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wmf" ContentType="image/x-wmf"/>
  <Default Extension="emf" ContentType="image/x-emf"/>
  <Default Extension="rels" ContentType="application/vnd.openxmlformats-package.relationships+xml"/>
  <Default Extension="xml" ContentType="application/xml"/>
  <Default Extension="vml" ContentType="application/vnd.openxmlformats-officedocument.vmlDrawing"/>
  <Default Extension="doc" ContentType="application/msword"/>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0.xml" ContentType="application/vnd.openxmlformats-officedocument.presentationml.slide+xml"/>
  <Override PartName="/ppt/slides/slide561.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7.xml" ContentType="application/vnd.openxmlformats-officedocument.presentationml.slide+xml"/>
  <Override PartName="/ppt/slides/slide568.xml" ContentType="application/vnd.openxmlformats-officedocument.presentationml.slide+xml"/>
  <Override PartName="/ppt/slides/slide569.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79.xml" ContentType="application/vnd.openxmlformats-officedocument.presentationml.slide+xml"/>
  <Override PartName="/ppt/slides/slide580.xml" ContentType="application/vnd.openxmlformats-officedocument.presentationml.slide+xml"/>
  <Override PartName="/ppt/slides/slide581.xml" ContentType="application/vnd.openxmlformats-officedocument.presentationml.slide+xml"/>
  <Override PartName="/ppt/slides/slide582.xml" ContentType="application/vnd.openxmlformats-officedocument.presentationml.slide+xml"/>
  <Override PartName="/ppt/slides/slide583.xml" ContentType="application/vnd.openxmlformats-officedocument.presentationml.slide+xml"/>
  <Override PartName="/ppt/slides/slide584.xml" ContentType="application/vnd.openxmlformats-officedocument.presentationml.slide+xml"/>
  <Override PartName="/ppt/slides/slide585.xml" ContentType="application/vnd.openxmlformats-officedocument.presentationml.slide+xml"/>
  <Override PartName="/ppt/slides/slide586.xml" ContentType="application/vnd.openxmlformats-officedocument.presentationml.slide+xml"/>
  <Override PartName="/ppt/slides/slide587.xml" ContentType="application/vnd.openxmlformats-officedocument.presentationml.slide+xml"/>
  <Override PartName="/ppt/slides/slide588.xml" ContentType="application/vnd.openxmlformats-officedocument.presentationml.slide+xml"/>
  <Override PartName="/ppt/slides/slide589.xml" ContentType="application/vnd.openxmlformats-officedocument.presentationml.slide+xml"/>
  <Override PartName="/ppt/slides/slide590.xml" ContentType="application/vnd.openxmlformats-officedocument.presentationml.slide+xml"/>
  <Override PartName="/ppt/slides/slide591.xml" ContentType="application/vnd.openxmlformats-officedocument.presentationml.slide+xml"/>
  <Override PartName="/ppt/slides/slide592.xml" ContentType="application/vnd.openxmlformats-officedocument.presentationml.slide+xml"/>
  <Override PartName="/ppt/slides/slide593.xml" ContentType="application/vnd.openxmlformats-officedocument.presentationml.slide+xml"/>
  <Override PartName="/ppt/slides/slide594.xml" ContentType="application/vnd.openxmlformats-officedocument.presentationml.slide+xml"/>
  <Override PartName="/ppt/slides/slide595.xml" ContentType="application/vnd.openxmlformats-officedocument.presentationml.slide+xml"/>
  <Override PartName="/ppt/slides/slide596.xml" ContentType="application/vnd.openxmlformats-officedocument.presentationml.slide+xml"/>
  <Override PartName="/ppt/slides/slide597.xml" ContentType="application/vnd.openxmlformats-officedocument.presentationml.slide+xml"/>
  <Override PartName="/ppt/slides/slide598.xml" ContentType="application/vnd.openxmlformats-officedocument.presentationml.slide+xml"/>
  <Override PartName="/ppt/slides/slide599.xml" ContentType="application/vnd.openxmlformats-officedocument.presentationml.slide+xml"/>
  <Override PartName="/ppt/slides/slide600.xml" ContentType="application/vnd.openxmlformats-officedocument.presentationml.slide+xml"/>
  <Override PartName="/ppt/slides/slide601.xml" ContentType="application/vnd.openxmlformats-officedocument.presentationml.slide+xml"/>
  <Override PartName="/ppt/slides/slide602.xml" ContentType="application/vnd.openxmlformats-officedocument.presentationml.slide+xml"/>
  <Override PartName="/ppt/slides/slide603.xml" ContentType="application/vnd.openxmlformats-officedocument.presentationml.slide+xml"/>
  <Override PartName="/ppt/slides/slide604.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2.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0.xml" ContentType="application/vnd.openxmlformats-officedocument.presentationml.slide+xml"/>
  <Override PartName="/ppt/slides/slide621.xml" ContentType="application/vnd.openxmlformats-officedocument.presentationml.slide+xml"/>
  <Override PartName="/ppt/slides/slide622.xml" ContentType="application/vnd.openxmlformats-officedocument.presentationml.slide+xml"/>
  <Override PartName="/ppt/slides/slide623.xml" ContentType="application/vnd.openxmlformats-officedocument.presentationml.slide+xml"/>
  <Override PartName="/ppt/slides/slide624.xml" ContentType="application/vnd.openxmlformats-officedocument.presentationml.slide+xml"/>
  <Override PartName="/ppt/slides/slide625.xml" ContentType="application/vnd.openxmlformats-officedocument.presentationml.slide+xml"/>
  <Override PartName="/ppt/slides/slide626.xml" ContentType="application/vnd.openxmlformats-officedocument.presentationml.slide+xml"/>
  <Override PartName="/ppt/slides/slide627.xml" ContentType="application/vnd.openxmlformats-officedocument.presentationml.slide+xml"/>
  <Override PartName="/ppt/slides/slide628.xml" ContentType="application/vnd.openxmlformats-officedocument.presentationml.slide+xml"/>
  <Override PartName="/ppt/slides/slide629.xml" ContentType="application/vnd.openxmlformats-officedocument.presentationml.slide+xml"/>
  <Override PartName="/ppt/slides/slide630.xml" ContentType="application/vnd.openxmlformats-officedocument.presentationml.slide+xml"/>
  <Override PartName="/ppt/slides/slide631.xml" ContentType="application/vnd.openxmlformats-officedocument.presentationml.slide+xml"/>
  <Override PartName="/ppt/slides/slide632.xml" ContentType="application/vnd.openxmlformats-officedocument.presentationml.slide+xml"/>
  <Override PartName="/ppt/slides/slide633.xml" ContentType="application/vnd.openxmlformats-officedocument.presentationml.slide+xml"/>
  <Override PartName="/ppt/slides/slide634.xml" ContentType="application/vnd.openxmlformats-officedocument.presentationml.slide+xml"/>
  <Override PartName="/ppt/slides/slide635.xml" ContentType="application/vnd.openxmlformats-officedocument.presentationml.slide+xml"/>
  <Override PartName="/ppt/slides/slide636.xml" ContentType="application/vnd.openxmlformats-officedocument.presentationml.slide+xml"/>
  <Override PartName="/ppt/slides/slide637.xml" ContentType="application/vnd.openxmlformats-officedocument.presentationml.slide+xml"/>
  <Override PartName="/ppt/slides/slide638.xml" ContentType="application/vnd.openxmlformats-officedocument.presentationml.slide+xml"/>
  <Override PartName="/ppt/slides/slide639.xml" ContentType="application/vnd.openxmlformats-officedocument.presentationml.slide+xml"/>
  <Override PartName="/ppt/slides/slide640.xml" ContentType="application/vnd.openxmlformats-officedocument.presentationml.slide+xml"/>
  <Override PartName="/ppt/slides/slide641.xml" ContentType="application/vnd.openxmlformats-officedocument.presentationml.slide+xml"/>
  <Override PartName="/ppt/slides/slide642.xml" ContentType="application/vnd.openxmlformats-officedocument.presentationml.slide+xml"/>
  <Override PartName="/ppt/slides/slide643.xml" ContentType="application/vnd.openxmlformats-officedocument.presentationml.slide+xml"/>
  <Override PartName="/ppt/slides/slide644.xml" ContentType="application/vnd.openxmlformats-officedocument.presentationml.slide+xml"/>
  <Override PartName="/ppt/slides/slide645.xml" ContentType="application/vnd.openxmlformats-officedocument.presentationml.slide+xml"/>
  <Override PartName="/ppt/slides/slide646.xml" ContentType="application/vnd.openxmlformats-officedocument.presentationml.slide+xml"/>
  <Override PartName="/ppt/slides/slide647.xml" ContentType="application/vnd.openxmlformats-officedocument.presentationml.slide+xml"/>
  <Override PartName="/ppt/slides/slide648.xml" ContentType="application/vnd.openxmlformats-officedocument.presentationml.slide+xml"/>
  <Override PartName="/ppt/slides/slide649.xml" ContentType="application/vnd.openxmlformats-officedocument.presentationml.slide+xml"/>
  <Override PartName="/ppt/slides/slide650.xml" ContentType="application/vnd.openxmlformats-officedocument.presentationml.slide+xml"/>
  <Override PartName="/ppt/slides/slide651.xml" ContentType="application/vnd.openxmlformats-officedocument.presentationml.slide+xml"/>
  <Override PartName="/ppt/slides/slide652.xml" ContentType="application/vnd.openxmlformats-officedocument.presentationml.slide+xml"/>
  <Override PartName="/ppt/slides/slide653.xml" ContentType="application/vnd.openxmlformats-officedocument.presentationml.slide+xml"/>
  <Override PartName="/ppt/slides/slide654.xml" ContentType="application/vnd.openxmlformats-officedocument.presentationml.slide+xml"/>
  <Override PartName="/ppt/slides/slide655.xml" ContentType="application/vnd.openxmlformats-officedocument.presentationml.slide+xml"/>
  <Override PartName="/ppt/slides/slide656.xml" ContentType="application/vnd.openxmlformats-officedocument.presentationml.slide+xml"/>
  <Override PartName="/ppt/slides/slide657.xml" ContentType="application/vnd.openxmlformats-officedocument.presentationml.slide+xml"/>
  <Override PartName="/ppt/slides/slide658.xml" ContentType="application/vnd.openxmlformats-officedocument.presentationml.slide+xml"/>
  <Override PartName="/ppt/slides/slide659.xml" ContentType="application/vnd.openxmlformats-officedocument.presentationml.slide+xml"/>
  <Override PartName="/ppt/slides/slide660.xml" ContentType="application/vnd.openxmlformats-officedocument.presentationml.slide+xml"/>
  <Override PartName="/ppt/slides/slide661.xml" ContentType="application/vnd.openxmlformats-officedocument.presentationml.slide+xml"/>
  <Override PartName="/ppt/slides/slide662.xml" ContentType="application/vnd.openxmlformats-officedocument.presentationml.slide+xml"/>
  <Override PartName="/ppt/slides/slide663.xml" ContentType="application/vnd.openxmlformats-officedocument.presentationml.slide+xml"/>
  <Override PartName="/ppt/slides/slide664.xml" ContentType="application/vnd.openxmlformats-officedocument.presentationml.slide+xml"/>
  <Override PartName="/ppt/slides/slide665.xml" ContentType="application/vnd.openxmlformats-officedocument.presentationml.slide+xml"/>
  <Override PartName="/ppt/slides/slide666.xml" ContentType="application/vnd.openxmlformats-officedocument.presentationml.slide+xml"/>
  <Override PartName="/ppt/slides/slide667.xml" ContentType="application/vnd.openxmlformats-officedocument.presentationml.slide+xml"/>
  <Override PartName="/ppt/slides/slide668.xml" ContentType="application/vnd.openxmlformats-officedocument.presentationml.slide+xml"/>
  <Override PartName="/ppt/slides/slide669.xml" ContentType="application/vnd.openxmlformats-officedocument.presentationml.slide+xml"/>
  <Override PartName="/ppt/slides/slide670.xml" ContentType="application/vnd.openxmlformats-officedocument.presentationml.slide+xml"/>
  <Override PartName="/ppt/slides/slide671.xml" ContentType="application/vnd.openxmlformats-officedocument.presentationml.slide+xml"/>
  <Override PartName="/ppt/slides/slide672.xml" ContentType="application/vnd.openxmlformats-officedocument.presentationml.slide+xml"/>
  <Override PartName="/ppt/slides/slide673.xml" ContentType="application/vnd.openxmlformats-officedocument.presentationml.slide+xml"/>
  <Override PartName="/ppt/slides/slide674.xml" ContentType="application/vnd.openxmlformats-officedocument.presentationml.slide+xml"/>
  <Override PartName="/ppt/slides/slide675.xml" ContentType="application/vnd.openxmlformats-officedocument.presentationml.slide+xml"/>
  <Override PartName="/ppt/slides/slide676.xml" ContentType="application/vnd.openxmlformats-officedocument.presentationml.slide+xml"/>
  <Override PartName="/ppt/slides/slide677.xml" ContentType="application/vnd.openxmlformats-officedocument.presentationml.slide+xml"/>
  <Override PartName="/ppt/slides/slide678.xml" ContentType="application/vnd.openxmlformats-officedocument.presentationml.slide+xml"/>
  <Override PartName="/ppt/slides/slide679.xml" ContentType="application/vnd.openxmlformats-officedocument.presentationml.slide+xml"/>
  <Override PartName="/ppt/slides/slide680.xml" ContentType="application/vnd.openxmlformats-officedocument.presentationml.slide+xml"/>
  <Override PartName="/ppt/slides/slide681.xml" ContentType="application/vnd.openxmlformats-officedocument.presentationml.slide+xml"/>
  <Override PartName="/ppt/slides/slide682.xml" ContentType="application/vnd.openxmlformats-officedocument.presentationml.slide+xml"/>
  <Override PartName="/ppt/slides/slide683.xml" ContentType="application/vnd.openxmlformats-officedocument.presentationml.slide+xml"/>
  <Override PartName="/ppt/slides/slide684.xml" ContentType="application/vnd.openxmlformats-officedocument.presentationml.slide+xml"/>
  <Override PartName="/ppt/slides/slide685.xml" ContentType="application/vnd.openxmlformats-officedocument.presentationml.slide+xml"/>
  <Override PartName="/ppt/slides/slide686.xml" ContentType="application/vnd.openxmlformats-officedocument.presentationml.slide+xml"/>
  <Override PartName="/ppt/slides/slide687.xml" ContentType="application/vnd.openxmlformats-officedocument.presentationml.slide+xml"/>
  <Override PartName="/ppt/slides/slide688.xml" ContentType="application/vnd.openxmlformats-officedocument.presentationml.slide+xml"/>
  <Override PartName="/ppt/slides/slide689.xml" ContentType="application/vnd.openxmlformats-officedocument.presentationml.slide+xml"/>
  <Override PartName="/ppt/slides/slide690.xml" ContentType="application/vnd.openxmlformats-officedocument.presentationml.slide+xml"/>
  <Override PartName="/ppt/slides/slide691.xml" ContentType="application/vnd.openxmlformats-officedocument.presentationml.slide+xml"/>
  <Override PartName="/ppt/slides/slide692.xml" ContentType="application/vnd.openxmlformats-officedocument.presentationml.slide+xml"/>
  <Override PartName="/ppt/slides/slide693.xml" ContentType="application/vnd.openxmlformats-officedocument.presentationml.slide+xml"/>
  <Override PartName="/ppt/slides/slide694.xml" ContentType="application/vnd.openxmlformats-officedocument.presentationml.slide+xml"/>
  <Override PartName="/ppt/slides/slide695.xml" ContentType="application/vnd.openxmlformats-officedocument.presentationml.slide+xml"/>
  <Override PartName="/ppt/slides/slide696.xml" ContentType="application/vnd.openxmlformats-officedocument.presentationml.slide+xml"/>
  <Override PartName="/ppt/slides/slide697.xml" ContentType="application/vnd.openxmlformats-officedocument.presentationml.slide+xml"/>
  <Override PartName="/ppt/slides/slide698.xml" ContentType="application/vnd.openxmlformats-officedocument.presentationml.slide+xml"/>
  <Override PartName="/ppt/slides/slide699.xml" ContentType="application/vnd.openxmlformats-officedocument.presentationml.slide+xml"/>
  <Override PartName="/ppt/slides/slide700.xml" ContentType="application/vnd.openxmlformats-officedocument.presentationml.slide+xml"/>
  <Override PartName="/ppt/slides/slide701.xml" ContentType="application/vnd.openxmlformats-officedocument.presentationml.slide+xml"/>
  <Override PartName="/ppt/slides/slide702.xml" ContentType="application/vnd.openxmlformats-officedocument.presentationml.slide+xml"/>
  <Override PartName="/ppt/slides/slide703.xml" ContentType="application/vnd.openxmlformats-officedocument.presentationml.slide+xml"/>
  <Override PartName="/ppt/slides/slide704.xml" ContentType="application/vnd.openxmlformats-officedocument.presentationml.slide+xml"/>
  <Override PartName="/ppt/slides/slide705.xml" ContentType="application/vnd.openxmlformats-officedocument.presentationml.slide+xml"/>
  <Override PartName="/ppt/slides/slide706.xml" ContentType="application/vnd.openxmlformats-officedocument.presentationml.slide+xml"/>
  <Override PartName="/ppt/slides/slide707.xml" ContentType="application/vnd.openxmlformats-officedocument.presentationml.slide+xml"/>
  <Override PartName="/ppt/slides/slide708.xml" ContentType="application/vnd.openxmlformats-officedocument.presentationml.slide+xml"/>
  <Override PartName="/ppt/slides/slide709.xml" ContentType="application/vnd.openxmlformats-officedocument.presentationml.slide+xml"/>
  <Override PartName="/ppt/slides/slide710.xml" ContentType="application/vnd.openxmlformats-officedocument.presentationml.slide+xml"/>
  <Override PartName="/ppt/slides/slide711.xml" ContentType="application/vnd.openxmlformats-officedocument.presentationml.slide+xml"/>
  <Override PartName="/ppt/slides/slide712.xml" ContentType="application/vnd.openxmlformats-officedocument.presentationml.slide+xml"/>
  <Override PartName="/ppt/slides/slide713.xml" ContentType="application/vnd.openxmlformats-officedocument.presentationml.slide+xml"/>
  <Override PartName="/ppt/slides/slide714.xml" ContentType="application/vnd.openxmlformats-officedocument.presentationml.slide+xml"/>
  <Override PartName="/ppt/slides/slide715.xml" ContentType="application/vnd.openxmlformats-officedocument.presentationml.slide+xml"/>
  <Override PartName="/ppt/slides/slide716.xml" ContentType="application/vnd.openxmlformats-officedocument.presentationml.slide+xml"/>
  <Override PartName="/ppt/slides/slide717.xml" ContentType="application/vnd.openxmlformats-officedocument.presentationml.slide+xml"/>
  <Override PartName="/ppt/slides/slide718.xml" ContentType="application/vnd.openxmlformats-officedocument.presentationml.slide+xml"/>
  <Override PartName="/ppt/slides/slide719.xml" ContentType="application/vnd.openxmlformats-officedocument.presentationml.slide+xml"/>
  <Override PartName="/ppt/slides/slide720.xml" ContentType="application/vnd.openxmlformats-officedocument.presentationml.slide+xml"/>
  <Override PartName="/ppt/slides/slide721.xml" ContentType="application/vnd.openxmlformats-officedocument.presentationml.slide+xml"/>
  <Override PartName="/ppt/slides/slide722.xml" ContentType="application/vnd.openxmlformats-officedocument.presentationml.slide+xml"/>
  <Override PartName="/ppt/slides/slide723.xml" ContentType="application/vnd.openxmlformats-officedocument.presentationml.slide+xml"/>
  <Override PartName="/ppt/slides/slide724.xml" ContentType="application/vnd.openxmlformats-officedocument.presentationml.slide+xml"/>
  <Override PartName="/ppt/slides/slide725.xml" ContentType="application/vnd.openxmlformats-officedocument.presentationml.slide+xml"/>
  <Override PartName="/ppt/slides/slide726.xml" ContentType="application/vnd.openxmlformats-officedocument.presentationml.slide+xml"/>
  <Override PartName="/ppt/slides/slide727.xml" ContentType="application/vnd.openxmlformats-officedocument.presentationml.slide+xml"/>
  <Override PartName="/ppt/slides/slide728.xml" ContentType="application/vnd.openxmlformats-officedocument.presentationml.slide+xml"/>
  <Override PartName="/ppt/slides/slide729.xml" ContentType="application/vnd.openxmlformats-officedocument.presentationml.slide+xml"/>
  <Override PartName="/ppt/slides/slide730.xml" ContentType="application/vnd.openxmlformats-officedocument.presentationml.slide+xml"/>
  <Override PartName="/ppt/slides/slide731.xml" ContentType="application/vnd.openxmlformats-officedocument.presentationml.slide+xml"/>
  <Override PartName="/ppt/slides/slide732.xml" ContentType="application/vnd.openxmlformats-officedocument.presentationml.slide+xml"/>
  <Override PartName="/ppt/slides/slide733.xml" ContentType="application/vnd.openxmlformats-officedocument.presentationml.slide+xml"/>
  <Override PartName="/ppt/slides/slide734.xml" ContentType="application/vnd.openxmlformats-officedocument.presentationml.slide+xml"/>
  <Override PartName="/ppt/slides/slide735.xml" ContentType="application/vnd.openxmlformats-officedocument.presentationml.slide+xml"/>
  <Override PartName="/ppt/slides/slide736.xml" ContentType="application/vnd.openxmlformats-officedocument.presentationml.slide+xml"/>
  <Override PartName="/ppt/slides/slide737.xml" ContentType="application/vnd.openxmlformats-officedocument.presentationml.slide+xml"/>
  <Override PartName="/ppt/slides/slide738.xml" ContentType="application/vnd.openxmlformats-officedocument.presentationml.slide+xml"/>
  <Override PartName="/ppt/slides/slide739.xml" ContentType="application/vnd.openxmlformats-officedocument.presentationml.slide+xml"/>
  <Override PartName="/ppt/slides/slide740.xml" ContentType="application/vnd.openxmlformats-officedocument.presentationml.slide+xml"/>
  <Override PartName="/ppt/slides/slide741.xml" ContentType="application/vnd.openxmlformats-officedocument.presentationml.slide+xml"/>
  <Override PartName="/ppt/slides/slide742.xml" ContentType="application/vnd.openxmlformats-officedocument.presentationml.slide+xml"/>
  <Override PartName="/ppt/slides/slide743.xml" ContentType="application/vnd.openxmlformats-officedocument.presentationml.slide+xml"/>
  <Override PartName="/ppt/slides/slide744.xml" ContentType="application/vnd.openxmlformats-officedocument.presentationml.slide+xml"/>
  <Override PartName="/ppt/slides/slide745.xml" ContentType="application/vnd.openxmlformats-officedocument.presentationml.slide+xml"/>
  <Override PartName="/ppt/slides/slide746.xml" ContentType="application/vnd.openxmlformats-officedocument.presentationml.slide+xml"/>
  <Override PartName="/ppt/slides/slide747.xml" ContentType="application/vnd.openxmlformats-officedocument.presentationml.slide+xml"/>
  <Override PartName="/ppt/slides/slide748.xml" ContentType="application/vnd.openxmlformats-officedocument.presentationml.slide+xml"/>
  <Override PartName="/ppt/slides/slide749.xml" ContentType="application/vnd.openxmlformats-officedocument.presentationml.slide+xml"/>
  <Override PartName="/ppt/slides/slide750.xml" ContentType="application/vnd.openxmlformats-officedocument.presentationml.slide+xml"/>
  <Override PartName="/ppt/slides/slide751.xml" ContentType="application/vnd.openxmlformats-officedocument.presentationml.slide+xml"/>
  <Override PartName="/ppt/slides/slide752.xml" ContentType="application/vnd.openxmlformats-officedocument.presentationml.slide+xml"/>
  <Override PartName="/ppt/slides/slide753.xml" ContentType="application/vnd.openxmlformats-officedocument.presentationml.slide+xml"/>
  <Override PartName="/ppt/slides/slide754.xml" ContentType="application/vnd.openxmlformats-officedocument.presentationml.slide+xml"/>
  <Override PartName="/ppt/slides/slide755.xml" ContentType="application/vnd.openxmlformats-officedocument.presentationml.slide+xml"/>
  <Override PartName="/ppt/slides/slide756.xml" ContentType="application/vnd.openxmlformats-officedocument.presentationml.slide+xml"/>
  <Override PartName="/ppt/slides/slide757.xml" ContentType="application/vnd.openxmlformats-officedocument.presentationml.slide+xml"/>
  <Override PartName="/ppt/slides/slide758.xml" ContentType="application/vnd.openxmlformats-officedocument.presentationml.slide+xml"/>
  <Override PartName="/ppt/slides/slide759.xml" ContentType="application/vnd.openxmlformats-officedocument.presentationml.slide+xml"/>
  <Override PartName="/ppt/slides/slide760.xml" ContentType="application/vnd.openxmlformats-officedocument.presentationml.slide+xml"/>
  <Override PartName="/ppt/slides/slide761.xml" ContentType="application/vnd.openxmlformats-officedocument.presentationml.slide+xml"/>
  <Override PartName="/ppt/slides/slide762.xml" ContentType="application/vnd.openxmlformats-officedocument.presentationml.slide+xml"/>
  <Override PartName="/ppt/slides/slide763.xml" ContentType="application/vnd.openxmlformats-officedocument.presentationml.slide+xml"/>
  <Override PartName="/ppt/slides/slide764.xml" ContentType="application/vnd.openxmlformats-officedocument.presentationml.slide+xml"/>
  <Override PartName="/ppt/slides/slide765.xml" ContentType="application/vnd.openxmlformats-officedocument.presentationml.slide+xml"/>
  <Override PartName="/ppt/slides/slide766.xml" ContentType="application/vnd.openxmlformats-officedocument.presentationml.slide+xml"/>
  <Override PartName="/ppt/slides/slide767.xml" ContentType="application/vnd.openxmlformats-officedocument.presentationml.slide+xml"/>
  <Override PartName="/ppt/slides/slide768.xml" ContentType="application/vnd.openxmlformats-officedocument.presentationml.slide+xml"/>
  <Override PartName="/ppt/slides/slide769.xml" ContentType="application/vnd.openxmlformats-officedocument.presentationml.slide+xml"/>
  <Override PartName="/ppt/slides/slide770.xml" ContentType="application/vnd.openxmlformats-officedocument.presentationml.slide+xml"/>
  <Override PartName="/ppt/slides/slide771.xml" ContentType="application/vnd.openxmlformats-officedocument.presentationml.slide+xml"/>
  <Override PartName="/ppt/slides/slide772.xml" ContentType="application/vnd.openxmlformats-officedocument.presentationml.slide+xml"/>
  <Override PartName="/ppt/slides/slide773.xml" ContentType="application/vnd.openxmlformats-officedocument.presentationml.slide+xml"/>
  <Override PartName="/ppt/slides/slide774.xml" ContentType="application/vnd.openxmlformats-officedocument.presentationml.slide+xml"/>
  <Override PartName="/ppt/slides/slide775.xml" ContentType="application/vnd.openxmlformats-officedocument.presentationml.slide+xml"/>
  <Override PartName="/ppt/slides/slide776.xml" ContentType="application/vnd.openxmlformats-officedocument.presentationml.slide+xml"/>
  <Override PartName="/ppt/slides/slide777.xml" ContentType="application/vnd.openxmlformats-officedocument.presentationml.slide+xml"/>
  <Override PartName="/ppt/slides/slide778.xml" ContentType="application/vnd.openxmlformats-officedocument.presentationml.slide+xml"/>
  <Override PartName="/ppt/slides/slide779.xml" ContentType="application/vnd.openxmlformats-officedocument.presentationml.slide+xml"/>
  <Override PartName="/ppt/slides/slide780.xml" ContentType="application/vnd.openxmlformats-officedocument.presentationml.slide+xml"/>
  <Override PartName="/ppt/slides/slide781.xml" ContentType="application/vnd.openxmlformats-officedocument.presentationml.slide+xml"/>
  <Override PartName="/ppt/slides/slide782.xml" ContentType="application/vnd.openxmlformats-officedocument.presentationml.slide+xml"/>
  <Override PartName="/ppt/slides/slide783.xml" ContentType="application/vnd.openxmlformats-officedocument.presentationml.slide+xml"/>
  <Override PartName="/ppt/slides/slide784.xml" ContentType="application/vnd.openxmlformats-officedocument.presentationml.slide+xml"/>
  <Override PartName="/ppt/slides/slide785.xml" ContentType="application/vnd.openxmlformats-officedocument.presentationml.slide+xml"/>
  <Override PartName="/ppt/slides/slide786.xml" ContentType="application/vnd.openxmlformats-officedocument.presentationml.slide+xml"/>
  <Override PartName="/ppt/slides/slide787.xml" ContentType="application/vnd.openxmlformats-officedocument.presentationml.slide+xml"/>
  <Override PartName="/ppt/slides/slide788.xml" ContentType="application/vnd.openxmlformats-officedocument.presentationml.slide+xml"/>
  <Override PartName="/ppt/slides/slide789.xml" ContentType="application/vnd.openxmlformats-officedocument.presentationml.slide+xml"/>
  <Override PartName="/ppt/slides/slide790.xml" ContentType="application/vnd.openxmlformats-officedocument.presentationml.slide+xml"/>
  <Override PartName="/ppt/slides/slide791.xml" ContentType="application/vnd.openxmlformats-officedocument.presentationml.slide+xml"/>
  <Override PartName="/ppt/slides/slide792.xml" ContentType="application/vnd.openxmlformats-officedocument.presentationml.slide+xml"/>
  <Override PartName="/ppt/slides/slide793.xml" ContentType="application/vnd.openxmlformats-officedocument.presentationml.slide+xml"/>
  <Override PartName="/ppt/slides/slide794.xml" ContentType="application/vnd.openxmlformats-officedocument.presentationml.slide+xml"/>
  <Override PartName="/ppt/slides/slide795.xml" ContentType="application/vnd.openxmlformats-officedocument.presentationml.slide+xml"/>
  <Override PartName="/ppt/slides/slide796.xml" ContentType="application/vnd.openxmlformats-officedocument.presentationml.slide+xml"/>
  <Override PartName="/ppt/slides/slide797.xml" ContentType="application/vnd.openxmlformats-officedocument.presentationml.slide+xml"/>
  <Override PartName="/ppt/slides/slide798.xml" ContentType="application/vnd.openxmlformats-officedocument.presentationml.slide+xml"/>
  <Override PartName="/ppt/slides/slide799.xml" ContentType="application/vnd.openxmlformats-officedocument.presentationml.slide+xml"/>
  <Override PartName="/ppt/slides/slide800.xml" ContentType="application/vnd.openxmlformats-officedocument.presentationml.slide+xml"/>
  <Override PartName="/ppt/slides/slide801.xml" ContentType="application/vnd.openxmlformats-officedocument.presentationml.slide+xml"/>
  <Override PartName="/ppt/slides/slide802.xml" ContentType="application/vnd.openxmlformats-officedocument.presentationml.slide+xml"/>
  <Override PartName="/ppt/slides/slide803.xml" ContentType="application/vnd.openxmlformats-officedocument.presentationml.slide+xml"/>
  <Override PartName="/ppt/slides/slide804.xml" ContentType="application/vnd.openxmlformats-officedocument.presentationml.slide+xml"/>
  <Override PartName="/ppt/slides/slide805.xml" ContentType="application/vnd.openxmlformats-officedocument.presentationml.slide+xml"/>
  <Override PartName="/ppt/slides/slide806.xml" ContentType="application/vnd.openxmlformats-officedocument.presentationml.slide+xml"/>
  <Override PartName="/ppt/slides/slide807.xml" ContentType="application/vnd.openxmlformats-officedocument.presentationml.slide+xml"/>
  <Override PartName="/ppt/slides/slide808.xml" ContentType="application/vnd.openxmlformats-officedocument.presentationml.slide+xml"/>
  <Override PartName="/ppt/slides/slide809.xml" ContentType="application/vnd.openxmlformats-officedocument.presentationml.slide+xml"/>
  <Override PartName="/ppt/slides/slide810.xml" ContentType="application/vnd.openxmlformats-officedocument.presentationml.slide+xml"/>
  <Override PartName="/ppt/slides/slide811.xml" ContentType="application/vnd.openxmlformats-officedocument.presentationml.slide+xml"/>
  <Override PartName="/ppt/slides/slide812.xml" ContentType="application/vnd.openxmlformats-officedocument.presentationml.slide+xml"/>
  <Override PartName="/ppt/slides/slide813.xml" ContentType="application/vnd.openxmlformats-officedocument.presentationml.slide+xml"/>
  <Override PartName="/ppt/slides/slide814.xml" ContentType="application/vnd.openxmlformats-officedocument.presentationml.slide+xml"/>
  <Override PartName="/ppt/slides/slide815.xml" ContentType="application/vnd.openxmlformats-officedocument.presentationml.slide+xml"/>
  <Override PartName="/ppt/slides/slide816.xml" ContentType="application/vnd.openxmlformats-officedocument.presentationml.slide+xml"/>
  <Override PartName="/ppt/slides/slide817.xml" ContentType="application/vnd.openxmlformats-officedocument.presentationml.slide+xml"/>
  <Override PartName="/ppt/slides/slide818.xml" ContentType="application/vnd.openxmlformats-officedocument.presentationml.slide+xml"/>
  <Override PartName="/ppt/slides/slide819.xml" ContentType="application/vnd.openxmlformats-officedocument.presentationml.slide+xml"/>
  <Override PartName="/ppt/slides/slide820.xml" ContentType="application/vnd.openxmlformats-officedocument.presentationml.slide+xml"/>
  <Override PartName="/ppt/slides/slide821.xml" ContentType="application/vnd.openxmlformats-officedocument.presentationml.slide+xml"/>
  <Override PartName="/ppt/slides/slide822.xml" ContentType="application/vnd.openxmlformats-officedocument.presentationml.slide+xml"/>
  <Override PartName="/ppt/slides/slide823.xml" ContentType="application/vnd.openxmlformats-officedocument.presentationml.slide+xml"/>
  <Override PartName="/ppt/slides/slide824.xml" ContentType="application/vnd.openxmlformats-officedocument.presentationml.slide+xml"/>
  <Override PartName="/ppt/slides/slide825.xml" ContentType="application/vnd.openxmlformats-officedocument.presentationml.slide+xml"/>
  <Override PartName="/ppt/slides/slide826.xml" ContentType="application/vnd.openxmlformats-officedocument.presentationml.slide+xml"/>
  <Override PartName="/ppt/slides/slide827.xml" ContentType="application/vnd.openxmlformats-officedocument.presentationml.slide+xml"/>
  <Override PartName="/ppt/slides/slide828.xml" ContentType="application/vnd.openxmlformats-officedocument.presentationml.slide+xml"/>
  <Override PartName="/ppt/slides/slide829.xml" ContentType="application/vnd.openxmlformats-officedocument.presentationml.slide+xml"/>
  <Override PartName="/ppt/slides/slide830.xml" ContentType="application/vnd.openxmlformats-officedocument.presentationml.slide+xml"/>
  <Override PartName="/ppt/slides/slide831.xml" ContentType="application/vnd.openxmlformats-officedocument.presentationml.slide+xml"/>
  <Override PartName="/ppt/slides/slide832.xml" ContentType="application/vnd.openxmlformats-officedocument.presentationml.slide+xml"/>
  <Override PartName="/ppt/slides/slide833.xml" ContentType="application/vnd.openxmlformats-officedocument.presentationml.slide+xml"/>
  <Override PartName="/ppt/slides/slide834.xml" ContentType="application/vnd.openxmlformats-officedocument.presentationml.slide+xml"/>
  <Override PartName="/ppt/slides/slide835.xml" ContentType="application/vnd.openxmlformats-officedocument.presentationml.slide+xml"/>
  <Override PartName="/ppt/slides/slide836.xml" ContentType="application/vnd.openxmlformats-officedocument.presentationml.slide+xml"/>
  <Override PartName="/ppt/slides/slide837.xml" ContentType="application/vnd.openxmlformats-officedocument.presentationml.slide+xml"/>
  <Override PartName="/ppt/slides/slide838.xml" ContentType="application/vnd.openxmlformats-officedocument.presentationml.slide+xml"/>
  <Override PartName="/ppt/slides/slide839.xml" ContentType="application/vnd.openxmlformats-officedocument.presentationml.slide+xml"/>
  <Override PartName="/ppt/slides/slide840.xml" ContentType="application/vnd.openxmlformats-officedocument.presentationml.slide+xml"/>
  <Override PartName="/ppt/slides/slide841.xml" ContentType="application/vnd.openxmlformats-officedocument.presentationml.slide+xml"/>
  <Override PartName="/ppt/slides/slide842.xml" ContentType="application/vnd.openxmlformats-officedocument.presentationml.slide+xml"/>
  <Override PartName="/ppt/slides/slide843.xml" ContentType="application/vnd.openxmlformats-officedocument.presentationml.slide+xml"/>
  <Override PartName="/ppt/slides/slide844.xml" ContentType="application/vnd.openxmlformats-officedocument.presentationml.slide+xml"/>
  <Override PartName="/ppt/slides/slide845.xml" ContentType="application/vnd.openxmlformats-officedocument.presentationml.slide+xml"/>
  <Override PartName="/ppt/slides/slide846.xml" ContentType="application/vnd.openxmlformats-officedocument.presentationml.slide+xml"/>
  <Override PartName="/ppt/slides/slide847.xml" ContentType="application/vnd.openxmlformats-officedocument.presentationml.slide+xml"/>
  <Override PartName="/ppt/slides/slide848.xml" ContentType="application/vnd.openxmlformats-officedocument.presentationml.slide+xml"/>
  <Override PartName="/ppt/slides/slide849.xml" ContentType="application/vnd.openxmlformats-officedocument.presentationml.slide+xml"/>
  <Override PartName="/ppt/slides/slide850.xml" ContentType="application/vnd.openxmlformats-officedocument.presentationml.slide+xml"/>
  <Override PartName="/ppt/slides/slide851.xml" ContentType="application/vnd.openxmlformats-officedocument.presentationml.slide+xml"/>
  <Override PartName="/ppt/slides/slide852.xml" ContentType="application/vnd.openxmlformats-officedocument.presentationml.slide+xml"/>
  <Override PartName="/ppt/slides/slide853.xml" ContentType="application/vnd.openxmlformats-officedocument.presentationml.slide+xml"/>
  <Override PartName="/ppt/slides/slide854.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856"/>
  </p:notesMasterIdLst>
  <p:sldIdLst>
    <p:sldId id="5627" r:id="rId2"/>
    <p:sldId id="5628" r:id="rId3"/>
    <p:sldId id="5629" r:id="rId4"/>
    <p:sldId id="5630" r:id="rId5"/>
    <p:sldId id="5631" r:id="rId6"/>
    <p:sldId id="5632" r:id="rId7"/>
    <p:sldId id="5633" r:id="rId8"/>
    <p:sldId id="5634" r:id="rId9"/>
    <p:sldId id="5635" r:id="rId10"/>
    <p:sldId id="5636" r:id="rId11"/>
    <p:sldId id="5637" r:id="rId12"/>
    <p:sldId id="5638" r:id="rId13"/>
    <p:sldId id="5639" r:id="rId14"/>
    <p:sldId id="5640" r:id="rId15"/>
    <p:sldId id="5641" r:id="rId16"/>
    <p:sldId id="5642" r:id="rId17"/>
    <p:sldId id="5643" r:id="rId18"/>
    <p:sldId id="5644" r:id="rId19"/>
    <p:sldId id="5645" r:id="rId20"/>
    <p:sldId id="5646" r:id="rId21"/>
    <p:sldId id="5647" r:id="rId22"/>
    <p:sldId id="5648" r:id="rId23"/>
    <p:sldId id="5649" r:id="rId24"/>
    <p:sldId id="5650" r:id="rId25"/>
    <p:sldId id="5651" r:id="rId26"/>
    <p:sldId id="5652" r:id="rId27"/>
    <p:sldId id="5653" r:id="rId28"/>
    <p:sldId id="5654" r:id="rId29"/>
    <p:sldId id="5655" r:id="rId30"/>
    <p:sldId id="5656" r:id="rId31"/>
    <p:sldId id="5657" r:id="rId32"/>
    <p:sldId id="5658" r:id="rId33"/>
    <p:sldId id="5659" r:id="rId34"/>
    <p:sldId id="5660" r:id="rId35"/>
    <p:sldId id="5661" r:id="rId36"/>
    <p:sldId id="5662" r:id="rId37"/>
    <p:sldId id="5663" r:id="rId38"/>
    <p:sldId id="5664" r:id="rId39"/>
    <p:sldId id="5665" r:id="rId40"/>
    <p:sldId id="5666" r:id="rId41"/>
    <p:sldId id="5667" r:id="rId42"/>
    <p:sldId id="5668" r:id="rId43"/>
    <p:sldId id="5669" r:id="rId44"/>
    <p:sldId id="5670" r:id="rId45"/>
    <p:sldId id="5671" r:id="rId46"/>
    <p:sldId id="5672" r:id="rId47"/>
    <p:sldId id="5673" r:id="rId48"/>
    <p:sldId id="5674" r:id="rId49"/>
    <p:sldId id="5675" r:id="rId50"/>
    <p:sldId id="5676" r:id="rId51"/>
    <p:sldId id="5677" r:id="rId52"/>
    <p:sldId id="5678" r:id="rId53"/>
    <p:sldId id="5679" r:id="rId54"/>
    <p:sldId id="5680" r:id="rId55"/>
    <p:sldId id="5681" r:id="rId56"/>
    <p:sldId id="5682" r:id="rId57"/>
    <p:sldId id="5683" r:id="rId58"/>
    <p:sldId id="5684" r:id="rId59"/>
    <p:sldId id="5685" r:id="rId60"/>
    <p:sldId id="5686" r:id="rId61"/>
    <p:sldId id="5687" r:id="rId62"/>
    <p:sldId id="5688" r:id="rId63"/>
    <p:sldId id="5689" r:id="rId64"/>
    <p:sldId id="5690" r:id="rId65"/>
    <p:sldId id="5691" r:id="rId66"/>
    <p:sldId id="5692" r:id="rId67"/>
    <p:sldId id="5693" r:id="rId68"/>
    <p:sldId id="5694" r:id="rId69"/>
    <p:sldId id="5695" r:id="rId70"/>
    <p:sldId id="5696" r:id="rId71"/>
    <p:sldId id="5697" r:id="rId72"/>
    <p:sldId id="5698" r:id="rId73"/>
    <p:sldId id="5699" r:id="rId74"/>
    <p:sldId id="5700" r:id="rId75"/>
    <p:sldId id="5701" r:id="rId76"/>
    <p:sldId id="5702" r:id="rId77"/>
    <p:sldId id="5703" r:id="rId78"/>
    <p:sldId id="5704" r:id="rId79"/>
    <p:sldId id="5705" r:id="rId80"/>
    <p:sldId id="5706" r:id="rId81"/>
    <p:sldId id="5707" r:id="rId82"/>
    <p:sldId id="5708" r:id="rId83"/>
    <p:sldId id="5709" r:id="rId84"/>
    <p:sldId id="5710" r:id="rId85"/>
    <p:sldId id="5711" r:id="rId86"/>
    <p:sldId id="5712" r:id="rId87"/>
    <p:sldId id="5713" r:id="rId88"/>
    <p:sldId id="5714" r:id="rId89"/>
    <p:sldId id="5715" r:id="rId90"/>
    <p:sldId id="5716" r:id="rId91"/>
    <p:sldId id="5717" r:id="rId92"/>
    <p:sldId id="5718" r:id="rId93"/>
    <p:sldId id="5719" r:id="rId94"/>
    <p:sldId id="5720" r:id="rId95"/>
    <p:sldId id="5721" r:id="rId96"/>
    <p:sldId id="5722" r:id="rId97"/>
    <p:sldId id="5723" r:id="rId98"/>
    <p:sldId id="5724" r:id="rId99"/>
    <p:sldId id="5725" r:id="rId100"/>
    <p:sldId id="5726" r:id="rId101"/>
    <p:sldId id="5727" r:id="rId102"/>
    <p:sldId id="5728" r:id="rId103"/>
    <p:sldId id="5729" r:id="rId104"/>
    <p:sldId id="5730" r:id="rId105"/>
    <p:sldId id="5731" r:id="rId106"/>
    <p:sldId id="5732" r:id="rId107"/>
    <p:sldId id="5733" r:id="rId108"/>
    <p:sldId id="5734" r:id="rId109"/>
    <p:sldId id="5735" r:id="rId110"/>
    <p:sldId id="5736" r:id="rId111"/>
    <p:sldId id="5737" r:id="rId112"/>
    <p:sldId id="5738" r:id="rId113"/>
    <p:sldId id="5739" r:id="rId114"/>
    <p:sldId id="5740" r:id="rId115"/>
    <p:sldId id="5741" r:id="rId116"/>
    <p:sldId id="5742" r:id="rId117"/>
    <p:sldId id="5743" r:id="rId118"/>
    <p:sldId id="5744" r:id="rId119"/>
    <p:sldId id="5745" r:id="rId120"/>
    <p:sldId id="5746" r:id="rId121"/>
    <p:sldId id="5747" r:id="rId122"/>
    <p:sldId id="5748" r:id="rId123"/>
    <p:sldId id="5749" r:id="rId124"/>
    <p:sldId id="5750" r:id="rId125"/>
    <p:sldId id="5751" r:id="rId126"/>
    <p:sldId id="5752" r:id="rId127"/>
    <p:sldId id="5753" r:id="rId128"/>
    <p:sldId id="5754" r:id="rId129"/>
    <p:sldId id="5755" r:id="rId130"/>
    <p:sldId id="5756" r:id="rId131"/>
    <p:sldId id="5757" r:id="rId132"/>
    <p:sldId id="5758" r:id="rId133"/>
    <p:sldId id="5759" r:id="rId134"/>
    <p:sldId id="5760" r:id="rId135"/>
    <p:sldId id="5761" r:id="rId136"/>
    <p:sldId id="5762" r:id="rId137"/>
    <p:sldId id="5763" r:id="rId138"/>
    <p:sldId id="5764" r:id="rId139"/>
    <p:sldId id="5765" r:id="rId140"/>
    <p:sldId id="5767" r:id="rId141"/>
    <p:sldId id="5768" r:id="rId142"/>
    <p:sldId id="5769" r:id="rId143"/>
    <p:sldId id="5770" r:id="rId144"/>
    <p:sldId id="5771" r:id="rId145"/>
    <p:sldId id="6274" r:id="rId146"/>
    <p:sldId id="5773" r:id="rId147"/>
    <p:sldId id="5774" r:id="rId148"/>
    <p:sldId id="5775" r:id="rId149"/>
    <p:sldId id="5776" r:id="rId150"/>
    <p:sldId id="5777" r:id="rId151"/>
    <p:sldId id="5778" r:id="rId152"/>
    <p:sldId id="5779" r:id="rId153"/>
    <p:sldId id="5780" r:id="rId154"/>
    <p:sldId id="5781" r:id="rId155"/>
    <p:sldId id="5782" r:id="rId156"/>
    <p:sldId id="5783" r:id="rId157"/>
    <p:sldId id="5784" r:id="rId158"/>
    <p:sldId id="5785" r:id="rId159"/>
    <p:sldId id="5786" r:id="rId160"/>
    <p:sldId id="5787" r:id="rId161"/>
    <p:sldId id="5788" r:id="rId162"/>
    <p:sldId id="5797" r:id="rId163"/>
    <p:sldId id="6272" r:id="rId164"/>
    <p:sldId id="5799" r:id="rId165"/>
    <p:sldId id="5800" r:id="rId166"/>
    <p:sldId id="5801" r:id="rId167"/>
    <p:sldId id="5802" r:id="rId168"/>
    <p:sldId id="5803" r:id="rId169"/>
    <p:sldId id="5804" r:id="rId170"/>
    <p:sldId id="5805" r:id="rId171"/>
    <p:sldId id="5806" r:id="rId172"/>
    <p:sldId id="5807" r:id="rId173"/>
    <p:sldId id="5808" r:id="rId174"/>
    <p:sldId id="5809" r:id="rId175"/>
    <p:sldId id="5810" r:id="rId176"/>
    <p:sldId id="5811" r:id="rId177"/>
    <p:sldId id="5812" r:id="rId178"/>
    <p:sldId id="5813" r:id="rId179"/>
    <p:sldId id="5814" r:id="rId180"/>
    <p:sldId id="5815" r:id="rId181"/>
    <p:sldId id="5816" r:id="rId182"/>
    <p:sldId id="5817" r:id="rId183"/>
    <p:sldId id="5818" r:id="rId184"/>
    <p:sldId id="5819" r:id="rId185"/>
    <p:sldId id="5820" r:id="rId186"/>
    <p:sldId id="5821" r:id="rId187"/>
    <p:sldId id="5822" r:id="rId188"/>
    <p:sldId id="5823" r:id="rId189"/>
    <p:sldId id="5824" r:id="rId190"/>
    <p:sldId id="5825" r:id="rId191"/>
    <p:sldId id="5826" r:id="rId192"/>
    <p:sldId id="5827" r:id="rId193"/>
    <p:sldId id="5828" r:id="rId194"/>
    <p:sldId id="5829" r:id="rId195"/>
    <p:sldId id="5830" r:id="rId196"/>
    <p:sldId id="6268" r:id="rId197"/>
    <p:sldId id="6269" r:id="rId198"/>
    <p:sldId id="5831" r:id="rId199"/>
    <p:sldId id="5832" r:id="rId200"/>
    <p:sldId id="5833" r:id="rId201"/>
    <p:sldId id="5834" r:id="rId202"/>
    <p:sldId id="5835" r:id="rId203"/>
    <p:sldId id="5836" r:id="rId204"/>
    <p:sldId id="5837" r:id="rId205"/>
    <p:sldId id="5838" r:id="rId206"/>
    <p:sldId id="5839" r:id="rId207"/>
    <p:sldId id="5840" r:id="rId208"/>
    <p:sldId id="5841" r:id="rId209"/>
    <p:sldId id="5842" r:id="rId210"/>
    <p:sldId id="5843" r:id="rId211"/>
    <p:sldId id="6270" r:id="rId212"/>
    <p:sldId id="5844" r:id="rId213"/>
    <p:sldId id="5845" r:id="rId214"/>
    <p:sldId id="5846" r:id="rId215"/>
    <p:sldId id="5847" r:id="rId216"/>
    <p:sldId id="5848" r:id="rId217"/>
    <p:sldId id="5849" r:id="rId218"/>
    <p:sldId id="5850" r:id="rId219"/>
    <p:sldId id="5851" r:id="rId220"/>
    <p:sldId id="5852" r:id="rId221"/>
    <p:sldId id="5853" r:id="rId222"/>
    <p:sldId id="5854" r:id="rId223"/>
    <p:sldId id="5855" r:id="rId224"/>
    <p:sldId id="5856" r:id="rId225"/>
    <p:sldId id="5857" r:id="rId226"/>
    <p:sldId id="5858" r:id="rId227"/>
    <p:sldId id="6283" r:id="rId228"/>
    <p:sldId id="6284" r:id="rId229"/>
    <p:sldId id="6285" r:id="rId230"/>
    <p:sldId id="6286" r:id="rId231"/>
    <p:sldId id="6287" r:id="rId232"/>
    <p:sldId id="6310" r:id="rId233"/>
    <p:sldId id="6304" r:id="rId234"/>
    <p:sldId id="6298" r:id="rId235"/>
    <p:sldId id="6301" r:id="rId236"/>
    <p:sldId id="6300" r:id="rId237"/>
    <p:sldId id="6305" r:id="rId238"/>
    <p:sldId id="6308" r:id="rId239"/>
    <p:sldId id="6309" r:id="rId240"/>
    <p:sldId id="6302" r:id="rId241"/>
    <p:sldId id="6315" r:id="rId242"/>
    <p:sldId id="6314" r:id="rId243"/>
    <p:sldId id="6313" r:id="rId244"/>
    <p:sldId id="6318" r:id="rId245"/>
    <p:sldId id="6290" r:id="rId246"/>
    <p:sldId id="6317" r:id="rId247"/>
    <p:sldId id="6319" r:id="rId248"/>
    <p:sldId id="6291" r:id="rId249"/>
    <p:sldId id="6292" r:id="rId250"/>
    <p:sldId id="5868" r:id="rId251"/>
    <p:sldId id="5869" r:id="rId252"/>
    <p:sldId id="5870" r:id="rId253"/>
    <p:sldId id="5871" r:id="rId254"/>
    <p:sldId id="5872" r:id="rId255"/>
    <p:sldId id="5873" r:id="rId256"/>
    <p:sldId id="5874" r:id="rId257"/>
    <p:sldId id="5875" r:id="rId258"/>
    <p:sldId id="5876" r:id="rId259"/>
    <p:sldId id="5877" r:id="rId260"/>
    <p:sldId id="5878" r:id="rId261"/>
    <p:sldId id="5879" r:id="rId262"/>
    <p:sldId id="5880" r:id="rId263"/>
    <p:sldId id="5881" r:id="rId264"/>
    <p:sldId id="5882" r:id="rId265"/>
    <p:sldId id="5883" r:id="rId266"/>
    <p:sldId id="5884" r:id="rId267"/>
    <p:sldId id="5885" r:id="rId268"/>
    <p:sldId id="5886" r:id="rId269"/>
    <p:sldId id="5887" r:id="rId270"/>
    <p:sldId id="5888" r:id="rId271"/>
    <p:sldId id="5889" r:id="rId272"/>
    <p:sldId id="5890" r:id="rId273"/>
    <p:sldId id="5891" r:id="rId274"/>
    <p:sldId id="5892" r:id="rId275"/>
    <p:sldId id="5893" r:id="rId276"/>
    <p:sldId id="5894" r:id="rId277"/>
    <p:sldId id="5895" r:id="rId278"/>
    <p:sldId id="5896" r:id="rId279"/>
    <p:sldId id="6273" r:id="rId280"/>
    <p:sldId id="5897" r:id="rId281"/>
    <p:sldId id="5898" r:id="rId282"/>
    <p:sldId id="5899" r:id="rId283"/>
    <p:sldId id="5900" r:id="rId284"/>
    <p:sldId id="5901" r:id="rId285"/>
    <p:sldId id="5902" r:id="rId286"/>
    <p:sldId id="5903" r:id="rId287"/>
    <p:sldId id="5904" r:id="rId288"/>
    <p:sldId id="5905" r:id="rId289"/>
    <p:sldId id="5906" r:id="rId290"/>
    <p:sldId id="5907" r:id="rId291"/>
    <p:sldId id="5908" r:id="rId292"/>
    <p:sldId id="5909" r:id="rId293"/>
    <p:sldId id="5910" r:id="rId294"/>
    <p:sldId id="5911" r:id="rId295"/>
    <p:sldId id="5912" r:id="rId296"/>
    <p:sldId id="5913" r:id="rId297"/>
    <p:sldId id="5914" r:id="rId298"/>
    <p:sldId id="5915" r:id="rId299"/>
    <p:sldId id="5916" r:id="rId300"/>
    <p:sldId id="5917" r:id="rId301"/>
    <p:sldId id="5918" r:id="rId302"/>
    <p:sldId id="5919" r:id="rId303"/>
    <p:sldId id="5920" r:id="rId304"/>
    <p:sldId id="5921" r:id="rId305"/>
    <p:sldId id="5922" r:id="rId306"/>
    <p:sldId id="5923" r:id="rId307"/>
    <p:sldId id="5924" r:id="rId308"/>
    <p:sldId id="5925" r:id="rId309"/>
    <p:sldId id="5926" r:id="rId310"/>
    <p:sldId id="5927" r:id="rId311"/>
    <p:sldId id="5928" r:id="rId312"/>
    <p:sldId id="5929" r:id="rId313"/>
    <p:sldId id="5930" r:id="rId314"/>
    <p:sldId id="5931" r:id="rId315"/>
    <p:sldId id="5932" r:id="rId316"/>
    <p:sldId id="5933" r:id="rId317"/>
    <p:sldId id="5934" r:id="rId318"/>
    <p:sldId id="5935" r:id="rId319"/>
    <p:sldId id="5936" r:id="rId320"/>
    <p:sldId id="5937" r:id="rId321"/>
    <p:sldId id="5938" r:id="rId322"/>
    <p:sldId id="5939" r:id="rId323"/>
    <p:sldId id="5940" r:id="rId324"/>
    <p:sldId id="5941" r:id="rId325"/>
    <p:sldId id="5942" r:id="rId326"/>
    <p:sldId id="5943" r:id="rId327"/>
    <p:sldId id="5944" r:id="rId328"/>
    <p:sldId id="5945" r:id="rId329"/>
    <p:sldId id="5946" r:id="rId330"/>
    <p:sldId id="5947" r:id="rId331"/>
    <p:sldId id="5948" r:id="rId332"/>
    <p:sldId id="5949" r:id="rId333"/>
    <p:sldId id="5950" r:id="rId334"/>
    <p:sldId id="5957" r:id="rId335"/>
    <p:sldId id="5958" r:id="rId336"/>
    <p:sldId id="6267" r:id="rId337"/>
    <p:sldId id="5959" r:id="rId338"/>
    <p:sldId id="5960" r:id="rId339"/>
    <p:sldId id="5961" r:id="rId340"/>
    <p:sldId id="5962" r:id="rId341"/>
    <p:sldId id="5963" r:id="rId342"/>
    <p:sldId id="5964" r:id="rId343"/>
    <p:sldId id="5965" r:id="rId344"/>
    <p:sldId id="5966" r:id="rId345"/>
    <p:sldId id="5967" r:id="rId346"/>
    <p:sldId id="5968" r:id="rId347"/>
    <p:sldId id="5969" r:id="rId348"/>
    <p:sldId id="5970" r:id="rId349"/>
    <p:sldId id="5971" r:id="rId350"/>
    <p:sldId id="5972" r:id="rId351"/>
    <p:sldId id="5973" r:id="rId352"/>
    <p:sldId id="5974" r:id="rId353"/>
    <p:sldId id="5975" r:id="rId354"/>
    <p:sldId id="5976" r:id="rId355"/>
    <p:sldId id="5977" r:id="rId356"/>
    <p:sldId id="5978" r:id="rId357"/>
    <p:sldId id="5979" r:id="rId358"/>
    <p:sldId id="5980" r:id="rId359"/>
    <p:sldId id="5981" r:id="rId360"/>
    <p:sldId id="5982" r:id="rId361"/>
    <p:sldId id="5983" r:id="rId362"/>
    <p:sldId id="5984" r:id="rId363"/>
    <p:sldId id="5985" r:id="rId364"/>
    <p:sldId id="5986" r:id="rId365"/>
    <p:sldId id="5987" r:id="rId366"/>
    <p:sldId id="5988" r:id="rId367"/>
    <p:sldId id="5989" r:id="rId368"/>
    <p:sldId id="5990" r:id="rId369"/>
    <p:sldId id="5991" r:id="rId370"/>
    <p:sldId id="5992" r:id="rId371"/>
    <p:sldId id="5993" r:id="rId372"/>
    <p:sldId id="5994" r:id="rId373"/>
    <p:sldId id="5995" r:id="rId374"/>
    <p:sldId id="5996" r:id="rId375"/>
    <p:sldId id="5997" r:id="rId376"/>
    <p:sldId id="5998" r:id="rId377"/>
    <p:sldId id="5999" r:id="rId378"/>
    <p:sldId id="6000" r:id="rId379"/>
    <p:sldId id="6001" r:id="rId380"/>
    <p:sldId id="6002" r:id="rId381"/>
    <p:sldId id="6003" r:id="rId382"/>
    <p:sldId id="6004" r:id="rId383"/>
    <p:sldId id="6005" r:id="rId384"/>
    <p:sldId id="6006" r:id="rId385"/>
    <p:sldId id="6007" r:id="rId386"/>
    <p:sldId id="6008" r:id="rId387"/>
    <p:sldId id="6009" r:id="rId388"/>
    <p:sldId id="6010" r:id="rId389"/>
    <p:sldId id="6011" r:id="rId390"/>
    <p:sldId id="6012" r:id="rId391"/>
    <p:sldId id="6013" r:id="rId392"/>
    <p:sldId id="6014" r:id="rId393"/>
    <p:sldId id="6015" r:id="rId394"/>
    <p:sldId id="6016" r:id="rId395"/>
    <p:sldId id="6017" r:id="rId396"/>
    <p:sldId id="6018" r:id="rId397"/>
    <p:sldId id="6019" r:id="rId398"/>
    <p:sldId id="6020" r:id="rId399"/>
    <p:sldId id="6021" r:id="rId400"/>
    <p:sldId id="6022" r:id="rId401"/>
    <p:sldId id="6023" r:id="rId402"/>
    <p:sldId id="6024" r:id="rId403"/>
    <p:sldId id="6025" r:id="rId404"/>
    <p:sldId id="6026" r:id="rId405"/>
    <p:sldId id="6027" r:id="rId406"/>
    <p:sldId id="6028" r:id="rId407"/>
    <p:sldId id="6029" r:id="rId408"/>
    <p:sldId id="6030" r:id="rId409"/>
    <p:sldId id="6031" r:id="rId410"/>
    <p:sldId id="6032" r:id="rId411"/>
    <p:sldId id="6033" r:id="rId412"/>
    <p:sldId id="6034" r:id="rId413"/>
    <p:sldId id="6035" r:id="rId414"/>
    <p:sldId id="6036" r:id="rId415"/>
    <p:sldId id="6037" r:id="rId416"/>
    <p:sldId id="6038" r:id="rId417"/>
    <p:sldId id="6039" r:id="rId418"/>
    <p:sldId id="6040" r:id="rId419"/>
    <p:sldId id="6041" r:id="rId420"/>
    <p:sldId id="6042" r:id="rId421"/>
    <p:sldId id="6043" r:id="rId422"/>
    <p:sldId id="6044" r:id="rId423"/>
    <p:sldId id="6045" r:id="rId424"/>
    <p:sldId id="6046" r:id="rId425"/>
    <p:sldId id="6047" r:id="rId426"/>
    <p:sldId id="6048" r:id="rId427"/>
    <p:sldId id="6049" r:id="rId428"/>
    <p:sldId id="6050" r:id="rId429"/>
    <p:sldId id="6051" r:id="rId430"/>
    <p:sldId id="6052" r:id="rId431"/>
    <p:sldId id="6053" r:id="rId432"/>
    <p:sldId id="6282" r:id="rId433"/>
    <p:sldId id="6054" r:id="rId434"/>
    <p:sldId id="6055" r:id="rId435"/>
    <p:sldId id="6056" r:id="rId436"/>
    <p:sldId id="6057" r:id="rId437"/>
    <p:sldId id="6058" r:id="rId438"/>
    <p:sldId id="6059" r:id="rId439"/>
    <p:sldId id="6060" r:id="rId440"/>
    <p:sldId id="6061" r:id="rId441"/>
    <p:sldId id="6062" r:id="rId442"/>
    <p:sldId id="6063" r:id="rId443"/>
    <p:sldId id="6064" r:id="rId444"/>
    <p:sldId id="6065" r:id="rId445"/>
    <p:sldId id="6066" r:id="rId446"/>
    <p:sldId id="6067" r:id="rId447"/>
    <p:sldId id="6069" r:id="rId448"/>
    <p:sldId id="6070" r:id="rId449"/>
    <p:sldId id="6071" r:id="rId450"/>
    <p:sldId id="6072" r:id="rId451"/>
    <p:sldId id="6073" r:id="rId452"/>
    <p:sldId id="6074" r:id="rId453"/>
    <p:sldId id="6234" r:id="rId454"/>
    <p:sldId id="6076" r:id="rId455"/>
    <p:sldId id="6077" r:id="rId456"/>
    <p:sldId id="6078" r:id="rId457"/>
    <p:sldId id="6079" r:id="rId458"/>
    <p:sldId id="6080" r:id="rId459"/>
    <p:sldId id="6081" r:id="rId460"/>
    <p:sldId id="6082" r:id="rId461"/>
    <p:sldId id="6083" r:id="rId462"/>
    <p:sldId id="6084" r:id="rId463"/>
    <p:sldId id="6085" r:id="rId464"/>
    <p:sldId id="6086" r:id="rId465"/>
    <p:sldId id="6087" r:id="rId466"/>
    <p:sldId id="6088" r:id="rId467"/>
    <p:sldId id="6089" r:id="rId468"/>
    <p:sldId id="6090" r:id="rId469"/>
    <p:sldId id="6091" r:id="rId470"/>
    <p:sldId id="6092" r:id="rId471"/>
    <p:sldId id="6093" r:id="rId472"/>
    <p:sldId id="6094" r:id="rId473"/>
    <p:sldId id="6095" r:id="rId474"/>
    <p:sldId id="6096" r:id="rId475"/>
    <p:sldId id="6097" r:id="rId476"/>
    <p:sldId id="6098" r:id="rId477"/>
    <p:sldId id="6099" r:id="rId478"/>
    <p:sldId id="6100" r:id="rId479"/>
    <p:sldId id="6101" r:id="rId480"/>
    <p:sldId id="6102" r:id="rId481"/>
    <p:sldId id="6103" r:id="rId482"/>
    <p:sldId id="6104" r:id="rId483"/>
    <p:sldId id="6105" r:id="rId484"/>
    <p:sldId id="6106" r:id="rId485"/>
    <p:sldId id="6107" r:id="rId486"/>
    <p:sldId id="6108" r:id="rId487"/>
    <p:sldId id="6109" r:id="rId488"/>
    <p:sldId id="6110" r:id="rId489"/>
    <p:sldId id="6111" r:id="rId490"/>
    <p:sldId id="6112" r:id="rId491"/>
    <p:sldId id="6113" r:id="rId492"/>
    <p:sldId id="6114" r:id="rId493"/>
    <p:sldId id="6115" r:id="rId494"/>
    <p:sldId id="6116" r:id="rId495"/>
    <p:sldId id="6117" r:id="rId496"/>
    <p:sldId id="6118" r:id="rId497"/>
    <p:sldId id="6119" r:id="rId498"/>
    <p:sldId id="6120" r:id="rId499"/>
    <p:sldId id="6121" r:id="rId500"/>
    <p:sldId id="6122" r:id="rId501"/>
    <p:sldId id="6123" r:id="rId502"/>
    <p:sldId id="6124" r:id="rId503"/>
    <p:sldId id="6125" r:id="rId504"/>
    <p:sldId id="6126" r:id="rId505"/>
    <p:sldId id="6127" r:id="rId506"/>
    <p:sldId id="6128" r:id="rId507"/>
    <p:sldId id="6129" r:id="rId508"/>
    <p:sldId id="6130" r:id="rId509"/>
    <p:sldId id="6131" r:id="rId510"/>
    <p:sldId id="6132" r:id="rId511"/>
    <p:sldId id="6133" r:id="rId512"/>
    <p:sldId id="6134" r:id="rId513"/>
    <p:sldId id="6135" r:id="rId514"/>
    <p:sldId id="6136" r:id="rId515"/>
    <p:sldId id="6137" r:id="rId516"/>
    <p:sldId id="6138" r:id="rId517"/>
    <p:sldId id="6139" r:id="rId518"/>
    <p:sldId id="6140" r:id="rId519"/>
    <p:sldId id="6141" r:id="rId520"/>
    <p:sldId id="6235" r:id="rId521"/>
    <p:sldId id="6143" r:id="rId522"/>
    <p:sldId id="6144" r:id="rId523"/>
    <p:sldId id="6145" r:id="rId524"/>
    <p:sldId id="6146" r:id="rId525"/>
    <p:sldId id="6147" r:id="rId526"/>
    <p:sldId id="6148" r:id="rId527"/>
    <p:sldId id="6149" r:id="rId528"/>
    <p:sldId id="6150" r:id="rId529"/>
    <p:sldId id="6151" r:id="rId530"/>
    <p:sldId id="6152" r:id="rId531"/>
    <p:sldId id="6153" r:id="rId532"/>
    <p:sldId id="6154" r:id="rId533"/>
    <p:sldId id="6155" r:id="rId534"/>
    <p:sldId id="6156" r:id="rId535"/>
    <p:sldId id="6161" r:id="rId536"/>
    <p:sldId id="6204" r:id="rId537"/>
    <p:sldId id="6162" r:id="rId538"/>
    <p:sldId id="6163" r:id="rId539"/>
    <p:sldId id="6164" r:id="rId540"/>
    <p:sldId id="6165" r:id="rId541"/>
    <p:sldId id="6166" r:id="rId542"/>
    <p:sldId id="6167" r:id="rId543"/>
    <p:sldId id="6168" r:id="rId544"/>
    <p:sldId id="6169" r:id="rId545"/>
    <p:sldId id="6170" r:id="rId546"/>
    <p:sldId id="6171" r:id="rId547"/>
    <p:sldId id="6172" r:id="rId548"/>
    <p:sldId id="6174" r:id="rId549"/>
    <p:sldId id="6321" r:id="rId550"/>
    <p:sldId id="6320" r:id="rId551"/>
    <p:sldId id="6177" r:id="rId552"/>
    <p:sldId id="6205" r:id="rId553"/>
    <p:sldId id="6275" r:id="rId554"/>
    <p:sldId id="6179" r:id="rId555"/>
    <p:sldId id="6180" r:id="rId556"/>
    <p:sldId id="6181" r:id="rId557"/>
    <p:sldId id="6182" r:id="rId558"/>
    <p:sldId id="6183" r:id="rId559"/>
    <p:sldId id="6184" r:id="rId560"/>
    <p:sldId id="6185" r:id="rId561"/>
    <p:sldId id="6186" r:id="rId562"/>
    <p:sldId id="6187" r:id="rId563"/>
    <p:sldId id="6188" r:id="rId564"/>
    <p:sldId id="6189" r:id="rId565"/>
    <p:sldId id="6190" r:id="rId566"/>
    <p:sldId id="6236" r:id="rId567"/>
    <p:sldId id="6192" r:id="rId568"/>
    <p:sldId id="6193" r:id="rId569"/>
    <p:sldId id="6194" r:id="rId570"/>
    <p:sldId id="6196" r:id="rId571"/>
    <p:sldId id="6207" r:id="rId572"/>
    <p:sldId id="6210" r:id="rId573"/>
    <p:sldId id="6209" r:id="rId574"/>
    <p:sldId id="6208" r:id="rId575"/>
    <p:sldId id="6206" r:id="rId576"/>
    <p:sldId id="6197" r:id="rId577"/>
    <p:sldId id="6198" r:id="rId578"/>
    <p:sldId id="6199" r:id="rId579"/>
    <p:sldId id="6260" r:id="rId580"/>
    <p:sldId id="6263" r:id="rId581"/>
    <p:sldId id="6262" r:id="rId582"/>
    <p:sldId id="6261" r:id="rId583"/>
    <p:sldId id="6259" r:id="rId584"/>
    <p:sldId id="6264" r:id="rId585"/>
    <p:sldId id="6281" r:id="rId586"/>
    <p:sldId id="6254" r:id="rId587"/>
    <p:sldId id="6258" r:id="rId588"/>
    <p:sldId id="6257" r:id="rId589"/>
    <p:sldId id="6256" r:id="rId590"/>
    <p:sldId id="6255" r:id="rId591"/>
    <p:sldId id="6265" r:id="rId592"/>
    <p:sldId id="6243" r:id="rId593"/>
    <p:sldId id="6250" r:id="rId594"/>
    <p:sldId id="6249" r:id="rId595"/>
    <p:sldId id="6253" r:id="rId596"/>
    <p:sldId id="6248" r:id="rId597"/>
    <p:sldId id="6252" r:id="rId598"/>
    <p:sldId id="6247" r:id="rId599"/>
    <p:sldId id="6251" r:id="rId600"/>
    <p:sldId id="6266" r:id="rId601"/>
    <p:sldId id="5174" r:id="rId602"/>
    <p:sldId id="5175" r:id="rId603"/>
    <p:sldId id="5519" r:id="rId604"/>
    <p:sldId id="5177" r:id="rId605"/>
    <p:sldId id="5615" r:id="rId606"/>
    <p:sldId id="5616" r:id="rId607"/>
    <p:sldId id="5617" r:id="rId608"/>
    <p:sldId id="5618" r:id="rId609"/>
    <p:sldId id="5619" r:id="rId610"/>
    <p:sldId id="5179" r:id="rId611"/>
    <p:sldId id="6238" r:id="rId612"/>
    <p:sldId id="6241" r:id="rId613"/>
    <p:sldId id="6240" r:id="rId614"/>
    <p:sldId id="6239" r:id="rId615"/>
    <p:sldId id="5625" r:id="rId616"/>
    <p:sldId id="6237" r:id="rId617"/>
    <p:sldId id="5181" r:id="rId618"/>
    <p:sldId id="5182" r:id="rId619"/>
    <p:sldId id="5184" r:id="rId620"/>
    <p:sldId id="5185" r:id="rId621"/>
    <p:sldId id="5186" r:id="rId622"/>
    <p:sldId id="5187" r:id="rId623"/>
    <p:sldId id="5188" r:id="rId624"/>
    <p:sldId id="6233" r:id="rId625"/>
    <p:sldId id="5193" r:id="rId626"/>
    <p:sldId id="5194" r:id="rId627"/>
    <p:sldId id="5195" r:id="rId628"/>
    <p:sldId id="5196" r:id="rId629"/>
    <p:sldId id="5198" r:id="rId630"/>
    <p:sldId id="5199" r:id="rId631"/>
    <p:sldId id="5200" r:id="rId632"/>
    <p:sldId id="5201" r:id="rId633"/>
    <p:sldId id="5202" r:id="rId634"/>
    <p:sldId id="5203" r:id="rId635"/>
    <p:sldId id="5204" r:id="rId636"/>
    <p:sldId id="6225" r:id="rId637"/>
    <p:sldId id="5520" r:id="rId638"/>
    <p:sldId id="5205" r:id="rId639"/>
    <p:sldId id="6226" r:id="rId640"/>
    <p:sldId id="5209" r:id="rId641"/>
    <p:sldId id="6227" r:id="rId642"/>
    <p:sldId id="5626" r:id="rId643"/>
    <p:sldId id="5521" r:id="rId644"/>
    <p:sldId id="5211" r:id="rId645"/>
    <p:sldId id="5212" r:id="rId646"/>
    <p:sldId id="5213" r:id="rId647"/>
    <p:sldId id="5214" r:id="rId648"/>
    <p:sldId id="5215" r:id="rId649"/>
    <p:sldId id="5522" r:id="rId650"/>
    <p:sldId id="5216" r:id="rId651"/>
    <p:sldId id="5222" r:id="rId652"/>
    <p:sldId id="5528" r:id="rId653"/>
    <p:sldId id="5527" r:id="rId654"/>
    <p:sldId id="5526" r:id="rId655"/>
    <p:sldId id="5525" r:id="rId656"/>
    <p:sldId id="5524" r:id="rId657"/>
    <p:sldId id="6229" r:id="rId658"/>
    <p:sldId id="5223" r:id="rId659"/>
    <p:sldId id="5529" r:id="rId660"/>
    <p:sldId id="5224" r:id="rId661"/>
    <p:sldId id="5225" r:id="rId662"/>
    <p:sldId id="5226" r:id="rId663"/>
    <p:sldId id="6232" r:id="rId664"/>
    <p:sldId id="5228" r:id="rId665"/>
    <p:sldId id="5229" r:id="rId666"/>
    <p:sldId id="5230" r:id="rId667"/>
    <p:sldId id="6230" r:id="rId668"/>
    <p:sldId id="5231" r:id="rId669"/>
    <p:sldId id="5232" r:id="rId670"/>
    <p:sldId id="5233" r:id="rId671"/>
    <p:sldId id="5234" r:id="rId672"/>
    <p:sldId id="5235" r:id="rId673"/>
    <p:sldId id="5236" r:id="rId674"/>
    <p:sldId id="5237" r:id="rId675"/>
    <p:sldId id="5238" r:id="rId676"/>
    <p:sldId id="5239" r:id="rId677"/>
    <p:sldId id="5240" r:id="rId678"/>
    <p:sldId id="5241" r:id="rId679"/>
    <p:sldId id="5242" r:id="rId680"/>
    <p:sldId id="5243" r:id="rId681"/>
    <p:sldId id="5244" r:id="rId682"/>
    <p:sldId id="5245" r:id="rId683"/>
    <p:sldId id="6231" r:id="rId684"/>
    <p:sldId id="5246" r:id="rId685"/>
    <p:sldId id="5247" r:id="rId686"/>
    <p:sldId id="5248" r:id="rId687"/>
    <p:sldId id="5249" r:id="rId688"/>
    <p:sldId id="5590" r:id="rId689"/>
    <p:sldId id="5591" r:id="rId690"/>
    <p:sldId id="5593" r:id="rId691"/>
    <p:sldId id="6279" r:id="rId692"/>
    <p:sldId id="5584" r:id="rId693"/>
    <p:sldId id="5595" r:id="rId694"/>
    <p:sldId id="5594" r:id="rId695"/>
    <p:sldId id="5598" r:id="rId696"/>
    <p:sldId id="5597" r:id="rId697"/>
    <p:sldId id="5596" r:id="rId698"/>
    <p:sldId id="5592" r:id="rId699"/>
    <p:sldId id="6280" r:id="rId700"/>
    <p:sldId id="5585" r:id="rId701"/>
    <p:sldId id="5601" r:id="rId702"/>
    <p:sldId id="5600" r:id="rId703"/>
    <p:sldId id="5599" r:id="rId704"/>
    <p:sldId id="5264" r:id="rId705"/>
    <p:sldId id="5588" r:id="rId706"/>
    <p:sldId id="5586" r:id="rId707"/>
    <p:sldId id="5265" r:id="rId708"/>
    <p:sldId id="5266" r:id="rId709"/>
    <p:sldId id="5604" r:id="rId710"/>
    <p:sldId id="5603" r:id="rId711"/>
    <p:sldId id="5606" r:id="rId712"/>
    <p:sldId id="5602" r:id="rId713"/>
    <p:sldId id="5605" r:id="rId714"/>
    <p:sldId id="5267" r:id="rId715"/>
    <p:sldId id="5611" r:id="rId716"/>
    <p:sldId id="5614" r:id="rId717"/>
    <p:sldId id="5613" r:id="rId718"/>
    <p:sldId id="5612" r:id="rId719"/>
    <p:sldId id="5610" r:id="rId720"/>
    <p:sldId id="5269" r:id="rId721"/>
    <p:sldId id="5270" r:id="rId722"/>
    <p:sldId id="5579" r:id="rId723"/>
    <p:sldId id="5272" r:id="rId724"/>
    <p:sldId id="5582" r:id="rId725"/>
    <p:sldId id="5274" r:id="rId726"/>
    <p:sldId id="5275" r:id="rId727"/>
    <p:sldId id="5276" r:id="rId728"/>
    <p:sldId id="5277" r:id="rId729"/>
    <p:sldId id="5278" r:id="rId730"/>
    <p:sldId id="5279" r:id="rId731"/>
    <p:sldId id="5280" r:id="rId732"/>
    <p:sldId id="5281" r:id="rId733"/>
    <p:sldId id="5282" r:id="rId734"/>
    <p:sldId id="5283" r:id="rId735"/>
    <p:sldId id="5284" r:id="rId736"/>
    <p:sldId id="5285" r:id="rId737"/>
    <p:sldId id="5530" r:id="rId738"/>
    <p:sldId id="5560" r:id="rId739"/>
    <p:sldId id="5287" r:id="rId740"/>
    <p:sldId id="5566" r:id="rId741"/>
    <p:sldId id="5288" r:id="rId742"/>
    <p:sldId id="5289" r:id="rId743"/>
    <p:sldId id="5290" r:id="rId744"/>
    <p:sldId id="5291" r:id="rId745"/>
    <p:sldId id="5292" r:id="rId746"/>
    <p:sldId id="5293" r:id="rId747"/>
    <p:sldId id="5294" r:id="rId748"/>
    <p:sldId id="5295" r:id="rId749"/>
    <p:sldId id="5578" r:id="rId750"/>
    <p:sldId id="5563" r:id="rId751"/>
    <p:sldId id="5297" r:id="rId752"/>
    <p:sldId id="5298" r:id="rId753"/>
    <p:sldId id="5299" r:id="rId754"/>
    <p:sldId id="5300" r:id="rId755"/>
    <p:sldId id="5301" r:id="rId756"/>
    <p:sldId id="5302" r:id="rId757"/>
    <p:sldId id="5303" r:id="rId758"/>
    <p:sldId id="5304" r:id="rId759"/>
    <p:sldId id="5305" r:id="rId760"/>
    <p:sldId id="5306" r:id="rId761"/>
    <p:sldId id="5307" r:id="rId762"/>
    <p:sldId id="5308" r:id="rId763"/>
    <p:sldId id="5309" r:id="rId764"/>
    <p:sldId id="5310" r:id="rId765"/>
    <p:sldId id="5311" r:id="rId766"/>
    <p:sldId id="5312" r:id="rId767"/>
    <p:sldId id="5313" r:id="rId768"/>
    <p:sldId id="5314" r:id="rId769"/>
    <p:sldId id="5576" r:id="rId770"/>
    <p:sldId id="5564" r:id="rId771"/>
    <p:sldId id="5316" r:id="rId772"/>
    <p:sldId id="5317" r:id="rId773"/>
    <p:sldId id="5318" r:id="rId774"/>
    <p:sldId id="5319" r:id="rId775"/>
    <p:sldId id="5320" r:id="rId776"/>
    <p:sldId id="5321" r:id="rId777"/>
    <p:sldId id="5322" r:id="rId778"/>
    <p:sldId id="5323" r:id="rId779"/>
    <p:sldId id="5324" r:id="rId780"/>
    <p:sldId id="5325" r:id="rId781"/>
    <p:sldId id="5326" r:id="rId782"/>
    <p:sldId id="5327" r:id="rId783"/>
    <p:sldId id="5328" r:id="rId784"/>
    <p:sldId id="5329" r:id="rId785"/>
    <p:sldId id="5330" r:id="rId786"/>
    <p:sldId id="5575" r:id="rId787"/>
    <p:sldId id="5331" r:id="rId788"/>
    <p:sldId id="5577" r:id="rId789"/>
    <p:sldId id="5332" r:id="rId790"/>
    <p:sldId id="5333" r:id="rId791"/>
    <p:sldId id="5334" r:id="rId792"/>
    <p:sldId id="5335" r:id="rId793"/>
    <p:sldId id="5336" r:id="rId794"/>
    <p:sldId id="5337" r:id="rId795"/>
    <p:sldId id="5338" r:id="rId796"/>
    <p:sldId id="5339" r:id="rId797"/>
    <p:sldId id="5340" r:id="rId798"/>
    <p:sldId id="5341" r:id="rId799"/>
    <p:sldId id="5342" r:id="rId800"/>
    <p:sldId id="5343" r:id="rId801"/>
    <p:sldId id="5574" r:id="rId802"/>
    <p:sldId id="5565" r:id="rId803"/>
    <p:sldId id="5346" r:id="rId804"/>
    <p:sldId id="5347" r:id="rId805"/>
    <p:sldId id="5349" r:id="rId806"/>
    <p:sldId id="5350" r:id="rId807"/>
    <p:sldId id="5351" r:id="rId808"/>
    <p:sldId id="5531" r:id="rId809"/>
    <p:sldId id="5352" r:id="rId810"/>
    <p:sldId id="5358" r:id="rId811"/>
    <p:sldId id="5353" r:id="rId812"/>
    <p:sldId id="5354" r:id="rId813"/>
    <p:sldId id="5355" r:id="rId814"/>
    <p:sldId id="5356" r:id="rId815"/>
    <p:sldId id="5357" r:id="rId816"/>
    <p:sldId id="5362" r:id="rId817"/>
    <p:sldId id="5363" r:id="rId818"/>
    <p:sldId id="5364" r:id="rId819"/>
    <p:sldId id="5365" r:id="rId820"/>
    <p:sldId id="5366" r:id="rId821"/>
    <p:sldId id="5568" r:id="rId822"/>
    <p:sldId id="5569" r:id="rId823"/>
    <p:sldId id="5572" r:id="rId824"/>
    <p:sldId id="5573" r:id="rId825"/>
    <p:sldId id="5571" r:id="rId826"/>
    <p:sldId id="5542" r:id="rId827"/>
    <p:sldId id="5544" r:id="rId828"/>
    <p:sldId id="5543" r:id="rId829"/>
    <p:sldId id="5537" r:id="rId830"/>
    <p:sldId id="5541" r:id="rId831"/>
    <p:sldId id="5540" r:id="rId832"/>
    <p:sldId id="5539" r:id="rId833"/>
    <p:sldId id="5538" r:id="rId834"/>
    <p:sldId id="5536" r:id="rId835"/>
    <p:sldId id="5534" r:id="rId836"/>
    <p:sldId id="5535" r:id="rId837"/>
    <p:sldId id="5380" r:id="rId838"/>
    <p:sldId id="5382" r:id="rId839"/>
    <p:sldId id="5384" r:id="rId840"/>
    <p:sldId id="5390" r:id="rId841"/>
    <p:sldId id="5391" r:id="rId842"/>
    <p:sldId id="5392" r:id="rId843"/>
    <p:sldId id="5393" r:id="rId844"/>
    <p:sldId id="5394" r:id="rId845"/>
    <p:sldId id="5395" r:id="rId846"/>
    <p:sldId id="5396" r:id="rId847"/>
    <p:sldId id="5397" r:id="rId848"/>
    <p:sldId id="5398" r:id="rId849"/>
    <p:sldId id="5399" r:id="rId850"/>
    <p:sldId id="5400" r:id="rId851"/>
    <p:sldId id="5401" r:id="rId852"/>
    <p:sldId id="5402" r:id="rId853"/>
    <p:sldId id="5403" r:id="rId854"/>
    <p:sldId id="5404" r:id="rId855"/>
  </p:sldIdLst>
  <p:sldSz cx="9144000" cy="6858000" type="screen4x3"/>
  <p:notesSz cx="7010400" cy="9296400"/>
  <p:defaultTextStyle>
    <a:defPPr>
      <a:defRPr lang="en-US"/>
    </a:defPPr>
    <a:lvl1pPr algn="l" rtl="0" fontAlgn="base">
      <a:spcBef>
        <a:spcPct val="0"/>
      </a:spcBef>
      <a:spcAft>
        <a:spcPct val="0"/>
      </a:spcAft>
      <a:defRPr kern="1200">
        <a:solidFill>
          <a:schemeClr val="tx1"/>
        </a:solidFill>
        <a:latin typeface="Arial" pitchFamily="34" charset="0"/>
        <a:ea typeface="+mn-ea"/>
        <a:cs typeface="Arial" pitchFamily="34" charset="0"/>
      </a:defRPr>
    </a:lvl1pPr>
    <a:lvl2pPr marL="457200" algn="l" rtl="0" fontAlgn="base">
      <a:spcBef>
        <a:spcPct val="0"/>
      </a:spcBef>
      <a:spcAft>
        <a:spcPct val="0"/>
      </a:spcAft>
      <a:defRPr kern="1200">
        <a:solidFill>
          <a:schemeClr val="tx1"/>
        </a:solidFill>
        <a:latin typeface="Arial" pitchFamily="34" charset="0"/>
        <a:ea typeface="+mn-ea"/>
        <a:cs typeface="Arial" pitchFamily="34" charset="0"/>
      </a:defRPr>
    </a:lvl2pPr>
    <a:lvl3pPr marL="914400" algn="l" rtl="0" fontAlgn="base">
      <a:spcBef>
        <a:spcPct val="0"/>
      </a:spcBef>
      <a:spcAft>
        <a:spcPct val="0"/>
      </a:spcAft>
      <a:defRPr kern="1200">
        <a:solidFill>
          <a:schemeClr val="tx1"/>
        </a:solidFill>
        <a:latin typeface="Arial" pitchFamily="34" charset="0"/>
        <a:ea typeface="+mn-ea"/>
        <a:cs typeface="Arial" pitchFamily="34" charset="0"/>
      </a:defRPr>
    </a:lvl3pPr>
    <a:lvl4pPr marL="1371600" algn="l" rtl="0" fontAlgn="base">
      <a:spcBef>
        <a:spcPct val="0"/>
      </a:spcBef>
      <a:spcAft>
        <a:spcPct val="0"/>
      </a:spcAft>
      <a:defRPr kern="1200">
        <a:solidFill>
          <a:schemeClr val="tx1"/>
        </a:solidFill>
        <a:latin typeface="Arial" pitchFamily="34" charset="0"/>
        <a:ea typeface="+mn-ea"/>
        <a:cs typeface="Arial" pitchFamily="34" charset="0"/>
      </a:defRPr>
    </a:lvl4pPr>
    <a:lvl5pPr marL="1828800" algn="l" rtl="0" fontAlgn="base">
      <a:spcBef>
        <a:spcPct val="0"/>
      </a:spcBef>
      <a:spcAft>
        <a:spcPct val="0"/>
      </a:spcAft>
      <a:defRPr kern="1200">
        <a:solidFill>
          <a:schemeClr val="tx1"/>
        </a:solidFill>
        <a:latin typeface="Arial" pitchFamily="34" charset="0"/>
        <a:ea typeface="+mn-ea"/>
        <a:cs typeface="Arial" pitchFamily="34" charset="0"/>
      </a:defRPr>
    </a:lvl5pPr>
    <a:lvl6pPr marL="2286000" algn="l" defTabSz="914400" rtl="0" eaLnBrk="1" latinLnBrk="0" hangingPunct="1">
      <a:defRPr kern="1200">
        <a:solidFill>
          <a:schemeClr val="tx1"/>
        </a:solidFill>
        <a:latin typeface="Arial" pitchFamily="34" charset="0"/>
        <a:ea typeface="+mn-ea"/>
        <a:cs typeface="Arial" pitchFamily="34" charset="0"/>
      </a:defRPr>
    </a:lvl6pPr>
    <a:lvl7pPr marL="2743200" algn="l" defTabSz="914400" rtl="0" eaLnBrk="1" latinLnBrk="0" hangingPunct="1">
      <a:defRPr kern="1200">
        <a:solidFill>
          <a:schemeClr val="tx1"/>
        </a:solidFill>
        <a:latin typeface="Arial" pitchFamily="34" charset="0"/>
        <a:ea typeface="+mn-ea"/>
        <a:cs typeface="Arial" pitchFamily="34" charset="0"/>
      </a:defRPr>
    </a:lvl7pPr>
    <a:lvl8pPr marL="3200400" algn="l" defTabSz="914400" rtl="0" eaLnBrk="1" latinLnBrk="0" hangingPunct="1">
      <a:defRPr kern="1200">
        <a:solidFill>
          <a:schemeClr val="tx1"/>
        </a:solidFill>
        <a:latin typeface="Arial" pitchFamily="34" charset="0"/>
        <a:ea typeface="+mn-ea"/>
        <a:cs typeface="Arial" pitchFamily="34" charset="0"/>
      </a:defRPr>
    </a:lvl8pPr>
    <a:lvl9pPr marL="3657600" algn="l" defTabSz="914400" rtl="0" eaLnBrk="1" latinLnBrk="0" hangingPunct="1">
      <a:defRPr kern="1200">
        <a:solidFill>
          <a:schemeClr val="tx1"/>
        </a:solidFill>
        <a:latin typeface="Arial" pitchFamily="34" charset="0"/>
        <a:ea typeface="+mn-ea"/>
        <a:cs typeface="Arial" pitchFamily="34" charset="0"/>
      </a:defRPr>
    </a:lvl9pPr>
  </p:defaultTextStyle>
</p:presentation>
</file>

<file path=ppt/commentAuthors.xml><?xml version="1.0" encoding="utf-8"?>
<p:cmAuthorLst xmlns:a="http://schemas.openxmlformats.org/drawingml/2006/main" xmlns:r="http://schemas.openxmlformats.org/officeDocument/2006/relationships" xmlns:p="http://schemas.openxmlformats.org/presentationml/2006/main">
  <p:cmAuthor id="0" name="sbreitstein" initials="" lastIdx="0" clrIdx="0"/>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AFFB4"/>
    <a:srgbClr val="0000FF"/>
    <a:srgbClr val="C0C0C0"/>
    <a:srgbClr val="99FF99"/>
    <a:srgbClr val="E1FFB4"/>
    <a:srgbClr val="FF7C80"/>
    <a:srgbClr val="008000"/>
    <a:srgbClr val="249F03"/>
    <a:srgbClr val="FFFF00"/>
    <a:srgbClr val="FF0066"/>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93296810-A885-4BE3-A3E7-6D5BEEA58F35}" styleName="Medium Style 2 - Accent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00A15C55-8517-42AA-B614-E9B94910E393}" styleName="Medium Style 2 - Accent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7206" autoAdjust="0"/>
    <p:restoredTop sz="98191" autoAdjust="0"/>
  </p:normalViewPr>
  <p:slideViewPr>
    <p:cSldViewPr>
      <p:cViewPr>
        <p:scale>
          <a:sx n="90" d="100"/>
          <a:sy n="90" d="100"/>
        </p:scale>
        <p:origin x="-1162" y="-58"/>
      </p:cViewPr>
      <p:guideLst>
        <p:guide orient="horz" pos="2160"/>
        <p:guide pos="2880"/>
      </p:guideLst>
    </p:cSldViewPr>
  </p:slideViewPr>
  <p:outlineViewPr>
    <p:cViewPr>
      <p:scale>
        <a:sx n="33" d="100"/>
        <a:sy n="33" d="100"/>
      </p:scale>
      <p:origin x="0" y="1812"/>
    </p:cViewPr>
    <p:sldLst>
      <p:sld r:id="rId1" collapse="1"/>
      <p:sld r:id="rId2" collapse="1"/>
      <p:sld r:id="rId3" collapse="1"/>
    </p:sldLst>
  </p:outlineViewPr>
  <p:notesTextViewPr>
    <p:cViewPr>
      <p:scale>
        <a:sx n="100" d="100"/>
        <a:sy n="100" d="100"/>
      </p:scale>
      <p:origin x="0" y="0"/>
    </p:cViewPr>
  </p:notesTextViewPr>
  <p:sorterViewPr>
    <p:cViewPr>
      <p:scale>
        <a:sx n="66" d="100"/>
        <a:sy n="66" d="100"/>
      </p:scale>
      <p:origin x="0" y="21714"/>
    </p:cViewPr>
  </p:sorterViewPr>
  <p:notesViewPr>
    <p:cSldViewPr>
      <p:cViewPr varScale="1">
        <p:scale>
          <a:sx n="93" d="100"/>
          <a:sy n="93" d="100"/>
        </p:scale>
        <p:origin x="-1962" y="-108"/>
      </p:cViewPr>
      <p:guideLst>
        <p:guide orient="horz" pos="2928"/>
        <p:guide pos="2208"/>
      </p:guideLst>
    </p:cSldViewPr>
  </p:notes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671" Type="http://schemas.openxmlformats.org/officeDocument/2006/relationships/slide" Target="slides/slide670.xml"/><Relationship Id="rId769" Type="http://schemas.openxmlformats.org/officeDocument/2006/relationships/slide" Target="slides/slide768.xml"/><Relationship Id="rId21" Type="http://schemas.openxmlformats.org/officeDocument/2006/relationships/slide" Target="slides/slide20.xml"/><Relationship Id="rId324" Type="http://schemas.openxmlformats.org/officeDocument/2006/relationships/slide" Target="slides/slide323.xml"/><Relationship Id="rId531" Type="http://schemas.openxmlformats.org/officeDocument/2006/relationships/slide" Target="slides/slide530.xml"/><Relationship Id="rId629" Type="http://schemas.openxmlformats.org/officeDocument/2006/relationships/slide" Target="slides/slide628.xml"/><Relationship Id="rId170" Type="http://schemas.openxmlformats.org/officeDocument/2006/relationships/slide" Target="slides/slide169.xml"/><Relationship Id="rId836" Type="http://schemas.openxmlformats.org/officeDocument/2006/relationships/slide" Target="slides/slide835.xml"/><Relationship Id="rId268" Type="http://schemas.openxmlformats.org/officeDocument/2006/relationships/slide" Target="slides/slide267.xml"/><Relationship Id="rId475" Type="http://schemas.openxmlformats.org/officeDocument/2006/relationships/slide" Target="slides/slide474.xml"/><Relationship Id="rId682" Type="http://schemas.openxmlformats.org/officeDocument/2006/relationships/slide" Target="slides/slide681.xml"/><Relationship Id="rId32" Type="http://schemas.openxmlformats.org/officeDocument/2006/relationships/slide" Target="slides/slide31.xml"/><Relationship Id="rId128" Type="http://schemas.openxmlformats.org/officeDocument/2006/relationships/slide" Target="slides/slide127.xml"/><Relationship Id="rId335" Type="http://schemas.openxmlformats.org/officeDocument/2006/relationships/slide" Target="slides/slide334.xml"/><Relationship Id="rId542" Type="http://schemas.openxmlformats.org/officeDocument/2006/relationships/slide" Target="slides/slide541.xml"/><Relationship Id="rId181" Type="http://schemas.openxmlformats.org/officeDocument/2006/relationships/slide" Target="slides/slide180.xml"/><Relationship Id="rId402" Type="http://schemas.openxmlformats.org/officeDocument/2006/relationships/slide" Target="slides/slide401.xml"/><Relationship Id="rId847" Type="http://schemas.openxmlformats.org/officeDocument/2006/relationships/slide" Target="slides/slide846.xml"/><Relationship Id="rId279" Type="http://schemas.openxmlformats.org/officeDocument/2006/relationships/slide" Target="slides/slide278.xml"/><Relationship Id="rId486" Type="http://schemas.openxmlformats.org/officeDocument/2006/relationships/slide" Target="slides/slide485.xml"/><Relationship Id="rId693" Type="http://schemas.openxmlformats.org/officeDocument/2006/relationships/slide" Target="slides/slide692.xml"/><Relationship Id="rId707" Type="http://schemas.openxmlformats.org/officeDocument/2006/relationships/slide" Target="slides/slide706.xml"/><Relationship Id="rId43" Type="http://schemas.openxmlformats.org/officeDocument/2006/relationships/slide" Target="slides/slide42.xml"/><Relationship Id="rId139" Type="http://schemas.openxmlformats.org/officeDocument/2006/relationships/slide" Target="slides/slide138.xml"/><Relationship Id="rId346" Type="http://schemas.openxmlformats.org/officeDocument/2006/relationships/slide" Target="slides/slide345.xml"/><Relationship Id="rId553" Type="http://schemas.openxmlformats.org/officeDocument/2006/relationships/slide" Target="slides/slide552.xml"/><Relationship Id="rId760" Type="http://schemas.openxmlformats.org/officeDocument/2006/relationships/slide" Target="slides/slide759.xml"/><Relationship Id="rId192" Type="http://schemas.openxmlformats.org/officeDocument/2006/relationships/slide" Target="slides/slide191.xml"/><Relationship Id="rId206" Type="http://schemas.openxmlformats.org/officeDocument/2006/relationships/slide" Target="slides/slide205.xml"/><Relationship Id="rId413" Type="http://schemas.openxmlformats.org/officeDocument/2006/relationships/slide" Target="slides/slide412.xml"/><Relationship Id="rId858" Type="http://schemas.openxmlformats.org/officeDocument/2006/relationships/presProps" Target="presProps.xml"/><Relationship Id="rId497" Type="http://schemas.openxmlformats.org/officeDocument/2006/relationships/slide" Target="slides/slide496.xml"/><Relationship Id="rId620" Type="http://schemas.openxmlformats.org/officeDocument/2006/relationships/slide" Target="slides/slide619.xml"/><Relationship Id="rId718" Type="http://schemas.openxmlformats.org/officeDocument/2006/relationships/slide" Target="slides/slide717.xml"/><Relationship Id="rId357" Type="http://schemas.openxmlformats.org/officeDocument/2006/relationships/slide" Target="slides/slide356.xml"/><Relationship Id="rId54" Type="http://schemas.openxmlformats.org/officeDocument/2006/relationships/slide" Target="slides/slide53.xml"/><Relationship Id="rId217" Type="http://schemas.openxmlformats.org/officeDocument/2006/relationships/slide" Target="slides/slide216.xml"/><Relationship Id="rId564" Type="http://schemas.openxmlformats.org/officeDocument/2006/relationships/slide" Target="slides/slide563.xml"/><Relationship Id="rId771" Type="http://schemas.openxmlformats.org/officeDocument/2006/relationships/slide" Target="slides/slide770.xml"/><Relationship Id="rId424" Type="http://schemas.openxmlformats.org/officeDocument/2006/relationships/slide" Target="slides/slide423.xml"/><Relationship Id="rId631" Type="http://schemas.openxmlformats.org/officeDocument/2006/relationships/slide" Target="slides/slide630.xml"/><Relationship Id="rId729" Type="http://schemas.openxmlformats.org/officeDocument/2006/relationships/slide" Target="slides/slide728.xml"/><Relationship Id="rId270" Type="http://schemas.openxmlformats.org/officeDocument/2006/relationships/slide" Target="slides/slide269.xml"/><Relationship Id="rId65" Type="http://schemas.openxmlformats.org/officeDocument/2006/relationships/slide" Target="slides/slide64.xml"/><Relationship Id="rId130" Type="http://schemas.openxmlformats.org/officeDocument/2006/relationships/slide" Target="slides/slide129.xml"/><Relationship Id="rId368" Type="http://schemas.openxmlformats.org/officeDocument/2006/relationships/slide" Target="slides/slide367.xml"/><Relationship Id="rId575" Type="http://schemas.openxmlformats.org/officeDocument/2006/relationships/slide" Target="slides/slide574.xml"/><Relationship Id="rId782" Type="http://schemas.openxmlformats.org/officeDocument/2006/relationships/slide" Target="slides/slide781.xml"/><Relationship Id="rId228" Type="http://schemas.openxmlformats.org/officeDocument/2006/relationships/slide" Target="slides/slide227.xml"/><Relationship Id="rId435" Type="http://schemas.openxmlformats.org/officeDocument/2006/relationships/slide" Target="slides/slide434.xml"/><Relationship Id="rId642" Type="http://schemas.openxmlformats.org/officeDocument/2006/relationships/slide" Target="slides/slide641.xml"/><Relationship Id="rId281" Type="http://schemas.openxmlformats.org/officeDocument/2006/relationships/slide" Target="slides/slide280.xml"/><Relationship Id="rId337" Type="http://schemas.openxmlformats.org/officeDocument/2006/relationships/slide" Target="slides/slide336.xml"/><Relationship Id="rId502" Type="http://schemas.openxmlformats.org/officeDocument/2006/relationships/slide" Target="slides/slide501.xml"/><Relationship Id="rId34" Type="http://schemas.openxmlformats.org/officeDocument/2006/relationships/slide" Target="slides/slide33.xml"/><Relationship Id="rId76" Type="http://schemas.openxmlformats.org/officeDocument/2006/relationships/slide" Target="slides/slide75.xml"/><Relationship Id="rId141" Type="http://schemas.openxmlformats.org/officeDocument/2006/relationships/slide" Target="slides/slide140.xml"/><Relationship Id="rId379" Type="http://schemas.openxmlformats.org/officeDocument/2006/relationships/slide" Target="slides/slide378.xml"/><Relationship Id="rId544" Type="http://schemas.openxmlformats.org/officeDocument/2006/relationships/slide" Target="slides/slide543.xml"/><Relationship Id="rId586" Type="http://schemas.openxmlformats.org/officeDocument/2006/relationships/slide" Target="slides/slide585.xml"/><Relationship Id="rId751" Type="http://schemas.openxmlformats.org/officeDocument/2006/relationships/slide" Target="slides/slide750.xml"/><Relationship Id="rId793" Type="http://schemas.openxmlformats.org/officeDocument/2006/relationships/slide" Target="slides/slide792.xml"/><Relationship Id="rId807" Type="http://schemas.openxmlformats.org/officeDocument/2006/relationships/slide" Target="slides/slide806.xml"/><Relationship Id="rId849" Type="http://schemas.openxmlformats.org/officeDocument/2006/relationships/slide" Target="slides/slide848.xml"/><Relationship Id="rId7" Type="http://schemas.openxmlformats.org/officeDocument/2006/relationships/slide" Target="slides/slide6.xml"/><Relationship Id="rId183" Type="http://schemas.openxmlformats.org/officeDocument/2006/relationships/slide" Target="slides/slide182.xml"/><Relationship Id="rId239" Type="http://schemas.openxmlformats.org/officeDocument/2006/relationships/slide" Target="slides/slide238.xml"/><Relationship Id="rId390" Type="http://schemas.openxmlformats.org/officeDocument/2006/relationships/slide" Target="slides/slide389.xml"/><Relationship Id="rId404" Type="http://schemas.openxmlformats.org/officeDocument/2006/relationships/slide" Target="slides/slide403.xml"/><Relationship Id="rId446" Type="http://schemas.openxmlformats.org/officeDocument/2006/relationships/slide" Target="slides/slide445.xml"/><Relationship Id="rId611" Type="http://schemas.openxmlformats.org/officeDocument/2006/relationships/slide" Target="slides/slide610.xml"/><Relationship Id="rId653" Type="http://schemas.openxmlformats.org/officeDocument/2006/relationships/slide" Target="slides/slide652.xml"/><Relationship Id="rId250" Type="http://schemas.openxmlformats.org/officeDocument/2006/relationships/slide" Target="slides/slide249.xml"/><Relationship Id="rId292" Type="http://schemas.openxmlformats.org/officeDocument/2006/relationships/slide" Target="slides/slide291.xml"/><Relationship Id="rId306" Type="http://schemas.openxmlformats.org/officeDocument/2006/relationships/slide" Target="slides/slide305.xml"/><Relationship Id="rId488" Type="http://schemas.openxmlformats.org/officeDocument/2006/relationships/slide" Target="slides/slide487.xml"/><Relationship Id="rId695" Type="http://schemas.openxmlformats.org/officeDocument/2006/relationships/slide" Target="slides/slide694.xml"/><Relationship Id="rId709" Type="http://schemas.openxmlformats.org/officeDocument/2006/relationships/slide" Target="slides/slide708.xml"/><Relationship Id="rId860" Type="http://schemas.openxmlformats.org/officeDocument/2006/relationships/theme" Target="theme/theme1.xml"/><Relationship Id="rId45" Type="http://schemas.openxmlformats.org/officeDocument/2006/relationships/slide" Target="slides/slide44.xml"/><Relationship Id="rId87" Type="http://schemas.openxmlformats.org/officeDocument/2006/relationships/slide" Target="slides/slide86.xml"/><Relationship Id="rId110" Type="http://schemas.openxmlformats.org/officeDocument/2006/relationships/slide" Target="slides/slide109.xml"/><Relationship Id="rId348" Type="http://schemas.openxmlformats.org/officeDocument/2006/relationships/slide" Target="slides/slide347.xml"/><Relationship Id="rId513" Type="http://schemas.openxmlformats.org/officeDocument/2006/relationships/slide" Target="slides/slide512.xml"/><Relationship Id="rId555" Type="http://schemas.openxmlformats.org/officeDocument/2006/relationships/slide" Target="slides/slide554.xml"/><Relationship Id="rId597" Type="http://schemas.openxmlformats.org/officeDocument/2006/relationships/slide" Target="slides/slide596.xml"/><Relationship Id="rId720" Type="http://schemas.openxmlformats.org/officeDocument/2006/relationships/slide" Target="slides/slide719.xml"/><Relationship Id="rId762" Type="http://schemas.openxmlformats.org/officeDocument/2006/relationships/slide" Target="slides/slide761.xml"/><Relationship Id="rId818" Type="http://schemas.openxmlformats.org/officeDocument/2006/relationships/slide" Target="slides/slide817.xml"/><Relationship Id="rId152" Type="http://schemas.openxmlformats.org/officeDocument/2006/relationships/slide" Target="slides/slide151.xml"/><Relationship Id="rId194" Type="http://schemas.openxmlformats.org/officeDocument/2006/relationships/slide" Target="slides/slide193.xml"/><Relationship Id="rId208" Type="http://schemas.openxmlformats.org/officeDocument/2006/relationships/slide" Target="slides/slide207.xml"/><Relationship Id="rId415" Type="http://schemas.openxmlformats.org/officeDocument/2006/relationships/slide" Target="slides/slide414.xml"/><Relationship Id="rId457" Type="http://schemas.openxmlformats.org/officeDocument/2006/relationships/slide" Target="slides/slide456.xml"/><Relationship Id="rId622" Type="http://schemas.openxmlformats.org/officeDocument/2006/relationships/slide" Target="slides/slide621.xml"/><Relationship Id="rId261" Type="http://schemas.openxmlformats.org/officeDocument/2006/relationships/slide" Target="slides/slide260.xml"/><Relationship Id="rId499" Type="http://schemas.openxmlformats.org/officeDocument/2006/relationships/slide" Target="slides/slide498.xml"/><Relationship Id="rId664" Type="http://schemas.openxmlformats.org/officeDocument/2006/relationships/slide" Target="slides/slide663.xml"/><Relationship Id="rId14" Type="http://schemas.openxmlformats.org/officeDocument/2006/relationships/slide" Target="slides/slide13.xml"/><Relationship Id="rId56" Type="http://schemas.openxmlformats.org/officeDocument/2006/relationships/slide" Target="slides/slide55.xml"/><Relationship Id="rId317" Type="http://schemas.openxmlformats.org/officeDocument/2006/relationships/slide" Target="slides/slide316.xml"/><Relationship Id="rId359" Type="http://schemas.openxmlformats.org/officeDocument/2006/relationships/slide" Target="slides/slide358.xml"/><Relationship Id="rId524" Type="http://schemas.openxmlformats.org/officeDocument/2006/relationships/slide" Target="slides/slide523.xml"/><Relationship Id="rId566" Type="http://schemas.openxmlformats.org/officeDocument/2006/relationships/slide" Target="slides/slide565.xml"/><Relationship Id="rId731" Type="http://schemas.openxmlformats.org/officeDocument/2006/relationships/slide" Target="slides/slide730.xml"/><Relationship Id="rId773" Type="http://schemas.openxmlformats.org/officeDocument/2006/relationships/slide" Target="slides/slide772.xml"/><Relationship Id="rId98" Type="http://schemas.openxmlformats.org/officeDocument/2006/relationships/slide" Target="slides/slide97.xml"/><Relationship Id="rId121" Type="http://schemas.openxmlformats.org/officeDocument/2006/relationships/slide" Target="slides/slide120.xml"/><Relationship Id="rId163" Type="http://schemas.openxmlformats.org/officeDocument/2006/relationships/slide" Target="slides/slide162.xml"/><Relationship Id="rId219" Type="http://schemas.openxmlformats.org/officeDocument/2006/relationships/slide" Target="slides/slide218.xml"/><Relationship Id="rId370" Type="http://schemas.openxmlformats.org/officeDocument/2006/relationships/slide" Target="slides/slide369.xml"/><Relationship Id="rId426" Type="http://schemas.openxmlformats.org/officeDocument/2006/relationships/slide" Target="slides/slide425.xml"/><Relationship Id="rId633" Type="http://schemas.openxmlformats.org/officeDocument/2006/relationships/slide" Target="slides/slide632.xml"/><Relationship Id="rId829" Type="http://schemas.openxmlformats.org/officeDocument/2006/relationships/slide" Target="slides/slide828.xml"/><Relationship Id="rId230" Type="http://schemas.openxmlformats.org/officeDocument/2006/relationships/slide" Target="slides/slide229.xml"/><Relationship Id="rId468" Type="http://schemas.openxmlformats.org/officeDocument/2006/relationships/slide" Target="slides/slide467.xml"/><Relationship Id="rId675" Type="http://schemas.openxmlformats.org/officeDocument/2006/relationships/slide" Target="slides/slide674.xml"/><Relationship Id="rId840" Type="http://schemas.openxmlformats.org/officeDocument/2006/relationships/slide" Target="slides/slide839.xml"/><Relationship Id="rId25" Type="http://schemas.openxmlformats.org/officeDocument/2006/relationships/slide" Target="slides/slide24.xml"/><Relationship Id="rId67" Type="http://schemas.openxmlformats.org/officeDocument/2006/relationships/slide" Target="slides/slide66.xml"/><Relationship Id="rId272" Type="http://schemas.openxmlformats.org/officeDocument/2006/relationships/slide" Target="slides/slide271.xml"/><Relationship Id="rId328" Type="http://schemas.openxmlformats.org/officeDocument/2006/relationships/slide" Target="slides/slide327.xml"/><Relationship Id="rId535" Type="http://schemas.openxmlformats.org/officeDocument/2006/relationships/slide" Target="slides/slide534.xml"/><Relationship Id="rId577" Type="http://schemas.openxmlformats.org/officeDocument/2006/relationships/slide" Target="slides/slide576.xml"/><Relationship Id="rId700" Type="http://schemas.openxmlformats.org/officeDocument/2006/relationships/slide" Target="slides/slide699.xml"/><Relationship Id="rId742" Type="http://schemas.openxmlformats.org/officeDocument/2006/relationships/slide" Target="slides/slide741.xml"/><Relationship Id="rId132" Type="http://schemas.openxmlformats.org/officeDocument/2006/relationships/slide" Target="slides/slide131.xml"/><Relationship Id="rId174" Type="http://schemas.openxmlformats.org/officeDocument/2006/relationships/slide" Target="slides/slide173.xml"/><Relationship Id="rId381" Type="http://schemas.openxmlformats.org/officeDocument/2006/relationships/slide" Target="slides/slide380.xml"/><Relationship Id="rId602" Type="http://schemas.openxmlformats.org/officeDocument/2006/relationships/slide" Target="slides/slide601.xml"/><Relationship Id="rId784" Type="http://schemas.openxmlformats.org/officeDocument/2006/relationships/slide" Target="slides/slide783.xml"/><Relationship Id="rId241" Type="http://schemas.openxmlformats.org/officeDocument/2006/relationships/slide" Target="slides/slide240.xml"/><Relationship Id="rId437" Type="http://schemas.openxmlformats.org/officeDocument/2006/relationships/slide" Target="slides/slide436.xml"/><Relationship Id="rId479" Type="http://schemas.openxmlformats.org/officeDocument/2006/relationships/slide" Target="slides/slide478.xml"/><Relationship Id="rId644" Type="http://schemas.openxmlformats.org/officeDocument/2006/relationships/slide" Target="slides/slide643.xml"/><Relationship Id="rId686" Type="http://schemas.openxmlformats.org/officeDocument/2006/relationships/slide" Target="slides/slide685.xml"/><Relationship Id="rId851" Type="http://schemas.openxmlformats.org/officeDocument/2006/relationships/slide" Target="slides/slide850.xml"/><Relationship Id="rId36" Type="http://schemas.openxmlformats.org/officeDocument/2006/relationships/slide" Target="slides/slide35.xml"/><Relationship Id="rId283" Type="http://schemas.openxmlformats.org/officeDocument/2006/relationships/slide" Target="slides/slide282.xml"/><Relationship Id="rId339" Type="http://schemas.openxmlformats.org/officeDocument/2006/relationships/slide" Target="slides/slide338.xml"/><Relationship Id="rId490" Type="http://schemas.openxmlformats.org/officeDocument/2006/relationships/slide" Target="slides/slide489.xml"/><Relationship Id="rId504" Type="http://schemas.openxmlformats.org/officeDocument/2006/relationships/slide" Target="slides/slide503.xml"/><Relationship Id="rId546" Type="http://schemas.openxmlformats.org/officeDocument/2006/relationships/slide" Target="slides/slide545.xml"/><Relationship Id="rId711" Type="http://schemas.openxmlformats.org/officeDocument/2006/relationships/slide" Target="slides/slide710.xml"/><Relationship Id="rId753" Type="http://schemas.openxmlformats.org/officeDocument/2006/relationships/slide" Target="slides/slide752.xml"/><Relationship Id="rId78" Type="http://schemas.openxmlformats.org/officeDocument/2006/relationships/slide" Target="slides/slide77.xml"/><Relationship Id="rId101" Type="http://schemas.openxmlformats.org/officeDocument/2006/relationships/slide" Target="slides/slide100.xml"/><Relationship Id="rId143" Type="http://schemas.openxmlformats.org/officeDocument/2006/relationships/slide" Target="slides/slide142.xml"/><Relationship Id="rId185" Type="http://schemas.openxmlformats.org/officeDocument/2006/relationships/slide" Target="slides/slide184.xml"/><Relationship Id="rId350" Type="http://schemas.openxmlformats.org/officeDocument/2006/relationships/slide" Target="slides/slide349.xml"/><Relationship Id="rId406" Type="http://schemas.openxmlformats.org/officeDocument/2006/relationships/slide" Target="slides/slide405.xml"/><Relationship Id="rId588" Type="http://schemas.openxmlformats.org/officeDocument/2006/relationships/slide" Target="slides/slide587.xml"/><Relationship Id="rId795" Type="http://schemas.openxmlformats.org/officeDocument/2006/relationships/slide" Target="slides/slide794.xml"/><Relationship Id="rId809" Type="http://schemas.openxmlformats.org/officeDocument/2006/relationships/slide" Target="slides/slide808.xml"/><Relationship Id="rId9" Type="http://schemas.openxmlformats.org/officeDocument/2006/relationships/slide" Target="slides/slide8.xml"/><Relationship Id="rId210" Type="http://schemas.openxmlformats.org/officeDocument/2006/relationships/slide" Target="slides/slide209.xml"/><Relationship Id="rId392" Type="http://schemas.openxmlformats.org/officeDocument/2006/relationships/slide" Target="slides/slide391.xml"/><Relationship Id="rId448" Type="http://schemas.openxmlformats.org/officeDocument/2006/relationships/slide" Target="slides/slide447.xml"/><Relationship Id="rId613" Type="http://schemas.openxmlformats.org/officeDocument/2006/relationships/slide" Target="slides/slide612.xml"/><Relationship Id="rId655" Type="http://schemas.openxmlformats.org/officeDocument/2006/relationships/slide" Target="slides/slide654.xml"/><Relationship Id="rId697" Type="http://schemas.openxmlformats.org/officeDocument/2006/relationships/slide" Target="slides/slide696.xml"/><Relationship Id="rId820" Type="http://schemas.openxmlformats.org/officeDocument/2006/relationships/slide" Target="slides/slide819.xml"/><Relationship Id="rId252" Type="http://schemas.openxmlformats.org/officeDocument/2006/relationships/slide" Target="slides/slide251.xml"/><Relationship Id="rId294" Type="http://schemas.openxmlformats.org/officeDocument/2006/relationships/slide" Target="slides/slide293.xml"/><Relationship Id="rId308" Type="http://schemas.openxmlformats.org/officeDocument/2006/relationships/slide" Target="slides/slide307.xml"/><Relationship Id="rId515" Type="http://schemas.openxmlformats.org/officeDocument/2006/relationships/slide" Target="slides/slide514.xml"/><Relationship Id="rId722" Type="http://schemas.openxmlformats.org/officeDocument/2006/relationships/slide" Target="slides/slide721.xml"/><Relationship Id="rId47" Type="http://schemas.openxmlformats.org/officeDocument/2006/relationships/slide" Target="slides/slide46.xml"/><Relationship Id="rId89" Type="http://schemas.openxmlformats.org/officeDocument/2006/relationships/slide" Target="slides/slide88.xml"/><Relationship Id="rId112" Type="http://schemas.openxmlformats.org/officeDocument/2006/relationships/slide" Target="slides/slide111.xml"/><Relationship Id="rId154" Type="http://schemas.openxmlformats.org/officeDocument/2006/relationships/slide" Target="slides/slide153.xml"/><Relationship Id="rId361" Type="http://schemas.openxmlformats.org/officeDocument/2006/relationships/slide" Target="slides/slide360.xml"/><Relationship Id="rId557" Type="http://schemas.openxmlformats.org/officeDocument/2006/relationships/slide" Target="slides/slide556.xml"/><Relationship Id="rId599" Type="http://schemas.openxmlformats.org/officeDocument/2006/relationships/slide" Target="slides/slide598.xml"/><Relationship Id="rId764" Type="http://schemas.openxmlformats.org/officeDocument/2006/relationships/slide" Target="slides/slide763.xml"/><Relationship Id="rId196" Type="http://schemas.openxmlformats.org/officeDocument/2006/relationships/slide" Target="slides/slide195.xml"/><Relationship Id="rId417" Type="http://schemas.openxmlformats.org/officeDocument/2006/relationships/slide" Target="slides/slide416.xml"/><Relationship Id="rId459" Type="http://schemas.openxmlformats.org/officeDocument/2006/relationships/slide" Target="slides/slide458.xml"/><Relationship Id="rId624" Type="http://schemas.openxmlformats.org/officeDocument/2006/relationships/slide" Target="slides/slide623.xml"/><Relationship Id="rId666" Type="http://schemas.openxmlformats.org/officeDocument/2006/relationships/slide" Target="slides/slide665.xml"/><Relationship Id="rId831" Type="http://schemas.openxmlformats.org/officeDocument/2006/relationships/slide" Target="slides/slide830.xml"/><Relationship Id="rId16" Type="http://schemas.openxmlformats.org/officeDocument/2006/relationships/slide" Target="slides/slide15.xml"/><Relationship Id="rId221" Type="http://schemas.openxmlformats.org/officeDocument/2006/relationships/slide" Target="slides/slide220.xml"/><Relationship Id="rId263" Type="http://schemas.openxmlformats.org/officeDocument/2006/relationships/slide" Target="slides/slide262.xml"/><Relationship Id="rId319" Type="http://schemas.openxmlformats.org/officeDocument/2006/relationships/slide" Target="slides/slide318.xml"/><Relationship Id="rId470" Type="http://schemas.openxmlformats.org/officeDocument/2006/relationships/slide" Target="slides/slide469.xml"/><Relationship Id="rId526" Type="http://schemas.openxmlformats.org/officeDocument/2006/relationships/slide" Target="slides/slide525.xml"/><Relationship Id="rId58" Type="http://schemas.openxmlformats.org/officeDocument/2006/relationships/slide" Target="slides/slide57.xml"/><Relationship Id="rId123" Type="http://schemas.openxmlformats.org/officeDocument/2006/relationships/slide" Target="slides/slide122.xml"/><Relationship Id="rId330" Type="http://schemas.openxmlformats.org/officeDocument/2006/relationships/slide" Target="slides/slide329.xml"/><Relationship Id="rId568" Type="http://schemas.openxmlformats.org/officeDocument/2006/relationships/slide" Target="slides/slide567.xml"/><Relationship Id="rId733" Type="http://schemas.openxmlformats.org/officeDocument/2006/relationships/slide" Target="slides/slide732.xml"/><Relationship Id="rId775" Type="http://schemas.openxmlformats.org/officeDocument/2006/relationships/slide" Target="slides/slide774.xml"/><Relationship Id="rId165" Type="http://schemas.openxmlformats.org/officeDocument/2006/relationships/slide" Target="slides/slide164.xml"/><Relationship Id="rId372" Type="http://schemas.openxmlformats.org/officeDocument/2006/relationships/slide" Target="slides/slide371.xml"/><Relationship Id="rId428" Type="http://schemas.openxmlformats.org/officeDocument/2006/relationships/slide" Target="slides/slide427.xml"/><Relationship Id="rId635" Type="http://schemas.openxmlformats.org/officeDocument/2006/relationships/slide" Target="slides/slide634.xml"/><Relationship Id="rId677" Type="http://schemas.openxmlformats.org/officeDocument/2006/relationships/slide" Target="slides/slide676.xml"/><Relationship Id="rId800" Type="http://schemas.openxmlformats.org/officeDocument/2006/relationships/slide" Target="slides/slide799.xml"/><Relationship Id="rId842" Type="http://schemas.openxmlformats.org/officeDocument/2006/relationships/slide" Target="slides/slide841.xml"/><Relationship Id="rId232" Type="http://schemas.openxmlformats.org/officeDocument/2006/relationships/slide" Target="slides/slide231.xml"/><Relationship Id="rId274" Type="http://schemas.openxmlformats.org/officeDocument/2006/relationships/slide" Target="slides/slide273.xml"/><Relationship Id="rId481" Type="http://schemas.openxmlformats.org/officeDocument/2006/relationships/slide" Target="slides/slide480.xml"/><Relationship Id="rId702" Type="http://schemas.openxmlformats.org/officeDocument/2006/relationships/slide" Target="slides/slide701.xml"/><Relationship Id="rId27" Type="http://schemas.openxmlformats.org/officeDocument/2006/relationships/slide" Target="slides/slide26.xml"/><Relationship Id="rId69" Type="http://schemas.openxmlformats.org/officeDocument/2006/relationships/slide" Target="slides/slide68.xml"/><Relationship Id="rId134" Type="http://schemas.openxmlformats.org/officeDocument/2006/relationships/slide" Target="slides/slide133.xml"/><Relationship Id="rId537" Type="http://schemas.openxmlformats.org/officeDocument/2006/relationships/slide" Target="slides/slide536.xml"/><Relationship Id="rId579" Type="http://schemas.openxmlformats.org/officeDocument/2006/relationships/slide" Target="slides/slide578.xml"/><Relationship Id="rId744" Type="http://schemas.openxmlformats.org/officeDocument/2006/relationships/slide" Target="slides/slide743.xml"/><Relationship Id="rId786" Type="http://schemas.openxmlformats.org/officeDocument/2006/relationships/slide" Target="slides/slide785.xml"/><Relationship Id="rId80" Type="http://schemas.openxmlformats.org/officeDocument/2006/relationships/slide" Target="slides/slide79.xml"/><Relationship Id="rId176" Type="http://schemas.openxmlformats.org/officeDocument/2006/relationships/slide" Target="slides/slide175.xml"/><Relationship Id="rId341" Type="http://schemas.openxmlformats.org/officeDocument/2006/relationships/slide" Target="slides/slide340.xml"/><Relationship Id="rId383" Type="http://schemas.openxmlformats.org/officeDocument/2006/relationships/slide" Target="slides/slide382.xml"/><Relationship Id="rId439" Type="http://schemas.openxmlformats.org/officeDocument/2006/relationships/slide" Target="slides/slide438.xml"/><Relationship Id="rId590" Type="http://schemas.openxmlformats.org/officeDocument/2006/relationships/slide" Target="slides/slide589.xml"/><Relationship Id="rId604" Type="http://schemas.openxmlformats.org/officeDocument/2006/relationships/slide" Target="slides/slide603.xml"/><Relationship Id="rId646" Type="http://schemas.openxmlformats.org/officeDocument/2006/relationships/slide" Target="slides/slide645.xml"/><Relationship Id="rId811" Type="http://schemas.openxmlformats.org/officeDocument/2006/relationships/slide" Target="slides/slide810.xml"/><Relationship Id="rId201" Type="http://schemas.openxmlformats.org/officeDocument/2006/relationships/slide" Target="slides/slide200.xml"/><Relationship Id="rId243" Type="http://schemas.openxmlformats.org/officeDocument/2006/relationships/slide" Target="slides/slide242.xml"/><Relationship Id="rId285" Type="http://schemas.openxmlformats.org/officeDocument/2006/relationships/slide" Target="slides/slide284.xml"/><Relationship Id="rId450" Type="http://schemas.openxmlformats.org/officeDocument/2006/relationships/slide" Target="slides/slide449.xml"/><Relationship Id="rId506" Type="http://schemas.openxmlformats.org/officeDocument/2006/relationships/slide" Target="slides/slide505.xml"/><Relationship Id="rId688" Type="http://schemas.openxmlformats.org/officeDocument/2006/relationships/slide" Target="slides/slide687.xml"/><Relationship Id="rId853" Type="http://schemas.openxmlformats.org/officeDocument/2006/relationships/slide" Target="slides/slide852.xml"/><Relationship Id="rId38" Type="http://schemas.openxmlformats.org/officeDocument/2006/relationships/slide" Target="slides/slide37.xml"/><Relationship Id="rId103" Type="http://schemas.openxmlformats.org/officeDocument/2006/relationships/slide" Target="slides/slide102.xml"/><Relationship Id="rId310" Type="http://schemas.openxmlformats.org/officeDocument/2006/relationships/slide" Target="slides/slide309.xml"/><Relationship Id="rId492" Type="http://schemas.openxmlformats.org/officeDocument/2006/relationships/slide" Target="slides/slide491.xml"/><Relationship Id="rId548" Type="http://schemas.openxmlformats.org/officeDocument/2006/relationships/slide" Target="slides/slide547.xml"/><Relationship Id="rId713" Type="http://schemas.openxmlformats.org/officeDocument/2006/relationships/slide" Target="slides/slide712.xml"/><Relationship Id="rId755" Type="http://schemas.openxmlformats.org/officeDocument/2006/relationships/slide" Target="slides/slide754.xml"/><Relationship Id="rId797" Type="http://schemas.openxmlformats.org/officeDocument/2006/relationships/slide" Target="slides/slide796.xml"/><Relationship Id="rId91" Type="http://schemas.openxmlformats.org/officeDocument/2006/relationships/slide" Target="slides/slide90.xml"/><Relationship Id="rId145" Type="http://schemas.openxmlformats.org/officeDocument/2006/relationships/slide" Target="slides/slide144.xml"/><Relationship Id="rId187" Type="http://schemas.openxmlformats.org/officeDocument/2006/relationships/slide" Target="slides/slide186.xml"/><Relationship Id="rId352" Type="http://schemas.openxmlformats.org/officeDocument/2006/relationships/slide" Target="slides/slide351.xml"/><Relationship Id="rId394" Type="http://schemas.openxmlformats.org/officeDocument/2006/relationships/slide" Target="slides/slide393.xml"/><Relationship Id="rId408" Type="http://schemas.openxmlformats.org/officeDocument/2006/relationships/slide" Target="slides/slide407.xml"/><Relationship Id="rId615" Type="http://schemas.openxmlformats.org/officeDocument/2006/relationships/slide" Target="slides/slide614.xml"/><Relationship Id="rId822" Type="http://schemas.openxmlformats.org/officeDocument/2006/relationships/slide" Target="slides/slide821.xml"/><Relationship Id="rId212" Type="http://schemas.openxmlformats.org/officeDocument/2006/relationships/slide" Target="slides/slide211.xml"/><Relationship Id="rId254" Type="http://schemas.openxmlformats.org/officeDocument/2006/relationships/slide" Target="slides/slide253.xml"/><Relationship Id="rId657" Type="http://schemas.openxmlformats.org/officeDocument/2006/relationships/slide" Target="slides/slide656.xml"/><Relationship Id="rId699" Type="http://schemas.openxmlformats.org/officeDocument/2006/relationships/slide" Target="slides/slide698.xml"/><Relationship Id="rId49" Type="http://schemas.openxmlformats.org/officeDocument/2006/relationships/slide" Target="slides/slide48.xml"/><Relationship Id="rId114" Type="http://schemas.openxmlformats.org/officeDocument/2006/relationships/slide" Target="slides/slide113.xml"/><Relationship Id="rId296" Type="http://schemas.openxmlformats.org/officeDocument/2006/relationships/slide" Target="slides/slide295.xml"/><Relationship Id="rId461" Type="http://schemas.openxmlformats.org/officeDocument/2006/relationships/slide" Target="slides/slide460.xml"/><Relationship Id="rId517" Type="http://schemas.openxmlformats.org/officeDocument/2006/relationships/slide" Target="slides/slide516.xml"/><Relationship Id="rId559" Type="http://schemas.openxmlformats.org/officeDocument/2006/relationships/slide" Target="slides/slide558.xml"/><Relationship Id="rId724" Type="http://schemas.openxmlformats.org/officeDocument/2006/relationships/slide" Target="slides/slide723.xml"/><Relationship Id="rId766" Type="http://schemas.openxmlformats.org/officeDocument/2006/relationships/slide" Target="slides/slide765.xml"/><Relationship Id="rId60" Type="http://schemas.openxmlformats.org/officeDocument/2006/relationships/slide" Target="slides/slide59.xml"/><Relationship Id="rId156" Type="http://schemas.openxmlformats.org/officeDocument/2006/relationships/slide" Target="slides/slide155.xml"/><Relationship Id="rId198" Type="http://schemas.openxmlformats.org/officeDocument/2006/relationships/slide" Target="slides/slide197.xml"/><Relationship Id="rId321" Type="http://schemas.openxmlformats.org/officeDocument/2006/relationships/slide" Target="slides/slide320.xml"/><Relationship Id="rId363" Type="http://schemas.openxmlformats.org/officeDocument/2006/relationships/slide" Target="slides/slide362.xml"/><Relationship Id="rId419" Type="http://schemas.openxmlformats.org/officeDocument/2006/relationships/slide" Target="slides/slide418.xml"/><Relationship Id="rId570" Type="http://schemas.openxmlformats.org/officeDocument/2006/relationships/slide" Target="slides/slide569.xml"/><Relationship Id="rId626" Type="http://schemas.openxmlformats.org/officeDocument/2006/relationships/slide" Target="slides/slide625.xml"/><Relationship Id="rId223" Type="http://schemas.openxmlformats.org/officeDocument/2006/relationships/slide" Target="slides/slide222.xml"/><Relationship Id="rId430" Type="http://schemas.openxmlformats.org/officeDocument/2006/relationships/slide" Target="slides/slide429.xml"/><Relationship Id="rId668" Type="http://schemas.openxmlformats.org/officeDocument/2006/relationships/slide" Target="slides/slide667.xml"/><Relationship Id="rId833" Type="http://schemas.openxmlformats.org/officeDocument/2006/relationships/slide" Target="slides/slide832.xml"/><Relationship Id="rId18" Type="http://schemas.openxmlformats.org/officeDocument/2006/relationships/slide" Target="slides/slide17.xml"/><Relationship Id="rId265" Type="http://schemas.openxmlformats.org/officeDocument/2006/relationships/slide" Target="slides/slide264.xml"/><Relationship Id="rId472" Type="http://schemas.openxmlformats.org/officeDocument/2006/relationships/slide" Target="slides/slide471.xml"/><Relationship Id="rId528" Type="http://schemas.openxmlformats.org/officeDocument/2006/relationships/slide" Target="slides/slide527.xml"/><Relationship Id="rId735" Type="http://schemas.openxmlformats.org/officeDocument/2006/relationships/slide" Target="slides/slide734.xml"/><Relationship Id="rId125" Type="http://schemas.openxmlformats.org/officeDocument/2006/relationships/slide" Target="slides/slide124.xml"/><Relationship Id="rId167" Type="http://schemas.openxmlformats.org/officeDocument/2006/relationships/slide" Target="slides/slide166.xml"/><Relationship Id="rId332" Type="http://schemas.openxmlformats.org/officeDocument/2006/relationships/slide" Target="slides/slide331.xml"/><Relationship Id="rId374" Type="http://schemas.openxmlformats.org/officeDocument/2006/relationships/slide" Target="slides/slide373.xml"/><Relationship Id="rId581" Type="http://schemas.openxmlformats.org/officeDocument/2006/relationships/slide" Target="slides/slide580.xml"/><Relationship Id="rId777" Type="http://schemas.openxmlformats.org/officeDocument/2006/relationships/slide" Target="slides/slide776.xml"/><Relationship Id="rId71" Type="http://schemas.openxmlformats.org/officeDocument/2006/relationships/slide" Target="slides/slide70.xml"/><Relationship Id="rId234" Type="http://schemas.openxmlformats.org/officeDocument/2006/relationships/slide" Target="slides/slide233.xml"/><Relationship Id="rId637" Type="http://schemas.openxmlformats.org/officeDocument/2006/relationships/slide" Target="slides/slide636.xml"/><Relationship Id="rId679" Type="http://schemas.openxmlformats.org/officeDocument/2006/relationships/slide" Target="slides/slide678.xml"/><Relationship Id="rId802" Type="http://schemas.openxmlformats.org/officeDocument/2006/relationships/slide" Target="slides/slide801.xml"/><Relationship Id="rId844" Type="http://schemas.openxmlformats.org/officeDocument/2006/relationships/slide" Target="slides/slide843.xml"/><Relationship Id="rId2" Type="http://schemas.openxmlformats.org/officeDocument/2006/relationships/slide" Target="slides/slide1.xml"/><Relationship Id="rId29" Type="http://schemas.openxmlformats.org/officeDocument/2006/relationships/slide" Target="slides/slide28.xml"/><Relationship Id="rId276" Type="http://schemas.openxmlformats.org/officeDocument/2006/relationships/slide" Target="slides/slide275.xml"/><Relationship Id="rId441" Type="http://schemas.openxmlformats.org/officeDocument/2006/relationships/slide" Target="slides/slide440.xml"/><Relationship Id="rId483" Type="http://schemas.openxmlformats.org/officeDocument/2006/relationships/slide" Target="slides/slide482.xml"/><Relationship Id="rId539" Type="http://schemas.openxmlformats.org/officeDocument/2006/relationships/slide" Target="slides/slide538.xml"/><Relationship Id="rId690" Type="http://schemas.openxmlformats.org/officeDocument/2006/relationships/slide" Target="slides/slide689.xml"/><Relationship Id="rId704" Type="http://schemas.openxmlformats.org/officeDocument/2006/relationships/slide" Target="slides/slide703.xml"/><Relationship Id="rId746" Type="http://schemas.openxmlformats.org/officeDocument/2006/relationships/slide" Target="slides/slide745.xml"/><Relationship Id="rId40" Type="http://schemas.openxmlformats.org/officeDocument/2006/relationships/slide" Target="slides/slide39.xml"/><Relationship Id="rId136" Type="http://schemas.openxmlformats.org/officeDocument/2006/relationships/slide" Target="slides/slide135.xml"/><Relationship Id="rId178" Type="http://schemas.openxmlformats.org/officeDocument/2006/relationships/slide" Target="slides/slide177.xml"/><Relationship Id="rId301" Type="http://schemas.openxmlformats.org/officeDocument/2006/relationships/slide" Target="slides/slide300.xml"/><Relationship Id="rId343" Type="http://schemas.openxmlformats.org/officeDocument/2006/relationships/slide" Target="slides/slide342.xml"/><Relationship Id="rId550" Type="http://schemas.openxmlformats.org/officeDocument/2006/relationships/slide" Target="slides/slide549.xml"/><Relationship Id="rId788" Type="http://schemas.openxmlformats.org/officeDocument/2006/relationships/slide" Target="slides/slide787.xml"/><Relationship Id="rId82" Type="http://schemas.openxmlformats.org/officeDocument/2006/relationships/slide" Target="slides/slide81.xml"/><Relationship Id="rId203" Type="http://schemas.openxmlformats.org/officeDocument/2006/relationships/slide" Target="slides/slide202.xml"/><Relationship Id="rId385" Type="http://schemas.openxmlformats.org/officeDocument/2006/relationships/slide" Target="slides/slide384.xml"/><Relationship Id="rId592" Type="http://schemas.openxmlformats.org/officeDocument/2006/relationships/slide" Target="slides/slide591.xml"/><Relationship Id="rId606" Type="http://schemas.openxmlformats.org/officeDocument/2006/relationships/slide" Target="slides/slide605.xml"/><Relationship Id="rId648" Type="http://schemas.openxmlformats.org/officeDocument/2006/relationships/slide" Target="slides/slide647.xml"/><Relationship Id="rId813" Type="http://schemas.openxmlformats.org/officeDocument/2006/relationships/slide" Target="slides/slide812.xml"/><Relationship Id="rId855" Type="http://schemas.openxmlformats.org/officeDocument/2006/relationships/slide" Target="slides/slide854.xml"/><Relationship Id="rId245" Type="http://schemas.openxmlformats.org/officeDocument/2006/relationships/slide" Target="slides/slide244.xml"/><Relationship Id="rId287" Type="http://schemas.openxmlformats.org/officeDocument/2006/relationships/slide" Target="slides/slide286.xml"/><Relationship Id="rId410" Type="http://schemas.openxmlformats.org/officeDocument/2006/relationships/slide" Target="slides/slide409.xml"/><Relationship Id="rId452" Type="http://schemas.openxmlformats.org/officeDocument/2006/relationships/slide" Target="slides/slide451.xml"/><Relationship Id="rId494" Type="http://schemas.openxmlformats.org/officeDocument/2006/relationships/slide" Target="slides/slide493.xml"/><Relationship Id="rId508" Type="http://schemas.openxmlformats.org/officeDocument/2006/relationships/slide" Target="slides/slide507.xml"/><Relationship Id="rId715" Type="http://schemas.openxmlformats.org/officeDocument/2006/relationships/slide" Target="slides/slide714.xml"/><Relationship Id="rId105" Type="http://schemas.openxmlformats.org/officeDocument/2006/relationships/slide" Target="slides/slide104.xml"/><Relationship Id="rId147" Type="http://schemas.openxmlformats.org/officeDocument/2006/relationships/slide" Target="slides/slide146.xml"/><Relationship Id="rId312" Type="http://schemas.openxmlformats.org/officeDocument/2006/relationships/slide" Target="slides/slide311.xml"/><Relationship Id="rId354" Type="http://schemas.openxmlformats.org/officeDocument/2006/relationships/slide" Target="slides/slide353.xml"/><Relationship Id="rId757" Type="http://schemas.openxmlformats.org/officeDocument/2006/relationships/slide" Target="slides/slide756.xml"/><Relationship Id="rId799" Type="http://schemas.openxmlformats.org/officeDocument/2006/relationships/slide" Target="slides/slide798.xml"/><Relationship Id="rId51" Type="http://schemas.openxmlformats.org/officeDocument/2006/relationships/slide" Target="slides/slide50.xml"/><Relationship Id="rId93" Type="http://schemas.openxmlformats.org/officeDocument/2006/relationships/slide" Target="slides/slide92.xml"/><Relationship Id="rId189" Type="http://schemas.openxmlformats.org/officeDocument/2006/relationships/slide" Target="slides/slide188.xml"/><Relationship Id="rId396" Type="http://schemas.openxmlformats.org/officeDocument/2006/relationships/slide" Target="slides/slide395.xml"/><Relationship Id="rId561" Type="http://schemas.openxmlformats.org/officeDocument/2006/relationships/slide" Target="slides/slide560.xml"/><Relationship Id="rId617" Type="http://schemas.openxmlformats.org/officeDocument/2006/relationships/slide" Target="slides/slide616.xml"/><Relationship Id="rId659" Type="http://schemas.openxmlformats.org/officeDocument/2006/relationships/slide" Target="slides/slide658.xml"/><Relationship Id="rId824" Type="http://schemas.openxmlformats.org/officeDocument/2006/relationships/slide" Target="slides/slide823.xml"/><Relationship Id="rId214" Type="http://schemas.openxmlformats.org/officeDocument/2006/relationships/slide" Target="slides/slide213.xml"/><Relationship Id="rId256" Type="http://schemas.openxmlformats.org/officeDocument/2006/relationships/slide" Target="slides/slide255.xml"/><Relationship Id="rId298" Type="http://schemas.openxmlformats.org/officeDocument/2006/relationships/slide" Target="slides/slide297.xml"/><Relationship Id="rId421" Type="http://schemas.openxmlformats.org/officeDocument/2006/relationships/slide" Target="slides/slide420.xml"/><Relationship Id="rId463" Type="http://schemas.openxmlformats.org/officeDocument/2006/relationships/slide" Target="slides/slide462.xml"/><Relationship Id="rId519" Type="http://schemas.openxmlformats.org/officeDocument/2006/relationships/slide" Target="slides/slide518.xml"/><Relationship Id="rId670" Type="http://schemas.openxmlformats.org/officeDocument/2006/relationships/slide" Target="slides/slide669.xml"/><Relationship Id="rId116" Type="http://schemas.openxmlformats.org/officeDocument/2006/relationships/slide" Target="slides/slide115.xml"/><Relationship Id="rId158" Type="http://schemas.openxmlformats.org/officeDocument/2006/relationships/slide" Target="slides/slide157.xml"/><Relationship Id="rId323" Type="http://schemas.openxmlformats.org/officeDocument/2006/relationships/slide" Target="slides/slide322.xml"/><Relationship Id="rId530" Type="http://schemas.openxmlformats.org/officeDocument/2006/relationships/slide" Target="slides/slide529.xml"/><Relationship Id="rId726" Type="http://schemas.openxmlformats.org/officeDocument/2006/relationships/slide" Target="slides/slide725.xml"/><Relationship Id="rId768" Type="http://schemas.openxmlformats.org/officeDocument/2006/relationships/slide" Target="slides/slide767.xml"/><Relationship Id="rId20" Type="http://schemas.openxmlformats.org/officeDocument/2006/relationships/slide" Target="slides/slide19.xml"/><Relationship Id="rId62" Type="http://schemas.openxmlformats.org/officeDocument/2006/relationships/slide" Target="slides/slide61.xml"/><Relationship Id="rId365" Type="http://schemas.openxmlformats.org/officeDocument/2006/relationships/slide" Target="slides/slide364.xml"/><Relationship Id="rId572" Type="http://schemas.openxmlformats.org/officeDocument/2006/relationships/slide" Target="slides/slide571.xml"/><Relationship Id="rId628" Type="http://schemas.openxmlformats.org/officeDocument/2006/relationships/slide" Target="slides/slide627.xml"/><Relationship Id="rId835" Type="http://schemas.openxmlformats.org/officeDocument/2006/relationships/slide" Target="slides/slide834.xml"/><Relationship Id="rId225" Type="http://schemas.openxmlformats.org/officeDocument/2006/relationships/slide" Target="slides/slide224.xml"/><Relationship Id="rId267" Type="http://schemas.openxmlformats.org/officeDocument/2006/relationships/slide" Target="slides/slide266.xml"/><Relationship Id="rId432" Type="http://schemas.openxmlformats.org/officeDocument/2006/relationships/slide" Target="slides/slide431.xml"/><Relationship Id="rId474" Type="http://schemas.openxmlformats.org/officeDocument/2006/relationships/slide" Target="slides/slide473.xml"/><Relationship Id="rId127" Type="http://schemas.openxmlformats.org/officeDocument/2006/relationships/slide" Target="slides/slide126.xml"/><Relationship Id="rId681" Type="http://schemas.openxmlformats.org/officeDocument/2006/relationships/slide" Target="slides/slide680.xml"/><Relationship Id="rId737" Type="http://schemas.openxmlformats.org/officeDocument/2006/relationships/slide" Target="slides/slide736.xml"/><Relationship Id="rId779" Type="http://schemas.openxmlformats.org/officeDocument/2006/relationships/slide" Target="slides/slide778.xml"/><Relationship Id="rId31" Type="http://schemas.openxmlformats.org/officeDocument/2006/relationships/slide" Target="slides/slide30.xml"/><Relationship Id="rId73" Type="http://schemas.openxmlformats.org/officeDocument/2006/relationships/slide" Target="slides/slide72.xml"/><Relationship Id="rId169" Type="http://schemas.openxmlformats.org/officeDocument/2006/relationships/slide" Target="slides/slide168.xml"/><Relationship Id="rId334" Type="http://schemas.openxmlformats.org/officeDocument/2006/relationships/slide" Target="slides/slide333.xml"/><Relationship Id="rId376" Type="http://schemas.openxmlformats.org/officeDocument/2006/relationships/slide" Target="slides/slide375.xml"/><Relationship Id="rId541" Type="http://schemas.openxmlformats.org/officeDocument/2006/relationships/slide" Target="slides/slide540.xml"/><Relationship Id="rId583" Type="http://schemas.openxmlformats.org/officeDocument/2006/relationships/slide" Target="slides/slide582.xml"/><Relationship Id="rId639" Type="http://schemas.openxmlformats.org/officeDocument/2006/relationships/slide" Target="slides/slide638.xml"/><Relationship Id="rId790" Type="http://schemas.openxmlformats.org/officeDocument/2006/relationships/slide" Target="slides/slide789.xml"/><Relationship Id="rId804" Type="http://schemas.openxmlformats.org/officeDocument/2006/relationships/slide" Target="slides/slide803.xml"/><Relationship Id="rId4" Type="http://schemas.openxmlformats.org/officeDocument/2006/relationships/slide" Target="slides/slide3.xml"/><Relationship Id="rId180" Type="http://schemas.openxmlformats.org/officeDocument/2006/relationships/slide" Target="slides/slide179.xml"/><Relationship Id="rId236" Type="http://schemas.openxmlformats.org/officeDocument/2006/relationships/slide" Target="slides/slide235.xml"/><Relationship Id="rId278" Type="http://schemas.openxmlformats.org/officeDocument/2006/relationships/slide" Target="slides/slide277.xml"/><Relationship Id="rId401" Type="http://schemas.openxmlformats.org/officeDocument/2006/relationships/slide" Target="slides/slide400.xml"/><Relationship Id="rId443" Type="http://schemas.openxmlformats.org/officeDocument/2006/relationships/slide" Target="slides/slide442.xml"/><Relationship Id="rId650" Type="http://schemas.openxmlformats.org/officeDocument/2006/relationships/slide" Target="slides/slide649.xml"/><Relationship Id="rId846" Type="http://schemas.openxmlformats.org/officeDocument/2006/relationships/slide" Target="slides/slide845.xml"/><Relationship Id="rId303" Type="http://schemas.openxmlformats.org/officeDocument/2006/relationships/slide" Target="slides/slide302.xml"/><Relationship Id="rId485" Type="http://schemas.openxmlformats.org/officeDocument/2006/relationships/slide" Target="slides/slide484.xml"/><Relationship Id="rId692" Type="http://schemas.openxmlformats.org/officeDocument/2006/relationships/slide" Target="slides/slide691.xml"/><Relationship Id="rId706" Type="http://schemas.openxmlformats.org/officeDocument/2006/relationships/slide" Target="slides/slide705.xml"/><Relationship Id="rId748" Type="http://schemas.openxmlformats.org/officeDocument/2006/relationships/slide" Target="slides/slide747.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345" Type="http://schemas.openxmlformats.org/officeDocument/2006/relationships/slide" Target="slides/slide344.xml"/><Relationship Id="rId387" Type="http://schemas.openxmlformats.org/officeDocument/2006/relationships/slide" Target="slides/slide386.xml"/><Relationship Id="rId510" Type="http://schemas.openxmlformats.org/officeDocument/2006/relationships/slide" Target="slides/slide509.xml"/><Relationship Id="rId552" Type="http://schemas.openxmlformats.org/officeDocument/2006/relationships/slide" Target="slides/slide551.xml"/><Relationship Id="rId594" Type="http://schemas.openxmlformats.org/officeDocument/2006/relationships/slide" Target="slides/slide593.xml"/><Relationship Id="rId608" Type="http://schemas.openxmlformats.org/officeDocument/2006/relationships/slide" Target="slides/slide607.xml"/><Relationship Id="rId815" Type="http://schemas.openxmlformats.org/officeDocument/2006/relationships/slide" Target="slides/slide814.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412" Type="http://schemas.openxmlformats.org/officeDocument/2006/relationships/slide" Target="slides/slide411.xml"/><Relationship Id="rId857" Type="http://schemas.openxmlformats.org/officeDocument/2006/relationships/commentAuthors" Target="commentAuthors.xml"/><Relationship Id="rId107" Type="http://schemas.openxmlformats.org/officeDocument/2006/relationships/slide" Target="slides/slide106.xml"/><Relationship Id="rId289" Type="http://schemas.openxmlformats.org/officeDocument/2006/relationships/slide" Target="slides/slide288.xml"/><Relationship Id="rId454" Type="http://schemas.openxmlformats.org/officeDocument/2006/relationships/slide" Target="slides/slide453.xml"/><Relationship Id="rId496" Type="http://schemas.openxmlformats.org/officeDocument/2006/relationships/slide" Target="slides/slide495.xml"/><Relationship Id="rId661" Type="http://schemas.openxmlformats.org/officeDocument/2006/relationships/slide" Target="slides/slide660.xml"/><Relationship Id="rId717" Type="http://schemas.openxmlformats.org/officeDocument/2006/relationships/slide" Target="slides/slide716.xml"/><Relationship Id="rId759" Type="http://schemas.openxmlformats.org/officeDocument/2006/relationships/slide" Target="slides/slide758.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314" Type="http://schemas.openxmlformats.org/officeDocument/2006/relationships/slide" Target="slides/slide313.xml"/><Relationship Id="rId356" Type="http://schemas.openxmlformats.org/officeDocument/2006/relationships/slide" Target="slides/slide355.xml"/><Relationship Id="rId398" Type="http://schemas.openxmlformats.org/officeDocument/2006/relationships/slide" Target="slides/slide397.xml"/><Relationship Id="rId521" Type="http://schemas.openxmlformats.org/officeDocument/2006/relationships/slide" Target="slides/slide520.xml"/><Relationship Id="rId563" Type="http://schemas.openxmlformats.org/officeDocument/2006/relationships/slide" Target="slides/slide562.xml"/><Relationship Id="rId619" Type="http://schemas.openxmlformats.org/officeDocument/2006/relationships/slide" Target="slides/slide618.xml"/><Relationship Id="rId770" Type="http://schemas.openxmlformats.org/officeDocument/2006/relationships/slide" Target="slides/slide769.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423" Type="http://schemas.openxmlformats.org/officeDocument/2006/relationships/slide" Target="slides/slide422.xml"/><Relationship Id="rId826" Type="http://schemas.openxmlformats.org/officeDocument/2006/relationships/slide" Target="slides/slide825.xml"/><Relationship Id="rId258" Type="http://schemas.openxmlformats.org/officeDocument/2006/relationships/slide" Target="slides/slide257.xml"/><Relationship Id="rId465" Type="http://schemas.openxmlformats.org/officeDocument/2006/relationships/slide" Target="slides/slide464.xml"/><Relationship Id="rId630" Type="http://schemas.openxmlformats.org/officeDocument/2006/relationships/slide" Target="slides/slide629.xml"/><Relationship Id="rId672" Type="http://schemas.openxmlformats.org/officeDocument/2006/relationships/slide" Target="slides/slide671.xml"/><Relationship Id="rId728" Type="http://schemas.openxmlformats.org/officeDocument/2006/relationships/slide" Target="slides/slide727.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325" Type="http://schemas.openxmlformats.org/officeDocument/2006/relationships/slide" Target="slides/slide324.xml"/><Relationship Id="rId367" Type="http://schemas.openxmlformats.org/officeDocument/2006/relationships/slide" Target="slides/slide366.xml"/><Relationship Id="rId532" Type="http://schemas.openxmlformats.org/officeDocument/2006/relationships/slide" Target="slides/slide531.xml"/><Relationship Id="rId574" Type="http://schemas.openxmlformats.org/officeDocument/2006/relationships/slide" Target="slides/slide573.xml"/><Relationship Id="rId171" Type="http://schemas.openxmlformats.org/officeDocument/2006/relationships/slide" Target="slides/slide170.xml"/><Relationship Id="rId227" Type="http://schemas.openxmlformats.org/officeDocument/2006/relationships/slide" Target="slides/slide226.xml"/><Relationship Id="rId781" Type="http://schemas.openxmlformats.org/officeDocument/2006/relationships/slide" Target="slides/slide780.xml"/><Relationship Id="rId837" Type="http://schemas.openxmlformats.org/officeDocument/2006/relationships/slide" Target="slides/slide836.xml"/><Relationship Id="rId269" Type="http://schemas.openxmlformats.org/officeDocument/2006/relationships/slide" Target="slides/slide268.xml"/><Relationship Id="rId434" Type="http://schemas.openxmlformats.org/officeDocument/2006/relationships/slide" Target="slides/slide433.xml"/><Relationship Id="rId476" Type="http://schemas.openxmlformats.org/officeDocument/2006/relationships/slide" Target="slides/slide475.xml"/><Relationship Id="rId641" Type="http://schemas.openxmlformats.org/officeDocument/2006/relationships/slide" Target="slides/slide640.xml"/><Relationship Id="rId683" Type="http://schemas.openxmlformats.org/officeDocument/2006/relationships/slide" Target="slides/slide682.xml"/><Relationship Id="rId739" Type="http://schemas.openxmlformats.org/officeDocument/2006/relationships/slide" Target="slides/slide738.xml"/><Relationship Id="rId33" Type="http://schemas.openxmlformats.org/officeDocument/2006/relationships/slide" Target="slides/slide32.xml"/><Relationship Id="rId129" Type="http://schemas.openxmlformats.org/officeDocument/2006/relationships/slide" Target="slides/slide128.xml"/><Relationship Id="rId280" Type="http://schemas.openxmlformats.org/officeDocument/2006/relationships/slide" Target="slides/slide279.xml"/><Relationship Id="rId336" Type="http://schemas.openxmlformats.org/officeDocument/2006/relationships/slide" Target="slides/slide335.xml"/><Relationship Id="rId501" Type="http://schemas.openxmlformats.org/officeDocument/2006/relationships/slide" Target="slides/slide500.xml"/><Relationship Id="rId543" Type="http://schemas.openxmlformats.org/officeDocument/2006/relationships/slide" Target="slides/slide542.xml"/><Relationship Id="rId75" Type="http://schemas.openxmlformats.org/officeDocument/2006/relationships/slide" Target="slides/slide74.xml"/><Relationship Id="rId140" Type="http://schemas.openxmlformats.org/officeDocument/2006/relationships/slide" Target="slides/slide139.xml"/><Relationship Id="rId182" Type="http://schemas.openxmlformats.org/officeDocument/2006/relationships/slide" Target="slides/slide181.xml"/><Relationship Id="rId378" Type="http://schemas.openxmlformats.org/officeDocument/2006/relationships/slide" Target="slides/slide377.xml"/><Relationship Id="rId403" Type="http://schemas.openxmlformats.org/officeDocument/2006/relationships/slide" Target="slides/slide402.xml"/><Relationship Id="rId585" Type="http://schemas.openxmlformats.org/officeDocument/2006/relationships/slide" Target="slides/slide584.xml"/><Relationship Id="rId750" Type="http://schemas.openxmlformats.org/officeDocument/2006/relationships/slide" Target="slides/slide749.xml"/><Relationship Id="rId792" Type="http://schemas.openxmlformats.org/officeDocument/2006/relationships/slide" Target="slides/slide791.xml"/><Relationship Id="rId806" Type="http://schemas.openxmlformats.org/officeDocument/2006/relationships/slide" Target="slides/slide805.xml"/><Relationship Id="rId848" Type="http://schemas.openxmlformats.org/officeDocument/2006/relationships/slide" Target="slides/slide847.xml"/><Relationship Id="rId6" Type="http://schemas.openxmlformats.org/officeDocument/2006/relationships/slide" Target="slides/slide5.xml"/><Relationship Id="rId238" Type="http://schemas.openxmlformats.org/officeDocument/2006/relationships/slide" Target="slides/slide237.xml"/><Relationship Id="rId445" Type="http://schemas.openxmlformats.org/officeDocument/2006/relationships/slide" Target="slides/slide444.xml"/><Relationship Id="rId487" Type="http://schemas.openxmlformats.org/officeDocument/2006/relationships/slide" Target="slides/slide486.xml"/><Relationship Id="rId610" Type="http://schemas.openxmlformats.org/officeDocument/2006/relationships/slide" Target="slides/slide609.xml"/><Relationship Id="rId652" Type="http://schemas.openxmlformats.org/officeDocument/2006/relationships/slide" Target="slides/slide651.xml"/><Relationship Id="rId694" Type="http://schemas.openxmlformats.org/officeDocument/2006/relationships/slide" Target="slides/slide693.xml"/><Relationship Id="rId708" Type="http://schemas.openxmlformats.org/officeDocument/2006/relationships/slide" Target="slides/slide707.xml"/><Relationship Id="rId291" Type="http://schemas.openxmlformats.org/officeDocument/2006/relationships/slide" Target="slides/slide290.xml"/><Relationship Id="rId305" Type="http://schemas.openxmlformats.org/officeDocument/2006/relationships/slide" Target="slides/slide304.xml"/><Relationship Id="rId347" Type="http://schemas.openxmlformats.org/officeDocument/2006/relationships/slide" Target="slides/slide346.xml"/><Relationship Id="rId512" Type="http://schemas.openxmlformats.org/officeDocument/2006/relationships/slide" Target="slides/slide511.xml"/><Relationship Id="rId44" Type="http://schemas.openxmlformats.org/officeDocument/2006/relationships/slide" Target="slides/slide43.xml"/><Relationship Id="rId86" Type="http://schemas.openxmlformats.org/officeDocument/2006/relationships/slide" Target="slides/slide85.xml"/><Relationship Id="rId151" Type="http://schemas.openxmlformats.org/officeDocument/2006/relationships/slide" Target="slides/slide150.xml"/><Relationship Id="rId389" Type="http://schemas.openxmlformats.org/officeDocument/2006/relationships/slide" Target="slides/slide388.xml"/><Relationship Id="rId554" Type="http://schemas.openxmlformats.org/officeDocument/2006/relationships/slide" Target="slides/slide553.xml"/><Relationship Id="rId596" Type="http://schemas.openxmlformats.org/officeDocument/2006/relationships/slide" Target="slides/slide595.xml"/><Relationship Id="rId761" Type="http://schemas.openxmlformats.org/officeDocument/2006/relationships/slide" Target="slides/slide760.xml"/><Relationship Id="rId817" Type="http://schemas.openxmlformats.org/officeDocument/2006/relationships/slide" Target="slides/slide816.xml"/><Relationship Id="rId859" Type="http://schemas.openxmlformats.org/officeDocument/2006/relationships/viewProps" Target="viewProps.xml"/><Relationship Id="rId193" Type="http://schemas.openxmlformats.org/officeDocument/2006/relationships/slide" Target="slides/slide192.xml"/><Relationship Id="rId207" Type="http://schemas.openxmlformats.org/officeDocument/2006/relationships/slide" Target="slides/slide206.xml"/><Relationship Id="rId249" Type="http://schemas.openxmlformats.org/officeDocument/2006/relationships/slide" Target="slides/slide248.xml"/><Relationship Id="rId414" Type="http://schemas.openxmlformats.org/officeDocument/2006/relationships/slide" Target="slides/slide413.xml"/><Relationship Id="rId456" Type="http://schemas.openxmlformats.org/officeDocument/2006/relationships/slide" Target="slides/slide455.xml"/><Relationship Id="rId498" Type="http://schemas.openxmlformats.org/officeDocument/2006/relationships/slide" Target="slides/slide497.xml"/><Relationship Id="rId621" Type="http://schemas.openxmlformats.org/officeDocument/2006/relationships/slide" Target="slides/slide620.xml"/><Relationship Id="rId663" Type="http://schemas.openxmlformats.org/officeDocument/2006/relationships/slide" Target="slides/slide662.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316" Type="http://schemas.openxmlformats.org/officeDocument/2006/relationships/slide" Target="slides/slide315.xml"/><Relationship Id="rId523" Type="http://schemas.openxmlformats.org/officeDocument/2006/relationships/slide" Target="slides/slide522.xml"/><Relationship Id="rId719" Type="http://schemas.openxmlformats.org/officeDocument/2006/relationships/slide" Target="slides/slide718.xml"/><Relationship Id="rId55" Type="http://schemas.openxmlformats.org/officeDocument/2006/relationships/slide" Target="slides/slide54.xml"/><Relationship Id="rId97" Type="http://schemas.openxmlformats.org/officeDocument/2006/relationships/slide" Target="slides/slide96.xml"/><Relationship Id="rId120" Type="http://schemas.openxmlformats.org/officeDocument/2006/relationships/slide" Target="slides/slide119.xml"/><Relationship Id="rId358" Type="http://schemas.openxmlformats.org/officeDocument/2006/relationships/slide" Target="slides/slide357.xml"/><Relationship Id="rId565" Type="http://schemas.openxmlformats.org/officeDocument/2006/relationships/slide" Target="slides/slide564.xml"/><Relationship Id="rId730" Type="http://schemas.openxmlformats.org/officeDocument/2006/relationships/slide" Target="slides/slide729.xml"/><Relationship Id="rId772" Type="http://schemas.openxmlformats.org/officeDocument/2006/relationships/slide" Target="slides/slide771.xml"/><Relationship Id="rId828" Type="http://schemas.openxmlformats.org/officeDocument/2006/relationships/slide" Target="slides/slide827.xml"/><Relationship Id="rId162" Type="http://schemas.openxmlformats.org/officeDocument/2006/relationships/slide" Target="slides/slide161.xml"/><Relationship Id="rId218" Type="http://schemas.openxmlformats.org/officeDocument/2006/relationships/slide" Target="slides/slide217.xml"/><Relationship Id="rId425" Type="http://schemas.openxmlformats.org/officeDocument/2006/relationships/slide" Target="slides/slide424.xml"/><Relationship Id="rId467" Type="http://schemas.openxmlformats.org/officeDocument/2006/relationships/slide" Target="slides/slide466.xml"/><Relationship Id="rId632" Type="http://schemas.openxmlformats.org/officeDocument/2006/relationships/slide" Target="slides/slide631.xml"/><Relationship Id="rId271" Type="http://schemas.openxmlformats.org/officeDocument/2006/relationships/slide" Target="slides/slide270.xml"/><Relationship Id="rId674" Type="http://schemas.openxmlformats.org/officeDocument/2006/relationships/slide" Target="slides/slide673.xml"/><Relationship Id="rId24" Type="http://schemas.openxmlformats.org/officeDocument/2006/relationships/slide" Target="slides/slide23.xml"/><Relationship Id="rId66" Type="http://schemas.openxmlformats.org/officeDocument/2006/relationships/slide" Target="slides/slide65.xml"/><Relationship Id="rId131" Type="http://schemas.openxmlformats.org/officeDocument/2006/relationships/slide" Target="slides/slide130.xml"/><Relationship Id="rId327" Type="http://schemas.openxmlformats.org/officeDocument/2006/relationships/slide" Target="slides/slide326.xml"/><Relationship Id="rId369" Type="http://schemas.openxmlformats.org/officeDocument/2006/relationships/slide" Target="slides/slide368.xml"/><Relationship Id="rId534" Type="http://schemas.openxmlformats.org/officeDocument/2006/relationships/slide" Target="slides/slide533.xml"/><Relationship Id="rId576" Type="http://schemas.openxmlformats.org/officeDocument/2006/relationships/slide" Target="slides/slide575.xml"/><Relationship Id="rId741" Type="http://schemas.openxmlformats.org/officeDocument/2006/relationships/slide" Target="slides/slide740.xml"/><Relationship Id="rId783" Type="http://schemas.openxmlformats.org/officeDocument/2006/relationships/slide" Target="slides/slide782.xml"/><Relationship Id="rId839" Type="http://schemas.openxmlformats.org/officeDocument/2006/relationships/slide" Target="slides/slide838.xml"/><Relationship Id="rId173" Type="http://schemas.openxmlformats.org/officeDocument/2006/relationships/slide" Target="slides/slide172.xml"/><Relationship Id="rId229" Type="http://schemas.openxmlformats.org/officeDocument/2006/relationships/slide" Target="slides/slide228.xml"/><Relationship Id="rId380" Type="http://schemas.openxmlformats.org/officeDocument/2006/relationships/slide" Target="slides/slide379.xml"/><Relationship Id="rId436" Type="http://schemas.openxmlformats.org/officeDocument/2006/relationships/slide" Target="slides/slide435.xml"/><Relationship Id="rId601" Type="http://schemas.openxmlformats.org/officeDocument/2006/relationships/slide" Target="slides/slide600.xml"/><Relationship Id="rId643" Type="http://schemas.openxmlformats.org/officeDocument/2006/relationships/slide" Target="slides/slide642.xml"/><Relationship Id="rId240" Type="http://schemas.openxmlformats.org/officeDocument/2006/relationships/slide" Target="slides/slide239.xml"/><Relationship Id="rId478" Type="http://schemas.openxmlformats.org/officeDocument/2006/relationships/slide" Target="slides/slide477.xml"/><Relationship Id="rId685" Type="http://schemas.openxmlformats.org/officeDocument/2006/relationships/slide" Target="slides/slide684.xml"/><Relationship Id="rId850" Type="http://schemas.openxmlformats.org/officeDocument/2006/relationships/slide" Target="slides/slide849.xml"/><Relationship Id="rId35" Type="http://schemas.openxmlformats.org/officeDocument/2006/relationships/slide" Target="slides/slide34.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38" Type="http://schemas.openxmlformats.org/officeDocument/2006/relationships/slide" Target="slides/slide337.xml"/><Relationship Id="rId503" Type="http://schemas.openxmlformats.org/officeDocument/2006/relationships/slide" Target="slides/slide502.xml"/><Relationship Id="rId545" Type="http://schemas.openxmlformats.org/officeDocument/2006/relationships/slide" Target="slides/slide544.xml"/><Relationship Id="rId587" Type="http://schemas.openxmlformats.org/officeDocument/2006/relationships/slide" Target="slides/slide586.xml"/><Relationship Id="rId710" Type="http://schemas.openxmlformats.org/officeDocument/2006/relationships/slide" Target="slides/slide709.xml"/><Relationship Id="rId752" Type="http://schemas.openxmlformats.org/officeDocument/2006/relationships/slide" Target="slides/slide751.xml"/><Relationship Id="rId808" Type="http://schemas.openxmlformats.org/officeDocument/2006/relationships/slide" Target="slides/slide807.xml"/><Relationship Id="rId8" Type="http://schemas.openxmlformats.org/officeDocument/2006/relationships/slide" Target="slides/slide7.xml"/><Relationship Id="rId142" Type="http://schemas.openxmlformats.org/officeDocument/2006/relationships/slide" Target="slides/slide141.xml"/><Relationship Id="rId184" Type="http://schemas.openxmlformats.org/officeDocument/2006/relationships/slide" Target="slides/slide183.xml"/><Relationship Id="rId391" Type="http://schemas.openxmlformats.org/officeDocument/2006/relationships/slide" Target="slides/slide390.xml"/><Relationship Id="rId405" Type="http://schemas.openxmlformats.org/officeDocument/2006/relationships/slide" Target="slides/slide404.xml"/><Relationship Id="rId447" Type="http://schemas.openxmlformats.org/officeDocument/2006/relationships/slide" Target="slides/slide446.xml"/><Relationship Id="rId612" Type="http://schemas.openxmlformats.org/officeDocument/2006/relationships/slide" Target="slides/slide611.xml"/><Relationship Id="rId794" Type="http://schemas.openxmlformats.org/officeDocument/2006/relationships/slide" Target="slides/slide793.xml"/><Relationship Id="rId251" Type="http://schemas.openxmlformats.org/officeDocument/2006/relationships/slide" Target="slides/slide250.xml"/><Relationship Id="rId489" Type="http://schemas.openxmlformats.org/officeDocument/2006/relationships/slide" Target="slides/slide488.xml"/><Relationship Id="rId654" Type="http://schemas.openxmlformats.org/officeDocument/2006/relationships/slide" Target="slides/slide653.xml"/><Relationship Id="rId696" Type="http://schemas.openxmlformats.org/officeDocument/2006/relationships/slide" Target="slides/slide695.xml"/><Relationship Id="rId861" Type="http://schemas.openxmlformats.org/officeDocument/2006/relationships/tableStyles" Target="tableStyles.xml"/><Relationship Id="rId46" Type="http://schemas.openxmlformats.org/officeDocument/2006/relationships/slide" Target="slides/slide45.xml"/><Relationship Id="rId293" Type="http://schemas.openxmlformats.org/officeDocument/2006/relationships/slide" Target="slides/slide292.xml"/><Relationship Id="rId307" Type="http://schemas.openxmlformats.org/officeDocument/2006/relationships/slide" Target="slides/slide306.xml"/><Relationship Id="rId349" Type="http://schemas.openxmlformats.org/officeDocument/2006/relationships/slide" Target="slides/slide348.xml"/><Relationship Id="rId514" Type="http://schemas.openxmlformats.org/officeDocument/2006/relationships/slide" Target="slides/slide513.xml"/><Relationship Id="rId556" Type="http://schemas.openxmlformats.org/officeDocument/2006/relationships/slide" Target="slides/slide555.xml"/><Relationship Id="rId721" Type="http://schemas.openxmlformats.org/officeDocument/2006/relationships/slide" Target="slides/slide720.xml"/><Relationship Id="rId763" Type="http://schemas.openxmlformats.org/officeDocument/2006/relationships/slide" Target="slides/slide762.xml"/><Relationship Id="rId88" Type="http://schemas.openxmlformats.org/officeDocument/2006/relationships/slide" Target="slides/slide87.xml"/><Relationship Id="rId111" Type="http://schemas.openxmlformats.org/officeDocument/2006/relationships/slide" Target="slides/slide110.xml"/><Relationship Id="rId153" Type="http://schemas.openxmlformats.org/officeDocument/2006/relationships/slide" Target="slides/slide152.xml"/><Relationship Id="rId195" Type="http://schemas.openxmlformats.org/officeDocument/2006/relationships/slide" Target="slides/slide194.xml"/><Relationship Id="rId209" Type="http://schemas.openxmlformats.org/officeDocument/2006/relationships/slide" Target="slides/slide208.xml"/><Relationship Id="rId360" Type="http://schemas.openxmlformats.org/officeDocument/2006/relationships/slide" Target="slides/slide359.xml"/><Relationship Id="rId416" Type="http://schemas.openxmlformats.org/officeDocument/2006/relationships/slide" Target="slides/slide415.xml"/><Relationship Id="rId598" Type="http://schemas.openxmlformats.org/officeDocument/2006/relationships/slide" Target="slides/slide597.xml"/><Relationship Id="rId819" Type="http://schemas.openxmlformats.org/officeDocument/2006/relationships/slide" Target="slides/slide818.xml"/><Relationship Id="rId220" Type="http://schemas.openxmlformats.org/officeDocument/2006/relationships/slide" Target="slides/slide219.xml"/><Relationship Id="rId458" Type="http://schemas.openxmlformats.org/officeDocument/2006/relationships/slide" Target="slides/slide457.xml"/><Relationship Id="rId623" Type="http://schemas.openxmlformats.org/officeDocument/2006/relationships/slide" Target="slides/slide622.xml"/><Relationship Id="rId665" Type="http://schemas.openxmlformats.org/officeDocument/2006/relationships/slide" Target="slides/slide664.xml"/><Relationship Id="rId830" Type="http://schemas.openxmlformats.org/officeDocument/2006/relationships/slide" Target="slides/slide829.xml"/><Relationship Id="rId15" Type="http://schemas.openxmlformats.org/officeDocument/2006/relationships/slide" Target="slides/slide14.xml"/><Relationship Id="rId57" Type="http://schemas.openxmlformats.org/officeDocument/2006/relationships/slide" Target="slides/slide56.xml"/><Relationship Id="rId262" Type="http://schemas.openxmlformats.org/officeDocument/2006/relationships/slide" Target="slides/slide261.xml"/><Relationship Id="rId318" Type="http://schemas.openxmlformats.org/officeDocument/2006/relationships/slide" Target="slides/slide317.xml"/><Relationship Id="rId525" Type="http://schemas.openxmlformats.org/officeDocument/2006/relationships/slide" Target="slides/slide524.xml"/><Relationship Id="rId567" Type="http://schemas.openxmlformats.org/officeDocument/2006/relationships/slide" Target="slides/slide566.xml"/><Relationship Id="rId732" Type="http://schemas.openxmlformats.org/officeDocument/2006/relationships/slide" Target="slides/slide731.xml"/><Relationship Id="rId99" Type="http://schemas.openxmlformats.org/officeDocument/2006/relationships/slide" Target="slides/slide98.xml"/><Relationship Id="rId122" Type="http://schemas.openxmlformats.org/officeDocument/2006/relationships/slide" Target="slides/slide121.xml"/><Relationship Id="rId164" Type="http://schemas.openxmlformats.org/officeDocument/2006/relationships/slide" Target="slides/slide163.xml"/><Relationship Id="rId371" Type="http://schemas.openxmlformats.org/officeDocument/2006/relationships/slide" Target="slides/slide370.xml"/><Relationship Id="rId774" Type="http://schemas.openxmlformats.org/officeDocument/2006/relationships/slide" Target="slides/slide773.xml"/><Relationship Id="rId427" Type="http://schemas.openxmlformats.org/officeDocument/2006/relationships/slide" Target="slides/slide426.xml"/><Relationship Id="rId469" Type="http://schemas.openxmlformats.org/officeDocument/2006/relationships/slide" Target="slides/slide468.xml"/><Relationship Id="rId634" Type="http://schemas.openxmlformats.org/officeDocument/2006/relationships/slide" Target="slides/slide633.xml"/><Relationship Id="rId676" Type="http://schemas.openxmlformats.org/officeDocument/2006/relationships/slide" Target="slides/slide675.xml"/><Relationship Id="rId841" Type="http://schemas.openxmlformats.org/officeDocument/2006/relationships/slide" Target="slides/slide840.xml"/><Relationship Id="rId26" Type="http://schemas.openxmlformats.org/officeDocument/2006/relationships/slide" Target="slides/slide25.xml"/><Relationship Id="rId231" Type="http://schemas.openxmlformats.org/officeDocument/2006/relationships/slide" Target="slides/slide230.xml"/><Relationship Id="rId273" Type="http://schemas.openxmlformats.org/officeDocument/2006/relationships/slide" Target="slides/slide272.xml"/><Relationship Id="rId329" Type="http://schemas.openxmlformats.org/officeDocument/2006/relationships/slide" Target="slides/slide328.xml"/><Relationship Id="rId480" Type="http://schemas.openxmlformats.org/officeDocument/2006/relationships/slide" Target="slides/slide479.xml"/><Relationship Id="rId536" Type="http://schemas.openxmlformats.org/officeDocument/2006/relationships/slide" Target="slides/slide535.xml"/><Relationship Id="rId701" Type="http://schemas.openxmlformats.org/officeDocument/2006/relationships/slide" Target="slides/slide700.xml"/><Relationship Id="rId68" Type="http://schemas.openxmlformats.org/officeDocument/2006/relationships/slide" Target="slides/slide67.xml"/><Relationship Id="rId133" Type="http://schemas.openxmlformats.org/officeDocument/2006/relationships/slide" Target="slides/slide132.xml"/><Relationship Id="rId175" Type="http://schemas.openxmlformats.org/officeDocument/2006/relationships/slide" Target="slides/slide174.xml"/><Relationship Id="rId340" Type="http://schemas.openxmlformats.org/officeDocument/2006/relationships/slide" Target="slides/slide339.xml"/><Relationship Id="rId578" Type="http://schemas.openxmlformats.org/officeDocument/2006/relationships/slide" Target="slides/slide577.xml"/><Relationship Id="rId743" Type="http://schemas.openxmlformats.org/officeDocument/2006/relationships/slide" Target="slides/slide742.xml"/><Relationship Id="rId785" Type="http://schemas.openxmlformats.org/officeDocument/2006/relationships/slide" Target="slides/slide784.xml"/><Relationship Id="rId200" Type="http://schemas.openxmlformats.org/officeDocument/2006/relationships/slide" Target="slides/slide199.xml"/><Relationship Id="rId382" Type="http://schemas.openxmlformats.org/officeDocument/2006/relationships/slide" Target="slides/slide381.xml"/><Relationship Id="rId438" Type="http://schemas.openxmlformats.org/officeDocument/2006/relationships/slide" Target="slides/slide437.xml"/><Relationship Id="rId603" Type="http://schemas.openxmlformats.org/officeDocument/2006/relationships/slide" Target="slides/slide602.xml"/><Relationship Id="rId645" Type="http://schemas.openxmlformats.org/officeDocument/2006/relationships/slide" Target="slides/slide644.xml"/><Relationship Id="rId687" Type="http://schemas.openxmlformats.org/officeDocument/2006/relationships/slide" Target="slides/slide686.xml"/><Relationship Id="rId810" Type="http://schemas.openxmlformats.org/officeDocument/2006/relationships/slide" Target="slides/slide809.xml"/><Relationship Id="rId852" Type="http://schemas.openxmlformats.org/officeDocument/2006/relationships/slide" Target="slides/slide851.xml"/><Relationship Id="rId242" Type="http://schemas.openxmlformats.org/officeDocument/2006/relationships/slide" Target="slides/slide241.xml"/><Relationship Id="rId284" Type="http://schemas.openxmlformats.org/officeDocument/2006/relationships/slide" Target="slides/slide283.xml"/><Relationship Id="rId491" Type="http://schemas.openxmlformats.org/officeDocument/2006/relationships/slide" Target="slides/slide490.xml"/><Relationship Id="rId505" Type="http://schemas.openxmlformats.org/officeDocument/2006/relationships/slide" Target="slides/slide504.xml"/><Relationship Id="rId712" Type="http://schemas.openxmlformats.org/officeDocument/2006/relationships/slide" Target="slides/slide711.xml"/><Relationship Id="rId37" Type="http://schemas.openxmlformats.org/officeDocument/2006/relationships/slide" Target="slides/slide36.xml"/><Relationship Id="rId79" Type="http://schemas.openxmlformats.org/officeDocument/2006/relationships/slide" Target="slides/slide78.xml"/><Relationship Id="rId102" Type="http://schemas.openxmlformats.org/officeDocument/2006/relationships/slide" Target="slides/slide101.xml"/><Relationship Id="rId144" Type="http://schemas.openxmlformats.org/officeDocument/2006/relationships/slide" Target="slides/slide143.xml"/><Relationship Id="rId547" Type="http://schemas.openxmlformats.org/officeDocument/2006/relationships/slide" Target="slides/slide546.xml"/><Relationship Id="rId589" Type="http://schemas.openxmlformats.org/officeDocument/2006/relationships/slide" Target="slides/slide588.xml"/><Relationship Id="rId754" Type="http://schemas.openxmlformats.org/officeDocument/2006/relationships/slide" Target="slides/slide753.xml"/><Relationship Id="rId796" Type="http://schemas.openxmlformats.org/officeDocument/2006/relationships/slide" Target="slides/slide795.xml"/><Relationship Id="rId90" Type="http://schemas.openxmlformats.org/officeDocument/2006/relationships/slide" Target="slides/slide89.xml"/><Relationship Id="rId186" Type="http://schemas.openxmlformats.org/officeDocument/2006/relationships/slide" Target="slides/slide185.xml"/><Relationship Id="rId351" Type="http://schemas.openxmlformats.org/officeDocument/2006/relationships/slide" Target="slides/slide350.xml"/><Relationship Id="rId393" Type="http://schemas.openxmlformats.org/officeDocument/2006/relationships/slide" Target="slides/slide392.xml"/><Relationship Id="rId407" Type="http://schemas.openxmlformats.org/officeDocument/2006/relationships/slide" Target="slides/slide406.xml"/><Relationship Id="rId449" Type="http://schemas.openxmlformats.org/officeDocument/2006/relationships/slide" Target="slides/slide448.xml"/><Relationship Id="rId614" Type="http://schemas.openxmlformats.org/officeDocument/2006/relationships/slide" Target="slides/slide613.xml"/><Relationship Id="rId656" Type="http://schemas.openxmlformats.org/officeDocument/2006/relationships/slide" Target="slides/slide655.xml"/><Relationship Id="rId821" Type="http://schemas.openxmlformats.org/officeDocument/2006/relationships/slide" Target="slides/slide820.xml"/><Relationship Id="rId211" Type="http://schemas.openxmlformats.org/officeDocument/2006/relationships/slide" Target="slides/slide210.xml"/><Relationship Id="rId253" Type="http://schemas.openxmlformats.org/officeDocument/2006/relationships/slide" Target="slides/slide252.xml"/><Relationship Id="rId295" Type="http://schemas.openxmlformats.org/officeDocument/2006/relationships/slide" Target="slides/slide294.xml"/><Relationship Id="rId309" Type="http://schemas.openxmlformats.org/officeDocument/2006/relationships/slide" Target="slides/slide308.xml"/><Relationship Id="rId460" Type="http://schemas.openxmlformats.org/officeDocument/2006/relationships/slide" Target="slides/slide459.xml"/><Relationship Id="rId516" Type="http://schemas.openxmlformats.org/officeDocument/2006/relationships/slide" Target="slides/slide515.xml"/><Relationship Id="rId698" Type="http://schemas.openxmlformats.org/officeDocument/2006/relationships/slide" Target="slides/slide697.xml"/><Relationship Id="rId48" Type="http://schemas.openxmlformats.org/officeDocument/2006/relationships/slide" Target="slides/slide47.xml"/><Relationship Id="rId113" Type="http://schemas.openxmlformats.org/officeDocument/2006/relationships/slide" Target="slides/slide112.xml"/><Relationship Id="rId320" Type="http://schemas.openxmlformats.org/officeDocument/2006/relationships/slide" Target="slides/slide319.xml"/><Relationship Id="rId558" Type="http://schemas.openxmlformats.org/officeDocument/2006/relationships/slide" Target="slides/slide557.xml"/><Relationship Id="rId723" Type="http://schemas.openxmlformats.org/officeDocument/2006/relationships/slide" Target="slides/slide722.xml"/><Relationship Id="rId765" Type="http://schemas.openxmlformats.org/officeDocument/2006/relationships/slide" Target="slides/slide764.xml"/><Relationship Id="rId155" Type="http://schemas.openxmlformats.org/officeDocument/2006/relationships/slide" Target="slides/slide154.xml"/><Relationship Id="rId197" Type="http://schemas.openxmlformats.org/officeDocument/2006/relationships/slide" Target="slides/slide196.xml"/><Relationship Id="rId362" Type="http://schemas.openxmlformats.org/officeDocument/2006/relationships/slide" Target="slides/slide361.xml"/><Relationship Id="rId418" Type="http://schemas.openxmlformats.org/officeDocument/2006/relationships/slide" Target="slides/slide417.xml"/><Relationship Id="rId625" Type="http://schemas.openxmlformats.org/officeDocument/2006/relationships/slide" Target="slides/slide624.xml"/><Relationship Id="rId832" Type="http://schemas.openxmlformats.org/officeDocument/2006/relationships/slide" Target="slides/slide831.xml"/><Relationship Id="rId222" Type="http://schemas.openxmlformats.org/officeDocument/2006/relationships/slide" Target="slides/slide221.xml"/><Relationship Id="rId264" Type="http://schemas.openxmlformats.org/officeDocument/2006/relationships/slide" Target="slides/slide263.xml"/><Relationship Id="rId471" Type="http://schemas.openxmlformats.org/officeDocument/2006/relationships/slide" Target="slides/slide470.xml"/><Relationship Id="rId667" Type="http://schemas.openxmlformats.org/officeDocument/2006/relationships/slide" Target="slides/slide666.xml"/><Relationship Id="rId17" Type="http://schemas.openxmlformats.org/officeDocument/2006/relationships/slide" Target="slides/slide16.xml"/><Relationship Id="rId59" Type="http://schemas.openxmlformats.org/officeDocument/2006/relationships/slide" Target="slides/slide58.xml"/><Relationship Id="rId124" Type="http://schemas.openxmlformats.org/officeDocument/2006/relationships/slide" Target="slides/slide123.xml"/><Relationship Id="rId527" Type="http://schemas.openxmlformats.org/officeDocument/2006/relationships/slide" Target="slides/slide526.xml"/><Relationship Id="rId569" Type="http://schemas.openxmlformats.org/officeDocument/2006/relationships/slide" Target="slides/slide568.xml"/><Relationship Id="rId734" Type="http://schemas.openxmlformats.org/officeDocument/2006/relationships/slide" Target="slides/slide733.xml"/><Relationship Id="rId776" Type="http://schemas.openxmlformats.org/officeDocument/2006/relationships/slide" Target="slides/slide775.xml"/><Relationship Id="rId70" Type="http://schemas.openxmlformats.org/officeDocument/2006/relationships/slide" Target="slides/slide69.xml"/><Relationship Id="rId166" Type="http://schemas.openxmlformats.org/officeDocument/2006/relationships/slide" Target="slides/slide165.xml"/><Relationship Id="rId331" Type="http://schemas.openxmlformats.org/officeDocument/2006/relationships/slide" Target="slides/slide330.xml"/><Relationship Id="rId373" Type="http://schemas.openxmlformats.org/officeDocument/2006/relationships/slide" Target="slides/slide372.xml"/><Relationship Id="rId429" Type="http://schemas.openxmlformats.org/officeDocument/2006/relationships/slide" Target="slides/slide428.xml"/><Relationship Id="rId580" Type="http://schemas.openxmlformats.org/officeDocument/2006/relationships/slide" Target="slides/slide579.xml"/><Relationship Id="rId636" Type="http://schemas.openxmlformats.org/officeDocument/2006/relationships/slide" Target="slides/slide635.xml"/><Relationship Id="rId801" Type="http://schemas.openxmlformats.org/officeDocument/2006/relationships/slide" Target="slides/slide800.xml"/><Relationship Id="rId1" Type="http://schemas.openxmlformats.org/officeDocument/2006/relationships/slideMaster" Target="slideMasters/slideMaster1.xml"/><Relationship Id="rId233" Type="http://schemas.openxmlformats.org/officeDocument/2006/relationships/slide" Target="slides/slide232.xml"/><Relationship Id="rId440" Type="http://schemas.openxmlformats.org/officeDocument/2006/relationships/slide" Target="slides/slide439.xml"/><Relationship Id="rId678" Type="http://schemas.openxmlformats.org/officeDocument/2006/relationships/slide" Target="slides/slide677.xml"/><Relationship Id="rId843" Type="http://schemas.openxmlformats.org/officeDocument/2006/relationships/slide" Target="slides/slide842.xml"/><Relationship Id="rId28" Type="http://schemas.openxmlformats.org/officeDocument/2006/relationships/slide" Target="slides/slide27.xml"/><Relationship Id="rId275" Type="http://schemas.openxmlformats.org/officeDocument/2006/relationships/slide" Target="slides/slide274.xml"/><Relationship Id="rId300" Type="http://schemas.openxmlformats.org/officeDocument/2006/relationships/slide" Target="slides/slide299.xml"/><Relationship Id="rId482" Type="http://schemas.openxmlformats.org/officeDocument/2006/relationships/slide" Target="slides/slide481.xml"/><Relationship Id="rId538" Type="http://schemas.openxmlformats.org/officeDocument/2006/relationships/slide" Target="slides/slide537.xml"/><Relationship Id="rId703" Type="http://schemas.openxmlformats.org/officeDocument/2006/relationships/slide" Target="slides/slide702.xml"/><Relationship Id="rId745" Type="http://schemas.openxmlformats.org/officeDocument/2006/relationships/slide" Target="slides/slide744.xml"/><Relationship Id="rId81" Type="http://schemas.openxmlformats.org/officeDocument/2006/relationships/slide" Target="slides/slide80.xml"/><Relationship Id="rId135" Type="http://schemas.openxmlformats.org/officeDocument/2006/relationships/slide" Target="slides/slide134.xml"/><Relationship Id="rId177" Type="http://schemas.openxmlformats.org/officeDocument/2006/relationships/slide" Target="slides/slide176.xml"/><Relationship Id="rId342" Type="http://schemas.openxmlformats.org/officeDocument/2006/relationships/slide" Target="slides/slide341.xml"/><Relationship Id="rId384" Type="http://schemas.openxmlformats.org/officeDocument/2006/relationships/slide" Target="slides/slide383.xml"/><Relationship Id="rId591" Type="http://schemas.openxmlformats.org/officeDocument/2006/relationships/slide" Target="slides/slide590.xml"/><Relationship Id="rId605" Type="http://schemas.openxmlformats.org/officeDocument/2006/relationships/slide" Target="slides/slide604.xml"/><Relationship Id="rId787" Type="http://schemas.openxmlformats.org/officeDocument/2006/relationships/slide" Target="slides/slide786.xml"/><Relationship Id="rId812" Type="http://schemas.openxmlformats.org/officeDocument/2006/relationships/slide" Target="slides/slide811.xml"/><Relationship Id="rId202" Type="http://schemas.openxmlformats.org/officeDocument/2006/relationships/slide" Target="slides/slide201.xml"/><Relationship Id="rId244" Type="http://schemas.openxmlformats.org/officeDocument/2006/relationships/slide" Target="slides/slide243.xml"/><Relationship Id="rId647" Type="http://schemas.openxmlformats.org/officeDocument/2006/relationships/slide" Target="slides/slide646.xml"/><Relationship Id="rId689" Type="http://schemas.openxmlformats.org/officeDocument/2006/relationships/slide" Target="slides/slide688.xml"/><Relationship Id="rId854" Type="http://schemas.openxmlformats.org/officeDocument/2006/relationships/slide" Target="slides/slide853.xml"/><Relationship Id="rId39" Type="http://schemas.openxmlformats.org/officeDocument/2006/relationships/slide" Target="slides/slide38.xml"/><Relationship Id="rId286" Type="http://schemas.openxmlformats.org/officeDocument/2006/relationships/slide" Target="slides/slide285.xml"/><Relationship Id="rId451" Type="http://schemas.openxmlformats.org/officeDocument/2006/relationships/slide" Target="slides/slide450.xml"/><Relationship Id="rId493" Type="http://schemas.openxmlformats.org/officeDocument/2006/relationships/slide" Target="slides/slide492.xml"/><Relationship Id="rId507" Type="http://schemas.openxmlformats.org/officeDocument/2006/relationships/slide" Target="slides/slide506.xml"/><Relationship Id="rId549" Type="http://schemas.openxmlformats.org/officeDocument/2006/relationships/slide" Target="slides/slide548.xml"/><Relationship Id="rId714" Type="http://schemas.openxmlformats.org/officeDocument/2006/relationships/slide" Target="slides/slide713.xml"/><Relationship Id="rId756" Type="http://schemas.openxmlformats.org/officeDocument/2006/relationships/slide" Target="slides/slide755.xml"/><Relationship Id="rId50" Type="http://schemas.openxmlformats.org/officeDocument/2006/relationships/slide" Target="slides/slide49.xml"/><Relationship Id="rId104" Type="http://schemas.openxmlformats.org/officeDocument/2006/relationships/slide" Target="slides/slide103.xml"/><Relationship Id="rId146" Type="http://schemas.openxmlformats.org/officeDocument/2006/relationships/slide" Target="slides/slide145.xml"/><Relationship Id="rId188" Type="http://schemas.openxmlformats.org/officeDocument/2006/relationships/slide" Target="slides/slide187.xml"/><Relationship Id="rId311" Type="http://schemas.openxmlformats.org/officeDocument/2006/relationships/slide" Target="slides/slide310.xml"/><Relationship Id="rId353" Type="http://schemas.openxmlformats.org/officeDocument/2006/relationships/slide" Target="slides/slide352.xml"/><Relationship Id="rId395" Type="http://schemas.openxmlformats.org/officeDocument/2006/relationships/slide" Target="slides/slide394.xml"/><Relationship Id="rId409" Type="http://schemas.openxmlformats.org/officeDocument/2006/relationships/slide" Target="slides/slide408.xml"/><Relationship Id="rId560" Type="http://schemas.openxmlformats.org/officeDocument/2006/relationships/slide" Target="slides/slide559.xml"/><Relationship Id="rId798" Type="http://schemas.openxmlformats.org/officeDocument/2006/relationships/slide" Target="slides/slide797.xml"/><Relationship Id="rId92" Type="http://schemas.openxmlformats.org/officeDocument/2006/relationships/slide" Target="slides/slide91.xml"/><Relationship Id="rId213" Type="http://schemas.openxmlformats.org/officeDocument/2006/relationships/slide" Target="slides/slide212.xml"/><Relationship Id="rId420" Type="http://schemas.openxmlformats.org/officeDocument/2006/relationships/slide" Target="slides/slide419.xml"/><Relationship Id="rId616" Type="http://schemas.openxmlformats.org/officeDocument/2006/relationships/slide" Target="slides/slide615.xml"/><Relationship Id="rId658" Type="http://schemas.openxmlformats.org/officeDocument/2006/relationships/slide" Target="slides/slide657.xml"/><Relationship Id="rId823" Type="http://schemas.openxmlformats.org/officeDocument/2006/relationships/slide" Target="slides/slide822.xml"/><Relationship Id="rId255" Type="http://schemas.openxmlformats.org/officeDocument/2006/relationships/slide" Target="slides/slide254.xml"/><Relationship Id="rId297" Type="http://schemas.openxmlformats.org/officeDocument/2006/relationships/slide" Target="slides/slide296.xml"/><Relationship Id="rId462" Type="http://schemas.openxmlformats.org/officeDocument/2006/relationships/slide" Target="slides/slide461.xml"/><Relationship Id="rId518" Type="http://schemas.openxmlformats.org/officeDocument/2006/relationships/slide" Target="slides/slide517.xml"/><Relationship Id="rId725" Type="http://schemas.openxmlformats.org/officeDocument/2006/relationships/slide" Target="slides/slide724.xml"/><Relationship Id="rId115" Type="http://schemas.openxmlformats.org/officeDocument/2006/relationships/slide" Target="slides/slide114.xml"/><Relationship Id="rId157" Type="http://schemas.openxmlformats.org/officeDocument/2006/relationships/slide" Target="slides/slide156.xml"/><Relationship Id="rId322" Type="http://schemas.openxmlformats.org/officeDocument/2006/relationships/slide" Target="slides/slide321.xml"/><Relationship Id="rId364" Type="http://schemas.openxmlformats.org/officeDocument/2006/relationships/slide" Target="slides/slide363.xml"/><Relationship Id="rId767" Type="http://schemas.openxmlformats.org/officeDocument/2006/relationships/slide" Target="slides/slide766.xml"/><Relationship Id="rId61" Type="http://schemas.openxmlformats.org/officeDocument/2006/relationships/slide" Target="slides/slide60.xml"/><Relationship Id="rId199" Type="http://schemas.openxmlformats.org/officeDocument/2006/relationships/slide" Target="slides/slide198.xml"/><Relationship Id="rId571" Type="http://schemas.openxmlformats.org/officeDocument/2006/relationships/slide" Target="slides/slide570.xml"/><Relationship Id="rId627" Type="http://schemas.openxmlformats.org/officeDocument/2006/relationships/slide" Target="slides/slide626.xml"/><Relationship Id="rId669" Type="http://schemas.openxmlformats.org/officeDocument/2006/relationships/slide" Target="slides/slide668.xml"/><Relationship Id="rId834" Type="http://schemas.openxmlformats.org/officeDocument/2006/relationships/slide" Target="slides/slide833.xml"/><Relationship Id="rId19" Type="http://schemas.openxmlformats.org/officeDocument/2006/relationships/slide" Target="slides/slide18.xml"/><Relationship Id="rId224" Type="http://schemas.openxmlformats.org/officeDocument/2006/relationships/slide" Target="slides/slide223.xml"/><Relationship Id="rId266" Type="http://schemas.openxmlformats.org/officeDocument/2006/relationships/slide" Target="slides/slide265.xml"/><Relationship Id="rId431" Type="http://schemas.openxmlformats.org/officeDocument/2006/relationships/slide" Target="slides/slide430.xml"/><Relationship Id="rId473" Type="http://schemas.openxmlformats.org/officeDocument/2006/relationships/slide" Target="slides/slide472.xml"/><Relationship Id="rId529" Type="http://schemas.openxmlformats.org/officeDocument/2006/relationships/slide" Target="slides/slide528.xml"/><Relationship Id="rId680" Type="http://schemas.openxmlformats.org/officeDocument/2006/relationships/slide" Target="slides/slide679.xml"/><Relationship Id="rId736" Type="http://schemas.openxmlformats.org/officeDocument/2006/relationships/slide" Target="slides/slide735.xml"/><Relationship Id="rId30" Type="http://schemas.openxmlformats.org/officeDocument/2006/relationships/slide" Target="slides/slide29.xml"/><Relationship Id="rId126" Type="http://schemas.openxmlformats.org/officeDocument/2006/relationships/slide" Target="slides/slide125.xml"/><Relationship Id="rId168" Type="http://schemas.openxmlformats.org/officeDocument/2006/relationships/slide" Target="slides/slide167.xml"/><Relationship Id="rId333" Type="http://schemas.openxmlformats.org/officeDocument/2006/relationships/slide" Target="slides/slide332.xml"/><Relationship Id="rId540" Type="http://schemas.openxmlformats.org/officeDocument/2006/relationships/slide" Target="slides/slide539.xml"/><Relationship Id="rId778" Type="http://schemas.openxmlformats.org/officeDocument/2006/relationships/slide" Target="slides/slide777.xml"/><Relationship Id="rId72" Type="http://schemas.openxmlformats.org/officeDocument/2006/relationships/slide" Target="slides/slide71.xml"/><Relationship Id="rId375" Type="http://schemas.openxmlformats.org/officeDocument/2006/relationships/slide" Target="slides/slide374.xml"/><Relationship Id="rId582" Type="http://schemas.openxmlformats.org/officeDocument/2006/relationships/slide" Target="slides/slide581.xml"/><Relationship Id="rId638" Type="http://schemas.openxmlformats.org/officeDocument/2006/relationships/slide" Target="slides/slide637.xml"/><Relationship Id="rId803" Type="http://schemas.openxmlformats.org/officeDocument/2006/relationships/slide" Target="slides/slide802.xml"/><Relationship Id="rId845" Type="http://schemas.openxmlformats.org/officeDocument/2006/relationships/slide" Target="slides/slide844.xml"/><Relationship Id="rId3" Type="http://schemas.openxmlformats.org/officeDocument/2006/relationships/slide" Target="slides/slide2.xml"/><Relationship Id="rId235" Type="http://schemas.openxmlformats.org/officeDocument/2006/relationships/slide" Target="slides/slide234.xml"/><Relationship Id="rId277" Type="http://schemas.openxmlformats.org/officeDocument/2006/relationships/slide" Target="slides/slide276.xml"/><Relationship Id="rId400" Type="http://schemas.openxmlformats.org/officeDocument/2006/relationships/slide" Target="slides/slide399.xml"/><Relationship Id="rId442" Type="http://schemas.openxmlformats.org/officeDocument/2006/relationships/slide" Target="slides/slide441.xml"/><Relationship Id="rId484" Type="http://schemas.openxmlformats.org/officeDocument/2006/relationships/slide" Target="slides/slide483.xml"/><Relationship Id="rId705" Type="http://schemas.openxmlformats.org/officeDocument/2006/relationships/slide" Target="slides/slide704.xml"/><Relationship Id="rId137" Type="http://schemas.openxmlformats.org/officeDocument/2006/relationships/slide" Target="slides/slide136.xml"/><Relationship Id="rId302" Type="http://schemas.openxmlformats.org/officeDocument/2006/relationships/slide" Target="slides/slide301.xml"/><Relationship Id="rId344" Type="http://schemas.openxmlformats.org/officeDocument/2006/relationships/slide" Target="slides/slide343.xml"/><Relationship Id="rId691" Type="http://schemas.openxmlformats.org/officeDocument/2006/relationships/slide" Target="slides/slide690.xml"/><Relationship Id="rId747" Type="http://schemas.openxmlformats.org/officeDocument/2006/relationships/slide" Target="slides/slide746.xml"/><Relationship Id="rId789" Type="http://schemas.openxmlformats.org/officeDocument/2006/relationships/slide" Target="slides/slide788.xml"/><Relationship Id="rId41" Type="http://schemas.openxmlformats.org/officeDocument/2006/relationships/slide" Target="slides/slide40.xml"/><Relationship Id="rId83" Type="http://schemas.openxmlformats.org/officeDocument/2006/relationships/slide" Target="slides/slide82.xml"/><Relationship Id="rId179" Type="http://schemas.openxmlformats.org/officeDocument/2006/relationships/slide" Target="slides/slide178.xml"/><Relationship Id="rId386" Type="http://schemas.openxmlformats.org/officeDocument/2006/relationships/slide" Target="slides/slide385.xml"/><Relationship Id="rId551" Type="http://schemas.openxmlformats.org/officeDocument/2006/relationships/slide" Target="slides/slide550.xml"/><Relationship Id="rId593" Type="http://schemas.openxmlformats.org/officeDocument/2006/relationships/slide" Target="slides/slide592.xml"/><Relationship Id="rId607" Type="http://schemas.openxmlformats.org/officeDocument/2006/relationships/slide" Target="slides/slide606.xml"/><Relationship Id="rId649" Type="http://schemas.openxmlformats.org/officeDocument/2006/relationships/slide" Target="slides/slide648.xml"/><Relationship Id="rId814" Type="http://schemas.openxmlformats.org/officeDocument/2006/relationships/slide" Target="slides/slide813.xml"/><Relationship Id="rId856" Type="http://schemas.openxmlformats.org/officeDocument/2006/relationships/notesMaster" Target="notesMasters/notesMaster1.xml"/><Relationship Id="rId190" Type="http://schemas.openxmlformats.org/officeDocument/2006/relationships/slide" Target="slides/slide189.xml"/><Relationship Id="rId204" Type="http://schemas.openxmlformats.org/officeDocument/2006/relationships/slide" Target="slides/slide203.xml"/><Relationship Id="rId246" Type="http://schemas.openxmlformats.org/officeDocument/2006/relationships/slide" Target="slides/slide245.xml"/><Relationship Id="rId288" Type="http://schemas.openxmlformats.org/officeDocument/2006/relationships/slide" Target="slides/slide287.xml"/><Relationship Id="rId411" Type="http://schemas.openxmlformats.org/officeDocument/2006/relationships/slide" Target="slides/slide410.xml"/><Relationship Id="rId453" Type="http://schemas.openxmlformats.org/officeDocument/2006/relationships/slide" Target="slides/slide452.xml"/><Relationship Id="rId509" Type="http://schemas.openxmlformats.org/officeDocument/2006/relationships/slide" Target="slides/slide508.xml"/><Relationship Id="rId660" Type="http://schemas.openxmlformats.org/officeDocument/2006/relationships/slide" Target="slides/slide659.xml"/><Relationship Id="rId106" Type="http://schemas.openxmlformats.org/officeDocument/2006/relationships/slide" Target="slides/slide105.xml"/><Relationship Id="rId313" Type="http://schemas.openxmlformats.org/officeDocument/2006/relationships/slide" Target="slides/slide312.xml"/><Relationship Id="rId495" Type="http://schemas.openxmlformats.org/officeDocument/2006/relationships/slide" Target="slides/slide494.xml"/><Relationship Id="rId716" Type="http://schemas.openxmlformats.org/officeDocument/2006/relationships/slide" Target="slides/slide715.xml"/><Relationship Id="rId758" Type="http://schemas.openxmlformats.org/officeDocument/2006/relationships/slide" Target="slides/slide757.xml"/><Relationship Id="rId10" Type="http://schemas.openxmlformats.org/officeDocument/2006/relationships/slide" Target="slides/slide9.xml"/><Relationship Id="rId52" Type="http://schemas.openxmlformats.org/officeDocument/2006/relationships/slide" Target="slides/slide51.xml"/><Relationship Id="rId94" Type="http://schemas.openxmlformats.org/officeDocument/2006/relationships/slide" Target="slides/slide93.xml"/><Relationship Id="rId148" Type="http://schemas.openxmlformats.org/officeDocument/2006/relationships/slide" Target="slides/slide147.xml"/><Relationship Id="rId355" Type="http://schemas.openxmlformats.org/officeDocument/2006/relationships/slide" Target="slides/slide354.xml"/><Relationship Id="rId397" Type="http://schemas.openxmlformats.org/officeDocument/2006/relationships/slide" Target="slides/slide396.xml"/><Relationship Id="rId520" Type="http://schemas.openxmlformats.org/officeDocument/2006/relationships/slide" Target="slides/slide519.xml"/><Relationship Id="rId562" Type="http://schemas.openxmlformats.org/officeDocument/2006/relationships/slide" Target="slides/slide561.xml"/><Relationship Id="rId618" Type="http://schemas.openxmlformats.org/officeDocument/2006/relationships/slide" Target="slides/slide617.xml"/><Relationship Id="rId825" Type="http://schemas.openxmlformats.org/officeDocument/2006/relationships/slide" Target="slides/slide824.xml"/><Relationship Id="rId215" Type="http://schemas.openxmlformats.org/officeDocument/2006/relationships/slide" Target="slides/slide214.xml"/><Relationship Id="rId257" Type="http://schemas.openxmlformats.org/officeDocument/2006/relationships/slide" Target="slides/slide256.xml"/><Relationship Id="rId422" Type="http://schemas.openxmlformats.org/officeDocument/2006/relationships/slide" Target="slides/slide421.xml"/><Relationship Id="rId464" Type="http://schemas.openxmlformats.org/officeDocument/2006/relationships/slide" Target="slides/slide463.xml"/><Relationship Id="rId299" Type="http://schemas.openxmlformats.org/officeDocument/2006/relationships/slide" Target="slides/slide298.xml"/><Relationship Id="rId727" Type="http://schemas.openxmlformats.org/officeDocument/2006/relationships/slide" Target="slides/slide726.xml"/><Relationship Id="rId63" Type="http://schemas.openxmlformats.org/officeDocument/2006/relationships/slide" Target="slides/slide62.xml"/><Relationship Id="rId159" Type="http://schemas.openxmlformats.org/officeDocument/2006/relationships/slide" Target="slides/slide158.xml"/><Relationship Id="rId366" Type="http://schemas.openxmlformats.org/officeDocument/2006/relationships/slide" Target="slides/slide365.xml"/><Relationship Id="rId573" Type="http://schemas.openxmlformats.org/officeDocument/2006/relationships/slide" Target="slides/slide572.xml"/><Relationship Id="rId780" Type="http://schemas.openxmlformats.org/officeDocument/2006/relationships/slide" Target="slides/slide779.xml"/><Relationship Id="rId226" Type="http://schemas.openxmlformats.org/officeDocument/2006/relationships/slide" Target="slides/slide225.xml"/><Relationship Id="rId433" Type="http://schemas.openxmlformats.org/officeDocument/2006/relationships/slide" Target="slides/slide432.xml"/><Relationship Id="rId640" Type="http://schemas.openxmlformats.org/officeDocument/2006/relationships/slide" Target="slides/slide639.xml"/><Relationship Id="rId738" Type="http://schemas.openxmlformats.org/officeDocument/2006/relationships/slide" Target="slides/slide737.xml"/><Relationship Id="rId74" Type="http://schemas.openxmlformats.org/officeDocument/2006/relationships/slide" Target="slides/slide73.xml"/><Relationship Id="rId377" Type="http://schemas.openxmlformats.org/officeDocument/2006/relationships/slide" Target="slides/slide376.xml"/><Relationship Id="rId500" Type="http://schemas.openxmlformats.org/officeDocument/2006/relationships/slide" Target="slides/slide499.xml"/><Relationship Id="rId584" Type="http://schemas.openxmlformats.org/officeDocument/2006/relationships/slide" Target="slides/slide583.xml"/><Relationship Id="rId805" Type="http://schemas.openxmlformats.org/officeDocument/2006/relationships/slide" Target="slides/slide804.xml"/><Relationship Id="rId5" Type="http://schemas.openxmlformats.org/officeDocument/2006/relationships/slide" Target="slides/slide4.xml"/><Relationship Id="rId237" Type="http://schemas.openxmlformats.org/officeDocument/2006/relationships/slide" Target="slides/slide236.xml"/><Relationship Id="rId791" Type="http://schemas.openxmlformats.org/officeDocument/2006/relationships/slide" Target="slides/slide790.xml"/><Relationship Id="rId444" Type="http://schemas.openxmlformats.org/officeDocument/2006/relationships/slide" Target="slides/slide443.xml"/><Relationship Id="rId651" Type="http://schemas.openxmlformats.org/officeDocument/2006/relationships/slide" Target="slides/slide650.xml"/><Relationship Id="rId749" Type="http://schemas.openxmlformats.org/officeDocument/2006/relationships/slide" Target="slides/slide748.xml"/><Relationship Id="rId290" Type="http://schemas.openxmlformats.org/officeDocument/2006/relationships/slide" Target="slides/slide289.xml"/><Relationship Id="rId304" Type="http://schemas.openxmlformats.org/officeDocument/2006/relationships/slide" Target="slides/slide303.xml"/><Relationship Id="rId388" Type="http://schemas.openxmlformats.org/officeDocument/2006/relationships/slide" Target="slides/slide387.xml"/><Relationship Id="rId511" Type="http://schemas.openxmlformats.org/officeDocument/2006/relationships/slide" Target="slides/slide510.xml"/><Relationship Id="rId609" Type="http://schemas.openxmlformats.org/officeDocument/2006/relationships/slide" Target="slides/slide608.xml"/><Relationship Id="rId85" Type="http://schemas.openxmlformats.org/officeDocument/2006/relationships/slide" Target="slides/slide84.xml"/><Relationship Id="rId150" Type="http://schemas.openxmlformats.org/officeDocument/2006/relationships/slide" Target="slides/slide149.xml"/><Relationship Id="rId595" Type="http://schemas.openxmlformats.org/officeDocument/2006/relationships/slide" Target="slides/slide594.xml"/><Relationship Id="rId816" Type="http://schemas.openxmlformats.org/officeDocument/2006/relationships/slide" Target="slides/slide815.xml"/><Relationship Id="rId248" Type="http://schemas.openxmlformats.org/officeDocument/2006/relationships/slide" Target="slides/slide247.xml"/><Relationship Id="rId455" Type="http://schemas.openxmlformats.org/officeDocument/2006/relationships/slide" Target="slides/slide454.xml"/><Relationship Id="rId662" Type="http://schemas.openxmlformats.org/officeDocument/2006/relationships/slide" Target="slides/slide661.xml"/><Relationship Id="rId12" Type="http://schemas.openxmlformats.org/officeDocument/2006/relationships/slide" Target="slides/slide11.xml"/><Relationship Id="rId108" Type="http://schemas.openxmlformats.org/officeDocument/2006/relationships/slide" Target="slides/slide107.xml"/><Relationship Id="rId315" Type="http://schemas.openxmlformats.org/officeDocument/2006/relationships/slide" Target="slides/slide314.xml"/><Relationship Id="rId522" Type="http://schemas.openxmlformats.org/officeDocument/2006/relationships/slide" Target="slides/slide521.xml"/><Relationship Id="rId96" Type="http://schemas.openxmlformats.org/officeDocument/2006/relationships/slide" Target="slides/slide95.xml"/><Relationship Id="rId161" Type="http://schemas.openxmlformats.org/officeDocument/2006/relationships/slide" Target="slides/slide160.xml"/><Relationship Id="rId399" Type="http://schemas.openxmlformats.org/officeDocument/2006/relationships/slide" Target="slides/slide398.xml"/><Relationship Id="rId827" Type="http://schemas.openxmlformats.org/officeDocument/2006/relationships/slide" Target="slides/slide826.xml"/><Relationship Id="rId259" Type="http://schemas.openxmlformats.org/officeDocument/2006/relationships/slide" Target="slides/slide258.xml"/><Relationship Id="rId466" Type="http://schemas.openxmlformats.org/officeDocument/2006/relationships/slide" Target="slides/slide465.xml"/><Relationship Id="rId673" Type="http://schemas.openxmlformats.org/officeDocument/2006/relationships/slide" Target="slides/slide672.xml"/><Relationship Id="rId23" Type="http://schemas.openxmlformats.org/officeDocument/2006/relationships/slide" Target="slides/slide22.xml"/><Relationship Id="rId119" Type="http://schemas.openxmlformats.org/officeDocument/2006/relationships/slide" Target="slides/slide118.xml"/><Relationship Id="rId326" Type="http://schemas.openxmlformats.org/officeDocument/2006/relationships/slide" Target="slides/slide325.xml"/><Relationship Id="rId533" Type="http://schemas.openxmlformats.org/officeDocument/2006/relationships/slide" Target="slides/slide532.xml"/><Relationship Id="rId740" Type="http://schemas.openxmlformats.org/officeDocument/2006/relationships/slide" Target="slides/slide739.xml"/><Relationship Id="rId838" Type="http://schemas.openxmlformats.org/officeDocument/2006/relationships/slide" Target="slides/slide837.xml"/><Relationship Id="rId172" Type="http://schemas.openxmlformats.org/officeDocument/2006/relationships/slide" Target="slides/slide171.xml"/><Relationship Id="rId477" Type="http://schemas.openxmlformats.org/officeDocument/2006/relationships/slide" Target="slides/slide476.xml"/><Relationship Id="rId600" Type="http://schemas.openxmlformats.org/officeDocument/2006/relationships/slide" Target="slides/slide599.xml"/><Relationship Id="rId684" Type="http://schemas.openxmlformats.org/officeDocument/2006/relationships/slide" Target="slides/slide683.xml"/></Relationships>
</file>

<file path=ppt/_rels/viewProps.xml.rels><?xml version="1.0" encoding="UTF-8" standalone="yes"?>
<Relationships xmlns="http://schemas.openxmlformats.org/package/2006/relationships"><Relationship Id="rId3" Type="http://schemas.openxmlformats.org/officeDocument/2006/relationships/slide" Target="slides/slide387.xml"/><Relationship Id="rId2" Type="http://schemas.openxmlformats.org/officeDocument/2006/relationships/slide" Target="slides/slide386.xml"/><Relationship Id="rId1" Type="http://schemas.openxmlformats.org/officeDocument/2006/relationships/slide" Target="slides/slide385.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12.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13.e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13.e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13.e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16.e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bwMode="auto">
          <a:xfrm>
            <a:off x="0" y="0"/>
            <a:ext cx="3038475" cy="465138"/>
          </a:xfrm>
          <a:prstGeom prst="rect">
            <a:avLst/>
          </a:prstGeom>
          <a:noFill/>
          <a:ln w="9525">
            <a:noFill/>
            <a:miter lim="800000"/>
            <a:headEnd/>
            <a:tailEnd/>
          </a:ln>
        </p:spPr>
        <p:txBody>
          <a:bodyPr vert="horz" wrap="square" lIns="93177" tIns="46589" rIns="93177" bIns="46589" numCol="1" anchor="t" anchorCtr="0" compatLnSpc="1">
            <a:prstTxWarp prst="textNoShape">
              <a:avLst/>
            </a:prstTxWarp>
          </a:bodyPr>
          <a:lstStyle>
            <a:lvl1pPr defTabSz="931863">
              <a:defRPr sz="1200">
                <a:latin typeface="Calibri" pitchFamily="34" charset="0"/>
                <a:cs typeface="Arial" charset="0"/>
              </a:defRPr>
            </a:lvl1pPr>
          </a:lstStyle>
          <a:p>
            <a:pPr>
              <a:defRPr/>
            </a:pPr>
            <a:endParaRPr lang="en-US"/>
          </a:p>
        </p:txBody>
      </p:sp>
      <p:sp>
        <p:nvSpPr>
          <p:cNvPr id="3" name="Date Placeholder 2"/>
          <p:cNvSpPr>
            <a:spLocks noGrp="1"/>
          </p:cNvSpPr>
          <p:nvPr>
            <p:ph type="dt" idx="1"/>
          </p:nvPr>
        </p:nvSpPr>
        <p:spPr bwMode="auto">
          <a:xfrm>
            <a:off x="3970338" y="0"/>
            <a:ext cx="3038475" cy="465138"/>
          </a:xfrm>
          <a:prstGeom prst="rect">
            <a:avLst/>
          </a:prstGeom>
          <a:noFill/>
          <a:ln w="9525">
            <a:noFill/>
            <a:miter lim="800000"/>
            <a:headEnd/>
            <a:tailEnd/>
          </a:ln>
        </p:spPr>
        <p:txBody>
          <a:bodyPr vert="horz" wrap="square" lIns="93177" tIns="46589" rIns="93177" bIns="46589" numCol="1" anchor="t" anchorCtr="0" compatLnSpc="1">
            <a:prstTxWarp prst="textNoShape">
              <a:avLst/>
            </a:prstTxWarp>
          </a:bodyPr>
          <a:lstStyle>
            <a:lvl1pPr algn="r" defTabSz="931863">
              <a:defRPr sz="1200">
                <a:latin typeface="Calibri" pitchFamily="34" charset="0"/>
                <a:cs typeface="Arial" charset="0"/>
              </a:defRPr>
            </a:lvl1pPr>
          </a:lstStyle>
          <a:p>
            <a:pPr>
              <a:defRPr/>
            </a:pPr>
            <a:fld id="{FEE215BF-F0C7-40B4-AFD6-C7F64A569FC2}" type="datetimeFigureOut">
              <a:rPr lang="en-US"/>
              <a:pPr>
                <a:defRPr/>
              </a:pPr>
              <a:t>5/11/2013</a:t>
            </a:fld>
            <a:endParaRPr lang="en-US"/>
          </a:p>
        </p:txBody>
      </p:sp>
      <p:sp>
        <p:nvSpPr>
          <p:cNvPr id="4" name="Slide Image Placeholder 3"/>
          <p:cNvSpPr>
            <a:spLocks noGrp="1" noRot="1" noChangeAspect="1"/>
          </p:cNvSpPr>
          <p:nvPr>
            <p:ph type="sldImg" idx="2"/>
          </p:nvPr>
        </p:nvSpPr>
        <p:spPr>
          <a:xfrm>
            <a:off x="1181100" y="696913"/>
            <a:ext cx="4648200" cy="3486150"/>
          </a:xfrm>
          <a:prstGeom prst="rect">
            <a:avLst/>
          </a:prstGeom>
          <a:noFill/>
          <a:ln w="12700">
            <a:solidFill>
              <a:prstClr val="black"/>
            </a:solidFill>
          </a:ln>
        </p:spPr>
        <p:txBody>
          <a:bodyPr vert="horz" lIns="91440" tIns="45720" rIns="91440" bIns="45720" rtlCol="0" anchor="ctr"/>
          <a:lstStyle/>
          <a:p>
            <a:pPr lvl="0"/>
            <a:endParaRPr lang="en-US" noProof="0"/>
          </a:p>
        </p:txBody>
      </p:sp>
      <p:sp>
        <p:nvSpPr>
          <p:cNvPr id="5" name="Notes Placeholder 4"/>
          <p:cNvSpPr>
            <a:spLocks noGrp="1"/>
          </p:cNvSpPr>
          <p:nvPr>
            <p:ph type="body" sz="quarter" idx="3"/>
          </p:nvPr>
        </p:nvSpPr>
        <p:spPr bwMode="auto">
          <a:xfrm>
            <a:off x="701675" y="4416425"/>
            <a:ext cx="5607050" cy="4183063"/>
          </a:xfrm>
          <a:prstGeom prst="rect">
            <a:avLst/>
          </a:prstGeom>
          <a:noFill/>
          <a:ln w="9525">
            <a:noFill/>
            <a:miter lim="800000"/>
            <a:headEnd/>
            <a:tailEnd/>
          </a:ln>
        </p:spPr>
        <p:txBody>
          <a:bodyPr vert="horz" wrap="square" lIns="93177" tIns="46589" rIns="93177" bIns="46589" numCol="1" anchor="t" anchorCtr="0" compatLnSpc="1">
            <a:prstTxWarp prst="textNoShape">
              <a:avLst/>
            </a:prstTxWarp>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a:p>
        </p:txBody>
      </p:sp>
      <p:sp>
        <p:nvSpPr>
          <p:cNvPr id="6" name="Footer Placeholder 5"/>
          <p:cNvSpPr>
            <a:spLocks noGrp="1"/>
          </p:cNvSpPr>
          <p:nvPr>
            <p:ph type="ftr" sz="quarter" idx="4"/>
          </p:nvPr>
        </p:nvSpPr>
        <p:spPr bwMode="auto">
          <a:xfrm>
            <a:off x="0" y="8829675"/>
            <a:ext cx="3038475" cy="465138"/>
          </a:xfrm>
          <a:prstGeom prst="rect">
            <a:avLst/>
          </a:prstGeom>
          <a:noFill/>
          <a:ln w="9525">
            <a:noFill/>
            <a:miter lim="800000"/>
            <a:headEnd/>
            <a:tailEnd/>
          </a:ln>
        </p:spPr>
        <p:txBody>
          <a:bodyPr vert="horz" wrap="square" lIns="93177" tIns="46589" rIns="93177" bIns="46589" numCol="1" anchor="b" anchorCtr="0" compatLnSpc="1">
            <a:prstTxWarp prst="textNoShape">
              <a:avLst/>
            </a:prstTxWarp>
          </a:bodyPr>
          <a:lstStyle>
            <a:lvl1pPr defTabSz="931863">
              <a:defRPr sz="1200">
                <a:latin typeface="Calibri" pitchFamily="34" charset="0"/>
                <a:cs typeface="Arial" charset="0"/>
              </a:defRPr>
            </a:lvl1pPr>
          </a:lstStyle>
          <a:p>
            <a:pPr>
              <a:defRPr/>
            </a:pPr>
            <a:endParaRPr lang="en-US"/>
          </a:p>
        </p:txBody>
      </p:sp>
      <p:sp>
        <p:nvSpPr>
          <p:cNvPr id="7" name="Slide Number Placeholder 6"/>
          <p:cNvSpPr>
            <a:spLocks noGrp="1"/>
          </p:cNvSpPr>
          <p:nvPr>
            <p:ph type="sldNum" sz="quarter" idx="5"/>
          </p:nvPr>
        </p:nvSpPr>
        <p:spPr bwMode="auto">
          <a:xfrm>
            <a:off x="3970338" y="8829675"/>
            <a:ext cx="3038475" cy="465138"/>
          </a:xfrm>
          <a:prstGeom prst="rect">
            <a:avLst/>
          </a:prstGeom>
          <a:noFill/>
          <a:ln w="9525">
            <a:noFill/>
            <a:miter lim="800000"/>
            <a:headEnd/>
            <a:tailEnd/>
          </a:ln>
        </p:spPr>
        <p:txBody>
          <a:bodyPr vert="horz" wrap="square" lIns="93177" tIns="46589" rIns="93177" bIns="46589" numCol="1" anchor="b" anchorCtr="0" compatLnSpc="1">
            <a:prstTxWarp prst="textNoShape">
              <a:avLst/>
            </a:prstTxWarp>
          </a:bodyPr>
          <a:lstStyle>
            <a:lvl1pPr algn="r" defTabSz="931863">
              <a:defRPr sz="1200">
                <a:latin typeface="Calibri" pitchFamily="34" charset="0"/>
                <a:cs typeface="Arial" charset="0"/>
              </a:defRPr>
            </a:lvl1pPr>
          </a:lstStyle>
          <a:p>
            <a:pPr>
              <a:defRPr/>
            </a:pPr>
            <a:fld id="{84B61731-991A-43A6-8FB8-267F307E70C1}" type="slidenum">
              <a:rPr lang="en-US"/>
              <a:pPr>
                <a:defRPr/>
              </a:pPr>
              <a:t>‹#›</a:t>
            </a:fld>
            <a:endParaRPr lang="en-US"/>
          </a:p>
        </p:txBody>
      </p:sp>
    </p:spTree>
    <p:extLst>
      <p:ext uri="{BB962C8B-B14F-4D97-AF65-F5344CB8AC3E}">
        <p14:creationId xmlns:p14="http://schemas.microsoft.com/office/powerpoint/2010/main" val="2917048471"/>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mn-lt"/>
        <a:ea typeface="+mn-ea"/>
        <a:cs typeface="+mn-cs"/>
      </a:defRPr>
    </a:lvl1pPr>
    <a:lvl2pPr marL="457200" algn="l" rtl="0" eaLnBrk="0" fontAlgn="base" hangingPunct="0">
      <a:spcBef>
        <a:spcPct val="30000"/>
      </a:spcBef>
      <a:spcAft>
        <a:spcPct val="0"/>
      </a:spcAft>
      <a:defRPr sz="1200" kern="1200">
        <a:solidFill>
          <a:schemeClr val="tx1"/>
        </a:solidFill>
        <a:latin typeface="+mn-lt"/>
        <a:ea typeface="+mn-ea"/>
        <a:cs typeface="+mn-cs"/>
      </a:defRPr>
    </a:lvl2pPr>
    <a:lvl3pPr marL="914400" algn="l" rtl="0" eaLnBrk="0" fontAlgn="base" hangingPunct="0">
      <a:spcBef>
        <a:spcPct val="30000"/>
      </a:spcBef>
      <a:spcAft>
        <a:spcPct val="0"/>
      </a:spcAft>
      <a:defRPr sz="1200" kern="1200">
        <a:solidFill>
          <a:schemeClr val="tx1"/>
        </a:solidFill>
        <a:latin typeface="+mn-lt"/>
        <a:ea typeface="+mn-ea"/>
        <a:cs typeface="+mn-cs"/>
      </a:defRPr>
    </a:lvl3pPr>
    <a:lvl4pPr marL="1371600" algn="l" rtl="0" eaLnBrk="0" fontAlgn="base" hangingPunct="0">
      <a:spcBef>
        <a:spcPct val="30000"/>
      </a:spcBef>
      <a:spcAft>
        <a:spcPct val="0"/>
      </a:spcAft>
      <a:defRPr sz="1200" kern="1200">
        <a:solidFill>
          <a:schemeClr val="tx1"/>
        </a:solidFill>
        <a:latin typeface="+mn-lt"/>
        <a:ea typeface="+mn-ea"/>
        <a:cs typeface="+mn-cs"/>
      </a:defRPr>
    </a:lvl4pPr>
    <a:lvl5pPr marL="1828800" algn="l" rtl="0" eaLnBrk="0" fontAlgn="base" hangingPunct="0">
      <a:spcBef>
        <a:spcPct val="30000"/>
      </a:spcBef>
      <a:spcAft>
        <a:spcPct val="0"/>
      </a:spcAft>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8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8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8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8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8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40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1031"/>
          <p:cNvSpPr>
            <a:spLocks noGrp="1" noChangeArrowheads="1"/>
          </p:cNvSpPr>
          <p:nvPr>
            <p:ph type="sldNum" sz="quarter" idx="5"/>
          </p:nvPr>
        </p:nvSpPr>
        <p:spPr>
          <a:ln/>
        </p:spPr>
        <p:txBody>
          <a:bodyPr/>
          <a:lstStyle/>
          <a:p>
            <a:fld id="{36920C16-E235-4502-AB46-CB4827265FB4}" type="slidenum">
              <a:rPr lang="en-US"/>
              <a:pPr/>
              <a:t>129</a:t>
            </a:fld>
            <a:endParaRPr lang="en-US"/>
          </a:p>
        </p:txBody>
      </p:sp>
      <p:sp>
        <p:nvSpPr>
          <p:cNvPr id="163842" name="Rectangle 2"/>
          <p:cNvSpPr>
            <a:spLocks noGrp="1" noRot="1" noChangeAspect="1" noChangeArrowheads="1" noTextEdit="1"/>
          </p:cNvSpPr>
          <p:nvPr>
            <p:ph type="sldImg"/>
          </p:nvPr>
        </p:nvSpPr>
        <p:spPr>
          <a:xfrm>
            <a:off x="1198563" y="720725"/>
            <a:ext cx="4613275" cy="3459163"/>
          </a:xfrm>
          <a:ln/>
        </p:spPr>
      </p:sp>
      <p:sp>
        <p:nvSpPr>
          <p:cNvPr id="163843" name="Rectangle 3"/>
          <p:cNvSpPr>
            <a:spLocks noGrp="1" noChangeArrowheads="1"/>
          </p:cNvSpPr>
          <p:nvPr>
            <p:ph type="body" idx="1"/>
          </p:nvPr>
        </p:nvSpPr>
        <p:spPr>
          <a:xfrm>
            <a:off x="934720" y="4417404"/>
            <a:ext cx="5140960" cy="4164013"/>
          </a:xfrm>
        </p:spPr>
        <p:txBody>
          <a:bodyPr/>
          <a:lstStyle/>
          <a:p>
            <a:endParaRPr 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1031"/>
          <p:cNvSpPr>
            <a:spLocks noGrp="1" noChangeArrowheads="1"/>
          </p:cNvSpPr>
          <p:nvPr>
            <p:ph type="sldNum" sz="quarter" idx="5"/>
          </p:nvPr>
        </p:nvSpPr>
        <p:spPr>
          <a:ln/>
        </p:spPr>
        <p:txBody>
          <a:bodyPr/>
          <a:lstStyle/>
          <a:p>
            <a:fld id="{1DDDB96B-F982-4C71-8498-8B4C5D14B89E}" type="slidenum">
              <a:rPr lang="en-US"/>
              <a:pPr/>
              <a:t>130</a:t>
            </a:fld>
            <a:endParaRPr lang="en-US"/>
          </a:p>
        </p:txBody>
      </p:sp>
      <p:sp>
        <p:nvSpPr>
          <p:cNvPr id="165890" name="Rectangle 2"/>
          <p:cNvSpPr>
            <a:spLocks noGrp="1" noRot="1" noChangeAspect="1" noChangeArrowheads="1" noTextEdit="1"/>
          </p:cNvSpPr>
          <p:nvPr>
            <p:ph type="sldImg"/>
          </p:nvPr>
        </p:nvSpPr>
        <p:spPr>
          <a:xfrm>
            <a:off x="1198563" y="720725"/>
            <a:ext cx="4613275" cy="3459163"/>
          </a:xfrm>
          <a:ln/>
        </p:spPr>
      </p:sp>
      <p:sp>
        <p:nvSpPr>
          <p:cNvPr id="165891" name="Rectangle 3"/>
          <p:cNvSpPr>
            <a:spLocks noGrp="1" noChangeArrowheads="1"/>
          </p:cNvSpPr>
          <p:nvPr>
            <p:ph type="body" idx="1"/>
          </p:nvPr>
        </p:nvSpPr>
        <p:spPr>
          <a:xfrm>
            <a:off x="934720" y="4417404"/>
            <a:ext cx="5140960" cy="4164013"/>
          </a:xfrm>
        </p:spPr>
        <p:txBody>
          <a:bodyPr/>
          <a:lstStyle/>
          <a:p>
            <a:endParaRPr 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1031"/>
          <p:cNvSpPr>
            <a:spLocks noGrp="1" noChangeArrowheads="1"/>
          </p:cNvSpPr>
          <p:nvPr>
            <p:ph type="sldNum" sz="quarter" idx="5"/>
          </p:nvPr>
        </p:nvSpPr>
        <p:spPr>
          <a:ln/>
        </p:spPr>
        <p:txBody>
          <a:bodyPr/>
          <a:lstStyle/>
          <a:p>
            <a:fld id="{C38744B8-8908-46D5-850D-741AB510A610}" type="slidenum">
              <a:rPr lang="en-US"/>
              <a:pPr/>
              <a:t>131</a:t>
            </a:fld>
            <a:endParaRPr lang="en-US"/>
          </a:p>
        </p:txBody>
      </p:sp>
      <p:sp>
        <p:nvSpPr>
          <p:cNvPr id="169986" name="Rectangle 2"/>
          <p:cNvSpPr>
            <a:spLocks noGrp="1" noRot="1" noChangeAspect="1" noChangeArrowheads="1" noTextEdit="1"/>
          </p:cNvSpPr>
          <p:nvPr>
            <p:ph type="sldImg"/>
          </p:nvPr>
        </p:nvSpPr>
        <p:spPr>
          <a:xfrm>
            <a:off x="1198563" y="720725"/>
            <a:ext cx="4613275" cy="3459163"/>
          </a:xfrm>
          <a:ln/>
        </p:spPr>
      </p:sp>
      <p:sp>
        <p:nvSpPr>
          <p:cNvPr id="169987" name="Rectangle 3"/>
          <p:cNvSpPr>
            <a:spLocks noGrp="1" noChangeArrowheads="1"/>
          </p:cNvSpPr>
          <p:nvPr>
            <p:ph type="body" idx="1"/>
          </p:nvPr>
        </p:nvSpPr>
        <p:spPr>
          <a:xfrm>
            <a:off x="934720" y="4417404"/>
            <a:ext cx="5140960" cy="4164013"/>
          </a:xfrm>
        </p:spPr>
        <p:txBody>
          <a:bodyPr/>
          <a:lstStyle/>
          <a:p>
            <a:endParaRPr 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1031"/>
          <p:cNvSpPr>
            <a:spLocks noGrp="1" noChangeArrowheads="1"/>
          </p:cNvSpPr>
          <p:nvPr>
            <p:ph type="sldNum" sz="quarter" idx="5"/>
          </p:nvPr>
        </p:nvSpPr>
        <p:spPr>
          <a:ln/>
        </p:spPr>
        <p:txBody>
          <a:bodyPr/>
          <a:lstStyle/>
          <a:p>
            <a:fld id="{552A38BD-B8F2-42FF-8C91-A4E29C214DCC}" type="slidenum">
              <a:rPr lang="en-US"/>
              <a:pPr/>
              <a:t>132</a:t>
            </a:fld>
            <a:endParaRPr lang="en-US"/>
          </a:p>
        </p:txBody>
      </p:sp>
      <p:sp>
        <p:nvSpPr>
          <p:cNvPr id="172034" name="Rectangle 2"/>
          <p:cNvSpPr>
            <a:spLocks noGrp="1" noRot="1" noChangeAspect="1" noChangeArrowheads="1" noTextEdit="1"/>
          </p:cNvSpPr>
          <p:nvPr>
            <p:ph type="sldImg"/>
          </p:nvPr>
        </p:nvSpPr>
        <p:spPr>
          <a:xfrm>
            <a:off x="1198563" y="720725"/>
            <a:ext cx="4613275" cy="3459163"/>
          </a:xfrm>
          <a:ln/>
        </p:spPr>
      </p:sp>
      <p:sp>
        <p:nvSpPr>
          <p:cNvPr id="172035" name="Rectangle 3"/>
          <p:cNvSpPr>
            <a:spLocks noGrp="1" noChangeArrowheads="1"/>
          </p:cNvSpPr>
          <p:nvPr>
            <p:ph type="body" idx="1"/>
          </p:nvPr>
        </p:nvSpPr>
        <p:spPr>
          <a:xfrm>
            <a:off x="934720" y="4417404"/>
            <a:ext cx="5140960" cy="4164013"/>
          </a:xfrm>
        </p:spPr>
        <p:txBody>
          <a:bodyPr/>
          <a:lstStyle/>
          <a:p>
            <a:endParaRPr lang="en-US"/>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1031"/>
          <p:cNvSpPr>
            <a:spLocks noGrp="1" noChangeArrowheads="1"/>
          </p:cNvSpPr>
          <p:nvPr>
            <p:ph type="sldNum" sz="quarter" idx="5"/>
          </p:nvPr>
        </p:nvSpPr>
        <p:spPr>
          <a:ln/>
        </p:spPr>
        <p:txBody>
          <a:bodyPr/>
          <a:lstStyle/>
          <a:p>
            <a:fld id="{0CD9C076-A09D-4382-AC27-F0B3C708ADAC}" type="slidenum">
              <a:rPr lang="en-US"/>
              <a:pPr/>
              <a:t>133</a:t>
            </a:fld>
            <a:endParaRPr lang="en-US"/>
          </a:p>
        </p:txBody>
      </p:sp>
      <p:sp>
        <p:nvSpPr>
          <p:cNvPr id="174082" name="Rectangle 2"/>
          <p:cNvSpPr>
            <a:spLocks noGrp="1" noRot="1" noChangeAspect="1" noChangeArrowheads="1" noTextEdit="1"/>
          </p:cNvSpPr>
          <p:nvPr>
            <p:ph type="sldImg"/>
          </p:nvPr>
        </p:nvSpPr>
        <p:spPr>
          <a:xfrm>
            <a:off x="1198563" y="720725"/>
            <a:ext cx="4613275" cy="3459163"/>
          </a:xfrm>
          <a:ln/>
        </p:spPr>
      </p:sp>
      <p:sp>
        <p:nvSpPr>
          <p:cNvPr id="174083" name="Rectangle 3"/>
          <p:cNvSpPr>
            <a:spLocks noGrp="1" noChangeArrowheads="1"/>
          </p:cNvSpPr>
          <p:nvPr>
            <p:ph type="body" idx="1"/>
          </p:nvPr>
        </p:nvSpPr>
        <p:spPr>
          <a:xfrm>
            <a:off x="934720" y="4417404"/>
            <a:ext cx="5140960" cy="4164013"/>
          </a:xfrm>
        </p:spPr>
        <p:txBody>
          <a:bodyPr/>
          <a:lstStyle/>
          <a:p>
            <a:endParaRPr lang="en-US"/>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1031"/>
          <p:cNvSpPr>
            <a:spLocks noGrp="1" noChangeArrowheads="1"/>
          </p:cNvSpPr>
          <p:nvPr>
            <p:ph type="sldNum" sz="quarter" idx="5"/>
          </p:nvPr>
        </p:nvSpPr>
        <p:spPr>
          <a:ln/>
        </p:spPr>
        <p:txBody>
          <a:bodyPr/>
          <a:lstStyle/>
          <a:p>
            <a:fld id="{DCC6CCDE-8884-430A-ACAE-2B1D0B30FD5E}" type="slidenum">
              <a:rPr lang="en-US"/>
              <a:pPr/>
              <a:t>134</a:t>
            </a:fld>
            <a:endParaRPr lang="en-US"/>
          </a:p>
        </p:txBody>
      </p:sp>
      <p:sp>
        <p:nvSpPr>
          <p:cNvPr id="176130" name="Rectangle 2"/>
          <p:cNvSpPr>
            <a:spLocks noGrp="1" noRot="1" noChangeAspect="1" noChangeArrowheads="1" noTextEdit="1"/>
          </p:cNvSpPr>
          <p:nvPr>
            <p:ph type="sldImg"/>
          </p:nvPr>
        </p:nvSpPr>
        <p:spPr>
          <a:xfrm>
            <a:off x="1198563" y="720725"/>
            <a:ext cx="4613275" cy="3459163"/>
          </a:xfrm>
          <a:ln/>
        </p:spPr>
      </p:sp>
      <p:sp>
        <p:nvSpPr>
          <p:cNvPr id="176131" name="Rectangle 3"/>
          <p:cNvSpPr>
            <a:spLocks noGrp="1" noChangeArrowheads="1"/>
          </p:cNvSpPr>
          <p:nvPr>
            <p:ph type="body" idx="1"/>
          </p:nvPr>
        </p:nvSpPr>
        <p:spPr>
          <a:xfrm>
            <a:off x="934720" y="4417404"/>
            <a:ext cx="5140960" cy="4164013"/>
          </a:xfrm>
        </p:spPr>
        <p:txBody>
          <a:bodyPr/>
          <a:lstStyle/>
          <a:p>
            <a:endParaRPr lang="en-US"/>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1031"/>
          <p:cNvSpPr>
            <a:spLocks noGrp="1" noChangeArrowheads="1"/>
          </p:cNvSpPr>
          <p:nvPr>
            <p:ph type="sldNum" sz="quarter" idx="5"/>
          </p:nvPr>
        </p:nvSpPr>
        <p:spPr>
          <a:ln/>
        </p:spPr>
        <p:txBody>
          <a:bodyPr/>
          <a:lstStyle/>
          <a:p>
            <a:fld id="{3105BE45-8DE3-40FA-9E5C-8A5B315F494A}" type="slidenum">
              <a:rPr lang="en-US"/>
              <a:pPr/>
              <a:t>135</a:t>
            </a:fld>
            <a:endParaRPr lang="en-US"/>
          </a:p>
        </p:txBody>
      </p:sp>
      <p:sp>
        <p:nvSpPr>
          <p:cNvPr id="178178" name="Rectangle 2"/>
          <p:cNvSpPr>
            <a:spLocks noGrp="1" noRot="1" noChangeAspect="1" noChangeArrowheads="1" noTextEdit="1"/>
          </p:cNvSpPr>
          <p:nvPr>
            <p:ph type="sldImg"/>
          </p:nvPr>
        </p:nvSpPr>
        <p:spPr>
          <a:xfrm>
            <a:off x="1198563" y="720725"/>
            <a:ext cx="4613275" cy="3459163"/>
          </a:xfrm>
          <a:ln/>
        </p:spPr>
      </p:sp>
      <p:sp>
        <p:nvSpPr>
          <p:cNvPr id="178179" name="Rectangle 3"/>
          <p:cNvSpPr>
            <a:spLocks noGrp="1" noChangeArrowheads="1"/>
          </p:cNvSpPr>
          <p:nvPr>
            <p:ph type="body" idx="1"/>
          </p:nvPr>
        </p:nvSpPr>
        <p:spPr>
          <a:xfrm>
            <a:off x="934720" y="4417404"/>
            <a:ext cx="5140960" cy="4164013"/>
          </a:xfrm>
        </p:spPr>
        <p:txBody>
          <a:bodyPr/>
          <a:lstStyle/>
          <a:p>
            <a:endParaRPr lang="en-US"/>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1031"/>
          <p:cNvSpPr>
            <a:spLocks noGrp="1" noChangeArrowheads="1"/>
          </p:cNvSpPr>
          <p:nvPr>
            <p:ph type="sldNum" sz="quarter" idx="5"/>
          </p:nvPr>
        </p:nvSpPr>
        <p:spPr>
          <a:ln/>
        </p:spPr>
        <p:txBody>
          <a:bodyPr/>
          <a:lstStyle/>
          <a:p>
            <a:fld id="{B77C05CD-0D8B-4D19-AA1F-85C3736952F5}" type="slidenum">
              <a:rPr lang="en-US"/>
              <a:pPr/>
              <a:t>136</a:t>
            </a:fld>
            <a:endParaRPr lang="en-US"/>
          </a:p>
        </p:txBody>
      </p:sp>
      <p:sp>
        <p:nvSpPr>
          <p:cNvPr id="180226" name="Rectangle 2"/>
          <p:cNvSpPr>
            <a:spLocks noGrp="1" noRot="1" noChangeAspect="1" noChangeArrowheads="1" noTextEdit="1"/>
          </p:cNvSpPr>
          <p:nvPr>
            <p:ph type="sldImg"/>
          </p:nvPr>
        </p:nvSpPr>
        <p:spPr>
          <a:xfrm>
            <a:off x="1198563" y="720725"/>
            <a:ext cx="4613275" cy="3459163"/>
          </a:xfrm>
          <a:ln/>
        </p:spPr>
      </p:sp>
      <p:sp>
        <p:nvSpPr>
          <p:cNvPr id="180227" name="Rectangle 3"/>
          <p:cNvSpPr>
            <a:spLocks noGrp="1" noChangeArrowheads="1"/>
          </p:cNvSpPr>
          <p:nvPr>
            <p:ph type="body" idx="1"/>
          </p:nvPr>
        </p:nvSpPr>
        <p:spPr>
          <a:xfrm>
            <a:off x="934720" y="4417404"/>
            <a:ext cx="5140960" cy="4164013"/>
          </a:xfrm>
        </p:spPr>
        <p:txBody>
          <a:bodyPr/>
          <a:lstStyle/>
          <a:p>
            <a:endParaRPr lang="en-US"/>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1031"/>
          <p:cNvSpPr>
            <a:spLocks noGrp="1" noChangeArrowheads="1"/>
          </p:cNvSpPr>
          <p:nvPr>
            <p:ph type="sldNum" sz="quarter" idx="5"/>
          </p:nvPr>
        </p:nvSpPr>
        <p:spPr>
          <a:ln/>
        </p:spPr>
        <p:txBody>
          <a:bodyPr/>
          <a:lstStyle/>
          <a:p>
            <a:fld id="{F2224762-DDC9-4542-9D98-D5119A350729}" type="slidenum">
              <a:rPr lang="en-US"/>
              <a:pPr/>
              <a:t>137</a:t>
            </a:fld>
            <a:endParaRPr lang="en-US"/>
          </a:p>
        </p:txBody>
      </p:sp>
      <p:sp>
        <p:nvSpPr>
          <p:cNvPr id="182274" name="Rectangle 2"/>
          <p:cNvSpPr>
            <a:spLocks noGrp="1" noRot="1" noChangeAspect="1" noChangeArrowheads="1" noTextEdit="1"/>
          </p:cNvSpPr>
          <p:nvPr>
            <p:ph type="sldImg"/>
          </p:nvPr>
        </p:nvSpPr>
        <p:spPr>
          <a:xfrm>
            <a:off x="1198563" y="720725"/>
            <a:ext cx="4613275" cy="3459163"/>
          </a:xfrm>
          <a:ln/>
        </p:spPr>
      </p:sp>
      <p:sp>
        <p:nvSpPr>
          <p:cNvPr id="182275" name="Rectangle 3"/>
          <p:cNvSpPr>
            <a:spLocks noGrp="1" noChangeArrowheads="1"/>
          </p:cNvSpPr>
          <p:nvPr>
            <p:ph type="body" idx="1"/>
          </p:nvPr>
        </p:nvSpPr>
        <p:spPr>
          <a:xfrm>
            <a:off x="934720" y="4417404"/>
            <a:ext cx="5140960" cy="4164013"/>
          </a:xfrm>
        </p:spPr>
        <p:txBody>
          <a:bodyPr/>
          <a:lstStyle/>
          <a:p>
            <a:endParaRPr lang="en-US"/>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1031"/>
          <p:cNvSpPr>
            <a:spLocks noGrp="1" noChangeArrowheads="1"/>
          </p:cNvSpPr>
          <p:nvPr>
            <p:ph type="sldNum" sz="quarter" idx="5"/>
          </p:nvPr>
        </p:nvSpPr>
        <p:spPr>
          <a:ln/>
        </p:spPr>
        <p:txBody>
          <a:bodyPr/>
          <a:lstStyle/>
          <a:p>
            <a:fld id="{86BEDB13-1972-402C-98DF-0DAF4C9EAAEB}" type="slidenum">
              <a:rPr lang="en-US"/>
              <a:pPr/>
              <a:t>138</a:t>
            </a:fld>
            <a:endParaRPr lang="en-US"/>
          </a:p>
        </p:txBody>
      </p:sp>
      <p:sp>
        <p:nvSpPr>
          <p:cNvPr id="184322" name="Rectangle 2"/>
          <p:cNvSpPr>
            <a:spLocks noGrp="1" noRot="1" noChangeAspect="1" noChangeArrowheads="1" noTextEdit="1"/>
          </p:cNvSpPr>
          <p:nvPr>
            <p:ph type="sldImg"/>
          </p:nvPr>
        </p:nvSpPr>
        <p:spPr>
          <a:xfrm>
            <a:off x="1198563" y="720725"/>
            <a:ext cx="4613275" cy="3459163"/>
          </a:xfrm>
          <a:ln/>
        </p:spPr>
      </p:sp>
      <p:sp>
        <p:nvSpPr>
          <p:cNvPr id="184323" name="Rectangle 3"/>
          <p:cNvSpPr>
            <a:spLocks noGrp="1" noChangeArrowheads="1"/>
          </p:cNvSpPr>
          <p:nvPr>
            <p:ph type="body" idx="1"/>
          </p:nvPr>
        </p:nvSpPr>
        <p:spPr>
          <a:xfrm>
            <a:off x="934720" y="4417404"/>
            <a:ext cx="5140960" cy="4164013"/>
          </a:xfrm>
        </p:spPr>
        <p:txBody>
          <a:bodyPr/>
          <a:lstStyle/>
          <a:p>
            <a:endParaRPr lang="en-US"/>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1031"/>
          <p:cNvSpPr>
            <a:spLocks noGrp="1" noChangeArrowheads="1"/>
          </p:cNvSpPr>
          <p:nvPr>
            <p:ph type="sldNum" sz="quarter" idx="5"/>
          </p:nvPr>
        </p:nvSpPr>
        <p:spPr>
          <a:ln/>
        </p:spPr>
        <p:txBody>
          <a:bodyPr/>
          <a:lstStyle/>
          <a:p>
            <a:fld id="{588DAAF4-3C14-4FF6-9792-86A4C6590F45}" type="slidenum">
              <a:rPr lang="en-US"/>
              <a:pPr/>
              <a:t>139</a:t>
            </a:fld>
            <a:endParaRPr lang="en-US"/>
          </a:p>
        </p:txBody>
      </p:sp>
      <p:sp>
        <p:nvSpPr>
          <p:cNvPr id="186370" name="Rectangle 2"/>
          <p:cNvSpPr>
            <a:spLocks noGrp="1" noRot="1" noChangeAspect="1" noChangeArrowheads="1" noTextEdit="1"/>
          </p:cNvSpPr>
          <p:nvPr>
            <p:ph type="sldImg"/>
          </p:nvPr>
        </p:nvSpPr>
        <p:spPr>
          <a:xfrm>
            <a:off x="1198563" y="720725"/>
            <a:ext cx="4613275" cy="3459163"/>
          </a:xfrm>
          <a:ln/>
        </p:spPr>
      </p:sp>
      <p:sp>
        <p:nvSpPr>
          <p:cNvPr id="186371" name="Rectangle 3"/>
          <p:cNvSpPr>
            <a:spLocks noGrp="1" noChangeArrowheads="1"/>
          </p:cNvSpPr>
          <p:nvPr>
            <p:ph type="body" idx="1"/>
          </p:nvPr>
        </p:nvSpPr>
        <p:spPr>
          <a:xfrm>
            <a:off x="934720" y="4417404"/>
            <a:ext cx="5140960" cy="4164013"/>
          </a:xfrm>
        </p:spPr>
        <p:txBody>
          <a:bodyPr/>
          <a:lstStyle/>
          <a:p>
            <a:endParaRPr lang="en-US"/>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1031"/>
          <p:cNvSpPr>
            <a:spLocks noGrp="1" noChangeArrowheads="1"/>
          </p:cNvSpPr>
          <p:nvPr>
            <p:ph type="sldNum" sz="quarter" idx="5"/>
          </p:nvPr>
        </p:nvSpPr>
        <p:spPr>
          <a:ln/>
        </p:spPr>
        <p:txBody>
          <a:bodyPr/>
          <a:lstStyle/>
          <a:p>
            <a:fld id="{3204576D-643E-466B-8AFA-9B9704523E17}" type="slidenum">
              <a:rPr lang="en-US"/>
              <a:pPr/>
              <a:t>140</a:t>
            </a:fld>
            <a:endParaRPr lang="en-US"/>
          </a:p>
        </p:txBody>
      </p:sp>
      <p:sp>
        <p:nvSpPr>
          <p:cNvPr id="674818" name="Rectangle 2"/>
          <p:cNvSpPr>
            <a:spLocks noGrp="1" noRot="1" noChangeAspect="1" noChangeArrowheads="1" noTextEdit="1"/>
          </p:cNvSpPr>
          <p:nvPr>
            <p:ph type="sldImg"/>
          </p:nvPr>
        </p:nvSpPr>
        <p:spPr>
          <a:ln/>
        </p:spPr>
      </p:sp>
      <p:sp>
        <p:nvSpPr>
          <p:cNvPr id="674819" name="Rectangle 3"/>
          <p:cNvSpPr>
            <a:spLocks noGrp="1" noChangeArrowheads="1"/>
          </p:cNvSpPr>
          <p:nvPr>
            <p:ph type="body" idx="1"/>
          </p:nvPr>
        </p:nvSpPr>
        <p:spPr/>
        <p:txBody>
          <a:bodyPr/>
          <a:lstStyle/>
          <a:p>
            <a:endParaRPr lang="en-US"/>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1031"/>
          <p:cNvSpPr>
            <a:spLocks noGrp="1" noChangeArrowheads="1"/>
          </p:cNvSpPr>
          <p:nvPr>
            <p:ph type="sldNum" sz="quarter" idx="5"/>
          </p:nvPr>
        </p:nvSpPr>
        <p:spPr>
          <a:ln/>
        </p:spPr>
        <p:txBody>
          <a:bodyPr/>
          <a:lstStyle/>
          <a:p>
            <a:fld id="{0AD306EA-1C51-46F3-BB84-2BD852FF0805}" type="slidenum">
              <a:rPr lang="en-US"/>
              <a:pPr/>
              <a:t>141</a:t>
            </a:fld>
            <a:endParaRPr lang="en-US"/>
          </a:p>
        </p:txBody>
      </p:sp>
      <p:sp>
        <p:nvSpPr>
          <p:cNvPr id="676866" name="Rectangle 2"/>
          <p:cNvSpPr>
            <a:spLocks noGrp="1" noRot="1" noChangeAspect="1" noChangeArrowheads="1" noTextEdit="1"/>
          </p:cNvSpPr>
          <p:nvPr>
            <p:ph type="sldImg"/>
          </p:nvPr>
        </p:nvSpPr>
        <p:spPr>
          <a:ln/>
        </p:spPr>
      </p:sp>
      <p:sp>
        <p:nvSpPr>
          <p:cNvPr id="676867" name="Rectangle 3"/>
          <p:cNvSpPr>
            <a:spLocks noGrp="1" noChangeArrowheads="1"/>
          </p:cNvSpPr>
          <p:nvPr>
            <p:ph type="body" idx="1"/>
          </p:nvPr>
        </p:nvSpPr>
        <p:spPr/>
        <p:txBody>
          <a:bodyPr/>
          <a:lstStyle/>
          <a:p>
            <a:endParaRPr lang="en-US"/>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1031"/>
          <p:cNvSpPr>
            <a:spLocks noGrp="1" noChangeArrowheads="1"/>
          </p:cNvSpPr>
          <p:nvPr>
            <p:ph type="sldNum" sz="quarter" idx="5"/>
          </p:nvPr>
        </p:nvSpPr>
        <p:spPr>
          <a:ln/>
        </p:spPr>
        <p:txBody>
          <a:bodyPr/>
          <a:lstStyle/>
          <a:p>
            <a:fld id="{0AD306EA-1C51-46F3-BB84-2BD852FF0805}" type="slidenum">
              <a:rPr lang="en-US"/>
              <a:pPr/>
              <a:t>142</a:t>
            </a:fld>
            <a:endParaRPr lang="en-US"/>
          </a:p>
        </p:txBody>
      </p:sp>
      <p:sp>
        <p:nvSpPr>
          <p:cNvPr id="676866" name="Rectangle 2"/>
          <p:cNvSpPr>
            <a:spLocks noGrp="1" noRot="1" noChangeAspect="1" noChangeArrowheads="1" noTextEdit="1"/>
          </p:cNvSpPr>
          <p:nvPr>
            <p:ph type="sldImg"/>
          </p:nvPr>
        </p:nvSpPr>
        <p:spPr>
          <a:ln/>
        </p:spPr>
      </p:sp>
      <p:sp>
        <p:nvSpPr>
          <p:cNvPr id="676867" name="Rectangle 3"/>
          <p:cNvSpPr>
            <a:spLocks noGrp="1" noChangeArrowheads="1"/>
          </p:cNvSpPr>
          <p:nvPr>
            <p:ph type="body" idx="1"/>
          </p:nvPr>
        </p:nvSpPr>
        <p:spPr/>
        <p:txBody>
          <a:bodyPr/>
          <a:lstStyle/>
          <a:p>
            <a:endParaRPr lang="en-US"/>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1031"/>
          <p:cNvSpPr>
            <a:spLocks noGrp="1" noChangeArrowheads="1"/>
          </p:cNvSpPr>
          <p:nvPr>
            <p:ph type="sldNum" sz="quarter" idx="5"/>
          </p:nvPr>
        </p:nvSpPr>
        <p:spPr>
          <a:ln/>
        </p:spPr>
        <p:txBody>
          <a:bodyPr/>
          <a:lstStyle/>
          <a:p>
            <a:fld id="{8258C7F8-0AFD-4FC7-B9D3-6BF07671BF83}" type="slidenum">
              <a:rPr lang="en-US"/>
              <a:pPr/>
              <a:t>143</a:t>
            </a:fld>
            <a:endParaRPr lang="en-US"/>
          </a:p>
        </p:txBody>
      </p:sp>
      <p:sp>
        <p:nvSpPr>
          <p:cNvPr id="679938" name="Rectangle 2"/>
          <p:cNvSpPr>
            <a:spLocks noGrp="1" noRot="1" noChangeAspect="1" noChangeArrowheads="1" noTextEdit="1"/>
          </p:cNvSpPr>
          <p:nvPr>
            <p:ph type="sldImg"/>
          </p:nvPr>
        </p:nvSpPr>
        <p:spPr>
          <a:ln/>
        </p:spPr>
      </p:sp>
      <p:sp>
        <p:nvSpPr>
          <p:cNvPr id="679939" name="Rectangle 3"/>
          <p:cNvSpPr>
            <a:spLocks noGrp="1" noChangeArrowheads="1"/>
          </p:cNvSpPr>
          <p:nvPr>
            <p:ph type="body" idx="1"/>
          </p:nvPr>
        </p:nvSpPr>
        <p:spPr/>
        <p:txBody>
          <a:bodyPr/>
          <a:lstStyle/>
          <a:p>
            <a:endParaRPr lang="en-US"/>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1031"/>
          <p:cNvSpPr>
            <a:spLocks noGrp="1" noChangeArrowheads="1"/>
          </p:cNvSpPr>
          <p:nvPr>
            <p:ph type="sldNum" sz="quarter" idx="5"/>
          </p:nvPr>
        </p:nvSpPr>
        <p:spPr>
          <a:ln/>
        </p:spPr>
        <p:txBody>
          <a:bodyPr/>
          <a:lstStyle/>
          <a:p>
            <a:fld id="{8258C7F8-0AFD-4FC7-B9D3-6BF07671BF83}" type="slidenum">
              <a:rPr lang="en-US"/>
              <a:pPr/>
              <a:t>144</a:t>
            </a:fld>
            <a:endParaRPr lang="en-US"/>
          </a:p>
        </p:txBody>
      </p:sp>
      <p:sp>
        <p:nvSpPr>
          <p:cNvPr id="679938" name="Rectangle 2"/>
          <p:cNvSpPr>
            <a:spLocks noGrp="1" noRot="1" noChangeAspect="1" noChangeArrowheads="1" noTextEdit="1"/>
          </p:cNvSpPr>
          <p:nvPr>
            <p:ph type="sldImg"/>
          </p:nvPr>
        </p:nvSpPr>
        <p:spPr>
          <a:ln/>
        </p:spPr>
      </p:sp>
      <p:sp>
        <p:nvSpPr>
          <p:cNvPr id="679939" name="Rectangle 3"/>
          <p:cNvSpPr>
            <a:spLocks noGrp="1" noChangeArrowheads="1"/>
          </p:cNvSpPr>
          <p:nvPr>
            <p:ph type="body" idx="1"/>
          </p:nvPr>
        </p:nvSpPr>
        <p:spPr/>
        <p:txBody>
          <a:bodyPr/>
          <a:lstStyle/>
          <a:p>
            <a:endParaRPr lang="en-US"/>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1031"/>
          <p:cNvSpPr>
            <a:spLocks noGrp="1" noChangeArrowheads="1"/>
          </p:cNvSpPr>
          <p:nvPr>
            <p:ph type="sldNum" sz="quarter" idx="5"/>
          </p:nvPr>
        </p:nvSpPr>
        <p:spPr>
          <a:ln/>
        </p:spPr>
        <p:txBody>
          <a:bodyPr/>
          <a:lstStyle/>
          <a:p>
            <a:fld id="{8258C7F8-0AFD-4FC7-B9D3-6BF07671BF83}" type="slidenum">
              <a:rPr lang="en-US"/>
              <a:pPr/>
              <a:t>145</a:t>
            </a:fld>
            <a:endParaRPr lang="en-US"/>
          </a:p>
        </p:txBody>
      </p:sp>
      <p:sp>
        <p:nvSpPr>
          <p:cNvPr id="679938" name="Rectangle 2"/>
          <p:cNvSpPr>
            <a:spLocks noGrp="1" noRot="1" noChangeAspect="1" noChangeArrowheads="1" noTextEdit="1"/>
          </p:cNvSpPr>
          <p:nvPr>
            <p:ph type="sldImg"/>
          </p:nvPr>
        </p:nvSpPr>
        <p:spPr>
          <a:ln/>
        </p:spPr>
      </p:sp>
      <p:sp>
        <p:nvSpPr>
          <p:cNvPr id="679939" name="Rectangle 3"/>
          <p:cNvSpPr>
            <a:spLocks noGrp="1" noChangeArrowheads="1"/>
          </p:cNvSpPr>
          <p:nvPr>
            <p:ph type="body" idx="1"/>
          </p:nvPr>
        </p:nvSpPr>
        <p:spPr/>
        <p:txBody>
          <a:bodyPr/>
          <a:lstStyle/>
          <a:p>
            <a:endParaRPr lang="en-US"/>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84B61731-991A-43A6-8FB8-267F307E70C1}" type="slidenum">
              <a:rPr lang="en-US" smtClean="0"/>
              <a:pPr>
                <a:defRPr/>
              </a:pPr>
              <a:t>193</a:t>
            </a:fld>
            <a:endParaRPr lang="en-US"/>
          </a:p>
        </p:txBody>
      </p:sp>
    </p:spTree>
    <p:extLst>
      <p:ext uri="{BB962C8B-B14F-4D97-AF65-F5344CB8AC3E}">
        <p14:creationId xmlns:p14="http://schemas.microsoft.com/office/powerpoint/2010/main" val="198739125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84B61731-991A-43A6-8FB8-267F307E70C1}" type="slidenum">
              <a:rPr lang="en-US" smtClean="0"/>
              <a:pPr>
                <a:defRPr/>
              </a:pPr>
              <a:t>194</a:t>
            </a:fld>
            <a:endParaRPr lang="en-US"/>
          </a:p>
        </p:txBody>
      </p:sp>
    </p:spTree>
    <p:extLst>
      <p:ext uri="{BB962C8B-B14F-4D97-AF65-F5344CB8AC3E}">
        <p14:creationId xmlns:p14="http://schemas.microsoft.com/office/powerpoint/2010/main" val="198739125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84B61731-991A-43A6-8FB8-267F307E70C1}" type="slidenum">
              <a:rPr lang="en-US" smtClean="0"/>
              <a:pPr>
                <a:defRPr/>
              </a:pPr>
              <a:t>195</a:t>
            </a:fld>
            <a:endParaRPr lang="en-US"/>
          </a:p>
        </p:txBody>
      </p:sp>
    </p:spTree>
    <p:extLst>
      <p:ext uri="{BB962C8B-B14F-4D97-AF65-F5344CB8AC3E}">
        <p14:creationId xmlns:p14="http://schemas.microsoft.com/office/powerpoint/2010/main" val="198739125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1031"/>
          <p:cNvSpPr>
            <a:spLocks noGrp="1" noChangeArrowheads="1"/>
          </p:cNvSpPr>
          <p:nvPr>
            <p:ph type="sldNum" sz="quarter" idx="5"/>
          </p:nvPr>
        </p:nvSpPr>
        <p:spPr>
          <a:ln/>
        </p:spPr>
        <p:txBody>
          <a:bodyPr/>
          <a:lstStyle/>
          <a:p>
            <a:fld id="{9B964EAD-8639-406A-9732-D55BE22196AB}" type="slidenum">
              <a:rPr lang="en-US"/>
              <a:pPr/>
              <a:t>383</a:t>
            </a:fld>
            <a:endParaRPr lang="en-US"/>
          </a:p>
        </p:txBody>
      </p:sp>
      <p:sp>
        <p:nvSpPr>
          <p:cNvPr id="250882" name="Rectangle 2"/>
          <p:cNvSpPr>
            <a:spLocks noGrp="1" noRot="1" noChangeAspect="1" noChangeArrowheads="1" noTextEdit="1"/>
          </p:cNvSpPr>
          <p:nvPr>
            <p:ph type="sldImg"/>
          </p:nvPr>
        </p:nvSpPr>
        <p:spPr>
          <a:xfrm>
            <a:off x="1198563" y="720725"/>
            <a:ext cx="4613275" cy="3459163"/>
          </a:xfrm>
          <a:ln/>
        </p:spPr>
      </p:sp>
      <p:sp>
        <p:nvSpPr>
          <p:cNvPr id="250883" name="Rectangle 3"/>
          <p:cNvSpPr>
            <a:spLocks noGrp="1" noChangeArrowheads="1"/>
          </p:cNvSpPr>
          <p:nvPr>
            <p:ph type="body" idx="1"/>
          </p:nvPr>
        </p:nvSpPr>
        <p:spPr>
          <a:xfrm>
            <a:off x="934720" y="4417404"/>
            <a:ext cx="5140960" cy="4164013"/>
          </a:xfrm>
        </p:spPr>
        <p:txBody>
          <a:bodyPr/>
          <a:lstStyle/>
          <a:p>
            <a:endParaRPr lang="en-US"/>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1031"/>
          <p:cNvSpPr>
            <a:spLocks noGrp="1" noChangeArrowheads="1"/>
          </p:cNvSpPr>
          <p:nvPr>
            <p:ph type="sldNum" sz="quarter" idx="5"/>
          </p:nvPr>
        </p:nvSpPr>
        <p:spPr>
          <a:ln/>
        </p:spPr>
        <p:txBody>
          <a:bodyPr/>
          <a:lstStyle/>
          <a:p>
            <a:fld id="{9B964EAD-8639-406A-9732-D55BE22196AB}" type="slidenum">
              <a:rPr lang="en-US"/>
              <a:pPr/>
              <a:t>384</a:t>
            </a:fld>
            <a:endParaRPr lang="en-US"/>
          </a:p>
        </p:txBody>
      </p:sp>
      <p:sp>
        <p:nvSpPr>
          <p:cNvPr id="250882" name="Rectangle 2"/>
          <p:cNvSpPr>
            <a:spLocks noGrp="1" noRot="1" noChangeAspect="1" noChangeArrowheads="1" noTextEdit="1"/>
          </p:cNvSpPr>
          <p:nvPr>
            <p:ph type="sldImg"/>
          </p:nvPr>
        </p:nvSpPr>
        <p:spPr>
          <a:xfrm>
            <a:off x="1198563" y="720725"/>
            <a:ext cx="4613275" cy="3459163"/>
          </a:xfrm>
          <a:ln/>
        </p:spPr>
      </p:sp>
      <p:sp>
        <p:nvSpPr>
          <p:cNvPr id="250883" name="Rectangle 3"/>
          <p:cNvSpPr>
            <a:spLocks noGrp="1" noChangeArrowheads="1"/>
          </p:cNvSpPr>
          <p:nvPr>
            <p:ph type="body" idx="1"/>
          </p:nvPr>
        </p:nvSpPr>
        <p:spPr>
          <a:xfrm>
            <a:off x="934720" y="4417404"/>
            <a:ext cx="5140960" cy="4164013"/>
          </a:xfrm>
        </p:spPr>
        <p:txBody>
          <a:bodyPr/>
          <a:lstStyle/>
          <a:p>
            <a:endParaRPr lang="en-US"/>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1031"/>
          <p:cNvSpPr>
            <a:spLocks noGrp="1" noChangeArrowheads="1"/>
          </p:cNvSpPr>
          <p:nvPr>
            <p:ph type="sldNum" sz="quarter" idx="5"/>
          </p:nvPr>
        </p:nvSpPr>
        <p:spPr>
          <a:ln/>
        </p:spPr>
        <p:txBody>
          <a:bodyPr/>
          <a:lstStyle/>
          <a:p>
            <a:fld id="{3B4EB6DF-944D-47D7-BF9F-5AB38363BEAB}" type="slidenum">
              <a:rPr lang="en-US"/>
              <a:pPr/>
              <a:t>385</a:t>
            </a:fld>
            <a:endParaRPr lang="en-US"/>
          </a:p>
        </p:txBody>
      </p:sp>
      <p:sp>
        <p:nvSpPr>
          <p:cNvPr id="257026" name="Rectangle 2"/>
          <p:cNvSpPr>
            <a:spLocks noGrp="1" noRot="1" noChangeAspect="1" noChangeArrowheads="1" noTextEdit="1"/>
          </p:cNvSpPr>
          <p:nvPr>
            <p:ph type="sldImg"/>
          </p:nvPr>
        </p:nvSpPr>
        <p:spPr>
          <a:xfrm>
            <a:off x="1198563" y="720725"/>
            <a:ext cx="4613275" cy="3459163"/>
          </a:xfrm>
          <a:ln/>
        </p:spPr>
      </p:sp>
      <p:sp>
        <p:nvSpPr>
          <p:cNvPr id="257027" name="Rectangle 3"/>
          <p:cNvSpPr>
            <a:spLocks noGrp="1" noChangeArrowheads="1"/>
          </p:cNvSpPr>
          <p:nvPr>
            <p:ph type="body" idx="1"/>
          </p:nvPr>
        </p:nvSpPr>
        <p:spPr>
          <a:xfrm>
            <a:off x="934720" y="4417404"/>
            <a:ext cx="5140960" cy="4164013"/>
          </a:xfrm>
        </p:spPr>
        <p:txBody>
          <a:bodyPr/>
          <a:lstStyle/>
          <a:p>
            <a:endParaRPr lang="en-US"/>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1031"/>
          <p:cNvSpPr>
            <a:spLocks noGrp="1" noChangeArrowheads="1"/>
          </p:cNvSpPr>
          <p:nvPr>
            <p:ph type="sldNum" sz="quarter" idx="5"/>
          </p:nvPr>
        </p:nvSpPr>
        <p:spPr>
          <a:ln/>
        </p:spPr>
        <p:txBody>
          <a:bodyPr/>
          <a:lstStyle/>
          <a:p>
            <a:fld id="{3B4EB6DF-944D-47D7-BF9F-5AB38363BEAB}" type="slidenum">
              <a:rPr lang="en-US"/>
              <a:pPr/>
              <a:t>386</a:t>
            </a:fld>
            <a:endParaRPr lang="en-US"/>
          </a:p>
        </p:txBody>
      </p:sp>
      <p:sp>
        <p:nvSpPr>
          <p:cNvPr id="257026" name="Rectangle 2"/>
          <p:cNvSpPr>
            <a:spLocks noGrp="1" noRot="1" noChangeAspect="1" noChangeArrowheads="1" noTextEdit="1"/>
          </p:cNvSpPr>
          <p:nvPr>
            <p:ph type="sldImg"/>
          </p:nvPr>
        </p:nvSpPr>
        <p:spPr>
          <a:xfrm>
            <a:off x="1198563" y="720725"/>
            <a:ext cx="4613275" cy="3459163"/>
          </a:xfrm>
          <a:ln/>
        </p:spPr>
      </p:sp>
      <p:sp>
        <p:nvSpPr>
          <p:cNvPr id="257027" name="Rectangle 3"/>
          <p:cNvSpPr>
            <a:spLocks noGrp="1" noChangeArrowheads="1"/>
          </p:cNvSpPr>
          <p:nvPr>
            <p:ph type="body" idx="1"/>
          </p:nvPr>
        </p:nvSpPr>
        <p:spPr>
          <a:xfrm>
            <a:off x="934720" y="4417404"/>
            <a:ext cx="5140960" cy="4164013"/>
          </a:xfrm>
        </p:spPr>
        <p:txBody>
          <a:bodyPr/>
          <a:lstStyle/>
          <a:p>
            <a:endParaRPr lang="en-US"/>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1031"/>
          <p:cNvSpPr>
            <a:spLocks noGrp="1" noChangeArrowheads="1"/>
          </p:cNvSpPr>
          <p:nvPr>
            <p:ph type="sldNum" sz="quarter" idx="5"/>
          </p:nvPr>
        </p:nvSpPr>
        <p:spPr>
          <a:ln/>
        </p:spPr>
        <p:txBody>
          <a:bodyPr/>
          <a:lstStyle/>
          <a:p>
            <a:fld id="{3B4EB6DF-944D-47D7-BF9F-5AB38363BEAB}" type="slidenum">
              <a:rPr lang="en-US"/>
              <a:pPr/>
              <a:t>387</a:t>
            </a:fld>
            <a:endParaRPr lang="en-US"/>
          </a:p>
        </p:txBody>
      </p:sp>
      <p:sp>
        <p:nvSpPr>
          <p:cNvPr id="257026" name="Rectangle 2"/>
          <p:cNvSpPr>
            <a:spLocks noGrp="1" noRot="1" noChangeAspect="1" noChangeArrowheads="1" noTextEdit="1"/>
          </p:cNvSpPr>
          <p:nvPr>
            <p:ph type="sldImg"/>
          </p:nvPr>
        </p:nvSpPr>
        <p:spPr>
          <a:xfrm>
            <a:off x="1198563" y="720725"/>
            <a:ext cx="4613275" cy="3459163"/>
          </a:xfrm>
          <a:ln/>
        </p:spPr>
      </p:sp>
      <p:sp>
        <p:nvSpPr>
          <p:cNvPr id="257027" name="Rectangle 3"/>
          <p:cNvSpPr>
            <a:spLocks noGrp="1" noChangeArrowheads="1"/>
          </p:cNvSpPr>
          <p:nvPr>
            <p:ph type="body" idx="1"/>
          </p:nvPr>
        </p:nvSpPr>
        <p:spPr>
          <a:xfrm>
            <a:off x="934720" y="4417404"/>
            <a:ext cx="5140960" cy="4164013"/>
          </a:xfrm>
        </p:spPr>
        <p:txBody>
          <a:bodyPr/>
          <a:lstStyle/>
          <a:p>
            <a:endParaRPr lang="en-US"/>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pPr>
              <a:defRPr/>
            </a:pPr>
            <a:fld id="{84B61731-991A-43A6-8FB8-267F307E70C1}" type="slidenum">
              <a:rPr lang="en-US" smtClean="0"/>
              <a:pPr>
                <a:defRPr/>
              </a:pPr>
              <a:t>401</a:t>
            </a:fld>
            <a:endParaRPr lang="en-US"/>
          </a:p>
        </p:txBody>
      </p:sp>
    </p:spTree>
    <p:extLst>
      <p:ext uri="{BB962C8B-B14F-4D97-AF65-F5344CB8AC3E}">
        <p14:creationId xmlns:p14="http://schemas.microsoft.com/office/powerpoint/2010/main" val="318029793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lvl1pPr>
              <a:defRPr/>
            </a:lvl1pPr>
          </a:lstStyle>
          <a:p>
            <a:pPr>
              <a:defRPr/>
            </a:pPr>
            <a:fld id="{CAD8B0AE-74B2-4788-BBFF-10D33D9C72D1}" type="datetime1">
              <a:rPr lang="en-US" smtClean="0"/>
              <a:pPr>
                <a:defRPr/>
              </a:pPr>
              <a:t>5/11/2013</a:t>
            </a:fld>
            <a:endParaRPr lang="en-US"/>
          </a:p>
        </p:txBody>
      </p:sp>
      <p:sp>
        <p:nvSpPr>
          <p:cNvPr id="5" name="Footer Placeholder 4"/>
          <p:cNvSpPr>
            <a:spLocks noGrp="1"/>
          </p:cNvSpPr>
          <p:nvPr>
            <p:ph type="ftr" sz="quarter" idx="11"/>
          </p:nvPr>
        </p:nvSpPr>
        <p:spPr/>
        <p:txBody>
          <a:bodyPr/>
          <a:lstStyle>
            <a:lvl1pPr>
              <a:defRPr/>
            </a:lvl1pPr>
          </a:lstStyle>
          <a:p>
            <a:endParaRPr lang="en-US"/>
          </a:p>
        </p:txBody>
      </p:sp>
      <p:sp>
        <p:nvSpPr>
          <p:cNvPr id="6" name="Slide Number Placeholder 5"/>
          <p:cNvSpPr>
            <a:spLocks noGrp="1"/>
          </p:cNvSpPr>
          <p:nvPr>
            <p:ph type="sldNum" sz="quarter" idx="12"/>
          </p:nvPr>
        </p:nvSpPr>
        <p:spPr/>
        <p:txBody>
          <a:bodyPr/>
          <a:lstStyle>
            <a:lvl1pPr>
              <a:defRPr/>
            </a:lvl1pPr>
          </a:lstStyle>
          <a:p>
            <a:pPr>
              <a:defRPr/>
            </a:pPr>
            <a:fld id="{D43F4A33-D76E-4E01-A2D2-4C30CF4794C9}" type="slidenum">
              <a:rPr lang="en-US"/>
              <a:pPr>
                <a:defRPr/>
              </a:pPr>
              <a:t>‹#›</a:t>
            </a:fld>
            <a:endParaRPr lang="en-US"/>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fld id="{75641E7F-2749-480A-BC96-74D66CA8038F}" type="datetime1">
              <a:rPr lang="en-US" smtClean="0"/>
              <a:pPr>
                <a:defRPr/>
              </a:pPr>
              <a:t>5/11/2013</a:t>
            </a:fld>
            <a:endParaRPr lang="en-US"/>
          </a:p>
        </p:txBody>
      </p:sp>
      <p:sp>
        <p:nvSpPr>
          <p:cNvPr id="5" name="Footer Placeholder 4"/>
          <p:cNvSpPr>
            <a:spLocks noGrp="1"/>
          </p:cNvSpPr>
          <p:nvPr>
            <p:ph type="ftr" sz="quarter" idx="11"/>
          </p:nvPr>
        </p:nvSpPr>
        <p:spPr/>
        <p:txBody>
          <a:bodyPr/>
          <a:lstStyle>
            <a:lvl1pPr>
              <a:defRPr/>
            </a:lvl1pPr>
          </a:lstStyle>
          <a:p>
            <a:endParaRPr lang="en-US"/>
          </a:p>
        </p:txBody>
      </p:sp>
      <p:sp>
        <p:nvSpPr>
          <p:cNvPr id="6" name="Slide Number Placeholder 5"/>
          <p:cNvSpPr>
            <a:spLocks noGrp="1"/>
          </p:cNvSpPr>
          <p:nvPr>
            <p:ph type="sldNum" sz="quarter" idx="12"/>
          </p:nvPr>
        </p:nvSpPr>
        <p:spPr/>
        <p:txBody>
          <a:bodyPr/>
          <a:lstStyle>
            <a:lvl1pPr>
              <a:defRPr/>
            </a:lvl1pPr>
          </a:lstStyle>
          <a:p>
            <a:pPr>
              <a:defRPr/>
            </a:pPr>
            <a:fld id="{361924D0-832B-4678-AB47-405888889344}" type="slidenum">
              <a:rPr lang="en-US"/>
              <a:pPr>
                <a:defRPr/>
              </a:pPr>
              <a:t>‹#›</a:t>
            </a:fld>
            <a:endParaRPr lang="en-US"/>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a:defRPr/>
            </a:lvl1pPr>
          </a:lstStyle>
          <a:p>
            <a:pPr>
              <a:defRPr/>
            </a:pPr>
            <a:fld id="{870E2920-7CB9-4B42-BBB0-17F7D23D4278}" type="datetime1">
              <a:rPr lang="en-US" smtClean="0"/>
              <a:pPr>
                <a:defRPr/>
              </a:pPr>
              <a:t>5/11/2013</a:t>
            </a:fld>
            <a:endParaRPr lang="en-US"/>
          </a:p>
        </p:txBody>
      </p:sp>
      <p:sp>
        <p:nvSpPr>
          <p:cNvPr id="5" name="Footer Placeholder 4"/>
          <p:cNvSpPr>
            <a:spLocks noGrp="1"/>
          </p:cNvSpPr>
          <p:nvPr>
            <p:ph type="ftr" sz="quarter" idx="11"/>
          </p:nvPr>
        </p:nvSpPr>
        <p:spPr/>
        <p:txBody>
          <a:bodyPr/>
          <a:lstStyle>
            <a:lvl1pPr>
              <a:defRPr/>
            </a:lvl1pPr>
          </a:lstStyle>
          <a:p>
            <a:endParaRPr lang="en-US"/>
          </a:p>
        </p:txBody>
      </p:sp>
      <p:sp>
        <p:nvSpPr>
          <p:cNvPr id="6" name="Slide Number Placeholder 5"/>
          <p:cNvSpPr>
            <a:spLocks noGrp="1"/>
          </p:cNvSpPr>
          <p:nvPr>
            <p:ph type="sldNum" sz="quarter" idx="12"/>
          </p:nvPr>
        </p:nvSpPr>
        <p:spPr/>
        <p:txBody>
          <a:bodyPr/>
          <a:lstStyle>
            <a:lvl1pPr>
              <a:defRPr/>
            </a:lvl1pPr>
          </a:lstStyle>
          <a:p>
            <a:pPr>
              <a:defRPr/>
            </a:pPr>
            <a:fld id="{1E45F69F-A8A8-4991-91A9-8964E58721EA}" type="slidenum">
              <a:rPr lang="en-US"/>
              <a:pPr>
                <a:defRPr/>
              </a:pPr>
              <a:t>‹#›</a:t>
            </a:fld>
            <a:endParaRPr lang="en-US"/>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3"/>
          <p:cNvSpPr>
            <a:spLocks noGrp="1"/>
          </p:cNvSpPr>
          <p:nvPr>
            <p:ph type="dt" sz="half" idx="10"/>
          </p:nvPr>
        </p:nvSpPr>
        <p:spPr/>
        <p:txBody>
          <a:bodyPr/>
          <a:lstStyle>
            <a:lvl1pPr>
              <a:defRPr/>
            </a:lvl1pPr>
          </a:lstStyle>
          <a:p>
            <a:pPr>
              <a:defRPr/>
            </a:pPr>
            <a:fld id="{34AC9959-D507-46F4-AC67-F9C671BD066F}" type="datetime1">
              <a:rPr lang="en-US" smtClean="0"/>
              <a:pPr>
                <a:defRPr/>
              </a:pPr>
              <a:t>5/11/2013</a:t>
            </a:fld>
            <a:endParaRPr lang="en-US"/>
          </a:p>
        </p:txBody>
      </p:sp>
      <p:sp>
        <p:nvSpPr>
          <p:cNvPr id="6" name="Footer Placeholder 4"/>
          <p:cNvSpPr>
            <a:spLocks noGrp="1"/>
          </p:cNvSpPr>
          <p:nvPr>
            <p:ph type="ftr" sz="quarter" idx="11"/>
          </p:nvPr>
        </p:nvSpPr>
        <p:spPr/>
        <p:txBody>
          <a:bodyPr/>
          <a:lstStyle>
            <a:lvl1pPr>
              <a:defRPr/>
            </a:lvl1pPr>
          </a:lstStyle>
          <a:p>
            <a:endParaRPr lang="en-US"/>
          </a:p>
        </p:txBody>
      </p:sp>
      <p:sp>
        <p:nvSpPr>
          <p:cNvPr id="7" name="Slide Number Placeholder 5"/>
          <p:cNvSpPr>
            <a:spLocks noGrp="1"/>
          </p:cNvSpPr>
          <p:nvPr>
            <p:ph type="sldNum" sz="quarter" idx="12"/>
          </p:nvPr>
        </p:nvSpPr>
        <p:spPr/>
        <p:txBody>
          <a:bodyPr/>
          <a:lstStyle>
            <a:lvl1pPr>
              <a:defRPr/>
            </a:lvl1pPr>
          </a:lstStyle>
          <a:p>
            <a:pPr>
              <a:defRPr/>
            </a:pPr>
            <a:fld id="{A7ED0601-C36A-45E0-98A0-104A24F8320E}" type="slidenum">
              <a:rPr lang="en-US"/>
              <a:pPr>
                <a:defRPr/>
              </a:pPr>
              <a:t>‹#›</a:t>
            </a:fld>
            <a:endParaRPr 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3"/>
          <p:cNvSpPr>
            <a:spLocks noGrp="1"/>
          </p:cNvSpPr>
          <p:nvPr>
            <p:ph type="dt" sz="half" idx="10"/>
          </p:nvPr>
        </p:nvSpPr>
        <p:spPr/>
        <p:txBody>
          <a:bodyPr/>
          <a:lstStyle>
            <a:lvl1pPr>
              <a:defRPr/>
            </a:lvl1pPr>
          </a:lstStyle>
          <a:p>
            <a:pPr>
              <a:defRPr/>
            </a:pPr>
            <a:fld id="{0AA6923D-D2DC-4A49-8DF2-E51588651BDC}" type="datetime1">
              <a:rPr lang="en-US" smtClean="0"/>
              <a:pPr>
                <a:defRPr/>
              </a:pPr>
              <a:t>5/11/2013</a:t>
            </a:fld>
            <a:endParaRPr lang="en-US"/>
          </a:p>
        </p:txBody>
      </p:sp>
      <p:sp>
        <p:nvSpPr>
          <p:cNvPr id="8" name="Footer Placeholder 4"/>
          <p:cNvSpPr>
            <a:spLocks noGrp="1"/>
          </p:cNvSpPr>
          <p:nvPr>
            <p:ph type="ftr" sz="quarter" idx="11"/>
          </p:nvPr>
        </p:nvSpPr>
        <p:spPr/>
        <p:txBody>
          <a:bodyPr/>
          <a:lstStyle>
            <a:lvl1pPr>
              <a:defRPr/>
            </a:lvl1pPr>
          </a:lstStyle>
          <a:p>
            <a:endParaRPr lang="en-US"/>
          </a:p>
        </p:txBody>
      </p:sp>
      <p:sp>
        <p:nvSpPr>
          <p:cNvPr id="9" name="Slide Number Placeholder 5"/>
          <p:cNvSpPr>
            <a:spLocks noGrp="1"/>
          </p:cNvSpPr>
          <p:nvPr>
            <p:ph type="sldNum" sz="quarter" idx="12"/>
          </p:nvPr>
        </p:nvSpPr>
        <p:spPr/>
        <p:txBody>
          <a:bodyPr/>
          <a:lstStyle>
            <a:lvl1pPr>
              <a:defRPr/>
            </a:lvl1pPr>
          </a:lstStyle>
          <a:p>
            <a:pPr>
              <a:defRPr/>
            </a:pPr>
            <a:fld id="{47021644-2242-4768-A85B-16799B10A0ED}" type="slidenum">
              <a:rPr lang="en-US"/>
              <a:pPr>
                <a:defRPr/>
              </a:pPr>
              <a:t>‹#›</a:t>
            </a:fld>
            <a:endParaRPr lang="en-US"/>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3"/>
          <p:cNvSpPr>
            <a:spLocks noGrp="1"/>
          </p:cNvSpPr>
          <p:nvPr>
            <p:ph type="dt" sz="half" idx="10"/>
          </p:nvPr>
        </p:nvSpPr>
        <p:spPr/>
        <p:txBody>
          <a:bodyPr/>
          <a:lstStyle>
            <a:lvl1pPr>
              <a:defRPr/>
            </a:lvl1pPr>
          </a:lstStyle>
          <a:p>
            <a:pPr>
              <a:defRPr/>
            </a:pPr>
            <a:fld id="{84B4E3E8-14A0-4612-8949-A35D4F43B149}" type="datetime1">
              <a:rPr lang="en-US" smtClean="0"/>
              <a:pPr>
                <a:defRPr/>
              </a:pPr>
              <a:t>5/11/2013</a:t>
            </a:fld>
            <a:endParaRPr lang="en-US"/>
          </a:p>
        </p:txBody>
      </p:sp>
      <p:sp>
        <p:nvSpPr>
          <p:cNvPr id="4" name="Footer Placeholder 4"/>
          <p:cNvSpPr>
            <a:spLocks noGrp="1"/>
          </p:cNvSpPr>
          <p:nvPr>
            <p:ph type="ftr" sz="quarter" idx="11"/>
          </p:nvPr>
        </p:nvSpPr>
        <p:spPr/>
        <p:txBody>
          <a:bodyPr/>
          <a:lstStyle>
            <a:lvl1pPr>
              <a:defRPr/>
            </a:lvl1pPr>
          </a:lstStyle>
          <a:p>
            <a:endParaRPr lang="en-US"/>
          </a:p>
        </p:txBody>
      </p:sp>
      <p:sp>
        <p:nvSpPr>
          <p:cNvPr id="5" name="Slide Number Placeholder 5"/>
          <p:cNvSpPr>
            <a:spLocks noGrp="1"/>
          </p:cNvSpPr>
          <p:nvPr>
            <p:ph type="sldNum" sz="quarter" idx="12"/>
          </p:nvPr>
        </p:nvSpPr>
        <p:spPr/>
        <p:txBody>
          <a:bodyPr/>
          <a:lstStyle>
            <a:lvl1pPr>
              <a:defRPr/>
            </a:lvl1pPr>
          </a:lstStyle>
          <a:p>
            <a:pPr>
              <a:defRPr/>
            </a:pPr>
            <a:fld id="{5B8EC5AC-8763-45F4-9681-BE29E3FEE34F}" type="slidenum">
              <a:rPr lang="en-US"/>
              <a:pPr>
                <a:defRPr/>
              </a:pPr>
              <a:t>‹#›</a:t>
            </a:fld>
            <a:endParaRPr lang="en-US"/>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6D1F1FC1-B0C3-416A-87D7-5B58CD1DFC23}" type="datetime1">
              <a:rPr lang="en-US" smtClean="0"/>
              <a:pPr>
                <a:defRPr/>
              </a:pPr>
              <a:t>5/11/2013</a:t>
            </a:fld>
            <a:endParaRPr lang="en-US"/>
          </a:p>
        </p:txBody>
      </p:sp>
      <p:sp>
        <p:nvSpPr>
          <p:cNvPr id="3" name="Footer Placeholder 4"/>
          <p:cNvSpPr>
            <a:spLocks noGrp="1"/>
          </p:cNvSpPr>
          <p:nvPr>
            <p:ph type="ftr" sz="quarter" idx="11"/>
          </p:nvPr>
        </p:nvSpPr>
        <p:spPr/>
        <p:txBody>
          <a:bodyPr/>
          <a:lstStyle>
            <a:lvl1pPr>
              <a:defRPr/>
            </a:lvl1pPr>
          </a:lstStyle>
          <a:p>
            <a:endParaRPr lang="en-US"/>
          </a:p>
        </p:txBody>
      </p:sp>
      <p:sp>
        <p:nvSpPr>
          <p:cNvPr id="4" name="Slide Number Placeholder 5"/>
          <p:cNvSpPr>
            <a:spLocks noGrp="1"/>
          </p:cNvSpPr>
          <p:nvPr>
            <p:ph type="sldNum" sz="quarter" idx="12"/>
          </p:nvPr>
        </p:nvSpPr>
        <p:spPr/>
        <p:txBody>
          <a:bodyPr/>
          <a:lstStyle>
            <a:lvl1pPr>
              <a:defRPr/>
            </a:lvl1pPr>
          </a:lstStyle>
          <a:p>
            <a:pPr>
              <a:defRPr/>
            </a:pPr>
            <a:fld id="{AC0AA542-323D-410B-960D-5E793252D149}" type="slidenum">
              <a:rPr lang="en-US"/>
              <a:pPr>
                <a:defRPr/>
              </a:pPr>
              <a:t>‹#›</a:t>
            </a:fld>
            <a:endParaRPr lang="en-US"/>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3"/>
          <p:cNvSpPr>
            <a:spLocks noGrp="1"/>
          </p:cNvSpPr>
          <p:nvPr>
            <p:ph type="dt" sz="half" idx="10"/>
          </p:nvPr>
        </p:nvSpPr>
        <p:spPr/>
        <p:txBody>
          <a:bodyPr/>
          <a:lstStyle>
            <a:lvl1pPr>
              <a:defRPr/>
            </a:lvl1pPr>
          </a:lstStyle>
          <a:p>
            <a:pPr>
              <a:defRPr/>
            </a:pPr>
            <a:fld id="{96749F74-CC72-48BF-8D33-4467AD9E269F}" type="datetime1">
              <a:rPr lang="en-US" smtClean="0"/>
              <a:pPr>
                <a:defRPr/>
              </a:pPr>
              <a:t>5/11/2013</a:t>
            </a:fld>
            <a:endParaRPr lang="en-US"/>
          </a:p>
        </p:txBody>
      </p:sp>
      <p:sp>
        <p:nvSpPr>
          <p:cNvPr id="6" name="Footer Placeholder 4"/>
          <p:cNvSpPr>
            <a:spLocks noGrp="1"/>
          </p:cNvSpPr>
          <p:nvPr>
            <p:ph type="ftr" sz="quarter" idx="11"/>
          </p:nvPr>
        </p:nvSpPr>
        <p:spPr/>
        <p:txBody>
          <a:bodyPr/>
          <a:lstStyle>
            <a:lvl1pPr>
              <a:defRPr/>
            </a:lvl1pPr>
          </a:lstStyle>
          <a:p>
            <a:endParaRPr lang="en-US"/>
          </a:p>
        </p:txBody>
      </p:sp>
      <p:sp>
        <p:nvSpPr>
          <p:cNvPr id="7" name="Slide Number Placeholder 5"/>
          <p:cNvSpPr>
            <a:spLocks noGrp="1"/>
          </p:cNvSpPr>
          <p:nvPr>
            <p:ph type="sldNum" sz="quarter" idx="12"/>
          </p:nvPr>
        </p:nvSpPr>
        <p:spPr/>
        <p:txBody>
          <a:bodyPr/>
          <a:lstStyle>
            <a:lvl1pPr>
              <a:defRPr/>
            </a:lvl1pPr>
          </a:lstStyle>
          <a:p>
            <a:pPr>
              <a:defRPr/>
            </a:pPr>
            <a:fld id="{57CD1CBF-6AB8-4D19-ABC0-CD47F9202D3D}" type="slidenum">
              <a:rPr lang="en-US"/>
              <a:pPr>
                <a:defRPr/>
              </a:pPr>
              <a:t>‹#›</a:t>
            </a:fld>
            <a:endParaRPr lang="en-US"/>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3"/>
          <p:cNvSpPr>
            <a:spLocks noGrp="1"/>
          </p:cNvSpPr>
          <p:nvPr>
            <p:ph type="dt" sz="half" idx="10"/>
          </p:nvPr>
        </p:nvSpPr>
        <p:spPr/>
        <p:txBody>
          <a:bodyPr/>
          <a:lstStyle>
            <a:lvl1pPr>
              <a:defRPr/>
            </a:lvl1pPr>
          </a:lstStyle>
          <a:p>
            <a:pPr>
              <a:defRPr/>
            </a:pPr>
            <a:fld id="{87CCC7E2-4E63-42CC-AE02-43CF84DB28A0}" type="datetime1">
              <a:rPr lang="en-US" smtClean="0"/>
              <a:pPr>
                <a:defRPr/>
              </a:pPr>
              <a:t>5/11/2013</a:t>
            </a:fld>
            <a:endParaRPr lang="en-US"/>
          </a:p>
        </p:txBody>
      </p:sp>
      <p:sp>
        <p:nvSpPr>
          <p:cNvPr id="6" name="Footer Placeholder 4"/>
          <p:cNvSpPr>
            <a:spLocks noGrp="1"/>
          </p:cNvSpPr>
          <p:nvPr>
            <p:ph type="ftr" sz="quarter" idx="11"/>
          </p:nvPr>
        </p:nvSpPr>
        <p:spPr/>
        <p:txBody>
          <a:bodyPr/>
          <a:lstStyle>
            <a:lvl1pPr>
              <a:defRPr/>
            </a:lvl1pPr>
          </a:lstStyle>
          <a:p>
            <a:endParaRPr lang="en-US"/>
          </a:p>
        </p:txBody>
      </p:sp>
      <p:sp>
        <p:nvSpPr>
          <p:cNvPr id="7" name="Slide Number Placeholder 5"/>
          <p:cNvSpPr>
            <a:spLocks noGrp="1"/>
          </p:cNvSpPr>
          <p:nvPr>
            <p:ph type="sldNum" sz="quarter" idx="12"/>
          </p:nvPr>
        </p:nvSpPr>
        <p:spPr/>
        <p:txBody>
          <a:bodyPr/>
          <a:lstStyle>
            <a:lvl1pPr>
              <a:defRPr/>
            </a:lvl1pPr>
          </a:lstStyle>
          <a:p>
            <a:pPr>
              <a:defRPr/>
            </a:pPr>
            <a:fld id="{90685F74-D4E0-4FB9-BB99-E9FF6B36B19A}" type="slidenum">
              <a:rPr lang="en-US"/>
              <a:pPr>
                <a:defRPr/>
              </a:pPr>
              <a:t>‹#›</a:t>
            </a:fld>
            <a:endParaRPr lang="en-US"/>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fld id="{F4187A79-57DF-4A6A-95AF-79589853896E}" type="datetime1">
              <a:rPr lang="en-US" smtClean="0"/>
              <a:pPr>
                <a:defRPr/>
              </a:pPr>
              <a:t>5/11/2013</a:t>
            </a:fld>
            <a:endParaRPr lang="en-US"/>
          </a:p>
        </p:txBody>
      </p:sp>
      <p:sp>
        <p:nvSpPr>
          <p:cNvPr id="5" name="Footer Placeholder 4"/>
          <p:cNvSpPr>
            <a:spLocks noGrp="1"/>
          </p:cNvSpPr>
          <p:nvPr>
            <p:ph type="ftr" sz="quarter" idx="11"/>
          </p:nvPr>
        </p:nvSpPr>
        <p:spPr/>
        <p:txBody>
          <a:bodyPr/>
          <a:lstStyle>
            <a:lvl1pPr>
              <a:defRPr/>
            </a:lvl1pPr>
          </a:lstStyle>
          <a:p>
            <a:endParaRPr lang="en-US"/>
          </a:p>
        </p:txBody>
      </p:sp>
      <p:sp>
        <p:nvSpPr>
          <p:cNvPr id="6" name="Slide Number Placeholder 5"/>
          <p:cNvSpPr>
            <a:spLocks noGrp="1"/>
          </p:cNvSpPr>
          <p:nvPr>
            <p:ph type="sldNum" sz="quarter" idx="12"/>
          </p:nvPr>
        </p:nvSpPr>
        <p:spPr/>
        <p:txBody>
          <a:bodyPr/>
          <a:lstStyle>
            <a:lvl1pPr>
              <a:defRPr/>
            </a:lvl1pPr>
          </a:lstStyle>
          <a:p>
            <a:pPr>
              <a:defRPr/>
            </a:pPr>
            <a:fld id="{22DA5A67-0017-4F06-B38B-06984CF0074F}" type="slidenum">
              <a:rPr lang="en-US"/>
              <a:pPr>
                <a:defRPr/>
              </a:pPr>
              <a:t>‹#›</a:t>
            </a:fld>
            <a:endParaRPr lang="en-US"/>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fld id="{52997585-DF82-4E44-BF2D-AF02DBCE042E}" type="datetime1">
              <a:rPr lang="en-US" smtClean="0"/>
              <a:pPr>
                <a:defRPr/>
              </a:pPr>
              <a:t>5/11/2013</a:t>
            </a:fld>
            <a:endParaRPr lang="en-US"/>
          </a:p>
        </p:txBody>
      </p:sp>
      <p:sp>
        <p:nvSpPr>
          <p:cNvPr id="5" name="Footer Placeholder 4"/>
          <p:cNvSpPr>
            <a:spLocks noGrp="1"/>
          </p:cNvSpPr>
          <p:nvPr>
            <p:ph type="ftr" sz="quarter" idx="11"/>
          </p:nvPr>
        </p:nvSpPr>
        <p:spPr/>
        <p:txBody>
          <a:bodyPr/>
          <a:lstStyle>
            <a:lvl1pPr>
              <a:defRPr/>
            </a:lvl1pPr>
          </a:lstStyle>
          <a:p>
            <a:endParaRPr lang="en-US"/>
          </a:p>
        </p:txBody>
      </p:sp>
      <p:sp>
        <p:nvSpPr>
          <p:cNvPr id="6" name="Slide Number Placeholder 5"/>
          <p:cNvSpPr>
            <a:spLocks noGrp="1"/>
          </p:cNvSpPr>
          <p:nvPr>
            <p:ph type="sldNum" sz="quarter" idx="12"/>
          </p:nvPr>
        </p:nvSpPr>
        <p:spPr/>
        <p:txBody>
          <a:bodyPr/>
          <a:lstStyle>
            <a:lvl1pPr>
              <a:defRPr/>
            </a:lvl1pPr>
          </a:lstStyle>
          <a:p>
            <a:pPr>
              <a:defRPr/>
            </a:pPr>
            <a:fld id="{16042D57-CCD4-4A65-A16B-BB81D1B3215E}" type="slidenum">
              <a:rPr lang="en-US"/>
              <a:pPr>
                <a:defRPr/>
              </a:pPr>
              <a:t>‹#›</a:t>
            </a:fld>
            <a:endParaRPr lang="en-US"/>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smtClean="0"/>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fontAlgn="auto">
              <a:spcBef>
                <a:spcPts val="0"/>
              </a:spcBef>
              <a:spcAft>
                <a:spcPts val="0"/>
              </a:spcAft>
              <a:defRPr sz="1200">
                <a:solidFill>
                  <a:schemeClr val="tx1">
                    <a:tint val="75000"/>
                  </a:schemeClr>
                </a:solidFill>
                <a:latin typeface="+mn-lt"/>
                <a:cs typeface="+mn-cs"/>
              </a:defRPr>
            </a:lvl1pPr>
          </a:lstStyle>
          <a:p>
            <a:pPr>
              <a:defRPr/>
            </a:pPr>
            <a:fld id="{8F0A6C50-11BF-4F74-AAA8-53D8004ABDE2}" type="datetime1">
              <a:rPr lang="en-US" smtClean="0"/>
              <a:pPr>
                <a:defRPr/>
              </a:pPr>
              <a:t>5/11/2013</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wrap="square" lIns="91440" tIns="45720" rIns="91440" bIns="45720" numCol="1" anchor="ctr" anchorCtr="0" compatLnSpc="1">
            <a:prstTxWarp prst="textNoShape">
              <a:avLst/>
            </a:prstTxWarp>
          </a:bodyPr>
          <a:lstStyle>
            <a:lvl1pPr algn="ctr">
              <a:defRPr sz="1200">
                <a:solidFill>
                  <a:srgbClr val="898989"/>
                </a:solidFill>
                <a:latin typeface="Calibri" pitchFamily="34" charset="0"/>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fontAlgn="auto">
              <a:spcBef>
                <a:spcPts val="0"/>
              </a:spcBef>
              <a:spcAft>
                <a:spcPts val="0"/>
              </a:spcAft>
              <a:defRPr sz="1200">
                <a:solidFill>
                  <a:schemeClr val="tx1">
                    <a:tint val="75000"/>
                  </a:schemeClr>
                </a:solidFill>
                <a:latin typeface="+mn-lt"/>
                <a:cs typeface="+mn-cs"/>
              </a:defRPr>
            </a:lvl1pPr>
          </a:lstStyle>
          <a:p>
            <a:pPr>
              <a:defRPr/>
            </a:pPr>
            <a:fld id="{3AF913D5-34FC-48A0-A6DC-BF8A9561C6D0}" type="slidenum">
              <a:rPr lang="en-US"/>
              <a:pPr>
                <a:defRPr/>
              </a:pPr>
              <a:t>‹#›</a:t>
            </a:fld>
            <a:endParaRPr 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hf hdr="0" ftr="0" dt="0"/>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3.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194.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195.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3.xml.rels><?xml version="1.0" encoding="UTF-8" standalone="yes"?>
<Relationships xmlns="http://schemas.openxmlformats.org/package/2006/relationships"><Relationship Id="rId2" Type="http://schemas.openxmlformats.org/officeDocument/2006/relationships/image" Target="../media/image10.wmf"/><Relationship Id="rId1" Type="http://schemas.openxmlformats.org/officeDocument/2006/relationships/slideLayout" Target="../slideLayouts/slideLayout2.xml"/></Relationships>
</file>

<file path=ppt/slides/_rels/slide354.xml.rels><?xml version="1.0" encoding="UTF-8" standalone="yes"?>
<Relationships xmlns="http://schemas.openxmlformats.org/package/2006/relationships"><Relationship Id="rId2" Type="http://schemas.openxmlformats.org/officeDocument/2006/relationships/image" Target="../media/image10.wmf"/><Relationship Id="rId1" Type="http://schemas.openxmlformats.org/officeDocument/2006/relationships/slideLayout" Target="../slideLayouts/slideLayout2.xml"/></Relationships>
</file>

<file path=ppt/slides/_rels/slide355.xml.rels><?xml version="1.0" encoding="UTF-8" standalone="yes"?>
<Relationships xmlns="http://schemas.openxmlformats.org/package/2006/relationships"><Relationship Id="rId2" Type="http://schemas.openxmlformats.org/officeDocument/2006/relationships/image" Target="../media/image10.wmf"/><Relationship Id="rId1" Type="http://schemas.openxmlformats.org/officeDocument/2006/relationships/slideLayout" Target="../slideLayouts/slideLayout2.xml"/></Relationships>
</file>

<file path=ppt/slides/_rels/slide356.xml.rels><?xml version="1.0" encoding="UTF-8" standalone="yes"?>
<Relationships xmlns="http://schemas.openxmlformats.org/package/2006/relationships"><Relationship Id="rId2" Type="http://schemas.openxmlformats.org/officeDocument/2006/relationships/image" Target="../media/image10.wmf"/><Relationship Id="rId1" Type="http://schemas.openxmlformats.org/officeDocument/2006/relationships/slideLayout" Target="../slideLayouts/slideLayout2.xml"/></Relationships>
</file>

<file path=ppt/slides/_rels/slide357.xml.rels><?xml version="1.0" encoding="UTF-8" standalone="yes"?>
<Relationships xmlns="http://schemas.openxmlformats.org/package/2006/relationships"><Relationship Id="rId2" Type="http://schemas.openxmlformats.org/officeDocument/2006/relationships/image" Target="../media/image10.wmf"/><Relationship Id="rId1" Type="http://schemas.openxmlformats.org/officeDocument/2006/relationships/slideLayout" Target="../slideLayouts/slideLayout2.xml"/></Relationships>
</file>

<file path=ppt/slides/_rels/slide358.xml.rels><?xml version="1.0" encoding="UTF-8" standalone="yes"?>
<Relationships xmlns="http://schemas.openxmlformats.org/package/2006/relationships"><Relationship Id="rId2" Type="http://schemas.openxmlformats.org/officeDocument/2006/relationships/image" Target="../media/image10.wmf"/><Relationship Id="rId1" Type="http://schemas.openxmlformats.org/officeDocument/2006/relationships/slideLayout" Target="../slideLayouts/slideLayout2.xml"/></Relationships>
</file>

<file path=ppt/slides/_rels/slide359.xml.rels><?xml version="1.0" encoding="UTF-8" standalone="yes"?>
<Relationships xmlns="http://schemas.openxmlformats.org/package/2006/relationships"><Relationship Id="rId2" Type="http://schemas.openxmlformats.org/officeDocument/2006/relationships/image" Target="../media/image10.wmf"/><Relationship Id="rId1" Type="http://schemas.openxmlformats.org/officeDocument/2006/relationships/slideLayout" Target="../slideLayouts/slideLayout2.xml"/></Relationships>
</file>

<file path=ppt/slides/_rels/slide360.xml.rels><?xml version="1.0" encoding="UTF-8" standalone="yes"?>
<Relationships xmlns="http://schemas.openxmlformats.org/package/2006/relationships"><Relationship Id="rId2" Type="http://schemas.openxmlformats.org/officeDocument/2006/relationships/image" Target="../media/image10.wmf"/><Relationship Id="rId1" Type="http://schemas.openxmlformats.org/officeDocument/2006/relationships/slideLayout" Target="../slideLayouts/slideLayout2.xml"/></Relationships>
</file>

<file path=ppt/slides/_rels/slide361.xml.rels><?xml version="1.0" encoding="UTF-8" standalone="yes"?>
<Relationships xmlns="http://schemas.openxmlformats.org/package/2006/relationships"><Relationship Id="rId2" Type="http://schemas.openxmlformats.org/officeDocument/2006/relationships/image" Target="../media/image10.wmf"/><Relationship Id="rId1" Type="http://schemas.openxmlformats.org/officeDocument/2006/relationships/slideLayout" Target="../slideLayouts/slideLayout2.xml"/></Relationships>
</file>

<file path=ppt/slides/_rels/slide362.xml.rels><?xml version="1.0" encoding="UTF-8" standalone="yes"?>
<Relationships xmlns="http://schemas.openxmlformats.org/package/2006/relationships"><Relationship Id="rId2" Type="http://schemas.openxmlformats.org/officeDocument/2006/relationships/image" Target="../media/image10.wmf"/><Relationship Id="rId1" Type="http://schemas.openxmlformats.org/officeDocument/2006/relationships/slideLayout" Target="../slideLayouts/slideLayout2.xml"/></Relationships>
</file>

<file path=ppt/slides/_rels/slide363.xml.rels><?xml version="1.0" encoding="UTF-8" standalone="yes"?>
<Relationships xmlns="http://schemas.openxmlformats.org/package/2006/relationships"><Relationship Id="rId2" Type="http://schemas.openxmlformats.org/officeDocument/2006/relationships/image" Target="../media/image10.wmf"/><Relationship Id="rId1" Type="http://schemas.openxmlformats.org/officeDocument/2006/relationships/slideLayout" Target="../slideLayouts/slideLayout2.xml"/></Relationships>
</file>

<file path=ppt/slides/_rels/slide364.xml.rels><?xml version="1.0" encoding="UTF-8" standalone="yes"?>
<Relationships xmlns="http://schemas.openxmlformats.org/package/2006/relationships"><Relationship Id="rId2" Type="http://schemas.openxmlformats.org/officeDocument/2006/relationships/image" Target="../media/image10.wmf"/><Relationship Id="rId1" Type="http://schemas.openxmlformats.org/officeDocument/2006/relationships/slideLayout" Target="../slideLayouts/slideLayout2.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68.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Layout" Target="../slideLayouts/slideLayout4.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7.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Layout" Target="../slideLayouts/slideLayout2.xml"/><Relationship Id="rId1" Type="http://schemas.openxmlformats.org/officeDocument/2006/relationships/vmlDrawing" Target="../drawings/vmlDrawing1.vml"/><Relationship Id="rId4" Type="http://schemas.openxmlformats.org/officeDocument/2006/relationships/image" Target="../media/image12.emf"/></Relationships>
</file>

<file path=ppt/slides/_rels/slide378.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Layout" Target="../slideLayouts/slideLayout2.xml"/><Relationship Id="rId1" Type="http://schemas.openxmlformats.org/officeDocument/2006/relationships/vmlDrawing" Target="../drawings/vmlDrawing2.vml"/><Relationship Id="rId4" Type="http://schemas.openxmlformats.org/officeDocument/2006/relationships/image" Target="../media/image13.emf"/></Relationships>
</file>

<file path=ppt/slides/_rels/slide379.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Layout" Target="../slideLayouts/slideLayout2.xml"/><Relationship Id="rId1" Type="http://schemas.openxmlformats.org/officeDocument/2006/relationships/vmlDrawing" Target="../drawings/vmlDrawing3.vml"/><Relationship Id="rId4" Type="http://schemas.openxmlformats.org/officeDocument/2006/relationships/image" Target="../media/image13.emf"/></Relationships>
</file>

<file path=ppt/slides/_rels/slide380.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Layout" Target="../slideLayouts/slideLayout2.xml"/><Relationship Id="rId1" Type="http://schemas.openxmlformats.org/officeDocument/2006/relationships/vmlDrawing" Target="../drawings/vmlDrawing4.vml"/><Relationship Id="rId4" Type="http://schemas.openxmlformats.org/officeDocument/2006/relationships/image" Target="../media/image13.emf"/></Relationships>
</file>

<file path=ppt/slides/_rels/slide3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3.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384.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385.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386.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387.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01.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5.xml"/></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6.xml.rels><?xml version="1.0" encoding="UTF-8" standalone="yes"?>
<Relationships xmlns="http://schemas.openxmlformats.org/package/2006/relationships"><Relationship Id="rId2" Type="http://schemas.openxmlformats.org/officeDocument/2006/relationships/image" Target="../media/image15.jpeg"/><Relationship Id="rId1" Type="http://schemas.openxmlformats.org/officeDocument/2006/relationships/slideLayout" Target="../slideLayouts/slideLayout2.xml"/></Relationships>
</file>

<file path=ppt/slides/_rels/slide4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7.xml.rels><?xml version="1.0" encoding="UTF-8" standalone="yes"?>
<Relationships xmlns="http://schemas.openxmlformats.org/package/2006/relationships"><Relationship Id="rId2" Type="http://schemas.openxmlformats.org/officeDocument/2006/relationships/image" Target="../media/image14.jpeg"/><Relationship Id="rId1" Type="http://schemas.openxmlformats.org/officeDocument/2006/relationships/slideLayout" Target="../slideLayouts/slideLayout2.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7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8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8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8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8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8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9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9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9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9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9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0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0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0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0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0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1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1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1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1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1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2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2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2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2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2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3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3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3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5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5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5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5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5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6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6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6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6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6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6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6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6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6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9.xml.rels><?xml version="1.0" encoding="UTF-8" standalone="yes"?>
<Relationships xmlns="http://schemas.openxmlformats.org/package/2006/relationships"><Relationship Id="rId3" Type="http://schemas.openxmlformats.org/officeDocument/2006/relationships/oleObject" Target="../embeddings/Microsoft_Word_97_-_2003_Document1.doc"/><Relationship Id="rId2" Type="http://schemas.openxmlformats.org/officeDocument/2006/relationships/slideLayout" Target="../slideLayouts/slideLayout2.xml"/><Relationship Id="rId1" Type="http://schemas.openxmlformats.org/officeDocument/2006/relationships/vmlDrawing" Target="../drawings/vmlDrawing5.vml"/><Relationship Id="rId4" Type="http://schemas.openxmlformats.org/officeDocument/2006/relationships/image" Target="../media/image16.emf"/></Relationships>
</file>

<file path=ppt/slides/_rels/slide6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5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5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5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5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5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5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57.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Layout" Target="../slideLayouts/slideLayout6.xml"/></Relationships>
</file>

<file path=ppt/slides/_rels/slide65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5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6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6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6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6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6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6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6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67.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Layout" Target="../slideLayouts/slideLayout6.xml"/></Relationships>
</file>

<file path=ppt/slides/_rels/slide66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6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7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7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7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7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7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7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7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7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7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7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8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8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8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83.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image" Target="../media/image19.jpeg"/><Relationship Id="rId1" Type="http://schemas.openxmlformats.org/officeDocument/2006/relationships/slideLayout" Target="../slideLayouts/slideLayout6.xml"/></Relationships>
</file>

<file path=ppt/slides/_rels/slide6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8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2.xml"/></Relationships>
</file>

<file path=ppt/slides/_rels/slide6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99.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2.xml"/></Relationships>
</file>

<file path=ppt/slides/_rels/slide7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7.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Layout" Target="../slideLayouts/slideLayout2.xml"/></Relationships>
</file>

<file path=ppt/slides/_rels/slide7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21.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Layout" Target="../slideLayouts/slideLayout2.xml"/></Relationships>
</file>

<file path=ppt/slides/_rels/slide7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23.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24.jpeg"/><Relationship Id="rId1" Type="http://schemas.openxmlformats.org/officeDocument/2006/relationships/slideLayout" Target="../slideLayouts/slideLayout2.xml"/></Relationships>
</file>

<file path=ppt/slides/_rels/slide7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2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2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2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28.xml.rels><?xml version="1.0" encoding="UTF-8" standalone="yes"?>
<Relationships xmlns="http://schemas.openxmlformats.org/package/2006/relationships"><Relationship Id="rId3" Type="http://schemas.openxmlformats.org/officeDocument/2006/relationships/image" Target="../media/image27.wmf"/><Relationship Id="rId2" Type="http://schemas.openxmlformats.org/officeDocument/2006/relationships/image" Target="../media/image26.jpeg"/><Relationship Id="rId1" Type="http://schemas.openxmlformats.org/officeDocument/2006/relationships/slideLayout" Target="../slideLayouts/slideLayout6.xml"/></Relationships>
</file>

<file path=ppt/slides/_rels/slide729.xml.rels><?xml version="1.0" encoding="UTF-8" standalone="yes"?>
<Relationships xmlns="http://schemas.openxmlformats.org/package/2006/relationships"><Relationship Id="rId3" Type="http://schemas.openxmlformats.org/officeDocument/2006/relationships/image" Target="../media/image27.wmf"/><Relationship Id="rId2" Type="http://schemas.openxmlformats.org/officeDocument/2006/relationships/image" Target="../media/image26.jpeg"/><Relationship Id="rId1" Type="http://schemas.openxmlformats.org/officeDocument/2006/relationships/slideLayout" Target="../slideLayouts/slideLayout6.xml"/></Relationships>
</file>

<file path=ppt/slides/_rels/slide730.xml.rels><?xml version="1.0" encoding="UTF-8" standalone="yes"?>
<Relationships xmlns="http://schemas.openxmlformats.org/package/2006/relationships"><Relationship Id="rId3" Type="http://schemas.openxmlformats.org/officeDocument/2006/relationships/image" Target="../media/image27.wmf"/><Relationship Id="rId2" Type="http://schemas.openxmlformats.org/officeDocument/2006/relationships/image" Target="../media/image26.jpeg"/><Relationship Id="rId1" Type="http://schemas.openxmlformats.org/officeDocument/2006/relationships/slideLayout" Target="../slideLayouts/slideLayout6.xml"/></Relationships>
</file>

<file path=ppt/slides/_rels/slide731.xml.rels><?xml version="1.0" encoding="UTF-8" standalone="yes"?>
<Relationships xmlns="http://schemas.openxmlformats.org/package/2006/relationships"><Relationship Id="rId3" Type="http://schemas.openxmlformats.org/officeDocument/2006/relationships/image" Target="../media/image27.wmf"/><Relationship Id="rId2" Type="http://schemas.openxmlformats.org/officeDocument/2006/relationships/image" Target="../media/image26.jpeg"/><Relationship Id="rId1" Type="http://schemas.openxmlformats.org/officeDocument/2006/relationships/slideLayout" Target="../slideLayouts/slideLayout6.xml"/></Relationships>
</file>

<file path=ppt/slides/_rels/slide732.xml.rels><?xml version="1.0" encoding="UTF-8" standalone="yes"?>
<Relationships xmlns="http://schemas.openxmlformats.org/package/2006/relationships"><Relationship Id="rId3" Type="http://schemas.openxmlformats.org/officeDocument/2006/relationships/image" Target="../media/image27.wmf"/><Relationship Id="rId2" Type="http://schemas.openxmlformats.org/officeDocument/2006/relationships/image" Target="../media/image26.jpeg"/><Relationship Id="rId1" Type="http://schemas.openxmlformats.org/officeDocument/2006/relationships/slideLayout" Target="../slideLayouts/slideLayout6.xml"/></Relationships>
</file>

<file path=ppt/slides/_rels/slide7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11.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Layout" Target="../slideLayouts/slideLayout2.xml"/></Relationships>
</file>

<file path=ppt/slides/_rels/slide812.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Layout" Target="../slideLayouts/slideLayout2.xml"/></Relationships>
</file>

<file path=ppt/slides/_rels/slide813.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Layout" Target="../slideLayouts/slideLayout2.xml"/></Relationships>
</file>

<file path=ppt/slides/_rels/slide814.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Layout" Target="../slideLayouts/slideLayout2.xml"/></Relationships>
</file>

<file path=ppt/slides/_rels/slide815.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Layout" Target="../slideLayouts/slideLayout2.xml"/></Relationships>
</file>

<file path=ppt/slides/_rels/slide8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7.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Layout" Target="../slideLayouts/slideLayout2.xml"/></Relationships>
</file>

<file path=ppt/slides/_rels/slide838.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2.xml"/></Relationships>
</file>

<file path=ppt/slides/_rels/slide839.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Layout" Target="../slideLayouts/slideLayout2.xml"/></Relationships>
</file>

<file path=ppt/slides/_rels/slide8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7" name="Title 1"/>
          <p:cNvSpPr>
            <a:spLocks noGrp="1"/>
          </p:cNvSpPr>
          <p:nvPr>
            <p:ph type="ctrTitle"/>
          </p:nvPr>
        </p:nvSpPr>
        <p:spPr>
          <a:xfrm>
            <a:off x="685800" y="1981200"/>
            <a:ext cx="7772400" cy="1470025"/>
          </a:xfrm>
        </p:spPr>
        <p:txBody>
          <a:bodyPr/>
          <a:lstStyle/>
          <a:p>
            <a:pPr eaLnBrk="1" hangingPunct="1"/>
            <a:r>
              <a:rPr lang="en-US" sz="5400" b="1" dirty="0" smtClean="0"/>
              <a:t>Applied </a:t>
            </a:r>
            <a:r>
              <a:rPr lang="en-US" sz="5400" b="1" dirty="0"/>
              <a:t>Hierarchical </a:t>
            </a:r>
            <a:r>
              <a:rPr lang="en-US" sz="5400" b="1" dirty="0" smtClean="0"/>
              <a:t>Reuse </a:t>
            </a:r>
            <a:r>
              <a:rPr lang="en-US" sz="4000" b="1" i="1" dirty="0"/>
              <a:t>Capitalizing on Bloomberg’s Foundation Libraries</a:t>
            </a:r>
          </a:p>
        </p:txBody>
      </p:sp>
      <p:sp>
        <p:nvSpPr>
          <p:cNvPr id="14338" name="Subtitle 2"/>
          <p:cNvSpPr>
            <a:spLocks noGrp="1"/>
          </p:cNvSpPr>
          <p:nvPr>
            <p:ph type="subTitle" idx="1"/>
          </p:nvPr>
        </p:nvSpPr>
        <p:spPr>
          <a:xfrm>
            <a:off x="1371600" y="4038600"/>
            <a:ext cx="6400800" cy="1752600"/>
          </a:xfrm>
        </p:spPr>
        <p:txBody>
          <a:bodyPr/>
          <a:lstStyle/>
          <a:p>
            <a:pPr eaLnBrk="1" hangingPunct="1"/>
            <a:r>
              <a:rPr lang="en-US" dirty="0" smtClean="0">
                <a:solidFill>
                  <a:schemeClr val="tx1"/>
                </a:solidFill>
              </a:rPr>
              <a:t>John Lakos</a:t>
            </a:r>
          </a:p>
          <a:p>
            <a:pPr eaLnBrk="1" hangingPunct="1"/>
            <a:r>
              <a:rPr lang="en-US" dirty="0" smtClean="0">
                <a:solidFill>
                  <a:schemeClr val="tx1"/>
                </a:solidFill>
              </a:rPr>
              <a:t>Wednesday, May 15, 2013</a:t>
            </a:r>
          </a:p>
        </p:txBody>
      </p:sp>
      <p:sp>
        <p:nvSpPr>
          <p:cNvPr id="3" name="Slide Number Placeholder 2"/>
          <p:cNvSpPr>
            <a:spLocks noGrp="1"/>
          </p:cNvSpPr>
          <p:nvPr>
            <p:ph type="sldNum" sz="quarter" idx="12"/>
          </p:nvPr>
        </p:nvSpPr>
        <p:spPr/>
        <p:txBody>
          <a:bodyPr/>
          <a:lstStyle/>
          <a:p>
            <a:pPr>
              <a:defRPr/>
            </a:pPr>
            <a:fld id="{D43F4A33-D76E-4E01-A2D2-4C30CF4794C9}" type="slidenum">
              <a:rPr lang="en-US" smtClean="0"/>
              <a:pPr>
                <a:defRPr/>
              </a:pPr>
              <a:t>1</a:t>
            </a:fld>
            <a:endParaRPr lang="en-US" dirty="0"/>
          </a:p>
        </p:txBody>
      </p:sp>
    </p:spTree>
    <p:extLst>
      <p:ext uri="{BB962C8B-B14F-4D97-AF65-F5344CB8AC3E}">
        <p14:creationId xmlns:p14="http://schemas.microsoft.com/office/powerpoint/2010/main" val="2561820869"/>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1"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dirty="0" smtClean="0"/>
              <a:t>Copyright Notice</a:t>
            </a:r>
          </a:p>
        </p:txBody>
      </p:sp>
      <p:sp>
        <p:nvSpPr>
          <p:cNvPr id="15362" name="Text Box 3"/>
          <p:cNvSpPr txBox="1">
            <a:spLocks noChangeArrowheads="1"/>
          </p:cNvSpPr>
          <p:nvPr/>
        </p:nvSpPr>
        <p:spPr bwMode="auto">
          <a:xfrm>
            <a:off x="533400" y="1524000"/>
            <a:ext cx="8077200" cy="3140075"/>
          </a:xfrm>
          <a:prstGeom prst="rect">
            <a:avLst/>
          </a:prstGeom>
          <a:noFill/>
          <a:ln w="9525">
            <a:noFill/>
            <a:miter lim="800000"/>
            <a:headEnd/>
            <a:tailEnd/>
          </a:ln>
        </p:spPr>
        <p:txBody>
          <a:bodyPr>
            <a:spAutoFit/>
          </a:bodyPr>
          <a:lstStyle/>
          <a:p>
            <a:r>
              <a:rPr lang="en-US" sz="2000" dirty="0">
                <a:latin typeface="Calibri" pitchFamily="34" charset="0"/>
              </a:rPr>
              <a:t>© </a:t>
            </a:r>
            <a:r>
              <a:rPr lang="en-US" sz="2000" dirty="0" smtClean="0">
                <a:latin typeface="Calibri" pitchFamily="34" charset="0"/>
              </a:rPr>
              <a:t>2013 </a:t>
            </a:r>
            <a:r>
              <a:rPr lang="en-US" sz="2000" dirty="0">
                <a:latin typeface="Calibri" pitchFamily="34" charset="0"/>
              </a:rPr>
              <a:t>Bloomberg L.P. Permission is granted to copy, distribute, and display this material, and to make derivative works and commercial use of it.  The information in this material is provided "AS IS", without warranty of any kind.  Neither Bloomberg nor any employee guarantees the correctness or completeness of such information. Bloomberg, its employees, and its affiliated entities and persons shall not be liable, directly or indirectly, in any way, for any inaccuracies, errors or omissions in such information. Nothing herein should be interpreted as stating the opinions, policies, recommendations, or positions of Bloomberg.</a:t>
            </a:r>
          </a:p>
          <a:p>
            <a:endParaRPr lang="en-US" sz="2000" dirty="0">
              <a:latin typeface="Calibri" pitchFamily="34" charset="0"/>
            </a:endParaRPr>
          </a:p>
        </p:txBody>
      </p:sp>
      <p:sp>
        <p:nvSpPr>
          <p:cNvPr id="3" name="Slide Number Placeholder 2"/>
          <p:cNvSpPr>
            <a:spLocks noGrp="1"/>
          </p:cNvSpPr>
          <p:nvPr>
            <p:ph type="sldNum" sz="quarter" idx="12"/>
          </p:nvPr>
        </p:nvSpPr>
        <p:spPr/>
        <p:txBody>
          <a:bodyPr/>
          <a:lstStyle/>
          <a:p>
            <a:pPr>
              <a:defRPr/>
            </a:pPr>
            <a:fld id="{5B8EC5AC-8763-45F4-9681-BE29E3FEE34F}" type="slidenum">
              <a:rPr lang="en-US" smtClean="0"/>
              <a:pPr>
                <a:defRPr/>
              </a:pPr>
              <a:t>2</a:t>
            </a:fld>
            <a:endParaRPr lang="en-US" dirty="0"/>
          </a:p>
        </p:txBody>
      </p:sp>
    </p:spTree>
    <p:extLst>
      <p:ext uri="{BB962C8B-B14F-4D97-AF65-F5344CB8AC3E}">
        <p14:creationId xmlns:p14="http://schemas.microsoft.com/office/powerpoint/2010/main" val="3875014903"/>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dirty="0" smtClean="0"/>
              <a:t>Abstract</a:t>
            </a:r>
          </a:p>
        </p:txBody>
      </p:sp>
      <p:sp>
        <p:nvSpPr>
          <p:cNvPr id="16386" name="Text Box 3"/>
          <p:cNvSpPr txBox="1">
            <a:spLocks noChangeArrowheads="1"/>
          </p:cNvSpPr>
          <p:nvPr/>
        </p:nvSpPr>
        <p:spPr bwMode="auto">
          <a:xfrm>
            <a:off x="533400" y="1219201"/>
            <a:ext cx="8153400" cy="5509200"/>
          </a:xfrm>
          <a:prstGeom prst="rect">
            <a:avLst/>
          </a:prstGeom>
          <a:noFill/>
          <a:ln w="9525">
            <a:noFill/>
            <a:miter lim="800000"/>
            <a:headEnd/>
            <a:tailEnd/>
          </a:ln>
        </p:spPr>
        <p:txBody>
          <a:bodyPr wrap="square">
            <a:spAutoFit/>
          </a:bodyPr>
          <a:lstStyle/>
          <a:p>
            <a:r>
              <a:rPr lang="en-US" sz="1400" dirty="0" smtClean="0"/>
              <a:t>Designing </a:t>
            </a:r>
            <a:r>
              <a:rPr lang="en-US" sz="1400" dirty="0"/>
              <a:t>one library is hard; designing an open-ended collection of interoperable libraries is harder.  Partitioning </a:t>
            </a:r>
            <a:r>
              <a:rPr lang="en-US" sz="1400" dirty="0" smtClean="0"/>
              <a:t>functionality across </a:t>
            </a:r>
            <a:r>
              <a:rPr lang="en-US" sz="1400" dirty="0"/>
              <a:t>multiple libraries presents its own unique set of challenges: Functionality must be easy to discover, redundancy must be eliminated, and interface and contract relationships across components and libraries should be easy to explore without advanced IDE capabilities.  Further, dependencies among libraries must be carefully managed – the libraries must function as a coherent whole, defining and using a curated suite of </a:t>
            </a:r>
            <a:r>
              <a:rPr lang="en-US" sz="1400" i="1" dirty="0"/>
              <a:t>vocabulary types</a:t>
            </a:r>
            <a:r>
              <a:rPr lang="en-US" sz="1400" dirty="0"/>
              <a:t>, but clients should pay in compile time, link time, and executable size only for the functionality they need.</a:t>
            </a:r>
          </a:p>
          <a:p>
            <a:r>
              <a:rPr lang="en-US" sz="1400" dirty="0" smtClean="0"/>
              <a:t/>
            </a:r>
            <a:br>
              <a:rPr lang="en-US" sz="1400" dirty="0" smtClean="0"/>
            </a:br>
            <a:r>
              <a:rPr lang="en-US" sz="1400" dirty="0" smtClean="0"/>
              <a:t>Creating </a:t>
            </a:r>
            <a:r>
              <a:rPr lang="en-US" sz="1400" dirty="0"/>
              <a:t>a unified suite of </a:t>
            </a:r>
            <a:r>
              <a:rPr lang="en-US" sz="1400" dirty="0" smtClean="0"/>
              <a:t>interoperable </a:t>
            </a:r>
            <a:r>
              <a:rPr lang="en-US" sz="1400" dirty="0"/>
              <a:t>libraries also has many challenges in common with creating individual ones.  The software should be easy to understand, easy to use, highly </a:t>
            </a:r>
            <a:r>
              <a:rPr lang="en-US" sz="1400" dirty="0" err="1"/>
              <a:t>performant</a:t>
            </a:r>
            <a:r>
              <a:rPr lang="en-US" sz="1400" dirty="0"/>
              <a:t>, portable, and reliable.  Moreover, all of these libraries should adhere to a uniform physical structure, be devoid of gratuitous variation in rendering, and use consistent terminology throughout.  By achieving such a </a:t>
            </a:r>
            <a:r>
              <a:rPr lang="en-US" sz="1400" dirty="0" smtClean="0"/>
              <a:t>high level </a:t>
            </a:r>
            <a:r>
              <a:rPr lang="en-US" sz="1400" dirty="0"/>
              <a:t>of consistency, performance, and reliability across all of the libraries at once, the local consistency within each individual library becomes truly exceptional.  </a:t>
            </a:r>
            <a:r>
              <a:rPr lang="en-US" sz="1400" dirty="0" smtClean="0"/>
              <a:t>Additionally, </a:t>
            </a:r>
            <a:r>
              <a:rPr lang="en-US" sz="1400" dirty="0"/>
              <a:t>even single-library projects that leverage such principles will derive substantial benefit.</a:t>
            </a:r>
          </a:p>
          <a:p>
            <a:r>
              <a:rPr lang="en-US" sz="1400" dirty="0" smtClean="0"/>
              <a:t/>
            </a:r>
            <a:br>
              <a:rPr lang="en-US" sz="1400" dirty="0" smtClean="0"/>
            </a:br>
            <a:r>
              <a:rPr lang="en-US" sz="1400" dirty="0" smtClean="0"/>
              <a:t>There </a:t>
            </a:r>
            <a:r>
              <a:rPr lang="en-US" sz="1400" dirty="0"/>
              <a:t>are many software methodologies appropriate for small- and medium-sized projects, but most simply do not scale to larger development efforts.  In this talk we will explore problems associated with very large scale development, and the cohesive techniques we have found to address those problems culminating in a proven component-based methodology, refined through practical </a:t>
            </a:r>
            <a:r>
              <a:rPr lang="en-US" sz="1400" dirty="0" smtClean="0"/>
              <a:t>experience </a:t>
            </a:r>
            <a:r>
              <a:rPr lang="en-US" sz="1400" dirty="0"/>
              <a:t>at Bloomberg.  The real-world application of this methodology – including </a:t>
            </a:r>
            <a:r>
              <a:rPr lang="en-US" sz="1400" i="1" dirty="0"/>
              <a:t>three levels of aggregation</a:t>
            </a:r>
            <a:r>
              <a:rPr lang="en-US" sz="1400" dirty="0"/>
              <a:t>, </a:t>
            </a:r>
            <a:r>
              <a:rPr lang="en-US" sz="1400" i="1" dirty="0"/>
              <a:t>acyclic dependencies</a:t>
            </a:r>
            <a:r>
              <a:rPr lang="en-US" sz="1400" dirty="0"/>
              <a:t>, </a:t>
            </a:r>
            <a:r>
              <a:rPr lang="en-US" sz="1400" i="1" dirty="0"/>
              <a:t>nominal cohesion</a:t>
            </a:r>
            <a:r>
              <a:rPr lang="en-US" sz="1400" dirty="0"/>
              <a:t>, </a:t>
            </a:r>
            <a:r>
              <a:rPr lang="en-US" sz="1400" i="1" dirty="0"/>
              <a:t>fine-grained factoring</a:t>
            </a:r>
            <a:r>
              <a:rPr lang="en-US" sz="1400" dirty="0"/>
              <a:t>, </a:t>
            </a:r>
            <a:r>
              <a:rPr lang="en-US" sz="1400" i="1" dirty="0"/>
              <a:t>class categories</a:t>
            </a:r>
            <a:r>
              <a:rPr lang="en-US" sz="1400" dirty="0"/>
              <a:t>, </a:t>
            </a:r>
            <a:r>
              <a:rPr lang="en-US" sz="1400" i="1" dirty="0"/>
              <a:t>narrow contracts</a:t>
            </a:r>
            <a:r>
              <a:rPr lang="en-US" sz="1400" dirty="0"/>
              <a:t>,</a:t>
            </a:r>
            <a:r>
              <a:rPr lang="en-US" sz="1400" i="1" dirty="0"/>
              <a:t> </a:t>
            </a:r>
            <a:r>
              <a:rPr lang="en-US" sz="1400" dirty="0"/>
              <a:t>and</a:t>
            </a:r>
            <a:r>
              <a:rPr lang="en-US" sz="1400" i="1" dirty="0"/>
              <a:t> thorough component-level testing – </a:t>
            </a:r>
            <a:r>
              <a:rPr lang="en-US" sz="1400" dirty="0"/>
              <a:t>will be demonstrated using the recently released open-source distribution of Bloomberg’s foundation libraries. </a:t>
            </a:r>
            <a:r>
              <a:rPr lang="en-US" sz="1600" dirty="0"/>
              <a:t/>
            </a:r>
            <a:br>
              <a:rPr lang="en-US" sz="1600" dirty="0"/>
            </a:br>
            <a:endParaRPr lang="en-US" sz="1600" b="1" dirty="0"/>
          </a:p>
        </p:txBody>
      </p:sp>
      <p:sp>
        <p:nvSpPr>
          <p:cNvPr id="3" name="Slide Number Placeholder 2"/>
          <p:cNvSpPr>
            <a:spLocks noGrp="1"/>
          </p:cNvSpPr>
          <p:nvPr>
            <p:ph type="sldNum" sz="quarter" idx="12"/>
          </p:nvPr>
        </p:nvSpPr>
        <p:spPr/>
        <p:txBody>
          <a:bodyPr/>
          <a:lstStyle/>
          <a:p>
            <a:pPr>
              <a:defRPr/>
            </a:pPr>
            <a:fld id="{5B8EC5AC-8763-45F4-9681-BE29E3FEE34F}" type="slidenum">
              <a:rPr lang="en-US" smtClean="0"/>
              <a:pPr>
                <a:defRPr/>
              </a:pPr>
              <a:t>3</a:t>
            </a:fld>
            <a:endParaRPr lang="en-US"/>
          </a:p>
        </p:txBody>
      </p:sp>
    </p:spTree>
    <p:extLst>
      <p:ext uri="{BB962C8B-B14F-4D97-AF65-F5344CB8AC3E}">
        <p14:creationId xmlns:p14="http://schemas.microsoft.com/office/powerpoint/2010/main" val="1319141620"/>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9" name="Title 1"/>
          <p:cNvSpPr>
            <a:spLocks noGrp="1"/>
          </p:cNvSpPr>
          <p:nvPr>
            <p:ph type="title"/>
          </p:nvPr>
        </p:nvSpPr>
        <p:spPr/>
        <p:txBody>
          <a:bodyPr wrap="none" lIns="91440" tIns="45720" rIns="91440" bIns="45720" anchor="ctr" anchorCtr="0">
            <a:noAutofit/>
          </a:bodyPr>
          <a:lstStyle/>
          <a:p>
            <a:pPr eaLnBrk="1" hangingPunct="1"/>
            <a:r>
              <a:rPr lang="en-US" dirty="0" smtClean="0"/>
              <a:t>What’s The Problem?</a:t>
            </a:r>
          </a:p>
        </p:txBody>
      </p:sp>
      <p:sp>
        <p:nvSpPr>
          <p:cNvPr id="3" name="Slide Number Placeholder 2"/>
          <p:cNvSpPr>
            <a:spLocks noGrp="1"/>
          </p:cNvSpPr>
          <p:nvPr>
            <p:ph type="sldNum" sz="quarter" idx="12"/>
          </p:nvPr>
        </p:nvSpPr>
        <p:spPr/>
        <p:txBody>
          <a:bodyPr/>
          <a:lstStyle/>
          <a:p>
            <a:pPr>
              <a:defRPr/>
            </a:pPr>
            <a:fld id="{AC0AA542-323D-410B-960D-5E793252D149}" type="slidenum">
              <a:rPr lang="en-US" smtClean="0"/>
              <a:pPr>
                <a:defRPr/>
              </a:pPr>
              <a:t>4</a:t>
            </a:fld>
            <a:endParaRPr lang="en-US"/>
          </a:p>
        </p:txBody>
      </p:sp>
      <p:sp>
        <p:nvSpPr>
          <p:cNvPr id="17410" name="Content Placeholder 3"/>
          <p:cNvSpPr>
            <a:spLocks noGrp="1"/>
          </p:cNvSpPr>
          <p:nvPr>
            <p:ph idx="4294967295"/>
          </p:nvPr>
        </p:nvSpPr>
        <p:spPr>
          <a:xfrm>
            <a:off x="762000" y="1371600"/>
            <a:ext cx="8382000" cy="4754563"/>
          </a:xfrm>
        </p:spPr>
        <p:txBody>
          <a:bodyPr/>
          <a:lstStyle/>
          <a:p>
            <a:pPr eaLnBrk="1" hangingPunct="1">
              <a:lnSpc>
                <a:spcPct val="90000"/>
              </a:lnSpc>
              <a:buFont typeface="Arial" pitchFamily="34" charset="0"/>
              <a:buNone/>
            </a:pPr>
            <a:r>
              <a:rPr lang="en-US" sz="3000" spc="-50" dirty="0" smtClean="0"/>
              <a:t> </a:t>
            </a:r>
          </a:p>
        </p:txBody>
      </p:sp>
    </p:spTree>
    <p:extLst>
      <p:ext uri="{BB962C8B-B14F-4D97-AF65-F5344CB8AC3E}">
        <p14:creationId xmlns:p14="http://schemas.microsoft.com/office/powerpoint/2010/main" val="2896597044"/>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9" name="Title 1"/>
          <p:cNvSpPr>
            <a:spLocks noGrp="1"/>
          </p:cNvSpPr>
          <p:nvPr>
            <p:ph type="title"/>
          </p:nvPr>
        </p:nvSpPr>
        <p:spPr/>
        <p:txBody>
          <a:bodyPr wrap="none" lIns="91440" tIns="45720" rIns="91440" bIns="45720" anchor="ctr" anchorCtr="0">
            <a:noAutofit/>
          </a:bodyPr>
          <a:lstStyle/>
          <a:p>
            <a:pPr eaLnBrk="1" hangingPunct="1"/>
            <a:r>
              <a:rPr lang="en-US" dirty="0" smtClean="0"/>
              <a:t>What’s The Problem?</a:t>
            </a:r>
          </a:p>
        </p:txBody>
      </p:sp>
      <p:sp>
        <p:nvSpPr>
          <p:cNvPr id="3" name="Slide Number Placeholder 2"/>
          <p:cNvSpPr>
            <a:spLocks noGrp="1"/>
          </p:cNvSpPr>
          <p:nvPr>
            <p:ph type="sldNum" sz="quarter" idx="12"/>
          </p:nvPr>
        </p:nvSpPr>
        <p:spPr/>
        <p:txBody>
          <a:bodyPr/>
          <a:lstStyle/>
          <a:p>
            <a:pPr>
              <a:defRPr/>
            </a:pPr>
            <a:fld id="{AC0AA542-323D-410B-960D-5E793252D149}" type="slidenum">
              <a:rPr lang="en-US" smtClean="0"/>
              <a:pPr>
                <a:defRPr/>
              </a:pPr>
              <a:t>5</a:t>
            </a:fld>
            <a:endParaRPr lang="en-US"/>
          </a:p>
        </p:txBody>
      </p:sp>
      <p:sp>
        <p:nvSpPr>
          <p:cNvPr id="17410" name="Content Placeholder 3"/>
          <p:cNvSpPr>
            <a:spLocks noGrp="1"/>
          </p:cNvSpPr>
          <p:nvPr>
            <p:ph idx="4294967295"/>
          </p:nvPr>
        </p:nvSpPr>
        <p:spPr>
          <a:xfrm>
            <a:off x="762000" y="1371600"/>
            <a:ext cx="8382000" cy="4754563"/>
          </a:xfrm>
        </p:spPr>
        <p:txBody>
          <a:bodyPr/>
          <a:lstStyle/>
          <a:p>
            <a:pPr eaLnBrk="1" hangingPunct="1">
              <a:lnSpc>
                <a:spcPct val="90000"/>
              </a:lnSpc>
              <a:buFont typeface="Arial" pitchFamily="34" charset="0"/>
              <a:buNone/>
            </a:pPr>
            <a:r>
              <a:rPr lang="en-US" sz="3000" spc="-50" dirty="0" smtClean="0"/>
              <a:t>Large-Scale C++ Software Design:</a:t>
            </a:r>
          </a:p>
          <a:p>
            <a:pPr eaLnBrk="1" hangingPunct="1">
              <a:lnSpc>
                <a:spcPct val="90000"/>
              </a:lnSpc>
            </a:pPr>
            <a:r>
              <a:rPr lang="en-US" sz="3000" dirty="0" smtClean="0"/>
              <a:t>Involves</a:t>
            </a:r>
            <a:r>
              <a:rPr lang="en-US" sz="2400" dirty="0" smtClean="0"/>
              <a:t> </a:t>
            </a:r>
            <a:r>
              <a:rPr lang="en-US" sz="3000" dirty="0" smtClean="0"/>
              <a:t>many</a:t>
            </a:r>
            <a:r>
              <a:rPr lang="en-US" sz="2400" dirty="0" smtClean="0"/>
              <a:t> </a:t>
            </a:r>
            <a:r>
              <a:rPr lang="en-US" sz="3000" dirty="0" smtClean="0"/>
              <a:t>subtle</a:t>
            </a:r>
            <a:r>
              <a:rPr lang="en-US" sz="2400" dirty="0" smtClean="0"/>
              <a:t> </a:t>
            </a:r>
            <a:r>
              <a:rPr lang="en-US" sz="3000" i="1" u="sng" dirty="0" smtClean="0">
                <a:solidFill>
                  <a:schemeClr val="hlink"/>
                </a:solidFill>
              </a:rPr>
              <a:t>logical</a:t>
            </a:r>
            <a:r>
              <a:rPr lang="en-US" sz="2400" dirty="0" smtClean="0"/>
              <a:t> </a:t>
            </a:r>
            <a:r>
              <a:rPr lang="en-US" sz="3000" dirty="0" smtClean="0"/>
              <a:t>and</a:t>
            </a:r>
            <a:r>
              <a:rPr lang="en-US" sz="2400" dirty="0" smtClean="0"/>
              <a:t> </a:t>
            </a:r>
            <a:r>
              <a:rPr lang="en-US" sz="3000" i="1" u="sng" dirty="0">
                <a:solidFill>
                  <a:srgbClr val="C00000"/>
                </a:solidFill>
              </a:rPr>
              <a:t>physical</a:t>
            </a:r>
            <a:r>
              <a:rPr lang="en-US" sz="2400" dirty="0" smtClean="0"/>
              <a:t> </a:t>
            </a:r>
            <a:r>
              <a:rPr lang="en-US" sz="3000" dirty="0" smtClean="0"/>
              <a:t>aspects.</a:t>
            </a:r>
          </a:p>
        </p:txBody>
      </p:sp>
    </p:spTree>
    <p:extLst>
      <p:ext uri="{BB962C8B-B14F-4D97-AF65-F5344CB8AC3E}">
        <p14:creationId xmlns:p14="http://schemas.microsoft.com/office/powerpoint/2010/main" val="2481337909"/>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9" name="Title 1"/>
          <p:cNvSpPr>
            <a:spLocks noGrp="1"/>
          </p:cNvSpPr>
          <p:nvPr>
            <p:ph type="title"/>
          </p:nvPr>
        </p:nvSpPr>
        <p:spPr/>
        <p:txBody>
          <a:bodyPr wrap="none" lIns="91440" tIns="45720" rIns="91440" bIns="45720" anchor="ctr" anchorCtr="0">
            <a:noAutofit/>
          </a:bodyPr>
          <a:lstStyle/>
          <a:p>
            <a:pPr eaLnBrk="1" hangingPunct="1"/>
            <a:r>
              <a:rPr lang="en-US" dirty="0" smtClean="0"/>
              <a:t>What’s The Problem?</a:t>
            </a:r>
          </a:p>
        </p:txBody>
      </p:sp>
      <p:sp>
        <p:nvSpPr>
          <p:cNvPr id="3" name="Slide Number Placeholder 2"/>
          <p:cNvSpPr>
            <a:spLocks noGrp="1"/>
          </p:cNvSpPr>
          <p:nvPr>
            <p:ph type="sldNum" sz="quarter" idx="12"/>
          </p:nvPr>
        </p:nvSpPr>
        <p:spPr/>
        <p:txBody>
          <a:bodyPr/>
          <a:lstStyle/>
          <a:p>
            <a:pPr>
              <a:defRPr/>
            </a:pPr>
            <a:fld id="{AC0AA542-323D-410B-960D-5E793252D149}" type="slidenum">
              <a:rPr lang="en-US" smtClean="0"/>
              <a:pPr>
                <a:defRPr/>
              </a:pPr>
              <a:t>6</a:t>
            </a:fld>
            <a:endParaRPr lang="en-US"/>
          </a:p>
        </p:txBody>
      </p:sp>
      <p:sp>
        <p:nvSpPr>
          <p:cNvPr id="17410" name="Content Placeholder 3"/>
          <p:cNvSpPr>
            <a:spLocks noGrp="1"/>
          </p:cNvSpPr>
          <p:nvPr>
            <p:ph idx="4294967295"/>
          </p:nvPr>
        </p:nvSpPr>
        <p:spPr>
          <a:xfrm>
            <a:off x="762000" y="1371600"/>
            <a:ext cx="8382000" cy="4754563"/>
          </a:xfrm>
        </p:spPr>
        <p:txBody>
          <a:bodyPr/>
          <a:lstStyle/>
          <a:p>
            <a:pPr eaLnBrk="1" hangingPunct="1">
              <a:lnSpc>
                <a:spcPct val="90000"/>
              </a:lnSpc>
              <a:buFont typeface="Arial" pitchFamily="34" charset="0"/>
              <a:buNone/>
            </a:pPr>
            <a:r>
              <a:rPr lang="en-US" sz="3000" spc="-50" dirty="0" smtClean="0"/>
              <a:t>Large-Scale C++ Software Design:</a:t>
            </a:r>
          </a:p>
          <a:p>
            <a:pPr eaLnBrk="1" hangingPunct="1">
              <a:lnSpc>
                <a:spcPct val="90000"/>
              </a:lnSpc>
            </a:pPr>
            <a:r>
              <a:rPr lang="en-US" sz="3000" dirty="0" smtClean="0">
                <a:solidFill>
                  <a:schemeClr val="bg1">
                    <a:lumMod val="75000"/>
                  </a:schemeClr>
                </a:solidFill>
              </a:rPr>
              <a:t>Involves</a:t>
            </a:r>
            <a:r>
              <a:rPr lang="en-US" sz="2400" dirty="0" smtClean="0">
                <a:solidFill>
                  <a:schemeClr val="bg1">
                    <a:lumMod val="75000"/>
                  </a:schemeClr>
                </a:solidFill>
              </a:rPr>
              <a:t> </a:t>
            </a:r>
            <a:r>
              <a:rPr lang="en-US" sz="3000" dirty="0" smtClean="0">
                <a:solidFill>
                  <a:schemeClr val="bg1">
                    <a:lumMod val="75000"/>
                  </a:schemeClr>
                </a:solidFill>
              </a:rPr>
              <a:t>many</a:t>
            </a:r>
            <a:r>
              <a:rPr lang="en-US" sz="2400" dirty="0" smtClean="0">
                <a:solidFill>
                  <a:schemeClr val="bg1">
                    <a:lumMod val="75000"/>
                  </a:schemeClr>
                </a:solidFill>
              </a:rPr>
              <a:t> </a:t>
            </a:r>
            <a:r>
              <a:rPr lang="en-US" sz="3000" dirty="0" smtClean="0">
                <a:solidFill>
                  <a:schemeClr val="bg1">
                    <a:lumMod val="75000"/>
                  </a:schemeClr>
                </a:solidFill>
              </a:rPr>
              <a:t>subtle</a:t>
            </a:r>
            <a:r>
              <a:rPr lang="en-US" sz="2400" dirty="0" smtClean="0">
                <a:solidFill>
                  <a:schemeClr val="bg1">
                    <a:lumMod val="75000"/>
                  </a:schemeClr>
                </a:solidFill>
              </a:rPr>
              <a:t> </a:t>
            </a:r>
            <a:r>
              <a:rPr lang="en-US" sz="3000" i="1" u="sng" dirty="0" smtClean="0">
                <a:solidFill>
                  <a:schemeClr val="bg1">
                    <a:lumMod val="75000"/>
                  </a:schemeClr>
                </a:solidFill>
              </a:rPr>
              <a:t>logical</a:t>
            </a:r>
            <a:r>
              <a:rPr lang="en-US" sz="2400" dirty="0" smtClean="0">
                <a:solidFill>
                  <a:schemeClr val="bg1">
                    <a:lumMod val="75000"/>
                  </a:schemeClr>
                </a:solidFill>
              </a:rPr>
              <a:t> </a:t>
            </a:r>
            <a:r>
              <a:rPr lang="en-US" sz="3000" dirty="0" smtClean="0">
                <a:solidFill>
                  <a:schemeClr val="bg1">
                    <a:lumMod val="75000"/>
                  </a:schemeClr>
                </a:solidFill>
              </a:rPr>
              <a:t>and</a:t>
            </a:r>
            <a:r>
              <a:rPr lang="en-US" sz="2400" dirty="0" smtClean="0">
                <a:solidFill>
                  <a:schemeClr val="bg1">
                    <a:lumMod val="75000"/>
                  </a:schemeClr>
                </a:solidFill>
              </a:rPr>
              <a:t> </a:t>
            </a:r>
            <a:r>
              <a:rPr lang="en-US" sz="3000" i="1" u="sng" dirty="0" smtClean="0">
                <a:solidFill>
                  <a:schemeClr val="bg1">
                    <a:lumMod val="75000"/>
                  </a:schemeClr>
                </a:solidFill>
              </a:rPr>
              <a:t>physical</a:t>
            </a:r>
            <a:r>
              <a:rPr lang="en-US" sz="2400" dirty="0" smtClean="0">
                <a:solidFill>
                  <a:schemeClr val="bg1">
                    <a:lumMod val="75000"/>
                  </a:schemeClr>
                </a:solidFill>
              </a:rPr>
              <a:t> </a:t>
            </a:r>
            <a:r>
              <a:rPr lang="en-US" sz="3000" dirty="0" smtClean="0">
                <a:solidFill>
                  <a:schemeClr val="bg1">
                    <a:lumMod val="75000"/>
                  </a:schemeClr>
                </a:solidFill>
              </a:rPr>
              <a:t>aspects.</a:t>
            </a:r>
          </a:p>
          <a:p>
            <a:pPr eaLnBrk="1" hangingPunct="1">
              <a:lnSpc>
                <a:spcPct val="90000"/>
              </a:lnSpc>
            </a:pPr>
            <a:r>
              <a:rPr lang="en-US" sz="3000" dirty="0" smtClean="0"/>
              <a:t>Requires an ability to isolate and modularize </a:t>
            </a:r>
            <a:r>
              <a:rPr lang="en-US" sz="3000" dirty="0">
                <a:solidFill>
                  <a:schemeClr val="hlink"/>
                </a:solidFill>
              </a:rPr>
              <a:t>logical functionality </a:t>
            </a:r>
            <a:r>
              <a:rPr lang="en-US" sz="3000" dirty="0" smtClean="0"/>
              <a:t>within discrete, fine-grained </a:t>
            </a:r>
            <a:r>
              <a:rPr lang="en-US" sz="3000" dirty="0">
                <a:solidFill>
                  <a:srgbClr val="C00000"/>
                </a:solidFill>
              </a:rPr>
              <a:t>physical components</a:t>
            </a:r>
            <a:r>
              <a:rPr lang="en-US" sz="3000" dirty="0" smtClean="0"/>
              <a:t>.</a:t>
            </a:r>
          </a:p>
        </p:txBody>
      </p:sp>
    </p:spTree>
    <p:extLst>
      <p:ext uri="{BB962C8B-B14F-4D97-AF65-F5344CB8AC3E}">
        <p14:creationId xmlns:p14="http://schemas.microsoft.com/office/powerpoint/2010/main" val="1997207128"/>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9" name="Title 1"/>
          <p:cNvSpPr>
            <a:spLocks noGrp="1"/>
          </p:cNvSpPr>
          <p:nvPr>
            <p:ph type="title"/>
          </p:nvPr>
        </p:nvSpPr>
        <p:spPr/>
        <p:txBody>
          <a:bodyPr wrap="none" lIns="91440" tIns="45720" rIns="91440" bIns="45720" anchor="ctr" anchorCtr="0">
            <a:noAutofit/>
          </a:bodyPr>
          <a:lstStyle/>
          <a:p>
            <a:pPr eaLnBrk="1" hangingPunct="1"/>
            <a:r>
              <a:rPr lang="en-US" dirty="0" smtClean="0"/>
              <a:t>What’s The Problem?</a:t>
            </a:r>
          </a:p>
        </p:txBody>
      </p:sp>
      <p:sp>
        <p:nvSpPr>
          <p:cNvPr id="3" name="Slide Number Placeholder 2"/>
          <p:cNvSpPr>
            <a:spLocks noGrp="1"/>
          </p:cNvSpPr>
          <p:nvPr>
            <p:ph type="sldNum" sz="quarter" idx="12"/>
          </p:nvPr>
        </p:nvSpPr>
        <p:spPr/>
        <p:txBody>
          <a:bodyPr/>
          <a:lstStyle/>
          <a:p>
            <a:pPr>
              <a:defRPr/>
            </a:pPr>
            <a:fld id="{AC0AA542-323D-410B-960D-5E793252D149}" type="slidenum">
              <a:rPr lang="en-US" smtClean="0"/>
              <a:pPr>
                <a:defRPr/>
              </a:pPr>
              <a:t>7</a:t>
            </a:fld>
            <a:endParaRPr lang="en-US"/>
          </a:p>
        </p:txBody>
      </p:sp>
      <p:sp>
        <p:nvSpPr>
          <p:cNvPr id="17410" name="Content Placeholder 3"/>
          <p:cNvSpPr>
            <a:spLocks noGrp="1"/>
          </p:cNvSpPr>
          <p:nvPr>
            <p:ph idx="4294967295"/>
          </p:nvPr>
        </p:nvSpPr>
        <p:spPr>
          <a:xfrm>
            <a:off x="762000" y="1371600"/>
            <a:ext cx="8382000" cy="4754563"/>
          </a:xfrm>
        </p:spPr>
        <p:txBody>
          <a:bodyPr/>
          <a:lstStyle/>
          <a:p>
            <a:pPr eaLnBrk="1" hangingPunct="1">
              <a:lnSpc>
                <a:spcPct val="90000"/>
              </a:lnSpc>
              <a:buFont typeface="Arial" pitchFamily="34" charset="0"/>
              <a:buNone/>
            </a:pPr>
            <a:r>
              <a:rPr lang="en-US" sz="3000" spc="-50" dirty="0" smtClean="0"/>
              <a:t>Large-Scale C++ Software Design:</a:t>
            </a:r>
          </a:p>
          <a:p>
            <a:pPr eaLnBrk="1" hangingPunct="1">
              <a:lnSpc>
                <a:spcPct val="90000"/>
              </a:lnSpc>
            </a:pPr>
            <a:r>
              <a:rPr lang="en-US" sz="3000" dirty="0" smtClean="0">
                <a:solidFill>
                  <a:schemeClr val="bg1">
                    <a:lumMod val="75000"/>
                  </a:schemeClr>
                </a:solidFill>
              </a:rPr>
              <a:t>Involves</a:t>
            </a:r>
            <a:r>
              <a:rPr lang="en-US" sz="2400" dirty="0" smtClean="0">
                <a:solidFill>
                  <a:schemeClr val="bg1">
                    <a:lumMod val="75000"/>
                  </a:schemeClr>
                </a:solidFill>
              </a:rPr>
              <a:t> </a:t>
            </a:r>
            <a:r>
              <a:rPr lang="en-US" sz="3000" dirty="0" smtClean="0">
                <a:solidFill>
                  <a:schemeClr val="bg1">
                    <a:lumMod val="75000"/>
                  </a:schemeClr>
                </a:solidFill>
              </a:rPr>
              <a:t>many</a:t>
            </a:r>
            <a:r>
              <a:rPr lang="en-US" sz="2400" dirty="0" smtClean="0">
                <a:solidFill>
                  <a:schemeClr val="bg1">
                    <a:lumMod val="75000"/>
                  </a:schemeClr>
                </a:solidFill>
              </a:rPr>
              <a:t> </a:t>
            </a:r>
            <a:r>
              <a:rPr lang="en-US" sz="3000" dirty="0" smtClean="0">
                <a:solidFill>
                  <a:schemeClr val="bg1">
                    <a:lumMod val="75000"/>
                  </a:schemeClr>
                </a:solidFill>
              </a:rPr>
              <a:t>subtle</a:t>
            </a:r>
            <a:r>
              <a:rPr lang="en-US" sz="2400" dirty="0" smtClean="0">
                <a:solidFill>
                  <a:schemeClr val="bg1">
                    <a:lumMod val="75000"/>
                  </a:schemeClr>
                </a:solidFill>
              </a:rPr>
              <a:t> </a:t>
            </a:r>
            <a:r>
              <a:rPr lang="en-US" sz="3000" i="1" u="sng" dirty="0" smtClean="0">
                <a:solidFill>
                  <a:schemeClr val="bg1">
                    <a:lumMod val="75000"/>
                  </a:schemeClr>
                </a:solidFill>
              </a:rPr>
              <a:t>logical</a:t>
            </a:r>
            <a:r>
              <a:rPr lang="en-US" sz="2400" dirty="0" smtClean="0">
                <a:solidFill>
                  <a:schemeClr val="bg1">
                    <a:lumMod val="75000"/>
                  </a:schemeClr>
                </a:solidFill>
              </a:rPr>
              <a:t> </a:t>
            </a:r>
            <a:r>
              <a:rPr lang="en-US" sz="3000" dirty="0" smtClean="0">
                <a:solidFill>
                  <a:schemeClr val="bg1">
                    <a:lumMod val="75000"/>
                  </a:schemeClr>
                </a:solidFill>
              </a:rPr>
              <a:t>and</a:t>
            </a:r>
            <a:r>
              <a:rPr lang="en-US" sz="2400" dirty="0" smtClean="0">
                <a:solidFill>
                  <a:schemeClr val="bg1">
                    <a:lumMod val="75000"/>
                  </a:schemeClr>
                </a:solidFill>
              </a:rPr>
              <a:t> </a:t>
            </a:r>
            <a:r>
              <a:rPr lang="en-US" sz="3000" i="1" u="sng" dirty="0" smtClean="0">
                <a:solidFill>
                  <a:schemeClr val="bg1">
                    <a:lumMod val="75000"/>
                  </a:schemeClr>
                </a:solidFill>
              </a:rPr>
              <a:t>physical</a:t>
            </a:r>
            <a:r>
              <a:rPr lang="en-US" sz="2400" dirty="0" smtClean="0">
                <a:solidFill>
                  <a:schemeClr val="bg1">
                    <a:lumMod val="75000"/>
                  </a:schemeClr>
                </a:solidFill>
              </a:rPr>
              <a:t> </a:t>
            </a:r>
            <a:r>
              <a:rPr lang="en-US" sz="3000" dirty="0" smtClean="0">
                <a:solidFill>
                  <a:schemeClr val="bg1">
                    <a:lumMod val="75000"/>
                  </a:schemeClr>
                </a:solidFill>
              </a:rPr>
              <a:t>aspects.</a:t>
            </a:r>
          </a:p>
          <a:p>
            <a:pPr eaLnBrk="1" hangingPunct="1">
              <a:lnSpc>
                <a:spcPct val="90000"/>
              </a:lnSpc>
            </a:pPr>
            <a:r>
              <a:rPr lang="en-US" sz="3000" dirty="0" smtClean="0">
                <a:solidFill>
                  <a:schemeClr val="bg1">
                    <a:lumMod val="75000"/>
                  </a:schemeClr>
                </a:solidFill>
              </a:rPr>
              <a:t>Requires an ability to isolate and modularize logical functionality within discrete, fine-grained physical components</a:t>
            </a:r>
            <a:r>
              <a:rPr lang="en-US" sz="3000" dirty="0" smtClean="0">
                <a:solidFill>
                  <a:schemeClr val="bg1">
                    <a:lumMod val="85000"/>
                  </a:schemeClr>
                </a:solidFill>
              </a:rPr>
              <a:t>.</a:t>
            </a:r>
          </a:p>
          <a:p>
            <a:pPr eaLnBrk="1" hangingPunct="1">
              <a:lnSpc>
                <a:spcPct val="90000"/>
              </a:lnSpc>
            </a:pPr>
            <a:r>
              <a:rPr lang="en-US" sz="3000" dirty="0" smtClean="0"/>
              <a:t>Requires the designer to delineate </a:t>
            </a:r>
            <a:r>
              <a:rPr lang="en-US" sz="3000" dirty="0" smtClean="0">
                <a:solidFill>
                  <a:srgbClr val="0000FF"/>
                </a:solidFill>
              </a:rPr>
              <a:t>logical behavior </a:t>
            </a:r>
            <a:r>
              <a:rPr lang="en-US" sz="3000" dirty="0" smtClean="0"/>
              <a:t>precisely, while managing the</a:t>
            </a:r>
            <a:r>
              <a:rPr lang="en-US" sz="3000" dirty="0">
                <a:solidFill>
                  <a:srgbClr val="C00000"/>
                </a:solidFill>
              </a:rPr>
              <a:t> physical dependencies</a:t>
            </a:r>
            <a:r>
              <a:rPr lang="en-US" sz="3000" dirty="0" smtClean="0">
                <a:solidFill>
                  <a:schemeClr val="accent2"/>
                </a:solidFill>
              </a:rPr>
              <a:t> </a:t>
            </a:r>
            <a:r>
              <a:rPr lang="en-US" sz="3000" dirty="0" smtClean="0"/>
              <a:t>on other subordinate components.</a:t>
            </a:r>
          </a:p>
        </p:txBody>
      </p:sp>
    </p:spTree>
    <p:extLst>
      <p:ext uri="{BB962C8B-B14F-4D97-AF65-F5344CB8AC3E}">
        <p14:creationId xmlns:p14="http://schemas.microsoft.com/office/powerpoint/2010/main" val="1542574733"/>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9" name="Title 1"/>
          <p:cNvSpPr>
            <a:spLocks noGrp="1"/>
          </p:cNvSpPr>
          <p:nvPr>
            <p:ph type="title"/>
          </p:nvPr>
        </p:nvSpPr>
        <p:spPr/>
        <p:txBody>
          <a:bodyPr wrap="none" lIns="91440" tIns="45720" rIns="91440" bIns="45720" anchor="ctr" anchorCtr="0">
            <a:noAutofit/>
          </a:bodyPr>
          <a:lstStyle/>
          <a:p>
            <a:pPr eaLnBrk="1" hangingPunct="1"/>
            <a:r>
              <a:rPr lang="en-US" dirty="0" smtClean="0"/>
              <a:t>What’s The Problem?</a:t>
            </a:r>
          </a:p>
        </p:txBody>
      </p:sp>
      <p:sp>
        <p:nvSpPr>
          <p:cNvPr id="3" name="Slide Number Placeholder 2"/>
          <p:cNvSpPr>
            <a:spLocks noGrp="1"/>
          </p:cNvSpPr>
          <p:nvPr>
            <p:ph type="sldNum" sz="quarter" idx="12"/>
          </p:nvPr>
        </p:nvSpPr>
        <p:spPr/>
        <p:txBody>
          <a:bodyPr/>
          <a:lstStyle/>
          <a:p>
            <a:pPr>
              <a:defRPr/>
            </a:pPr>
            <a:fld id="{AC0AA542-323D-410B-960D-5E793252D149}" type="slidenum">
              <a:rPr lang="en-US" smtClean="0"/>
              <a:pPr>
                <a:defRPr/>
              </a:pPr>
              <a:t>8</a:t>
            </a:fld>
            <a:endParaRPr lang="en-US"/>
          </a:p>
        </p:txBody>
      </p:sp>
      <p:sp>
        <p:nvSpPr>
          <p:cNvPr id="17410" name="Content Placeholder 3"/>
          <p:cNvSpPr>
            <a:spLocks noGrp="1"/>
          </p:cNvSpPr>
          <p:nvPr>
            <p:ph idx="4294967295"/>
          </p:nvPr>
        </p:nvSpPr>
        <p:spPr>
          <a:xfrm>
            <a:off x="762000" y="1371600"/>
            <a:ext cx="8382000" cy="4754563"/>
          </a:xfrm>
        </p:spPr>
        <p:txBody>
          <a:bodyPr/>
          <a:lstStyle/>
          <a:p>
            <a:pPr eaLnBrk="1" hangingPunct="1">
              <a:lnSpc>
                <a:spcPct val="90000"/>
              </a:lnSpc>
              <a:buFont typeface="Arial" pitchFamily="34" charset="0"/>
              <a:buNone/>
            </a:pPr>
            <a:r>
              <a:rPr lang="en-US" sz="3000" spc="-50" dirty="0" smtClean="0"/>
              <a:t>Large-Scale C++ Software Design:</a:t>
            </a:r>
          </a:p>
          <a:p>
            <a:pPr eaLnBrk="1" hangingPunct="1">
              <a:lnSpc>
                <a:spcPct val="90000"/>
              </a:lnSpc>
            </a:pPr>
            <a:r>
              <a:rPr lang="en-US" sz="3000" dirty="0" smtClean="0">
                <a:solidFill>
                  <a:schemeClr val="bg1">
                    <a:lumMod val="75000"/>
                  </a:schemeClr>
                </a:solidFill>
              </a:rPr>
              <a:t>Involves</a:t>
            </a:r>
            <a:r>
              <a:rPr lang="en-US" sz="2400" dirty="0" smtClean="0">
                <a:solidFill>
                  <a:schemeClr val="bg1">
                    <a:lumMod val="75000"/>
                  </a:schemeClr>
                </a:solidFill>
              </a:rPr>
              <a:t> </a:t>
            </a:r>
            <a:r>
              <a:rPr lang="en-US" sz="3000" dirty="0" smtClean="0">
                <a:solidFill>
                  <a:schemeClr val="bg1">
                    <a:lumMod val="75000"/>
                  </a:schemeClr>
                </a:solidFill>
              </a:rPr>
              <a:t>many</a:t>
            </a:r>
            <a:r>
              <a:rPr lang="en-US" sz="2400" dirty="0" smtClean="0">
                <a:solidFill>
                  <a:schemeClr val="bg1">
                    <a:lumMod val="75000"/>
                  </a:schemeClr>
                </a:solidFill>
              </a:rPr>
              <a:t> </a:t>
            </a:r>
            <a:r>
              <a:rPr lang="en-US" sz="3000" dirty="0" smtClean="0">
                <a:solidFill>
                  <a:schemeClr val="bg1">
                    <a:lumMod val="75000"/>
                  </a:schemeClr>
                </a:solidFill>
              </a:rPr>
              <a:t>subtle</a:t>
            </a:r>
            <a:r>
              <a:rPr lang="en-US" sz="2400" dirty="0" smtClean="0">
                <a:solidFill>
                  <a:schemeClr val="bg1">
                    <a:lumMod val="75000"/>
                  </a:schemeClr>
                </a:solidFill>
              </a:rPr>
              <a:t> </a:t>
            </a:r>
            <a:r>
              <a:rPr lang="en-US" sz="3000" i="1" u="sng" dirty="0" smtClean="0">
                <a:solidFill>
                  <a:schemeClr val="bg1">
                    <a:lumMod val="75000"/>
                  </a:schemeClr>
                </a:solidFill>
              </a:rPr>
              <a:t>logical</a:t>
            </a:r>
            <a:r>
              <a:rPr lang="en-US" sz="2400" dirty="0" smtClean="0">
                <a:solidFill>
                  <a:schemeClr val="bg1">
                    <a:lumMod val="75000"/>
                  </a:schemeClr>
                </a:solidFill>
              </a:rPr>
              <a:t> </a:t>
            </a:r>
            <a:r>
              <a:rPr lang="en-US" sz="3000" dirty="0" smtClean="0">
                <a:solidFill>
                  <a:schemeClr val="bg1">
                    <a:lumMod val="75000"/>
                  </a:schemeClr>
                </a:solidFill>
              </a:rPr>
              <a:t>and</a:t>
            </a:r>
            <a:r>
              <a:rPr lang="en-US" sz="2400" dirty="0" smtClean="0">
                <a:solidFill>
                  <a:schemeClr val="bg1">
                    <a:lumMod val="75000"/>
                  </a:schemeClr>
                </a:solidFill>
              </a:rPr>
              <a:t> </a:t>
            </a:r>
            <a:r>
              <a:rPr lang="en-US" sz="3000" i="1" u="sng" dirty="0" smtClean="0">
                <a:solidFill>
                  <a:schemeClr val="bg1">
                    <a:lumMod val="75000"/>
                  </a:schemeClr>
                </a:solidFill>
              </a:rPr>
              <a:t>physical</a:t>
            </a:r>
            <a:r>
              <a:rPr lang="en-US" sz="2400" dirty="0" smtClean="0">
                <a:solidFill>
                  <a:schemeClr val="bg1">
                    <a:lumMod val="75000"/>
                  </a:schemeClr>
                </a:solidFill>
              </a:rPr>
              <a:t> </a:t>
            </a:r>
            <a:r>
              <a:rPr lang="en-US" sz="3000" dirty="0" smtClean="0">
                <a:solidFill>
                  <a:schemeClr val="bg1">
                    <a:lumMod val="75000"/>
                  </a:schemeClr>
                </a:solidFill>
              </a:rPr>
              <a:t>aspects.</a:t>
            </a:r>
          </a:p>
          <a:p>
            <a:pPr eaLnBrk="1" hangingPunct="1">
              <a:lnSpc>
                <a:spcPct val="90000"/>
              </a:lnSpc>
            </a:pPr>
            <a:r>
              <a:rPr lang="en-US" sz="3000" dirty="0" smtClean="0">
                <a:solidFill>
                  <a:schemeClr val="bg1">
                    <a:lumMod val="75000"/>
                  </a:schemeClr>
                </a:solidFill>
              </a:rPr>
              <a:t>Requires an ability to isolate and modularize logical functionality within discrete, fine-grained physical components.</a:t>
            </a:r>
          </a:p>
          <a:p>
            <a:pPr eaLnBrk="1" hangingPunct="1">
              <a:lnSpc>
                <a:spcPct val="90000"/>
              </a:lnSpc>
            </a:pPr>
            <a:r>
              <a:rPr lang="en-US" sz="3000" dirty="0" smtClean="0">
                <a:solidFill>
                  <a:schemeClr val="bg1">
                    <a:lumMod val="75000"/>
                  </a:schemeClr>
                </a:solidFill>
              </a:rPr>
              <a:t>Requires the designer to delineate logical behavior precisely, while managing the physical dependencies on other subordinate components.</a:t>
            </a:r>
          </a:p>
          <a:p>
            <a:pPr eaLnBrk="1" hangingPunct="1">
              <a:lnSpc>
                <a:spcPct val="90000"/>
              </a:lnSpc>
            </a:pPr>
            <a:r>
              <a:rPr lang="en-US" sz="3000" spc="-70" dirty="0" smtClean="0"/>
              <a:t>Demands a host of additional considerations in </a:t>
            </a:r>
            <a:r>
              <a:rPr lang="en-US" sz="3000" dirty="0" smtClean="0"/>
              <a:t>order to maximize wide-spread </a:t>
            </a:r>
            <a:r>
              <a:rPr lang="en-US" sz="3000" b="1" i="1" u="sng" dirty="0">
                <a:solidFill>
                  <a:srgbClr val="C00000"/>
                </a:solidFill>
              </a:rPr>
              <a:t>h</a:t>
            </a:r>
            <a:r>
              <a:rPr lang="en-US" sz="3000" b="1" i="1" u="sng" dirty="0">
                <a:solidFill>
                  <a:srgbClr val="0000FF"/>
                </a:solidFill>
              </a:rPr>
              <a:t>i</a:t>
            </a:r>
            <a:r>
              <a:rPr lang="en-US" sz="3000" b="1" i="1" u="sng" dirty="0">
                <a:solidFill>
                  <a:srgbClr val="C00000"/>
                </a:solidFill>
              </a:rPr>
              <a:t>e</a:t>
            </a:r>
            <a:r>
              <a:rPr lang="en-US" sz="3000" b="1" i="1" u="sng" dirty="0">
                <a:solidFill>
                  <a:srgbClr val="0000FF"/>
                </a:solidFill>
              </a:rPr>
              <a:t>r</a:t>
            </a:r>
            <a:r>
              <a:rPr lang="en-US" sz="3000" b="1" i="1" u="sng" dirty="0">
                <a:solidFill>
                  <a:srgbClr val="C00000"/>
                </a:solidFill>
              </a:rPr>
              <a:t>a</a:t>
            </a:r>
            <a:r>
              <a:rPr lang="en-US" sz="3000" b="1" i="1" u="sng" dirty="0">
                <a:solidFill>
                  <a:srgbClr val="0000FF"/>
                </a:solidFill>
              </a:rPr>
              <a:t>r</a:t>
            </a:r>
            <a:r>
              <a:rPr lang="en-US" sz="3000" b="1" i="1" u="sng" dirty="0">
                <a:solidFill>
                  <a:srgbClr val="C00000"/>
                </a:solidFill>
              </a:rPr>
              <a:t>c</a:t>
            </a:r>
            <a:r>
              <a:rPr lang="en-US" sz="3000" b="1" i="1" u="sng" dirty="0">
                <a:solidFill>
                  <a:srgbClr val="0000FF"/>
                </a:solidFill>
              </a:rPr>
              <a:t>h</a:t>
            </a:r>
            <a:r>
              <a:rPr lang="en-US" sz="3000" b="1" i="1" u="sng" dirty="0">
                <a:solidFill>
                  <a:srgbClr val="C00000"/>
                </a:solidFill>
              </a:rPr>
              <a:t>i</a:t>
            </a:r>
            <a:r>
              <a:rPr lang="en-US" sz="3000" b="1" i="1" u="sng" dirty="0">
                <a:solidFill>
                  <a:srgbClr val="0000FF"/>
                </a:solidFill>
              </a:rPr>
              <a:t>c</a:t>
            </a:r>
            <a:r>
              <a:rPr lang="en-US" sz="3000" b="1" i="1" u="sng" dirty="0">
                <a:solidFill>
                  <a:srgbClr val="C00000"/>
                </a:solidFill>
              </a:rPr>
              <a:t>a</a:t>
            </a:r>
            <a:r>
              <a:rPr lang="en-US" sz="3000" b="1" i="1" u="sng" dirty="0">
                <a:solidFill>
                  <a:srgbClr val="0000FF"/>
                </a:solidFill>
              </a:rPr>
              <a:t>l</a:t>
            </a:r>
            <a:r>
              <a:rPr lang="en-US" sz="3000" b="1" i="1" u="sng" dirty="0">
                <a:solidFill>
                  <a:srgbClr val="C00000"/>
                </a:solidFill>
              </a:rPr>
              <a:t> r</a:t>
            </a:r>
            <a:r>
              <a:rPr lang="en-US" sz="3000" b="1" i="1" u="sng" dirty="0">
                <a:solidFill>
                  <a:srgbClr val="0000FF"/>
                </a:solidFill>
              </a:rPr>
              <a:t>e</a:t>
            </a:r>
            <a:r>
              <a:rPr lang="en-US" sz="3000" b="1" i="1" u="sng" dirty="0">
                <a:solidFill>
                  <a:srgbClr val="C00000"/>
                </a:solidFill>
              </a:rPr>
              <a:t>u</a:t>
            </a:r>
            <a:r>
              <a:rPr lang="en-US" sz="3000" b="1" i="1" u="sng" dirty="0">
                <a:solidFill>
                  <a:srgbClr val="0000FF"/>
                </a:solidFill>
              </a:rPr>
              <a:t>s</a:t>
            </a:r>
            <a:r>
              <a:rPr lang="en-US" sz="3000" b="1" i="1" u="sng" dirty="0">
                <a:solidFill>
                  <a:srgbClr val="C00000"/>
                </a:solidFill>
              </a:rPr>
              <a:t>e</a:t>
            </a:r>
            <a:r>
              <a:rPr lang="en-US" sz="3000" dirty="0" smtClean="0"/>
              <a:t>.</a:t>
            </a:r>
            <a:endParaRPr lang="en-US" sz="3000" u="sng" dirty="0" smtClean="0">
              <a:solidFill>
                <a:srgbClr val="FF0000"/>
              </a:solidFill>
            </a:endParaRPr>
          </a:p>
        </p:txBody>
      </p:sp>
    </p:spTree>
    <p:extLst>
      <p:ext uri="{BB962C8B-B14F-4D97-AF65-F5344CB8AC3E}">
        <p14:creationId xmlns:p14="http://schemas.microsoft.com/office/powerpoint/2010/main" val="1277323645"/>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3" name="Title 1"/>
          <p:cNvSpPr>
            <a:spLocks noGrp="1"/>
          </p:cNvSpPr>
          <p:nvPr>
            <p:ph type="title"/>
          </p:nvPr>
        </p:nvSpPr>
        <p:spPr/>
        <p:txBody>
          <a:bodyPr wrap="none" lIns="91440" tIns="45720" rIns="91440" bIns="45720" anchor="ctr" anchorCtr="0">
            <a:noAutofit/>
          </a:bodyPr>
          <a:lstStyle/>
          <a:p>
            <a:pPr eaLnBrk="1" hangingPunct="1"/>
            <a:r>
              <a:rPr lang="en-US" dirty="0" smtClean="0"/>
              <a:t>Purpose of this Talk</a:t>
            </a:r>
          </a:p>
        </p:txBody>
      </p:sp>
      <p:sp>
        <p:nvSpPr>
          <p:cNvPr id="3" name="Slide Number Placeholder 2"/>
          <p:cNvSpPr>
            <a:spLocks noGrp="1"/>
          </p:cNvSpPr>
          <p:nvPr>
            <p:ph type="sldNum" sz="quarter" idx="12"/>
          </p:nvPr>
        </p:nvSpPr>
        <p:spPr/>
        <p:txBody>
          <a:bodyPr/>
          <a:lstStyle/>
          <a:p>
            <a:pPr>
              <a:defRPr/>
            </a:pPr>
            <a:fld id="{AC0AA542-323D-410B-960D-5E793252D149}" type="slidenum">
              <a:rPr lang="en-US" smtClean="0"/>
              <a:pPr>
                <a:defRPr/>
              </a:pPr>
              <a:t>9</a:t>
            </a:fld>
            <a:endParaRPr lang="en-US"/>
          </a:p>
        </p:txBody>
      </p:sp>
      <p:sp>
        <p:nvSpPr>
          <p:cNvPr id="18434" name="Content Placeholder 2"/>
          <p:cNvSpPr>
            <a:spLocks noGrp="1"/>
          </p:cNvSpPr>
          <p:nvPr>
            <p:ph idx="4294967295"/>
          </p:nvPr>
        </p:nvSpPr>
        <p:spPr>
          <a:xfrm>
            <a:off x="0" y="1295400"/>
            <a:ext cx="8229600" cy="4983163"/>
          </a:xfrm>
        </p:spPr>
        <p:txBody>
          <a:bodyPr/>
          <a:lstStyle/>
          <a:p>
            <a:pPr marL="0" indent="0">
              <a:buNone/>
            </a:pPr>
            <a:r>
              <a:rPr lang="en-US" sz="4000" dirty="0" smtClean="0"/>
              <a:t>There's </a:t>
            </a:r>
            <a:r>
              <a:rPr lang="en-US" sz="4000" dirty="0"/>
              <a:t>lots to talk </a:t>
            </a:r>
            <a:r>
              <a:rPr lang="en-US" sz="4000" dirty="0" smtClean="0"/>
              <a:t>about:</a:t>
            </a:r>
          </a:p>
          <a:p>
            <a:pPr marL="0" indent="0">
              <a:buNone/>
            </a:pPr>
            <a:endParaRPr lang="en-US" sz="1600" dirty="0" smtClean="0"/>
          </a:p>
          <a:p>
            <a:pPr eaLnBrk="1" hangingPunct="1">
              <a:lnSpc>
                <a:spcPts val="3200"/>
              </a:lnSpc>
              <a:buFont typeface="Arial" pitchFamily="34" charset="0"/>
              <a:buNone/>
              <a:tabLst>
                <a:tab pos="4462463" algn="l"/>
              </a:tabLst>
            </a:pPr>
            <a:endParaRPr lang="en-US" dirty="0" smtClean="0"/>
          </a:p>
          <a:p>
            <a:pPr marL="57150" indent="0" eaLnBrk="1" hangingPunct="1">
              <a:buNone/>
              <a:tabLst>
                <a:tab pos="4462463" algn="l"/>
              </a:tabLst>
            </a:pPr>
            <a:endParaRPr lang="en-US" spc="-70" dirty="0" smtClean="0"/>
          </a:p>
          <a:p>
            <a:pPr lvl="1" eaLnBrk="1" hangingPunct="1">
              <a:buFont typeface="Arial" pitchFamily="34" charset="0"/>
              <a:buNone/>
              <a:tabLst>
                <a:tab pos="4462463" algn="l"/>
              </a:tabLst>
            </a:pPr>
            <a:r>
              <a:rPr lang="en-US" dirty="0" smtClean="0"/>
              <a:t/>
            </a:r>
            <a:br>
              <a:rPr lang="en-US" dirty="0" smtClean="0"/>
            </a:br>
            <a:endParaRPr lang="en-US" dirty="0" smtClean="0"/>
          </a:p>
          <a:p>
            <a:pPr eaLnBrk="1" hangingPunct="1">
              <a:lnSpc>
                <a:spcPct val="50000"/>
              </a:lnSpc>
              <a:buFont typeface="Arial" pitchFamily="34" charset="0"/>
              <a:buNone/>
              <a:tabLst>
                <a:tab pos="4462463" algn="l"/>
              </a:tabLst>
            </a:pPr>
            <a:endParaRPr lang="en-US" sz="1000" dirty="0" smtClean="0"/>
          </a:p>
        </p:txBody>
      </p:sp>
    </p:spTree>
    <p:extLst>
      <p:ext uri="{BB962C8B-B14F-4D97-AF65-F5344CB8AC3E}">
        <p14:creationId xmlns:p14="http://schemas.microsoft.com/office/powerpoint/2010/main" val="2508557548"/>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3" name="Title 1"/>
          <p:cNvSpPr>
            <a:spLocks noGrp="1"/>
          </p:cNvSpPr>
          <p:nvPr>
            <p:ph type="title"/>
          </p:nvPr>
        </p:nvSpPr>
        <p:spPr/>
        <p:txBody>
          <a:bodyPr wrap="none" lIns="91440" tIns="45720" rIns="91440" bIns="45720" anchor="ctr" anchorCtr="0">
            <a:noAutofit/>
          </a:bodyPr>
          <a:lstStyle/>
          <a:p>
            <a:pPr eaLnBrk="1" hangingPunct="1"/>
            <a:r>
              <a:rPr lang="en-US" dirty="0" smtClean="0"/>
              <a:t>Purpose of this Talk</a:t>
            </a:r>
          </a:p>
        </p:txBody>
      </p:sp>
      <p:sp>
        <p:nvSpPr>
          <p:cNvPr id="3" name="Slide Number Placeholder 2"/>
          <p:cNvSpPr>
            <a:spLocks noGrp="1"/>
          </p:cNvSpPr>
          <p:nvPr>
            <p:ph type="sldNum" sz="quarter" idx="12"/>
          </p:nvPr>
        </p:nvSpPr>
        <p:spPr/>
        <p:txBody>
          <a:bodyPr/>
          <a:lstStyle/>
          <a:p>
            <a:pPr>
              <a:defRPr/>
            </a:pPr>
            <a:fld id="{AC0AA542-323D-410B-960D-5E793252D149}" type="slidenum">
              <a:rPr lang="en-US" smtClean="0"/>
              <a:pPr>
                <a:defRPr/>
              </a:pPr>
              <a:t>10</a:t>
            </a:fld>
            <a:endParaRPr lang="en-US"/>
          </a:p>
        </p:txBody>
      </p:sp>
      <p:sp>
        <p:nvSpPr>
          <p:cNvPr id="18434" name="Content Placeholder 2"/>
          <p:cNvSpPr>
            <a:spLocks noGrp="1"/>
          </p:cNvSpPr>
          <p:nvPr>
            <p:ph idx="4294967295"/>
          </p:nvPr>
        </p:nvSpPr>
        <p:spPr>
          <a:xfrm>
            <a:off x="0" y="1295400"/>
            <a:ext cx="8229600" cy="4983163"/>
          </a:xfrm>
        </p:spPr>
        <p:txBody>
          <a:bodyPr/>
          <a:lstStyle/>
          <a:p>
            <a:pPr marL="0" indent="0">
              <a:buNone/>
            </a:pPr>
            <a:r>
              <a:rPr lang="en-US" sz="4000" dirty="0" smtClean="0"/>
              <a:t>There's </a:t>
            </a:r>
            <a:r>
              <a:rPr lang="en-US" sz="4000" dirty="0"/>
              <a:t>lots to talk </a:t>
            </a:r>
            <a:r>
              <a:rPr lang="en-US" sz="4000" dirty="0" smtClean="0"/>
              <a:t>about:</a:t>
            </a:r>
          </a:p>
          <a:p>
            <a:pPr marL="0" indent="0">
              <a:buNone/>
            </a:pPr>
            <a:endParaRPr lang="en-US" sz="1600" dirty="0" smtClean="0"/>
          </a:p>
          <a:p>
            <a:pPr>
              <a:lnSpc>
                <a:spcPts val="3500"/>
              </a:lnSpc>
              <a:buFont typeface="Wingdings" pitchFamily="2" charset="2"/>
              <a:buChar char="Ø"/>
            </a:pPr>
            <a:r>
              <a:rPr lang="en-US" sz="3600" dirty="0" smtClean="0"/>
              <a:t>Understand </a:t>
            </a:r>
            <a:r>
              <a:rPr lang="en-US" sz="3600" b="1" i="1" dirty="0"/>
              <a:t>specific problems </a:t>
            </a:r>
            <a:r>
              <a:rPr lang="en-US" sz="3600" dirty="0"/>
              <a:t>associated with very large-scale development</a:t>
            </a:r>
            <a:r>
              <a:rPr lang="en-US" sz="3600" dirty="0" smtClean="0"/>
              <a:t>.</a:t>
            </a:r>
          </a:p>
          <a:p>
            <a:pPr eaLnBrk="1" hangingPunct="1">
              <a:lnSpc>
                <a:spcPts val="3200"/>
              </a:lnSpc>
              <a:buFont typeface="Arial" pitchFamily="34" charset="0"/>
              <a:buNone/>
              <a:tabLst>
                <a:tab pos="4462463" algn="l"/>
              </a:tabLst>
            </a:pPr>
            <a:endParaRPr lang="en-US" dirty="0" smtClean="0"/>
          </a:p>
          <a:p>
            <a:pPr marL="57150" indent="0" eaLnBrk="1" hangingPunct="1">
              <a:buNone/>
              <a:tabLst>
                <a:tab pos="4462463" algn="l"/>
              </a:tabLst>
            </a:pPr>
            <a:endParaRPr lang="en-US" spc="-70" dirty="0" smtClean="0"/>
          </a:p>
          <a:p>
            <a:pPr lvl="1" eaLnBrk="1" hangingPunct="1">
              <a:buFont typeface="Arial" pitchFamily="34" charset="0"/>
              <a:buNone/>
              <a:tabLst>
                <a:tab pos="4462463" algn="l"/>
              </a:tabLst>
            </a:pPr>
            <a:r>
              <a:rPr lang="en-US" dirty="0" smtClean="0"/>
              <a:t/>
            </a:r>
            <a:br>
              <a:rPr lang="en-US" dirty="0" smtClean="0"/>
            </a:br>
            <a:endParaRPr lang="en-US" dirty="0" smtClean="0"/>
          </a:p>
          <a:p>
            <a:pPr eaLnBrk="1" hangingPunct="1">
              <a:lnSpc>
                <a:spcPct val="50000"/>
              </a:lnSpc>
              <a:buFont typeface="Arial" pitchFamily="34" charset="0"/>
              <a:buNone/>
              <a:tabLst>
                <a:tab pos="4462463" algn="l"/>
              </a:tabLst>
            </a:pPr>
            <a:endParaRPr lang="en-US" sz="1000" dirty="0" smtClean="0"/>
          </a:p>
        </p:txBody>
      </p:sp>
    </p:spTree>
    <p:extLst>
      <p:ext uri="{BB962C8B-B14F-4D97-AF65-F5344CB8AC3E}">
        <p14:creationId xmlns:p14="http://schemas.microsoft.com/office/powerpoint/2010/main" val="3099316441"/>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3" name="Title 1"/>
          <p:cNvSpPr>
            <a:spLocks noGrp="1"/>
          </p:cNvSpPr>
          <p:nvPr>
            <p:ph type="title"/>
          </p:nvPr>
        </p:nvSpPr>
        <p:spPr/>
        <p:txBody>
          <a:bodyPr wrap="none" lIns="91440" tIns="45720" rIns="91440" bIns="45720" anchor="ctr" anchorCtr="0">
            <a:noAutofit/>
          </a:bodyPr>
          <a:lstStyle/>
          <a:p>
            <a:pPr eaLnBrk="1" hangingPunct="1"/>
            <a:r>
              <a:rPr lang="en-US" dirty="0" smtClean="0"/>
              <a:t>Purpose of this Talk</a:t>
            </a:r>
          </a:p>
        </p:txBody>
      </p:sp>
      <p:sp>
        <p:nvSpPr>
          <p:cNvPr id="3" name="Slide Number Placeholder 2"/>
          <p:cNvSpPr>
            <a:spLocks noGrp="1"/>
          </p:cNvSpPr>
          <p:nvPr>
            <p:ph type="sldNum" sz="quarter" idx="12"/>
          </p:nvPr>
        </p:nvSpPr>
        <p:spPr/>
        <p:txBody>
          <a:bodyPr/>
          <a:lstStyle/>
          <a:p>
            <a:pPr>
              <a:defRPr/>
            </a:pPr>
            <a:fld id="{AC0AA542-323D-410B-960D-5E793252D149}" type="slidenum">
              <a:rPr lang="en-US" smtClean="0"/>
              <a:pPr>
                <a:defRPr/>
              </a:pPr>
              <a:t>11</a:t>
            </a:fld>
            <a:endParaRPr lang="en-US"/>
          </a:p>
        </p:txBody>
      </p:sp>
      <p:sp>
        <p:nvSpPr>
          <p:cNvPr id="18434" name="Content Placeholder 2"/>
          <p:cNvSpPr>
            <a:spLocks noGrp="1"/>
          </p:cNvSpPr>
          <p:nvPr>
            <p:ph idx="4294967295"/>
          </p:nvPr>
        </p:nvSpPr>
        <p:spPr>
          <a:xfrm>
            <a:off x="0" y="1295400"/>
            <a:ext cx="8229600" cy="4983163"/>
          </a:xfrm>
        </p:spPr>
        <p:txBody>
          <a:bodyPr/>
          <a:lstStyle/>
          <a:p>
            <a:pPr marL="0" indent="0">
              <a:buNone/>
            </a:pPr>
            <a:r>
              <a:rPr lang="en-US" sz="4000" dirty="0" smtClean="0"/>
              <a:t>There's </a:t>
            </a:r>
            <a:r>
              <a:rPr lang="en-US" sz="4000" dirty="0"/>
              <a:t>lots to talk </a:t>
            </a:r>
            <a:r>
              <a:rPr lang="en-US" sz="4000" dirty="0" smtClean="0"/>
              <a:t>about:</a:t>
            </a:r>
          </a:p>
          <a:p>
            <a:pPr marL="0" indent="0">
              <a:buNone/>
            </a:pPr>
            <a:endParaRPr lang="en-US" sz="1600" dirty="0" smtClean="0">
              <a:solidFill>
                <a:schemeClr val="bg1">
                  <a:lumMod val="75000"/>
                </a:schemeClr>
              </a:solidFill>
            </a:endParaRPr>
          </a:p>
          <a:p>
            <a:pPr>
              <a:lnSpc>
                <a:spcPts val="3500"/>
              </a:lnSpc>
              <a:buFont typeface="Wingdings" pitchFamily="2" charset="2"/>
              <a:buChar char="Ø"/>
            </a:pPr>
            <a:r>
              <a:rPr lang="en-US" sz="3600" dirty="0" smtClean="0">
                <a:solidFill>
                  <a:schemeClr val="bg1">
                    <a:lumMod val="75000"/>
                  </a:schemeClr>
                </a:solidFill>
              </a:rPr>
              <a:t>Understand </a:t>
            </a:r>
            <a:r>
              <a:rPr lang="en-US" sz="3600" b="1" i="1" dirty="0">
                <a:solidFill>
                  <a:schemeClr val="bg1">
                    <a:lumMod val="75000"/>
                  </a:schemeClr>
                </a:solidFill>
              </a:rPr>
              <a:t>specific problems </a:t>
            </a:r>
            <a:r>
              <a:rPr lang="en-US" sz="3600" dirty="0">
                <a:solidFill>
                  <a:schemeClr val="bg1">
                    <a:lumMod val="75000"/>
                  </a:schemeClr>
                </a:solidFill>
              </a:rPr>
              <a:t>associated with very large-scale development</a:t>
            </a:r>
            <a:r>
              <a:rPr lang="en-US" sz="3600" dirty="0" smtClean="0">
                <a:solidFill>
                  <a:schemeClr val="bg1">
                    <a:lumMod val="75000"/>
                  </a:schemeClr>
                </a:solidFill>
              </a:rPr>
              <a:t>.</a:t>
            </a:r>
          </a:p>
          <a:p>
            <a:pPr marL="0" indent="0">
              <a:lnSpc>
                <a:spcPts val="3500"/>
              </a:lnSpc>
              <a:buNone/>
            </a:pPr>
            <a:endParaRPr lang="en-US" sz="800" dirty="0" smtClean="0"/>
          </a:p>
          <a:p>
            <a:pPr>
              <a:lnSpc>
                <a:spcPts val="3500"/>
              </a:lnSpc>
              <a:buFont typeface="Wingdings" pitchFamily="2" charset="2"/>
              <a:buChar char="Ø"/>
            </a:pPr>
            <a:r>
              <a:rPr lang="en-US" sz="3600" dirty="0" smtClean="0"/>
              <a:t>Present </a:t>
            </a:r>
            <a:r>
              <a:rPr lang="en-US" sz="3600" b="1" i="1" dirty="0" smtClean="0"/>
              <a:t>cohesive techniques </a:t>
            </a:r>
            <a:r>
              <a:rPr lang="en-US" sz="3600" dirty="0" smtClean="0"/>
              <a:t>we have found to address these problems.</a:t>
            </a:r>
          </a:p>
          <a:p>
            <a:pPr eaLnBrk="1" hangingPunct="1">
              <a:lnSpc>
                <a:spcPts val="3200"/>
              </a:lnSpc>
              <a:buFont typeface="Arial" pitchFamily="34" charset="0"/>
              <a:buNone/>
              <a:tabLst>
                <a:tab pos="4462463" algn="l"/>
              </a:tabLst>
            </a:pPr>
            <a:endParaRPr lang="en-US" dirty="0" smtClean="0"/>
          </a:p>
          <a:p>
            <a:pPr marL="57150" indent="0" eaLnBrk="1" hangingPunct="1">
              <a:buNone/>
              <a:tabLst>
                <a:tab pos="4462463" algn="l"/>
              </a:tabLst>
            </a:pPr>
            <a:endParaRPr lang="en-US" spc="-70" dirty="0" smtClean="0"/>
          </a:p>
          <a:p>
            <a:pPr lvl="1" eaLnBrk="1" hangingPunct="1">
              <a:buFont typeface="Arial" pitchFamily="34" charset="0"/>
              <a:buNone/>
              <a:tabLst>
                <a:tab pos="4462463" algn="l"/>
              </a:tabLst>
            </a:pPr>
            <a:r>
              <a:rPr lang="en-US" dirty="0" smtClean="0"/>
              <a:t/>
            </a:r>
            <a:br>
              <a:rPr lang="en-US" dirty="0" smtClean="0"/>
            </a:br>
            <a:endParaRPr lang="en-US" dirty="0" smtClean="0"/>
          </a:p>
          <a:p>
            <a:pPr eaLnBrk="1" hangingPunct="1">
              <a:lnSpc>
                <a:spcPct val="50000"/>
              </a:lnSpc>
              <a:buFont typeface="Arial" pitchFamily="34" charset="0"/>
              <a:buNone/>
              <a:tabLst>
                <a:tab pos="4462463" algn="l"/>
              </a:tabLst>
            </a:pPr>
            <a:endParaRPr lang="en-US" sz="1000" dirty="0" smtClean="0"/>
          </a:p>
        </p:txBody>
      </p:sp>
    </p:spTree>
    <p:extLst>
      <p:ext uri="{BB962C8B-B14F-4D97-AF65-F5344CB8AC3E}">
        <p14:creationId xmlns:p14="http://schemas.microsoft.com/office/powerpoint/2010/main" val="1181618980"/>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3" name="Title 1"/>
          <p:cNvSpPr>
            <a:spLocks noGrp="1"/>
          </p:cNvSpPr>
          <p:nvPr>
            <p:ph type="title"/>
          </p:nvPr>
        </p:nvSpPr>
        <p:spPr/>
        <p:txBody>
          <a:bodyPr wrap="none" lIns="91440" tIns="45720" rIns="91440" bIns="45720" anchor="ctr" anchorCtr="0">
            <a:noAutofit/>
          </a:bodyPr>
          <a:lstStyle/>
          <a:p>
            <a:pPr eaLnBrk="1" hangingPunct="1"/>
            <a:r>
              <a:rPr lang="en-US" dirty="0" smtClean="0"/>
              <a:t>Purpose of this Talk</a:t>
            </a:r>
          </a:p>
        </p:txBody>
      </p:sp>
      <p:sp>
        <p:nvSpPr>
          <p:cNvPr id="3" name="Slide Number Placeholder 2"/>
          <p:cNvSpPr>
            <a:spLocks noGrp="1"/>
          </p:cNvSpPr>
          <p:nvPr>
            <p:ph type="sldNum" sz="quarter" idx="12"/>
          </p:nvPr>
        </p:nvSpPr>
        <p:spPr/>
        <p:txBody>
          <a:bodyPr/>
          <a:lstStyle/>
          <a:p>
            <a:pPr>
              <a:defRPr/>
            </a:pPr>
            <a:fld id="{AC0AA542-323D-410B-960D-5E793252D149}" type="slidenum">
              <a:rPr lang="en-US" smtClean="0"/>
              <a:pPr>
                <a:defRPr/>
              </a:pPr>
              <a:t>12</a:t>
            </a:fld>
            <a:endParaRPr lang="en-US"/>
          </a:p>
        </p:txBody>
      </p:sp>
      <p:sp>
        <p:nvSpPr>
          <p:cNvPr id="18434" name="Content Placeholder 2"/>
          <p:cNvSpPr>
            <a:spLocks noGrp="1"/>
          </p:cNvSpPr>
          <p:nvPr>
            <p:ph idx="4294967295"/>
          </p:nvPr>
        </p:nvSpPr>
        <p:spPr>
          <a:xfrm>
            <a:off x="0" y="1295400"/>
            <a:ext cx="8229600" cy="4983163"/>
          </a:xfrm>
        </p:spPr>
        <p:txBody>
          <a:bodyPr/>
          <a:lstStyle/>
          <a:p>
            <a:pPr marL="0" indent="0">
              <a:buNone/>
            </a:pPr>
            <a:r>
              <a:rPr lang="en-US" sz="4000" dirty="0" smtClean="0"/>
              <a:t>There's </a:t>
            </a:r>
            <a:r>
              <a:rPr lang="en-US" sz="4000" dirty="0"/>
              <a:t>lots to talk </a:t>
            </a:r>
            <a:r>
              <a:rPr lang="en-US" sz="4000" dirty="0" smtClean="0"/>
              <a:t>about:</a:t>
            </a:r>
          </a:p>
          <a:p>
            <a:pPr marL="0" indent="0">
              <a:buNone/>
            </a:pPr>
            <a:endParaRPr lang="en-US" sz="1600" dirty="0" smtClean="0"/>
          </a:p>
          <a:p>
            <a:pPr>
              <a:lnSpc>
                <a:spcPts val="3500"/>
              </a:lnSpc>
              <a:buFont typeface="Wingdings" pitchFamily="2" charset="2"/>
              <a:buChar char="Ø"/>
            </a:pPr>
            <a:r>
              <a:rPr lang="en-US" sz="3600" dirty="0" smtClean="0">
                <a:solidFill>
                  <a:schemeClr val="bg1">
                    <a:lumMod val="75000"/>
                  </a:schemeClr>
                </a:solidFill>
              </a:rPr>
              <a:t>Understand </a:t>
            </a:r>
            <a:r>
              <a:rPr lang="en-US" sz="3600" b="1" i="1" dirty="0">
                <a:solidFill>
                  <a:schemeClr val="bg1">
                    <a:lumMod val="75000"/>
                  </a:schemeClr>
                </a:solidFill>
              </a:rPr>
              <a:t>specific problems </a:t>
            </a:r>
            <a:r>
              <a:rPr lang="en-US" sz="3600" dirty="0">
                <a:solidFill>
                  <a:schemeClr val="bg1">
                    <a:lumMod val="75000"/>
                  </a:schemeClr>
                </a:solidFill>
              </a:rPr>
              <a:t>associated with very large-scale development</a:t>
            </a:r>
            <a:r>
              <a:rPr lang="en-US" sz="3600" dirty="0" smtClean="0">
                <a:solidFill>
                  <a:schemeClr val="bg1">
                    <a:lumMod val="75000"/>
                  </a:schemeClr>
                </a:solidFill>
              </a:rPr>
              <a:t>.</a:t>
            </a:r>
          </a:p>
          <a:p>
            <a:pPr marL="0" indent="0">
              <a:lnSpc>
                <a:spcPts val="3500"/>
              </a:lnSpc>
              <a:buNone/>
            </a:pPr>
            <a:endParaRPr lang="en-US" sz="800" dirty="0" smtClean="0">
              <a:solidFill>
                <a:schemeClr val="bg1">
                  <a:lumMod val="75000"/>
                </a:schemeClr>
              </a:solidFill>
            </a:endParaRPr>
          </a:p>
          <a:p>
            <a:pPr>
              <a:lnSpc>
                <a:spcPts val="3500"/>
              </a:lnSpc>
              <a:buFont typeface="Wingdings" pitchFamily="2" charset="2"/>
              <a:buChar char="Ø"/>
            </a:pPr>
            <a:r>
              <a:rPr lang="en-US" sz="3600" dirty="0" smtClean="0">
                <a:solidFill>
                  <a:schemeClr val="bg1">
                    <a:lumMod val="75000"/>
                  </a:schemeClr>
                </a:solidFill>
              </a:rPr>
              <a:t>Present </a:t>
            </a:r>
            <a:r>
              <a:rPr lang="en-US" sz="3600" b="1" i="1" dirty="0" smtClean="0">
                <a:solidFill>
                  <a:schemeClr val="bg1">
                    <a:lumMod val="75000"/>
                  </a:schemeClr>
                </a:solidFill>
              </a:rPr>
              <a:t>cohesive techniques </a:t>
            </a:r>
            <a:r>
              <a:rPr lang="en-US" sz="3600" dirty="0" smtClean="0">
                <a:solidFill>
                  <a:schemeClr val="bg1">
                    <a:lumMod val="75000"/>
                  </a:schemeClr>
                </a:solidFill>
              </a:rPr>
              <a:t>we have found to address these problems.</a:t>
            </a:r>
          </a:p>
          <a:p>
            <a:pPr>
              <a:lnSpc>
                <a:spcPts val="3500"/>
              </a:lnSpc>
              <a:buFont typeface="Wingdings" pitchFamily="2" charset="2"/>
              <a:buChar char="Ø"/>
            </a:pPr>
            <a:endParaRPr lang="en-US" sz="800" dirty="0" smtClean="0"/>
          </a:p>
          <a:p>
            <a:pPr>
              <a:lnSpc>
                <a:spcPts val="3500"/>
              </a:lnSpc>
              <a:buFont typeface="Wingdings" pitchFamily="2" charset="2"/>
              <a:buChar char="Ø"/>
            </a:pPr>
            <a:r>
              <a:rPr lang="en-US" sz="3600" dirty="0" smtClean="0"/>
              <a:t>Demonstrate </a:t>
            </a:r>
            <a:r>
              <a:rPr lang="en-US" sz="3600" b="1" i="1" dirty="0"/>
              <a:t>our methodology </a:t>
            </a:r>
            <a:r>
              <a:rPr lang="en-US" sz="3600" dirty="0"/>
              <a:t>using Bloomberg's foundation libraries.</a:t>
            </a:r>
          </a:p>
          <a:p>
            <a:pPr eaLnBrk="1" hangingPunct="1">
              <a:lnSpc>
                <a:spcPts val="3200"/>
              </a:lnSpc>
              <a:buFont typeface="Arial" pitchFamily="34" charset="0"/>
              <a:buNone/>
              <a:tabLst>
                <a:tab pos="4462463" algn="l"/>
              </a:tabLst>
            </a:pPr>
            <a:endParaRPr lang="en-US" dirty="0" smtClean="0"/>
          </a:p>
          <a:p>
            <a:pPr marL="57150" indent="0" eaLnBrk="1" hangingPunct="1">
              <a:buNone/>
              <a:tabLst>
                <a:tab pos="4462463" algn="l"/>
              </a:tabLst>
            </a:pPr>
            <a:endParaRPr lang="en-US" spc="-70" dirty="0" smtClean="0"/>
          </a:p>
          <a:p>
            <a:pPr lvl="1" eaLnBrk="1" hangingPunct="1">
              <a:buFont typeface="Arial" pitchFamily="34" charset="0"/>
              <a:buNone/>
              <a:tabLst>
                <a:tab pos="4462463" algn="l"/>
              </a:tabLst>
            </a:pPr>
            <a:r>
              <a:rPr lang="en-US" dirty="0" smtClean="0"/>
              <a:t/>
            </a:r>
            <a:br>
              <a:rPr lang="en-US" dirty="0" smtClean="0"/>
            </a:br>
            <a:endParaRPr lang="en-US" dirty="0" smtClean="0"/>
          </a:p>
          <a:p>
            <a:pPr eaLnBrk="1" hangingPunct="1">
              <a:lnSpc>
                <a:spcPct val="50000"/>
              </a:lnSpc>
              <a:buFont typeface="Arial" pitchFamily="34" charset="0"/>
              <a:buNone/>
              <a:tabLst>
                <a:tab pos="4462463" algn="l"/>
              </a:tabLst>
            </a:pPr>
            <a:endParaRPr lang="en-US" sz="1000" dirty="0" smtClean="0"/>
          </a:p>
        </p:txBody>
      </p:sp>
    </p:spTree>
    <p:extLst>
      <p:ext uri="{BB962C8B-B14F-4D97-AF65-F5344CB8AC3E}">
        <p14:creationId xmlns:p14="http://schemas.microsoft.com/office/powerpoint/2010/main" val="3260186682"/>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dirty="0" smtClean="0"/>
              <a:t>Outline</a:t>
            </a:r>
          </a:p>
        </p:txBody>
      </p:sp>
      <p:sp>
        <p:nvSpPr>
          <p:cNvPr id="19458" name="Content Placeholder 2"/>
          <p:cNvSpPr>
            <a:spLocks noGrp="1"/>
          </p:cNvSpPr>
          <p:nvPr>
            <p:ph idx="1"/>
          </p:nvPr>
        </p:nvSpPr>
        <p:spPr>
          <a:xfrm>
            <a:off x="457200" y="1371600"/>
            <a:ext cx="8610600" cy="5181600"/>
          </a:xfrm>
        </p:spPr>
        <p:txBody>
          <a:bodyPr/>
          <a:lstStyle/>
          <a:p>
            <a:pPr marL="0" indent="0" eaLnBrk="1" hangingPunct="1">
              <a:buNone/>
            </a:pPr>
            <a:r>
              <a:rPr lang="en-US" dirty="0" smtClean="0">
                <a:solidFill>
                  <a:schemeClr val="accent6">
                    <a:lumMod val="50000"/>
                  </a:schemeClr>
                </a:solidFill>
              </a:rPr>
              <a:t>0.   Goals</a:t>
            </a:r>
            <a:br>
              <a:rPr lang="en-US" dirty="0" smtClean="0">
                <a:solidFill>
                  <a:schemeClr val="accent6">
                    <a:lumMod val="50000"/>
                  </a:schemeClr>
                </a:solidFill>
              </a:rPr>
            </a:br>
            <a:r>
              <a:rPr lang="en-US" sz="2400" spc="-100" dirty="0" smtClean="0">
                <a:solidFill>
                  <a:schemeClr val="accent6">
                    <a:lumMod val="50000"/>
                  </a:schemeClr>
                </a:solidFill>
              </a:rPr>
              <a:t>                What we are trying to do, for whom, and how.</a:t>
            </a:r>
            <a:endParaRPr lang="en-US" sz="2400" spc="-100" dirty="0">
              <a:solidFill>
                <a:schemeClr val="accent6">
                  <a:lumMod val="50000"/>
                </a:schemeClr>
              </a:solidFill>
            </a:endParaRPr>
          </a:p>
          <a:p>
            <a:pPr marL="609600" indent="-609600" eaLnBrk="1" hangingPunct="1">
              <a:buFont typeface="Arial" pitchFamily="34" charset="0"/>
              <a:buAutoNum type="arabicPeriod"/>
            </a:pPr>
            <a:r>
              <a:rPr lang="en-US" dirty="0" smtClean="0">
                <a:solidFill>
                  <a:schemeClr val="accent2"/>
                </a:solidFill>
              </a:rPr>
              <a:t>Process &amp; Architecture</a:t>
            </a:r>
            <a:endParaRPr lang="en-US" dirty="0">
              <a:solidFill>
                <a:schemeClr val="accent2"/>
              </a:solidFill>
            </a:endParaRPr>
          </a:p>
          <a:p>
            <a:pPr marL="1371600" lvl="2" indent="-457200" eaLnBrk="1" hangingPunct="1">
              <a:buNone/>
            </a:pPr>
            <a:r>
              <a:rPr lang="en-US" spc="-100" dirty="0">
                <a:solidFill>
                  <a:schemeClr val="accent2"/>
                </a:solidFill>
              </a:rPr>
              <a:t>Organizing </a:t>
            </a:r>
            <a:r>
              <a:rPr lang="en-US" spc="-100" dirty="0" smtClean="0">
                <a:solidFill>
                  <a:schemeClr val="accent2"/>
                </a:solidFill>
              </a:rPr>
              <a:t>Software </a:t>
            </a:r>
            <a:r>
              <a:rPr lang="en-US" spc="-100" dirty="0">
                <a:solidFill>
                  <a:schemeClr val="accent2"/>
                </a:solidFill>
              </a:rPr>
              <a:t>as Components, Packages, &amp; Package Groups. </a:t>
            </a:r>
          </a:p>
          <a:p>
            <a:pPr marL="609600" indent="-609600" eaLnBrk="1" hangingPunct="1">
              <a:buFont typeface="Arial" pitchFamily="34" charset="0"/>
              <a:buAutoNum type="arabicPeriod"/>
            </a:pPr>
            <a:r>
              <a:rPr lang="en-US" dirty="0" smtClean="0">
                <a:solidFill>
                  <a:schemeClr val="accent6">
                    <a:lumMod val="75000"/>
                  </a:schemeClr>
                </a:solidFill>
              </a:rPr>
              <a:t>Design &amp; Implementation</a:t>
            </a:r>
          </a:p>
          <a:p>
            <a:pPr marL="1371600" lvl="2" indent="-457200" eaLnBrk="1" hangingPunct="1">
              <a:buNone/>
            </a:pPr>
            <a:r>
              <a:rPr lang="en-US" spc="-10" dirty="0" smtClean="0">
                <a:solidFill>
                  <a:schemeClr val="accent6">
                    <a:lumMod val="75000"/>
                  </a:schemeClr>
                </a:solidFill>
              </a:rPr>
              <a:t>Using Class Categories, Value Semantics, &amp; Vocabulary Types.</a:t>
            </a:r>
            <a:endParaRPr lang="en-US" spc="-10" dirty="0" smtClean="0">
              <a:solidFill>
                <a:schemeClr val="bg1">
                  <a:lumMod val="75000"/>
                </a:schemeClr>
              </a:solidFill>
            </a:endParaRPr>
          </a:p>
          <a:p>
            <a:pPr marL="609600" indent="-609600" eaLnBrk="1" hangingPunct="1">
              <a:buFont typeface="Arial" pitchFamily="34" charset="0"/>
              <a:buAutoNum type="arabicPeriod"/>
            </a:pPr>
            <a:r>
              <a:rPr lang="en-US" dirty="0" smtClean="0">
                <a:solidFill>
                  <a:srgbClr val="00B050"/>
                </a:solidFill>
              </a:rPr>
              <a:t>Verification &amp; Testing</a:t>
            </a:r>
            <a:endParaRPr lang="en-US" dirty="0">
              <a:solidFill>
                <a:srgbClr val="00B050"/>
              </a:solidFill>
            </a:endParaRPr>
          </a:p>
          <a:p>
            <a:pPr marL="1371600" lvl="2" indent="-457200" eaLnBrk="1" hangingPunct="1">
              <a:buNone/>
            </a:pPr>
            <a:r>
              <a:rPr lang="en-US" spc="-90" dirty="0" smtClean="0">
                <a:solidFill>
                  <a:srgbClr val="00B050"/>
                </a:solidFill>
              </a:rPr>
              <a:t>Component-Level  Test Drivers, Peer Review, &amp; Defensive Checks.</a:t>
            </a:r>
            <a:endParaRPr lang="en-US" dirty="0" smtClean="0">
              <a:solidFill>
                <a:schemeClr val="accent6">
                  <a:lumMod val="75000"/>
                </a:schemeClr>
              </a:solidFill>
            </a:endParaRPr>
          </a:p>
          <a:p>
            <a:pPr marL="609600" indent="-609600" eaLnBrk="1" hangingPunct="1">
              <a:buFont typeface="Arial" pitchFamily="34" charset="0"/>
              <a:buAutoNum type="arabicPeriod"/>
            </a:pPr>
            <a:r>
              <a:rPr lang="en-US" spc="-30" dirty="0" smtClean="0">
                <a:solidFill>
                  <a:srgbClr val="00B0F0"/>
                </a:solidFill>
              </a:rPr>
              <a:t>Bloomberg Development Environment (BDE)</a:t>
            </a:r>
            <a:endParaRPr lang="en-US" spc="-30" dirty="0">
              <a:solidFill>
                <a:srgbClr val="00B0F0"/>
              </a:solidFill>
            </a:endParaRPr>
          </a:p>
          <a:p>
            <a:pPr marL="1371600" lvl="2" indent="-457200" eaLnBrk="1" hangingPunct="1">
              <a:buNone/>
            </a:pPr>
            <a:r>
              <a:rPr lang="en-US" spc="-70" dirty="0" smtClean="0">
                <a:solidFill>
                  <a:srgbClr val="00B0F0"/>
                </a:solidFill>
              </a:rPr>
              <a:t>Rendered as Fine-Grained </a:t>
            </a:r>
            <a:r>
              <a:rPr lang="en-US" i="1" u="sng" spc="-70" dirty="0" smtClean="0">
                <a:solidFill>
                  <a:srgbClr val="00B0F0"/>
                </a:solidFill>
              </a:rPr>
              <a:t>Hierarchically</a:t>
            </a:r>
            <a:r>
              <a:rPr lang="en-US" spc="-70" dirty="0" smtClean="0">
                <a:solidFill>
                  <a:srgbClr val="00B0F0"/>
                </a:solidFill>
              </a:rPr>
              <a:t> </a:t>
            </a:r>
            <a:r>
              <a:rPr lang="en-US" i="1" u="sng" spc="-70" dirty="0" smtClean="0">
                <a:solidFill>
                  <a:srgbClr val="00B0F0"/>
                </a:solidFill>
              </a:rPr>
              <a:t>Reusable</a:t>
            </a:r>
            <a:r>
              <a:rPr lang="en-US" i="1" spc="-70" dirty="0" smtClean="0">
                <a:solidFill>
                  <a:srgbClr val="00B0F0"/>
                </a:solidFill>
              </a:rPr>
              <a:t> </a:t>
            </a:r>
            <a:r>
              <a:rPr lang="en-US" spc="-70" dirty="0" smtClean="0">
                <a:solidFill>
                  <a:srgbClr val="00B0F0"/>
                </a:solidFill>
              </a:rPr>
              <a:t>Components.</a:t>
            </a:r>
            <a:endParaRPr lang="en-US" spc="-70" dirty="0">
              <a:solidFill>
                <a:srgbClr val="00B0F0"/>
              </a:solidFill>
            </a:endParaRPr>
          </a:p>
          <a:p>
            <a:pPr marL="400050" lvl="1" indent="0" eaLnBrk="1" hangingPunct="1">
              <a:buNone/>
            </a:pPr>
            <a:endParaRPr lang="en-US" dirty="0">
              <a:solidFill>
                <a:schemeClr val="accent6">
                  <a:lumMod val="75000"/>
                </a:schemeClr>
              </a:solidFill>
            </a:endParaRPr>
          </a:p>
          <a:p>
            <a:pPr marL="400050" lvl="1" indent="0" eaLnBrk="1" hangingPunct="1">
              <a:buNone/>
            </a:pPr>
            <a:r>
              <a:rPr lang="en-US" dirty="0">
                <a:solidFill>
                  <a:srgbClr val="00B0F0"/>
                </a:solidFill>
              </a:rPr>
              <a:t/>
            </a:r>
            <a:br>
              <a:rPr lang="en-US" dirty="0">
                <a:solidFill>
                  <a:srgbClr val="00B0F0"/>
                </a:solidFill>
              </a:rPr>
            </a:br>
            <a:endParaRPr lang="en-US" dirty="0" smtClean="0">
              <a:solidFill>
                <a:srgbClr val="00B0F0"/>
              </a:solidFill>
            </a:endParaRPr>
          </a:p>
          <a:p>
            <a:pPr marL="609600" indent="-609600" eaLnBrk="1" hangingPunct="1">
              <a:buNone/>
            </a:pPr>
            <a:endParaRPr lang="en-US" dirty="0" smtClean="0">
              <a:solidFill>
                <a:schemeClr val="accent2"/>
              </a:solidFill>
            </a:endParaRPr>
          </a:p>
          <a:p>
            <a:pPr marL="571500" indent="-457200" eaLnBrk="1" hangingPunct="1">
              <a:buFont typeface="Arial" pitchFamily="34" charset="0"/>
              <a:buNone/>
            </a:pPr>
            <a:r>
              <a:rPr lang="en-US" dirty="0" smtClean="0">
                <a:solidFill>
                  <a:schemeClr val="folHlink"/>
                </a:solidFill>
              </a:rPr>
              <a:t/>
            </a:r>
            <a:br>
              <a:rPr lang="en-US" dirty="0" smtClean="0">
                <a:solidFill>
                  <a:schemeClr val="folHlink"/>
                </a:solidFill>
              </a:rPr>
            </a:br>
            <a:endParaRPr lang="en-US" dirty="0" smtClean="0">
              <a:solidFill>
                <a:schemeClr val="folHlink"/>
              </a:solidFill>
            </a:endParaRPr>
          </a:p>
          <a:p>
            <a:pPr marL="1371600" lvl="2" indent="-457200" eaLnBrk="1" hangingPunct="1">
              <a:buFont typeface="Arial" pitchFamily="34" charset="0"/>
              <a:buNone/>
            </a:pPr>
            <a:endParaRPr lang="en-US" dirty="0" smtClean="0">
              <a:solidFill>
                <a:schemeClr val="folHlink"/>
              </a:solidFill>
            </a:endParaRPr>
          </a:p>
          <a:p>
            <a:pPr marL="1371600" lvl="2" indent="-457200" eaLnBrk="1" hangingPunct="1">
              <a:buFont typeface="Arial" pitchFamily="34" charset="0"/>
              <a:buNone/>
            </a:pPr>
            <a:endParaRPr lang="en-US" dirty="0" smtClean="0">
              <a:solidFill>
                <a:schemeClr val="folHlink"/>
              </a:solidFill>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13</a:t>
            </a:fld>
            <a:endParaRPr lang="en-US"/>
          </a:p>
        </p:txBody>
      </p:sp>
    </p:spTree>
    <p:extLst>
      <p:ext uri="{BB962C8B-B14F-4D97-AF65-F5344CB8AC3E}">
        <p14:creationId xmlns:p14="http://schemas.microsoft.com/office/powerpoint/2010/main" val="3340529992"/>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dirty="0" smtClean="0"/>
              <a:t>Outline</a:t>
            </a:r>
          </a:p>
        </p:txBody>
      </p:sp>
      <p:sp>
        <p:nvSpPr>
          <p:cNvPr id="19458" name="Content Placeholder 2"/>
          <p:cNvSpPr>
            <a:spLocks noGrp="1"/>
          </p:cNvSpPr>
          <p:nvPr>
            <p:ph idx="1"/>
          </p:nvPr>
        </p:nvSpPr>
        <p:spPr>
          <a:xfrm>
            <a:off x="457200" y="1371600"/>
            <a:ext cx="8610600" cy="5181600"/>
          </a:xfrm>
        </p:spPr>
        <p:txBody>
          <a:bodyPr/>
          <a:lstStyle/>
          <a:p>
            <a:pPr marL="0" indent="0" eaLnBrk="1" hangingPunct="1">
              <a:buNone/>
            </a:pPr>
            <a:r>
              <a:rPr lang="en-US" dirty="0" smtClean="0">
                <a:solidFill>
                  <a:schemeClr val="accent6">
                    <a:lumMod val="50000"/>
                  </a:schemeClr>
                </a:solidFill>
              </a:rPr>
              <a:t>0.   Goals</a:t>
            </a:r>
            <a:br>
              <a:rPr lang="en-US" dirty="0" smtClean="0">
                <a:solidFill>
                  <a:schemeClr val="accent6">
                    <a:lumMod val="50000"/>
                  </a:schemeClr>
                </a:solidFill>
              </a:rPr>
            </a:br>
            <a:r>
              <a:rPr lang="en-US" sz="2400" spc="-100" dirty="0" smtClean="0">
                <a:solidFill>
                  <a:schemeClr val="accent6">
                    <a:lumMod val="50000"/>
                  </a:schemeClr>
                </a:solidFill>
              </a:rPr>
              <a:t>                What we are trying to do, for whom, and how.</a:t>
            </a:r>
            <a:endParaRPr lang="en-US" sz="2400" spc="-100" dirty="0">
              <a:solidFill>
                <a:schemeClr val="accent6">
                  <a:lumMod val="50000"/>
                </a:schemeClr>
              </a:solidFill>
            </a:endParaRPr>
          </a:p>
          <a:p>
            <a:pPr marL="609600" indent="-609600" eaLnBrk="1" hangingPunct="1">
              <a:buFont typeface="Arial" pitchFamily="34" charset="0"/>
              <a:buAutoNum type="arabicPeriod"/>
            </a:pPr>
            <a:r>
              <a:rPr lang="en-US" dirty="0" smtClean="0">
                <a:solidFill>
                  <a:schemeClr val="bg1">
                    <a:lumMod val="75000"/>
                  </a:schemeClr>
                </a:solidFill>
              </a:rPr>
              <a:t>Process &amp; Architecture</a:t>
            </a:r>
            <a:endParaRPr lang="en-US" dirty="0">
              <a:solidFill>
                <a:schemeClr val="bg1">
                  <a:lumMod val="75000"/>
                </a:schemeClr>
              </a:solidFill>
            </a:endParaRPr>
          </a:p>
          <a:p>
            <a:pPr marL="1371600" lvl="2" indent="-457200" eaLnBrk="1" hangingPunct="1">
              <a:buNone/>
            </a:pPr>
            <a:r>
              <a:rPr lang="en-US" spc="-100" dirty="0">
                <a:solidFill>
                  <a:schemeClr val="bg1">
                    <a:lumMod val="75000"/>
                  </a:schemeClr>
                </a:solidFill>
              </a:rPr>
              <a:t>Organizing </a:t>
            </a:r>
            <a:r>
              <a:rPr lang="en-US" spc="-100" dirty="0" smtClean="0">
                <a:solidFill>
                  <a:schemeClr val="bg1">
                    <a:lumMod val="75000"/>
                  </a:schemeClr>
                </a:solidFill>
              </a:rPr>
              <a:t>Software </a:t>
            </a:r>
            <a:r>
              <a:rPr lang="en-US" spc="-100" dirty="0">
                <a:solidFill>
                  <a:schemeClr val="bg1">
                    <a:lumMod val="75000"/>
                  </a:schemeClr>
                </a:solidFill>
              </a:rPr>
              <a:t>as Components, Packages, &amp; Package Groups. </a:t>
            </a:r>
          </a:p>
          <a:p>
            <a:pPr marL="609600" indent="-609600" eaLnBrk="1" hangingPunct="1">
              <a:buFont typeface="Arial" pitchFamily="34" charset="0"/>
              <a:buAutoNum type="arabicPeriod"/>
            </a:pPr>
            <a:r>
              <a:rPr lang="en-US" dirty="0" smtClean="0">
                <a:solidFill>
                  <a:schemeClr val="bg1">
                    <a:lumMod val="75000"/>
                  </a:schemeClr>
                </a:solidFill>
              </a:rPr>
              <a:t>Design &amp; Implementation</a:t>
            </a:r>
          </a:p>
          <a:p>
            <a:pPr marL="1371600" lvl="2" indent="-457200" eaLnBrk="1" hangingPunct="1">
              <a:buNone/>
            </a:pPr>
            <a:r>
              <a:rPr lang="en-US" spc="-10" dirty="0" smtClean="0">
                <a:solidFill>
                  <a:schemeClr val="bg1">
                    <a:lumMod val="75000"/>
                  </a:schemeClr>
                </a:solidFill>
              </a:rPr>
              <a:t>Using Class Categories, Value Semantics, &amp; Vocabulary Types.</a:t>
            </a:r>
          </a:p>
          <a:p>
            <a:pPr marL="609600" indent="-609600" eaLnBrk="1" hangingPunct="1">
              <a:buFont typeface="Arial" pitchFamily="34" charset="0"/>
              <a:buAutoNum type="arabicPeriod"/>
            </a:pPr>
            <a:r>
              <a:rPr lang="en-US" dirty="0" smtClean="0">
                <a:solidFill>
                  <a:schemeClr val="bg1">
                    <a:lumMod val="75000"/>
                  </a:schemeClr>
                </a:solidFill>
              </a:rPr>
              <a:t>Verification &amp; Testing</a:t>
            </a:r>
            <a:endParaRPr lang="en-US" dirty="0">
              <a:solidFill>
                <a:schemeClr val="bg1">
                  <a:lumMod val="75000"/>
                </a:schemeClr>
              </a:solidFill>
            </a:endParaRPr>
          </a:p>
          <a:p>
            <a:pPr marL="1371600" lvl="2" indent="-457200" eaLnBrk="1" hangingPunct="1">
              <a:buNone/>
            </a:pPr>
            <a:r>
              <a:rPr lang="en-US" spc="-90" dirty="0" smtClean="0">
                <a:solidFill>
                  <a:schemeClr val="bg1">
                    <a:lumMod val="75000"/>
                  </a:schemeClr>
                </a:solidFill>
              </a:rPr>
              <a:t>Component-Level  Test Drivers, Peer Review, &amp; Defensive Checks.</a:t>
            </a:r>
            <a:endParaRPr lang="en-US" dirty="0" smtClean="0">
              <a:solidFill>
                <a:schemeClr val="bg1">
                  <a:lumMod val="75000"/>
                </a:schemeClr>
              </a:solidFill>
            </a:endParaRPr>
          </a:p>
          <a:p>
            <a:pPr marL="609600" indent="-609600" eaLnBrk="1" hangingPunct="1">
              <a:buFont typeface="Arial" pitchFamily="34" charset="0"/>
              <a:buAutoNum type="arabicPeriod"/>
            </a:pPr>
            <a:r>
              <a:rPr lang="en-US" spc="-30" dirty="0" smtClean="0">
                <a:solidFill>
                  <a:schemeClr val="bg1">
                    <a:lumMod val="75000"/>
                  </a:schemeClr>
                </a:solidFill>
              </a:rPr>
              <a:t>Bloomberg Development Environment (BDE)</a:t>
            </a:r>
            <a:endParaRPr lang="en-US" spc="-30" dirty="0">
              <a:solidFill>
                <a:schemeClr val="bg1">
                  <a:lumMod val="75000"/>
                </a:schemeClr>
              </a:solidFill>
            </a:endParaRPr>
          </a:p>
          <a:p>
            <a:pPr marL="1371600" lvl="2" indent="-457200" eaLnBrk="1" hangingPunct="1">
              <a:buNone/>
            </a:pPr>
            <a:r>
              <a:rPr lang="en-US" spc="-70" dirty="0" smtClean="0">
                <a:solidFill>
                  <a:schemeClr val="bg1">
                    <a:lumMod val="75000"/>
                  </a:schemeClr>
                </a:solidFill>
              </a:rPr>
              <a:t>Rendered as Fine-Grained </a:t>
            </a:r>
            <a:r>
              <a:rPr lang="en-US" i="1" u="sng" spc="-70" dirty="0" smtClean="0">
                <a:solidFill>
                  <a:schemeClr val="bg1">
                    <a:lumMod val="75000"/>
                  </a:schemeClr>
                </a:solidFill>
              </a:rPr>
              <a:t>Hierarchically</a:t>
            </a:r>
            <a:r>
              <a:rPr lang="en-US" spc="-70" dirty="0" smtClean="0">
                <a:solidFill>
                  <a:schemeClr val="bg1">
                    <a:lumMod val="75000"/>
                  </a:schemeClr>
                </a:solidFill>
              </a:rPr>
              <a:t> </a:t>
            </a:r>
            <a:r>
              <a:rPr lang="en-US" i="1" u="sng" spc="-70" dirty="0" smtClean="0">
                <a:solidFill>
                  <a:schemeClr val="bg1">
                    <a:lumMod val="75000"/>
                  </a:schemeClr>
                </a:solidFill>
              </a:rPr>
              <a:t>Reusable</a:t>
            </a:r>
            <a:r>
              <a:rPr lang="en-US" i="1" spc="-70" dirty="0" smtClean="0">
                <a:solidFill>
                  <a:schemeClr val="bg1">
                    <a:lumMod val="75000"/>
                  </a:schemeClr>
                </a:solidFill>
              </a:rPr>
              <a:t> </a:t>
            </a:r>
            <a:r>
              <a:rPr lang="en-US" spc="-70" dirty="0" smtClean="0">
                <a:solidFill>
                  <a:schemeClr val="bg1">
                    <a:lumMod val="75000"/>
                  </a:schemeClr>
                </a:solidFill>
              </a:rPr>
              <a:t>Components.</a:t>
            </a:r>
            <a:endParaRPr lang="en-US" spc="-70" dirty="0">
              <a:solidFill>
                <a:schemeClr val="bg1">
                  <a:lumMod val="75000"/>
                </a:schemeClr>
              </a:solidFill>
            </a:endParaRPr>
          </a:p>
          <a:p>
            <a:pPr marL="400050" lvl="1" indent="0" eaLnBrk="1" hangingPunct="1">
              <a:buNone/>
            </a:pPr>
            <a:endParaRPr lang="en-US" dirty="0">
              <a:solidFill>
                <a:schemeClr val="accent6">
                  <a:lumMod val="75000"/>
                </a:schemeClr>
              </a:solidFill>
            </a:endParaRPr>
          </a:p>
          <a:p>
            <a:pPr marL="400050" lvl="1" indent="0" eaLnBrk="1" hangingPunct="1">
              <a:buNone/>
            </a:pPr>
            <a:r>
              <a:rPr lang="en-US" dirty="0">
                <a:solidFill>
                  <a:srgbClr val="00B0F0"/>
                </a:solidFill>
              </a:rPr>
              <a:t/>
            </a:r>
            <a:br>
              <a:rPr lang="en-US" dirty="0">
                <a:solidFill>
                  <a:srgbClr val="00B0F0"/>
                </a:solidFill>
              </a:rPr>
            </a:br>
            <a:endParaRPr lang="en-US" dirty="0" smtClean="0">
              <a:solidFill>
                <a:srgbClr val="00B0F0"/>
              </a:solidFill>
            </a:endParaRPr>
          </a:p>
          <a:p>
            <a:pPr marL="609600" indent="-609600" eaLnBrk="1" hangingPunct="1">
              <a:buNone/>
            </a:pPr>
            <a:endParaRPr lang="en-US" dirty="0" smtClean="0">
              <a:solidFill>
                <a:schemeClr val="accent2"/>
              </a:solidFill>
            </a:endParaRPr>
          </a:p>
          <a:p>
            <a:pPr marL="571500" indent="-457200" eaLnBrk="1" hangingPunct="1">
              <a:buFont typeface="Arial" pitchFamily="34" charset="0"/>
              <a:buNone/>
            </a:pPr>
            <a:r>
              <a:rPr lang="en-US" dirty="0" smtClean="0">
                <a:solidFill>
                  <a:schemeClr val="folHlink"/>
                </a:solidFill>
              </a:rPr>
              <a:t/>
            </a:r>
            <a:br>
              <a:rPr lang="en-US" dirty="0" smtClean="0">
                <a:solidFill>
                  <a:schemeClr val="folHlink"/>
                </a:solidFill>
              </a:rPr>
            </a:br>
            <a:endParaRPr lang="en-US" dirty="0" smtClean="0">
              <a:solidFill>
                <a:schemeClr val="folHlink"/>
              </a:solidFill>
            </a:endParaRPr>
          </a:p>
          <a:p>
            <a:pPr marL="1371600" lvl="2" indent="-457200" eaLnBrk="1" hangingPunct="1">
              <a:buFont typeface="Arial" pitchFamily="34" charset="0"/>
              <a:buNone/>
            </a:pPr>
            <a:endParaRPr lang="en-US" dirty="0" smtClean="0">
              <a:solidFill>
                <a:schemeClr val="folHlink"/>
              </a:solidFill>
            </a:endParaRPr>
          </a:p>
          <a:p>
            <a:pPr marL="1371600" lvl="2" indent="-457200" eaLnBrk="1" hangingPunct="1">
              <a:buFont typeface="Arial" pitchFamily="34" charset="0"/>
              <a:buNone/>
            </a:pPr>
            <a:endParaRPr lang="en-US" dirty="0" smtClean="0">
              <a:solidFill>
                <a:schemeClr val="folHlink"/>
              </a:solidFill>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14</a:t>
            </a:fld>
            <a:endParaRPr lang="en-US"/>
          </a:p>
        </p:txBody>
      </p:sp>
    </p:spTree>
    <p:extLst>
      <p:ext uri="{BB962C8B-B14F-4D97-AF65-F5344CB8AC3E}">
        <p14:creationId xmlns:p14="http://schemas.microsoft.com/office/powerpoint/2010/main" val="2067764998"/>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What Are We Trying To Do?</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buNone/>
            </a:pPr>
            <a:r>
              <a:rPr lang="en-US" sz="4000" dirty="0" smtClean="0"/>
              <a:t>What are the goals?</a:t>
            </a:r>
          </a:p>
          <a:p>
            <a:pPr>
              <a:buFont typeface="Courier New" pitchFamily="49" charset="0"/>
              <a:buChar char="o"/>
            </a:pPr>
            <a:r>
              <a:rPr lang="en-US" dirty="0" smtClean="0"/>
              <a:t>Solve </a:t>
            </a:r>
            <a:r>
              <a:rPr lang="en-US" dirty="0"/>
              <a:t>interesting problems.</a:t>
            </a:r>
          </a:p>
          <a:p>
            <a:pPr>
              <a:buFont typeface="Courier New" pitchFamily="49" charset="0"/>
              <a:buChar char="o"/>
            </a:pPr>
            <a:r>
              <a:rPr lang="en-US" dirty="0" smtClean="0"/>
              <a:t>Employ </a:t>
            </a:r>
            <a:r>
              <a:rPr lang="en-US" dirty="0"/>
              <a:t>new language features early.</a:t>
            </a:r>
          </a:p>
          <a:p>
            <a:pPr>
              <a:buFont typeface="Courier New" pitchFamily="49" charset="0"/>
              <a:buChar char="o"/>
            </a:pPr>
            <a:r>
              <a:rPr lang="en-US" dirty="0" smtClean="0"/>
              <a:t>Strive </a:t>
            </a:r>
            <a:r>
              <a:rPr lang="en-US" dirty="0"/>
              <a:t>for header-only implementations (i.e., no </a:t>
            </a:r>
            <a:r>
              <a:rPr lang="en-US" dirty="0">
                <a:latin typeface="Courier New" pitchFamily="49" charset="0"/>
                <a:cs typeface="Courier New" pitchFamily="49" charset="0"/>
              </a:rPr>
              <a:t>.</a:t>
            </a:r>
            <a:r>
              <a:rPr lang="en-US" dirty="0" err="1">
                <a:latin typeface="Courier New" pitchFamily="49" charset="0"/>
                <a:cs typeface="Courier New" pitchFamily="49" charset="0"/>
              </a:rPr>
              <a:t>cpp</a:t>
            </a:r>
            <a:r>
              <a:rPr lang="en-US" dirty="0">
                <a:latin typeface="Courier New" pitchFamily="49" charset="0"/>
                <a:cs typeface="Courier New" pitchFamily="49" charset="0"/>
              </a:rPr>
              <a:t> </a:t>
            </a:r>
            <a:r>
              <a:rPr lang="en-US" dirty="0"/>
              <a:t>files).</a:t>
            </a:r>
          </a:p>
          <a:p>
            <a:pPr>
              <a:buFont typeface="Courier New" pitchFamily="49" charset="0"/>
              <a:buChar char="o"/>
            </a:pPr>
            <a:r>
              <a:rPr lang="en-US" dirty="0" smtClean="0"/>
              <a:t>Write </a:t>
            </a:r>
            <a:r>
              <a:rPr lang="en-US" dirty="0"/>
              <a:t>code that stress-tests compilers.</a:t>
            </a:r>
          </a:p>
          <a:p>
            <a:pPr>
              <a:buFont typeface="Courier New" pitchFamily="49" charset="0"/>
              <a:buChar char="o"/>
            </a:pPr>
            <a:r>
              <a:rPr lang="en-US" dirty="0" smtClean="0"/>
              <a:t>Ensure </a:t>
            </a:r>
            <a:r>
              <a:rPr lang="en-US" dirty="0"/>
              <a:t>that no C++ language construct goes unused.</a:t>
            </a:r>
          </a:p>
          <a:p>
            <a:pPr marL="0" indent="0">
              <a:buNone/>
            </a:pPr>
            <a:endParaRPr lang="en-US" dirty="0">
              <a:solidFill>
                <a:schemeClr val="bg1">
                  <a:lumMod val="50000"/>
                </a:schemeClr>
              </a:solidFill>
            </a:endParaRPr>
          </a:p>
          <a:p>
            <a:pPr marL="0" indent="0">
              <a:buNone/>
            </a:pPr>
            <a:endParaRPr lang="en-US" dirty="0">
              <a:solidFill>
                <a:schemeClr val="bg1">
                  <a:lumMod val="50000"/>
                </a:schemeClr>
              </a:solidFill>
            </a:endParaRPr>
          </a:p>
          <a:p>
            <a:pPr marL="0" indent="0">
              <a:buNone/>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15</a:t>
            </a:fld>
            <a:endParaRPr lang="en-US"/>
          </a:p>
        </p:txBody>
      </p:sp>
    </p:spTree>
    <p:extLst>
      <p:ext uri="{BB962C8B-B14F-4D97-AF65-F5344CB8AC3E}">
        <p14:creationId xmlns:p14="http://schemas.microsoft.com/office/powerpoint/2010/main" val="3897070890"/>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What Are We Trying To Do?</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buNone/>
            </a:pPr>
            <a:r>
              <a:rPr lang="en-US" sz="4000" dirty="0" smtClean="0">
                <a:solidFill>
                  <a:schemeClr val="bg1">
                    <a:lumMod val="75000"/>
                  </a:schemeClr>
                </a:solidFill>
              </a:rPr>
              <a:t>What are the goals?</a:t>
            </a:r>
          </a:p>
          <a:p>
            <a:pPr>
              <a:buFont typeface="Courier New" pitchFamily="49" charset="0"/>
              <a:buChar char="o"/>
            </a:pPr>
            <a:r>
              <a:rPr lang="en-US" dirty="0" smtClean="0">
                <a:solidFill>
                  <a:schemeClr val="bg1">
                    <a:lumMod val="75000"/>
                  </a:schemeClr>
                </a:solidFill>
              </a:rPr>
              <a:t>Solve </a:t>
            </a:r>
            <a:r>
              <a:rPr lang="en-US" dirty="0">
                <a:solidFill>
                  <a:schemeClr val="bg1">
                    <a:lumMod val="75000"/>
                  </a:schemeClr>
                </a:solidFill>
              </a:rPr>
              <a:t>interesting problems.</a:t>
            </a:r>
          </a:p>
          <a:p>
            <a:pPr>
              <a:buFont typeface="Courier New" pitchFamily="49" charset="0"/>
              <a:buChar char="o"/>
            </a:pPr>
            <a:r>
              <a:rPr lang="en-US" dirty="0" smtClean="0">
                <a:solidFill>
                  <a:schemeClr val="bg1">
                    <a:lumMod val="75000"/>
                  </a:schemeClr>
                </a:solidFill>
              </a:rPr>
              <a:t>Employ </a:t>
            </a:r>
            <a:r>
              <a:rPr lang="en-US" dirty="0">
                <a:solidFill>
                  <a:schemeClr val="bg1">
                    <a:lumMod val="75000"/>
                  </a:schemeClr>
                </a:solidFill>
              </a:rPr>
              <a:t>new language features early.</a:t>
            </a:r>
          </a:p>
          <a:p>
            <a:pPr>
              <a:buFont typeface="Courier New" pitchFamily="49" charset="0"/>
              <a:buChar char="o"/>
            </a:pPr>
            <a:r>
              <a:rPr lang="en-US" dirty="0" smtClean="0">
                <a:solidFill>
                  <a:schemeClr val="bg1">
                    <a:lumMod val="75000"/>
                  </a:schemeClr>
                </a:solidFill>
              </a:rPr>
              <a:t>Strive </a:t>
            </a:r>
            <a:r>
              <a:rPr lang="en-US" dirty="0">
                <a:solidFill>
                  <a:schemeClr val="bg1">
                    <a:lumMod val="75000"/>
                  </a:schemeClr>
                </a:solidFill>
              </a:rPr>
              <a:t>for header-only implementations (i.e., no </a:t>
            </a:r>
            <a:r>
              <a:rPr lang="en-US" dirty="0">
                <a:solidFill>
                  <a:schemeClr val="bg1">
                    <a:lumMod val="75000"/>
                  </a:schemeClr>
                </a:solidFill>
                <a:latin typeface="Courier New" pitchFamily="49" charset="0"/>
                <a:cs typeface="Courier New" pitchFamily="49" charset="0"/>
              </a:rPr>
              <a:t>.</a:t>
            </a:r>
            <a:r>
              <a:rPr lang="en-US" dirty="0" err="1">
                <a:solidFill>
                  <a:schemeClr val="bg1">
                    <a:lumMod val="75000"/>
                  </a:schemeClr>
                </a:solidFill>
                <a:latin typeface="Courier New" pitchFamily="49" charset="0"/>
                <a:cs typeface="Courier New" pitchFamily="49" charset="0"/>
              </a:rPr>
              <a:t>cpp</a:t>
            </a:r>
            <a:r>
              <a:rPr lang="en-US" dirty="0">
                <a:solidFill>
                  <a:schemeClr val="bg1">
                    <a:lumMod val="75000"/>
                  </a:schemeClr>
                </a:solidFill>
                <a:latin typeface="Courier New" pitchFamily="49" charset="0"/>
                <a:cs typeface="Courier New" pitchFamily="49" charset="0"/>
              </a:rPr>
              <a:t> </a:t>
            </a:r>
            <a:r>
              <a:rPr lang="en-US" dirty="0">
                <a:solidFill>
                  <a:schemeClr val="bg1">
                    <a:lumMod val="75000"/>
                  </a:schemeClr>
                </a:solidFill>
              </a:rPr>
              <a:t>files).</a:t>
            </a:r>
          </a:p>
          <a:p>
            <a:pPr>
              <a:buFont typeface="Courier New" pitchFamily="49" charset="0"/>
              <a:buChar char="o"/>
            </a:pPr>
            <a:r>
              <a:rPr lang="en-US" dirty="0" smtClean="0">
                <a:solidFill>
                  <a:schemeClr val="bg1">
                    <a:lumMod val="75000"/>
                  </a:schemeClr>
                </a:solidFill>
              </a:rPr>
              <a:t>Write </a:t>
            </a:r>
            <a:r>
              <a:rPr lang="en-US" dirty="0">
                <a:solidFill>
                  <a:schemeClr val="bg1">
                    <a:lumMod val="75000"/>
                  </a:schemeClr>
                </a:solidFill>
              </a:rPr>
              <a:t>code that stress-tests compilers.</a:t>
            </a:r>
          </a:p>
          <a:p>
            <a:pPr>
              <a:buFont typeface="Courier New" pitchFamily="49" charset="0"/>
              <a:buChar char="o"/>
            </a:pPr>
            <a:r>
              <a:rPr lang="en-US" dirty="0" smtClean="0">
                <a:solidFill>
                  <a:schemeClr val="bg1">
                    <a:lumMod val="75000"/>
                  </a:schemeClr>
                </a:solidFill>
              </a:rPr>
              <a:t>Ensure </a:t>
            </a:r>
            <a:r>
              <a:rPr lang="en-US" dirty="0">
                <a:solidFill>
                  <a:schemeClr val="bg1">
                    <a:lumMod val="75000"/>
                  </a:schemeClr>
                </a:solidFill>
              </a:rPr>
              <a:t>that no C++ language construct goes unused.</a:t>
            </a:r>
          </a:p>
          <a:p>
            <a:pPr marL="0" indent="0">
              <a:buNone/>
            </a:pPr>
            <a:endParaRPr lang="en-US" dirty="0">
              <a:solidFill>
                <a:schemeClr val="bg1">
                  <a:lumMod val="50000"/>
                </a:schemeClr>
              </a:solidFill>
            </a:endParaRPr>
          </a:p>
          <a:p>
            <a:pPr marL="0" indent="0">
              <a:buNone/>
            </a:pPr>
            <a:endParaRPr lang="en-US" dirty="0">
              <a:solidFill>
                <a:schemeClr val="bg1">
                  <a:lumMod val="50000"/>
                </a:schemeClr>
              </a:solidFill>
            </a:endParaRPr>
          </a:p>
          <a:p>
            <a:pPr marL="0" indent="0">
              <a:buNone/>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16</a:t>
            </a:fld>
            <a:endParaRPr lang="en-US"/>
          </a:p>
        </p:txBody>
      </p:sp>
    </p:spTree>
    <p:extLst>
      <p:ext uri="{BB962C8B-B14F-4D97-AF65-F5344CB8AC3E}">
        <p14:creationId xmlns:p14="http://schemas.microsoft.com/office/powerpoint/2010/main" val="406755105"/>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What Are We Trying To Do?</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buNone/>
            </a:pPr>
            <a:r>
              <a:rPr lang="en-US" sz="4000" dirty="0" smtClean="0"/>
              <a:t>Who are the intended clients?</a:t>
            </a:r>
          </a:p>
          <a:p>
            <a:pPr>
              <a:lnSpc>
                <a:spcPts val="3000"/>
              </a:lnSpc>
              <a:buFont typeface="Courier New" pitchFamily="49" charset="0"/>
              <a:buChar char="o"/>
            </a:pPr>
            <a:r>
              <a:rPr lang="en-US" dirty="0"/>
              <a:t>Enthusiasts hoping to learn about the latest C++ language features.</a:t>
            </a:r>
          </a:p>
          <a:p>
            <a:pPr>
              <a:lnSpc>
                <a:spcPts val="3000"/>
              </a:lnSpc>
              <a:buFont typeface="Courier New" pitchFamily="49" charset="0"/>
              <a:buChar char="o"/>
            </a:pPr>
            <a:r>
              <a:rPr lang="en-US" dirty="0"/>
              <a:t>Experts capable of reverse engineering advanced C++ implementations.</a:t>
            </a:r>
          </a:p>
          <a:p>
            <a:pPr>
              <a:lnSpc>
                <a:spcPts val="3000"/>
              </a:lnSpc>
              <a:buFont typeface="Courier New" pitchFamily="49" charset="0"/>
              <a:buChar char="o"/>
            </a:pPr>
            <a:r>
              <a:rPr lang="en-US" dirty="0"/>
              <a:t>Individuals who don't want to learn how to build libraries separately.</a:t>
            </a:r>
          </a:p>
          <a:p>
            <a:pPr>
              <a:lnSpc>
                <a:spcPts val="3000"/>
              </a:lnSpc>
              <a:buFont typeface="Courier New" pitchFamily="49" charset="0"/>
              <a:buChar char="o"/>
            </a:pPr>
            <a:r>
              <a:rPr lang="en-US" dirty="0"/>
              <a:t>Highly specialized programmers (e.g., those writing embedded systems).</a:t>
            </a:r>
          </a:p>
          <a:p>
            <a:pPr>
              <a:lnSpc>
                <a:spcPts val="3000"/>
              </a:lnSpc>
              <a:buFont typeface="Courier New" pitchFamily="49" charset="0"/>
              <a:buChar char="o"/>
            </a:pPr>
            <a:r>
              <a:rPr lang="en-US" dirty="0"/>
              <a:t>Folks willing to wait hours (or days) for their programs to compile. </a:t>
            </a:r>
          </a:p>
          <a:p>
            <a:pPr marL="0" indent="0">
              <a:buNone/>
            </a:pPr>
            <a:endParaRPr lang="en-US" dirty="0">
              <a:solidFill>
                <a:schemeClr val="bg1">
                  <a:lumMod val="50000"/>
                </a:schemeClr>
              </a:solidFill>
            </a:endParaRPr>
          </a:p>
          <a:p>
            <a:pPr marL="0" indent="0">
              <a:buNone/>
            </a:pPr>
            <a:endParaRPr lang="en-US" dirty="0">
              <a:solidFill>
                <a:schemeClr val="bg1">
                  <a:lumMod val="50000"/>
                </a:schemeClr>
              </a:solidFill>
            </a:endParaRPr>
          </a:p>
          <a:p>
            <a:pPr marL="0" indent="0">
              <a:buNone/>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17</a:t>
            </a:fld>
            <a:endParaRPr lang="en-US"/>
          </a:p>
        </p:txBody>
      </p:sp>
    </p:spTree>
    <p:extLst>
      <p:ext uri="{BB962C8B-B14F-4D97-AF65-F5344CB8AC3E}">
        <p14:creationId xmlns:p14="http://schemas.microsoft.com/office/powerpoint/2010/main" val="2813940916"/>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What Are We Trying To Do?</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buNone/>
            </a:pPr>
            <a:r>
              <a:rPr lang="en-US" sz="4000" dirty="0" smtClean="0">
                <a:solidFill>
                  <a:schemeClr val="bg1">
                    <a:lumMod val="75000"/>
                  </a:schemeClr>
                </a:solidFill>
              </a:rPr>
              <a:t>Who are the intended clients?</a:t>
            </a:r>
          </a:p>
          <a:p>
            <a:pPr>
              <a:lnSpc>
                <a:spcPts val="3000"/>
              </a:lnSpc>
              <a:buFont typeface="Courier New" pitchFamily="49" charset="0"/>
              <a:buChar char="o"/>
            </a:pPr>
            <a:r>
              <a:rPr lang="en-US" dirty="0">
                <a:solidFill>
                  <a:schemeClr val="bg1">
                    <a:lumMod val="75000"/>
                  </a:schemeClr>
                </a:solidFill>
              </a:rPr>
              <a:t>Enthusiasts hoping to learn about the latest C++ language features.</a:t>
            </a:r>
          </a:p>
          <a:p>
            <a:pPr>
              <a:lnSpc>
                <a:spcPts val="3000"/>
              </a:lnSpc>
              <a:buFont typeface="Courier New" pitchFamily="49" charset="0"/>
              <a:buChar char="o"/>
            </a:pPr>
            <a:r>
              <a:rPr lang="en-US" dirty="0">
                <a:solidFill>
                  <a:schemeClr val="bg1">
                    <a:lumMod val="75000"/>
                  </a:schemeClr>
                </a:solidFill>
              </a:rPr>
              <a:t>Experts capable of reverse engineering advanced C++ implementations.</a:t>
            </a:r>
          </a:p>
          <a:p>
            <a:pPr>
              <a:lnSpc>
                <a:spcPts val="3000"/>
              </a:lnSpc>
              <a:buFont typeface="Courier New" pitchFamily="49" charset="0"/>
              <a:buChar char="o"/>
            </a:pPr>
            <a:r>
              <a:rPr lang="en-US" dirty="0">
                <a:solidFill>
                  <a:schemeClr val="bg1">
                    <a:lumMod val="75000"/>
                  </a:schemeClr>
                </a:solidFill>
              </a:rPr>
              <a:t>Individuals who don't want to learn how to build libraries separately.</a:t>
            </a:r>
          </a:p>
          <a:p>
            <a:pPr>
              <a:lnSpc>
                <a:spcPts val="3000"/>
              </a:lnSpc>
              <a:buFont typeface="Courier New" pitchFamily="49" charset="0"/>
              <a:buChar char="o"/>
            </a:pPr>
            <a:r>
              <a:rPr lang="en-US" dirty="0">
                <a:solidFill>
                  <a:schemeClr val="bg1">
                    <a:lumMod val="75000"/>
                  </a:schemeClr>
                </a:solidFill>
              </a:rPr>
              <a:t>Highly specialized programmers (e.g., those writing embedded systems).</a:t>
            </a:r>
          </a:p>
          <a:p>
            <a:pPr>
              <a:lnSpc>
                <a:spcPts val="3000"/>
              </a:lnSpc>
              <a:buFont typeface="Courier New" pitchFamily="49" charset="0"/>
              <a:buChar char="o"/>
            </a:pPr>
            <a:r>
              <a:rPr lang="en-US" dirty="0">
                <a:solidFill>
                  <a:schemeClr val="bg1">
                    <a:lumMod val="75000"/>
                  </a:schemeClr>
                </a:solidFill>
              </a:rPr>
              <a:t>Folks willing to wait hours (or days) for their programs to compile. </a:t>
            </a:r>
          </a:p>
          <a:p>
            <a:pPr marL="0" indent="0">
              <a:buNone/>
            </a:pPr>
            <a:endParaRPr lang="en-US" dirty="0">
              <a:solidFill>
                <a:schemeClr val="bg1">
                  <a:lumMod val="50000"/>
                </a:schemeClr>
              </a:solidFill>
            </a:endParaRPr>
          </a:p>
          <a:p>
            <a:pPr marL="0" indent="0">
              <a:buNone/>
            </a:pPr>
            <a:endParaRPr lang="en-US" dirty="0">
              <a:solidFill>
                <a:schemeClr val="bg1">
                  <a:lumMod val="50000"/>
                </a:schemeClr>
              </a:solidFill>
            </a:endParaRPr>
          </a:p>
          <a:p>
            <a:pPr marL="0" indent="0">
              <a:buNone/>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18</a:t>
            </a:fld>
            <a:endParaRPr lang="en-US"/>
          </a:p>
        </p:txBody>
      </p:sp>
    </p:spTree>
    <p:extLst>
      <p:ext uri="{BB962C8B-B14F-4D97-AF65-F5344CB8AC3E}">
        <p14:creationId xmlns:p14="http://schemas.microsoft.com/office/powerpoint/2010/main" val="318206626"/>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Our Intended Clients</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nSpc>
                <a:spcPts val="4000"/>
              </a:lnSpc>
              <a:buNone/>
            </a:pPr>
            <a:r>
              <a:rPr lang="en-US" sz="4000" spc="-30" dirty="0" smtClean="0">
                <a:solidFill>
                  <a:schemeClr val="bg1"/>
                </a:solidFill>
              </a:rPr>
              <a:t>Professional commercial </a:t>
            </a:r>
            <a:r>
              <a:rPr lang="en-US" sz="4000" i="1" spc="-30" dirty="0">
                <a:solidFill>
                  <a:schemeClr val="bg1"/>
                </a:solidFill>
              </a:rPr>
              <a:t>s</a:t>
            </a:r>
            <a:r>
              <a:rPr lang="en-US" sz="4000" i="1" spc="-30" dirty="0" smtClean="0">
                <a:solidFill>
                  <a:schemeClr val="bg1"/>
                </a:solidFill>
              </a:rPr>
              <a:t>oftware </a:t>
            </a:r>
            <a:r>
              <a:rPr lang="en-US" sz="4000" i="1" spc="-30" dirty="0">
                <a:solidFill>
                  <a:schemeClr val="bg1"/>
                </a:solidFill>
              </a:rPr>
              <a:t>e</a:t>
            </a:r>
            <a:r>
              <a:rPr lang="en-US" sz="4000" i="1" spc="-30" dirty="0" smtClean="0">
                <a:solidFill>
                  <a:schemeClr val="bg1"/>
                </a:solidFill>
              </a:rPr>
              <a:t>ngineers</a:t>
            </a:r>
            <a:r>
              <a:rPr lang="en-US" sz="4000" spc="-30" dirty="0" smtClean="0">
                <a:solidFill>
                  <a:schemeClr val="bg1"/>
                </a:solidFill>
              </a:rPr>
              <a:t> and </a:t>
            </a:r>
            <a:r>
              <a:rPr lang="en-US" sz="4000" i="1" spc="-30" dirty="0" smtClean="0">
                <a:solidFill>
                  <a:schemeClr val="bg1"/>
                </a:solidFill>
              </a:rPr>
              <a:t>application developers</a:t>
            </a:r>
            <a:r>
              <a:rPr lang="en-US" sz="4000" spc="-30" dirty="0" smtClean="0">
                <a:solidFill>
                  <a:schemeClr val="bg1"/>
                </a:solidFill>
              </a:rPr>
              <a:t>:</a:t>
            </a:r>
          </a:p>
          <a:p>
            <a:pPr marL="0" indent="0">
              <a:buNone/>
            </a:pPr>
            <a:endParaRPr lang="en-US" dirty="0">
              <a:solidFill>
                <a:schemeClr val="bg1"/>
              </a:solidFill>
            </a:endParaRPr>
          </a:p>
          <a:p>
            <a:pPr marL="0" indent="0">
              <a:buNone/>
            </a:pPr>
            <a:endParaRPr lang="en-US" dirty="0">
              <a:solidFill>
                <a:schemeClr val="bg1"/>
              </a:solidFill>
            </a:endParaRPr>
          </a:p>
          <a:p>
            <a:pPr marL="0" indent="0">
              <a:buNone/>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19</a:t>
            </a:fld>
            <a:endParaRPr lang="en-US"/>
          </a:p>
        </p:txBody>
      </p:sp>
    </p:spTree>
    <p:extLst>
      <p:ext uri="{BB962C8B-B14F-4D97-AF65-F5344CB8AC3E}">
        <p14:creationId xmlns:p14="http://schemas.microsoft.com/office/powerpoint/2010/main" val="1576205121"/>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Our Intended Clients</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nSpc>
                <a:spcPts val="4000"/>
              </a:lnSpc>
              <a:buNone/>
            </a:pPr>
            <a:r>
              <a:rPr lang="en-US" sz="4000" spc="-30" dirty="0" smtClean="0"/>
              <a:t>Professional commercial </a:t>
            </a:r>
            <a:r>
              <a:rPr lang="en-US" sz="4000" i="1" spc="-30" dirty="0"/>
              <a:t>s</a:t>
            </a:r>
            <a:r>
              <a:rPr lang="en-US" sz="4000" i="1" spc="-30" dirty="0" smtClean="0"/>
              <a:t>oftware </a:t>
            </a:r>
            <a:r>
              <a:rPr lang="en-US" sz="4000" i="1" spc="-30" dirty="0"/>
              <a:t>e</a:t>
            </a:r>
            <a:r>
              <a:rPr lang="en-US" sz="4000" i="1" spc="-30" dirty="0" smtClean="0"/>
              <a:t>ngineers</a:t>
            </a:r>
            <a:r>
              <a:rPr lang="en-US" sz="4000" spc="-30" dirty="0" smtClean="0"/>
              <a:t> and </a:t>
            </a:r>
            <a:r>
              <a:rPr lang="en-US" sz="4000" i="1" spc="-30" dirty="0" smtClean="0"/>
              <a:t>application developers</a:t>
            </a:r>
            <a:r>
              <a:rPr lang="en-US" sz="4000" spc="-30" dirty="0" smtClean="0"/>
              <a:t>:</a:t>
            </a:r>
          </a:p>
          <a:p>
            <a:pPr marL="0" indent="0">
              <a:buNone/>
            </a:pPr>
            <a:endParaRPr lang="en-US" dirty="0">
              <a:solidFill>
                <a:schemeClr val="bg1">
                  <a:lumMod val="50000"/>
                </a:schemeClr>
              </a:solidFill>
            </a:endParaRPr>
          </a:p>
          <a:p>
            <a:pPr marL="0" indent="0">
              <a:buNone/>
            </a:pPr>
            <a:endParaRPr lang="en-US" dirty="0">
              <a:solidFill>
                <a:schemeClr val="bg1">
                  <a:lumMod val="50000"/>
                </a:schemeClr>
              </a:solidFill>
            </a:endParaRPr>
          </a:p>
          <a:p>
            <a:pPr marL="0" indent="0">
              <a:buNone/>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20</a:t>
            </a:fld>
            <a:endParaRPr lang="en-US"/>
          </a:p>
        </p:txBody>
      </p:sp>
    </p:spTree>
    <p:extLst>
      <p:ext uri="{BB962C8B-B14F-4D97-AF65-F5344CB8AC3E}">
        <p14:creationId xmlns:p14="http://schemas.microsoft.com/office/powerpoint/2010/main" val="1451862825"/>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Our Intended Clients</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nSpc>
                <a:spcPts val="4000"/>
              </a:lnSpc>
              <a:buNone/>
            </a:pPr>
            <a:r>
              <a:rPr lang="en-US" sz="4000" spc="-30" dirty="0" smtClean="0"/>
              <a:t>Professional commercial </a:t>
            </a:r>
            <a:r>
              <a:rPr lang="en-US" sz="4000" i="1" spc="-30" dirty="0"/>
              <a:t>s</a:t>
            </a:r>
            <a:r>
              <a:rPr lang="en-US" sz="4000" i="1" spc="-30" dirty="0" smtClean="0"/>
              <a:t>oftware </a:t>
            </a:r>
            <a:r>
              <a:rPr lang="en-US" sz="4000" i="1" spc="-30" dirty="0"/>
              <a:t>e</a:t>
            </a:r>
            <a:r>
              <a:rPr lang="en-US" sz="4000" i="1" spc="-30" dirty="0" smtClean="0"/>
              <a:t>ngineers</a:t>
            </a:r>
            <a:r>
              <a:rPr lang="en-US" sz="4000" spc="-30" dirty="0" smtClean="0"/>
              <a:t> and </a:t>
            </a:r>
            <a:r>
              <a:rPr lang="en-US" sz="4000" i="1" spc="-30" dirty="0" smtClean="0"/>
              <a:t>application developers</a:t>
            </a:r>
            <a:r>
              <a:rPr lang="en-US" sz="4000" spc="-30" dirty="0" smtClean="0"/>
              <a:t>:</a:t>
            </a:r>
          </a:p>
          <a:p>
            <a:pPr>
              <a:lnSpc>
                <a:spcPts val="3200"/>
              </a:lnSpc>
              <a:buFont typeface="Courier New" pitchFamily="49" charset="0"/>
              <a:buChar char="o"/>
            </a:pPr>
            <a:r>
              <a:rPr lang="en-US" spc="-30" dirty="0" smtClean="0"/>
              <a:t>Solving real-world industrial-strength problems.</a:t>
            </a:r>
          </a:p>
          <a:p>
            <a:pPr marL="0" indent="0">
              <a:buNone/>
            </a:pPr>
            <a:endParaRPr lang="en-US" dirty="0">
              <a:solidFill>
                <a:schemeClr val="bg1">
                  <a:lumMod val="50000"/>
                </a:schemeClr>
              </a:solidFill>
            </a:endParaRPr>
          </a:p>
          <a:p>
            <a:pPr marL="0" indent="0">
              <a:buNone/>
            </a:pPr>
            <a:endParaRPr lang="en-US" dirty="0">
              <a:solidFill>
                <a:schemeClr val="bg1">
                  <a:lumMod val="50000"/>
                </a:schemeClr>
              </a:solidFill>
            </a:endParaRPr>
          </a:p>
          <a:p>
            <a:pPr marL="0" indent="0">
              <a:buNone/>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21</a:t>
            </a:fld>
            <a:endParaRPr lang="en-US"/>
          </a:p>
        </p:txBody>
      </p:sp>
    </p:spTree>
    <p:extLst>
      <p:ext uri="{BB962C8B-B14F-4D97-AF65-F5344CB8AC3E}">
        <p14:creationId xmlns:p14="http://schemas.microsoft.com/office/powerpoint/2010/main" val="4108591840"/>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Our Intended Clients</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nSpc>
                <a:spcPts val="4000"/>
              </a:lnSpc>
              <a:buNone/>
            </a:pPr>
            <a:r>
              <a:rPr lang="en-US" sz="4000" spc="-30" dirty="0" smtClean="0"/>
              <a:t>Professional commercial </a:t>
            </a:r>
            <a:r>
              <a:rPr lang="en-US" sz="4000" i="1" spc="-30" dirty="0"/>
              <a:t>s</a:t>
            </a:r>
            <a:r>
              <a:rPr lang="en-US" sz="4000" i="1" spc="-30" dirty="0" smtClean="0"/>
              <a:t>oftware </a:t>
            </a:r>
            <a:r>
              <a:rPr lang="en-US" sz="4000" i="1" spc="-30" dirty="0"/>
              <a:t>e</a:t>
            </a:r>
            <a:r>
              <a:rPr lang="en-US" sz="4000" i="1" spc="-30" dirty="0" smtClean="0"/>
              <a:t>ngineers</a:t>
            </a:r>
            <a:r>
              <a:rPr lang="en-US" sz="4000" spc="-30" dirty="0" smtClean="0"/>
              <a:t> and </a:t>
            </a:r>
            <a:r>
              <a:rPr lang="en-US" sz="4000" i="1" spc="-30" dirty="0" smtClean="0"/>
              <a:t>application developers</a:t>
            </a:r>
            <a:r>
              <a:rPr lang="en-US" sz="4000" spc="-30" dirty="0" smtClean="0"/>
              <a:t>:</a:t>
            </a:r>
          </a:p>
          <a:p>
            <a:pPr>
              <a:lnSpc>
                <a:spcPts val="3200"/>
              </a:lnSpc>
              <a:buFont typeface="Courier New" pitchFamily="49" charset="0"/>
              <a:buChar char="o"/>
            </a:pPr>
            <a:r>
              <a:rPr lang="en-US" spc="-30" dirty="0" smtClean="0"/>
              <a:t>Solving real-world industrial-strength problems.</a:t>
            </a:r>
          </a:p>
          <a:p>
            <a:pPr>
              <a:lnSpc>
                <a:spcPts val="3200"/>
              </a:lnSpc>
              <a:buFont typeface="Courier New" pitchFamily="49" charset="0"/>
              <a:buChar char="o"/>
            </a:pPr>
            <a:r>
              <a:rPr lang="en-US" spc="-30" dirty="0" smtClean="0"/>
              <a:t>Working on a series of projects of arbitrary size.</a:t>
            </a:r>
          </a:p>
          <a:p>
            <a:pPr marL="0" indent="0">
              <a:buNone/>
            </a:pPr>
            <a:endParaRPr lang="en-US" dirty="0"/>
          </a:p>
          <a:p>
            <a:pPr marL="0" indent="0">
              <a:buNone/>
            </a:pPr>
            <a:endParaRPr lang="en-US" dirty="0">
              <a:solidFill>
                <a:schemeClr val="bg1">
                  <a:lumMod val="50000"/>
                </a:schemeClr>
              </a:solidFill>
            </a:endParaRPr>
          </a:p>
          <a:p>
            <a:pPr marL="0" indent="0">
              <a:buNone/>
            </a:pPr>
            <a:endParaRPr lang="en-US" dirty="0">
              <a:solidFill>
                <a:schemeClr val="bg1">
                  <a:lumMod val="50000"/>
                </a:schemeClr>
              </a:solidFill>
            </a:endParaRPr>
          </a:p>
          <a:p>
            <a:pPr marL="0" indent="0">
              <a:buNone/>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22</a:t>
            </a:fld>
            <a:endParaRPr lang="en-US"/>
          </a:p>
        </p:txBody>
      </p:sp>
    </p:spTree>
    <p:extLst>
      <p:ext uri="{BB962C8B-B14F-4D97-AF65-F5344CB8AC3E}">
        <p14:creationId xmlns:p14="http://schemas.microsoft.com/office/powerpoint/2010/main" val="432311117"/>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Our Intended Clients</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nSpc>
                <a:spcPts val="4000"/>
              </a:lnSpc>
              <a:buNone/>
            </a:pPr>
            <a:r>
              <a:rPr lang="en-US" sz="4000" spc="-30" dirty="0" smtClean="0"/>
              <a:t>Professional commercial </a:t>
            </a:r>
            <a:r>
              <a:rPr lang="en-US" sz="4000" i="1" spc="-30" dirty="0"/>
              <a:t>s</a:t>
            </a:r>
            <a:r>
              <a:rPr lang="en-US" sz="4000" i="1" spc="-30" dirty="0" smtClean="0"/>
              <a:t>oftware </a:t>
            </a:r>
            <a:r>
              <a:rPr lang="en-US" sz="4000" i="1" spc="-30" dirty="0"/>
              <a:t>e</a:t>
            </a:r>
            <a:r>
              <a:rPr lang="en-US" sz="4000" i="1" spc="-30" dirty="0" smtClean="0"/>
              <a:t>ngineers</a:t>
            </a:r>
            <a:r>
              <a:rPr lang="en-US" sz="4000" spc="-30" dirty="0" smtClean="0"/>
              <a:t> and </a:t>
            </a:r>
            <a:r>
              <a:rPr lang="en-US" sz="4000" i="1" spc="-30" dirty="0" smtClean="0"/>
              <a:t>application developers</a:t>
            </a:r>
            <a:r>
              <a:rPr lang="en-US" sz="4000" spc="-30" dirty="0" smtClean="0"/>
              <a:t>:</a:t>
            </a:r>
          </a:p>
          <a:p>
            <a:pPr>
              <a:lnSpc>
                <a:spcPts val="3200"/>
              </a:lnSpc>
              <a:buFont typeface="Courier New" pitchFamily="49" charset="0"/>
              <a:buChar char="o"/>
            </a:pPr>
            <a:r>
              <a:rPr lang="en-US" spc="-30" dirty="0" smtClean="0"/>
              <a:t>Solving real-world industrial-strength problems.</a:t>
            </a:r>
          </a:p>
          <a:p>
            <a:pPr>
              <a:lnSpc>
                <a:spcPts val="3200"/>
              </a:lnSpc>
              <a:buFont typeface="Courier New" pitchFamily="49" charset="0"/>
              <a:buChar char="o"/>
            </a:pPr>
            <a:r>
              <a:rPr lang="en-US" spc="-30" dirty="0" smtClean="0"/>
              <a:t>Working on a series of projects of arbitrary size.</a:t>
            </a:r>
          </a:p>
          <a:p>
            <a:pPr>
              <a:lnSpc>
                <a:spcPts val="3200"/>
              </a:lnSpc>
              <a:buFont typeface="Courier New" pitchFamily="49" charset="0"/>
              <a:buChar char="o"/>
            </a:pPr>
            <a:r>
              <a:rPr lang="en-US" spc="-30" dirty="0" smtClean="0"/>
              <a:t>Using a variety of well-known, popular platforms.</a:t>
            </a:r>
          </a:p>
          <a:p>
            <a:pPr marL="0" indent="0">
              <a:buNone/>
            </a:pPr>
            <a:endParaRPr lang="en-US" dirty="0"/>
          </a:p>
          <a:p>
            <a:pPr marL="0" indent="0">
              <a:buNone/>
            </a:pPr>
            <a:endParaRPr lang="en-US" dirty="0">
              <a:solidFill>
                <a:schemeClr val="bg1">
                  <a:lumMod val="50000"/>
                </a:schemeClr>
              </a:solidFill>
            </a:endParaRPr>
          </a:p>
          <a:p>
            <a:pPr marL="0" indent="0">
              <a:buNone/>
            </a:pPr>
            <a:endParaRPr lang="en-US" dirty="0">
              <a:solidFill>
                <a:schemeClr val="bg1">
                  <a:lumMod val="50000"/>
                </a:schemeClr>
              </a:solidFill>
            </a:endParaRPr>
          </a:p>
          <a:p>
            <a:pPr marL="0" indent="0">
              <a:buNone/>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23</a:t>
            </a:fld>
            <a:endParaRPr lang="en-US"/>
          </a:p>
        </p:txBody>
      </p:sp>
    </p:spTree>
    <p:extLst>
      <p:ext uri="{BB962C8B-B14F-4D97-AF65-F5344CB8AC3E}">
        <p14:creationId xmlns:p14="http://schemas.microsoft.com/office/powerpoint/2010/main" val="5256977"/>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Our Intended Clients</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nSpc>
                <a:spcPts val="4000"/>
              </a:lnSpc>
              <a:buNone/>
            </a:pPr>
            <a:r>
              <a:rPr lang="en-US" sz="4000" spc="-30" dirty="0" smtClean="0"/>
              <a:t>Professional commercial </a:t>
            </a:r>
            <a:r>
              <a:rPr lang="en-US" sz="4000" i="1" spc="-30" dirty="0"/>
              <a:t>s</a:t>
            </a:r>
            <a:r>
              <a:rPr lang="en-US" sz="4000" i="1" spc="-30" dirty="0" smtClean="0"/>
              <a:t>oftware </a:t>
            </a:r>
            <a:r>
              <a:rPr lang="en-US" sz="4000" i="1" spc="-30" dirty="0"/>
              <a:t>e</a:t>
            </a:r>
            <a:r>
              <a:rPr lang="en-US" sz="4000" i="1" spc="-30" dirty="0" smtClean="0"/>
              <a:t>ngineers</a:t>
            </a:r>
            <a:r>
              <a:rPr lang="en-US" sz="4000" spc="-30" dirty="0" smtClean="0"/>
              <a:t> and </a:t>
            </a:r>
            <a:r>
              <a:rPr lang="en-US" sz="4000" i="1" spc="-30" dirty="0" smtClean="0"/>
              <a:t>application developers</a:t>
            </a:r>
            <a:r>
              <a:rPr lang="en-US" sz="4000" spc="-30" dirty="0" smtClean="0"/>
              <a:t>:</a:t>
            </a:r>
          </a:p>
          <a:p>
            <a:pPr>
              <a:lnSpc>
                <a:spcPts val="3200"/>
              </a:lnSpc>
              <a:buFont typeface="Courier New" pitchFamily="49" charset="0"/>
              <a:buChar char="o"/>
            </a:pPr>
            <a:r>
              <a:rPr lang="en-US" spc="-30" dirty="0" smtClean="0"/>
              <a:t>Solving real-world industrial-strength problems.</a:t>
            </a:r>
          </a:p>
          <a:p>
            <a:pPr>
              <a:lnSpc>
                <a:spcPts val="3200"/>
              </a:lnSpc>
              <a:buFont typeface="Courier New" pitchFamily="49" charset="0"/>
              <a:buChar char="o"/>
            </a:pPr>
            <a:r>
              <a:rPr lang="en-US" spc="-30" dirty="0" smtClean="0"/>
              <a:t>Working on a series of projects of arbitrary size.</a:t>
            </a:r>
          </a:p>
          <a:p>
            <a:pPr>
              <a:lnSpc>
                <a:spcPts val="3200"/>
              </a:lnSpc>
              <a:buFont typeface="Courier New" pitchFamily="49" charset="0"/>
              <a:buChar char="o"/>
            </a:pPr>
            <a:r>
              <a:rPr lang="en-US" spc="-30" dirty="0" smtClean="0"/>
              <a:t>Using a variety of well-known, popular platforms.</a:t>
            </a:r>
          </a:p>
          <a:p>
            <a:pPr>
              <a:lnSpc>
                <a:spcPts val="3200"/>
              </a:lnSpc>
              <a:buFont typeface="Courier New" pitchFamily="49" charset="0"/>
              <a:buChar char="o"/>
            </a:pPr>
            <a:r>
              <a:rPr lang="en-US" dirty="0" smtClean="0"/>
              <a:t>Committed to aggressive schedules.</a:t>
            </a:r>
          </a:p>
          <a:p>
            <a:pPr marL="0" indent="0">
              <a:buNone/>
            </a:pPr>
            <a:endParaRPr lang="en-US" dirty="0"/>
          </a:p>
          <a:p>
            <a:pPr marL="0" indent="0">
              <a:buNone/>
            </a:pPr>
            <a:endParaRPr lang="en-US" dirty="0">
              <a:solidFill>
                <a:schemeClr val="bg1">
                  <a:lumMod val="50000"/>
                </a:schemeClr>
              </a:solidFill>
            </a:endParaRPr>
          </a:p>
          <a:p>
            <a:pPr marL="0" indent="0">
              <a:buNone/>
            </a:pPr>
            <a:endParaRPr lang="en-US" dirty="0">
              <a:solidFill>
                <a:schemeClr val="bg1">
                  <a:lumMod val="50000"/>
                </a:schemeClr>
              </a:solidFill>
            </a:endParaRPr>
          </a:p>
          <a:p>
            <a:pPr marL="0" indent="0">
              <a:buNone/>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24</a:t>
            </a:fld>
            <a:endParaRPr lang="en-US"/>
          </a:p>
        </p:txBody>
      </p:sp>
    </p:spTree>
    <p:extLst>
      <p:ext uri="{BB962C8B-B14F-4D97-AF65-F5344CB8AC3E}">
        <p14:creationId xmlns:p14="http://schemas.microsoft.com/office/powerpoint/2010/main" val="1911071899"/>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Our Intended Clients</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nSpc>
                <a:spcPts val="4000"/>
              </a:lnSpc>
              <a:buNone/>
            </a:pPr>
            <a:r>
              <a:rPr lang="en-US" sz="4000" spc="-30" dirty="0" smtClean="0"/>
              <a:t>Professional commercial </a:t>
            </a:r>
            <a:r>
              <a:rPr lang="en-US" sz="4000" i="1" spc="-30" dirty="0"/>
              <a:t>s</a:t>
            </a:r>
            <a:r>
              <a:rPr lang="en-US" sz="4000" i="1" spc="-30" dirty="0" smtClean="0"/>
              <a:t>oftware </a:t>
            </a:r>
            <a:r>
              <a:rPr lang="en-US" sz="4000" i="1" spc="-30" dirty="0"/>
              <a:t>e</a:t>
            </a:r>
            <a:r>
              <a:rPr lang="en-US" sz="4000" i="1" spc="-30" dirty="0" smtClean="0"/>
              <a:t>ngineers</a:t>
            </a:r>
            <a:r>
              <a:rPr lang="en-US" sz="4000" spc="-30" dirty="0" smtClean="0"/>
              <a:t> and </a:t>
            </a:r>
            <a:r>
              <a:rPr lang="en-US" sz="4000" i="1" spc="-30" dirty="0" smtClean="0"/>
              <a:t>application developers</a:t>
            </a:r>
            <a:r>
              <a:rPr lang="en-US" sz="4000" spc="-30" dirty="0" smtClean="0"/>
              <a:t>:</a:t>
            </a:r>
          </a:p>
          <a:p>
            <a:pPr>
              <a:lnSpc>
                <a:spcPts val="3200"/>
              </a:lnSpc>
              <a:buFont typeface="Courier New" pitchFamily="49" charset="0"/>
              <a:buChar char="o"/>
            </a:pPr>
            <a:r>
              <a:rPr lang="en-US" spc="-30" dirty="0" smtClean="0"/>
              <a:t>Solving real-world industrial-strength problems.</a:t>
            </a:r>
          </a:p>
          <a:p>
            <a:pPr>
              <a:lnSpc>
                <a:spcPts val="3200"/>
              </a:lnSpc>
              <a:buFont typeface="Courier New" pitchFamily="49" charset="0"/>
              <a:buChar char="o"/>
            </a:pPr>
            <a:r>
              <a:rPr lang="en-US" spc="-30" dirty="0" smtClean="0"/>
              <a:t>Working on a series of projects of arbitrary size.</a:t>
            </a:r>
          </a:p>
          <a:p>
            <a:pPr>
              <a:lnSpc>
                <a:spcPts val="3200"/>
              </a:lnSpc>
              <a:buFont typeface="Courier New" pitchFamily="49" charset="0"/>
              <a:buChar char="o"/>
            </a:pPr>
            <a:r>
              <a:rPr lang="en-US" spc="-30" dirty="0" smtClean="0"/>
              <a:t>Using a variety of well-known, popular platforms.</a:t>
            </a:r>
          </a:p>
          <a:p>
            <a:pPr>
              <a:lnSpc>
                <a:spcPts val="3200"/>
              </a:lnSpc>
              <a:buFont typeface="Courier New" pitchFamily="49" charset="0"/>
              <a:buChar char="o"/>
            </a:pPr>
            <a:r>
              <a:rPr lang="en-US" dirty="0" smtClean="0"/>
              <a:t>Committed to aggressive schedules.</a:t>
            </a:r>
          </a:p>
          <a:p>
            <a:pPr>
              <a:lnSpc>
                <a:spcPts val="3200"/>
              </a:lnSpc>
              <a:buFont typeface="Courier New" pitchFamily="49" charset="0"/>
              <a:buChar char="o"/>
            </a:pPr>
            <a:r>
              <a:rPr lang="en-US" dirty="0" smtClean="0"/>
              <a:t>Held to high standards of quality/reliability.</a:t>
            </a:r>
          </a:p>
          <a:p>
            <a:pPr marL="0" indent="0">
              <a:buNone/>
            </a:pPr>
            <a:endParaRPr lang="en-US" dirty="0">
              <a:solidFill>
                <a:schemeClr val="bg1">
                  <a:lumMod val="50000"/>
                </a:schemeClr>
              </a:solidFill>
            </a:endParaRPr>
          </a:p>
          <a:p>
            <a:pPr marL="0" indent="0">
              <a:buNone/>
            </a:pPr>
            <a:endParaRPr lang="en-US" dirty="0">
              <a:solidFill>
                <a:schemeClr val="bg1">
                  <a:lumMod val="50000"/>
                </a:schemeClr>
              </a:solidFill>
            </a:endParaRPr>
          </a:p>
          <a:p>
            <a:pPr marL="0" indent="0">
              <a:buNone/>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25</a:t>
            </a:fld>
            <a:endParaRPr lang="en-US"/>
          </a:p>
        </p:txBody>
      </p:sp>
    </p:spTree>
    <p:extLst>
      <p:ext uri="{BB962C8B-B14F-4D97-AF65-F5344CB8AC3E}">
        <p14:creationId xmlns:p14="http://schemas.microsoft.com/office/powerpoint/2010/main" val="1892857331"/>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Our Intended Clients</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nSpc>
                <a:spcPts val="4000"/>
              </a:lnSpc>
              <a:buNone/>
            </a:pPr>
            <a:r>
              <a:rPr lang="en-US" sz="4000" spc="-30" dirty="0" smtClean="0"/>
              <a:t>Professional commercial </a:t>
            </a:r>
            <a:r>
              <a:rPr lang="en-US" sz="4000" i="1" spc="-30" dirty="0"/>
              <a:t>s</a:t>
            </a:r>
            <a:r>
              <a:rPr lang="en-US" sz="4000" i="1" spc="-30" dirty="0" smtClean="0"/>
              <a:t>oftware </a:t>
            </a:r>
            <a:r>
              <a:rPr lang="en-US" sz="4000" i="1" spc="-30" dirty="0"/>
              <a:t>e</a:t>
            </a:r>
            <a:r>
              <a:rPr lang="en-US" sz="4000" i="1" spc="-30" dirty="0" smtClean="0"/>
              <a:t>ngineers</a:t>
            </a:r>
            <a:r>
              <a:rPr lang="en-US" sz="4000" spc="-30" dirty="0" smtClean="0"/>
              <a:t> and </a:t>
            </a:r>
            <a:r>
              <a:rPr lang="en-US" sz="4000" i="1" spc="-30" dirty="0" smtClean="0"/>
              <a:t>application developers</a:t>
            </a:r>
            <a:r>
              <a:rPr lang="en-US" sz="4000" spc="-30" dirty="0" smtClean="0"/>
              <a:t>:</a:t>
            </a:r>
          </a:p>
          <a:p>
            <a:pPr>
              <a:lnSpc>
                <a:spcPts val="3200"/>
              </a:lnSpc>
              <a:buFont typeface="Courier New" pitchFamily="49" charset="0"/>
              <a:buChar char="o"/>
            </a:pPr>
            <a:r>
              <a:rPr lang="en-US" spc="-30" dirty="0" smtClean="0"/>
              <a:t>Solving real-world industrial-strength problems.</a:t>
            </a:r>
          </a:p>
          <a:p>
            <a:pPr>
              <a:lnSpc>
                <a:spcPts val="3200"/>
              </a:lnSpc>
              <a:buFont typeface="Courier New" pitchFamily="49" charset="0"/>
              <a:buChar char="o"/>
            </a:pPr>
            <a:r>
              <a:rPr lang="en-US" spc="-30" dirty="0" smtClean="0"/>
              <a:t>Working on a series of projects of arbitrary size.</a:t>
            </a:r>
          </a:p>
          <a:p>
            <a:pPr>
              <a:lnSpc>
                <a:spcPts val="3200"/>
              </a:lnSpc>
              <a:buFont typeface="Courier New" pitchFamily="49" charset="0"/>
              <a:buChar char="o"/>
            </a:pPr>
            <a:r>
              <a:rPr lang="en-US" spc="-30" dirty="0" smtClean="0"/>
              <a:t>Using a variety of well-known, popular platforms.</a:t>
            </a:r>
          </a:p>
          <a:p>
            <a:pPr>
              <a:lnSpc>
                <a:spcPts val="3200"/>
              </a:lnSpc>
              <a:buFont typeface="Courier New" pitchFamily="49" charset="0"/>
              <a:buChar char="o"/>
            </a:pPr>
            <a:r>
              <a:rPr lang="en-US" dirty="0" smtClean="0"/>
              <a:t>Committed to aggressive schedules.</a:t>
            </a:r>
          </a:p>
          <a:p>
            <a:pPr>
              <a:lnSpc>
                <a:spcPts val="3200"/>
              </a:lnSpc>
              <a:buFont typeface="Courier New" pitchFamily="49" charset="0"/>
              <a:buChar char="o"/>
            </a:pPr>
            <a:r>
              <a:rPr lang="en-US" dirty="0" smtClean="0"/>
              <a:t>Held to high standards of quality/reliability.</a:t>
            </a:r>
          </a:p>
          <a:p>
            <a:pPr>
              <a:lnSpc>
                <a:spcPts val="3200"/>
              </a:lnSpc>
              <a:buFont typeface="Courier New" pitchFamily="49" charset="0"/>
              <a:buChar char="o"/>
            </a:pPr>
            <a:r>
              <a:rPr lang="en-US" dirty="0" smtClean="0"/>
              <a:t>Constrained by limited resources.</a:t>
            </a:r>
          </a:p>
          <a:p>
            <a:pPr>
              <a:buFont typeface="Courier New" pitchFamily="49" charset="0"/>
              <a:buChar char="o"/>
            </a:pPr>
            <a:endParaRPr lang="en-US" dirty="0"/>
          </a:p>
          <a:p>
            <a:pPr marL="0" indent="0">
              <a:buNone/>
            </a:pPr>
            <a:endParaRPr lang="en-US" dirty="0">
              <a:solidFill>
                <a:schemeClr val="bg1">
                  <a:lumMod val="50000"/>
                </a:schemeClr>
              </a:solidFill>
            </a:endParaRPr>
          </a:p>
          <a:p>
            <a:pPr marL="0" indent="0">
              <a:buNone/>
            </a:pPr>
            <a:endParaRPr lang="en-US" dirty="0">
              <a:solidFill>
                <a:schemeClr val="bg1">
                  <a:lumMod val="50000"/>
                </a:schemeClr>
              </a:solidFill>
            </a:endParaRPr>
          </a:p>
          <a:p>
            <a:pPr marL="0" indent="0">
              <a:buNone/>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26</a:t>
            </a:fld>
            <a:endParaRPr lang="en-US"/>
          </a:p>
        </p:txBody>
      </p:sp>
    </p:spTree>
    <p:extLst>
      <p:ext uri="{BB962C8B-B14F-4D97-AF65-F5344CB8AC3E}">
        <p14:creationId xmlns:p14="http://schemas.microsoft.com/office/powerpoint/2010/main" val="2886338118"/>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Our Intended Clients</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nSpc>
                <a:spcPts val="4000"/>
              </a:lnSpc>
              <a:buNone/>
            </a:pPr>
            <a:r>
              <a:rPr lang="en-US" sz="4000" spc="-30" dirty="0" smtClean="0"/>
              <a:t>Professional commercial </a:t>
            </a:r>
            <a:r>
              <a:rPr lang="en-US" sz="4000" i="1" spc="-30" dirty="0"/>
              <a:t>s</a:t>
            </a:r>
            <a:r>
              <a:rPr lang="en-US" sz="4000" i="1" spc="-30" dirty="0" smtClean="0"/>
              <a:t>oftware </a:t>
            </a:r>
            <a:r>
              <a:rPr lang="en-US" sz="4000" i="1" spc="-30" dirty="0"/>
              <a:t>e</a:t>
            </a:r>
            <a:r>
              <a:rPr lang="en-US" sz="4000" i="1" spc="-30" dirty="0" smtClean="0"/>
              <a:t>ngineers</a:t>
            </a:r>
            <a:r>
              <a:rPr lang="en-US" sz="4000" spc="-30" dirty="0" smtClean="0"/>
              <a:t> and </a:t>
            </a:r>
            <a:r>
              <a:rPr lang="en-US" sz="4000" i="1" spc="-30" dirty="0" smtClean="0"/>
              <a:t>application developers</a:t>
            </a:r>
            <a:r>
              <a:rPr lang="en-US" sz="4000" spc="-30" dirty="0" smtClean="0"/>
              <a:t>:</a:t>
            </a:r>
          </a:p>
          <a:p>
            <a:pPr>
              <a:lnSpc>
                <a:spcPts val="3200"/>
              </a:lnSpc>
              <a:buFont typeface="Courier New" pitchFamily="49" charset="0"/>
              <a:buChar char="o"/>
            </a:pPr>
            <a:r>
              <a:rPr lang="en-US" spc="-30" dirty="0" smtClean="0"/>
              <a:t>Solving real-world industrial-strength problems.</a:t>
            </a:r>
          </a:p>
          <a:p>
            <a:pPr>
              <a:lnSpc>
                <a:spcPts val="3200"/>
              </a:lnSpc>
              <a:buFont typeface="Courier New" pitchFamily="49" charset="0"/>
              <a:buChar char="o"/>
            </a:pPr>
            <a:r>
              <a:rPr lang="en-US" spc="-30" dirty="0" smtClean="0"/>
              <a:t>Working on a series of projects of arbitrary size.</a:t>
            </a:r>
          </a:p>
          <a:p>
            <a:pPr>
              <a:lnSpc>
                <a:spcPts val="3200"/>
              </a:lnSpc>
              <a:buFont typeface="Courier New" pitchFamily="49" charset="0"/>
              <a:buChar char="o"/>
            </a:pPr>
            <a:r>
              <a:rPr lang="en-US" spc="-30" dirty="0" smtClean="0"/>
              <a:t>Using a variety of well-known, popular platforms.</a:t>
            </a:r>
          </a:p>
          <a:p>
            <a:pPr>
              <a:lnSpc>
                <a:spcPts val="3200"/>
              </a:lnSpc>
              <a:buFont typeface="Courier New" pitchFamily="49" charset="0"/>
              <a:buChar char="o"/>
            </a:pPr>
            <a:r>
              <a:rPr lang="en-US" dirty="0" smtClean="0"/>
              <a:t>Committed to aggressive schedules.</a:t>
            </a:r>
          </a:p>
          <a:p>
            <a:pPr>
              <a:lnSpc>
                <a:spcPts val="3200"/>
              </a:lnSpc>
              <a:buFont typeface="Courier New" pitchFamily="49" charset="0"/>
              <a:buChar char="o"/>
            </a:pPr>
            <a:r>
              <a:rPr lang="en-US" dirty="0" smtClean="0"/>
              <a:t>Held to high standards of quality/reliability.</a:t>
            </a:r>
          </a:p>
          <a:p>
            <a:pPr>
              <a:lnSpc>
                <a:spcPts val="3200"/>
              </a:lnSpc>
              <a:buFont typeface="Courier New" pitchFamily="49" charset="0"/>
              <a:buChar char="o"/>
            </a:pPr>
            <a:r>
              <a:rPr lang="en-US" dirty="0" smtClean="0"/>
              <a:t>Constrained by limited resources.</a:t>
            </a:r>
          </a:p>
          <a:p>
            <a:pPr>
              <a:lnSpc>
                <a:spcPts val="3200"/>
              </a:lnSpc>
              <a:buFont typeface="Courier New" pitchFamily="49" charset="0"/>
              <a:buChar char="o"/>
            </a:pPr>
            <a:r>
              <a:rPr lang="en-US" dirty="0" smtClean="0"/>
              <a:t>Driven to succeed.</a:t>
            </a:r>
          </a:p>
          <a:p>
            <a:pPr>
              <a:buFont typeface="Courier New" pitchFamily="49" charset="0"/>
              <a:buChar char="o"/>
            </a:pPr>
            <a:endParaRPr lang="en-US" dirty="0"/>
          </a:p>
          <a:p>
            <a:pPr marL="0" indent="0">
              <a:buNone/>
            </a:pPr>
            <a:endParaRPr lang="en-US" dirty="0">
              <a:solidFill>
                <a:schemeClr val="bg1">
                  <a:lumMod val="50000"/>
                </a:schemeClr>
              </a:solidFill>
            </a:endParaRPr>
          </a:p>
          <a:p>
            <a:pPr marL="0" indent="0">
              <a:buNone/>
            </a:pPr>
            <a:endParaRPr lang="en-US" dirty="0">
              <a:solidFill>
                <a:schemeClr val="bg1">
                  <a:lumMod val="50000"/>
                </a:schemeClr>
              </a:solidFill>
            </a:endParaRPr>
          </a:p>
          <a:p>
            <a:pPr marL="0" indent="0">
              <a:buNone/>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27</a:t>
            </a:fld>
            <a:endParaRPr lang="en-US"/>
          </a:p>
        </p:txBody>
      </p:sp>
    </p:spTree>
    <p:extLst>
      <p:ext uri="{BB962C8B-B14F-4D97-AF65-F5344CB8AC3E}">
        <p14:creationId xmlns:p14="http://schemas.microsoft.com/office/powerpoint/2010/main" val="470256014"/>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Our Primary Goal</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nSpc>
                <a:spcPts val="4000"/>
              </a:lnSpc>
              <a:buNone/>
            </a:pPr>
            <a:r>
              <a:rPr lang="en-US" sz="4000" dirty="0">
                <a:solidFill>
                  <a:schemeClr val="bg1"/>
                </a:solidFill>
              </a:rPr>
              <a:t>Actively make our </a:t>
            </a:r>
            <a:r>
              <a:rPr lang="en-US" sz="4000" i="1" u="sng" dirty="0">
                <a:solidFill>
                  <a:schemeClr val="bg1"/>
                </a:solidFill>
              </a:rPr>
              <a:t>intended clients </a:t>
            </a:r>
            <a:r>
              <a:rPr lang="en-US" sz="4000" b="1" i="1" dirty="0">
                <a:solidFill>
                  <a:schemeClr val="bg1"/>
                </a:solidFill>
              </a:rPr>
              <a:t>successful</a:t>
            </a:r>
            <a:r>
              <a:rPr lang="en-US" sz="4000" dirty="0">
                <a:solidFill>
                  <a:schemeClr val="bg1"/>
                </a:solidFill>
              </a:rPr>
              <a:t>, </a:t>
            </a:r>
            <a:r>
              <a:rPr lang="en-US" sz="4000" b="1" i="1" dirty="0">
                <a:solidFill>
                  <a:schemeClr val="bg1"/>
                </a:solidFill>
              </a:rPr>
              <a:t>productive</a:t>
            </a:r>
            <a:r>
              <a:rPr lang="en-US" sz="4000" dirty="0">
                <a:solidFill>
                  <a:schemeClr val="bg1"/>
                </a:solidFill>
              </a:rPr>
              <a:t>, and </a:t>
            </a:r>
            <a:r>
              <a:rPr lang="en-US" sz="4000" b="1" i="1" dirty="0">
                <a:solidFill>
                  <a:schemeClr val="bg1"/>
                </a:solidFill>
              </a:rPr>
              <a:t>efficient</a:t>
            </a:r>
            <a:r>
              <a:rPr lang="en-US" sz="4000" dirty="0" smtClean="0">
                <a:solidFill>
                  <a:schemeClr val="bg1"/>
                </a:solidFill>
              </a:rPr>
              <a:t>:</a:t>
            </a:r>
          </a:p>
          <a:p>
            <a:pPr marL="0" indent="0">
              <a:lnSpc>
                <a:spcPts val="2700"/>
              </a:lnSpc>
              <a:buNone/>
            </a:pPr>
            <a:endParaRPr lang="en-US" sz="2800" spc="-12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28</a:t>
            </a:fld>
            <a:endParaRPr lang="en-US"/>
          </a:p>
        </p:txBody>
      </p:sp>
    </p:spTree>
    <p:extLst>
      <p:ext uri="{BB962C8B-B14F-4D97-AF65-F5344CB8AC3E}">
        <p14:creationId xmlns:p14="http://schemas.microsoft.com/office/powerpoint/2010/main" val="3949599112"/>
      </p:ext>
    </p:ext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Our Primary Goal</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nSpc>
                <a:spcPts val="4000"/>
              </a:lnSpc>
              <a:buNone/>
            </a:pPr>
            <a:r>
              <a:rPr lang="en-US" sz="4000" dirty="0"/>
              <a:t>Actively make our </a:t>
            </a:r>
            <a:r>
              <a:rPr lang="en-US" sz="4000" i="1" u="sng" dirty="0"/>
              <a:t>intended clients </a:t>
            </a:r>
            <a:r>
              <a:rPr lang="en-US" sz="4000" b="1" i="1" dirty="0"/>
              <a:t>successful</a:t>
            </a:r>
            <a:r>
              <a:rPr lang="en-US" sz="4000" dirty="0"/>
              <a:t>, </a:t>
            </a:r>
            <a:r>
              <a:rPr lang="en-US" sz="4000" b="1" i="1" dirty="0"/>
              <a:t>productive</a:t>
            </a:r>
            <a:r>
              <a:rPr lang="en-US" sz="4000" dirty="0"/>
              <a:t>, and </a:t>
            </a:r>
            <a:r>
              <a:rPr lang="en-US" sz="4000" b="1" i="1" dirty="0"/>
              <a:t>efficient</a:t>
            </a:r>
            <a:r>
              <a:rPr lang="en-US" sz="4000" dirty="0" smtClean="0"/>
              <a:t>:</a:t>
            </a:r>
          </a:p>
          <a:p>
            <a:pPr marL="0" indent="0">
              <a:lnSpc>
                <a:spcPts val="2700"/>
              </a:lnSpc>
              <a:buNone/>
            </a:pPr>
            <a:endParaRPr lang="en-US" sz="2800" spc="-12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29</a:t>
            </a:fld>
            <a:endParaRPr lang="en-US"/>
          </a:p>
        </p:txBody>
      </p:sp>
    </p:spTree>
    <p:extLst>
      <p:ext uri="{BB962C8B-B14F-4D97-AF65-F5344CB8AC3E}">
        <p14:creationId xmlns:p14="http://schemas.microsoft.com/office/powerpoint/2010/main" val="1936072016"/>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Our Primary Goal</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nSpc>
                <a:spcPts val="4000"/>
              </a:lnSpc>
              <a:buNone/>
            </a:pPr>
            <a:r>
              <a:rPr lang="en-US" sz="4000" dirty="0"/>
              <a:t>Actively make our </a:t>
            </a:r>
            <a:r>
              <a:rPr lang="en-US" sz="4000" i="1" u="sng" dirty="0"/>
              <a:t>intended clients </a:t>
            </a:r>
            <a:r>
              <a:rPr lang="en-US" sz="4000" b="1" i="1" dirty="0"/>
              <a:t>successful</a:t>
            </a:r>
            <a:r>
              <a:rPr lang="en-US" sz="4000" dirty="0"/>
              <a:t>, </a:t>
            </a:r>
            <a:r>
              <a:rPr lang="en-US" sz="4000" b="1" i="1" dirty="0"/>
              <a:t>productive</a:t>
            </a:r>
            <a:r>
              <a:rPr lang="en-US" sz="4000" dirty="0"/>
              <a:t>, and </a:t>
            </a:r>
            <a:r>
              <a:rPr lang="en-US" sz="4000" b="1" i="1" dirty="0"/>
              <a:t>efficient</a:t>
            </a:r>
            <a:r>
              <a:rPr lang="en-US" sz="4000" dirty="0" smtClean="0"/>
              <a:t>:</a:t>
            </a:r>
          </a:p>
          <a:p>
            <a:pPr>
              <a:lnSpc>
                <a:spcPts val="2700"/>
              </a:lnSpc>
              <a:buFont typeface="Courier New" pitchFamily="49" charset="0"/>
              <a:buChar char="o"/>
            </a:pPr>
            <a:r>
              <a:rPr lang="en-US" sz="2800" dirty="0" smtClean="0"/>
              <a:t>Demonstrate </a:t>
            </a:r>
            <a:r>
              <a:rPr lang="en-US" sz="2800" dirty="0"/>
              <a:t>exemplary methodology that scales to projects of all sizes.</a:t>
            </a:r>
          </a:p>
          <a:p>
            <a:pPr marL="0" indent="0">
              <a:lnSpc>
                <a:spcPts val="2700"/>
              </a:lnSpc>
              <a:buNone/>
            </a:pPr>
            <a:endParaRPr lang="en-US" sz="2800" spc="-12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30</a:t>
            </a:fld>
            <a:endParaRPr lang="en-US"/>
          </a:p>
        </p:txBody>
      </p:sp>
    </p:spTree>
    <p:extLst>
      <p:ext uri="{BB962C8B-B14F-4D97-AF65-F5344CB8AC3E}">
        <p14:creationId xmlns:p14="http://schemas.microsoft.com/office/powerpoint/2010/main" val="2603936785"/>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Our Primary Goal</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nSpc>
                <a:spcPts val="4000"/>
              </a:lnSpc>
              <a:buNone/>
            </a:pPr>
            <a:r>
              <a:rPr lang="en-US" sz="4000" dirty="0"/>
              <a:t>Actively make our </a:t>
            </a:r>
            <a:r>
              <a:rPr lang="en-US" sz="4000" i="1" u="sng" dirty="0"/>
              <a:t>intended clients </a:t>
            </a:r>
            <a:r>
              <a:rPr lang="en-US" sz="4000" b="1" i="1" dirty="0"/>
              <a:t>successful</a:t>
            </a:r>
            <a:r>
              <a:rPr lang="en-US" sz="4000" dirty="0"/>
              <a:t>, </a:t>
            </a:r>
            <a:r>
              <a:rPr lang="en-US" sz="4000" b="1" i="1" dirty="0"/>
              <a:t>productive</a:t>
            </a:r>
            <a:r>
              <a:rPr lang="en-US" sz="4000" dirty="0"/>
              <a:t>, and </a:t>
            </a:r>
            <a:r>
              <a:rPr lang="en-US" sz="4000" b="1" i="1" dirty="0"/>
              <a:t>efficient</a:t>
            </a:r>
            <a:r>
              <a:rPr lang="en-US" sz="4000" dirty="0" smtClean="0"/>
              <a:t>:</a:t>
            </a:r>
          </a:p>
          <a:p>
            <a:pPr>
              <a:lnSpc>
                <a:spcPts val="2700"/>
              </a:lnSpc>
              <a:buFont typeface="Courier New" pitchFamily="49" charset="0"/>
              <a:buChar char="o"/>
            </a:pPr>
            <a:r>
              <a:rPr lang="en-US" sz="2800" dirty="0" smtClean="0"/>
              <a:t>Demonstrate </a:t>
            </a:r>
            <a:r>
              <a:rPr lang="en-US" sz="2800" dirty="0"/>
              <a:t>exemplary methodology that scales to projects of all sizes.</a:t>
            </a:r>
          </a:p>
          <a:p>
            <a:pPr>
              <a:lnSpc>
                <a:spcPts val="2700"/>
              </a:lnSpc>
              <a:buFont typeface="Courier New" pitchFamily="49" charset="0"/>
              <a:buChar char="o"/>
            </a:pPr>
            <a:r>
              <a:rPr lang="en-US" sz="2800" dirty="0" smtClean="0"/>
              <a:t>Provide </a:t>
            </a:r>
            <a:r>
              <a:rPr lang="en-US" sz="2800" dirty="0"/>
              <a:t>a framework for developing real-world software effectively</a:t>
            </a:r>
            <a:r>
              <a:rPr lang="en-US" sz="2800" dirty="0" smtClean="0"/>
              <a:t>.</a:t>
            </a:r>
            <a:endParaRPr lang="en-US" sz="2800" dirty="0"/>
          </a:p>
          <a:p>
            <a:pPr marL="0" indent="0">
              <a:lnSpc>
                <a:spcPts val="2700"/>
              </a:lnSpc>
              <a:buNone/>
            </a:pPr>
            <a:endParaRPr lang="en-US" sz="2800" spc="-80" dirty="0" smtClean="0"/>
          </a:p>
          <a:p>
            <a:pPr marL="0" indent="0">
              <a:lnSpc>
                <a:spcPts val="2700"/>
              </a:lnSpc>
              <a:buNone/>
            </a:pPr>
            <a:endParaRPr lang="en-US" sz="2800" spc="-12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31</a:t>
            </a:fld>
            <a:endParaRPr lang="en-US"/>
          </a:p>
        </p:txBody>
      </p:sp>
    </p:spTree>
    <p:extLst>
      <p:ext uri="{BB962C8B-B14F-4D97-AF65-F5344CB8AC3E}">
        <p14:creationId xmlns:p14="http://schemas.microsoft.com/office/powerpoint/2010/main" val="957092942"/>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Our Primary Goal</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nSpc>
                <a:spcPts val="4000"/>
              </a:lnSpc>
              <a:buNone/>
            </a:pPr>
            <a:r>
              <a:rPr lang="en-US" sz="4000" dirty="0"/>
              <a:t>Actively make our </a:t>
            </a:r>
            <a:r>
              <a:rPr lang="en-US" sz="4000" i="1" u="sng" dirty="0"/>
              <a:t>intended clients </a:t>
            </a:r>
            <a:r>
              <a:rPr lang="en-US" sz="4000" b="1" i="1" dirty="0"/>
              <a:t>successful</a:t>
            </a:r>
            <a:r>
              <a:rPr lang="en-US" sz="4000" dirty="0"/>
              <a:t>, </a:t>
            </a:r>
            <a:r>
              <a:rPr lang="en-US" sz="4000" b="1" i="1" dirty="0"/>
              <a:t>productive</a:t>
            </a:r>
            <a:r>
              <a:rPr lang="en-US" sz="4000" dirty="0"/>
              <a:t>, and </a:t>
            </a:r>
            <a:r>
              <a:rPr lang="en-US" sz="4000" b="1" i="1" dirty="0"/>
              <a:t>efficient</a:t>
            </a:r>
            <a:r>
              <a:rPr lang="en-US" sz="4000" dirty="0" smtClean="0"/>
              <a:t>:</a:t>
            </a:r>
          </a:p>
          <a:p>
            <a:pPr>
              <a:lnSpc>
                <a:spcPts val="2700"/>
              </a:lnSpc>
              <a:buFont typeface="Courier New" pitchFamily="49" charset="0"/>
              <a:buChar char="o"/>
            </a:pPr>
            <a:r>
              <a:rPr lang="en-US" sz="2800" dirty="0" smtClean="0"/>
              <a:t>Demonstrate </a:t>
            </a:r>
            <a:r>
              <a:rPr lang="en-US" sz="2800" dirty="0"/>
              <a:t>exemplary methodology that scales to projects of all sizes.</a:t>
            </a:r>
          </a:p>
          <a:p>
            <a:pPr>
              <a:lnSpc>
                <a:spcPts val="2700"/>
              </a:lnSpc>
              <a:buFont typeface="Courier New" pitchFamily="49" charset="0"/>
              <a:buChar char="o"/>
            </a:pPr>
            <a:r>
              <a:rPr lang="en-US" sz="2800" dirty="0" smtClean="0"/>
              <a:t>Provide </a:t>
            </a:r>
            <a:r>
              <a:rPr lang="en-US" sz="2800" dirty="0"/>
              <a:t>a framework for developing real-world software effectively</a:t>
            </a:r>
            <a:r>
              <a:rPr lang="en-US" sz="2800" dirty="0" smtClean="0"/>
              <a:t>.</a:t>
            </a:r>
            <a:endParaRPr lang="en-US" sz="2800" dirty="0"/>
          </a:p>
          <a:p>
            <a:pPr>
              <a:lnSpc>
                <a:spcPts val="2700"/>
              </a:lnSpc>
              <a:buFont typeface="Courier New" pitchFamily="49" charset="0"/>
              <a:buChar char="o"/>
            </a:pPr>
            <a:r>
              <a:rPr lang="en-US" sz="2800" spc="-80" dirty="0" smtClean="0"/>
              <a:t>Address </a:t>
            </a:r>
            <a:r>
              <a:rPr lang="en-US" sz="2800" spc="-80" dirty="0"/>
              <a:t>specific problems that are relevant to our clients</a:t>
            </a:r>
            <a:r>
              <a:rPr lang="en-US" sz="2800" spc="-80" dirty="0" smtClean="0"/>
              <a:t>.</a:t>
            </a:r>
            <a:endParaRPr lang="en-US" sz="2800" spc="-80" dirty="0"/>
          </a:p>
          <a:p>
            <a:pPr marL="0" indent="0">
              <a:lnSpc>
                <a:spcPts val="2700"/>
              </a:lnSpc>
              <a:buNone/>
            </a:pPr>
            <a:endParaRPr lang="en-US" sz="2800" spc="-12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32</a:t>
            </a:fld>
            <a:endParaRPr lang="en-US"/>
          </a:p>
        </p:txBody>
      </p:sp>
    </p:spTree>
    <p:extLst>
      <p:ext uri="{BB962C8B-B14F-4D97-AF65-F5344CB8AC3E}">
        <p14:creationId xmlns:p14="http://schemas.microsoft.com/office/powerpoint/2010/main" val="803958566"/>
      </p:ext>
    </p:extLst>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Our Primary Goal</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nSpc>
                <a:spcPts val="4000"/>
              </a:lnSpc>
              <a:buNone/>
            </a:pPr>
            <a:r>
              <a:rPr lang="en-US" sz="4000" dirty="0"/>
              <a:t>Actively make our </a:t>
            </a:r>
            <a:r>
              <a:rPr lang="en-US" sz="4000" i="1" u="sng" dirty="0"/>
              <a:t>intended clients </a:t>
            </a:r>
            <a:r>
              <a:rPr lang="en-US" sz="4000" b="1" i="1" dirty="0"/>
              <a:t>successful</a:t>
            </a:r>
            <a:r>
              <a:rPr lang="en-US" sz="4000" dirty="0"/>
              <a:t>, </a:t>
            </a:r>
            <a:r>
              <a:rPr lang="en-US" sz="4000" b="1" i="1" dirty="0"/>
              <a:t>productive</a:t>
            </a:r>
            <a:r>
              <a:rPr lang="en-US" sz="4000" dirty="0"/>
              <a:t>, and </a:t>
            </a:r>
            <a:r>
              <a:rPr lang="en-US" sz="4000" b="1" i="1" dirty="0"/>
              <a:t>efficient</a:t>
            </a:r>
            <a:r>
              <a:rPr lang="en-US" sz="4000" dirty="0" smtClean="0"/>
              <a:t>:</a:t>
            </a:r>
          </a:p>
          <a:p>
            <a:pPr>
              <a:lnSpc>
                <a:spcPts val="2700"/>
              </a:lnSpc>
              <a:buFont typeface="Courier New" pitchFamily="49" charset="0"/>
              <a:buChar char="o"/>
            </a:pPr>
            <a:r>
              <a:rPr lang="en-US" sz="2800" dirty="0" smtClean="0"/>
              <a:t>Demonstrate </a:t>
            </a:r>
            <a:r>
              <a:rPr lang="en-US" sz="2800" dirty="0"/>
              <a:t>exemplary methodology that scales to projects of all sizes.</a:t>
            </a:r>
          </a:p>
          <a:p>
            <a:pPr>
              <a:lnSpc>
                <a:spcPts val="2700"/>
              </a:lnSpc>
              <a:buFont typeface="Courier New" pitchFamily="49" charset="0"/>
              <a:buChar char="o"/>
            </a:pPr>
            <a:r>
              <a:rPr lang="en-US" sz="2800" dirty="0" smtClean="0"/>
              <a:t>Provide </a:t>
            </a:r>
            <a:r>
              <a:rPr lang="en-US" sz="2800" dirty="0"/>
              <a:t>a framework for developing real-world software effectively</a:t>
            </a:r>
            <a:r>
              <a:rPr lang="en-US" sz="2800" dirty="0" smtClean="0"/>
              <a:t>.</a:t>
            </a:r>
            <a:endParaRPr lang="en-US" sz="2800" dirty="0"/>
          </a:p>
          <a:p>
            <a:pPr>
              <a:lnSpc>
                <a:spcPts val="2700"/>
              </a:lnSpc>
              <a:buFont typeface="Courier New" pitchFamily="49" charset="0"/>
              <a:buChar char="o"/>
            </a:pPr>
            <a:r>
              <a:rPr lang="en-US" sz="2800" spc="-80" dirty="0" smtClean="0"/>
              <a:t>Address </a:t>
            </a:r>
            <a:r>
              <a:rPr lang="en-US" sz="2800" spc="-80" dirty="0"/>
              <a:t>specific problems that are relevant to our clients</a:t>
            </a:r>
            <a:r>
              <a:rPr lang="en-US" sz="2800" spc="-80" dirty="0" smtClean="0"/>
              <a:t>.</a:t>
            </a:r>
            <a:endParaRPr lang="en-US" sz="2800" spc="-80" dirty="0"/>
          </a:p>
          <a:p>
            <a:pPr>
              <a:lnSpc>
                <a:spcPts val="2700"/>
              </a:lnSpc>
              <a:buFont typeface="Courier New" pitchFamily="49" charset="0"/>
              <a:buChar char="o"/>
            </a:pPr>
            <a:r>
              <a:rPr lang="en-US" sz="2800" dirty="0" smtClean="0"/>
              <a:t>Maintain </a:t>
            </a:r>
            <a:r>
              <a:rPr lang="en-US" sz="2800" dirty="0"/>
              <a:t>stable solutions used by many versions of many products.</a:t>
            </a:r>
          </a:p>
          <a:p>
            <a:pPr marL="0" indent="0">
              <a:lnSpc>
                <a:spcPts val="2700"/>
              </a:lnSpc>
              <a:buNone/>
            </a:pPr>
            <a:endParaRPr lang="en-US" sz="2800" spc="-12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33</a:t>
            </a:fld>
            <a:endParaRPr lang="en-US"/>
          </a:p>
        </p:txBody>
      </p:sp>
    </p:spTree>
    <p:extLst>
      <p:ext uri="{BB962C8B-B14F-4D97-AF65-F5344CB8AC3E}">
        <p14:creationId xmlns:p14="http://schemas.microsoft.com/office/powerpoint/2010/main" val="1224335922"/>
      </p:ext>
    </p:extLst>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Our Primary Goal</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nSpc>
                <a:spcPts val="4000"/>
              </a:lnSpc>
              <a:buNone/>
            </a:pPr>
            <a:r>
              <a:rPr lang="en-US" sz="4000" dirty="0"/>
              <a:t>Actively make our </a:t>
            </a:r>
            <a:r>
              <a:rPr lang="en-US" sz="4000" i="1" u="sng" dirty="0"/>
              <a:t>intended clients </a:t>
            </a:r>
            <a:r>
              <a:rPr lang="en-US" sz="4000" b="1" i="1" dirty="0"/>
              <a:t>successful</a:t>
            </a:r>
            <a:r>
              <a:rPr lang="en-US" sz="4000" dirty="0"/>
              <a:t>, </a:t>
            </a:r>
            <a:r>
              <a:rPr lang="en-US" sz="4000" b="1" i="1" dirty="0"/>
              <a:t>productive</a:t>
            </a:r>
            <a:r>
              <a:rPr lang="en-US" sz="4000" dirty="0"/>
              <a:t>, and </a:t>
            </a:r>
            <a:r>
              <a:rPr lang="en-US" sz="4000" b="1" i="1" dirty="0"/>
              <a:t>efficient</a:t>
            </a:r>
            <a:r>
              <a:rPr lang="en-US" sz="4000" dirty="0" smtClean="0"/>
              <a:t>:</a:t>
            </a:r>
          </a:p>
          <a:p>
            <a:pPr>
              <a:lnSpc>
                <a:spcPts val="2700"/>
              </a:lnSpc>
              <a:buFont typeface="Courier New" pitchFamily="49" charset="0"/>
              <a:buChar char="o"/>
            </a:pPr>
            <a:r>
              <a:rPr lang="en-US" sz="2800" dirty="0" smtClean="0"/>
              <a:t>Demonstrate </a:t>
            </a:r>
            <a:r>
              <a:rPr lang="en-US" sz="2800" dirty="0"/>
              <a:t>exemplary methodology that scales to projects of all sizes.</a:t>
            </a:r>
          </a:p>
          <a:p>
            <a:pPr>
              <a:lnSpc>
                <a:spcPts val="2700"/>
              </a:lnSpc>
              <a:buFont typeface="Courier New" pitchFamily="49" charset="0"/>
              <a:buChar char="o"/>
            </a:pPr>
            <a:r>
              <a:rPr lang="en-US" sz="2800" dirty="0" smtClean="0"/>
              <a:t>Provide </a:t>
            </a:r>
            <a:r>
              <a:rPr lang="en-US" sz="2800" dirty="0"/>
              <a:t>a framework for developing real-world software effectively</a:t>
            </a:r>
            <a:r>
              <a:rPr lang="en-US" sz="2800" dirty="0" smtClean="0"/>
              <a:t>.</a:t>
            </a:r>
            <a:endParaRPr lang="en-US" sz="2800" dirty="0"/>
          </a:p>
          <a:p>
            <a:pPr>
              <a:lnSpc>
                <a:spcPts val="2700"/>
              </a:lnSpc>
              <a:buFont typeface="Courier New" pitchFamily="49" charset="0"/>
              <a:buChar char="o"/>
            </a:pPr>
            <a:r>
              <a:rPr lang="en-US" sz="2800" spc="-80" dirty="0" smtClean="0"/>
              <a:t>Address </a:t>
            </a:r>
            <a:r>
              <a:rPr lang="en-US" sz="2800" spc="-80" dirty="0"/>
              <a:t>specific problems that are relevant to our clients</a:t>
            </a:r>
            <a:r>
              <a:rPr lang="en-US" sz="2800" spc="-80" dirty="0" smtClean="0"/>
              <a:t>.</a:t>
            </a:r>
            <a:endParaRPr lang="en-US" sz="2800" spc="-80" dirty="0"/>
          </a:p>
          <a:p>
            <a:pPr>
              <a:lnSpc>
                <a:spcPts val="2700"/>
              </a:lnSpc>
              <a:buFont typeface="Courier New" pitchFamily="49" charset="0"/>
              <a:buChar char="o"/>
            </a:pPr>
            <a:r>
              <a:rPr lang="en-US" sz="2800" dirty="0" smtClean="0"/>
              <a:t>Maintain </a:t>
            </a:r>
            <a:r>
              <a:rPr lang="en-US" sz="2800" dirty="0"/>
              <a:t>stable solutions used by many versions of many products.</a:t>
            </a:r>
          </a:p>
          <a:p>
            <a:pPr>
              <a:lnSpc>
                <a:spcPts val="2700"/>
              </a:lnSpc>
              <a:buFont typeface="Courier New" pitchFamily="49" charset="0"/>
              <a:buChar char="o"/>
            </a:pPr>
            <a:r>
              <a:rPr lang="en-US" sz="2800" spc="-120" dirty="0" smtClean="0"/>
              <a:t>Teach </a:t>
            </a:r>
            <a:r>
              <a:rPr lang="en-US" sz="2800" spc="-120" dirty="0"/>
              <a:t>our clients a proven way of writing scalable software</a:t>
            </a:r>
            <a:r>
              <a:rPr lang="en-US" sz="2800" spc="-120" dirty="0" smtClean="0"/>
              <a:t>.</a:t>
            </a:r>
            <a:endParaRPr lang="en-US" sz="2800" spc="-12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34</a:t>
            </a:fld>
            <a:endParaRPr lang="en-US"/>
          </a:p>
        </p:txBody>
      </p:sp>
    </p:spTree>
    <p:extLst>
      <p:ext uri="{BB962C8B-B14F-4D97-AF65-F5344CB8AC3E}">
        <p14:creationId xmlns:p14="http://schemas.microsoft.com/office/powerpoint/2010/main" val="3542173575"/>
      </p:ext>
    </p:extLst>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Our Primary Goal</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nSpc>
                <a:spcPts val="4000"/>
              </a:lnSpc>
              <a:buNone/>
            </a:pPr>
            <a:r>
              <a:rPr lang="en-US" sz="4000" dirty="0"/>
              <a:t>Actively make our </a:t>
            </a:r>
            <a:r>
              <a:rPr lang="en-US" sz="4000" i="1" u="sng" dirty="0"/>
              <a:t>intended clients </a:t>
            </a:r>
            <a:r>
              <a:rPr lang="en-US" sz="4000" b="1" i="1" dirty="0"/>
              <a:t>successful</a:t>
            </a:r>
            <a:r>
              <a:rPr lang="en-US" sz="4000" dirty="0"/>
              <a:t>, </a:t>
            </a:r>
            <a:r>
              <a:rPr lang="en-US" sz="4000" b="1" i="1" dirty="0"/>
              <a:t>productive</a:t>
            </a:r>
            <a:r>
              <a:rPr lang="en-US" sz="4000" dirty="0"/>
              <a:t>, and </a:t>
            </a:r>
            <a:r>
              <a:rPr lang="en-US" sz="4000" b="1" i="1" dirty="0"/>
              <a:t>efficient</a:t>
            </a:r>
            <a:r>
              <a:rPr lang="en-US" sz="4000" dirty="0" smtClean="0"/>
              <a:t>:</a:t>
            </a:r>
          </a:p>
          <a:p>
            <a:pPr>
              <a:lnSpc>
                <a:spcPts val="2700"/>
              </a:lnSpc>
              <a:buFont typeface="Courier New" pitchFamily="49" charset="0"/>
              <a:buChar char="o"/>
            </a:pPr>
            <a:r>
              <a:rPr lang="en-US" sz="2800" dirty="0" smtClean="0"/>
              <a:t>Demonstrate </a:t>
            </a:r>
            <a:r>
              <a:rPr lang="en-US" sz="2800" dirty="0"/>
              <a:t>exemplary methodology that scales to projects of all sizes.</a:t>
            </a:r>
          </a:p>
          <a:p>
            <a:pPr>
              <a:lnSpc>
                <a:spcPts val="2700"/>
              </a:lnSpc>
              <a:buFont typeface="Courier New" pitchFamily="49" charset="0"/>
              <a:buChar char="o"/>
            </a:pPr>
            <a:r>
              <a:rPr lang="en-US" sz="2800" dirty="0" smtClean="0"/>
              <a:t>Provide </a:t>
            </a:r>
            <a:r>
              <a:rPr lang="en-US" sz="2800" dirty="0"/>
              <a:t>a framework for developing real-world software effectively</a:t>
            </a:r>
            <a:r>
              <a:rPr lang="en-US" sz="2800" dirty="0" smtClean="0"/>
              <a:t>.</a:t>
            </a:r>
            <a:endParaRPr lang="en-US" sz="2800" dirty="0"/>
          </a:p>
          <a:p>
            <a:pPr>
              <a:lnSpc>
                <a:spcPts val="2700"/>
              </a:lnSpc>
              <a:buFont typeface="Courier New" pitchFamily="49" charset="0"/>
              <a:buChar char="o"/>
            </a:pPr>
            <a:r>
              <a:rPr lang="en-US" sz="2800" spc="-80" dirty="0" smtClean="0"/>
              <a:t>Address </a:t>
            </a:r>
            <a:r>
              <a:rPr lang="en-US" sz="2800" spc="-80" dirty="0"/>
              <a:t>specific problems that are relevant to our clients</a:t>
            </a:r>
            <a:r>
              <a:rPr lang="en-US" sz="2800" spc="-80" dirty="0" smtClean="0"/>
              <a:t>.</a:t>
            </a:r>
            <a:endParaRPr lang="en-US" sz="2800" spc="-80" dirty="0"/>
          </a:p>
          <a:p>
            <a:pPr>
              <a:lnSpc>
                <a:spcPts val="2700"/>
              </a:lnSpc>
              <a:buFont typeface="Courier New" pitchFamily="49" charset="0"/>
              <a:buChar char="o"/>
            </a:pPr>
            <a:r>
              <a:rPr lang="en-US" sz="2800" dirty="0" smtClean="0"/>
              <a:t>Maintain </a:t>
            </a:r>
            <a:r>
              <a:rPr lang="en-US" sz="2800" dirty="0"/>
              <a:t>stable solutions used by many versions of many products.</a:t>
            </a:r>
          </a:p>
          <a:p>
            <a:pPr>
              <a:lnSpc>
                <a:spcPts val="2700"/>
              </a:lnSpc>
              <a:buFont typeface="Courier New" pitchFamily="49" charset="0"/>
              <a:buChar char="o"/>
            </a:pPr>
            <a:r>
              <a:rPr lang="en-US" sz="2800" spc="-120" dirty="0" smtClean="0"/>
              <a:t>Teach </a:t>
            </a:r>
            <a:r>
              <a:rPr lang="en-US" sz="2800" spc="-120" dirty="0"/>
              <a:t>our clients a proven way of writing scalable software.</a:t>
            </a:r>
          </a:p>
          <a:p>
            <a:pPr>
              <a:lnSpc>
                <a:spcPts val="2700"/>
              </a:lnSpc>
              <a:buFont typeface="Courier New" pitchFamily="49" charset="0"/>
              <a:buChar char="o"/>
            </a:pPr>
            <a:r>
              <a:rPr lang="en-US" sz="2800" spc="-10" dirty="0" smtClean="0"/>
              <a:t>Achieve </a:t>
            </a:r>
            <a:r>
              <a:rPr lang="en-US" sz="2800" i="1" spc="-10" dirty="0"/>
              <a:t>wide-spread</a:t>
            </a:r>
            <a:r>
              <a:rPr lang="en-US" sz="2800" spc="-10" dirty="0"/>
              <a:t>, </a:t>
            </a:r>
            <a:r>
              <a:rPr lang="en-US" sz="2800" i="1" spc="-10" dirty="0"/>
              <a:t>fine-grained</a:t>
            </a:r>
            <a:r>
              <a:rPr lang="en-US" sz="2800" spc="-10" dirty="0"/>
              <a:t>, </a:t>
            </a:r>
            <a:r>
              <a:rPr lang="en-US" sz="2800" i="1" u="sng" spc="-10" dirty="0" smtClean="0"/>
              <a:t>hierarchical</a:t>
            </a:r>
            <a:r>
              <a:rPr lang="en-US" sz="2800" spc="-10" dirty="0" smtClean="0"/>
              <a:t> </a:t>
            </a:r>
            <a:r>
              <a:rPr lang="en-US" sz="2800" spc="-10" dirty="0"/>
              <a:t>reuse</a:t>
            </a:r>
            <a:r>
              <a:rPr lang="en-US" sz="2800" spc="-10" dirty="0" smtClean="0"/>
              <a:t>. </a:t>
            </a: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35</a:t>
            </a:fld>
            <a:endParaRPr lang="en-US"/>
          </a:p>
        </p:txBody>
      </p:sp>
    </p:spTree>
    <p:extLst>
      <p:ext uri="{BB962C8B-B14F-4D97-AF65-F5344CB8AC3E}">
        <p14:creationId xmlns:p14="http://schemas.microsoft.com/office/powerpoint/2010/main" val="551840110"/>
      </p:ext>
    </p:extLst>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Our Primary Goal</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534400" cy="4525963"/>
          </a:xfrm>
        </p:spPr>
        <p:txBody>
          <a:bodyPr/>
          <a:lstStyle/>
          <a:p>
            <a:pPr>
              <a:lnSpc>
                <a:spcPts val="4000"/>
              </a:lnSpc>
              <a:buNone/>
            </a:pPr>
            <a:r>
              <a:rPr lang="en-US" sz="4000" dirty="0"/>
              <a:t>Actively make our </a:t>
            </a:r>
            <a:r>
              <a:rPr lang="en-US" sz="4000" i="1" u="sng" dirty="0"/>
              <a:t>intended clients </a:t>
            </a:r>
            <a:r>
              <a:rPr lang="en-US" sz="4000" b="1" i="1" dirty="0"/>
              <a:t>successful</a:t>
            </a:r>
            <a:r>
              <a:rPr lang="en-US" sz="4000" dirty="0"/>
              <a:t>, </a:t>
            </a:r>
            <a:r>
              <a:rPr lang="en-US" sz="4000" b="1" i="1" dirty="0"/>
              <a:t>productive</a:t>
            </a:r>
            <a:r>
              <a:rPr lang="en-US" sz="4000" dirty="0"/>
              <a:t>, and </a:t>
            </a:r>
            <a:r>
              <a:rPr lang="en-US" sz="4000" b="1" i="1" dirty="0"/>
              <a:t>efficient</a:t>
            </a:r>
            <a:r>
              <a:rPr lang="en-US" sz="4000" dirty="0" smtClean="0"/>
              <a:t>:</a:t>
            </a:r>
          </a:p>
          <a:p>
            <a:pPr>
              <a:lnSpc>
                <a:spcPts val="2700"/>
              </a:lnSpc>
              <a:buFont typeface="Courier New" pitchFamily="49" charset="0"/>
              <a:buChar char="o"/>
            </a:pPr>
            <a:r>
              <a:rPr lang="en-US" sz="2800" dirty="0" smtClean="0"/>
              <a:t>Demonstrate </a:t>
            </a:r>
            <a:r>
              <a:rPr lang="en-US" sz="2800" dirty="0"/>
              <a:t>exemplary methodology that scales to projects of all sizes.</a:t>
            </a:r>
          </a:p>
          <a:p>
            <a:pPr>
              <a:lnSpc>
                <a:spcPts val="2700"/>
              </a:lnSpc>
              <a:buFont typeface="Courier New" pitchFamily="49" charset="0"/>
              <a:buChar char="o"/>
            </a:pPr>
            <a:r>
              <a:rPr lang="en-US" sz="2800" dirty="0" smtClean="0"/>
              <a:t>Provide </a:t>
            </a:r>
            <a:r>
              <a:rPr lang="en-US" sz="2800" dirty="0"/>
              <a:t>a framework for developing real-world software effectively</a:t>
            </a:r>
            <a:r>
              <a:rPr lang="en-US" sz="2800" dirty="0" smtClean="0"/>
              <a:t>.</a:t>
            </a:r>
            <a:endParaRPr lang="en-US" sz="2800" dirty="0"/>
          </a:p>
          <a:p>
            <a:pPr>
              <a:lnSpc>
                <a:spcPts val="2700"/>
              </a:lnSpc>
              <a:buFont typeface="Courier New" pitchFamily="49" charset="0"/>
              <a:buChar char="o"/>
            </a:pPr>
            <a:r>
              <a:rPr lang="en-US" sz="2800" spc="-80" dirty="0" smtClean="0"/>
              <a:t>Address </a:t>
            </a:r>
            <a:r>
              <a:rPr lang="en-US" sz="2800" spc="-80" dirty="0"/>
              <a:t>specific problems that are relevant to our clients</a:t>
            </a:r>
            <a:r>
              <a:rPr lang="en-US" sz="2800" spc="-80" dirty="0" smtClean="0"/>
              <a:t>.</a:t>
            </a:r>
            <a:endParaRPr lang="en-US" sz="2800" spc="-80" dirty="0"/>
          </a:p>
          <a:p>
            <a:pPr>
              <a:lnSpc>
                <a:spcPts val="2700"/>
              </a:lnSpc>
              <a:buFont typeface="Courier New" pitchFamily="49" charset="0"/>
              <a:buChar char="o"/>
            </a:pPr>
            <a:r>
              <a:rPr lang="en-US" sz="2800" dirty="0" smtClean="0"/>
              <a:t>Maintain </a:t>
            </a:r>
            <a:r>
              <a:rPr lang="en-US" sz="2800" dirty="0"/>
              <a:t>stable solutions used by many versions of many products.</a:t>
            </a:r>
          </a:p>
          <a:p>
            <a:pPr>
              <a:lnSpc>
                <a:spcPts val="2700"/>
              </a:lnSpc>
              <a:buFont typeface="Courier New" pitchFamily="49" charset="0"/>
              <a:buChar char="o"/>
            </a:pPr>
            <a:r>
              <a:rPr lang="en-US" sz="2800" spc="-120" dirty="0" smtClean="0"/>
              <a:t>Teach </a:t>
            </a:r>
            <a:r>
              <a:rPr lang="en-US" sz="2800" spc="-120" dirty="0"/>
              <a:t>our clients a proven way of writing scalable software.</a:t>
            </a:r>
          </a:p>
          <a:p>
            <a:pPr>
              <a:lnSpc>
                <a:spcPts val="2700"/>
              </a:lnSpc>
              <a:buFont typeface="Courier New" pitchFamily="49" charset="0"/>
              <a:buChar char="o"/>
            </a:pPr>
            <a:r>
              <a:rPr lang="en-US" sz="2800" b="1" spc="-10" dirty="0" smtClean="0">
                <a:solidFill>
                  <a:srgbClr val="FF0000"/>
                </a:solidFill>
              </a:rPr>
              <a:t>Achieve </a:t>
            </a:r>
            <a:r>
              <a:rPr lang="en-US" sz="2800" b="1" i="1" spc="-10" dirty="0">
                <a:solidFill>
                  <a:srgbClr val="FF0000"/>
                </a:solidFill>
              </a:rPr>
              <a:t>wide-spread</a:t>
            </a:r>
            <a:r>
              <a:rPr lang="en-US" sz="2800" b="1" spc="-10" dirty="0">
                <a:solidFill>
                  <a:srgbClr val="FF0000"/>
                </a:solidFill>
              </a:rPr>
              <a:t>, </a:t>
            </a:r>
            <a:r>
              <a:rPr lang="en-US" sz="2800" b="1" i="1" spc="-10" dirty="0">
                <a:solidFill>
                  <a:srgbClr val="FF0000"/>
                </a:solidFill>
              </a:rPr>
              <a:t>fine-grained</a:t>
            </a:r>
            <a:r>
              <a:rPr lang="en-US" sz="2800" b="1" spc="-10" dirty="0">
                <a:solidFill>
                  <a:srgbClr val="FF0000"/>
                </a:solidFill>
              </a:rPr>
              <a:t>, </a:t>
            </a:r>
            <a:r>
              <a:rPr lang="en-US" sz="2800" b="1" i="1" u="sng" spc="-10" dirty="0" smtClean="0">
                <a:solidFill>
                  <a:srgbClr val="FF0000"/>
                </a:solidFill>
              </a:rPr>
              <a:t>hierarchical</a:t>
            </a:r>
            <a:r>
              <a:rPr lang="en-US" sz="2800" b="1" spc="-10" dirty="0" smtClean="0">
                <a:solidFill>
                  <a:srgbClr val="FF0000"/>
                </a:solidFill>
              </a:rPr>
              <a:t> </a:t>
            </a:r>
            <a:r>
              <a:rPr lang="en-US" sz="2800" b="1" spc="-10" dirty="0">
                <a:solidFill>
                  <a:srgbClr val="FF0000"/>
                </a:solidFill>
              </a:rPr>
              <a:t>reuse</a:t>
            </a:r>
            <a:r>
              <a:rPr lang="en-US" sz="2800" b="1" spc="-10" dirty="0" smtClean="0">
                <a:solidFill>
                  <a:srgbClr val="FF0000"/>
                </a:solidFill>
              </a:rPr>
              <a:t>. </a:t>
            </a:r>
            <a:endParaRPr lang="en-US" b="1" dirty="0">
              <a:solidFill>
                <a:srgbClr val="FF0000"/>
              </a:solidFill>
            </a:endParaRP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36</a:t>
            </a:fld>
            <a:endParaRPr lang="en-US"/>
          </a:p>
        </p:txBody>
      </p:sp>
    </p:spTree>
    <p:extLst>
      <p:ext uri="{BB962C8B-B14F-4D97-AF65-F5344CB8AC3E}">
        <p14:creationId xmlns:p14="http://schemas.microsoft.com/office/powerpoint/2010/main" val="1408027062"/>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smtClean="0">
                <a:solidFill>
                  <a:schemeClr val="accent6">
                    <a:lumMod val="50000"/>
                  </a:schemeClr>
                </a:solidFill>
              </a:rPr>
              <a:t>0. Goals</a:t>
            </a:r>
            <a:br>
              <a:rPr lang="en-US" sz="2400" dirty="0" smtClean="0">
                <a:solidFill>
                  <a:schemeClr val="accent6">
                    <a:lumMod val="50000"/>
                  </a:schemeClr>
                </a:solidFill>
              </a:rPr>
            </a:br>
            <a:r>
              <a:rPr lang="en-US" sz="4000" dirty="0" smtClean="0">
                <a:solidFill>
                  <a:schemeClr val="accent6">
                    <a:lumMod val="50000"/>
                  </a:schemeClr>
                </a:solidFill>
              </a:rPr>
              <a:t>Achieving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nSpc>
                <a:spcPts val="4000"/>
              </a:lnSpc>
              <a:buNone/>
            </a:pPr>
            <a:r>
              <a:rPr lang="en-US" sz="4000" dirty="0" smtClean="0"/>
              <a:t> </a:t>
            </a:r>
            <a:endParaRPr lang="en-US" dirty="0"/>
          </a:p>
        </p:txBody>
      </p:sp>
      <p:grpSp>
        <p:nvGrpSpPr>
          <p:cNvPr id="56" name="Group 3"/>
          <p:cNvGrpSpPr>
            <a:grpSpLocks/>
          </p:cNvGrpSpPr>
          <p:nvPr/>
        </p:nvGrpSpPr>
        <p:grpSpPr bwMode="auto">
          <a:xfrm>
            <a:off x="2286000" y="1600200"/>
            <a:ext cx="4724400" cy="4724400"/>
            <a:chOff x="1296" y="816"/>
            <a:chExt cx="2976" cy="2976"/>
          </a:xfrm>
        </p:grpSpPr>
        <p:sp>
          <p:nvSpPr>
            <p:cNvPr id="57" name="Oval 4"/>
            <p:cNvSpPr>
              <a:spLocks noChangeArrowheads="1"/>
            </p:cNvSpPr>
            <p:nvPr/>
          </p:nvSpPr>
          <p:spPr bwMode="auto">
            <a:xfrm>
              <a:off x="1296" y="816"/>
              <a:ext cx="2976" cy="2976"/>
            </a:xfrm>
            <a:prstGeom prst="ellipse">
              <a:avLst/>
            </a:prstGeom>
            <a:noFill/>
            <a:ln w="38100">
              <a:solidFill>
                <a:schemeClr val="tx1"/>
              </a:solidFill>
              <a:round/>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8" name="AutoShape 5"/>
            <p:cNvSpPr>
              <a:spLocks noChangeArrowheads="1"/>
            </p:cNvSpPr>
            <p:nvPr/>
          </p:nvSpPr>
          <p:spPr bwMode="auto">
            <a:xfrm>
              <a:off x="2208" y="1776"/>
              <a:ext cx="1296" cy="1152"/>
            </a:xfrm>
            <a:prstGeom prst="irregularSeal2">
              <a:avLst/>
            </a:prstGeom>
            <a:noFill/>
            <a:ln w="38100">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9" name="Freeform 6"/>
            <p:cNvSpPr>
              <a:spLocks/>
            </p:cNvSpPr>
            <p:nvPr/>
          </p:nvSpPr>
          <p:spPr bwMode="auto">
            <a:xfrm>
              <a:off x="2735" y="817"/>
              <a:ext cx="242" cy="1103"/>
            </a:xfrm>
            <a:custGeom>
              <a:avLst/>
              <a:gdLst>
                <a:gd name="T0" fmla="*/ 192 w 240"/>
                <a:gd name="T1" fmla="*/ 0 h 1056"/>
                <a:gd name="T2" fmla="*/ 48 w 240"/>
                <a:gd name="T3" fmla="*/ 240 h 1056"/>
                <a:gd name="T4" fmla="*/ 192 w 240"/>
                <a:gd name="T5" fmla="*/ 384 h 1056"/>
                <a:gd name="T6" fmla="*/ 0 w 240"/>
                <a:gd name="T7" fmla="*/ 480 h 1056"/>
                <a:gd name="T8" fmla="*/ 144 w 240"/>
                <a:gd name="T9" fmla="*/ 672 h 1056"/>
                <a:gd name="T10" fmla="*/ 0 w 240"/>
                <a:gd name="T11" fmla="*/ 816 h 1056"/>
                <a:gd name="T12" fmla="*/ 240 w 240"/>
                <a:gd name="T13" fmla="*/ 1056 h 1056"/>
              </a:gdLst>
              <a:ahLst/>
              <a:cxnLst>
                <a:cxn ang="0">
                  <a:pos x="T0" y="T1"/>
                </a:cxn>
                <a:cxn ang="0">
                  <a:pos x="T2" y="T3"/>
                </a:cxn>
                <a:cxn ang="0">
                  <a:pos x="T4" y="T5"/>
                </a:cxn>
                <a:cxn ang="0">
                  <a:pos x="T6" y="T7"/>
                </a:cxn>
                <a:cxn ang="0">
                  <a:pos x="T8" y="T9"/>
                </a:cxn>
                <a:cxn ang="0">
                  <a:pos x="T10" y="T11"/>
                </a:cxn>
                <a:cxn ang="0">
                  <a:pos x="T12" y="T13"/>
                </a:cxn>
              </a:cxnLst>
              <a:rect l="0" t="0" r="r" b="b"/>
              <a:pathLst>
                <a:path w="240" h="1056">
                  <a:moveTo>
                    <a:pt x="192" y="0"/>
                  </a:moveTo>
                  <a:lnTo>
                    <a:pt x="48" y="240"/>
                  </a:lnTo>
                  <a:lnTo>
                    <a:pt x="192" y="384"/>
                  </a:lnTo>
                  <a:lnTo>
                    <a:pt x="0" y="480"/>
                  </a:lnTo>
                  <a:lnTo>
                    <a:pt x="144" y="672"/>
                  </a:lnTo>
                  <a:lnTo>
                    <a:pt x="0" y="816"/>
                  </a:lnTo>
                  <a:lnTo>
                    <a:pt x="240" y="1056"/>
                  </a:lnTo>
                </a:path>
              </a:pathLst>
            </a:custGeom>
            <a:noFill/>
            <a:ln w="38100" cap="flat" cmpd="sng">
              <a:solidFill>
                <a:schemeClr val="tx1"/>
              </a:solidFill>
              <a:prstDash val="solid"/>
              <a:round/>
              <a:headEnd type="none" w="sm" len="sm"/>
              <a:tailEnd type="non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0" name="Freeform 7"/>
            <p:cNvSpPr>
              <a:spLocks/>
            </p:cNvSpPr>
            <p:nvPr/>
          </p:nvSpPr>
          <p:spPr bwMode="auto">
            <a:xfrm>
              <a:off x="1536" y="1536"/>
              <a:ext cx="864" cy="768"/>
            </a:xfrm>
            <a:custGeom>
              <a:avLst/>
              <a:gdLst>
                <a:gd name="T0" fmla="*/ 0 w 864"/>
                <a:gd name="T1" fmla="*/ 0 h 768"/>
                <a:gd name="T2" fmla="*/ 240 w 864"/>
                <a:gd name="T3" fmla="*/ 192 h 768"/>
                <a:gd name="T4" fmla="*/ 192 w 864"/>
                <a:gd name="T5" fmla="*/ 432 h 768"/>
                <a:gd name="T6" fmla="*/ 576 w 864"/>
                <a:gd name="T7" fmla="*/ 432 h 768"/>
                <a:gd name="T8" fmla="*/ 528 w 864"/>
                <a:gd name="T9" fmla="*/ 768 h 768"/>
                <a:gd name="T10" fmla="*/ 816 w 864"/>
                <a:gd name="T11" fmla="*/ 480 h 768"/>
                <a:gd name="T12" fmla="*/ 864 w 864"/>
                <a:gd name="T13" fmla="*/ 672 h 768"/>
              </a:gdLst>
              <a:ahLst/>
              <a:cxnLst>
                <a:cxn ang="0">
                  <a:pos x="T0" y="T1"/>
                </a:cxn>
                <a:cxn ang="0">
                  <a:pos x="T2" y="T3"/>
                </a:cxn>
                <a:cxn ang="0">
                  <a:pos x="T4" y="T5"/>
                </a:cxn>
                <a:cxn ang="0">
                  <a:pos x="T6" y="T7"/>
                </a:cxn>
                <a:cxn ang="0">
                  <a:pos x="T8" y="T9"/>
                </a:cxn>
                <a:cxn ang="0">
                  <a:pos x="T10" y="T11"/>
                </a:cxn>
                <a:cxn ang="0">
                  <a:pos x="T12" y="T13"/>
                </a:cxn>
              </a:cxnLst>
              <a:rect l="0" t="0" r="r" b="b"/>
              <a:pathLst>
                <a:path w="864" h="768">
                  <a:moveTo>
                    <a:pt x="0" y="0"/>
                  </a:moveTo>
                  <a:lnTo>
                    <a:pt x="240" y="192"/>
                  </a:lnTo>
                  <a:lnTo>
                    <a:pt x="192" y="432"/>
                  </a:lnTo>
                  <a:lnTo>
                    <a:pt x="576" y="432"/>
                  </a:lnTo>
                  <a:lnTo>
                    <a:pt x="528" y="768"/>
                  </a:lnTo>
                  <a:lnTo>
                    <a:pt x="816" y="480"/>
                  </a:lnTo>
                  <a:lnTo>
                    <a:pt x="864" y="672"/>
                  </a:lnTo>
                </a:path>
              </a:pathLst>
            </a:custGeom>
            <a:noFill/>
            <a:ln w="38100" cap="flat" cmpd="sng">
              <a:solidFill>
                <a:schemeClr val="tx1"/>
              </a:solidFill>
              <a:prstDash val="solid"/>
              <a:round/>
              <a:headEnd type="none" w="sm" len="sm"/>
              <a:tailEnd type="non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1" name="Freeform 8"/>
            <p:cNvSpPr>
              <a:spLocks/>
            </p:cNvSpPr>
            <p:nvPr/>
          </p:nvSpPr>
          <p:spPr bwMode="auto">
            <a:xfrm>
              <a:off x="1728" y="2736"/>
              <a:ext cx="624" cy="624"/>
            </a:xfrm>
            <a:custGeom>
              <a:avLst/>
              <a:gdLst>
                <a:gd name="T0" fmla="*/ 0 w 624"/>
                <a:gd name="T1" fmla="*/ 624 h 624"/>
                <a:gd name="T2" fmla="*/ 96 w 624"/>
                <a:gd name="T3" fmla="*/ 384 h 624"/>
                <a:gd name="T4" fmla="*/ 288 w 624"/>
                <a:gd name="T5" fmla="*/ 336 h 624"/>
                <a:gd name="T6" fmla="*/ 288 w 624"/>
                <a:gd name="T7" fmla="*/ 144 h 624"/>
                <a:gd name="T8" fmla="*/ 528 w 624"/>
                <a:gd name="T9" fmla="*/ 144 h 624"/>
                <a:gd name="T10" fmla="*/ 624 w 624"/>
                <a:gd name="T11" fmla="*/ 0 h 624"/>
              </a:gdLst>
              <a:ahLst/>
              <a:cxnLst>
                <a:cxn ang="0">
                  <a:pos x="T0" y="T1"/>
                </a:cxn>
                <a:cxn ang="0">
                  <a:pos x="T2" y="T3"/>
                </a:cxn>
                <a:cxn ang="0">
                  <a:pos x="T4" y="T5"/>
                </a:cxn>
                <a:cxn ang="0">
                  <a:pos x="T6" y="T7"/>
                </a:cxn>
                <a:cxn ang="0">
                  <a:pos x="T8" y="T9"/>
                </a:cxn>
                <a:cxn ang="0">
                  <a:pos x="T10" y="T11"/>
                </a:cxn>
              </a:cxnLst>
              <a:rect l="0" t="0" r="r" b="b"/>
              <a:pathLst>
                <a:path w="624" h="624">
                  <a:moveTo>
                    <a:pt x="0" y="624"/>
                  </a:moveTo>
                  <a:lnTo>
                    <a:pt x="96" y="384"/>
                  </a:lnTo>
                  <a:lnTo>
                    <a:pt x="288" y="336"/>
                  </a:lnTo>
                  <a:lnTo>
                    <a:pt x="288" y="144"/>
                  </a:lnTo>
                  <a:lnTo>
                    <a:pt x="528" y="144"/>
                  </a:lnTo>
                  <a:lnTo>
                    <a:pt x="624" y="0"/>
                  </a:lnTo>
                </a:path>
              </a:pathLst>
            </a:custGeom>
            <a:noFill/>
            <a:ln w="38100" cap="flat" cmpd="sng">
              <a:solidFill>
                <a:schemeClr val="tx1"/>
              </a:solidFill>
              <a:prstDash val="solid"/>
              <a:round/>
              <a:headEnd type="none" w="sm" len="sm"/>
              <a:tailEnd type="non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2" name="Freeform 9"/>
            <p:cNvSpPr>
              <a:spLocks/>
            </p:cNvSpPr>
            <p:nvPr/>
          </p:nvSpPr>
          <p:spPr bwMode="auto">
            <a:xfrm>
              <a:off x="2640" y="2688"/>
              <a:ext cx="480" cy="1104"/>
            </a:xfrm>
            <a:custGeom>
              <a:avLst/>
              <a:gdLst>
                <a:gd name="T0" fmla="*/ 0 w 480"/>
                <a:gd name="T1" fmla="*/ 1104 h 1104"/>
                <a:gd name="T2" fmla="*/ 48 w 480"/>
                <a:gd name="T3" fmla="*/ 1056 h 1104"/>
                <a:gd name="T4" fmla="*/ 192 w 480"/>
                <a:gd name="T5" fmla="*/ 864 h 1104"/>
                <a:gd name="T6" fmla="*/ 96 w 480"/>
                <a:gd name="T7" fmla="*/ 672 h 1104"/>
                <a:gd name="T8" fmla="*/ 480 w 480"/>
                <a:gd name="T9" fmla="*/ 432 h 1104"/>
                <a:gd name="T10" fmla="*/ 480 w 480"/>
                <a:gd name="T11" fmla="*/ 0 h 1104"/>
              </a:gdLst>
              <a:ahLst/>
              <a:cxnLst>
                <a:cxn ang="0">
                  <a:pos x="T0" y="T1"/>
                </a:cxn>
                <a:cxn ang="0">
                  <a:pos x="T2" y="T3"/>
                </a:cxn>
                <a:cxn ang="0">
                  <a:pos x="T4" y="T5"/>
                </a:cxn>
                <a:cxn ang="0">
                  <a:pos x="T6" y="T7"/>
                </a:cxn>
                <a:cxn ang="0">
                  <a:pos x="T8" y="T9"/>
                </a:cxn>
                <a:cxn ang="0">
                  <a:pos x="T10" y="T11"/>
                </a:cxn>
              </a:cxnLst>
              <a:rect l="0" t="0" r="r" b="b"/>
              <a:pathLst>
                <a:path w="480" h="1104">
                  <a:moveTo>
                    <a:pt x="0" y="1104"/>
                  </a:moveTo>
                  <a:lnTo>
                    <a:pt x="48" y="1056"/>
                  </a:lnTo>
                  <a:lnTo>
                    <a:pt x="192" y="864"/>
                  </a:lnTo>
                  <a:lnTo>
                    <a:pt x="96" y="672"/>
                  </a:lnTo>
                  <a:lnTo>
                    <a:pt x="480" y="432"/>
                  </a:lnTo>
                  <a:lnTo>
                    <a:pt x="480" y="0"/>
                  </a:lnTo>
                </a:path>
              </a:pathLst>
            </a:custGeom>
            <a:noFill/>
            <a:ln w="38100" cap="flat" cmpd="sng">
              <a:solidFill>
                <a:schemeClr val="tx1"/>
              </a:solidFill>
              <a:prstDash val="solid"/>
              <a:round/>
              <a:headEnd type="none" w="sm" len="sm"/>
              <a:tailEnd type="non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3" name="Freeform 10"/>
            <p:cNvSpPr>
              <a:spLocks/>
            </p:cNvSpPr>
            <p:nvPr/>
          </p:nvSpPr>
          <p:spPr bwMode="auto">
            <a:xfrm>
              <a:off x="3360" y="2208"/>
              <a:ext cx="864" cy="480"/>
            </a:xfrm>
            <a:custGeom>
              <a:avLst/>
              <a:gdLst>
                <a:gd name="T0" fmla="*/ 864 w 864"/>
                <a:gd name="T1" fmla="*/ 480 h 480"/>
                <a:gd name="T2" fmla="*/ 576 w 864"/>
                <a:gd name="T3" fmla="*/ 384 h 480"/>
                <a:gd name="T4" fmla="*/ 576 w 864"/>
                <a:gd name="T5" fmla="*/ 192 h 480"/>
                <a:gd name="T6" fmla="*/ 192 w 864"/>
                <a:gd name="T7" fmla="*/ 336 h 480"/>
                <a:gd name="T8" fmla="*/ 192 w 864"/>
                <a:gd name="T9" fmla="*/ 96 h 480"/>
                <a:gd name="T10" fmla="*/ 0 w 864"/>
                <a:gd name="T11" fmla="*/ 0 h 480"/>
              </a:gdLst>
              <a:ahLst/>
              <a:cxnLst>
                <a:cxn ang="0">
                  <a:pos x="T0" y="T1"/>
                </a:cxn>
                <a:cxn ang="0">
                  <a:pos x="T2" y="T3"/>
                </a:cxn>
                <a:cxn ang="0">
                  <a:pos x="T4" y="T5"/>
                </a:cxn>
                <a:cxn ang="0">
                  <a:pos x="T6" y="T7"/>
                </a:cxn>
                <a:cxn ang="0">
                  <a:pos x="T8" y="T9"/>
                </a:cxn>
                <a:cxn ang="0">
                  <a:pos x="T10" y="T11"/>
                </a:cxn>
              </a:cxnLst>
              <a:rect l="0" t="0" r="r" b="b"/>
              <a:pathLst>
                <a:path w="864" h="480">
                  <a:moveTo>
                    <a:pt x="864" y="480"/>
                  </a:moveTo>
                  <a:lnTo>
                    <a:pt x="576" y="384"/>
                  </a:lnTo>
                  <a:lnTo>
                    <a:pt x="576" y="192"/>
                  </a:lnTo>
                  <a:lnTo>
                    <a:pt x="192" y="336"/>
                  </a:lnTo>
                  <a:lnTo>
                    <a:pt x="192" y="96"/>
                  </a:lnTo>
                  <a:lnTo>
                    <a:pt x="0" y="0"/>
                  </a:lnTo>
                </a:path>
              </a:pathLst>
            </a:custGeom>
            <a:noFill/>
            <a:ln w="38100" cap="flat" cmpd="sng">
              <a:solidFill>
                <a:schemeClr val="tx1"/>
              </a:solidFill>
              <a:prstDash val="solid"/>
              <a:round/>
              <a:headEnd type="none" w="sm" len="sm"/>
              <a:tailEnd type="non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4" name="Freeform 11"/>
            <p:cNvSpPr>
              <a:spLocks/>
            </p:cNvSpPr>
            <p:nvPr/>
          </p:nvSpPr>
          <p:spPr bwMode="auto">
            <a:xfrm>
              <a:off x="3312" y="1392"/>
              <a:ext cx="672" cy="576"/>
            </a:xfrm>
            <a:custGeom>
              <a:avLst/>
              <a:gdLst>
                <a:gd name="T0" fmla="*/ 672 w 672"/>
                <a:gd name="T1" fmla="*/ 0 h 576"/>
                <a:gd name="T2" fmla="*/ 480 w 672"/>
                <a:gd name="T3" fmla="*/ 48 h 576"/>
                <a:gd name="T4" fmla="*/ 528 w 672"/>
                <a:gd name="T5" fmla="*/ 192 h 576"/>
                <a:gd name="T6" fmla="*/ 48 w 672"/>
                <a:gd name="T7" fmla="*/ 144 h 576"/>
                <a:gd name="T8" fmla="*/ 144 w 672"/>
                <a:gd name="T9" fmla="*/ 576 h 576"/>
                <a:gd name="T10" fmla="*/ 0 w 672"/>
                <a:gd name="T11" fmla="*/ 528 h 576"/>
              </a:gdLst>
              <a:ahLst/>
              <a:cxnLst>
                <a:cxn ang="0">
                  <a:pos x="T0" y="T1"/>
                </a:cxn>
                <a:cxn ang="0">
                  <a:pos x="T2" y="T3"/>
                </a:cxn>
                <a:cxn ang="0">
                  <a:pos x="T4" y="T5"/>
                </a:cxn>
                <a:cxn ang="0">
                  <a:pos x="T6" y="T7"/>
                </a:cxn>
                <a:cxn ang="0">
                  <a:pos x="T8" y="T9"/>
                </a:cxn>
                <a:cxn ang="0">
                  <a:pos x="T10" y="T11"/>
                </a:cxn>
              </a:cxnLst>
              <a:rect l="0" t="0" r="r" b="b"/>
              <a:pathLst>
                <a:path w="672" h="576">
                  <a:moveTo>
                    <a:pt x="672" y="0"/>
                  </a:moveTo>
                  <a:lnTo>
                    <a:pt x="480" y="48"/>
                  </a:lnTo>
                  <a:lnTo>
                    <a:pt x="528" y="192"/>
                  </a:lnTo>
                  <a:lnTo>
                    <a:pt x="48" y="144"/>
                  </a:lnTo>
                  <a:lnTo>
                    <a:pt x="144" y="576"/>
                  </a:lnTo>
                  <a:lnTo>
                    <a:pt x="0" y="528"/>
                  </a:lnTo>
                </a:path>
              </a:pathLst>
            </a:custGeom>
            <a:noFill/>
            <a:ln w="38100" cap="flat" cmpd="sng">
              <a:solidFill>
                <a:schemeClr val="tx1"/>
              </a:solidFill>
              <a:prstDash val="solid"/>
              <a:round/>
              <a:headEnd type="none" w="sm" len="sm"/>
              <a:tailEnd type="non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37</a:t>
            </a:fld>
            <a:endParaRPr lang="en-US"/>
          </a:p>
        </p:txBody>
      </p:sp>
    </p:spTree>
    <p:extLst>
      <p:ext uri="{BB962C8B-B14F-4D97-AF65-F5344CB8AC3E}">
        <p14:creationId xmlns:p14="http://schemas.microsoft.com/office/powerpoint/2010/main" val="3913658503"/>
      </p:ext>
    </p:extLst>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smtClean="0">
                <a:solidFill>
                  <a:schemeClr val="accent6">
                    <a:lumMod val="50000"/>
                  </a:schemeClr>
                </a:solidFill>
              </a:rPr>
              <a:t>0. Goals</a:t>
            </a:r>
            <a:br>
              <a:rPr lang="en-US" sz="2400" dirty="0" smtClean="0">
                <a:solidFill>
                  <a:schemeClr val="accent6">
                    <a:lumMod val="50000"/>
                  </a:schemeClr>
                </a:solidFill>
              </a:rPr>
            </a:br>
            <a:r>
              <a:rPr lang="en-US" sz="4000" dirty="0" smtClean="0">
                <a:solidFill>
                  <a:schemeClr val="accent6">
                    <a:lumMod val="50000"/>
                  </a:schemeClr>
                </a:solidFill>
              </a:rPr>
              <a:t>Achieving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nSpc>
                <a:spcPts val="4000"/>
              </a:lnSpc>
              <a:buNone/>
            </a:pPr>
            <a:r>
              <a:rPr lang="en-US" sz="4000" dirty="0" smtClean="0"/>
              <a:t> </a:t>
            </a:r>
            <a:endParaRPr lang="en-US" dirty="0"/>
          </a:p>
        </p:txBody>
      </p:sp>
      <p:grpSp>
        <p:nvGrpSpPr>
          <p:cNvPr id="56" name="Group 3"/>
          <p:cNvGrpSpPr>
            <a:grpSpLocks/>
          </p:cNvGrpSpPr>
          <p:nvPr/>
        </p:nvGrpSpPr>
        <p:grpSpPr bwMode="auto">
          <a:xfrm>
            <a:off x="2286000" y="1600200"/>
            <a:ext cx="4724400" cy="4724400"/>
            <a:chOff x="1296" y="816"/>
            <a:chExt cx="2976" cy="2976"/>
          </a:xfrm>
        </p:grpSpPr>
        <p:sp>
          <p:nvSpPr>
            <p:cNvPr id="57" name="Oval 4"/>
            <p:cNvSpPr>
              <a:spLocks noChangeArrowheads="1"/>
            </p:cNvSpPr>
            <p:nvPr/>
          </p:nvSpPr>
          <p:spPr bwMode="auto">
            <a:xfrm>
              <a:off x="1296" y="816"/>
              <a:ext cx="2976" cy="2976"/>
            </a:xfrm>
            <a:prstGeom prst="ellipse">
              <a:avLst/>
            </a:prstGeom>
            <a:noFill/>
            <a:ln w="38100">
              <a:solidFill>
                <a:schemeClr val="tx1"/>
              </a:solidFill>
              <a:round/>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8" name="AutoShape 5"/>
            <p:cNvSpPr>
              <a:spLocks noChangeArrowheads="1"/>
            </p:cNvSpPr>
            <p:nvPr/>
          </p:nvSpPr>
          <p:spPr bwMode="auto">
            <a:xfrm>
              <a:off x="2208" y="1776"/>
              <a:ext cx="1296" cy="1152"/>
            </a:xfrm>
            <a:prstGeom prst="irregularSeal2">
              <a:avLst/>
            </a:prstGeom>
            <a:noFill/>
            <a:ln w="38100">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9" name="Freeform 6"/>
            <p:cNvSpPr>
              <a:spLocks/>
            </p:cNvSpPr>
            <p:nvPr/>
          </p:nvSpPr>
          <p:spPr bwMode="auto">
            <a:xfrm>
              <a:off x="2735" y="817"/>
              <a:ext cx="242" cy="1103"/>
            </a:xfrm>
            <a:custGeom>
              <a:avLst/>
              <a:gdLst>
                <a:gd name="T0" fmla="*/ 192 w 240"/>
                <a:gd name="T1" fmla="*/ 0 h 1056"/>
                <a:gd name="T2" fmla="*/ 48 w 240"/>
                <a:gd name="T3" fmla="*/ 240 h 1056"/>
                <a:gd name="T4" fmla="*/ 192 w 240"/>
                <a:gd name="T5" fmla="*/ 384 h 1056"/>
                <a:gd name="T6" fmla="*/ 0 w 240"/>
                <a:gd name="T7" fmla="*/ 480 h 1056"/>
                <a:gd name="T8" fmla="*/ 144 w 240"/>
                <a:gd name="T9" fmla="*/ 672 h 1056"/>
                <a:gd name="T10" fmla="*/ 0 w 240"/>
                <a:gd name="T11" fmla="*/ 816 h 1056"/>
                <a:gd name="T12" fmla="*/ 240 w 240"/>
                <a:gd name="T13" fmla="*/ 1056 h 1056"/>
              </a:gdLst>
              <a:ahLst/>
              <a:cxnLst>
                <a:cxn ang="0">
                  <a:pos x="T0" y="T1"/>
                </a:cxn>
                <a:cxn ang="0">
                  <a:pos x="T2" y="T3"/>
                </a:cxn>
                <a:cxn ang="0">
                  <a:pos x="T4" y="T5"/>
                </a:cxn>
                <a:cxn ang="0">
                  <a:pos x="T6" y="T7"/>
                </a:cxn>
                <a:cxn ang="0">
                  <a:pos x="T8" y="T9"/>
                </a:cxn>
                <a:cxn ang="0">
                  <a:pos x="T10" y="T11"/>
                </a:cxn>
                <a:cxn ang="0">
                  <a:pos x="T12" y="T13"/>
                </a:cxn>
              </a:cxnLst>
              <a:rect l="0" t="0" r="r" b="b"/>
              <a:pathLst>
                <a:path w="240" h="1056">
                  <a:moveTo>
                    <a:pt x="192" y="0"/>
                  </a:moveTo>
                  <a:lnTo>
                    <a:pt x="48" y="240"/>
                  </a:lnTo>
                  <a:lnTo>
                    <a:pt x="192" y="384"/>
                  </a:lnTo>
                  <a:lnTo>
                    <a:pt x="0" y="480"/>
                  </a:lnTo>
                  <a:lnTo>
                    <a:pt x="144" y="672"/>
                  </a:lnTo>
                  <a:lnTo>
                    <a:pt x="0" y="816"/>
                  </a:lnTo>
                  <a:lnTo>
                    <a:pt x="240" y="1056"/>
                  </a:lnTo>
                </a:path>
              </a:pathLst>
            </a:custGeom>
            <a:noFill/>
            <a:ln w="38100" cap="flat" cmpd="sng">
              <a:solidFill>
                <a:schemeClr val="tx1"/>
              </a:solidFill>
              <a:prstDash val="solid"/>
              <a:round/>
              <a:headEnd type="none" w="sm" len="sm"/>
              <a:tailEnd type="non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0" name="Freeform 7"/>
            <p:cNvSpPr>
              <a:spLocks/>
            </p:cNvSpPr>
            <p:nvPr/>
          </p:nvSpPr>
          <p:spPr bwMode="auto">
            <a:xfrm>
              <a:off x="1536" y="1536"/>
              <a:ext cx="864" cy="768"/>
            </a:xfrm>
            <a:custGeom>
              <a:avLst/>
              <a:gdLst>
                <a:gd name="T0" fmla="*/ 0 w 864"/>
                <a:gd name="T1" fmla="*/ 0 h 768"/>
                <a:gd name="T2" fmla="*/ 240 w 864"/>
                <a:gd name="T3" fmla="*/ 192 h 768"/>
                <a:gd name="T4" fmla="*/ 192 w 864"/>
                <a:gd name="T5" fmla="*/ 432 h 768"/>
                <a:gd name="T6" fmla="*/ 576 w 864"/>
                <a:gd name="T7" fmla="*/ 432 h 768"/>
                <a:gd name="T8" fmla="*/ 528 w 864"/>
                <a:gd name="T9" fmla="*/ 768 h 768"/>
                <a:gd name="T10" fmla="*/ 816 w 864"/>
                <a:gd name="T11" fmla="*/ 480 h 768"/>
                <a:gd name="T12" fmla="*/ 864 w 864"/>
                <a:gd name="T13" fmla="*/ 672 h 768"/>
              </a:gdLst>
              <a:ahLst/>
              <a:cxnLst>
                <a:cxn ang="0">
                  <a:pos x="T0" y="T1"/>
                </a:cxn>
                <a:cxn ang="0">
                  <a:pos x="T2" y="T3"/>
                </a:cxn>
                <a:cxn ang="0">
                  <a:pos x="T4" y="T5"/>
                </a:cxn>
                <a:cxn ang="0">
                  <a:pos x="T6" y="T7"/>
                </a:cxn>
                <a:cxn ang="0">
                  <a:pos x="T8" y="T9"/>
                </a:cxn>
                <a:cxn ang="0">
                  <a:pos x="T10" y="T11"/>
                </a:cxn>
                <a:cxn ang="0">
                  <a:pos x="T12" y="T13"/>
                </a:cxn>
              </a:cxnLst>
              <a:rect l="0" t="0" r="r" b="b"/>
              <a:pathLst>
                <a:path w="864" h="768">
                  <a:moveTo>
                    <a:pt x="0" y="0"/>
                  </a:moveTo>
                  <a:lnTo>
                    <a:pt x="240" y="192"/>
                  </a:lnTo>
                  <a:lnTo>
                    <a:pt x="192" y="432"/>
                  </a:lnTo>
                  <a:lnTo>
                    <a:pt x="576" y="432"/>
                  </a:lnTo>
                  <a:lnTo>
                    <a:pt x="528" y="768"/>
                  </a:lnTo>
                  <a:lnTo>
                    <a:pt x="816" y="480"/>
                  </a:lnTo>
                  <a:lnTo>
                    <a:pt x="864" y="672"/>
                  </a:lnTo>
                </a:path>
              </a:pathLst>
            </a:custGeom>
            <a:noFill/>
            <a:ln w="38100" cap="flat" cmpd="sng">
              <a:solidFill>
                <a:schemeClr val="tx1"/>
              </a:solidFill>
              <a:prstDash val="solid"/>
              <a:round/>
              <a:headEnd type="none" w="sm" len="sm"/>
              <a:tailEnd type="non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1" name="Freeform 8"/>
            <p:cNvSpPr>
              <a:spLocks/>
            </p:cNvSpPr>
            <p:nvPr/>
          </p:nvSpPr>
          <p:spPr bwMode="auto">
            <a:xfrm>
              <a:off x="1728" y="2736"/>
              <a:ext cx="624" cy="624"/>
            </a:xfrm>
            <a:custGeom>
              <a:avLst/>
              <a:gdLst>
                <a:gd name="T0" fmla="*/ 0 w 624"/>
                <a:gd name="T1" fmla="*/ 624 h 624"/>
                <a:gd name="T2" fmla="*/ 96 w 624"/>
                <a:gd name="T3" fmla="*/ 384 h 624"/>
                <a:gd name="T4" fmla="*/ 288 w 624"/>
                <a:gd name="T5" fmla="*/ 336 h 624"/>
                <a:gd name="T6" fmla="*/ 288 w 624"/>
                <a:gd name="T7" fmla="*/ 144 h 624"/>
                <a:gd name="T8" fmla="*/ 528 w 624"/>
                <a:gd name="T9" fmla="*/ 144 h 624"/>
                <a:gd name="T10" fmla="*/ 624 w 624"/>
                <a:gd name="T11" fmla="*/ 0 h 624"/>
              </a:gdLst>
              <a:ahLst/>
              <a:cxnLst>
                <a:cxn ang="0">
                  <a:pos x="T0" y="T1"/>
                </a:cxn>
                <a:cxn ang="0">
                  <a:pos x="T2" y="T3"/>
                </a:cxn>
                <a:cxn ang="0">
                  <a:pos x="T4" y="T5"/>
                </a:cxn>
                <a:cxn ang="0">
                  <a:pos x="T6" y="T7"/>
                </a:cxn>
                <a:cxn ang="0">
                  <a:pos x="T8" y="T9"/>
                </a:cxn>
                <a:cxn ang="0">
                  <a:pos x="T10" y="T11"/>
                </a:cxn>
              </a:cxnLst>
              <a:rect l="0" t="0" r="r" b="b"/>
              <a:pathLst>
                <a:path w="624" h="624">
                  <a:moveTo>
                    <a:pt x="0" y="624"/>
                  </a:moveTo>
                  <a:lnTo>
                    <a:pt x="96" y="384"/>
                  </a:lnTo>
                  <a:lnTo>
                    <a:pt x="288" y="336"/>
                  </a:lnTo>
                  <a:lnTo>
                    <a:pt x="288" y="144"/>
                  </a:lnTo>
                  <a:lnTo>
                    <a:pt x="528" y="144"/>
                  </a:lnTo>
                  <a:lnTo>
                    <a:pt x="624" y="0"/>
                  </a:lnTo>
                </a:path>
              </a:pathLst>
            </a:custGeom>
            <a:noFill/>
            <a:ln w="38100" cap="flat" cmpd="sng">
              <a:solidFill>
                <a:schemeClr val="tx1"/>
              </a:solidFill>
              <a:prstDash val="solid"/>
              <a:round/>
              <a:headEnd type="none" w="sm" len="sm"/>
              <a:tailEnd type="non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2" name="Freeform 9"/>
            <p:cNvSpPr>
              <a:spLocks/>
            </p:cNvSpPr>
            <p:nvPr/>
          </p:nvSpPr>
          <p:spPr bwMode="auto">
            <a:xfrm>
              <a:off x="2640" y="2688"/>
              <a:ext cx="480" cy="1104"/>
            </a:xfrm>
            <a:custGeom>
              <a:avLst/>
              <a:gdLst>
                <a:gd name="T0" fmla="*/ 0 w 480"/>
                <a:gd name="T1" fmla="*/ 1104 h 1104"/>
                <a:gd name="T2" fmla="*/ 48 w 480"/>
                <a:gd name="T3" fmla="*/ 1056 h 1104"/>
                <a:gd name="T4" fmla="*/ 192 w 480"/>
                <a:gd name="T5" fmla="*/ 864 h 1104"/>
                <a:gd name="T6" fmla="*/ 96 w 480"/>
                <a:gd name="T7" fmla="*/ 672 h 1104"/>
                <a:gd name="T8" fmla="*/ 480 w 480"/>
                <a:gd name="T9" fmla="*/ 432 h 1104"/>
                <a:gd name="T10" fmla="*/ 480 w 480"/>
                <a:gd name="T11" fmla="*/ 0 h 1104"/>
              </a:gdLst>
              <a:ahLst/>
              <a:cxnLst>
                <a:cxn ang="0">
                  <a:pos x="T0" y="T1"/>
                </a:cxn>
                <a:cxn ang="0">
                  <a:pos x="T2" y="T3"/>
                </a:cxn>
                <a:cxn ang="0">
                  <a:pos x="T4" y="T5"/>
                </a:cxn>
                <a:cxn ang="0">
                  <a:pos x="T6" y="T7"/>
                </a:cxn>
                <a:cxn ang="0">
                  <a:pos x="T8" y="T9"/>
                </a:cxn>
                <a:cxn ang="0">
                  <a:pos x="T10" y="T11"/>
                </a:cxn>
              </a:cxnLst>
              <a:rect l="0" t="0" r="r" b="b"/>
              <a:pathLst>
                <a:path w="480" h="1104">
                  <a:moveTo>
                    <a:pt x="0" y="1104"/>
                  </a:moveTo>
                  <a:lnTo>
                    <a:pt x="48" y="1056"/>
                  </a:lnTo>
                  <a:lnTo>
                    <a:pt x="192" y="864"/>
                  </a:lnTo>
                  <a:lnTo>
                    <a:pt x="96" y="672"/>
                  </a:lnTo>
                  <a:lnTo>
                    <a:pt x="480" y="432"/>
                  </a:lnTo>
                  <a:lnTo>
                    <a:pt x="480" y="0"/>
                  </a:lnTo>
                </a:path>
              </a:pathLst>
            </a:custGeom>
            <a:noFill/>
            <a:ln w="38100" cap="flat" cmpd="sng">
              <a:solidFill>
                <a:schemeClr val="tx1"/>
              </a:solidFill>
              <a:prstDash val="solid"/>
              <a:round/>
              <a:headEnd type="none" w="sm" len="sm"/>
              <a:tailEnd type="non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3" name="Freeform 10"/>
            <p:cNvSpPr>
              <a:spLocks/>
            </p:cNvSpPr>
            <p:nvPr/>
          </p:nvSpPr>
          <p:spPr bwMode="auto">
            <a:xfrm>
              <a:off x="3360" y="2208"/>
              <a:ext cx="864" cy="480"/>
            </a:xfrm>
            <a:custGeom>
              <a:avLst/>
              <a:gdLst>
                <a:gd name="T0" fmla="*/ 864 w 864"/>
                <a:gd name="T1" fmla="*/ 480 h 480"/>
                <a:gd name="T2" fmla="*/ 576 w 864"/>
                <a:gd name="T3" fmla="*/ 384 h 480"/>
                <a:gd name="T4" fmla="*/ 576 w 864"/>
                <a:gd name="T5" fmla="*/ 192 h 480"/>
                <a:gd name="T6" fmla="*/ 192 w 864"/>
                <a:gd name="T7" fmla="*/ 336 h 480"/>
                <a:gd name="T8" fmla="*/ 192 w 864"/>
                <a:gd name="T9" fmla="*/ 96 h 480"/>
                <a:gd name="T10" fmla="*/ 0 w 864"/>
                <a:gd name="T11" fmla="*/ 0 h 480"/>
              </a:gdLst>
              <a:ahLst/>
              <a:cxnLst>
                <a:cxn ang="0">
                  <a:pos x="T0" y="T1"/>
                </a:cxn>
                <a:cxn ang="0">
                  <a:pos x="T2" y="T3"/>
                </a:cxn>
                <a:cxn ang="0">
                  <a:pos x="T4" y="T5"/>
                </a:cxn>
                <a:cxn ang="0">
                  <a:pos x="T6" y="T7"/>
                </a:cxn>
                <a:cxn ang="0">
                  <a:pos x="T8" y="T9"/>
                </a:cxn>
                <a:cxn ang="0">
                  <a:pos x="T10" y="T11"/>
                </a:cxn>
              </a:cxnLst>
              <a:rect l="0" t="0" r="r" b="b"/>
              <a:pathLst>
                <a:path w="864" h="480">
                  <a:moveTo>
                    <a:pt x="864" y="480"/>
                  </a:moveTo>
                  <a:lnTo>
                    <a:pt x="576" y="384"/>
                  </a:lnTo>
                  <a:lnTo>
                    <a:pt x="576" y="192"/>
                  </a:lnTo>
                  <a:lnTo>
                    <a:pt x="192" y="336"/>
                  </a:lnTo>
                  <a:lnTo>
                    <a:pt x="192" y="96"/>
                  </a:lnTo>
                  <a:lnTo>
                    <a:pt x="0" y="0"/>
                  </a:lnTo>
                </a:path>
              </a:pathLst>
            </a:custGeom>
            <a:noFill/>
            <a:ln w="38100" cap="flat" cmpd="sng">
              <a:solidFill>
                <a:schemeClr val="tx1"/>
              </a:solidFill>
              <a:prstDash val="solid"/>
              <a:round/>
              <a:headEnd type="none" w="sm" len="sm"/>
              <a:tailEnd type="non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4" name="Freeform 11"/>
            <p:cNvSpPr>
              <a:spLocks/>
            </p:cNvSpPr>
            <p:nvPr/>
          </p:nvSpPr>
          <p:spPr bwMode="auto">
            <a:xfrm>
              <a:off x="3312" y="1392"/>
              <a:ext cx="672" cy="576"/>
            </a:xfrm>
            <a:custGeom>
              <a:avLst/>
              <a:gdLst>
                <a:gd name="T0" fmla="*/ 672 w 672"/>
                <a:gd name="T1" fmla="*/ 0 h 576"/>
                <a:gd name="T2" fmla="*/ 480 w 672"/>
                <a:gd name="T3" fmla="*/ 48 h 576"/>
                <a:gd name="T4" fmla="*/ 528 w 672"/>
                <a:gd name="T5" fmla="*/ 192 h 576"/>
                <a:gd name="T6" fmla="*/ 48 w 672"/>
                <a:gd name="T7" fmla="*/ 144 h 576"/>
                <a:gd name="T8" fmla="*/ 144 w 672"/>
                <a:gd name="T9" fmla="*/ 576 h 576"/>
                <a:gd name="T10" fmla="*/ 0 w 672"/>
                <a:gd name="T11" fmla="*/ 528 h 576"/>
              </a:gdLst>
              <a:ahLst/>
              <a:cxnLst>
                <a:cxn ang="0">
                  <a:pos x="T0" y="T1"/>
                </a:cxn>
                <a:cxn ang="0">
                  <a:pos x="T2" y="T3"/>
                </a:cxn>
                <a:cxn ang="0">
                  <a:pos x="T4" y="T5"/>
                </a:cxn>
                <a:cxn ang="0">
                  <a:pos x="T6" y="T7"/>
                </a:cxn>
                <a:cxn ang="0">
                  <a:pos x="T8" y="T9"/>
                </a:cxn>
                <a:cxn ang="0">
                  <a:pos x="T10" y="T11"/>
                </a:cxn>
              </a:cxnLst>
              <a:rect l="0" t="0" r="r" b="b"/>
              <a:pathLst>
                <a:path w="672" h="576">
                  <a:moveTo>
                    <a:pt x="672" y="0"/>
                  </a:moveTo>
                  <a:lnTo>
                    <a:pt x="480" y="48"/>
                  </a:lnTo>
                  <a:lnTo>
                    <a:pt x="528" y="192"/>
                  </a:lnTo>
                  <a:lnTo>
                    <a:pt x="48" y="144"/>
                  </a:lnTo>
                  <a:lnTo>
                    <a:pt x="144" y="576"/>
                  </a:lnTo>
                  <a:lnTo>
                    <a:pt x="0" y="528"/>
                  </a:lnTo>
                </a:path>
              </a:pathLst>
            </a:custGeom>
            <a:noFill/>
            <a:ln w="38100" cap="flat" cmpd="sng">
              <a:solidFill>
                <a:schemeClr val="tx1"/>
              </a:solidFill>
              <a:prstDash val="solid"/>
              <a:round/>
              <a:headEnd type="none" w="sm" len="sm"/>
              <a:tailEnd type="non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4" name="Rectangle 3"/>
          <p:cNvSpPr/>
          <p:nvPr/>
        </p:nvSpPr>
        <p:spPr>
          <a:xfrm rot="20107184">
            <a:off x="688569" y="3289244"/>
            <a:ext cx="7766871" cy="1323439"/>
          </a:xfrm>
          <a:prstGeom prst="rect">
            <a:avLst/>
          </a:prstGeom>
          <a:noFill/>
        </p:spPr>
        <p:txBody>
          <a:bodyPr wrap="none" lIns="91440" tIns="45720" rIns="91440" bIns="45720">
            <a:spAutoFit/>
            <a:scene3d>
              <a:camera prst="orthographicFront"/>
              <a:lightRig rig="flat" dir="tl">
                <a:rot lat="0" lon="0" rev="6600000"/>
              </a:lightRig>
            </a:scene3d>
            <a:sp3d extrusionH="25400" contourW="8890">
              <a:bevelT w="38100" h="31750"/>
              <a:contourClr>
                <a:schemeClr val="accent2">
                  <a:shade val="75000"/>
                </a:schemeClr>
              </a:contourClr>
            </a:sp3d>
          </a:bodyPr>
          <a:lstStyle/>
          <a:p>
            <a:pPr algn="ctr"/>
            <a:r>
              <a:rPr lang="en-US" sz="8000" b="1" cap="none" spc="0" dirty="0" smtClean="0">
                <a:ln w="11430"/>
                <a:gradFill>
                  <a:gsLst>
                    <a:gs pos="0">
                      <a:schemeClr val="accent2">
                        <a:tint val="70000"/>
                        <a:satMod val="245000"/>
                      </a:schemeClr>
                    </a:gs>
                    <a:gs pos="75000">
                      <a:schemeClr val="accent2">
                        <a:tint val="90000"/>
                        <a:shade val="60000"/>
                        <a:satMod val="240000"/>
                      </a:schemeClr>
                    </a:gs>
                    <a:gs pos="100000">
                      <a:schemeClr val="accent2">
                        <a:tint val="100000"/>
                        <a:shade val="50000"/>
                        <a:satMod val="240000"/>
                      </a:schemeClr>
                    </a:gs>
                  </a:gsLst>
                  <a:lin ang="5400000"/>
                </a:gradFill>
                <a:effectLst>
                  <a:outerShdw blurRad="50800" dist="39000" dir="5460000" algn="tl">
                    <a:srgbClr val="000000">
                      <a:alpha val="38000"/>
                    </a:srgbClr>
                  </a:outerShdw>
                </a:effectLst>
              </a:rPr>
              <a:t>Brittle Software</a:t>
            </a:r>
            <a:endParaRPr lang="en-US" sz="8000" b="1" cap="none" spc="0" dirty="0">
              <a:ln w="11430"/>
              <a:gradFill>
                <a:gsLst>
                  <a:gs pos="0">
                    <a:schemeClr val="accent2">
                      <a:tint val="70000"/>
                      <a:satMod val="245000"/>
                    </a:schemeClr>
                  </a:gs>
                  <a:gs pos="75000">
                    <a:schemeClr val="accent2">
                      <a:tint val="90000"/>
                      <a:shade val="60000"/>
                      <a:satMod val="240000"/>
                    </a:schemeClr>
                  </a:gs>
                  <a:gs pos="100000">
                    <a:schemeClr val="accent2">
                      <a:tint val="100000"/>
                      <a:shade val="50000"/>
                      <a:satMod val="240000"/>
                    </a:schemeClr>
                  </a:gs>
                </a:gsLst>
                <a:lin ang="5400000"/>
              </a:gradFill>
              <a:effectLst>
                <a:outerShdw blurRad="50800" dist="39000" dir="5460000" algn="tl">
                  <a:srgbClr val="000000">
                    <a:alpha val="38000"/>
                  </a:srgbClr>
                </a:outerShdw>
              </a:effectLst>
            </a:endParaRPr>
          </a:p>
        </p:txBody>
      </p:sp>
      <p:sp>
        <p:nvSpPr>
          <p:cNvPr id="5" name="Slide Number Placeholder 4"/>
          <p:cNvSpPr>
            <a:spLocks noGrp="1"/>
          </p:cNvSpPr>
          <p:nvPr>
            <p:ph type="sldNum" sz="quarter" idx="12"/>
          </p:nvPr>
        </p:nvSpPr>
        <p:spPr/>
        <p:txBody>
          <a:bodyPr/>
          <a:lstStyle/>
          <a:p>
            <a:pPr>
              <a:defRPr/>
            </a:pPr>
            <a:fld id="{361924D0-832B-4678-AB47-405888889344}" type="slidenum">
              <a:rPr lang="en-US" smtClean="0"/>
              <a:pPr>
                <a:defRPr/>
              </a:pPr>
              <a:t>38</a:t>
            </a:fld>
            <a:endParaRPr lang="en-US"/>
          </a:p>
        </p:txBody>
      </p:sp>
    </p:spTree>
    <p:extLst>
      <p:ext uri="{BB962C8B-B14F-4D97-AF65-F5344CB8AC3E}">
        <p14:creationId xmlns:p14="http://schemas.microsoft.com/office/powerpoint/2010/main" val="808464239"/>
      </p:ext>
    </p:extLst>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Reuse</a:t>
            </a:r>
            <a:endParaRPr lang="en-US" sz="4000" dirty="0">
              <a:solidFill>
                <a:schemeClr val="accent6">
                  <a:lumMod val="50000"/>
                </a:schemeClr>
              </a:solidFill>
            </a:endParaRPr>
          </a:p>
        </p:txBody>
      </p:sp>
      <p:sp>
        <p:nvSpPr>
          <p:cNvPr id="6" name="Text Box 2"/>
          <p:cNvSpPr txBox="1">
            <a:spLocks noChangeArrowheads="1"/>
          </p:cNvSpPr>
          <p:nvPr/>
        </p:nvSpPr>
        <p:spPr bwMode="auto">
          <a:xfrm>
            <a:off x="609599" y="4572000"/>
            <a:ext cx="1635125" cy="100647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000" dirty="0">
                <a:latin typeface="Times New Roman" pitchFamily="18" charset="0"/>
              </a:rPr>
              <a:t>Within just</a:t>
            </a:r>
          </a:p>
          <a:p>
            <a:pPr algn="ctr"/>
            <a:r>
              <a:rPr lang="en-US" sz="2000" dirty="0">
                <a:latin typeface="Times New Roman" pitchFamily="18" charset="0"/>
              </a:rPr>
              <a:t>one version of</a:t>
            </a:r>
          </a:p>
          <a:p>
            <a:pPr algn="ctr"/>
            <a:r>
              <a:rPr lang="en-US" sz="2000" dirty="0">
                <a:latin typeface="Times New Roman" pitchFamily="18" charset="0"/>
              </a:rPr>
              <a:t>a single App</a:t>
            </a:r>
          </a:p>
        </p:txBody>
      </p:sp>
      <p:grpSp>
        <p:nvGrpSpPr>
          <p:cNvPr id="7" name="Group 4"/>
          <p:cNvGrpSpPr>
            <a:grpSpLocks/>
          </p:cNvGrpSpPr>
          <p:nvPr/>
        </p:nvGrpSpPr>
        <p:grpSpPr bwMode="auto">
          <a:xfrm>
            <a:off x="974724" y="2819400"/>
            <a:ext cx="904875" cy="1009650"/>
            <a:chOff x="864" y="1920"/>
            <a:chExt cx="570" cy="636"/>
          </a:xfrm>
        </p:grpSpPr>
        <p:grpSp>
          <p:nvGrpSpPr>
            <p:cNvPr id="8" name="Group 5"/>
            <p:cNvGrpSpPr>
              <a:grpSpLocks/>
            </p:cNvGrpSpPr>
            <p:nvPr/>
          </p:nvGrpSpPr>
          <p:grpSpPr bwMode="auto">
            <a:xfrm>
              <a:off x="864" y="2160"/>
              <a:ext cx="570" cy="396"/>
              <a:chOff x="810" y="2131"/>
              <a:chExt cx="845" cy="526"/>
            </a:xfrm>
          </p:grpSpPr>
          <p:sp>
            <p:nvSpPr>
              <p:cNvPr id="11" name="Rectangle 6"/>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 name="AutoShape 7"/>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 name="Rectangle 8"/>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 name="AutoShape 9"/>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 name="Rectangle 10"/>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 name="AutoShape 11"/>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 name="Rectangle 12"/>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 name="AutoShape 13"/>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 name="Rectangle 14"/>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 name="AutoShape 15"/>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 name="Rectangle 16"/>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 name="AutoShape 17"/>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9" name="Oval 18"/>
            <p:cNvSpPr>
              <a:spLocks noChangeArrowheads="1"/>
            </p:cNvSpPr>
            <p:nvPr/>
          </p:nvSpPr>
          <p:spPr bwMode="auto">
            <a:xfrm>
              <a:off x="1032" y="1920"/>
              <a:ext cx="240" cy="144"/>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10" name="Line 19"/>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488" name="Rectangle 487"/>
          <p:cNvSpPr/>
          <p:nvPr/>
        </p:nvSpPr>
        <p:spPr>
          <a:xfrm>
            <a:off x="592638" y="3867165"/>
            <a:ext cx="1669047" cy="707886"/>
          </a:xfrm>
          <a:prstGeom prst="rect">
            <a:avLst/>
          </a:prstGeom>
          <a:noFill/>
        </p:spPr>
        <p:txBody>
          <a:bodyPr wrap="none" lIns="91440" tIns="45720" rIns="91440" bIns="45720">
            <a:spAutoFit/>
            <a:scene3d>
              <a:camera prst="orthographicFront"/>
              <a:lightRig rig="flat" dir="tl">
                <a:rot lat="0" lon="0" rev="6600000"/>
              </a:lightRig>
            </a:scene3d>
            <a:sp3d extrusionH="25400" contourW="8890">
              <a:bevelT w="38100" h="31750"/>
              <a:contourClr>
                <a:schemeClr val="accent2">
                  <a:shade val="75000"/>
                </a:schemeClr>
              </a:contourClr>
            </a:sp3d>
          </a:bodyPr>
          <a:lstStyle/>
          <a:p>
            <a:pPr algn="ctr"/>
            <a:r>
              <a:rPr lang="en-US" sz="4000" b="1" cap="none" spc="0" dirty="0" smtClean="0">
                <a:ln w="11430"/>
                <a:gradFill>
                  <a:gsLst>
                    <a:gs pos="0">
                      <a:schemeClr val="accent2">
                        <a:tint val="70000"/>
                        <a:satMod val="245000"/>
                      </a:schemeClr>
                    </a:gs>
                    <a:gs pos="75000">
                      <a:schemeClr val="accent2">
                        <a:tint val="90000"/>
                        <a:shade val="60000"/>
                        <a:satMod val="240000"/>
                      </a:schemeClr>
                    </a:gs>
                    <a:gs pos="100000">
                      <a:schemeClr val="accent2">
                        <a:tint val="100000"/>
                        <a:shade val="50000"/>
                        <a:satMod val="240000"/>
                      </a:schemeClr>
                    </a:gs>
                  </a:gsLst>
                  <a:lin ang="5400000"/>
                </a:gradFill>
                <a:effectLst>
                  <a:outerShdw blurRad="50800" dist="39000" dir="5460000" algn="tl">
                    <a:srgbClr val="000000">
                      <a:alpha val="38000"/>
                    </a:srgbClr>
                  </a:outerShdw>
                </a:effectLst>
              </a:rPr>
              <a:t>Brittle</a:t>
            </a:r>
            <a:endParaRPr lang="en-US" sz="4000" b="1" cap="none" spc="0" dirty="0">
              <a:ln w="11430"/>
              <a:gradFill>
                <a:gsLst>
                  <a:gs pos="0">
                    <a:schemeClr val="accent2">
                      <a:tint val="70000"/>
                      <a:satMod val="245000"/>
                    </a:schemeClr>
                  </a:gs>
                  <a:gs pos="75000">
                    <a:schemeClr val="accent2">
                      <a:tint val="90000"/>
                      <a:shade val="60000"/>
                      <a:satMod val="240000"/>
                    </a:schemeClr>
                  </a:gs>
                  <a:gs pos="100000">
                    <a:schemeClr val="accent2">
                      <a:tint val="100000"/>
                      <a:shade val="50000"/>
                      <a:satMod val="240000"/>
                    </a:schemeClr>
                  </a:gs>
                </a:gsLst>
                <a:lin ang="5400000"/>
              </a:gradFill>
              <a:effectLst>
                <a:outerShdw blurRad="50800" dist="39000" dir="5460000" algn="tl">
                  <a:srgbClr val="000000">
                    <a:alpha val="38000"/>
                  </a:srgbClr>
                </a:outerShdw>
              </a:effectLst>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39</a:t>
            </a:fld>
            <a:endParaRPr lang="en-US"/>
          </a:p>
        </p:txBody>
      </p:sp>
    </p:spTree>
    <p:extLst>
      <p:ext uri="{BB962C8B-B14F-4D97-AF65-F5344CB8AC3E}">
        <p14:creationId xmlns:p14="http://schemas.microsoft.com/office/powerpoint/2010/main" val="2384179722"/>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nSpc>
                <a:spcPts val="4000"/>
              </a:lnSpc>
              <a:buNone/>
            </a:pPr>
            <a:r>
              <a:rPr lang="en-US" sz="4000" dirty="0" smtClean="0"/>
              <a:t> </a:t>
            </a:r>
            <a:endParaRPr lang="en-US" dirty="0"/>
          </a:p>
        </p:txBody>
      </p:sp>
      <p:pic>
        <p:nvPicPr>
          <p:cNvPr id="5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38375" y="1600200"/>
            <a:ext cx="4848225" cy="48768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40</a:t>
            </a:fld>
            <a:endParaRPr lang="en-US"/>
          </a:p>
        </p:txBody>
      </p:sp>
    </p:spTree>
    <p:extLst>
      <p:ext uri="{BB962C8B-B14F-4D97-AF65-F5344CB8AC3E}">
        <p14:creationId xmlns:p14="http://schemas.microsoft.com/office/powerpoint/2010/main" val="3184866290"/>
      </p:ext>
    </p:extLst>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nSpc>
                <a:spcPts val="4000"/>
              </a:lnSpc>
              <a:buNone/>
            </a:pPr>
            <a:r>
              <a:rPr lang="en-US" sz="4000" dirty="0" smtClean="0"/>
              <a:t> </a:t>
            </a:r>
            <a:endParaRPr lang="en-US" dirty="0"/>
          </a:p>
        </p:txBody>
      </p:sp>
      <p:pic>
        <p:nvPicPr>
          <p:cNvPr id="5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38375" y="1600200"/>
            <a:ext cx="4848225" cy="48768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Rectangle 5"/>
          <p:cNvSpPr/>
          <p:nvPr/>
        </p:nvSpPr>
        <p:spPr>
          <a:xfrm rot="20107184">
            <a:off x="728645" y="3489297"/>
            <a:ext cx="7686720" cy="923330"/>
          </a:xfrm>
          <a:prstGeom prst="rect">
            <a:avLst/>
          </a:prstGeom>
          <a:noFill/>
        </p:spPr>
        <p:txBody>
          <a:bodyPr wrap="none" lIns="91440" tIns="45720" rIns="91440" bIns="45720">
            <a:spAutoFit/>
            <a:scene3d>
              <a:camera prst="orthographicFront"/>
              <a:lightRig rig="flat" dir="tl">
                <a:rot lat="0" lon="0" rev="6600000"/>
              </a:lightRig>
            </a:scene3d>
            <a:sp3d extrusionH="25400" contourW="8890">
              <a:bevelT w="38100" h="31750"/>
              <a:contourClr>
                <a:schemeClr val="accent2">
                  <a:shade val="75000"/>
                </a:schemeClr>
              </a:contourClr>
            </a:sp3d>
          </a:bodyPr>
          <a:lstStyle/>
          <a:p>
            <a:pPr algn="ctr"/>
            <a:r>
              <a:rPr lang="en-US" sz="5400" b="1" dirty="0" smtClean="0">
                <a:ln w="11430"/>
                <a:solidFill>
                  <a:srgbClr val="008000"/>
                </a:solidFill>
                <a:effectLst>
                  <a:outerShdw blurRad="50800" dist="39000" dir="5460000" algn="tl">
                    <a:srgbClr val="000000">
                      <a:alpha val="38000"/>
                    </a:srgbClr>
                  </a:outerShdw>
                </a:effectLst>
              </a:rPr>
              <a:t>Collaborative</a:t>
            </a:r>
            <a:r>
              <a:rPr lang="en-US" sz="5400" b="1" cap="none" spc="0" dirty="0" smtClean="0">
                <a:ln w="11430"/>
                <a:solidFill>
                  <a:srgbClr val="008000"/>
                </a:solidFill>
                <a:effectLst>
                  <a:outerShdw blurRad="50800" dist="39000" dir="5460000" algn="tl">
                    <a:srgbClr val="000000">
                      <a:alpha val="38000"/>
                    </a:srgbClr>
                  </a:outerShdw>
                </a:effectLst>
              </a:rPr>
              <a:t> Software</a:t>
            </a:r>
            <a:endParaRPr lang="en-US" sz="5400" b="1" cap="none" spc="0" dirty="0">
              <a:ln w="11430"/>
              <a:solidFill>
                <a:srgbClr val="008000"/>
              </a:solidFill>
              <a:effectLst>
                <a:outerShdw blurRad="50800" dist="39000" dir="5460000" algn="tl">
                  <a:srgbClr val="000000">
                    <a:alpha val="38000"/>
                  </a:srgbClr>
                </a:outerShdw>
              </a:effectLst>
            </a:endParaRP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41</a:t>
            </a:fld>
            <a:endParaRPr lang="en-US"/>
          </a:p>
        </p:txBody>
      </p:sp>
    </p:spTree>
    <p:extLst>
      <p:ext uri="{BB962C8B-B14F-4D97-AF65-F5344CB8AC3E}">
        <p14:creationId xmlns:p14="http://schemas.microsoft.com/office/powerpoint/2010/main" val="3265868838"/>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Reuse</a:t>
            </a:r>
            <a:endParaRPr lang="en-US" sz="4000" dirty="0">
              <a:solidFill>
                <a:schemeClr val="accent6">
                  <a:lumMod val="50000"/>
                </a:schemeClr>
              </a:solidFill>
            </a:endParaRPr>
          </a:p>
        </p:txBody>
      </p:sp>
      <p:sp>
        <p:nvSpPr>
          <p:cNvPr id="6" name="Text Box 2"/>
          <p:cNvSpPr txBox="1">
            <a:spLocks noChangeArrowheads="1"/>
          </p:cNvSpPr>
          <p:nvPr/>
        </p:nvSpPr>
        <p:spPr bwMode="auto">
          <a:xfrm>
            <a:off x="609599" y="4572000"/>
            <a:ext cx="1635125" cy="100647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000" dirty="0">
                <a:latin typeface="Times New Roman" pitchFamily="18" charset="0"/>
              </a:rPr>
              <a:t>Within just</a:t>
            </a:r>
          </a:p>
          <a:p>
            <a:pPr algn="ctr"/>
            <a:r>
              <a:rPr lang="en-US" sz="2000" dirty="0">
                <a:latin typeface="Times New Roman" pitchFamily="18" charset="0"/>
              </a:rPr>
              <a:t>one version of</a:t>
            </a:r>
          </a:p>
          <a:p>
            <a:pPr algn="ctr"/>
            <a:r>
              <a:rPr lang="en-US" sz="2000" dirty="0">
                <a:latin typeface="Times New Roman" pitchFamily="18" charset="0"/>
              </a:rPr>
              <a:t>a single App</a:t>
            </a:r>
          </a:p>
        </p:txBody>
      </p:sp>
      <p:grpSp>
        <p:nvGrpSpPr>
          <p:cNvPr id="7" name="Group 4"/>
          <p:cNvGrpSpPr>
            <a:grpSpLocks/>
          </p:cNvGrpSpPr>
          <p:nvPr/>
        </p:nvGrpSpPr>
        <p:grpSpPr bwMode="auto">
          <a:xfrm>
            <a:off x="974724" y="2819400"/>
            <a:ext cx="904875" cy="1009650"/>
            <a:chOff x="864" y="1920"/>
            <a:chExt cx="570" cy="636"/>
          </a:xfrm>
        </p:grpSpPr>
        <p:grpSp>
          <p:nvGrpSpPr>
            <p:cNvPr id="8" name="Group 5"/>
            <p:cNvGrpSpPr>
              <a:grpSpLocks/>
            </p:cNvGrpSpPr>
            <p:nvPr/>
          </p:nvGrpSpPr>
          <p:grpSpPr bwMode="auto">
            <a:xfrm>
              <a:off x="864" y="2160"/>
              <a:ext cx="570" cy="396"/>
              <a:chOff x="810" y="2131"/>
              <a:chExt cx="845" cy="526"/>
            </a:xfrm>
          </p:grpSpPr>
          <p:sp>
            <p:nvSpPr>
              <p:cNvPr id="11" name="Rectangle 6"/>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 name="AutoShape 7"/>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 name="Rectangle 8"/>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 name="AutoShape 9"/>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 name="Rectangle 10"/>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 name="AutoShape 11"/>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 name="Rectangle 12"/>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 name="AutoShape 13"/>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 name="Rectangle 14"/>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 name="AutoShape 15"/>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 name="Rectangle 16"/>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 name="AutoShape 17"/>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9" name="Oval 18"/>
            <p:cNvSpPr>
              <a:spLocks noChangeArrowheads="1"/>
            </p:cNvSpPr>
            <p:nvPr/>
          </p:nvSpPr>
          <p:spPr bwMode="auto">
            <a:xfrm>
              <a:off x="1032" y="1920"/>
              <a:ext cx="240" cy="144"/>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10" name="Line 19"/>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23" name="Text Box 20"/>
          <p:cNvSpPr txBox="1">
            <a:spLocks noChangeArrowheads="1"/>
          </p:cNvSpPr>
          <p:nvPr/>
        </p:nvSpPr>
        <p:spPr bwMode="auto">
          <a:xfrm>
            <a:off x="3139441" y="4572000"/>
            <a:ext cx="1670050" cy="100647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000" dirty="0">
                <a:latin typeface="Times New Roman" pitchFamily="18" charset="0"/>
              </a:rPr>
              <a:t>Across several</a:t>
            </a:r>
          </a:p>
          <a:p>
            <a:pPr algn="ctr"/>
            <a:r>
              <a:rPr lang="en-US" sz="2000" dirty="0">
                <a:latin typeface="Times New Roman" pitchFamily="18" charset="0"/>
              </a:rPr>
              <a:t>versions of a</a:t>
            </a:r>
          </a:p>
          <a:p>
            <a:pPr algn="ctr"/>
            <a:r>
              <a:rPr lang="en-US" sz="2000" dirty="0">
                <a:latin typeface="Times New Roman" pitchFamily="18" charset="0"/>
              </a:rPr>
              <a:t>single App</a:t>
            </a:r>
          </a:p>
        </p:txBody>
      </p:sp>
      <p:grpSp>
        <p:nvGrpSpPr>
          <p:cNvPr id="4" name="Group 3"/>
          <p:cNvGrpSpPr/>
          <p:nvPr/>
        </p:nvGrpSpPr>
        <p:grpSpPr>
          <a:xfrm>
            <a:off x="3293429" y="1917700"/>
            <a:ext cx="1362075" cy="1911350"/>
            <a:chOff x="2743200" y="1898650"/>
            <a:chExt cx="1362075" cy="1911350"/>
          </a:xfrm>
        </p:grpSpPr>
        <p:sp>
          <p:nvSpPr>
            <p:cNvPr id="25" name="Line 414"/>
            <p:cNvSpPr>
              <a:spLocks noChangeShapeType="1"/>
            </p:cNvSpPr>
            <p:nvPr/>
          </p:nvSpPr>
          <p:spPr bwMode="auto">
            <a:xfrm flipH="1">
              <a:off x="2743200" y="2133600"/>
              <a:ext cx="838200" cy="914400"/>
            </a:xfrm>
            <a:prstGeom prst="line">
              <a:avLst/>
            </a:prstGeom>
            <a:noFill/>
            <a:ln w="22225">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 name="Text Box 415"/>
            <p:cNvSpPr txBox="1">
              <a:spLocks noChangeArrowheads="1"/>
            </p:cNvSpPr>
            <p:nvPr/>
          </p:nvSpPr>
          <p:spPr bwMode="auto">
            <a:xfrm rot="-2804142">
              <a:off x="2542382" y="2251868"/>
              <a:ext cx="1073150" cy="366713"/>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t>Versions</a:t>
              </a:r>
            </a:p>
          </p:txBody>
        </p:sp>
        <p:grpSp>
          <p:nvGrpSpPr>
            <p:cNvPr id="31" name="Group 850"/>
            <p:cNvGrpSpPr>
              <a:grpSpLocks/>
            </p:cNvGrpSpPr>
            <p:nvPr/>
          </p:nvGrpSpPr>
          <p:grpSpPr bwMode="auto">
            <a:xfrm>
              <a:off x="2752725" y="2362200"/>
              <a:ext cx="1352550" cy="1447800"/>
              <a:chOff x="1734" y="1488"/>
              <a:chExt cx="852" cy="912"/>
            </a:xfrm>
          </p:grpSpPr>
          <p:grpSp>
            <p:nvGrpSpPr>
              <p:cNvPr id="32" name="Group 834"/>
              <p:cNvGrpSpPr>
                <a:grpSpLocks/>
              </p:cNvGrpSpPr>
              <p:nvPr/>
            </p:nvGrpSpPr>
            <p:grpSpPr bwMode="auto">
              <a:xfrm>
                <a:off x="2016" y="1488"/>
                <a:ext cx="570" cy="636"/>
                <a:chOff x="864" y="1920"/>
                <a:chExt cx="570" cy="636"/>
              </a:xfrm>
            </p:grpSpPr>
            <p:grpSp>
              <p:nvGrpSpPr>
                <p:cNvPr id="129" name="Group 835"/>
                <p:cNvGrpSpPr>
                  <a:grpSpLocks/>
                </p:cNvGrpSpPr>
                <p:nvPr/>
              </p:nvGrpSpPr>
              <p:grpSpPr bwMode="auto">
                <a:xfrm>
                  <a:off x="864" y="2160"/>
                  <a:ext cx="570" cy="396"/>
                  <a:chOff x="810" y="2131"/>
                  <a:chExt cx="845" cy="526"/>
                </a:xfrm>
              </p:grpSpPr>
              <p:sp>
                <p:nvSpPr>
                  <p:cNvPr id="132" name="Rectangle 836"/>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3" name="AutoShape 837"/>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4" name="Rectangle 838"/>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5" name="AutoShape 839"/>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6" name="Rectangle 840"/>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7" name="AutoShape 841"/>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8" name="Rectangle 842"/>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9" name="AutoShape 843"/>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0" name="Rectangle 844"/>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1" name="AutoShape 845"/>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2" name="Rectangle 846"/>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3" name="AutoShape 847"/>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30" name="Oval 848"/>
                <p:cNvSpPr>
                  <a:spLocks noChangeArrowheads="1"/>
                </p:cNvSpPr>
                <p:nvPr/>
              </p:nvSpPr>
              <p:spPr bwMode="auto">
                <a:xfrm>
                  <a:off x="1032" y="1920"/>
                  <a:ext cx="240" cy="144"/>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131" name="Line 849"/>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33" name="Group 443"/>
              <p:cNvGrpSpPr>
                <a:grpSpLocks/>
              </p:cNvGrpSpPr>
              <p:nvPr/>
            </p:nvGrpSpPr>
            <p:grpSpPr bwMode="auto">
              <a:xfrm>
                <a:off x="1968" y="1524"/>
                <a:ext cx="570" cy="636"/>
                <a:chOff x="864" y="1920"/>
                <a:chExt cx="570" cy="636"/>
              </a:xfrm>
            </p:grpSpPr>
            <p:grpSp>
              <p:nvGrpSpPr>
                <p:cNvPr id="114" name="Group 444"/>
                <p:cNvGrpSpPr>
                  <a:grpSpLocks/>
                </p:cNvGrpSpPr>
                <p:nvPr/>
              </p:nvGrpSpPr>
              <p:grpSpPr bwMode="auto">
                <a:xfrm>
                  <a:off x="864" y="2160"/>
                  <a:ext cx="570" cy="396"/>
                  <a:chOff x="810" y="2131"/>
                  <a:chExt cx="845" cy="526"/>
                </a:xfrm>
              </p:grpSpPr>
              <p:sp>
                <p:nvSpPr>
                  <p:cNvPr id="117" name="Rectangle 445"/>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8" name="AutoShape 446"/>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9" name="Rectangle 447"/>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0" name="AutoShape 448"/>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1" name="Rectangle 449"/>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2" name="AutoShape 450"/>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 name="Rectangle 451"/>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4" name="AutoShape 452"/>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5" name="Rectangle 453"/>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6" name="AutoShape 454"/>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7" name="Rectangle 455"/>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8" name="AutoShape 456"/>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15" name="Oval 457"/>
                <p:cNvSpPr>
                  <a:spLocks noChangeArrowheads="1"/>
                </p:cNvSpPr>
                <p:nvPr/>
              </p:nvSpPr>
              <p:spPr bwMode="auto">
                <a:xfrm>
                  <a:off x="1032" y="1920"/>
                  <a:ext cx="240" cy="144"/>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116" name="Line 458"/>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34" name="Group 459"/>
              <p:cNvGrpSpPr>
                <a:grpSpLocks/>
              </p:cNvGrpSpPr>
              <p:nvPr/>
            </p:nvGrpSpPr>
            <p:grpSpPr bwMode="auto">
              <a:xfrm>
                <a:off x="1920" y="1572"/>
                <a:ext cx="570" cy="636"/>
                <a:chOff x="864" y="1920"/>
                <a:chExt cx="570" cy="636"/>
              </a:xfrm>
            </p:grpSpPr>
            <p:grpSp>
              <p:nvGrpSpPr>
                <p:cNvPr id="99" name="Group 460"/>
                <p:cNvGrpSpPr>
                  <a:grpSpLocks/>
                </p:cNvGrpSpPr>
                <p:nvPr/>
              </p:nvGrpSpPr>
              <p:grpSpPr bwMode="auto">
                <a:xfrm>
                  <a:off x="864" y="2160"/>
                  <a:ext cx="570" cy="396"/>
                  <a:chOff x="810" y="2131"/>
                  <a:chExt cx="845" cy="526"/>
                </a:xfrm>
              </p:grpSpPr>
              <p:sp>
                <p:nvSpPr>
                  <p:cNvPr id="102" name="Rectangle 461"/>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3" name="AutoShape 462"/>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4" name="Rectangle 463"/>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 name="AutoShape 464"/>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6" name="Rectangle 465"/>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7" name="AutoShape 466"/>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8" name="Rectangle 467"/>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9" name="AutoShape 468"/>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0" name="Rectangle 469"/>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1" name="AutoShape 470"/>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2" name="Rectangle 471"/>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3" name="AutoShape 472"/>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00" name="Oval 473"/>
                <p:cNvSpPr>
                  <a:spLocks noChangeArrowheads="1"/>
                </p:cNvSpPr>
                <p:nvPr/>
              </p:nvSpPr>
              <p:spPr bwMode="auto">
                <a:xfrm>
                  <a:off x="1032" y="1920"/>
                  <a:ext cx="240" cy="144"/>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101" name="Line 474"/>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35" name="Group 475"/>
              <p:cNvGrpSpPr>
                <a:grpSpLocks/>
              </p:cNvGrpSpPr>
              <p:nvPr/>
            </p:nvGrpSpPr>
            <p:grpSpPr bwMode="auto">
              <a:xfrm>
                <a:off x="1872" y="1620"/>
                <a:ext cx="570" cy="636"/>
                <a:chOff x="864" y="1920"/>
                <a:chExt cx="570" cy="636"/>
              </a:xfrm>
            </p:grpSpPr>
            <p:grpSp>
              <p:nvGrpSpPr>
                <p:cNvPr id="84" name="Group 476"/>
                <p:cNvGrpSpPr>
                  <a:grpSpLocks/>
                </p:cNvGrpSpPr>
                <p:nvPr/>
              </p:nvGrpSpPr>
              <p:grpSpPr bwMode="auto">
                <a:xfrm>
                  <a:off x="864" y="2160"/>
                  <a:ext cx="570" cy="396"/>
                  <a:chOff x="810" y="2131"/>
                  <a:chExt cx="845" cy="526"/>
                </a:xfrm>
              </p:grpSpPr>
              <p:sp>
                <p:nvSpPr>
                  <p:cNvPr id="87" name="Rectangle 477"/>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8" name="AutoShape 478"/>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9" name="Rectangle 479"/>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0" name="AutoShape 480"/>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1" name="Rectangle 481"/>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2" name="AutoShape 482"/>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 name="Rectangle 483"/>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4" name="AutoShape 484"/>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5" name="Rectangle 485"/>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6" name="AutoShape 486"/>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7" name="Rectangle 487"/>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8" name="AutoShape 488"/>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5" name="Oval 489"/>
                <p:cNvSpPr>
                  <a:spLocks noChangeArrowheads="1"/>
                </p:cNvSpPr>
                <p:nvPr/>
              </p:nvSpPr>
              <p:spPr bwMode="auto">
                <a:xfrm>
                  <a:off x="1032" y="1920"/>
                  <a:ext cx="240" cy="144"/>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86" name="Line 490"/>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36" name="Group 491"/>
              <p:cNvGrpSpPr>
                <a:grpSpLocks/>
              </p:cNvGrpSpPr>
              <p:nvPr/>
            </p:nvGrpSpPr>
            <p:grpSpPr bwMode="auto">
              <a:xfrm>
                <a:off x="1824" y="1680"/>
                <a:ext cx="570" cy="636"/>
                <a:chOff x="864" y="1920"/>
                <a:chExt cx="570" cy="636"/>
              </a:xfrm>
            </p:grpSpPr>
            <p:grpSp>
              <p:nvGrpSpPr>
                <p:cNvPr id="69" name="Group 492"/>
                <p:cNvGrpSpPr>
                  <a:grpSpLocks/>
                </p:cNvGrpSpPr>
                <p:nvPr/>
              </p:nvGrpSpPr>
              <p:grpSpPr bwMode="auto">
                <a:xfrm>
                  <a:off x="864" y="2160"/>
                  <a:ext cx="570" cy="396"/>
                  <a:chOff x="810" y="2131"/>
                  <a:chExt cx="845" cy="526"/>
                </a:xfrm>
              </p:grpSpPr>
              <p:sp>
                <p:nvSpPr>
                  <p:cNvPr id="72" name="Rectangle 493"/>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3" name="AutoShape 494"/>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 name="Rectangle 495"/>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 name="AutoShape 496"/>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 name="Rectangle 497"/>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 name="AutoShape 498"/>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 name="Rectangle 499"/>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 name="AutoShape 500"/>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 name="Rectangle 501"/>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 name="AutoShape 502"/>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 name="Rectangle 503"/>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 name="AutoShape 504"/>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0" name="Oval 505"/>
                <p:cNvSpPr>
                  <a:spLocks noChangeArrowheads="1"/>
                </p:cNvSpPr>
                <p:nvPr/>
              </p:nvSpPr>
              <p:spPr bwMode="auto">
                <a:xfrm>
                  <a:off x="1032" y="1920"/>
                  <a:ext cx="240" cy="144"/>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71" name="Line 506"/>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37" name="Group 507"/>
              <p:cNvGrpSpPr>
                <a:grpSpLocks/>
              </p:cNvGrpSpPr>
              <p:nvPr/>
            </p:nvGrpSpPr>
            <p:grpSpPr bwMode="auto">
              <a:xfrm>
                <a:off x="1776" y="1716"/>
                <a:ext cx="570" cy="636"/>
                <a:chOff x="864" y="1920"/>
                <a:chExt cx="570" cy="636"/>
              </a:xfrm>
            </p:grpSpPr>
            <p:grpSp>
              <p:nvGrpSpPr>
                <p:cNvPr id="54" name="Group 508"/>
                <p:cNvGrpSpPr>
                  <a:grpSpLocks/>
                </p:cNvGrpSpPr>
                <p:nvPr/>
              </p:nvGrpSpPr>
              <p:grpSpPr bwMode="auto">
                <a:xfrm>
                  <a:off x="864" y="2160"/>
                  <a:ext cx="570" cy="396"/>
                  <a:chOff x="810" y="2131"/>
                  <a:chExt cx="845" cy="526"/>
                </a:xfrm>
              </p:grpSpPr>
              <p:sp>
                <p:nvSpPr>
                  <p:cNvPr id="57" name="Rectangle 509"/>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8" name="AutoShape 510"/>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9" name="Rectangle 511"/>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0" name="AutoShape 512"/>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1" name="Rectangle 513"/>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2" name="AutoShape 514"/>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3" name="Rectangle 515"/>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4" name="AutoShape 516"/>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5" name="Rectangle 517"/>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6" name="AutoShape 518"/>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7" name="Rectangle 519"/>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8" name="AutoShape 520"/>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55" name="Oval 521"/>
                <p:cNvSpPr>
                  <a:spLocks noChangeArrowheads="1"/>
                </p:cNvSpPr>
                <p:nvPr/>
              </p:nvSpPr>
              <p:spPr bwMode="auto">
                <a:xfrm>
                  <a:off x="1032" y="1920"/>
                  <a:ext cx="240" cy="144"/>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56" name="Line 522"/>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38" name="Group 523"/>
              <p:cNvGrpSpPr>
                <a:grpSpLocks/>
              </p:cNvGrpSpPr>
              <p:nvPr/>
            </p:nvGrpSpPr>
            <p:grpSpPr bwMode="auto">
              <a:xfrm>
                <a:off x="1734" y="1764"/>
                <a:ext cx="570" cy="636"/>
                <a:chOff x="864" y="1920"/>
                <a:chExt cx="570" cy="636"/>
              </a:xfrm>
            </p:grpSpPr>
            <p:grpSp>
              <p:nvGrpSpPr>
                <p:cNvPr id="39" name="Group 524"/>
                <p:cNvGrpSpPr>
                  <a:grpSpLocks/>
                </p:cNvGrpSpPr>
                <p:nvPr/>
              </p:nvGrpSpPr>
              <p:grpSpPr bwMode="auto">
                <a:xfrm>
                  <a:off x="864" y="2160"/>
                  <a:ext cx="570" cy="396"/>
                  <a:chOff x="810" y="2131"/>
                  <a:chExt cx="845" cy="526"/>
                </a:xfrm>
              </p:grpSpPr>
              <p:sp>
                <p:nvSpPr>
                  <p:cNvPr id="42" name="Rectangle 525"/>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3" name="AutoShape 526"/>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 name="Rectangle 527"/>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 name="AutoShape 528"/>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 name="Rectangle 529"/>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7" name="AutoShape 530"/>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 name="Rectangle 531"/>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9" name="AutoShape 532"/>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 name="Rectangle 533"/>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1" name="AutoShape 534"/>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 name="Rectangle 535"/>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3" name="AutoShape 536"/>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0" name="Oval 537"/>
                <p:cNvSpPr>
                  <a:spLocks noChangeArrowheads="1"/>
                </p:cNvSpPr>
                <p:nvPr/>
              </p:nvSpPr>
              <p:spPr bwMode="auto">
                <a:xfrm>
                  <a:off x="1032" y="1920"/>
                  <a:ext cx="240" cy="144"/>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41" name="Line 538"/>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grpSp>
      <p:sp>
        <p:nvSpPr>
          <p:cNvPr id="488" name="Rectangle 487"/>
          <p:cNvSpPr/>
          <p:nvPr/>
        </p:nvSpPr>
        <p:spPr>
          <a:xfrm>
            <a:off x="592638" y="3867165"/>
            <a:ext cx="1669047" cy="707886"/>
          </a:xfrm>
          <a:prstGeom prst="rect">
            <a:avLst/>
          </a:prstGeom>
          <a:noFill/>
        </p:spPr>
        <p:txBody>
          <a:bodyPr wrap="none" lIns="91440" tIns="45720" rIns="91440" bIns="45720">
            <a:spAutoFit/>
            <a:scene3d>
              <a:camera prst="orthographicFront"/>
              <a:lightRig rig="flat" dir="tl">
                <a:rot lat="0" lon="0" rev="6600000"/>
              </a:lightRig>
            </a:scene3d>
            <a:sp3d extrusionH="25400" contourW="8890">
              <a:bevelT w="38100" h="31750"/>
              <a:contourClr>
                <a:schemeClr val="accent2">
                  <a:shade val="75000"/>
                </a:schemeClr>
              </a:contourClr>
            </a:sp3d>
          </a:bodyPr>
          <a:lstStyle/>
          <a:p>
            <a:pPr algn="ctr"/>
            <a:r>
              <a:rPr lang="en-US" sz="4000" b="1" cap="none" spc="0" dirty="0" smtClean="0">
                <a:ln w="11430"/>
                <a:gradFill>
                  <a:gsLst>
                    <a:gs pos="0">
                      <a:schemeClr val="accent2">
                        <a:tint val="70000"/>
                        <a:satMod val="245000"/>
                      </a:schemeClr>
                    </a:gs>
                    <a:gs pos="75000">
                      <a:schemeClr val="accent2">
                        <a:tint val="90000"/>
                        <a:shade val="60000"/>
                        <a:satMod val="240000"/>
                      </a:schemeClr>
                    </a:gs>
                    <a:gs pos="100000">
                      <a:schemeClr val="accent2">
                        <a:tint val="100000"/>
                        <a:shade val="50000"/>
                        <a:satMod val="240000"/>
                      </a:schemeClr>
                    </a:gs>
                  </a:gsLst>
                  <a:lin ang="5400000"/>
                </a:gradFill>
                <a:effectLst>
                  <a:outerShdw blurRad="50800" dist="39000" dir="5460000" algn="tl">
                    <a:srgbClr val="000000">
                      <a:alpha val="38000"/>
                    </a:srgbClr>
                  </a:outerShdw>
                </a:effectLst>
              </a:rPr>
              <a:t>Brittle</a:t>
            </a:r>
            <a:endParaRPr lang="en-US" sz="4000" b="1" cap="none" spc="0" dirty="0">
              <a:ln w="11430"/>
              <a:gradFill>
                <a:gsLst>
                  <a:gs pos="0">
                    <a:schemeClr val="accent2">
                      <a:tint val="70000"/>
                      <a:satMod val="245000"/>
                    </a:schemeClr>
                  </a:gs>
                  <a:gs pos="75000">
                    <a:schemeClr val="accent2">
                      <a:tint val="90000"/>
                      <a:shade val="60000"/>
                      <a:satMod val="240000"/>
                    </a:schemeClr>
                  </a:gs>
                  <a:gs pos="100000">
                    <a:schemeClr val="accent2">
                      <a:tint val="100000"/>
                      <a:shade val="50000"/>
                      <a:satMod val="240000"/>
                    </a:schemeClr>
                  </a:gs>
                </a:gsLst>
                <a:lin ang="5400000"/>
              </a:gradFill>
              <a:effectLst>
                <a:outerShdw blurRad="50800" dist="39000" dir="5460000" algn="tl">
                  <a:srgbClr val="000000">
                    <a:alpha val="38000"/>
                  </a:srgbClr>
                </a:outerShdw>
              </a:effectLst>
            </a:endParaRPr>
          </a:p>
        </p:txBody>
      </p:sp>
      <p:sp>
        <p:nvSpPr>
          <p:cNvPr id="489" name="Rectangle 488"/>
          <p:cNvSpPr/>
          <p:nvPr/>
        </p:nvSpPr>
        <p:spPr>
          <a:xfrm>
            <a:off x="2743200" y="3959498"/>
            <a:ext cx="2462533" cy="523220"/>
          </a:xfrm>
          <a:prstGeom prst="rect">
            <a:avLst/>
          </a:prstGeom>
          <a:noFill/>
        </p:spPr>
        <p:txBody>
          <a:bodyPr wrap="none" lIns="91440" tIns="45720" rIns="91440" bIns="45720">
            <a:spAutoFit/>
            <a:scene3d>
              <a:camera prst="orthographicFront"/>
              <a:lightRig rig="flat" dir="tl">
                <a:rot lat="0" lon="0" rev="6600000"/>
              </a:lightRig>
            </a:scene3d>
            <a:sp3d extrusionH="25400" contourW="8890">
              <a:bevelT w="38100" h="31750"/>
              <a:contourClr>
                <a:schemeClr val="accent2">
                  <a:shade val="75000"/>
                </a:schemeClr>
              </a:contourClr>
            </a:sp3d>
          </a:bodyPr>
          <a:lstStyle/>
          <a:p>
            <a:pPr algn="ctr"/>
            <a:r>
              <a:rPr lang="en-US" sz="2800" b="1" dirty="0" smtClean="0">
                <a:ln w="11430"/>
                <a:solidFill>
                  <a:srgbClr val="008000"/>
                </a:solidFill>
                <a:effectLst>
                  <a:outerShdw blurRad="50800" dist="39000" dir="5460000" algn="tl">
                    <a:srgbClr val="000000">
                      <a:alpha val="38000"/>
                    </a:srgbClr>
                  </a:outerShdw>
                </a:effectLst>
              </a:rPr>
              <a:t>Collaborative</a:t>
            </a:r>
            <a:endParaRPr lang="en-US" sz="2800" b="1" cap="none" spc="0" dirty="0">
              <a:ln w="11430"/>
              <a:solidFill>
                <a:srgbClr val="008000"/>
              </a:solidFill>
              <a:effectLst>
                <a:outerShdw blurRad="50800" dist="39000" dir="5460000" algn="tl">
                  <a:srgbClr val="000000">
                    <a:alpha val="38000"/>
                  </a:srgbClr>
                </a:outerShdw>
              </a:effectLst>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42</a:t>
            </a:fld>
            <a:endParaRPr lang="en-US"/>
          </a:p>
        </p:txBody>
      </p:sp>
    </p:spTree>
    <p:extLst>
      <p:ext uri="{BB962C8B-B14F-4D97-AF65-F5344CB8AC3E}">
        <p14:creationId xmlns:p14="http://schemas.microsoft.com/office/powerpoint/2010/main" val="63816732"/>
      </p:ext>
    </p:extLst>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Group 12"/>
          <p:cNvGrpSpPr/>
          <p:nvPr/>
        </p:nvGrpSpPr>
        <p:grpSpPr>
          <a:xfrm>
            <a:off x="838200" y="1447800"/>
            <a:ext cx="6172200" cy="5029200"/>
            <a:chOff x="609600" y="1143000"/>
            <a:chExt cx="6172200" cy="5029200"/>
          </a:xfrm>
        </p:grpSpPr>
        <p:sp>
          <p:nvSpPr>
            <p:cNvPr id="14" name="Oval 6"/>
            <p:cNvSpPr>
              <a:spLocks noChangeArrowheads="1"/>
            </p:cNvSpPr>
            <p:nvPr/>
          </p:nvSpPr>
          <p:spPr bwMode="auto">
            <a:xfrm>
              <a:off x="2057400" y="1295400"/>
              <a:ext cx="4724400" cy="4724400"/>
            </a:xfrm>
            <a:prstGeom prst="ellipse">
              <a:avLst/>
            </a:prstGeom>
            <a:solidFill>
              <a:srgbClr val="3366FF"/>
            </a:solidFill>
            <a:ln w="38100">
              <a:solidFill>
                <a:srgbClr val="000080"/>
              </a:solidFill>
              <a:round/>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 name="Rectangle 7"/>
            <p:cNvSpPr>
              <a:spLocks noChangeArrowheads="1"/>
            </p:cNvSpPr>
            <p:nvPr/>
          </p:nvSpPr>
          <p:spPr bwMode="auto">
            <a:xfrm>
              <a:off x="1905000" y="1219200"/>
              <a:ext cx="2514600" cy="4876800"/>
            </a:xfrm>
            <a:prstGeom prst="rect">
              <a:avLst/>
            </a:prstGeom>
            <a:solidFill>
              <a:schemeClr val="bg1"/>
            </a:solidFill>
            <a:ln w="38100">
              <a:solidFill>
                <a:schemeClr val="bg1"/>
              </a:solidFill>
              <a:miter lim="800000"/>
              <a:headEnd type="none" w="sm" len="sm"/>
              <a:tailEnd/>
            </a:ln>
            <a:effectLst/>
          </p:spPr>
          <p:txBody>
            <a:bodyPr wrap="none" anchor="ctr"/>
            <a:lstStyle/>
            <a:p>
              <a:r>
                <a:rPr lang="en-US" dirty="0" smtClean="0">
                  <a:solidFill>
                    <a:schemeClr val="bg1"/>
                  </a:solidFill>
                </a:rPr>
                <a:t> </a:t>
              </a:r>
              <a:endParaRPr lang="en-US" dirty="0">
                <a:solidFill>
                  <a:schemeClr val="bg1"/>
                </a:solidFill>
              </a:endParaRPr>
            </a:p>
          </p:txBody>
        </p:sp>
        <p:sp>
          <p:nvSpPr>
            <p:cNvPr id="16" name="Line 8"/>
            <p:cNvSpPr>
              <a:spLocks noChangeShapeType="1"/>
            </p:cNvSpPr>
            <p:nvPr/>
          </p:nvSpPr>
          <p:spPr bwMode="auto">
            <a:xfrm flipV="1">
              <a:off x="4419600" y="1295400"/>
              <a:ext cx="0" cy="4724400"/>
            </a:xfrm>
            <a:prstGeom prst="line">
              <a:avLst/>
            </a:prstGeom>
            <a:noFill/>
            <a:ln w="381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 name="AutoShape 9"/>
            <p:cNvSpPr>
              <a:spLocks noChangeArrowheads="1"/>
            </p:cNvSpPr>
            <p:nvPr/>
          </p:nvSpPr>
          <p:spPr bwMode="auto">
            <a:xfrm rot="-10800000">
              <a:off x="609600" y="3276600"/>
              <a:ext cx="2667000" cy="2667000"/>
            </a:xfrm>
            <a:prstGeom prst="rtTriangle">
              <a:avLst/>
            </a:prstGeom>
            <a:solidFill>
              <a:srgbClr val="FF6600"/>
            </a:solidFill>
            <a:ln w="38100">
              <a:solidFill>
                <a:srgbClr val="80000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lang="en-US" sz="2800">
                <a:latin typeface="Times New Roman" pitchFamily="18" charset="0"/>
              </a:endParaRPr>
            </a:p>
          </p:txBody>
        </p:sp>
        <p:sp>
          <p:nvSpPr>
            <p:cNvPr id="18" name="Rectangle 10"/>
            <p:cNvSpPr>
              <a:spLocks noChangeArrowheads="1"/>
            </p:cNvSpPr>
            <p:nvPr/>
          </p:nvSpPr>
          <p:spPr bwMode="auto">
            <a:xfrm>
              <a:off x="3505200" y="3124200"/>
              <a:ext cx="685800" cy="3048000"/>
            </a:xfrm>
            <a:prstGeom prst="rect">
              <a:avLst/>
            </a:prstGeom>
            <a:solidFill>
              <a:srgbClr val="800000"/>
            </a:solidFill>
            <a:ln w="38100">
              <a:solidFill>
                <a:srgbClr val="FF660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 name="Rectangle 11"/>
            <p:cNvSpPr>
              <a:spLocks noChangeArrowheads="1"/>
            </p:cNvSpPr>
            <p:nvPr/>
          </p:nvSpPr>
          <p:spPr bwMode="auto">
            <a:xfrm>
              <a:off x="2057400" y="1143000"/>
              <a:ext cx="1905000" cy="1752600"/>
            </a:xfrm>
            <a:prstGeom prst="rect">
              <a:avLst/>
            </a:prstGeom>
            <a:solidFill>
              <a:srgbClr val="008000"/>
            </a:solidFill>
            <a:ln w="38100">
              <a:solidFill>
                <a:srgbClr val="00330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 name="Oval 12"/>
            <p:cNvSpPr>
              <a:spLocks noChangeArrowheads="1"/>
            </p:cNvSpPr>
            <p:nvPr/>
          </p:nvSpPr>
          <p:spPr bwMode="auto">
            <a:xfrm>
              <a:off x="2057400" y="1295400"/>
              <a:ext cx="4724400" cy="4724400"/>
            </a:xfrm>
            <a:prstGeom prst="ellipse">
              <a:avLst/>
            </a:prstGeom>
            <a:noFill/>
            <a:ln w="38100">
              <a:solidFill>
                <a:schemeClr val="tx1"/>
              </a:solidFill>
              <a:round/>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 name="Text Box 13"/>
            <p:cNvSpPr txBox="1">
              <a:spLocks noChangeArrowheads="1"/>
            </p:cNvSpPr>
            <p:nvPr/>
          </p:nvSpPr>
          <p:spPr bwMode="auto">
            <a:xfrm>
              <a:off x="4800600" y="3433763"/>
              <a:ext cx="1708150" cy="39687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Courier New" pitchFamily="49" charset="0"/>
                </a:rPr>
                <a:t>semicircle</a:t>
              </a:r>
            </a:p>
          </p:txBody>
        </p:sp>
        <p:sp>
          <p:nvSpPr>
            <p:cNvPr id="22" name="Text Box 14"/>
            <p:cNvSpPr txBox="1">
              <a:spLocks noChangeArrowheads="1"/>
            </p:cNvSpPr>
            <p:nvPr/>
          </p:nvSpPr>
          <p:spPr bwMode="auto">
            <a:xfrm>
              <a:off x="2787650" y="2422525"/>
              <a:ext cx="1098550" cy="39687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Courier New" pitchFamily="49" charset="0"/>
                </a:rPr>
                <a:t>square</a:t>
              </a:r>
            </a:p>
          </p:txBody>
        </p:sp>
        <p:sp>
          <p:nvSpPr>
            <p:cNvPr id="23" name="Text Box 15"/>
            <p:cNvSpPr txBox="1">
              <a:spLocks noChangeArrowheads="1"/>
            </p:cNvSpPr>
            <p:nvPr/>
          </p:nvSpPr>
          <p:spPr bwMode="auto">
            <a:xfrm>
              <a:off x="2000250" y="3395663"/>
              <a:ext cx="1276350" cy="366712"/>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a:latin typeface="Courier New" pitchFamily="49" charset="0"/>
                </a:rPr>
                <a:t>triangle</a:t>
              </a:r>
            </a:p>
          </p:txBody>
        </p:sp>
        <p:grpSp>
          <p:nvGrpSpPr>
            <p:cNvPr id="24" name="Group 16"/>
            <p:cNvGrpSpPr>
              <a:grpSpLocks/>
            </p:cNvGrpSpPr>
            <p:nvPr/>
          </p:nvGrpSpPr>
          <p:grpSpPr bwMode="auto">
            <a:xfrm>
              <a:off x="3702050" y="3505200"/>
              <a:ext cx="336550" cy="2265363"/>
              <a:chOff x="4896" y="1069"/>
              <a:chExt cx="212" cy="1427"/>
            </a:xfrm>
          </p:grpSpPr>
          <p:sp>
            <p:nvSpPr>
              <p:cNvPr id="25" name="Text Box 17"/>
              <p:cNvSpPr txBox="1">
                <a:spLocks noChangeArrowheads="1"/>
              </p:cNvSpPr>
              <p:nvPr/>
            </p:nvSpPr>
            <p:spPr bwMode="auto">
              <a:xfrm>
                <a:off x="4896" y="1069"/>
                <a:ext cx="212" cy="2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Courier New" pitchFamily="49" charset="0"/>
                  </a:rPr>
                  <a:t>r</a:t>
                </a:r>
              </a:p>
            </p:txBody>
          </p:sp>
          <p:sp>
            <p:nvSpPr>
              <p:cNvPr id="26" name="Text Box 18"/>
              <p:cNvSpPr txBox="1">
                <a:spLocks noChangeArrowheads="1"/>
              </p:cNvSpPr>
              <p:nvPr/>
            </p:nvSpPr>
            <p:spPr bwMode="auto">
              <a:xfrm>
                <a:off x="4896" y="1203"/>
                <a:ext cx="212" cy="2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Courier New" pitchFamily="49" charset="0"/>
                  </a:rPr>
                  <a:t>e</a:t>
                </a:r>
              </a:p>
            </p:txBody>
          </p:sp>
          <p:sp>
            <p:nvSpPr>
              <p:cNvPr id="27" name="Text Box 19"/>
              <p:cNvSpPr txBox="1">
                <a:spLocks noChangeArrowheads="1"/>
              </p:cNvSpPr>
              <p:nvPr/>
            </p:nvSpPr>
            <p:spPr bwMode="auto">
              <a:xfrm>
                <a:off x="4896" y="1344"/>
                <a:ext cx="212" cy="2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Courier New" pitchFamily="49" charset="0"/>
                  </a:rPr>
                  <a:t>c</a:t>
                </a:r>
              </a:p>
            </p:txBody>
          </p:sp>
          <p:sp>
            <p:nvSpPr>
              <p:cNvPr id="28" name="Text Box 20"/>
              <p:cNvSpPr txBox="1">
                <a:spLocks noChangeArrowheads="1"/>
              </p:cNvSpPr>
              <p:nvPr/>
            </p:nvSpPr>
            <p:spPr bwMode="auto">
              <a:xfrm>
                <a:off x="4896" y="1478"/>
                <a:ext cx="212" cy="2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Courier New" pitchFamily="49" charset="0"/>
                  </a:rPr>
                  <a:t>t</a:t>
                </a:r>
              </a:p>
            </p:txBody>
          </p:sp>
          <p:sp>
            <p:nvSpPr>
              <p:cNvPr id="29" name="Text Box 21"/>
              <p:cNvSpPr txBox="1">
                <a:spLocks noChangeArrowheads="1"/>
              </p:cNvSpPr>
              <p:nvPr/>
            </p:nvSpPr>
            <p:spPr bwMode="auto">
              <a:xfrm>
                <a:off x="4896" y="1622"/>
                <a:ext cx="212" cy="2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Courier New" pitchFamily="49" charset="0"/>
                  </a:rPr>
                  <a:t>a</a:t>
                </a:r>
              </a:p>
            </p:txBody>
          </p:sp>
          <p:sp>
            <p:nvSpPr>
              <p:cNvPr id="30" name="Text Box 22"/>
              <p:cNvSpPr txBox="1">
                <a:spLocks noChangeArrowheads="1"/>
              </p:cNvSpPr>
              <p:nvPr/>
            </p:nvSpPr>
            <p:spPr bwMode="auto">
              <a:xfrm>
                <a:off x="4896" y="1766"/>
                <a:ext cx="212" cy="2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Courier New" pitchFamily="49" charset="0"/>
                  </a:rPr>
                  <a:t>n</a:t>
                </a:r>
              </a:p>
            </p:txBody>
          </p:sp>
          <p:sp>
            <p:nvSpPr>
              <p:cNvPr id="31" name="Text Box 23"/>
              <p:cNvSpPr txBox="1">
                <a:spLocks noChangeArrowheads="1"/>
              </p:cNvSpPr>
              <p:nvPr/>
            </p:nvSpPr>
            <p:spPr bwMode="auto">
              <a:xfrm>
                <a:off x="4896" y="1920"/>
                <a:ext cx="212" cy="2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Courier New" pitchFamily="49" charset="0"/>
                  </a:rPr>
                  <a:t>g</a:t>
                </a:r>
              </a:p>
            </p:txBody>
          </p:sp>
          <p:sp>
            <p:nvSpPr>
              <p:cNvPr id="32" name="Text Box 24"/>
              <p:cNvSpPr txBox="1">
                <a:spLocks noChangeArrowheads="1"/>
              </p:cNvSpPr>
              <p:nvPr/>
            </p:nvSpPr>
            <p:spPr bwMode="auto">
              <a:xfrm>
                <a:off x="4896" y="2246"/>
                <a:ext cx="212" cy="2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Courier New" pitchFamily="49" charset="0"/>
                  </a:rPr>
                  <a:t>e</a:t>
                </a:r>
              </a:p>
            </p:txBody>
          </p:sp>
          <p:sp>
            <p:nvSpPr>
              <p:cNvPr id="33" name="Text Box 25"/>
              <p:cNvSpPr txBox="1">
                <a:spLocks noChangeArrowheads="1"/>
              </p:cNvSpPr>
              <p:nvPr/>
            </p:nvSpPr>
            <p:spPr bwMode="auto">
              <a:xfrm>
                <a:off x="4896" y="2112"/>
                <a:ext cx="212" cy="2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Courier New" pitchFamily="49" charset="0"/>
                  </a:rPr>
                  <a:t>l</a:t>
                </a:r>
              </a:p>
            </p:txBody>
          </p:sp>
        </p:grpSp>
      </p:grpSp>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nSpc>
                <a:spcPts val="4000"/>
              </a:lnSpc>
              <a:buNone/>
            </a:pPr>
            <a:r>
              <a:rPr lang="en-US" sz="4000" dirty="0" smtClean="0"/>
              <a:t> </a:t>
            </a: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43</a:t>
            </a:fld>
            <a:endParaRPr lang="en-US"/>
          </a:p>
        </p:txBody>
      </p:sp>
    </p:spTree>
    <p:extLst>
      <p:ext uri="{BB962C8B-B14F-4D97-AF65-F5344CB8AC3E}">
        <p14:creationId xmlns:p14="http://schemas.microsoft.com/office/powerpoint/2010/main" val="2878472547"/>
      </p:ext>
    </p:extLst>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Group 12"/>
          <p:cNvGrpSpPr/>
          <p:nvPr/>
        </p:nvGrpSpPr>
        <p:grpSpPr>
          <a:xfrm>
            <a:off x="838200" y="1447800"/>
            <a:ext cx="6172200" cy="5029200"/>
            <a:chOff x="609600" y="1143000"/>
            <a:chExt cx="6172200" cy="5029200"/>
          </a:xfrm>
        </p:grpSpPr>
        <p:sp>
          <p:nvSpPr>
            <p:cNvPr id="14" name="Oval 6"/>
            <p:cNvSpPr>
              <a:spLocks noChangeArrowheads="1"/>
            </p:cNvSpPr>
            <p:nvPr/>
          </p:nvSpPr>
          <p:spPr bwMode="auto">
            <a:xfrm>
              <a:off x="2057400" y="1295400"/>
              <a:ext cx="4724400" cy="4724400"/>
            </a:xfrm>
            <a:prstGeom prst="ellipse">
              <a:avLst/>
            </a:prstGeom>
            <a:solidFill>
              <a:srgbClr val="3366FF"/>
            </a:solidFill>
            <a:ln w="38100">
              <a:solidFill>
                <a:srgbClr val="000080"/>
              </a:solidFill>
              <a:round/>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 name="Rectangle 7"/>
            <p:cNvSpPr>
              <a:spLocks noChangeArrowheads="1"/>
            </p:cNvSpPr>
            <p:nvPr/>
          </p:nvSpPr>
          <p:spPr bwMode="auto">
            <a:xfrm>
              <a:off x="1905000" y="1219200"/>
              <a:ext cx="2514600" cy="4876800"/>
            </a:xfrm>
            <a:prstGeom prst="rect">
              <a:avLst/>
            </a:prstGeom>
            <a:solidFill>
              <a:schemeClr val="bg1"/>
            </a:solidFill>
            <a:ln w="38100">
              <a:solidFill>
                <a:schemeClr val="bg1"/>
              </a:solidFill>
              <a:miter lim="800000"/>
              <a:headEnd type="none" w="sm" len="sm"/>
              <a:tailEnd/>
            </a:ln>
            <a:effectLst/>
          </p:spPr>
          <p:txBody>
            <a:bodyPr wrap="none" anchor="ctr"/>
            <a:lstStyle/>
            <a:p>
              <a:r>
                <a:rPr lang="en-US" dirty="0" smtClean="0">
                  <a:solidFill>
                    <a:schemeClr val="bg1"/>
                  </a:solidFill>
                </a:rPr>
                <a:t> </a:t>
              </a:r>
              <a:endParaRPr lang="en-US" dirty="0">
                <a:solidFill>
                  <a:schemeClr val="bg1"/>
                </a:solidFill>
              </a:endParaRPr>
            </a:p>
          </p:txBody>
        </p:sp>
        <p:sp>
          <p:nvSpPr>
            <p:cNvPr id="16" name="Line 8"/>
            <p:cNvSpPr>
              <a:spLocks noChangeShapeType="1"/>
            </p:cNvSpPr>
            <p:nvPr/>
          </p:nvSpPr>
          <p:spPr bwMode="auto">
            <a:xfrm flipV="1">
              <a:off x="4419600" y="1295400"/>
              <a:ext cx="0" cy="4724400"/>
            </a:xfrm>
            <a:prstGeom prst="line">
              <a:avLst/>
            </a:prstGeom>
            <a:noFill/>
            <a:ln w="381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 name="AutoShape 9"/>
            <p:cNvSpPr>
              <a:spLocks noChangeArrowheads="1"/>
            </p:cNvSpPr>
            <p:nvPr/>
          </p:nvSpPr>
          <p:spPr bwMode="auto">
            <a:xfrm rot="-10800000">
              <a:off x="609600" y="3276600"/>
              <a:ext cx="2667000" cy="2667000"/>
            </a:xfrm>
            <a:prstGeom prst="rtTriangle">
              <a:avLst/>
            </a:prstGeom>
            <a:solidFill>
              <a:srgbClr val="FF6600"/>
            </a:solidFill>
            <a:ln w="38100">
              <a:solidFill>
                <a:srgbClr val="80000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lang="en-US" sz="2800">
                <a:latin typeface="Times New Roman" pitchFamily="18" charset="0"/>
              </a:endParaRPr>
            </a:p>
          </p:txBody>
        </p:sp>
        <p:sp>
          <p:nvSpPr>
            <p:cNvPr id="18" name="Rectangle 10"/>
            <p:cNvSpPr>
              <a:spLocks noChangeArrowheads="1"/>
            </p:cNvSpPr>
            <p:nvPr/>
          </p:nvSpPr>
          <p:spPr bwMode="auto">
            <a:xfrm>
              <a:off x="3505200" y="3124200"/>
              <a:ext cx="685800" cy="3048000"/>
            </a:xfrm>
            <a:prstGeom prst="rect">
              <a:avLst/>
            </a:prstGeom>
            <a:solidFill>
              <a:srgbClr val="800000"/>
            </a:solidFill>
            <a:ln w="38100">
              <a:solidFill>
                <a:srgbClr val="FF660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 name="Rectangle 11"/>
            <p:cNvSpPr>
              <a:spLocks noChangeArrowheads="1"/>
            </p:cNvSpPr>
            <p:nvPr/>
          </p:nvSpPr>
          <p:spPr bwMode="auto">
            <a:xfrm>
              <a:off x="2057400" y="1143000"/>
              <a:ext cx="1905000" cy="1752600"/>
            </a:xfrm>
            <a:prstGeom prst="rect">
              <a:avLst/>
            </a:prstGeom>
            <a:solidFill>
              <a:srgbClr val="008000"/>
            </a:solidFill>
            <a:ln w="38100">
              <a:solidFill>
                <a:srgbClr val="00330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 name="Oval 12"/>
            <p:cNvSpPr>
              <a:spLocks noChangeArrowheads="1"/>
            </p:cNvSpPr>
            <p:nvPr/>
          </p:nvSpPr>
          <p:spPr bwMode="auto">
            <a:xfrm>
              <a:off x="2057400" y="1295400"/>
              <a:ext cx="4724400" cy="4724400"/>
            </a:xfrm>
            <a:prstGeom prst="ellipse">
              <a:avLst/>
            </a:prstGeom>
            <a:noFill/>
            <a:ln w="38100">
              <a:solidFill>
                <a:schemeClr val="tx1"/>
              </a:solidFill>
              <a:round/>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 name="Text Box 13"/>
            <p:cNvSpPr txBox="1">
              <a:spLocks noChangeArrowheads="1"/>
            </p:cNvSpPr>
            <p:nvPr/>
          </p:nvSpPr>
          <p:spPr bwMode="auto">
            <a:xfrm>
              <a:off x="4800600" y="3433763"/>
              <a:ext cx="1708150" cy="39687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Courier New" pitchFamily="49" charset="0"/>
                </a:rPr>
                <a:t>semicircle</a:t>
              </a:r>
            </a:p>
          </p:txBody>
        </p:sp>
        <p:sp>
          <p:nvSpPr>
            <p:cNvPr id="22" name="Text Box 14"/>
            <p:cNvSpPr txBox="1">
              <a:spLocks noChangeArrowheads="1"/>
            </p:cNvSpPr>
            <p:nvPr/>
          </p:nvSpPr>
          <p:spPr bwMode="auto">
            <a:xfrm>
              <a:off x="2787650" y="2422525"/>
              <a:ext cx="1098550" cy="39687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Courier New" pitchFamily="49" charset="0"/>
                </a:rPr>
                <a:t>square</a:t>
              </a:r>
            </a:p>
          </p:txBody>
        </p:sp>
        <p:sp>
          <p:nvSpPr>
            <p:cNvPr id="23" name="Text Box 15"/>
            <p:cNvSpPr txBox="1">
              <a:spLocks noChangeArrowheads="1"/>
            </p:cNvSpPr>
            <p:nvPr/>
          </p:nvSpPr>
          <p:spPr bwMode="auto">
            <a:xfrm>
              <a:off x="2000250" y="3395663"/>
              <a:ext cx="1276350" cy="366712"/>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a:latin typeface="Courier New" pitchFamily="49" charset="0"/>
                </a:rPr>
                <a:t>triangle</a:t>
              </a:r>
            </a:p>
          </p:txBody>
        </p:sp>
        <p:grpSp>
          <p:nvGrpSpPr>
            <p:cNvPr id="24" name="Group 16"/>
            <p:cNvGrpSpPr>
              <a:grpSpLocks/>
            </p:cNvGrpSpPr>
            <p:nvPr/>
          </p:nvGrpSpPr>
          <p:grpSpPr bwMode="auto">
            <a:xfrm>
              <a:off x="3702050" y="3505200"/>
              <a:ext cx="336550" cy="2265363"/>
              <a:chOff x="4896" y="1069"/>
              <a:chExt cx="212" cy="1427"/>
            </a:xfrm>
          </p:grpSpPr>
          <p:sp>
            <p:nvSpPr>
              <p:cNvPr id="25" name="Text Box 17"/>
              <p:cNvSpPr txBox="1">
                <a:spLocks noChangeArrowheads="1"/>
              </p:cNvSpPr>
              <p:nvPr/>
            </p:nvSpPr>
            <p:spPr bwMode="auto">
              <a:xfrm>
                <a:off x="4896" y="1069"/>
                <a:ext cx="212" cy="2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Courier New" pitchFamily="49" charset="0"/>
                  </a:rPr>
                  <a:t>r</a:t>
                </a:r>
              </a:p>
            </p:txBody>
          </p:sp>
          <p:sp>
            <p:nvSpPr>
              <p:cNvPr id="26" name="Text Box 18"/>
              <p:cNvSpPr txBox="1">
                <a:spLocks noChangeArrowheads="1"/>
              </p:cNvSpPr>
              <p:nvPr/>
            </p:nvSpPr>
            <p:spPr bwMode="auto">
              <a:xfrm>
                <a:off x="4896" y="1203"/>
                <a:ext cx="212" cy="2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Courier New" pitchFamily="49" charset="0"/>
                  </a:rPr>
                  <a:t>e</a:t>
                </a:r>
              </a:p>
            </p:txBody>
          </p:sp>
          <p:sp>
            <p:nvSpPr>
              <p:cNvPr id="27" name="Text Box 19"/>
              <p:cNvSpPr txBox="1">
                <a:spLocks noChangeArrowheads="1"/>
              </p:cNvSpPr>
              <p:nvPr/>
            </p:nvSpPr>
            <p:spPr bwMode="auto">
              <a:xfrm>
                <a:off x="4896" y="1344"/>
                <a:ext cx="212" cy="2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Courier New" pitchFamily="49" charset="0"/>
                  </a:rPr>
                  <a:t>c</a:t>
                </a:r>
              </a:p>
            </p:txBody>
          </p:sp>
          <p:sp>
            <p:nvSpPr>
              <p:cNvPr id="28" name="Text Box 20"/>
              <p:cNvSpPr txBox="1">
                <a:spLocks noChangeArrowheads="1"/>
              </p:cNvSpPr>
              <p:nvPr/>
            </p:nvSpPr>
            <p:spPr bwMode="auto">
              <a:xfrm>
                <a:off x="4896" y="1478"/>
                <a:ext cx="212" cy="2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Courier New" pitchFamily="49" charset="0"/>
                  </a:rPr>
                  <a:t>t</a:t>
                </a:r>
              </a:p>
            </p:txBody>
          </p:sp>
          <p:sp>
            <p:nvSpPr>
              <p:cNvPr id="29" name="Text Box 21"/>
              <p:cNvSpPr txBox="1">
                <a:spLocks noChangeArrowheads="1"/>
              </p:cNvSpPr>
              <p:nvPr/>
            </p:nvSpPr>
            <p:spPr bwMode="auto">
              <a:xfrm>
                <a:off x="4896" y="1622"/>
                <a:ext cx="212" cy="2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Courier New" pitchFamily="49" charset="0"/>
                  </a:rPr>
                  <a:t>a</a:t>
                </a:r>
              </a:p>
            </p:txBody>
          </p:sp>
          <p:sp>
            <p:nvSpPr>
              <p:cNvPr id="30" name="Text Box 22"/>
              <p:cNvSpPr txBox="1">
                <a:spLocks noChangeArrowheads="1"/>
              </p:cNvSpPr>
              <p:nvPr/>
            </p:nvSpPr>
            <p:spPr bwMode="auto">
              <a:xfrm>
                <a:off x="4896" y="1766"/>
                <a:ext cx="212" cy="2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Courier New" pitchFamily="49" charset="0"/>
                  </a:rPr>
                  <a:t>n</a:t>
                </a:r>
              </a:p>
            </p:txBody>
          </p:sp>
          <p:sp>
            <p:nvSpPr>
              <p:cNvPr id="31" name="Text Box 23"/>
              <p:cNvSpPr txBox="1">
                <a:spLocks noChangeArrowheads="1"/>
              </p:cNvSpPr>
              <p:nvPr/>
            </p:nvSpPr>
            <p:spPr bwMode="auto">
              <a:xfrm>
                <a:off x="4896" y="1920"/>
                <a:ext cx="212" cy="2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Courier New" pitchFamily="49" charset="0"/>
                  </a:rPr>
                  <a:t>g</a:t>
                </a:r>
              </a:p>
            </p:txBody>
          </p:sp>
          <p:sp>
            <p:nvSpPr>
              <p:cNvPr id="32" name="Text Box 24"/>
              <p:cNvSpPr txBox="1">
                <a:spLocks noChangeArrowheads="1"/>
              </p:cNvSpPr>
              <p:nvPr/>
            </p:nvSpPr>
            <p:spPr bwMode="auto">
              <a:xfrm>
                <a:off x="4896" y="2246"/>
                <a:ext cx="212" cy="2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Courier New" pitchFamily="49" charset="0"/>
                  </a:rPr>
                  <a:t>e</a:t>
                </a:r>
              </a:p>
            </p:txBody>
          </p:sp>
          <p:sp>
            <p:nvSpPr>
              <p:cNvPr id="33" name="Text Box 25"/>
              <p:cNvSpPr txBox="1">
                <a:spLocks noChangeArrowheads="1"/>
              </p:cNvSpPr>
              <p:nvPr/>
            </p:nvSpPr>
            <p:spPr bwMode="auto">
              <a:xfrm>
                <a:off x="4896" y="2112"/>
                <a:ext cx="212" cy="2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Courier New" pitchFamily="49" charset="0"/>
                  </a:rPr>
                  <a:t>l</a:t>
                </a:r>
              </a:p>
            </p:txBody>
          </p:sp>
        </p:grpSp>
      </p:grpSp>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nSpc>
                <a:spcPts val="4000"/>
              </a:lnSpc>
              <a:buNone/>
            </a:pPr>
            <a:r>
              <a:rPr lang="en-US" sz="4000" dirty="0" smtClean="0"/>
              <a:t> </a:t>
            </a:r>
            <a:endParaRPr lang="en-US" dirty="0"/>
          </a:p>
        </p:txBody>
      </p:sp>
      <p:sp>
        <p:nvSpPr>
          <p:cNvPr id="34" name="Rectangle 33"/>
          <p:cNvSpPr/>
          <p:nvPr/>
        </p:nvSpPr>
        <p:spPr>
          <a:xfrm rot="20107184">
            <a:off x="690171" y="3396964"/>
            <a:ext cx="7763664" cy="1107996"/>
          </a:xfrm>
          <a:prstGeom prst="rect">
            <a:avLst/>
          </a:prstGeom>
          <a:noFill/>
        </p:spPr>
        <p:txBody>
          <a:bodyPr wrap="none" lIns="91440" tIns="45720" rIns="91440" bIns="45720">
            <a:spAutoFit/>
            <a:scene3d>
              <a:camera prst="orthographicFront"/>
              <a:lightRig rig="flat" dir="tl">
                <a:rot lat="0" lon="0" rev="6600000"/>
              </a:lightRig>
            </a:scene3d>
            <a:sp3d extrusionH="25400" contourW="8890">
              <a:bevelT w="38100" h="31750"/>
              <a:contourClr>
                <a:schemeClr val="accent2">
                  <a:shade val="75000"/>
                </a:schemeClr>
              </a:contourClr>
            </a:sp3d>
          </a:bodyPr>
          <a:lstStyle/>
          <a:p>
            <a:pPr algn="ctr"/>
            <a:r>
              <a:rPr lang="en-US" sz="6600" b="1" dirty="0" smtClean="0">
                <a:ln w="11430"/>
                <a:solidFill>
                  <a:srgbClr val="0000FF"/>
                </a:solidFill>
                <a:effectLst>
                  <a:outerShdw blurRad="50800" dist="39000" dir="5460000" algn="tl">
                    <a:srgbClr val="000000">
                      <a:alpha val="38000"/>
                    </a:srgbClr>
                  </a:outerShdw>
                </a:effectLst>
              </a:rPr>
              <a:t>Reusable </a:t>
            </a:r>
            <a:r>
              <a:rPr lang="en-US" sz="6600" b="1" cap="none" spc="0" dirty="0" smtClean="0">
                <a:ln w="11430"/>
                <a:solidFill>
                  <a:srgbClr val="0000FF"/>
                </a:solidFill>
                <a:effectLst>
                  <a:outerShdw blurRad="50800" dist="39000" dir="5460000" algn="tl">
                    <a:srgbClr val="000000">
                      <a:alpha val="38000"/>
                    </a:srgbClr>
                  </a:outerShdw>
                </a:effectLst>
              </a:rPr>
              <a:t>Software</a:t>
            </a:r>
            <a:endParaRPr lang="en-US" sz="6600" b="1" cap="none" spc="0" dirty="0">
              <a:ln w="11430"/>
              <a:solidFill>
                <a:srgbClr val="0000FF"/>
              </a:solidFill>
              <a:effectLst>
                <a:outerShdw blurRad="50800" dist="39000" dir="5460000" algn="tl">
                  <a:srgbClr val="000000">
                    <a:alpha val="38000"/>
                  </a:srgbClr>
                </a:outerShdw>
              </a:effectLst>
            </a:endParaRP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44</a:t>
            </a:fld>
            <a:endParaRPr lang="en-US"/>
          </a:p>
        </p:txBody>
      </p:sp>
    </p:spTree>
    <p:extLst>
      <p:ext uri="{BB962C8B-B14F-4D97-AF65-F5344CB8AC3E}">
        <p14:creationId xmlns:p14="http://schemas.microsoft.com/office/powerpoint/2010/main" val="3948882886"/>
      </p:ext>
    </p:extLst>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Reuse</a:t>
            </a:r>
            <a:endParaRPr lang="en-US" sz="4000" dirty="0">
              <a:solidFill>
                <a:schemeClr val="accent6">
                  <a:lumMod val="50000"/>
                </a:schemeClr>
              </a:solidFill>
            </a:endParaRPr>
          </a:p>
        </p:txBody>
      </p:sp>
      <p:sp>
        <p:nvSpPr>
          <p:cNvPr id="6" name="Text Box 2"/>
          <p:cNvSpPr txBox="1">
            <a:spLocks noChangeArrowheads="1"/>
          </p:cNvSpPr>
          <p:nvPr/>
        </p:nvSpPr>
        <p:spPr bwMode="auto">
          <a:xfrm>
            <a:off x="609599" y="4572000"/>
            <a:ext cx="1635125" cy="100647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000" dirty="0">
                <a:latin typeface="Times New Roman" pitchFamily="18" charset="0"/>
              </a:rPr>
              <a:t>Within just</a:t>
            </a:r>
          </a:p>
          <a:p>
            <a:pPr algn="ctr"/>
            <a:r>
              <a:rPr lang="en-US" sz="2000" dirty="0">
                <a:latin typeface="Times New Roman" pitchFamily="18" charset="0"/>
              </a:rPr>
              <a:t>one version of</a:t>
            </a:r>
          </a:p>
          <a:p>
            <a:pPr algn="ctr"/>
            <a:r>
              <a:rPr lang="en-US" sz="2000" dirty="0">
                <a:latin typeface="Times New Roman" pitchFamily="18" charset="0"/>
              </a:rPr>
              <a:t>a single App</a:t>
            </a:r>
          </a:p>
        </p:txBody>
      </p:sp>
      <p:grpSp>
        <p:nvGrpSpPr>
          <p:cNvPr id="7" name="Group 4"/>
          <p:cNvGrpSpPr>
            <a:grpSpLocks/>
          </p:cNvGrpSpPr>
          <p:nvPr/>
        </p:nvGrpSpPr>
        <p:grpSpPr bwMode="auto">
          <a:xfrm>
            <a:off x="974724" y="2819400"/>
            <a:ext cx="904875" cy="1009650"/>
            <a:chOff x="864" y="1920"/>
            <a:chExt cx="570" cy="636"/>
          </a:xfrm>
        </p:grpSpPr>
        <p:grpSp>
          <p:nvGrpSpPr>
            <p:cNvPr id="8" name="Group 5"/>
            <p:cNvGrpSpPr>
              <a:grpSpLocks/>
            </p:cNvGrpSpPr>
            <p:nvPr/>
          </p:nvGrpSpPr>
          <p:grpSpPr bwMode="auto">
            <a:xfrm>
              <a:off x="864" y="2160"/>
              <a:ext cx="570" cy="396"/>
              <a:chOff x="810" y="2131"/>
              <a:chExt cx="845" cy="526"/>
            </a:xfrm>
          </p:grpSpPr>
          <p:sp>
            <p:nvSpPr>
              <p:cNvPr id="11" name="Rectangle 6"/>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 name="AutoShape 7"/>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 name="Rectangle 8"/>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 name="AutoShape 9"/>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 name="Rectangle 10"/>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 name="AutoShape 11"/>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 name="Rectangle 12"/>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 name="AutoShape 13"/>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 name="Rectangle 14"/>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 name="AutoShape 15"/>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 name="Rectangle 16"/>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 name="AutoShape 17"/>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9" name="Oval 18"/>
            <p:cNvSpPr>
              <a:spLocks noChangeArrowheads="1"/>
            </p:cNvSpPr>
            <p:nvPr/>
          </p:nvSpPr>
          <p:spPr bwMode="auto">
            <a:xfrm>
              <a:off x="1032" y="1920"/>
              <a:ext cx="240" cy="144"/>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10" name="Line 19"/>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23" name="Text Box 20"/>
          <p:cNvSpPr txBox="1">
            <a:spLocks noChangeArrowheads="1"/>
          </p:cNvSpPr>
          <p:nvPr/>
        </p:nvSpPr>
        <p:spPr bwMode="auto">
          <a:xfrm>
            <a:off x="3139441" y="4572000"/>
            <a:ext cx="1670050" cy="100647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000" dirty="0">
                <a:latin typeface="Times New Roman" pitchFamily="18" charset="0"/>
              </a:rPr>
              <a:t>Across several</a:t>
            </a:r>
          </a:p>
          <a:p>
            <a:pPr algn="ctr"/>
            <a:r>
              <a:rPr lang="en-US" sz="2000" dirty="0">
                <a:latin typeface="Times New Roman" pitchFamily="18" charset="0"/>
              </a:rPr>
              <a:t>versions of a</a:t>
            </a:r>
          </a:p>
          <a:p>
            <a:pPr algn="ctr"/>
            <a:r>
              <a:rPr lang="en-US" sz="2000" dirty="0">
                <a:latin typeface="Times New Roman" pitchFamily="18" charset="0"/>
              </a:rPr>
              <a:t>single App</a:t>
            </a:r>
          </a:p>
        </p:txBody>
      </p:sp>
      <p:sp>
        <p:nvSpPr>
          <p:cNvPr id="24" name="Text Box 118"/>
          <p:cNvSpPr txBox="1">
            <a:spLocks noChangeArrowheads="1"/>
          </p:cNvSpPr>
          <p:nvPr/>
        </p:nvSpPr>
        <p:spPr bwMode="auto">
          <a:xfrm>
            <a:off x="5671343" y="4572000"/>
            <a:ext cx="2774950" cy="100647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000" dirty="0">
                <a:latin typeface="Times New Roman" pitchFamily="18" charset="0"/>
              </a:rPr>
              <a:t>Across several versions</a:t>
            </a:r>
          </a:p>
          <a:p>
            <a:pPr algn="ctr"/>
            <a:r>
              <a:rPr lang="en-US" sz="2000" dirty="0">
                <a:latin typeface="Times New Roman" pitchFamily="18" charset="0"/>
              </a:rPr>
              <a:t>of many distinct</a:t>
            </a:r>
          </a:p>
          <a:p>
            <a:pPr algn="ctr"/>
            <a:r>
              <a:rPr lang="en-US" sz="2000" dirty="0">
                <a:latin typeface="Times New Roman" pitchFamily="18" charset="0"/>
              </a:rPr>
              <a:t>applications and products</a:t>
            </a:r>
          </a:p>
        </p:txBody>
      </p:sp>
      <p:grpSp>
        <p:nvGrpSpPr>
          <p:cNvPr id="4" name="Group 3"/>
          <p:cNvGrpSpPr/>
          <p:nvPr/>
        </p:nvGrpSpPr>
        <p:grpSpPr>
          <a:xfrm>
            <a:off x="3293429" y="1917700"/>
            <a:ext cx="1362075" cy="1911350"/>
            <a:chOff x="2743200" y="1898650"/>
            <a:chExt cx="1362075" cy="1911350"/>
          </a:xfrm>
        </p:grpSpPr>
        <p:sp>
          <p:nvSpPr>
            <p:cNvPr id="25" name="Line 414"/>
            <p:cNvSpPr>
              <a:spLocks noChangeShapeType="1"/>
            </p:cNvSpPr>
            <p:nvPr/>
          </p:nvSpPr>
          <p:spPr bwMode="auto">
            <a:xfrm flipH="1">
              <a:off x="2743200" y="2133600"/>
              <a:ext cx="838200" cy="914400"/>
            </a:xfrm>
            <a:prstGeom prst="line">
              <a:avLst/>
            </a:prstGeom>
            <a:noFill/>
            <a:ln w="22225">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 name="Text Box 415"/>
            <p:cNvSpPr txBox="1">
              <a:spLocks noChangeArrowheads="1"/>
            </p:cNvSpPr>
            <p:nvPr/>
          </p:nvSpPr>
          <p:spPr bwMode="auto">
            <a:xfrm rot="-2804142">
              <a:off x="2542382" y="2251868"/>
              <a:ext cx="1073150" cy="366713"/>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t>Versions</a:t>
              </a:r>
            </a:p>
          </p:txBody>
        </p:sp>
        <p:grpSp>
          <p:nvGrpSpPr>
            <p:cNvPr id="31" name="Group 850"/>
            <p:cNvGrpSpPr>
              <a:grpSpLocks/>
            </p:cNvGrpSpPr>
            <p:nvPr/>
          </p:nvGrpSpPr>
          <p:grpSpPr bwMode="auto">
            <a:xfrm>
              <a:off x="2752725" y="2362200"/>
              <a:ext cx="1352550" cy="1447800"/>
              <a:chOff x="1734" y="1488"/>
              <a:chExt cx="852" cy="912"/>
            </a:xfrm>
          </p:grpSpPr>
          <p:grpSp>
            <p:nvGrpSpPr>
              <p:cNvPr id="32" name="Group 834"/>
              <p:cNvGrpSpPr>
                <a:grpSpLocks/>
              </p:cNvGrpSpPr>
              <p:nvPr/>
            </p:nvGrpSpPr>
            <p:grpSpPr bwMode="auto">
              <a:xfrm>
                <a:off x="2016" y="1488"/>
                <a:ext cx="570" cy="636"/>
                <a:chOff x="864" y="1920"/>
                <a:chExt cx="570" cy="636"/>
              </a:xfrm>
            </p:grpSpPr>
            <p:grpSp>
              <p:nvGrpSpPr>
                <p:cNvPr id="129" name="Group 835"/>
                <p:cNvGrpSpPr>
                  <a:grpSpLocks/>
                </p:cNvGrpSpPr>
                <p:nvPr/>
              </p:nvGrpSpPr>
              <p:grpSpPr bwMode="auto">
                <a:xfrm>
                  <a:off x="864" y="2160"/>
                  <a:ext cx="570" cy="396"/>
                  <a:chOff x="810" y="2131"/>
                  <a:chExt cx="845" cy="526"/>
                </a:xfrm>
              </p:grpSpPr>
              <p:sp>
                <p:nvSpPr>
                  <p:cNvPr id="132" name="Rectangle 836"/>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3" name="AutoShape 837"/>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4" name="Rectangle 838"/>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5" name="AutoShape 839"/>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6" name="Rectangle 840"/>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7" name="AutoShape 841"/>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8" name="Rectangle 842"/>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9" name="AutoShape 843"/>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0" name="Rectangle 844"/>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1" name="AutoShape 845"/>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2" name="Rectangle 846"/>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3" name="AutoShape 847"/>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30" name="Oval 848"/>
                <p:cNvSpPr>
                  <a:spLocks noChangeArrowheads="1"/>
                </p:cNvSpPr>
                <p:nvPr/>
              </p:nvSpPr>
              <p:spPr bwMode="auto">
                <a:xfrm>
                  <a:off x="1032" y="1920"/>
                  <a:ext cx="240" cy="144"/>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131" name="Line 849"/>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33" name="Group 443"/>
              <p:cNvGrpSpPr>
                <a:grpSpLocks/>
              </p:cNvGrpSpPr>
              <p:nvPr/>
            </p:nvGrpSpPr>
            <p:grpSpPr bwMode="auto">
              <a:xfrm>
                <a:off x="1968" y="1524"/>
                <a:ext cx="570" cy="636"/>
                <a:chOff x="864" y="1920"/>
                <a:chExt cx="570" cy="636"/>
              </a:xfrm>
            </p:grpSpPr>
            <p:grpSp>
              <p:nvGrpSpPr>
                <p:cNvPr id="114" name="Group 444"/>
                <p:cNvGrpSpPr>
                  <a:grpSpLocks/>
                </p:cNvGrpSpPr>
                <p:nvPr/>
              </p:nvGrpSpPr>
              <p:grpSpPr bwMode="auto">
                <a:xfrm>
                  <a:off x="864" y="2160"/>
                  <a:ext cx="570" cy="396"/>
                  <a:chOff x="810" y="2131"/>
                  <a:chExt cx="845" cy="526"/>
                </a:xfrm>
              </p:grpSpPr>
              <p:sp>
                <p:nvSpPr>
                  <p:cNvPr id="117" name="Rectangle 445"/>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8" name="AutoShape 446"/>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9" name="Rectangle 447"/>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0" name="AutoShape 448"/>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1" name="Rectangle 449"/>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2" name="AutoShape 450"/>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 name="Rectangle 451"/>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4" name="AutoShape 452"/>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5" name="Rectangle 453"/>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6" name="AutoShape 454"/>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7" name="Rectangle 455"/>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8" name="AutoShape 456"/>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15" name="Oval 457"/>
                <p:cNvSpPr>
                  <a:spLocks noChangeArrowheads="1"/>
                </p:cNvSpPr>
                <p:nvPr/>
              </p:nvSpPr>
              <p:spPr bwMode="auto">
                <a:xfrm>
                  <a:off x="1032" y="1920"/>
                  <a:ext cx="240" cy="144"/>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116" name="Line 458"/>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34" name="Group 459"/>
              <p:cNvGrpSpPr>
                <a:grpSpLocks/>
              </p:cNvGrpSpPr>
              <p:nvPr/>
            </p:nvGrpSpPr>
            <p:grpSpPr bwMode="auto">
              <a:xfrm>
                <a:off x="1920" y="1572"/>
                <a:ext cx="570" cy="636"/>
                <a:chOff x="864" y="1920"/>
                <a:chExt cx="570" cy="636"/>
              </a:xfrm>
            </p:grpSpPr>
            <p:grpSp>
              <p:nvGrpSpPr>
                <p:cNvPr id="99" name="Group 460"/>
                <p:cNvGrpSpPr>
                  <a:grpSpLocks/>
                </p:cNvGrpSpPr>
                <p:nvPr/>
              </p:nvGrpSpPr>
              <p:grpSpPr bwMode="auto">
                <a:xfrm>
                  <a:off x="864" y="2160"/>
                  <a:ext cx="570" cy="396"/>
                  <a:chOff x="810" y="2131"/>
                  <a:chExt cx="845" cy="526"/>
                </a:xfrm>
              </p:grpSpPr>
              <p:sp>
                <p:nvSpPr>
                  <p:cNvPr id="102" name="Rectangle 461"/>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3" name="AutoShape 462"/>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4" name="Rectangle 463"/>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 name="AutoShape 464"/>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6" name="Rectangle 465"/>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7" name="AutoShape 466"/>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8" name="Rectangle 467"/>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9" name="AutoShape 468"/>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0" name="Rectangle 469"/>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1" name="AutoShape 470"/>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2" name="Rectangle 471"/>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3" name="AutoShape 472"/>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00" name="Oval 473"/>
                <p:cNvSpPr>
                  <a:spLocks noChangeArrowheads="1"/>
                </p:cNvSpPr>
                <p:nvPr/>
              </p:nvSpPr>
              <p:spPr bwMode="auto">
                <a:xfrm>
                  <a:off x="1032" y="1920"/>
                  <a:ext cx="240" cy="144"/>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101" name="Line 474"/>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35" name="Group 475"/>
              <p:cNvGrpSpPr>
                <a:grpSpLocks/>
              </p:cNvGrpSpPr>
              <p:nvPr/>
            </p:nvGrpSpPr>
            <p:grpSpPr bwMode="auto">
              <a:xfrm>
                <a:off x="1872" y="1620"/>
                <a:ext cx="570" cy="636"/>
                <a:chOff x="864" y="1920"/>
                <a:chExt cx="570" cy="636"/>
              </a:xfrm>
            </p:grpSpPr>
            <p:grpSp>
              <p:nvGrpSpPr>
                <p:cNvPr id="84" name="Group 476"/>
                <p:cNvGrpSpPr>
                  <a:grpSpLocks/>
                </p:cNvGrpSpPr>
                <p:nvPr/>
              </p:nvGrpSpPr>
              <p:grpSpPr bwMode="auto">
                <a:xfrm>
                  <a:off x="864" y="2160"/>
                  <a:ext cx="570" cy="396"/>
                  <a:chOff x="810" y="2131"/>
                  <a:chExt cx="845" cy="526"/>
                </a:xfrm>
              </p:grpSpPr>
              <p:sp>
                <p:nvSpPr>
                  <p:cNvPr id="87" name="Rectangle 477"/>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8" name="AutoShape 478"/>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9" name="Rectangle 479"/>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0" name="AutoShape 480"/>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1" name="Rectangle 481"/>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2" name="AutoShape 482"/>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 name="Rectangle 483"/>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4" name="AutoShape 484"/>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5" name="Rectangle 485"/>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6" name="AutoShape 486"/>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7" name="Rectangle 487"/>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8" name="AutoShape 488"/>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5" name="Oval 489"/>
                <p:cNvSpPr>
                  <a:spLocks noChangeArrowheads="1"/>
                </p:cNvSpPr>
                <p:nvPr/>
              </p:nvSpPr>
              <p:spPr bwMode="auto">
                <a:xfrm>
                  <a:off x="1032" y="1920"/>
                  <a:ext cx="240" cy="144"/>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86" name="Line 490"/>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36" name="Group 491"/>
              <p:cNvGrpSpPr>
                <a:grpSpLocks/>
              </p:cNvGrpSpPr>
              <p:nvPr/>
            </p:nvGrpSpPr>
            <p:grpSpPr bwMode="auto">
              <a:xfrm>
                <a:off x="1824" y="1680"/>
                <a:ext cx="570" cy="636"/>
                <a:chOff x="864" y="1920"/>
                <a:chExt cx="570" cy="636"/>
              </a:xfrm>
            </p:grpSpPr>
            <p:grpSp>
              <p:nvGrpSpPr>
                <p:cNvPr id="69" name="Group 492"/>
                <p:cNvGrpSpPr>
                  <a:grpSpLocks/>
                </p:cNvGrpSpPr>
                <p:nvPr/>
              </p:nvGrpSpPr>
              <p:grpSpPr bwMode="auto">
                <a:xfrm>
                  <a:off x="864" y="2160"/>
                  <a:ext cx="570" cy="396"/>
                  <a:chOff x="810" y="2131"/>
                  <a:chExt cx="845" cy="526"/>
                </a:xfrm>
              </p:grpSpPr>
              <p:sp>
                <p:nvSpPr>
                  <p:cNvPr id="72" name="Rectangle 493"/>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3" name="AutoShape 494"/>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 name="Rectangle 495"/>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 name="AutoShape 496"/>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 name="Rectangle 497"/>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 name="AutoShape 498"/>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 name="Rectangle 499"/>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 name="AutoShape 500"/>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 name="Rectangle 501"/>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 name="AutoShape 502"/>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 name="Rectangle 503"/>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 name="AutoShape 504"/>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0" name="Oval 505"/>
                <p:cNvSpPr>
                  <a:spLocks noChangeArrowheads="1"/>
                </p:cNvSpPr>
                <p:nvPr/>
              </p:nvSpPr>
              <p:spPr bwMode="auto">
                <a:xfrm>
                  <a:off x="1032" y="1920"/>
                  <a:ext cx="240" cy="144"/>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71" name="Line 506"/>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37" name="Group 507"/>
              <p:cNvGrpSpPr>
                <a:grpSpLocks/>
              </p:cNvGrpSpPr>
              <p:nvPr/>
            </p:nvGrpSpPr>
            <p:grpSpPr bwMode="auto">
              <a:xfrm>
                <a:off x="1776" y="1716"/>
                <a:ext cx="570" cy="636"/>
                <a:chOff x="864" y="1920"/>
                <a:chExt cx="570" cy="636"/>
              </a:xfrm>
            </p:grpSpPr>
            <p:grpSp>
              <p:nvGrpSpPr>
                <p:cNvPr id="54" name="Group 508"/>
                <p:cNvGrpSpPr>
                  <a:grpSpLocks/>
                </p:cNvGrpSpPr>
                <p:nvPr/>
              </p:nvGrpSpPr>
              <p:grpSpPr bwMode="auto">
                <a:xfrm>
                  <a:off x="864" y="2160"/>
                  <a:ext cx="570" cy="396"/>
                  <a:chOff x="810" y="2131"/>
                  <a:chExt cx="845" cy="526"/>
                </a:xfrm>
              </p:grpSpPr>
              <p:sp>
                <p:nvSpPr>
                  <p:cNvPr id="57" name="Rectangle 509"/>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8" name="AutoShape 510"/>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9" name="Rectangle 511"/>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0" name="AutoShape 512"/>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1" name="Rectangle 513"/>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2" name="AutoShape 514"/>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3" name="Rectangle 515"/>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4" name="AutoShape 516"/>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5" name="Rectangle 517"/>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6" name="AutoShape 518"/>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7" name="Rectangle 519"/>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8" name="AutoShape 520"/>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55" name="Oval 521"/>
                <p:cNvSpPr>
                  <a:spLocks noChangeArrowheads="1"/>
                </p:cNvSpPr>
                <p:nvPr/>
              </p:nvSpPr>
              <p:spPr bwMode="auto">
                <a:xfrm>
                  <a:off x="1032" y="1920"/>
                  <a:ext cx="240" cy="144"/>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56" name="Line 522"/>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38" name="Group 523"/>
              <p:cNvGrpSpPr>
                <a:grpSpLocks/>
              </p:cNvGrpSpPr>
              <p:nvPr/>
            </p:nvGrpSpPr>
            <p:grpSpPr bwMode="auto">
              <a:xfrm>
                <a:off x="1734" y="1764"/>
                <a:ext cx="570" cy="636"/>
                <a:chOff x="864" y="1920"/>
                <a:chExt cx="570" cy="636"/>
              </a:xfrm>
            </p:grpSpPr>
            <p:grpSp>
              <p:nvGrpSpPr>
                <p:cNvPr id="39" name="Group 524"/>
                <p:cNvGrpSpPr>
                  <a:grpSpLocks/>
                </p:cNvGrpSpPr>
                <p:nvPr/>
              </p:nvGrpSpPr>
              <p:grpSpPr bwMode="auto">
                <a:xfrm>
                  <a:off x="864" y="2160"/>
                  <a:ext cx="570" cy="396"/>
                  <a:chOff x="810" y="2131"/>
                  <a:chExt cx="845" cy="526"/>
                </a:xfrm>
              </p:grpSpPr>
              <p:sp>
                <p:nvSpPr>
                  <p:cNvPr id="42" name="Rectangle 525"/>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3" name="AutoShape 526"/>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 name="Rectangle 527"/>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 name="AutoShape 528"/>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 name="Rectangle 529"/>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7" name="AutoShape 530"/>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 name="Rectangle 531"/>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9" name="AutoShape 532"/>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 name="Rectangle 533"/>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1" name="AutoShape 534"/>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 name="Rectangle 535"/>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3" name="AutoShape 536"/>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0" name="Oval 537"/>
                <p:cNvSpPr>
                  <a:spLocks noChangeArrowheads="1"/>
                </p:cNvSpPr>
                <p:nvPr/>
              </p:nvSpPr>
              <p:spPr bwMode="auto">
                <a:xfrm>
                  <a:off x="1032" y="1920"/>
                  <a:ext cx="240" cy="144"/>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41" name="Line 538"/>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grpSp>
      <p:grpSp>
        <p:nvGrpSpPr>
          <p:cNvPr id="5" name="Group 4"/>
          <p:cNvGrpSpPr/>
          <p:nvPr/>
        </p:nvGrpSpPr>
        <p:grpSpPr>
          <a:xfrm>
            <a:off x="5642562" y="1752600"/>
            <a:ext cx="2832513" cy="2076450"/>
            <a:chOff x="5638800" y="1752600"/>
            <a:chExt cx="2832513" cy="2076450"/>
          </a:xfrm>
        </p:grpSpPr>
        <p:sp>
          <p:nvSpPr>
            <p:cNvPr id="27" name="Line 416"/>
            <p:cNvSpPr>
              <a:spLocks noChangeShapeType="1"/>
            </p:cNvSpPr>
            <p:nvPr/>
          </p:nvSpPr>
          <p:spPr bwMode="auto">
            <a:xfrm flipH="1">
              <a:off x="5638800" y="2133600"/>
              <a:ext cx="838200" cy="914400"/>
            </a:xfrm>
            <a:prstGeom prst="line">
              <a:avLst/>
            </a:prstGeom>
            <a:noFill/>
            <a:ln w="22225">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 name="Text Box 417"/>
            <p:cNvSpPr txBox="1">
              <a:spLocks noChangeArrowheads="1"/>
            </p:cNvSpPr>
            <p:nvPr/>
          </p:nvSpPr>
          <p:spPr bwMode="auto">
            <a:xfrm rot="18795858">
              <a:off x="5451095" y="2251868"/>
              <a:ext cx="1073150" cy="366713"/>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dirty="0"/>
                <a:t>Versions</a:t>
              </a:r>
            </a:p>
          </p:txBody>
        </p:sp>
        <p:sp>
          <p:nvSpPr>
            <p:cNvPr id="29" name="Line 418"/>
            <p:cNvSpPr>
              <a:spLocks noChangeShapeType="1"/>
            </p:cNvSpPr>
            <p:nvPr/>
          </p:nvSpPr>
          <p:spPr bwMode="auto">
            <a:xfrm>
              <a:off x="6490113" y="2127250"/>
              <a:ext cx="1981200" cy="0"/>
            </a:xfrm>
            <a:prstGeom prst="line">
              <a:avLst/>
            </a:prstGeom>
            <a:noFill/>
            <a:ln w="22225">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 name="Text Box 419"/>
            <p:cNvSpPr txBox="1">
              <a:spLocks noChangeArrowheads="1"/>
            </p:cNvSpPr>
            <p:nvPr/>
          </p:nvSpPr>
          <p:spPr bwMode="auto">
            <a:xfrm>
              <a:off x="6777451" y="1752600"/>
              <a:ext cx="1416050" cy="366713"/>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dirty="0"/>
                <a:t>Applications</a:t>
              </a:r>
            </a:p>
          </p:txBody>
        </p:sp>
        <p:grpSp>
          <p:nvGrpSpPr>
            <p:cNvPr id="144" name="Group 833"/>
            <p:cNvGrpSpPr>
              <a:grpSpLocks/>
            </p:cNvGrpSpPr>
            <p:nvPr/>
          </p:nvGrpSpPr>
          <p:grpSpPr bwMode="auto">
            <a:xfrm>
              <a:off x="5648325" y="2362200"/>
              <a:ext cx="2571750" cy="1466850"/>
              <a:chOff x="3174" y="1488"/>
              <a:chExt cx="1620" cy="924"/>
            </a:xfrm>
          </p:grpSpPr>
          <p:grpSp>
            <p:nvGrpSpPr>
              <p:cNvPr id="145" name="Group 365"/>
              <p:cNvGrpSpPr>
                <a:grpSpLocks/>
              </p:cNvGrpSpPr>
              <p:nvPr/>
            </p:nvGrpSpPr>
            <p:grpSpPr bwMode="auto">
              <a:xfrm>
                <a:off x="3456" y="1488"/>
                <a:ext cx="1338" cy="636"/>
                <a:chOff x="3360" y="1776"/>
                <a:chExt cx="1338" cy="636"/>
              </a:xfrm>
            </p:grpSpPr>
            <p:grpSp>
              <p:nvGrpSpPr>
                <p:cNvPr id="440" name="Group 366"/>
                <p:cNvGrpSpPr>
                  <a:grpSpLocks/>
                </p:cNvGrpSpPr>
                <p:nvPr/>
              </p:nvGrpSpPr>
              <p:grpSpPr bwMode="auto">
                <a:xfrm>
                  <a:off x="3360" y="1776"/>
                  <a:ext cx="570" cy="636"/>
                  <a:chOff x="864" y="1920"/>
                  <a:chExt cx="570" cy="636"/>
                </a:xfrm>
              </p:grpSpPr>
              <p:grpSp>
                <p:nvGrpSpPr>
                  <p:cNvPr id="473" name="Group 367"/>
                  <p:cNvGrpSpPr>
                    <a:grpSpLocks/>
                  </p:cNvGrpSpPr>
                  <p:nvPr/>
                </p:nvGrpSpPr>
                <p:grpSpPr bwMode="auto">
                  <a:xfrm>
                    <a:off x="864" y="2160"/>
                    <a:ext cx="570" cy="396"/>
                    <a:chOff x="810" y="2131"/>
                    <a:chExt cx="845" cy="526"/>
                  </a:xfrm>
                </p:grpSpPr>
                <p:sp>
                  <p:nvSpPr>
                    <p:cNvPr id="476" name="Rectangle 368"/>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77" name="AutoShape 369"/>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78" name="Rectangle 370"/>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79" name="AutoShape 371"/>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0" name="Rectangle 372"/>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1" name="AutoShape 373"/>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2" name="Rectangle 374"/>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3" name="AutoShape 375"/>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4" name="Rectangle 376"/>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5" name="AutoShape 377"/>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6" name="Rectangle 378"/>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7" name="AutoShape 379"/>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74" name="Oval 380"/>
                  <p:cNvSpPr>
                    <a:spLocks noChangeArrowheads="1"/>
                  </p:cNvSpPr>
                  <p:nvPr/>
                </p:nvSpPr>
                <p:spPr bwMode="auto">
                  <a:xfrm>
                    <a:off x="1032" y="1920"/>
                    <a:ext cx="240" cy="144"/>
                  </a:xfrm>
                  <a:prstGeom prst="ellipse">
                    <a:avLst/>
                  </a:prstGeom>
                  <a:solidFill>
                    <a:srgbClr val="008000"/>
                  </a:solidFill>
                  <a:ln w="12700"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475" name="Line 381"/>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441" name="Group 382"/>
                <p:cNvGrpSpPr>
                  <a:grpSpLocks/>
                </p:cNvGrpSpPr>
                <p:nvPr/>
              </p:nvGrpSpPr>
              <p:grpSpPr bwMode="auto">
                <a:xfrm>
                  <a:off x="3744" y="1776"/>
                  <a:ext cx="570" cy="636"/>
                  <a:chOff x="864" y="1920"/>
                  <a:chExt cx="570" cy="636"/>
                </a:xfrm>
              </p:grpSpPr>
              <p:grpSp>
                <p:nvGrpSpPr>
                  <p:cNvPr id="458" name="Group 383"/>
                  <p:cNvGrpSpPr>
                    <a:grpSpLocks/>
                  </p:cNvGrpSpPr>
                  <p:nvPr/>
                </p:nvGrpSpPr>
                <p:grpSpPr bwMode="auto">
                  <a:xfrm>
                    <a:off x="864" y="2160"/>
                    <a:ext cx="570" cy="396"/>
                    <a:chOff x="810" y="2131"/>
                    <a:chExt cx="845" cy="526"/>
                  </a:xfrm>
                </p:grpSpPr>
                <p:sp>
                  <p:nvSpPr>
                    <p:cNvPr id="461" name="Rectangle 384"/>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2" name="AutoShape 385"/>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3" name="Rectangle 386"/>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4" name="AutoShape 387"/>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5" name="Rectangle 388"/>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6" name="AutoShape 389"/>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7" name="Rectangle 390"/>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8" name="AutoShape 391"/>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9" name="Rectangle 392"/>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70" name="AutoShape 393"/>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71" name="Rectangle 394"/>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72" name="AutoShape 395"/>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59" name="Oval 396"/>
                  <p:cNvSpPr>
                    <a:spLocks noChangeArrowheads="1"/>
                  </p:cNvSpPr>
                  <p:nvPr/>
                </p:nvSpPr>
                <p:spPr bwMode="auto">
                  <a:xfrm>
                    <a:off x="1032" y="1920"/>
                    <a:ext cx="240" cy="144"/>
                  </a:xfrm>
                  <a:prstGeom prst="ellipse">
                    <a:avLst/>
                  </a:prstGeom>
                  <a:solidFill>
                    <a:srgbClr val="008000"/>
                  </a:solidFill>
                  <a:ln w="12700"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460" name="Line 397"/>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442" name="Group 398"/>
                <p:cNvGrpSpPr>
                  <a:grpSpLocks/>
                </p:cNvGrpSpPr>
                <p:nvPr/>
              </p:nvGrpSpPr>
              <p:grpSpPr bwMode="auto">
                <a:xfrm>
                  <a:off x="4128" y="1776"/>
                  <a:ext cx="570" cy="636"/>
                  <a:chOff x="864" y="1920"/>
                  <a:chExt cx="570" cy="636"/>
                </a:xfrm>
              </p:grpSpPr>
              <p:grpSp>
                <p:nvGrpSpPr>
                  <p:cNvPr id="443" name="Group 399"/>
                  <p:cNvGrpSpPr>
                    <a:grpSpLocks/>
                  </p:cNvGrpSpPr>
                  <p:nvPr/>
                </p:nvGrpSpPr>
                <p:grpSpPr bwMode="auto">
                  <a:xfrm>
                    <a:off x="864" y="2160"/>
                    <a:ext cx="570" cy="396"/>
                    <a:chOff x="810" y="2131"/>
                    <a:chExt cx="845" cy="526"/>
                  </a:xfrm>
                </p:grpSpPr>
                <p:sp>
                  <p:nvSpPr>
                    <p:cNvPr id="446" name="Rectangle 400"/>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7" name="AutoShape 401"/>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8" name="Rectangle 402"/>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9" name="AutoShape 403"/>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0" name="Rectangle 404"/>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1" name="AutoShape 405"/>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2" name="Rectangle 406"/>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3" name="AutoShape 407"/>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4" name="Rectangle 408"/>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5" name="AutoShape 409"/>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6" name="Rectangle 410"/>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7" name="AutoShape 411"/>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44" name="Oval 412"/>
                  <p:cNvSpPr>
                    <a:spLocks noChangeArrowheads="1"/>
                  </p:cNvSpPr>
                  <p:nvPr/>
                </p:nvSpPr>
                <p:spPr bwMode="auto">
                  <a:xfrm>
                    <a:off x="1032" y="1920"/>
                    <a:ext cx="240" cy="144"/>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445" name="Line 413"/>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grpSp>
            <p:nvGrpSpPr>
              <p:cNvPr id="146" name="Group 539"/>
              <p:cNvGrpSpPr>
                <a:grpSpLocks/>
              </p:cNvGrpSpPr>
              <p:nvPr/>
            </p:nvGrpSpPr>
            <p:grpSpPr bwMode="auto">
              <a:xfrm>
                <a:off x="3414" y="1536"/>
                <a:ext cx="1338" cy="636"/>
                <a:chOff x="3360" y="1776"/>
                <a:chExt cx="1338" cy="636"/>
              </a:xfrm>
            </p:grpSpPr>
            <p:grpSp>
              <p:nvGrpSpPr>
                <p:cNvPr id="392" name="Group 540"/>
                <p:cNvGrpSpPr>
                  <a:grpSpLocks/>
                </p:cNvGrpSpPr>
                <p:nvPr/>
              </p:nvGrpSpPr>
              <p:grpSpPr bwMode="auto">
                <a:xfrm>
                  <a:off x="3360" y="1776"/>
                  <a:ext cx="570" cy="636"/>
                  <a:chOff x="864" y="1920"/>
                  <a:chExt cx="570" cy="636"/>
                </a:xfrm>
              </p:grpSpPr>
              <p:grpSp>
                <p:nvGrpSpPr>
                  <p:cNvPr id="425" name="Group 541"/>
                  <p:cNvGrpSpPr>
                    <a:grpSpLocks/>
                  </p:cNvGrpSpPr>
                  <p:nvPr/>
                </p:nvGrpSpPr>
                <p:grpSpPr bwMode="auto">
                  <a:xfrm>
                    <a:off x="864" y="2160"/>
                    <a:ext cx="570" cy="396"/>
                    <a:chOff x="810" y="2131"/>
                    <a:chExt cx="845" cy="526"/>
                  </a:xfrm>
                </p:grpSpPr>
                <p:sp>
                  <p:nvSpPr>
                    <p:cNvPr id="428" name="Rectangle 542"/>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9" name="AutoShape 543"/>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30" name="Rectangle 544"/>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31" name="AutoShape 545"/>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32" name="Rectangle 546"/>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33" name="AutoShape 547"/>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34" name="Rectangle 548"/>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35" name="AutoShape 549"/>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36" name="Rectangle 550"/>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37" name="AutoShape 551"/>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38" name="Rectangle 552"/>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39" name="AutoShape 553"/>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26" name="Oval 554"/>
                  <p:cNvSpPr>
                    <a:spLocks noChangeArrowheads="1"/>
                  </p:cNvSpPr>
                  <p:nvPr/>
                </p:nvSpPr>
                <p:spPr bwMode="auto">
                  <a:xfrm>
                    <a:off x="1032" y="1920"/>
                    <a:ext cx="240" cy="144"/>
                  </a:xfrm>
                  <a:prstGeom prst="ellipse">
                    <a:avLst/>
                  </a:prstGeom>
                  <a:solidFill>
                    <a:srgbClr val="008000"/>
                  </a:solidFill>
                  <a:ln w="12700"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427" name="Line 555"/>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393" name="Group 556"/>
                <p:cNvGrpSpPr>
                  <a:grpSpLocks/>
                </p:cNvGrpSpPr>
                <p:nvPr/>
              </p:nvGrpSpPr>
              <p:grpSpPr bwMode="auto">
                <a:xfrm>
                  <a:off x="3744" y="1776"/>
                  <a:ext cx="570" cy="636"/>
                  <a:chOff x="864" y="1920"/>
                  <a:chExt cx="570" cy="636"/>
                </a:xfrm>
              </p:grpSpPr>
              <p:grpSp>
                <p:nvGrpSpPr>
                  <p:cNvPr id="410" name="Group 557"/>
                  <p:cNvGrpSpPr>
                    <a:grpSpLocks/>
                  </p:cNvGrpSpPr>
                  <p:nvPr/>
                </p:nvGrpSpPr>
                <p:grpSpPr bwMode="auto">
                  <a:xfrm>
                    <a:off x="864" y="2160"/>
                    <a:ext cx="570" cy="396"/>
                    <a:chOff x="810" y="2131"/>
                    <a:chExt cx="845" cy="526"/>
                  </a:xfrm>
                </p:grpSpPr>
                <p:sp>
                  <p:nvSpPr>
                    <p:cNvPr id="413" name="Rectangle 558"/>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4" name="AutoShape 559"/>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5" name="Rectangle 560"/>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6" name="AutoShape 561"/>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7" name="Rectangle 562"/>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8" name="AutoShape 563"/>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9" name="Rectangle 564"/>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 name="AutoShape 565"/>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 name="Rectangle 566"/>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2" name="AutoShape 567"/>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3" name="Rectangle 568"/>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4" name="AutoShape 569"/>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11" name="Oval 570"/>
                  <p:cNvSpPr>
                    <a:spLocks noChangeArrowheads="1"/>
                  </p:cNvSpPr>
                  <p:nvPr/>
                </p:nvSpPr>
                <p:spPr bwMode="auto">
                  <a:xfrm>
                    <a:off x="1032" y="1920"/>
                    <a:ext cx="240" cy="144"/>
                  </a:xfrm>
                  <a:prstGeom prst="ellipse">
                    <a:avLst/>
                  </a:prstGeom>
                  <a:solidFill>
                    <a:srgbClr val="008000"/>
                  </a:solidFill>
                  <a:ln w="12700"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412" name="Line 571"/>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394" name="Group 572"/>
                <p:cNvGrpSpPr>
                  <a:grpSpLocks/>
                </p:cNvGrpSpPr>
                <p:nvPr/>
              </p:nvGrpSpPr>
              <p:grpSpPr bwMode="auto">
                <a:xfrm>
                  <a:off x="4128" y="1776"/>
                  <a:ext cx="570" cy="636"/>
                  <a:chOff x="864" y="1920"/>
                  <a:chExt cx="570" cy="636"/>
                </a:xfrm>
              </p:grpSpPr>
              <p:grpSp>
                <p:nvGrpSpPr>
                  <p:cNvPr id="395" name="Group 573"/>
                  <p:cNvGrpSpPr>
                    <a:grpSpLocks/>
                  </p:cNvGrpSpPr>
                  <p:nvPr/>
                </p:nvGrpSpPr>
                <p:grpSpPr bwMode="auto">
                  <a:xfrm>
                    <a:off x="864" y="2160"/>
                    <a:ext cx="570" cy="396"/>
                    <a:chOff x="810" y="2131"/>
                    <a:chExt cx="845" cy="526"/>
                  </a:xfrm>
                </p:grpSpPr>
                <p:sp>
                  <p:nvSpPr>
                    <p:cNvPr id="398" name="Rectangle 574"/>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 name="AutoShape 575"/>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0" name="Rectangle 576"/>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1" name="AutoShape 577"/>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2" name="Rectangle 578"/>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3" name="AutoShape 579"/>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4" name="Rectangle 580"/>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5" name="AutoShape 581"/>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6" name="Rectangle 582"/>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7" name="AutoShape 583"/>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8" name="Rectangle 584"/>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9" name="AutoShape 585"/>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396" name="Oval 586"/>
                  <p:cNvSpPr>
                    <a:spLocks noChangeArrowheads="1"/>
                  </p:cNvSpPr>
                  <p:nvPr/>
                </p:nvSpPr>
                <p:spPr bwMode="auto">
                  <a:xfrm>
                    <a:off x="1032" y="1920"/>
                    <a:ext cx="240" cy="144"/>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397" name="Line 587"/>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grpSp>
            <p:nvGrpSpPr>
              <p:cNvPr id="147" name="Group 588"/>
              <p:cNvGrpSpPr>
                <a:grpSpLocks/>
              </p:cNvGrpSpPr>
              <p:nvPr/>
            </p:nvGrpSpPr>
            <p:grpSpPr bwMode="auto">
              <a:xfrm>
                <a:off x="3360" y="1584"/>
                <a:ext cx="1338" cy="636"/>
                <a:chOff x="3360" y="1776"/>
                <a:chExt cx="1338" cy="636"/>
              </a:xfrm>
            </p:grpSpPr>
            <p:grpSp>
              <p:nvGrpSpPr>
                <p:cNvPr id="344" name="Group 589"/>
                <p:cNvGrpSpPr>
                  <a:grpSpLocks/>
                </p:cNvGrpSpPr>
                <p:nvPr/>
              </p:nvGrpSpPr>
              <p:grpSpPr bwMode="auto">
                <a:xfrm>
                  <a:off x="3360" y="1776"/>
                  <a:ext cx="570" cy="636"/>
                  <a:chOff x="864" y="1920"/>
                  <a:chExt cx="570" cy="636"/>
                </a:xfrm>
              </p:grpSpPr>
              <p:grpSp>
                <p:nvGrpSpPr>
                  <p:cNvPr id="377" name="Group 590"/>
                  <p:cNvGrpSpPr>
                    <a:grpSpLocks/>
                  </p:cNvGrpSpPr>
                  <p:nvPr/>
                </p:nvGrpSpPr>
                <p:grpSpPr bwMode="auto">
                  <a:xfrm>
                    <a:off x="864" y="2160"/>
                    <a:ext cx="570" cy="396"/>
                    <a:chOff x="810" y="2131"/>
                    <a:chExt cx="845" cy="526"/>
                  </a:xfrm>
                </p:grpSpPr>
                <p:sp>
                  <p:nvSpPr>
                    <p:cNvPr id="380" name="Rectangle 591"/>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81" name="AutoShape 592"/>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82" name="Rectangle 593"/>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83" name="AutoShape 594"/>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84" name="Rectangle 595"/>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85" name="AutoShape 596"/>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86" name="Rectangle 597"/>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87" name="AutoShape 598"/>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88" name="Rectangle 599"/>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89" name="AutoShape 600"/>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0" name="Rectangle 601"/>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1" name="AutoShape 602"/>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378" name="Oval 603"/>
                  <p:cNvSpPr>
                    <a:spLocks noChangeArrowheads="1"/>
                  </p:cNvSpPr>
                  <p:nvPr/>
                </p:nvSpPr>
                <p:spPr bwMode="auto">
                  <a:xfrm>
                    <a:off x="1032" y="1920"/>
                    <a:ext cx="240" cy="144"/>
                  </a:xfrm>
                  <a:prstGeom prst="ellipse">
                    <a:avLst/>
                  </a:prstGeom>
                  <a:solidFill>
                    <a:srgbClr val="008000"/>
                  </a:solidFill>
                  <a:ln w="12700"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379" name="Line 604"/>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345" name="Group 605"/>
                <p:cNvGrpSpPr>
                  <a:grpSpLocks/>
                </p:cNvGrpSpPr>
                <p:nvPr/>
              </p:nvGrpSpPr>
              <p:grpSpPr bwMode="auto">
                <a:xfrm>
                  <a:off x="3744" y="1776"/>
                  <a:ext cx="570" cy="636"/>
                  <a:chOff x="864" y="1920"/>
                  <a:chExt cx="570" cy="636"/>
                </a:xfrm>
              </p:grpSpPr>
              <p:grpSp>
                <p:nvGrpSpPr>
                  <p:cNvPr id="362" name="Group 606"/>
                  <p:cNvGrpSpPr>
                    <a:grpSpLocks/>
                  </p:cNvGrpSpPr>
                  <p:nvPr/>
                </p:nvGrpSpPr>
                <p:grpSpPr bwMode="auto">
                  <a:xfrm>
                    <a:off x="864" y="2160"/>
                    <a:ext cx="570" cy="396"/>
                    <a:chOff x="810" y="2131"/>
                    <a:chExt cx="845" cy="526"/>
                  </a:xfrm>
                </p:grpSpPr>
                <p:sp>
                  <p:nvSpPr>
                    <p:cNvPr id="365" name="Rectangle 607"/>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66" name="AutoShape 608"/>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67" name="Rectangle 609"/>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68" name="AutoShape 610"/>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69" name="Rectangle 611"/>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0" name="AutoShape 612"/>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 name="Rectangle 613"/>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2" name="AutoShape 614"/>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3" name="Rectangle 615"/>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4" name="AutoShape 616"/>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5" name="Rectangle 617"/>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6" name="AutoShape 618"/>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363" name="Oval 619"/>
                  <p:cNvSpPr>
                    <a:spLocks noChangeArrowheads="1"/>
                  </p:cNvSpPr>
                  <p:nvPr/>
                </p:nvSpPr>
                <p:spPr bwMode="auto">
                  <a:xfrm>
                    <a:off x="1032" y="1920"/>
                    <a:ext cx="240" cy="144"/>
                  </a:xfrm>
                  <a:prstGeom prst="ellipse">
                    <a:avLst/>
                  </a:prstGeom>
                  <a:solidFill>
                    <a:srgbClr val="008000"/>
                  </a:solidFill>
                  <a:ln w="12700"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364" name="Line 620"/>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346" name="Group 621"/>
                <p:cNvGrpSpPr>
                  <a:grpSpLocks/>
                </p:cNvGrpSpPr>
                <p:nvPr/>
              </p:nvGrpSpPr>
              <p:grpSpPr bwMode="auto">
                <a:xfrm>
                  <a:off x="4128" y="1776"/>
                  <a:ext cx="570" cy="636"/>
                  <a:chOff x="864" y="1920"/>
                  <a:chExt cx="570" cy="636"/>
                </a:xfrm>
              </p:grpSpPr>
              <p:grpSp>
                <p:nvGrpSpPr>
                  <p:cNvPr id="347" name="Group 622"/>
                  <p:cNvGrpSpPr>
                    <a:grpSpLocks/>
                  </p:cNvGrpSpPr>
                  <p:nvPr/>
                </p:nvGrpSpPr>
                <p:grpSpPr bwMode="auto">
                  <a:xfrm>
                    <a:off x="864" y="2160"/>
                    <a:ext cx="570" cy="396"/>
                    <a:chOff x="810" y="2131"/>
                    <a:chExt cx="845" cy="526"/>
                  </a:xfrm>
                </p:grpSpPr>
                <p:sp>
                  <p:nvSpPr>
                    <p:cNvPr id="350" name="Rectangle 623"/>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1" name="AutoShape 624"/>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2" name="Rectangle 625"/>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3" name="AutoShape 626"/>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4" name="Rectangle 627"/>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5" name="AutoShape 628"/>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6" name="Rectangle 629"/>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7" name="AutoShape 630"/>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8" name="Rectangle 631"/>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9" name="AutoShape 632"/>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60" name="Rectangle 633"/>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61" name="AutoShape 634"/>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348" name="Oval 635"/>
                  <p:cNvSpPr>
                    <a:spLocks noChangeArrowheads="1"/>
                  </p:cNvSpPr>
                  <p:nvPr/>
                </p:nvSpPr>
                <p:spPr bwMode="auto">
                  <a:xfrm>
                    <a:off x="1032" y="1920"/>
                    <a:ext cx="240" cy="144"/>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349" name="Line 636"/>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grpSp>
            <p:nvGrpSpPr>
              <p:cNvPr id="148" name="Group 637"/>
              <p:cNvGrpSpPr>
                <a:grpSpLocks/>
              </p:cNvGrpSpPr>
              <p:nvPr/>
            </p:nvGrpSpPr>
            <p:grpSpPr bwMode="auto">
              <a:xfrm>
                <a:off x="3312" y="1632"/>
                <a:ext cx="1338" cy="636"/>
                <a:chOff x="3360" y="1776"/>
                <a:chExt cx="1338" cy="636"/>
              </a:xfrm>
            </p:grpSpPr>
            <p:grpSp>
              <p:nvGrpSpPr>
                <p:cNvPr id="296" name="Group 638"/>
                <p:cNvGrpSpPr>
                  <a:grpSpLocks/>
                </p:cNvGrpSpPr>
                <p:nvPr/>
              </p:nvGrpSpPr>
              <p:grpSpPr bwMode="auto">
                <a:xfrm>
                  <a:off x="3360" y="1776"/>
                  <a:ext cx="570" cy="636"/>
                  <a:chOff x="864" y="1920"/>
                  <a:chExt cx="570" cy="636"/>
                </a:xfrm>
              </p:grpSpPr>
              <p:grpSp>
                <p:nvGrpSpPr>
                  <p:cNvPr id="329" name="Group 639"/>
                  <p:cNvGrpSpPr>
                    <a:grpSpLocks/>
                  </p:cNvGrpSpPr>
                  <p:nvPr/>
                </p:nvGrpSpPr>
                <p:grpSpPr bwMode="auto">
                  <a:xfrm>
                    <a:off x="864" y="2160"/>
                    <a:ext cx="570" cy="396"/>
                    <a:chOff x="810" y="2131"/>
                    <a:chExt cx="845" cy="526"/>
                  </a:xfrm>
                </p:grpSpPr>
                <p:sp>
                  <p:nvSpPr>
                    <p:cNvPr id="332" name="Rectangle 640"/>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3" name="AutoShape 641"/>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4" name="Rectangle 642"/>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5" name="AutoShape 643"/>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6" name="Rectangle 644"/>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7" name="AutoShape 645"/>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8" name="Rectangle 646"/>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9" name="AutoShape 647"/>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0" name="Rectangle 648"/>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1" name="AutoShape 649"/>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2" name="Rectangle 650"/>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3" name="AutoShape 651"/>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330" name="Oval 652"/>
                  <p:cNvSpPr>
                    <a:spLocks noChangeArrowheads="1"/>
                  </p:cNvSpPr>
                  <p:nvPr/>
                </p:nvSpPr>
                <p:spPr bwMode="auto">
                  <a:xfrm>
                    <a:off x="1032" y="1920"/>
                    <a:ext cx="240" cy="144"/>
                  </a:xfrm>
                  <a:prstGeom prst="ellipse">
                    <a:avLst/>
                  </a:prstGeom>
                  <a:solidFill>
                    <a:srgbClr val="008000"/>
                  </a:solidFill>
                  <a:ln w="12700"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331" name="Line 653"/>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297" name="Group 654"/>
                <p:cNvGrpSpPr>
                  <a:grpSpLocks/>
                </p:cNvGrpSpPr>
                <p:nvPr/>
              </p:nvGrpSpPr>
              <p:grpSpPr bwMode="auto">
                <a:xfrm>
                  <a:off x="3744" y="1776"/>
                  <a:ext cx="570" cy="636"/>
                  <a:chOff x="864" y="1920"/>
                  <a:chExt cx="570" cy="636"/>
                </a:xfrm>
              </p:grpSpPr>
              <p:grpSp>
                <p:nvGrpSpPr>
                  <p:cNvPr id="314" name="Group 655"/>
                  <p:cNvGrpSpPr>
                    <a:grpSpLocks/>
                  </p:cNvGrpSpPr>
                  <p:nvPr/>
                </p:nvGrpSpPr>
                <p:grpSpPr bwMode="auto">
                  <a:xfrm>
                    <a:off x="864" y="2160"/>
                    <a:ext cx="570" cy="396"/>
                    <a:chOff x="810" y="2131"/>
                    <a:chExt cx="845" cy="526"/>
                  </a:xfrm>
                </p:grpSpPr>
                <p:sp>
                  <p:nvSpPr>
                    <p:cNvPr id="317" name="Rectangle 656"/>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8" name="AutoShape 657"/>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9" name="Rectangle 658"/>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0" name="AutoShape 659"/>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1" name="Rectangle 660"/>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2" name="AutoShape 661"/>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3" name="Rectangle 662"/>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4" name="AutoShape 663"/>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5" name="Rectangle 664"/>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6" name="AutoShape 665"/>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7" name="Rectangle 666"/>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 name="AutoShape 667"/>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315" name="Oval 668"/>
                  <p:cNvSpPr>
                    <a:spLocks noChangeArrowheads="1"/>
                  </p:cNvSpPr>
                  <p:nvPr/>
                </p:nvSpPr>
                <p:spPr bwMode="auto">
                  <a:xfrm>
                    <a:off x="1032" y="1920"/>
                    <a:ext cx="240" cy="144"/>
                  </a:xfrm>
                  <a:prstGeom prst="ellipse">
                    <a:avLst/>
                  </a:prstGeom>
                  <a:solidFill>
                    <a:srgbClr val="008000"/>
                  </a:solidFill>
                  <a:ln w="12700"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316" name="Line 669"/>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298" name="Group 670"/>
                <p:cNvGrpSpPr>
                  <a:grpSpLocks/>
                </p:cNvGrpSpPr>
                <p:nvPr/>
              </p:nvGrpSpPr>
              <p:grpSpPr bwMode="auto">
                <a:xfrm>
                  <a:off x="4128" y="1776"/>
                  <a:ext cx="570" cy="636"/>
                  <a:chOff x="864" y="1920"/>
                  <a:chExt cx="570" cy="636"/>
                </a:xfrm>
              </p:grpSpPr>
              <p:grpSp>
                <p:nvGrpSpPr>
                  <p:cNvPr id="299" name="Group 671"/>
                  <p:cNvGrpSpPr>
                    <a:grpSpLocks/>
                  </p:cNvGrpSpPr>
                  <p:nvPr/>
                </p:nvGrpSpPr>
                <p:grpSpPr bwMode="auto">
                  <a:xfrm>
                    <a:off x="864" y="2160"/>
                    <a:ext cx="570" cy="396"/>
                    <a:chOff x="810" y="2131"/>
                    <a:chExt cx="845" cy="526"/>
                  </a:xfrm>
                </p:grpSpPr>
                <p:sp>
                  <p:nvSpPr>
                    <p:cNvPr id="302" name="Rectangle 672"/>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3" name="AutoShape 673"/>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4" name="Rectangle 674"/>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5" name="AutoShape 675"/>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6" name="Rectangle 676"/>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7" name="AutoShape 677"/>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8" name="Rectangle 678"/>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9" name="AutoShape 679"/>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0" name="Rectangle 680"/>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1" name="AutoShape 681"/>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2" name="Rectangle 682"/>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3" name="AutoShape 683"/>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300" name="Oval 684"/>
                  <p:cNvSpPr>
                    <a:spLocks noChangeArrowheads="1"/>
                  </p:cNvSpPr>
                  <p:nvPr/>
                </p:nvSpPr>
                <p:spPr bwMode="auto">
                  <a:xfrm>
                    <a:off x="1032" y="1920"/>
                    <a:ext cx="240" cy="144"/>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301" name="Line 685"/>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grpSp>
            <p:nvGrpSpPr>
              <p:cNvPr id="149" name="Group 686"/>
              <p:cNvGrpSpPr>
                <a:grpSpLocks/>
              </p:cNvGrpSpPr>
              <p:nvPr/>
            </p:nvGrpSpPr>
            <p:grpSpPr bwMode="auto">
              <a:xfrm>
                <a:off x="3264" y="1680"/>
                <a:ext cx="1338" cy="636"/>
                <a:chOff x="3360" y="1776"/>
                <a:chExt cx="1338" cy="636"/>
              </a:xfrm>
            </p:grpSpPr>
            <p:grpSp>
              <p:nvGrpSpPr>
                <p:cNvPr id="248" name="Group 687"/>
                <p:cNvGrpSpPr>
                  <a:grpSpLocks/>
                </p:cNvGrpSpPr>
                <p:nvPr/>
              </p:nvGrpSpPr>
              <p:grpSpPr bwMode="auto">
                <a:xfrm>
                  <a:off x="3360" y="1776"/>
                  <a:ext cx="570" cy="636"/>
                  <a:chOff x="864" y="1920"/>
                  <a:chExt cx="570" cy="636"/>
                </a:xfrm>
              </p:grpSpPr>
              <p:grpSp>
                <p:nvGrpSpPr>
                  <p:cNvPr id="281" name="Group 688"/>
                  <p:cNvGrpSpPr>
                    <a:grpSpLocks/>
                  </p:cNvGrpSpPr>
                  <p:nvPr/>
                </p:nvGrpSpPr>
                <p:grpSpPr bwMode="auto">
                  <a:xfrm>
                    <a:off x="864" y="2160"/>
                    <a:ext cx="570" cy="396"/>
                    <a:chOff x="810" y="2131"/>
                    <a:chExt cx="845" cy="526"/>
                  </a:xfrm>
                </p:grpSpPr>
                <p:sp>
                  <p:nvSpPr>
                    <p:cNvPr id="284" name="Rectangle 689"/>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5" name="AutoShape 690"/>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6" name="Rectangle 691"/>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7" name="AutoShape 692"/>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8" name="Rectangle 693"/>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9" name="AutoShape 694"/>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0" name="Rectangle 695"/>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1" name="AutoShape 696"/>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2" name="Rectangle 697"/>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3" name="AutoShape 698"/>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4" name="Rectangle 699"/>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5" name="AutoShape 700"/>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82" name="Oval 701"/>
                  <p:cNvSpPr>
                    <a:spLocks noChangeArrowheads="1"/>
                  </p:cNvSpPr>
                  <p:nvPr/>
                </p:nvSpPr>
                <p:spPr bwMode="auto">
                  <a:xfrm>
                    <a:off x="1032" y="1920"/>
                    <a:ext cx="240" cy="144"/>
                  </a:xfrm>
                  <a:prstGeom prst="ellipse">
                    <a:avLst/>
                  </a:prstGeom>
                  <a:solidFill>
                    <a:srgbClr val="008000"/>
                  </a:solidFill>
                  <a:ln w="12700"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83" name="Line 702"/>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249" name="Group 703"/>
                <p:cNvGrpSpPr>
                  <a:grpSpLocks/>
                </p:cNvGrpSpPr>
                <p:nvPr/>
              </p:nvGrpSpPr>
              <p:grpSpPr bwMode="auto">
                <a:xfrm>
                  <a:off x="3744" y="1776"/>
                  <a:ext cx="570" cy="636"/>
                  <a:chOff x="864" y="1920"/>
                  <a:chExt cx="570" cy="636"/>
                </a:xfrm>
              </p:grpSpPr>
              <p:grpSp>
                <p:nvGrpSpPr>
                  <p:cNvPr id="266" name="Group 704"/>
                  <p:cNvGrpSpPr>
                    <a:grpSpLocks/>
                  </p:cNvGrpSpPr>
                  <p:nvPr/>
                </p:nvGrpSpPr>
                <p:grpSpPr bwMode="auto">
                  <a:xfrm>
                    <a:off x="864" y="2160"/>
                    <a:ext cx="570" cy="396"/>
                    <a:chOff x="810" y="2131"/>
                    <a:chExt cx="845" cy="526"/>
                  </a:xfrm>
                </p:grpSpPr>
                <p:sp>
                  <p:nvSpPr>
                    <p:cNvPr id="269" name="Rectangle 705"/>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0" name="AutoShape 706"/>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1" name="Rectangle 707"/>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2" name="AutoShape 708"/>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3" name="Rectangle 709"/>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4" name="AutoShape 710"/>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5" name="Rectangle 711"/>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6" name="AutoShape 712"/>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7" name="Rectangle 713"/>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8" name="AutoShape 714"/>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9" name="Rectangle 715"/>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0" name="AutoShape 716"/>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67" name="Oval 717"/>
                  <p:cNvSpPr>
                    <a:spLocks noChangeArrowheads="1"/>
                  </p:cNvSpPr>
                  <p:nvPr/>
                </p:nvSpPr>
                <p:spPr bwMode="auto">
                  <a:xfrm>
                    <a:off x="1032" y="1920"/>
                    <a:ext cx="240" cy="144"/>
                  </a:xfrm>
                  <a:prstGeom prst="ellipse">
                    <a:avLst/>
                  </a:prstGeom>
                  <a:solidFill>
                    <a:srgbClr val="008000"/>
                  </a:solidFill>
                  <a:ln w="12700"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68" name="Line 718"/>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250" name="Group 719"/>
                <p:cNvGrpSpPr>
                  <a:grpSpLocks/>
                </p:cNvGrpSpPr>
                <p:nvPr/>
              </p:nvGrpSpPr>
              <p:grpSpPr bwMode="auto">
                <a:xfrm>
                  <a:off x="4128" y="1776"/>
                  <a:ext cx="570" cy="636"/>
                  <a:chOff x="864" y="1920"/>
                  <a:chExt cx="570" cy="636"/>
                </a:xfrm>
              </p:grpSpPr>
              <p:grpSp>
                <p:nvGrpSpPr>
                  <p:cNvPr id="251" name="Group 720"/>
                  <p:cNvGrpSpPr>
                    <a:grpSpLocks/>
                  </p:cNvGrpSpPr>
                  <p:nvPr/>
                </p:nvGrpSpPr>
                <p:grpSpPr bwMode="auto">
                  <a:xfrm>
                    <a:off x="864" y="2160"/>
                    <a:ext cx="570" cy="396"/>
                    <a:chOff x="810" y="2131"/>
                    <a:chExt cx="845" cy="526"/>
                  </a:xfrm>
                </p:grpSpPr>
                <p:sp>
                  <p:nvSpPr>
                    <p:cNvPr id="254" name="Rectangle 721"/>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5" name="AutoShape 722"/>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6" name="Rectangle 723"/>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7" name="AutoShape 724"/>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8" name="Rectangle 725"/>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9" name="AutoShape 726"/>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0" name="Rectangle 727"/>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1" name="AutoShape 728"/>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2" name="Rectangle 729"/>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3" name="AutoShape 730"/>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4" name="Rectangle 731"/>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5" name="AutoShape 732"/>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52" name="Oval 733"/>
                  <p:cNvSpPr>
                    <a:spLocks noChangeArrowheads="1"/>
                  </p:cNvSpPr>
                  <p:nvPr/>
                </p:nvSpPr>
                <p:spPr bwMode="auto">
                  <a:xfrm>
                    <a:off x="1032" y="1920"/>
                    <a:ext cx="240" cy="144"/>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53" name="Line 734"/>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grpSp>
            <p:nvGrpSpPr>
              <p:cNvPr id="150" name="Group 735"/>
              <p:cNvGrpSpPr>
                <a:grpSpLocks/>
              </p:cNvGrpSpPr>
              <p:nvPr/>
            </p:nvGrpSpPr>
            <p:grpSpPr bwMode="auto">
              <a:xfrm>
                <a:off x="3216" y="1728"/>
                <a:ext cx="1338" cy="636"/>
                <a:chOff x="3360" y="1776"/>
                <a:chExt cx="1338" cy="636"/>
              </a:xfrm>
            </p:grpSpPr>
            <p:grpSp>
              <p:nvGrpSpPr>
                <p:cNvPr id="200" name="Group 736"/>
                <p:cNvGrpSpPr>
                  <a:grpSpLocks/>
                </p:cNvGrpSpPr>
                <p:nvPr/>
              </p:nvGrpSpPr>
              <p:grpSpPr bwMode="auto">
                <a:xfrm>
                  <a:off x="3360" y="1776"/>
                  <a:ext cx="570" cy="636"/>
                  <a:chOff x="864" y="1920"/>
                  <a:chExt cx="570" cy="636"/>
                </a:xfrm>
              </p:grpSpPr>
              <p:grpSp>
                <p:nvGrpSpPr>
                  <p:cNvPr id="233" name="Group 737"/>
                  <p:cNvGrpSpPr>
                    <a:grpSpLocks/>
                  </p:cNvGrpSpPr>
                  <p:nvPr/>
                </p:nvGrpSpPr>
                <p:grpSpPr bwMode="auto">
                  <a:xfrm>
                    <a:off x="864" y="2160"/>
                    <a:ext cx="570" cy="396"/>
                    <a:chOff x="810" y="2131"/>
                    <a:chExt cx="845" cy="526"/>
                  </a:xfrm>
                </p:grpSpPr>
                <p:sp>
                  <p:nvSpPr>
                    <p:cNvPr id="236" name="Rectangle 738"/>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7" name="AutoShape 739"/>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8" name="Rectangle 740"/>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9" name="AutoShape 741"/>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0" name="Rectangle 742"/>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1" name="AutoShape 743"/>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2" name="Rectangle 744"/>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3" name="AutoShape 745"/>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4" name="Rectangle 746"/>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5" name="AutoShape 747"/>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6" name="Rectangle 748"/>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7" name="AutoShape 749"/>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34" name="Oval 750"/>
                  <p:cNvSpPr>
                    <a:spLocks noChangeArrowheads="1"/>
                  </p:cNvSpPr>
                  <p:nvPr/>
                </p:nvSpPr>
                <p:spPr bwMode="auto">
                  <a:xfrm>
                    <a:off x="1032" y="1920"/>
                    <a:ext cx="240" cy="144"/>
                  </a:xfrm>
                  <a:prstGeom prst="ellipse">
                    <a:avLst/>
                  </a:prstGeom>
                  <a:solidFill>
                    <a:srgbClr val="008000"/>
                  </a:solidFill>
                  <a:ln w="12700"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35" name="Line 751"/>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201" name="Group 752"/>
                <p:cNvGrpSpPr>
                  <a:grpSpLocks/>
                </p:cNvGrpSpPr>
                <p:nvPr/>
              </p:nvGrpSpPr>
              <p:grpSpPr bwMode="auto">
                <a:xfrm>
                  <a:off x="3744" y="1776"/>
                  <a:ext cx="570" cy="636"/>
                  <a:chOff x="864" y="1920"/>
                  <a:chExt cx="570" cy="636"/>
                </a:xfrm>
              </p:grpSpPr>
              <p:grpSp>
                <p:nvGrpSpPr>
                  <p:cNvPr id="218" name="Group 753"/>
                  <p:cNvGrpSpPr>
                    <a:grpSpLocks/>
                  </p:cNvGrpSpPr>
                  <p:nvPr/>
                </p:nvGrpSpPr>
                <p:grpSpPr bwMode="auto">
                  <a:xfrm>
                    <a:off x="864" y="2160"/>
                    <a:ext cx="570" cy="396"/>
                    <a:chOff x="810" y="2131"/>
                    <a:chExt cx="845" cy="526"/>
                  </a:xfrm>
                </p:grpSpPr>
                <p:sp>
                  <p:nvSpPr>
                    <p:cNvPr id="221" name="Rectangle 754"/>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2" name="AutoShape 755"/>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3" name="Rectangle 756"/>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4" name="AutoShape 757"/>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5" name="Rectangle 758"/>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6" name="AutoShape 759"/>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7" name="Rectangle 760"/>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8" name="AutoShape 761"/>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9" name="Rectangle 762"/>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0" name="AutoShape 763"/>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1" name="Rectangle 764"/>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2" name="AutoShape 765"/>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19" name="Oval 766"/>
                  <p:cNvSpPr>
                    <a:spLocks noChangeArrowheads="1"/>
                  </p:cNvSpPr>
                  <p:nvPr/>
                </p:nvSpPr>
                <p:spPr bwMode="auto">
                  <a:xfrm>
                    <a:off x="1032" y="1920"/>
                    <a:ext cx="240" cy="144"/>
                  </a:xfrm>
                  <a:prstGeom prst="ellipse">
                    <a:avLst/>
                  </a:prstGeom>
                  <a:solidFill>
                    <a:srgbClr val="008000"/>
                  </a:solidFill>
                  <a:ln w="12700"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20" name="Line 767"/>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202" name="Group 768"/>
                <p:cNvGrpSpPr>
                  <a:grpSpLocks/>
                </p:cNvGrpSpPr>
                <p:nvPr/>
              </p:nvGrpSpPr>
              <p:grpSpPr bwMode="auto">
                <a:xfrm>
                  <a:off x="4128" y="1776"/>
                  <a:ext cx="570" cy="636"/>
                  <a:chOff x="864" y="1920"/>
                  <a:chExt cx="570" cy="636"/>
                </a:xfrm>
              </p:grpSpPr>
              <p:grpSp>
                <p:nvGrpSpPr>
                  <p:cNvPr id="203" name="Group 769"/>
                  <p:cNvGrpSpPr>
                    <a:grpSpLocks/>
                  </p:cNvGrpSpPr>
                  <p:nvPr/>
                </p:nvGrpSpPr>
                <p:grpSpPr bwMode="auto">
                  <a:xfrm>
                    <a:off x="864" y="2160"/>
                    <a:ext cx="570" cy="396"/>
                    <a:chOff x="810" y="2131"/>
                    <a:chExt cx="845" cy="526"/>
                  </a:xfrm>
                </p:grpSpPr>
                <p:sp>
                  <p:nvSpPr>
                    <p:cNvPr id="206" name="Rectangle 770"/>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7" name="AutoShape 771"/>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8" name="Rectangle 772"/>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9" name="AutoShape 773"/>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0" name="Rectangle 774"/>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1" name="AutoShape 775"/>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2" name="Rectangle 776"/>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3" name="AutoShape 777"/>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4" name="Rectangle 778"/>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5" name="AutoShape 779"/>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6" name="Rectangle 780"/>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7" name="AutoShape 781"/>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04" name="Oval 782"/>
                  <p:cNvSpPr>
                    <a:spLocks noChangeArrowheads="1"/>
                  </p:cNvSpPr>
                  <p:nvPr/>
                </p:nvSpPr>
                <p:spPr bwMode="auto">
                  <a:xfrm>
                    <a:off x="1032" y="1920"/>
                    <a:ext cx="240" cy="144"/>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05" name="Line 783"/>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grpSp>
            <p:nvGrpSpPr>
              <p:cNvPr id="151" name="Group 784"/>
              <p:cNvGrpSpPr>
                <a:grpSpLocks/>
              </p:cNvGrpSpPr>
              <p:nvPr/>
            </p:nvGrpSpPr>
            <p:grpSpPr bwMode="auto">
              <a:xfrm>
                <a:off x="3174" y="1776"/>
                <a:ext cx="1338" cy="636"/>
                <a:chOff x="3360" y="1776"/>
                <a:chExt cx="1338" cy="636"/>
              </a:xfrm>
            </p:grpSpPr>
            <p:grpSp>
              <p:nvGrpSpPr>
                <p:cNvPr id="152" name="Group 785"/>
                <p:cNvGrpSpPr>
                  <a:grpSpLocks/>
                </p:cNvGrpSpPr>
                <p:nvPr/>
              </p:nvGrpSpPr>
              <p:grpSpPr bwMode="auto">
                <a:xfrm>
                  <a:off x="3360" y="1776"/>
                  <a:ext cx="570" cy="636"/>
                  <a:chOff x="864" y="1920"/>
                  <a:chExt cx="570" cy="636"/>
                </a:xfrm>
              </p:grpSpPr>
              <p:grpSp>
                <p:nvGrpSpPr>
                  <p:cNvPr id="185" name="Group 786"/>
                  <p:cNvGrpSpPr>
                    <a:grpSpLocks/>
                  </p:cNvGrpSpPr>
                  <p:nvPr/>
                </p:nvGrpSpPr>
                <p:grpSpPr bwMode="auto">
                  <a:xfrm>
                    <a:off x="864" y="2160"/>
                    <a:ext cx="570" cy="396"/>
                    <a:chOff x="810" y="2131"/>
                    <a:chExt cx="845" cy="526"/>
                  </a:xfrm>
                </p:grpSpPr>
                <p:sp>
                  <p:nvSpPr>
                    <p:cNvPr id="188" name="Rectangle 787"/>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9" name="AutoShape 788"/>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0" name="Rectangle 789"/>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1" name="AutoShape 790"/>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2" name="Rectangle 791"/>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3" name="AutoShape 792"/>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4" name="Rectangle 793"/>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5" name="AutoShape 794"/>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6" name="Rectangle 795"/>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7" name="AutoShape 796"/>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8" name="Rectangle 797"/>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9" name="AutoShape 798"/>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86" name="Oval 799"/>
                  <p:cNvSpPr>
                    <a:spLocks noChangeArrowheads="1"/>
                  </p:cNvSpPr>
                  <p:nvPr/>
                </p:nvSpPr>
                <p:spPr bwMode="auto">
                  <a:xfrm>
                    <a:off x="1032" y="1920"/>
                    <a:ext cx="240" cy="144"/>
                  </a:xfrm>
                  <a:prstGeom prst="ellipse">
                    <a:avLst/>
                  </a:prstGeom>
                  <a:solidFill>
                    <a:srgbClr val="008000"/>
                  </a:solidFill>
                  <a:ln w="12700"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187" name="Line 800"/>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153" name="Group 801"/>
                <p:cNvGrpSpPr>
                  <a:grpSpLocks/>
                </p:cNvGrpSpPr>
                <p:nvPr/>
              </p:nvGrpSpPr>
              <p:grpSpPr bwMode="auto">
                <a:xfrm>
                  <a:off x="3744" y="1776"/>
                  <a:ext cx="570" cy="636"/>
                  <a:chOff x="864" y="1920"/>
                  <a:chExt cx="570" cy="636"/>
                </a:xfrm>
              </p:grpSpPr>
              <p:grpSp>
                <p:nvGrpSpPr>
                  <p:cNvPr id="170" name="Group 802"/>
                  <p:cNvGrpSpPr>
                    <a:grpSpLocks/>
                  </p:cNvGrpSpPr>
                  <p:nvPr/>
                </p:nvGrpSpPr>
                <p:grpSpPr bwMode="auto">
                  <a:xfrm>
                    <a:off x="864" y="2160"/>
                    <a:ext cx="570" cy="396"/>
                    <a:chOff x="810" y="2131"/>
                    <a:chExt cx="845" cy="526"/>
                  </a:xfrm>
                </p:grpSpPr>
                <p:sp>
                  <p:nvSpPr>
                    <p:cNvPr id="173" name="Rectangle 803"/>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4" name="AutoShape 804"/>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5" name="Rectangle 805"/>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6" name="AutoShape 806"/>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7" name="Rectangle 807"/>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8" name="AutoShape 808"/>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9" name="Rectangle 809"/>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0" name="AutoShape 810"/>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1" name="Rectangle 811"/>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2" name="AutoShape 812"/>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3" name="Rectangle 813"/>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4" name="AutoShape 814"/>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71" name="Oval 815"/>
                  <p:cNvSpPr>
                    <a:spLocks noChangeArrowheads="1"/>
                  </p:cNvSpPr>
                  <p:nvPr/>
                </p:nvSpPr>
                <p:spPr bwMode="auto">
                  <a:xfrm>
                    <a:off x="1032" y="1920"/>
                    <a:ext cx="240" cy="144"/>
                  </a:xfrm>
                  <a:prstGeom prst="ellipse">
                    <a:avLst/>
                  </a:prstGeom>
                  <a:solidFill>
                    <a:srgbClr val="008000"/>
                  </a:solidFill>
                  <a:ln w="12700"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172" name="Line 816"/>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154" name="Group 817"/>
                <p:cNvGrpSpPr>
                  <a:grpSpLocks/>
                </p:cNvGrpSpPr>
                <p:nvPr/>
              </p:nvGrpSpPr>
              <p:grpSpPr bwMode="auto">
                <a:xfrm>
                  <a:off x="4128" y="1776"/>
                  <a:ext cx="570" cy="636"/>
                  <a:chOff x="864" y="1920"/>
                  <a:chExt cx="570" cy="636"/>
                </a:xfrm>
              </p:grpSpPr>
              <p:grpSp>
                <p:nvGrpSpPr>
                  <p:cNvPr id="155" name="Group 818"/>
                  <p:cNvGrpSpPr>
                    <a:grpSpLocks/>
                  </p:cNvGrpSpPr>
                  <p:nvPr/>
                </p:nvGrpSpPr>
                <p:grpSpPr bwMode="auto">
                  <a:xfrm>
                    <a:off x="864" y="2160"/>
                    <a:ext cx="570" cy="396"/>
                    <a:chOff x="810" y="2131"/>
                    <a:chExt cx="845" cy="526"/>
                  </a:xfrm>
                </p:grpSpPr>
                <p:sp>
                  <p:nvSpPr>
                    <p:cNvPr id="158" name="Rectangle 819"/>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9" name="AutoShape 820"/>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0" name="Rectangle 821"/>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1" name="AutoShape 822"/>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2" name="Rectangle 823"/>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3" name="AutoShape 824"/>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4" name="Rectangle 825"/>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5" name="AutoShape 826"/>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6" name="Rectangle 827"/>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7" name="AutoShape 828"/>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8" name="Rectangle 829"/>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9" name="AutoShape 830"/>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56" name="Oval 831"/>
                  <p:cNvSpPr>
                    <a:spLocks noChangeArrowheads="1"/>
                  </p:cNvSpPr>
                  <p:nvPr/>
                </p:nvSpPr>
                <p:spPr bwMode="auto">
                  <a:xfrm>
                    <a:off x="1032" y="1920"/>
                    <a:ext cx="240" cy="144"/>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157" name="Line 832"/>
                  <p:cNvSpPr>
                    <a:spLocks noChangeShapeType="1"/>
                  </p:cNvSpPr>
                  <p:nvPr/>
                </p:nvSpPr>
                <p:spPr bwMode="auto">
                  <a:xfrm>
                    <a:off x="1152" y="2064"/>
                    <a:ext cx="0" cy="96"/>
                  </a:xfrm>
                  <a:prstGeom prst="line">
                    <a:avLst/>
                  </a:prstGeom>
                  <a:noFill/>
                  <a:ln w="254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grpSp>
      </p:grpSp>
      <p:sp>
        <p:nvSpPr>
          <p:cNvPr id="488" name="Rectangle 487"/>
          <p:cNvSpPr/>
          <p:nvPr/>
        </p:nvSpPr>
        <p:spPr>
          <a:xfrm>
            <a:off x="592638" y="3867165"/>
            <a:ext cx="1669047" cy="707886"/>
          </a:xfrm>
          <a:prstGeom prst="rect">
            <a:avLst/>
          </a:prstGeom>
          <a:noFill/>
        </p:spPr>
        <p:txBody>
          <a:bodyPr wrap="none" lIns="91440" tIns="45720" rIns="91440" bIns="45720">
            <a:spAutoFit/>
            <a:scene3d>
              <a:camera prst="orthographicFront"/>
              <a:lightRig rig="flat" dir="tl">
                <a:rot lat="0" lon="0" rev="6600000"/>
              </a:lightRig>
            </a:scene3d>
            <a:sp3d extrusionH="25400" contourW="8890">
              <a:bevelT w="38100" h="31750"/>
              <a:contourClr>
                <a:schemeClr val="accent2">
                  <a:shade val="75000"/>
                </a:schemeClr>
              </a:contourClr>
            </a:sp3d>
          </a:bodyPr>
          <a:lstStyle/>
          <a:p>
            <a:pPr algn="ctr"/>
            <a:r>
              <a:rPr lang="en-US" sz="4000" b="1" cap="none" spc="0" dirty="0" smtClean="0">
                <a:ln w="11430"/>
                <a:gradFill>
                  <a:gsLst>
                    <a:gs pos="0">
                      <a:schemeClr val="accent2">
                        <a:tint val="70000"/>
                        <a:satMod val="245000"/>
                      </a:schemeClr>
                    </a:gs>
                    <a:gs pos="75000">
                      <a:schemeClr val="accent2">
                        <a:tint val="90000"/>
                        <a:shade val="60000"/>
                        <a:satMod val="240000"/>
                      </a:schemeClr>
                    </a:gs>
                    <a:gs pos="100000">
                      <a:schemeClr val="accent2">
                        <a:tint val="100000"/>
                        <a:shade val="50000"/>
                        <a:satMod val="240000"/>
                      </a:schemeClr>
                    </a:gs>
                  </a:gsLst>
                  <a:lin ang="5400000"/>
                </a:gradFill>
                <a:effectLst>
                  <a:outerShdw blurRad="50800" dist="39000" dir="5460000" algn="tl">
                    <a:srgbClr val="000000">
                      <a:alpha val="38000"/>
                    </a:srgbClr>
                  </a:outerShdw>
                </a:effectLst>
              </a:rPr>
              <a:t>Brittle</a:t>
            </a:r>
            <a:endParaRPr lang="en-US" sz="4000" b="1" cap="none" spc="0" dirty="0">
              <a:ln w="11430"/>
              <a:gradFill>
                <a:gsLst>
                  <a:gs pos="0">
                    <a:schemeClr val="accent2">
                      <a:tint val="70000"/>
                      <a:satMod val="245000"/>
                    </a:schemeClr>
                  </a:gs>
                  <a:gs pos="75000">
                    <a:schemeClr val="accent2">
                      <a:tint val="90000"/>
                      <a:shade val="60000"/>
                      <a:satMod val="240000"/>
                    </a:schemeClr>
                  </a:gs>
                  <a:gs pos="100000">
                    <a:schemeClr val="accent2">
                      <a:tint val="100000"/>
                      <a:shade val="50000"/>
                      <a:satMod val="240000"/>
                    </a:schemeClr>
                  </a:gs>
                </a:gsLst>
                <a:lin ang="5400000"/>
              </a:gradFill>
              <a:effectLst>
                <a:outerShdw blurRad="50800" dist="39000" dir="5460000" algn="tl">
                  <a:srgbClr val="000000">
                    <a:alpha val="38000"/>
                  </a:srgbClr>
                </a:outerShdw>
              </a:effectLst>
            </a:endParaRPr>
          </a:p>
        </p:txBody>
      </p:sp>
      <p:sp>
        <p:nvSpPr>
          <p:cNvPr id="489" name="Rectangle 488"/>
          <p:cNvSpPr/>
          <p:nvPr/>
        </p:nvSpPr>
        <p:spPr>
          <a:xfrm>
            <a:off x="2743200" y="3959498"/>
            <a:ext cx="2462533" cy="523220"/>
          </a:xfrm>
          <a:prstGeom prst="rect">
            <a:avLst/>
          </a:prstGeom>
          <a:noFill/>
        </p:spPr>
        <p:txBody>
          <a:bodyPr wrap="none" lIns="91440" tIns="45720" rIns="91440" bIns="45720">
            <a:spAutoFit/>
            <a:scene3d>
              <a:camera prst="orthographicFront"/>
              <a:lightRig rig="flat" dir="tl">
                <a:rot lat="0" lon="0" rev="6600000"/>
              </a:lightRig>
            </a:scene3d>
            <a:sp3d extrusionH="25400" contourW="8890">
              <a:bevelT w="38100" h="31750"/>
              <a:contourClr>
                <a:schemeClr val="accent2">
                  <a:shade val="75000"/>
                </a:schemeClr>
              </a:contourClr>
            </a:sp3d>
          </a:bodyPr>
          <a:lstStyle/>
          <a:p>
            <a:pPr algn="ctr"/>
            <a:r>
              <a:rPr lang="en-US" sz="2800" b="1" dirty="0" smtClean="0">
                <a:ln w="11430"/>
                <a:solidFill>
                  <a:srgbClr val="008000"/>
                </a:solidFill>
                <a:effectLst>
                  <a:outerShdw blurRad="50800" dist="39000" dir="5460000" algn="tl">
                    <a:srgbClr val="000000">
                      <a:alpha val="38000"/>
                    </a:srgbClr>
                  </a:outerShdw>
                </a:effectLst>
              </a:rPr>
              <a:t>Collaborative</a:t>
            </a:r>
            <a:endParaRPr lang="en-US" sz="2800" b="1" cap="none" spc="0" dirty="0">
              <a:ln w="11430"/>
              <a:solidFill>
                <a:srgbClr val="008000"/>
              </a:solidFill>
              <a:effectLst>
                <a:outerShdw blurRad="50800" dist="39000" dir="5460000" algn="tl">
                  <a:srgbClr val="000000">
                    <a:alpha val="38000"/>
                  </a:srgbClr>
                </a:outerShdw>
              </a:effectLst>
            </a:endParaRPr>
          </a:p>
        </p:txBody>
      </p:sp>
      <p:sp>
        <p:nvSpPr>
          <p:cNvPr id="490" name="Rectangle 489"/>
          <p:cNvSpPr/>
          <p:nvPr/>
        </p:nvSpPr>
        <p:spPr>
          <a:xfrm>
            <a:off x="6055980" y="3928721"/>
            <a:ext cx="2005677" cy="584775"/>
          </a:xfrm>
          <a:prstGeom prst="rect">
            <a:avLst/>
          </a:prstGeom>
          <a:noFill/>
        </p:spPr>
        <p:txBody>
          <a:bodyPr wrap="none" lIns="91440" tIns="45720" rIns="91440" bIns="45720">
            <a:spAutoFit/>
            <a:scene3d>
              <a:camera prst="orthographicFront"/>
              <a:lightRig rig="flat" dir="tl">
                <a:rot lat="0" lon="0" rev="6600000"/>
              </a:lightRig>
            </a:scene3d>
            <a:sp3d extrusionH="25400" contourW="8890">
              <a:bevelT w="38100" h="31750"/>
              <a:contourClr>
                <a:schemeClr val="accent2">
                  <a:shade val="75000"/>
                </a:schemeClr>
              </a:contourClr>
            </a:sp3d>
          </a:bodyPr>
          <a:lstStyle/>
          <a:p>
            <a:pPr algn="ctr"/>
            <a:r>
              <a:rPr lang="en-US" sz="3200" b="1" dirty="0" smtClean="0">
                <a:ln w="11430"/>
                <a:solidFill>
                  <a:srgbClr val="0000FF"/>
                </a:solidFill>
                <a:effectLst>
                  <a:outerShdw blurRad="50800" dist="39000" dir="5460000" algn="tl">
                    <a:srgbClr val="000000">
                      <a:alpha val="38000"/>
                    </a:srgbClr>
                  </a:outerShdw>
                </a:effectLst>
              </a:rPr>
              <a:t>Reusable</a:t>
            </a:r>
            <a:endParaRPr lang="en-US" sz="3200" b="1" cap="none" spc="0" dirty="0">
              <a:ln w="11430"/>
              <a:solidFill>
                <a:srgbClr val="0000FF"/>
              </a:solidFill>
              <a:effectLst>
                <a:outerShdw blurRad="50800" dist="39000" dir="5460000" algn="tl">
                  <a:srgbClr val="000000">
                    <a:alpha val="38000"/>
                  </a:srgbClr>
                </a:outerShdw>
              </a:effectLst>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45</a:t>
            </a:fld>
            <a:endParaRPr lang="en-US"/>
          </a:p>
        </p:txBody>
      </p:sp>
    </p:spTree>
    <p:extLst>
      <p:ext uri="{BB962C8B-B14F-4D97-AF65-F5344CB8AC3E}">
        <p14:creationId xmlns:p14="http://schemas.microsoft.com/office/powerpoint/2010/main" val="212116475"/>
      </p:ext>
    </p:extLst>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marL="0" indent="0">
              <a:buNone/>
            </a:pPr>
            <a:r>
              <a:rPr lang="en-US" sz="3600" spc="-90" dirty="0" smtClean="0"/>
              <a:t>Good applications are </a:t>
            </a:r>
            <a:r>
              <a:rPr lang="en-US" sz="3600" i="1" spc="-90" dirty="0" smtClean="0"/>
              <a:t>malleable</a:t>
            </a:r>
            <a:r>
              <a:rPr lang="en-US" sz="3600" spc="-90" dirty="0" smtClean="0"/>
              <a:t>…</a:t>
            </a:r>
            <a:br>
              <a:rPr lang="en-US" sz="3600" spc="-90" dirty="0" smtClean="0"/>
            </a:br>
            <a:r>
              <a:rPr lang="en-US" sz="3600" spc="-90" dirty="0" smtClean="0"/>
              <a:t>                        …but reusable software is </a:t>
            </a:r>
            <a:r>
              <a:rPr lang="en-US" sz="3600" b="1" i="1" u="sng" spc="-90" dirty="0" smtClean="0"/>
              <a:t>stable</a:t>
            </a:r>
            <a:r>
              <a:rPr lang="en-US" sz="3600" spc="-90" dirty="0" smtClean="0"/>
              <a:t>!</a:t>
            </a:r>
            <a:endParaRPr lang="en-US" sz="4400" dirty="0"/>
          </a:p>
          <a:p>
            <a:pPr marL="0" indent="0">
              <a:buNone/>
            </a:pPr>
            <a:endParaRPr lang="en-US" sz="3600" dirty="0"/>
          </a:p>
          <a:p>
            <a:pPr>
              <a:lnSpc>
                <a:spcPts val="4000"/>
              </a:lnSpc>
              <a:buNone/>
            </a:pPr>
            <a:endParaRPr lang="en-US" sz="3600" spc="-90" dirty="0"/>
          </a:p>
          <a:p>
            <a:pPr>
              <a:lnSpc>
                <a:spcPts val="4000"/>
              </a:lnSpc>
              <a:buNone/>
            </a:pPr>
            <a:endParaRPr lang="en-US" dirty="0"/>
          </a:p>
        </p:txBody>
      </p:sp>
      <p:grpSp>
        <p:nvGrpSpPr>
          <p:cNvPr id="18" name="Group 17"/>
          <p:cNvGrpSpPr/>
          <p:nvPr/>
        </p:nvGrpSpPr>
        <p:grpSpPr>
          <a:xfrm>
            <a:off x="5326212" y="2919411"/>
            <a:ext cx="2667000" cy="3328989"/>
            <a:chOff x="661988" y="1219200"/>
            <a:chExt cx="3681412" cy="4800600"/>
          </a:xfrm>
        </p:grpSpPr>
        <p:sp>
          <p:nvSpPr>
            <p:cNvPr id="4" name="Oval 4"/>
            <p:cNvSpPr>
              <a:spLocks noChangeArrowheads="1"/>
            </p:cNvSpPr>
            <p:nvPr/>
          </p:nvSpPr>
          <p:spPr bwMode="auto">
            <a:xfrm>
              <a:off x="762000" y="2438400"/>
              <a:ext cx="3581400" cy="3581400"/>
            </a:xfrm>
            <a:prstGeom prst="ellipse">
              <a:avLst/>
            </a:prstGeom>
            <a:solidFill>
              <a:srgbClr val="FF6600"/>
            </a:solidFill>
            <a:ln w="38100">
              <a:solidFill>
                <a:srgbClr val="800000"/>
              </a:solidFill>
              <a:round/>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 name="Line 7"/>
            <p:cNvSpPr>
              <a:spLocks noChangeShapeType="1"/>
            </p:cNvSpPr>
            <p:nvPr/>
          </p:nvSpPr>
          <p:spPr bwMode="auto">
            <a:xfrm>
              <a:off x="661988" y="2090738"/>
              <a:ext cx="609600" cy="838200"/>
            </a:xfrm>
            <a:prstGeom prst="line">
              <a:avLst/>
            </a:prstGeom>
            <a:noFill/>
            <a:ln w="381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7" name="Line 8"/>
            <p:cNvSpPr>
              <a:spLocks noChangeShapeType="1"/>
            </p:cNvSpPr>
            <p:nvPr/>
          </p:nvSpPr>
          <p:spPr bwMode="auto">
            <a:xfrm>
              <a:off x="809625" y="1981200"/>
              <a:ext cx="609600" cy="838200"/>
            </a:xfrm>
            <a:prstGeom prst="line">
              <a:avLst/>
            </a:prstGeom>
            <a:noFill/>
            <a:ln w="381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8" name="Line 9"/>
            <p:cNvSpPr>
              <a:spLocks noChangeShapeType="1"/>
            </p:cNvSpPr>
            <p:nvPr/>
          </p:nvSpPr>
          <p:spPr bwMode="auto">
            <a:xfrm>
              <a:off x="966788" y="1895475"/>
              <a:ext cx="609600" cy="838200"/>
            </a:xfrm>
            <a:prstGeom prst="line">
              <a:avLst/>
            </a:prstGeom>
            <a:noFill/>
            <a:ln w="381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 name="Line 10"/>
            <p:cNvSpPr>
              <a:spLocks noChangeShapeType="1"/>
            </p:cNvSpPr>
            <p:nvPr/>
          </p:nvSpPr>
          <p:spPr bwMode="auto">
            <a:xfrm>
              <a:off x="1123950" y="1785938"/>
              <a:ext cx="609600" cy="838200"/>
            </a:xfrm>
            <a:prstGeom prst="line">
              <a:avLst/>
            </a:prstGeom>
            <a:noFill/>
            <a:ln w="381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0" name="Line 11"/>
            <p:cNvSpPr>
              <a:spLocks noChangeShapeType="1"/>
            </p:cNvSpPr>
            <p:nvPr/>
          </p:nvSpPr>
          <p:spPr bwMode="auto">
            <a:xfrm>
              <a:off x="1300163" y="1714500"/>
              <a:ext cx="609600" cy="838200"/>
            </a:xfrm>
            <a:prstGeom prst="line">
              <a:avLst/>
            </a:prstGeom>
            <a:noFill/>
            <a:ln w="381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1" name="Text Box 13"/>
            <p:cNvSpPr txBox="1">
              <a:spLocks noChangeArrowheads="1"/>
            </p:cNvSpPr>
            <p:nvPr/>
          </p:nvSpPr>
          <p:spPr bwMode="auto">
            <a:xfrm>
              <a:off x="1712913" y="1219200"/>
              <a:ext cx="1831975" cy="519113"/>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800">
                  <a:latin typeface="Times New Roman" pitchFamily="18" charset="0"/>
                </a:rPr>
                <a:t>No Masters</a:t>
              </a:r>
            </a:p>
          </p:txBody>
        </p:sp>
        <p:sp>
          <p:nvSpPr>
            <p:cNvPr id="12" name="Text Box 14"/>
            <p:cNvSpPr txBox="1">
              <a:spLocks noChangeArrowheads="1"/>
            </p:cNvSpPr>
            <p:nvPr/>
          </p:nvSpPr>
          <p:spPr bwMode="auto">
            <a:xfrm>
              <a:off x="1712913" y="3935413"/>
              <a:ext cx="1765300" cy="579437"/>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3200" b="1" dirty="0">
                  <a:latin typeface="Times New Roman" pitchFamily="18" charset="0"/>
                </a:rPr>
                <a:t>Reusable</a:t>
              </a:r>
            </a:p>
          </p:txBody>
        </p:sp>
      </p:grpSp>
      <p:grpSp>
        <p:nvGrpSpPr>
          <p:cNvPr id="19" name="Group 18"/>
          <p:cNvGrpSpPr/>
          <p:nvPr/>
        </p:nvGrpSpPr>
        <p:grpSpPr>
          <a:xfrm>
            <a:off x="957263" y="3019425"/>
            <a:ext cx="3581400" cy="3457575"/>
            <a:chOff x="5029200" y="2057400"/>
            <a:chExt cx="3581400" cy="4038600"/>
          </a:xfrm>
        </p:grpSpPr>
        <p:grpSp>
          <p:nvGrpSpPr>
            <p:cNvPr id="17" name="Group 16"/>
            <p:cNvGrpSpPr/>
            <p:nvPr/>
          </p:nvGrpSpPr>
          <p:grpSpPr>
            <a:xfrm>
              <a:off x="5029200" y="2057400"/>
              <a:ext cx="3581400" cy="4038600"/>
              <a:chOff x="5029200" y="2057400"/>
              <a:chExt cx="3581400" cy="4038600"/>
            </a:xfrm>
          </p:grpSpPr>
          <p:sp>
            <p:nvSpPr>
              <p:cNvPr id="5" name="Oval 5"/>
              <p:cNvSpPr>
                <a:spLocks noChangeArrowheads="1"/>
              </p:cNvSpPr>
              <p:nvPr/>
            </p:nvSpPr>
            <p:spPr bwMode="auto">
              <a:xfrm>
                <a:off x="5029200" y="4343400"/>
                <a:ext cx="3581400" cy="1752600"/>
              </a:xfrm>
              <a:prstGeom prst="ellipse">
                <a:avLst/>
              </a:prstGeom>
              <a:solidFill>
                <a:srgbClr val="800000"/>
              </a:solidFill>
              <a:ln w="38100">
                <a:solidFill>
                  <a:srgbClr val="FF6600"/>
                </a:solidFill>
                <a:round/>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 name="Oval 16"/>
              <p:cNvSpPr>
                <a:spLocks noChangeArrowheads="1"/>
              </p:cNvSpPr>
              <p:nvPr/>
            </p:nvSpPr>
            <p:spPr bwMode="auto">
              <a:xfrm>
                <a:off x="5867400" y="2057400"/>
                <a:ext cx="1752600" cy="1752600"/>
              </a:xfrm>
              <a:prstGeom prst="ellipse">
                <a:avLst/>
              </a:prstGeom>
              <a:solidFill>
                <a:srgbClr val="3366FF"/>
              </a:solidFill>
              <a:ln w="38100">
                <a:solidFill>
                  <a:srgbClr val="000080"/>
                </a:solidFill>
                <a:round/>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 name="Line 18"/>
              <p:cNvSpPr>
                <a:spLocks noChangeShapeType="1"/>
              </p:cNvSpPr>
              <p:nvPr/>
            </p:nvSpPr>
            <p:spPr bwMode="auto">
              <a:xfrm>
                <a:off x="6781800" y="3810000"/>
                <a:ext cx="0" cy="533400"/>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13" name="Text Box 15"/>
            <p:cNvSpPr txBox="1">
              <a:spLocks noChangeArrowheads="1"/>
            </p:cNvSpPr>
            <p:nvPr/>
          </p:nvSpPr>
          <p:spPr bwMode="auto">
            <a:xfrm>
              <a:off x="5908675" y="4859338"/>
              <a:ext cx="1900238" cy="579437"/>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3200" b="1">
                  <a:latin typeface="Times New Roman" pitchFamily="18" charset="0"/>
                </a:rPr>
                <a:t>Malleable</a:t>
              </a:r>
            </a:p>
          </p:txBody>
        </p:sp>
        <p:sp>
          <p:nvSpPr>
            <p:cNvPr id="15" name="Text Box 17"/>
            <p:cNvSpPr txBox="1">
              <a:spLocks noChangeArrowheads="1"/>
            </p:cNvSpPr>
            <p:nvPr/>
          </p:nvSpPr>
          <p:spPr bwMode="auto">
            <a:xfrm>
              <a:off x="6099175" y="2333625"/>
              <a:ext cx="1314450" cy="10668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3200">
                  <a:latin typeface="Times New Roman" pitchFamily="18" charset="0"/>
                </a:rPr>
                <a:t>One</a:t>
              </a:r>
            </a:p>
            <a:p>
              <a:pPr algn="ctr"/>
              <a:r>
                <a:rPr lang="en-US" sz="3200">
                  <a:latin typeface="Times New Roman" pitchFamily="18" charset="0"/>
                </a:rPr>
                <a:t>Master</a:t>
              </a:r>
            </a:p>
          </p:txBody>
        </p:sp>
      </p:grpSp>
      <p:sp>
        <p:nvSpPr>
          <p:cNvPr id="20" name="Slide Number Placeholder 19"/>
          <p:cNvSpPr>
            <a:spLocks noGrp="1"/>
          </p:cNvSpPr>
          <p:nvPr>
            <p:ph type="sldNum" sz="quarter" idx="12"/>
          </p:nvPr>
        </p:nvSpPr>
        <p:spPr/>
        <p:txBody>
          <a:bodyPr/>
          <a:lstStyle/>
          <a:p>
            <a:pPr>
              <a:defRPr/>
            </a:pPr>
            <a:fld id="{361924D0-832B-4678-AB47-405888889344}" type="slidenum">
              <a:rPr lang="en-US" smtClean="0"/>
              <a:pPr>
                <a:defRPr/>
              </a:pPr>
              <a:t>46</a:t>
            </a:fld>
            <a:endParaRPr lang="en-US"/>
          </a:p>
        </p:txBody>
      </p:sp>
    </p:spTree>
    <p:extLst>
      <p:ext uri="{BB962C8B-B14F-4D97-AF65-F5344CB8AC3E}">
        <p14:creationId xmlns:p14="http://schemas.microsoft.com/office/powerpoint/2010/main" val="2757232986"/>
      </p:ext>
    </p:extLst>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Fine-Grained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marL="0" indent="0">
              <a:buNone/>
            </a:pPr>
            <a:r>
              <a:rPr lang="en-US" sz="4000" dirty="0"/>
              <a:t>Fundamental properties of modular software:</a:t>
            </a:r>
          </a:p>
          <a:p>
            <a:pPr>
              <a:lnSpc>
                <a:spcPts val="4000"/>
              </a:lnSpc>
              <a:buNone/>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47</a:t>
            </a:fld>
            <a:endParaRPr lang="en-US"/>
          </a:p>
        </p:txBody>
      </p:sp>
    </p:spTree>
    <p:extLst>
      <p:ext uri="{BB962C8B-B14F-4D97-AF65-F5344CB8AC3E}">
        <p14:creationId xmlns:p14="http://schemas.microsoft.com/office/powerpoint/2010/main" val="620708877"/>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Fine-Grained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marL="0" indent="0">
              <a:buNone/>
            </a:pPr>
            <a:r>
              <a:rPr lang="en-US" sz="4000" dirty="0"/>
              <a:t>Fundamental properties of modular software:</a:t>
            </a:r>
          </a:p>
          <a:p>
            <a:pPr>
              <a:buFont typeface="Wingdings" pitchFamily="2" charset="2"/>
              <a:buChar char="Ø"/>
            </a:pPr>
            <a:r>
              <a:rPr lang="en-US" sz="4000" dirty="0"/>
              <a:t>Fine-Grained Physical Modularity </a:t>
            </a:r>
          </a:p>
          <a:p>
            <a:pPr>
              <a:lnSpc>
                <a:spcPts val="4000"/>
              </a:lnSpc>
              <a:buNone/>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48</a:t>
            </a:fld>
            <a:endParaRPr lang="en-US"/>
          </a:p>
        </p:txBody>
      </p:sp>
    </p:spTree>
    <p:extLst>
      <p:ext uri="{BB962C8B-B14F-4D97-AF65-F5344CB8AC3E}">
        <p14:creationId xmlns:p14="http://schemas.microsoft.com/office/powerpoint/2010/main" val="4191200617"/>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Fine-Grained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marL="0" indent="0">
              <a:buNone/>
            </a:pPr>
            <a:r>
              <a:rPr lang="en-US" sz="4000" dirty="0"/>
              <a:t>Fundamental properties of modular software:</a:t>
            </a:r>
          </a:p>
          <a:p>
            <a:pPr>
              <a:buFont typeface="Wingdings" pitchFamily="2" charset="2"/>
              <a:buChar char="Ø"/>
            </a:pPr>
            <a:r>
              <a:rPr lang="en-US" sz="4000" dirty="0"/>
              <a:t>Fine-Grained Physical Modularity </a:t>
            </a:r>
          </a:p>
          <a:p>
            <a:pPr>
              <a:buFont typeface="Wingdings" pitchFamily="2" charset="2"/>
              <a:buChar char="Ø"/>
            </a:pPr>
            <a:r>
              <a:rPr lang="en-US" sz="4000" dirty="0" smtClean="0"/>
              <a:t>Logical/Physical </a:t>
            </a:r>
            <a:r>
              <a:rPr lang="en-US" sz="4000" dirty="0"/>
              <a:t>C</a:t>
            </a:r>
            <a:r>
              <a:rPr lang="en-US" sz="4000" dirty="0" smtClean="0"/>
              <a:t>oherence</a:t>
            </a:r>
            <a:endParaRPr lang="en-US" sz="4000" dirty="0"/>
          </a:p>
          <a:p>
            <a:pPr>
              <a:lnSpc>
                <a:spcPts val="4000"/>
              </a:lnSpc>
              <a:buNone/>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49</a:t>
            </a:fld>
            <a:endParaRPr lang="en-US"/>
          </a:p>
        </p:txBody>
      </p:sp>
    </p:spTree>
    <p:extLst>
      <p:ext uri="{BB962C8B-B14F-4D97-AF65-F5344CB8AC3E}">
        <p14:creationId xmlns:p14="http://schemas.microsoft.com/office/powerpoint/2010/main" val="1447321583"/>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Fine-Grained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marL="0" indent="0">
              <a:buNone/>
            </a:pPr>
            <a:r>
              <a:rPr lang="en-US" sz="4000" dirty="0"/>
              <a:t>Fundamental properties of modular software:</a:t>
            </a:r>
          </a:p>
          <a:p>
            <a:pPr>
              <a:buFont typeface="Wingdings" pitchFamily="2" charset="2"/>
              <a:buChar char="Ø"/>
            </a:pPr>
            <a:r>
              <a:rPr lang="en-US" sz="4000" dirty="0"/>
              <a:t>Fine-Grained Physical Modularity </a:t>
            </a:r>
          </a:p>
          <a:p>
            <a:pPr>
              <a:buFont typeface="Wingdings" pitchFamily="2" charset="2"/>
              <a:buChar char="Ø"/>
            </a:pPr>
            <a:r>
              <a:rPr lang="en-US" sz="4000" dirty="0" smtClean="0"/>
              <a:t>Logical/Physical </a:t>
            </a:r>
            <a:r>
              <a:rPr lang="en-US" sz="4000" dirty="0"/>
              <a:t>C</a:t>
            </a:r>
            <a:r>
              <a:rPr lang="en-US" sz="4000" dirty="0" smtClean="0"/>
              <a:t>oherence</a:t>
            </a:r>
            <a:endParaRPr lang="en-US" sz="4000" dirty="0"/>
          </a:p>
          <a:p>
            <a:pPr>
              <a:buFont typeface="Wingdings" pitchFamily="2" charset="2"/>
              <a:buChar char="Ø"/>
            </a:pPr>
            <a:r>
              <a:rPr lang="en-US" sz="4000" dirty="0"/>
              <a:t>No Cyclic Physical Dependencies</a:t>
            </a:r>
          </a:p>
          <a:p>
            <a:pPr>
              <a:lnSpc>
                <a:spcPts val="4000"/>
              </a:lnSpc>
              <a:buNone/>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50</a:t>
            </a:fld>
            <a:endParaRPr lang="en-US"/>
          </a:p>
        </p:txBody>
      </p:sp>
    </p:spTree>
    <p:extLst>
      <p:ext uri="{BB962C8B-B14F-4D97-AF65-F5344CB8AC3E}">
        <p14:creationId xmlns:p14="http://schemas.microsoft.com/office/powerpoint/2010/main" val="219916903"/>
      </p:ext>
    </p:extLst>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Fine-Grained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marL="0" indent="0">
              <a:buNone/>
            </a:pPr>
            <a:r>
              <a:rPr lang="en-US" sz="4000" dirty="0"/>
              <a:t>Fundamental properties of modular software:</a:t>
            </a:r>
          </a:p>
          <a:p>
            <a:pPr>
              <a:buFont typeface="Wingdings" pitchFamily="2" charset="2"/>
              <a:buChar char="Ø"/>
            </a:pPr>
            <a:r>
              <a:rPr lang="en-US" sz="4000" dirty="0"/>
              <a:t>Fine-Grained Physical Modularity </a:t>
            </a:r>
          </a:p>
          <a:p>
            <a:pPr>
              <a:buFont typeface="Wingdings" pitchFamily="2" charset="2"/>
              <a:buChar char="Ø"/>
            </a:pPr>
            <a:r>
              <a:rPr lang="en-US" sz="4000" dirty="0" smtClean="0"/>
              <a:t>Logical/Physical </a:t>
            </a:r>
            <a:r>
              <a:rPr lang="en-US" sz="4000" dirty="0"/>
              <a:t>C</a:t>
            </a:r>
            <a:r>
              <a:rPr lang="en-US" sz="4000" dirty="0" smtClean="0"/>
              <a:t>oherence</a:t>
            </a:r>
            <a:endParaRPr lang="en-US" sz="4000" dirty="0"/>
          </a:p>
          <a:p>
            <a:pPr>
              <a:buFont typeface="Wingdings" pitchFamily="2" charset="2"/>
              <a:buChar char="Ø"/>
            </a:pPr>
            <a:r>
              <a:rPr lang="en-US" sz="4000" dirty="0"/>
              <a:t>No Cyclic Physical Dependencies</a:t>
            </a:r>
          </a:p>
          <a:p>
            <a:pPr>
              <a:buFont typeface="Wingdings" pitchFamily="2" charset="2"/>
              <a:buChar char="Ø"/>
            </a:pPr>
            <a:r>
              <a:rPr lang="en-US" sz="4000" dirty="0"/>
              <a:t>No P</a:t>
            </a:r>
            <a:r>
              <a:rPr lang="en-US" sz="4000" dirty="0" smtClean="0"/>
              <a:t>rivate </a:t>
            </a:r>
            <a:r>
              <a:rPr lang="en-US" sz="4000" dirty="0"/>
              <a:t>"Back Door" Access</a:t>
            </a:r>
          </a:p>
          <a:p>
            <a:pPr>
              <a:lnSpc>
                <a:spcPts val="4000"/>
              </a:lnSpc>
              <a:buNone/>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51</a:t>
            </a:fld>
            <a:endParaRPr lang="en-US"/>
          </a:p>
        </p:txBody>
      </p:sp>
    </p:spTree>
    <p:extLst>
      <p:ext uri="{BB962C8B-B14F-4D97-AF65-F5344CB8AC3E}">
        <p14:creationId xmlns:p14="http://schemas.microsoft.com/office/powerpoint/2010/main" val="60028871"/>
      </p:ext>
    </p:extLst>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Fine-Grained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gn="ctr">
              <a:lnSpc>
                <a:spcPts val="4000"/>
              </a:lnSpc>
              <a:buNone/>
            </a:pPr>
            <a:r>
              <a:rPr lang="en-US" sz="4400" spc="-10" dirty="0" smtClean="0"/>
              <a:t>Coarse-Grained Physical Modularity</a:t>
            </a:r>
            <a:endParaRPr lang="en-US" sz="4400" spc="-10" dirty="0"/>
          </a:p>
          <a:p>
            <a:pPr>
              <a:lnSpc>
                <a:spcPts val="4000"/>
              </a:lnSpc>
              <a:buNone/>
            </a:pPr>
            <a:endParaRPr lang="en-US" dirty="0"/>
          </a:p>
        </p:txBody>
      </p:sp>
      <p:sp>
        <p:nvSpPr>
          <p:cNvPr id="4" name="Rectangle 4"/>
          <p:cNvSpPr>
            <a:spLocks noChangeArrowheads="1"/>
          </p:cNvSpPr>
          <p:nvPr/>
        </p:nvSpPr>
        <p:spPr bwMode="auto">
          <a:xfrm>
            <a:off x="3733800" y="2362200"/>
            <a:ext cx="1676400" cy="533400"/>
          </a:xfrm>
          <a:prstGeom prst="rect">
            <a:avLst/>
          </a:prstGeom>
          <a:solidFill>
            <a:srgbClr val="EAEAEA"/>
          </a:soli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000" dirty="0">
                <a:latin typeface="Courier New" pitchFamily="49" charset="0"/>
              </a:rPr>
              <a:t>main</a:t>
            </a:r>
            <a:endParaRPr lang="en-US" dirty="0">
              <a:latin typeface="Courier New" pitchFamily="49" charset="0"/>
            </a:endParaRPr>
          </a:p>
        </p:txBody>
      </p:sp>
      <p:grpSp>
        <p:nvGrpSpPr>
          <p:cNvPr id="5" name="Group 5"/>
          <p:cNvGrpSpPr>
            <a:grpSpLocks/>
          </p:cNvGrpSpPr>
          <p:nvPr/>
        </p:nvGrpSpPr>
        <p:grpSpPr bwMode="auto">
          <a:xfrm>
            <a:off x="990600" y="3352800"/>
            <a:ext cx="2133600" cy="3048000"/>
            <a:chOff x="624" y="1824"/>
            <a:chExt cx="1344" cy="1920"/>
          </a:xfrm>
        </p:grpSpPr>
        <p:sp>
          <p:nvSpPr>
            <p:cNvPr id="6" name="Rectangle 6"/>
            <p:cNvSpPr>
              <a:spLocks noChangeArrowheads="1"/>
            </p:cNvSpPr>
            <p:nvPr/>
          </p:nvSpPr>
          <p:spPr bwMode="auto">
            <a:xfrm>
              <a:off x="624" y="1824"/>
              <a:ext cx="1344" cy="1920"/>
            </a:xfrm>
            <a:prstGeom prst="rect">
              <a:avLst/>
            </a:prstGeom>
            <a:solidFill>
              <a:srgbClr val="FFFF99">
                <a:alpha val="50000"/>
              </a:srgbClr>
            </a:solidFill>
            <a:ln w="3175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7" name="Group 7"/>
            <p:cNvGrpSpPr>
              <a:grpSpLocks/>
            </p:cNvGrpSpPr>
            <p:nvPr/>
          </p:nvGrpSpPr>
          <p:grpSpPr bwMode="auto">
            <a:xfrm>
              <a:off x="768" y="1968"/>
              <a:ext cx="1056" cy="1632"/>
              <a:chOff x="432" y="1872"/>
              <a:chExt cx="1056" cy="1632"/>
            </a:xfrm>
          </p:grpSpPr>
          <p:sp>
            <p:nvSpPr>
              <p:cNvPr id="8" name="Rectangle 8"/>
              <p:cNvSpPr>
                <a:spLocks noChangeArrowheads="1"/>
              </p:cNvSpPr>
              <p:nvPr/>
            </p:nvSpPr>
            <p:spPr bwMode="auto">
              <a:xfrm>
                <a:off x="432" y="1872"/>
                <a:ext cx="1056" cy="336"/>
              </a:xfrm>
              <a:prstGeom prst="rect">
                <a:avLst/>
              </a:prstGeom>
              <a:solidFill>
                <a:srgbClr val="EAEAEA"/>
              </a:soli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000" dirty="0" err="1">
                    <a:latin typeface="Courier New" pitchFamily="49" charset="0"/>
                  </a:rPr>
                  <a:t>unit_a.h</a:t>
                </a:r>
                <a:endParaRPr lang="en-US" sz="2000" dirty="0">
                  <a:latin typeface="Courier New" pitchFamily="49" charset="0"/>
                </a:endParaRPr>
              </a:p>
            </p:txBody>
          </p:sp>
          <p:sp>
            <p:nvSpPr>
              <p:cNvPr id="9" name="Rectangle 9"/>
              <p:cNvSpPr>
                <a:spLocks noChangeArrowheads="1"/>
              </p:cNvSpPr>
              <p:nvPr/>
            </p:nvSpPr>
            <p:spPr bwMode="auto">
              <a:xfrm>
                <a:off x="432" y="2640"/>
                <a:ext cx="1056" cy="864"/>
              </a:xfrm>
              <a:prstGeom prst="rect">
                <a:avLst/>
              </a:prstGeom>
              <a:solidFill>
                <a:srgbClr val="EAEAEA"/>
              </a:soli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sz="2000">
                    <a:latin typeface="Courier New" pitchFamily="49" charset="0"/>
                  </a:rPr>
                  <a:t>unit_a.cpp</a:t>
                </a:r>
              </a:p>
            </p:txBody>
          </p:sp>
          <p:sp>
            <p:nvSpPr>
              <p:cNvPr id="10" name="Line 10"/>
              <p:cNvSpPr>
                <a:spLocks noChangeShapeType="1"/>
              </p:cNvSpPr>
              <p:nvPr/>
            </p:nvSpPr>
            <p:spPr bwMode="auto">
              <a:xfrm flipV="1">
                <a:off x="960" y="2208"/>
                <a:ext cx="0" cy="432"/>
              </a:xfrm>
              <a:prstGeom prst="line">
                <a:avLst/>
              </a:prstGeom>
              <a:noFill/>
              <a:ln w="317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sp>
        <p:nvSpPr>
          <p:cNvPr id="11" name="Line 11"/>
          <p:cNvSpPr>
            <a:spLocks noChangeShapeType="1"/>
          </p:cNvSpPr>
          <p:nvPr/>
        </p:nvSpPr>
        <p:spPr bwMode="auto">
          <a:xfrm flipH="1">
            <a:off x="2819400" y="2895600"/>
            <a:ext cx="1065213" cy="685800"/>
          </a:xfrm>
          <a:prstGeom prst="line">
            <a:avLst/>
          </a:prstGeom>
          <a:noFill/>
          <a:ln w="317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nvGrpSpPr>
          <p:cNvPr id="12" name="Group 12"/>
          <p:cNvGrpSpPr>
            <a:grpSpLocks/>
          </p:cNvGrpSpPr>
          <p:nvPr/>
        </p:nvGrpSpPr>
        <p:grpSpPr bwMode="auto">
          <a:xfrm>
            <a:off x="3505200" y="3352800"/>
            <a:ext cx="2133600" cy="3048000"/>
            <a:chOff x="624" y="1824"/>
            <a:chExt cx="1344" cy="1920"/>
          </a:xfrm>
        </p:grpSpPr>
        <p:sp>
          <p:nvSpPr>
            <p:cNvPr id="13" name="Rectangle 13"/>
            <p:cNvSpPr>
              <a:spLocks noChangeArrowheads="1"/>
            </p:cNvSpPr>
            <p:nvPr/>
          </p:nvSpPr>
          <p:spPr bwMode="auto">
            <a:xfrm>
              <a:off x="624" y="1824"/>
              <a:ext cx="1344" cy="1920"/>
            </a:xfrm>
            <a:prstGeom prst="rect">
              <a:avLst/>
            </a:prstGeom>
            <a:solidFill>
              <a:srgbClr val="FFFF99">
                <a:alpha val="50000"/>
              </a:srgbClr>
            </a:solidFill>
            <a:ln w="3175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14" name="Group 14"/>
            <p:cNvGrpSpPr>
              <a:grpSpLocks/>
            </p:cNvGrpSpPr>
            <p:nvPr/>
          </p:nvGrpSpPr>
          <p:grpSpPr bwMode="auto">
            <a:xfrm>
              <a:off x="768" y="1968"/>
              <a:ext cx="1056" cy="1632"/>
              <a:chOff x="432" y="1872"/>
              <a:chExt cx="1056" cy="1632"/>
            </a:xfrm>
          </p:grpSpPr>
          <p:sp>
            <p:nvSpPr>
              <p:cNvPr id="15" name="Rectangle 15"/>
              <p:cNvSpPr>
                <a:spLocks noChangeArrowheads="1"/>
              </p:cNvSpPr>
              <p:nvPr/>
            </p:nvSpPr>
            <p:spPr bwMode="auto">
              <a:xfrm>
                <a:off x="432" y="1872"/>
                <a:ext cx="1056" cy="336"/>
              </a:xfrm>
              <a:prstGeom prst="rect">
                <a:avLst/>
              </a:prstGeom>
              <a:solidFill>
                <a:srgbClr val="EAEAEA"/>
              </a:soli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000" dirty="0" err="1">
                    <a:latin typeface="Courier New" pitchFamily="49" charset="0"/>
                  </a:rPr>
                  <a:t>unit_b.h</a:t>
                </a:r>
                <a:endParaRPr lang="en-US" sz="2000" dirty="0">
                  <a:latin typeface="Courier New" pitchFamily="49" charset="0"/>
                </a:endParaRPr>
              </a:p>
            </p:txBody>
          </p:sp>
          <p:sp>
            <p:nvSpPr>
              <p:cNvPr id="16" name="Rectangle 16"/>
              <p:cNvSpPr>
                <a:spLocks noChangeArrowheads="1"/>
              </p:cNvSpPr>
              <p:nvPr/>
            </p:nvSpPr>
            <p:spPr bwMode="auto">
              <a:xfrm>
                <a:off x="432" y="2640"/>
                <a:ext cx="1056" cy="864"/>
              </a:xfrm>
              <a:prstGeom prst="rect">
                <a:avLst/>
              </a:prstGeom>
              <a:solidFill>
                <a:srgbClr val="EAEAEA"/>
              </a:soli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sz="2000">
                    <a:latin typeface="Courier New" pitchFamily="49" charset="0"/>
                  </a:rPr>
                  <a:t>unit_b.cpp</a:t>
                </a:r>
              </a:p>
            </p:txBody>
          </p:sp>
          <p:sp>
            <p:nvSpPr>
              <p:cNvPr id="17" name="Line 17"/>
              <p:cNvSpPr>
                <a:spLocks noChangeShapeType="1"/>
              </p:cNvSpPr>
              <p:nvPr/>
            </p:nvSpPr>
            <p:spPr bwMode="auto">
              <a:xfrm flipV="1">
                <a:off x="960" y="2208"/>
                <a:ext cx="0" cy="432"/>
              </a:xfrm>
              <a:prstGeom prst="line">
                <a:avLst/>
              </a:prstGeom>
              <a:noFill/>
              <a:ln w="317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grpSp>
        <p:nvGrpSpPr>
          <p:cNvPr id="18" name="Group 18"/>
          <p:cNvGrpSpPr>
            <a:grpSpLocks/>
          </p:cNvGrpSpPr>
          <p:nvPr/>
        </p:nvGrpSpPr>
        <p:grpSpPr bwMode="auto">
          <a:xfrm>
            <a:off x="6019800" y="3352800"/>
            <a:ext cx="2133600" cy="3048000"/>
            <a:chOff x="624" y="1824"/>
            <a:chExt cx="1344" cy="1920"/>
          </a:xfrm>
        </p:grpSpPr>
        <p:sp>
          <p:nvSpPr>
            <p:cNvPr id="19" name="Rectangle 19"/>
            <p:cNvSpPr>
              <a:spLocks noChangeArrowheads="1"/>
            </p:cNvSpPr>
            <p:nvPr/>
          </p:nvSpPr>
          <p:spPr bwMode="auto">
            <a:xfrm>
              <a:off x="624" y="1824"/>
              <a:ext cx="1344" cy="1920"/>
            </a:xfrm>
            <a:prstGeom prst="rect">
              <a:avLst/>
            </a:prstGeom>
            <a:solidFill>
              <a:srgbClr val="FFFF99">
                <a:alpha val="50000"/>
              </a:srgbClr>
            </a:solidFill>
            <a:ln w="3175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20" name="Group 20"/>
            <p:cNvGrpSpPr>
              <a:grpSpLocks/>
            </p:cNvGrpSpPr>
            <p:nvPr/>
          </p:nvGrpSpPr>
          <p:grpSpPr bwMode="auto">
            <a:xfrm>
              <a:off x="768" y="1968"/>
              <a:ext cx="1056" cy="1632"/>
              <a:chOff x="432" y="1872"/>
              <a:chExt cx="1056" cy="1632"/>
            </a:xfrm>
          </p:grpSpPr>
          <p:sp>
            <p:nvSpPr>
              <p:cNvPr id="21" name="Rectangle 21"/>
              <p:cNvSpPr>
                <a:spLocks noChangeArrowheads="1"/>
              </p:cNvSpPr>
              <p:nvPr/>
            </p:nvSpPr>
            <p:spPr bwMode="auto">
              <a:xfrm>
                <a:off x="432" y="1872"/>
                <a:ext cx="1056" cy="336"/>
              </a:xfrm>
              <a:prstGeom prst="rect">
                <a:avLst/>
              </a:prstGeom>
              <a:solidFill>
                <a:srgbClr val="EAEAEA"/>
              </a:soli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000" dirty="0" err="1">
                    <a:latin typeface="Courier New" pitchFamily="49" charset="0"/>
                  </a:rPr>
                  <a:t>unit_c.h</a:t>
                </a:r>
                <a:endParaRPr lang="en-US" sz="2000" dirty="0">
                  <a:latin typeface="Courier New" pitchFamily="49" charset="0"/>
                </a:endParaRPr>
              </a:p>
            </p:txBody>
          </p:sp>
          <p:sp>
            <p:nvSpPr>
              <p:cNvPr id="22" name="Rectangle 22"/>
              <p:cNvSpPr>
                <a:spLocks noChangeArrowheads="1"/>
              </p:cNvSpPr>
              <p:nvPr/>
            </p:nvSpPr>
            <p:spPr bwMode="auto">
              <a:xfrm>
                <a:off x="432" y="2640"/>
                <a:ext cx="1056" cy="864"/>
              </a:xfrm>
              <a:prstGeom prst="rect">
                <a:avLst/>
              </a:prstGeom>
              <a:solidFill>
                <a:srgbClr val="EAEAEA"/>
              </a:soli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en-US" sz="2000">
                    <a:latin typeface="Courier New" pitchFamily="49" charset="0"/>
                  </a:rPr>
                  <a:t>unit_c.cpp</a:t>
                </a:r>
              </a:p>
            </p:txBody>
          </p:sp>
          <p:sp>
            <p:nvSpPr>
              <p:cNvPr id="23" name="Line 23"/>
              <p:cNvSpPr>
                <a:spLocks noChangeShapeType="1"/>
              </p:cNvSpPr>
              <p:nvPr/>
            </p:nvSpPr>
            <p:spPr bwMode="auto">
              <a:xfrm flipV="1">
                <a:off x="960" y="2208"/>
                <a:ext cx="0" cy="432"/>
              </a:xfrm>
              <a:prstGeom prst="line">
                <a:avLst/>
              </a:prstGeom>
              <a:noFill/>
              <a:ln w="317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sp>
        <p:nvSpPr>
          <p:cNvPr id="24" name="Line 24"/>
          <p:cNvSpPr>
            <a:spLocks noChangeShapeType="1"/>
          </p:cNvSpPr>
          <p:nvPr/>
        </p:nvSpPr>
        <p:spPr bwMode="auto">
          <a:xfrm>
            <a:off x="4572000" y="2895600"/>
            <a:ext cx="0" cy="685800"/>
          </a:xfrm>
          <a:prstGeom prst="line">
            <a:avLst/>
          </a:prstGeom>
          <a:noFill/>
          <a:ln w="317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 name="Line 25"/>
          <p:cNvSpPr>
            <a:spLocks noChangeShapeType="1"/>
          </p:cNvSpPr>
          <p:nvPr/>
        </p:nvSpPr>
        <p:spPr bwMode="auto">
          <a:xfrm>
            <a:off x="5334000" y="2895600"/>
            <a:ext cx="990600" cy="685800"/>
          </a:xfrm>
          <a:prstGeom prst="line">
            <a:avLst/>
          </a:prstGeom>
          <a:noFill/>
          <a:ln w="317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 name="Slide Number Placeholder 25"/>
          <p:cNvSpPr>
            <a:spLocks noGrp="1"/>
          </p:cNvSpPr>
          <p:nvPr>
            <p:ph type="sldNum" sz="quarter" idx="12"/>
          </p:nvPr>
        </p:nvSpPr>
        <p:spPr/>
        <p:txBody>
          <a:bodyPr/>
          <a:lstStyle/>
          <a:p>
            <a:pPr>
              <a:defRPr/>
            </a:pPr>
            <a:fld id="{361924D0-832B-4678-AB47-405888889344}" type="slidenum">
              <a:rPr lang="en-US" smtClean="0"/>
              <a:pPr>
                <a:defRPr/>
              </a:pPr>
              <a:t>52</a:t>
            </a:fld>
            <a:endParaRPr lang="en-US"/>
          </a:p>
        </p:txBody>
      </p:sp>
    </p:spTree>
    <p:extLst>
      <p:ext uri="{BB962C8B-B14F-4D97-AF65-F5344CB8AC3E}">
        <p14:creationId xmlns:p14="http://schemas.microsoft.com/office/powerpoint/2010/main" val="2581660285"/>
      </p:ext>
    </p:extLst>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Fine-Grained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gn="ctr">
              <a:lnSpc>
                <a:spcPts val="4000"/>
              </a:lnSpc>
              <a:buNone/>
            </a:pPr>
            <a:r>
              <a:rPr lang="en-US" sz="4400" dirty="0"/>
              <a:t>Fine-Grained </a:t>
            </a:r>
            <a:r>
              <a:rPr lang="en-US" sz="4400" dirty="0" smtClean="0"/>
              <a:t>Physical Modularity</a:t>
            </a:r>
            <a:endParaRPr lang="en-US" sz="4400" dirty="0"/>
          </a:p>
          <a:p>
            <a:pPr>
              <a:lnSpc>
                <a:spcPts val="4000"/>
              </a:lnSpc>
              <a:buNone/>
            </a:pPr>
            <a:endParaRPr lang="en-US" dirty="0"/>
          </a:p>
        </p:txBody>
      </p:sp>
      <p:grpSp>
        <p:nvGrpSpPr>
          <p:cNvPr id="165" name="Group 3"/>
          <p:cNvGrpSpPr>
            <a:grpSpLocks/>
          </p:cNvGrpSpPr>
          <p:nvPr/>
        </p:nvGrpSpPr>
        <p:grpSpPr bwMode="auto">
          <a:xfrm>
            <a:off x="838200" y="2362200"/>
            <a:ext cx="7543800" cy="3165475"/>
            <a:chOff x="528" y="1049"/>
            <a:chExt cx="4752" cy="1994"/>
          </a:xfrm>
        </p:grpSpPr>
        <p:sp>
          <p:nvSpPr>
            <p:cNvPr id="166" name="Rectangle 4"/>
            <p:cNvSpPr>
              <a:spLocks noChangeArrowheads="1"/>
            </p:cNvSpPr>
            <p:nvPr/>
          </p:nvSpPr>
          <p:spPr bwMode="auto">
            <a:xfrm>
              <a:off x="2352" y="1049"/>
              <a:ext cx="1056" cy="336"/>
            </a:xfrm>
            <a:prstGeom prst="rect">
              <a:avLst/>
            </a:prstGeom>
            <a:solidFill>
              <a:schemeClr val="bg1">
                <a:lumMod val="95000"/>
              </a:schemeClr>
            </a:soli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000" dirty="0">
                  <a:latin typeface="Courier New" pitchFamily="49" charset="0"/>
                </a:rPr>
                <a:t>main</a:t>
              </a:r>
            </a:p>
          </p:txBody>
        </p:sp>
        <p:sp>
          <p:nvSpPr>
            <p:cNvPr id="167" name="Line 5"/>
            <p:cNvSpPr>
              <a:spLocks noChangeShapeType="1"/>
            </p:cNvSpPr>
            <p:nvPr/>
          </p:nvSpPr>
          <p:spPr bwMode="auto">
            <a:xfrm flipH="1">
              <a:off x="1379" y="1385"/>
              <a:ext cx="1068" cy="732"/>
            </a:xfrm>
            <a:prstGeom prst="line">
              <a:avLst/>
            </a:prstGeom>
            <a:noFill/>
            <a:ln w="317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8" name="Line 6"/>
            <p:cNvSpPr>
              <a:spLocks noChangeShapeType="1"/>
            </p:cNvSpPr>
            <p:nvPr/>
          </p:nvSpPr>
          <p:spPr bwMode="auto">
            <a:xfrm flipH="1">
              <a:off x="2738" y="1385"/>
              <a:ext cx="142" cy="918"/>
            </a:xfrm>
            <a:prstGeom prst="line">
              <a:avLst/>
            </a:prstGeom>
            <a:noFill/>
            <a:ln w="317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9" name="Line 7"/>
            <p:cNvSpPr>
              <a:spLocks noChangeShapeType="1"/>
            </p:cNvSpPr>
            <p:nvPr/>
          </p:nvSpPr>
          <p:spPr bwMode="auto">
            <a:xfrm>
              <a:off x="3360" y="1385"/>
              <a:ext cx="1028" cy="738"/>
            </a:xfrm>
            <a:prstGeom prst="line">
              <a:avLst/>
            </a:prstGeom>
            <a:noFill/>
            <a:ln w="317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nvGrpSpPr>
            <p:cNvPr id="170" name="Group 8"/>
            <p:cNvGrpSpPr>
              <a:grpSpLocks/>
            </p:cNvGrpSpPr>
            <p:nvPr/>
          </p:nvGrpSpPr>
          <p:grpSpPr bwMode="auto">
            <a:xfrm>
              <a:off x="528" y="2130"/>
              <a:ext cx="4752" cy="913"/>
              <a:chOff x="528" y="2543"/>
              <a:chExt cx="4752" cy="913"/>
            </a:xfrm>
          </p:grpSpPr>
          <p:grpSp>
            <p:nvGrpSpPr>
              <p:cNvPr id="171" name="Group 9"/>
              <p:cNvGrpSpPr>
                <a:grpSpLocks/>
              </p:cNvGrpSpPr>
              <p:nvPr/>
            </p:nvGrpSpPr>
            <p:grpSpPr bwMode="auto">
              <a:xfrm>
                <a:off x="2160" y="2731"/>
                <a:ext cx="1150" cy="725"/>
                <a:chOff x="2298" y="2688"/>
                <a:chExt cx="1150" cy="725"/>
              </a:xfrm>
            </p:grpSpPr>
            <p:sp>
              <p:nvSpPr>
                <p:cNvPr id="242" name="Rectangle 10"/>
                <p:cNvSpPr>
                  <a:spLocks noChangeArrowheads="1"/>
                </p:cNvSpPr>
                <p:nvPr/>
              </p:nvSpPr>
              <p:spPr bwMode="auto">
                <a:xfrm>
                  <a:off x="2738" y="26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3" name="AutoShape 11"/>
                <p:cNvSpPr>
                  <a:spLocks noChangeArrowheads="1"/>
                </p:cNvSpPr>
                <p:nvPr/>
              </p:nvSpPr>
              <p:spPr bwMode="auto">
                <a:xfrm>
                  <a:off x="2787" y="27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4" name="Rectangle 12"/>
                <p:cNvSpPr>
                  <a:spLocks noChangeArrowheads="1"/>
                </p:cNvSpPr>
                <p:nvPr/>
              </p:nvSpPr>
              <p:spPr bwMode="auto">
                <a:xfrm>
                  <a:off x="2600" y="286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5" name="AutoShape 13"/>
                <p:cNvSpPr>
                  <a:spLocks noChangeArrowheads="1"/>
                </p:cNvSpPr>
                <p:nvPr/>
              </p:nvSpPr>
              <p:spPr bwMode="auto">
                <a:xfrm>
                  <a:off x="2649" y="2914"/>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6" name="Rectangle 14"/>
                <p:cNvSpPr>
                  <a:spLocks noChangeArrowheads="1"/>
                </p:cNvSpPr>
                <p:nvPr/>
              </p:nvSpPr>
              <p:spPr bwMode="auto">
                <a:xfrm>
                  <a:off x="2896" y="286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7" name="AutoShape 15"/>
                <p:cNvSpPr>
                  <a:spLocks noChangeArrowheads="1"/>
                </p:cNvSpPr>
                <p:nvPr/>
              </p:nvSpPr>
              <p:spPr bwMode="auto">
                <a:xfrm>
                  <a:off x="2945" y="2914"/>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8" name="Rectangle 16"/>
                <p:cNvSpPr>
                  <a:spLocks noChangeArrowheads="1"/>
                </p:cNvSpPr>
                <p:nvPr/>
              </p:nvSpPr>
              <p:spPr bwMode="auto">
                <a:xfrm>
                  <a:off x="2442" y="3056"/>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9" name="AutoShape 17"/>
                <p:cNvSpPr>
                  <a:spLocks noChangeArrowheads="1"/>
                </p:cNvSpPr>
                <p:nvPr/>
              </p:nvSpPr>
              <p:spPr bwMode="auto">
                <a:xfrm>
                  <a:off x="2491" y="3101"/>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0" name="Rectangle 18"/>
                <p:cNvSpPr>
                  <a:spLocks noChangeArrowheads="1"/>
                </p:cNvSpPr>
                <p:nvPr/>
              </p:nvSpPr>
              <p:spPr bwMode="auto">
                <a:xfrm>
                  <a:off x="2738" y="3056"/>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1" name="AutoShape 19"/>
                <p:cNvSpPr>
                  <a:spLocks noChangeArrowheads="1"/>
                </p:cNvSpPr>
                <p:nvPr/>
              </p:nvSpPr>
              <p:spPr bwMode="auto">
                <a:xfrm>
                  <a:off x="2787" y="3101"/>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2" name="Rectangle 20"/>
                <p:cNvSpPr>
                  <a:spLocks noChangeArrowheads="1"/>
                </p:cNvSpPr>
                <p:nvPr/>
              </p:nvSpPr>
              <p:spPr bwMode="auto">
                <a:xfrm>
                  <a:off x="3025" y="3059"/>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3" name="AutoShape 21"/>
                <p:cNvSpPr>
                  <a:spLocks noChangeArrowheads="1"/>
                </p:cNvSpPr>
                <p:nvPr/>
              </p:nvSpPr>
              <p:spPr bwMode="auto">
                <a:xfrm>
                  <a:off x="3074" y="3103"/>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4" name="Rectangle 22"/>
                <p:cNvSpPr>
                  <a:spLocks noChangeArrowheads="1"/>
                </p:cNvSpPr>
                <p:nvPr/>
              </p:nvSpPr>
              <p:spPr bwMode="auto">
                <a:xfrm>
                  <a:off x="2298" y="325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5" name="AutoShape 23"/>
                <p:cNvSpPr>
                  <a:spLocks noChangeArrowheads="1"/>
                </p:cNvSpPr>
                <p:nvPr/>
              </p:nvSpPr>
              <p:spPr bwMode="auto">
                <a:xfrm>
                  <a:off x="2347" y="3302"/>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6" name="Rectangle 24"/>
                <p:cNvSpPr>
                  <a:spLocks noChangeArrowheads="1"/>
                </p:cNvSpPr>
                <p:nvPr/>
              </p:nvSpPr>
              <p:spPr bwMode="auto">
                <a:xfrm>
                  <a:off x="2594" y="325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7" name="AutoShape 25"/>
                <p:cNvSpPr>
                  <a:spLocks noChangeArrowheads="1"/>
                </p:cNvSpPr>
                <p:nvPr/>
              </p:nvSpPr>
              <p:spPr bwMode="auto">
                <a:xfrm>
                  <a:off x="2642" y="330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8" name="Rectangle 26"/>
                <p:cNvSpPr>
                  <a:spLocks noChangeArrowheads="1"/>
                </p:cNvSpPr>
                <p:nvPr/>
              </p:nvSpPr>
              <p:spPr bwMode="auto">
                <a:xfrm>
                  <a:off x="2890" y="325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9" name="AutoShape 27"/>
                <p:cNvSpPr>
                  <a:spLocks noChangeArrowheads="1"/>
                </p:cNvSpPr>
                <p:nvPr/>
              </p:nvSpPr>
              <p:spPr bwMode="auto">
                <a:xfrm>
                  <a:off x="2938" y="330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0" name="Rectangle 28"/>
                <p:cNvSpPr>
                  <a:spLocks noChangeArrowheads="1"/>
                </p:cNvSpPr>
                <p:nvPr/>
              </p:nvSpPr>
              <p:spPr bwMode="auto">
                <a:xfrm>
                  <a:off x="3186" y="325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1" name="AutoShape 29"/>
                <p:cNvSpPr>
                  <a:spLocks noChangeArrowheads="1"/>
                </p:cNvSpPr>
                <p:nvPr/>
              </p:nvSpPr>
              <p:spPr bwMode="auto">
                <a:xfrm>
                  <a:off x="3234" y="330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72" name="Group 30"/>
              <p:cNvGrpSpPr>
                <a:grpSpLocks/>
              </p:cNvGrpSpPr>
              <p:nvPr/>
            </p:nvGrpSpPr>
            <p:grpSpPr bwMode="auto">
              <a:xfrm>
                <a:off x="528" y="2544"/>
                <a:ext cx="1440" cy="912"/>
                <a:chOff x="1152" y="1776"/>
                <a:chExt cx="3504" cy="1872"/>
              </a:xfrm>
            </p:grpSpPr>
            <p:sp>
              <p:nvSpPr>
                <p:cNvPr id="212" name="Rectangle 31"/>
                <p:cNvSpPr>
                  <a:spLocks noChangeArrowheads="1"/>
                </p:cNvSpPr>
                <p:nvPr/>
              </p:nvSpPr>
              <p:spPr bwMode="auto">
                <a:xfrm>
                  <a:off x="2559" y="1776"/>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3" name="AutoShape 32"/>
                <p:cNvSpPr>
                  <a:spLocks noChangeArrowheads="1"/>
                </p:cNvSpPr>
                <p:nvPr/>
              </p:nvSpPr>
              <p:spPr bwMode="auto">
                <a:xfrm>
                  <a:off x="2677" y="1867"/>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4" name="Rectangle 33"/>
                <p:cNvSpPr>
                  <a:spLocks noChangeArrowheads="1"/>
                </p:cNvSpPr>
                <p:nvPr/>
              </p:nvSpPr>
              <p:spPr bwMode="auto">
                <a:xfrm>
                  <a:off x="2223" y="2148"/>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5" name="AutoShape 34"/>
                <p:cNvSpPr>
                  <a:spLocks noChangeArrowheads="1"/>
                </p:cNvSpPr>
                <p:nvPr/>
              </p:nvSpPr>
              <p:spPr bwMode="auto">
                <a:xfrm>
                  <a:off x="2341" y="2239"/>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6" name="Rectangle 35"/>
                <p:cNvSpPr>
                  <a:spLocks noChangeArrowheads="1"/>
                </p:cNvSpPr>
                <p:nvPr/>
              </p:nvSpPr>
              <p:spPr bwMode="auto">
                <a:xfrm>
                  <a:off x="2943" y="2148"/>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7" name="AutoShape 36"/>
                <p:cNvSpPr>
                  <a:spLocks noChangeArrowheads="1"/>
                </p:cNvSpPr>
                <p:nvPr/>
              </p:nvSpPr>
              <p:spPr bwMode="auto">
                <a:xfrm>
                  <a:off x="3061" y="2239"/>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8" name="Rectangle 37"/>
                <p:cNvSpPr>
                  <a:spLocks noChangeArrowheads="1"/>
                </p:cNvSpPr>
                <p:nvPr/>
              </p:nvSpPr>
              <p:spPr bwMode="auto">
                <a:xfrm>
                  <a:off x="1839" y="2532"/>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9" name="AutoShape 38"/>
                <p:cNvSpPr>
                  <a:spLocks noChangeArrowheads="1"/>
                </p:cNvSpPr>
                <p:nvPr/>
              </p:nvSpPr>
              <p:spPr bwMode="auto">
                <a:xfrm>
                  <a:off x="1957" y="2623"/>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0" name="Rectangle 39"/>
                <p:cNvSpPr>
                  <a:spLocks noChangeArrowheads="1"/>
                </p:cNvSpPr>
                <p:nvPr/>
              </p:nvSpPr>
              <p:spPr bwMode="auto">
                <a:xfrm>
                  <a:off x="2559" y="2532"/>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1" name="AutoShape 40"/>
                <p:cNvSpPr>
                  <a:spLocks noChangeArrowheads="1"/>
                </p:cNvSpPr>
                <p:nvPr/>
              </p:nvSpPr>
              <p:spPr bwMode="auto">
                <a:xfrm>
                  <a:off x="2677" y="2623"/>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2" name="Rectangle 41"/>
                <p:cNvSpPr>
                  <a:spLocks noChangeArrowheads="1"/>
                </p:cNvSpPr>
                <p:nvPr/>
              </p:nvSpPr>
              <p:spPr bwMode="auto">
                <a:xfrm>
                  <a:off x="3257" y="2537"/>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3" name="AutoShape 42"/>
                <p:cNvSpPr>
                  <a:spLocks noChangeArrowheads="1"/>
                </p:cNvSpPr>
                <p:nvPr/>
              </p:nvSpPr>
              <p:spPr bwMode="auto">
                <a:xfrm>
                  <a:off x="3375" y="2628"/>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4" name="Rectangle 43"/>
                <p:cNvSpPr>
                  <a:spLocks noChangeArrowheads="1"/>
                </p:cNvSpPr>
                <p:nvPr/>
              </p:nvSpPr>
              <p:spPr bwMode="auto">
                <a:xfrm>
                  <a:off x="1488" y="2945"/>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5" name="AutoShape 44"/>
                <p:cNvSpPr>
                  <a:spLocks noChangeArrowheads="1"/>
                </p:cNvSpPr>
                <p:nvPr/>
              </p:nvSpPr>
              <p:spPr bwMode="auto">
                <a:xfrm>
                  <a:off x="1606" y="3036"/>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6" name="Rectangle 45"/>
                <p:cNvSpPr>
                  <a:spLocks noChangeArrowheads="1"/>
                </p:cNvSpPr>
                <p:nvPr/>
              </p:nvSpPr>
              <p:spPr bwMode="auto">
                <a:xfrm>
                  <a:off x="2208" y="2945"/>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7" name="AutoShape 46"/>
                <p:cNvSpPr>
                  <a:spLocks noChangeArrowheads="1"/>
                </p:cNvSpPr>
                <p:nvPr/>
              </p:nvSpPr>
              <p:spPr bwMode="auto">
                <a:xfrm>
                  <a:off x="2326" y="3036"/>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8" name="Rectangle 47"/>
                <p:cNvSpPr>
                  <a:spLocks noChangeArrowheads="1"/>
                </p:cNvSpPr>
                <p:nvPr/>
              </p:nvSpPr>
              <p:spPr bwMode="auto">
                <a:xfrm>
                  <a:off x="2928" y="2945"/>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9" name="AutoShape 48"/>
                <p:cNvSpPr>
                  <a:spLocks noChangeArrowheads="1"/>
                </p:cNvSpPr>
                <p:nvPr/>
              </p:nvSpPr>
              <p:spPr bwMode="auto">
                <a:xfrm>
                  <a:off x="3046" y="3036"/>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0" name="Rectangle 49"/>
                <p:cNvSpPr>
                  <a:spLocks noChangeArrowheads="1"/>
                </p:cNvSpPr>
                <p:nvPr/>
              </p:nvSpPr>
              <p:spPr bwMode="auto">
                <a:xfrm>
                  <a:off x="3648" y="2945"/>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1" name="AutoShape 50"/>
                <p:cNvSpPr>
                  <a:spLocks noChangeArrowheads="1"/>
                </p:cNvSpPr>
                <p:nvPr/>
              </p:nvSpPr>
              <p:spPr bwMode="auto">
                <a:xfrm>
                  <a:off x="3766" y="3036"/>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2" name="Rectangle 51"/>
                <p:cNvSpPr>
                  <a:spLocks noChangeArrowheads="1"/>
                </p:cNvSpPr>
                <p:nvPr/>
              </p:nvSpPr>
              <p:spPr bwMode="auto">
                <a:xfrm>
                  <a:off x="1859" y="3329"/>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3" name="AutoShape 52"/>
                <p:cNvSpPr>
                  <a:spLocks noChangeArrowheads="1"/>
                </p:cNvSpPr>
                <p:nvPr/>
              </p:nvSpPr>
              <p:spPr bwMode="auto">
                <a:xfrm>
                  <a:off x="1977" y="3420"/>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4" name="Rectangle 53"/>
                <p:cNvSpPr>
                  <a:spLocks noChangeArrowheads="1"/>
                </p:cNvSpPr>
                <p:nvPr/>
              </p:nvSpPr>
              <p:spPr bwMode="auto">
                <a:xfrm>
                  <a:off x="2579" y="3329"/>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5" name="AutoShape 54"/>
                <p:cNvSpPr>
                  <a:spLocks noChangeArrowheads="1"/>
                </p:cNvSpPr>
                <p:nvPr/>
              </p:nvSpPr>
              <p:spPr bwMode="auto">
                <a:xfrm>
                  <a:off x="2697" y="3420"/>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6" name="Rectangle 55"/>
                <p:cNvSpPr>
                  <a:spLocks noChangeArrowheads="1"/>
                </p:cNvSpPr>
                <p:nvPr/>
              </p:nvSpPr>
              <p:spPr bwMode="auto">
                <a:xfrm>
                  <a:off x="3299" y="3329"/>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7" name="AutoShape 56"/>
                <p:cNvSpPr>
                  <a:spLocks noChangeArrowheads="1"/>
                </p:cNvSpPr>
                <p:nvPr/>
              </p:nvSpPr>
              <p:spPr bwMode="auto">
                <a:xfrm>
                  <a:off x="3417" y="3420"/>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8" name="Rectangle 57"/>
                <p:cNvSpPr>
                  <a:spLocks noChangeArrowheads="1"/>
                </p:cNvSpPr>
                <p:nvPr/>
              </p:nvSpPr>
              <p:spPr bwMode="auto">
                <a:xfrm>
                  <a:off x="4019" y="3329"/>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9" name="AutoShape 58"/>
                <p:cNvSpPr>
                  <a:spLocks noChangeArrowheads="1"/>
                </p:cNvSpPr>
                <p:nvPr/>
              </p:nvSpPr>
              <p:spPr bwMode="auto">
                <a:xfrm>
                  <a:off x="4137" y="3420"/>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0" name="Rectangle 59"/>
                <p:cNvSpPr>
                  <a:spLocks noChangeArrowheads="1"/>
                </p:cNvSpPr>
                <p:nvPr/>
              </p:nvSpPr>
              <p:spPr bwMode="auto">
                <a:xfrm>
                  <a:off x="1152" y="3312"/>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1" name="AutoShape 60"/>
                <p:cNvSpPr>
                  <a:spLocks noChangeArrowheads="1"/>
                </p:cNvSpPr>
                <p:nvPr/>
              </p:nvSpPr>
              <p:spPr bwMode="auto">
                <a:xfrm>
                  <a:off x="1270" y="3403"/>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73" name="Group 61"/>
              <p:cNvGrpSpPr>
                <a:grpSpLocks/>
              </p:cNvGrpSpPr>
              <p:nvPr/>
            </p:nvGrpSpPr>
            <p:grpSpPr bwMode="auto">
              <a:xfrm>
                <a:off x="3536" y="2543"/>
                <a:ext cx="1744" cy="913"/>
                <a:chOff x="3536" y="2543"/>
                <a:chExt cx="1744" cy="913"/>
              </a:xfrm>
            </p:grpSpPr>
            <p:sp>
              <p:nvSpPr>
                <p:cNvPr id="174" name="Rectangle 62"/>
                <p:cNvSpPr>
                  <a:spLocks noChangeArrowheads="1"/>
                </p:cNvSpPr>
                <p:nvPr/>
              </p:nvSpPr>
              <p:spPr bwMode="auto">
                <a:xfrm>
                  <a:off x="3674" y="3110"/>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5" name="AutoShape 63"/>
                <p:cNvSpPr>
                  <a:spLocks noChangeArrowheads="1"/>
                </p:cNvSpPr>
                <p:nvPr/>
              </p:nvSpPr>
              <p:spPr bwMode="auto">
                <a:xfrm>
                  <a:off x="3723" y="3154"/>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6" name="Rectangle 64"/>
                <p:cNvSpPr>
                  <a:spLocks noChangeArrowheads="1"/>
                </p:cNvSpPr>
                <p:nvPr/>
              </p:nvSpPr>
              <p:spPr bwMode="auto">
                <a:xfrm>
                  <a:off x="3536" y="3294"/>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7" name="AutoShape 65"/>
                <p:cNvSpPr>
                  <a:spLocks noChangeArrowheads="1"/>
                </p:cNvSpPr>
                <p:nvPr/>
              </p:nvSpPr>
              <p:spPr bwMode="auto">
                <a:xfrm>
                  <a:off x="3585" y="3336"/>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8" name="Rectangle 66"/>
                <p:cNvSpPr>
                  <a:spLocks noChangeArrowheads="1"/>
                </p:cNvSpPr>
                <p:nvPr/>
              </p:nvSpPr>
              <p:spPr bwMode="auto">
                <a:xfrm>
                  <a:off x="4576" y="2725"/>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9" name="AutoShape 67"/>
                <p:cNvSpPr>
                  <a:spLocks noChangeArrowheads="1"/>
                </p:cNvSpPr>
                <p:nvPr/>
              </p:nvSpPr>
              <p:spPr bwMode="auto">
                <a:xfrm>
                  <a:off x="4625" y="2770"/>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0" name="Rectangle 68"/>
                <p:cNvSpPr>
                  <a:spLocks noChangeArrowheads="1"/>
                </p:cNvSpPr>
                <p:nvPr/>
              </p:nvSpPr>
              <p:spPr bwMode="auto">
                <a:xfrm>
                  <a:off x="4122" y="29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1" name="AutoShape 69"/>
                <p:cNvSpPr>
                  <a:spLocks noChangeArrowheads="1"/>
                </p:cNvSpPr>
                <p:nvPr/>
              </p:nvSpPr>
              <p:spPr bwMode="auto">
                <a:xfrm>
                  <a:off x="4171" y="2957"/>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2" name="Rectangle 70"/>
                <p:cNvSpPr>
                  <a:spLocks noChangeArrowheads="1"/>
                </p:cNvSpPr>
                <p:nvPr/>
              </p:nvSpPr>
              <p:spPr bwMode="auto">
                <a:xfrm>
                  <a:off x="4418" y="29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3" name="AutoShape 71"/>
                <p:cNvSpPr>
                  <a:spLocks noChangeArrowheads="1"/>
                </p:cNvSpPr>
                <p:nvPr/>
              </p:nvSpPr>
              <p:spPr bwMode="auto">
                <a:xfrm>
                  <a:off x="4467" y="2957"/>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4" name="Rectangle 72"/>
                <p:cNvSpPr>
                  <a:spLocks noChangeArrowheads="1"/>
                </p:cNvSpPr>
                <p:nvPr/>
              </p:nvSpPr>
              <p:spPr bwMode="auto">
                <a:xfrm>
                  <a:off x="4705" y="2915"/>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5" name="AutoShape 73"/>
                <p:cNvSpPr>
                  <a:spLocks noChangeArrowheads="1"/>
                </p:cNvSpPr>
                <p:nvPr/>
              </p:nvSpPr>
              <p:spPr bwMode="auto">
                <a:xfrm>
                  <a:off x="4754" y="2959"/>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6" name="Rectangle 74"/>
                <p:cNvSpPr>
                  <a:spLocks noChangeArrowheads="1"/>
                </p:cNvSpPr>
                <p:nvPr/>
              </p:nvSpPr>
              <p:spPr bwMode="auto">
                <a:xfrm>
                  <a:off x="3978" y="3114"/>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7" name="AutoShape 75"/>
                <p:cNvSpPr>
                  <a:spLocks noChangeArrowheads="1"/>
                </p:cNvSpPr>
                <p:nvPr/>
              </p:nvSpPr>
              <p:spPr bwMode="auto">
                <a:xfrm>
                  <a:off x="4027" y="3158"/>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8" name="Rectangle 76"/>
                <p:cNvSpPr>
                  <a:spLocks noChangeArrowheads="1"/>
                </p:cNvSpPr>
                <p:nvPr/>
              </p:nvSpPr>
              <p:spPr bwMode="auto">
                <a:xfrm>
                  <a:off x="4274" y="3114"/>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9" name="AutoShape 77"/>
                <p:cNvSpPr>
                  <a:spLocks noChangeArrowheads="1"/>
                </p:cNvSpPr>
                <p:nvPr/>
              </p:nvSpPr>
              <p:spPr bwMode="auto">
                <a:xfrm>
                  <a:off x="4322" y="3158"/>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0" name="Rectangle 78"/>
                <p:cNvSpPr>
                  <a:spLocks noChangeArrowheads="1"/>
                </p:cNvSpPr>
                <p:nvPr/>
              </p:nvSpPr>
              <p:spPr bwMode="auto">
                <a:xfrm>
                  <a:off x="4570" y="3114"/>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1" name="AutoShape 79"/>
                <p:cNvSpPr>
                  <a:spLocks noChangeArrowheads="1"/>
                </p:cNvSpPr>
                <p:nvPr/>
              </p:nvSpPr>
              <p:spPr bwMode="auto">
                <a:xfrm>
                  <a:off x="4618" y="3158"/>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2" name="Rectangle 80"/>
                <p:cNvSpPr>
                  <a:spLocks noChangeArrowheads="1"/>
                </p:cNvSpPr>
                <p:nvPr/>
              </p:nvSpPr>
              <p:spPr bwMode="auto">
                <a:xfrm>
                  <a:off x="4866" y="3114"/>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3" name="AutoShape 81"/>
                <p:cNvSpPr>
                  <a:spLocks noChangeArrowheads="1"/>
                </p:cNvSpPr>
                <p:nvPr/>
              </p:nvSpPr>
              <p:spPr bwMode="auto">
                <a:xfrm>
                  <a:off x="4914" y="3158"/>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4" name="Rectangle 82"/>
                <p:cNvSpPr>
                  <a:spLocks noChangeArrowheads="1"/>
                </p:cNvSpPr>
                <p:nvPr/>
              </p:nvSpPr>
              <p:spPr bwMode="auto">
                <a:xfrm>
                  <a:off x="4131" y="3301"/>
                  <a:ext cx="261"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5" name="AutoShape 83"/>
                <p:cNvSpPr>
                  <a:spLocks noChangeArrowheads="1"/>
                </p:cNvSpPr>
                <p:nvPr/>
              </p:nvSpPr>
              <p:spPr bwMode="auto">
                <a:xfrm>
                  <a:off x="4179" y="334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6" name="Rectangle 84"/>
                <p:cNvSpPr>
                  <a:spLocks noChangeArrowheads="1"/>
                </p:cNvSpPr>
                <p:nvPr/>
              </p:nvSpPr>
              <p:spPr bwMode="auto">
                <a:xfrm>
                  <a:off x="4426" y="330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7" name="AutoShape 85"/>
                <p:cNvSpPr>
                  <a:spLocks noChangeArrowheads="1"/>
                </p:cNvSpPr>
                <p:nvPr/>
              </p:nvSpPr>
              <p:spPr bwMode="auto">
                <a:xfrm>
                  <a:off x="4475" y="334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8" name="Rectangle 86"/>
                <p:cNvSpPr>
                  <a:spLocks noChangeArrowheads="1"/>
                </p:cNvSpPr>
                <p:nvPr/>
              </p:nvSpPr>
              <p:spPr bwMode="auto">
                <a:xfrm>
                  <a:off x="4722" y="330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9" name="AutoShape 87"/>
                <p:cNvSpPr>
                  <a:spLocks noChangeArrowheads="1"/>
                </p:cNvSpPr>
                <p:nvPr/>
              </p:nvSpPr>
              <p:spPr bwMode="auto">
                <a:xfrm>
                  <a:off x="4771" y="334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0" name="Rectangle 88"/>
                <p:cNvSpPr>
                  <a:spLocks noChangeArrowheads="1"/>
                </p:cNvSpPr>
                <p:nvPr/>
              </p:nvSpPr>
              <p:spPr bwMode="auto">
                <a:xfrm>
                  <a:off x="5018" y="330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1" name="AutoShape 89"/>
                <p:cNvSpPr>
                  <a:spLocks noChangeArrowheads="1"/>
                </p:cNvSpPr>
                <p:nvPr/>
              </p:nvSpPr>
              <p:spPr bwMode="auto">
                <a:xfrm>
                  <a:off x="5067" y="334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2" name="Rectangle 90"/>
                <p:cNvSpPr>
                  <a:spLocks noChangeArrowheads="1"/>
                </p:cNvSpPr>
                <p:nvPr/>
              </p:nvSpPr>
              <p:spPr bwMode="auto">
                <a:xfrm>
                  <a:off x="3840" y="3298"/>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3" name="AutoShape 91"/>
                <p:cNvSpPr>
                  <a:spLocks noChangeArrowheads="1"/>
                </p:cNvSpPr>
                <p:nvPr/>
              </p:nvSpPr>
              <p:spPr bwMode="auto">
                <a:xfrm>
                  <a:off x="3888" y="3337"/>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4" name="Rectangle 92"/>
                <p:cNvSpPr>
                  <a:spLocks noChangeArrowheads="1"/>
                </p:cNvSpPr>
                <p:nvPr/>
              </p:nvSpPr>
              <p:spPr bwMode="auto">
                <a:xfrm>
                  <a:off x="4406" y="2543"/>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5" name="AutoShape 93"/>
                <p:cNvSpPr>
                  <a:spLocks noChangeArrowheads="1"/>
                </p:cNvSpPr>
                <p:nvPr/>
              </p:nvSpPr>
              <p:spPr bwMode="auto">
                <a:xfrm>
                  <a:off x="4455" y="2587"/>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6" name="Rectangle 94"/>
                <p:cNvSpPr>
                  <a:spLocks noChangeArrowheads="1"/>
                </p:cNvSpPr>
                <p:nvPr/>
              </p:nvSpPr>
              <p:spPr bwMode="auto">
                <a:xfrm>
                  <a:off x="4268" y="2727"/>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7" name="AutoShape 95"/>
                <p:cNvSpPr>
                  <a:spLocks noChangeArrowheads="1"/>
                </p:cNvSpPr>
                <p:nvPr/>
              </p:nvSpPr>
              <p:spPr bwMode="auto">
                <a:xfrm>
                  <a:off x="4317" y="2769"/>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8" name="Rectangle 96"/>
                <p:cNvSpPr>
                  <a:spLocks noChangeArrowheads="1"/>
                </p:cNvSpPr>
                <p:nvPr/>
              </p:nvSpPr>
              <p:spPr bwMode="auto">
                <a:xfrm>
                  <a:off x="3965" y="2729"/>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9" name="AutoShape 97"/>
                <p:cNvSpPr>
                  <a:spLocks noChangeArrowheads="1"/>
                </p:cNvSpPr>
                <p:nvPr/>
              </p:nvSpPr>
              <p:spPr bwMode="auto">
                <a:xfrm>
                  <a:off x="4014" y="2773"/>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0" name="Rectangle 98"/>
                <p:cNvSpPr>
                  <a:spLocks noChangeArrowheads="1"/>
                </p:cNvSpPr>
                <p:nvPr/>
              </p:nvSpPr>
              <p:spPr bwMode="auto">
                <a:xfrm>
                  <a:off x="3827" y="2913"/>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1" name="AutoShape 99"/>
                <p:cNvSpPr>
                  <a:spLocks noChangeArrowheads="1"/>
                </p:cNvSpPr>
                <p:nvPr/>
              </p:nvSpPr>
              <p:spPr bwMode="auto">
                <a:xfrm>
                  <a:off x="3876" y="2955"/>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53</a:t>
            </a:fld>
            <a:endParaRPr lang="en-US"/>
          </a:p>
        </p:txBody>
      </p:sp>
    </p:spTree>
    <p:extLst>
      <p:ext uri="{BB962C8B-B14F-4D97-AF65-F5344CB8AC3E}">
        <p14:creationId xmlns:p14="http://schemas.microsoft.com/office/powerpoint/2010/main" val="1199894577"/>
      </p:ext>
    </p:extLst>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Fine-Grained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gn="ctr">
              <a:lnSpc>
                <a:spcPts val="4000"/>
              </a:lnSpc>
              <a:buNone/>
            </a:pPr>
            <a:r>
              <a:rPr lang="en-US" sz="4400" dirty="0" smtClean="0"/>
              <a:t>Logical/Physical </a:t>
            </a:r>
            <a:r>
              <a:rPr lang="en-US" sz="4400" dirty="0"/>
              <a:t>C</a:t>
            </a:r>
            <a:r>
              <a:rPr lang="en-US" sz="4400" dirty="0" smtClean="0"/>
              <a:t>oherence</a:t>
            </a:r>
            <a:br>
              <a:rPr lang="en-US" sz="4400" dirty="0" smtClean="0"/>
            </a:br>
            <a:r>
              <a:rPr lang="en-US" sz="4400" dirty="0" smtClean="0"/>
              <a:t/>
            </a:r>
            <a:br>
              <a:rPr lang="en-US" sz="4400" dirty="0" smtClean="0"/>
            </a:br>
            <a:endParaRPr lang="en-US" sz="4400" dirty="0"/>
          </a:p>
          <a:p>
            <a:pPr eaLnBrk="1" hangingPunct="1">
              <a:lnSpc>
                <a:spcPct val="80000"/>
              </a:lnSpc>
              <a:buNone/>
            </a:pPr>
            <a:endParaRPr lang="en-US" dirty="0"/>
          </a:p>
          <a:p>
            <a:pPr eaLnBrk="1" hangingPunct="1">
              <a:lnSpc>
                <a:spcPct val="80000"/>
              </a:lnSpc>
              <a:buNone/>
            </a:pPr>
            <a:endParaRPr lang="en-US" dirty="0"/>
          </a:p>
          <a:p>
            <a:pPr eaLnBrk="1" hangingPunct="1">
              <a:lnSpc>
                <a:spcPct val="80000"/>
              </a:lnSpc>
              <a:buNone/>
            </a:pPr>
            <a:endParaRPr lang="en-US" dirty="0"/>
          </a:p>
          <a:p>
            <a:pPr eaLnBrk="1" hangingPunct="1">
              <a:lnSpc>
                <a:spcPct val="80000"/>
              </a:lnSpc>
              <a:buNone/>
            </a:pPr>
            <a:endParaRPr lang="en-US" dirty="0"/>
          </a:p>
          <a:p>
            <a:pPr eaLnBrk="1" hangingPunct="1">
              <a:lnSpc>
                <a:spcPct val="80000"/>
              </a:lnSpc>
              <a:buNone/>
            </a:pPr>
            <a:endParaRPr lang="en-US" dirty="0"/>
          </a:p>
          <a:p>
            <a:pPr eaLnBrk="1" hangingPunct="1">
              <a:lnSpc>
                <a:spcPct val="80000"/>
              </a:lnSpc>
              <a:buNone/>
            </a:pPr>
            <a:endParaRPr lang="en-US" dirty="0"/>
          </a:p>
          <a:p>
            <a:pPr eaLnBrk="1" hangingPunct="1">
              <a:lnSpc>
                <a:spcPct val="80000"/>
              </a:lnSpc>
              <a:buNone/>
            </a:pPr>
            <a:r>
              <a:rPr lang="en-US" dirty="0">
                <a:solidFill>
                  <a:srgbClr val="C00000"/>
                </a:solidFill>
              </a:rPr>
              <a:t>                     </a:t>
            </a:r>
            <a:endParaRPr lang="en-US" dirty="0"/>
          </a:p>
          <a:p>
            <a:pPr>
              <a:lnSpc>
                <a:spcPts val="4000"/>
              </a:lnSpc>
              <a:buNone/>
            </a:pPr>
            <a:endParaRPr lang="en-US" dirty="0"/>
          </a:p>
        </p:txBody>
      </p:sp>
      <p:grpSp>
        <p:nvGrpSpPr>
          <p:cNvPr id="21" name="Group 20"/>
          <p:cNvGrpSpPr/>
          <p:nvPr/>
        </p:nvGrpSpPr>
        <p:grpSpPr>
          <a:xfrm>
            <a:off x="1524000" y="2590800"/>
            <a:ext cx="6172199" cy="3255986"/>
            <a:chOff x="2257425" y="2362200"/>
            <a:chExt cx="4600575" cy="2209800"/>
          </a:xfrm>
        </p:grpSpPr>
        <p:grpSp>
          <p:nvGrpSpPr>
            <p:cNvPr id="22" name="Group 21"/>
            <p:cNvGrpSpPr/>
            <p:nvPr/>
          </p:nvGrpSpPr>
          <p:grpSpPr>
            <a:xfrm>
              <a:off x="2286000" y="2362200"/>
              <a:ext cx="4572000" cy="2209800"/>
              <a:chOff x="3581400" y="2590800"/>
              <a:chExt cx="1447800" cy="685800"/>
            </a:xfrm>
          </p:grpSpPr>
          <p:sp>
            <p:nvSpPr>
              <p:cNvPr id="24" name="Rectangle 23"/>
              <p:cNvSpPr/>
              <p:nvPr/>
            </p:nvSpPr>
            <p:spPr bwMode="auto">
              <a:xfrm>
                <a:off x="3581400" y="2590800"/>
                <a:ext cx="1447800" cy="685800"/>
              </a:xfrm>
              <a:prstGeom prst="rect">
                <a:avLst/>
              </a:prstGeom>
              <a:solidFill>
                <a:schemeClr val="bg1">
                  <a:lumMod val="85000"/>
                </a:schemeClr>
              </a:soli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 name="Oval 24"/>
              <p:cNvSpPr/>
              <p:nvPr/>
            </p:nvSpPr>
            <p:spPr bwMode="auto">
              <a:xfrm>
                <a:off x="3733800" y="2743200"/>
                <a:ext cx="1143000" cy="381000"/>
              </a:xfrm>
              <a:prstGeom prst="ellipse">
                <a:avLst/>
              </a:prstGeom>
              <a:solidFill>
                <a:schemeClr val="bg1">
                  <a:lumMod val="95000"/>
                </a:schemeClr>
              </a:solidFill>
              <a:ln w="285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4400" dirty="0" smtClean="0">
                    <a:solidFill>
                      <a:srgbClr val="0000FF"/>
                    </a:solidFill>
                    <a:latin typeface="Courier New" pitchFamily="49" charset="0"/>
                    <a:cs typeface="Courier New" pitchFamily="49" charset="0"/>
                  </a:rPr>
                  <a:t>Logical</a:t>
                </a:r>
                <a:endParaRPr lang="en-US" sz="4400" dirty="0">
                  <a:solidFill>
                    <a:srgbClr val="0000FF"/>
                  </a:solidFill>
                  <a:latin typeface="Courier New" pitchFamily="49" charset="0"/>
                  <a:cs typeface="Courier New" pitchFamily="49" charset="0"/>
                </a:endParaRPr>
              </a:p>
            </p:txBody>
          </p:sp>
        </p:grpSp>
        <p:sp>
          <p:nvSpPr>
            <p:cNvPr id="23" name="TextBox 22"/>
            <p:cNvSpPr txBox="1"/>
            <p:nvPr/>
          </p:nvSpPr>
          <p:spPr>
            <a:xfrm>
              <a:off x="2257425" y="4124325"/>
              <a:ext cx="1760714" cy="438657"/>
            </a:xfrm>
            <a:prstGeom prst="rect">
              <a:avLst/>
            </a:prstGeom>
            <a:noFill/>
          </p:spPr>
          <p:txBody>
            <a:bodyPr wrap="square" rtlCol="0">
              <a:spAutoFit/>
            </a:bodyPr>
            <a:lstStyle/>
            <a:p>
              <a:r>
                <a:rPr lang="en-US" sz="3600" b="1" dirty="0" smtClean="0">
                  <a:solidFill>
                    <a:srgbClr val="C00000"/>
                  </a:solidFill>
                  <a:latin typeface="Arial Black" pitchFamily="34" charset="0"/>
                  <a:cs typeface="Courier New" pitchFamily="49" charset="0"/>
                </a:rPr>
                <a:t>physical</a:t>
              </a:r>
              <a:endParaRPr lang="en-US" sz="3600" b="1" dirty="0">
                <a:solidFill>
                  <a:srgbClr val="C00000"/>
                </a:solidFill>
                <a:latin typeface="Arial Black" pitchFamily="34" charset="0"/>
                <a:cs typeface="Courier New" pitchFamily="49" charset="0"/>
              </a:endParaRPr>
            </a:p>
          </p:txBody>
        </p:sp>
      </p:gr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54</a:t>
            </a:fld>
            <a:endParaRPr lang="en-US"/>
          </a:p>
        </p:txBody>
      </p:sp>
    </p:spTree>
    <p:extLst>
      <p:ext uri="{BB962C8B-B14F-4D97-AF65-F5344CB8AC3E}">
        <p14:creationId xmlns:p14="http://schemas.microsoft.com/office/powerpoint/2010/main" val="1033507517"/>
      </p:ext>
    </p:extLst>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Fine-Grained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gn="ctr">
              <a:lnSpc>
                <a:spcPts val="4000"/>
              </a:lnSpc>
              <a:buNone/>
            </a:pPr>
            <a:r>
              <a:rPr lang="en-US" sz="4400" dirty="0" smtClean="0"/>
              <a:t>No Logical/Physical Incoherence</a:t>
            </a:r>
            <a:br>
              <a:rPr lang="en-US" sz="4400" dirty="0" smtClean="0"/>
            </a:br>
            <a:r>
              <a:rPr lang="en-US" sz="4400" dirty="0" smtClean="0"/>
              <a:t/>
            </a:r>
            <a:br>
              <a:rPr lang="en-US" sz="4400" dirty="0" smtClean="0"/>
            </a:br>
            <a:endParaRPr lang="en-US" sz="4400" dirty="0"/>
          </a:p>
          <a:p>
            <a:pPr>
              <a:lnSpc>
                <a:spcPts val="4000"/>
              </a:lnSpc>
              <a:buNone/>
            </a:pPr>
            <a:endParaRPr lang="en-US" dirty="0"/>
          </a:p>
        </p:txBody>
      </p:sp>
      <p:grpSp>
        <p:nvGrpSpPr>
          <p:cNvPr id="4" name="Group 26"/>
          <p:cNvGrpSpPr>
            <a:grpSpLocks/>
          </p:cNvGrpSpPr>
          <p:nvPr/>
        </p:nvGrpSpPr>
        <p:grpSpPr bwMode="auto">
          <a:xfrm>
            <a:off x="952500" y="2286000"/>
            <a:ext cx="7331075" cy="4339316"/>
            <a:chOff x="576" y="633"/>
            <a:chExt cx="4618" cy="3274"/>
          </a:xfrm>
        </p:grpSpPr>
        <p:sp>
          <p:nvSpPr>
            <p:cNvPr id="5" name="Rectangle 6"/>
            <p:cNvSpPr>
              <a:spLocks noChangeArrowheads="1"/>
            </p:cNvSpPr>
            <p:nvPr/>
          </p:nvSpPr>
          <p:spPr bwMode="auto">
            <a:xfrm>
              <a:off x="960" y="633"/>
              <a:ext cx="1680" cy="1536"/>
            </a:xfrm>
            <a:prstGeom prst="rect">
              <a:avLst/>
            </a:prstGeom>
            <a:solidFill>
              <a:srgbClr val="DDDDDD"/>
            </a:solidFill>
            <a:ln w="1905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 name="Text Box 7"/>
            <p:cNvSpPr txBox="1">
              <a:spLocks noChangeArrowheads="1"/>
            </p:cNvSpPr>
            <p:nvPr/>
          </p:nvSpPr>
          <p:spPr bwMode="auto">
            <a:xfrm>
              <a:off x="960" y="633"/>
              <a:ext cx="1672" cy="1587"/>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1400"/>
                </a:lnSpc>
              </a:pPr>
              <a:r>
                <a:rPr lang="en-US" sz="1400" b="1" dirty="0">
                  <a:latin typeface="Courier New" pitchFamily="49" charset="0"/>
                </a:rPr>
                <a:t>// </a:t>
              </a:r>
              <a:r>
                <a:rPr lang="en-US" sz="1400" b="1" dirty="0" err="1">
                  <a:latin typeface="Courier New" pitchFamily="49" charset="0"/>
                </a:rPr>
                <a:t>intset.h</a:t>
              </a:r>
              <a:endParaRPr lang="en-US" sz="1400" b="1" dirty="0">
                <a:latin typeface="Courier New" pitchFamily="49" charset="0"/>
              </a:endParaRPr>
            </a:p>
            <a:p>
              <a:pPr>
                <a:lnSpc>
                  <a:spcPts val="1400"/>
                </a:lnSpc>
              </a:pPr>
              <a:r>
                <a:rPr lang="en-US" sz="1400" b="1" dirty="0">
                  <a:latin typeface="Courier New" pitchFamily="49" charset="0"/>
                </a:rPr>
                <a:t>#</a:t>
              </a:r>
              <a:r>
                <a:rPr lang="en-US" sz="1400" b="1" dirty="0" err="1">
                  <a:latin typeface="Courier New" pitchFamily="49" charset="0"/>
                </a:rPr>
                <a:t>ifndef</a:t>
              </a:r>
              <a:r>
                <a:rPr lang="en-US" sz="1400" b="1" dirty="0">
                  <a:latin typeface="Courier New" pitchFamily="49" charset="0"/>
                </a:rPr>
                <a:t> INCLUDED_INTSET</a:t>
              </a:r>
            </a:p>
            <a:p>
              <a:pPr>
                <a:lnSpc>
                  <a:spcPts val="1400"/>
                </a:lnSpc>
              </a:pPr>
              <a:r>
                <a:rPr lang="en-US" sz="1400" b="1" dirty="0">
                  <a:latin typeface="Courier New" pitchFamily="49" charset="0"/>
                </a:rPr>
                <a:t>#define INCLUDED_INTSET</a:t>
              </a:r>
            </a:p>
            <a:p>
              <a:pPr>
                <a:lnSpc>
                  <a:spcPts val="1400"/>
                </a:lnSpc>
              </a:pPr>
              <a:r>
                <a:rPr lang="en-US" sz="1400" b="1" dirty="0">
                  <a:latin typeface="Courier New" pitchFamily="49" charset="0"/>
                </a:rPr>
                <a:t>class </a:t>
              </a:r>
              <a:r>
                <a:rPr lang="en-US" sz="1400" b="1" dirty="0" err="1">
                  <a:latin typeface="Courier New" pitchFamily="49" charset="0"/>
                </a:rPr>
                <a:t>IntSet</a:t>
              </a:r>
              <a:r>
                <a:rPr lang="en-US" sz="1400" b="1" dirty="0">
                  <a:latin typeface="Courier New" pitchFamily="49" charset="0"/>
                </a:rPr>
                <a:t> {</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public:</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a:t>
              </a:r>
            </a:p>
            <a:p>
              <a:r>
                <a:rPr lang="en-US" sz="1400" b="1" dirty="0">
                  <a:latin typeface="Courier New" pitchFamily="49" charset="0"/>
                </a:rPr>
                <a:t>#</a:t>
              </a:r>
              <a:r>
                <a:rPr lang="en-US" sz="1400" b="1" dirty="0" err="1">
                  <a:latin typeface="Courier New" pitchFamily="49" charset="0"/>
                </a:rPr>
                <a:t>endif</a:t>
              </a:r>
              <a:endParaRPr lang="en-US" sz="1400" b="1" dirty="0">
                <a:latin typeface="Courier New" pitchFamily="49" charset="0"/>
              </a:endParaRPr>
            </a:p>
          </p:txBody>
        </p:sp>
        <p:sp>
          <p:nvSpPr>
            <p:cNvPr id="7" name="Rectangle 9"/>
            <p:cNvSpPr>
              <a:spLocks noChangeArrowheads="1"/>
            </p:cNvSpPr>
            <p:nvPr/>
          </p:nvSpPr>
          <p:spPr bwMode="auto">
            <a:xfrm>
              <a:off x="3120" y="633"/>
              <a:ext cx="1680" cy="1536"/>
            </a:xfrm>
            <a:prstGeom prst="rect">
              <a:avLst/>
            </a:prstGeom>
            <a:solidFill>
              <a:srgbClr val="DDDDDD"/>
            </a:solidFill>
            <a:ln w="19050" algn="ctr">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 name="Text Box 10"/>
            <p:cNvSpPr txBox="1">
              <a:spLocks noChangeArrowheads="1"/>
            </p:cNvSpPr>
            <p:nvPr/>
          </p:nvSpPr>
          <p:spPr bwMode="auto">
            <a:xfrm>
              <a:off x="3120" y="633"/>
              <a:ext cx="1605" cy="1587"/>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1400"/>
                </a:lnSpc>
              </a:pPr>
              <a:r>
                <a:rPr lang="en-US" sz="1400" b="1" dirty="0">
                  <a:latin typeface="Courier New" pitchFamily="49" charset="0"/>
                </a:rPr>
                <a:t>// </a:t>
              </a:r>
              <a:r>
                <a:rPr lang="en-US" sz="1400" b="1" dirty="0" err="1">
                  <a:latin typeface="Courier New" pitchFamily="49" charset="0"/>
                </a:rPr>
                <a:t>stack.h</a:t>
              </a:r>
              <a:endParaRPr lang="en-US" sz="1400" b="1" dirty="0">
                <a:latin typeface="Courier New" pitchFamily="49" charset="0"/>
              </a:endParaRPr>
            </a:p>
            <a:p>
              <a:pPr>
                <a:lnSpc>
                  <a:spcPts val="1400"/>
                </a:lnSpc>
              </a:pPr>
              <a:r>
                <a:rPr lang="en-US" sz="1400" b="1" dirty="0">
                  <a:latin typeface="Courier New" pitchFamily="49" charset="0"/>
                </a:rPr>
                <a:t>#</a:t>
              </a:r>
              <a:r>
                <a:rPr lang="en-US" sz="1400" b="1" dirty="0" err="1">
                  <a:latin typeface="Courier New" pitchFamily="49" charset="0"/>
                </a:rPr>
                <a:t>ifndef</a:t>
              </a:r>
              <a:r>
                <a:rPr lang="en-US" sz="1400" b="1" dirty="0">
                  <a:latin typeface="Courier New" pitchFamily="49" charset="0"/>
                </a:rPr>
                <a:t> INCLUDED_STACK</a:t>
              </a:r>
            </a:p>
            <a:p>
              <a:pPr>
                <a:lnSpc>
                  <a:spcPts val="1400"/>
                </a:lnSpc>
              </a:pPr>
              <a:r>
                <a:rPr lang="en-US" sz="1400" b="1" dirty="0">
                  <a:latin typeface="Courier New" pitchFamily="49" charset="0"/>
                </a:rPr>
                <a:t>#define INCLUDED_STACK</a:t>
              </a:r>
            </a:p>
            <a:p>
              <a:pPr>
                <a:lnSpc>
                  <a:spcPts val="1400"/>
                </a:lnSpc>
              </a:pPr>
              <a:r>
                <a:rPr lang="en-US" sz="1400" b="1" dirty="0">
                  <a:latin typeface="Courier New" pitchFamily="49" charset="0"/>
                </a:rPr>
                <a:t>class Stack {</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public:</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a:t>
              </a:r>
              <a:r>
                <a:rPr lang="en-US" sz="1400" b="1" dirty="0">
                  <a:solidFill>
                    <a:srgbClr val="0000FF"/>
                  </a:solidFill>
                  <a:latin typeface="Courier New" pitchFamily="49" charset="0"/>
                </a:rPr>
                <a:t>void push(</a:t>
              </a:r>
              <a:r>
                <a:rPr lang="en-US" sz="1400" b="1" dirty="0" err="1">
                  <a:solidFill>
                    <a:srgbClr val="0000FF"/>
                  </a:solidFill>
                  <a:latin typeface="Courier New" pitchFamily="49" charset="0"/>
                </a:rPr>
                <a:t>int</a:t>
              </a:r>
              <a:r>
                <a:rPr lang="en-US" sz="1400" b="1" dirty="0">
                  <a:solidFill>
                    <a:srgbClr val="0000FF"/>
                  </a:solidFill>
                  <a:latin typeface="Courier New" pitchFamily="49" charset="0"/>
                </a:rPr>
                <a:t> </a:t>
              </a:r>
              <a:r>
                <a:rPr lang="en-US" sz="1400" b="1" dirty="0" err="1">
                  <a:solidFill>
                    <a:srgbClr val="0000FF"/>
                  </a:solidFill>
                  <a:latin typeface="Courier New" pitchFamily="49" charset="0"/>
                </a:rPr>
                <a:t>i</a:t>
              </a:r>
              <a:r>
                <a:rPr lang="en-US" sz="1400" b="1" dirty="0">
                  <a:solidFill>
                    <a:srgbClr val="0000FF"/>
                  </a:solidFill>
                  <a:latin typeface="Courier New" pitchFamily="49" charset="0"/>
                </a:rPr>
                <a:t>);</a:t>
              </a:r>
            </a:p>
            <a:p>
              <a:pPr>
                <a:lnSpc>
                  <a:spcPts val="1400"/>
                </a:lnSpc>
              </a:pPr>
              <a:r>
                <a:rPr lang="en-US" sz="1400" b="1" dirty="0">
                  <a:solidFill>
                    <a:srgbClr val="0000FF"/>
                  </a:solidFill>
                  <a:latin typeface="Courier New" pitchFamily="49" charset="0"/>
                </a:rPr>
                <a:t>    </a:t>
              </a:r>
              <a:r>
                <a:rPr lang="en-US" sz="1400" b="1" dirty="0" err="1">
                  <a:solidFill>
                    <a:srgbClr val="0000FF"/>
                  </a:solidFill>
                  <a:latin typeface="Courier New" pitchFamily="49" charset="0"/>
                </a:rPr>
                <a:t>int</a:t>
              </a:r>
              <a:r>
                <a:rPr lang="en-US" sz="1400" b="1" dirty="0">
                  <a:solidFill>
                    <a:srgbClr val="0000FF"/>
                  </a:solidFill>
                  <a:latin typeface="Courier New" pitchFamily="49" charset="0"/>
                </a:rPr>
                <a:t> pop();</a:t>
              </a:r>
              <a:endParaRPr lang="en-US" sz="1400" b="1" dirty="0">
                <a:latin typeface="Courier New" pitchFamily="49" charset="0"/>
              </a:endParaRPr>
            </a:p>
            <a:p>
              <a:pPr>
                <a:lnSpc>
                  <a:spcPts val="1400"/>
                </a:lnSpc>
              </a:pPr>
              <a:r>
                <a:rPr lang="en-US" sz="1400" b="1" dirty="0">
                  <a:latin typeface="Courier New" pitchFamily="49" charset="0"/>
                </a:rPr>
                <a:t>};</a:t>
              </a:r>
            </a:p>
            <a:p>
              <a:r>
                <a:rPr lang="en-US" sz="1400" b="1" dirty="0">
                  <a:latin typeface="Courier New" pitchFamily="49" charset="0"/>
                </a:rPr>
                <a:t>#</a:t>
              </a:r>
              <a:r>
                <a:rPr lang="en-US" sz="1400" b="1" dirty="0" err="1">
                  <a:latin typeface="Courier New" pitchFamily="49" charset="0"/>
                </a:rPr>
                <a:t>endif</a:t>
              </a:r>
              <a:endParaRPr lang="en-US" sz="1400" b="1" dirty="0">
                <a:latin typeface="Courier New" pitchFamily="49" charset="0"/>
              </a:endParaRPr>
            </a:p>
          </p:txBody>
        </p:sp>
        <p:sp>
          <p:nvSpPr>
            <p:cNvPr id="9" name="Rectangle 12"/>
            <p:cNvSpPr>
              <a:spLocks noChangeArrowheads="1"/>
            </p:cNvSpPr>
            <p:nvPr/>
          </p:nvSpPr>
          <p:spPr bwMode="auto">
            <a:xfrm>
              <a:off x="624" y="2489"/>
              <a:ext cx="1392" cy="1191"/>
            </a:xfrm>
            <a:prstGeom prst="rect">
              <a:avLst/>
            </a:prstGeom>
            <a:solidFill>
              <a:srgbClr val="DDDDDD"/>
            </a:solidFill>
            <a:ln w="19050" algn="ctr">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 name="Text Box 13"/>
            <p:cNvSpPr txBox="1">
              <a:spLocks noChangeArrowheads="1"/>
            </p:cNvSpPr>
            <p:nvPr/>
          </p:nvSpPr>
          <p:spPr bwMode="auto">
            <a:xfrm>
              <a:off x="624" y="2489"/>
              <a:ext cx="1402" cy="1153"/>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1400"/>
                </a:lnSpc>
              </a:pPr>
              <a:r>
                <a:rPr lang="en-US" sz="1400" b="1" dirty="0">
                  <a:latin typeface="Courier New" pitchFamily="49" charset="0"/>
                </a:rPr>
                <a:t>// intset.cpp</a:t>
              </a:r>
            </a:p>
            <a:p>
              <a:pPr>
                <a:lnSpc>
                  <a:spcPts val="1400"/>
                </a:lnSpc>
              </a:pPr>
              <a:r>
                <a:rPr lang="en-US" sz="1400" b="1" dirty="0">
                  <a:latin typeface="Courier New" pitchFamily="49" charset="0"/>
                </a:rPr>
                <a:t>#include &lt;</a:t>
              </a:r>
              <a:r>
                <a:rPr lang="en-US" sz="1400" b="1" dirty="0" err="1">
                  <a:latin typeface="Courier New" pitchFamily="49" charset="0"/>
                </a:rPr>
                <a:t>intset.h</a:t>
              </a:r>
              <a:r>
                <a:rPr lang="en-US" sz="1400" b="1" dirty="0">
                  <a:latin typeface="Courier New" pitchFamily="49" charset="0"/>
                </a:rPr>
                <a:t>&gt;</a:t>
              </a:r>
            </a:p>
            <a:p>
              <a:pPr>
                <a:lnSpc>
                  <a:spcPts val="1400"/>
                </a:lnSpc>
              </a:pPr>
              <a:r>
                <a:rPr lang="en-US" sz="1400" b="1" dirty="0">
                  <a:latin typeface="Courier New" pitchFamily="49" charset="0"/>
                </a:rPr>
                <a:t>#include &lt;</a:t>
              </a:r>
              <a:r>
                <a:rPr lang="en-US" sz="1400" b="1" dirty="0" err="1">
                  <a:latin typeface="Courier New" pitchFamily="49" charset="0"/>
                </a:rPr>
                <a:t>stack.h</a:t>
              </a:r>
              <a:r>
                <a:rPr lang="en-US" sz="1400" b="1" dirty="0">
                  <a:latin typeface="Courier New" pitchFamily="49" charset="0"/>
                </a:rPr>
                <a:t>&gt;</a:t>
              </a:r>
            </a:p>
            <a:p>
              <a:pPr>
                <a:lnSpc>
                  <a:spcPts val="1400"/>
                </a:lnSpc>
              </a:pPr>
              <a:r>
                <a:rPr lang="en-US" sz="1400" b="1" dirty="0" smtClean="0">
                  <a:solidFill>
                    <a:srgbClr val="008000"/>
                  </a:solidFill>
                  <a:latin typeface="Courier New" pitchFamily="49" charset="0"/>
                </a:rPr>
                <a:t>Stack</a:t>
              </a:r>
              <a:r>
                <a:rPr lang="en-US" sz="1400" b="1" dirty="0">
                  <a:solidFill>
                    <a:srgbClr val="008000"/>
                  </a:solidFill>
                  <a:latin typeface="Courier New" pitchFamily="49" charset="0"/>
                </a:rPr>
                <a:t>::push(</a:t>
              </a:r>
              <a:r>
                <a:rPr lang="en-US" sz="1400" b="1" dirty="0" err="1">
                  <a:solidFill>
                    <a:srgbClr val="008000"/>
                  </a:solidFill>
                  <a:latin typeface="Courier New" pitchFamily="49" charset="0"/>
                </a:rPr>
                <a:t>int</a:t>
              </a:r>
              <a:r>
                <a:rPr lang="en-US" sz="1400" b="1" dirty="0">
                  <a:solidFill>
                    <a:srgbClr val="008000"/>
                  </a:solidFill>
                  <a:latin typeface="Courier New" pitchFamily="49" charset="0"/>
                </a:rPr>
                <a:t> </a:t>
              </a:r>
              <a:r>
                <a:rPr lang="en-US" sz="1400" b="1" dirty="0" err="1">
                  <a:solidFill>
                    <a:srgbClr val="008000"/>
                  </a:solidFill>
                  <a:latin typeface="Courier New" pitchFamily="49" charset="0"/>
                </a:rPr>
                <a:t>i</a:t>
              </a:r>
              <a:r>
                <a:rPr lang="en-US" sz="1400" b="1" dirty="0">
                  <a:solidFill>
                    <a:srgbClr val="008000"/>
                  </a:solidFill>
                  <a:latin typeface="Courier New" pitchFamily="49" charset="0"/>
                </a:rPr>
                <a:t>)</a:t>
              </a:r>
            </a:p>
            <a:p>
              <a:pPr>
                <a:lnSpc>
                  <a:spcPts val="1400"/>
                </a:lnSpc>
              </a:pPr>
              <a:r>
                <a:rPr lang="en-US" sz="1400" b="1" dirty="0">
                  <a:latin typeface="Courier New" pitchFamily="49" charset="0"/>
                </a:rPr>
                <a:t>{</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a:t>
              </a:r>
            </a:p>
            <a:p>
              <a:pPr>
                <a:lnSpc>
                  <a:spcPts val="1400"/>
                </a:lnSpc>
              </a:pPr>
              <a:r>
                <a:rPr lang="en-US" sz="1400" b="1" dirty="0">
                  <a:latin typeface="Courier New" pitchFamily="49" charset="0"/>
                </a:rPr>
                <a:t>// ...</a:t>
              </a:r>
            </a:p>
          </p:txBody>
        </p:sp>
        <p:sp>
          <p:nvSpPr>
            <p:cNvPr id="11" name="Rectangle 15"/>
            <p:cNvSpPr>
              <a:spLocks noChangeArrowheads="1"/>
            </p:cNvSpPr>
            <p:nvPr/>
          </p:nvSpPr>
          <p:spPr bwMode="auto">
            <a:xfrm>
              <a:off x="2208" y="2489"/>
              <a:ext cx="1392" cy="1191"/>
            </a:xfrm>
            <a:prstGeom prst="rect">
              <a:avLst/>
            </a:prstGeom>
            <a:solidFill>
              <a:srgbClr val="DDDDDD"/>
            </a:solidFill>
            <a:ln w="19050" algn="ctr">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 name="Text Box 16"/>
            <p:cNvSpPr txBox="1">
              <a:spLocks noChangeArrowheads="1"/>
            </p:cNvSpPr>
            <p:nvPr/>
          </p:nvSpPr>
          <p:spPr bwMode="auto">
            <a:xfrm>
              <a:off x="2208" y="2489"/>
              <a:ext cx="1322" cy="1160"/>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nSpc>
                  <a:spcPts val="1400"/>
                </a:lnSpc>
              </a:pPr>
              <a:r>
                <a:rPr lang="en-US" sz="1400" b="1" dirty="0">
                  <a:latin typeface="Courier New" pitchFamily="49" charset="0"/>
                </a:rPr>
                <a:t>// stack.cpp</a:t>
              </a:r>
            </a:p>
            <a:p>
              <a:pPr>
                <a:lnSpc>
                  <a:spcPts val="1400"/>
                </a:lnSpc>
              </a:pPr>
              <a:r>
                <a:rPr lang="en-US" sz="1400" b="1" dirty="0">
                  <a:latin typeface="Courier New" pitchFamily="49" charset="0"/>
                </a:rPr>
                <a:t>#include &lt;</a:t>
              </a:r>
              <a:r>
                <a:rPr lang="en-US" sz="1400" b="1" dirty="0" err="1">
                  <a:latin typeface="Courier New" pitchFamily="49" charset="0"/>
                </a:rPr>
                <a:t>stack.h</a:t>
              </a:r>
              <a:r>
                <a:rPr lang="en-US" sz="1400" b="1" dirty="0">
                  <a:latin typeface="Courier New" pitchFamily="49" charset="0"/>
                </a:rPr>
                <a:t>&gt;</a:t>
              </a:r>
            </a:p>
            <a:p>
              <a:pPr>
                <a:lnSpc>
                  <a:spcPts val="1400"/>
                </a:lnSpc>
              </a:pPr>
              <a:r>
                <a:rPr lang="en-US" sz="1400" b="1" dirty="0">
                  <a:latin typeface="Courier New" pitchFamily="49" charset="0"/>
                </a:rPr>
                <a:t>// ...</a:t>
              </a:r>
            </a:p>
            <a:p>
              <a:pPr>
                <a:lnSpc>
                  <a:spcPts val="1400"/>
                </a:lnSpc>
              </a:pPr>
              <a:r>
                <a:rPr lang="en-US" sz="1400" b="1" dirty="0">
                  <a:latin typeface="Courier New" pitchFamily="49" charset="0"/>
                </a:rPr>
                <a:t>// ...</a:t>
              </a:r>
            </a:p>
            <a:p>
              <a:pPr>
                <a:lnSpc>
                  <a:spcPts val="1400"/>
                </a:lnSpc>
              </a:pPr>
              <a:r>
                <a:rPr lang="en-US" sz="1400" b="1" dirty="0">
                  <a:latin typeface="Courier New" pitchFamily="49" charset="0"/>
                </a:rPr>
                <a:t>// ...</a:t>
              </a:r>
            </a:p>
            <a:p>
              <a:pPr>
                <a:lnSpc>
                  <a:spcPts val="1400"/>
                </a:lnSpc>
              </a:pPr>
              <a:r>
                <a:rPr lang="en-US" sz="1400" b="1" dirty="0">
                  <a:latin typeface="Courier New" pitchFamily="49" charset="0"/>
                </a:rPr>
                <a:t>// ...</a:t>
              </a:r>
            </a:p>
            <a:p>
              <a:pPr>
                <a:lnSpc>
                  <a:spcPts val="1400"/>
                </a:lnSpc>
              </a:pPr>
              <a:endParaRPr lang="en-US" sz="1400" b="1" dirty="0">
                <a:latin typeface="Courier New" pitchFamily="49" charset="0"/>
              </a:endParaRPr>
            </a:p>
            <a:p>
              <a:pPr>
                <a:lnSpc>
                  <a:spcPts val="1400"/>
                </a:lnSpc>
              </a:pPr>
              <a:r>
                <a:rPr lang="en-US" sz="1400" b="1" dirty="0">
                  <a:latin typeface="Courier New" pitchFamily="49" charset="0"/>
                </a:rPr>
                <a:t>// ...</a:t>
              </a:r>
            </a:p>
          </p:txBody>
        </p:sp>
        <p:sp>
          <p:nvSpPr>
            <p:cNvPr id="13" name="Rectangle 18"/>
            <p:cNvSpPr>
              <a:spLocks noChangeArrowheads="1"/>
            </p:cNvSpPr>
            <p:nvPr/>
          </p:nvSpPr>
          <p:spPr bwMode="auto">
            <a:xfrm>
              <a:off x="3792" y="2489"/>
              <a:ext cx="1392" cy="1201"/>
            </a:xfrm>
            <a:prstGeom prst="rect">
              <a:avLst/>
            </a:prstGeom>
            <a:solidFill>
              <a:srgbClr val="DDDDDD"/>
            </a:solidFill>
            <a:ln w="19050" algn="ctr">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 name="Text Box 19"/>
            <p:cNvSpPr txBox="1">
              <a:spLocks noChangeArrowheads="1"/>
            </p:cNvSpPr>
            <p:nvPr/>
          </p:nvSpPr>
          <p:spPr bwMode="auto">
            <a:xfrm>
              <a:off x="3792" y="2496"/>
              <a:ext cx="1402" cy="1160"/>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1400"/>
                </a:lnSpc>
              </a:pPr>
              <a:r>
                <a:rPr lang="en-US" sz="1400" b="1" dirty="0">
                  <a:latin typeface="Courier New" pitchFamily="49" charset="0"/>
                </a:rPr>
                <a:t>// main.cpp</a:t>
              </a:r>
            </a:p>
            <a:p>
              <a:pPr>
                <a:lnSpc>
                  <a:spcPts val="1400"/>
                </a:lnSpc>
              </a:pPr>
              <a:r>
                <a:rPr lang="en-US" sz="1400" b="1" dirty="0">
                  <a:latin typeface="Courier New" pitchFamily="49" charset="0"/>
                </a:rPr>
                <a:t>#include &lt;</a:t>
              </a:r>
              <a:r>
                <a:rPr lang="en-US" sz="1400" b="1" dirty="0" err="1">
                  <a:latin typeface="Courier New" pitchFamily="49" charset="0"/>
                </a:rPr>
                <a:t>intset.h</a:t>
              </a:r>
              <a:r>
                <a:rPr lang="en-US" sz="1400" b="1" dirty="0">
                  <a:latin typeface="Courier New" pitchFamily="49" charset="0"/>
                </a:rPr>
                <a:t>&gt;</a:t>
              </a:r>
            </a:p>
            <a:p>
              <a:pPr>
                <a:lnSpc>
                  <a:spcPts val="1400"/>
                </a:lnSpc>
              </a:pPr>
              <a:r>
                <a:rPr lang="en-US" sz="1400" b="1" dirty="0">
                  <a:latin typeface="Courier New" pitchFamily="49" charset="0"/>
                </a:rPr>
                <a:t>#include &lt;</a:t>
              </a:r>
              <a:r>
                <a:rPr lang="en-US" sz="1400" b="1" dirty="0" err="1">
                  <a:latin typeface="Courier New" pitchFamily="49" charset="0"/>
                </a:rPr>
                <a:t>stack.h</a:t>
              </a:r>
              <a:r>
                <a:rPr lang="en-US" sz="1400" b="1" dirty="0">
                  <a:latin typeface="Courier New" pitchFamily="49" charset="0"/>
                </a:rPr>
                <a:t>&gt;</a:t>
              </a:r>
            </a:p>
            <a:p>
              <a:pPr>
                <a:lnSpc>
                  <a:spcPts val="1400"/>
                </a:lnSpc>
              </a:pPr>
              <a:r>
                <a:rPr lang="en-US" sz="1400" b="1" dirty="0" err="1">
                  <a:solidFill>
                    <a:srgbClr val="990000"/>
                  </a:solidFill>
                  <a:latin typeface="Courier New" pitchFamily="49" charset="0"/>
                </a:rPr>
                <a:t>int</a:t>
              </a:r>
              <a:r>
                <a:rPr lang="en-US" sz="1400" b="1" dirty="0">
                  <a:solidFill>
                    <a:srgbClr val="990000"/>
                  </a:solidFill>
                  <a:latin typeface="Courier New" pitchFamily="49" charset="0"/>
                </a:rPr>
                <a:t> Stack::pop()</a:t>
              </a:r>
              <a:endParaRPr lang="en-US" sz="1400" b="1" dirty="0">
                <a:latin typeface="Courier New" pitchFamily="49" charset="0"/>
              </a:endParaRPr>
            </a:p>
            <a:p>
              <a:pPr>
                <a:lnSpc>
                  <a:spcPts val="1400"/>
                </a:lnSpc>
              </a:pPr>
              <a:r>
                <a:rPr lang="en-US" sz="1400" b="1" dirty="0">
                  <a:latin typeface="Courier New" pitchFamily="49" charset="0"/>
                </a:rPr>
                <a:t>{</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a:t>
              </a:r>
            </a:p>
            <a:p>
              <a:pPr>
                <a:lnSpc>
                  <a:spcPts val="1400"/>
                </a:lnSpc>
              </a:pPr>
              <a:r>
                <a:rPr lang="en-US" sz="1400" b="1" dirty="0">
                  <a:latin typeface="Courier New" pitchFamily="49" charset="0"/>
                </a:rPr>
                <a:t>// ...</a:t>
              </a:r>
            </a:p>
          </p:txBody>
        </p:sp>
        <p:sp>
          <p:nvSpPr>
            <p:cNvPr id="15" name="Text Box 20"/>
            <p:cNvSpPr txBox="1">
              <a:spLocks noChangeArrowheads="1"/>
            </p:cNvSpPr>
            <p:nvPr/>
          </p:nvSpPr>
          <p:spPr bwMode="auto">
            <a:xfrm>
              <a:off x="864" y="2128"/>
              <a:ext cx="804"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err="1">
                  <a:latin typeface="Courier New" pitchFamily="49" charset="0"/>
                </a:rPr>
                <a:t>intset.h</a:t>
              </a:r>
              <a:endParaRPr lang="en-US" b="1" dirty="0">
                <a:latin typeface="Courier New" pitchFamily="49" charset="0"/>
              </a:endParaRPr>
            </a:p>
          </p:txBody>
        </p:sp>
        <p:sp>
          <p:nvSpPr>
            <p:cNvPr id="16" name="Text Box 21"/>
            <p:cNvSpPr txBox="1">
              <a:spLocks noChangeArrowheads="1"/>
            </p:cNvSpPr>
            <p:nvPr/>
          </p:nvSpPr>
          <p:spPr bwMode="auto">
            <a:xfrm>
              <a:off x="3072" y="2140"/>
              <a:ext cx="718"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lgn="ctr">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err="1">
                  <a:latin typeface="Courier New" pitchFamily="49" charset="0"/>
                </a:rPr>
                <a:t>stack.h</a:t>
              </a:r>
              <a:endParaRPr lang="en-US" b="1" dirty="0">
                <a:latin typeface="Courier New" pitchFamily="49" charset="0"/>
              </a:endParaRPr>
            </a:p>
          </p:txBody>
        </p:sp>
        <p:sp>
          <p:nvSpPr>
            <p:cNvPr id="17" name="Text Box 22"/>
            <p:cNvSpPr txBox="1">
              <a:spLocks noChangeArrowheads="1"/>
            </p:cNvSpPr>
            <p:nvPr/>
          </p:nvSpPr>
          <p:spPr bwMode="auto">
            <a:xfrm>
              <a:off x="576" y="3676"/>
              <a:ext cx="976"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lgn="ctr">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a:latin typeface="Courier New" pitchFamily="49" charset="0"/>
                </a:rPr>
                <a:t>intset.cpp</a:t>
              </a:r>
            </a:p>
          </p:txBody>
        </p:sp>
        <p:sp>
          <p:nvSpPr>
            <p:cNvPr id="18" name="Text Box 23"/>
            <p:cNvSpPr txBox="1">
              <a:spLocks noChangeArrowheads="1"/>
            </p:cNvSpPr>
            <p:nvPr/>
          </p:nvSpPr>
          <p:spPr bwMode="auto">
            <a:xfrm>
              <a:off x="2160" y="3676"/>
              <a:ext cx="890"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lgn="ctr">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a:latin typeface="Courier New" pitchFamily="49" charset="0"/>
                </a:rPr>
                <a:t>stack.cpp</a:t>
              </a:r>
            </a:p>
          </p:txBody>
        </p:sp>
        <p:sp>
          <p:nvSpPr>
            <p:cNvPr id="19" name="Text Box 24"/>
            <p:cNvSpPr txBox="1">
              <a:spLocks noChangeArrowheads="1"/>
            </p:cNvSpPr>
            <p:nvPr/>
          </p:nvSpPr>
          <p:spPr bwMode="auto">
            <a:xfrm>
              <a:off x="3744" y="3676"/>
              <a:ext cx="804"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lgn="ctr">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a:latin typeface="Courier New" pitchFamily="49" charset="0"/>
                </a:rPr>
                <a:t>main.cpp</a:t>
              </a:r>
            </a:p>
          </p:txBody>
        </p:sp>
      </p:grpSp>
      <p:sp>
        <p:nvSpPr>
          <p:cNvPr id="20" name="Slide Number Placeholder 19"/>
          <p:cNvSpPr>
            <a:spLocks noGrp="1"/>
          </p:cNvSpPr>
          <p:nvPr>
            <p:ph type="sldNum" sz="quarter" idx="12"/>
          </p:nvPr>
        </p:nvSpPr>
        <p:spPr/>
        <p:txBody>
          <a:bodyPr/>
          <a:lstStyle/>
          <a:p>
            <a:pPr>
              <a:defRPr/>
            </a:pPr>
            <a:fld id="{361924D0-832B-4678-AB47-405888889344}" type="slidenum">
              <a:rPr lang="en-US" smtClean="0"/>
              <a:pPr>
                <a:defRPr/>
              </a:pPr>
              <a:t>55</a:t>
            </a:fld>
            <a:endParaRPr lang="en-US"/>
          </a:p>
        </p:txBody>
      </p:sp>
    </p:spTree>
    <p:extLst>
      <p:ext uri="{BB962C8B-B14F-4D97-AF65-F5344CB8AC3E}">
        <p14:creationId xmlns:p14="http://schemas.microsoft.com/office/powerpoint/2010/main" val="2348699061"/>
      </p:ext>
    </p:extLst>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Oval 21"/>
          <p:cNvSpPr/>
          <p:nvPr/>
        </p:nvSpPr>
        <p:spPr>
          <a:xfrm>
            <a:off x="3487737" y="6338202"/>
            <a:ext cx="1371600" cy="326406"/>
          </a:xfrm>
          <a:prstGeom prst="ellipse">
            <a:avLst/>
          </a:prstGeom>
          <a:solidFill>
            <a:schemeClr val="accent1">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p:cNvSpPr/>
          <p:nvPr/>
        </p:nvSpPr>
        <p:spPr>
          <a:xfrm>
            <a:off x="4800600" y="4321794"/>
            <a:ext cx="1371600" cy="326406"/>
          </a:xfrm>
          <a:prstGeom prst="ellipse">
            <a:avLst/>
          </a:prstGeom>
          <a:solidFill>
            <a:schemeClr val="accent1">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Fine-Grained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gn="ctr">
              <a:lnSpc>
                <a:spcPts val="4000"/>
              </a:lnSpc>
              <a:buNone/>
            </a:pPr>
            <a:r>
              <a:rPr lang="en-US" sz="4400" dirty="0" smtClean="0"/>
              <a:t>No Logical/Physical Incoherence</a:t>
            </a:r>
            <a:br>
              <a:rPr lang="en-US" sz="4400" dirty="0" smtClean="0"/>
            </a:br>
            <a:r>
              <a:rPr lang="en-US" sz="4400" dirty="0" smtClean="0"/>
              <a:t/>
            </a:r>
            <a:br>
              <a:rPr lang="en-US" sz="4400" dirty="0" smtClean="0"/>
            </a:br>
            <a:endParaRPr lang="en-US" sz="4400" dirty="0"/>
          </a:p>
          <a:p>
            <a:pPr>
              <a:lnSpc>
                <a:spcPts val="4000"/>
              </a:lnSpc>
              <a:buNone/>
            </a:pPr>
            <a:endParaRPr lang="en-US" dirty="0"/>
          </a:p>
        </p:txBody>
      </p:sp>
      <p:grpSp>
        <p:nvGrpSpPr>
          <p:cNvPr id="4" name="Group 26"/>
          <p:cNvGrpSpPr>
            <a:grpSpLocks/>
          </p:cNvGrpSpPr>
          <p:nvPr/>
        </p:nvGrpSpPr>
        <p:grpSpPr bwMode="auto">
          <a:xfrm>
            <a:off x="952500" y="2286000"/>
            <a:ext cx="7331075" cy="4339316"/>
            <a:chOff x="576" y="633"/>
            <a:chExt cx="4618" cy="3274"/>
          </a:xfrm>
        </p:grpSpPr>
        <p:sp>
          <p:nvSpPr>
            <p:cNvPr id="5" name="Rectangle 6"/>
            <p:cNvSpPr>
              <a:spLocks noChangeArrowheads="1"/>
            </p:cNvSpPr>
            <p:nvPr/>
          </p:nvSpPr>
          <p:spPr bwMode="auto">
            <a:xfrm>
              <a:off x="960" y="633"/>
              <a:ext cx="1680" cy="1536"/>
            </a:xfrm>
            <a:prstGeom prst="rect">
              <a:avLst/>
            </a:prstGeom>
            <a:solidFill>
              <a:srgbClr val="DDDDDD"/>
            </a:solidFill>
            <a:ln w="1905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 name="Text Box 7"/>
            <p:cNvSpPr txBox="1">
              <a:spLocks noChangeArrowheads="1"/>
            </p:cNvSpPr>
            <p:nvPr/>
          </p:nvSpPr>
          <p:spPr bwMode="auto">
            <a:xfrm>
              <a:off x="960" y="633"/>
              <a:ext cx="1672" cy="1587"/>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1400"/>
                </a:lnSpc>
              </a:pPr>
              <a:r>
                <a:rPr lang="en-US" sz="1400" b="1" dirty="0">
                  <a:latin typeface="Courier New" pitchFamily="49" charset="0"/>
                </a:rPr>
                <a:t>// </a:t>
              </a:r>
              <a:r>
                <a:rPr lang="en-US" sz="1400" b="1" dirty="0" err="1">
                  <a:latin typeface="Courier New" pitchFamily="49" charset="0"/>
                </a:rPr>
                <a:t>intset.h</a:t>
              </a:r>
              <a:endParaRPr lang="en-US" sz="1400" b="1" dirty="0">
                <a:latin typeface="Courier New" pitchFamily="49" charset="0"/>
              </a:endParaRPr>
            </a:p>
            <a:p>
              <a:pPr>
                <a:lnSpc>
                  <a:spcPts val="1400"/>
                </a:lnSpc>
              </a:pPr>
              <a:r>
                <a:rPr lang="en-US" sz="1400" b="1" dirty="0">
                  <a:latin typeface="Courier New" pitchFamily="49" charset="0"/>
                </a:rPr>
                <a:t>#</a:t>
              </a:r>
              <a:r>
                <a:rPr lang="en-US" sz="1400" b="1" dirty="0" err="1">
                  <a:latin typeface="Courier New" pitchFamily="49" charset="0"/>
                </a:rPr>
                <a:t>ifndef</a:t>
              </a:r>
              <a:r>
                <a:rPr lang="en-US" sz="1400" b="1" dirty="0">
                  <a:latin typeface="Courier New" pitchFamily="49" charset="0"/>
                </a:rPr>
                <a:t> INCLUDED_INTSET</a:t>
              </a:r>
            </a:p>
            <a:p>
              <a:pPr>
                <a:lnSpc>
                  <a:spcPts val="1400"/>
                </a:lnSpc>
              </a:pPr>
              <a:r>
                <a:rPr lang="en-US" sz="1400" b="1" dirty="0">
                  <a:latin typeface="Courier New" pitchFamily="49" charset="0"/>
                </a:rPr>
                <a:t>#define INCLUDED_INTSET</a:t>
              </a:r>
            </a:p>
            <a:p>
              <a:pPr>
                <a:lnSpc>
                  <a:spcPts val="1400"/>
                </a:lnSpc>
              </a:pPr>
              <a:r>
                <a:rPr lang="en-US" sz="1400" b="1" dirty="0">
                  <a:latin typeface="Courier New" pitchFamily="49" charset="0"/>
                </a:rPr>
                <a:t>class </a:t>
              </a:r>
              <a:r>
                <a:rPr lang="en-US" sz="1400" b="1" dirty="0" err="1">
                  <a:latin typeface="Courier New" pitchFamily="49" charset="0"/>
                </a:rPr>
                <a:t>IntSet</a:t>
              </a:r>
              <a:r>
                <a:rPr lang="en-US" sz="1400" b="1" dirty="0">
                  <a:latin typeface="Courier New" pitchFamily="49" charset="0"/>
                </a:rPr>
                <a:t> {</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public:</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a:t>
              </a:r>
            </a:p>
            <a:p>
              <a:r>
                <a:rPr lang="en-US" sz="1400" b="1" dirty="0">
                  <a:latin typeface="Courier New" pitchFamily="49" charset="0"/>
                </a:rPr>
                <a:t>#</a:t>
              </a:r>
              <a:r>
                <a:rPr lang="en-US" sz="1400" b="1" dirty="0" err="1">
                  <a:latin typeface="Courier New" pitchFamily="49" charset="0"/>
                </a:rPr>
                <a:t>endif</a:t>
              </a:r>
              <a:endParaRPr lang="en-US" sz="1400" b="1" dirty="0">
                <a:latin typeface="Courier New" pitchFamily="49" charset="0"/>
              </a:endParaRPr>
            </a:p>
          </p:txBody>
        </p:sp>
        <p:sp>
          <p:nvSpPr>
            <p:cNvPr id="7" name="Rectangle 9"/>
            <p:cNvSpPr>
              <a:spLocks noChangeArrowheads="1"/>
            </p:cNvSpPr>
            <p:nvPr/>
          </p:nvSpPr>
          <p:spPr bwMode="auto">
            <a:xfrm>
              <a:off x="3120" y="633"/>
              <a:ext cx="1680" cy="1536"/>
            </a:xfrm>
            <a:prstGeom prst="rect">
              <a:avLst/>
            </a:prstGeom>
            <a:solidFill>
              <a:srgbClr val="DDDDDD"/>
            </a:solidFill>
            <a:ln w="19050" algn="ctr">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 name="Text Box 10"/>
            <p:cNvSpPr txBox="1">
              <a:spLocks noChangeArrowheads="1"/>
            </p:cNvSpPr>
            <p:nvPr/>
          </p:nvSpPr>
          <p:spPr bwMode="auto">
            <a:xfrm>
              <a:off x="3120" y="633"/>
              <a:ext cx="1605" cy="1587"/>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1400"/>
                </a:lnSpc>
              </a:pPr>
              <a:r>
                <a:rPr lang="en-US" sz="1400" b="1" dirty="0">
                  <a:latin typeface="Courier New" pitchFamily="49" charset="0"/>
                </a:rPr>
                <a:t>// </a:t>
              </a:r>
              <a:r>
                <a:rPr lang="en-US" sz="1400" b="1" dirty="0" err="1">
                  <a:latin typeface="Courier New" pitchFamily="49" charset="0"/>
                </a:rPr>
                <a:t>stack.h</a:t>
              </a:r>
              <a:endParaRPr lang="en-US" sz="1400" b="1" dirty="0">
                <a:latin typeface="Courier New" pitchFamily="49" charset="0"/>
              </a:endParaRPr>
            </a:p>
            <a:p>
              <a:pPr>
                <a:lnSpc>
                  <a:spcPts val="1400"/>
                </a:lnSpc>
              </a:pPr>
              <a:r>
                <a:rPr lang="en-US" sz="1400" b="1" dirty="0">
                  <a:latin typeface="Courier New" pitchFamily="49" charset="0"/>
                </a:rPr>
                <a:t>#</a:t>
              </a:r>
              <a:r>
                <a:rPr lang="en-US" sz="1400" b="1" dirty="0" err="1">
                  <a:latin typeface="Courier New" pitchFamily="49" charset="0"/>
                </a:rPr>
                <a:t>ifndef</a:t>
              </a:r>
              <a:r>
                <a:rPr lang="en-US" sz="1400" b="1" dirty="0">
                  <a:latin typeface="Courier New" pitchFamily="49" charset="0"/>
                </a:rPr>
                <a:t> INCLUDED_STACK</a:t>
              </a:r>
            </a:p>
            <a:p>
              <a:pPr>
                <a:lnSpc>
                  <a:spcPts val="1400"/>
                </a:lnSpc>
              </a:pPr>
              <a:r>
                <a:rPr lang="en-US" sz="1400" b="1" dirty="0">
                  <a:latin typeface="Courier New" pitchFamily="49" charset="0"/>
                </a:rPr>
                <a:t>#define INCLUDED_STACK</a:t>
              </a:r>
            </a:p>
            <a:p>
              <a:pPr>
                <a:lnSpc>
                  <a:spcPts val="1400"/>
                </a:lnSpc>
              </a:pPr>
              <a:r>
                <a:rPr lang="en-US" sz="1400" b="1" dirty="0">
                  <a:latin typeface="Courier New" pitchFamily="49" charset="0"/>
                </a:rPr>
                <a:t>class Stack {</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public:</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a:t>
              </a:r>
              <a:r>
                <a:rPr lang="en-US" sz="1400" b="1" dirty="0">
                  <a:solidFill>
                    <a:srgbClr val="0000FF"/>
                  </a:solidFill>
                  <a:latin typeface="Courier New" pitchFamily="49" charset="0"/>
                </a:rPr>
                <a:t>void push(</a:t>
              </a:r>
              <a:r>
                <a:rPr lang="en-US" sz="1400" b="1" dirty="0" err="1">
                  <a:solidFill>
                    <a:srgbClr val="0000FF"/>
                  </a:solidFill>
                  <a:latin typeface="Courier New" pitchFamily="49" charset="0"/>
                </a:rPr>
                <a:t>int</a:t>
              </a:r>
              <a:r>
                <a:rPr lang="en-US" sz="1400" b="1" dirty="0">
                  <a:solidFill>
                    <a:srgbClr val="0000FF"/>
                  </a:solidFill>
                  <a:latin typeface="Courier New" pitchFamily="49" charset="0"/>
                </a:rPr>
                <a:t> </a:t>
              </a:r>
              <a:r>
                <a:rPr lang="en-US" sz="1400" b="1" dirty="0" err="1">
                  <a:solidFill>
                    <a:srgbClr val="0000FF"/>
                  </a:solidFill>
                  <a:latin typeface="Courier New" pitchFamily="49" charset="0"/>
                </a:rPr>
                <a:t>i</a:t>
              </a:r>
              <a:r>
                <a:rPr lang="en-US" sz="1400" b="1" dirty="0">
                  <a:solidFill>
                    <a:srgbClr val="0000FF"/>
                  </a:solidFill>
                  <a:latin typeface="Courier New" pitchFamily="49" charset="0"/>
                </a:rPr>
                <a:t>);</a:t>
              </a:r>
            </a:p>
            <a:p>
              <a:pPr>
                <a:lnSpc>
                  <a:spcPts val="1400"/>
                </a:lnSpc>
              </a:pPr>
              <a:r>
                <a:rPr lang="en-US" sz="1400" b="1" dirty="0">
                  <a:solidFill>
                    <a:srgbClr val="0000FF"/>
                  </a:solidFill>
                  <a:latin typeface="Courier New" pitchFamily="49" charset="0"/>
                </a:rPr>
                <a:t>    </a:t>
              </a:r>
              <a:r>
                <a:rPr lang="en-US" sz="1400" b="1" dirty="0" err="1">
                  <a:solidFill>
                    <a:srgbClr val="0000FF"/>
                  </a:solidFill>
                  <a:latin typeface="Courier New" pitchFamily="49" charset="0"/>
                </a:rPr>
                <a:t>int</a:t>
              </a:r>
              <a:r>
                <a:rPr lang="en-US" sz="1400" b="1" dirty="0">
                  <a:solidFill>
                    <a:srgbClr val="0000FF"/>
                  </a:solidFill>
                  <a:latin typeface="Courier New" pitchFamily="49" charset="0"/>
                </a:rPr>
                <a:t> pop();</a:t>
              </a:r>
              <a:endParaRPr lang="en-US" sz="1400" b="1" dirty="0">
                <a:latin typeface="Courier New" pitchFamily="49" charset="0"/>
              </a:endParaRPr>
            </a:p>
            <a:p>
              <a:pPr>
                <a:lnSpc>
                  <a:spcPts val="1400"/>
                </a:lnSpc>
              </a:pPr>
              <a:r>
                <a:rPr lang="en-US" sz="1400" b="1" dirty="0">
                  <a:latin typeface="Courier New" pitchFamily="49" charset="0"/>
                </a:rPr>
                <a:t>};</a:t>
              </a:r>
            </a:p>
            <a:p>
              <a:r>
                <a:rPr lang="en-US" sz="1400" b="1" dirty="0">
                  <a:latin typeface="Courier New" pitchFamily="49" charset="0"/>
                </a:rPr>
                <a:t>#</a:t>
              </a:r>
              <a:r>
                <a:rPr lang="en-US" sz="1400" b="1" dirty="0" err="1">
                  <a:latin typeface="Courier New" pitchFamily="49" charset="0"/>
                </a:rPr>
                <a:t>endif</a:t>
              </a:r>
              <a:endParaRPr lang="en-US" sz="1400" b="1" dirty="0">
                <a:latin typeface="Courier New" pitchFamily="49" charset="0"/>
              </a:endParaRPr>
            </a:p>
          </p:txBody>
        </p:sp>
        <p:sp>
          <p:nvSpPr>
            <p:cNvPr id="9" name="Rectangle 12"/>
            <p:cNvSpPr>
              <a:spLocks noChangeArrowheads="1"/>
            </p:cNvSpPr>
            <p:nvPr/>
          </p:nvSpPr>
          <p:spPr bwMode="auto">
            <a:xfrm>
              <a:off x="624" y="2489"/>
              <a:ext cx="1392" cy="1191"/>
            </a:xfrm>
            <a:prstGeom prst="rect">
              <a:avLst/>
            </a:prstGeom>
            <a:solidFill>
              <a:srgbClr val="DDDDDD"/>
            </a:solidFill>
            <a:ln w="19050" algn="ctr">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 name="Text Box 13"/>
            <p:cNvSpPr txBox="1">
              <a:spLocks noChangeArrowheads="1"/>
            </p:cNvSpPr>
            <p:nvPr/>
          </p:nvSpPr>
          <p:spPr bwMode="auto">
            <a:xfrm>
              <a:off x="624" y="2489"/>
              <a:ext cx="1402" cy="1160"/>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1400"/>
                </a:lnSpc>
              </a:pPr>
              <a:r>
                <a:rPr lang="en-US" sz="1400" b="1" dirty="0">
                  <a:latin typeface="Courier New" pitchFamily="49" charset="0"/>
                </a:rPr>
                <a:t>// intset.cpp</a:t>
              </a:r>
            </a:p>
            <a:p>
              <a:pPr>
                <a:lnSpc>
                  <a:spcPts val="1400"/>
                </a:lnSpc>
              </a:pPr>
              <a:r>
                <a:rPr lang="en-US" sz="1400" b="1" dirty="0">
                  <a:latin typeface="Courier New" pitchFamily="49" charset="0"/>
                </a:rPr>
                <a:t>#include &lt;</a:t>
              </a:r>
              <a:r>
                <a:rPr lang="en-US" sz="1400" b="1" dirty="0" err="1">
                  <a:latin typeface="Courier New" pitchFamily="49" charset="0"/>
                </a:rPr>
                <a:t>intset.h</a:t>
              </a:r>
              <a:r>
                <a:rPr lang="en-US" sz="1400" b="1" dirty="0">
                  <a:latin typeface="Courier New" pitchFamily="49" charset="0"/>
                </a:rPr>
                <a:t>&gt;</a:t>
              </a:r>
            </a:p>
            <a:p>
              <a:pPr>
                <a:lnSpc>
                  <a:spcPts val="1400"/>
                </a:lnSpc>
              </a:pPr>
              <a:r>
                <a:rPr lang="en-US" sz="1400" b="1" dirty="0">
                  <a:latin typeface="Courier New" pitchFamily="49" charset="0"/>
                </a:rPr>
                <a:t>#include &lt;</a:t>
              </a:r>
              <a:r>
                <a:rPr lang="en-US" sz="1400" b="1" dirty="0" err="1">
                  <a:latin typeface="Courier New" pitchFamily="49" charset="0"/>
                </a:rPr>
                <a:t>stack.h</a:t>
              </a:r>
              <a:r>
                <a:rPr lang="en-US" sz="1400" b="1" dirty="0">
                  <a:latin typeface="Courier New" pitchFamily="49" charset="0"/>
                </a:rPr>
                <a:t>&gt;</a:t>
              </a:r>
            </a:p>
            <a:p>
              <a:pPr>
                <a:lnSpc>
                  <a:spcPts val="1400"/>
                </a:lnSpc>
              </a:pPr>
              <a:r>
                <a:rPr lang="en-US" sz="1400" b="1" dirty="0" smtClean="0">
                  <a:solidFill>
                    <a:srgbClr val="008000"/>
                  </a:solidFill>
                  <a:latin typeface="Courier New" pitchFamily="49" charset="0"/>
                </a:rPr>
                <a:t>Stack</a:t>
              </a:r>
              <a:r>
                <a:rPr lang="en-US" sz="1400" b="1" dirty="0">
                  <a:solidFill>
                    <a:srgbClr val="008000"/>
                  </a:solidFill>
                  <a:latin typeface="Courier New" pitchFamily="49" charset="0"/>
                </a:rPr>
                <a:t>::push(</a:t>
              </a:r>
              <a:r>
                <a:rPr lang="en-US" sz="1400" b="1" dirty="0" err="1">
                  <a:solidFill>
                    <a:srgbClr val="008000"/>
                  </a:solidFill>
                  <a:latin typeface="Courier New" pitchFamily="49" charset="0"/>
                </a:rPr>
                <a:t>int</a:t>
              </a:r>
              <a:r>
                <a:rPr lang="en-US" sz="1400" b="1" dirty="0">
                  <a:solidFill>
                    <a:srgbClr val="008000"/>
                  </a:solidFill>
                  <a:latin typeface="Courier New" pitchFamily="49" charset="0"/>
                </a:rPr>
                <a:t> </a:t>
              </a:r>
              <a:r>
                <a:rPr lang="en-US" sz="1400" b="1" dirty="0" err="1">
                  <a:solidFill>
                    <a:srgbClr val="008000"/>
                  </a:solidFill>
                  <a:latin typeface="Courier New" pitchFamily="49" charset="0"/>
                </a:rPr>
                <a:t>i</a:t>
              </a:r>
              <a:r>
                <a:rPr lang="en-US" sz="1400" b="1" dirty="0">
                  <a:solidFill>
                    <a:srgbClr val="008000"/>
                  </a:solidFill>
                  <a:latin typeface="Courier New" pitchFamily="49" charset="0"/>
                </a:rPr>
                <a:t>)</a:t>
              </a:r>
            </a:p>
            <a:p>
              <a:pPr>
                <a:lnSpc>
                  <a:spcPts val="1400"/>
                </a:lnSpc>
              </a:pPr>
              <a:r>
                <a:rPr lang="en-US" sz="1400" b="1" dirty="0">
                  <a:latin typeface="Courier New" pitchFamily="49" charset="0"/>
                </a:rPr>
                <a:t>{</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a:t>
              </a:r>
            </a:p>
            <a:p>
              <a:pPr>
                <a:lnSpc>
                  <a:spcPts val="1400"/>
                </a:lnSpc>
              </a:pPr>
              <a:r>
                <a:rPr lang="en-US" sz="1400" b="1" dirty="0">
                  <a:latin typeface="Courier New" pitchFamily="49" charset="0"/>
                </a:rPr>
                <a:t>// ...</a:t>
              </a:r>
            </a:p>
          </p:txBody>
        </p:sp>
        <p:sp>
          <p:nvSpPr>
            <p:cNvPr id="11" name="Rectangle 15"/>
            <p:cNvSpPr>
              <a:spLocks noChangeArrowheads="1"/>
            </p:cNvSpPr>
            <p:nvPr/>
          </p:nvSpPr>
          <p:spPr bwMode="auto">
            <a:xfrm>
              <a:off x="2208" y="2489"/>
              <a:ext cx="1392" cy="1191"/>
            </a:xfrm>
            <a:prstGeom prst="rect">
              <a:avLst/>
            </a:prstGeom>
            <a:solidFill>
              <a:srgbClr val="DDDDDD"/>
            </a:solidFill>
            <a:ln w="19050" algn="ctr">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 name="Text Box 16"/>
            <p:cNvSpPr txBox="1">
              <a:spLocks noChangeArrowheads="1"/>
            </p:cNvSpPr>
            <p:nvPr/>
          </p:nvSpPr>
          <p:spPr bwMode="auto">
            <a:xfrm>
              <a:off x="2208" y="2489"/>
              <a:ext cx="1322" cy="1160"/>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nSpc>
                  <a:spcPts val="1400"/>
                </a:lnSpc>
              </a:pPr>
              <a:r>
                <a:rPr lang="en-US" sz="1400" b="1" dirty="0">
                  <a:latin typeface="Courier New" pitchFamily="49" charset="0"/>
                </a:rPr>
                <a:t>// stack.cpp</a:t>
              </a:r>
            </a:p>
            <a:p>
              <a:pPr>
                <a:lnSpc>
                  <a:spcPts val="1400"/>
                </a:lnSpc>
              </a:pPr>
              <a:r>
                <a:rPr lang="en-US" sz="1400" b="1" dirty="0">
                  <a:latin typeface="Courier New" pitchFamily="49" charset="0"/>
                </a:rPr>
                <a:t>#include &lt;</a:t>
              </a:r>
              <a:r>
                <a:rPr lang="en-US" sz="1400" b="1" dirty="0" err="1">
                  <a:latin typeface="Courier New" pitchFamily="49" charset="0"/>
                </a:rPr>
                <a:t>stack.h</a:t>
              </a:r>
              <a:r>
                <a:rPr lang="en-US" sz="1400" b="1" dirty="0">
                  <a:latin typeface="Courier New" pitchFamily="49" charset="0"/>
                </a:rPr>
                <a:t>&gt;</a:t>
              </a:r>
            </a:p>
            <a:p>
              <a:pPr>
                <a:lnSpc>
                  <a:spcPts val="1400"/>
                </a:lnSpc>
              </a:pPr>
              <a:r>
                <a:rPr lang="en-US" sz="1400" b="1" dirty="0">
                  <a:latin typeface="Courier New" pitchFamily="49" charset="0"/>
                </a:rPr>
                <a:t>// ...</a:t>
              </a:r>
            </a:p>
            <a:p>
              <a:pPr>
                <a:lnSpc>
                  <a:spcPts val="1400"/>
                </a:lnSpc>
              </a:pPr>
              <a:r>
                <a:rPr lang="en-US" sz="1400" b="1" dirty="0">
                  <a:latin typeface="Courier New" pitchFamily="49" charset="0"/>
                </a:rPr>
                <a:t>// ...</a:t>
              </a:r>
            </a:p>
            <a:p>
              <a:pPr>
                <a:lnSpc>
                  <a:spcPts val="1400"/>
                </a:lnSpc>
              </a:pPr>
              <a:r>
                <a:rPr lang="en-US" sz="1400" b="1" dirty="0">
                  <a:latin typeface="Courier New" pitchFamily="49" charset="0"/>
                </a:rPr>
                <a:t>// ...</a:t>
              </a:r>
            </a:p>
            <a:p>
              <a:pPr>
                <a:lnSpc>
                  <a:spcPts val="1400"/>
                </a:lnSpc>
              </a:pPr>
              <a:r>
                <a:rPr lang="en-US" sz="1400" b="1" dirty="0">
                  <a:latin typeface="Courier New" pitchFamily="49" charset="0"/>
                </a:rPr>
                <a:t>// ...</a:t>
              </a:r>
            </a:p>
            <a:p>
              <a:pPr>
                <a:lnSpc>
                  <a:spcPts val="1400"/>
                </a:lnSpc>
              </a:pPr>
              <a:endParaRPr lang="en-US" sz="1400" b="1" dirty="0">
                <a:latin typeface="Courier New" pitchFamily="49" charset="0"/>
              </a:endParaRPr>
            </a:p>
            <a:p>
              <a:pPr>
                <a:lnSpc>
                  <a:spcPts val="1400"/>
                </a:lnSpc>
              </a:pPr>
              <a:r>
                <a:rPr lang="en-US" sz="1400" b="1" dirty="0">
                  <a:latin typeface="Courier New" pitchFamily="49" charset="0"/>
                </a:rPr>
                <a:t>// ...</a:t>
              </a:r>
            </a:p>
          </p:txBody>
        </p:sp>
        <p:sp>
          <p:nvSpPr>
            <p:cNvPr id="13" name="Rectangle 18"/>
            <p:cNvSpPr>
              <a:spLocks noChangeArrowheads="1"/>
            </p:cNvSpPr>
            <p:nvPr/>
          </p:nvSpPr>
          <p:spPr bwMode="auto">
            <a:xfrm>
              <a:off x="3792" y="2489"/>
              <a:ext cx="1392" cy="1201"/>
            </a:xfrm>
            <a:prstGeom prst="rect">
              <a:avLst/>
            </a:prstGeom>
            <a:solidFill>
              <a:srgbClr val="DDDDDD"/>
            </a:solidFill>
            <a:ln w="19050" algn="ctr">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 name="Text Box 19"/>
            <p:cNvSpPr txBox="1">
              <a:spLocks noChangeArrowheads="1"/>
            </p:cNvSpPr>
            <p:nvPr/>
          </p:nvSpPr>
          <p:spPr bwMode="auto">
            <a:xfrm>
              <a:off x="3792" y="2496"/>
              <a:ext cx="1402" cy="1160"/>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1400"/>
                </a:lnSpc>
              </a:pPr>
              <a:r>
                <a:rPr lang="en-US" sz="1400" b="1" dirty="0">
                  <a:latin typeface="Courier New" pitchFamily="49" charset="0"/>
                </a:rPr>
                <a:t>// main.cpp</a:t>
              </a:r>
            </a:p>
            <a:p>
              <a:pPr>
                <a:lnSpc>
                  <a:spcPts val="1400"/>
                </a:lnSpc>
              </a:pPr>
              <a:r>
                <a:rPr lang="en-US" sz="1400" b="1" dirty="0">
                  <a:latin typeface="Courier New" pitchFamily="49" charset="0"/>
                </a:rPr>
                <a:t>#include &lt;</a:t>
              </a:r>
              <a:r>
                <a:rPr lang="en-US" sz="1400" b="1" dirty="0" err="1">
                  <a:latin typeface="Courier New" pitchFamily="49" charset="0"/>
                </a:rPr>
                <a:t>intset.h</a:t>
              </a:r>
              <a:r>
                <a:rPr lang="en-US" sz="1400" b="1" dirty="0">
                  <a:latin typeface="Courier New" pitchFamily="49" charset="0"/>
                </a:rPr>
                <a:t>&gt;</a:t>
              </a:r>
            </a:p>
            <a:p>
              <a:pPr>
                <a:lnSpc>
                  <a:spcPts val="1400"/>
                </a:lnSpc>
              </a:pPr>
              <a:r>
                <a:rPr lang="en-US" sz="1400" b="1" dirty="0">
                  <a:latin typeface="Courier New" pitchFamily="49" charset="0"/>
                </a:rPr>
                <a:t>#include &lt;</a:t>
              </a:r>
              <a:r>
                <a:rPr lang="en-US" sz="1400" b="1" dirty="0" err="1">
                  <a:latin typeface="Courier New" pitchFamily="49" charset="0"/>
                </a:rPr>
                <a:t>stack.h</a:t>
              </a:r>
              <a:r>
                <a:rPr lang="en-US" sz="1400" b="1" dirty="0">
                  <a:latin typeface="Courier New" pitchFamily="49" charset="0"/>
                </a:rPr>
                <a:t>&gt;</a:t>
              </a:r>
            </a:p>
            <a:p>
              <a:pPr>
                <a:lnSpc>
                  <a:spcPts val="1400"/>
                </a:lnSpc>
              </a:pPr>
              <a:r>
                <a:rPr lang="en-US" sz="1400" b="1" dirty="0" err="1">
                  <a:solidFill>
                    <a:srgbClr val="990000"/>
                  </a:solidFill>
                  <a:latin typeface="Courier New" pitchFamily="49" charset="0"/>
                </a:rPr>
                <a:t>int</a:t>
              </a:r>
              <a:r>
                <a:rPr lang="en-US" sz="1400" b="1" dirty="0">
                  <a:solidFill>
                    <a:srgbClr val="990000"/>
                  </a:solidFill>
                  <a:latin typeface="Courier New" pitchFamily="49" charset="0"/>
                </a:rPr>
                <a:t> Stack::pop()</a:t>
              </a:r>
              <a:endParaRPr lang="en-US" sz="1400" b="1" dirty="0">
                <a:latin typeface="Courier New" pitchFamily="49" charset="0"/>
              </a:endParaRPr>
            </a:p>
            <a:p>
              <a:pPr>
                <a:lnSpc>
                  <a:spcPts val="1400"/>
                </a:lnSpc>
              </a:pPr>
              <a:r>
                <a:rPr lang="en-US" sz="1400" b="1" dirty="0">
                  <a:latin typeface="Courier New" pitchFamily="49" charset="0"/>
                </a:rPr>
                <a:t>{</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a:t>
              </a:r>
            </a:p>
            <a:p>
              <a:pPr>
                <a:lnSpc>
                  <a:spcPts val="1400"/>
                </a:lnSpc>
              </a:pPr>
              <a:r>
                <a:rPr lang="en-US" sz="1400" b="1" dirty="0">
                  <a:latin typeface="Courier New" pitchFamily="49" charset="0"/>
                </a:rPr>
                <a:t>// ...</a:t>
              </a:r>
            </a:p>
          </p:txBody>
        </p:sp>
        <p:sp>
          <p:nvSpPr>
            <p:cNvPr id="15" name="Text Box 20"/>
            <p:cNvSpPr txBox="1">
              <a:spLocks noChangeArrowheads="1"/>
            </p:cNvSpPr>
            <p:nvPr/>
          </p:nvSpPr>
          <p:spPr bwMode="auto">
            <a:xfrm>
              <a:off x="864" y="2128"/>
              <a:ext cx="804"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err="1">
                  <a:latin typeface="Courier New" pitchFamily="49" charset="0"/>
                </a:rPr>
                <a:t>intset.h</a:t>
              </a:r>
              <a:endParaRPr lang="en-US" b="1" dirty="0">
                <a:latin typeface="Courier New" pitchFamily="49" charset="0"/>
              </a:endParaRPr>
            </a:p>
          </p:txBody>
        </p:sp>
        <p:sp>
          <p:nvSpPr>
            <p:cNvPr id="16" name="Text Box 21"/>
            <p:cNvSpPr txBox="1">
              <a:spLocks noChangeArrowheads="1"/>
            </p:cNvSpPr>
            <p:nvPr/>
          </p:nvSpPr>
          <p:spPr bwMode="auto">
            <a:xfrm>
              <a:off x="3072" y="2140"/>
              <a:ext cx="718"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lgn="ctr">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err="1">
                  <a:latin typeface="Courier New" pitchFamily="49" charset="0"/>
                </a:rPr>
                <a:t>stack.h</a:t>
              </a:r>
              <a:endParaRPr lang="en-US" b="1" dirty="0">
                <a:latin typeface="Courier New" pitchFamily="49" charset="0"/>
              </a:endParaRPr>
            </a:p>
          </p:txBody>
        </p:sp>
        <p:sp>
          <p:nvSpPr>
            <p:cNvPr id="17" name="Text Box 22"/>
            <p:cNvSpPr txBox="1">
              <a:spLocks noChangeArrowheads="1"/>
            </p:cNvSpPr>
            <p:nvPr/>
          </p:nvSpPr>
          <p:spPr bwMode="auto">
            <a:xfrm>
              <a:off x="576" y="3676"/>
              <a:ext cx="976"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lgn="ctr">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a:latin typeface="Courier New" pitchFamily="49" charset="0"/>
                </a:rPr>
                <a:t>intset.cpp</a:t>
              </a:r>
            </a:p>
          </p:txBody>
        </p:sp>
        <p:sp>
          <p:nvSpPr>
            <p:cNvPr id="18" name="Text Box 23"/>
            <p:cNvSpPr txBox="1">
              <a:spLocks noChangeArrowheads="1"/>
            </p:cNvSpPr>
            <p:nvPr/>
          </p:nvSpPr>
          <p:spPr bwMode="auto">
            <a:xfrm>
              <a:off x="2160" y="3676"/>
              <a:ext cx="890"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lgn="ctr">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a:latin typeface="Courier New" pitchFamily="49" charset="0"/>
                </a:rPr>
                <a:t>stack.cpp</a:t>
              </a:r>
            </a:p>
          </p:txBody>
        </p:sp>
        <p:sp>
          <p:nvSpPr>
            <p:cNvPr id="19" name="Text Box 24"/>
            <p:cNvSpPr txBox="1">
              <a:spLocks noChangeArrowheads="1"/>
            </p:cNvSpPr>
            <p:nvPr/>
          </p:nvSpPr>
          <p:spPr bwMode="auto">
            <a:xfrm>
              <a:off x="3744" y="3676"/>
              <a:ext cx="804"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lgn="ctr">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a:latin typeface="Courier New" pitchFamily="49" charset="0"/>
                </a:rPr>
                <a:t>main.cpp</a:t>
              </a:r>
            </a:p>
          </p:txBody>
        </p:sp>
      </p:grpSp>
      <p:sp>
        <p:nvSpPr>
          <p:cNvPr id="20" name="Slide Number Placeholder 19"/>
          <p:cNvSpPr>
            <a:spLocks noGrp="1"/>
          </p:cNvSpPr>
          <p:nvPr>
            <p:ph type="sldNum" sz="quarter" idx="12"/>
          </p:nvPr>
        </p:nvSpPr>
        <p:spPr/>
        <p:txBody>
          <a:bodyPr/>
          <a:lstStyle/>
          <a:p>
            <a:pPr>
              <a:defRPr/>
            </a:pPr>
            <a:fld id="{361924D0-832B-4678-AB47-405888889344}" type="slidenum">
              <a:rPr lang="en-US" smtClean="0"/>
              <a:pPr>
                <a:defRPr/>
              </a:pPr>
              <a:t>56</a:t>
            </a:fld>
            <a:endParaRPr lang="en-US"/>
          </a:p>
        </p:txBody>
      </p:sp>
    </p:spTree>
    <p:extLst>
      <p:ext uri="{BB962C8B-B14F-4D97-AF65-F5344CB8AC3E}">
        <p14:creationId xmlns:p14="http://schemas.microsoft.com/office/powerpoint/2010/main" val="3648481462"/>
      </p:ext>
    </p:extLst>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Oval 21"/>
          <p:cNvSpPr/>
          <p:nvPr/>
        </p:nvSpPr>
        <p:spPr>
          <a:xfrm>
            <a:off x="3487737" y="6338202"/>
            <a:ext cx="1371600" cy="326406"/>
          </a:xfrm>
          <a:prstGeom prst="ellipse">
            <a:avLst/>
          </a:prstGeom>
          <a:solidFill>
            <a:schemeClr val="accent1">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p:cNvSpPr/>
          <p:nvPr/>
        </p:nvSpPr>
        <p:spPr>
          <a:xfrm>
            <a:off x="4800600" y="4321794"/>
            <a:ext cx="1371600" cy="326406"/>
          </a:xfrm>
          <a:prstGeom prst="ellipse">
            <a:avLst/>
          </a:prstGeom>
          <a:solidFill>
            <a:schemeClr val="accent1">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Fine-Grained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gn="ctr">
              <a:lnSpc>
                <a:spcPts val="4000"/>
              </a:lnSpc>
              <a:buNone/>
            </a:pPr>
            <a:r>
              <a:rPr lang="en-US" sz="4400" dirty="0" smtClean="0"/>
              <a:t>No Logical/Physical Incoherence</a:t>
            </a:r>
            <a:br>
              <a:rPr lang="en-US" sz="4400" dirty="0" smtClean="0"/>
            </a:br>
            <a:r>
              <a:rPr lang="en-US" sz="4400" dirty="0" smtClean="0"/>
              <a:t/>
            </a:r>
            <a:br>
              <a:rPr lang="en-US" sz="4400" dirty="0" smtClean="0"/>
            </a:br>
            <a:endParaRPr lang="en-US" sz="4400" dirty="0"/>
          </a:p>
          <a:p>
            <a:pPr>
              <a:lnSpc>
                <a:spcPts val="4000"/>
              </a:lnSpc>
              <a:buNone/>
            </a:pPr>
            <a:endParaRPr lang="en-US" dirty="0"/>
          </a:p>
        </p:txBody>
      </p:sp>
      <p:grpSp>
        <p:nvGrpSpPr>
          <p:cNvPr id="4" name="Group 26"/>
          <p:cNvGrpSpPr>
            <a:grpSpLocks/>
          </p:cNvGrpSpPr>
          <p:nvPr/>
        </p:nvGrpSpPr>
        <p:grpSpPr bwMode="auto">
          <a:xfrm>
            <a:off x="952500" y="2286000"/>
            <a:ext cx="7331075" cy="4339316"/>
            <a:chOff x="576" y="633"/>
            <a:chExt cx="4618" cy="3274"/>
          </a:xfrm>
        </p:grpSpPr>
        <p:sp>
          <p:nvSpPr>
            <p:cNvPr id="5" name="Rectangle 6"/>
            <p:cNvSpPr>
              <a:spLocks noChangeArrowheads="1"/>
            </p:cNvSpPr>
            <p:nvPr/>
          </p:nvSpPr>
          <p:spPr bwMode="auto">
            <a:xfrm>
              <a:off x="960" y="633"/>
              <a:ext cx="1680" cy="1536"/>
            </a:xfrm>
            <a:prstGeom prst="rect">
              <a:avLst/>
            </a:prstGeom>
            <a:solidFill>
              <a:srgbClr val="DDDDDD"/>
            </a:solidFill>
            <a:ln w="1905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 name="Text Box 7"/>
            <p:cNvSpPr txBox="1">
              <a:spLocks noChangeArrowheads="1"/>
            </p:cNvSpPr>
            <p:nvPr/>
          </p:nvSpPr>
          <p:spPr bwMode="auto">
            <a:xfrm>
              <a:off x="960" y="633"/>
              <a:ext cx="1672" cy="1587"/>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1400"/>
                </a:lnSpc>
              </a:pPr>
              <a:r>
                <a:rPr lang="en-US" sz="1400" b="1" dirty="0">
                  <a:latin typeface="Courier New" pitchFamily="49" charset="0"/>
                </a:rPr>
                <a:t>// </a:t>
              </a:r>
              <a:r>
                <a:rPr lang="en-US" sz="1400" b="1" dirty="0" err="1">
                  <a:latin typeface="Courier New" pitchFamily="49" charset="0"/>
                </a:rPr>
                <a:t>intset.h</a:t>
              </a:r>
              <a:endParaRPr lang="en-US" sz="1400" b="1" dirty="0">
                <a:latin typeface="Courier New" pitchFamily="49" charset="0"/>
              </a:endParaRPr>
            </a:p>
            <a:p>
              <a:pPr>
                <a:lnSpc>
                  <a:spcPts val="1400"/>
                </a:lnSpc>
              </a:pPr>
              <a:r>
                <a:rPr lang="en-US" sz="1400" b="1" dirty="0">
                  <a:latin typeface="Courier New" pitchFamily="49" charset="0"/>
                </a:rPr>
                <a:t>#</a:t>
              </a:r>
              <a:r>
                <a:rPr lang="en-US" sz="1400" b="1" dirty="0" err="1">
                  <a:latin typeface="Courier New" pitchFamily="49" charset="0"/>
                </a:rPr>
                <a:t>ifndef</a:t>
              </a:r>
              <a:r>
                <a:rPr lang="en-US" sz="1400" b="1" dirty="0">
                  <a:latin typeface="Courier New" pitchFamily="49" charset="0"/>
                </a:rPr>
                <a:t> INCLUDED_INTSET</a:t>
              </a:r>
            </a:p>
            <a:p>
              <a:pPr>
                <a:lnSpc>
                  <a:spcPts val="1400"/>
                </a:lnSpc>
              </a:pPr>
              <a:r>
                <a:rPr lang="en-US" sz="1400" b="1" dirty="0">
                  <a:latin typeface="Courier New" pitchFamily="49" charset="0"/>
                </a:rPr>
                <a:t>#define INCLUDED_INTSET</a:t>
              </a:r>
            </a:p>
            <a:p>
              <a:pPr>
                <a:lnSpc>
                  <a:spcPts val="1400"/>
                </a:lnSpc>
              </a:pPr>
              <a:r>
                <a:rPr lang="en-US" sz="1400" b="1" dirty="0">
                  <a:latin typeface="Courier New" pitchFamily="49" charset="0"/>
                </a:rPr>
                <a:t>class </a:t>
              </a:r>
              <a:r>
                <a:rPr lang="en-US" sz="1400" b="1" dirty="0" err="1">
                  <a:latin typeface="Courier New" pitchFamily="49" charset="0"/>
                </a:rPr>
                <a:t>IntSet</a:t>
              </a:r>
              <a:r>
                <a:rPr lang="en-US" sz="1400" b="1" dirty="0">
                  <a:latin typeface="Courier New" pitchFamily="49" charset="0"/>
                </a:rPr>
                <a:t> {</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public:</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a:t>
              </a:r>
            </a:p>
            <a:p>
              <a:r>
                <a:rPr lang="en-US" sz="1400" b="1" dirty="0">
                  <a:latin typeface="Courier New" pitchFamily="49" charset="0"/>
                </a:rPr>
                <a:t>#</a:t>
              </a:r>
              <a:r>
                <a:rPr lang="en-US" sz="1400" b="1" dirty="0" err="1">
                  <a:latin typeface="Courier New" pitchFamily="49" charset="0"/>
                </a:rPr>
                <a:t>endif</a:t>
              </a:r>
              <a:endParaRPr lang="en-US" sz="1400" b="1" dirty="0">
                <a:latin typeface="Courier New" pitchFamily="49" charset="0"/>
              </a:endParaRPr>
            </a:p>
          </p:txBody>
        </p:sp>
        <p:sp>
          <p:nvSpPr>
            <p:cNvPr id="7" name="Rectangle 9"/>
            <p:cNvSpPr>
              <a:spLocks noChangeArrowheads="1"/>
            </p:cNvSpPr>
            <p:nvPr/>
          </p:nvSpPr>
          <p:spPr bwMode="auto">
            <a:xfrm>
              <a:off x="3120" y="633"/>
              <a:ext cx="1680" cy="1536"/>
            </a:xfrm>
            <a:prstGeom prst="rect">
              <a:avLst/>
            </a:prstGeom>
            <a:solidFill>
              <a:srgbClr val="DDDDDD"/>
            </a:solidFill>
            <a:ln w="19050" algn="ctr">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 name="Text Box 10"/>
            <p:cNvSpPr txBox="1">
              <a:spLocks noChangeArrowheads="1"/>
            </p:cNvSpPr>
            <p:nvPr/>
          </p:nvSpPr>
          <p:spPr bwMode="auto">
            <a:xfrm>
              <a:off x="3120" y="633"/>
              <a:ext cx="1605" cy="1587"/>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1400"/>
                </a:lnSpc>
              </a:pPr>
              <a:r>
                <a:rPr lang="en-US" sz="1400" b="1" dirty="0">
                  <a:latin typeface="Courier New" pitchFamily="49" charset="0"/>
                </a:rPr>
                <a:t>// </a:t>
              </a:r>
              <a:r>
                <a:rPr lang="en-US" sz="1400" b="1" dirty="0" err="1">
                  <a:latin typeface="Courier New" pitchFamily="49" charset="0"/>
                </a:rPr>
                <a:t>stack.h</a:t>
              </a:r>
              <a:endParaRPr lang="en-US" sz="1400" b="1" dirty="0">
                <a:latin typeface="Courier New" pitchFamily="49" charset="0"/>
              </a:endParaRPr>
            </a:p>
            <a:p>
              <a:pPr>
                <a:lnSpc>
                  <a:spcPts val="1400"/>
                </a:lnSpc>
              </a:pPr>
              <a:r>
                <a:rPr lang="en-US" sz="1400" b="1" dirty="0">
                  <a:latin typeface="Courier New" pitchFamily="49" charset="0"/>
                </a:rPr>
                <a:t>#</a:t>
              </a:r>
              <a:r>
                <a:rPr lang="en-US" sz="1400" b="1" dirty="0" err="1">
                  <a:latin typeface="Courier New" pitchFamily="49" charset="0"/>
                </a:rPr>
                <a:t>ifndef</a:t>
              </a:r>
              <a:r>
                <a:rPr lang="en-US" sz="1400" b="1" dirty="0">
                  <a:latin typeface="Courier New" pitchFamily="49" charset="0"/>
                </a:rPr>
                <a:t> INCLUDED_STACK</a:t>
              </a:r>
            </a:p>
            <a:p>
              <a:pPr>
                <a:lnSpc>
                  <a:spcPts val="1400"/>
                </a:lnSpc>
              </a:pPr>
              <a:r>
                <a:rPr lang="en-US" sz="1400" b="1" dirty="0">
                  <a:latin typeface="Courier New" pitchFamily="49" charset="0"/>
                </a:rPr>
                <a:t>#define INCLUDED_STACK</a:t>
              </a:r>
            </a:p>
            <a:p>
              <a:pPr>
                <a:lnSpc>
                  <a:spcPts val="1400"/>
                </a:lnSpc>
              </a:pPr>
              <a:r>
                <a:rPr lang="en-US" sz="1400" b="1" dirty="0">
                  <a:latin typeface="Courier New" pitchFamily="49" charset="0"/>
                </a:rPr>
                <a:t>class Stack {</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public:</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a:t>
              </a:r>
              <a:r>
                <a:rPr lang="en-US" sz="1400" b="1" dirty="0">
                  <a:solidFill>
                    <a:srgbClr val="0000FF"/>
                  </a:solidFill>
                  <a:latin typeface="Courier New" pitchFamily="49" charset="0"/>
                </a:rPr>
                <a:t>void push(</a:t>
              </a:r>
              <a:r>
                <a:rPr lang="en-US" sz="1400" b="1" dirty="0" err="1">
                  <a:solidFill>
                    <a:srgbClr val="0000FF"/>
                  </a:solidFill>
                  <a:latin typeface="Courier New" pitchFamily="49" charset="0"/>
                </a:rPr>
                <a:t>int</a:t>
              </a:r>
              <a:r>
                <a:rPr lang="en-US" sz="1400" b="1" dirty="0">
                  <a:solidFill>
                    <a:srgbClr val="0000FF"/>
                  </a:solidFill>
                  <a:latin typeface="Courier New" pitchFamily="49" charset="0"/>
                </a:rPr>
                <a:t> </a:t>
              </a:r>
              <a:r>
                <a:rPr lang="en-US" sz="1400" b="1" dirty="0" err="1">
                  <a:solidFill>
                    <a:srgbClr val="0000FF"/>
                  </a:solidFill>
                  <a:latin typeface="Courier New" pitchFamily="49" charset="0"/>
                </a:rPr>
                <a:t>i</a:t>
              </a:r>
              <a:r>
                <a:rPr lang="en-US" sz="1400" b="1" dirty="0">
                  <a:solidFill>
                    <a:srgbClr val="0000FF"/>
                  </a:solidFill>
                  <a:latin typeface="Courier New" pitchFamily="49" charset="0"/>
                </a:rPr>
                <a:t>);</a:t>
              </a:r>
            </a:p>
            <a:p>
              <a:pPr>
                <a:lnSpc>
                  <a:spcPts val="1400"/>
                </a:lnSpc>
              </a:pPr>
              <a:r>
                <a:rPr lang="en-US" sz="1400" b="1" dirty="0">
                  <a:solidFill>
                    <a:srgbClr val="0000FF"/>
                  </a:solidFill>
                  <a:latin typeface="Courier New" pitchFamily="49" charset="0"/>
                </a:rPr>
                <a:t>    </a:t>
              </a:r>
              <a:r>
                <a:rPr lang="en-US" sz="1400" b="1" dirty="0" err="1">
                  <a:solidFill>
                    <a:srgbClr val="0000FF"/>
                  </a:solidFill>
                  <a:latin typeface="Courier New" pitchFamily="49" charset="0"/>
                </a:rPr>
                <a:t>int</a:t>
              </a:r>
              <a:r>
                <a:rPr lang="en-US" sz="1400" b="1" dirty="0">
                  <a:solidFill>
                    <a:srgbClr val="0000FF"/>
                  </a:solidFill>
                  <a:latin typeface="Courier New" pitchFamily="49" charset="0"/>
                </a:rPr>
                <a:t> pop();</a:t>
              </a:r>
              <a:endParaRPr lang="en-US" sz="1400" b="1" dirty="0">
                <a:latin typeface="Courier New" pitchFamily="49" charset="0"/>
              </a:endParaRPr>
            </a:p>
            <a:p>
              <a:pPr>
                <a:lnSpc>
                  <a:spcPts val="1400"/>
                </a:lnSpc>
              </a:pPr>
              <a:r>
                <a:rPr lang="en-US" sz="1400" b="1" dirty="0">
                  <a:latin typeface="Courier New" pitchFamily="49" charset="0"/>
                </a:rPr>
                <a:t>};</a:t>
              </a:r>
            </a:p>
            <a:p>
              <a:r>
                <a:rPr lang="en-US" sz="1400" b="1" dirty="0">
                  <a:latin typeface="Courier New" pitchFamily="49" charset="0"/>
                </a:rPr>
                <a:t>#</a:t>
              </a:r>
              <a:r>
                <a:rPr lang="en-US" sz="1400" b="1" dirty="0" err="1">
                  <a:latin typeface="Courier New" pitchFamily="49" charset="0"/>
                </a:rPr>
                <a:t>endif</a:t>
              </a:r>
              <a:endParaRPr lang="en-US" sz="1400" b="1" dirty="0">
                <a:latin typeface="Courier New" pitchFamily="49" charset="0"/>
              </a:endParaRPr>
            </a:p>
          </p:txBody>
        </p:sp>
        <p:sp>
          <p:nvSpPr>
            <p:cNvPr id="9" name="Rectangle 12"/>
            <p:cNvSpPr>
              <a:spLocks noChangeArrowheads="1"/>
            </p:cNvSpPr>
            <p:nvPr/>
          </p:nvSpPr>
          <p:spPr bwMode="auto">
            <a:xfrm>
              <a:off x="624" y="2489"/>
              <a:ext cx="1392" cy="1191"/>
            </a:xfrm>
            <a:prstGeom prst="rect">
              <a:avLst/>
            </a:prstGeom>
            <a:solidFill>
              <a:srgbClr val="DDDDDD"/>
            </a:solidFill>
            <a:ln w="19050" algn="ctr">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 name="Text Box 13"/>
            <p:cNvSpPr txBox="1">
              <a:spLocks noChangeArrowheads="1"/>
            </p:cNvSpPr>
            <p:nvPr/>
          </p:nvSpPr>
          <p:spPr bwMode="auto">
            <a:xfrm>
              <a:off x="624" y="2489"/>
              <a:ext cx="1402" cy="1160"/>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1400"/>
                </a:lnSpc>
              </a:pPr>
              <a:r>
                <a:rPr lang="en-US" sz="1400" b="1" dirty="0">
                  <a:latin typeface="Courier New" pitchFamily="49" charset="0"/>
                </a:rPr>
                <a:t>// intset.cpp</a:t>
              </a:r>
            </a:p>
            <a:p>
              <a:pPr>
                <a:lnSpc>
                  <a:spcPts val="1400"/>
                </a:lnSpc>
              </a:pPr>
              <a:r>
                <a:rPr lang="en-US" sz="1400" b="1" dirty="0">
                  <a:latin typeface="Courier New" pitchFamily="49" charset="0"/>
                </a:rPr>
                <a:t>#include &lt;</a:t>
              </a:r>
              <a:r>
                <a:rPr lang="en-US" sz="1400" b="1" dirty="0" err="1">
                  <a:latin typeface="Courier New" pitchFamily="49" charset="0"/>
                </a:rPr>
                <a:t>intset.h</a:t>
              </a:r>
              <a:r>
                <a:rPr lang="en-US" sz="1400" b="1" dirty="0">
                  <a:latin typeface="Courier New" pitchFamily="49" charset="0"/>
                </a:rPr>
                <a:t>&gt;</a:t>
              </a:r>
            </a:p>
            <a:p>
              <a:pPr>
                <a:lnSpc>
                  <a:spcPts val="1400"/>
                </a:lnSpc>
              </a:pPr>
              <a:r>
                <a:rPr lang="en-US" sz="1400" b="1" dirty="0">
                  <a:latin typeface="Courier New" pitchFamily="49" charset="0"/>
                </a:rPr>
                <a:t>#include &lt;</a:t>
              </a:r>
              <a:r>
                <a:rPr lang="en-US" sz="1400" b="1" dirty="0" err="1">
                  <a:latin typeface="Courier New" pitchFamily="49" charset="0"/>
                </a:rPr>
                <a:t>stack.h</a:t>
              </a:r>
              <a:r>
                <a:rPr lang="en-US" sz="1400" b="1" dirty="0">
                  <a:latin typeface="Courier New" pitchFamily="49" charset="0"/>
                </a:rPr>
                <a:t>&gt;</a:t>
              </a:r>
            </a:p>
            <a:p>
              <a:pPr>
                <a:lnSpc>
                  <a:spcPts val="1400"/>
                </a:lnSpc>
              </a:pPr>
              <a:r>
                <a:rPr lang="en-US" sz="1400" b="1" dirty="0" smtClean="0">
                  <a:solidFill>
                    <a:srgbClr val="008000"/>
                  </a:solidFill>
                  <a:latin typeface="Courier New" pitchFamily="49" charset="0"/>
                </a:rPr>
                <a:t>Stack</a:t>
              </a:r>
              <a:r>
                <a:rPr lang="en-US" sz="1400" b="1" dirty="0">
                  <a:solidFill>
                    <a:srgbClr val="008000"/>
                  </a:solidFill>
                  <a:latin typeface="Courier New" pitchFamily="49" charset="0"/>
                </a:rPr>
                <a:t>::push(</a:t>
              </a:r>
              <a:r>
                <a:rPr lang="en-US" sz="1400" b="1" dirty="0" err="1">
                  <a:solidFill>
                    <a:srgbClr val="008000"/>
                  </a:solidFill>
                  <a:latin typeface="Courier New" pitchFamily="49" charset="0"/>
                </a:rPr>
                <a:t>int</a:t>
              </a:r>
              <a:r>
                <a:rPr lang="en-US" sz="1400" b="1" dirty="0">
                  <a:solidFill>
                    <a:srgbClr val="008000"/>
                  </a:solidFill>
                  <a:latin typeface="Courier New" pitchFamily="49" charset="0"/>
                </a:rPr>
                <a:t> </a:t>
              </a:r>
              <a:r>
                <a:rPr lang="en-US" sz="1400" b="1" dirty="0" err="1">
                  <a:solidFill>
                    <a:srgbClr val="008000"/>
                  </a:solidFill>
                  <a:latin typeface="Courier New" pitchFamily="49" charset="0"/>
                </a:rPr>
                <a:t>i</a:t>
              </a:r>
              <a:r>
                <a:rPr lang="en-US" sz="1400" b="1" dirty="0">
                  <a:solidFill>
                    <a:srgbClr val="008000"/>
                  </a:solidFill>
                  <a:latin typeface="Courier New" pitchFamily="49" charset="0"/>
                </a:rPr>
                <a:t>)</a:t>
              </a:r>
            </a:p>
            <a:p>
              <a:pPr>
                <a:lnSpc>
                  <a:spcPts val="1400"/>
                </a:lnSpc>
              </a:pPr>
              <a:r>
                <a:rPr lang="en-US" sz="1400" b="1" dirty="0">
                  <a:latin typeface="Courier New" pitchFamily="49" charset="0"/>
                </a:rPr>
                <a:t>{</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a:t>
              </a:r>
            </a:p>
            <a:p>
              <a:pPr>
                <a:lnSpc>
                  <a:spcPts val="1400"/>
                </a:lnSpc>
              </a:pPr>
              <a:r>
                <a:rPr lang="en-US" sz="1400" b="1" dirty="0">
                  <a:latin typeface="Courier New" pitchFamily="49" charset="0"/>
                </a:rPr>
                <a:t>// ...</a:t>
              </a:r>
            </a:p>
          </p:txBody>
        </p:sp>
        <p:sp>
          <p:nvSpPr>
            <p:cNvPr id="11" name="Rectangle 15"/>
            <p:cNvSpPr>
              <a:spLocks noChangeArrowheads="1"/>
            </p:cNvSpPr>
            <p:nvPr/>
          </p:nvSpPr>
          <p:spPr bwMode="auto">
            <a:xfrm>
              <a:off x="2208" y="2489"/>
              <a:ext cx="1392" cy="1191"/>
            </a:xfrm>
            <a:prstGeom prst="rect">
              <a:avLst/>
            </a:prstGeom>
            <a:solidFill>
              <a:srgbClr val="DDDDDD"/>
            </a:solidFill>
            <a:ln w="19050" algn="ctr">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 name="Text Box 16"/>
            <p:cNvSpPr txBox="1">
              <a:spLocks noChangeArrowheads="1"/>
            </p:cNvSpPr>
            <p:nvPr/>
          </p:nvSpPr>
          <p:spPr bwMode="auto">
            <a:xfrm>
              <a:off x="2208" y="2489"/>
              <a:ext cx="1322" cy="1160"/>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nSpc>
                  <a:spcPts val="1400"/>
                </a:lnSpc>
              </a:pPr>
              <a:r>
                <a:rPr lang="en-US" sz="1400" b="1" dirty="0">
                  <a:latin typeface="Courier New" pitchFamily="49" charset="0"/>
                </a:rPr>
                <a:t>// stack.cpp</a:t>
              </a:r>
            </a:p>
            <a:p>
              <a:pPr>
                <a:lnSpc>
                  <a:spcPts val="1400"/>
                </a:lnSpc>
              </a:pPr>
              <a:r>
                <a:rPr lang="en-US" sz="1400" b="1" dirty="0">
                  <a:latin typeface="Courier New" pitchFamily="49" charset="0"/>
                </a:rPr>
                <a:t>#include &lt;</a:t>
              </a:r>
              <a:r>
                <a:rPr lang="en-US" sz="1400" b="1" dirty="0" err="1">
                  <a:latin typeface="Courier New" pitchFamily="49" charset="0"/>
                </a:rPr>
                <a:t>stack.h</a:t>
              </a:r>
              <a:r>
                <a:rPr lang="en-US" sz="1400" b="1" dirty="0">
                  <a:latin typeface="Courier New" pitchFamily="49" charset="0"/>
                </a:rPr>
                <a:t>&gt;</a:t>
              </a:r>
            </a:p>
            <a:p>
              <a:pPr>
                <a:lnSpc>
                  <a:spcPts val="1400"/>
                </a:lnSpc>
              </a:pPr>
              <a:r>
                <a:rPr lang="en-US" sz="1400" b="1" dirty="0">
                  <a:latin typeface="Courier New" pitchFamily="49" charset="0"/>
                </a:rPr>
                <a:t>// ...</a:t>
              </a:r>
            </a:p>
            <a:p>
              <a:pPr>
                <a:lnSpc>
                  <a:spcPts val="1400"/>
                </a:lnSpc>
              </a:pPr>
              <a:r>
                <a:rPr lang="en-US" sz="1400" b="1" dirty="0">
                  <a:latin typeface="Courier New" pitchFamily="49" charset="0"/>
                </a:rPr>
                <a:t>// ...</a:t>
              </a:r>
            </a:p>
            <a:p>
              <a:pPr>
                <a:lnSpc>
                  <a:spcPts val="1400"/>
                </a:lnSpc>
              </a:pPr>
              <a:r>
                <a:rPr lang="en-US" sz="1400" b="1" dirty="0">
                  <a:latin typeface="Courier New" pitchFamily="49" charset="0"/>
                </a:rPr>
                <a:t>// ...</a:t>
              </a:r>
            </a:p>
            <a:p>
              <a:pPr>
                <a:lnSpc>
                  <a:spcPts val="1400"/>
                </a:lnSpc>
              </a:pPr>
              <a:r>
                <a:rPr lang="en-US" sz="1400" b="1" dirty="0">
                  <a:latin typeface="Courier New" pitchFamily="49" charset="0"/>
                </a:rPr>
                <a:t>// ...</a:t>
              </a:r>
            </a:p>
            <a:p>
              <a:pPr>
                <a:lnSpc>
                  <a:spcPts val="1400"/>
                </a:lnSpc>
              </a:pPr>
              <a:endParaRPr lang="en-US" sz="1400" b="1" dirty="0">
                <a:latin typeface="Courier New" pitchFamily="49" charset="0"/>
              </a:endParaRPr>
            </a:p>
            <a:p>
              <a:pPr>
                <a:lnSpc>
                  <a:spcPts val="1400"/>
                </a:lnSpc>
              </a:pPr>
              <a:r>
                <a:rPr lang="en-US" sz="1400" b="1" dirty="0">
                  <a:latin typeface="Courier New" pitchFamily="49" charset="0"/>
                </a:rPr>
                <a:t>// ...</a:t>
              </a:r>
            </a:p>
          </p:txBody>
        </p:sp>
        <p:sp>
          <p:nvSpPr>
            <p:cNvPr id="13" name="Rectangle 18"/>
            <p:cNvSpPr>
              <a:spLocks noChangeArrowheads="1"/>
            </p:cNvSpPr>
            <p:nvPr/>
          </p:nvSpPr>
          <p:spPr bwMode="auto">
            <a:xfrm>
              <a:off x="3792" y="2489"/>
              <a:ext cx="1392" cy="1201"/>
            </a:xfrm>
            <a:prstGeom prst="rect">
              <a:avLst/>
            </a:prstGeom>
            <a:solidFill>
              <a:srgbClr val="DDDDDD"/>
            </a:solidFill>
            <a:ln w="19050" algn="ctr">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 name="Text Box 19"/>
            <p:cNvSpPr txBox="1">
              <a:spLocks noChangeArrowheads="1"/>
            </p:cNvSpPr>
            <p:nvPr/>
          </p:nvSpPr>
          <p:spPr bwMode="auto">
            <a:xfrm>
              <a:off x="3792" y="2496"/>
              <a:ext cx="1402" cy="1160"/>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1400"/>
                </a:lnSpc>
              </a:pPr>
              <a:r>
                <a:rPr lang="en-US" sz="1400" b="1" dirty="0">
                  <a:latin typeface="Courier New" pitchFamily="49" charset="0"/>
                </a:rPr>
                <a:t>// main.cpp</a:t>
              </a:r>
            </a:p>
            <a:p>
              <a:pPr>
                <a:lnSpc>
                  <a:spcPts val="1400"/>
                </a:lnSpc>
              </a:pPr>
              <a:r>
                <a:rPr lang="en-US" sz="1400" b="1" dirty="0">
                  <a:latin typeface="Courier New" pitchFamily="49" charset="0"/>
                </a:rPr>
                <a:t>#include &lt;</a:t>
              </a:r>
              <a:r>
                <a:rPr lang="en-US" sz="1400" b="1" dirty="0" err="1">
                  <a:latin typeface="Courier New" pitchFamily="49" charset="0"/>
                </a:rPr>
                <a:t>intset.h</a:t>
              </a:r>
              <a:r>
                <a:rPr lang="en-US" sz="1400" b="1" dirty="0">
                  <a:latin typeface="Courier New" pitchFamily="49" charset="0"/>
                </a:rPr>
                <a:t>&gt;</a:t>
              </a:r>
            </a:p>
            <a:p>
              <a:pPr>
                <a:lnSpc>
                  <a:spcPts val="1400"/>
                </a:lnSpc>
              </a:pPr>
              <a:r>
                <a:rPr lang="en-US" sz="1400" b="1" dirty="0">
                  <a:latin typeface="Courier New" pitchFamily="49" charset="0"/>
                </a:rPr>
                <a:t>#include &lt;</a:t>
              </a:r>
              <a:r>
                <a:rPr lang="en-US" sz="1400" b="1" dirty="0" err="1">
                  <a:latin typeface="Courier New" pitchFamily="49" charset="0"/>
                </a:rPr>
                <a:t>stack.h</a:t>
              </a:r>
              <a:r>
                <a:rPr lang="en-US" sz="1400" b="1" dirty="0">
                  <a:latin typeface="Courier New" pitchFamily="49" charset="0"/>
                </a:rPr>
                <a:t>&gt;</a:t>
              </a:r>
            </a:p>
            <a:p>
              <a:pPr>
                <a:lnSpc>
                  <a:spcPts val="1400"/>
                </a:lnSpc>
              </a:pPr>
              <a:r>
                <a:rPr lang="en-US" sz="1400" b="1" dirty="0" err="1">
                  <a:solidFill>
                    <a:srgbClr val="990000"/>
                  </a:solidFill>
                  <a:latin typeface="Courier New" pitchFamily="49" charset="0"/>
                </a:rPr>
                <a:t>int</a:t>
              </a:r>
              <a:r>
                <a:rPr lang="en-US" sz="1400" b="1" dirty="0">
                  <a:solidFill>
                    <a:srgbClr val="990000"/>
                  </a:solidFill>
                  <a:latin typeface="Courier New" pitchFamily="49" charset="0"/>
                </a:rPr>
                <a:t> Stack::pop()</a:t>
              </a:r>
              <a:endParaRPr lang="en-US" sz="1400" b="1" dirty="0">
                <a:latin typeface="Courier New" pitchFamily="49" charset="0"/>
              </a:endParaRPr>
            </a:p>
            <a:p>
              <a:pPr>
                <a:lnSpc>
                  <a:spcPts val="1400"/>
                </a:lnSpc>
              </a:pPr>
              <a:r>
                <a:rPr lang="en-US" sz="1400" b="1" dirty="0">
                  <a:latin typeface="Courier New" pitchFamily="49" charset="0"/>
                </a:rPr>
                <a:t>{</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a:t>
              </a:r>
            </a:p>
            <a:p>
              <a:pPr>
                <a:lnSpc>
                  <a:spcPts val="1400"/>
                </a:lnSpc>
              </a:pPr>
              <a:r>
                <a:rPr lang="en-US" sz="1400" b="1" dirty="0">
                  <a:latin typeface="Courier New" pitchFamily="49" charset="0"/>
                </a:rPr>
                <a:t>// ...</a:t>
              </a:r>
            </a:p>
          </p:txBody>
        </p:sp>
        <p:sp>
          <p:nvSpPr>
            <p:cNvPr id="15" name="Text Box 20"/>
            <p:cNvSpPr txBox="1">
              <a:spLocks noChangeArrowheads="1"/>
            </p:cNvSpPr>
            <p:nvPr/>
          </p:nvSpPr>
          <p:spPr bwMode="auto">
            <a:xfrm>
              <a:off x="864" y="2128"/>
              <a:ext cx="804"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err="1">
                  <a:latin typeface="Courier New" pitchFamily="49" charset="0"/>
                </a:rPr>
                <a:t>intset.h</a:t>
              </a:r>
              <a:endParaRPr lang="en-US" b="1" dirty="0">
                <a:latin typeface="Courier New" pitchFamily="49" charset="0"/>
              </a:endParaRPr>
            </a:p>
          </p:txBody>
        </p:sp>
        <p:sp>
          <p:nvSpPr>
            <p:cNvPr id="16" name="Text Box 21"/>
            <p:cNvSpPr txBox="1">
              <a:spLocks noChangeArrowheads="1"/>
            </p:cNvSpPr>
            <p:nvPr/>
          </p:nvSpPr>
          <p:spPr bwMode="auto">
            <a:xfrm>
              <a:off x="3072" y="2140"/>
              <a:ext cx="718"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lgn="ctr">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err="1">
                  <a:latin typeface="Courier New" pitchFamily="49" charset="0"/>
                </a:rPr>
                <a:t>stack.h</a:t>
              </a:r>
              <a:endParaRPr lang="en-US" b="1" dirty="0">
                <a:latin typeface="Courier New" pitchFamily="49" charset="0"/>
              </a:endParaRPr>
            </a:p>
          </p:txBody>
        </p:sp>
        <p:sp>
          <p:nvSpPr>
            <p:cNvPr id="17" name="Text Box 22"/>
            <p:cNvSpPr txBox="1">
              <a:spLocks noChangeArrowheads="1"/>
            </p:cNvSpPr>
            <p:nvPr/>
          </p:nvSpPr>
          <p:spPr bwMode="auto">
            <a:xfrm>
              <a:off x="576" y="3676"/>
              <a:ext cx="976"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lgn="ctr">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a:latin typeface="Courier New" pitchFamily="49" charset="0"/>
                </a:rPr>
                <a:t>intset.cpp</a:t>
              </a:r>
            </a:p>
          </p:txBody>
        </p:sp>
        <p:sp>
          <p:nvSpPr>
            <p:cNvPr id="18" name="Text Box 23"/>
            <p:cNvSpPr txBox="1">
              <a:spLocks noChangeArrowheads="1"/>
            </p:cNvSpPr>
            <p:nvPr/>
          </p:nvSpPr>
          <p:spPr bwMode="auto">
            <a:xfrm>
              <a:off x="2160" y="3676"/>
              <a:ext cx="890"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lgn="ctr">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a:latin typeface="Courier New" pitchFamily="49" charset="0"/>
                </a:rPr>
                <a:t>stack.cpp</a:t>
              </a:r>
            </a:p>
          </p:txBody>
        </p:sp>
        <p:sp>
          <p:nvSpPr>
            <p:cNvPr id="19" name="Text Box 24"/>
            <p:cNvSpPr txBox="1">
              <a:spLocks noChangeArrowheads="1"/>
            </p:cNvSpPr>
            <p:nvPr/>
          </p:nvSpPr>
          <p:spPr bwMode="auto">
            <a:xfrm>
              <a:off x="3744" y="3676"/>
              <a:ext cx="804"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lgn="ctr">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a:latin typeface="Courier New" pitchFamily="49" charset="0"/>
                </a:rPr>
                <a:t>main.cpp</a:t>
              </a:r>
            </a:p>
          </p:txBody>
        </p:sp>
      </p:grpSp>
      <p:sp>
        <p:nvSpPr>
          <p:cNvPr id="25" name="TextBox 24"/>
          <p:cNvSpPr txBox="1"/>
          <p:nvPr/>
        </p:nvSpPr>
        <p:spPr>
          <a:xfrm>
            <a:off x="4229100" y="4953000"/>
            <a:ext cx="952500" cy="1569660"/>
          </a:xfrm>
          <a:prstGeom prst="rect">
            <a:avLst/>
          </a:prstGeom>
          <a:noFill/>
        </p:spPr>
        <p:txBody>
          <a:bodyPr wrap="square" rtlCol="0">
            <a:spAutoFit/>
          </a:bodyPr>
          <a:lstStyle/>
          <a:p>
            <a:r>
              <a:rPr lang="en-US" sz="9600" dirty="0" smtClean="0">
                <a:solidFill>
                  <a:srgbClr val="0000FF"/>
                </a:solidFill>
              </a:rPr>
              <a:t>?</a:t>
            </a:r>
            <a:endParaRPr lang="en-US" sz="9600" dirty="0">
              <a:solidFill>
                <a:srgbClr val="0000FF"/>
              </a:solidFill>
            </a:endParaRPr>
          </a:p>
        </p:txBody>
      </p:sp>
      <p:sp>
        <p:nvSpPr>
          <p:cNvPr id="23" name="Oval 22"/>
          <p:cNvSpPr/>
          <p:nvPr/>
        </p:nvSpPr>
        <p:spPr>
          <a:xfrm>
            <a:off x="5029200" y="3467100"/>
            <a:ext cx="2438400" cy="533400"/>
          </a:xfrm>
          <a:prstGeom prst="ellipse">
            <a:avLst/>
          </a:prstGeom>
          <a:noFill/>
          <a:ln w="38100">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Slide Number Placeholder 19"/>
          <p:cNvSpPr>
            <a:spLocks noGrp="1"/>
          </p:cNvSpPr>
          <p:nvPr>
            <p:ph type="sldNum" sz="quarter" idx="12"/>
          </p:nvPr>
        </p:nvSpPr>
        <p:spPr/>
        <p:txBody>
          <a:bodyPr/>
          <a:lstStyle/>
          <a:p>
            <a:pPr>
              <a:defRPr/>
            </a:pPr>
            <a:fld id="{361924D0-832B-4678-AB47-405888889344}" type="slidenum">
              <a:rPr lang="en-US" smtClean="0"/>
              <a:pPr>
                <a:defRPr/>
              </a:pPr>
              <a:t>57</a:t>
            </a:fld>
            <a:endParaRPr lang="en-US"/>
          </a:p>
        </p:txBody>
      </p:sp>
    </p:spTree>
    <p:extLst>
      <p:ext uri="{BB962C8B-B14F-4D97-AF65-F5344CB8AC3E}">
        <p14:creationId xmlns:p14="http://schemas.microsoft.com/office/powerpoint/2010/main" val="1767500599"/>
      </p:ext>
    </p:extLst>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Oval 25"/>
          <p:cNvSpPr/>
          <p:nvPr/>
        </p:nvSpPr>
        <p:spPr>
          <a:xfrm>
            <a:off x="1270000" y="4305300"/>
            <a:ext cx="1625600" cy="326406"/>
          </a:xfrm>
          <a:prstGeom prst="ellipse">
            <a:avLst/>
          </a:prstGeom>
          <a:solidFill>
            <a:srgbClr val="99FF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p:cNvSpPr/>
          <p:nvPr/>
        </p:nvSpPr>
        <p:spPr>
          <a:xfrm>
            <a:off x="876300" y="6338202"/>
            <a:ext cx="1625600" cy="326406"/>
          </a:xfrm>
          <a:prstGeom prst="ellipse">
            <a:avLst/>
          </a:prstGeom>
          <a:solidFill>
            <a:srgbClr val="99FF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p:cNvSpPr/>
          <p:nvPr/>
        </p:nvSpPr>
        <p:spPr>
          <a:xfrm>
            <a:off x="3487737" y="6338202"/>
            <a:ext cx="1371600" cy="326406"/>
          </a:xfrm>
          <a:prstGeom prst="ellipse">
            <a:avLst/>
          </a:prstGeom>
          <a:solidFill>
            <a:schemeClr val="accent1">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p:cNvSpPr/>
          <p:nvPr/>
        </p:nvSpPr>
        <p:spPr>
          <a:xfrm>
            <a:off x="4800600" y="4321794"/>
            <a:ext cx="1371600" cy="326406"/>
          </a:xfrm>
          <a:prstGeom prst="ellipse">
            <a:avLst/>
          </a:prstGeom>
          <a:solidFill>
            <a:schemeClr val="accent1">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Fine-Grained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gn="ctr">
              <a:lnSpc>
                <a:spcPts val="4000"/>
              </a:lnSpc>
              <a:buNone/>
            </a:pPr>
            <a:r>
              <a:rPr lang="en-US" sz="4400" dirty="0" smtClean="0"/>
              <a:t>No Logical/Physical Incoherence</a:t>
            </a:r>
            <a:br>
              <a:rPr lang="en-US" sz="4400" dirty="0" smtClean="0"/>
            </a:br>
            <a:r>
              <a:rPr lang="en-US" sz="4400" dirty="0" smtClean="0"/>
              <a:t/>
            </a:r>
            <a:br>
              <a:rPr lang="en-US" sz="4400" dirty="0" smtClean="0"/>
            </a:br>
            <a:endParaRPr lang="en-US" sz="4400" dirty="0"/>
          </a:p>
          <a:p>
            <a:pPr>
              <a:lnSpc>
                <a:spcPts val="4000"/>
              </a:lnSpc>
              <a:buNone/>
            </a:pPr>
            <a:endParaRPr lang="en-US" dirty="0"/>
          </a:p>
        </p:txBody>
      </p:sp>
      <p:grpSp>
        <p:nvGrpSpPr>
          <p:cNvPr id="4" name="Group 26"/>
          <p:cNvGrpSpPr>
            <a:grpSpLocks/>
          </p:cNvGrpSpPr>
          <p:nvPr/>
        </p:nvGrpSpPr>
        <p:grpSpPr bwMode="auto">
          <a:xfrm>
            <a:off x="952500" y="2286000"/>
            <a:ext cx="7331075" cy="4339316"/>
            <a:chOff x="576" y="633"/>
            <a:chExt cx="4618" cy="3274"/>
          </a:xfrm>
        </p:grpSpPr>
        <p:sp>
          <p:nvSpPr>
            <p:cNvPr id="5" name="Rectangle 6"/>
            <p:cNvSpPr>
              <a:spLocks noChangeArrowheads="1"/>
            </p:cNvSpPr>
            <p:nvPr/>
          </p:nvSpPr>
          <p:spPr bwMode="auto">
            <a:xfrm>
              <a:off x="960" y="633"/>
              <a:ext cx="1680" cy="1536"/>
            </a:xfrm>
            <a:prstGeom prst="rect">
              <a:avLst/>
            </a:prstGeom>
            <a:solidFill>
              <a:srgbClr val="DDDDDD"/>
            </a:solidFill>
            <a:ln w="1905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 name="Text Box 7"/>
            <p:cNvSpPr txBox="1">
              <a:spLocks noChangeArrowheads="1"/>
            </p:cNvSpPr>
            <p:nvPr/>
          </p:nvSpPr>
          <p:spPr bwMode="auto">
            <a:xfrm>
              <a:off x="960" y="633"/>
              <a:ext cx="1672" cy="1587"/>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1400"/>
                </a:lnSpc>
              </a:pPr>
              <a:r>
                <a:rPr lang="en-US" sz="1400" b="1" dirty="0">
                  <a:latin typeface="Courier New" pitchFamily="49" charset="0"/>
                </a:rPr>
                <a:t>// </a:t>
              </a:r>
              <a:r>
                <a:rPr lang="en-US" sz="1400" b="1" dirty="0" err="1">
                  <a:latin typeface="Courier New" pitchFamily="49" charset="0"/>
                </a:rPr>
                <a:t>intset.h</a:t>
              </a:r>
              <a:endParaRPr lang="en-US" sz="1400" b="1" dirty="0">
                <a:latin typeface="Courier New" pitchFamily="49" charset="0"/>
              </a:endParaRPr>
            </a:p>
            <a:p>
              <a:pPr>
                <a:lnSpc>
                  <a:spcPts val="1400"/>
                </a:lnSpc>
              </a:pPr>
              <a:r>
                <a:rPr lang="en-US" sz="1400" b="1" dirty="0">
                  <a:latin typeface="Courier New" pitchFamily="49" charset="0"/>
                </a:rPr>
                <a:t>#</a:t>
              </a:r>
              <a:r>
                <a:rPr lang="en-US" sz="1400" b="1" dirty="0" err="1">
                  <a:latin typeface="Courier New" pitchFamily="49" charset="0"/>
                </a:rPr>
                <a:t>ifndef</a:t>
              </a:r>
              <a:r>
                <a:rPr lang="en-US" sz="1400" b="1" dirty="0">
                  <a:latin typeface="Courier New" pitchFamily="49" charset="0"/>
                </a:rPr>
                <a:t> INCLUDED_INTSET</a:t>
              </a:r>
            </a:p>
            <a:p>
              <a:pPr>
                <a:lnSpc>
                  <a:spcPts val="1400"/>
                </a:lnSpc>
              </a:pPr>
              <a:r>
                <a:rPr lang="en-US" sz="1400" b="1" dirty="0">
                  <a:latin typeface="Courier New" pitchFamily="49" charset="0"/>
                </a:rPr>
                <a:t>#define INCLUDED_INTSET</a:t>
              </a:r>
            </a:p>
            <a:p>
              <a:pPr>
                <a:lnSpc>
                  <a:spcPts val="1400"/>
                </a:lnSpc>
              </a:pPr>
              <a:r>
                <a:rPr lang="en-US" sz="1400" b="1" dirty="0">
                  <a:latin typeface="Courier New" pitchFamily="49" charset="0"/>
                </a:rPr>
                <a:t>class </a:t>
              </a:r>
              <a:r>
                <a:rPr lang="en-US" sz="1400" b="1" dirty="0" err="1">
                  <a:latin typeface="Courier New" pitchFamily="49" charset="0"/>
                </a:rPr>
                <a:t>IntSet</a:t>
              </a:r>
              <a:r>
                <a:rPr lang="en-US" sz="1400" b="1" dirty="0">
                  <a:latin typeface="Courier New" pitchFamily="49" charset="0"/>
                </a:rPr>
                <a:t> {</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public:</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a:t>
              </a:r>
            </a:p>
            <a:p>
              <a:r>
                <a:rPr lang="en-US" sz="1400" b="1" dirty="0">
                  <a:latin typeface="Courier New" pitchFamily="49" charset="0"/>
                </a:rPr>
                <a:t>#</a:t>
              </a:r>
              <a:r>
                <a:rPr lang="en-US" sz="1400" b="1" dirty="0" err="1">
                  <a:latin typeface="Courier New" pitchFamily="49" charset="0"/>
                </a:rPr>
                <a:t>endif</a:t>
              </a:r>
              <a:endParaRPr lang="en-US" sz="1400" b="1" dirty="0">
                <a:latin typeface="Courier New" pitchFamily="49" charset="0"/>
              </a:endParaRPr>
            </a:p>
          </p:txBody>
        </p:sp>
        <p:sp>
          <p:nvSpPr>
            <p:cNvPr id="7" name="Rectangle 9"/>
            <p:cNvSpPr>
              <a:spLocks noChangeArrowheads="1"/>
            </p:cNvSpPr>
            <p:nvPr/>
          </p:nvSpPr>
          <p:spPr bwMode="auto">
            <a:xfrm>
              <a:off x="3120" y="633"/>
              <a:ext cx="1680" cy="1536"/>
            </a:xfrm>
            <a:prstGeom prst="rect">
              <a:avLst/>
            </a:prstGeom>
            <a:solidFill>
              <a:srgbClr val="DDDDDD"/>
            </a:solidFill>
            <a:ln w="19050" algn="ctr">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 name="Text Box 10"/>
            <p:cNvSpPr txBox="1">
              <a:spLocks noChangeArrowheads="1"/>
            </p:cNvSpPr>
            <p:nvPr/>
          </p:nvSpPr>
          <p:spPr bwMode="auto">
            <a:xfrm>
              <a:off x="3120" y="633"/>
              <a:ext cx="1605" cy="1587"/>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1400"/>
                </a:lnSpc>
              </a:pPr>
              <a:r>
                <a:rPr lang="en-US" sz="1400" b="1" dirty="0">
                  <a:latin typeface="Courier New" pitchFamily="49" charset="0"/>
                </a:rPr>
                <a:t>// </a:t>
              </a:r>
              <a:r>
                <a:rPr lang="en-US" sz="1400" b="1" dirty="0" err="1">
                  <a:latin typeface="Courier New" pitchFamily="49" charset="0"/>
                </a:rPr>
                <a:t>stack.h</a:t>
              </a:r>
              <a:endParaRPr lang="en-US" sz="1400" b="1" dirty="0">
                <a:latin typeface="Courier New" pitchFamily="49" charset="0"/>
              </a:endParaRPr>
            </a:p>
            <a:p>
              <a:pPr>
                <a:lnSpc>
                  <a:spcPts val="1400"/>
                </a:lnSpc>
              </a:pPr>
              <a:r>
                <a:rPr lang="en-US" sz="1400" b="1" dirty="0">
                  <a:latin typeface="Courier New" pitchFamily="49" charset="0"/>
                </a:rPr>
                <a:t>#</a:t>
              </a:r>
              <a:r>
                <a:rPr lang="en-US" sz="1400" b="1" dirty="0" err="1">
                  <a:latin typeface="Courier New" pitchFamily="49" charset="0"/>
                </a:rPr>
                <a:t>ifndef</a:t>
              </a:r>
              <a:r>
                <a:rPr lang="en-US" sz="1400" b="1" dirty="0">
                  <a:latin typeface="Courier New" pitchFamily="49" charset="0"/>
                </a:rPr>
                <a:t> INCLUDED_STACK</a:t>
              </a:r>
            </a:p>
            <a:p>
              <a:pPr>
                <a:lnSpc>
                  <a:spcPts val="1400"/>
                </a:lnSpc>
              </a:pPr>
              <a:r>
                <a:rPr lang="en-US" sz="1400" b="1" dirty="0">
                  <a:latin typeface="Courier New" pitchFamily="49" charset="0"/>
                </a:rPr>
                <a:t>#define INCLUDED_STACK</a:t>
              </a:r>
            </a:p>
            <a:p>
              <a:pPr>
                <a:lnSpc>
                  <a:spcPts val="1400"/>
                </a:lnSpc>
              </a:pPr>
              <a:r>
                <a:rPr lang="en-US" sz="1400" b="1" dirty="0">
                  <a:latin typeface="Courier New" pitchFamily="49" charset="0"/>
                </a:rPr>
                <a:t>class Stack {</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public:</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a:t>
              </a:r>
              <a:r>
                <a:rPr lang="en-US" sz="1400" b="1" dirty="0">
                  <a:solidFill>
                    <a:srgbClr val="0000FF"/>
                  </a:solidFill>
                  <a:latin typeface="Courier New" pitchFamily="49" charset="0"/>
                </a:rPr>
                <a:t>void push(</a:t>
              </a:r>
              <a:r>
                <a:rPr lang="en-US" sz="1400" b="1" dirty="0" err="1">
                  <a:solidFill>
                    <a:srgbClr val="0000FF"/>
                  </a:solidFill>
                  <a:latin typeface="Courier New" pitchFamily="49" charset="0"/>
                </a:rPr>
                <a:t>int</a:t>
              </a:r>
              <a:r>
                <a:rPr lang="en-US" sz="1400" b="1" dirty="0">
                  <a:solidFill>
                    <a:srgbClr val="0000FF"/>
                  </a:solidFill>
                  <a:latin typeface="Courier New" pitchFamily="49" charset="0"/>
                </a:rPr>
                <a:t> </a:t>
              </a:r>
              <a:r>
                <a:rPr lang="en-US" sz="1400" b="1" dirty="0" err="1">
                  <a:solidFill>
                    <a:srgbClr val="0000FF"/>
                  </a:solidFill>
                  <a:latin typeface="Courier New" pitchFamily="49" charset="0"/>
                </a:rPr>
                <a:t>i</a:t>
              </a:r>
              <a:r>
                <a:rPr lang="en-US" sz="1400" b="1" dirty="0">
                  <a:solidFill>
                    <a:srgbClr val="0000FF"/>
                  </a:solidFill>
                  <a:latin typeface="Courier New" pitchFamily="49" charset="0"/>
                </a:rPr>
                <a:t>);</a:t>
              </a:r>
            </a:p>
            <a:p>
              <a:pPr>
                <a:lnSpc>
                  <a:spcPts val="1400"/>
                </a:lnSpc>
              </a:pPr>
              <a:r>
                <a:rPr lang="en-US" sz="1400" b="1" dirty="0">
                  <a:solidFill>
                    <a:srgbClr val="0000FF"/>
                  </a:solidFill>
                  <a:latin typeface="Courier New" pitchFamily="49" charset="0"/>
                </a:rPr>
                <a:t>    </a:t>
              </a:r>
              <a:r>
                <a:rPr lang="en-US" sz="1400" b="1" dirty="0" err="1">
                  <a:solidFill>
                    <a:srgbClr val="0000FF"/>
                  </a:solidFill>
                  <a:latin typeface="Courier New" pitchFamily="49" charset="0"/>
                </a:rPr>
                <a:t>int</a:t>
              </a:r>
              <a:r>
                <a:rPr lang="en-US" sz="1400" b="1" dirty="0">
                  <a:solidFill>
                    <a:srgbClr val="0000FF"/>
                  </a:solidFill>
                  <a:latin typeface="Courier New" pitchFamily="49" charset="0"/>
                </a:rPr>
                <a:t> pop();</a:t>
              </a:r>
              <a:endParaRPr lang="en-US" sz="1400" b="1" dirty="0">
                <a:latin typeface="Courier New" pitchFamily="49" charset="0"/>
              </a:endParaRPr>
            </a:p>
            <a:p>
              <a:pPr>
                <a:lnSpc>
                  <a:spcPts val="1400"/>
                </a:lnSpc>
              </a:pPr>
              <a:r>
                <a:rPr lang="en-US" sz="1400" b="1" dirty="0">
                  <a:latin typeface="Courier New" pitchFamily="49" charset="0"/>
                </a:rPr>
                <a:t>};</a:t>
              </a:r>
            </a:p>
            <a:p>
              <a:r>
                <a:rPr lang="en-US" sz="1400" b="1" dirty="0">
                  <a:latin typeface="Courier New" pitchFamily="49" charset="0"/>
                </a:rPr>
                <a:t>#</a:t>
              </a:r>
              <a:r>
                <a:rPr lang="en-US" sz="1400" b="1" dirty="0" err="1">
                  <a:latin typeface="Courier New" pitchFamily="49" charset="0"/>
                </a:rPr>
                <a:t>endif</a:t>
              </a:r>
              <a:endParaRPr lang="en-US" sz="1400" b="1" dirty="0">
                <a:latin typeface="Courier New" pitchFamily="49" charset="0"/>
              </a:endParaRPr>
            </a:p>
          </p:txBody>
        </p:sp>
        <p:sp>
          <p:nvSpPr>
            <p:cNvPr id="9" name="Rectangle 12"/>
            <p:cNvSpPr>
              <a:spLocks noChangeArrowheads="1"/>
            </p:cNvSpPr>
            <p:nvPr/>
          </p:nvSpPr>
          <p:spPr bwMode="auto">
            <a:xfrm>
              <a:off x="624" y="2489"/>
              <a:ext cx="1392" cy="1191"/>
            </a:xfrm>
            <a:prstGeom prst="rect">
              <a:avLst/>
            </a:prstGeom>
            <a:solidFill>
              <a:srgbClr val="DDDDDD"/>
            </a:solidFill>
            <a:ln w="19050" algn="ctr">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 name="Text Box 13"/>
            <p:cNvSpPr txBox="1">
              <a:spLocks noChangeArrowheads="1"/>
            </p:cNvSpPr>
            <p:nvPr/>
          </p:nvSpPr>
          <p:spPr bwMode="auto">
            <a:xfrm>
              <a:off x="624" y="2489"/>
              <a:ext cx="1402" cy="1160"/>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1400"/>
                </a:lnSpc>
              </a:pPr>
              <a:r>
                <a:rPr lang="en-US" sz="1400" b="1" dirty="0">
                  <a:latin typeface="Courier New" pitchFamily="49" charset="0"/>
                </a:rPr>
                <a:t>// intset.cpp</a:t>
              </a:r>
            </a:p>
            <a:p>
              <a:pPr>
                <a:lnSpc>
                  <a:spcPts val="1400"/>
                </a:lnSpc>
              </a:pPr>
              <a:r>
                <a:rPr lang="en-US" sz="1400" b="1" dirty="0">
                  <a:latin typeface="Courier New" pitchFamily="49" charset="0"/>
                </a:rPr>
                <a:t>#include &lt;</a:t>
              </a:r>
              <a:r>
                <a:rPr lang="en-US" sz="1400" b="1" dirty="0" err="1">
                  <a:latin typeface="Courier New" pitchFamily="49" charset="0"/>
                </a:rPr>
                <a:t>intset.h</a:t>
              </a:r>
              <a:r>
                <a:rPr lang="en-US" sz="1400" b="1" dirty="0">
                  <a:latin typeface="Courier New" pitchFamily="49" charset="0"/>
                </a:rPr>
                <a:t>&gt;</a:t>
              </a:r>
            </a:p>
            <a:p>
              <a:pPr>
                <a:lnSpc>
                  <a:spcPts val="1400"/>
                </a:lnSpc>
              </a:pPr>
              <a:r>
                <a:rPr lang="en-US" sz="1400" b="1" dirty="0">
                  <a:latin typeface="Courier New" pitchFamily="49" charset="0"/>
                </a:rPr>
                <a:t>#include &lt;</a:t>
              </a:r>
              <a:r>
                <a:rPr lang="en-US" sz="1400" b="1" dirty="0" err="1">
                  <a:latin typeface="Courier New" pitchFamily="49" charset="0"/>
                </a:rPr>
                <a:t>stack.h</a:t>
              </a:r>
              <a:r>
                <a:rPr lang="en-US" sz="1400" b="1" dirty="0">
                  <a:latin typeface="Courier New" pitchFamily="49" charset="0"/>
                </a:rPr>
                <a:t>&gt;</a:t>
              </a:r>
            </a:p>
            <a:p>
              <a:pPr>
                <a:lnSpc>
                  <a:spcPts val="1400"/>
                </a:lnSpc>
              </a:pPr>
              <a:r>
                <a:rPr lang="en-US" sz="1400" b="1" dirty="0" smtClean="0">
                  <a:solidFill>
                    <a:srgbClr val="008000"/>
                  </a:solidFill>
                  <a:latin typeface="Courier New" pitchFamily="49" charset="0"/>
                </a:rPr>
                <a:t>Stack</a:t>
              </a:r>
              <a:r>
                <a:rPr lang="en-US" sz="1400" b="1" dirty="0">
                  <a:solidFill>
                    <a:srgbClr val="008000"/>
                  </a:solidFill>
                  <a:latin typeface="Courier New" pitchFamily="49" charset="0"/>
                </a:rPr>
                <a:t>::push(</a:t>
              </a:r>
              <a:r>
                <a:rPr lang="en-US" sz="1400" b="1" dirty="0" err="1">
                  <a:solidFill>
                    <a:srgbClr val="008000"/>
                  </a:solidFill>
                  <a:latin typeface="Courier New" pitchFamily="49" charset="0"/>
                </a:rPr>
                <a:t>int</a:t>
              </a:r>
              <a:r>
                <a:rPr lang="en-US" sz="1400" b="1" dirty="0">
                  <a:solidFill>
                    <a:srgbClr val="008000"/>
                  </a:solidFill>
                  <a:latin typeface="Courier New" pitchFamily="49" charset="0"/>
                </a:rPr>
                <a:t> </a:t>
              </a:r>
              <a:r>
                <a:rPr lang="en-US" sz="1400" b="1" dirty="0" err="1">
                  <a:solidFill>
                    <a:srgbClr val="008000"/>
                  </a:solidFill>
                  <a:latin typeface="Courier New" pitchFamily="49" charset="0"/>
                </a:rPr>
                <a:t>i</a:t>
              </a:r>
              <a:r>
                <a:rPr lang="en-US" sz="1400" b="1" dirty="0">
                  <a:solidFill>
                    <a:srgbClr val="008000"/>
                  </a:solidFill>
                  <a:latin typeface="Courier New" pitchFamily="49" charset="0"/>
                </a:rPr>
                <a:t>)</a:t>
              </a:r>
            </a:p>
            <a:p>
              <a:pPr>
                <a:lnSpc>
                  <a:spcPts val="1400"/>
                </a:lnSpc>
              </a:pPr>
              <a:r>
                <a:rPr lang="en-US" sz="1400" b="1" dirty="0">
                  <a:latin typeface="Courier New" pitchFamily="49" charset="0"/>
                </a:rPr>
                <a:t>{</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a:t>
              </a:r>
            </a:p>
            <a:p>
              <a:pPr>
                <a:lnSpc>
                  <a:spcPts val="1400"/>
                </a:lnSpc>
              </a:pPr>
              <a:r>
                <a:rPr lang="en-US" sz="1400" b="1" dirty="0">
                  <a:latin typeface="Courier New" pitchFamily="49" charset="0"/>
                </a:rPr>
                <a:t>// ...</a:t>
              </a:r>
            </a:p>
          </p:txBody>
        </p:sp>
        <p:sp>
          <p:nvSpPr>
            <p:cNvPr id="11" name="Rectangle 15"/>
            <p:cNvSpPr>
              <a:spLocks noChangeArrowheads="1"/>
            </p:cNvSpPr>
            <p:nvPr/>
          </p:nvSpPr>
          <p:spPr bwMode="auto">
            <a:xfrm>
              <a:off x="2208" y="2489"/>
              <a:ext cx="1392" cy="1191"/>
            </a:xfrm>
            <a:prstGeom prst="rect">
              <a:avLst/>
            </a:prstGeom>
            <a:solidFill>
              <a:srgbClr val="DDDDDD"/>
            </a:solidFill>
            <a:ln w="19050" algn="ctr">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 name="Text Box 16"/>
            <p:cNvSpPr txBox="1">
              <a:spLocks noChangeArrowheads="1"/>
            </p:cNvSpPr>
            <p:nvPr/>
          </p:nvSpPr>
          <p:spPr bwMode="auto">
            <a:xfrm>
              <a:off x="2208" y="2489"/>
              <a:ext cx="1322" cy="1160"/>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nSpc>
                  <a:spcPts val="1400"/>
                </a:lnSpc>
              </a:pPr>
              <a:r>
                <a:rPr lang="en-US" sz="1400" b="1" dirty="0">
                  <a:latin typeface="Courier New" pitchFamily="49" charset="0"/>
                </a:rPr>
                <a:t>// stack.cpp</a:t>
              </a:r>
            </a:p>
            <a:p>
              <a:pPr>
                <a:lnSpc>
                  <a:spcPts val="1400"/>
                </a:lnSpc>
              </a:pPr>
              <a:r>
                <a:rPr lang="en-US" sz="1400" b="1" dirty="0">
                  <a:latin typeface="Courier New" pitchFamily="49" charset="0"/>
                </a:rPr>
                <a:t>#include &lt;</a:t>
              </a:r>
              <a:r>
                <a:rPr lang="en-US" sz="1400" b="1" dirty="0" err="1">
                  <a:latin typeface="Courier New" pitchFamily="49" charset="0"/>
                </a:rPr>
                <a:t>stack.h</a:t>
              </a:r>
              <a:r>
                <a:rPr lang="en-US" sz="1400" b="1" dirty="0">
                  <a:latin typeface="Courier New" pitchFamily="49" charset="0"/>
                </a:rPr>
                <a:t>&gt;</a:t>
              </a:r>
            </a:p>
            <a:p>
              <a:pPr>
                <a:lnSpc>
                  <a:spcPts val="1400"/>
                </a:lnSpc>
              </a:pPr>
              <a:r>
                <a:rPr lang="en-US" sz="1400" b="1" dirty="0">
                  <a:latin typeface="Courier New" pitchFamily="49" charset="0"/>
                </a:rPr>
                <a:t>// ...</a:t>
              </a:r>
            </a:p>
            <a:p>
              <a:pPr>
                <a:lnSpc>
                  <a:spcPts val="1400"/>
                </a:lnSpc>
              </a:pPr>
              <a:r>
                <a:rPr lang="en-US" sz="1400" b="1" dirty="0">
                  <a:latin typeface="Courier New" pitchFamily="49" charset="0"/>
                </a:rPr>
                <a:t>// ...</a:t>
              </a:r>
            </a:p>
            <a:p>
              <a:pPr>
                <a:lnSpc>
                  <a:spcPts val="1400"/>
                </a:lnSpc>
              </a:pPr>
              <a:r>
                <a:rPr lang="en-US" sz="1400" b="1" dirty="0">
                  <a:latin typeface="Courier New" pitchFamily="49" charset="0"/>
                </a:rPr>
                <a:t>// ...</a:t>
              </a:r>
            </a:p>
            <a:p>
              <a:pPr>
                <a:lnSpc>
                  <a:spcPts val="1400"/>
                </a:lnSpc>
              </a:pPr>
              <a:r>
                <a:rPr lang="en-US" sz="1400" b="1" dirty="0">
                  <a:latin typeface="Courier New" pitchFamily="49" charset="0"/>
                </a:rPr>
                <a:t>// ...</a:t>
              </a:r>
            </a:p>
            <a:p>
              <a:pPr>
                <a:lnSpc>
                  <a:spcPts val="1400"/>
                </a:lnSpc>
              </a:pPr>
              <a:endParaRPr lang="en-US" sz="1400" b="1" dirty="0">
                <a:latin typeface="Courier New" pitchFamily="49" charset="0"/>
              </a:endParaRPr>
            </a:p>
            <a:p>
              <a:pPr>
                <a:lnSpc>
                  <a:spcPts val="1400"/>
                </a:lnSpc>
              </a:pPr>
              <a:r>
                <a:rPr lang="en-US" sz="1400" b="1" dirty="0">
                  <a:latin typeface="Courier New" pitchFamily="49" charset="0"/>
                </a:rPr>
                <a:t>// ...</a:t>
              </a:r>
            </a:p>
          </p:txBody>
        </p:sp>
        <p:sp>
          <p:nvSpPr>
            <p:cNvPr id="13" name="Rectangle 18"/>
            <p:cNvSpPr>
              <a:spLocks noChangeArrowheads="1"/>
            </p:cNvSpPr>
            <p:nvPr/>
          </p:nvSpPr>
          <p:spPr bwMode="auto">
            <a:xfrm>
              <a:off x="3792" y="2489"/>
              <a:ext cx="1392" cy="1201"/>
            </a:xfrm>
            <a:prstGeom prst="rect">
              <a:avLst/>
            </a:prstGeom>
            <a:solidFill>
              <a:srgbClr val="DDDDDD"/>
            </a:solidFill>
            <a:ln w="19050" algn="ctr">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 name="Text Box 19"/>
            <p:cNvSpPr txBox="1">
              <a:spLocks noChangeArrowheads="1"/>
            </p:cNvSpPr>
            <p:nvPr/>
          </p:nvSpPr>
          <p:spPr bwMode="auto">
            <a:xfrm>
              <a:off x="3792" y="2496"/>
              <a:ext cx="1402" cy="1160"/>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1400"/>
                </a:lnSpc>
              </a:pPr>
              <a:r>
                <a:rPr lang="en-US" sz="1400" b="1" dirty="0">
                  <a:latin typeface="Courier New" pitchFamily="49" charset="0"/>
                </a:rPr>
                <a:t>// main.cpp</a:t>
              </a:r>
            </a:p>
            <a:p>
              <a:pPr>
                <a:lnSpc>
                  <a:spcPts val="1400"/>
                </a:lnSpc>
              </a:pPr>
              <a:r>
                <a:rPr lang="en-US" sz="1400" b="1" dirty="0">
                  <a:latin typeface="Courier New" pitchFamily="49" charset="0"/>
                </a:rPr>
                <a:t>#include &lt;</a:t>
              </a:r>
              <a:r>
                <a:rPr lang="en-US" sz="1400" b="1" dirty="0" err="1">
                  <a:latin typeface="Courier New" pitchFamily="49" charset="0"/>
                </a:rPr>
                <a:t>intset.h</a:t>
              </a:r>
              <a:r>
                <a:rPr lang="en-US" sz="1400" b="1" dirty="0">
                  <a:latin typeface="Courier New" pitchFamily="49" charset="0"/>
                </a:rPr>
                <a:t>&gt;</a:t>
              </a:r>
            </a:p>
            <a:p>
              <a:pPr>
                <a:lnSpc>
                  <a:spcPts val="1400"/>
                </a:lnSpc>
              </a:pPr>
              <a:r>
                <a:rPr lang="en-US" sz="1400" b="1" dirty="0">
                  <a:latin typeface="Courier New" pitchFamily="49" charset="0"/>
                </a:rPr>
                <a:t>#include &lt;</a:t>
              </a:r>
              <a:r>
                <a:rPr lang="en-US" sz="1400" b="1" dirty="0" err="1">
                  <a:latin typeface="Courier New" pitchFamily="49" charset="0"/>
                </a:rPr>
                <a:t>stack.h</a:t>
              </a:r>
              <a:r>
                <a:rPr lang="en-US" sz="1400" b="1" dirty="0">
                  <a:latin typeface="Courier New" pitchFamily="49" charset="0"/>
                </a:rPr>
                <a:t>&gt;</a:t>
              </a:r>
            </a:p>
            <a:p>
              <a:pPr>
                <a:lnSpc>
                  <a:spcPts val="1400"/>
                </a:lnSpc>
              </a:pPr>
              <a:r>
                <a:rPr lang="en-US" sz="1400" b="1" dirty="0" err="1">
                  <a:solidFill>
                    <a:srgbClr val="990000"/>
                  </a:solidFill>
                  <a:latin typeface="Courier New" pitchFamily="49" charset="0"/>
                </a:rPr>
                <a:t>int</a:t>
              </a:r>
              <a:r>
                <a:rPr lang="en-US" sz="1400" b="1" dirty="0">
                  <a:solidFill>
                    <a:srgbClr val="990000"/>
                  </a:solidFill>
                  <a:latin typeface="Courier New" pitchFamily="49" charset="0"/>
                </a:rPr>
                <a:t> Stack::pop()</a:t>
              </a:r>
              <a:endParaRPr lang="en-US" sz="1400" b="1" dirty="0">
                <a:latin typeface="Courier New" pitchFamily="49" charset="0"/>
              </a:endParaRPr>
            </a:p>
            <a:p>
              <a:pPr>
                <a:lnSpc>
                  <a:spcPts val="1400"/>
                </a:lnSpc>
              </a:pPr>
              <a:r>
                <a:rPr lang="en-US" sz="1400" b="1" dirty="0">
                  <a:latin typeface="Courier New" pitchFamily="49" charset="0"/>
                </a:rPr>
                <a:t>{</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a:t>
              </a:r>
            </a:p>
            <a:p>
              <a:pPr>
                <a:lnSpc>
                  <a:spcPts val="1400"/>
                </a:lnSpc>
              </a:pPr>
              <a:r>
                <a:rPr lang="en-US" sz="1400" b="1" dirty="0">
                  <a:latin typeface="Courier New" pitchFamily="49" charset="0"/>
                </a:rPr>
                <a:t>// ...</a:t>
              </a:r>
            </a:p>
          </p:txBody>
        </p:sp>
        <p:sp>
          <p:nvSpPr>
            <p:cNvPr id="15" name="Text Box 20"/>
            <p:cNvSpPr txBox="1">
              <a:spLocks noChangeArrowheads="1"/>
            </p:cNvSpPr>
            <p:nvPr/>
          </p:nvSpPr>
          <p:spPr bwMode="auto">
            <a:xfrm>
              <a:off x="864" y="2128"/>
              <a:ext cx="804"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err="1">
                  <a:latin typeface="Courier New" pitchFamily="49" charset="0"/>
                </a:rPr>
                <a:t>intset.h</a:t>
              </a:r>
              <a:endParaRPr lang="en-US" b="1" dirty="0">
                <a:latin typeface="Courier New" pitchFamily="49" charset="0"/>
              </a:endParaRPr>
            </a:p>
          </p:txBody>
        </p:sp>
        <p:sp>
          <p:nvSpPr>
            <p:cNvPr id="16" name="Text Box 21"/>
            <p:cNvSpPr txBox="1">
              <a:spLocks noChangeArrowheads="1"/>
            </p:cNvSpPr>
            <p:nvPr/>
          </p:nvSpPr>
          <p:spPr bwMode="auto">
            <a:xfrm>
              <a:off x="3072" y="2140"/>
              <a:ext cx="718"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lgn="ctr">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err="1">
                  <a:latin typeface="Courier New" pitchFamily="49" charset="0"/>
                </a:rPr>
                <a:t>stack.h</a:t>
              </a:r>
              <a:endParaRPr lang="en-US" b="1" dirty="0">
                <a:latin typeface="Courier New" pitchFamily="49" charset="0"/>
              </a:endParaRPr>
            </a:p>
          </p:txBody>
        </p:sp>
        <p:sp>
          <p:nvSpPr>
            <p:cNvPr id="17" name="Text Box 22"/>
            <p:cNvSpPr txBox="1">
              <a:spLocks noChangeArrowheads="1"/>
            </p:cNvSpPr>
            <p:nvPr/>
          </p:nvSpPr>
          <p:spPr bwMode="auto">
            <a:xfrm>
              <a:off x="576" y="3676"/>
              <a:ext cx="976"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lgn="ctr">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a:latin typeface="Courier New" pitchFamily="49" charset="0"/>
                </a:rPr>
                <a:t>intset.cpp</a:t>
              </a:r>
            </a:p>
          </p:txBody>
        </p:sp>
        <p:sp>
          <p:nvSpPr>
            <p:cNvPr id="18" name="Text Box 23"/>
            <p:cNvSpPr txBox="1">
              <a:spLocks noChangeArrowheads="1"/>
            </p:cNvSpPr>
            <p:nvPr/>
          </p:nvSpPr>
          <p:spPr bwMode="auto">
            <a:xfrm>
              <a:off x="2160" y="3676"/>
              <a:ext cx="890"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lgn="ctr">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a:latin typeface="Courier New" pitchFamily="49" charset="0"/>
                </a:rPr>
                <a:t>stack.cpp</a:t>
              </a:r>
            </a:p>
          </p:txBody>
        </p:sp>
        <p:sp>
          <p:nvSpPr>
            <p:cNvPr id="19" name="Text Box 24"/>
            <p:cNvSpPr txBox="1">
              <a:spLocks noChangeArrowheads="1"/>
            </p:cNvSpPr>
            <p:nvPr/>
          </p:nvSpPr>
          <p:spPr bwMode="auto">
            <a:xfrm>
              <a:off x="3744" y="3676"/>
              <a:ext cx="804"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lgn="ctr">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a:latin typeface="Courier New" pitchFamily="49" charset="0"/>
                </a:rPr>
                <a:t>main.cpp</a:t>
              </a:r>
            </a:p>
          </p:txBody>
        </p:sp>
      </p:grpSp>
      <p:sp>
        <p:nvSpPr>
          <p:cNvPr id="25" name="TextBox 24"/>
          <p:cNvSpPr txBox="1"/>
          <p:nvPr/>
        </p:nvSpPr>
        <p:spPr>
          <a:xfrm>
            <a:off x="4229100" y="4953000"/>
            <a:ext cx="952500" cy="1569660"/>
          </a:xfrm>
          <a:prstGeom prst="rect">
            <a:avLst/>
          </a:prstGeom>
          <a:noFill/>
        </p:spPr>
        <p:txBody>
          <a:bodyPr wrap="square" rtlCol="0">
            <a:spAutoFit/>
          </a:bodyPr>
          <a:lstStyle/>
          <a:p>
            <a:r>
              <a:rPr lang="en-US" sz="9600" dirty="0" smtClean="0">
                <a:solidFill>
                  <a:srgbClr val="0000FF"/>
                </a:solidFill>
              </a:rPr>
              <a:t>?</a:t>
            </a:r>
            <a:endParaRPr lang="en-US" sz="9600" dirty="0">
              <a:solidFill>
                <a:srgbClr val="0000FF"/>
              </a:solidFill>
            </a:endParaRPr>
          </a:p>
        </p:txBody>
      </p:sp>
      <p:sp>
        <p:nvSpPr>
          <p:cNvPr id="20" name="Slide Number Placeholder 19"/>
          <p:cNvSpPr>
            <a:spLocks noGrp="1"/>
          </p:cNvSpPr>
          <p:nvPr>
            <p:ph type="sldNum" sz="quarter" idx="12"/>
          </p:nvPr>
        </p:nvSpPr>
        <p:spPr/>
        <p:txBody>
          <a:bodyPr/>
          <a:lstStyle/>
          <a:p>
            <a:pPr>
              <a:defRPr/>
            </a:pPr>
            <a:fld id="{361924D0-832B-4678-AB47-405888889344}" type="slidenum">
              <a:rPr lang="en-US" smtClean="0"/>
              <a:pPr>
                <a:defRPr/>
              </a:pPr>
              <a:t>58</a:t>
            </a:fld>
            <a:endParaRPr lang="en-US"/>
          </a:p>
        </p:txBody>
      </p:sp>
    </p:spTree>
    <p:extLst>
      <p:ext uri="{BB962C8B-B14F-4D97-AF65-F5344CB8AC3E}">
        <p14:creationId xmlns:p14="http://schemas.microsoft.com/office/powerpoint/2010/main" val="937208440"/>
      </p:ext>
    </p:extLst>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Oval 27"/>
          <p:cNvSpPr/>
          <p:nvPr/>
        </p:nvSpPr>
        <p:spPr>
          <a:xfrm>
            <a:off x="1270000" y="4305300"/>
            <a:ext cx="1625600" cy="326406"/>
          </a:xfrm>
          <a:prstGeom prst="ellipse">
            <a:avLst/>
          </a:prstGeom>
          <a:solidFill>
            <a:srgbClr val="99FF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p:cNvSpPr/>
          <p:nvPr/>
        </p:nvSpPr>
        <p:spPr>
          <a:xfrm>
            <a:off x="876300" y="6338202"/>
            <a:ext cx="1625600" cy="326406"/>
          </a:xfrm>
          <a:prstGeom prst="ellipse">
            <a:avLst/>
          </a:prstGeom>
          <a:solidFill>
            <a:srgbClr val="99FF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p:cNvSpPr/>
          <p:nvPr/>
        </p:nvSpPr>
        <p:spPr>
          <a:xfrm>
            <a:off x="3487737" y="6338202"/>
            <a:ext cx="1371600" cy="326406"/>
          </a:xfrm>
          <a:prstGeom prst="ellipse">
            <a:avLst/>
          </a:prstGeom>
          <a:solidFill>
            <a:schemeClr val="accent1">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p:cNvSpPr/>
          <p:nvPr/>
        </p:nvSpPr>
        <p:spPr>
          <a:xfrm>
            <a:off x="4800600" y="4321794"/>
            <a:ext cx="1371600" cy="326406"/>
          </a:xfrm>
          <a:prstGeom prst="ellipse">
            <a:avLst/>
          </a:prstGeom>
          <a:solidFill>
            <a:schemeClr val="accent1">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Fine-Grained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gn="ctr">
              <a:lnSpc>
                <a:spcPts val="4000"/>
              </a:lnSpc>
              <a:buNone/>
            </a:pPr>
            <a:r>
              <a:rPr lang="en-US" sz="4400" dirty="0" smtClean="0"/>
              <a:t>No Logical/Physical Incoherence</a:t>
            </a:r>
            <a:br>
              <a:rPr lang="en-US" sz="4400" dirty="0" smtClean="0"/>
            </a:br>
            <a:r>
              <a:rPr lang="en-US" sz="4400" dirty="0" smtClean="0"/>
              <a:t/>
            </a:r>
            <a:br>
              <a:rPr lang="en-US" sz="4400" dirty="0" smtClean="0"/>
            </a:br>
            <a:endParaRPr lang="en-US" sz="4400" dirty="0"/>
          </a:p>
          <a:p>
            <a:pPr>
              <a:lnSpc>
                <a:spcPts val="4000"/>
              </a:lnSpc>
              <a:buNone/>
            </a:pPr>
            <a:endParaRPr lang="en-US" dirty="0"/>
          </a:p>
        </p:txBody>
      </p:sp>
      <p:grpSp>
        <p:nvGrpSpPr>
          <p:cNvPr id="4" name="Group 26"/>
          <p:cNvGrpSpPr>
            <a:grpSpLocks/>
          </p:cNvGrpSpPr>
          <p:nvPr/>
        </p:nvGrpSpPr>
        <p:grpSpPr bwMode="auto">
          <a:xfrm>
            <a:off x="952500" y="2286000"/>
            <a:ext cx="7331075" cy="4339316"/>
            <a:chOff x="576" y="633"/>
            <a:chExt cx="4618" cy="3274"/>
          </a:xfrm>
        </p:grpSpPr>
        <p:sp>
          <p:nvSpPr>
            <p:cNvPr id="5" name="Rectangle 6"/>
            <p:cNvSpPr>
              <a:spLocks noChangeArrowheads="1"/>
            </p:cNvSpPr>
            <p:nvPr/>
          </p:nvSpPr>
          <p:spPr bwMode="auto">
            <a:xfrm>
              <a:off x="960" y="633"/>
              <a:ext cx="1680" cy="1536"/>
            </a:xfrm>
            <a:prstGeom prst="rect">
              <a:avLst/>
            </a:prstGeom>
            <a:solidFill>
              <a:srgbClr val="DDDDDD"/>
            </a:solidFill>
            <a:ln w="1905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 name="Text Box 7"/>
            <p:cNvSpPr txBox="1">
              <a:spLocks noChangeArrowheads="1"/>
            </p:cNvSpPr>
            <p:nvPr/>
          </p:nvSpPr>
          <p:spPr bwMode="auto">
            <a:xfrm>
              <a:off x="960" y="633"/>
              <a:ext cx="1672" cy="1587"/>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1400"/>
                </a:lnSpc>
              </a:pPr>
              <a:r>
                <a:rPr lang="en-US" sz="1400" b="1" dirty="0">
                  <a:latin typeface="Courier New" pitchFamily="49" charset="0"/>
                </a:rPr>
                <a:t>// </a:t>
              </a:r>
              <a:r>
                <a:rPr lang="en-US" sz="1400" b="1" dirty="0" err="1">
                  <a:latin typeface="Courier New" pitchFamily="49" charset="0"/>
                </a:rPr>
                <a:t>intset.h</a:t>
              </a:r>
              <a:endParaRPr lang="en-US" sz="1400" b="1" dirty="0">
                <a:latin typeface="Courier New" pitchFamily="49" charset="0"/>
              </a:endParaRPr>
            </a:p>
            <a:p>
              <a:pPr>
                <a:lnSpc>
                  <a:spcPts val="1400"/>
                </a:lnSpc>
              </a:pPr>
              <a:r>
                <a:rPr lang="en-US" sz="1400" b="1" dirty="0">
                  <a:latin typeface="Courier New" pitchFamily="49" charset="0"/>
                </a:rPr>
                <a:t>#</a:t>
              </a:r>
              <a:r>
                <a:rPr lang="en-US" sz="1400" b="1" dirty="0" err="1">
                  <a:latin typeface="Courier New" pitchFamily="49" charset="0"/>
                </a:rPr>
                <a:t>ifndef</a:t>
              </a:r>
              <a:r>
                <a:rPr lang="en-US" sz="1400" b="1" dirty="0">
                  <a:latin typeface="Courier New" pitchFamily="49" charset="0"/>
                </a:rPr>
                <a:t> INCLUDED_INTSET</a:t>
              </a:r>
            </a:p>
            <a:p>
              <a:pPr>
                <a:lnSpc>
                  <a:spcPts val="1400"/>
                </a:lnSpc>
              </a:pPr>
              <a:r>
                <a:rPr lang="en-US" sz="1400" b="1" dirty="0">
                  <a:latin typeface="Courier New" pitchFamily="49" charset="0"/>
                </a:rPr>
                <a:t>#define INCLUDED_INTSET</a:t>
              </a:r>
            </a:p>
            <a:p>
              <a:pPr>
                <a:lnSpc>
                  <a:spcPts val="1400"/>
                </a:lnSpc>
              </a:pPr>
              <a:r>
                <a:rPr lang="en-US" sz="1400" b="1" dirty="0">
                  <a:latin typeface="Courier New" pitchFamily="49" charset="0"/>
                </a:rPr>
                <a:t>class </a:t>
              </a:r>
              <a:r>
                <a:rPr lang="en-US" sz="1400" b="1" dirty="0" err="1">
                  <a:latin typeface="Courier New" pitchFamily="49" charset="0"/>
                </a:rPr>
                <a:t>IntSet</a:t>
              </a:r>
              <a:r>
                <a:rPr lang="en-US" sz="1400" b="1" dirty="0">
                  <a:latin typeface="Courier New" pitchFamily="49" charset="0"/>
                </a:rPr>
                <a:t> {</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public:</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a:t>
              </a:r>
            </a:p>
            <a:p>
              <a:r>
                <a:rPr lang="en-US" sz="1400" b="1" dirty="0">
                  <a:latin typeface="Courier New" pitchFamily="49" charset="0"/>
                </a:rPr>
                <a:t>#</a:t>
              </a:r>
              <a:r>
                <a:rPr lang="en-US" sz="1400" b="1" dirty="0" err="1">
                  <a:latin typeface="Courier New" pitchFamily="49" charset="0"/>
                </a:rPr>
                <a:t>endif</a:t>
              </a:r>
              <a:endParaRPr lang="en-US" sz="1400" b="1" dirty="0">
                <a:latin typeface="Courier New" pitchFamily="49" charset="0"/>
              </a:endParaRPr>
            </a:p>
          </p:txBody>
        </p:sp>
        <p:sp>
          <p:nvSpPr>
            <p:cNvPr id="7" name="Rectangle 9"/>
            <p:cNvSpPr>
              <a:spLocks noChangeArrowheads="1"/>
            </p:cNvSpPr>
            <p:nvPr/>
          </p:nvSpPr>
          <p:spPr bwMode="auto">
            <a:xfrm>
              <a:off x="3120" y="633"/>
              <a:ext cx="1680" cy="1536"/>
            </a:xfrm>
            <a:prstGeom prst="rect">
              <a:avLst/>
            </a:prstGeom>
            <a:solidFill>
              <a:srgbClr val="DDDDDD"/>
            </a:solidFill>
            <a:ln w="19050" algn="ctr">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 name="Text Box 10"/>
            <p:cNvSpPr txBox="1">
              <a:spLocks noChangeArrowheads="1"/>
            </p:cNvSpPr>
            <p:nvPr/>
          </p:nvSpPr>
          <p:spPr bwMode="auto">
            <a:xfrm>
              <a:off x="3120" y="633"/>
              <a:ext cx="1605" cy="1587"/>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1400"/>
                </a:lnSpc>
              </a:pPr>
              <a:r>
                <a:rPr lang="en-US" sz="1400" b="1" dirty="0">
                  <a:latin typeface="Courier New" pitchFamily="49" charset="0"/>
                </a:rPr>
                <a:t>// </a:t>
              </a:r>
              <a:r>
                <a:rPr lang="en-US" sz="1400" b="1" dirty="0" err="1">
                  <a:latin typeface="Courier New" pitchFamily="49" charset="0"/>
                </a:rPr>
                <a:t>stack.h</a:t>
              </a:r>
              <a:endParaRPr lang="en-US" sz="1400" b="1" dirty="0">
                <a:latin typeface="Courier New" pitchFamily="49" charset="0"/>
              </a:endParaRPr>
            </a:p>
            <a:p>
              <a:pPr>
                <a:lnSpc>
                  <a:spcPts val="1400"/>
                </a:lnSpc>
              </a:pPr>
              <a:r>
                <a:rPr lang="en-US" sz="1400" b="1" dirty="0">
                  <a:latin typeface="Courier New" pitchFamily="49" charset="0"/>
                </a:rPr>
                <a:t>#</a:t>
              </a:r>
              <a:r>
                <a:rPr lang="en-US" sz="1400" b="1" dirty="0" err="1">
                  <a:latin typeface="Courier New" pitchFamily="49" charset="0"/>
                </a:rPr>
                <a:t>ifndef</a:t>
              </a:r>
              <a:r>
                <a:rPr lang="en-US" sz="1400" b="1" dirty="0">
                  <a:latin typeface="Courier New" pitchFamily="49" charset="0"/>
                </a:rPr>
                <a:t> INCLUDED_STACK</a:t>
              </a:r>
            </a:p>
            <a:p>
              <a:pPr>
                <a:lnSpc>
                  <a:spcPts val="1400"/>
                </a:lnSpc>
              </a:pPr>
              <a:r>
                <a:rPr lang="en-US" sz="1400" b="1" dirty="0">
                  <a:latin typeface="Courier New" pitchFamily="49" charset="0"/>
                </a:rPr>
                <a:t>#define INCLUDED_STACK</a:t>
              </a:r>
            </a:p>
            <a:p>
              <a:pPr>
                <a:lnSpc>
                  <a:spcPts val="1400"/>
                </a:lnSpc>
              </a:pPr>
              <a:r>
                <a:rPr lang="en-US" sz="1400" b="1" dirty="0">
                  <a:latin typeface="Courier New" pitchFamily="49" charset="0"/>
                </a:rPr>
                <a:t>class Stack {</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public:</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a:t>
              </a:r>
              <a:r>
                <a:rPr lang="en-US" sz="1400" b="1" dirty="0">
                  <a:solidFill>
                    <a:srgbClr val="0000FF"/>
                  </a:solidFill>
                  <a:latin typeface="Courier New" pitchFamily="49" charset="0"/>
                </a:rPr>
                <a:t>void push(</a:t>
              </a:r>
              <a:r>
                <a:rPr lang="en-US" sz="1400" b="1" dirty="0" err="1">
                  <a:solidFill>
                    <a:srgbClr val="0000FF"/>
                  </a:solidFill>
                  <a:latin typeface="Courier New" pitchFamily="49" charset="0"/>
                </a:rPr>
                <a:t>int</a:t>
              </a:r>
              <a:r>
                <a:rPr lang="en-US" sz="1400" b="1" dirty="0">
                  <a:solidFill>
                    <a:srgbClr val="0000FF"/>
                  </a:solidFill>
                  <a:latin typeface="Courier New" pitchFamily="49" charset="0"/>
                </a:rPr>
                <a:t> </a:t>
              </a:r>
              <a:r>
                <a:rPr lang="en-US" sz="1400" b="1" dirty="0" err="1">
                  <a:solidFill>
                    <a:srgbClr val="0000FF"/>
                  </a:solidFill>
                  <a:latin typeface="Courier New" pitchFamily="49" charset="0"/>
                </a:rPr>
                <a:t>i</a:t>
              </a:r>
              <a:r>
                <a:rPr lang="en-US" sz="1400" b="1" dirty="0">
                  <a:solidFill>
                    <a:srgbClr val="0000FF"/>
                  </a:solidFill>
                  <a:latin typeface="Courier New" pitchFamily="49" charset="0"/>
                </a:rPr>
                <a:t>);</a:t>
              </a:r>
            </a:p>
            <a:p>
              <a:pPr>
                <a:lnSpc>
                  <a:spcPts val="1400"/>
                </a:lnSpc>
              </a:pPr>
              <a:r>
                <a:rPr lang="en-US" sz="1400" b="1" dirty="0">
                  <a:solidFill>
                    <a:srgbClr val="0000FF"/>
                  </a:solidFill>
                  <a:latin typeface="Courier New" pitchFamily="49" charset="0"/>
                </a:rPr>
                <a:t>    </a:t>
              </a:r>
              <a:r>
                <a:rPr lang="en-US" sz="1400" b="1" dirty="0" err="1">
                  <a:solidFill>
                    <a:srgbClr val="0000FF"/>
                  </a:solidFill>
                  <a:latin typeface="Courier New" pitchFamily="49" charset="0"/>
                </a:rPr>
                <a:t>int</a:t>
              </a:r>
              <a:r>
                <a:rPr lang="en-US" sz="1400" b="1" dirty="0">
                  <a:solidFill>
                    <a:srgbClr val="0000FF"/>
                  </a:solidFill>
                  <a:latin typeface="Courier New" pitchFamily="49" charset="0"/>
                </a:rPr>
                <a:t> pop();</a:t>
              </a:r>
              <a:endParaRPr lang="en-US" sz="1400" b="1" dirty="0">
                <a:latin typeface="Courier New" pitchFamily="49" charset="0"/>
              </a:endParaRPr>
            </a:p>
            <a:p>
              <a:pPr>
                <a:lnSpc>
                  <a:spcPts val="1400"/>
                </a:lnSpc>
              </a:pPr>
              <a:r>
                <a:rPr lang="en-US" sz="1400" b="1" dirty="0">
                  <a:latin typeface="Courier New" pitchFamily="49" charset="0"/>
                </a:rPr>
                <a:t>};</a:t>
              </a:r>
            </a:p>
            <a:p>
              <a:r>
                <a:rPr lang="en-US" sz="1400" b="1" dirty="0">
                  <a:latin typeface="Courier New" pitchFamily="49" charset="0"/>
                </a:rPr>
                <a:t>#</a:t>
              </a:r>
              <a:r>
                <a:rPr lang="en-US" sz="1400" b="1" dirty="0" err="1">
                  <a:latin typeface="Courier New" pitchFamily="49" charset="0"/>
                </a:rPr>
                <a:t>endif</a:t>
              </a:r>
              <a:endParaRPr lang="en-US" sz="1400" b="1" dirty="0">
                <a:latin typeface="Courier New" pitchFamily="49" charset="0"/>
              </a:endParaRPr>
            </a:p>
          </p:txBody>
        </p:sp>
        <p:sp>
          <p:nvSpPr>
            <p:cNvPr id="9" name="Rectangle 12"/>
            <p:cNvSpPr>
              <a:spLocks noChangeArrowheads="1"/>
            </p:cNvSpPr>
            <p:nvPr/>
          </p:nvSpPr>
          <p:spPr bwMode="auto">
            <a:xfrm>
              <a:off x="624" y="2489"/>
              <a:ext cx="1392" cy="1191"/>
            </a:xfrm>
            <a:prstGeom prst="rect">
              <a:avLst/>
            </a:prstGeom>
            <a:solidFill>
              <a:srgbClr val="DDDDDD"/>
            </a:solidFill>
            <a:ln w="19050" algn="ctr">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 name="Text Box 13"/>
            <p:cNvSpPr txBox="1">
              <a:spLocks noChangeArrowheads="1"/>
            </p:cNvSpPr>
            <p:nvPr/>
          </p:nvSpPr>
          <p:spPr bwMode="auto">
            <a:xfrm>
              <a:off x="624" y="2489"/>
              <a:ext cx="1402" cy="1153"/>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1400"/>
                </a:lnSpc>
              </a:pPr>
              <a:r>
                <a:rPr lang="en-US" sz="1400" b="1" dirty="0">
                  <a:latin typeface="Courier New" pitchFamily="49" charset="0"/>
                </a:rPr>
                <a:t>// intset.cpp</a:t>
              </a:r>
            </a:p>
            <a:p>
              <a:pPr>
                <a:lnSpc>
                  <a:spcPts val="1400"/>
                </a:lnSpc>
              </a:pPr>
              <a:r>
                <a:rPr lang="en-US" sz="1400" b="1" dirty="0">
                  <a:latin typeface="Courier New" pitchFamily="49" charset="0"/>
                </a:rPr>
                <a:t>#include &lt;</a:t>
              </a:r>
              <a:r>
                <a:rPr lang="en-US" sz="1400" b="1" dirty="0" err="1">
                  <a:latin typeface="Courier New" pitchFamily="49" charset="0"/>
                </a:rPr>
                <a:t>intset.h</a:t>
              </a:r>
              <a:r>
                <a:rPr lang="en-US" sz="1400" b="1" dirty="0">
                  <a:latin typeface="Courier New" pitchFamily="49" charset="0"/>
                </a:rPr>
                <a:t>&gt;</a:t>
              </a:r>
            </a:p>
            <a:p>
              <a:pPr>
                <a:lnSpc>
                  <a:spcPts val="1400"/>
                </a:lnSpc>
              </a:pPr>
              <a:r>
                <a:rPr lang="en-US" sz="1400" b="1" dirty="0">
                  <a:latin typeface="Courier New" pitchFamily="49" charset="0"/>
                </a:rPr>
                <a:t>#include &lt;</a:t>
              </a:r>
              <a:r>
                <a:rPr lang="en-US" sz="1400" b="1" dirty="0" err="1">
                  <a:latin typeface="Courier New" pitchFamily="49" charset="0"/>
                </a:rPr>
                <a:t>stack.h</a:t>
              </a:r>
              <a:r>
                <a:rPr lang="en-US" sz="1400" b="1" dirty="0">
                  <a:latin typeface="Courier New" pitchFamily="49" charset="0"/>
                </a:rPr>
                <a:t>&gt;</a:t>
              </a:r>
            </a:p>
            <a:p>
              <a:pPr>
                <a:lnSpc>
                  <a:spcPts val="1400"/>
                </a:lnSpc>
              </a:pPr>
              <a:r>
                <a:rPr lang="en-US" sz="1400" b="1" dirty="0" smtClean="0">
                  <a:solidFill>
                    <a:srgbClr val="008000"/>
                  </a:solidFill>
                  <a:latin typeface="Courier New" pitchFamily="49" charset="0"/>
                </a:rPr>
                <a:t>Stack</a:t>
              </a:r>
              <a:r>
                <a:rPr lang="en-US" sz="1400" b="1" dirty="0">
                  <a:solidFill>
                    <a:srgbClr val="008000"/>
                  </a:solidFill>
                  <a:latin typeface="Courier New" pitchFamily="49" charset="0"/>
                </a:rPr>
                <a:t>::push(</a:t>
              </a:r>
              <a:r>
                <a:rPr lang="en-US" sz="1400" b="1" dirty="0" err="1">
                  <a:solidFill>
                    <a:srgbClr val="008000"/>
                  </a:solidFill>
                  <a:latin typeface="Courier New" pitchFamily="49" charset="0"/>
                </a:rPr>
                <a:t>int</a:t>
              </a:r>
              <a:r>
                <a:rPr lang="en-US" sz="1400" b="1" dirty="0">
                  <a:solidFill>
                    <a:srgbClr val="008000"/>
                  </a:solidFill>
                  <a:latin typeface="Courier New" pitchFamily="49" charset="0"/>
                </a:rPr>
                <a:t> </a:t>
              </a:r>
              <a:r>
                <a:rPr lang="en-US" sz="1400" b="1" dirty="0" err="1">
                  <a:solidFill>
                    <a:srgbClr val="008000"/>
                  </a:solidFill>
                  <a:latin typeface="Courier New" pitchFamily="49" charset="0"/>
                </a:rPr>
                <a:t>i</a:t>
              </a:r>
              <a:r>
                <a:rPr lang="en-US" sz="1400" b="1" dirty="0">
                  <a:solidFill>
                    <a:srgbClr val="008000"/>
                  </a:solidFill>
                  <a:latin typeface="Courier New" pitchFamily="49" charset="0"/>
                </a:rPr>
                <a:t>)</a:t>
              </a:r>
            </a:p>
            <a:p>
              <a:pPr>
                <a:lnSpc>
                  <a:spcPts val="1400"/>
                </a:lnSpc>
              </a:pPr>
              <a:r>
                <a:rPr lang="en-US" sz="1400" b="1" dirty="0">
                  <a:latin typeface="Courier New" pitchFamily="49" charset="0"/>
                </a:rPr>
                <a:t>{</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a:t>
              </a:r>
            </a:p>
            <a:p>
              <a:pPr>
                <a:lnSpc>
                  <a:spcPts val="1400"/>
                </a:lnSpc>
              </a:pPr>
              <a:r>
                <a:rPr lang="en-US" sz="1400" b="1" dirty="0">
                  <a:latin typeface="Courier New" pitchFamily="49" charset="0"/>
                </a:rPr>
                <a:t>// ...</a:t>
              </a:r>
            </a:p>
          </p:txBody>
        </p:sp>
        <p:sp>
          <p:nvSpPr>
            <p:cNvPr id="11" name="Rectangle 15"/>
            <p:cNvSpPr>
              <a:spLocks noChangeArrowheads="1"/>
            </p:cNvSpPr>
            <p:nvPr/>
          </p:nvSpPr>
          <p:spPr bwMode="auto">
            <a:xfrm>
              <a:off x="2208" y="2489"/>
              <a:ext cx="1392" cy="1191"/>
            </a:xfrm>
            <a:prstGeom prst="rect">
              <a:avLst/>
            </a:prstGeom>
            <a:solidFill>
              <a:srgbClr val="DDDDDD"/>
            </a:solidFill>
            <a:ln w="19050" algn="ctr">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 name="Text Box 16"/>
            <p:cNvSpPr txBox="1">
              <a:spLocks noChangeArrowheads="1"/>
            </p:cNvSpPr>
            <p:nvPr/>
          </p:nvSpPr>
          <p:spPr bwMode="auto">
            <a:xfrm>
              <a:off x="2208" y="2489"/>
              <a:ext cx="1322" cy="1160"/>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nSpc>
                  <a:spcPts val="1400"/>
                </a:lnSpc>
              </a:pPr>
              <a:r>
                <a:rPr lang="en-US" sz="1400" b="1" dirty="0">
                  <a:latin typeface="Courier New" pitchFamily="49" charset="0"/>
                </a:rPr>
                <a:t>// stack.cpp</a:t>
              </a:r>
            </a:p>
            <a:p>
              <a:pPr>
                <a:lnSpc>
                  <a:spcPts val="1400"/>
                </a:lnSpc>
              </a:pPr>
              <a:r>
                <a:rPr lang="en-US" sz="1400" b="1" dirty="0">
                  <a:latin typeface="Courier New" pitchFamily="49" charset="0"/>
                </a:rPr>
                <a:t>#include &lt;</a:t>
              </a:r>
              <a:r>
                <a:rPr lang="en-US" sz="1400" b="1" dirty="0" err="1">
                  <a:latin typeface="Courier New" pitchFamily="49" charset="0"/>
                </a:rPr>
                <a:t>stack.h</a:t>
              </a:r>
              <a:r>
                <a:rPr lang="en-US" sz="1400" b="1" dirty="0">
                  <a:latin typeface="Courier New" pitchFamily="49" charset="0"/>
                </a:rPr>
                <a:t>&gt;</a:t>
              </a:r>
            </a:p>
            <a:p>
              <a:pPr>
                <a:lnSpc>
                  <a:spcPts val="1400"/>
                </a:lnSpc>
              </a:pPr>
              <a:r>
                <a:rPr lang="en-US" sz="1400" b="1" dirty="0">
                  <a:latin typeface="Courier New" pitchFamily="49" charset="0"/>
                </a:rPr>
                <a:t>// ...</a:t>
              </a:r>
            </a:p>
            <a:p>
              <a:pPr>
                <a:lnSpc>
                  <a:spcPts val="1400"/>
                </a:lnSpc>
              </a:pPr>
              <a:r>
                <a:rPr lang="en-US" sz="1400" b="1" dirty="0">
                  <a:latin typeface="Courier New" pitchFamily="49" charset="0"/>
                </a:rPr>
                <a:t>// ...</a:t>
              </a:r>
            </a:p>
            <a:p>
              <a:pPr>
                <a:lnSpc>
                  <a:spcPts val="1400"/>
                </a:lnSpc>
              </a:pPr>
              <a:r>
                <a:rPr lang="en-US" sz="1400" b="1" dirty="0">
                  <a:latin typeface="Courier New" pitchFamily="49" charset="0"/>
                </a:rPr>
                <a:t>// ...</a:t>
              </a:r>
            </a:p>
            <a:p>
              <a:pPr>
                <a:lnSpc>
                  <a:spcPts val="1400"/>
                </a:lnSpc>
              </a:pPr>
              <a:r>
                <a:rPr lang="en-US" sz="1400" b="1" dirty="0">
                  <a:latin typeface="Courier New" pitchFamily="49" charset="0"/>
                </a:rPr>
                <a:t>// ...</a:t>
              </a:r>
            </a:p>
            <a:p>
              <a:pPr>
                <a:lnSpc>
                  <a:spcPts val="1400"/>
                </a:lnSpc>
              </a:pPr>
              <a:endParaRPr lang="en-US" sz="1400" b="1" dirty="0">
                <a:latin typeface="Courier New" pitchFamily="49" charset="0"/>
              </a:endParaRPr>
            </a:p>
            <a:p>
              <a:pPr>
                <a:lnSpc>
                  <a:spcPts val="1400"/>
                </a:lnSpc>
              </a:pPr>
              <a:r>
                <a:rPr lang="en-US" sz="1400" b="1" dirty="0">
                  <a:latin typeface="Courier New" pitchFamily="49" charset="0"/>
                </a:rPr>
                <a:t>// ...</a:t>
              </a:r>
            </a:p>
          </p:txBody>
        </p:sp>
        <p:sp>
          <p:nvSpPr>
            <p:cNvPr id="13" name="Rectangle 18"/>
            <p:cNvSpPr>
              <a:spLocks noChangeArrowheads="1"/>
            </p:cNvSpPr>
            <p:nvPr/>
          </p:nvSpPr>
          <p:spPr bwMode="auto">
            <a:xfrm>
              <a:off x="3792" y="2489"/>
              <a:ext cx="1392" cy="1201"/>
            </a:xfrm>
            <a:prstGeom prst="rect">
              <a:avLst/>
            </a:prstGeom>
            <a:solidFill>
              <a:srgbClr val="DDDDDD"/>
            </a:solidFill>
            <a:ln w="19050" algn="ctr">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 name="Text Box 19"/>
            <p:cNvSpPr txBox="1">
              <a:spLocks noChangeArrowheads="1"/>
            </p:cNvSpPr>
            <p:nvPr/>
          </p:nvSpPr>
          <p:spPr bwMode="auto">
            <a:xfrm>
              <a:off x="3792" y="2496"/>
              <a:ext cx="1402" cy="1160"/>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1400"/>
                </a:lnSpc>
              </a:pPr>
              <a:r>
                <a:rPr lang="en-US" sz="1400" b="1" dirty="0">
                  <a:latin typeface="Courier New" pitchFamily="49" charset="0"/>
                </a:rPr>
                <a:t>// main.cpp</a:t>
              </a:r>
            </a:p>
            <a:p>
              <a:pPr>
                <a:lnSpc>
                  <a:spcPts val="1400"/>
                </a:lnSpc>
              </a:pPr>
              <a:r>
                <a:rPr lang="en-US" sz="1400" b="1" dirty="0">
                  <a:latin typeface="Courier New" pitchFamily="49" charset="0"/>
                </a:rPr>
                <a:t>#include &lt;</a:t>
              </a:r>
              <a:r>
                <a:rPr lang="en-US" sz="1400" b="1" dirty="0" err="1">
                  <a:latin typeface="Courier New" pitchFamily="49" charset="0"/>
                </a:rPr>
                <a:t>intset.h</a:t>
              </a:r>
              <a:r>
                <a:rPr lang="en-US" sz="1400" b="1" dirty="0">
                  <a:latin typeface="Courier New" pitchFamily="49" charset="0"/>
                </a:rPr>
                <a:t>&gt;</a:t>
              </a:r>
            </a:p>
            <a:p>
              <a:pPr>
                <a:lnSpc>
                  <a:spcPts val="1400"/>
                </a:lnSpc>
              </a:pPr>
              <a:r>
                <a:rPr lang="en-US" sz="1400" b="1" dirty="0">
                  <a:latin typeface="Courier New" pitchFamily="49" charset="0"/>
                </a:rPr>
                <a:t>#include &lt;</a:t>
              </a:r>
              <a:r>
                <a:rPr lang="en-US" sz="1400" b="1" dirty="0" err="1">
                  <a:latin typeface="Courier New" pitchFamily="49" charset="0"/>
                </a:rPr>
                <a:t>stack.h</a:t>
              </a:r>
              <a:r>
                <a:rPr lang="en-US" sz="1400" b="1" dirty="0">
                  <a:latin typeface="Courier New" pitchFamily="49" charset="0"/>
                </a:rPr>
                <a:t>&gt;</a:t>
              </a:r>
            </a:p>
            <a:p>
              <a:pPr>
                <a:lnSpc>
                  <a:spcPts val="1400"/>
                </a:lnSpc>
              </a:pPr>
              <a:r>
                <a:rPr lang="en-US" sz="1400" b="1" dirty="0" err="1">
                  <a:solidFill>
                    <a:srgbClr val="990000"/>
                  </a:solidFill>
                  <a:latin typeface="Courier New" pitchFamily="49" charset="0"/>
                </a:rPr>
                <a:t>int</a:t>
              </a:r>
              <a:r>
                <a:rPr lang="en-US" sz="1400" b="1" dirty="0">
                  <a:solidFill>
                    <a:srgbClr val="990000"/>
                  </a:solidFill>
                  <a:latin typeface="Courier New" pitchFamily="49" charset="0"/>
                </a:rPr>
                <a:t> Stack::pop()</a:t>
              </a:r>
              <a:endParaRPr lang="en-US" sz="1400" b="1" dirty="0">
                <a:latin typeface="Courier New" pitchFamily="49" charset="0"/>
              </a:endParaRPr>
            </a:p>
            <a:p>
              <a:pPr>
                <a:lnSpc>
                  <a:spcPts val="1400"/>
                </a:lnSpc>
              </a:pPr>
              <a:r>
                <a:rPr lang="en-US" sz="1400" b="1" dirty="0">
                  <a:latin typeface="Courier New" pitchFamily="49" charset="0"/>
                </a:rPr>
                <a:t>{</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a:t>
              </a:r>
            </a:p>
            <a:p>
              <a:pPr>
                <a:lnSpc>
                  <a:spcPts val="1400"/>
                </a:lnSpc>
              </a:pPr>
              <a:r>
                <a:rPr lang="en-US" sz="1400" b="1" dirty="0">
                  <a:latin typeface="Courier New" pitchFamily="49" charset="0"/>
                </a:rPr>
                <a:t>// ...</a:t>
              </a:r>
            </a:p>
          </p:txBody>
        </p:sp>
        <p:sp>
          <p:nvSpPr>
            <p:cNvPr id="15" name="Text Box 20"/>
            <p:cNvSpPr txBox="1">
              <a:spLocks noChangeArrowheads="1"/>
            </p:cNvSpPr>
            <p:nvPr/>
          </p:nvSpPr>
          <p:spPr bwMode="auto">
            <a:xfrm>
              <a:off x="864" y="2128"/>
              <a:ext cx="804"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err="1">
                  <a:latin typeface="Courier New" pitchFamily="49" charset="0"/>
                </a:rPr>
                <a:t>intset.h</a:t>
              </a:r>
              <a:endParaRPr lang="en-US" b="1" dirty="0">
                <a:latin typeface="Courier New" pitchFamily="49" charset="0"/>
              </a:endParaRPr>
            </a:p>
          </p:txBody>
        </p:sp>
        <p:sp>
          <p:nvSpPr>
            <p:cNvPr id="16" name="Text Box 21"/>
            <p:cNvSpPr txBox="1">
              <a:spLocks noChangeArrowheads="1"/>
            </p:cNvSpPr>
            <p:nvPr/>
          </p:nvSpPr>
          <p:spPr bwMode="auto">
            <a:xfrm>
              <a:off x="3072" y="2140"/>
              <a:ext cx="718"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lgn="ctr">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err="1">
                  <a:latin typeface="Courier New" pitchFamily="49" charset="0"/>
                </a:rPr>
                <a:t>stack.h</a:t>
              </a:r>
              <a:endParaRPr lang="en-US" b="1" dirty="0">
                <a:latin typeface="Courier New" pitchFamily="49" charset="0"/>
              </a:endParaRPr>
            </a:p>
          </p:txBody>
        </p:sp>
        <p:sp>
          <p:nvSpPr>
            <p:cNvPr id="17" name="Text Box 22"/>
            <p:cNvSpPr txBox="1">
              <a:spLocks noChangeArrowheads="1"/>
            </p:cNvSpPr>
            <p:nvPr/>
          </p:nvSpPr>
          <p:spPr bwMode="auto">
            <a:xfrm>
              <a:off x="576" y="3676"/>
              <a:ext cx="976"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lgn="ctr">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a:latin typeface="Courier New" pitchFamily="49" charset="0"/>
                </a:rPr>
                <a:t>intset.cpp</a:t>
              </a:r>
            </a:p>
          </p:txBody>
        </p:sp>
        <p:sp>
          <p:nvSpPr>
            <p:cNvPr id="18" name="Text Box 23"/>
            <p:cNvSpPr txBox="1">
              <a:spLocks noChangeArrowheads="1"/>
            </p:cNvSpPr>
            <p:nvPr/>
          </p:nvSpPr>
          <p:spPr bwMode="auto">
            <a:xfrm>
              <a:off x="2160" y="3676"/>
              <a:ext cx="890"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lgn="ctr">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a:latin typeface="Courier New" pitchFamily="49" charset="0"/>
                </a:rPr>
                <a:t>stack.cpp</a:t>
              </a:r>
            </a:p>
          </p:txBody>
        </p:sp>
        <p:sp>
          <p:nvSpPr>
            <p:cNvPr id="19" name="Text Box 24"/>
            <p:cNvSpPr txBox="1">
              <a:spLocks noChangeArrowheads="1"/>
            </p:cNvSpPr>
            <p:nvPr/>
          </p:nvSpPr>
          <p:spPr bwMode="auto">
            <a:xfrm>
              <a:off x="3744" y="3676"/>
              <a:ext cx="804"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lgn="ctr">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a:latin typeface="Courier New" pitchFamily="49" charset="0"/>
                </a:rPr>
                <a:t>main.cpp</a:t>
              </a:r>
            </a:p>
          </p:txBody>
        </p:sp>
      </p:grpSp>
      <p:sp>
        <p:nvSpPr>
          <p:cNvPr id="25" name="TextBox 24"/>
          <p:cNvSpPr txBox="1"/>
          <p:nvPr/>
        </p:nvSpPr>
        <p:spPr>
          <a:xfrm>
            <a:off x="4229100" y="4953000"/>
            <a:ext cx="952500" cy="1569660"/>
          </a:xfrm>
          <a:prstGeom prst="rect">
            <a:avLst/>
          </a:prstGeom>
          <a:noFill/>
        </p:spPr>
        <p:txBody>
          <a:bodyPr wrap="square" rtlCol="0">
            <a:spAutoFit/>
          </a:bodyPr>
          <a:lstStyle/>
          <a:p>
            <a:r>
              <a:rPr lang="en-US" sz="9600" dirty="0" smtClean="0">
                <a:solidFill>
                  <a:srgbClr val="0000FF"/>
                </a:solidFill>
              </a:rPr>
              <a:t>?</a:t>
            </a:r>
            <a:endParaRPr lang="en-US" sz="9600" dirty="0">
              <a:solidFill>
                <a:srgbClr val="0000FF"/>
              </a:solidFill>
            </a:endParaRPr>
          </a:p>
        </p:txBody>
      </p:sp>
      <p:sp>
        <p:nvSpPr>
          <p:cNvPr id="26" name="Oval 25"/>
          <p:cNvSpPr/>
          <p:nvPr/>
        </p:nvSpPr>
        <p:spPr>
          <a:xfrm>
            <a:off x="5100638" y="3533775"/>
            <a:ext cx="2438400" cy="228600"/>
          </a:xfrm>
          <a:prstGeom prst="ellipse">
            <a:avLst/>
          </a:prstGeom>
          <a:noFill/>
          <a:ln w="2857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p:cNvSpPr/>
          <p:nvPr/>
        </p:nvSpPr>
        <p:spPr>
          <a:xfrm>
            <a:off x="952500" y="5266744"/>
            <a:ext cx="2247900" cy="277640"/>
          </a:xfrm>
          <a:prstGeom prst="ellipse">
            <a:avLst/>
          </a:prstGeom>
          <a:noFill/>
          <a:ln w="2857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Slide Number Placeholder 19"/>
          <p:cNvSpPr>
            <a:spLocks noGrp="1"/>
          </p:cNvSpPr>
          <p:nvPr>
            <p:ph type="sldNum" sz="quarter" idx="12"/>
          </p:nvPr>
        </p:nvSpPr>
        <p:spPr/>
        <p:txBody>
          <a:bodyPr/>
          <a:lstStyle/>
          <a:p>
            <a:pPr>
              <a:defRPr/>
            </a:pPr>
            <a:fld id="{361924D0-832B-4678-AB47-405888889344}" type="slidenum">
              <a:rPr lang="en-US" smtClean="0"/>
              <a:pPr>
                <a:defRPr/>
              </a:pPr>
              <a:t>59</a:t>
            </a:fld>
            <a:endParaRPr lang="en-US"/>
          </a:p>
        </p:txBody>
      </p:sp>
    </p:spTree>
    <p:extLst>
      <p:ext uri="{BB962C8B-B14F-4D97-AF65-F5344CB8AC3E}">
        <p14:creationId xmlns:p14="http://schemas.microsoft.com/office/powerpoint/2010/main" val="3475128719"/>
      </p:ext>
    </p:extLst>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Oval 27"/>
          <p:cNvSpPr/>
          <p:nvPr/>
        </p:nvSpPr>
        <p:spPr>
          <a:xfrm>
            <a:off x="1270000" y="4305300"/>
            <a:ext cx="1625600" cy="326406"/>
          </a:xfrm>
          <a:prstGeom prst="ellipse">
            <a:avLst/>
          </a:prstGeom>
          <a:solidFill>
            <a:srgbClr val="99FF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p:cNvSpPr/>
          <p:nvPr/>
        </p:nvSpPr>
        <p:spPr>
          <a:xfrm>
            <a:off x="876300" y="6338202"/>
            <a:ext cx="1625600" cy="326406"/>
          </a:xfrm>
          <a:prstGeom prst="ellipse">
            <a:avLst/>
          </a:prstGeom>
          <a:solidFill>
            <a:srgbClr val="99FF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p:cNvSpPr/>
          <p:nvPr/>
        </p:nvSpPr>
        <p:spPr>
          <a:xfrm>
            <a:off x="3487737" y="6338202"/>
            <a:ext cx="1371600" cy="326406"/>
          </a:xfrm>
          <a:prstGeom prst="ellipse">
            <a:avLst/>
          </a:prstGeom>
          <a:solidFill>
            <a:schemeClr val="accent1">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p:cNvSpPr/>
          <p:nvPr/>
        </p:nvSpPr>
        <p:spPr>
          <a:xfrm>
            <a:off x="4800600" y="4321794"/>
            <a:ext cx="1371600" cy="326406"/>
          </a:xfrm>
          <a:prstGeom prst="ellipse">
            <a:avLst/>
          </a:prstGeom>
          <a:solidFill>
            <a:schemeClr val="accent1">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5886450" y="6338202"/>
            <a:ext cx="1371600" cy="326406"/>
          </a:xfrm>
          <a:prstGeom prst="ellipse">
            <a:avLst/>
          </a:prstGeom>
          <a:solidFill>
            <a:schemeClr val="accent6">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Fine-Grained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gn="ctr">
              <a:lnSpc>
                <a:spcPts val="4000"/>
              </a:lnSpc>
              <a:buNone/>
            </a:pPr>
            <a:r>
              <a:rPr lang="en-US" sz="4400" dirty="0" smtClean="0"/>
              <a:t>No Logical/Physical Incoherence</a:t>
            </a:r>
            <a:br>
              <a:rPr lang="en-US" sz="4400" dirty="0" smtClean="0"/>
            </a:br>
            <a:r>
              <a:rPr lang="en-US" sz="4400" dirty="0" smtClean="0"/>
              <a:t/>
            </a:r>
            <a:br>
              <a:rPr lang="en-US" sz="4400" dirty="0" smtClean="0"/>
            </a:br>
            <a:endParaRPr lang="en-US" sz="4400" dirty="0"/>
          </a:p>
          <a:p>
            <a:pPr>
              <a:lnSpc>
                <a:spcPts val="4000"/>
              </a:lnSpc>
              <a:buNone/>
            </a:pPr>
            <a:endParaRPr lang="en-US" dirty="0"/>
          </a:p>
        </p:txBody>
      </p:sp>
      <p:grpSp>
        <p:nvGrpSpPr>
          <p:cNvPr id="4" name="Group 26"/>
          <p:cNvGrpSpPr>
            <a:grpSpLocks/>
          </p:cNvGrpSpPr>
          <p:nvPr/>
        </p:nvGrpSpPr>
        <p:grpSpPr bwMode="auto">
          <a:xfrm>
            <a:off x="952500" y="2286000"/>
            <a:ext cx="7331075" cy="4339316"/>
            <a:chOff x="576" y="633"/>
            <a:chExt cx="4618" cy="3274"/>
          </a:xfrm>
        </p:grpSpPr>
        <p:sp>
          <p:nvSpPr>
            <p:cNvPr id="5" name="Rectangle 6"/>
            <p:cNvSpPr>
              <a:spLocks noChangeArrowheads="1"/>
            </p:cNvSpPr>
            <p:nvPr/>
          </p:nvSpPr>
          <p:spPr bwMode="auto">
            <a:xfrm>
              <a:off x="960" y="633"/>
              <a:ext cx="1680" cy="1536"/>
            </a:xfrm>
            <a:prstGeom prst="rect">
              <a:avLst/>
            </a:prstGeom>
            <a:solidFill>
              <a:srgbClr val="DDDDDD"/>
            </a:solidFill>
            <a:ln w="1905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 name="Text Box 7"/>
            <p:cNvSpPr txBox="1">
              <a:spLocks noChangeArrowheads="1"/>
            </p:cNvSpPr>
            <p:nvPr/>
          </p:nvSpPr>
          <p:spPr bwMode="auto">
            <a:xfrm>
              <a:off x="960" y="633"/>
              <a:ext cx="1672" cy="1587"/>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1400"/>
                </a:lnSpc>
              </a:pPr>
              <a:r>
                <a:rPr lang="en-US" sz="1400" b="1" dirty="0">
                  <a:latin typeface="Courier New" pitchFamily="49" charset="0"/>
                </a:rPr>
                <a:t>// </a:t>
              </a:r>
              <a:r>
                <a:rPr lang="en-US" sz="1400" b="1" dirty="0" err="1">
                  <a:latin typeface="Courier New" pitchFamily="49" charset="0"/>
                </a:rPr>
                <a:t>intset.h</a:t>
              </a:r>
              <a:endParaRPr lang="en-US" sz="1400" b="1" dirty="0">
                <a:latin typeface="Courier New" pitchFamily="49" charset="0"/>
              </a:endParaRPr>
            </a:p>
            <a:p>
              <a:pPr>
                <a:lnSpc>
                  <a:spcPts val="1400"/>
                </a:lnSpc>
              </a:pPr>
              <a:r>
                <a:rPr lang="en-US" sz="1400" b="1" dirty="0">
                  <a:latin typeface="Courier New" pitchFamily="49" charset="0"/>
                </a:rPr>
                <a:t>#</a:t>
              </a:r>
              <a:r>
                <a:rPr lang="en-US" sz="1400" b="1" dirty="0" err="1">
                  <a:latin typeface="Courier New" pitchFamily="49" charset="0"/>
                </a:rPr>
                <a:t>ifndef</a:t>
              </a:r>
              <a:r>
                <a:rPr lang="en-US" sz="1400" b="1" dirty="0">
                  <a:latin typeface="Courier New" pitchFamily="49" charset="0"/>
                </a:rPr>
                <a:t> INCLUDED_INTSET</a:t>
              </a:r>
            </a:p>
            <a:p>
              <a:pPr>
                <a:lnSpc>
                  <a:spcPts val="1400"/>
                </a:lnSpc>
              </a:pPr>
              <a:r>
                <a:rPr lang="en-US" sz="1400" b="1" dirty="0">
                  <a:latin typeface="Courier New" pitchFamily="49" charset="0"/>
                </a:rPr>
                <a:t>#define INCLUDED_INTSET</a:t>
              </a:r>
            </a:p>
            <a:p>
              <a:pPr>
                <a:lnSpc>
                  <a:spcPts val="1400"/>
                </a:lnSpc>
              </a:pPr>
              <a:r>
                <a:rPr lang="en-US" sz="1400" b="1" dirty="0">
                  <a:latin typeface="Courier New" pitchFamily="49" charset="0"/>
                </a:rPr>
                <a:t>class </a:t>
              </a:r>
              <a:r>
                <a:rPr lang="en-US" sz="1400" b="1" dirty="0" err="1">
                  <a:latin typeface="Courier New" pitchFamily="49" charset="0"/>
                </a:rPr>
                <a:t>IntSet</a:t>
              </a:r>
              <a:r>
                <a:rPr lang="en-US" sz="1400" b="1" dirty="0">
                  <a:latin typeface="Courier New" pitchFamily="49" charset="0"/>
                </a:rPr>
                <a:t> {</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public:</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a:t>
              </a:r>
            </a:p>
            <a:p>
              <a:r>
                <a:rPr lang="en-US" sz="1400" b="1" dirty="0">
                  <a:latin typeface="Courier New" pitchFamily="49" charset="0"/>
                </a:rPr>
                <a:t>#</a:t>
              </a:r>
              <a:r>
                <a:rPr lang="en-US" sz="1400" b="1" dirty="0" err="1">
                  <a:latin typeface="Courier New" pitchFamily="49" charset="0"/>
                </a:rPr>
                <a:t>endif</a:t>
              </a:r>
              <a:endParaRPr lang="en-US" sz="1400" b="1" dirty="0">
                <a:latin typeface="Courier New" pitchFamily="49" charset="0"/>
              </a:endParaRPr>
            </a:p>
          </p:txBody>
        </p:sp>
        <p:sp>
          <p:nvSpPr>
            <p:cNvPr id="7" name="Rectangle 9"/>
            <p:cNvSpPr>
              <a:spLocks noChangeArrowheads="1"/>
            </p:cNvSpPr>
            <p:nvPr/>
          </p:nvSpPr>
          <p:spPr bwMode="auto">
            <a:xfrm>
              <a:off x="3120" y="633"/>
              <a:ext cx="1680" cy="1536"/>
            </a:xfrm>
            <a:prstGeom prst="rect">
              <a:avLst/>
            </a:prstGeom>
            <a:solidFill>
              <a:srgbClr val="DDDDDD"/>
            </a:solidFill>
            <a:ln w="19050" algn="ctr">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 name="Text Box 10"/>
            <p:cNvSpPr txBox="1">
              <a:spLocks noChangeArrowheads="1"/>
            </p:cNvSpPr>
            <p:nvPr/>
          </p:nvSpPr>
          <p:spPr bwMode="auto">
            <a:xfrm>
              <a:off x="3120" y="633"/>
              <a:ext cx="1605" cy="1587"/>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1400"/>
                </a:lnSpc>
              </a:pPr>
              <a:r>
                <a:rPr lang="en-US" sz="1400" b="1" dirty="0">
                  <a:latin typeface="Courier New" pitchFamily="49" charset="0"/>
                </a:rPr>
                <a:t>// </a:t>
              </a:r>
              <a:r>
                <a:rPr lang="en-US" sz="1400" b="1" dirty="0" err="1">
                  <a:latin typeface="Courier New" pitchFamily="49" charset="0"/>
                </a:rPr>
                <a:t>stack.h</a:t>
              </a:r>
              <a:endParaRPr lang="en-US" sz="1400" b="1" dirty="0">
                <a:latin typeface="Courier New" pitchFamily="49" charset="0"/>
              </a:endParaRPr>
            </a:p>
            <a:p>
              <a:pPr>
                <a:lnSpc>
                  <a:spcPts val="1400"/>
                </a:lnSpc>
              </a:pPr>
              <a:r>
                <a:rPr lang="en-US" sz="1400" b="1" dirty="0">
                  <a:latin typeface="Courier New" pitchFamily="49" charset="0"/>
                </a:rPr>
                <a:t>#</a:t>
              </a:r>
              <a:r>
                <a:rPr lang="en-US" sz="1400" b="1" dirty="0" err="1">
                  <a:latin typeface="Courier New" pitchFamily="49" charset="0"/>
                </a:rPr>
                <a:t>ifndef</a:t>
              </a:r>
              <a:r>
                <a:rPr lang="en-US" sz="1400" b="1" dirty="0">
                  <a:latin typeface="Courier New" pitchFamily="49" charset="0"/>
                </a:rPr>
                <a:t> INCLUDED_STACK</a:t>
              </a:r>
            </a:p>
            <a:p>
              <a:pPr>
                <a:lnSpc>
                  <a:spcPts val="1400"/>
                </a:lnSpc>
              </a:pPr>
              <a:r>
                <a:rPr lang="en-US" sz="1400" b="1" dirty="0">
                  <a:latin typeface="Courier New" pitchFamily="49" charset="0"/>
                </a:rPr>
                <a:t>#define INCLUDED_STACK</a:t>
              </a:r>
            </a:p>
            <a:p>
              <a:pPr>
                <a:lnSpc>
                  <a:spcPts val="1400"/>
                </a:lnSpc>
              </a:pPr>
              <a:r>
                <a:rPr lang="en-US" sz="1400" b="1" dirty="0">
                  <a:latin typeface="Courier New" pitchFamily="49" charset="0"/>
                </a:rPr>
                <a:t>class Stack {</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public:</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a:t>
              </a:r>
              <a:r>
                <a:rPr lang="en-US" sz="1400" b="1" dirty="0">
                  <a:solidFill>
                    <a:srgbClr val="0000FF"/>
                  </a:solidFill>
                  <a:latin typeface="Courier New" pitchFamily="49" charset="0"/>
                </a:rPr>
                <a:t>void push(</a:t>
              </a:r>
              <a:r>
                <a:rPr lang="en-US" sz="1400" b="1" dirty="0" err="1">
                  <a:solidFill>
                    <a:srgbClr val="0000FF"/>
                  </a:solidFill>
                  <a:latin typeface="Courier New" pitchFamily="49" charset="0"/>
                </a:rPr>
                <a:t>int</a:t>
              </a:r>
              <a:r>
                <a:rPr lang="en-US" sz="1400" b="1" dirty="0">
                  <a:solidFill>
                    <a:srgbClr val="0000FF"/>
                  </a:solidFill>
                  <a:latin typeface="Courier New" pitchFamily="49" charset="0"/>
                </a:rPr>
                <a:t> </a:t>
              </a:r>
              <a:r>
                <a:rPr lang="en-US" sz="1400" b="1" dirty="0" err="1">
                  <a:solidFill>
                    <a:srgbClr val="0000FF"/>
                  </a:solidFill>
                  <a:latin typeface="Courier New" pitchFamily="49" charset="0"/>
                </a:rPr>
                <a:t>i</a:t>
              </a:r>
              <a:r>
                <a:rPr lang="en-US" sz="1400" b="1" dirty="0">
                  <a:solidFill>
                    <a:srgbClr val="0000FF"/>
                  </a:solidFill>
                  <a:latin typeface="Courier New" pitchFamily="49" charset="0"/>
                </a:rPr>
                <a:t>);</a:t>
              </a:r>
            </a:p>
            <a:p>
              <a:pPr>
                <a:lnSpc>
                  <a:spcPts val="1400"/>
                </a:lnSpc>
              </a:pPr>
              <a:r>
                <a:rPr lang="en-US" sz="1400" b="1" dirty="0">
                  <a:solidFill>
                    <a:srgbClr val="0000FF"/>
                  </a:solidFill>
                  <a:latin typeface="Courier New" pitchFamily="49" charset="0"/>
                </a:rPr>
                <a:t>    </a:t>
              </a:r>
              <a:r>
                <a:rPr lang="en-US" sz="1400" b="1" dirty="0" err="1">
                  <a:solidFill>
                    <a:srgbClr val="0000FF"/>
                  </a:solidFill>
                  <a:latin typeface="Courier New" pitchFamily="49" charset="0"/>
                </a:rPr>
                <a:t>int</a:t>
              </a:r>
              <a:r>
                <a:rPr lang="en-US" sz="1400" b="1" dirty="0">
                  <a:solidFill>
                    <a:srgbClr val="0000FF"/>
                  </a:solidFill>
                  <a:latin typeface="Courier New" pitchFamily="49" charset="0"/>
                </a:rPr>
                <a:t> pop();</a:t>
              </a:r>
              <a:endParaRPr lang="en-US" sz="1400" b="1" dirty="0">
                <a:latin typeface="Courier New" pitchFamily="49" charset="0"/>
              </a:endParaRPr>
            </a:p>
            <a:p>
              <a:pPr>
                <a:lnSpc>
                  <a:spcPts val="1400"/>
                </a:lnSpc>
              </a:pPr>
              <a:r>
                <a:rPr lang="en-US" sz="1400" b="1" dirty="0">
                  <a:latin typeface="Courier New" pitchFamily="49" charset="0"/>
                </a:rPr>
                <a:t>};</a:t>
              </a:r>
            </a:p>
            <a:p>
              <a:r>
                <a:rPr lang="en-US" sz="1400" b="1" dirty="0">
                  <a:latin typeface="Courier New" pitchFamily="49" charset="0"/>
                </a:rPr>
                <a:t>#</a:t>
              </a:r>
              <a:r>
                <a:rPr lang="en-US" sz="1400" b="1" dirty="0" err="1">
                  <a:latin typeface="Courier New" pitchFamily="49" charset="0"/>
                </a:rPr>
                <a:t>endif</a:t>
              </a:r>
              <a:endParaRPr lang="en-US" sz="1400" b="1" dirty="0">
                <a:latin typeface="Courier New" pitchFamily="49" charset="0"/>
              </a:endParaRPr>
            </a:p>
          </p:txBody>
        </p:sp>
        <p:sp>
          <p:nvSpPr>
            <p:cNvPr id="9" name="Rectangle 12"/>
            <p:cNvSpPr>
              <a:spLocks noChangeArrowheads="1"/>
            </p:cNvSpPr>
            <p:nvPr/>
          </p:nvSpPr>
          <p:spPr bwMode="auto">
            <a:xfrm>
              <a:off x="624" y="2489"/>
              <a:ext cx="1392" cy="1191"/>
            </a:xfrm>
            <a:prstGeom prst="rect">
              <a:avLst/>
            </a:prstGeom>
            <a:solidFill>
              <a:srgbClr val="DDDDDD"/>
            </a:solidFill>
            <a:ln w="19050" algn="ctr">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 name="Text Box 13"/>
            <p:cNvSpPr txBox="1">
              <a:spLocks noChangeArrowheads="1"/>
            </p:cNvSpPr>
            <p:nvPr/>
          </p:nvSpPr>
          <p:spPr bwMode="auto">
            <a:xfrm>
              <a:off x="624" y="2489"/>
              <a:ext cx="1402" cy="1160"/>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1400"/>
                </a:lnSpc>
              </a:pPr>
              <a:r>
                <a:rPr lang="en-US" sz="1400" b="1" dirty="0">
                  <a:latin typeface="Courier New" pitchFamily="49" charset="0"/>
                </a:rPr>
                <a:t>// intset.cpp</a:t>
              </a:r>
            </a:p>
            <a:p>
              <a:pPr>
                <a:lnSpc>
                  <a:spcPts val="1400"/>
                </a:lnSpc>
              </a:pPr>
              <a:r>
                <a:rPr lang="en-US" sz="1400" b="1" dirty="0">
                  <a:latin typeface="Courier New" pitchFamily="49" charset="0"/>
                </a:rPr>
                <a:t>#include &lt;</a:t>
              </a:r>
              <a:r>
                <a:rPr lang="en-US" sz="1400" b="1" dirty="0" err="1">
                  <a:latin typeface="Courier New" pitchFamily="49" charset="0"/>
                </a:rPr>
                <a:t>intset.h</a:t>
              </a:r>
              <a:r>
                <a:rPr lang="en-US" sz="1400" b="1" dirty="0">
                  <a:latin typeface="Courier New" pitchFamily="49" charset="0"/>
                </a:rPr>
                <a:t>&gt;</a:t>
              </a:r>
            </a:p>
            <a:p>
              <a:pPr>
                <a:lnSpc>
                  <a:spcPts val="1400"/>
                </a:lnSpc>
              </a:pPr>
              <a:r>
                <a:rPr lang="en-US" sz="1400" b="1" dirty="0">
                  <a:latin typeface="Courier New" pitchFamily="49" charset="0"/>
                </a:rPr>
                <a:t>#include &lt;</a:t>
              </a:r>
              <a:r>
                <a:rPr lang="en-US" sz="1400" b="1" dirty="0" err="1">
                  <a:latin typeface="Courier New" pitchFamily="49" charset="0"/>
                </a:rPr>
                <a:t>stack.h</a:t>
              </a:r>
              <a:r>
                <a:rPr lang="en-US" sz="1400" b="1" dirty="0">
                  <a:latin typeface="Courier New" pitchFamily="49" charset="0"/>
                </a:rPr>
                <a:t>&gt;</a:t>
              </a:r>
            </a:p>
            <a:p>
              <a:pPr>
                <a:lnSpc>
                  <a:spcPts val="1400"/>
                </a:lnSpc>
              </a:pPr>
              <a:r>
                <a:rPr lang="en-US" sz="1400" b="1" dirty="0" smtClean="0">
                  <a:solidFill>
                    <a:srgbClr val="008000"/>
                  </a:solidFill>
                  <a:latin typeface="Courier New" pitchFamily="49" charset="0"/>
                </a:rPr>
                <a:t>Stack</a:t>
              </a:r>
              <a:r>
                <a:rPr lang="en-US" sz="1400" b="1" dirty="0">
                  <a:solidFill>
                    <a:srgbClr val="008000"/>
                  </a:solidFill>
                  <a:latin typeface="Courier New" pitchFamily="49" charset="0"/>
                </a:rPr>
                <a:t>::push(</a:t>
              </a:r>
              <a:r>
                <a:rPr lang="en-US" sz="1400" b="1" dirty="0" err="1">
                  <a:solidFill>
                    <a:srgbClr val="008000"/>
                  </a:solidFill>
                  <a:latin typeface="Courier New" pitchFamily="49" charset="0"/>
                </a:rPr>
                <a:t>int</a:t>
              </a:r>
              <a:r>
                <a:rPr lang="en-US" sz="1400" b="1" dirty="0">
                  <a:solidFill>
                    <a:srgbClr val="008000"/>
                  </a:solidFill>
                  <a:latin typeface="Courier New" pitchFamily="49" charset="0"/>
                </a:rPr>
                <a:t> </a:t>
              </a:r>
              <a:r>
                <a:rPr lang="en-US" sz="1400" b="1" dirty="0" err="1">
                  <a:solidFill>
                    <a:srgbClr val="008000"/>
                  </a:solidFill>
                  <a:latin typeface="Courier New" pitchFamily="49" charset="0"/>
                </a:rPr>
                <a:t>i</a:t>
              </a:r>
              <a:r>
                <a:rPr lang="en-US" sz="1400" b="1" dirty="0">
                  <a:solidFill>
                    <a:srgbClr val="008000"/>
                  </a:solidFill>
                  <a:latin typeface="Courier New" pitchFamily="49" charset="0"/>
                </a:rPr>
                <a:t>)</a:t>
              </a:r>
            </a:p>
            <a:p>
              <a:pPr>
                <a:lnSpc>
                  <a:spcPts val="1400"/>
                </a:lnSpc>
              </a:pPr>
              <a:r>
                <a:rPr lang="en-US" sz="1400" b="1" dirty="0">
                  <a:latin typeface="Courier New" pitchFamily="49" charset="0"/>
                </a:rPr>
                <a:t>{</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a:t>
              </a:r>
            </a:p>
            <a:p>
              <a:pPr>
                <a:lnSpc>
                  <a:spcPts val="1400"/>
                </a:lnSpc>
              </a:pPr>
              <a:r>
                <a:rPr lang="en-US" sz="1400" b="1" dirty="0">
                  <a:latin typeface="Courier New" pitchFamily="49" charset="0"/>
                </a:rPr>
                <a:t>// ...</a:t>
              </a:r>
            </a:p>
          </p:txBody>
        </p:sp>
        <p:sp>
          <p:nvSpPr>
            <p:cNvPr id="11" name="Rectangle 15"/>
            <p:cNvSpPr>
              <a:spLocks noChangeArrowheads="1"/>
            </p:cNvSpPr>
            <p:nvPr/>
          </p:nvSpPr>
          <p:spPr bwMode="auto">
            <a:xfrm>
              <a:off x="2208" y="2489"/>
              <a:ext cx="1392" cy="1191"/>
            </a:xfrm>
            <a:prstGeom prst="rect">
              <a:avLst/>
            </a:prstGeom>
            <a:solidFill>
              <a:srgbClr val="DDDDDD"/>
            </a:solidFill>
            <a:ln w="19050" algn="ctr">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 name="Text Box 16"/>
            <p:cNvSpPr txBox="1">
              <a:spLocks noChangeArrowheads="1"/>
            </p:cNvSpPr>
            <p:nvPr/>
          </p:nvSpPr>
          <p:spPr bwMode="auto">
            <a:xfrm>
              <a:off x="2208" y="2489"/>
              <a:ext cx="1322" cy="1160"/>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nSpc>
                  <a:spcPts val="1400"/>
                </a:lnSpc>
              </a:pPr>
              <a:r>
                <a:rPr lang="en-US" sz="1400" b="1" dirty="0">
                  <a:latin typeface="Courier New" pitchFamily="49" charset="0"/>
                </a:rPr>
                <a:t>// stack.cpp</a:t>
              </a:r>
            </a:p>
            <a:p>
              <a:pPr>
                <a:lnSpc>
                  <a:spcPts val="1400"/>
                </a:lnSpc>
              </a:pPr>
              <a:r>
                <a:rPr lang="en-US" sz="1400" b="1" dirty="0">
                  <a:latin typeface="Courier New" pitchFamily="49" charset="0"/>
                </a:rPr>
                <a:t>#include &lt;</a:t>
              </a:r>
              <a:r>
                <a:rPr lang="en-US" sz="1400" b="1" dirty="0" err="1">
                  <a:latin typeface="Courier New" pitchFamily="49" charset="0"/>
                </a:rPr>
                <a:t>stack.h</a:t>
              </a:r>
              <a:r>
                <a:rPr lang="en-US" sz="1400" b="1" dirty="0">
                  <a:latin typeface="Courier New" pitchFamily="49" charset="0"/>
                </a:rPr>
                <a:t>&gt;</a:t>
              </a:r>
            </a:p>
            <a:p>
              <a:pPr>
                <a:lnSpc>
                  <a:spcPts val="1400"/>
                </a:lnSpc>
              </a:pPr>
              <a:r>
                <a:rPr lang="en-US" sz="1400" b="1" dirty="0">
                  <a:latin typeface="Courier New" pitchFamily="49" charset="0"/>
                </a:rPr>
                <a:t>// ...</a:t>
              </a:r>
            </a:p>
            <a:p>
              <a:pPr>
                <a:lnSpc>
                  <a:spcPts val="1400"/>
                </a:lnSpc>
              </a:pPr>
              <a:r>
                <a:rPr lang="en-US" sz="1400" b="1" dirty="0">
                  <a:latin typeface="Courier New" pitchFamily="49" charset="0"/>
                </a:rPr>
                <a:t>// ...</a:t>
              </a:r>
            </a:p>
            <a:p>
              <a:pPr>
                <a:lnSpc>
                  <a:spcPts val="1400"/>
                </a:lnSpc>
              </a:pPr>
              <a:r>
                <a:rPr lang="en-US" sz="1400" b="1" dirty="0">
                  <a:latin typeface="Courier New" pitchFamily="49" charset="0"/>
                </a:rPr>
                <a:t>// ...</a:t>
              </a:r>
            </a:p>
            <a:p>
              <a:pPr>
                <a:lnSpc>
                  <a:spcPts val="1400"/>
                </a:lnSpc>
              </a:pPr>
              <a:r>
                <a:rPr lang="en-US" sz="1400" b="1" dirty="0">
                  <a:latin typeface="Courier New" pitchFamily="49" charset="0"/>
                </a:rPr>
                <a:t>// ...</a:t>
              </a:r>
            </a:p>
            <a:p>
              <a:pPr>
                <a:lnSpc>
                  <a:spcPts val="1400"/>
                </a:lnSpc>
              </a:pPr>
              <a:endParaRPr lang="en-US" sz="1400" b="1" dirty="0">
                <a:latin typeface="Courier New" pitchFamily="49" charset="0"/>
              </a:endParaRPr>
            </a:p>
            <a:p>
              <a:pPr>
                <a:lnSpc>
                  <a:spcPts val="1400"/>
                </a:lnSpc>
              </a:pPr>
              <a:r>
                <a:rPr lang="en-US" sz="1400" b="1" dirty="0">
                  <a:latin typeface="Courier New" pitchFamily="49" charset="0"/>
                </a:rPr>
                <a:t>// ...</a:t>
              </a:r>
            </a:p>
          </p:txBody>
        </p:sp>
        <p:sp>
          <p:nvSpPr>
            <p:cNvPr id="13" name="Rectangle 18"/>
            <p:cNvSpPr>
              <a:spLocks noChangeArrowheads="1"/>
            </p:cNvSpPr>
            <p:nvPr/>
          </p:nvSpPr>
          <p:spPr bwMode="auto">
            <a:xfrm>
              <a:off x="3792" y="2489"/>
              <a:ext cx="1392" cy="1201"/>
            </a:xfrm>
            <a:prstGeom prst="rect">
              <a:avLst/>
            </a:prstGeom>
            <a:solidFill>
              <a:srgbClr val="DDDDDD"/>
            </a:solidFill>
            <a:ln w="19050" algn="ctr">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 name="Text Box 19"/>
            <p:cNvSpPr txBox="1">
              <a:spLocks noChangeArrowheads="1"/>
            </p:cNvSpPr>
            <p:nvPr/>
          </p:nvSpPr>
          <p:spPr bwMode="auto">
            <a:xfrm>
              <a:off x="3792" y="2496"/>
              <a:ext cx="1402" cy="1160"/>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1400"/>
                </a:lnSpc>
              </a:pPr>
              <a:r>
                <a:rPr lang="en-US" sz="1400" b="1" dirty="0">
                  <a:latin typeface="Courier New" pitchFamily="49" charset="0"/>
                </a:rPr>
                <a:t>// main.cpp</a:t>
              </a:r>
            </a:p>
            <a:p>
              <a:pPr>
                <a:lnSpc>
                  <a:spcPts val="1400"/>
                </a:lnSpc>
              </a:pPr>
              <a:r>
                <a:rPr lang="en-US" sz="1400" b="1" dirty="0">
                  <a:latin typeface="Courier New" pitchFamily="49" charset="0"/>
                </a:rPr>
                <a:t>#include &lt;</a:t>
              </a:r>
              <a:r>
                <a:rPr lang="en-US" sz="1400" b="1" dirty="0" err="1">
                  <a:latin typeface="Courier New" pitchFamily="49" charset="0"/>
                </a:rPr>
                <a:t>intset.h</a:t>
              </a:r>
              <a:r>
                <a:rPr lang="en-US" sz="1400" b="1" dirty="0">
                  <a:latin typeface="Courier New" pitchFamily="49" charset="0"/>
                </a:rPr>
                <a:t>&gt;</a:t>
              </a:r>
            </a:p>
            <a:p>
              <a:pPr>
                <a:lnSpc>
                  <a:spcPts val="1400"/>
                </a:lnSpc>
              </a:pPr>
              <a:r>
                <a:rPr lang="en-US" sz="1400" b="1" dirty="0">
                  <a:latin typeface="Courier New" pitchFamily="49" charset="0"/>
                </a:rPr>
                <a:t>#include &lt;</a:t>
              </a:r>
              <a:r>
                <a:rPr lang="en-US" sz="1400" b="1" dirty="0" err="1">
                  <a:latin typeface="Courier New" pitchFamily="49" charset="0"/>
                </a:rPr>
                <a:t>stack.h</a:t>
              </a:r>
              <a:r>
                <a:rPr lang="en-US" sz="1400" b="1" dirty="0">
                  <a:latin typeface="Courier New" pitchFamily="49" charset="0"/>
                </a:rPr>
                <a:t>&gt;</a:t>
              </a:r>
            </a:p>
            <a:p>
              <a:pPr>
                <a:lnSpc>
                  <a:spcPts val="1400"/>
                </a:lnSpc>
              </a:pPr>
              <a:r>
                <a:rPr lang="en-US" sz="1400" b="1" dirty="0" err="1">
                  <a:solidFill>
                    <a:srgbClr val="990000"/>
                  </a:solidFill>
                  <a:latin typeface="Courier New" pitchFamily="49" charset="0"/>
                </a:rPr>
                <a:t>int</a:t>
              </a:r>
              <a:r>
                <a:rPr lang="en-US" sz="1400" b="1" dirty="0">
                  <a:solidFill>
                    <a:srgbClr val="990000"/>
                  </a:solidFill>
                  <a:latin typeface="Courier New" pitchFamily="49" charset="0"/>
                </a:rPr>
                <a:t> Stack::pop()</a:t>
              </a:r>
              <a:endParaRPr lang="en-US" sz="1400" b="1" dirty="0">
                <a:latin typeface="Courier New" pitchFamily="49" charset="0"/>
              </a:endParaRPr>
            </a:p>
            <a:p>
              <a:pPr>
                <a:lnSpc>
                  <a:spcPts val="1400"/>
                </a:lnSpc>
              </a:pPr>
              <a:r>
                <a:rPr lang="en-US" sz="1400" b="1" dirty="0">
                  <a:latin typeface="Courier New" pitchFamily="49" charset="0"/>
                </a:rPr>
                <a:t>{</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a:t>
              </a:r>
            </a:p>
            <a:p>
              <a:pPr>
                <a:lnSpc>
                  <a:spcPts val="1400"/>
                </a:lnSpc>
              </a:pPr>
              <a:r>
                <a:rPr lang="en-US" sz="1400" b="1" dirty="0">
                  <a:latin typeface="Courier New" pitchFamily="49" charset="0"/>
                </a:rPr>
                <a:t>// ...</a:t>
              </a:r>
            </a:p>
          </p:txBody>
        </p:sp>
        <p:sp>
          <p:nvSpPr>
            <p:cNvPr id="15" name="Text Box 20"/>
            <p:cNvSpPr txBox="1">
              <a:spLocks noChangeArrowheads="1"/>
            </p:cNvSpPr>
            <p:nvPr/>
          </p:nvSpPr>
          <p:spPr bwMode="auto">
            <a:xfrm>
              <a:off x="864" y="2128"/>
              <a:ext cx="804"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err="1">
                  <a:latin typeface="Courier New" pitchFamily="49" charset="0"/>
                </a:rPr>
                <a:t>intset.h</a:t>
              </a:r>
              <a:endParaRPr lang="en-US" b="1" dirty="0">
                <a:latin typeface="Courier New" pitchFamily="49" charset="0"/>
              </a:endParaRPr>
            </a:p>
          </p:txBody>
        </p:sp>
        <p:sp>
          <p:nvSpPr>
            <p:cNvPr id="16" name="Text Box 21"/>
            <p:cNvSpPr txBox="1">
              <a:spLocks noChangeArrowheads="1"/>
            </p:cNvSpPr>
            <p:nvPr/>
          </p:nvSpPr>
          <p:spPr bwMode="auto">
            <a:xfrm>
              <a:off x="3072" y="2140"/>
              <a:ext cx="718"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lgn="ctr">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err="1">
                  <a:latin typeface="Courier New" pitchFamily="49" charset="0"/>
                </a:rPr>
                <a:t>stack.h</a:t>
              </a:r>
              <a:endParaRPr lang="en-US" b="1" dirty="0">
                <a:latin typeface="Courier New" pitchFamily="49" charset="0"/>
              </a:endParaRPr>
            </a:p>
          </p:txBody>
        </p:sp>
        <p:sp>
          <p:nvSpPr>
            <p:cNvPr id="17" name="Text Box 22"/>
            <p:cNvSpPr txBox="1">
              <a:spLocks noChangeArrowheads="1"/>
            </p:cNvSpPr>
            <p:nvPr/>
          </p:nvSpPr>
          <p:spPr bwMode="auto">
            <a:xfrm>
              <a:off x="576" y="3676"/>
              <a:ext cx="976"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lgn="ctr">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a:latin typeface="Courier New" pitchFamily="49" charset="0"/>
                </a:rPr>
                <a:t>intset.cpp</a:t>
              </a:r>
            </a:p>
          </p:txBody>
        </p:sp>
        <p:sp>
          <p:nvSpPr>
            <p:cNvPr id="18" name="Text Box 23"/>
            <p:cNvSpPr txBox="1">
              <a:spLocks noChangeArrowheads="1"/>
            </p:cNvSpPr>
            <p:nvPr/>
          </p:nvSpPr>
          <p:spPr bwMode="auto">
            <a:xfrm>
              <a:off x="2160" y="3676"/>
              <a:ext cx="890"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lgn="ctr">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a:latin typeface="Courier New" pitchFamily="49" charset="0"/>
                </a:rPr>
                <a:t>stack.cpp</a:t>
              </a:r>
            </a:p>
          </p:txBody>
        </p:sp>
        <p:sp>
          <p:nvSpPr>
            <p:cNvPr id="19" name="Text Box 24"/>
            <p:cNvSpPr txBox="1">
              <a:spLocks noChangeArrowheads="1"/>
            </p:cNvSpPr>
            <p:nvPr/>
          </p:nvSpPr>
          <p:spPr bwMode="auto">
            <a:xfrm>
              <a:off x="3744" y="3676"/>
              <a:ext cx="804"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lgn="ctr">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a:latin typeface="Courier New" pitchFamily="49" charset="0"/>
                </a:rPr>
                <a:t>main.cpp</a:t>
              </a:r>
            </a:p>
          </p:txBody>
        </p:sp>
      </p:grpSp>
      <p:sp>
        <p:nvSpPr>
          <p:cNvPr id="25" name="TextBox 24"/>
          <p:cNvSpPr txBox="1"/>
          <p:nvPr/>
        </p:nvSpPr>
        <p:spPr>
          <a:xfrm>
            <a:off x="4229100" y="4953000"/>
            <a:ext cx="952500" cy="1569660"/>
          </a:xfrm>
          <a:prstGeom prst="rect">
            <a:avLst/>
          </a:prstGeom>
          <a:noFill/>
        </p:spPr>
        <p:txBody>
          <a:bodyPr wrap="square" rtlCol="0">
            <a:spAutoFit/>
          </a:bodyPr>
          <a:lstStyle/>
          <a:p>
            <a:r>
              <a:rPr lang="en-US" sz="9600" dirty="0" smtClean="0">
                <a:solidFill>
                  <a:srgbClr val="0000FF"/>
                </a:solidFill>
              </a:rPr>
              <a:t>?</a:t>
            </a:r>
            <a:endParaRPr lang="en-US" sz="9600" dirty="0">
              <a:solidFill>
                <a:srgbClr val="0000FF"/>
              </a:solidFill>
            </a:endParaRPr>
          </a:p>
        </p:txBody>
      </p:sp>
      <p:sp>
        <p:nvSpPr>
          <p:cNvPr id="26" name="Oval 25"/>
          <p:cNvSpPr/>
          <p:nvPr/>
        </p:nvSpPr>
        <p:spPr>
          <a:xfrm>
            <a:off x="5100638" y="3533775"/>
            <a:ext cx="2438400" cy="228600"/>
          </a:xfrm>
          <a:prstGeom prst="ellipse">
            <a:avLst/>
          </a:prstGeom>
          <a:noFill/>
          <a:ln w="2857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p:cNvSpPr/>
          <p:nvPr/>
        </p:nvSpPr>
        <p:spPr>
          <a:xfrm>
            <a:off x="952500" y="5266744"/>
            <a:ext cx="2247900" cy="277640"/>
          </a:xfrm>
          <a:prstGeom prst="ellipse">
            <a:avLst/>
          </a:prstGeom>
          <a:noFill/>
          <a:ln w="2857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Slide Number Placeholder 19"/>
          <p:cNvSpPr>
            <a:spLocks noGrp="1"/>
          </p:cNvSpPr>
          <p:nvPr>
            <p:ph type="sldNum" sz="quarter" idx="12"/>
          </p:nvPr>
        </p:nvSpPr>
        <p:spPr/>
        <p:txBody>
          <a:bodyPr/>
          <a:lstStyle/>
          <a:p>
            <a:pPr>
              <a:defRPr/>
            </a:pPr>
            <a:fld id="{361924D0-832B-4678-AB47-405888889344}" type="slidenum">
              <a:rPr lang="en-US" smtClean="0"/>
              <a:pPr>
                <a:defRPr/>
              </a:pPr>
              <a:t>60</a:t>
            </a:fld>
            <a:endParaRPr lang="en-US"/>
          </a:p>
        </p:txBody>
      </p:sp>
    </p:spTree>
    <p:extLst>
      <p:ext uri="{BB962C8B-B14F-4D97-AF65-F5344CB8AC3E}">
        <p14:creationId xmlns:p14="http://schemas.microsoft.com/office/powerpoint/2010/main" val="3322515674"/>
      </p:ext>
    </p:extLst>
  </p:cSld>
  <p:clrMapOvr>
    <a:masterClrMapping/>
  </p:clrMapOvr>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Oval 29"/>
          <p:cNvSpPr/>
          <p:nvPr/>
        </p:nvSpPr>
        <p:spPr>
          <a:xfrm>
            <a:off x="1270000" y="4305300"/>
            <a:ext cx="1625600" cy="326406"/>
          </a:xfrm>
          <a:prstGeom prst="ellipse">
            <a:avLst/>
          </a:prstGeom>
          <a:solidFill>
            <a:srgbClr val="99FF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p:cNvSpPr/>
          <p:nvPr/>
        </p:nvSpPr>
        <p:spPr>
          <a:xfrm>
            <a:off x="876300" y="6338202"/>
            <a:ext cx="1625600" cy="326406"/>
          </a:xfrm>
          <a:prstGeom prst="ellipse">
            <a:avLst/>
          </a:prstGeom>
          <a:solidFill>
            <a:srgbClr val="99FF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p:cNvSpPr/>
          <p:nvPr/>
        </p:nvSpPr>
        <p:spPr>
          <a:xfrm>
            <a:off x="3487737" y="6338202"/>
            <a:ext cx="1371600" cy="326406"/>
          </a:xfrm>
          <a:prstGeom prst="ellipse">
            <a:avLst/>
          </a:prstGeom>
          <a:solidFill>
            <a:schemeClr val="accent1">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p:cNvSpPr/>
          <p:nvPr/>
        </p:nvSpPr>
        <p:spPr>
          <a:xfrm>
            <a:off x="4800600" y="4321794"/>
            <a:ext cx="1371600" cy="326406"/>
          </a:xfrm>
          <a:prstGeom prst="ellipse">
            <a:avLst/>
          </a:prstGeom>
          <a:solidFill>
            <a:schemeClr val="accent1">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5886450" y="6338202"/>
            <a:ext cx="1371600" cy="326406"/>
          </a:xfrm>
          <a:prstGeom prst="ellipse">
            <a:avLst/>
          </a:prstGeom>
          <a:solidFill>
            <a:schemeClr val="accent6">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Fine-Grained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gn="ctr">
              <a:lnSpc>
                <a:spcPts val="4000"/>
              </a:lnSpc>
              <a:buNone/>
            </a:pPr>
            <a:r>
              <a:rPr lang="en-US" sz="4400" dirty="0" smtClean="0"/>
              <a:t>No Logical/Physical Incoherence</a:t>
            </a:r>
            <a:br>
              <a:rPr lang="en-US" sz="4400" dirty="0" smtClean="0"/>
            </a:br>
            <a:r>
              <a:rPr lang="en-US" sz="4400" dirty="0" smtClean="0"/>
              <a:t/>
            </a:r>
            <a:br>
              <a:rPr lang="en-US" sz="4400" dirty="0" smtClean="0"/>
            </a:br>
            <a:endParaRPr lang="en-US" sz="4400" dirty="0"/>
          </a:p>
          <a:p>
            <a:pPr>
              <a:lnSpc>
                <a:spcPts val="4000"/>
              </a:lnSpc>
              <a:buNone/>
            </a:pPr>
            <a:endParaRPr lang="en-US" dirty="0"/>
          </a:p>
        </p:txBody>
      </p:sp>
      <p:grpSp>
        <p:nvGrpSpPr>
          <p:cNvPr id="4" name="Group 26"/>
          <p:cNvGrpSpPr>
            <a:grpSpLocks/>
          </p:cNvGrpSpPr>
          <p:nvPr/>
        </p:nvGrpSpPr>
        <p:grpSpPr bwMode="auto">
          <a:xfrm>
            <a:off x="952500" y="2286000"/>
            <a:ext cx="7331075" cy="4339316"/>
            <a:chOff x="576" y="633"/>
            <a:chExt cx="4618" cy="3274"/>
          </a:xfrm>
        </p:grpSpPr>
        <p:sp>
          <p:nvSpPr>
            <p:cNvPr id="5" name="Rectangle 6"/>
            <p:cNvSpPr>
              <a:spLocks noChangeArrowheads="1"/>
            </p:cNvSpPr>
            <p:nvPr/>
          </p:nvSpPr>
          <p:spPr bwMode="auto">
            <a:xfrm>
              <a:off x="960" y="633"/>
              <a:ext cx="1680" cy="1536"/>
            </a:xfrm>
            <a:prstGeom prst="rect">
              <a:avLst/>
            </a:prstGeom>
            <a:solidFill>
              <a:srgbClr val="DDDDDD"/>
            </a:solidFill>
            <a:ln w="1905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 name="Text Box 7"/>
            <p:cNvSpPr txBox="1">
              <a:spLocks noChangeArrowheads="1"/>
            </p:cNvSpPr>
            <p:nvPr/>
          </p:nvSpPr>
          <p:spPr bwMode="auto">
            <a:xfrm>
              <a:off x="960" y="633"/>
              <a:ext cx="1672" cy="1587"/>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1400"/>
                </a:lnSpc>
              </a:pPr>
              <a:r>
                <a:rPr lang="en-US" sz="1400" b="1" dirty="0">
                  <a:latin typeface="Courier New" pitchFamily="49" charset="0"/>
                </a:rPr>
                <a:t>// </a:t>
              </a:r>
              <a:r>
                <a:rPr lang="en-US" sz="1400" b="1" dirty="0" err="1">
                  <a:latin typeface="Courier New" pitchFamily="49" charset="0"/>
                </a:rPr>
                <a:t>intset.h</a:t>
              </a:r>
              <a:endParaRPr lang="en-US" sz="1400" b="1" dirty="0">
                <a:latin typeface="Courier New" pitchFamily="49" charset="0"/>
              </a:endParaRPr>
            </a:p>
            <a:p>
              <a:pPr>
                <a:lnSpc>
                  <a:spcPts val="1400"/>
                </a:lnSpc>
              </a:pPr>
              <a:r>
                <a:rPr lang="en-US" sz="1400" b="1" dirty="0">
                  <a:latin typeface="Courier New" pitchFamily="49" charset="0"/>
                </a:rPr>
                <a:t>#</a:t>
              </a:r>
              <a:r>
                <a:rPr lang="en-US" sz="1400" b="1" dirty="0" err="1">
                  <a:latin typeface="Courier New" pitchFamily="49" charset="0"/>
                </a:rPr>
                <a:t>ifndef</a:t>
              </a:r>
              <a:r>
                <a:rPr lang="en-US" sz="1400" b="1" dirty="0">
                  <a:latin typeface="Courier New" pitchFamily="49" charset="0"/>
                </a:rPr>
                <a:t> INCLUDED_INTSET</a:t>
              </a:r>
            </a:p>
            <a:p>
              <a:pPr>
                <a:lnSpc>
                  <a:spcPts val="1400"/>
                </a:lnSpc>
              </a:pPr>
              <a:r>
                <a:rPr lang="en-US" sz="1400" b="1" dirty="0">
                  <a:latin typeface="Courier New" pitchFamily="49" charset="0"/>
                </a:rPr>
                <a:t>#define INCLUDED_INTSET</a:t>
              </a:r>
            </a:p>
            <a:p>
              <a:pPr>
                <a:lnSpc>
                  <a:spcPts val="1400"/>
                </a:lnSpc>
              </a:pPr>
              <a:r>
                <a:rPr lang="en-US" sz="1400" b="1" dirty="0">
                  <a:latin typeface="Courier New" pitchFamily="49" charset="0"/>
                </a:rPr>
                <a:t>class </a:t>
              </a:r>
              <a:r>
                <a:rPr lang="en-US" sz="1400" b="1" dirty="0" err="1">
                  <a:latin typeface="Courier New" pitchFamily="49" charset="0"/>
                </a:rPr>
                <a:t>IntSet</a:t>
              </a:r>
              <a:r>
                <a:rPr lang="en-US" sz="1400" b="1" dirty="0">
                  <a:latin typeface="Courier New" pitchFamily="49" charset="0"/>
                </a:rPr>
                <a:t> {</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public:</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a:t>
              </a:r>
            </a:p>
            <a:p>
              <a:r>
                <a:rPr lang="en-US" sz="1400" b="1" dirty="0">
                  <a:latin typeface="Courier New" pitchFamily="49" charset="0"/>
                </a:rPr>
                <a:t>#</a:t>
              </a:r>
              <a:r>
                <a:rPr lang="en-US" sz="1400" b="1" dirty="0" err="1">
                  <a:latin typeface="Courier New" pitchFamily="49" charset="0"/>
                </a:rPr>
                <a:t>endif</a:t>
              </a:r>
              <a:endParaRPr lang="en-US" sz="1400" b="1" dirty="0">
                <a:latin typeface="Courier New" pitchFamily="49" charset="0"/>
              </a:endParaRPr>
            </a:p>
          </p:txBody>
        </p:sp>
        <p:sp>
          <p:nvSpPr>
            <p:cNvPr id="7" name="Rectangle 9"/>
            <p:cNvSpPr>
              <a:spLocks noChangeArrowheads="1"/>
            </p:cNvSpPr>
            <p:nvPr/>
          </p:nvSpPr>
          <p:spPr bwMode="auto">
            <a:xfrm>
              <a:off x="3120" y="633"/>
              <a:ext cx="1680" cy="1536"/>
            </a:xfrm>
            <a:prstGeom prst="rect">
              <a:avLst/>
            </a:prstGeom>
            <a:solidFill>
              <a:srgbClr val="DDDDDD"/>
            </a:solidFill>
            <a:ln w="19050" algn="ctr">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 name="Text Box 10"/>
            <p:cNvSpPr txBox="1">
              <a:spLocks noChangeArrowheads="1"/>
            </p:cNvSpPr>
            <p:nvPr/>
          </p:nvSpPr>
          <p:spPr bwMode="auto">
            <a:xfrm>
              <a:off x="3120" y="633"/>
              <a:ext cx="1605" cy="1587"/>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1400"/>
                </a:lnSpc>
              </a:pPr>
              <a:r>
                <a:rPr lang="en-US" sz="1400" b="1" dirty="0">
                  <a:latin typeface="Courier New" pitchFamily="49" charset="0"/>
                </a:rPr>
                <a:t>// </a:t>
              </a:r>
              <a:r>
                <a:rPr lang="en-US" sz="1400" b="1" dirty="0" err="1">
                  <a:latin typeface="Courier New" pitchFamily="49" charset="0"/>
                </a:rPr>
                <a:t>stack.h</a:t>
              </a:r>
              <a:endParaRPr lang="en-US" sz="1400" b="1" dirty="0">
                <a:latin typeface="Courier New" pitchFamily="49" charset="0"/>
              </a:endParaRPr>
            </a:p>
            <a:p>
              <a:pPr>
                <a:lnSpc>
                  <a:spcPts val="1400"/>
                </a:lnSpc>
              </a:pPr>
              <a:r>
                <a:rPr lang="en-US" sz="1400" b="1" dirty="0">
                  <a:latin typeface="Courier New" pitchFamily="49" charset="0"/>
                </a:rPr>
                <a:t>#</a:t>
              </a:r>
              <a:r>
                <a:rPr lang="en-US" sz="1400" b="1" dirty="0" err="1">
                  <a:latin typeface="Courier New" pitchFamily="49" charset="0"/>
                </a:rPr>
                <a:t>ifndef</a:t>
              </a:r>
              <a:r>
                <a:rPr lang="en-US" sz="1400" b="1" dirty="0">
                  <a:latin typeface="Courier New" pitchFamily="49" charset="0"/>
                </a:rPr>
                <a:t> INCLUDED_STACK</a:t>
              </a:r>
            </a:p>
            <a:p>
              <a:pPr>
                <a:lnSpc>
                  <a:spcPts val="1400"/>
                </a:lnSpc>
              </a:pPr>
              <a:r>
                <a:rPr lang="en-US" sz="1400" b="1" dirty="0">
                  <a:latin typeface="Courier New" pitchFamily="49" charset="0"/>
                </a:rPr>
                <a:t>#define INCLUDED_STACK</a:t>
              </a:r>
            </a:p>
            <a:p>
              <a:pPr>
                <a:lnSpc>
                  <a:spcPts val="1400"/>
                </a:lnSpc>
              </a:pPr>
              <a:r>
                <a:rPr lang="en-US" sz="1400" b="1" dirty="0">
                  <a:latin typeface="Courier New" pitchFamily="49" charset="0"/>
                </a:rPr>
                <a:t>class Stack {</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public:</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a:t>
              </a:r>
              <a:r>
                <a:rPr lang="en-US" sz="1400" b="1" dirty="0">
                  <a:solidFill>
                    <a:srgbClr val="0000FF"/>
                  </a:solidFill>
                  <a:latin typeface="Courier New" pitchFamily="49" charset="0"/>
                </a:rPr>
                <a:t>void push(</a:t>
              </a:r>
              <a:r>
                <a:rPr lang="en-US" sz="1400" b="1" dirty="0" err="1">
                  <a:solidFill>
                    <a:srgbClr val="0000FF"/>
                  </a:solidFill>
                  <a:latin typeface="Courier New" pitchFamily="49" charset="0"/>
                </a:rPr>
                <a:t>int</a:t>
              </a:r>
              <a:r>
                <a:rPr lang="en-US" sz="1400" b="1" dirty="0">
                  <a:solidFill>
                    <a:srgbClr val="0000FF"/>
                  </a:solidFill>
                  <a:latin typeface="Courier New" pitchFamily="49" charset="0"/>
                </a:rPr>
                <a:t> </a:t>
              </a:r>
              <a:r>
                <a:rPr lang="en-US" sz="1400" b="1" dirty="0" err="1">
                  <a:solidFill>
                    <a:srgbClr val="0000FF"/>
                  </a:solidFill>
                  <a:latin typeface="Courier New" pitchFamily="49" charset="0"/>
                </a:rPr>
                <a:t>i</a:t>
              </a:r>
              <a:r>
                <a:rPr lang="en-US" sz="1400" b="1" dirty="0">
                  <a:solidFill>
                    <a:srgbClr val="0000FF"/>
                  </a:solidFill>
                  <a:latin typeface="Courier New" pitchFamily="49" charset="0"/>
                </a:rPr>
                <a:t>);</a:t>
              </a:r>
            </a:p>
            <a:p>
              <a:pPr>
                <a:lnSpc>
                  <a:spcPts val="1400"/>
                </a:lnSpc>
              </a:pPr>
              <a:r>
                <a:rPr lang="en-US" sz="1400" b="1" dirty="0">
                  <a:solidFill>
                    <a:srgbClr val="0000FF"/>
                  </a:solidFill>
                  <a:latin typeface="Courier New" pitchFamily="49" charset="0"/>
                </a:rPr>
                <a:t>    </a:t>
              </a:r>
              <a:r>
                <a:rPr lang="en-US" sz="1400" b="1" dirty="0" err="1">
                  <a:solidFill>
                    <a:srgbClr val="0000FF"/>
                  </a:solidFill>
                  <a:latin typeface="Courier New" pitchFamily="49" charset="0"/>
                </a:rPr>
                <a:t>int</a:t>
              </a:r>
              <a:r>
                <a:rPr lang="en-US" sz="1400" b="1" dirty="0">
                  <a:solidFill>
                    <a:srgbClr val="0000FF"/>
                  </a:solidFill>
                  <a:latin typeface="Courier New" pitchFamily="49" charset="0"/>
                </a:rPr>
                <a:t> pop();</a:t>
              </a:r>
              <a:endParaRPr lang="en-US" sz="1400" b="1" dirty="0">
                <a:latin typeface="Courier New" pitchFamily="49" charset="0"/>
              </a:endParaRPr>
            </a:p>
            <a:p>
              <a:pPr>
                <a:lnSpc>
                  <a:spcPts val="1400"/>
                </a:lnSpc>
              </a:pPr>
              <a:r>
                <a:rPr lang="en-US" sz="1400" b="1" dirty="0">
                  <a:latin typeface="Courier New" pitchFamily="49" charset="0"/>
                </a:rPr>
                <a:t>};</a:t>
              </a:r>
            </a:p>
            <a:p>
              <a:r>
                <a:rPr lang="en-US" sz="1400" b="1" dirty="0">
                  <a:latin typeface="Courier New" pitchFamily="49" charset="0"/>
                </a:rPr>
                <a:t>#</a:t>
              </a:r>
              <a:r>
                <a:rPr lang="en-US" sz="1400" b="1" dirty="0" err="1">
                  <a:latin typeface="Courier New" pitchFamily="49" charset="0"/>
                </a:rPr>
                <a:t>endif</a:t>
              </a:r>
              <a:endParaRPr lang="en-US" sz="1400" b="1" dirty="0">
                <a:latin typeface="Courier New" pitchFamily="49" charset="0"/>
              </a:endParaRPr>
            </a:p>
          </p:txBody>
        </p:sp>
        <p:sp>
          <p:nvSpPr>
            <p:cNvPr id="9" name="Rectangle 12"/>
            <p:cNvSpPr>
              <a:spLocks noChangeArrowheads="1"/>
            </p:cNvSpPr>
            <p:nvPr/>
          </p:nvSpPr>
          <p:spPr bwMode="auto">
            <a:xfrm>
              <a:off x="624" y="2489"/>
              <a:ext cx="1392" cy="1191"/>
            </a:xfrm>
            <a:prstGeom prst="rect">
              <a:avLst/>
            </a:prstGeom>
            <a:solidFill>
              <a:srgbClr val="DDDDDD"/>
            </a:solidFill>
            <a:ln w="19050" algn="ctr">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 name="Text Box 13"/>
            <p:cNvSpPr txBox="1">
              <a:spLocks noChangeArrowheads="1"/>
            </p:cNvSpPr>
            <p:nvPr/>
          </p:nvSpPr>
          <p:spPr bwMode="auto">
            <a:xfrm>
              <a:off x="624" y="2489"/>
              <a:ext cx="1402" cy="1160"/>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1400"/>
                </a:lnSpc>
              </a:pPr>
              <a:r>
                <a:rPr lang="en-US" sz="1400" b="1" dirty="0">
                  <a:latin typeface="Courier New" pitchFamily="49" charset="0"/>
                </a:rPr>
                <a:t>// intset.cpp</a:t>
              </a:r>
            </a:p>
            <a:p>
              <a:pPr>
                <a:lnSpc>
                  <a:spcPts val="1400"/>
                </a:lnSpc>
              </a:pPr>
              <a:r>
                <a:rPr lang="en-US" sz="1400" b="1" dirty="0">
                  <a:latin typeface="Courier New" pitchFamily="49" charset="0"/>
                </a:rPr>
                <a:t>#include &lt;</a:t>
              </a:r>
              <a:r>
                <a:rPr lang="en-US" sz="1400" b="1" dirty="0" err="1">
                  <a:latin typeface="Courier New" pitchFamily="49" charset="0"/>
                </a:rPr>
                <a:t>intset.h</a:t>
              </a:r>
              <a:r>
                <a:rPr lang="en-US" sz="1400" b="1" dirty="0">
                  <a:latin typeface="Courier New" pitchFamily="49" charset="0"/>
                </a:rPr>
                <a:t>&gt;</a:t>
              </a:r>
            </a:p>
            <a:p>
              <a:pPr>
                <a:lnSpc>
                  <a:spcPts val="1400"/>
                </a:lnSpc>
              </a:pPr>
              <a:r>
                <a:rPr lang="en-US" sz="1400" b="1" dirty="0">
                  <a:latin typeface="Courier New" pitchFamily="49" charset="0"/>
                </a:rPr>
                <a:t>#include &lt;</a:t>
              </a:r>
              <a:r>
                <a:rPr lang="en-US" sz="1400" b="1" dirty="0" err="1">
                  <a:latin typeface="Courier New" pitchFamily="49" charset="0"/>
                </a:rPr>
                <a:t>stack.h</a:t>
              </a:r>
              <a:r>
                <a:rPr lang="en-US" sz="1400" b="1" dirty="0">
                  <a:latin typeface="Courier New" pitchFamily="49" charset="0"/>
                </a:rPr>
                <a:t>&gt;</a:t>
              </a:r>
            </a:p>
            <a:p>
              <a:pPr>
                <a:lnSpc>
                  <a:spcPts val="1400"/>
                </a:lnSpc>
              </a:pPr>
              <a:r>
                <a:rPr lang="en-US" sz="1400" b="1" dirty="0" smtClean="0">
                  <a:solidFill>
                    <a:srgbClr val="008000"/>
                  </a:solidFill>
                  <a:latin typeface="Courier New" pitchFamily="49" charset="0"/>
                </a:rPr>
                <a:t>Stack</a:t>
              </a:r>
              <a:r>
                <a:rPr lang="en-US" sz="1400" b="1" dirty="0">
                  <a:solidFill>
                    <a:srgbClr val="008000"/>
                  </a:solidFill>
                  <a:latin typeface="Courier New" pitchFamily="49" charset="0"/>
                </a:rPr>
                <a:t>::push(</a:t>
              </a:r>
              <a:r>
                <a:rPr lang="en-US" sz="1400" b="1" dirty="0" err="1">
                  <a:solidFill>
                    <a:srgbClr val="008000"/>
                  </a:solidFill>
                  <a:latin typeface="Courier New" pitchFamily="49" charset="0"/>
                </a:rPr>
                <a:t>int</a:t>
              </a:r>
              <a:r>
                <a:rPr lang="en-US" sz="1400" b="1" dirty="0">
                  <a:solidFill>
                    <a:srgbClr val="008000"/>
                  </a:solidFill>
                  <a:latin typeface="Courier New" pitchFamily="49" charset="0"/>
                </a:rPr>
                <a:t> </a:t>
              </a:r>
              <a:r>
                <a:rPr lang="en-US" sz="1400" b="1" dirty="0" err="1">
                  <a:solidFill>
                    <a:srgbClr val="008000"/>
                  </a:solidFill>
                  <a:latin typeface="Courier New" pitchFamily="49" charset="0"/>
                </a:rPr>
                <a:t>i</a:t>
              </a:r>
              <a:r>
                <a:rPr lang="en-US" sz="1400" b="1" dirty="0">
                  <a:solidFill>
                    <a:srgbClr val="008000"/>
                  </a:solidFill>
                  <a:latin typeface="Courier New" pitchFamily="49" charset="0"/>
                </a:rPr>
                <a:t>)</a:t>
              </a:r>
            </a:p>
            <a:p>
              <a:pPr>
                <a:lnSpc>
                  <a:spcPts val="1400"/>
                </a:lnSpc>
              </a:pPr>
              <a:r>
                <a:rPr lang="en-US" sz="1400" b="1" dirty="0">
                  <a:latin typeface="Courier New" pitchFamily="49" charset="0"/>
                </a:rPr>
                <a:t>{</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a:t>
              </a:r>
            </a:p>
            <a:p>
              <a:pPr>
                <a:lnSpc>
                  <a:spcPts val="1400"/>
                </a:lnSpc>
              </a:pPr>
              <a:r>
                <a:rPr lang="en-US" sz="1400" b="1" dirty="0">
                  <a:latin typeface="Courier New" pitchFamily="49" charset="0"/>
                </a:rPr>
                <a:t>// ...</a:t>
              </a:r>
            </a:p>
          </p:txBody>
        </p:sp>
        <p:sp>
          <p:nvSpPr>
            <p:cNvPr id="11" name="Rectangle 15"/>
            <p:cNvSpPr>
              <a:spLocks noChangeArrowheads="1"/>
            </p:cNvSpPr>
            <p:nvPr/>
          </p:nvSpPr>
          <p:spPr bwMode="auto">
            <a:xfrm>
              <a:off x="2208" y="2489"/>
              <a:ext cx="1392" cy="1191"/>
            </a:xfrm>
            <a:prstGeom prst="rect">
              <a:avLst/>
            </a:prstGeom>
            <a:solidFill>
              <a:srgbClr val="DDDDDD"/>
            </a:solidFill>
            <a:ln w="19050" algn="ctr">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 name="Text Box 16"/>
            <p:cNvSpPr txBox="1">
              <a:spLocks noChangeArrowheads="1"/>
            </p:cNvSpPr>
            <p:nvPr/>
          </p:nvSpPr>
          <p:spPr bwMode="auto">
            <a:xfrm>
              <a:off x="2208" y="2489"/>
              <a:ext cx="1322" cy="1160"/>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nSpc>
                  <a:spcPts val="1400"/>
                </a:lnSpc>
              </a:pPr>
              <a:r>
                <a:rPr lang="en-US" sz="1400" b="1" dirty="0">
                  <a:latin typeface="Courier New" pitchFamily="49" charset="0"/>
                </a:rPr>
                <a:t>// stack.cpp</a:t>
              </a:r>
            </a:p>
            <a:p>
              <a:pPr>
                <a:lnSpc>
                  <a:spcPts val="1400"/>
                </a:lnSpc>
              </a:pPr>
              <a:r>
                <a:rPr lang="en-US" sz="1400" b="1" dirty="0">
                  <a:latin typeface="Courier New" pitchFamily="49" charset="0"/>
                </a:rPr>
                <a:t>#include &lt;</a:t>
              </a:r>
              <a:r>
                <a:rPr lang="en-US" sz="1400" b="1" dirty="0" err="1">
                  <a:latin typeface="Courier New" pitchFamily="49" charset="0"/>
                </a:rPr>
                <a:t>stack.h</a:t>
              </a:r>
              <a:r>
                <a:rPr lang="en-US" sz="1400" b="1" dirty="0">
                  <a:latin typeface="Courier New" pitchFamily="49" charset="0"/>
                </a:rPr>
                <a:t>&gt;</a:t>
              </a:r>
            </a:p>
            <a:p>
              <a:pPr>
                <a:lnSpc>
                  <a:spcPts val="1400"/>
                </a:lnSpc>
              </a:pPr>
              <a:r>
                <a:rPr lang="en-US" sz="1400" b="1" dirty="0">
                  <a:latin typeface="Courier New" pitchFamily="49" charset="0"/>
                </a:rPr>
                <a:t>// ...</a:t>
              </a:r>
            </a:p>
            <a:p>
              <a:pPr>
                <a:lnSpc>
                  <a:spcPts val="1400"/>
                </a:lnSpc>
              </a:pPr>
              <a:r>
                <a:rPr lang="en-US" sz="1400" b="1" dirty="0">
                  <a:latin typeface="Courier New" pitchFamily="49" charset="0"/>
                </a:rPr>
                <a:t>// ...</a:t>
              </a:r>
            </a:p>
            <a:p>
              <a:pPr>
                <a:lnSpc>
                  <a:spcPts val="1400"/>
                </a:lnSpc>
              </a:pPr>
              <a:r>
                <a:rPr lang="en-US" sz="1400" b="1" dirty="0">
                  <a:latin typeface="Courier New" pitchFamily="49" charset="0"/>
                </a:rPr>
                <a:t>// ...</a:t>
              </a:r>
            </a:p>
            <a:p>
              <a:pPr>
                <a:lnSpc>
                  <a:spcPts val="1400"/>
                </a:lnSpc>
              </a:pPr>
              <a:r>
                <a:rPr lang="en-US" sz="1400" b="1" dirty="0">
                  <a:latin typeface="Courier New" pitchFamily="49" charset="0"/>
                </a:rPr>
                <a:t>// ...</a:t>
              </a:r>
            </a:p>
            <a:p>
              <a:pPr>
                <a:lnSpc>
                  <a:spcPts val="1400"/>
                </a:lnSpc>
              </a:pPr>
              <a:endParaRPr lang="en-US" sz="1400" b="1" dirty="0">
                <a:latin typeface="Courier New" pitchFamily="49" charset="0"/>
              </a:endParaRPr>
            </a:p>
            <a:p>
              <a:pPr>
                <a:lnSpc>
                  <a:spcPts val="1400"/>
                </a:lnSpc>
              </a:pPr>
              <a:r>
                <a:rPr lang="en-US" sz="1400" b="1" dirty="0">
                  <a:latin typeface="Courier New" pitchFamily="49" charset="0"/>
                </a:rPr>
                <a:t>// ...</a:t>
              </a:r>
            </a:p>
          </p:txBody>
        </p:sp>
        <p:sp>
          <p:nvSpPr>
            <p:cNvPr id="13" name="Rectangle 18"/>
            <p:cNvSpPr>
              <a:spLocks noChangeArrowheads="1"/>
            </p:cNvSpPr>
            <p:nvPr/>
          </p:nvSpPr>
          <p:spPr bwMode="auto">
            <a:xfrm>
              <a:off x="3792" y="2489"/>
              <a:ext cx="1392" cy="1201"/>
            </a:xfrm>
            <a:prstGeom prst="rect">
              <a:avLst/>
            </a:prstGeom>
            <a:solidFill>
              <a:srgbClr val="DDDDDD"/>
            </a:solidFill>
            <a:ln w="19050" algn="ctr">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 name="Text Box 19"/>
            <p:cNvSpPr txBox="1">
              <a:spLocks noChangeArrowheads="1"/>
            </p:cNvSpPr>
            <p:nvPr/>
          </p:nvSpPr>
          <p:spPr bwMode="auto">
            <a:xfrm>
              <a:off x="3792" y="2496"/>
              <a:ext cx="1402" cy="1160"/>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1400"/>
                </a:lnSpc>
              </a:pPr>
              <a:r>
                <a:rPr lang="en-US" sz="1400" b="1" dirty="0">
                  <a:latin typeface="Courier New" pitchFamily="49" charset="0"/>
                </a:rPr>
                <a:t>// main.cpp</a:t>
              </a:r>
            </a:p>
            <a:p>
              <a:pPr>
                <a:lnSpc>
                  <a:spcPts val="1400"/>
                </a:lnSpc>
              </a:pPr>
              <a:r>
                <a:rPr lang="en-US" sz="1400" b="1" dirty="0">
                  <a:latin typeface="Courier New" pitchFamily="49" charset="0"/>
                </a:rPr>
                <a:t>#include &lt;</a:t>
              </a:r>
              <a:r>
                <a:rPr lang="en-US" sz="1400" b="1" dirty="0" err="1">
                  <a:latin typeface="Courier New" pitchFamily="49" charset="0"/>
                </a:rPr>
                <a:t>intset.h</a:t>
              </a:r>
              <a:r>
                <a:rPr lang="en-US" sz="1400" b="1" dirty="0">
                  <a:latin typeface="Courier New" pitchFamily="49" charset="0"/>
                </a:rPr>
                <a:t>&gt;</a:t>
              </a:r>
            </a:p>
            <a:p>
              <a:pPr>
                <a:lnSpc>
                  <a:spcPts val="1400"/>
                </a:lnSpc>
              </a:pPr>
              <a:r>
                <a:rPr lang="en-US" sz="1400" b="1" dirty="0">
                  <a:latin typeface="Courier New" pitchFamily="49" charset="0"/>
                </a:rPr>
                <a:t>#include &lt;</a:t>
              </a:r>
              <a:r>
                <a:rPr lang="en-US" sz="1400" b="1" dirty="0" err="1">
                  <a:latin typeface="Courier New" pitchFamily="49" charset="0"/>
                </a:rPr>
                <a:t>stack.h</a:t>
              </a:r>
              <a:r>
                <a:rPr lang="en-US" sz="1400" b="1" dirty="0">
                  <a:latin typeface="Courier New" pitchFamily="49" charset="0"/>
                </a:rPr>
                <a:t>&gt;</a:t>
              </a:r>
            </a:p>
            <a:p>
              <a:pPr>
                <a:lnSpc>
                  <a:spcPts val="1400"/>
                </a:lnSpc>
              </a:pPr>
              <a:r>
                <a:rPr lang="en-US" sz="1400" b="1" dirty="0" err="1">
                  <a:solidFill>
                    <a:srgbClr val="990000"/>
                  </a:solidFill>
                  <a:latin typeface="Courier New" pitchFamily="49" charset="0"/>
                </a:rPr>
                <a:t>int</a:t>
              </a:r>
              <a:r>
                <a:rPr lang="en-US" sz="1400" b="1" dirty="0">
                  <a:solidFill>
                    <a:srgbClr val="990000"/>
                  </a:solidFill>
                  <a:latin typeface="Courier New" pitchFamily="49" charset="0"/>
                </a:rPr>
                <a:t> Stack::pop()</a:t>
              </a:r>
              <a:endParaRPr lang="en-US" sz="1400" b="1" dirty="0">
                <a:latin typeface="Courier New" pitchFamily="49" charset="0"/>
              </a:endParaRPr>
            </a:p>
            <a:p>
              <a:pPr>
                <a:lnSpc>
                  <a:spcPts val="1400"/>
                </a:lnSpc>
              </a:pPr>
              <a:r>
                <a:rPr lang="en-US" sz="1400" b="1" dirty="0">
                  <a:latin typeface="Courier New" pitchFamily="49" charset="0"/>
                </a:rPr>
                <a:t>{</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a:t>
              </a:r>
            </a:p>
            <a:p>
              <a:pPr>
                <a:lnSpc>
                  <a:spcPts val="1400"/>
                </a:lnSpc>
              </a:pPr>
              <a:r>
                <a:rPr lang="en-US" sz="1400" b="1" dirty="0">
                  <a:latin typeface="Courier New" pitchFamily="49" charset="0"/>
                </a:rPr>
                <a:t>// ...</a:t>
              </a:r>
            </a:p>
          </p:txBody>
        </p:sp>
        <p:sp>
          <p:nvSpPr>
            <p:cNvPr id="15" name="Text Box 20"/>
            <p:cNvSpPr txBox="1">
              <a:spLocks noChangeArrowheads="1"/>
            </p:cNvSpPr>
            <p:nvPr/>
          </p:nvSpPr>
          <p:spPr bwMode="auto">
            <a:xfrm>
              <a:off x="864" y="2128"/>
              <a:ext cx="804"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err="1">
                  <a:latin typeface="Courier New" pitchFamily="49" charset="0"/>
                </a:rPr>
                <a:t>intset.h</a:t>
              </a:r>
              <a:endParaRPr lang="en-US" b="1" dirty="0">
                <a:latin typeface="Courier New" pitchFamily="49" charset="0"/>
              </a:endParaRPr>
            </a:p>
          </p:txBody>
        </p:sp>
        <p:sp>
          <p:nvSpPr>
            <p:cNvPr id="16" name="Text Box 21"/>
            <p:cNvSpPr txBox="1">
              <a:spLocks noChangeArrowheads="1"/>
            </p:cNvSpPr>
            <p:nvPr/>
          </p:nvSpPr>
          <p:spPr bwMode="auto">
            <a:xfrm>
              <a:off x="3072" y="2140"/>
              <a:ext cx="718"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lgn="ctr">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err="1">
                  <a:latin typeface="Courier New" pitchFamily="49" charset="0"/>
                </a:rPr>
                <a:t>stack.h</a:t>
              </a:r>
              <a:endParaRPr lang="en-US" b="1" dirty="0">
                <a:latin typeface="Courier New" pitchFamily="49" charset="0"/>
              </a:endParaRPr>
            </a:p>
          </p:txBody>
        </p:sp>
        <p:sp>
          <p:nvSpPr>
            <p:cNvPr id="17" name="Text Box 22"/>
            <p:cNvSpPr txBox="1">
              <a:spLocks noChangeArrowheads="1"/>
            </p:cNvSpPr>
            <p:nvPr/>
          </p:nvSpPr>
          <p:spPr bwMode="auto">
            <a:xfrm>
              <a:off x="576" y="3676"/>
              <a:ext cx="976"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lgn="ctr">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a:latin typeface="Courier New" pitchFamily="49" charset="0"/>
                </a:rPr>
                <a:t>intset.cpp</a:t>
              </a:r>
            </a:p>
          </p:txBody>
        </p:sp>
        <p:sp>
          <p:nvSpPr>
            <p:cNvPr id="18" name="Text Box 23"/>
            <p:cNvSpPr txBox="1">
              <a:spLocks noChangeArrowheads="1"/>
            </p:cNvSpPr>
            <p:nvPr/>
          </p:nvSpPr>
          <p:spPr bwMode="auto">
            <a:xfrm>
              <a:off x="2160" y="3676"/>
              <a:ext cx="890"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lgn="ctr">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a:latin typeface="Courier New" pitchFamily="49" charset="0"/>
                </a:rPr>
                <a:t>stack.cpp</a:t>
              </a:r>
            </a:p>
          </p:txBody>
        </p:sp>
        <p:sp>
          <p:nvSpPr>
            <p:cNvPr id="19" name="Text Box 24"/>
            <p:cNvSpPr txBox="1">
              <a:spLocks noChangeArrowheads="1"/>
            </p:cNvSpPr>
            <p:nvPr/>
          </p:nvSpPr>
          <p:spPr bwMode="auto">
            <a:xfrm>
              <a:off x="3744" y="3676"/>
              <a:ext cx="804"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lgn="ctr">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a:latin typeface="Courier New" pitchFamily="49" charset="0"/>
                </a:rPr>
                <a:t>main.cpp</a:t>
              </a:r>
            </a:p>
          </p:txBody>
        </p:sp>
      </p:grpSp>
      <p:sp>
        <p:nvSpPr>
          <p:cNvPr id="25" name="TextBox 24"/>
          <p:cNvSpPr txBox="1"/>
          <p:nvPr/>
        </p:nvSpPr>
        <p:spPr>
          <a:xfrm>
            <a:off x="4229100" y="4953000"/>
            <a:ext cx="952500" cy="1569660"/>
          </a:xfrm>
          <a:prstGeom prst="rect">
            <a:avLst/>
          </a:prstGeom>
          <a:noFill/>
        </p:spPr>
        <p:txBody>
          <a:bodyPr wrap="square" rtlCol="0">
            <a:spAutoFit/>
          </a:bodyPr>
          <a:lstStyle/>
          <a:p>
            <a:r>
              <a:rPr lang="en-US" sz="9600" dirty="0" smtClean="0">
                <a:solidFill>
                  <a:srgbClr val="0000FF"/>
                </a:solidFill>
              </a:rPr>
              <a:t>?</a:t>
            </a:r>
            <a:endParaRPr lang="en-US" sz="9600" dirty="0">
              <a:solidFill>
                <a:srgbClr val="0000FF"/>
              </a:solidFill>
            </a:endParaRPr>
          </a:p>
        </p:txBody>
      </p:sp>
      <p:sp>
        <p:nvSpPr>
          <p:cNvPr id="26" name="Oval 25"/>
          <p:cNvSpPr/>
          <p:nvPr/>
        </p:nvSpPr>
        <p:spPr>
          <a:xfrm>
            <a:off x="5100638" y="3533775"/>
            <a:ext cx="2438400" cy="228600"/>
          </a:xfrm>
          <a:prstGeom prst="ellipse">
            <a:avLst/>
          </a:prstGeom>
          <a:noFill/>
          <a:ln w="2857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6019800" y="5248274"/>
            <a:ext cx="1981200" cy="342901"/>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Oval 27"/>
          <p:cNvSpPr/>
          <p:nvPr/>
        </p:nvSpPr>
        <p:spPr>
          <a:xfrm>
            <a:off x="5253038" y="3695699"/>
            <a:ext cx="1366837" cy="276226"/>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p:cNvSpPr/>
          <p:nvPr/>
        </p:nvSpPr>
        <p:spPr>
          <a:xfrm>
            <a:off x="952500" y="5266744"/>
            <a:ext cx="2247900" cy="277640"/>
          </a:xfrm>
          <a:prstGeom prst="ellipse">
            <a:avLst/>
          </a:prstGeom>
          <a:noFill/>
          <a:ln w="2857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Slide Number Placeholder 19"/>
          <p:cNvSpPr>
            <a:spLocks noGrp="1"/>
          </p:cNvSpPr>
          <p:nvPr>
            <p:ph type="sldNum" sz="quarter" idx="12"/>
          </p:nvPr>
        </p:nvSpPr>
        <p:spPr/>
        <p:txBody>
          <a:bodyPr/>
          <a:lstStyle/>
          <a:p>
            <a:pPr>
              <a:defRPr/>
            </a:pPr>
            <a:fld id="{361924D0-832B-4678-AB47-405888889344}" type="slidenum">
              <a:rPr lang="en-US" smtClean="0"/>
              <a:pPr>
                <a:defRPr/>
              </a:pPr>
              <a:t>61</a:t>
            </a:fld>
            <a:endParaRPr lang="en-US"/>
          </a:p>
        </p:txBody>
      </p:sp>
    </p:spTree>
    <p:extLst>
      <p:ext uri="{BB962C8B-B14F-4D97-AF65-F5344CB8AC3E}">
        <p14:creationId xmlns:p14="http://schemas.microsoft.com/office/powerpoint/2010/main" val="2689570713"/>
      </p:ext>
    </p:extLst>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Oval 29"/>
          <p:cNvSpPr/>
          <p:nvPr/>
        </p:nvSpPr>
        <p:spPr>
          <a:xfrm>
            <a:off x="1270000" y="4305300"/>
            <a:ext cx="1625600" cy="326406"/>
          </a:xfrm>
          <a:prstGeom prst="ellipse">
            <a:avLst/>
          </a:prstGeom>
          <a:solidFill>
            <a:srgbClr val="99FF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p:cNvSpPr/>
          <p:nvPr/>
        </p:nvSpPr>
        <p:spPr>
          <a:xfrm>
            <a:off x="876300" y="6338202"/>
            <a:ext cx="1625600" cy="326406"/>
          </a:xfrm>
          <a:prstGeom prst="ellipse">
            <a:avLst/>
          </a:prstGeom>
          <a:solidFill>
            <a:srgbClr val="99FF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p:cNvSpPr/>
          <p:nvPr/>
        </p:nvSpPr>
        <p:spPr>
          <a:xfrm>
            <a:off x="3487737" y="6338202"/>
            <a:ext cx="1371600" cy="326406"/>
          </a:xfrm>
          <a:prstGeom prst="ellipse">
            <a:avLst/>
          </a:prstGeom>
          <a:solidFill>
            <a:schemeClr val="accent1">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p:cNvSpPr/>
          <p:nvPr/>
        </p:nvSpPr>
        <p:spPr>
          <a:xfrm>
            <a:off x="4800600" y="4321794"/>
            <a:ext cx="1371600" cy="326406"/>
          </a:xfrm>
          <a:prstGeom prst="ellipse">
            <a:avLst/>
          </a:prstGeom>
          <a:solidFill>
            <a:schemeClr val="accent1">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5886450" y="6338202"/>
            <a:ext cx="1371600" cy="326406"/>
          </a:xfrm>
          <a:prstGeom prst="ellipse">
            <a:avLst/>
          </a:prstGeom>
          <a:solidFill>
            <a:schemeClr val="accent6">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Fine-Grained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gn="ctr">
              <a:lnSpc>
                <a:spcPts val="4000"/>
              </a:lnSpc>
              <a:buNone/>
            </a:pPr>
            <a:r>
              <a:rPr lang="en-US" sz="4400" dirty="0" smtClean="0"/>
              <a:t>No Logical/Physical Incoherence</a:t>
            </a:r>
            <a:br>
              <a:rPr lang="en-US" sz="4400" dirty="0" smtClean="0"/>
            </a:br>
            <a:r>
              <a:rPr lang="en-US" sz="4400" dirty="0" smtClean="0"/>
              <a:t/>
            </a:r>
            <a:br>
              <a:rPr lang="en-US" sz="4400" dirty="0" smtClean="0"/>
            </a:br>
            <a:endParaRPr lang="en-US" sz="4400" dirty="0"/>
          </a:p>
          <a:p>
            <a:pPr>
              <a:lnSpc>
                <a:spcPts val="4000"/>
              </a:lnSpc>
              <a:buNone/>
            </a:pPr>
            <a:endParaRPr lang="en-US" dirty="0"/>
          </a:p>
        </p:txBody>
      </p:sp>
      <p:grpSp>
        <p:nvGrpSpPr>
          <p:cNvPr id="4" name="Group 26"/>
          <p:cNvGrpSpPr>
            <a:grpSpLocks/>
          </p:cNvGrpSpPr>
          <p:nvPr/>
        </p:nvGrpSpPr>
        <p:grpSpPr bwMode="auto">
          <a:xfrm>
            <a:off x="952500" y="2286000"/>
            <a:ext cx="7331075" cy="4339316"/>
            <a:chOff x="576" y="633"/>
            <a:chExt cx="4618" cy="3274"/>
          </a:xfrm>
        </p:grpSpPr>
        <p:sp>
          <p:nvSpPr>
            <p:cNvPr id="5" name="Rectangle 6"/>
            <p:cNvSpPr>
              <a:spLocks noChangeArrowheads="1"/>
            </p:cNvSpPr>
            <p:nvPr/>
          </p:nvSpPr>
          <p:spPr bwMode="auto">
            <a:xfrm>
              <a:off x="960" y="633"/>
              <a:ext cx="1680" cy="1536"/>
            </a:xfrm>
            <a:prstGeom prst="rect">
              <a:avLst/>
            </a:prstGeom>
            <a:solidFill>
              <a:srgbClr val="DDDDDD"/>
            </a:solidFill>
            <a:ln w="1905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 name="Text Box 7"/>
            <p:cNvSpPr txBox="1">
              <a:spLocks noChangeArrowheads="1"/>
            </p:cNvSpPr>
            <p:nvPr/>
          </p:nvSpPr>
          <p:spPr bwMode="auto">
            <a:xfrm>
              <a:off x="960" y="633"/>
              <a:ext cx="1672" cy="1587"/>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1400"/>
                </a:lnSpc>
              </a:pPr>
              <a:r>
                <a:rPr lang="en-US" sz="1400" b="1" dirty="0">
                  <a:latin typeface="Courier New" pitchFamily="49" charset="0"/>
                </a:rPr>
                <a:t>// </a:t>
              </a:r>
              <a:r>
                <a:rPr lang="en-US" sz="1400" b="1" dirty="0" err="1">
                  <a:latin typeface="Courier New" pitchFamily="49" charset="0"/>
                </a:rPr>
                <a:t>intset.h</a:t>
              </a:r>
              <a:endParaRPr lang="en-US" sz="1400" b="1" dirty="0">
                <a:latin typeface="Courier New" pitchFamily="49" charset="0"/>
              </a:endParaRPr>
            </a:p>
            <a:p>
              <a:pPr>
                <a:lnSpc>
                  <a:spcPts val="1400"/>
                </a:lnSpc>
              </a:pPr>
              <a:r>
                <a:rPr lang="en-US" sz="1400" b="1" dirty="0">
                  <a:latin typeface="Courier New" pitchFamily="49" charset="0"/>
                </a:rPr>
                <a:t>#</a:t>
              </a:r>
              <a:r>
                <a:rPr lang="en-US" sz="1400" b="1" dirty="0" err="1">
                  <a:latin typeface="Courier New" pitchFamily="49" charset="0"/>
                </a:rPr>
                <a:t>ifndef</a:t>
              </a:r>
              <a:r>
                <a:rPr lang="en-US" sz="1400" b="1" dirty="0">
                  <a:latin typeface="Courier New" pitchFamily="49" charset="0"/>
                </a:rPr>
                <a:t> INCLUDED_INTSET</a:t>
              </a:r>
            </a:p>
            <a:p>
              <a:pPr>
                <a:lnSpc>
                  <a:spcPts val="1400"/>
                </a:lnSpc>
              </a:pPr>
              <a:r>
                <a:rPr lang="en-US" sz="1400" b="1" dirty="0">
                  <a:latin typeface="Courier New" pitchFamily="49" charset="0"/>
                </a:rPr>
                <a:t>#define INCLUDED_INTSET</a:t>
              </a:r>
            </a:p>
            <a:p>
              <a:pPr>
                <a:lnSpc>
                  <a:spcPts val="1400"/>
                </a:lnSpc>
              </a:pPr>
              <a:r>
                <a:rPr lang="en-US" sz="1400" b="1" dirty="0">
                  <a:latin typeface="Courier New" pitchFamily="49" charset="0"/>
                </a:rPr>
                <a:t>class </a:t>
              </a:r>
              <a:r>
                <a:rPr lang="en-US" sz="1400" b="1" dirty="0" err="1">
                  <a:latin typeface="Courier New" pitchFamily="49" charset="0"/>
                </a:rPr>
                <a:t>IntSet</a:t>
              </a:r>
              <a:r>
                <a:rPr lang="en-US" sz="1400" b="1" dirty="0">
                  <a:latin typeface="Courier New" pitchFamily="49" charset="0"/>
                </a:rPr>
                <a:t> {</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public:</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a:t>
              </a:r>
            </a:p>
            <a:p>
              <a:r>
                <a:rPr lang="en-US" sz="1400" b="1" dirty="0">
                  <a:latin typeface="Courier New" pitchFamily="49" charset="0"/>
                </a:rPr>
                <a:t>#</a:t>
              </a:r>
              <a:r>
                <a:rPr lang="en-US" sz="1400" b="1" dirty="0" err="1">
                  <a:latin typeface="Courier New" pitchFamily="49" charset="0"/>
                </a:rPr>
                <a:t>endif</a:t>
              </a:r>
              <a:endParaRPr lang="en-US" sz="1400" b="1" dirty="0">
                <a:latin typeface="Courier New" pitchFamily="49" charset="0"/>
              </a:endParaRPr>
            </a:p>
          </p:txBody>
        </p:sp>
        <p:sp>
          <p:nvSpPr>
            <p:cNvPr id="7" name="Rectangle 9"/>
            <p:cNvSpPr>
              <a:spLocks noChangeArrowheads="1"/>
            </p:cNvSpPr>
            <p:nvPr/>
          </p:nvSpPr>
          <p:spPr bwMode="auto">
            <a:xfrm>
              <a:off x="3120" y="633"/>
              <a:ext cx="1680" cy="1536"/>
            </a:xfrm>
            <a:prstGeom prst="rect">
              <a:avLst/>
            </a:prstGeom>
            <a:solidFill>
              <a:srgbClr val="DDDDDD"/>
            </a:solidFill>
            <a:ln w="19050" algn="ctr">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 name="Text Box 10"/>
            <p:cNvSpPr txBox="1">
              <a:spLocks noChangeArrowheads="1"/>
            </p:cNvSpPr>
            <p:nvPr/>
          </p:nvSpPr>
          <p:spPr bwMode="auto">
            <a:xfrm>
              <a:off x="3120" y="633"/>
              <a:ext cx="1605" cy="1587"/>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1400"/>
                </a:lnSpc>
              </a:pPr>
              <a:r>
                <a:rPr lang="en-US" sz="1400" b="1" dirty="0">
                  <a:latin typeface="Courier New" pitchFamily="49" charset="0"/>
                </a:rPr>
                <a:t>// </a:t>
              </a:r>
              <a:r>
                <a:rPr lang="en-US" sz="1400" b="1" dirty="0" err="1">
                  <a:latin typeface="Courier New" pitchFamily="49" charset="0"/>
                </a:rPr>
                <a:t>stack.h</a:t>
              </a:r>
              <a:endParaRPr lang="en-US" sz="1400" b="1" dirty="0">
                <a:latin typeface="Courier New" pitchFamily="49" charset="0"/>
              </a:endParaRPr>
            </a:p>
            <a:p>
              <a:pPr>
                <a:lnSpc>
                  <a:spcPts val="1400"/>
                </a:lnSpc>
              </a:pPr>
              <a:r>
                <a:rPr lang="en-US" sz="1400" b="1" dirty="0">
                  <a:latin typeface="Courier New" pitchFamily="49" charset="0"/>
                </a:rPr>
                <a:t>#</a:t>
              </a:r>
              <a:r>
                <a:rPr lang="en-US" sz="1400" b="1" dirty="0" err="1">
                  <a:latin typeface="Courier New" pitchFamily="49" charset="0"/>
                </a:rPr>
                <a:t>ifndef</a:t>
              </a:r>
              <a:r>
                <a:rPr lang="en-US" sz="1400" b="1" dirty="0">
                  <a:latin typeface="Courier New" pitchFamily="49" charset="0"/>
                </a:rPr>
                <a:t> INCLUDED_STACK</a:t>
              </a:r>
            </a:p>
            <a:p>
              <a:pPr>
                <a:lnSpc>
                  <a:spcPts val="1400"/>
                </a:lnSpc>
              </a:pPr>
              <a:r>
                <a:rPr lang="en-US" sz="1400" b="1" dirty="0">
                  <a:latin typeface="Courier New" pitchFamily="49" charset="0"/>
                </a:rPr>
                <a:t>#define INCLUDED_STACK</a:t>
              </a:r>
            </a:p>
            <a:p>
              <a:pPr>
                <a:lnSpc>
                  <a:spcPts val="1400"/>
                </a:lnSpc>
              </a:pPr>
              <a:r>
                <a:rPr lang="en-US" sz="1400" b="1" dirty="0">
                  <a:latin typeface="Courier New" pitchFamily="49" charset="0"/>
                </a:rPr>
                <a:t>class Stack {</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public:</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    </a:t>
              </a:r>
              <a:r>
                <a:rPr lang="en-US" sz="1400" b="1" dirty="0">
                  <a:solidFill>
                    <a:srgbClr val="0000FF"/>
                  </a:solidFill>
                  <a:latin typeface="Courier New" pitchFamily="49" charset="0"/>
                </a:rPr>
                <a:t>void push(</a:t>
              </a:r>
              <a:r>
                <a:rPr lang="en-US" sz="1400" b="1" dirty="0" err="1">
                  <a:solidFill>
                    <a:srgbClr val="0000FF"/>
                  </a:solidFill>
                  <a:latin typeface="Courier New" pitchFamily="49" charset="0"/>
                </a:rPr>
                <a:t>int</a:t>
              </a:r>
              <a:r>
                <a:rPr lang="en-US" sz="1400" b="1" dirty="0">
                  <a:solidFill>
                    <a:srgbClr val="0000FF"/>
                  </a:solidFill>
                  <a:latin typeface="Courier New" pitchFamily="49" charset="0"/>
                </a:rPr>
                <a:t> </a:t>
              </a:r>
              <a:r>
                <a:rPr lang="en-US" sz="1400" b="1" dirty="0" err="1">
                  <a:solidFill>
                    <a:srgbClr val="0000FF"/>
                  </a:solidFill>
                  <a:latin typeface="Courier New" pitchFamily="49" charset="0"/>
                </a:rPr>
                <a:t>i</a:t>
              </a:r>
              <a:r>
                <a:rPr lang="en-US" sz="1400" b="1" dirty="0">
                  <a:solidFill>
                    <a:srgbClr val="0000FF"/>
                  </a:solidFill>
                  <a:latin typeface="Courier New" pitchFamily="49" charset="0"/>
                </a:rPr>
                <a:t>);</a:t>
              </a:r>
            </a:p>
            <a:p>
              <a:pPr>
                <a:lnSpc>
                  <a:spcPts val="1400"/>
                </a:lnSpc>
              </a:pPr>
              <a:r>
                <a:rPr lang="en-US" sz="1400" b="1" dirty="0">
                  <a:solidFill>
                    <a:srgbClr val="0000FF"/>
                  </a:solidFill>
                  <a:latin typeface="Courier New" pitchFamily="49" charset="0"/>
                </a:rPr>
                <a:t>    </a:t>
              </a:r>
              <a:r>
                <a:rPr lang="en-US" sz="1400" b="1" dirty="0" err="1">
                  <a:solidFill>
                    <a:srgbClr val="0000FF"/>
                  </a:solidFill>
                  <a:latin typeface="Courier New" pitchFamily="49" charset="0"/>
                </a:rPr>
                <a:t>int</a:t>
              </a:r>
              <a:r>
                <a:rPr lang="en-US" sz="1400" b="1" dirty="0">
                  <a:solidFill>
                    <a:srgbClr val="0000FF"/>
                  </a:solidFill>
                  <a:latin typeface="Courier New" pitchFamily="49" charset="0"/>
                </a:rPr>
                <a:t> pop();</a:t>
              </a:r>
              <a:endParaRPr lang="en-US" sz="1400" b="1" dirty="0">
                <a:latin typeface="Courier New" pitchFamily="49" charset="0"/>
              </a:endParaRPr>
            </a:p>
            <a:p>
              <a:pPr>
                <a:lnSpc>
                  <a:spcPts val="1400"/>
                </a:lnSpc>
              </a:pPr>
              <a:r>
                <a:rPr lang="en-US" sz="1400" b="1" dirty="0">
                  <a:latin typeface="Courier New" pitchFamily="49" charset="0"/>
                </a:rPr>
                <a:t>};</a:t>
              </a:r>
            </a:p>
            <a:p>
              <a:r>
                <a:rPr lang="en-US" sz="1400" b="1" dirty="0">
                  <a:latin typeface="Courier New" pitchFamily="49" charset="0"/>
                </a:rPr>
                <a:t>#</a:t>
              </a:r>
              <a:r>
                <a:rPr lang="en-US" sz="1400" b="1" dirty="0" err="1">
                  <a:latin typeface="Courier New" pitchFamily="49" charset="0"/>
                </a:rPr>
                <a:t>endif</a:t>
              </a:r>
              <a:endParaRPr lang="en-US" sz="1400" b="1" dirty="0">
                <a:latin typeface="Courier New" pitchFamily="49" charset="0"/>
              </a:endParaRPr>
            </a:p>
          </p:txBody>
        </p:sp>
        <p:sp>
          <p:nvSpPr>
            <p:cNvPr id="9" name="Rectangle 12"/>
            <p:cNvSpPr>
              <a:spLocks noChangeArrowheads="1"/>
            </p:cNvSpPr>
            <p:nvPr/>
          </p:nvSpPr>
          <p:spPr bwMode="auto">
            <a:xfrm>
              <a:off x="624" y="2489"/>
              <a:ext cx="1392" cy="1191"/>
            </a:xfrm>
            <a:prstGeom prst="rect">
              <a:avLst/>
            </a:prstGeom>
            <a:solidFill>
              <a:srgbClr val="DDDDDD"/>
            </a:solidFill>
            <a:ln w="19050" algn="ctr">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 name="Text Box 13"/>
            <p:cNvSpPr txBox="1">
              <a:spLocks noChangeArrowheads="1"/>
            </p:cNvSpPr>
            <p:nvPr/>
          </p:nvSpPr>
          <p:spPr bwMode="auto">
            <a:xfrm>
              <a:off x="624" y="2489"/>
              <a:ext cx="1402" cy="1153"/>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1400"/>
                </a:lnSpc>
              </a:pPr>
              <a:r>
                <a:rPr lang="en-US" sz="1400" b="1" dirty="0">
                  <a:latin typeface="Courier New" pitchFamily="49" charset="0"/>
                </a:rPr>
                <a:t>// intset.cpp</a:t>
              </a:r>
            </a:p>
            <a:p>
              <a:pPr>
                <a:lnSpc>
                  <a:spcPts val="1400"/>
                </a:lnSpc>
              </a:pPr>
              <a:r>
                <a:rPr lang="en-US" sz="1400" b="1" dirty="0">
                  <a:latin typeface="Courier New" pitchFamily="49" charset="0"/>
                </a:rPr>
                <a:t>#include &lt;</a:t>
              </a:r>
              <a:r>
                <a:rPr lang="en-US" sz="1400" b="1" dirty="0" err="1">
                  <a:latin typeface="Courier New" pitchFamily="49" charset="0"/>
                </a:rPr>
                <a:t>intset.h</a:t>
              </a:r>
              <a:r>
                <a:rPr lang="en-US" sz="1400" b="1" dirty="0">
                  <a:latin typeface="Courier New" pitchFamily="49" charset="0"/>
                </a:rPr>
                <a:t>&gt;</a:t>
              </a:r>
            </a:p>
            <a:p>
              <a:pPr>
                <a:lnSpc>
                  <a:spcPts val="1400"/>
                </a:lnSpc>
              </a:pPr>
              <a:r>
                <a:rPr lang="en-US" sz="1400" b="1" dirty="0">
                  <a:latin typeface="Courier New" pitchFamily="49" charset="0"/>
                </a:rPr>
                <a:t>#include &lt;</a:t>
              </a:r>
              <a:r>
                <a:rPr lang="en-US" sz="1400" b="1" dirty="0" err="1">
                  <a:latin typeface="Courier New" pitchFamily="49" charset="0"/>
                </a:rPr>
                <a:t>stack.h</a:t>
              </a:r>
              <a:r>
                <a:rPr lang="en-US" sz="1400" b="1" dirty="0">
                  <a:latin typeface="Courier New" pitchFamily="49" charset="0"/>
                </a:rPr>
                <a:t>&gt;</a:t>
              </a:r>
            </a:p>
            <a:p>
              <a:pPr>
                <a:lnSpc>
                  <a:spcPts val="1400"/>
                </a:lnSpc>
              </a:pPr>
              <a:r>
                <a:rPr lang="en-US" sz="1400" b="1" dirty="0" smtClean="0">
                  <a:solidFill>
                    <a:srgbClr val="008000"/>
                  </a:solidFill>
                  <a:latin typeface="Courier New" pitchFamily="49" charset="0"/>
                </a:rPr>
                <a:t>Stack</a:t>
              </a:r>
              <a:r>
                <a:rPr lang="en-US" sz="1400" b="1" dirty="0">
                  <a:solidFill>
                    <a:srgbClr val="008000"/>
                  </a:solidFill>
                  <a:latin typeface="Courier New" pitchFamily="49" charset="0"/>
                </a:rPr>
                <a:t>::push(</a:t>
              </a:r>
              <a:r>
                <a:rPr lang="en-US" sz="1400" b="1" dirty="0" err="1">
                  <a:solidFill>
                    <a:srgbClr val="008000"/>
                  </a:solidFill>
                  <a:latin typeface="Courier New" pitchFamily="49" charset="0"/>
                </a:rPr>
                <a:t>int</a:t>
              </a:r>
              <a:r>
                <a:rPr lang="en-US" sz="1400" b="1" dirty="0">
                  <a:solidFill>
                    <a:srgbClr val="008000"/>
                  </a:solidFill>
                  <a:latin typeface="Courier New" pitchFamily="49" charset="0"/>
                </a:rPr>
                <a:t> </a:t>
              </a:r>
              <a:r>
                <a:rPr lang="en-US" sz="1400" b="1" dirty="0" err="1">
                  <a:solidFill>
                    <a:srgbClr val="008000"/>
                  </a:solidFill>
                  <a:latin typeface="Courier New" pitchFamily="49" charset="0"/>
                </a:rPr>
                <a:t>i</a:t>
              </a:r>
              <a:r>
                <a:rPr lang="en-US" sz="1400" b="1" dirty="0">
                  <a:solidFill>
                    <a:srgbClr val="008000"/>
                  </a:solidFill>
                  <a:latin typeface="Courier New" pitchFamily="49" charset="0"/>
                </a:rPr>
                <a:t>)</a:t>
              </a:r>
            </a:p>
            <a:p>
              <a:pPr>
                <a:lnSpc>
                  <a:spcPts val="1400"/>
                </a:lnSpc>
              </a:pPr>
              <a:r>
                <a:rPr lang="en-US" sz="1400" b="1" dirty="0">
                  <a:latin typeface="Courier New" pitchFamily="49" charset="0"/>
                </a:rPr>
                <a:t>{</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a:t>
              </a:r>
            </a:p>
            <a:p>
              <a:pPr>
                <a:lnSpc>
                  <a:spcPts val="1400"/>
                </a:lnSpc>
              </a:pPr>
              <a:r>
                <a:rPr lang="en-US" sz="1400" b="1" dirty="0">
                  <a:latin typeface="Courier New" pitchFamily="49" charset="0"/>
                </a:rPr>
                <a:t>// ...</a:t>
              </a:r>
            </a:p>
          </p:txBody>
        </p:sp>
        <p:sp>
          <p:nvSpPr>
            <p:cNvPr id="11" name="Rectangle 15"/>
            <p:cNvSpPr>
              <a:spLocks noChangeArrowheads="1"/>
            </p:cNvSpPr>
            <p:nvPr/>
          </p:nvSpPr>
          <p:spPr bwMode="auto">
            <a:xfrm>
              <a:off x="2208" y="2489"/>
              <a:ext cx="1392" cy="1191"/>
            </a:xfrm>
            <a:prstGeom prst="rect">
              <a:avLst/>
            </a:prstGeom>
            <a:solidFill>
              <a:srgbClr val="DDDDDD"/>
            </a:solidFill>
            <a:ln w="19050" algn="ctr">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 name="Text Box 16"/>
            <p:cNvSpPr txBox="1">
              <a:spLocks noChangeArrowheads="1"/>
            </p:cNvSpPr>
            <p:nvPr/>
          </p:nvSpPr>
          <p:spPr bwMode="auto">
            <a:xfrm>
              <a:off x="2208" y="2489"/>
              <a:ext cx="1322" cy="1160"/>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nSpc>
                  <a:spcPts val="1400"/>
                </a:lnSpc>
              </a:pPr>
              <a:r>
                <a:rPr lang="en-US" sz="1400" b="1" dirty="0">
                  <a:latin typeface="Courier New" pitchFamily="49" charset="0"/>
                </a:rPr>
                <a:t>// stack.cpp</a:t>
              </a:r>
            </a:p>
            <a:p>
              <a:pPr>
                <a:lnSpc>
                  <a:spcPts val="1400"/>
                </a:lnSpc>
              </a:pPr>
              <a:r>
                <a:rPr lang="en-US" sz="1400" b="1" dirty="0">
                  <a:latin typeface="Courier New" pitchFamily="49" charset="0"/>
                </a:rPr>
                <a:t>#include &lt;</a:t>
              </a:r>
              <a:r>
                <a:rPr lang="en-US" sz="1400" b="1" dirty="0" err="1">
                  <a:latin typeface="Courier New" pitchFamily="49" charset="0"/>
                </a:rPr>
                <a:t>stack.h</a:t>
              </a:r>
              <a:r>
                <a:rPr lang="en-US" sz="1400" b="1" dirty="0">
                  <a:latin typeface="Courier New" pitchFamily="49" charset="0"/>
                </a:rPr>
                <a:t>&gt;</a:t>
              </a:r>
            </a:p>
            <a:p>
              <a:pPr>
                <a:lnSpc>
                  <a:spcPts val="1400"/>
                </a:lnSpc>
              </a:pPr>
              <a:r>
                <a:rPr lang="en-US" sz="1400" b="1" dirty="0">
                  <a:latin typeface="Courier New" pitchFamily="49" charset="0"/>
                </a:rPr>
                <a:t>// ...</a:t>
              </a:r>
            </a:p>
            <a:p>
              <a:pPr>
                <a:lnSpc>
                  <a:spcPts val="1400"/>
                </a:lnSpc>
              </a:pPr>
              <a:r>
                <a:rPr lang="en-US" sz="1400" b="1" dirty="0">
                  <a:latin typeface="Courier New" pitchFamily="49" charset="0"/>
                </a:rPr>
                <a:t>// ...</a:t>
              </a:r>
            </a:p>
            <a:p>
              <a:pPr>
                <a:lnSpc>
                  <a:spcPts val="1400"/>
                </a:lnSpc>
              </a:pPr>
              <a:r>
                <a:rPr lang="en-US" sz="1400" b="1" dirty="0">
                  <a:latin typeface="Courier New" pitchFamily="49" charset="0"/>
                </a:rPr>
                <a:t>// ...</a:t>
              </a:r>
            </a:p>
            <a:p>
              <a:pPr>
                <a:lnSpc>
                  <a:spcPts val="1400"/>
                </a:lnSpc>
              </a:pPr>
              <a:r>
                <a:rPr lang="en-US" sz="1400" b="1" dirty="0">
                  <a:latin typeface="Courier New" pitchFamily="49" charset="0"/>
                </a:rPr>
                <a:t>// ...</a:t>
              </a:r>
            </a:p>
            <a:p>
              <a:pPr>
                <a:lnSpc>
                  <a:spcPts val="1400"/>
                </a:lnSpc>
              </a:pPr>
              <a:endParaRPr lang="en-US" sz="1400" b="1" dirty="0">
                <a:latin typeface="Courier New" pitchFamily="49" charset="0"/>
              </a:endParaRPr>
            </a:p>
            <a:p>
              <a:pPr>
                <a:lnSpc>
                  <a:spcPts val="1400"/>
                </a:lnSpc>
              </a:pPr>
              <a:r>
                <a:rPr lang="en-US" sz="1400" b="1" dirty="0">
                  <a:latin typeface="Courier New" pitchFamily="49" charset="0"/>
                </a:rPr>
                <a:t>// ...</a:t>
              </a:r>
            </a:p>
          </p:txBody>
        </p:sp>
        <p:sp>
          <p:nvSpPr>
            <p:cNvPr id="13" name="Rectangle 18"/>
            <p:cNvSpPr>
              <a:spLocks noChangeArrowheads="1"/>
            </p:cNvSpPr>
            <p:nvPr/>
          </p:nvSpPr>
          <p:spPr bwMode="auto">
            <a:xfrm>
              <a:off x="3792" y="2489"/>
              <a:ext cx="1392" cy="1201"/>
            </a:xfrm>
            <a:prstGeom prst="rect">
              <a:avLst/>
            </a:prstGeom>
            <a:solidFill>
              <a:srgbClr val="DDDDDD"/>
            </a:solidFill>
            <a:ln w="19050" algn="ctr">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 name="Text Box 19"/>
            <p:cNvSpPr txBox="1">
              <a:spLocks noChangeArrowheads="1"/>
            </p:cNvSpPr>
            <p:nvPr/>
          </p:nvSpPr>
          <p:spPr bwMode="auto">
            <a:xfrm>
              <a:off x="3792" y="2496"/>
              <a:ext cx="1402" cy="1160"/>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1400"/>
                </a:lnSpc>
              </a:pPr>
              <a:r>
                <a:rPr lang="en-US" sz="1400" b="1" dirty="0">
                  <a:latin typeface="Courier New" pitchFamily="49" charset="0"/>
                </a:rPr>
                <a:t>// main.cpp</a:t>
              </a:r>
            </a:p>
            <a:p>
              <a:pPr>
                <a:lnSpc>
                  <a:spcPts val="1400"/>
                </a:lnSpc>
              </a:pPr>
              <a:r>
                <a:rPr lang="en-US" sz="1400" b="1" dirty="0">
                  <a:latin typeface="Courier New" pitchFamily="49" charset="0"/>
                </a:rPr>
                <a:t>#include &lt;</a:t>
              </a:r>
              <a:r>
                <a:rPr lang="en-US" sz="1400" b="1" dirty="0" err="1">
                  <a:latin typeface="Courier New" pitchFamily="49" charset="0"/>
                </a:rPr>
                <a:t>intset.h</a:t>
              </a:r>
              <a:r>
                <a:rPr lang="en-US" sz="1400" b="1" dirty="0">
                  <a:latin typeface="Courier New" pitchFamily="49" charset="0"/>
                </a:rPr>
                <a:t>&gt;</a:t>
              </a:r>
            </a:p>
            <a:p>
              <a:pPr>
                <a:lnSpc>
                  <a:spcPts val="1400"/>
                </a:lnSpc>
              </a:pPr>
              <a:r>
                <a:rPr lang="en-US" sz="1400" b="1" dirty="0">
                  <a:latin typeface="Courier New" pitchFamily="49" charset="0"/>
                </a:rPr>
                <a:t>#include &lt;</a:t>
              </a:r>
              <a:r>
                <a:rPr lang="en-US" sz="1400" b="1" dirty="0" err="1">
                  <a:latin typeface="Courier New" pitchFamily="49" charset="0"/>
                </a:rPr>
                <a:t>stack.h</a:t>
              </a:r>
              <a:r>
                <a:rPr lang="en-US" sz="1400" b="1" dirty="0">
                  <a:latin typeface="Courier New" pitchFamily="49" charset="0"/>
                </a:rPr>
                <a:t>&gt;</a:t>
              </a:r>
            </a:p>
            <a:p>
              <a:pPr>
                <a:lnSpc>
                  <a:spcPts val="1400"/>
                </a:lnSpc>
              </a:pPr>
              <a:r>
                <a:rPr lang="en-US" sz="1400" b="1" dirty="0" err="1">
                  <a:solidFill>
                    <a:srgbClr val="990000"/>
                  </a:solidFill>
                  <a:latin typeface="Courier New" pitchFamily="49" charset="0"/>
                </a:rPr>
                <a:t>int</a:t>
              </a:r>
              <a:r>
                <a:rPr lang="en-US" sz="1400" b="1" dirty="0">
                  <a:solidFill>
                    <a:srgbClr val="990000"/>
                  </a:solidFill>
                  <a:latin typeface="Courier New" pitchFamily="49" charset="0"/>
                </a:rPr>
                <a:t> Stack::pop()</a:t>
              </a:r>
              <a:endParaRPr lang="en-US" sz="1400" b="1" dirty="0">
                <a:latin typeface="Courier New" pitchFamily="49" charset="0"/>
              </a:endParaRPr>
            </a:p>
            <a:p>
              <a:pPr>
                <a:lnSpc>
                  <a:spcPts val="1400"/>
                </a:lnSpc>
              </a:pPr>
              <a:r>
                <a:rPr lang="en-US" sz="1400" b="1" dirty="0">
                  <a:latin typeface="Courier New" pitchFamily="49" charset="0"/>
                </a:rPr>
                <a:t>{</a:t>
              </a:r>
            </a:p>
            <a:p>
              <a:pPr>
                <a:lnSpc>
                  <a:spcPts val="1400"/>
                </a:lnSpc>
              </a:pPr>
              <a:r>
                <a:rPr lang="en-US" sz="1400" b="1" dirty="0">
                  <a:latin typeface="Courier New" pitchFamily="49" charset="0"/>
                </a:rPr>
                <a:t>    // ...</a:t>
              </a:r>
            </a:p>
            <a:p>
              <a:pPr>
                <a:lnSpc>
                  <a:spcPts val="1400"/>
                </a:lnSpc>
              </a:pPr>
              <a:r>
                <a:rPr lang="en-US" sz="1400" b="1" dirty="0">
                  <a:latin typeface="Courier New" pitchFamily="49" charset="0"/>
                </a:rPr>
                <a:t>}</a:t>
              </a:r>
            </a:p>
            <a:p>
              <a:pPr>
                <a:lnSpc>
                  <a:spcPts val="1400"/>
                </a:lnSpc>
              </a:pPr>
              <a:r>
                <a:rPr lang="en-US" sz="1400" b="1" dirty="0">
                  <a:latin typeface="Courier New" pitchFamily="49" charset="0"/>
                </a:rPr>
                <a:t>// ...</a:t>
              </a:r>
            </a:p>
          </p:txBody>
        </p:sp>
        <p:sp>
          <p:nvSpPr>
            <p:cNvPr id="15" name="Text Box 20"/>
            <p:cNvSpPr txBox="1">
              <a:spLocks noChangeArrowheads="1"/>
            </p:cNvSpPr>
            <p:nvPr/>
          </p:nvSpPr>
          <p:spPr bwMode="auto">
            <a:xfrm>
              <a:off x="864" y="2128"/>
              <a:ext cx="804"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err="1">
                  <a:latin typeface="Courier New" pitchFamily="49" charset="0"/>
                </a:rPr>
                <a:t>intset.h</a:t>
              </a:r>
              <a:endParaRPr lang="en-US" b="1" dirty="0">
                <a:latin typeface="Courier New" pitchFamily="49" charset="0"/>
              </a:endParaRPr>
            </a:p>
          </p:txBody>
        </p:sp>
        <p:sp>
          <p:nvSpPr>
            <p:cNvPr id="16" name="Text Box 21"/>
            <p:cNvSpPr txBox="1">
              <a:spLocks noChangeArrowheads="1"/>
            </p:cNvSpPr>
            <p:nvPr/>
          </p:nvSpPr>
          <p:spPr bwMode="auto">
            <a:xfrm>
              <a:off x="3072" y="2140"/>
              <a:ext cx="718"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lgn="ctr">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err="1">
                  <a:latin typeface="Courier New" pitchFamily="49" charset="0"/>
                </a:rPr>
                <a:t>stack.h</a:t>
              </a:r>
              <a:endParaRPr lang="en-US" b="1" dirty="0">
                <a:latin typeface="Courier New" pitchFamily="49" charset="0"/>
              </a:endParaRPr>
            </a:p>
          </p:txBody>
        </p:sp>
        <p:sp>
          <p:nvSpPr>
            <p:cNvPr id="17" name="Text Box 22"/>
            <p:cNvSpPr txBox="1">
              <a:spLocks noChangeArrowheads="1"/>
            </p:cNvSpPr>
            <p:nvPr/>
          </p:nvSpPr>
          <p:spPr bwMode="auto">
            <a:xfrm>
              <a:off x="576" y="3676"/>
              <a:ext cx="976"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lgn="ctr">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a:latin typeface="Courier New" pitchFamily="49" charset="0"/>
                </a:rPr>
                <a:t>intset.cpp</a:t>
              </a:r>
            </a:p>
          </p:txBody>
        </p:sp>
        <p:sp>
          <p:nvSpPr>
            <p:cNvPr id="18" name="Text Box 23"/>
            <p:cNvSpPr txBox="1">
              <a:spLocks noChangeArrowheads="1"/>
            </p:cNvSpPr>
            <p:nvPr/>
          </p:nvSpPr>
          <p:spPr bwMode="auto">
            <a:xfrm>
              <a:off x="2160" y="3676"/>
              <a:ext cx="890"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lgn="ctr">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a:latin typeface="Courier New" pitchFamily="49" charset="0"/>
                </a:rPr>
                <a:t>stack.cpp</a:t>
              </a:r>
            </a:p>
          </p:txBody>
        </p:sp>
        <p:sp>
          <p:nvSpPr>
            <p:cNvPr id="19" name="Text Box 24"/>
            <p:cNvSpPr txBox="1">
              <a:spLocks noChangeArrowheads="1"/>
            </p:cNvSpPr>
            <p:nvPr/>
          </p:nvSpPr>
          <p:spPr bwMode="auto">
            <a:xfrm>
              <a:off x="3744" y="3676"/>
              <a:ext cx="804" cy="231"/>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38100" algn="ctr">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a:latin typeface="Courier New" pitchFamily="49" charset="0"/>
                </a:rPr>
                <a:t>main.cpp</a:t>
              </a:r>
            </a:p>
          </p:txBody>
        </p:sp>
      </p:grpSp>
      <p:sp>
        <p:nvSpPr>
          <p:cNvPr id="25" name="TextBox 24"/>
          <p:cNvSpPr txBox="1"/>
          <p:nvPr/>
        </p:nvSpPr>
        <p:spPr>
          <a:xfrm>
            <a:off x="4229100" y="4953000"/>
            <a:ext cx="952500" cy="1569660"/>
          </a:xfrm>
          <a:prstGeom prst="rect">
            <a:avLst/>
          </a:prstGeom>
          <a:noFill/>
        </p:spPr>
        <p:txBody>
          <a:bodyPr wrap="square" rtlCol="0">
            <a:spAutoFit/>
          </a:bodyPr>
          <a:lstStyle/>
          <a:p>
            <a:r>
              <a:rPr lang="en-US" sz="9600" dirty="0" smtClean="0">
                <a:solidFill>
                  <a:srgbClr val="0000FF"/>
                </a:solidFill>
              </a:rPr>
              <a:t>?</a:t>
            </a:r>
            <a:endParaRPr lang="en-US" sz="9600" dirty="0">
              <a:solidFill>
                <a:srgbClr val="0000FF"/>
              </a:solidFill>
            </a:endParaRPr>
          </a:p>
        </p:txBody>
      </p:sp>
      <p:sp>
        <p:nvSpPr>
          <p:cNvPr id="26" name="Oval 25"/>
          <p:cNvSpPr/>
          <p:nvPr/>
        </p:nvSpPr>
        <p:spPr>
          <a:xfrm>
            <a:off x="5100638" y="3533775"/>
            <a:ext cx="2438400" cy="228600"/>
          </a:xfrm>
          <a:prstGeom prst="ellipse">
            <a:avLst/>
          </a:prstGeom>
          <a:noFill/>
          <a:ln w="2857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6019800" y="5248274"/>
            <a:ext cx="1981200" cy="342901"/>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Oval 27"/>
          <p:cNvSpPr/>
          <p:nvPr/>
        </p:nvSpPr>
        <p:spPr>
          <a:xfrm>
            <a:off x="5253038" y="3695699"/>
            <a:ext cx="1366837" cy="276226"/>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p:cNvSpPr/>
          <p:nvPr/>
        </p:nvSpPr>
        <p:spPr>
          <a:xfrm>
            <a:off x="952500" y="5266744"/>
            <a:ext cx="2247900" cy="277640"/>
          </a:xfrm>
          <a:prstGeom prst="ellipse">
            <a:avLst/>
          </a:prstGeom>
          <a:noFill/>
          <a:ln w="28575">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1" name="Group 30"/>
          <p:cNvGrpSpPr/>
          <p:nvPr/>
        </p:nvGrpSpPr>
        <p:grpSpPr>
          <a:xfrm>
            <a:off x="2057400" y="1526501"/>
            <a:ext cx="5029200" cy="5029200"/>
            <a:chOff x="2057400" y="1526501"/>
            <a:chExt cx="5029200" cy="5029200"/>
          </a:xfrm>
        </p:grpSpPr>
        <p:sp>
          <p:nvSpPr>
            <p:cNvPr id="32" name="Oval 31"/>
            <p:cNvSpPr/>
            <p:nvPr/>
          </p:nvSpPr>
          <p:spPr>
            <a:xfrm>
              <a:off x="2057400" y="1526501"/>
              <a:ext cx="5029200" cy="5029200"/>
            </a:xfrm>
            <a:prstGeom prst="ellipse">
              <a:avLst/>
            </a:prstGeom>
            <a:noFill/>
            <a:ln w="2540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33" name="Straight Connector 32"/>
            <p:cNvCxnSpPr>
              <a:stCxn id="32" idx="3"/>
              <a:endCxn id="32" idx="7"/>
            </p:cNvCxnSpPr>
            <p:nvPr/>
          </p:nvCxnSpPr>
          <p:spPr>
            <a:xfrm flipV="1">
              <a:off x="2793909" y="2263010"/>
              <a:ext cx="3556182" cy="3556182"/>
            </a:xfrm>
            <a:prstGeom prst="line">
              <a:avLst/>
            </a:prstGeom>
            <a:ln w="2540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0" name="Slide Number Placeholder 19"/>
          <p:cNvSpPr>
            <a:spLocks noGrp="1"/>
          </p:cNvSpPr>
          <p:nvPr>
            <p:ph type="sldNum" sz="quarter" idx="12"/>
          </p:nvPr>
        </p:nvSpPr>
        <p:spPr/>
        <p:txBody>
          <a:bodyPr/>
          <a:lstStyle/>
          <a:p>
            <a:pPr>
              <a:defRPr/>
            </a:pPr>
            <a:fld id="{361924D0-832B-4678-AB47-405888889344}" type="slidenum">
              <a:rPr lang="en-US" smtClean="0"/>
              <a:pPr>
                <a:defRPr/>
              </a:pPr>
              <a:t>62</a:t>
            </a:fld>
            <a:endParaRPr lang="en-US"/>
          </a:p>
        </p:txBody>
      </p:sp>
    </p:spTree>
    <p:extLst>
      <p:ext uri="{BB962C8B-B14F-4D97-AF65-F5344CB8AC3E}">
        <p14:creationId xmlns:p14="http://schemas.microsoft.com/office/powerpoint/2010/main" val="2937653427"/>
      </p:ext>
    </p:extLst>
  </p:cSld>
  <p:clrMapOvr>
    <a:masterClrMapping/>
  </p:clrMapOvr>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Fine-Grained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gn="ctr">
              <a:lnSpc>
                <a:spcPts val="4000"/>
              </a:lnSpc>
              <a:buNone/>
            </a:pPr>
            <a:r>
              <a:rPr lang="en-US" sz="4400" dirty="0" smtClean="0"/>
              <a:t>No Cyclic Physical Dependencies</a:t>
            </a:r>
            <a:endParaRPr lang="en-US" sz="4400" dirty="0"/>
          </a:p>
          <a:p>
            <a:pPr>
              <a:lnSpc>
                <a:spcPts val="4000"/>
              </a:lnSpc>
              <a:buNone/>
            </a:pPr>
            <a:endParaRPr lang="en-US" dirty="0"/>
          </a:p>
        </p:txBody>
      </p:sp>
      <p:grpSp>
        <p:nvGrpSpPr>
          <p:cNvPr id="36" name="Group 35"/>
          <p:cNvGrpSpPr/>
          <p:nvPr/>
        </p:nvGrpSpPr>
        <p:grpSpPr>
          <a:xfrm>
            <a:off x="1524000" y="2349500"/>
            <a:ext cx="6183313" cy="4127500"/>
            <a:chOff x="1628775" y="1006475"/>
            <a:chExt cx="6183313" cy="5222875"/>
          </a:xfrm>
        </p:grpSpPr>
        <p:sp>
          <p:nvSpPr>
            <p:cNvPr id="4" name="Arc 3"/>
            <p:cNvSpPr>
              <a:spLocks/>
            </p:cNvSpPr>
            <p:nvPr/>
          </p:nvSpPr>
          <p:spPr bwMode="auto">
            <a:xfrm>
              <a:off x="4686300" y="1844675"/>
              <a:ext cx="2168525" cy="1890713"/>
            </a:xfrm>
            <a:custGeom>
              <a:avLst/>
              <a:gdLst>
                <a:gd name="G0" fmla="+- 0 0 0"/>
                <a:gd name="G1" fmla="+- 19134 0 0"/>
                <a:gd name="G2" fmla="+- 21600 0 0"/>
                <a:gd name="T0" fmla="*/ 10023 w 21564"/>
                <a:gd name="T1" fmla="*/ 0 h 19134"/>
                <a:gd name="T2" fmla="*/ 21564 w 21564"/>
                <a:gd name="T3" fmla="*/ 17896 h 19134"/>
                <a:gd name="T4" fmla="*/ 0 w 21564"/>
                <a:gd name="T5" fmla="*/ 19134 h 19134"/>
              </a:gdLst>
              <a:ahLst/>
              <a:cxnLst>
                <a:cxn ang="0">
                  <a:pos x="T0" y="T1"/>
                </a:cxn>
                <a:cxn ang="0">
                  <a:pos x="T2" y="T3"/>
                </a:cxn>
                <a:cxn ang="0">
                  <a:pos x="T4" y="T5"/>
                </a:cxn>
              </a:cxnLst>
              <a:rect l="0" t="0" r="r" b="b"/>
              <a:pathLst>
                <a:path w="21564" h="19134" fill="none" extrusionOk="0">
                  <a:moveTo>
                    <a:pt x="10022" y="0"/>
                  </a:moveTo>
                  <a:cubicBezTo>
                    <a:pt x="16747" y="3522"/>
                    <a:pt x="21129" y="10317"/>
                    <a:pt x="21564" y="17895"/>
                  </a:cubicBezTo>
                </a:path>
                <a:path w="21564" h="19134" stroke="0" extrusionOk="0">
                  <a:moveTo>
                    <a:pt x="10022" y="0"/>
                  </a:moveTo>
                  <a:cubicBezTo>
                    <a:pt x="16747" y="3522"/>
                    <a:pt x="21129" y="10317"/>
                    <a:pt x="21564" y="17895"/>
                  </a:cubicBezTo>
                  <a:lnTo>
                    <a:pt x="0" y="19134"/>
                  </a:lnTo>
                  <a:close/>
                </a:path>
              </a:pathLst>
            </a:custGeom>
            <a:noFill/>
            <a:ln w="38100" cap="rnd">
              <a:solidFill>
                <a:srgbClr val="FF0000"/>
              </a:solidFill>
              <a:round/>
              <a:headEnd type="stealth" w="med" len="lg"/>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 name="Arc 4"/>
            <p:cNvSpPr>
              <a:spLocks/>
            </p:cNvSpPr>
            <p:nvPr/>
          </p:nvSpPr>
          <p:spPr bwMode="auto">
            <a:xfrm>
              <a:off x="3111500" y="3733800"/>
              <a:ext cx="2819400" cy="2133600"/>
            </a:xfrm>
            <a:custGeom>
              <a:avLst/>
              <a:gdLst>
                <a:gd name="G0" fmla="+- 15674 0 0"/>
                <a:gd name="G1" fmla="+- 0 0 0"/>
                <a:gd name="G2" fmla="+- 21600 0 0"/>
                <a:gd name="T0" fmla="*/ 28045 w 28045"/>
                <a:gd name="T1" fmla="*/ 17706 h 21600"/>
                <a:gd name="T2" fmla="*/ 0 w 28045"/>
                <a:gd name="T3" fmla="*/ 14862 h 21600"/>
                <a:gd name="T4" fmla="*/ 15674 w 28045"/>
                <a:gd name="T5" fmla="*/ 0 h 21600"/>
              </a:gdLst>
              <a:ahLst/>
              <a:cxnLst>
                <a:cxn ang="0">
                  <a:pos x="T0" y="T1"/>
                </a:cxn>
                <a:cxn ang="0">
                  <a:pos x="T2" y="T3"/>
                </a:cxn>
                <a:cxn ang="0">
                  <a:pos x="T4" y="T5"/>
                </a:cxn>
              </a:cxnLst>
              <a:rect l="0" t="0" r="r" b="b"/>
              <a:pathLst>
                <a:path w="28045" h="21600" fill="none" extrusionOk="0">
                  <a:moveTo>
                    <a:pt x="28045" y="17706"/>
                  </a:moveTo>
                  <a:cubicBezTo>
                    <a:pt x="24417" y="20240"/>
                    <a:pt x="20099" y="21599"/>
                    <a:pt x="15674" y="21600"/>
                  </a:cubicBezTo>
                  <a:cubicBezTo>
                    <a:pt x="9746" y="21600"/>
                    <a:pt x="4078" y="19163"/>
                    <a:pt x="-1" y="14862"/>
                  </a:cubicBezTo>
                </a:path>
                <a:path w="28045" h="21600" stroke="0" extrusionOk="0">
                  <a:moveTo>
                    <a:pt x="28045" y="17706"/>
                  </a:moveTo>
                  <a:cubicBezTo>
                    <a:pt x="24417" y="20240"/>
                    <a:pt x="20099" y="21599"/>
                    <a:pt x="15674" y="21600"/>
                  </a:cubicBezTo>
                  <a:cubicBezTo>
                    <a:pt x="9746" y="21600"/>
                    <a:pt x="4078" y="19163"/>
                    <a:pt x="-1" y="14862"/>
                  </a:cubicBezTo>
                  <a:lnTo>
                    <a:pt x="15674" y="0"/>
                  </a:lnTo>
                  <a:close/>
                </a:path>
              </a:pathLst>
            </a:custGeom>
            <a:noFill/>
            <a:ln w="38100" cap="rnd">
              <a:solidFill>
                <a:srgbClr val="FF0000"/>
              </a:solidFill>
              <a:round/>
              <a:headEnd type="stealth" w="med" len="lg"/>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 name="Arc 5"/>
            <p:cNvSpPr>
              <a:spLocks/>
            </p:cNvSpPr>
            <p:nvPr/>
          </p:nvSpPr>
          <p:spPr bwMode="auto">
            <a:xfrm>
              <a:off x="2882900" y="1662113"/>
              <a:ext cx="1804988" cy="2073275"/>
            </a:xfrm>
            <a:custGeom>
              <a:avLst/>
              <a:gdLst>
                <a:gd name="G0" fmla="+- 17948 0 0"/>
                <a:gd name="G1" fmla="+- 20990 0 0"/>
                <a:gd name="G2" fmla="+- 21600 0 0"/>
                <a:gd name="T0" fmla="*/ 0 w 17948"/>
                <a:gd name="T1" fmla="*/ 8972 h 20990"/>
                <a:gd name="T2" fmla="*/ 12852 w 17948"/>
                <a:gd name="T3" fmla="*/ 0 h 20990"/>
                <a:gd name="T4" fmla="*/ 17948 w 17948"/>
                <a:gd name="T5" fmla="*/ 20990 h 20990"/>
              </a:gdLst>
              <a:ahLst/>
              <a:cxnLst>
                <a:cxn ang="0">
                  <a:pos x="T0" y="T1"/>
                </a:cxn>
                <a:cxn ang="0">
                  <a:pos x="T2" y="T3"/>
                </a:cxn>
                <a:cxn ang="0">
                  <a:pos x="T4" y="T5"/>
                </a:cxn>
              </a:cxnLst>
              <a:rect l="0" t="0" r="r" b="b"/>
              <a:pathLst>
                <a:path w="17948" h="20990" fill="none" extrusionOk="0">
                  <a:moveTo>
                    <a:pt x="0" y="8972"/>
                  </a:moveTo>
                  <a:cubicBezTo>
                    <a:pt x="3009" y="4477"/>
                    <a:pt x="7595" y="1275"/>
                    <a:pt x="12851" y="-1"/>
                  </a:cubicBezTo>
                </a:path>
                <a:path w="17948" h="20990" stroke="0" extrusionOk="0">
                  <a:moveTo>
                    <a:pt x="0" y="8972"/>
                  </a:moveTo>
                  <a:cubicBezTo>
                    <a:pt x="3009" y="4477"/>
                    <a:pt x="7595" y="1275"/>
                    <a:pt x="12851" y="-1"/>
                  </a:cubicBezTo>
                  <a:lnTo>
                    <a:pt x="17948" y="20990"/>
                  </a:lnTo>
                  <a:close/>
                </a:path>
              </a:pathLst>
            </a:custGeom>
            <a:noFill/>
            <a:ln w="38100" cap="rnd">
              <a:solidFill>
                <a:srgbClr val="FF0000"/>
              </a:solidFill>
              <a:round/>
              <a:headEnd type="stealth" w="med" len="lg"/>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 name="Arc 6"/>
            <p:cNvSpPr>
              <a:spLocks/>
            </p:cNvSpPr>
            <p:nvPr/>
          </p:nvSpPr>
          <p:spPr bwMode="auto">
            <a:xfrm>
              <a:off x="4686300" y="1519238"/>
              <a:ext cx="2311400" cy="2216150"/>
            </a:xfrm>
            <a:custGeom>
              <a:avLst/>
              <a:gdLst>
                <a:gd name="G0" fmla="+- 0 0 0"/>
                <a:gd name="G1" fmla="+- 20260 0 0"/>
                <a:gd name="G2" fmla="+- 21600 0 0"/>
                <a:gd name="T0" fmla="*/ 7489 w 20154"/>
                <a:gd name="T1" fmla="*/ 0 h 20260"/>
                <a:gd name="T2" fmla="*/ 20154 w 20154"/>
                <a:gd name="T3" fmla="*/ 12491 h 20260"/>
                <a:gd name="T4" fmla="*/ 0 w 20154"/>
                <a:gd name="T5" fmla="*/ 20260 h 20260"/>
              </a:gdLst>
              <a:ahLst/>
              <a:cxnLst>
                <a:cxn ang="0">
                  <a:pos x="T0" y="T1"/>
                </a:cxn>
                <a:cxn ang="0">
                  <a:pos x="T2" y="T3"/>
                </a:cxn>
                <a:cxn ang="0">
                  <a:pos x="T4" y="T5"/>
                </a:cxn>
              </a:cxnLst>
              <a:rect l="0" t="0" r="r" b="b"/>
              <a:pathLst>
                <a:path w="20154" h="20260" fill="none" extrusionOk="0">
                  <a:moveTo>
                    <a:pt x="7489" y="-1"/>
                  </a:moveTo>
                  <a:cubicBezTo>
                    <a:pt x="13308" y="2151"/>
                    <a:pt x="17922" y="6701"/>
                    <a:pt x="20154" y="12490"/>
                  </a:cubicBezTo>
                </a:path>
                <a:path w="20154" h="20260" stroke="0" extrusionOk="0">
                  <a:moveTo>
                    <a:pt x="7489" y="-1"/>
                  </a:moveTo>
                  <a:cubicBezTo>
                    <a:pt x="13308" y="2151"/>
                    <a:pt x="17922" y="6701"/>
                    <a:pt x="20154" y="12490"/>
                  </a:cubicBezTo>
                  <a:lnTo>
                    <a:pt x="0" y="20260"/>
                  </a:lnTo>
                  <a:close/>
                </a:path>
              </a:pathLst>
            </a:custGeom>
            <a:noFill/>
            <a:ln w="38100" cap="rnd">
              <a:solidFill>
                <a:srgbClr val="FF0000"/>
              </a:solidFill>
              <a:round/>
              <a:headEnd type="none" w="sm" len="sm"/>
              <a:tailEnd type="stealth"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 name="Arc 7"/>
            <p:cNvSpPr>
              <a:spLocks/>
            </p:cNvSpPr>
            <p:nvPr/>
          </p:nvSpPr>
          <p:spPr bwMode="auto">
            <a:xfrm>
              <a:off x="3275013" y="3733800"/>
              <a:ext cx="2894012" cy="2362200"/>
            </a:xfrm>
            <a:custGeom>
              <a:avLst/>
              <a:gdLst>
                <a:gd name="G0" fmla="+- 12324 0 0"/>
                <a:gd name="G1" fmla="+- 0 0 0"/>
                <a:gd name="G2" fmla="+- 21600 0 0"/>
                <a:gd name="T0" fmla="*/ 25246 w 25246"/>
                <a:gd name="T1" fmla="*/ 17308 h 21600"/>
                <a:gd name="T2" fmla="*/ 0 w 25246"/>
                <a:gd name="T3" fmla="*/ 17739 h 21600"/>
                <a:gd name="T4" fmla="*/ 12324 w 25246"/>
                <a:gd name="T5" fmla="*/ 0 h 21600"/>
              </a:gdLst>
              <a:ahLst/>
              <a:cxnLst>
                <a:cxn ang="0">
                  <a:pos x="T0" y="T1"/>
                </a:cxn>
                <a:cxn ang="0">
                  <a:pos x="T2" y="T3"/>
                </a:cxn>
                <a:cxn ang="0">
                  <a:pos x="T4" y="T5"/>
                </a:cxn>
              </a:cxnLst>
              <a:rect l="0" t="0" r="r" b="b"/>
              <a:pathLst>
                <a:path w="25246" h="21600" fill="none" extrusionOk="0">
                  <a:moveTo>
                    <a:pt x="25246" y="17308"/>
                  </a:moveTo>
                  <a:cubicBezTo>
                    <a:pt x="21514" y="20094"/>
                    <a:pt x="16981" y="21599"/>
                    <a:pt x="12324" y="21600"/>
                  </a:cubicBezTo>
                  <a:cubicBezTo>
                    <a:pt x="7918" y="21600"/>
                    <a:pt x="3618" y="20252"/>
                    <a:pt x="-1" y="17739"/>
                  </a:cubicBezTo>
                </a:path>
                <a:path w="25246" h="21600" stroke="0" extrusionOk="0">
                  <a:moveTo>
                    <a:pt x="25246" y="17308"/>
                  </a:moveTo>
                  <a:cubicBezTo>
                    <a:pt x="21514" y="20094"/>
                    <a:pt x="16981" y="21599"/>
                    <a:pt x="12324" y="21600"/>
                  </a:cubicBezTo>
                  <a:cubicBezTo>
                    <a:pt x="7918" y="21600"/>
                    <a:pt x="3618" y="20252"/>
                    <a:pt x="-1" y="17739"/>
                  </a:cubicBezTo>
                  <a:lnTo>
                    <a:pt x="12324" y="0"/>
                  </a:lnTo>
                  <a:close/>
                </a:path>
              </a:pathLst>
            </a:custGeom>
            <a:noFill/>
            <a:ln w="38100" cap="rnd">
              <a:solidFill>
                <a:srgbClr val="FF0000"/>
              </a:solidFill>
              <a:round/>
              <a:headEnd type="none" w="sm" len="sm"/>
              <a:tailEnd type="stealth"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 name="Arc 8"/>
            <p:cNvSpPr>
              <a:spLocks/>
            </p:cNvSpPr>
            <p:nvPr/>
          </p:nvSpPr>
          <p:spPr bwMode="auto">
            <a:xfrm>
              <a:off x="2390775" y="1527175"/>
              <a:ext cx="2297113" cy="2208213"/>
            </a:xfrm>
            <a:custGeom>
              <a:avLst/>
              <a:gdLst>
                <a:gd name="G0" fmla="+- 20042 0 0"/>
                <a:gd name="G1" fmla="+- 20187 0 0"/>
                <a:gd name="G2" fmla="+- 21600 0 0"/>
                <a:gd name="T0" fmla="*/ 0 w 20042"/>
                <a:gd name="T1" fmla="*/ 12133 h 20187"/>
                <a:gd name="T2" fmla="*/ 12359 w 20042"/>
                <a:gd name="T3" fmla="*/ 0 h 20187"/>
                <a:gd name="T4" fmla="*/ 20042 w 20042"/>
                <a:gd name="T5" fmla="*/ 20187 h 20187"/>
              </a:gdLst>
              <a:ahLst/>
              <a:cxnLst>
                <a:cxn ang="0">
                  <a:pos x="T0" y="T1"/>
                </a:cxn>
                <a:cxn ang="0">
                  <a:pos x="T2" y="T3"/>
                </a:cxn>
                <a:cxn ang="0">
                  <a:pos x="T4" y="T5"/>
                </a:cxn>
              </a:cxnLst>
              <a:rect l="0" t="0" r="r" b="b"/>
              <a:pathLst>
                <a:path w="20042" h="20187" fill="none" extrusionOk="0">
                  <a:moveTo>
                    <a:pt x="-1" y="12132"/>
                  </a:moveTo>
                  <a:cubicBezTo>
                    <a:pt x="2246" y="6541"/>
                    <a:pt x="6727" y="2143"/>
                    <a:pt x="12358" y="-1"/>
                  </a:cubicBezTo>
                </a:path>
                <a:path w="20042" h="20187" stroke="0" extrusionOk="0">
                  <a:moveTo>
                    <a:pt x="-1" y="12132"/>
                  </a:moveTo>
                  <a:cubicBezTo>
                    <a:pt x="2246" y="6541"/>
                    <a:pt x="6727" y="2143"/>
                    <a:pt x="12358" y="-1"/>
                  </a:cubicBezTo>
                  <a:lnTo>
                    <a:pt x="20042" y="20187"/>
                  </a:lnTo>
                  <a:close/>
                </a:path>
              </a:pathLst>
            </a:custGeom>
            <a:noFill/>
            <a:ln w="38100" cap="rnd">
              <a:solidFill>
                <a:srgbClr val="FF0000"/>
              </a:solidFill>
              <a:round/>
              <a:headEnd type="none" w="sm" len="sm"/>
              <a:tailEnd type="stealth"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 name="Rectangle 9"/>
            <p:cNvSpPr>
              <a:spLocks noChangeArrowheads="1"/>
            </p:cNvSpPr>
            <p:nvPr/>
          </p:nvSpPr>
          <p:spPr bwMode="auto">
            <a:xfrm>
              <a:off x="6673850" y="1615710"/>
              <a:ext cx="903288"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a:r>
                <a:rPr lang="en-US" sz="1200" dirty="0" err="1">
                  <a:latin typeface="Times New Roman" pitchFamily="18" charset="0"/>
                </a:rPr>
                <a:t>DependsOn</a:t>
              </a:r>
              <a:endParaRPr lang="en-US" sz="1200" dirty="0">
                <a:latin typeface="Times New Roman" pitchFamily="18" charset="0"/>
              </a:endParaRPr>
            </a:p>
          </p:txBody>
        </p:sp>
        <p:sp>
          <p:nvSpPr>
            <p:cNvPr id="11" name="Freeform 10"/>
            <p:cNvSpPr>
              <a:spLocks/>
            </p:cNvSpPr>
            <p:nvPr/>
          </p:nvSpPr>
          <p:spPr bwMode="auto">
            <a:xfrm>
              <a:off x="6591300" y="1943100"/>
              <a:ext cx="515938" cy="277813"/>
            </a:xfrm>
            <a:custGeom>
              <a:avLst/>
              <a:gdLst>
                <a:gd name="T0" fmla="*/ 324 w 325"/>
                <a:gd name="T1" fmla="*/ 0 h 175"/>
                <a:gd name="T2" fmla="*/ 90 w 325"/>
                <a:gd name="T3" fmla="*/ 84 h 175"/>
                <a:gd name="T4" fmla="*/ 210 w 325"/>
                <a:gd name="T5" fmla="*/ 90 h 175"/>
                <a:gd name="T6" fmla="*/ 0 w 325"/>
                <a:gd name="T7" fmla="*/ 174 h 175"/>
              </a:gdLst>
              <a:ahLst/>
              <a:cxnLst>
                <a:cxn ang="0">
                  <a:pos x="T0" y="T1"/>
                </a:cxn>
                <a:cxn ang="0">
                  <a:pos x="T2" y="T3"/>
                </a:cxn>
                <a:cxn ang="0">
                  <a:pos x="T4" y="T5"/>
                </a:cxn>
                <a:cxn ang="0">
                  <a:pos x="T6" y="T7"/>
                </a:cxn>
              </a:cxnLst>
              <a:rect l="0" t="0" r="r" b="b"/>
              <a:pathLst>
                <a:path w="325" h="175">
                  <a:moveTo>
                    <a:pt x="324" y="0"/>
                  </a:moveTo>
                  <a:lnTo>
                    <a:pt x="90" y="84"/>
                  </a:lnTo>
                  <a:lnTo>
                    <a:pt x="210" y="90"/>
                  </a:lnTo>
                  <a:lnTo>
                    <a:pt x="0" y="174"/>
                  </a:lnTo>
                </a:path>
              </a:pathLst>
            </a:custGeom>
            <a:noFill/>
            <a:ln w="127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12" name="Group 11"/>
            <p:cNvGrpSpPr>
              <a:grpSpLocks/>
            </p:cNvGrpSpPr>
            <p:nvPr/>
          </p:nvGrpSpPr>
          <p:grpSpPr bwMode="auto">
            <a:xfrm>
              <a:off x="1628775" y="2544763"/>
              <a:ext cx="1955800" cy="3346450"/>
              <a:chOff x="1026" y="1603"/>
              <a:chExt cx="1232" cy="2108"/>
            </a:xfrm>
          </p:grpSpPr>
          <p:sp>
            <p:nvSpPr>
              <p:cNvPr id="13" name="Rectangle 12"/>
              <p:cNvSpPr>
                <a:spLocks noChangeArrowheads="1"/>
              </p:cNvSpPr>
              <p:nvPr/>
            </p:nvSpPr>
            <p:spPr bwMode="auto">
              <a:xfrm>
                <a:off x="1072" y="1603"/>
                <a:ext cx="1186" cy="1968"/>
              </a:xfrm>
              <a:prstGeom prst="rect">
                <a:avLst/>
              </a:prstGeom>
              <a:solidFill>
                <a:srgbClr val="FFFF99"/>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 name="Rectangle 13"/>
              <p:cNvSpPr>
                <a:spLocks noChangeArrowheads="1"/>
              </p:cNvSpPr>
              <p:nvPr/>
            </p:nvSpPr>
            <p:spPr bwMode="auto">
              <a:xfrm>
                <a:off x="1132" y="1663"/>
                <a:ext cx="1066" cy="1260"/>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 name="Rectangle 14"/>
              <p:cNvSpPr>
                <a:spLocks noChangeArrowheads="1"/>
              </p:cNvSpPr>
              <p:nvPr/>
            </p:nvSpPr>
            <p:spPr bwMode="auto">
              <a:xfrm>
                <a:off x="1026" y="3543"/>
                <a:ext cx="443" cy="1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55562" tIns="26988" rIns="55562" bIns="26988">
                <a:spAutoFit/>
              </a:bodyPr>
              <a:lstStyle/>
              <a:p>
                <a:pPr defTabSz="328613"/>
                <a:r>
                  <a:rPr lang="en-US" sz="1400" b="1">
                    <a:latin typeface="Times New Roman" pitchFamily="18" charset="0"/>
                  </a:rPr>
                  <a:t>element</a:t>
                </a:r>
              </a:p>
            </p:txBody>
          </p:sp>
          <p:sp>
            <p:nvSpPr>
              <p:cNvPr id="16" name="Rectangle 15"/>
              <p:cNvSpPr>
                <a:spLocks noChangeArrowheads="1"/>
              </p:cNvSpPr>
              <p:nvPr/>
            </p:nvSpPr>
            <p:spPr bwMode="auto">
              <a:xfrm>
                <a:off x="1139" y="1674"/>
                <a:ext cx="883" cy="1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52388" tIns="26988" rIns="52388" bIns="26988">
                <a:spAutoFit/>
              </a:bodyPr>
              <a:lstStyle/>
              <a:p>
                <a:pPr defTabSz="296863">
                  <a:lnSpc>
                    <a:spcPts val="840"/>
                  </a:lnSpc>
                </a:pPr>
                <a:r>
                  <a:rPr lang="en-US" sz="900" dirty="0">
                    <a:latin typeface="Times New Roman" pitchFamily="18" charset="0"/>
                  </a:rPr>
                  <a:t>// </a:t>
                </a:r>
                <a:r>
                  <a:rPr lang="en-US" sz="900" dirty="0" err="1">
                    <a:latin typeface="Times New Roman" pitchFamily="18" charset="0"/>
                  </a:rPr>
                  <a:t>element.h</a:t>
                </a:r>
                <a:endParaRPr lang="en-US" sz="900" dirty="0">
                  <a:latin typeface="Times New Roman" pitchFamily="18" charset="0"/>
                </a:endParaRPr>
              </a:p>
              <a:p>
                <a:pPr defTabSz="296863">
                  <a:lnSpc>
                    <a:spcPts val="840"/>
                  </a:lnSpc>
                </a:pPr>
                <a:r>
                  <a:rPr lang="en-US" sz="900" dirty="0">
                    <a:latin typeface="Times New Roman" pitchFamily="18" charset="0"/>
                  </a:rPr>
                  <a:t>// . . .</a:t>
                </a:r>
              </a:p>
              <a:p>
                <a:pPr defTabSz="296863">
                  <a:lnSpc>
                    <a:spcPts val="840"/>
                  </a:lnSpc>
                </a:pPr>
                <a:endParaRPr lang="en-US" sz="900" dirty="0">
                  <a:latin typeface="Times New Roman" pitchFamily="18" charset="0"/>
                </a:endParaRPr>
              </a:p>
              <a:p>
                <a:pPr defTabSz="296863">
                  <a:lnSpc>
                    <a:spcPts val="840"/>
                  </a:lnSpc>
                </a:pPr>
                <a:r>
                  <a:rPr lang="en-US" sz="900" dirty="0">
                    <a:latin typeface="Times New Roman" pitchFamily="18" charset="0"/>
                  </a:rPr>
                  <a:t>class Circuit;</a:t>
                </a:r>
              </a:p>
              <a:p>
                <a:pPr defTabSz="296863">
                  <a:lnSpc>
                    <a:spcPts val="840"/>
                  </a:lnSpc>
                </a:pPr>
                <a:r>
                  <a:rPr lang="en-US" sz="900" dirty="0">
                    <a:latin typeface="Times New Roman" pitchFamily="18" charset="0"/>
                  </a:rPr>
                  <a:t>class Wire;</a:t>
                </a:r>
              </a:p>
              <a:p>
                <a:pPr defTabSz="296863">
                  <a:lnSpc>
                    <a:spcPts val="840"/>
                  </a:lnSpc>
                </a:pPr>
                <a:endParaRPr lang="en-US" sz="900" dirty="0">
                  <a:latin typeface="Times New Roman" pitchFamily="18" charset="0"/>
                </a:endParaRPr>
              </a:p>
              <a:p>
                <a:pPr defTabSz="296863">
                  <a:lnSpc>
                    <a:spcPts val="840"/>
                  </a:lnSpc>
                </a:pPr>
                <a:r>
                  <a:rPr lang="en-US" sz="900" dirty="0">
                    <a:latin typeface="Times New Roman" pitchFamily="18" charset="0"/>
                  </a:rPr>
                  <a:t>// . . .</a:t>
                </a:r>
                <a:br>
                  <a:rPr lang="en-US" sz="900" dirty="0">
                    <a:latin typeface="Times New Roman" pitchFamily="18" charset="0"/>
                  </a:rPr>
                </a:br>
                <a:endParaRPr lang="en-US" sz="900" dirty="0">
                  <a:latin typeface="Times New Roman" pitchFamily="18" charset="0"/>
                </a:endParaRPr>
              </a:p>
              <a:p>
                <a:pPr defTabSz="296863">
                  <a:lnSpc>
                    <a:spcPts val="840"/>
                  </a:lnSpc>
                </a:pPr>
                <a:r>
                  <a:rPr lang="en-US" sz="900" dirty="0">
                    <a:latin typeface="Times New Roman" pitchFamily="18" charset="0"/>
                  </a:rPr>
                  <a:t>class Element {</a:t>
                </a:r>
              </a:p>
              <a:p>
                <a:pPr defTabSz="296863">
                  <a:lnSpc>
                    <a:spcPts val="840"/>
                  </a:lnSpc>
                </a:pPr>
                <a:r>
                  <a:rPr lang="en-US" sz="900" dirty="0">
                    <a:latin typeface="Times New Roman" pitchFamily="18" charset="0"/>
                  </a:rPr>
                  <a:t>    // . . .</a:t>
                </a:r>
              </a:p>
              <a:p>
                <a:pPr defTabSz="296863">
                  <a:lnSpc>
                    <a:spcPts val="840"/>
                  </a:lnSpc>
                </a:pPr>
                <a:r>
                  <a:rPr lang="en-US" sz="900" dirty="0">
                    <a:latin typeface="Times New Roman" pitchFamily="18" charset="0"/>
                  </a:rPr>
                  <a:t>    Circuit *</a:t>
                </a:r>
                <a:r>
                  <a:rPr lang="en-US" sz="900" dirty="0" err="1">
                    <a:latin typeface="Times New Roman" pitchFamily="18" charset="0"/>
                  </a:rPr>
                  <a:t>getParent</a:t>
                </a:r>
                <a:r>
                  <a:rPr lang="en-US" sz="900" dirty="0">
                    <a:latin typeface="Times New Roman" pitchFamily="18" charset="0"/>
                  </a:rPr>
                  <a:t>();</a:t>
                </a:r>
              </a:p>
              <a:p>
                <a:pPr defTabSz="296863">
                  <a:lnSpc>
                    <a:spcPts val="840"/>
                  </a:lnSpc>
                </a:pPr>
                <a:r>
                  <a:rPr lang="en-US" sz="900" dirty="0">
                    <a:latin typeface="Times New Roman" pitchFamily="18" charset="0"/>
                  </a:rPr>
                  <a:t>    </a:t>
                </a:r>
                <a:r>
                  <a:rPr lang="en-US" sz="900" dirty="0" err="1">
                    <a:latin typeface="Times New Roman" pitchFamily="18" charset="0"/>
                  </a:rPr>
                  <a:t>int</a:t>
                </a:r>
                <a:r>
                  <a:rPr lang="en-US" sz="900" dirty="0">
                    <a:latin typeface="Times New Roman" pitchFamily="18" charset="0"/>
                  </a:rPr>
                  <a:t> </a:t>
                </a:r>
                <a:r>
                  <a:rPr lang="en-US" sz="900" dirty="0" err="1">
                    <a:latin typeface="Times New Roman" pitchFamily="18" charset="0"/>
                  </a:rPr>
                  <a:t>isConn</a:t>
                </a:r>
                <a:r>
                  <a:rPr lang="en-US" sz="900" dirty="0">
                    <a:latin typeface="Times New Roman" pitchFamily="18" charset="0"/>
                  </a:rPr>
                  <a:t>(</a:t>
                </a:r>
                <a:r>
                  <a:rPr lang="en-US" sz="900" dirty="0" err="1">
                    <a:latin typeface="Times New Roman" pitchFamily="18" charset="0"/>
                  </a:rPr>
                  <a:t>const</a:t>
                </a:r>
                <a:r>
                  <a:rPr lang="en-US" sz="900" dirty="0">
                    <a:latin typeface="Times New Roman" pitchFamily="18" charset="0"/>
                  </a:rPr>
                  <a:t> Wire&amp;);</a:t>
                </a:r>
              </a:p>
              <a:p>
                <a:pPr defTabSz="296863">
                  <a:lnSpc>
                    <a:spcPts val="840"/>
                  </a:lnSpc>
                </a:pPr>
                <a:r>
                  <a:rPr lang="en-US" sz="900" dirty="0">
                    <a:latin typeface="Times New Roman" pitchFamily="18" charset="0"/>
                  </a:rPr>
                  <a:t>};</a:t>
                </a:r>
              </a:p>
              <a:p>
                <a:pPr defTabSz="296863">
                  <a:lnSpc>
                    <a:spcPts val="840"/>
                  </a:lnSpc>
                </a:pPr>
                <a:r>
                  <a:rPr lang="en-US" sz="900" dirty="0">
                    <a:latin typeface="Times New Roman" pitchFamily="18" charset="0"/>
                  </a:rPr>
                  <a:t>// . . .</a:t>
                </a:r>
              </a:p>
            </p:txBody>
          </p:sp>
          <p:grpSp>
            <p:nvGrpSpPr>
              <p:cNvPr id="17" name="Group 16"/>
              <p:cNvGrpSpPr>
                <a:grpSpLocks/>
              </p:cNvGrpSpPr>
              <p:nvPr/>
            </p:nvGrpSpPr>
            <p:grpSpPr bwMode="auto">
              <a:xfrm>
                <a:off x="1132" y="2990"/>
                <a:ext cx="1066" cy="528"/>
                <a:chOff x="1132" y="2990"/>
                <a:chExt cx="1066" cy="528"/>
              </a:xfrm>
            </p:grpSpPr>
            <p:sp>
              <p:nvSpPr>
                <p:cNvPr id="18" name="Rectangle 17"/>
                <p:cNvSpPr>
                  <a:spLocks noChangeArrowheads="1"/>
                </p:cNvSpPr>
                <p:nvPr/>
              </p:nvSpPr>
              <p:spPr bwMode="auto">
                <a:xfrm>
                  <a:off x="1132" y="2990"/>
                  <a:ext cx="1066" cy="528"/>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 name="Rectangle 18"/>
                <p:cNvSpPr>
                  <a:spLocks noChangeArrowheads="1"/>
                </p:cNvSpPr>
                <p:nvPr/>
              </p:nvSpPr>
              <p:spPr bwMode="auto">
                <a:xfrm>
                  <a:off x="1139" y="3022"/>
                  <a:ext cx="703" cy="4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52388" tIns="26988" rIns="52388" bIns="26988">
                  <a:spAutoFit/>
                </a:bodyPr>
                <a:lstStyle/>
                <a:p>
                  <a:pPr defTabSz="296863">
                    <a:lnSpc>
                      <a:spcPts val="840"/>
                    </a:lnSpc>
                  </a:pPr>
                  <a:r>
                    <a:rPr lang="en-US" sz="900" dirty="0">
                      <a:latin typeface="Times New Roman" pitchFamily="18" charset="0"/>
                    </a:rPr>
                    <a:t>// </a:t>
                  </a:r>
                  <a:r>
                    <a:rPr lang="en-US" sz="900" dirty="0" smtClean="0">
                      <a:latin typeface="Times New Roman" pitchFamily="18" charset="0"/>
                    </a:rPr>
                    <a:t>element.cpp</a:t>
                  </a:r>
                  <a:endParaRPr lang="en-US" sz="900" dirty="0">
                    <a:latin typeface="Times New Roman" pitchFamily="18" charset="0"/>
                  </a:endParaRPr>
                </a:p>
                <a:p>
                  <a:pPr defTabSz="296863">
                    <a:lnSpc>
                      <a:spcPts val="840"/>
                    </a:lnSpc>
                  </a:pPr>
                  <a:r>
                    <a:rPr lang="en-US" sz="900" dirty="0">
                      <a:latin typeface="Times New Roman" pitchFamily="18" charset="0"/>
                    </a:rPr>
                    <a:t>#include &lt;</a:t>
                  </a:r>
                  <a:r>
                    <a:rPr lang="en-US" sz="900" dirty="0" err="1">
                      <a:latin typeface="Times New Roman" pitchFamily="18" charset="0"/>
                    </a:rPr>
                    <a:t>element.h</a:t>
                  </a:r>
                  <a:r>
                    <a:rPr lang="en-US" sz="900" dirty="0">
                      <a:latin typeface="Times New Roman" pitchFamily="18" charset="0"/>
                    </a:rPr>
                    <a:t>&gt;</a:t>
                  </a:r>
                </a:p>
                <a:p>
                  <a:pPr defTabSz="296863">
                    <a:lnSpc>
                      <a:spcPts val="840"/>
                    </a:lnSpc>
                  </a:pPr>
                  <a:r>
                    <a:rPr lang="en-US" sz="900" dirty="0">
                      <a:solidFill>
                        <a:srgbClr val="FF0000"/>
                      </a:solidFill>
                      <a:latin typeface="Times New Roman" pitchFamily="18" charset="0"/>
                    </a:rPr>
                    <a:t>#include &lt;</a:t>
                  </a:r>
                  <a:r>
                    <a:rPr lang="en-US" sz="900" dirty="0" err="1">
                      <a:solidFill>
                        <a:srgbClr val="FF0000"/>
                      </a:solidFill>
                      <a:latin typeface="Times New Roman" pitchFamily="18" charset="0"/>
                    </a:rPr>
                    <a:t>circuit.h</a:t>
                  </a:r>
                  <a:r>
                    <a:rPr lang="en-US" sz="900" dirty="0">
                      <a:solidFill>
                        <a:srgbClr val="FF0000"/>
                      </a:solidFill>
                      <a:latin typeface="Times New Roman" pitchFamily="18" charset="0"/>
                    </a:rPr>
                    <a:t>&gt;</a:t>
                  </a:r>
                </a:p>
                <a:p>
                  <a:pPr defTabSz="296863">
                    <a:lnSpc>
                      <a:spcPts val="840"/>
                    </a:lnSpc>
                  </a:pPr>
                  <a:r>
                    <a:rPr lang="en-US" sz="900" dirty="0">
                      <a:solidFill>
                        <a:srgbClr val="FF0000"/>
                      </a:solidFill>
                      <a:latin typeface="Times New Roman" pitchFamily="18" charset="0"/>
                    </a:rPr>
                    <a:t>#include &lt;</a:t>
                  </a:r>
                  <a:r>
                    <a:rPr lang="en-US" sz="900" dirty="0" err="1">
                      <a:solidFill>
                        <a:srgbClr val="FF0000"/>
                      </a:solidFill>
                      <a:latin typeface="Times New Roman" pitchFamily="18" charset="0"/>
                    </a:rPr>
                    <a:t>wire.h</a:t>
                  </a:r>
                  <a:r>
                    <a:rPr lang="en-US" sz="900" dirty="0">
                      <a:solidFill>
                        <a:srgbClr val="FF0000"/>
                      </a:solidFill>
                      <a:latin typeface="Times New Roman" pitchFamily="18" charset="0"/>
                    </a:rPr>
                    <a:t>&gt;</a:t>
                  </a:r>
                </a:p>
                <a:p>
                  <a:pPr defTabSz="296863">
                    <a:lnSpc>
                      <a:spcPts val="840"/>
                    </a:lnSpc>
                  </a:pPr>
                  <a:r>
                    <a:rPr lang="en-US" sz="900" dirty="0">
                      <a:latin typeface="Times New Roman" pitchFamily="18" charset="0"/>
                    </a:rPr>
                    <a:t>// . . .</a:t>
                  </a:r>
                </a:p>
              </p:txBody>
            </p:sp>
          </p:grpSp>
        </p:grpSp>
        <p:grpSp>
          <p:nvGrpSpPr>
            <p:cNvPr id="20" name="Group 19"/>
            <p:cNvGrpSpPr>
              <a:grpSpLocks/>
            </p:cNvGrpSpPr>
            <p:nvPr/>
          </p:nvGrpSpPr>
          <p:grpSpPr bwMode="auto">
            <a:xfrm>
              <a:off x="3741738" y="1006475"/>
              <a:ext cx="1955800" cy="3346450"/>
              <a:chOff x="2357" y="634"/>
              <a:chExt cx="1232" cy="2108"/>
            </a:xfrm>
          </p:grpSpPr>
          <p:sp>
            <p:nvSpPr>
              <p:cNvPr id="21" name="Rectangle 20"/>
              <p:cNvSpPr>
                <a:spLocks noChangeArrowheads="1"/>
              </p:cNvSpPr>
              <p:nvPr/>
            </p:nvSpPr>
            <p:spPr bwMode="auto">
              <a:xfrm>
                <a:off x="2403" y="634"/>
                <a:ext cx="1186" cy="1968"/>
              </a:xfrm>
              <a:prstGeom prst="rect">
                <a:avLst/>
              </a:prstGeom>
              <a:solidFill>
                <a:srgbClr val="FFFF99"/>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 name="Rectangle 21"/>
              <p:cNvSpPr>
                <a:spLocks noChangeArrowheads="1"/>
              </p:cNvSpPr>
              <p:nvPr/>
            </p:nvSpPr>
            <p:spPr bwMode="auto">
              <a:xfrm>
                <a:off x="2463" y="694"/>
                <a:ext cx="1066" cy="1260"/>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 name="Rectangle 22"/>
              <p:cNvSpPr>
                <a:spLocks noChangeArrowheads="1"/>
              </p:cNvSpPr>
              <p:nvPr/>
            </p:nvSpPr>
            <p:spPr bwMode="auto">
              <a:xfrm>
                <a:off x="2357" y="2574"/>
                <a:ext cx="381" cy="1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55562" tIns="26988" rIns="55562" bIns="26988">
                <a:spAutoFit/>
              </a:bodyPr>
              <a:lstStyle/>
              <a:p>
                <a:pPr defTabSz="328613"/>
                <a:r>
                  <a:rPr lang="en-US" sz="1400" b="1">
                    <a:latin typeface="Times New Roman" pitchFamily="18" charset="0"/>
                  </a:rPr>
                  <a:t>circuit</a:t>
                </a:r>
              </a:p>
            </p:txBody>
          </p:sp>
          <p:sp>
            <p:nvSpPr>
              <p:cNvPr id="24" name="Rectangle 23"/>
              <p:cNvSpPr>
                <a:spLocks noChangeArrowheads="1"/>
              </p:cNvSpPr>
              <p:nvPr/>
            </p:nvSpPr>
            <p:spPr bwMode="auto">
              <a:xfrm>
                <a:off x="2470" y="705"/>
                <a:ext cx="1082" cy="1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52388" tIns="26988" rIns="52388" bIns="26988">
                <a:spAutoFit/>
              </a:bodyPr>
              <a:lstStyle/>
              <a:p>
                <a:pPr defTabSz="296863">
                  <a:lnSpc>
                    <a:spcPts val="840"/>
                  </a:lnSpc>
                </a:pPr>
                <a:r>
                  <a:rPr lang="en-US" sz="900" dirty="0">
                    <a:latin typeface="Times New Roman" pitchFamily="18" charset="0"/>
                  </a:rPr>
                  <a:t>// </a:t>
                </a:r>
                <a:r>
                  <a:rPr lang="en-US" sz="900" dirty="0" err="1">
                    <a:latin typeface="Times New Roman" pitchFamily="18" charset="0"/>
                  </a:rPr>
                  <a:t>circuit.h</a:t>
                </a:r>
                <a:endParaRPr lang="en-US" sz="900" dirty="0">
                  <a:latin typeface="Times New Roman" pitchFamily="18" charset="0"/>
                </a:endParaRPr>
              </a:p>
              <a:p>
                <a:pPr defTabSz="296863">
                  <a:lnSpc>
                    <a:spcPts val="840"/>
                  </a:lnSpc>
                </a:pPr>
                <a:r>
                  <a:rPr lang="en-US" sz="900" dirty="0">
                    <a:latin typeface="Times New Roman" pitchFamily="18" charset="0"/>
                  </a:rPr>
                  <a:t>// . . .</a:t>
                </a:r>
              </a:p>
              <a:p>
                <a:pPr defTabSz="296863">
                  <a:lnSpc>
                    <a:spcPts val="840"/>
                  </a:lnSpc>
                </a:pPr>
                <a:endParaRPr lang="en-US" sz="900" dirty="0">
                  <a:latin typeface="Times New Roman" pitchFamily="18" charset="0"/>
                </a:endParaRPr>
              </a:p>
              <a:p>
                <a:pPr defTabSz="296863">
                  <a:lnSpc>
                    <a:spcPts val="840"/>
                  </a:lnSpc>
                </a:pPr>
                <a:r>
                  <a:rPr lang="en-US" sz="900" dirty="0">
                    <a:latin typeface="Times New Roman" pitchFamily="18" charset="0"/>
                  </a:rPr>
                  <a:t>class Wire;</a:t>
                </a:r>
              </a:p>
              <a:p>
                <a:pPr defTabSz="296863">
                  <a:lnSpc>
                    <a:spcPts val="840"/>
                  </a:lnSpc>
                </a:pPr>
                <a:r>
                  <a:rPr lang="en-US" sz="900" dirty="0">
                    <a:latin typeface="Times New Roman" pitchFamily="18" charset="0"/>
                  </a:rPr>
                  <a:t>class Element;</a:t>
                </a:r>
              </a:p>
              <a:p>
                <a:pPr defTabSz="296863">
                  <a:lnSpc>
                    <a:spcPts val="840"/>
                  </a:lnSpc>
                </a:pPr>
                <a:endParaRPr lang="en-US" sz="900" dirty="0">
                  <a:latin typeface="Times New Roman" pitchFamily="18" charset="0"/>
                </a:endParaRPr>
              </a:p>
              <a:p>
                <a:pPr defTabSz="296863">
                  <a:lnSpc>
                    <a:spcPts val="840"/>
                  </a:lnSpc>
                </a:pPr>
                <a:r>
                  <a:rPr lang="en-US" sz="900" dirty="0">
                    <a:latin typeface="Times New Roman" pitchFamily="18" charset="0"/>
                  </a:rPr>
                  <a:t>// . . .</a:t>
                </a:r>
              </a:p>
              <a:p>
                <a:pPr defTabSz="296863">
                  <a:lnSpc>
                    <a:spcPts val="840"/>
                  </a:lnSpc>
                </a:pPr>
                <a:endParaRPr lang="en-US" sz="900" dirty="0">
                  <a:latin typeface="Times New Roman" pitchFamily="18" charset="0"/>
                </a:endParaRPr>
              </a:p>
              <a:p>
                <a:pPr defTabSz="296863">
                  <a:lnSpc>
                    <a:spcPts val="840"/>
                  </a:lnSpc>
                </a:pPr>
                <a:r>
                  <a:rPr lang="en-US" sz="900" dirty="0">
                    <a:latin typeface="Times New Roman" pitchFamily="18" charset="0"/>
                  </a:rPr>
                  <a:t>class Circuit {</a:t>
                </a:r>
              </a:p>
              <a:p>
                <a:pPr defTabSz="296863">
                  <a:lnSpc>
                    <a:spcPts val="840"/>
                  </a:lnSpc>
                </a:pPr>
                <a:r>
                  <a:rPr lang="en-US" sz="900" dirty="0">
                    <a:latin typeface="Times New Roman" pitchFamily="18" charset="0"/>
                  </a:rPr>
                  <a:t>    // . . .</a:t>
                </a:r>
              </a:p>
              <a:p>
                <a:pPr defTabSz="296863">
                  <a:lnSpc>
                    <a:spcPts val="840"/>
                  </a:lnSpc>
                </a:pPr>
                <a:r>
                  <a:rPr lang="en-US" sz="900" dirty="0">
                    <a:latin typeface="Times New Roman" pitchFamily="18" charset="0"/>
                  </a:rPr>
                  <a:t>    Wire *</a:t>
                </a:r>
                <a:r>
                  <a:rPr lang="en-US" sz="900" dirty="0" err="1">
                    <a:latin typeface="Times New Roman" pitchFamily="18" charset="0"/>
                  </a:rPr>
                  <a:t>addWire</a:t>
                </a:r>
                <a:r>
                  <a:rPr lang="en-US" sz="900" dirty="0">
                    <a:latin typeface="Times New Roman" pitchFamily="18" charset="0"/>
                  </a:rPr>
                  <a:t>(</a:t>
                </a:r>
                <a:r>
                  <a:rPr lang="en-US" sz="900" dirty="0" err="1">
                    <a:latin typeface="Times New Roman" pitchFamily="18" charset="0"/>
                  </a:rPr>
                  <a:t>const</a:t>
                </a:r>
                <a:r>
                  <a:rPr lang="en-US" sz="900" dirty="0">
                    <a:latin typeface="Times New Roman" pitchFamily="18" charset="0"/>
                  </a:rPr>
                  <a:t> char*);</a:t>
                </a:r>
              </a:p>
              <a:p>
                <a:pPr defTabSz="296863">
                  <a:lnSpc>
                    <a:spcPts val="840"/>
                  </a:lnSpc>
                </a:pPr>
                <a:r>
                  <a:rPr lang="en-US" sz="900" dirty="0">
                    <a:latin typeface="Times New Roman" pitchFamily="18" charset="0"/>
                  </a:rPr>
                  <a:t>    Wire *</a:t>
                </a:r>
                <a:r>
                  <a:rPr lang="en-US" sz="900" dirty="0" err="1">
                    <a:latin typeface="Times New Roman" pitchFamily="18" charset="0"/>
                  </a:rPr>
                  <a:t>addElem</a:t>
                </a:r>
                <a:r>
                  <a:rPr lang="en-US" sz="900" dirty="0">
                    <a:latin typeface="Times New Roman" pitchFamily="18" charset="0"/>
                  </a:rPr>
                  <a:t>(</a:t>
                </a:r>
                <a:r>
                  <a:rPr lang="en-US" sz="900" dirty="0" err="1">
                    <a:latin typeface="Times New Roman" pitchFamily="18" charset="0"/>
                  </a:rPr>
                  <a:t>const</a:t>
                </a:r>
                <a:r>
                  <a:rPr lang="en-US" sz="900" dirty="0">
                    <a:latin typeface="Times New Roman" pitchFamily="18" charset="0"/>
                  </a:rPr>
                  <a:t> char*);</a:t>
                </a:r>
              </a:p>
              <a:p>
                <a:pPr defTabSz="296863">
                  <a:lnSpc>
                    <a:spcPts val="840"/>
                  </a:lnSpc>
                </a:pPr>
                <a:r>
                  <a:rPr lang="en-US" sz="900" dirty="0">
                    <a:latin typeface="Times New Roman" pitchFamily="18" charset="0"/>
                  </a:rPr>
                  <a:t>};</a:t>
                </a:r>
              </a:p>
              <a:p>
                <a:pPr defTabSz="296863">
                  <a:lnSpc>
                    <a:spcPts val="840"/>
                  </a:lnSpc>
                </a:pPr>
                <a:r>
                  <a:rPr lang="en-US" sz="900" dirty="0">
                    <a:latin typeface="Times New Roman" pitchFamily="18" charset="0"/>
                  </a:rPr>
                  <a:t>// . . .</a:t>
                </a:r>
              </a:p>
            </p:txBody>
          </p:sp>
          <p:grpSp>
            <p:nvGrpSpPr>
              <p:cNvPr id="25" name="Group 24"/>
              <p:cNvGrpSpPr>
                <a:grpSpLocks/>
              </p:cNvGrpSpPr>
              <p:nvPr/>
            </p:nvGrpSpPr>
            <p:grpSpPr bwMode="auto">
              <a:xfrm>
                <a:off x="2463" y="2021"/>
                <a:ext cx="1066" cy="528"/>
                <a:chOff x="2463" y="2021"/>
                <a:chExt cx="1066" cy="528"/>
              </a:xfrm>
            </p:grpSpPr>
            <p:sp>
              <p:nvSpPr>
                <p:cNvPr id="26" name="Rectangle 25"/>
                <p:cNvSpPr>
                  <a:spLocks noChangeArrowheads="1"/>
                </p:cNvSpPr>
                <p:nvPr/>
              </p:nvSpPr>
              <p:spPr bwMode="auto">
                <a:xfrm>
                  <a:off x="2463" y="2021"/>
                  <a:ext cx="1066" cy="528"/>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 name="Rectangle 26"/>
                <p:cNvSpPr>
                  <a:spLocks noChangeArrowheads="1"/>
                </p:cNvSpPr>
                <p:nvPr/>
              </p:nvSpPr>
              <p:spPr bwMode="auto">
                <a:xfrm>
                  <a:off x="2470" y="2053"/>
                  <a:ext cx="703" cy="4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52388" tIns="26988" rIns="52388" bIns="26988">
                  <a:spAutoFit/>
                </a:bodyPr>
                <a:lstStyle/>
                <a:p>
                  <a:pPr defTabSz="296863">
                    <a:lnSpc>
                      <a:spcPts val="840"/>
                    </a:lnSpc>
                  </a:pPr>
                  <a:r>
                    <a:rPr lang="en-US" sz="900" dirty="0">
                      <a:latin typeface="Times New Roman" pitchFamily="18" charset="0"/>
                    </a:rPr>
                    <a:t>// </a:t>
                  </a:r>
                  <a:r>
                    <a:rPr lang="en-US" sz="900" dirty="0" smtClean="0">
                      <a:latin typeface="Times New Roman" pitchFamily="18" charset="0"/>
                    </a:rPr>
                    <a:t>circuit.cpp</a:t>
                  </a:r>
                  <a:endParaRPr lang="en-US" sz="900" dirty="0">
                    <a:latin typeface="Times New Roman" pitchFamily="18" charset="0"/>
                  </a:endParaRPr>
                </a:p>
                <a:p>
                  <a:pPr defTabSz="296863">
                    <a:lnSpc>
                      <a:spcPts val="840"/>
                    </a:lnSpc>
                  </a:pPr>
                  <a:r>
                    <a:rPr lang="en-US" sz="900" dirty="0">
                      <a:latin typeface="Times New Roman" pitchFamily="18" charset="0"/>
                    </a:rPr>
                    <a:t>#include &lt;</a:t>
                  </a:r>
                  <a:r>
                    <a:rPr lang="en-US" sz="900" dirty="0" err="1">
                      <a:latin typeface="Times New Roman" pitchFamily="18" charset="0"/>
                    </a:rPr>
                    <a:t>circuit.h</a:t>
                  </a:r>
                  <a:r>
                    <a:rPr lang="en-US" sz="900" dirty="0">
                      <a:latin typeface="Times New Roman" pitchFamily="18" charset="0"/>
                    </a:rPr>
                    <a:t>&gt;</a:t>
                  </a:r>
                </a:p>
                <a:p>
                  <a:pPr defTabSz="296863">
                    <a:lnSpc>
                      <a:spcPts val="840"/>
                    </a:lnSpc>
                  </a:pPr>
                  <a:r>
                    <a:rPr lang="en-US" sz="900" dirty="0">
                      <a:solidFill>
                        <a:srgbClr val="FF0000"/>
                      </a:solidFill>
                      <a:latin typeface="Times New Roman" pitchFamily="18" charset="0"/>
                    </a:rPr>
                    <a:t>#include &lt;</a:t>
                  </a:r>
                  <a:r>
                    <a:rPr lang="en-US" sz="900" dirty="0" err="1">
                      <a:solidFill>
                        <a:srgbClr val="FF0000"/>
                      </a:solidFill>
                      <a:latin typeface="Times New Roman" pitchFamily="18" charset="0"/>
                    </a:rPr>
                    <a:t>wire.h</a:t>
                  </a:r>
                  <a:r>
                    <a:rPr lang="en-US" sz="900" dirty="0">
                      <a:solidFill>
                        <a:srgbClr val="FF0000"/>
                      </a:solidFill>
                      <a:latin typeface="Times New Roman" pitchFamily="18" charset="0"/>
                    </a:rPr>
                    <a:t>&gt;</a:t>
                  </a:r>
                </a:p>
                <a:p>
                  <a:pPr defTabSz="296863">
                    <a:lnSpc>
                      <a:spcPts val="840"/>
                    </a:lnSpc>
                  </a:pPr>
                  <a:r>
                    <a:rPr lang="en-US" sz="900" dirty="0">
                      <a:solidFill>
                        <a:srgbClr val="FF0000"/>
                      </a:solidFill>
                      <a:latin typeface="Times New Roman" pitchFamily="18" charset="0"/>
                    </a:rPr>
                    <a:t>#include &lt;</a:t>
                  </a:r>
                  <a:r>
                    <a:rPr lang="en-US" sz="900" dirty="0" err="1">
                      <a:solidFill>
                        <a:srgbClr val="FF0000"/>
                      </a:solidFill>
                      <a:latin typeface="Times New Roman" pitchFamily="18" charset="0"/>
                    </a:rPr>
                    <a:t>element.h</a:t>
                  </a:r>
                  <a:r>
                    <a:rPr lang="en-US" sz="900" dirty="0">
                      <a:solidFill>
                        <a:srgbClr val="FF0000"/>
                      </a:solidFill>
                      <a:latin typeface="Times New Roman" pitchFamily="18" charset="0"/>
                    </a:rPr>
                    <a:t>&gt;</a:t>
                  </a:r>
                </a:p>
                <a:p>
                  <a:pPr defTabSz="296863">
                    <a:lnSpc>
                      <a:spcPts val="840"/>
                    </a:lnSpc>
                  </a:pPr>
                  <a:r>
                    <a:rPr lang="en-US" sz="900" dirty="0">
                      <a:latin typeface="Times New Roman" pitchFamily="18" charset="0"/>
                    </a:rPr>
                    <a:t>// . . .</a:t>
                  </a:r>
                </a:p>
              </p:txBody>
            </p:sp>
          </p:grpSp>
        </p:grpSp>
        <p:grpSp>
          <p:nvGrpSpPr>
            <p:cNvPr id="28" name="Group 27"/>
            <p:cNvGrpSpPr>
              <a:grpSpLocks/>
            </p:cNvGrpSpPr>
            <p:nvPr/>
          </p:nvGrpSpPr>
          <p:grpSpPr bwMode="auto">
            <a:xfrm>
              <a:off x="5856288" y="2882900"/>
              <a:ext cx="1955800" cy="3346450"/>
              <a:chOff x="3689" y="1816"/>
              <a:chExt cx="1232" cy="2108"/>
            </a:xfrm>
          </p:grpSpPr>
          <p:sp>
            <p:nvSpPr>
              <p:cNvPr id="29" name="Rectangle 28"/>
              <p:cNvSpPr>
                <a:spLocks noChangeArrowheads="1"/>
              </p:cNvSpPr>
              <p:nvPr/>
            </p:nvSpPr>
            <p:spPr bwMode="auto">
              <a:xfrm>
                <a:off x="3735" y="1816"/>
                <a:ext cx="1186" cy="1968"/>
              </a:xfrm>
              <a:prstGeom prst="rect">
                <a:avLst/>
              </a:prstGeom>
              <a:solidFill>
                <a:srgbClr val="FFFF99"/>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 name="Rectangle 29"/>
              <p:cNvSpPr>
                <a:spLocks noChangeArrowheads="1"/>
              </p:cNvSpPr>
              <p:nvPr/>
            </p:nvSpPr>
            <p:spPr bwMode="auto">
              <a:xfrm>
                <a:off x="3795" y="1876"/>
                <a:ext cx="1066" cy="1260"/>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 name="Rectangle 30"/>
              <p:cNvSpPr>
                <a:spLocks noChangeArrowheads="1"/>
              </p:cNvSpPr>
              <p:nvPr/>
            </p:nvSpPr>
            <p:spPr bwMode="auto">
              <a:xfrm>
                <a:off x="3689" y="3756"/>
                <a:ext cx="281" cy="1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55562" tIns="26988" rIns="55562" bIns="26988">
                <a:spAutoFit/>
              </a:bodyPr>
              <a:lstStyle/>
              <a:p>
                <a:pPr defTabSz="328613"/>
                <a:r>
                  <a:rPr lang="en-US" sz="1400" b="1">
                    <a:latin typeface="Times New Roman" pitchFamily="18" charset="0"/>
                  </a:rPr>
                  <a:t>wire</a:t>
                </a:r>
              </a:p>
            </p:txBody>
          </p:sp>
          <p:sp>
            <p:nvSpPr>
              <p:cNvPr id="32" name="Rectangle 31"/>
              <p:cNvSpPr>
                <a:spLocks noChangeArrowheads="1"/>
              </p:cNvSpPr>
              <p:nvPr/>
            </p:nvSpPr>
            <p:spPr bwMode="auto">
              <a:xfrm>
                <a:off x="3802" y="1887"/>
                <a:ext cx="1064" cy="1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52388" tIns="26988" rIns="52388" bIns="26988">
                <a:spAutoFit/>
              </a:bodyPr>
              <a:lstStyle/>
              <a:p>
                <a:pPr defTabSz="296863">
                  <a:lnSpc>
                    <a:spcPts val="840"/>
                  </a:lnSpc>
                </a:pPr>
                <a:r>
                  <a:rPr lang="en-US" sz="900" dirty="0">
                    <a:latin typeface="Times New Roman" pitchFamily="18" charset="0"/>
                  </a:rPr>
                  <a:t>// </a:t>
                </a:r>
                <a:r>
                  <a:rPr lang="en-US" sz="900" dirty="0" err="1">
                    <a:latin typeface="Times New Roman" pitchFamily="18" charset="0"/>
                  </a:rPr>
                  <a:t>wire.h</a:t>
                </a:r>
                <a:endParaRPr lang="en-US" sz="900" dirty="0">
                  <a:latin typeface="Times New Roman" pitchFamily="18" charset="0"/>
                </a:endParaRPr>
              </a:p>
              <a:p>
                <a:pPr defTabSz="296863">
                  <a:lnSpc>
                    <a:spcPts val="840"/>
                  </a:lnSpc>
                </a:pPr>
                <a:r>
                  <a:rPr lang="en-US" sz="900" dirty="0">
                    <a:latin typeface="Times New Roman" pitchFamily="18" charset="0"/>
                  </a:rPr>
                  <a:t>// . . .</a:t>
                </a:r>
              </a:p>
              <a:p>
                <a:pPr defTabSz="296863">
                  <a:lnSpc>
                    <a:spcPts val="840"/>
                  </a:lnSpc>
                </a:pPr>
                <a:endParaRPr lang="en-US" sz="900" dirty="0">
                  <a:latin typeface="Times New Roman" pitchFamily="18" charset="0"/>
                </a:endParaRPr>
              </a:p>
              <a:p>
                <a:pPr defTabSz="296863">
                  <a:lnSpc>
                    <a:spcPts val="840"/>
                  </a:lnSpc>
                </a:pPr>
                <a:r>
                  <a:rPr lang="en-US" sz="900" dirty="0">
                    <a:latin typeface="Times New Roman" pitchFamily="18" charset="0"/>
                  </a:rPr>
                  <a:t>class Element;</a:t>
                </a:r>
              </a:p>
              <a:p>
                <a:pPr defTabSz="296863">
                  <a:lnSpc>
                    <a:spcPts val="840"/>
                  </a:lnSpc>
                </a:pPr>
                <a:r>
                  <a:rPr lang="en-US" sz="900" dirty="0">
                    <a:latin typeface="Times New Roman" pitchFamily="18" charset="0"/>
                  </a:rPr>
                  <a:t>class Circuit;</a:t>
                </a:r>
              </a:p>
              <a:p>
                <a:pPr defTabSz="296863">
                  <a:lnSpc>
                    <a:spcPts val="840"/>
                  </a:lnSpc>
                </a:pPr>
                <a:endParaRPr lang="en-US" sz="900" dirty="0">
                  <a:latin typeface="Times New Roman" pitchFamily="18" charset="0"/>
                </a:endParaRPr>
              </a:p>
              <a:p>
                <a:pPr defTabSz="296863">
                  <a:lnSpc>
                    <a:spcPts val="840"/>
                  </a:lnSpc>
                </a:pPr>
                <a:r>
                  <a:rPr lang="en-US" sz="900" dirty="0">
                    <a:latin typeface="Times New Roman" pitchFamily="18" charset="0"/>
                  </a:rPr>
                  <a:t>// . . .</a:t>
                </a:r>
              </a:p>
              <a:p>
                <a:pPr defTabSz="296863">
                  <a:lnSpc>
                    <a:spcPts val="840"/>
                  </a:lnSpc>
                </a:pPr>
                <a:endParaRPr lang="en-US" sz="900" dirty="0">
                  <a:latin typeface="Times New Roman" pitchFamily="18" charset="0"/>
                </a:endParaRPr>
              </a:p>
              <a:p>
                <a:pPr defTabSz="296863">
                  <a:lnSpc>
                    <a:spcPts val="840"/>
                  </a:lnSpc>
                </a:pPr>
                <a:r>
                  <a:rPr lang="en-US" sz="900" dirty="0">
                    <a:latin typeface="Times New Roman" pitchFamily="18" charset="0"/>
                  </a:rPr>
                  <a:t>class Wire {</a:t>
                </a:r>
              </a:p>
              <a:p>
                <a:pPr defTabSz="296863">
                  <a:lnSpc>
                    <a:spcPts val="840"/>
                  </a:lnSpc>
                </a:pPr>
                <a:r>
                  <a:rPr lang="en-US" sz="900" dirty="0">
                    <a:latin typeface="Times New Roman" pitchFamily="18" charset="0"/>
                  </a:rPr>
                  <a:t>    // . . .</a:t>
                </a:r>
              </a:p>
              <a:p>
                <a:pPr defTabSz="296863">
                  <a:lnSpc>
                    <a:spcPts val="840"/>
                  </a:lnSpc>
                </a:pPr>
                <a:r>
                  <a:rPr lang="en-US" sz="900" dirty="0">
                    <a:latin typeface="Times New Roman" pitchFamily="18" charset="0"/>
                  </a:rPr>
                  <a:t>    void conn(Element*, </a:t>
                </a:r>
                <a:r>
                  <a:rPr lang="en-US" sz="900" dirty="0" err="1">
                    <a:latin typeface="Times New Roman" pitchFamily="18" charset="0"/>
                  </a:rPr>
                  <a:t>int</a:t>
                </a:r>
                <a:r>
                  <a:rPr lang="en-US" sz="900" dirty="0">
                    <a:latin typeface="Times New Roman" pitchFamily="18" charset="0"/>
                  </a:rPr>
                  <a:t> term);</a:t>
                </a:r>
              </a:p>
              <a:p>
                <a:pPr defTabSz="296863">
                  <a:lnSpc>
                    <a:spcPts val="840"/>
                  </a:lnSpc>
                </a:pPr>
                <a:r>
                  <a:rPr lang="en-US" sz="900" dirty="0">
                    <a:latin typeface="Times New Roman" pitchFamily="18" charset="0"/>
                  </a:rPr>
                  <a:t>    void conn(Circuit*, </a:t>
                </a:r>
                <a:r>
                  <a:rPr lang="en-US" sz="900" dirty="0" err="1">
                    <a:latin typeface="Times New Roman" pitchFamily="18" charset="0"/>
                  </a:rPr>
                  <a:t>int</a:t>
                </a:r>
                <a:r>
                  <a:rPr lang="en-US" sz="900" dirty="0">
                    <a:latin typeface="Times New Roman" pitchFamily="18" charset="0"/>
                  </a:rPr>
                  <a:t> term);</a:t>
                </a:r>
              </a:p>
              <a:p>
                <a:pPr defTabSz="296863">
                  <a:lnSpc>
                    <a:spcPts val="840"/>
                  </a:lnSpc>
                </a:pPr>
                <a:r>
                  <a:rPr lang="en-US" sz="900" dirty="0">
                    <a:latin typeface="Times New Roman" pitchFamily="18" charset="0"/>
                  </a:rPr>
                  <a:t>};</a:t>
                </a:r>
              </a:p>
              <a:p>
                <a:pPr defTabSz="296863">
                  <a:lnSpc>
                    <a:spcPts val="840"/>
                  </a:lnSpc>
                </a:pPr>
                <a:r>
                  <a:rPr lang="en-US" sz="900" dirty="0">
                    <a:latin typeface="Times New Roman" pitchFamily="18" charset="0"/>
                  </a:rPr>
                  <a:t>// . . .</a:t>
                </a:r>
              </a:p>
            </p:txBody>
          </p:sp>
          <p:grpSp>
            <p:nvGrpSpPr>
              <p:cNvPr id="33" name="Group 32"/>
              <p:cNvGrpSpPr>
                <a:grpSpLocks/>
              </p:cNvGrpSpPr>
              <p:nvPr/>
            </p:nvGrpSpPr>
            <p:grpSpPr bwMode="auto">
              <a:xfrm>
                <a:off x="3795" y="3203"/>
                <a:ext cx="1066" cy="528"/>
                <a:chOff x="3795" y="3203"/>
                <a:chExt cx="1066" cy="528"/>
              </a:xfrm>
            </p:grpSpPr>
            <p:sp>
              <p:nvSpPr>
                <p:cNvPr id="34" name="Rectangle 33"/>
                <p:cNvSpPr>
                  <a:spLocks noChangeArrowheads="1"/>
                </p:cNvSpPr>
                <p:nvPr/>
              </p:nvSpPr>
              <p:spPr bwMode="auto">
                <a:xfrm>
                  <a:off x="3795" y="3203"/>
                  <a:ext cx="1066" cy="528"/>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 name="Rectangle 34"/>
                <p:cNvSpPr>
                  <a:spLocks noChangeArrowheads="1"/>
                </p:cNvSpPr>
                <p:nvPr/>
              </p:nvSpPr>
              <p:spPr bwMode="auto">
                <a:xfrm>
                  <a:off x="3802" y="3235"/>
                  <a:ext cx="703" cy="4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52388" tIns="26988" rIns="52388" bIns="26988">
                  <a:spAutoFit/>
                </a:bodyPr>
                <a:lstStyle/>
                <a:p>
                  <a:pPr defTabSz="296863">
                    <a:lnSpc>
                      <a:spcPts val="840"/>
                    </a:lnSpc>
                  </a:pPr>
                  <a:r>
                    <a:rPr lang="en-US" sz="900" dirty="0">
                      <a:latin typeface="Times New Roman" pitchFamily="18" charset="0"/>
                    </a:rPr>
                    <a:t>// </a:t>
                  </a:r>
                  <a:r>
                    <a:rPr lang="en-US" sz="900" dirty="0" smtClean="0">
                      <a:latin typeface="Times New Roman" pitchFamily="18" charset="0"/>
                    </a:rPr>
                    <a:t>wire.cpp</a:t>
                  </a:r>
                  <a:endParaRPr lang="en-US" sz="900" dirty="0">
                    <a:latin typeface="Times New Roman" pitchFamily="18" charset="0"/>
                  </a:endParaRPr>
                </a:p>
                <a:p>
                  <a:pPr defTabSz="296863">
                    <a:lnSpc>
                      <a:spcPts val="840"/>
                    </a:lnSpc>
                  </a:pPr>
                  <a:r>
                    <a:rPr lang="en-US" sz="900" dirty="0">
                      <a:latin typeface="Times New Roman" pitchFamily="18" charset="0"/>
                    </a:rPr>
                    <a:t>#include &lt;</a:t>
                  </a:r>
                  <a:r>
                    <a:rPr lang="en-US" sz="900" dirty="0" err="1">
                      <a:latin typeface="Times New Roman" pitchFamily="18" charset="0"/>
                    </a:rPr>
                    <a:t>wire.h</a:t>
                  </a:r>
                  <a:r>
                    <a:rPr lang="en-US" sz="900" dirty="0">
                      <a:latin typeface="Times New Roman" pitchFamily="18" charset="0"/>
                    </a:rPr>
                    <a:t>&gt;</a:t>
                  </a:r>
                </a:p>
                <a:p>
                  <a:pPr defTabSz="296863">
                    <a:lnSpc>
                      <a:spcPts val="840"/>
                    </a:lnSpc>
                  </a:pPr>
                  <a:r>
                    <a:rPr lang="en-US" sz="900" dirty="0">
                      <a:solidFill>
                        <a:srgbClr val="FF0000"/>
                      </a:solidFill>
                      <a:latin typeface="Times New Roman" pitchFamily="18" charset="0"/>
                    </a:rPr>
                    <a:t>#include &lt;</a:t>
                  </a:r>
                  <a:r>
                    <a:rPr lang="en-US" sz="900" dirty="0" err="1">
                      <a:solidFill>
                        <a:srgbClr val="FF0000"/>
                      </a:solidFill>
                      <a:latin typeface="Times New Roman" pitchFamily="18" charset="0"/>
                    </a:rPr>
                    <a:t>element.h</a:t>
                  </a:r>
                  <a:r>
                    <a:rPr lang="en-US" sz="900" dirty="0">
                      <a:solidFill>
                        <a:srgbClr val="FF0000"/>
                      </a:solidFill>
                      <a:latin typeface="Times New Roman" pitchFamily="18" charset="0"/>
                    </a:rPr>
                    <a:t>&gt;</a:t>
                  </a:r>
                </a:p>
                <a:p>
                  <a:pPr defTabSz="296863">
                    <a:lnSpc>
                      <a:spcPts val="840"/>
                    </a:lnSpc>
                  </a:pPr>
                  <a:r>
                    <a:rPr lang="en-US" sz="900" dirty="0">
                      <a:solidFill>
                        <a:srgbClr val="FF0000"/>
                      </a:solidFill>
                      <a:latin typeface="Times New Roman" pitchFamily="18" charset="0"/>
                    </a:rPr>
                    <a:t>#include &lt;</a:t>
                  </a:r>
                  <a:r>
                    <a:rPr lang="en-US" sz="900" dirty="0" err="1">
                      <a:solidFill>
                        <a:srgbClr val="FF0000"/>
                      </a:solidFill>
                      <a:latin typeface="Times New Roman" pitchFamily="18" charset="0"/>
                    </a:rPr>
                    <a:t>circuit.h</a:t>
                  </a:r>
                  <a:r>
                    <a:rPr lang="en-US" sz="900" dirty="0">
                      <a:solidFill>
                        <a:srgbClr val="FF0000"/>
                      </a:solidFill>
                      <a:latin typeface="Times New Roman" pitchFamily="18" charset="0"/>
                    </a:rPr>
                    <a:t>&gt;</a:t>
                  </a:r>
                </a:p>
                <a:p>
                  <a:pPr defTabSz="296863">
                    <a:lnSpc>
                      <a:spcPts val="840"/>
                    </a:lnSpc>
                  </a:pPr>
                  <a:r>
                    <a:rPr lang="en-US" sz="900" dirty="0">
                      <a:latin typeface="Times New Roman" pitchFamily="18" charset="0"/>
                    </a:rPr>
                    <a:t>// . . .</a:t>
                  </a:r>
                </a:p>
              </p:txBody>
            </p:sp>
          </p:grpSp>
        </p:grpSp>
      </p:grpSp>
      <p:sp>
        <p:nvSpPr>
          <p:cNvPr id="37" name="Slide Number Placeholder 36"/>
          <p:cNvSpPr>
            <a:spLocks noGrp="1"/>
          </p:cNvSpPr>
          <p:nvPr>
            <p:ph type="sldNum" sz="quarter" idx="12"/>
          </p:nvPr>
        </p:nvSpPr>
        <p:spPr/>
        <p:txBody>
          <a:bodyPr/>
          <a:lstStyle/>
          <a:p>
            <a:pPr>
              <a:defRPr/>
            </a:pPr>
            <a:fld id="{361924D0-832B-4678-AB47-405888889344}" type="slidenum">
              <a:rPr lang="en-US" smtClean="0"/>
              <a:pPr>
                <a:defRPr/>
              </a:pPr>
              <a:t>63</a:t>
            </a:fld>
            <a:endParaRPr lang="en-US"/>
          </a:p>
        </p:txBody>
      </p:sp>
    </p:spTree>
    <p:extLst>
      <p:ext uri="{BB962C8B-B14F-4D97-AF65-F5344CB8AC3E}">
        <p14:creationId xmlns:p14="http://schemas.microsoft.com/office/powerpoint/2010/main" val="896883820"/>
      </p:ext>
    </p:extLst>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Fine-Grained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gn="ctr">
              <a:lnSpc>
                <a:spcPts val="4000"/>
              </a:lnSpc>
              <a:buNone/>
            </a:pPr>
            <a:r>
              <a:rPr lang="en-US" sz="4400" dirty="0" smtClean="0"/>
              <a:t>No Cyclic Physical Dependencies</a:t>
            </a:r>
            <a:endParaRPr lang="en-US" sz="4400" dirty="0"/>
          </a:p>
          <a:p>
            <a:pPr>
              <a:lnSpc>
                <a:spcPts val="4000"/>
              </a:lnSpc>
              <a:buNone/>
            </a:pPr>
            <a:endParaRPr lang="en-US" dirty="0"/>
          </a:p>
        </p:txBody>
      </p:sp>
      <p:grpSp>
        <p:nvGrpSpPr>
          <p:cNvPr id="36" name="Group 35"/>
          <p:cNvGrpSpPr/>
          <p:nvPr/>
        </p:nvGrpSpPr>
        <p:grpSpPr>
          <a:xfrm>
            <a:off x="1524000" y="2349500"/>
            <a:ext cx="6183313" cy="4127500"/>
            <a:chOff x="1628775" y="1006475"/>
            <a:chExt cx="6183313" cy="5222875"/>
          </a:xfrm>
        </p:grpSpPr>
        <p:sp>
          <p:nvSpPr>
            <p:cNvPr id="4" name="Arc 3"/>
            <p:cNvSpPr>
              <a:spLocks/>
            </p:cNvSpPr>
            <p:nvPr/>
          </p:nvSpPr>
          <p:spPr bwMode="auto">
            <a:xfrm>
              <a:off x="4686300" y="1844675"/>
              <a:ext cx="2168525" cy="1890713"/>
            </a:xfrm>
            <a:custGeom>
              <a:avLst/>
              <a:gdLst>
                <a:gd name="G0" fmla="+- 0 0 0"/>
                <a:gd name="G1" fmla="+- 19134 0 0"/>
                <a:gd name="G2" fmla="+- 21600 0 0"/>
                <a:gd name="T0" fmla="*/ 10023 w 21564"/>
                <a:gd name="T1" fmla="*/ 0 h 19134"/>
                <a:gd name="T2" fmla="*/ 21564 w 21564"/>
                <a:gd name="T3" fmla="*/ 17896 h 19134"/>
                <a:gd name="T4" fmla="*/ 0 w 21564"/>
                <a:gd name="T5" fmla="*/ 19134 h 19134"/>
              </a:gdLst>
              <a:ahLst/>
              <a:cxnLst>
                <a:cxn ang="0">
                  <a:pos x="T0" y="T1"/>
                </a:cxn>
                <a:cxn ang="0">
                  <a:pos x="T2" y="T3"/>
                </a:cxn>
                <a:cxn ang="0">
                  <a:pos x="T4" y="T5"/>
                </a:cxn>
              </a:cxnLst>
              <a:rect l="0" t="0" r="r" b="b"/>
              <a:pathLst>
                <a:path w="21564" h="19134" fill="none" extrusionOk="0">
                  <a:moveTo>
                    <a:pt x="10022" y="0"/>
                  </a:moveTo>
                  <a:cubicBezTo>
                    <a:pt x="16747" y="3522"/>
                    <a:pt x="21129" y="10317"/>
                    <a:pt x="21564" y="17895"/>
                  </a:cubicBezTo>
                </a:path>
                <a:path w="21564" h="19134" stroke="0" extrusionOk="0">
                  <a:moveTo>
                    <a:pt x="10022" y="0"/>
                  </a:moveTo>
                  <a:cubicBezTo>
                    <a:pt x="16747" y="3522"/>
                    <a:pt x="21129" y="10317"/>
                    <a:pt x="21564" y="17895"/>
                  </a:cubicBezTo>
                  <a:lnTo>
                    <a:pt x="0" y="19134"/>
                  </a:lnTo>
                  <a:close/>
                </a:path>
              </a:pathLst>
            </a:custGeom>
            <a:noFill/>
            <a:ln w="38100" cap="rnd">
              <a:solidFill>
                <a:srgbClr val="FF0000"/>
              </a:solidFill>
              <a:round/>
              <a:headEnd type="stealth" w="med" len="lg"/>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 name="Arc 4"/>
            <p:cNvSpPr>
              <a:spLocks/>
            </p:cNvSpPr>
            <p:nvPr/>
          </p:nvSpPr>
          <p:spPr bwMode="auto">
            <a:xfrm>
              <a:off x="3111500" y="3733800"/>
              <a:ext cx="2819400" cy="2133600"/>
            </a:xfrm>
            <a:custGeom>
              <a:avLst/>
              <a:gdLst>
                <a:gd name="G0" fmla="+- 15674 0 0"/>
                <a:gd name="G1" fmla="+- 0 0 0"/>
                <a:gd name="G2" fmla="+- 21600 0 0"/>
                <a:gd name="T0" fmla="*/ 28045 w 28045"/>
                <a:gd name="T1" fmla="*/ 17706 h 21600"/>
                <a:gd name="T2" fmla="*/ 0 w 28045"/>
                <a:gd name="T3" fmla="*/ 14862 h 21600"/>
                <a:gd name="T4" fmla="*/ 15674 w 28045"/>
                <a:gd name="T5" fmla="*/ 0 h 21600"/>
              </a:gdLst>
              <a:ahLst/>
              <a:cxnLst>
                <a:cxn ang="0">
                  <a:pos x="T0" y="T1"/>
                </a:cxn>
                <a:cxn ang="0">
                  <a:pos x="T2" y="T3"/>
                </a:cxn>
                <a:cxn ang="0">
                  <a:pos x="T4" y="T5"/>
                </a:cxn>
              </a:cxnLst>
              <a:rect l="0" t="0" r="r" b="b"/>
              <a:pathLst>
                <a:path w="28045" h="21600" fill="none" extrusionOk="0">
                  <a:moveTo>
                    <a:pt x="28045" y="17706"/>
                  </a:moveTo>
                  <a:cubicBezTo>
                    <a:pt x="24417" y="20240"/>
                    <a:pt x="20099" y="21599"/>
                    <a:pt x="15674" y="21600"/>
                  </a:cubicBezTo>
                  <a:cubicBezTo>
                    <a:pt x="9746" y="21600"/>
                    <a:pt x="4078" y="19163"/>
                    <a:pt x="-1" y="14862"/>
                  </a:cubicBezTo>
                </a:path>
                <a:path w="28045" h="21600" stroke="0" extrusionOk="0">
                  <a:moveTo>
                    <a:pt x="28045" y="17706"/>
                  </a:moveTo>
                  <a:cubicBezTo>
                    <a:pt x="24417" y="20240"/>
                    <a:pt x="20099" y="21599"/>
                    <a:pt x="15674" y="21600"/>
                  </a:cubicBezTo>
                  <a:cubicBezTo>
                    <a:pt x="9746" y="21600"/>
                    <a:pt x="4078" y="19163"/>
                    <a:pt x="-1" y="14862"/>
                  </a:cubicBezTo>
                  <a:lnTo>
                    <a:pt x="15674" y="0"/>
                  </a:lnTo>
                  <a:close/>
                </a:path>
              </a:pathLst>
            </a:custGeom>
            <a:noFill/>
            <a:ln w="38100" cap="rnd">
              <a:solidFill>
                <a:srgbClr val="FF0000"/>
              </a:solidFill>
              <a:round/>
              <a:headEnd type="stealth" w="med" len="lg"/>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 name="Arc 5"/>
            <p:cNvSpPr>
              <a:spLocks/>
            </p:cNvSpPr>
            <p:nvPr/>
          </p:nvSpPr>
          <p:spPr bwMode="auto">
            <a:xfrm>
              <a:off x="2882900" y="1662113"/>
              <a:ext cx="1804988" cy="2073275"/>
            </a:xfrm>
            <a:custGeom>
              <a:avLst/>
              <a:gdLst>
                <a:gd name="G0" fmla="+- 17948 0 0"/>
                <a:gd name="G1" fmla="+- 20990 0 0"/>
                <a:gd name="G2" fmla="+- 21600 0 0"/>
                <a:gd name="T0" fmla="*/ 0 w 17948"/>
                <a:gd name="T1" fmla="*/ 8972 h 20990"/>
                <a:gd name="T2" fmla="*/ 12852 w 17948"/>
                <a:gd name="T3" fmla="*/ 0 h 20990"/>
                <a:gd name="T4" fmla="*/ 17948 w 17948"/>
                <a:gd name="T5" fmla="*/ 20990 h 20990"/>
              </a:gdLst>
              <a:ahLst/>
              <a:cxnLst>
                <a:cxn ang="0">
                  <a:pos x="T0" y="T1"/>
                </a:cxn>
                <a:cxn ang="0">
                  <a:pos x="T2" y="T3"/>
                </a:cxn>
                <a:cxn ang="0">
                  <a:pos x="T4" y="T5"/>
                </a:cxn>
              </a:cxnLst>
              <a:rect l="0" t="0" r="r" b="b"/>
              <a:pathLst>
                <a:path w="17948" h="20990" fill="none" extrusionOk="0">
                  <a:moveTo>
                    <a:pt x="0" y="8972"/>
                  </a:moveTo>
                  <a:cubicBezTo>
                    <a:pt x="3009" y="4477"/>
                    <a:pt x="7595" y="1275"/>
                    <a:pt x="12851" y="-1"/>
                  </a:cubicBezTo>
                </a:path>
                <a:path w="17948" h="20990" stroke="0" extrusionOk="0">
                  <a:moveTo>
                    <a:pt x="0" y="8972"/>
                  </a:moveTo>
                  <a:cubicBezTo>
                    <a:pt x="3009" y="4477"/>
                    <a:pt x="7595" y="1275"/>
                    <a:pt x="12851" y="-1"/>
                  </a:cubicBezTo>
                  <a:lnTo>
                    <a:pt x="17948" y="20990"/>
                  </a:lnTo>
                  <a:close/>
                </a:path>
              </a:pathLst>
            </a:custGeom>
            <a:noFill/>
            <a:ln w="38100" cap="rnd">
              <a:solidFill>
                <a:srgbClr val="FF0000"/>
              </a:solidFill>
              <a:round/>
              <a:headEnd type="stealth" w="med" len="lg"/>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 name="Arc 6"/>
            <p:cNvSpPr>
              <a:spLocks/>
            </p:cNvSpPr>
            <p:nvPr/>
          </p:nvSpPr>
          <p:spPr bwMode="auto">
            <a:xfrm>
              <a:off x="4686300" y="1519238"/>
              <a:ext cx="2311400" cy="2216150"/>
            </a:xfrm>
            <a:custGeom>
              <a:avLst/>
              <a:gdLst>
                <a:gd name="G0" fmla="+- 0 0 0"/>
                <a:gd name="G1" fmla="+- 20260 0 0"/>
                <a:gd name="G2" fmla="+- 21600 0 0"/>
                <a:gd name="T0" fmla="*/ 7489 w 20154"/>
                <a:gd name="T1" fmla="*/ 0 h 20260"/>
                <a:gd name="T2" fmla="*/ 20154 w 20154"/>
                <a:gd name="T3" fmla="*/ 12491 h 20260"/>
                <a:gd name="T4" fmla="*/ 0 w 20154"/>
                <a:gd name="T5" fmla="*/ 20260 h 20260"/>
              </a:gdLst>
              <a:ahLst/>
              <a:cxnLst>
                <a:cxn ang="0">
                  <a:pos x="T0" y="T1"/>
                </a:cxn>
                <a:cxn ang="0">
                  <a:pos x="T2" y="T3"/>
                </a:cxn>
                <a:cxn ang="0">
                  <a:pos x="T4" y="T5"/>
                </a:cxn>
              </a:cxnLst>
              <a:rect l="0" t="0" r="r" b="b"/>
              <a:pathLst>
                <a:path w="20154" h="20260" fill="none" extrusionOk="0">
                  <a:moveTo>
                    <a:pt x="7489" y="-1"/>
                  </a:moveTo>
                  <a:cubicBezTo>
                    <a:pt x="13308" y="2151"/>
                    <a:pt x="17922" y="6701"/>
                    <a:pt x="20154" y="12490"/>
                  </a:cubicBezTo>
                </a:path>
                <a:path w="20154" h="20260" stroke="0" extrusionOk="0">
                  <a:moveTo>
                    <a:pt x="7489" y="-1"/>
                  </a:moveTo>
                  <a:cubicBezTo>
                    <a:pt x="13308" y="2151"/>
                    <a:pt x="17922" y="6701"/>
                    <a:pt x="20154" y="12490"/>
                  </a:cubicBezTo>
                  <a:lnTo>
                    <a:pt x="0" y="20260"/>
                  </a:lnTo>
                  <a:close/>
                </a:path>
              </a:pathLst>
            </a:custGeom>
            <a:noFill/>
            <a:ln w="38100" cap="rnd">
              <a:solidFill>
                <a:srgbClr val="FF0000"/>
              </a:solidFill>
              <a:round/>
              <a:headEnd type="none" w="sm" len="sm"/>
              <a:tailEnd type="stealth"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 name="Arc 7"/>
            <p:cNvSpPr>
              <a:spLocks/>
            </p:cNvSpPr>
            <p:nvPr/>
          </p:nvSpPr>
          <p:spPr bwMode="auto">
            <a:xfrm>
              <a:off x="3275013" y="3733800"/>
              <a:ext cx="2894012" cy="2362200"/>
            </a:xfrm>
            <a:custGeom>
              <a:avLst/>
              <a:gdLst>
                <a:gd name="G0" fmla="+- 12324 0 0"/>
                <a:gd name="G1" fmla="+- 0 0 0"/>
                <a:gd name="G2" fmla="+- 21600 0 0"/>
                <a:gd name="T0" fmla="*/ 25246 w 25246"/>
                <a:gd name="T1" fmla="*/ 17308 h 21600"/>
                <a:gd name="T2" fmla="*/ 0 w 25246"/>
                <a:gd name="T3" fmla="*/ 17739 h 21600"/>
                <a:gd name="T4" fmla="*/ 12324 w 25246"/>
                <a:gd name="T5" fmla="*/ 0 h 21600"/>
              </a:gdLst>
              <a:ahLst/>
              <a:cxnLst>
                <a:cxn ang="0">
                  <a:pos x="T0" y="T1"/>
                </a:cxn>
                <a:cxn ang="0">
                  <a:pos x="T2" y="T3"/>
                </a:cxn>
                <a:cxn ang="0">
                  <a:pos x="T4" y="T5"/>
                </a:cxn>
              </a:cxnLst>
              <a:rect l="0" t="0" r="r" b="b"/>
              <a:pathLst>
                <a:path w="25246" h="21600" fill="none" extrusionOk="0">
                  <a:moveTo>
                    <a:pt x="25246" y="17308"/>
                  </a:moveTo>
                  <a:cubicBezTo>
                    <a:pt x="21514" y="20094"/>
                    <a:pt x="16981" y="21599"/>
                    <a:pt x="12324" y="21600"/>
                  </a:cubicBezTo>
                  <a:cubicBezTo>
                    <a:pt x="7918" y="21600"/>
                    <a:pt x="3618" y="20252"/>
                    <a:pt x="-1" y="17739"/>
                  </a:cubicBezTo>
                </a:path>
                <a:path w="25246" h="21600" stroke="0" extrusionOk="0">
                  <a:moveTo>
                    <a:pt x="25246" y="17308"/>
                  </a:moveTo>
                  <a:cubicBezTo>
                    <a:pt x="21514" y="20094"/>
                    <a:pt x="16981" y="21599"/>
                    <a:pt x="12324" y="21600"/>
                  </a:cubicBezTo>
                  <a:cubicBezTo>
                    <a:pt x="7918" y="21600"/>
                    <a:pt x="3618" y="20252"/>
                    <a:pt x="-1" y="17739"/>
                  </a:cubicBezTo>
                  <a:lnTo>
                    <a:pt x="12324" y="0"/>
                  </a:lnTo>
                  <a:close/>
                </a:path>
              </a:pathLst>
            </a:custGeom>
            <a:noFill/>
            <a:ln w="38100" cap="rnd">
              <a:solidFill>
                <a:srgbClr val="FF0000"/>
              </a:solidFill>
              <a:round/>
              <a:headEnd type="none" w="sm" len="sm"/>
              <a:tailEnd type="stealth"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 name="Arc 8"/>
            <p:cNvSpPr>
              <a:spLocks/>
            </p:cNvSpPr>
            <p:nvPr/>
          </p:nvSpPr>
          <p:spPr bwMode="auto">
            <a:xfrm>
              <a:off x="2390775" y="1527175"/>
              <a:ext cx="2297113" cy="2208213"/>
            </a:xfrm>
            <a:custGeom>
              <a:avLst/>
              <a:gdLst>
                <a:gd name="G0" fmla="+- 20042 0 0"/>
                <a:gd name="G1" fmla="+- 20187 0 0"/>
                <a:gd name="G2" fmla="+- 21600 0 0"/>
                <a:gd name="T0" fmla="*/ 0 w 20042"/>
                <a:gd name="T1" fmla="*/ 12133 h 20187"/>
                <a:gd name="T2" fmla="*/ 12359 w 20042"/>
                <a:gd name="T3" fmla="*/ 0 h 20187"/>
                <a:gd name="T4" fmla="*/ 20042 w 20042"/>
                <a:gd name="T5" fmla="*/ 20187 h 20187"/>
              </a:gdLst>
              <a:ahLst/>
              <a:cxnLst>
                <a:cxn ang="0">
                  <a:pos x="T0" y="T1"/>
                </a:cxn>
                <a:cxn ang="0">
                  <a:pos x="T2" y="T3"/>
                </a:cxn>
                <a:cxn ang="0">
                  <a:pos x="T4" y="T5"/>
                </a:cxn>
              </a:cxnLst>
              <a:rect l="0" t="0" r="r" b="b"/>
              <a:pathLst>
                <a:path w="20042" h="20187" fill="none" extrusionOk="0">
                  <a:moveTo>
                    <a:pt x="-1" y="12132"/>
                  </a:moveTo>
                  <a:cubicBezTo>
                    <a:pt x="2246" y="6541"/>
                    <a:pt x="6727" y="2143"/>
                    <a:pt x="12358" y="-1"/>
                  </a:cubicBezTo>
                </a:path>
                <a:path w="20042" h="20187" stroke="0" extrusionOk="0">
                  <a:moveTo>
                    <a:pt x="-1" y="12132"/>
                  </a:moveTo>
                  <a:cubicBezTo>
                    <a:pt x="2246" y="6541"/>
                    <a:pt x="6727" y="2143"/>
                    <a:pt x="12358" y="-1"/>
                  </a:cubicBezTo>
                  <a:lnTo>
                    <a:pt x="20042" y="20187"/>
                  </a:lnTo>
                  <a:close/>
                </a:path>
              </a:pathLst>
            </a:custGeom>
            <a:noFill/>
            <a:ln w="38100" cap="rnd">
              <a:solidFill>
                <a:srgbClr val="FF0000"/>
              </a:solidFill>
              <a:round/>
              <a:headEnd type="none" w="sm" len="sm"/>
              <a:tailEnd type="stealth"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 name="Rectangle 9"/>
            <p:cNvSpPr>
              <a:spLocks noChangeArrowheads="1"/>
            </p:cNvSpPr>
            <p:nvPr/>
          </p:nvSpPr>
          <p:spPr bwMode="auto">
            <a:xfrm>
              <a:off x="6673850" y="1615710"/>
              <a:ext cx="903288"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a:r>
                <a:rPr lang="en-US" sz="1200" dirty="0" err="1">
                  <a:latin typeface="Times New Roman" pitchFamily="18" charset="0"/>
                </a:rPr>
                <a:t>DependsOn</a:t>
              </a:r>
              <a:endParaRPr lang="en-US" sz="1200" dirty="0">
                <a:latin typeface="Times New Roman" pitchFamily="18" charset="0"/>
              </a:endParaRPr>
            </a:p>
          </p:txBody>
        </p:sp>
        <p:sp>
          <p:nvSpPr>
            <p:cNvPr id="11" name="Freeform 10"/>
            <p:cNvSpPr>
              <a:spLocks/>
            </p:cNvSpPr>
            <p:nvPr/>
          </p:nvSpPr>
          <p:spPr bwMode="auto">
            <a:xfrm>
              <a:off x="6591300" y="1943100"/>
              <a:ext cx="515938" cy="277813"/>
            </a:xfrm>
            <a:custGeom>
              <a:avLst/>
              <a:gdLst>
                <a:gd name="T0" fmla="*/ 324 w 325"/>
                <a:gd name="T1" fmla="*/ 0 h 175"/>
                <a:gd name="T2" fmla="*/ 90 w 325"/>
                <a:gd name="T3" fmla="*/ 84 h 175"/>
                <a:gd name="T4" fmla="*/ 210 w 325"/>
                <a:gd name="T5" fmla="*/ 90 h 175"/>
                <a:gd name="T6" fmla="*/ 0 w 325"/>
                <a:gd name="T7" fmla="*/ 174 h 175"/>
              </a:gdLst>
              <a:ahLst/>
              <a:cxnLst>
                <a:cxn ang="0">
                  <a:pos x="T0" y="T1"/>
                </a:cxn>
                <a:cxn ang="0">
                  <a:pos x="T2" y="T3"/>
                </a:cxn>
                <a:cxn ang="0">
                  <a:pos x="T4" y="T5"/>
                </a:cxn>
                <a:cxn ang="0">
                  <a:pos x="T6" y="T7"/>
                </a:cxn>
              </a:cxnLst>
              <a:rect l="0" t="0" r="r" b="b"/>
              <a:pathLst>
                <a:path w="325" h="175">
                  <a:moveTo>
                    <a:pt x="324" y="0"/>
                  </a:moveTo>
                  <a:lnTo>
                    <a:pt x="90" y="84"/>
                  </a:lnTo>
                  <a:lnTo>
                    <a:pt x="210" y="90"/>
                  </a:lnTo>
                  <a:lnTo>
                    <a:pt x="0" y="174"/>
                  </a:lnTo>
                </a:path>
              </a:pathLst>
            </a:custGeom>
            <a:noFill/>
            <a:ln w="127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12" name="Group 11"/>
            <p:cNvGrpSpPr>
              <a:grpSpLocks/>
            </p:cNvGrpSpPr>
            <p:nvPr/>
          </p:nvGrpSpPr>
          <p:grpSpPr bwMode="auto">
            <a:xfrm>
              <a:off x="1628775" y="2544763"/>
              <a:ext cx="1955800" cy="3346450"/>
              <a:chOff x="1026" y="1603"/>
              <a:chExt cx="1232" cy="2108"/>
            </a:xfrm>
          </p:grpSpPr>
          <p:sp>
            <p:nvSpPr>
              <p:cNvPr id="13" name="Rectangle 12"/>
              <p:cNvSpPr>
                <a:spLocks noChangeArrowheads="1"/>
              </p:cNvSpPr>
              <p:nvPr/>
            </p:nvSpPr>
            <p:spPr bwMode="auto">
              <a:xfrm>
                <a:off x="1072" y="1603"/>
                <a:ext cx="1186" cy="1968"/>
              </a:xfrm>
              <a:prstGeom prst="rect">
                <a:avLst/>
              </a:prstGeom>
              <a:solidFill>
                <a:srgbClr val="FFFF99"/>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 name="Rectangle 13"/>
              <p:cNvSpPr>
                <a:spLocks noChangeArrowheads="1"/>
              </p:cNvSpPr>
              <p:nvPr/>
            </p:nvSpPr>
            <p:spPr bwMode="auto">
              <a:xfrm>
                <a:off x="1132" y="1663"/>
                <a:ext cx="1066" cy="1260"/>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 name="Rectangle 14"/>
              <p:cNvSpPr>
                <a:spLocks noChangeArrowheads="1"/>
              </p:cNvSpPr>
              <p:nvPr/>
            </p:nvSpPr>
            <p:spPr bwMode="auto">
              <a:xfrm>
                <a:off x="1026" y="3543"/>
                <a:ext cx="443" cy="1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55562" tIns="26988" rIns="55562" bIns="26988">
                <a:spAutoFit/>
              </a:bodyPr>
              <a:lstStyle/>
              <a:p>
                <a:pPr defTabSz="328613"/>
                <a:r>
                  <a:rPr lang="en-US" sz="1400" b="1">
                    <a:latin typeface="Times New Roman" pitchFamily="18" charset="0"/>
                  </a:rPr>
                  <a:t>element</a:t>
                </a:r>
              </a:p>
            </p:txBody>
          </p:sp>
          <p:sp>
            <p:nvSpPr>
              <p:cNvPr id="16" name="Rectangle 15"/>
              <p:cNvSpPr>
                <a:spLocks noChangeArrowheads="1"/>
              </p:cNvSpPr>
              <p:nvPr/>
            </p:nvSpPr>
            <p:spPr bwMode="auto">
              <a:xfrm>
                <a:off x="1139" y="1674"/>
                <a:ext cx="883" cy="1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52388" tIns="26988" rIns="52388" bIns="26988">
                <a:spAutoFit/>
              </a:bodyPr>
              <a:lstStyle/>
              <a:p>
                <a:pPr defTabSz="296863">
                  <a:lnSpc>
                    <a:spcPts val="840"/>
                  </a:lnSpc>
                </a:pPr>
                <a:r>
                  <a:rPr lang="en-US" sz="900" dirty="0">
                    <a:latin typeface="Times New Roman" pitchFamily="18" charset="0"/>
                  </a:rPr>
                  <a:t>// </a:t>
                </a:r>
                <a:r>
                  <a:rPr lang="en-US" sz="900" dirty="0" err="1">
                    <a:latin typeface="Times New Roman" pitchFamily="18" charset="0"/>
                  </a:rPr>
                  <a:t>element.h</a:t>
                </a:r>
                <a:endParaRPr lang="en-US" sz="900" dirty="0">
                  <a:latin typeface="Times New Roman" pitchFamily="18" charset="0"/>
                </a:endParaRPr>
              </a:p>
              <a:p>
                <a:pPr defTabSz="296863">
                  <a:lnSpc>
                    <a:spcPts val="840"/>
                  </a:lnSpc>
                </a:pPr>
                <a:r>
                  <a:rPr lang="en-US" sz="900" dirty="0">
                    <a:latin typeface="Times New Roman" pitchFamily="18" charset="0"/>
                  </a:rPr>
                  <a:t>// . . .</a:t>
                </a:r>
              </a:p>
              <a:p>
                <a:pPr defTabSz="296863">
                  <a:lnSpc>
                    <a:spcPts val="840"/>
                  </a:lnSpc>
                </a:pPr>
                <a:endParaRPr lang="en-US" sz="900" dirty="0">
                  <a:latin typeface="Times New Roman" pitchFamily="18" charset="0"/>
                </a:endParaRPr>
              </a:p>
              <a:p>
                <a:pPr defTabSz="296863">
                  <a:lnSpc>
                    <a:spcPts val="840"/>
                  </a:lnSpc>
                </a:pPr>
                <a:r>
                  <a:rPr lang="en-US" sz="900" dirty="0">
                    <a:latin typeface="Times New Roman" pitchFamily="18" charset="0"/>
                  </a:rPr>
                  <a:t>class Circuit;</a:t>
                </a:r>
              </a:p>
              <a:p>
                <a:pPr defTabSz="296863">
                  <a:lnSpc>
                    <a:spcPts val="840"/>
                  </a:lnSpc>
                </a:pPr>
                <a:r>
                  <a:rPr lang="en-US" sz="900" dirty="0">
                    <a:latin typeface="Times New Roman" pitchFamily="18" charset="0"/>
                  </a:rPr>
                  <a:t>class Wire;</a:t>
                </a:r>
              </a:p>
              <a:p>
                <a:pPr defTabSz="296863">
                  <a:lnSpc>
                    <a:spcPts val="840"/>
                  </a:lnSpc>
                </a:pPr>
                <a:endParaRPr lang="en-US" sz="900" dirty="0">
                  <a:latin typeface="Times New Roman" pitchFamily="18" charset="0"/>
                </a:endParaRPr>
              </a:p>
              <a:p>
                <a:pPr defTabSz="296863">
                  <a:lnSpc>
                    <a:spcPts val="840"/>
                  </a:lnSpc>
                </a:pPr>
                <a:r>
                  <a:rPr lang="en-US" sz="900" dirty="0">
                    <a:latin typeface="Times New Roman" pitchFamily="18" charset="0"/>
                  </a:rPr>
                  <a:t>// . . .</a:t>
                </a:r>
                <a:br>
                  <a:rPr lang="en-US" sz="900" dirty="0">
                    <a:latin typeface="Times New Roman" pitchFamily="18" charset="0"/>
                  </a:rPr>
                </a:br>
                <a:endParaRPr lang="en-US" sz="900" dirty="0">
                  <a:latin typeface="Times New Roman" pitchFamily="18" charset="0"/>
                </a:endParaRPr>
              </a:p>
              <a:p>
                <a:pPr defTabSz="296863">
                  <a:lnSpc>
                    <a:spcPts val="840"/>
                  </a:lnSpc>
                </a:pPr>
                <a:r>
                  <a:rPr lang="en-US" sz="900" dirty="0">
                    <a:latin typeface="Times New Roman" pitchFamily="18" charset="0"/>
                  </a:rPr>
                  <a:t>class Element {</a:t>
                </a:r>
              </a:p>
              <a:p>
                <a:pPr defTabSz="296863">
                  <a:lnSpc>
                    <a:spcPts val="840"/>
                  </a:lnSpc>
                </a:pPr>
                <a:r>
                  <a:rPr lang="en-US" sz="900" dirty="0">
                    <a:latin typeface="Times New Roman" pitchFamily="18" charset="0"/>
                  </a:rPr>
                  <a:t>    // . . .</a:t>
                </a:r>
              </a:p>
              <a:p>
                <a:pPr defTabSz="296863">
                  <a:lnSpc>
                    <a:spcPts val="840"/>
                  </a:lnSpc>
                </a:pPr>
                <a:r>
                  <a:rPr lang="en-US" sz="900" dirty="0">
                    <a:latin typeface="Times New Roman" pitchFamily="18" charset="0"/>
                  </a:rPr>
                  <a:t>    Circuit *</a:t>
                </a:r>
                <a:r>
                  <a:rPr lang="en-US" sz="900" dirty="0" err="1">
                    <a:latin typeface="Times New Roman" pitchFamily="18" charset="0"/>
                  </a:rPr>
                  <a:t>getParent</a:t>
                </a:r>
                <a:r>
                  <a:rPr lang="en-US" sz="900" dirty="0">
                    <a:latin typeface="Times New Roman" pitchFamily="18" charset="0"/>
                  </a:rPr>
                  <a:t>();</a:t>
                </a:r>
              </a:p>
              <a:p>
                <a:pPr defTabSz="296863">
                  <a:lnSpc>
                    <a:spcPts val="840"/>
                  </a:lnSpc>
                </a:pPr>
                <a:r>
                  <a:rPr lang="en-US" sz="900" dirty="0">
                    <a:latin typeface="Times New Roman" pitchFamily="18" charset="0"/>
                  </a:rPr>
                  <a:t>    </a:t>
                </a:r>
                <a:r>
                  <a:rPr lang="en-US" sz="900" dirty="0" err="1">
                    <a:latin typeface="Times New Roman" pitchFamily="18" charset="0"/>
                  </a:rPr>
                  <a:t>int</a:t>
                </a:r>
                <a:r>
                  <a:rPr lang="en-US" sz="900" dirty="0">
                    <a:latin typeface="Times New Roman" pitchFamily="18" charset="0"/>
                  </a:rPr>
                  <a:t> </a:t>
                </a:r>
                <a:r>
                  <a:rPr lang="en-US" sz="900" dirty="0" err="1">
                    <a:latin typeface="Times New Roman" pitchFamily="18" charset="0"/>
                  </a:rPr>
                  <a:t>isConn</a:t>
                </a:r>
                <a:r>
                  <a:rPr lang="en-US" sz="900" dirty="0">
                    <a:latin typeface="Times New Roman" pitchFamily="18" charset="0"/>
                  </a:rPr>
                  <a:t>(</a:t>
                </a:r>
                <a:r>
                  <a:rPr lang="en-US" sz="900" dirty="0" err="1">
                    <a:latin typeface="Times New Roman" pitchFamily="18" charset="0"/>
                  </a:rPr>
                  <a:t>const</a:t>
                </a:r>
                <a:r>
                  <a:rPr lang="en-US" sz="900" dirty="0">
                    <a:latin typeface="Times New Roman" pitchFamily="18" charset="0"/>
                  </a:rPr>
                  <a:t> Wire&amp;);</a:t>
                </a:r>
              </a:p>
              <a:p>
                <a:pPr defTabSz="296863">
                  <a:lnSpc>
                    <a:spcPts val="840"/>
                  </a:lnSpc>
                </a:pPr>
                <a:r>
                  <a:rPr lang="en-US" sz="900" dirty="0">
                    <a:latin typeface="Times New Roman" pitchFamily="18" charset="0"/>
                  </a:rPr>
                  <a:t>};</a:t>
                </a:r>
              </a:p>
              <a:p>
                <a:pPr defTabSz="296863">
                  <a:lnSpc>
                    <a:spcPts val="840"/>
                  </a:lnSpc>
                </a:pPr>
                <a:r>
                  <a:rPr lang="en-US" sz="900" dirty="0">
                    <a:latin typeface="Times New Roman" pitchFamily="18" charset="0"/>
                  </a:rPr>
                  <a:t>// . . .</a:t>
                </a:r>
              </a:p>
            </p:txBody>
          </p:sp>
          <p:grpSp>
            <p:nvGrpSpPr>
              <p:cNvPr id="17" name="Group 16"/>
              <p:cNvGrpSpPr>
                <a:grpSpLocks/>
              </p:cNvGrpSpPr>
              <p:nvPr/>
            </p:nvGrpSpPr>
            <p:grpSpPr bwMode="auto">
              <a:xfrm>
                <a:off x="1132" y="2990"/>
                <a:ext cx="1066" cy="528"/>
                <a:chOff x="1132" y="2990"/>
                <a:chExt cx="1066" cy="528"/>
              </a:xfrm>
            </p:grpSpPr>
            <p:sp>
              <p:nvSpPr>
                <p:cNvPr id="18" name="Rectangle 17"/>
                <p:cNvSpPr>
                  <a:spLocks noChangeArrowheads="1"/>
                </p:cNvSpPr>
                <p:nvPr/>
              </p:nvSpPr>
              <p:spPr bwMode="auto">
                <a:xfrm>
                  <a:off x="1132" y="2990"/>
                  <a:ext cx="1066" cy="528"/>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 name="Rectangle 18"/>
                <p:cNvSpPr>
                  <a:spLocks noChangeArrowheads="1"/>
                </p:cNvSpPr>
                <p:nvPr/>
              </p:nvSpPr>
              <p:spPr bwMode="auto">
                <a:xfrm>
                  <a:off x="1139" y="3022"/>
                  <a:ext cx="703" cy="4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52388" tIns="26988" rIns="52388" bIns="26988">
                  <a:spAutoFit/>
                </a:bodyPr>
                <a:lstStyle/>
                <a:p>
                  <a:pPr defTabSz="296863">
                    <a:lnSpc>
                      <a:spcPts val="840"/>
                    </a:lnSpc>
                  </a:pPr>
                  <a:r>
                    <a:rPr lang="en-US" sz="900" dirty="0">
                      <a:latin typeface="Times New Roman" pitchFamily="18" charset="0"/>
                    </a:rPr>
                    <a:t>// </a:t>
                  </a:r>
                  <a:r>
                    <a:rPr lang="en-US" sz="900" dirty="0" smtClean="0">
                      <a:latin typeface="Times New Roman" pitchFamily="18" charset="0"/>
                    </a:rPr>
                    <a:t>element.cpp</a:t>
                  </a:r>
                  <a:endParaRPr lang="en-US" sz="900" dirty="0">
                    <a:latin typeface="Times New Roman" pitchFamily="18" charset="0"/>
                  </a:endParaRPr>
                </a:p>
                <a:p>
                  <a:pPr defTabSz="296863">
                    <a:lnSpc>
                      <a:spcPts val="840"/>
                    </a:lnSpc>
                  </a:pPr>
                  <a:r>
                    <a:rPr lang="en-US" sz="900" dirty="0">
                      <a:latin typeface="Times New Roman" pitchFamily="18" charset="0"/>
                    </a:rPr>
                    <a:t>#include &lt;</a:t>
                  </a:r>
                  <a:r>
                    <a:rPr lang="en-US" sz="900" dirty="0" err="1">
                      <a:latin typeface="Times New Roman" pitchFamily="18" charset="0"/>
                    </a:rPr>
                    <a:t>element.h</a:t>
                  </a:r>
                  <a:r>
                    <a:rPr lang="en-US" sz="900" dirty="0">
                      <a:latin typeface="Times New Roman" pitchFamily="18" charset="0"/>
                    </a:rPr>
                    <a:t>&gt;</a:t>
                  </a:r>
                </a:p>
                <a:p>
                  <a:pPr defTabSz="296863">
                    <a:lnSpc>
                      <a:spcPts val="840"/>
                    </a:lnSpc>
                  </a:pPr>
                  <a:r>
                    <a:rPr lang="en-US" sz="900" dirty="0">
                      <a:solidFill>
                        <a:srgbClr val="FF0000"/>
                      </a:solidFill>
                      <a:latin typeface="Times New Roman" pitchFamily="18" charset="0"/>
                    </a:rPr>
                    <a:t>#include &lt;</a:t>
                  </a:r>
                  <a:r>
                    <a:rPr lang="en-US" sz="900" dirty="0" err="1">
                      <a:solidFill>
                        <a:srgbClr val="FF0000"/>
                      </a:solidFill>
                      <a:latin typeface="Times New Roman" pitchFamily="18" charset="0"/>
                    </a:rPr>
                    <a:t>circuit.h</a:t>
                  </a:r>
                  <a:r>
                    <a:rPr lang="en-US" sz="900" dirty="0">
                      <a:solidFill>
                        <a:srgbClr val="FF0000"/>
                      </a:solidFill>
                      <a:latin typeface="Times New Roman" pitchFamily="18" charset="0"/>
                    </a:rPr>
                    <a:t>&gt;</a:t>
                  </a:r>
                </a:p>
                <a:p>
                  <a:pPr defTabSz="296863">
                    <a:lnSpc>
                      <a:spcPts val="840"/>
                    </a:lnSpc>
                  </a:pPr>
                  <a:r>
                    <a:rPr lang="en-US" sz="900" dirty="0">
                      <a:solidFill>
                        <a:srgbClr val="FF0000"/>
                      </a:solidFill>
                      <a:latin typeface="Times New Roman" pitchFamily="18" charset="0"/>
                    </a:rPr>
                    <a:t>#include &lt;</a:t>
                  </a:r>
                  <a:r>
                    <a:rPr lang="en-US" sz="900" dirty="0" err="1">
                      <a:solidFill>
                        <a:srgbClr val="FF0000"/>
                      </a:solidFill>
                      <a:latin typeface="Times New Roman" pitchFamily="18" charset="0"/>
                    </a:rPr>
                    <a:t>wire.h</a:t>
                  </a:r>
                  <a:r>
                    <a:rPr lang="en-US" sz="900" dirty="0">
                      <a:solidFill>
                        <a:srgbClr val="FF0000"/>
                      </a:solidFill>
                      <a:latin typeface="Times New Roman" pitchFamily="18" charset="0"/>
                    </a:rPr>
                    <a:t>&gt;</a:t>
                  </a:r>
                </a:p>
                <a:p>
                  <a:pPr defTabSz="296863">
                    <a:lnSpc>
                      <a:spcPts val="840"/>
                    </a:lnSpc>
                  </a:pPr>
                  <a:r>
                    <a:rPr lang="en-US" sz="900" dirty="0">
                      <a:latin typeface="Times New Roman" pitchFamily="18" charset="0"/>
                    </a:rPr>
                    <a:t>// . . .</a:t>
                  </a:r>
                </a:p>
              </p:txBody>
            </p:sp>
          </p:grpSp>
        </p:grpSp>
        <p:grpSp>
          <p:nvGrpSpPr>
            <p:cNvPr id="20" name="Group 19"/>
            <p:cNvGrpSpPr>
              <a:grpSpLocks/>
            </p:cNvGrpSpPr>
            <p:nvPr/>
          </p:nvGrpSpPr>
          <p:grpSpPr bwMode="auto">
            <a:xfrm>
              <a:off x="3741738" y="1006475"/>
              <a:ext cx="1955800" cy="3346450"/>
              <a:chOff x="2357" y="634"/>
              <a:chExt cx="1232" cy="2108"/>
            </a:xfrm>
          </p:grpSpPr>
          <p:sp>
            <p:nvSpPr>
              <p:cNvPr id="21" name="Rectangle 20"/>
              <p:cNvSpPr>
                <a:spLocks noChangeArrowheads="1"/>
              </p:cNvSpPr>
              <p:nvPr/>
            </p:nvSpPr>
            <p:spPr bwMode="auto">
              <a:xfrm>
                <a:off x="2403" y="634"/>
                <a:ext cx="1186" cy="1968"/>
              </a:xfrm>
              <a:prstGeom prst="rect">
                <a:avLst/>
              </a:prstGeom>
              <a:solidFill>
                <a:srgbClr val="FFFF99"/>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 name="Rectangle 21"/>
              <p:cNvSpPr>
                <a:spLocks noChangeArrowheads="1"/>
              </p:cNvSpPr>
              <p:nvPr/>
            </p:nvSpPr>
            <p:spPr bwMode="auto">
              <a:xfrm>
                <a:off x="2463" y="694"/>
                <a:ext cx="1066" cy="1260"/>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 name="Rectangle 22"/>
              <p:cNvSpPr>
                <a:spLocks noChangeArrowheads="1"/>
              </p:cNvSpPr>
              <p:nvPr/>
            </p:nvSpPr>
            <p:spPr bwMode="auto">
              <a:xfrm>
                <a:off x="2357" y="2574"/>
                <a:ext cx="381" cy="1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55562" tIns="26988" rIns="55562" bIns="26988">
                <a:spAutoFit/>
              </a:bodyPr>
              <a:lstStyle/>
              <a:p>
                <a:pPr defTabSz="328613"/>
                <a:r>
                  <a:rPr lang="en-US" sz="1400" b="1">
                    <a:latin typeface="Times New Roman" pitchFamily="18" charset="0"/>
                  </a:rPr>
                  <a:t>circuit</a:t>
                </a:r>
              </a:p>
            </p:txBody>
          </p:sp>
          <p:sp>
            <p:nvSpPr>
              <p:cNvPr id="24" name="Rectangle 23"/>
              <p:cNvSpPr>
                <a:spLocks noChangeArrowheads="1"/>
              </p:cNvSpPr>
              <p:nvPr/>
            </p:nvSpPr>
            <p:spPr bwMode="auto">
              <a:xfrm>
                <a:off x="2470" y="705"/>
                <a:ext cx="1082" cy="1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52388" tIns="26988" rIns="52388" bIns="26988">
                <a:spAutoFit/>
              </a:bodyPr>
              <a:lstStyle/>
              <a:p>
                <a:pPr defTabSz="296863">
                  <a:lnSpc>
                    <a:spcPts val="840"/>
                  </a:lnSpc>
                </a:pPr>
                <a:r>
                  <a:rPr lang="en-US" sz="900" dirty="0">
                    <a:latin typeface="Times New Roman" pitchFamily="18" charset="0"/>
                  </a:rPr>
                  <a:t>// </a:t>
                </a:r>
                <a:r>
                  <a:rPr lang="en-US" sz="900" dirty="0" err="1">
                    <a:latin typeface="Times New Roman" pitchFamily="18" charset="0"/>
                  </a:rPr>
                  <a:t>circuit.h</a:t>
                </a:r>
                <a:endParaRPr lang="en-US" sz="900" dirty="0">
                  <a:latin typeface="Times New Roman" pitchFamily="18" charset="0"/>
                </a:endParaRPr>
              </a:p>
              <a:p>
                <a:pPr defTabSz="296863">
                  <a:lnSpc>
                    <a:spcPts val="840"/>
                  </a:lnSpc>
                </a:pPr>
                <a:r>
                  <a:rPr lang="en-US" sz="900" dirty="0">
                    <a:latin typeface="Times New Roman" pitchFamily="18" charset="0"/>
                  </a:rPr>
                  <a:t>// . . .</a:t>
                </a:r>
              </a:p>
              <a:p>
                <a:pPr defTabSz="296863">
                  <a:lnSpc>
                    <a:spcPts val="840"/>
                  </a:lnSpc>
                </a:pPr>
                <a:endParaRPr lang="en-US" sz="900" dirty="0">
                  <a:latin typeface="Times New Roman" pitchFamily="18" charset="0"/>
                </a:endParaRPr>
              </a:p>
              <a:p>
                <a:pPr defTabSz="296863">
                  <a:lnSpc>
                    <a:spcPts val="840"/>
                  </a:lnSpc>
                </a:pPr>
                <a:r>
                  <a:rPr lang="en-US" sz="900" dirty="0">
                    <a:latin typeface="Times New Roman" pitchFamily="18" charset="0"/>
                  </a:rPr>
                  <a:t>class Wire;</a:t>
                </a:r>
              </a:p>
              <a:p>
                <a:pPr defTabSz="296863">
                  <a:lnSpc>
                    <a:spcPts val="840"/>
                  </a:lnSpc>
                </a:pPr>
                <a:r>
                  <a:rPr lang="en-US" sz="900" dirty="0">
                    <a:latin typeface="Times New Roman" pitchFamily="18" charset="0"/>
                  </a:rPr>
                  <a:t>class Element;</a:t>
                </a:r>
              </a:p>
              <a:p>
                <a:pPr defTabSz="296863">
                  <a:lnSpc>
                    <a:spcPts val="840"/>
                  </a:lnSpc>
                </a:pPr>
                <a:endParaRPr lang="en-US" sz="900" dirty="0">
                  <a:latin typeface="Times New Roman" pitchFamily="18" charset="0"/>
                </a:endParaRPr>
              </a:p>
              <a:p>
                <a:pPr defTabSz="296863">
                  <a:lnSpc>
                    <a:spcPts val="840"/>
                  </a:lnSpc>
                </a:pPr>
                <a:r>
                  <a:rPr lang="en-US" sz="900" dirty="0">
                    <a:latin typeface="Times New Roman" pitchFamily="18" charset="0"/>
                  </a:rPr>
                  <a:t>// . . .</a:t>
                </a:r>
              </a:p>
              <a:p>
                <a:pPr defTabSz="296863">
                  <a:lnSpc>
                    <a:spcPts val="840"/>
                  </a:lnSpc>
                </a:pPr>
                <a:endParaRPr lang="en-US" sz="900" dirty="0">
                  <a:latin typeface="Times New Roman" pitchFamily="18" charset="0"/>
                </a:endParaRPr>
              </a:p>
              <a:p>
                <a:pPr defTabSz="296863">
                  <a:lnSpc>
                    <a:spcPts val="840"/>
                  </a:lnSpc>
                </a:pPr>
                <a:r>
                  <a:rPr lang="en-US" sz="900" dirty="0">
                    <a:latin typeface="Times New Roman" pitchFamily="18" charset="0"/>
                  </a:rPr>
                  <a:t>class Circuit {</a:t>
                </a:r>
              </a:p>
              <a:p>
                <a:pPr defTabSz="296863">
                  <a:lnSpc>
                    <a:spcPts val="840"/>
                  </a:lnSpc>
                </a:pPr>
                <a:r>
                  <a:rPr lang="en-US" sz="900" dirty="0">
                    <a:latin typeface="Times New Roman" pitchFamily="18" charset="0"/>
                  </a:rPr>
                  <a:t>    // . . .</a:t>
                </a:r>
              </a:p>
              <a:p>
                <a:pPr defTabSz="296863">
                  <a:lnSpc>
                    <a:spcPts val="840"/>
                  </a:lnSpc>
                </a:pPr>
                <a:r>
                  <a:rPr lang="en-US" sz="900" dirty="0">
                    <a:latin typeface="Times New Roman" pitchFamily="18" charset="0"/>
                  </a:rPr>
                  <a:t>    Wire *</a:t>
                </a:r>
                <a:r>
                  <a:rPr lang="en-US" sz="900" dirty="0" err="1">
                    <a:latin typeface="Times New Roman" pitchFamily="18" charset="0"/>
                  </a:rPr>
                  <a:t>addWire</a:t>
                </a:r>
                <a:r>
                  <a:rPr lang="en-US" sz="900" dirty="0">
                    <a:latin typeface="Times New Roman" pitchFamily="18" charset="0"/>
                  </a:rPr>
                  <a:t>(</a:t>
                </a:r>
                <a:r>
                  <a:rPr lang="en-US" sz="900" dirty="0" err="1">
                    <a:latin typeface="Times New Roman" pitchFamily="18" charset="0"/>
                  </a:rPr>
                  <a:t>const</a:t>
                </a:r>
                <a:r>
                  <a:rPr lang="en-US" sz="900" dirty="0">
                    <a:latin typeface="Times New Roman" pitchFamily="18" charset="0"/>
                  </a:rPr>
                  <a:t> char*);</a:t>
                </a:r>
              </a:p>
              <a:p>
                <a:pPr defTabSz="296863">
                  <a:lnSpc>
                    <a:spcPts val="840"/>
                  </a:lnSpc>
                </a:pPr>
                <a:r>
                  <a:rPr lang="en-US" sz="900" dirty="0">
                    <a:latin typeface="Times New Roman" pitchFamily="18" charset="0"/>
                  </a:rPr>
                  <a:t>    Wire *</a:t>
                </a:r>
                <a:r>
                  <a:rPr lang="en-US" sz="900" dirty="0" err="1">
                    <a:latin typeface="Times New Roman" pitchFamily="18" charset="0"/>
                  </a:rPr>
                  <a:t>addElem</a:t>
                </a:r>
                <a:r>
                  <a:rPr lang="en-US" sz="900" dirty="0">
                    <a:latin typeface="Times New Roman" pitchFamily="18" charset="0"/>
                  </a:rPr>
                  <a:t>(</a:t>
                </a:r>
                <a:r>
                  <a:rPr lang="en-US" sz="900" dirty="0" err="1">
                    <a:latin typeface="Times New Roman" pitchFamily="18" charset="0"/>
                  </a:rPr>
                  <a:t>const</a:t>
                </a:r>
                <a:r>
                  <a:rPr lang="en-US" sz="900" dirty="0">
                    <a:latin typeface="Times New Roman" pitchFamily="18" charset="0"/>
                  </a:rPr>
                  <a:t> char*);</a:t>
                </a:r>
              </a:p>
              <a:p>
                <a:pPr defTabSz="296863">
                  <a:lnSpc>
                    <a:spcPts val="840"/>
                  </a:lnSpc>
                </a:pPr>
                <a:r>
                  <a:rPr lang="en-US" sz="900" dirty="0">
                    <a:latin typeface="Times New Roman" pitchFamily="18" charset="0"/>
                  </a:rPr>
                  <a:t>};</a:t>
                </a:r>
              </a:p>
              <a:p>
                <a:pPr defTabSz="296863">
                  <a:lnSpc>
                    <a:spcPts val="840"/>
                  </a:lnSpc>
                </a:pPr>
                <a:r>
                  <a:rPr lang="en-US" sz="900" dirty="0">
                    <a:latin typeface="Times New Roman" pitchFamily="18" charset="0"/>
                  </a:rPr>
                  <a:t>// . . .</a:t>
                </a:r>
              </a:p>
            </p:txBody>
          </p:sp>
          <p:grpSp>
            <p:nvGrpSpPr>
              <p:cNvPr id="25" name="Group 24"/>
              <p:cNvGrpSpPr>
                <a:grpSpLocks/>
              </p:cNvGrpSpPr>
              <p:nvPr/>
            </p:nvGrpSpPr>
            <p:grpSpPr bwMode="auto">
              <a:xfrm>
                <a:off x="2463" y="2021"/>
                <a:ext cx="1066" cy="528"/>
                <a:chOff x="2463" y="2021"/>
                <a:chExt cx="1066" cy="528"/>
              </a:xfrm>
            </p:grpSpPr>
            <p:sp>
              <p:nvSpPr>
                <p:cNvPr id="26" name="Rectangle 25"/>
                <p:cNvSpPr>
                  <a:spLocks noChangeArrowheads="1"/>
                </p:cNvSpPr>
                <p:nvPr/>
              </p:nvSpPr>
              <p:spPr bwMode="auto">
                <a:xfrm>
                  <a:off x="2463" y="2021"/>
                  <a:ext cx="1066" cy="528"/>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 name="Rectangle 26"/>
                <p:cNvSpPr>
                  <a:spLocks noChangeArrowheads="1"/>
                </p:cNvSpPr>
                <p:nvPr/>
              </p:nvSpPr>
              <p:spPr bwMode="auto">
                <a:xfrm>
                  <a:off x="2470" y="2053"/>
                  <a:ext cx="703" cy="4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52388" tIns="26988" rIns="52388" bIns="26988">
                  <a:spAutoFit/>
                </a:bodyPr>
                <a:lstStyle/>
                <a:p>
                  <a:pPr defTabSz="296863">
                    <a:lnSpc>
                      <a:spcPts val="840"/>
                    </a:lnSpc>
                  </a:pPr>
                  <a:r>
                    <a:rPr lang="en-US" sz="900" dirty="0">
                      <a:latin typeface="Times New Roman" pitchFamily="18" charset="0"/>
                    </a:rPr>
                    <a:t>// </a:t>
                  </a:r>
                  <a:r>
                    <a:rPr lang="en-US" sz="900" dirty="0" smtClean="0">
                      <a:latin typeface="Times New Roman" pitchFamily="18" charset="0"/>
                    </a:rPr>
                    <a:t>circuit.cpp</a:t>
                  </a:r>
                  <a:endParaRPr lang="en-US" sz="900" dirty="0">
                    <a:latin typeface="Times New Roman" pitchFamily="18" charset="0"/>
                  </a:endParaRPr>
                </a:p>
                <a:p>
                  <a:pPr defTabSz="296863">
                    <a:lnSpc>
                      <a:spcPts val="840"/>
                    </a:lnSpc>
                  </a:pPr>
                  <a:r>
                    <a:rPr lang="en-US" sz="900" dirty="0">
                      <a:latin typeface="Times New Roman" pitchFamily="18" charset="0"/>
                    </a:rPr>
                    <a:t>#include &lt;</a:t>
                  </a:r>
                  <a:r>
                    <a:rPr lang="en-US" sz="900" dirty="0" err="1">
                      <a:latin typeface="Times New Roman" pitchFamily="18" charset="0"/>
                    </a:rPr>
                    <a:t>circuit.h</a:t>
                  </a:r>
                  <a:r>
                    <a:rPr lang="en-US" sz="900" dirty="0">
                      <a:latin typeface="Times New Roman" pitchFamily="18" charset="0"/>
                    </a:rPr>
                    <a:t>&gt;</a:t>
                  </a:r>
                </a:p>
                <a:p>
                  <a:pPr defTabSz="296863">
                    <a:lnSpc>
                      <a:spcPts val="840"/>
                    </a:lnSpc>
                  </a:pPr>
                  <a:r>
                    <a:rPr lang="en-US" sz="900" dirty="0">
                      <a:solidFill>
                        <a:srgbClr val="FF0000"/>
                      </a:solidFill>
                      <a:latin typeface="Times New Roman" pitchFamily="18" charset="0"/>
                    </a:rPr>
                    <a:t>#include &lt;</a:t>
                  </a:r>
                  <a:r>
                    <a:rPr lang="en-US" sz="900" dirty="0" err="1">
                      <a:solidFill>
                        <a:srgbClr val="FF0000"/>
                      </a:solidFill>
                      <a:latin typeface="Times New Roman" pitchFamily="18" charset="0"/>
                    </a:rPr>
                    <a:t>wire.h</a:t>
                  </a:r>
                  <a:r>
                    <a:rPr lang="en-US" sz="900" dirty="0">
                      <a:solidFill>
                        <a:srgbClr val="FF0000"/>
                      </a:solidFill>
                      <a:latin typeface="Times New Roman" pitchFamily="18" charset="0"/>
                    </a:rPr>
                    <a:t>&gt;</a:t>
                  </a:r>
                </a:p>
                <a:p>
                  <a:pPr defTabSz="296863">
                    <a:lnSpc>
                      <a:spcPts val="840"/>
                    </a:lnSpc>
                  </a:pPr>
                  <a:r>
                    <a:rPr lang="en-US" sz="900" dirty="0">
                      <a:solidFill>
                        <a:srgbClr val="FF0000"/>
                      </a:solidFill>
                      <a:latin typeface="Times New Roman" pitchFamily="18" charset="0"/>
                    </a:rPr>
                    <a:t>#include &lt;</a:t>
                  </a:r>
                  <a:r>
                    <a:rPr lang="en-US" sz="900" dirty="0" err="1">
                      <a:solidFill>
                        <a:srgbClr val="FF0000"/>
                      </a:solidFill>
                      <a:latin typeface="Times New Roman" pitchFamily="18" charset="0"/>
                    </a:rPr>
                    <a:t>element.h</a:t>
                  </a:r>
                  <a:r>
                    <a:rPr lang="en-US" sz="900" dirty="0">
                      <a:solidFill>
                        <a:srgbClr val="FF0000"/>
                      </a:solidFill>
                      <a:latin typeface="Times New Roman" pitchFamily="18" charset="0"/>
                    </a:rPr>
                    <a:t>&gt;</a:t>
                  </a:r>
                </a:p>
                <a:p>
                  <a:pPr defTabSz="296863">
                    <a:lnSpc>
                      <a:spcPts val="840"/>
                    </a:lnSpc>
                  </a:pPr>
                  <a:r>
                    <a:rPr lang="en-US" sz="900" dirty="0">
                      <a:latin typeface="Times New Roman" pitchFamily="18" charset="0"/>
                    </a:rPr>
                    <a:t>// . . .</a:t>
                  </a:r>
                </a:p>
              </p:txBody>
            </p:sp>
          </p:grpSp>
        </p:grpSp>
        <p:grpSp>
          <p:nvGrpSpPr>
            <p:cNvPr id="28" name="Group 27"/>
            <p:cNvGrpSpPr>
              <a:grpSpLocks/>
            </p:cNvGrpSpPr>
            <p:nvPr/>
          </p:nvGrpSpPr>
          <p:grpSpPr bwMode="auto">
            <a:xfrm>
              <a:off x="5856288" y="2882900"/>
              <a:ext cx="1955800" cy="3346450"/>
              <a:chOff x="3689" y="1816"/>
              <a:chExt cx="1232" cy="2108"/>
            </a:xfrm>
          </p:grpSpPr>
          <p:sp>
            <p:nvSpPr>
              <p:cNvPr id="29" name="Rectangle 28"/>
              <p:cNvSpPr>
                <a:spLocks noChangeArrowheads="1"/>
              </p:cNvSpPr>
              <p:nvPr/>
            </p:nvSpPr>
            <p:spPr bwMode="auto">
              <a:xfrm>
                <a:off x="3735" y="1816"/>
                <a:ext cx="1186" cy="1968"/>
              </a:xfrm>
              <a:prstGeom prst="rect">
                <a:avLst/>
              </a:prstGeom>
              <a:solidFill>
                <a:srgbClr val="FFFF99"/>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 name="Rectangle 29"/>
              <p:cNvSpPr>
                <a:spLocks noChangeArrowheads="1"/>
              </p:cNvSpPr>
              <p:nvPr/>
            </p:nvSpPr>
            <p:spPr bwMode="auto">
              <a:xfrm>
                <a:off x="3795" y="1876"/>
                <a:ext cx="1066" cy="1260"/>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 name="Rectangle 30"/>
              <p:cNvSpPr>
                <a:spLocks noChangeArrowheads="1"/>
              </p:cNvSpPr>
              <p:nvPr/>
            </p:nvSpPr>
            <p:spPr bwMode="auto">
              <a:xfrm>
                <a:off x="3689" y="3756"/>
                <a:ext cx="281" cy="1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55562" tIns="26988" rIns="55562" bIns="26988">
                <a:spAutoFit/>
              </a:bodyPr>
              <a:lstStyle/>
              <a:p>
                <a:pPr defTabSz="328613"/>
                <a:r>
                  <a:rPr lang="en-US" sz="1400" b="1">
                    <a:latin typeface="Times New Roman" pitchFamily="18" charset="0"/>
                  </a:rPr>
                  <a:t>wire</a:t>
                </a:r>
              </a:p>
            </p:txBody>
          </p:sp>
          <p:sp>
            <p:nvSpPr>
              <p:cNvPr id="32" name="Rectangle 31"/>
              <p:cNvSpPr>
                <a:spLocks noChangeArrowheads="1"/>
              </p:cNvSpPr>
              <p:nvPr/>
            </p:nvSpPr>
            <p:spPr bwMode="auto">
              <a:xfrm>
                <a:off x="3802" y="1887"/>
                <a:ext cx="1064" cy="1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52388" tIns="26988" rIns="52388" bIns="26988">
                <a:spAutoFit/>
              </a:bodyPr>
              <a:lstStyle/>
              <a:p>
                <a:pPr defTabSz="296863">
                  <a:lnSpc>
                    <a:spcPts val="840"/>
                  </a:lnSpc>
                </a:pPr>
                <a:r>
                  <a:rPr lang="en-US" sz="900" dirty="0">
                    <a:latin typeface="Times New Roman" pitchFamily="18" charset="0"/>
                  </a:rPr>
                  <a:t>// </a:t>
                </a:r>
                <a:r>
                  <a:rPr lang="en-US" sz="900" dirty="0" err="1">
                    <a:latin typeface="Times New Roman" pitchFamily="18" charset="0"/>
                  </a:rPr>
                  <a:t>wire.h</a:t>
                </a:r>
                <a:endParaRPr lang="en-US" sz="900" dirty="0">
                  <a:latin typeface="Times New Roman" pitchFamily="18" charset="0"/>
                </a:endParaRPr>
              </a:p>
              <a:p>
                <a:pPr defTabSz="296863">
                  <a:lnSpc>
                    <a:spcPts val="840"/>
                  </a:lnSpc>
                </a:pPr>
                <a:r>
                  <a:rPr lang="en-US" sz="900" dirty="0">
                    <a:latin typeface="Times New Roman" pitchFamily="18" charset="0"/>
                  </a:rPr>
                  <a:t>// . . .</a:t>
                </a:r>
              </a:p>
              <a:p>
                <a:pPr defTabSz="296863">
                  <a:lnSpc>
                    <a:spcPts val="840"/>
                  </a:lnSpc>
                </a:pPr>
                <a:endParaRPr lang="en-US" sz="900" dirty="0">
                  <a:latin typeface="Times New Roman" pitchFamily="18" charset="0"/>
                </a:endParaRPr>
              </a:p>
              <a:p>
                <a:pPr defTabSz="296863">
                  <a:lnSpc>
                    <a:spcPts val="840"/>
                  </a:lnSpc>
                </a:pPr>
                <a:r>
                  <a:rPr lang="en-US" sz="900" dirty="0">
                    <a:latin typeface="Times New Roman" pitchFamily="18" charset="0"/>
                  </a:rPr>
                  <a:t>class Element;</a:t>
                </a:r>
              </a:p>
              <a:p>
                <a:pPr defTabSz="296863">
                  <a:lnSpc>
                    <a:spcPts val="840"/>
                  </a:lnSpc>
                </a:pPr>
                <a:r>
                  <a:rPr lang="en-US" sz="900" dirty="0">
                    <a:latin typeface="Times New Roman" pitchFamily="18" charset="0"/>
                  </a:rPr>
                  <a:t>class Circuit;</a:t>
                </a:r>
              </a:p>
              <a:p>
                <a:pPr defTabSz="296863">
                  <a:lnSpc>
                    <a:spcPts val="840"/>
                  </a:lnSpc>
                </a:pPr>
                <a:endParaRPr lang="en-US" sz="900" dirty="0">
                  <a:latin typeface="Times New Roman" pitchFamily="18" charset="0"/>
                </a:endParaRPr>
              </a:p>
              <a:p>
                <a:pPr defTabSz="296863">
                  <a:lnSpc>
                    <a:spcPts val="840"/>
                  </a:lnSpc>
                </a:pPr>
                <a:r>
                  <a:rPr lang="en-US" sz="900" dirty="0">
                    <a:latin typeface="Times New Roman" pitchFamily="18" charset="0"/>
                  </a:rPr>
                  <a:t>// . . .</a:t>
                </a:r>
              </a:p>
              <a:p>
                <a:pPr defTabSz="296863">
                  <a:lnSpc>
                    <a:spcPts val="840"/>
                  </a:lnSpc>
                </a:pPr>
                <a:endParaRPr lang="en-US" sz="900" dirty="0">
                  <a:latin typeface="Times New Roman" pitchFamily="18" charset="0"/>
                </a:endParaRPr>
              </a:p>
              <a:p>
                <a:pPr defTabSz="296863">
                  <a:lnSpc>
                    <a:spcPts val="840"/>
                  </a:lnSpc>
                </a:pPr>
                <a:r>
                  <a:rPr lang="en-US" sz="900" dirty="0">
                    <a:latin typeface="Times New Roman" pitchFamily="18" charset="0"/>
                  </a:rPr>
                  <a:t>class Wire {</a:t>
                </a:r>
              </a:p>
              <a:p>
                <a:pPr defTabSz="296863">
                  <a:lnSpc>
                    <a:spcPts val="840"/>
                  </a:lnSpc>
                </a:pPr>
                <a:r>
                  <a:rPr lang="en-US" sz="900" dirty="0">
                    <a:latin typeface="Times New Roman" pitchFamily="18" charset="0"/>
                  </a:rPr>
                  <a:t>    // . . .</a:t>
                </a:r>
              </a:p>
              <a:p>
                <a:pPr defTabSz="296863">
                  <a:lnSpc>
                    <a:spcPts val="840"/>
                  </a:lnSpc>
                </a:pPr>
                <a:r>
                  <a:rPr lang="en-US" sz="900" dirty="0">
                    <a:latin typeface="Times New Roman" pitchFamily="18" charset="0"/>
                  </a:rPr>
                  <a:t>    void conn(Element*, </a:t>
                </a:r>
                <a:r>
                  <a:rPr lang="en-US" sz="900" dirty="0" err="1">
                    <a:latin typeface="Times New Roman" pitchFamily="18" charset="0"/>
                  </a:rPr>
                  <a:t>int</a:t>
                </a:r>
                <a:r>
                  <a:rPr lang="en-US" sz="900" dirty="0">
                    <a:latin typeface="Times New Roman" pitchFamily="18" charset="0"/>
                  </a:rPr>
                  <a:t> term);</a:t>
                </a:r>
              </a:p>
              <a:p>
                <a:pPr defTabSz="296863">
                  <a:lnSpc>
                    <a:spcPts val="840"/>
                  </a:lnSpc>
                </a:pPr>
                <a:r>
                  <a:rPr lang="en-US" sz="900" dirty="0">
                    <a:latin typeface="Times New Roman" pitchFamily="18" charset="0"/>
                  </a:rPr>
                  <a:t>    void conn(Circuit*, </a:t>
                </a:r>
                <a:r>
                  <a:rPr lang="en-US" sz="900" dirty="0" err="1">
                    <a:latin typeface="Times New Roman" pitchFamily="18" charset="0"/>
                  </a:rPr>
                  <a:t>int</a:t>
                </a:r>
                <a:r>
                  <a:rPr lang="en-US" sz="900" dirty="0">
                    <a:latin typeface="Times New Roman" pitchFamily="18" charset="0"/>
                  </a:rPr>
                  <a:t> term);</a:t>
                </a:r>
              </a:p>
              <a:p>
                <a:pPr defTabSz="296863">
                  <a:lnSpc>
                    <a:spcPts val="840"/>
                  </a:lnSpc>
                </a:pPr>
                <a:r>
                  <a:rPr lang="en-US" sz="900" dirty="0">
                    <a:latin typeface="Times New Roman" pitchFamily="18" charset="0"/>
                  </a:rPr>
                  <a:t>};</a:t>
                </a:r>
              </a:p>
              <a:p>
                <a:pPr defTabSz="296863">
                  <a:lnSpc>
                    <a:spcPts val="840"/>
                  </a:lnSpc>
                </a:pPr>
                <a:r>
                  <a:rPr lang="en-US" sz="900" dirty="0">
                    <a:latin typeface="Times New Roman" pitchFamily="18" charset="0"/>
                  </a:rPr>
                  <a:t>// . . .</a:t>
                </a:r>
              </a:p>
            </p:txBody>
          </p:sp>
          <p:grpSp>
            <p:nvGrpSpPr>
              <p:cNvPr id="33" name="Group 32"/>
              <p:cNvGrpSpPr>
                <a:grpSpLocks/>
              </p:cNvGrpSpPr>
              <p:nvPr/>
            </p:nvGrpSpPr>
            <p:grpSpPr bwMode="auto">
              <a:xfrm>
                <a:off x="3795" y="3203"/>
                <a:ext cx="1066" cy="528"/>
                <a:chOff x="3795" y="3203"/>
                <a:chExt cx="1066" cy="528"/>
              </a:xfrm>
            </p:grpSpPr>
            <p:sp>
              <p:nvSpPr>
                <p:cNvPr id="34" name="Rectangle 33"/>
                <p:cNvSpPr>
                  <a:spLocks noChangeArrowheads="1"/>
                </p:cNvSpPr>
                <p:nvPr/>
              </p:nvSpPr>
              <p:spPr bwMode="auto">
                <a:xfrm>
                  <a:off x="3795" y="3203"/>
                  <a:ext cx="1066" cy="528"/>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 name="Rectangle 34"/>
                <p:cNvSpPr>
                  <a:spLocks noChangeArrowheads="1"/>
                </p:cNvSpPr>
                <p:nvPr/>
              </p:nvSpPr>
              <p:spPr bwMode="auto">
                <a:xfrm>
                  <a:off x="3802" y="3235"/>
                  <a:ext cx="703" cy="4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52388" tIns="26988" rIns="52388" bIns="26988">
                  <a:spAutoFit/>
                </a:bodyPr>
                <a:lstStyle/>
                <a:p>
                  <a:pPr defTabSz="296863">
                    <a:lnSpc>
                      <a:spcPts val="840"/>
                    </a:lnSpc>
                  </a:pPr>
                  <a:r>
                    <a:rPr lang="en-US" sz="900" dirty="0">
                      <a:latin typeface="Times New Roman" pitchFamily="18" charset="0"/>
                    </a:rPr>
                    <a:t>// </a:t>
                  </a:r>
                  <a:r>
                    <a:rPr lang="en-US" sz="900" dirty="0" smtClean="0">
                      <a:latin typeface="Times New Roman" pitchFamily="18" charset="0"/>
                    </a:rPr>
                    <a:t>wire.cpp</a:t>
                  </a:r>
                  <a:endParaRPr lang="en-US" sz="900" dirty="0">
                    <a:latin typeface="Times New Roman" pitchFamily="18" charset="0"/>
                  </a:endParaRPr>
                </a:p>
                <a:p>
                  <a:pPr defTabSz="296863">
                    <a:lnSpc>
                      <a:spcPts val="840"/>
                    </a:lnSpc>
                  </a:pPr>
                  <a:r>
                    <a:rPr lang="en-US" sz="900" dirty="0">
                      <a:latin typeface="Times New Roman" pitchFamily="18" charset="0"/>
                    </a:rPr>
                    <a:t>#include &lt;</a:t>
                  </a:r>
                  <a:r>
                    <a:rPr lang="en-US" sz="900" dirty="0" err="1">
                      <a:latin typeface="Times New Roman" pitchFamily="18" charset="0"/>
                    </a:rPr>
                    <a:t>wire.h</a:t>
                  </a:r>
                  <a:r>
                    <a:rPr lang="en-US" sz="900" dirty="0">
                      <a:latin typeface="Times New Roman" pitchFamily="18" charset="0"/>
                    </a:rPr>
                    <a:t>&gt;</a:t>
                  </a:r>
                </a:p>
                <a:p>
                  <a:pPr defTabSz="296863">
                    <a:lnSpc>
                      <a:spcPts val="840"/>
                    </a:lnSpc>
                  </a:pPr>
                  <a:r>
                    <a:rPr lang="en-US" sz="900" dirty="0">
                      <a:solidFill>
                        <a:srgbClr val="FF0000"/>
                      </a:solidFill>
                      <a:latin typeface="Times New Roman" pitchFamily="18" charset="0"/>
                    </a:rPr>
                    <a:t>#include &lt;</a:t>
                  </a:r>
                  <a:r>
                    <a:rPr lang="en-US" sz="900" dirty="0" err="1">
                      <a:solidFill>
                        <a:srgbClr val="FF0000"/>
                      </a:solidFill>
                      <a:latin typeface="Times New Roman" pitchFamily="18" charset="0"/>
                    </a:rPr>
                    <a:t>element.h</a:t>
                  </a:r>
                  <a:r>
                    <a:rPr lang="en-US" sz="900" dirty="0">
                      <a:solidFill>
                        <a:srgbClr val="FF0000"/>
                      </a:solidFill>
                      <a:latin typeface="Times New Roman" pitchFamily="18" charset="0"/>
                    </a:rPr>
                    <a:t>&gt;</a:t>
                  </a:r>
                </a:p>
                <a:p>
                  <a:pPr defTabSz="296863">
                    <a:lnSpc>
                      <a:spcPts val="840"/>
                    </a:lnSpc>
                  </a:pPr>
                  <a:r>
                    <a:rPr lang="en-US" sz="900" dirty="0">
                      <a:solidFill>
                        <a:srgbClr val="FF0000"/>
                      </a:solidFill>
                      <a:latin typeface="Times New Roman" pitchFamily="18" charset="0"/>
                    </a:rPr>
                    <a:t>#include &lt;</a:t>
                  </a:r>
                  <a:r>
                    <a:rPr lang="en-US" sz="900" dirty="0" err="1">
                      <a:solidFill>
                        <a:srgbClr val="FF0000"/>
                      </a:solidFill>
                      <a:latin typeface="Times New Roman" pitchFamily="18" charset="0"/>
                    </a:rPr>
                    <a:t>circuit.h</a:t>
                  </a:r>
                  <a:r>
                    <a:rPr lang="en-US" sz="900" dirty="0">
                      <a:solidFill>
                        <a:srgbClr val="FF0000"/>
                      </a:solidFill>
                      <a:latin typeface="Times New Roman" pitchFamily="18" charset="0"/>
                    </a:rPr>
                    <a:t>&gt;</a:t>
                  </a:r>
                </a:p>
                <a:p>
                  <a:pPr defTabSz="296863">
                    <a:lnSpc>
                      <a:spcPts val="840"/>
                    </a:lnSpc>
                  </a:pPr>
                  <a:r>
                    <a:rPr lang="en-US" sz="900" dirty="0">
                      <a:latin typeface="Times New Roman" pitchFamily="18" charset="0"/>
                    </a:rPr>
                    <a:t>// . . .</a:t>
                  </a:r>
                </a:p>
              </p:txBody>
            </p:sp>
          </p:grpSp>
        </p:grpSp>
      </p:grpSp>
      <p:grpSp>
        <p:nvGrpSpPr>
          <p:cNvPr id="38" name="Group 37"/>
          <p:cNvGrpSpPr/>
          <p:nvPr/>
        </p:nvGrpSpPr>
        <p:grpSpPr>
          <a:xfrm>
            <a:off x="2057400" y="1526501"/>
            <a:ext cx="5029200" cy="5029200"/>
            <a:chOff x="2057400" y="1526501"/>
            <a:chExt cx="5029200" cy="5029200"/>
          </a:xfrm>
        </p:grpSpPr>
        <p:sp>
          <p:nvSpPr>
            <p:cNvPr id="39" name="Oval 38"/>
            <p:cNvSpPr/>
            <p:nvPr/>
          </p:nvSpPr>
          <p:spPr>
            <a:xfrm>
              <a:off x="2057400" y="1526501"/>
              <a:ext cx="5029200" cy="5029200"/>
            </a:xfrm>
            <a:prstGeom prst="ellipse">
              <a:avLst/>
            </a:prstGeom>
            <a:noFill/>
            <a:ln w="2540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40" name="Straight Connector 39"/>
            <p:cNvCxnSpPr>
              <a:stCxn id="39" idx="3"/>
              <a:endCxn id="39" idx="7"/>
            </p:cNvCxnSpPr>
            <p:nvPr/>
          </p:nvCxnSpPr>
          <p:spPr>
            <a:xfrm flipV="1">
              <a:off x="2793909" y="2263010"/>
              <a:ext cx="3556182" cy="3556182"/>
            </a:xfrm>
            <a:prstGeom prst="line">
              <a:avLst/>
            </a:prstGeom>
            <a:ln w="2540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37" name="Slide Number Placeholder 36"/>
          <p:cNvSpPr>
            <a:spLocks noGrp="1"/>
          </p:cNvSpPr>
          <p:nvPr>
            <p:ph type="sldNum" sz="quarter" idx="12"/>
          </p:nvPr>
        </p:nvSpPr>
        <p:spPr/>
        <p:txBody>
          <a:bodyPr/>
          <a:lstStyle/>
          <a:p>
            <a:pPr>
              <a:defRPr/>
            </a:pPr>
            <a:fld id="{361924D0-832B-4678-AB47-405888889344}" type="slidenum">
              <a:rPr lang="en-US" smtClean="0"/>
              <a:pPr>
                <a:defRPr/>
              </a:pPr>
              <a:t>64</a:t>
            </a:fld>
            <a:endParaRPr lang="en-US"/>
          </a:p>
        </p:txBody>
      </p:sp>
    </p:spTree>
    <p:extLst>
      <p:ext uri="{BB962C8B-B14F-4D97-AF65-F5344CB8AC3E}">
        <p14:creationId xmlns:p14="http://schemas.microsoft.com/office/powerpoint/2010/main" val="3630716939"/>
      </p:ext>
    </p:ext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Fine-Grained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gn="ctr">
              <a:lnSpc>
                <a:spcPts val="4000"/>
              </a:lnSpc>
              <a:buNone/>
            </a:pPr>
            <a:r>
              <a:rPr lang="en-US" sz="4400" dirty="0" smtClean="0"/>
              <a:t>No Private “Back Door” Access</a:t>
            </a:r>
            <a:endParaRPr lang="en-US" sz="4400" dirty="0"/>
          </a:p>
          <a:p>
            <a:pPr>
              <a:lnSpc>
                <a:spcPts val="4000"/>
              </a:lnSpc>
              <a:buNone/>
            </a:pPr>
            <a:endParaRPr lang="en-US" dirty="0"/>
          </a:p>
        </p:txBody>
      </p:sp>
      <p:sp>
        <p:nvSpPr>
          <p:cNvPr id="37" name="Line 3"/>
          <p:cNvSpPr>
            <a:spLocks noChangeShapeType="1"/>
          </p:cNvSpPr>
          <p:nvPr/>
        </p:nvSpPr>
        <p:spPr bwMode="auto">
          <a:xfrm rot="5400000">
            <a:off x="3906031" y="4437873"/>
            <a:ext cx="4218018" cy="9528"/>
          </a:xfrm>
          <a:prstGeom prst="line">
            <a:avLst/>
          </a:prstGeom>
          <a:noFill/>
          <a:ln w="63500" cmpd="dbl">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nvGrpSpPr>
          <p:cNvPr id="38" name="Group 4"/>
          <p:cNvGrpSpPr>
            <a:grpSpLocks/>
          </p:cNvGrpSpPr>
          <p:nvPr/>
        </p:nvGrpSpPr>
        <p:grpSpPr bwMode="auto">
          <a:xfrm>
            <a:off x="609600" y="3429000"/>
            <a:ext cx="5029200" cy="2044700"/>
            <a:chOff x="384" y="623"/>
            <a:chExt cx="3168" cy="1288"/>
          </a:xfrm>
        </p:grpSpPr>
        <p:sp>
          <p:nvSpPr>
            <p:cNvPr id="39" name="Text Box 5"/>
            <p:cNvSpPr txBox="1">
              <a:spLocks noChangeArrowheads="1"/>
            </p:cNvSpPr>
            <p:nvPr/>
          </p:nvSpPr>
          <p:spPr bwMode="auto">
            <a:xfrm>
              <a:off x="384" y="623"/>
              <a:ext cx="1440" cy="518"/>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400" b="1" dirty="0"/>
                <a:t>Data Structure</a:t>
              </a:r>
            </a:p>
            <a:p>
              <a:r>
                <a:rPr lang="en-US" sz="2400" b="1" dirty="0"/>
                <a:t>Instance</a:t>
              </a:r>
              <a:endParaRPr lang="en-US" sz="2800" dirty="0"/>
            </a:p>
          </p:txBody>
        </p:sp>
        <p:sp>
          <p:nvSpPr>
            <p:cNvPr id="40" name="Rectangle 6"/>
            <p:cNvSpPr>
              <a:spLocks noChangeArrowheads="1"/>
            </p:cNvSpPr>
            <p:nvPr/>
          </p:nvSpPr>
          <p:spPr bwMode="auto">
            <a:xfrm>
              <a:off x="528" y="1296"/>
              <a:ext cx="528" cy="192"/>
            </a:xfrm>
            <a:prstGeom prst="rect">
              <a:avLst/>
            </a:prstGeom>
            <a:noFill/>
            <a:ln w="25400">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41" name="Group 7"/>
            <p:cNvGrpSpPr>
              <a:grpSpLocks/>
            </p:cNvGrpSpPr>
            <p:nvPr/>
          </p:nvGrpSpPr>
          <p:grpSpPr bwMode="auto">
            <a:xfrm>
              <a:off x="1584" y="1296"/>
              <a:ext cx="528" cy="384"/>
              <a:chOff x="1632" y="1296"/>
              <a:chExt cx="528" cy="480"/>
            </a:xfrm>
          </p:grpSpPr>
          <p:sp>
            <p:nvSpPr>
              <p:cNvPr id="67" name="Rectangle 8"/>
              <p:cNvSpPr>
                <a:spLocks noChangeArrowheads="1"/>
              </p:cNvSpPr>
              <p:nvPr/>
            </p:nvSpPr>
            <p:spPr bwMode="auto">
              <a:xfrm>
                <a:off x="1632" y="1296"/>
                <a:ext cx="528" cy="240"/>
              </a:xfrm>
              <a:prstGeom prst="rect">
                <a:avLst/>
              </a:prstGeom>
              <a:noFill/>
              <a:ln w="25400">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8" name="Rectangle 9"/>
              <p:cNvSpPr>
                <a:spLocks noChangeArrowheads="1"/>
              </p:cNvSpPr>
              <p:nvPr/>
            </p:nvSpPr>
            <p:spPr bwMode="auto">
              <a:xfrm>
                <a:off x="1632" y="1536"/>
                <a:ext cx="528" cy="240"/>
              </a:xfrm>
              <a:prstGeom prst="rect">
                <a:avLst/>
              </a:prstGeom>
              <a:noFill/>
              <a:ln w="25400">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2" name="Group 10"/>
            <p:cNvGrpSpPr>
              <a:grpSpLocks/>
            </p:cNvGrpSpPr>
            <p:nvPr/>
          </p:nvGrpSpPr>
          <p:grpSpPr bwMode="auto">
            <a:xfrm>
              <a:off x="2304" y="1296"/>
              <a:ext cx="528" cy="384"/>
              <a:chOff x="2256" y="1296"/>
              <a:chExt cx="528" cy="480"/>
            </a:xfrm>
          </p:grpSpPr>
          <p:sp>
            <p:nvSpPr>
              <p:cNvPr id="65" name="Rectangle 11"/>
              <p:cNvSpPr>
                <a:spLocks noChangeArrowheads="1"/>
              </p:cNvSpPr>
              <p:nvPr/>
            </p:nvSpPr>
            <p:spPr bwMode="auto">
              <a:xfrm>
                <a:off x="2256" y="1296"/>
                <a:ext cx="528" cy="240"/>
              </a:xfrm>
              <a:prstGeom prst="rect">
                <a:avLst/>
              </a:prstGeom>
              <a:noFill/>
              <a:ln w="25400">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6" name="Rectangle 12"/>
              <p:cNvSpPr>
                <a:spLocks noChangeArrowheads="1"/>
              </p:cNvSpPr>
              <p:nvPr/>
            </p:nvSpPr>
            <p:spPr bwMode="auto">
              <a:xfrm>
                <a:off x="2256" y="1536"/>
                <a:ext cx="528" cy="240"/>
              </a:xfrm>
              <a:prstGeom prst="rect">
                <a:avLst/>
              </a:prstGeom>
              <a:noFill/>
              <a:ln w="25400">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3" name="Group 13"/>
            <p:cNvGrpSpPr>
              <a:grpSpLocks/>
            </p:cNvGrpSpPr>
            <p:nvPr/>
          </p:nvGrpSpPr>
          <p:grpSpPr bwMode="auto">
            <a:xfrm>
              <a:off x="3024" y="1296"/>
              <a:ext cx="528" cy="384"/>
              <a:chOff x="2256" y="1296"/>
              <a:chExt cx="528" cy="480"/>
            </a:xfrm>
          </p:grpSpPr>
          <p:sp>
            <p:nvSpPr>
              <p:cNvPr id="63" name="Rectangle 14"/>
              <p:cNvSpPr>
                <a:spLocks noChangeArrowheads="1"/>
              </p:cNvSpPr>
              <p:nvPr/>
            </p:nvSpPr>
            <p:spPr bwMode="auto">
              <a:xfrm>
                <a:off x="2256" y="1296"/>
                <a:ext cx="528" cy="240"/>
              </a:xfrm>
              <a:prstGeom prst="rect">
                <a:avLst/>
              </a:prstGeom>
              <a:noFill/>
              <a:ln w="25400">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4" name="Rectangle 15"/>
              <p:cNvSpPr>
                <a:spLocks noChangeArrowheads="1"/>
              </p:cNvSpPr>
              <p:nvPr/>
            </p:nvSpPr>
            <p:spPr bwMode="auto">
              <a:xfrm>
                <a:off x="2256" y="1536"/>
                <a:ext cx="528" cy="240"/>
              </a:xfrm>
              <a:prstGeom prst="rect">
                <a:avLst/>
              </a:prstGeom>
              <a:noFill/>
              <a:ln w="25400">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4" name="Oval 16"/>
            <p:cNvSpPr>
              <a:spLocks noChangeArrowheads="1"/>
            </p:cNvSpPr>
            <p:nvPr/>
          </p:nvSpPr>
          <p:spPr bwMode="auto">
            <a:xfrm rot="5400000">
              <a:off x="768" y="1371"/>
              <a:ext cx="48" cy="48"/>
            </a:xfrm>
            <a:prstGeom prst="ellipse">
              <a:avLst/>
            </a:prstGeom>
            <a:solidFill>
              <a:schemeClr val="tx1"/>
            </a:solidFill>
            <a:ln w="38100">
              <a:solidFill>
                <a:schemeClr val="tx1"/>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 name="Line 17"/>
            <p:cNvSpPr>
              <a:spLocks noChangeShapeType="1"/>
            </p:cNvSpPr>
            <p:nvPr/>
          </p:nvSpPr>
          <p:spPr bwMode="auto">
            <a:xfrm flipV="1">
              <a:off x="1872" y="1392"/>
              <a:ext cx="426" cy="3"/>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 name="Text Box 18"/>
            <p:cNvSpPr txBox="1">
              <a:spLocks noChangeArrowheads="1"/>
            </p:cNvSpPr>
            <p:nvPr/>
          </p:nvSpPr>
          <p:spPr bwMode="auto">
            <a:xfrm>
              <a:off x="1728" y="1440"/>
              <a:ext cx="196" cy="2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Times New Roman" pitchFamily="18" charset="0"/>
                </a:rPr>
                <a:t>3</a:t>
              </a:r>
              <a:endParaRPr lang="en-US" sz="2800">
                <a:latin typeface="Times New Roman" pitchFamily="18" charset="0"/>
              </a:endParaRPr>
            </a:p>
          </p:txBody>
        </p:sp>
        <p:sp>
          <p:nvSpPr>
            <p:cNvPr id="47" name="Text Box 19"/>
            <p:cNvSpPr txBox="1">
              <a:spLocks noChangeArrowheads="1"/>
            </p:cNvSpPr>
            <p:nvPr/>
          </p:nvSpPr>
          <p:spPr bwMode="auto">
            <a:xfrm>
              <a:off x="2448" y="1440"/>
              <a:ext cx="196" cy="2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Times New Roman" pitchFamily="18" charset="0"/>
                </a:rPr>
                <a:t>5</a:t>
              </a:r>
              <a:endParaRPr lang="en-US" sz="2800">
                <a:latin typeface="Times New Roman" pitchFamily="18" charset="0"/>
              </a:endParaRPr>
            </a:p>
          </p:txBody>
        </p:sp>
        <p:sp>
          <p:nvSpPr>
            <p:cNvPr id="48" name="Text Box 20"/>
            <p:cNvSpPr txBox="1">
              <a:spLocks noChangeArrowheads="1"/>
            </p:cNvSpPr>
            <p:nvPr/>
          </p:nvSpPr>
          <p:spPr bwMode="auto">
            <a:xfrm>
              <a:off x="3168" y="1440"/>
              <a:ext cx="196" cy="2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Times New Roman" pitchFamily="18" charset="0"/>
                </a:rPr>
                <a:t>7</a:t>
              </a:r>
              <a:endParaRPr lang="en-US" sz="2800">
                <a:latin typeface="Times New Roman" pitchFamily="18" charset="0"/>
              </a:endParaRPr>
            </a:p>
          </p:txBody>
        </p:sp>
        <p:sp>
          <p:nvSpPr>
            <p:cNvPr id="49" name="Rectangle 21"/>
            <p:cNvSpPr>
              <a:spLocks noChangeArrowheads="1"/>
            </p:cNvSpPr>
            <p:nvPr/>
          </p:nvSpPr>
          <p:spPr bwMode="auto">
            <a:xfrm>
              <a:off x="2304" y="672"/>
              <a:ext cx="528" cy="192"/>
            </a:xfrm>
            <a:prstGeom prst="rect">
              <a:avLst/>
            </a:prstGeom>
            <a:noFill/>
            <a:ln w="25400">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 name="Oval 22"/>
            <p:cNvSpPr>
              <a:spLocks noChangeArrowheads="1"/>
            </p:cNvSpPr>
            <p:nvPr/>
          </p:nvSpPr>
          <p:spPr bwMode="auto">
            <a:xfrm rot="5400000">
              <a:off x="2544" y="741"/>
              <a:ext cx="48" cy="48"/>
            </a:xfrm>
            <a:prstGeom prst="ellipse">
              <a:avLst/>
            </a:prstGeom>
            <a:solidFill>
              <a:schemeClr val="tx1"/>
            </a:solidFill>
            <a:ln w="38100">
              <a:solidFill>
                <a:schemeClr val="tx1"/>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1" name="Oval 23"/>
            <p:cNvSpPr>
              <a:spLocks noChangeArrowheads="1"/>
            </p:cNvSpPr>
            <p:nvPr/>
          </p:nvSpPr>
          <p:spPr bwMode="auto">
            <a:xfrm rot="5400000">
              <a:off x="1811" y="1360"/>
              <a:ext cx="60" cy="63"/>
            </a:xfrm>
            <a:prstGeom prst="ellipse">
              <a:avLst/>
            </a:prstGeom>
            <a:noFill/>
            <a:ln w="25400">
              <a:solidFill>
                <a:schemeClr val="tx1"/>
              </a:solidFill>
              <a:round/>
              <a:headEnd type="none" w="sm" len="sm"/>
              <a:tailEnd type="none" w="lg" len="lg"/>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 name="Line 24"/>
            <p:cNvSpPr>
              <a:spLocks noChangeShapeType="1"/>
            </p:cNvSpPr>
            <p:nvPr/>
          </p:nvSpPr>
          <p:spPr bwMode="auto">
            <a:xfrm flipV="1">
              <a:off x="2598" y="1398"/>
              <a:ext cx="423" cy="0"/>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3" name="Oval 25"/>
            <p:cNvSpPr>
              <a:spLocks noChangeArrowheads="1"/>
            </p:cNvSpPr>
            <p:nvPr/>
          </p:nvSpPr>
          <p:spPr bwMode="auto">
            <a:xfrm rot="5400000">
              <a:off x="2534" y="1366"/>
              <a:ext cx="60" cy="63"/>
            </a:xfrm>
            <a:prstGeom prst="ellipse">
              <a:avLst/>
            </a:prstGeom>
            <a:noFill/>
            <a:ln w="25400">
              <a:solidFill>
                <a:schemeClr val="tx1"/>
              </a:solidFill>
              <a:round/>
              <a:headEnd type="none" w="sm" len="sm"/>
              <a:tailEnd type="none" w="lg" len="lg"/>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4" name="Freeform 26"/>
            <p:cNvSpPr>
              <a:spLocks/>
            </p:cNvSpPr>
            <p:nvPr/>
          </p:nvSpPr>
          <p:spPr bwMode="auto">
            <a:xfrm>
              <a:off x="2169" y="768"/>
              <a:ext cx="393" cy="546"/>
            </a:xfrm>
            <a:custGeom>
              <a:avLst/>
              <a:gdLst>
                <a:gd name="T0" fmla="*/ 393 w 393"/>
                <a:gd name="T1" fmla="*/ 0 h 546"/>
                <a:gd name="T2" fmla="*/ 324 w 393"/>
                <a:gd name="T3" fmla="*/ 207 h 546"/>
                <a:gd name="T4" fmla="*/ 93 w 393"/>
                <a:gd name="T5" fmla="*/ 291 h 546"/>
                <a:gd name="T6" fmla="*/ 6 w 393"/>
                <a:gd name="T7" fmla="*/ 474 h 546"/>
                <a:gd name="T8" fmla="*/ 129 w 393"/>
                <a:gd name="T9" fmla="*/ 546 h 546"/>
              </a:gdLst>
              <a:ahLst/>
              <a:cxnLst>
                <a:cxn ang="0">
                  <a:pos x="T0" y="T1"/>
                </a:cxn>
                <a:cxn ang="0">
                  <a:pos x="T2" y="T3"/>
                </a:cxn>
                <a:cxn ang="0">
                  <a:pos x="T4" y="T5"/>
                </a:cxn>
                <a:cxn ang="0">
                  <a:pos x="T6" y="T7"/>
                </a:cxn>
                <a:cxn ang="0">
                  <a:pos x="T8" y="T9"/>
                </a:cxn>
              </a:cxnLst>
              <a:rect l="0" t="0" r="r" b="b"/>
              <a:pathLst>
                <a:path w="393" h="546">
                  <a:moveTo>
                    <a:pt x="393" y="0"/>
                  </a:moveTo>
                  <a:cubicBezTo>
                    <a:pt x="383" y="79"/>
                    <a:pt x="374" y="159"/>
                    <a:pt x="324" y="207"/>
                  </a:cubicBezTo>
                  <a:cubicBezTo>
                    <a:pt x="274" y="255"/>
                    <a:pt x="146" y="247"/>
                    <a:pt x="93" y="291"/>
                  </a:cubicBezTo>
                  <a:cubicBezTo>
                    <a:pt x="40" y="335"/>
                    <a:pt x="0" y="432"/>
                    <a:pt x="6" y="474"/>
                  </a:cubicBezTo>
                  <a:cubicBezTo>
                    <a:pt x="12" y="516"/>
                    <a:pt x="70" y="531"/>
                    <a:pt x="129" y="546"/>
                  </a:cubicBezTo>
                </a:path>
              </a:pathLst>
            </a:custGeom>
            <a:noFill/>
            <a:ln w="19050" cap="flat" cmpd="sng">
              <a:solidFill>
                <a:schemeClr val="tx1"/>
              </a:solidFill>
              <a:prstDash val="solid"/>
              <a:round/>
              <a:headEnd type="none" w="sm" len="sm"/>
              <a:tailEnd type="triangl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5" name="Text Box 27"/>
            <p:cNvSpPr txBox="1">
              <a:spLocks noChangeArrowheads="1"/>
            </p:cNvSpPr>
            <p:nvPr/>
          </p:nvSpPr>
          <p:spPr bwMode="auto">
            <a:xfrm>
              <a:off x="452" y="1479"/>
              <a:ext cx="460" cy="231"/>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a:latin typeface="Courier New" pitchFamily="49" charset="0"/>
                </a:rPr>
                <a:t>List</a:t>
              </a:r>
            </a:p>
          </p:txBody>
        </p:sp>
        <p:sp>
          <p:nvSpPr>
            <p:cNvPr id="56" name="Text Box 28"/>
            <p:cNvSpPr txBox="1">
              <a:spLocks noChangeArrowheads="1"/>
            </p:cNvSpPr>
            <p:nvPr/>
          </p:nvSpPr>
          <p:spPr bwMode="auto">
            <a:xfrm>
              <a:off x="1514" y="1671"/>
              <a:ext cx="460" cy="231"/>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a:latin typeface="Courier New" pitchFamily="49" charset="0"/>
                </a:rPr>
                <a:t>Link</a:t>
              </a:r>
            </a:p>
          </p:txBody>
        </p:sp>
        <p:sp>
          <p:nvSpPr>
            <p:cNvPr id="57" name="Text Box 29"/>
            <p:cNvSpPr txBox="1">
              <a:spLocks noChangeArrowheads="1"/>
            </p:cNvSpPr>
            <p:nvPr/>
          </p:nvSpPr>
          <p:spPr bwMode="auto">
            <a:xfrm>
              <a:off x="2234" y="1671"/>
              <a:ext cx="460" cy="231"/>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a:latin typeface="Courier New" pitchFamily="49" charset="0"/>
                </a:rPr>
                <a:t>Link</a:t>
              </a:r>
            </a:p>
          </p:txBody>
        </p:sp>
        <p:sp>
          <p:nvSpPr>
            <p:cNvPr id="58" name="Text Box 30"/>
            <p:cNvSpPr txBox="1">
              <a:spLocks noChangeArrowheads="1"/>
            </p:cNvSpPr>
            <p:nvPr/>
          </p:nvSpPr>
          <p:spPr bwMode="auto">
            <a:xfrm>
              <a:off x="2957" y="1680"/>
              <a:ext cx="460" cy="231"/>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a:latin typeface="Courier New" pitchFamily="49" charset="0"/>
                </a:rPr>
                <a:t>Link</a:t>
              </a:r>
            </a:p>
          </p:txBody>
        </p:sp>
        <p:sp>
          <p:nvSpPr>
            <p:cNvPr id="59" name="Text Box 31"/>
            <p:cNvSpPr txBox="1">
              <a:spLocks noChangeArrowheads="1"/>
            </p:cNvSpPr>
            <p:nvPr/>
          </p:nvSpPr>
          <p:spPr bwMode="auto">
            <a:xfrm>
              <a:off x="2819" y="663"/>
              <a:ext cx="632" cy="231"/>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a:latin typeface="Courier New" pitchFamily="49" charset="0"/>
                </a:rPr>
                <a:t>Cursor</a:t>
              </a:r>
            </a:p>
          </p:txBody>
        </p:sp>
        <p:sp>
          <p:nvSpPr>
            <p:cNvPr id="60" name="Text Box 32"/>
            <p:cNvSpPr txBox="1">
              <a:spLocks noChangeArrowheads="1"/>
            </p:cNvSpPr>
            <p:nvPr/>
          </p:nvSpPr>
          <p:spPr bwMode="auto">
            <a:xfrm>
              <a:off x="3168" y="1260"/>
              <a:ext cx="196" cy="2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Times New Roman" pitchFamily="18" charset="0"/>
                </a:rPr>
                <a:t>0</a:t>
              </a:r>
              <a:endParaRPr lang="en-US" sz="2800">
                <a:latin typeface="Times New Roman" pitchFamily="18" charset="0"/>
              </a:endParaRPr>
            </a:p>
          </p:txBody>
        </p:sp>
        <p:sp>
          <p:nvSpPr>
            <p:cNvPr id="61" name="Line 33"/>
            <p:cNvSpPr>
              <a:spLocks noChangeShapeType="1"/>
            </p:cNvSpPr>
            <p:nvPr/>
          </p:nvSpPr>
          <p:spPr bwMode="auto">
            <a:xfrm flipH="1">
              <a:off x="3224" y="1335"/>
              <a:ext cx="73" cy="101"/>
            </a:xfrm>
            <a:prstGeom prst="line">
              <a:avLst/>
            </a:prstGeom>
            <a:noFill/>
            <a:ln w="1905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2" name="Line 34"/>
            <p:cNvSpPr>
              <a:spLocks noChangeShapeType="1"/>
            </p:cNvSpPr>
            <p:nvPr/>
          </p:nvSpPr>
          <p:spPr bwMode="auto">
            <a:xfrm flipV="1">
              <a:off x="768" y="1392"/>
              <a:ext cx="810" cy="0"/>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2" name="Rectangle 38"/>
          <p:cNvSpPr>
            <a:spLocks noChangeArrowheads="1"/>
          </p:cNvSpPr>
          <p:nvPr/>
        </p:nvSpPr>
        <p:spPr bwMode="auto">
          <a:xfrm>
            <a:off x="6324602" y="4435669"/>
            <a:ext cx="2133600" cy="1827680"/>
          </a:xfrm>
          <a:prstGeom prst="rect">
            <a:avLst/>
          </a:prstGeom>
          <a:solidFill>
            <a:srgbClr val="FFFF99"/>
          </a:solidFill>
          <a:ln w="254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3" name="Rectangle 39"/>
          <p:cNvSpPr>
            <a:spLocks noChangeArrowheads="1"/>
          </p:cNvSpPr>
          <p:nvPr/>
        </p:nvSpPr>
        <p:spPr bwMode="auto">
          <a:xfrm>
            <a:off x="6324602" y="3130183"/>
            <a:ext cx="2133600" cy="913840"/>
          </a:xfrm>
          <a:prstGeom prst="rect">
            <a:avLst/>
          </a:prstGeom>
          <a:solidFill>
            <a:srgbClr val="FFFF99"/>
          </a:solidFill>
          <a:ln w="254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sz="2800">
              <a:latin typeface="Times New Roman" pitchFamily="18" charset="0"/>
            </a:endParaRPr>
          </a:p>
        </p:txBody>
      </p:sp>
      <p:grpSp>
        <p:nvGrpSpPr>
          <p:cNvPr id="75" name="Group 43"/>
          <p:cNvGrpSpPr>
            <a:grpSpLocks/>
          </p:cNvGrpSpPr>
          <p:nvPr/>
        </p:nvGrpSpPr>
        <p:grpSpPr bwMode="auto">
          <a:xfrm>
            <a:off x="7162802" y="4631492"/>
            <a:ext cx="1143000" cy="522194"/>
            <a:chOff x="3696" y="1152"/>
            <a:chExt cx="1200" cy="384"/>
          </a:xfrm>
        </p:grpSpPr>
        <p:sp>
          <p:nvSpPr>
            <p:cNvPr id="89" name="Oval 44"/>
            <p:cNvSpPr>
              <a:spLocks noChangeArrowheads="1"/>
            </p:cNvSpPr>
            <p:nvPr/>
          </p:nvSpPr>
          <p:spPr bwMode="auto">
            <a:xfrm>
              <a:off x="3696" y="1152"/>
              <a:ext cx="1200" cy="384"/>
            </a:xfrm>
            <a:prstGeom prst="ellipse">
              <a:avLst/>
            </a:prstGeom>
            <a:solidFill>
              <a:schemeClr val="bg1"/>
            </a:solidFill>
            <a:ln w="25400">
              <a:solidFill>
                <a:schemeClr val="tx1"/>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0" name="Text Box 45"/>
            <p:cNvSpPr txBox="1">
              <a:spLocks noChangeArrowheads="1"/>
            </p:cNvSpPr>
            <p:nvPr/>
          </p:nvSpPr>
          <p:spPr bwMode="auto">
            <a:xfrm>
              <a:off x="3853" y="1200"/>
              <a:ext cx="851" cy="288"/>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254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400" b="1">
                  <a:latin typeface="Times New Roman" pitchFamily="18" charset="0"/>
                </a:rPr>
                <a:t>Link</a:t>
              </a:r>
              <a:endParaRPr lang="en-US" sz="2400">
                <a:latin typeface="Times New Roman" pitchFamily="18" charset="0"/>
              </a:endParaRPr>
            </a:p>
          </p:txBody>
        </p:sp>
      </p:grpSp>
      <p:grpSp>
        <p:nvGrpSpPr>
          <p:cNvPr id="74" name="Group 40"/>
          <p:cNvGrpSpPr>
            <a:grpSpLocks/>
          </p:cNvGrpSpPr>
          <p:nvPr/>
        </p:nvGrpSpPr>
        <p:grpSpPr bwMode="auto">
          <a:xfrm>
            <a:off x="6562727" y="3326009"/>
            <a:ext cx="1666875" cy="522195"/>
            <a:chOff x="3696" y="1152"/>
            <a:chExt cx="1200" cy="384"/>
          </a:xfrm>
        </p:grpSpPr>
        <p:sp>
          <p:nvSpPr>
            <p:cNvPr id="91" name="Oval 41"/>
            <p:cNvSpPr>
              <a:spLocks noChangeArrowheads="1"/>
            </p:cNvSpPr>
            <p:nvPr/>
          </p:nvSpPr>
          <p:spPr bwMode="auto">
            <a:xfrm>
              <a:off x="3696" y="1152"/>
              <a:ext cx="1200" cy="384"/>
            </a:xfrm>
            <a:prstGeom prst="ellipse">
              <a:avLst/>
            </a:prstGeom>
            <a:solidFill>
              <a:schemeClr val="bg1"/>
            </a:solidFill>
            <a:ln w="25400">
              <a:solidFill>
                <a:schemeClr val="tx1"/>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2" name="Text Box 42"/>
            <p:cNvSpPr txBox="1">
              <a:spLocks noChangeArrowheads="1"/>
            </p:cNvSpPr>
            <p:nvPr/>
          </p:nvSpPr>
          <p:spPr bwMode="auto">
            <a:xfrm>
              <a:off x="3878" y="1200"/>
              <a:ext cx="803" cy="288"/>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254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400" b="1">
                  <a:latin typeface="Times New Roman" pitchFamily="18" charset="0"/>
                </a:rPr>
                <a:t>Cursor</a:t>
              </a:r>
              <a:endParaRPr lang="en-US" sz="2400">
                <a:latin typeface="Times New Roman" pitchFamily="18" charset="0"/>
              </a:endParaRPr>
            </a:p>
          </p:txBody>
        </p:sp>
      </p:grpSp>
      <p:grpSp>
        <p:nvGrpSpPr>
          <p:cNvPr id="76" name="Group 46"/>
          <p:cNvGrpSpPr>
            <a:grpSpLocks/>
          </p:cNvGrpSpPr>
          <p:nvPr/>
        </p:nvGrpSpPr>
        <p:grpSpPr bwMode="auto">
          <a:xfrm>
            <a:off x="6477002" y="5545332"/>
            <a:ext cx="1676400" cy="522194"/>
            <a:chOff x="3696" y="1152"/>
            <a:chExt cx="1200" cy="384"/>
          </a:xfrm>
        </p:grpSpPr>
        <p:sp>
          <p:nvSpPr>
            <p:cNvPr id="87" name="Oval 47"/>
            <p:cNvSpPr>
              <a:spLocks noChangeArrowheads="1"/>
            </p:cNvSpPr>
            <p:nvPr/>
          </p:nvSpPr>
          <p:spPr bwMode="auto">
            <a:xfrm>
              <a:off x="3696" y="1152"/>
              <a:ext cx="1200" cy="384"/>
            </a:xfrm>
            <a:prstGeom prst="ellipse">
              <a:avLst/>
            </a:prstGeom>
            <a:solidFill>
              <a:schemeClr val="bg1"/>
            </a:solidFill>
            <a:ln w="25400">
              <a:solidFill>
                <a:schemeClr val="tx1"/>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8" name="Text Box 48"/>
            <p:cNvSpPr txBox="1">
              <a:spLocks noChangeArrowheads="1"/>
            </p:cNvSpPr>
            <p:nvPr/>
          </p:nvSpPr>
          <p:spPr bwMode="auto">
            <a:xfrm>
              <a:off x="4030" y="1200"/>
              <a:ext cx="496" cy="288"/>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254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400" b="1">
                  <a:latin typeface="Times New Roman" pitchFamily="18" charset="0"/>
                </a:rPr>
                <a:t>List</a:t>
              </a:r>
              <a:endParaRPr lang="en-US" sz="2400">
                <a:latin typeface="Times New Roman" pitchFamily="18" charset="0"/>
              </a:endParaRPr>
            </a:p>
          </p:txBody>
        </p:sp>
      </p:grpSp>
      <p:sp>
        <p:nvSpPr>
          <p:cNvPr id="77" name="Oval 49"/>
          <p:cNvSpPr>
            <a:spLocks noChangeArrowheads="1"/>
          </p:cNvSpPr>
          <p:nvPr/>
        </p:nvSpPr>
        <p:spPr bwMode="auto">
          <a:xfrm rot="5400000">
            <a:off x="7554728" y="5403858"/>
            <a:ext cx="130549" cy="152400"/>
          </a:xfrm>
          <a:prstGeom prst="ellipse">
            <a:avLst/>
          </a:prstGeom>
          <a:solidFill>
            <a:schemeClr val="tx1"/>
          </a:solidFill>
          <a:ln w="38100">
            <a:solidFill>
              <a:schemeClr val="tx1"/>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 name="Line 50"/>
          <p:cNvSpPr>
            <a:spLocks noChangeShapeType="1"/>
          </p:cNvSpPr>
          <p:nvPr/>
        </p:nvSpPr>
        <p:spPr bwMode="auto">
          <a:xfrm flipV="1">
            <a:off x="7620002" y="5153685"/>
            <a:ext cx="97632" cy="326371"/>
          </a:xfrm>
          <a:prstGeom prst="line">
            <a:avLst/>
          </a:prstGeom>
          <a:noFill/>
          <a:ln w="381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 name="Line 51"/>
          <p:cNvSpPr>
            <a:spLocks noChangeShapeType="1"/>
          </p:cNvSpPr>
          <p:nvPr/>
        </p:nvSpPr>
        <p:spPr bwMode="auto">
          <a:xfrm>
            <a:off x="6857999" y="3959698"/>
            <a:ext cx="2" cy="1650907"/>
          </a:xfrm>
          <a:prstGeom prst="line">
            <a:avLst/>
          </a:prstGeom>
          <a:noFill/>
          <a:ln w="381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 name="Text Box 52"/>
          <p:cNvSpPr txBox="1">
            <a:spLocks noChangeArrowheads="1"/>
          </p:cNvSpPr>
          <p:nvPr/>
        </p:nvSpPr>
        <p:spPr bwMode="auto">
          <a:xfrm>
            <a:off x="8153402" y="3130183"/>
            <a:ext cx="311150" cy="33997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Times New Roman" pitchFamily="18" charset="0"/>
              </a:rPr>
              <a:t>2</a:t>
            </a:r>
            <a:endParaRPr lang="en-US" sz="2800">
              <a:latin typeface="Times New Roman" pitchFamily="18" charset="0"/>
            </a:endParaRPr>
          </a:p>
        </p:txBody>
      </p:sp>
      <p:sp>
        <p:nvSpPr>
          <p:cNvPr id="81" name="Text Box 53"/>
          <p:cNvSpPr txBox="1">
            <a:spLocks noChangeArrowheads="1"/>
          </p:cNvSpPr>
          <p:nvPr/>
        </p:nvSpPr>
        <p:spPr bwMode="auto">
          <a:xfrm>
            <a:off x="8153402" y="4435669"/>
            <a:ext cx="311150" cy="33997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dirty="0">
                <a:latin typeface="Times New Roman" pitchFamily="18" charset="0"/>
              </a:rPr>
              <a:t>1</a:t>
            </a:r>
            <a:endParaRPr lang="en-US" sz="2800" dirty="0">
              <a:latin typeface="Times New Roman" pitchFamily="18" charset="0"/>
            </a:endParaRPr>
          </a:p>
        </p:txBody>
      </p:sp>
      <p:sp>
        <p:nvSpPr>
          <p:cNvPr id="82" name="Text Box 54"/>
          <p:cNvSpPr txBox="1">
            <a:spLocks noChangeArrowheads="1"/>
          </p:cNvSpPr>
          <p:nvPr/>
        </p:nvSpPr>
        <p:spPr bwMode="auto">
          <a:xfrm>
            <a:off x="6137277" y="2289777"/>
            <a:ext cx="2506663" cy="704418"/>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400" b="1" dirty="0">
                <a:latin typeface="Times New Roman" pitchFamily="18" charset="0"/>
              </a:rPr>
              <a:t>Component-Class</a:t>
            </a:r>
          </a:p>
          <a:p>
            <a:pPr algn="ctr"/>
            <a:r>
              <a:rPr lang="en-US" sz="2400" b="1" dirty="0">
                <a:latin typeface="Times New Roman" pitchFamily="18" charset="0"/>
              </a:rPr>
              <a:t>Diagram</a:t>
            </a:r>
            <a:endParaRPr lang="en-US" sz="2800" dirty="0">
              <a:latin typeface="Times New Roman" pitchFamily="18" charset="0"/>
            </a:endParaRPr>
          </a:p>
        </p:txBody>
      </p:sp>
      <p:sp>
        <p:nvSpPr>
          <p:cNvPr id="83" name="Text Box 55"/>
          <p:cNvSpPr txBox="1">
            <a:spLocks noChangeArrowheads="1"/>
          </p:cNvSpPr>
          <p:nvPr/>
        </p:nvSpPr>
        <p:spPr bwMode="auto">
          <a:xfrm>
            <a:off x="7373940" y="4158253"/>
            <a:ext cx="1544638" cy="28829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a:latin typeface="Courier New" pitchFamily="49" charset="0"/>
              </a:rPr>
              <a:t>friend</a:t>
            </a:r>
            <a:r>
              <a:rPr lang="en-US" sz="1600">
                <a:latin typeface="Times New Roman" pitchFamily="18" charset="0"/>
              </a:rPr>
              <a:t> Access</a:t>
            </a:r>
            <a:endParaRPr lang="en-US" sz="2000">
              <a:latin typeface="Times New Roman" pitchFamily="18" charset="0"/>
            </a:endParaRPr>
          </a:p>
        </p:txBody>
      </p:sp>
      <p:sp>
        <p:nvSpPr>
          <p:cNvPr id="84" name="Freeform 56"/>
          <p:cNvSpPr>
            <a:spLocks/>
          </p:cNvSpPr>
          <p:nvPr/>
        </p:nvSpPr>
        <p:spPr bwMode="auto">
          <a:xfrm>
            <a:off x="6934202" y="4228967"/>
            <a:ext cx="457200" cy="87032"/>
          </a:xfrm>
          <a:custGeom>
            <a:avLst/>
            <a:gdLst>
              <a:gd name="T0" fmla="*/ 288 w 288"/>
              <a:gd name="T1" fmla="*/ 56 h 64"/>
              <a:gd name="T2" fmla="*/ 240 w 288"/>
              <a:gd name="T3" fmla="*/ 56 h 64"/>
              <a:gd name="T4" fmla="*/ 192 w 288"/>
              <a:gd name="T5" fmla="*/ 8 h 64"/>
              <a:gd name="T6" fmla="*/ 96 w 288"/>
              <a:gd name="T7" fmla="*/ 8 h 64"/>
              <a:gd name="T8" fmla="*/ 0 w 288"/>
              <a:gd name="T9" fmla="*/ 56 h 64"/>
            </a:gdLst>
            <a:ahLst/>
            <a:cxnLst>
              <a:cxn ang="0">
                <a:pos x="T0" y="T1"/>
              </a:cxn>
              <a:cxn ang="0">
                <a:pos x="T2" y="T3"/>
              </a:cxn>
              <a:cxn ang="0">
                <a:pos x="T4" y="T5"/>
              </a:cxn>
              <a:cxn ang="0">
                <a:pos x="T6" y="T7"/>
              </a:cxn>
              <a:cxn ang="0">
                <a:pos x="T8" y="T9"/>
              </a:cxn>
            </a:cxnLst>
            <a:rect l="0" t="0" r="r" b="b"/>
            <a:pathLst>
              <a:path w="288" h="64">
                <a:moveTo>
                  <a:pt x="288" y="56"/>
                </a:moveTo>
                <a:cubicBezTo>
                  <a:pt x="272" y="60"/>
                  <a:pt x="256" y="64"/>
                  <a:pt x="240" y="56"/>
                </a:cubicBezTo>
                <a:cubicBezTo>
                  <a:pt x="224" y="48"/>
                  <a:pt x="216" y="16"/>
                  <a:pt x="192" y="8"/>
                </a:cubicBezTo>
                <a:cubicBezTo>
                  <a:pt x="168" y="0"/>
                  <a:pt x="128" y="0"/>
                  <a:pt x="96" y="8"/>
                </a:cubicBezTo>
                <a:cubicBezTo>
                  <a:pt x="64" y="16"/>
                  <a:pt x="16" y="48"/>
                  <a:pt x="0" y="56"/>
                </a:cubicBezTo>
              </a:path>
            </a:pathLst>
          </a:custGeom>
          <a:noFill/>
          <a:ln w="19050" cap="flat" cmpd="sng">
            <a:solidFill>
              <a:schemeClr val="tx1"/>
            </a:solidFill>
            <a:prstDash val="solid"/>
            <a:round/>
            <a:headEnd type="none" w="sm" len="sm"/>
            <a:tailEnd type="triangl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 name="Text Box 57"/>
          <p:cNvSpPr txBox="1">
            <a:spLocks noChangeArrowheads="1"/>
          </p:cNvSpPr>
          <p:nvPr/>
        </p:nvSpPr>
        <p:spPr bwMode="auto">
          <a:xfrm>
            <a:off x="6248402" y="6263349"/>
            <a:ext cx="434975" cy="28829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a:latin typeface="Times New Roman" pitchFamily="18" charset="0"/>
              </a:rPr>
              <a:t>list</a:t>
            </a:r>
            <a:endParaRPr lang="en-US" sz="2800">
              <a:latin typeface="Times New Roman" pitchFamily="18" charset="0"/>
            </a:endParaRPr>
          </a:p>
        </p:txBody>
      </p:sp>
      <p:sp>
        <p:nvSpPr>
          <p:cNvPr id="86" name="Text Box 58"/>
          <p:cNvSpPr txBox="1">
            <a:spLocks noChangeArrowheads="1"/>
          </p:cNvSpPr>
          <p:nvPr/>
        </p:nvSpPr>
        <p:spPr bwMode="auto">
          <a:xfrm>
            <a:off x="6240465" y="3978749"/>
            <a:ext cx="693738" cy="28829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dirty="0">
                <a:latin typeface="Times New Roman" pitchFamily="18" charset="0"/>
              </a:rPr>
              <a:t>cursor</a:t>
            </a:r>
            <a:endParaRPr lang="en-US" sz="2800" dirty="0">
              <a:latin typeface="Times New Roman" pitchFamily="18" charset="0"/>
            </a:endParaRPr>
          </a:p>
        </p:txBody>
      </p:sp>
      <p:sp>
        <p:nvSpPr>
          <p:cNvPr id="93" name="Oval 49"/>
          <p:cNvSpPr>
            <a:spLocks noChangeArrowheads="1"/>
          </p:cNvSpPr>
          <p:nvPr/>
        </p:nvSpPr>
        <p:spPr bwMode="auto">
          <a:xfrm rot="5400000">
            <a:off x="6792728" y="3805238"/>
            <a:ext cx="130549" cy="152400"/>
          </a:xfrm>
          <a:prstGeom prst="ellipse">
            <a:avLst/>
          </a:prstGeom>
          <a:noFill/>
          <a:ln w="38100">
            <a:solidFill>
              <a:schemeClr val="tx1"/>
            </a:solidFill>
            <a:round/>
            <a:headEnd type="none" w="sm" len="sm"/>
            <a:tailEnd type="none" w="lg" len="lg"/>
          </a:ln>
          <a:effectLst/>
          <a:extLst/>
        </p:spPr>
        <p:txBody>
          <a:bodyPr wrap="none" anchor="ctr"/>
          <a:lstStyle/>
          <a:p>
            <a:endParaRPr lang="en-US"/>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65</a:t>
            </a:fld>
            <a:endParaRPr lang="en-US"/>
          </a:p>
        </p:txBody>
      </p:sp>
    </p:spTree>
    <p:extLst>
      <p:ext uri="{BB962C8B-B14F-4D97-AF65-F5344CB8AC3E}">
        <p14:creationId xmlns:p14="http://schemas.microsoft.com/office/powerpoint/2010/main" val="4070414480"/>
      </p:ext>
    </p:extLst>
  </p:cSld>
  <p:clrMapOvr>
    <a:masterClrMapping/>
  </p:clrMapOvr>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Fine-Grained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gn="ctr">
              <a:lnSpc>
                <a:spcPts val="4000"/>
              </a:lnSpc>
              <a:buNone/>
            </a:pPr>
            <a:r>
              <a:rPr lang="en-US" sz="4400" dirty="0" smtClean="0"/>
              <a:t>No Private “Back Door” Access</a:t>
            </a:r>
            <a:endParaRPr lang="en-US" sz="4400" dirty="0"/>
          </a:p>
          <a:p>
            <a:pPr>
              <a:lnSpc>
                <a:spcPts val="4000"/>
              </a:lnSpc>
              <a:buNone/>
            </a:pPr>
            <a:endParaRPr lang="en-US" dirty="0"/>
          </a:p>
        </p:txBody>
      </p:sp>
      <p:sp>
        <p:nvSpPr>
          <p:cNvPr id="37" name="Line 3"/>
          <p:cNvSpPr>
            <a:spLocks noChangeShapeType="1"/>
          </p:cNvSpPr>
          <p:nvPr/>
        </p:nvSpPr>
        <p:spPr bwMode="auto">
          <a:xfrm rot="5400000">
            <a:off x="3906031" y="4437873"/>
            <a:ext cx="4218018" cy="9528"/>
          </a:xfrm>
          <a:prstGeom prst="line">
            <a:avLst/>
          </a:prstGeom>
          <a:noFill/>
          <a:ln w="63500" cmpd="dbl">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nvGrpSpPr>
          <p:cNvPr id="38" name="Group 4"/>
          <p:cNvGrpSpPr>
            <a:grpSpLocks/>
          </p:cNvGrpSpPr>
          <p:nvPr/>
        </p:nvGrpSpPr>
        <p:grpSpPr bwMode="auto">
          <a:xfrm>
            <a:off x="609600" y="3429000"/>
            <a:ext cx="5029200" cy="2044700"/>
            <a:chOff x="384" y="623"/>
            <a:chExt cx="3168" cy="1288"/>
          </a:xfrm>
        </p:grpSpPr>
        <p:sp>
          <p:nvSpPr>
            <p:cNvPr id="39" name="Text Box 5"/>
            <p:cNvSpPr txBox="1">
              <a:spLocks noChangeArrowheads="1"/>
            </p:cNvSpPr>
            <p:nvPr/>
          </p:nvSpPr>
          <p:spPr bwMode="auto">
            <a:xfrm>
              <a:off x="384" y="623"/>
              <a:ext cx="1440" cy="518"/>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400" b="1" dirty="0"/>
                <a:t>Data Structure</a:t>
              </a:r>
            </a:p>
            <a:p>
              <a:r>
                <a:rPr lang="en-US" sz="2400" b="1" dirty="0"/>
                <a:t>Instance</a:t>
              </a:r>
              <a:endParaRPr lang="en-US" sz="2800" dirty="0"/>
            </a:p>
          </p:txBody>
        </p:sp>
        <p:sp>
          <p:nvSpPr>
            <p:cNvPr id="40" name="Rectangle 6"/>
            <p:cNvSpPr>
              <a:spLocks noChangeArrowheads="1"/>
            </p:cNvSpPr>
            <p:nvPr/>
          </p:nvSpPr>
          <p:spPr bwMode="auto">
            <a:xfrm>
              <a:off x="528" y="1296"/>
              <a:ext cx="528" cy="192"/>
            </a:xfrm>
            <a:prstGeom prst="rect">
              <a:avLst/>
            </a:prstGeom>
            <a:noFill/>
            <a:ln w="25400">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41" name="Group 7"/>
            <p:cNvGrpSpPr>
              <a:grpSpLocks/>
            </p:cNvGrpSpPr>
            <p:nvPr/>
          </p:nvGrpSpPr>
          <p:grpSpPr bwMode="auto">
            <a:xfrm>
              <a:off x="1584" y="1296"/>
              <a:ext cx="528" cy="384"/>
              <a:chOff x="1632" y="1296"/>
              <a:chExt cx="528" cy="480"/>
            </a:xfrm>
          </p:grpSpPr>
          <p:sp>
            <p:nvSpPr>
              <p:cNvPr id="67" name="Rectangle 8"/>
              <p:cNvSpPr>
                <a:spLocks noChangeArrowheads="1"/>
              </p:cNvSpPr>
              <p:nvPr/>
            </p:nvSpPr>
            <p:spPr bwMode="auto">
              <a:xfrm>
                <a:off x="1632" y="1296"/>
                <a:ext cx="528" cy="240"/>
              </a:xfrm>
              <a:prstGeom prst="rect">
                <a:avLst/>
              </a:prstGeom>
              <a:noFill/>
              <a:ln w="25400">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8" name="Rectangle 9"/>
              <p:cNvSpPr>
                <a:spLocks noChangeArrowheads="1"/>
              </p:cNvSpPr>
              <p:nvPr/>
            </p:nvSpPr>
            <p:spPr bwMode="auto">
              <a:xfrm>
                <a:off x="1632" y="1536"/>
                <a:ext cx="528" cy="240"/>
              </a:xfrm>
              <a:prstGeom prst="rect">
                <a:avLst/>
              </a:prstGeom>
              <a:noFill/>
              <a:ln w="25400">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2" name="Group 10"/>
            <p:cNvGrpSpPr>
              <a:grpSpLocks/>
            </p:cNvGrpSpPr>
            <p:nvPr/>
          </p:nvGrpSpPr>
          <p:grpSpPr bwMode="auto">
            <a:xfrm>
              <a:off x="2304" y="1296"/>
              <a:ext cx="528" cy="384"/>
              <a:chOff x="2256" y="1296"/>
              <a:chExt cx="528" cy="480"/>
            </a:xfrm>
          </p:grpSpPr>
          <p:sp>
            <p:nvSpPr>
              <p:cNvPr id="65" name="Rectangle 11"/>
              <p:cNvSpPr>
                <a:spLocks noChangeArrowheads="1"/>
              </p:cNvSpPr>
              <p:nvPr/>
            </p:nvSpPr>
            <p:spPr bwMode="auto">
              <a:xfrm>
                <a:off x="2256" y="1296"/>
                <a:ext cx="528" cy="240"/>
              </a:xfrm>
              <a:prstGeom prst="rect">
                <a:avLst/>
              </a:prstGeom>
              <a:noFill/>
              <a:ln w="25400">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6" name="Rectangle 12"/>
              <p:cNvSpPr>
                <a:spLocks noChangeArrowheads="1"/>
              </p:cNvSpPr>
              <p:nvPr/>
            </p:nvSpPr>
            <p:spPr bwMode="auto">
              <a:xfrm>
                <a:off x="2256" y="1536"/>
                <a:ext cx="528" cy="240"/>
              </a:xfrm>
              <a:prstGeom prst="rect">
                <a:avLst/>
              </a:prstGeom>
              <a:noFill/>
              <a:ln w="25400">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3" name="Group 13"/>
            <p:cNvGrpSpPr>
              <a:grpSpLocks/>
            </p:cNvGrpSpPr>
            <p:nvPr/>
          </p:nvGrpSpPr>
          <p:grpSpPr bwMode="auto">
            <a:xfrm>
              <a:off x="3024" y="1296"/>
              <a:ext cx="528" cy="384"/>
              <a:chOff x="2256" y="1296"/>
              <a:chExt cx="528" cy="480"/>
            </a:xfrm>
          </p:grpSpPr>
          <p:sp>
            <p:nvSpPr>
              <p:cNvPr id="63" name="Rectangle 14"/>
              <p:cNvSpPr>
                <a:spLocks noChangeArrowheads="1"/>
              </p:cNvSpPr>
              <p:nvPr/>
            </p:nvSpPr>
            <p:spPr bwMode="auto">
              <a:xfrm>
                <a:off x="2256" y="1296"/>
                <a:ext cx="528" cy="240"/>
              </a:xfrm>
              <a:prstGeom prst="rect">
                <a:avLst/>
              </a:prstGeom>
              <a:noFill/>
              <a:ln w="25400">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4" name="Rectangle 15"/>
              <p:cNvSpPr>
                <a:spLocks noChangeArrowheads="1"/>
              </p:cNvSpPr>
              <p:nvPr/>
            </p:nvSpPr>
            <p:spPr bwMode="auto">
              <a:xfrm>
                <a:off x="2256" y="1536"/>
                <a:ext cx="528" cy="240"/>
              </a:xfrm>
              <a:prstGeom prst="rect">
                <a:avLst/>
              </a:prstGeom>
              <a:noFill/>
              <a:ln w="25400">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4" name="Oval 16"/>
            <p:cNvSpPr>
              <a:spLocks noChangeArrowheads="1"/>
            </p:cNvSpPr>
            <p:nvPr/>
          </p:nvSpPr>
          <p:spPr bwMode="auto">
            <a:xfrm rot="5400000">
              <a:off x="768" y="1371"/>
              <a:ext cx="48" cy="48"/>
            </a:xfrm>
            <a:prstGeom prst="ellipse">
              <a:avLst/>
            </a:prstGeom>
            <a:solidFill>
              <a:schemeClr val="tx1"/>
            </a:solidFill>
            <a:ln w="38100">
              <a:solidFill>
                <a:schemeClr val="tx1"/>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 name="Line 17"/>
            <p:cNvSpPr>
              <a:spLocks noChangeShapeType="1"/>
            </p:cNvSpPr>
            <p:nvPr/>
          </p:nvSpPr>
          <p:spPr bwMode="auto">
            <a:xfrm flipV="1">
              <a:off x="1872" y="1392"/>
              <a:ext cx="426" cy="3"/>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 name="Text Box 18"/>
            <p:cNvSpPr txBox="1">
              <a:spLocks noChangeArrowheads="1"/>
            </p:cNvSpPr>
            <p:nvPr/>
          </p:nvSpPr>
          <p:spPr bwMode="auto">
            <a:xfrm>
              <a:off x="1728" y="1440"/>
              <a:ext cx="196" cy="2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Times New Roman" pitchFamily="18" charset="0"/>
                </a:rPr>
                <a:t>3</a:t>
              </a:r>
              <a:endParaRPr lang="en-US" sz="2800">
                <a:latin typeface="Times New Roman" pitchFamily="18" charset="0"/>
              </a:endParaRPr>
            </a:p>
          </p:txBody>
        </p:sp>
        <p:sp>
          <p:nvSpPr>
            <p:cNvPr id="47" name="Text Box 19"/>
            <p:cNvSpPr txBox="1">
              <a:spLocks noChangeArrowheads="1"/>
            </p:cNvSpPr>
            <p:nvPr/>
          </p:nvSpPr>
          <p:spPr bwMode="auto">
            <a:xfrm>
              <a:off x="2448" y="1440"/>
              <a:ext cx="196" cy="2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Times New Roman" pitchFamily="18" charset="0"/>
                </a:rPr>
                <a:t>5</a:t>
              </a:r>
              <a:endParaRPr lang="en-US" sz="2800">
                <a:latin typeface="Times New Roman" pitchFamily="18" charset="0"/>
              </a:endParaRPr>
            </a:p>
          </p:txBody>
        </p:sp>
        <p:sp>
          <p:nvSpPr>
            <p:cNvPr id="48" name="Text Box 20"/>
            <p:cNvSpPr txBox="1">
              <a:spLocks noChangeArrowheads="1"/>
            </p:cNvSpPr>
            <p:nvPr/>
          </p:nvSpPr>
          <p:spPr bwMode="auto">
            <a:xfrm>
              <a:off x="3168" y="1440"/>
              <a:ext cx="196" cy="2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Times New Roman" pitchFamily="18" charset="0"/>
                </a:rPr>
                <a:t>7</a:t>
              </a:r>
              <a:endParaRPr lang="en-US" sz="2800">
                <a:latin typeface="Times New Roman" pitchFamily="18" charset="0"/>
              </a:endParaRPr>
            </a:p>
          </p:txBody>
        </p:sp>
        <p:sp>
          <p:nvSpPr>
            <p:cNvPr id="49" name="Rectangle 21"/>
            <p:cNvSpPr>
              <a:spLocks noChangeArrowheads="1"/>
            </p:cNvSpPr>
            <p:nvPr/>
          </p:nvSpPr>
          <p:spPr bwMode="auto">
            <a:xfrm>
              <a:off x="2304" y="672"/>
              <a:ext cx="528" cy="192"/>
            </a:xfrm>
            <a:prstGeom prst="rect">
              <a:avLst/>
            </a:prstGeom>
            <a:noFill/>
            <a:ln w="25400">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 name="Oval 22"/>
            <p:cNvSpPr>
              <a:spLocks noChangeArrowheads="1"/>
            </p:cNvSpPr>
            <p:nvPr/>
          </p:nvSpPr>
          <p:spPr bwMode="auto">
            <a:xfrm rot="5400000">
              <a:off x="2544" y="741"/>
              <a:ext cx="48" cy="48"/>
            </a:xfrm>
            <a:prstGeom prst="ellipse">
              <a:avLst/>
            </a:prstGeom>
            <a:solidFill>
              <a:schemeClr val="tx1"/>
            </a:solidFill>
            <a:ln w="38100">
              <a:solidFill>
                <a:schemeClr val="tx1"/>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1" name="Oval 23"/>
            <p:cNvSpPr>
              <a:spLocks noChangeArrowheads="1"/>
            </p:cNvSpPr>
            <p:nvPr/>
          </p:nvSpPr>
          <p:spPr bwMode="auto">
            <a:xfrm rot="5400000">
              <a:off x="1811" y="1360"/>
              <a:ext cx="60" cy="63"/>
            </a:xfrm>
            <a:prstGeom prst="ellipse">
              <a:avLst/>
            </a:prstGeom>
            <a:noFill/>
            <a:ln w="25400">
              <a:solidFill>
                <a:schemeClr val="tx1"/>
              </a:solidFill>
              <a:round/>
              <a:headEnd type="none" w="sm" len="sm"/>
              <a:tailEnd type="none" w="lg" len="lg"/>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 name="Line 24"/>
            <p:cNvSpPr>
              <a:spLocks noChangeShapeType="1"/>
            </p:cNvSpPr>
            <p:nvPr/>
          </p:nvSpPr>
          <p:spPr bwMode="auto">
            <a:xfrm flipV="1">
              <a:off x="2598" y="1398"/>
              <a:ext cx="423" cy="0"/>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3" name="Oval 25"/>
            <p:cNvSpPr>
              <a:spLocks noChangeArrowheads="1"/>
            </p:cNvSpPr>
            <p:nvPr/>
          </p:nvSpPr>
          <p:spPr bwMode="auto">
            <a:xfrm rot="5400000">
              <a:off x="2534" y="1366"/>
              <a:ext cx="60" cy="63"/>
            </a:xfrm>
            <a:prstGeom prst="ellipse">
              <a:avLst/>
            </a:prstGeom>
            <a:noFill/>
            <a:ln w="25400">
              <a:solidFill>
                <a:schemeClr val="tx1"/>
              </a:solidFill>
              <a:round/>
              <a:headEnd type="none" w="sm" len="sm"/>
              <a:tailEnd type="none" w="lg" len="lg"/>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4" name="Freeform 26"/>
            <p:cNvSpPr>
              <a:spLocks/>
            </p:cNvSpPr>
            <p:nvPr/>
          </p:nvSpPr>
          <p:spPr bwMode="auto">
            <a:xfrm>
              <a:off x="2169" y="768"/>
              <a:ext cx="393" cy="546"/>
            </a:xfrm>
            <a:custGeom>
              <a:avLst/>
              <a:gdLst>
                <a:gd name="T0" fmla="*/ 393 w 393"/>
                <a:gd name="T1" fmla="*/ 0 h 546"/>
                <a:gd name="T2" fmla="*/ 324 w 393"/>
                <a:gd name="T3" fmla="*/ 207 h 546"/>
                <a:gd name="T4" fmla="*/ 93 w 393"/>
                <a:gd name="T5" fmla="*/ 291 h 546"/>
                <a:gd name="T6" fmla="*/ 6 w 393"/>
                <a:gd name="T7" fmla="*/ 474 h 546"/>
                <a:gd name="T8" fmla="*/ 129 w 393"/>
                <a:gd name="T9" fmla="*/ 546 h 546"/>
              </a:gdLst>
              <a:ahLst/>
              <a:cxnLst>
                <a:cxn ang="0">
                  <a:pos x="T0" y="T1"/>
                </a:cxn>
                <a:cxn ang="0">
                  <a:pos x="T2" y="T3"/>
                </a:cxn>
                <a:cxn ang="0">
                  <a:pos x="T4" y="T5"/>
                </a:cxn>
                <a:cxn ang="0">
                  <a:pos x="T6" y="T7"/>
                </a:cxn>
                <a:cxn ang="0">
                  <a:pos x="T8" y="T9"/>
                </a:cxn>
              </a:cxnLst>
              <a:rect l="0" t="0" r="r" b="b"/>
              <a:pathLst>
                <a:path w="393" h="546">
                  <a:moveTo>
                    <a:pt x="393" y="0"/>
                  </a:moveTo>
                  <a:cubicBezTo>
                    <a:pt x="383" y="79"/>
                    <a:pt x="374" y="159"/>
                    <a:pt x="324" y="207"/>
                  </a:cubicBezTo>
                  <a:cubicBezTo>
                    <a:pt x="274" y="255"/>
                    <a:pt x="146" y="247"/>
                    <a:pt x="93" y="291"/>
                  </a:cubicBezTo>
                  <a:cubicBezTo>
                    <a:pt x="40" y="335"/>
                    <a:pt x="0" y="432"/>
                    <a:pt x="6" y="474"/>
                  </a:cubicBezTo>
                  <a:cubicBezTo>
                    <a:pt x="12" y="516"/>
                    <a:pt x="70" y="531"/>
                    <a:pt x="129" y="546"/>
                  </a:cubicBezTo>
                </a:path>
              </a:pathLst>
            </a:custGeom>
            <a:noFill/>
            <a:ln w="19050" cap="flat" cmpd="sng">
              <a:solidFill>
                <a:schemeClr val="tx1"/>
              </a:solidFill>
              <a:prstDash val="solid"/>
              <a:round/>
              <a:headEnd type="none" w="sm" len="sm"/>
              <a:tailEnd type="triangl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5" name="Text Box 27"/>
            <p:cNvSpPr txBox="1">
              <a:spLocks noChangeArrowheads="1"/>
            </p:cNvSpPr>
            <p:nvPr/>
          </p:nvSpPr>
          <p:spPr bwMode="auto">
            <a:xfrm>
              <a:off x="452" y="1479"/>
              <a:ext cx="460" cy="231"/>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a:latin typeface="Courier New" pitchFamily="49" charset="0"/>
                </a:rPr>
                <a:t>List</a:t>
              </a:r>
            </a:p>
          </p:txBody>
        </p:sp>
        <p:sp>
          <p:nvSpPr>
            <p:cNvPr id="56" name="Text Box 28"/>
            <p:cNvSpPr txBox="1">
              <a:spLocks noChangeArrowheads="1"/>
            </p:cNvSpPr>
            <p:nvPr/>
          </p:nvSpPr>
          <p:spPr bwMode="auto">
            <a:xfrm>
              <a:off x="1514" y="1671"/>
              <a:ext cx="460" cy="231"/>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a:latin typeface="Courier New" pitchFamily="49" charset="0"/>
                </a:rPr>
                <a:t>Link</a:t>
              </a:r>
            </a:p>
          </p:txBody>
        </p:sp>
        <p:sp>
          <p:nvSpPr>
            <p:cNvPr id="57" name="Text Box 29"/>
            <p:cNvSpPr txBox="1">
              <a:spLocks noChangeArrowheads="1"/>
            </p:cNvSpPr>
            <p:nvPr/>
          </p:nvSpPr>
          <p:spPr bwMode="auto">
            <a:xfrm>
              <a:off x="2234" y="1671"/>
              <a:ext cx="460" cy="231"/>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a:latin typeface="Courier New" pitchFamily="49" charset="0"/>
                </a:rPr>
                <a:t>Link</a:t>
              </a:r>
            </a:p>
          </p:txBody>
        </p:sp>
        <p:sp>
          <p:nvSpPr>
            <p:cNvPr id="58" name="Text Box 30"/>
            <p:cNvSpPr txBox="1">
              <a:spLocks noChangeArrowheads="1"/>
            </p:cNvSpPr>
            <p:nvPr/>
          </p:nvSpPr>
          <p:spPr bwMode="auto">
            <a:xfrm>
              <a:off x="2957" y="1680"/>
              <a:ext cx="460" cy="231"/>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a:latin typeface="Courier New" pitchFamily="49" charset="0"/>
                </a:rPr>
                <a:t>Link</a:t>
              </a:r>
            </a:p>
          </p:txBody>
        </p:sp>
        <p:sp>
          <p:nvSpPr>
            <p:cNvPr id="59" name="Text Box 31"/>
            <p:cNvSpPr txBox="1">
              <a:spLocks noChangeArrowheads="1"/>
            </p:cNvSpPr>
            <p:nvPr/>
          </p:nvSpPr>
          <p:spPr bwMode="auto">
            <a:xfrm>
              <a:off x="2819" y="663"/>
              <a:ext cx="632" cy="231"/>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a:latin typeface="Courier New" pitchFamily="49" charset="0"/>
                </a:rPr>
                <a:t>Cursor</a:t>
              </a:r>
            </a:p>
          </p:txBody>
        </p:sp>
        <p:sp>
          <p:nvSpPr>
            <p:cNvPr id="60" name="Text Box 32"/>
            <p:cNvSpPr txBox="1">
              <a:spLocks noChangeArrowheads="1"/>
            </p:cNvSpPr>
            <p:nvPr/>
          </p:nvSpPr>
          <p:spPr bwMode="auto">
            <a:xfrm>
              <a:off x="3168" y="1260"/>
              <a:ext cx="196" cy="2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Times New Roman" pitchFamily="18" charset="0"/>
                </a:rPr>
                <a:t>0</a:t>
              </a:r>
              <a:endParaRPr lang="en-US" sz="2800">
                <a:latin typeface="Times New Roman" pitchFamily="18" charset="0"/>
              </a:endParaRPr>
            </a:p>
          </p:txBody>
        </p:sp>
        <p:sp>
          <p:nvSpPr>
            <p:cNvPr id="61" name="Line 33"/>
            <p:cNvSpPr>
              <a:spLocks noChangeShapeType="1"/>
            </p:cNvSpPr>
            <p:nvPr/>
          </p:nvSpPr>
          <p:spPr bwMode="auto">
            <a:xfrm flipH="1">
              <a:off x="3224" y="1335"/>
              <a:ext cx="73" cy="101"/>
            </a:xfrm>
            <a:prstGeom prst="line">
              <a:avLst/>
            </a:prstGeom>
            <a:noFill/>
            <a:ln w="1905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2" name="Line 34"/>
            <p:cNvSpPr>
              <a:spLocks noChangeShapeType="1"/>
            </p:cNvSpPr>
            <p:nvPr/>
          </p:nvSpPr>
          <p:spPr bwMode="auto">
            <a:xfrm flipV="1">
              <a:off x="768" y="1392"/>
              <a:ext cx="810" cy="0"/>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2" name="Rectangle 38"/>
          <p:cNvSpPr>
            <a:spLocks noChangeArrowheads="1"/>
          </p:cNvSpPr>
          <p:nvPr/>
        </p:nvSpPr>
        <p:spPr bwMode="auto">
          <a:xfrm>
            <a:off x="6324602" y="4435669"/>
            <a:ext cx="2133600" cy="1827680"/>
          </a:xfrm>
          <a:prstGeom prst="rect">
            <a:avLst/>
          </a:prstGeom>
          <a:solidFill>
            <a:srgbClr val="FFFF99"/>
          </a:solidFill>
          <a:ln w="254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3" name="Rectangle 39"/>
          <p:cNvSpPr>
            <a:spLocks noChangeArrowheads="1"/>
          </p:cNvSpPr>
          <p:nvPr/>
        </p:nvSpPr>
        <p:spPr bwMode="auto">
          <a:xfrm>
            <a:off x="6324602" y="3130183"/>
            <a:ext cx="2133600" cy="913840"/>
          </a:xfrm>
          <a:prstGeom prst="rect">
            <a:avLst/>
          </a:prstGeom>
          <a:solidFill>
            <a:srgbClr val="FFFF99"/>
          </a:solidFill>
          <a:ln w="254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sz="2800">
              <a:latin typeface="Times New Roman" pitchFamily="18" charset="0"/>
            </a:endParaRPr>
          </a:p>
        </p:txBody>
      </p:sp>
      <p:grpSp>
        <p:nvGrpSpPr>
          <p:cNvPr id="75" name="Group 43"/>
          <p:cNvGrpSpPr>
            <a:grpSpLocks/>
          </p:cNvGrpSpPr>
          <p:nvPr/>
        </p:nvGrpSpPr>
        <p:grpSpPr bwMode="auto">
          <a:xfrm>
            <a:off x="7162802" y="4631492"/>
            <a:ext cx="1143000" cy="522194"/>
            <a:chOff x="3696" y="1152"/>
            <a:chExt cx="1200" cy="384"/>
          </a:xfrm>
        </p:grpSpPr>
        <p:sp>
          <p:nvSpPr>
            <p:cNvPr id="89" name="Oval 44"/>
            <p:cNvSpPr>
              <a:spLocks noChangeArrowheads="1"/>
            </p:cNvSpPr>
            <p:nvPr/>
          </p:nvSpPr>
          <p:spPr bwMode="auto">
            <a:xfrm>
              <a:off x="3696" y="1152"/>
              <a:ext cx="1200" cy="384"/>
            </a:xfrm>
            <a:prstGeom prst="ellipse">
              <a:avLst/>
            </a:prstGeom>
            <a:solidFill>
              <a:schemeClr val="bg1"/>
            </a:solidFill>
            <a:ln w="25400">
              <a:solidFill>
                <a:schemeClr val="tx1"/>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0" name="Text Box 45"/>
            <p:cNvSpPr txBox="1">
              <a:spLocks noChangeArrowheads="1"/>
            </p:cNvSpPr>
            <p:nvPr/>
          </p:nvSpPr>
          <p:spPr bwMode="auto">
            <a:xfrm>
              <a:off x="3853" y="1200"/>
              <a:ext cx="851" cy="288"/>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254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400" b="1">
                  <a:latin typeface="Times New Roman" pitchFamily="18" charset="0"/>
                </a:rPr>
                <a:t>Link</a:t>
              </a:r>
              <a:endParaRPr lang="en-US" sz="2400">
                <a:latin typeface="Times New Roman" pitchFamily="18" charset="0"/>
              </a:endParaRPr>
            </a:p>
          </p:txBody>
        </p:sp>
      </p:grpSp>
      <p:grpSp>
        <p:nvGrpSpPr>
          <p:cNvPr id="74" name="Group 40"/>
          <p:cNvGrpSpPr>
            <a:grpSpLocks/>
          </p:cNvGrpSpPr>
          <p:nvPr/>
        </p:nvGrpSpPr>
        <p:grpSpPr bwMode="auto">
          <a:xfrm>
            <a:off x="6562727" y="3326009"/>
            <a:ext cx="1666875" cy="522195"/>
            <a:chOff x="3696" y="1152"/>
            <a:chExt cx="1200" cy="384"/>
          </a:xfrm>
        </p:grpSpPr>
        <p:sp>
          <p:nvSpPr>
            <p:cNvPr id="91" name="Oval 41"/>
            <p:cNvSpPr>
              <a:spLocks noChangeArrowheads="1"/>
            </p:cNvSpPr>
            <p:nvPr/>
          </p:nvSpPr>
          <p:spPr bwMode="auto">
            <a:xfrm>
              <a:off x="3696" y="1152"/>
              <a:ext cx="1200" cy="384"/>
            </a:xfrm>
            <a:prstGeom prst="ellipse">
              <a:avLst/>
            </a:prstGeom>
            <a:solidFill>
              <a:schemeClr val="bg1"/>
            </a:solidFill>
            <a:ln w="25400">
              <a:solidFill>
                <a:schemeClr val="tx1"/>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2" name="Text Box 42"/>
            <p:cNvSpPr txBox="1">
              <a:spLocks noChangeArrowheads="1"/>
            </p:cNvSpPr>
            <p:nvPr/>
          </p:nvSpPr>
          <p:spPr bwMode="auto">
            <a:xfrm>
              <a:off x="3878" y="1200"/>
              <a:ext cx="803" cy="288"/>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254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400" b="1">
                  <a:latin typeface="Times New Roman" pitchFamily="18" charset="0"/>
                </a:rPr>
                <a:t>Cursor</a:t>
              </a:r>
              <a:endParaRPr lang="en-US" sz="2400">
                <a:latin typeface="Times New Roman" pitchFamily="18" charset="0"/>
              </a:endParaRPr>
            </a:p>
          </p:txBody>
        </p:sp>
      </p:grpSp>
      <p:grpSp>
        <p:nvGrpSpPr>
          <p:cNvPr id="76" name="Group 46"/>
          <p:cNvGrpSpPr>
            <a:grpSpLocks/>
          </p:cNvGrpSpPr>
          <p:nvPr/>
        </p:nvGrpSpPr>
        <p:grpSpPr bwMode="auto">
          <a:xfrm>
            <a:off x="6477002" y="5545332"/>
            <a:ext cx="1676400" cy="522194"/>
            <a:chOff x="3696" y="1152"/>
            <a:chExt cx="1200" cy="384"/>
          </a:xfrm>
        </p:grpSpPr>
        <p:sp>
          <p:nvSpPr>
            <p:cNvPr id="87" name="Oval 47"/>
            <p:cNvSpPr>
              <a:spLocks noChangeArrowheads="1"/>
            </p:cNvSpPr>
            <p:nvPr/>
          </p:nvSpPr>
          <p:spPr bwMode="auto">
            <a:xfrm>
              <a:off x="3696" y="1152"/>
              <a:ext cx="1200" cy="384"/>
            </a:xfrm>
            <a:prstGeom prst="ellipse">
              <a:avLst/>
            </a:prstGeom>
            <a:solidFill>
              <a:schemeClr val="bg1"/>
            </a:solidFill>
            <a:ln w="25400">
              <a:solidFill>
                <a:schemeClr val="tx1"/>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8" name="Text Box 48"/>
            <p:cNvSpPr txBox="1">
              <a:spLocks noChangeArrowheads="1"/>
            </p:cNvSpPr>
            <p:nvPr/>
          </p:nvSpPr>
          <p:spPr bwMode="auto">
            <a:xfrm>
              <a:off x="4030" y="1200"/>
              <a:ext cx="496" cy="288"/>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254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400" b="1">
                  <a:latin typeface="Times New Roman" pitchFamily="18" charset="0"/>
                </a:rPr>
                <a:t>List</a:t>
              </a:r>
              <a:endParaRPr lang="en-US" sz="2400">
                <a:latin typeface="Times New Roman" pitchFamily="18" charset="0"/>
              </a:endParaRPr>
            </a:p>
          </p:txBody>
        </p:sp>
      </p:grpSp>
      <p:sp>
        <p:nvSpPr>
          <p:cNvPr id="77" name="Oval 49"/>
          <p:cNvSpPr>
            <a:spLocks noChangeArrowheads="1"/>
          </p:cNvSpPr>
          <p:nvPr/>
        </p:nvSpPr>
        <p:spPr bwMode="auto">
          <a:xfrm rot="5400000">
            <a:off x="7554728" y="5403858"/>
            <a:ext cx="130549" cy="152400"/>
          </a:xfrm>
          <a:prstGeom prst="ellipse">
            <a:avLst/>
          </a:prstGeom>
          <a:solidFill>
            <a:schemeClr val="tx1"/>
          </a:solidFill>
          <a:ln w="38100">
            <a:solidFill>
              <a:schemeClr val="tx1"/>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 name="Line 50"/>
          <p:cNvSpPr>
            <a:spLocks noChangeShapeType="1"/>
          </p:cNvSpPr>
          <p:nvPr/>
        </p:nvSpPr>
        <p:spPr bwMode="auto">
          <a:xfrm flipV="1">
            <a:off x="7620002" y="5153685"/>
            <a:ext cx="97632" cy="326371"/>
          </a:xfrm>
          <a:prstGeom prst="line">
            <a:avLst/>
          </a:prstGeom>
          <a:noFill/>
          <a:ln w="381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 name="Line 51"/>
          <p:cNvSpPr>
            <a:spLocks noChangeShapeType="1"/>
          </p:cNvSpPr>
          <p:nvPr/>
        </p:nvSpPr>
        <p:spPr bwMode="auto">
          <a:xfrm>
            <a:off x="6857999" y="3959698"/>
            <a:ext cx="2" cy="1650907"/>
          </a:xfrm>
          <a:prstGeom prst="line">
            <a:avLst/>
          </a:prstGeom>
          <a:noFill/>
          <a:ln w="381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 name="Text Box 52"/>
          <p:cNvSpPr txBox="1">
            <a:spLocks noChangeArrowheads="1"/>
          </p:cNvSpPr>
          <p:nvPr/>
        </p:nvSpPr>
        <p:spPr bwMode="auto">
          <a:xfrm>
            <a:off x="8153402" y="3130183"/>
            <a:ext cx="311150" cy="33997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Times New Roman" pitchFamily="18" charset="0"/>
              </a:rPr>
              <a:t>2</a:t>
            </a:r>
            <a:endParaRPr lang="en-US" sz="2800">
              <a:latin typeface="Times New Roman" pitchFamily="18" charset="0"/>
            </a:endParaRPr>
          </a:p>
        </p:txBody>
      </p:sp>
      <p:sp>
        <p:nvSpPr>
          <p:cNvPr id="81" name="Text Box 53"/>
          <p:cNvSpPr txBox="1">
            <a:spLocks noChangeArrowheads="1"/>
          </p:cNvSpPr>
          <p:nvPr/>
        </p:nvSpPr>
        <p:spPr bwMode="auto">
          <a:xfrm>
            <a:off x="8153402" y="4435669"/>
            <a:ext cx="311150" cy="33997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dirty="0">
                <a:latin typeface="Times New Roman" pitchFamily="18" charset="0"/>
              </a:rPr>
              <a:t>1</a:t>
            </a:r>
            <a:endParaRPr lang="en-US" sz="2800" dirty="0">
              <a:latin typeface="Times New Roman" pitchFamily="18" charset="0"/>
            </a:endParaRPr>
          </a:p>
        </p:txBody>
      </p:sp>
      <p:sp>
        <p:nvSpPr>
          <p:cNvPr id="82" name="Text Box 54"/>
          <p:cNvSpPr txBox="1">
            <a:spLocks noChangeArrowheads="1"/>
          </p:cNvSpPr>
          <p:nvPr/>
        </p:nvSpPr>
        <p:spPr bwMode="auto">
          <a:xfrm>
            <a:off x="6137277" y="2289777"/>
            <a:ext cx="2506663" cy="704418"/>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400" b="1" dirty="0">
                <a:latin typeface="Times New Roman" pitchFamily="18" charset="0"/>
              </a:rPr>
              <a:t>Component-Class</a:t>
            </a:r>
          </a:p>
          <a:p>
            <a:pPr algn="ctr"/>
            <a:r>
              <a:rPr lang="en-US" sz="2400" b="1" dirty="0">
                <a:latin typeface="Times New Roman" pitchFamily="18" charset="0"/>
              </a:rPr>
              <a:t>Diagram</a:t>
            </a:r>
            <a:endParaRPr lang="en-US" sz="2800" dirty="0">
              <a:latin typeface="Times New Roman" pitchFamily="18" charset="0"/>
            </a:endParaRPr>
          </a:p>
        </p:txBody>
      </p:sp>
      <p:sp>
        <p:nvSpPr>
          <p:cNvPr id="83" name="Text Box 55"/>
          <p:cNvSpPr txBox="1">
            <a:spLocks noChangeArrowheads="1"/>
          </p:cNvSpPr>
          <p:nvPr/>
        </p:nvSpPr>
        <p:spPr bwMode="auto">
          <a:xfrm>
            <a:off x="7373940" y="4158253"/>
            <a:ext cx="1544638" cy="28829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a:latin typeface="Courier New" pitchFamily="49" charset="0"/>
              </a:rPr>
              <a:t>friend</a:t>
            </a:r>
            <a:r>
              <a:rPr lang="en-US" sz="1600">
                <a:latin typeface="Times New Roman" pitchFamily="18" charset="0"/>
              </a:rPr>
              <a:t> Access</a:t>
            </a:r>
            <a:endParaRPr lang="en-US" sz="2000">
              <a:latin typeface="Times New Roman" pitchFamily="18" charset="0"/>
            </a:endParaRPr>
          </a:p>
        </p:txBody>
      </p:sp>
      <p:sp>
        <p:nvSpPr>
          <p:cNvPr id="84" name="Freeform 56"/>
          <p:cNvSpPr>
            <a:spLocks/>
          </p:cNvSpPr>
          <p:nvPr/>
        </p:nvSpPr>
        <p:spPr bwMode="auto">
          <a:xfrm>
            <a:off x="6934202" y="4228967"/>
            <a:ext cx="457200" cy="87032"/>
          </a:xfrm>
          <a:custGeom>
            <a:avLst/>
            <a:gdLst>
              <a:gd name="T0" fmla="*/ 288 w 288"/>
              <a:gd name="T1" fmla="*/ 56 h 64"/>
              <a:gd name="T2" fmla="*/ 240 w 288"/>
              <a:gd name="T3" fmla="*/ 56 h 64"/>
              <a:gd name="T4" fmla="*/ 192 w 288"/>
              <a:gd name="T5" fmla="*/ 8 h 64"/>
              <a:gd name="T6" fmla="*/ 96 w 288"/>
              <a:gd name="T7" fmla="*/ 8 h 64"/>
              <a:gd name="T8" fmla="*/ 0 w 288"/>
              <a:gd name="T9" fmla="*/ 56 h 64"/>
            </a:gdLst>
            <a:ahLst/>
            <a:cxnLst>
              <a:cxn ang="0">
                <a:pos x="T0" y="T1"/>
              </a:cxn>
              <a:cxn ang="0">
                <a:pos x="T2" y="T3"/>
              </a:cxn>
              <a:cxn ang="0">
                <a:pos x="T4" y="T5"/>
              </a:cxn>
              <a:cxn ang="0">
                <a:pos x="T6" y="T7"/>
              </a:cxn>
              <a:cxn ang="0">
                <a:pos x="T8" y="T9"/>
              </a:cxn>
            </a:cxnLst>
            <a:rect l="0" t="0" r="r" b="b"/>
            <a:pathLst>
              <a:path w="288" h="64">
                <a:moveTo>
                  <a:pt x="288" y="56"/>
                </a:moveTo>
                <a:cubicBezTo>
                  <a:pt x="272" y="60"/>
                  <a:pt x="256" y="64"/>
                  <a:pt x="240" y="56"/>
                </a:cubicBezTo>
                <a:cubicBezTo>
                  <a:pt x="224" y="48"/>
                  <a:pt x="216" y="16"/>
                  <a:pt x="192" y="8"/>
                </a:cubicBezTo>
                <a:cubicBezTo>
                  <a:pt x="168" y="0"/>
                  <a:pt x="128" y="0"/>
                  <a:pt x="96" y="8"/>
                </a:cubicBezTo>
                <a:cubicBezTo>
                  <a:pt x="64" y="16"/>
                  <a:pt x="16" y="48"/>
                  <a:pt x="0" y="56"/>
                </a:cubicBezTo>
              </a:path>
            </a:pathLst>
          </a:custGeom>
          <a:noFill/>
          <a:ln w="19050" cap="flat" cmpd="sng">
            <a:solidFill>
              <a:schemeClr val="tx1"/>
            </a:solidFill>
            <a:prstDash val="solid"/>
            <a:round/>
            <a:headEnd type="none" w="sm" len="sm"/>
            <a:tailEnd type="triangl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 name="Text Box 57"/>
          <p:cNvSpPr txBox="1">
            <a:spLocks noChangeArrowheads="1"/>
          </p:cNvSpPr>
          <p:nvPr/>
        </p:nvSpPr>
        <p:spPr bwMode="auto">
          <a:xfrm>
            <a:off x="6248402" y="6263349"/>
            <a:ext cx="434975" cy="28829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a:latin typeface="Times New Roman" pitchFamily="18" charset="0"/>
              </a:rPr>
              <a:t>list</a:t>
            </a:r>
            <a:endParaRPr lang="en-US" sz="2800">
              <a:latin typeface="Times New Roman" pitchFamily="18" charset="0"/>
            </a:endParaRPr>
          </a:p>
        </p:txBody>
      </p:sp>
      <p:sp>
        <p:nvSpPr>
          <p:cNvPr id="86" name="Text Box 58"/>
          <p:cNvSpPr txBox="1">
            <a:spLocks noChangeArrowheads="1"/>
          </p:cNvSpPr>
          <p:nvPr/>
        </p:nvSpPr>
        <p:spPr bwMode="auto">
          <a:xfrm>
            <a:off x="6240465" y="3978749"/>
            <a:ext cx="693738" cy="28829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dirty="0">
                <a:latin typeface="Times New Roman" pitchFamily="18" charset="0"/>
              </a:rPr>
              <a:t>cursor</a:t>
            </a:r>
            <a:endParaRPr lang="en-US" sz="2800" dirty="0">
              <a:latin typeface="Times New Roman" pitchFamily="18" charset="0"/>
            </a:endParaRPr>
          </a:p>
        </p:txBody>
      </p:sp>
      <p:sp>
        <p:nvSpPr>
          <p:cNvPr id="93" name="Oval 49"/>
          <p:cNvSpPr>
            <a:spLocks noChangeArrowheads="1"/>
          </p:cNvSpPr>
          <p:nvPr/>
        </p:nvSpPr>
        <p:spPr bwMode="auto">
          <a:xfrm rot="5400000">
            <a:off x="6792728" y="3805238"/>
            <a:ext cx="130549" cy="152400"/>
          </a:xfrm>
          <a:prstGeom prst="ellipse">
            <a:avLst/>
          </a:prstGeom>
          <a:noFill/>
          <a:ln w="38100">
            <a:solidFill>
              <a:schemeClr val="tx1"/>
            </a:solidFill>
            <a:round/>
            <a:headEnd type="none" w="sm" len="sm"/>
            <a:tailEnd type="none" w="lg" len="lg"/>
          </a:ln>
          <a:effectLst/>
          <a:extLst/>
        </p:spPr>
        <p:txBody>
          <a:bodyPr wrap="none" anchor="ctr"/>
          <a:lstStyle/>
          <a:p>
            <a:endParaRPr lang="en-US"/>
          </a:p>
        </p:txBody>
      </p:sp>
      <p:grpSp>
        <p:nvGrpSpPr>
          <p:cNvPr id="69" name="Group 68"/>
          <p:cNvGrpSpPr/>
          <p:nvPr/>
        </p:nvGrpSpPr>
        <p:grpSpPr>
          <a:xfrm>
            <a:off x="6346633" y="3130183"/>
            <a:ext cx="2152647" cy="2106529"/>
            <a:chOff x="2057400" y="1526501"/>
            <a:chExt cx="5029200" cy="5029200"/>
          </a:xfrm>
        </p:grpSpPr>
        <p:sp>
          <p:nvSpPr>
            <p:cNvPr id="70" name="Oval 69"/>
            <p:cNvSpPr/>
            <p:nvPr/>
          </p:nvSpPr>
          <p:spPr>
            <a:xfrm>
              <a:off x="2057400" y="1526501"/>
              <a:ext cx="5029200" cy="5029200"/>
            </a:xfrm>
            <a:prstGeom prst="ellipse">
              <a:avLst/>
            </a:prstGeom>
            <a:noFill/>
            <a:ln w="2540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71" name="Straight Connector 70"/>
            <p:cNvCxnSpPr>
              <a:stCxn id="70" idx="3"/>
              <a:endCxn id="70" idx="7"/>
            </p:cNvCxnSpPr>
            <p:nvPr/>
          </p:nvCxnSpPr>
          <p:spPr>
            <a:xfrm flipV="1">
              <a:off x="2793909" y="2263010"/>
              <a:ext cx="3556182" cy="3556182"/>
            </a:xfrm>
            <a:prstGeom prst="line">
              <a:avLst/>
            </a:prstGeom>
            <a:ln w="2540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66</a:t>
            </a:fld>
            <a:endParaRPr lang="en-US"/>
          </a:p>
        </p:txBody>
      </p:sp>
    </p:spTree>
    <p:extLst>
      <p:ext uri="{BB962C8B-B14F-4D97-AF65-F5344CB8AC3E}">
        <p14:creationId xmlns:p14="http://schemas.microsoft.com/office/powerpoint/2010/main" val="2277482075"/>
      </p:ext>
    </p:extLst>
  </p:cSld>
  <p:clrMapOvr>
    <a:masterClrMapping/>
  </p:clrMapOvr>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Fine-Grained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gn="ctr">
              <a:lnSpc>
                <a:spcPts val="4000"/>
              </a:lnSpc>
              <a:buNone/>
            </a:pPr>
            <a:r>
              <a:rPr lang="en-US" sz="4400" dirty="0" smtClean="0"/>
              <a:t>No Private “Back Door” Access</a:t>
            </a:r>
            <a:endParaRPr lang="en-US" sz="4400" dirty="0"/>
          </a:p>
          <a:p>
            <a:pPr>
              <a:lnSpc>
                <a:spcPts val="4000"/>
              </a:lnSpc>
              <a:buNone/>
            </a:pPr>
            <a:endParaRPr lang="en-US" dirty="0"/>
          </a:p>
        </p:txBody>
      </p:sp>
      <p:sp>
        <p:nvSpPr>
          <p:cNvPr id="37" name="Line 3"/>
          <p:cNvSpPr>
            <a:spLocks noChangeShapeType="1"/>
          </p:cNvSpPr>
          <p:nvPr/>
        </p:nvSpPr>
        <p:spPr bwMode="auto">
          <a:xfrm rot="5400000">
            <a:off x="3906031" y="4437873"/>
            <a:ext cx="4218018" cy="9528"/>
          </a:xfrm>
          <a:prstGeom prst="line">
            <a:avLst/>
          </a:prstGeom>
          <a:noFill/>
          <a:ln w="63500" cmpd="dbl">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nvGrpSpPr>
          <p:cNvPr id="38" name="Group 4"/>
          <p:cNvGrpSpPr>
            <a:grpSpLocks/>
          </p:cNvGrpSpPr>
          <p:nvPr/>
        </p:nvGrpSpPr>
        <p:grpSpPr bwMode="auto">
          <a:xfrm>
            <a:off x="609600" y="3429000"/>
            <a:ext cx="5029200" cy="2044700"/>
            <a:chOff x="384" y="623"/>
            <a:chExt cx="3168" cy="1288"/>
          </a:xfrm>
        </p:grpSpPr>
        <p:sp>
          <p:nvSpPr>
            <p:cNvPr id="39" name="Text Box 5"/>
            <p:cNvSpPr txBox="1">
              <a:spLocks noChangeArrowheads="1"/>
            </p:cNvSpPr>
            <p:nvPr/>
          </p:nvSpPr>
          <p:spPr bwMode="auto">
            <a:xfrm>
              <a:off x="384" y="623"/>
              <a:ext cx="1440" cy="518"/>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400" b="1" dirty="0"/>
                <a:t>Data Structure</a:t>
              </a:r>
            </a:p>
            <a:p>
              <a:r>
                <a:rPr lang="en-US" sz="2400" b="1" dirty="0"/>
                <a:t>Instance</a:t>
              </a:r>
              <a:endParaRPr lang="en-US" sz="2800" dirty="0"/>
            </a:p>
          </p:txBody>
        </p:sp>
        <p:sp>
          <p:nvSpPr>
            <p:cNvPr id="40" name="Rectangle 6"/>
            <p:cNvSpPr>
              <a:spLocks noChangeArrowheads="1"/>
            </p:cNvSpPr>
            <p:nvPr/>
          </p:nvSpPr>
          <p:spPr bwMode="auto">
            <a:xfrm>
              <a:off x="528" y="1296"/>
              <a:ext cx="528" cy="192"/>
            </a:xfrm>
            <a:prstGeom prst="rect">
              <a:avLst/>
            </a:prstGeom>
            <a:noFill/>
            <a:ln w="25400">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41" name="Group 7"/>
            <p:cNvGrpSpPr>
              <a:grpSpLocks/>
            </p:cNvGrpSpPr>
            <p:nvPr/>
          </p:nvGrpSpPr>
          <p:grpSpPr bwMode="auto">
            <a:xfrm>
              <a:off x="1584" y="1296"/>
              <a:ext cx="528" cy="384"/>
              <a:chOff x="1632" y="1296"/>
              <a:chExt cx="528" cy="480"/>
            </a:xfrm>
          </p:grpSpPr>
          <p:sp>
            <p:nvSpPr>
              <p:cNvPr id="67" name="Rectangle 8"/>
              <p:cNvSpPr>
                <a:spLocks noChangeArrowheads="1"/>
              </p:cNvSpPr>
              <p:nvPr/>
            </p:nvSpPr>
            <p:spPr bwMode="auto">
              <a:xfrm>
                <a:off x="1632" y="1296"/>
                <a:ext cx="528" cy="240"/>
              </a:xfrm>
              <a:prstGeom prst="rect">
                <a:avLst/>
              </a:prstGeom>
              <a:noFill/>
              <a:ln w="25400">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8" name="Rectangle 9"/>
              <p:cNvSpPr>
                <a:spLocks noChangeArrowheads="1"/>
              </p:cNvSpPr>
              <p:nvPr/>
            </p:nvSpPr>
            <p:spPr bwMode="auto">
              <a:xfrm>
                <a:off x="1632" y="1536"/>
                <a:ext cx="528" cy="240"/>
              </a:xfrm>
              <a:prstGeom prst="rect">
                <a:avLst/>
              </a:prstGeom>
              <a:noFill/>
              <a:ln w="25400">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2" name="Group 10"/>
            <p:cNvGrpSpPr>
              <a:grpSpLocks/>
            </p:cNvGrpSpPr>
            <p:nvPr/>
          </p:nvGrpSpPr>
          <p:grpSpPr bwMode="auto">
            <a:xfrm>
              <a:off x="2304" y="1296"/>
              <a:ext cx="528" cy="384"/>
              <a:chOff x="2256" y="1296"/>
              <a:chExt cx="528" cy="480"/>
            </a:xfrm>
          </p:grpSpPr>
          <p:sp>
            <p:nvSpPr>
              <p:cNvPr id="65" name="Rectangle 11"/>
              <p:cNvSpPr>
                <a:spLocks noChangeArrowheads="1"/>
              </p:cNvSpPr>
              <p:nvPr/>
            </p:nvSpPr>
            <p:spPr bwMode="auto">
              <a:xfrm>
                <a:off x="2256" y="1296"/>
                <a:ext cx="528" cy="240"/>
              </a:xfrm>
              <a:prstGeom prst="rect">
                <a:avLst/>
              </a:prstGeom>
              <a:noFill/>
              <a:ln w="25400">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6" name="Rectangle 12"/>
              <p:cNvSpPr>
                <a:spLocks noChangeArrowheads="1"/>
              </p:cNvSpPr>
              <p:nvPr/>
            </p:nvSpPr>
            <p:spPr bwMode="auto">
              <a:xfrm>
                <a:off x="2256" y="1536"/>
                <a:ext cx="528" cy="240"/>
              </a:xfrm>
              <a:prstGeom prst="rect">
                <a:avLst/>
              </a:prstGeom>
              <a:noFill/>
              <a:ln w="25400">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3" name="Group 13"/>
            <p:cNvGrpSpPr>
              <a:grpSpLocks/>
            </p:cNvGrpSpPr>
            <p:nvPr/>
          </p:nvGrpSpPr>
          <p:grpSpPr bwMode="auto">
            <a:xfrm>
              <a:off x="3024" y="1296"/>
              <a:ext cx="528" cy="384"/>
              <a:chOff x="2256" y="1296"/>
              <a:chExt cx="528" cy="480"/>
            </a:xfrm>
          </p:grpSpPr>
          <p:sp>
            <p:nvSpPr>
              <p:cNvPr id="63" name="Rectangle 14"/>
              <p:cNvSpPr>
                <a:spLocks noChangeArrowheads="1"/>
              </p:cNvSpPr>
              <p:nvPr/>
            </p:nvSpPr>
            <p:spPr bwMode="auto">
              <a:xfrm>
                <a:off x="2256" y="1296"/>
                <a:ext cx="528" cy="240"/>
              </a:xfrm>
              <a:prstGeom prst="rect">
                <a:avLst/>
              </a:prstGeom>
              <a:noFill/>
              <a:ln w="25400">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4" name="Rectangle 15"/>
              <p:cNvSpPr>
                <a:spLocks noChangeArrowheads="1"/>
              </p:cNvSpPr>
              <p:nvPr/>
            </p:nvSpPr>
            <p:spPr bwMode="auto">
              <a:xfrm>
                <a:off x="2256" y="1536"/>
                <a:ext cx="528" cy="240"/>
              </a:xfrm>
              <a:prstGeom prst="rect">
                <a:avLst/>
              </a:prstGeom>
              <a:noFill/>
              <a:ln w="25400">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4" name="Oval 16"/>
            <p:cNvSpPr>
              <a:spLocks noChangeArrowheads="1"/>
            </p:cNvSpPr>
            <p:nvPr/>
          </p:nvSpPr>
          <p:spPr bwMode="auto">
            <a:xfrm rot="5400000">
              <a:off x="768" y="1371"/>
              <a:ext cx="48" cy="48"/>
            </a:xfrm>
            <a:prstGeom prst="ellipse">
              <a:avLst/>
            </a:prstGeom>
            <a:solidFill>
              <a:schemeClr val="tx1"/>
            </a:solidFill>
            <a:ln w="38100">
              <a:solidFill>
                <a:schemeClr val="tx1"/>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 name="Line 17"/>
            <p:cNvSpPr>
              <a:spLocks noChangeShapeType="1"/>
            </p:cNvSpPr>
            <p:nvPr/>
          </p:nvSpPr>
          <p:spPr bwMode="auto">
            <a:xfrm flipV="1">
              <a:off x="1872" y="1392"/>
              <a:ext cx="426" cy="3"/>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 name="Text Box 18"/>
            <p:cNvSpPr txBox="1">
              <a:spLocks noChangeArrowheads="1"/>
            </p:cNvSpPr>
            <p:nvPr/>
          </p:nvSpPr>
          <p:spPr bwMode="auto">
            <a:xfrm>
              <a:off x="1728" y="1440"/>
              <a:ext cx="196" cy="2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Times New Roman" pitchFamily="18" charset="0"/>
                </a:rPr>
                <a:t>3</a:t>
              </a:r>
              <a:endParaRPr lang="en-US" sz="2800">
                <a:latin typeface="Times New Roman" pitchFamily="18" charset="0"/>
              </a:endParaRPr>
            </a:p>
          </p:txBody>
        </p:sp>
        <p:sp>
          <p:nvSpPr>
            <p:cNvPr id="47" name="Text Box 19"/>
            <p:cNvSpPr txBox="1">
              <a:spLocks noChangeArrowheads="1"/>
            </p:cNvSpPr>
            <p:nvPr/>
          </p:nvSpPr>
          <p:spPr bwMode="auto">
            <a:xfrm>
              <a:off x="2448" y="1440"/>
              <a:ext cx="196" cy="2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Times New Roman" pitchFamily="18" charset="0"/>
                </a:rPr>
                <a:t>5</a:t>
              </a:r>
              <a:endParaRPr lang="en-US" sz="2800">
                <a:latin typeface="Times New Roman" pitchFamily="18" charset="0"/>
              </a:endParaRPr>
            </a:p>
          </p:txBody>
        </p:sp>
        <p:sp>
          <p:nvSpPr>
            <p:cNvPr id="48" name="Text Box 20"/>
            <p:cNvSpPr txBox="1">
              <a:spLocks noChangeArrowheads="1"/>
            </p:cNvSpPr>
            <p:nvPr/>
          </p:nvSpPr>
          <p:spPr bwMode="auto">
            <a:xfrm>
              <a:off x="3168" y="1440"/>
              <a:ext cx="196" cy="2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Times New Roman" pitchFamily="18" charset="0"/>
                </a:rPr>
                <a:t>7</a:t>
              </a:r>
              <a:endParaRPr lang="en-US" sz="2800">
                <a:latin typeface="Times New Roman" pitchFamily="18" charset="0"/>
              </a:endParaRPr>
            </a:p>
          </p:txBody>
        </p:sp>
        <p:sp>
          <p:nvSpPr>
            <p:cNvPr id="49" name="Rectangle 21"/>
            <p:cNvSpPr>
              <a:spLocks noChangeArrowheads="1"/>
            </p:cNvSpPr>
            <p:nvPr/>
          </p:nvSpPr>
          <p:spPr bwMode="auto">
            <a:xfrm>
              <a:off x="2304" y="672"/>
              <a:ext cx="528" cy="192"/>
            </a:xfrm>
            <a:prstGeom prst="rect">
              <a:avLst/>
            </a:prstGeom>
            <a:noFill/>
            <a:ln w="25400">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 name="Oval 22"/>
            <p:cNvSpPr>
              <a:spLocks noChangeArrowheads="1"/>
            </p:cNvSpPr>
            <p:nvPr/>
          </p:nvSpPr>
          <p:spPr bwMode="auto">
            <a:xfrm rot="5400000">
              <a:off x="2544" y="741"/>
              <a:ext cx="48" cy="48"/>
            </a:xfrm>
            <a:prstGeom prst="ellipse">
              <a:avLst/>
            </a:prstGeom>
            <a:solidFill>
              <a:schemeClr val="tx1"/>
            </a:solidFill>
            <a:ln w="38100">
              <a:solidFill>
                <a:schemeClr val="tx1"/>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1" name="Oval 23"/>
            <p:cNvSpPr>
              <a:spLocks noChangeArrowheads="1"/>
            </p:cNvSpPr>
            <p:nvPr/>
          </p:nvSpPr>
          <p:spPr bwMode="auto">
            <a:xfrm rot="5400000">
              <a:off x="1811" y="1360"/>
              <a:ext cx="60" cy="63"/>
            </a:xfrm>
            <a:prstGeom prst="ellipse">
              <a:avLst/>
            </a:prstGeom>
            <a:noFill/>
            <a:ln w="25400">
              <a:solidFill>
                <a:schemeClr val="tx1"/>
              </a:solidFill>
              <a:round/>
              <a:headEnd type="none" w="sm" len="sm"/>
              <a:tailEnd type="none" w="lg" len="lg"/>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 name="Line 24"/>
            <p:cNvSpPr>
              <a:spLocks noChangeShapeType="1"/>
            </p:cNvSpPr>
            <p:nvPr/>
          </p:nvSpPr>
          <p:spPr bwMode="auto">
            <a:xfrm flipV="1">
              <a:off x="2598" y="1398"/>
              <a:ext cx="423" cy="0"/>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3" name="Oval 25"/>
            <p:cNvSpPr>
              <a:spLocks noChangeArrowheads="1"/>
            </p:cNvSpPr>
            <p:nvPr/>
          </p:nvSpPr>
          <p:spPr bwMode="auto">
            <a:xfrm rot="5400000">
              <a:off x="2534" y="1366"/>
              <a:ext cx="60" cy="63"/>
            </a:xfrm>
            <a:prstGeom prst="ellipse">
              <a:avLst/>
            </a:prstGeom>
            <a:noFill/>
            <a:ln w="25400">
              <a:solidFill>
                <a:schemeClr val="tx1"/>
              </a:solidFill>
              <a:round/>
              <a:headEnd type="none" w="sm" len="sm"/>
              <a:tailEnd type="none" w="lg" len="lg"/>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4" name="Freeform 26"/>
            <p:cNvSpPr>
              <a:spLocks/>
            </p:cNvSpPr>
            <p:nvPr/>
          </p:nvSpPr>
          <p:spPr bwMode="auto">
            <a:xfrm>
              <a:off x="2169" y="768"/>
              <a:ext cx="393" cy="546"/>
            </a:xfrm>
            <a:custGeom>
              <a:avLst/>
              <a:gdLst>
                <a:gd name="T0" fmla="*/ 393 w 393"/>
                <a:gd name="T1" fmla="*/ 0 h 546"/>
                <a:gd name="T2" fmla="*/ 324 w 393"/>
                <a:gd name="T3" fmla="*/ 207 h 546"/>
                <a:gd name="T4" fmla="*/ 93 w 393"/>
                <a:gd name="T5" fmla="*/ 291 h 546"/>
                <a:gd name="T6" fmla="*/ 6 w 393"/>
                <a:gd name="T7" fmla="*/ 474 h 546"/>
                <a:gd name="T8" fmla="*/ 129 w 393"/>
                <a:gd name="T9" fmla="*/ 546 h 546"/>
              </a:gdLst>
              <a:ahLst/>
              <a:cxnLst>
                <a:cxn ang="0">
                  <a:pos x="T0" y="T1"/>
                </a:cxn>
                <a:cxn ang="0">
                  <a:pos x="T2" y="T3"/>
                </a:cxn>
                <a:cxn ang="0">
                  <a:pos x="T4" y="T5"/>
                </a:cxn>
                <a:cxn ang="0">
                  <a:pos x="T6" y="T7"/>
                </a:cxn>
                <a:cxn ang="0">
                  <a:pos x="T8" y="T9"/>
                </a:cxn>
              </a:cxnLst>
              <a:rect l="0" t="0" r="r" b="b"/>
              <a:pathLst>
                <a:path w="393" h="546">
                  <a:moveTo>
                    <a:pt x="393" y="0"/>
                  </a:moveTo>
                  <a:cubicBezTo>
                    <a:pt x="383" y="79"/>
                    <a:pt x="374" y="159"/>
                    <a:pt x="324" y="207"/>
                  </a:cubicBezTo>
                  <a:cubicBezTo>
                    <a:pt x="274" y="255"/>
                    <a:pt x="146" y="247"/>
                    <a:pt x="93" y="291"/>
                  </a:cubicBezTo>
                  <a:cubicBezTo>
                    <a:pt x="40" y="335"/>
                    <a:pt x="0" y="432"/>
                    <a:pt x="6" y="474"/>
                  </a:cubicBezTo>
                  <a:cubicBezTo>
                    <a:pt x="12" y="516"/>
                    <a:pt x="70" y="531"/>
                    <a:pt x="129" y="546"/>
                  </a:cubicBezTo>
                </a:path>
              </a:pathLst>
            </a:custGeom>
            <a:noFill/>
            <a:ln w="19050" cap="flat" cmpd="sng">
              <a:solidFill>
                <a:schemeClr val="tx1"/>
              </a:solidFill>
              <a:prstDash val="solid"/>
              <a:round/>
              <a:headEnd type="none" w="sm" len="sm"/>
              <a:tailEnd type="triangl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5" name="Text Box 27"/>
            <p:cNvSpPr txBox="1">
              <a:spLocks noChangeArrowheads="1"/>
            </p:cNvSpPr>
            <p:nvPr/>
          </p:nvSpPr>
          <p:spPr bwMode="auto">
            <a:xfrm>
              <a:off x="452" y="1479"/>
              <a:ext cx="460" cy="231"/>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a:latin typeface="Courier New" pitchFamily="49" charset="0"/>
                </a:rPr>
                <a:t>List</a:t>
              </a:r>
            </a:p>
          </p:txBody>
        </p:sp>
        <p:sp>
          <p:nvSpPr>
            <p:cNvPr id="56" name="Text Box 28"/>
            <p:cNvSpPr txBox="1">
              <a:spLocks noChangeArrowheads="1"/>
            </p:cNvSpPr>
            <p:nvPr/>
          </p:nvSpPr>
          <p:spPr bwMode="auto">
            <a:xfrm>
              <a:off x="1514" y="1671"/>
              <a:ext cx="460" cy="231"/>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a:latin typeface="Courier New" pitchFamily="49" charset="0"/>
                </a:rPr>
                <a:t>Link</a:t>
              </a:r>
            </a:p>
          </p:txBody>
        </p:sp>
        <p:sp>
          <p:nvSpPr>
            <p:cNvPr id="57" name="Text Box 29"/>
            <p:cNvSpPr txBox="1">
              <a:spLocks noChangeArrowheads="1"/>
            </p:cNvSpPr>
            <p:nvPr/>
          </p:nvSpPr>
          <p:spPr bwMode="auto">
            <a:xfrm>
              <a:off x="2234" y="1671"/>
              <a:ext cx="460" cy="231"/>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a:latin typeface="Courier New" pitchFamily="49" charset="0"/>
                </a:rPr>
                <a:t>Link</a:t>
              </a:r>
            </a:p>
          </p:txBody>
        </p:sp>
        <p:sp>
          <p:nvSpPr>
            <p:cNvPr id="58" name="Text Box 30"/>
            <p:cNvSpPr txBox="1">
              <a:spLocks noChangeArrowheads="1"/>
            </p:cNvSpPr>
            <p:nvPr/>
          </p:nvSpPr>
          <p:spPr bwMode="auto">
            <a:xfrm>
              <a:off x="2957" y="1680"/>
              <a:ext cx="460" cy="231"/>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a:latin typeface="Courier New" pitchFamily="49" charset="0"/>
                </a:rPr>
                <a:t>Link</a:t>
              </a:r>
            </a:p>
          </p:txBody>
        </p:sp>
        <p:sp>
          <p:nvSpPr>
            <p:cNvPr id="59" name="Text Box 31"/>
            <p:cNvSpPr txBox="1">
              <a:spLocks noChangeArrowheads="1"/>
            </p:cNvSpPr>
            <p:nvPr/>
          </p:nvSpPr>
          <p:spPr bwMode="auto">
            <a:xfrm>
              <a:off x="2819" y="663"/>
              <a:ext cx="632" cy="231"/>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a:latin typeface="Courier New" pitchFamily="49" charset="0"/>
                </a:rPr>
                <a:t>Cursor</a:t>
              </a:r>
            </a:p>
          </p:txBody>
        </p:sp>
        <p:sp>
          <p:nvSpPr>
            <p:cNvPr id="60" name="Text Box 32"/>
            <p:cNvSpPr txBox="1">
              <a:spLocks noChangeArrowheads="1"/>
            </p:cNvSpPr>
            <p:nvPr/>
          </p:nvSpPr>
          <p:spPr bwMode="auto">
            <a:xfrm>
              <a:off x="3168" y="1260"/>
              <a:ext cx="196" cy="2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Times New Roman" pitchFamily="18" charset="0"/>
                </a:rPr>
                <a:t>0</a:t>
              </a:r>
              <a:endParaRPr lang="en-US" sz="2800">
                <a:latin typeface="Times New Roman" pitchFamily="18" charset="0"/>
              </a:endParaRPr>
            </a:p>
          </p:txBody>
        </p:sp>
        <p:sp>
          <p:nvSpPr>
            <p:cNvPr id="61" name="Line 33"/>
            <p:cNvSpPr>
              <a:spLocks noChangeShapeType="1"/>
            </p:cNvSpPr>
            <p:nvPr/>
          </p:nvSpPr>
          <p:spPr bwMode="auto">
            <a:xfrm flipH="1">
              <a:off x="3224" y="1335"/>
              <a:ext cx="73" cy="101"/>
            </a:xfrm>
            <a:prstGeom prst="line">
              <a:avLst/>
            </a:prstGeom>
            <a:noFill/>
            <a:ln w="1905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2" name="Line 34"/>
            <p:cNvSpPr>
              <a:spLocks noChangeShapeType="1"/>
            </p:cNvSpPr>
            <p:nvPr/>
          </p:nvSpPr>
          <p:spPr bwMode="auto">
            <a:xfrm flipV="1">
              <a:off x="768" y="1392"/>
              <a:ext cx="810" cy="0"/>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2" name="Rectangle 38"/>
          <p:cNvSpPr>
            <a:spLocks noChangeArrowheads="1"/>
          </p:cNvSpPr>
          <p:nvPr/>
        </p:nvSpPr>
        <p:spPr bwMode="auto">
          <a:xfrm>
            <a:off x="6324602" y="3130183"/>
            <a:ext cx="2133600" cy="3133166"/>
          </a:xfrm>
          <a:prstGeom prst="rect">
            <a:avLst/>
          </a:prstGeom>
          <a:solidFill>
            <a:srgbClr val="FFFF99"/>
          </a:solidFill>
          <a:ln w="254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75" name="Group 43"/>
          <p:cNvGrpSpPr>
            <a:grpSpLocks/>
          </p:cNvGrpSpPr>
          <p:nvPr/>
        </p:nvGrpSpPr>
        <p:grpSpPr bwMode="auto">
          <a:xfrm>
            <a:off x="7162802" y="4631492"/>
            <a:ext cx="1143000" cy="522194"/>
            <a:chOff x="3696" y="1152"/>
            <a:chExt cx="1200" cy="384"/>
          </a:xfrm>
        </p:grpSpPr>
        <p:sp>
          <p:nvSpPr>
            <p:cNvPr id="89" name="Oval 44"/>
            <p:cNvSpPr>
              <a:spLocks noChangeArrowheads="1"/>
            </p:cNvSpPr>
            <p:nvPr/>
          </p:nvSpPr>
          <p:spPr bwMode="auto">
            <a:xfrm>
              <a:off x="3696" y="1152"/>
              <a:ext cx="1200" cy="384"/>
            </a:xfrm>
            <a:prstGeom prst="ellipse">
              <a:avLst/>
            </a:prstGeom>
            <a:solidFill>
              <a:schemeClr val="bg1"/>
            </a:solidFill>
            <a:ln w="25400">
              <a:solidFill>
                <a:schemeClr val="tx1"/>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0" name="Text Box 45"/>
            <p:cNvSpPr txBox="1">
              <a:spLocks noChangeArrowheads="1"/>
            </p:cNvSpPr>
            <p:nvPr/>
          </p:nvSpPr>
          <p:spPr bwMode="auto">
            <a:xfrm>
              <a:off x="3853" y="1200"/>
              <a:ext cx="851" cy="288"/>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254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400" b="1">
                  <a:latin typeface="Times New Roman" pitchFamily="18" charset="0"/>
                </a:rPr>
                <a:t>Link</a:t>
              </a:r>
              <a:endParaRPr lang="en-US" sz="2400">
                <a:latin typeface="Times New Roman" pitchFamily="18" charset="0"/>
              </a:endParaRPr>
            </a:p>
          </p:txBody>
        </p:sp>
      </p:grpSp>
      <p:grpSp>
        <p:nvGrpSpPr>
          <p:cNvPr id="74" name="Group 40"/>
          <p:cNvGrpSpPr>
            <a:grpSpLocks/>
          </p:cNvGrpSpPr>
          <p:nvPr/>
        </p:nvGrpSpPr>
        <p:grpSpPr bwMode="auto">
          <a:xfrm>
            <a:off x="6562727" y="3326009"/>
            <a:ext cx="1666875" cy="522195"/>
            <a:chOff x="3696" y="1152"/>
            <a:chExt cx="1200" cy="384"/>
          </a:xfrm>
        </p:grpSpPr>
        <p:sp>
          <p:nvSpPr>
            <p:cNvPr id="91" name="Oval 41"/>
            <p:cNvSpPr>
              <a:spLocks noChangeArrowheads="1"/>
            </p:cNvSpPr>
            <p:nvPr/>
          </p:nvSpPr>
          <p:spPr bwMode="auto">
            <a:xfrm>
              <a:off x="3696" y="1152"/>
              <a:ext cx="1200" cy="384"/>
            </a:xfrm>
            <a:prstGeom prst="ellipse">
              <a:avLst/>
            </a:prstGeom>
            <a:solidFill>
              <a:schemeClr val="bg1"/>
            </a:solidFill>
            <a:ln w="25400">
              <a:solidFill>
                <a:schemeClr val="tx1"/>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2" name="Text Box 42"/>
            <p:cNvSpPr txBox="1">
              <a:spLocks noChangeArrowheads="1"/>
            </p:cNvSpPr>
            <p:nvPr/>
          </p:nvSpPr>
          <p:spPr bwMode="auto">
            <a:xfrm>
              <a:off x="3878" y="1200"/>
              <a:ext cx="803" cy="288"/>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254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400" b="1">
                  <a:latin typeface="Times New Roman" pitchFamily="18" charset="0"/>
                </a:rPr>
                <a:t>Cursor</a:t>
              </a:r>
              <a:endParaRPr lang="en-US" sz="2400">
                <a:latin typeface="Times New Roman" pitchFamily="18" charset="0"/>
              </a:endParaRPr>
            </a:p>
          </p:txBody>
        </p:sp>
      </p:grpSp>
      <p:grpSp>
        <p:nvGrpSpPr>
          <p:cNvPr id="76" name="Group 46"/>
          <p:cNvGrpSpPr>
            <a:grpSpLocks/>
          </p:cNvGrpSpPr>
          <p:nvPr/>
        </p:nvGrpSpPr>
        <p:grpSpPr bwMode="auto">
          <a:xfrm>
            <a:off x="6477002" y="5545332"/>
            <a:ext cx="1676400" cy="522194"/>
            <a:chOff x="3696" y="1152"/>
            <a:chExt cx="1200" cy="384"/>
          </a:xfrm>
        </p:grpSpPr>
        <p:sp>
          <p:nvSpPr>
            <p:cNvPr id="87" name="Oval 47"/>
            <p:cNvSpPr>
              <a:spLocks noChangeArrowheads="1"/>
            </p:cNvSpPr>
            <p:nvPr/>
          </p:nvSpPr>
          <p:spPr bwMode="auto">
            <a:xfrm>
              <a:off x="3696" y="1152"/>
              <a:ext cx="1200" cy="384"/>
            </a:xfrm>
            <a:prstGeom prst="ellipse">
              <a:avLst/>
            </a:prstGeom>
            <a:solidFill>
              <a:schemeClr val="bg1"/>
            </a:solidFill>
            <a:ln w="25400">
              <a:solidFill>
                <a:schemeClr val="tx1"/>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8" name="Text Box 48"/>
            <p:cNvSpPr txBox="1">
              <a:spLocks noChangeArrowheads="1"/>
            </p:cNvSpPr>
            <p:nvPr/>
          </p:nvSpPr>
          <p:spPr bwMode="auto">
            <a:xfrm>
              <a:off x="4030" y="1200"/>
              <a:ext cx="496" cy="288"/>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254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400" b="1">
                  <a:latin typeface="Times New Roman" pitchFamily="18" charset="0"/>
                </a:rPr>
                <a:t>List</a:t>
              </a:r>
              <a:endParaRPr lang="en-US" sz="2400">
                <a:latin typeface="Times New Roman" pitchFamily="18" charset="0"/>
              </a:endParaRPr>
            </a:p>
          </p:txBody>
        </p:sp>
      </p:grpSp>
      <p:sp>
        <p:nvSpPr>
          <p:cNvPr id="77" name="Oval 49"/>
          <p:cNvSpPr>
            <a:spLocks noChangeArrowheads="1"/>
          </p:cNvSpPr>
          <p:nvPr/>
        </p:nvSpPr>
        <p:spPr bwMode="auto">
          <a:xfrm rot="5400000">
            <a:off x="7554728" y="5403858"/>
            <a:ext cx="130549" cy="152400"/>
          </a:xfrm>
          <a:prstGeom prst="ellipse">
            <a:avLst/>
          </a:prstGeom>
          <a:solidFill>
            <a:schemeClr val="tx1"/>
          </a:solidFill>
          <a:ln w="38100">
            <a:solidFill>
              <a:schemeClr val="tx1"/>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 name="Line 50"/>
          <p:cNvSpPr>
            <a:spLocks noChangeShapeType="1"/>
          </p:cNvSpPr>
          <p:nvPr/>
        </p:nvSpPr>
        <p:spPr bwMode="auto">
          <a:xfrm flipV="1">
            <a:off x="7620002" y="5153685"/>
            <a:ext cx="97632" cy="326371"/>
          </a:xfrm>
          <a:prstGeom prst="line">
            <a:avLst/>
          </a:prstGeom>
          <a:noFill/>
          <a:ln w="381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 name="Line 51"/>
          <p:cNvSpPr>
            <a:spLocks noChangeShapeType="1"/>
          </p:cNvSpPr>
          <p:nvPr/>
        </p:nvSpPr>
        <p:spPr bwMode="auto">
          <a:xfrm>
            <a:off x="6857999" y="3959698"/>
            <a:ext cx="2" cy="1650907"/>
          </a:xfrm>
          <a:prstGeom prst="line">
            <a:avLst/>
          </a:prstGeom>
          <a:noFill/>
          <a:ln w="381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 name="Text Box 52"/>
          <p:cNvSpPr txBox="1">
            <a:spLocks noChangeArrowheads="1"/>
          </p:cNvSpPr>
          <p:nvPr/>
        </p:nvSpPr>
        <p:spPr bwMode="auto">
          <a:xfrm>
            <a:off x="8153402" y="3130183"/>
            <a:ext cx="312906" cy="40011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dirty="0">
                <a:latin typeface="Times New Roman" pitchFamily="18" charset="0"/>
              </a:rPr>
              <a:t>1</a:t>
            </a:r>
            <a:endParaRPr lang="en-US" sz="2800" dirty="0">
              <a:latin typeface="Times New Roman" pitchFamily="18" charset="0"/>
            </a:endParaRPr>
          </a:p>
        </p:txBody>
      </p:sp>
      <p:sp>
        <p:nvSpPr>
          <p:cNvPr id="82" name="Text Box 54"/>
          <p:cNvSpPr txBox="1">
            <a:spLocks noChangeArrowheads="1"/>
          </p:cNvSpPr>
          <p:nvPr/>
        </p:nvSpPr>
        <p:spPr bwMode="auto">
          <a:xfrm>
            <a:off x="6137277" y="2289777"/>
            <a:ext cx="2506663" cy="704418"/>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400" b="1" dirty="0">
                <a:latin typeface="Times New Roman" pitchFamily="18" charset="0"/>
              </a:rPr>
              <a:t>Component-Class</a:t>
            </a:r>
          </a:p>
          <a:p>
            <a:pPr algn="ctr"/>
            <a:r>
              <a:rPr lang="en-US" sz="2400" b="1" dirty="0">
                <a:latin typeface="Times New Roman" pitchFamily="18" charset="0"/>
              </a:rPr>
              <a:t>Diagram</a:t>
            </a:r>
            <a:endParaRPr lang="en-US" sz="2800" dirty="0">
              <a:latin typeface="Times New Roman" pitchFamily="18" charset="0"/>
            </a:endParaRPr>
          </a:p>
        </p:txBody>
      </p:sp>
      <p:sp>
        <p:nvSpPr>
          <p:cNvPr id="85" name="Text Box 57"/>
          <p:cNvSpPr txBox="1">
            <a:spLocks noChangeArrowheads="1"/>
          </p:cNvSpPr>
          <p:nvPr/>
        </p:nvSpPr>
        <p:spPr bwMode="auto">
          <a:xfrm>
            <a:off x="6248402" y="6263349"/>
            <a:ext cx="434975" cy="28829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a:latin typeface="Times New Roman" pitchFamily="18" charset="0"/>
              </a:rPr>
              <a:t>list</a:t>
            </a:r>
            <a:endParaRPr lang="en-US" sz="2800">
              <a:latin typeface="Times New Roman" pitchFamily="18" charset="0"/>
            </a:endParaRPr>
          </a:p>
        </p:txBody>
      </p:sp>
      <p:sp>
        <p:nvSpPr>
          <p:cNvPr id="93" name="Oval 49"/>
          <p:cNvSpPr>
            <a:spLocks noChangeArrowheads="1"/>
          </p:cNvSpPr>
          <p:nvPr/>
        </p:nvSpPr>
        <p:spPr bwMode="auto">
          <a:xfrm rot="5400000">
            <a:off x="6792728" y="3805238"/>
            <a:ext cx="130549" cy="152400"/>
          </a:xfrm>
          <a:prstGeom prst="ellipse">
            <a:avLst/>
          </a:prstGeom>
          <a:noFill/>
          <a:ln w="38100">
            <a:solidFill>
              <a:schemeClr val="tx1"/>
            </a:solidFill>
            <a:round/>
            <a:headEnd type="none" w="sm" len="sm"/>
            <a:tailEnd type="none" w="lg" len="lg"/>
          </a:ln>
          <a:effectLst/>
          <a:extLst/>
        </p:spPr>
        <p:txBody>
          <a:bodyPr wrap="none" anchor="ctr"/>
          <a:lstStyle/>
          <a:p>
            <a:endParaRPr lang="en-US"/>
          </a:p>
        </p:txBody>
      </p:sp>
      <p:grpSp>
        <p:nvGrpSpPr>
          <p:cNvPr id="69" name="Group 68"/>
          <p:cNvGrpSpPr/>
          <p:nvPr/>
        </p:nvGrpSpPr>
        <p:grpSpPr>
          <a:xfrm>
            <a:off x="6346633" y="3130183"/>
            <a:ext cx="2152647" cy="2106529"/>
            <a:chOff x="2057400" y="1526501"/>
            <a:chExt cx="5029200" cy="5029200"/>
          </a:xfrm>
        </p:grpSpPr>
        <p:sp>
          <p:nvSpPr>
            <p:cNvPr id="70" name="Oval 69"/>
            <p:cNvSpPr/>
            <p:nvPr/>
          </p:nvSpPr>
          <p:spPr>
            <a:xfrm>
              <a:off x="2057400" y="1526501"/>
              <a:ext cx="5029200" cy="5029200"/>
            </a:xfrm>
            <a:prstGeom prst="ellipse">
              <a:avLst/>
            </a:prstGeom>
            <a:noFill/>
            <a:ln w="2540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71" name="Straight Connector 70"/>
            <p:cNvCxnSpPr>
              <a:stCxn id="70" idx="3"/>
              <a:endCxn id="70" idx="7"/>
            </p:cNvCxnSpPr>
            <p:nvPr/>
          </p:nvCxnSpPr>
          <p:spPr>
            <a:xfrm flipV="1">
              <a:off x="2793909" y="2263010"/>
              <a:ext cx="3556182" cy="3556182"/>
            </a:xfrm>
            <a:prstGeom prst="line">
              <a:avLst/>
            </a:prstGeom>
            <a:ln w="2540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67</a:t>
            </a:fld>
            <a:endParaRPr lang="en-US"/>
          </a:p>
        </p:txBody>
      </p:sp>
    </p:spTree>
    <p:extLst>
      <p:ext uri="{BB962C8B-B14F-4D97-AF65-F5344CB8AC3E}">
        <p14:creationId xmlns:p14="http://schemas.microsoft.com/office/powerpoint/2010/main" val="4033704053"/>
      </p:ext>
    </p:extLst>
  </p:cSld>
  <p:clrMapOvr>
    <a:masterClrMapping/>
  </p:clrMapOvr>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Fine-Grained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algn="ctr">
              <a:lnSpc>
                <a:spcPts val="4000"/>
              </a:lnSpc>
              <a:buNone/>
            </a:pPr>
            <a:r>
              <a:rPr lang="en-US" sz="4400" dirty="0" smtClean="0"/>
              <a:t>No Private “Back Door” Access</a:t>
            </a:r>
            <a:endParaRPr lang="en-US" sz="4400" dirty="0"/>
          </a:p>
          <a:p>
            <a:pPr>
              <a:lnSpc>
                <a:spcPts val="4000"/>
              </a:lnSpc>
              <a:buNone/>
            </a:pPr>
            <a:endParaRPr lang="en-US" dirty="0"/>
          </a:p>
        </p:txBody>
      </p:sp>
      <p:sp>
        <p:nvSpPr>
          <p:cNvPr id="37" name="Line 3"/>
          <p:cNvSpPr>
            <a:spLocks noChangeShapeType="1"/>
          </p:cNvSpPr>
          <p:nvPr/>
        </p:nvSpPr>
        <p:spPr bwMode="auto">
          <a:xfrm rot="5400000">
            <a:off x="3906031" y="4437873"/>
            <a:ext cx="4218018" cy="9528"/>
          </a:xfrm>
          <a:prstGeom prst="line">
            <a:avLst/>
          </a:prstGeom>
          <a:noFill/>
          <a:ln w="63500" cmpd="dbl">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nvGrpSpPr>
          <p:cNvPr id="38" name="Group 4"/>
          <p:cNvGrpSpPr>
            <a:grpSpLocks/>
          </p:cNvGrpSpPr>
          <p:nvPr/>
        </p:nvGrpSpPr>
        <p:grpSpPr bwMode="auto">
          <a:xfrm>
            <a:off x="609600" y="3429000"/>
            <a:ext cx="5029200" cy="2044700"/>
            <a:chOff x="384" y="623"/>
            <a:chExt cx="3168" cy="1288"/>
          </a:xfrm>
        </p:grpSpPr>
        <p:sp>
          <p:nvSpPr>
            <p:cNvPr id="39" name="Text Box 5"/>
            <p:cNvSpPr txBox="1">
              <a:spLocks noChangeArrowheads="1"/>
            </p:cNvSpPr>
            <p:nvPr/>
          </p:nvSpPr>
          <p:spPr bwMode="auto">
            <a:xfrm>
              <a:off x="384" y="623"/>
              <a:ext cx="1440" cy="518"/>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400" b="1" dirty="0"/>
                <a:t>Data Structure</a:t>
              </a:r>
            </a:p>
            <a:p>
              <a:r>
                <a:rPr lang="en-US" sz="2400" b="1" dirty="0"/>
                <a:t>Instance</a:t>
              </a:r>
              <a:endParaRPr lang="en-US" sz="2800" dirty="0"/>
            </a:p>
          </p:txBody>
        </p:sp>
        <p:sp>
          <p:nvSpPr>
            <p:cNvPr id="40" name="Rectangle 6"/>
            <p:cNvSpPr>
              <a:spLocks noChangeArrowheads="1"/>
            </p:cNvSpPr>
            <p:nvPr/>
          </p:nvSpPr>
          <p:spPr bwMode="auto">
            <a:xfrm>
              <a:off x="528" y="1296"/>
              <a:ext cx="528" cy="192"/>
            </a:xfrm>
            <a:prstGeom prst="rect">
              <a:avLst/>
            </a:prstGeom>
            <a:noFill/>
            <a:ln w="25400">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41" name="Group 7"/>
            <p:cNvGrpSpPr>
              <a:grpSpLocks/>
            </p:cNvGrpSpPr>
            <p:nvPr/>
          </p:nvGrpSpPr>
          <p:grpSpPr bwMode="auto">
            <a:xfrm>
              <a:off x="1584" y="1296"/>
              <a:ext cx="528" cy="384"/>
              <a:chOff x="1632" y="1296"/>
              <a:chExt cx="528" cy="480"/>
            </a:xfrm>
          </p:grpSpPr>
          <p:sp>
            <p:nvSpPr>
              <p:cNvPr id="67" name="Rectangle 8"/>
              <p:cNvSpPr>
                <a:spLocks noChangeArrowheads="1"/>
              </p:cNvSpPr>
              <p:nvPr/>
            </p:nvSpPr>
            <p:spPr bwMode="auto">
              <a:xfrm>
                <a:off x="1632" y="1296"/>
                <a:ext cx="528" cy="240"/>
              </a:xfrm>
              <a:prstGeom prst="rect">
                <a:avLst/>
              </a:prstGeom>
              <a:noFill/>
              <a:ln w="25400">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8" name="Rectangle 9"/>
              <p:cNvSpPr>
                <a:spLocks noChangeArrowheads="1"/>
              </p:cNvSpPr>
              <p:nvPr/>
            </p:nvSpPr>
            <p:spPr bwMode="auto">
              <a:xfrm>
                <a:off x="1632" y="1536"/>
                <a:ext cx="528" cy="240"/>
              </a:xfrm>
              <a:prstGeom prst="rect">
                <a:avLst/>
              </a:prstGeom>
              <a:noFill/>
              <a:ln w="25400">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2" name="Group 10"/>
            <p:cNvGrpSpPr>
              <a:grpSpLocks/>
            </p:cNvGrpSpPr>
            <p:nvPr/>
          </p:nvGrpSpPr>
          <p:grpSpPr bwMode="auto">
            <a:xfrm>
              <a:off x="2304" y="1296"/>
              <a:ext cx="528" cy="384"/>
              <a:chOff x="2256" y="1296"/>
              <a:chExt cx="528" cy="480"/>
            </a:xfrm>
          </p:grpSpPr>
          <p:sp>
            <p:nvSpPr>
              <p:cNvPr id="65" name="Rectangle 11"/>
              <p:cNvSpPr>
                <a:spLocks noChangeArrowheads="1"/>
              </p:cNvSpPr>
              <p:nvPr/>
            </p:nvSpPr>
            <p:spPr bwMode="auto">
              <a:xfrm>
                <a:off x="2256" y="1296"/>
                <a:ext cx="528" cy="240"/>
              </a:xfrm>
              <a:prstGeom prst="rect">
                <a:avLst/>
              </a:prstGeom>
              <a:noFill/>
              <a:ln w="25400">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6" name="Rectangle 12"/>
              <p:cNvSpPr>
                <a:spLocks noChangeArrowheads="1"/>
              </p:cNvSpPr>
              <p:nvPr/>
            </p:nvSpPr>
            <p:spPr bwMode="auto">
              <a:xfrm>
                <a:off x="2256" y="1536"/>
                <a:ext cx="528" cy="240"/>
              </a:xfrm>
              <a:prstGeom prst="rect">
                <a:avLst/>
              </a:prstGeom>
              <a:noFill/>
              <a:ln w="25400">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3" name="Group 13"/>
            <p:cNvGrpSpPr>
              <a:grpSpLocks/>
            </p:cNvGrpSpPr>
            <p:nvPr/>
          </p:nvGrpSpPr>
          <p:grpSpPr bwMode="auto">
            <a:xfrm>
              <a:off x="3024" y="1296"/>
              <a:ext cx="528" cy="384"/>
              <a:chOff x="2256" y="1296"/>
              <a:chExt cx="528" cy="480"/>
            </a:xfrm>
          </p:grpSpPr>
          <p:sp>
            <p:nvSpPr>
              <p:cNvPr id="63" name="Rectangle 14"/>
              <p:cNvSpPr>
                <a:spLocks noChangeArrowheads="1"/>
              </p:cNvSpPr>
              <p:nvPr/>
            </p:nvSpPr>
            <p:spPr bwMode="auto">
              <a:xfrm>
                <a:off x="2256" y="1296"/>
                <a:ext cx="528" cy="240"/>
              </a:xfrm>
              <a:prstGeom prst="rect">
                <a:avLst/>
              </a:prstGeom>
              <a:noFill/>
              <a:ln w="25400">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4" name="Rectangle 15"/>
              <p:cNvSpPr>
                <a:spLocks noChangeArrowheads="1"/>
              </p:cNvSpPr>
              <p:nvPr/>
            </p:nvSpPr>
            <p:spPr bwMode="auto">
              <a:xfrm>
                <a:off x="2256" y="1536"/>
                <a:ext cx="528" cy="240"/>
              </a:xfrm>
              <a:prstGeom prst="rect">
                <a:avLst/>
              </a:prstGeom>
              <a:noFill/>
              <a:ln w="25400">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4" name="Oval 16"/>
            <p:cNvSpPr>
              <a:spLocks noChangeArrowheads="1"/>
            </p:cNvSpPr>
            <p:nvPr/>
          </p:nvSpPr>
          <p:spPr bwMode="auto">
            <a:xfrm rot="5400000">
              <a:off x="768" y="1371"/>
              <a:ext cx="48" cy="48"/>
            </a:xfrm>
            <a:prstGeom prst="ellipse">
              <a:avLst/>
            </a:prstGeom>
            <a:solidFill>
              <a:schemeClr val="tx1"/>
            </a:solidFill>
            <a:ln w="38100">
              <a:solidFill>
                <a:schemeClr val="tx1"/>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 name="Line 17"/>
            <p:cNvSpPr>
              <a:spLocks noChangeShapeType="1"/>
            </p:cNvSpPr>
            <p:nvPr/>
          </p:nvSpPr>
          <p:spPr bwMode="auto">
            <a:xfrm flipV="1">
              <a:off x="1872" y="1392"/>
              <a:ext cx="426" cy="3"/>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 name="Text Box 18"/>
            <p:cNvSpPr txBox="1">
              <a:spLocks noChangeArrowheads="1"/>
            </p:cNvSpPr>
            <p:nvPr/>
          </p:nvSpPr>
          <p:spPr bwMode="auto">
            <a:xfrm>
              <a:off x="1728" y="1440"/>
              <a:ext cx="196" cy="2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Times New Roman" pitchFamily="18" charset="0"/>
                </a:rPr>
                <a:t>3</a:t>
              </a:r>
              <a:endParaRPr lang="en-US" sz="2800">
                <a:latin typeface="Times New Roman" pitchFamily="18" charset="0"/>
              </a:endParaRPr>
            </a:p>
          </p:txBody>
        </p:sp>
        <p:sp>
          <p:nvSpPr>
            <p:cNvPr id="47" name="Text Box 19"/>
            <p:cNvSpPr txBox="1">
              <a:spLocks noChangeArrowheads="1"/>
            </p:cNvSpPr>
            <p:nvPr/>
          </p:nvSpPr>
          <p:spPr bwMode="auto">
            <a:xfrm>
              <a:off x="2448" y="1440"/>
              <a:ext cx="196" cy="2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Times New Roman" pitchFamily="18" charset="0"/>
                </a:rPr>
                <a:t>5</a:t>
              </a:r>
              <a:endParaRPr lang="en-US" sz="2800">
                <a:latin typeface="Times New Roman" pitchFamily="18" charset="0"/>
              </a:endParaRPr>
            </a:p>
          </p:txBody>
        </p:sp>
        <p:sp>
          <p:nvSpPr>
            <p:cNvPr id="48" name="Text Box 20"/>
            <p:cNvSpPr txBox="1">
              <a:spLocks noChangeArrowheads="1"/>
            </p:cNvSpPr>
            <p:nvPr/>
          </p:nvSpPr>
          <p:spPr bwMode="auto">
            <a:xfrm>
              <a:off x="3168" y="1440"/>
              <a:ext cx="196" cy="2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Times New Roman" pitchFamily="18" charset="0"/>
                </a:rPr>
                <a:t>7</a:t>
              </a:r>
              <a:endParaRPr lang="en-US" sz="2800">
                <a:latin typeface="Times New Roman" pitchFamily="18" charset="0"/>
              </a:endParaRPr>
            </a:p>
          </p:txBody>
        </p:sp>
        <p:sp>
          <p:nvSpPr>
            <p:cNvPr id="49" name="Rectangle 21"/>
            <p:cNvSpPr>
              <a:spLocks noChangeArrowheads="1"/>
            </p:cNvSpPr>
            <p:nvPr/>
          </p:nvSpPr>
          <p:spPr bwMode="auto">
            <a:xfrm>
              <a:off x="2304" y="672"/>
              <a:ext cx="528" cy="192"/>
            </a:xfrm>
            <a:prstGeom prst="rect">
              <a:avLst/>
            </a:prstGeom>
            <a:noFill/>
            <a:ln w="25400">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 name="Oval 22"/>
            <p:cNvSpPr>
              <a:spLocks noChangeArrowheads="1"/>
            </p:cNvSpPr>
            <p:nvPr/>
          </p:nvSpPr>
          <p:spPr bwMode="auto">
            <a:xfrm rot="5400000">
              <a:off x="2544" y="741"/>
              <a:ext cx="48" cy="48"/>
            </a:xfrm>
            <a:prstGeom prst="ellipse">
              <a:avLst/>
            </a:prstGeom>
            <a:solidFill>
              <a:schemeClr val="tx1"/>
            </a:solidFill>
            <a:ln w="38100">
              <a:solidFill>
                <a:schemeClr val="tx1"/>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1" name="Oval 23"/>
            <p:cNvSpPr>
              <a:spLocks noChangeArrowheads="1"/>
            </p:cNvSpPr>
            <p:nvPr/>
          </p:nvSpPr>
          <p:spPr bwMode="auto">
            <a:xfrm rot="5400000">
              <a:off x="1811" y="1360"/>
              <a:ext cx="60" cy="63"/>
            </a:xfrm>
            <a:prstGeom prst="ellipse">
              <a:avLst/>
            </a:prstGeom>
            <a:noFill/>
            <a:ln w="25400">
              <a:solidFill>
                <a:schemeClr val="tx1"/>
              </a:solidFill>
              <a:round/>
              <a:headEnd type="none" w="sm" len="sm"/>
              <a:tailEnd type="none" w="lg" len="lg"/>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 name="Line 24"/>
            <p:cNvSpPr>
              <a:spLocks noChangeShapeType="1"/>
            </p:cNvSpPr>
            <p:nvPr/>
          </p:nvSpPr>
          <p:spPr bwMode="auto">
            <a:xfrm flipV="1">
              <a:off x="2598" y="1398"/>
              <a:ext cx="423" cy="0"/>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3" name="Oval 25"/>
            <p:cNvSpPr>
              <a:spLocks noChangeArrowheads="1"/>
            </p:cNvSpPr>
            <p:nvPr/>
          </p:nvSpPr>
          <p:spPr bwMode="auto">
            <a:xfrm rot="5400000">
              <a:off x="2534" y="1366"/>
              <a:ext cx="60" cy="63"/>
            </a:xfrm>
            <a:prstGeom prst="ellipse">
              <a:avLst/>
            </a:prstGeom>
            <a:noFill/>
            <a:ln w="25400">
              <a:solidFill>
                <a:schemeClr val="tx1"/>
              </a:solidFill>
              <a:round/>
              <a:headEnd type="none" w="sm" len="sm"/>
              <a:tailEnd type="none" w="lg" len="lg"/>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4" name="Freeform 26"/>
            <p:cNvSpPr>
              <a:spLocks/>
            </p:cNvSpPr>
            <p:nvPr/>
          </p:nvSpPr>
          <p:spPr bwMode="auto">
            <a:xfrm>
              <a:off x="2169" y="768"/>
              <a:ext cx="393" cy="546"/>
            </a:xfrm>
            <a:custGeom>
              <a:avLst/>
              <a:gdLst>
                <a:gd name="T0" fmla="*/ 393 w 393"/>
                <a:gd name="T1" fmla="*/ 0 h 546"/>
                <a:gd name="T2" fmla="*/ 324 w 393"/>
                <a:gd name="T3" fmla="*/ 207 h 546"/>
                <a:gd name="T4" fmla="*/ 93 w 393"/>
                <a:gd name="T5" fmla="*/ 291 h 546"/>
                <a:gd name="T6" fmla="*/ 6 w 393"/>
                <a:gd name="T7" fmla="*/ 474 h 546"/>
                <a:gd name="T8" fmla="*/ 129 w 393"/>
                <a:gd name="T9" fmla="*/ 546 h 546"/>
              </a:gdLst>
              <a:ahLst/>
              <a:cxnLst>
                <a:cxn ang="0">
                  <a:pos x="T0" y="T1"/>
                </a:cxn>
                <a:cxn ang="0">
                  <a:pos x="T2" y="T3"/>
                </a:cxn>
                <a:cxn ang="0">
                  <a:pos x="T4" y="T5"/>
                </a:cxn>
                <a:cxn ang="0">
                  <a:pos x="T6" y="T7"/>
                </a:cxn>
                <a:cxn ang="0">
                  <a:pos x="T8" y="T9"/>
                </a:cxn>
              </a:cxnLst>
              <a:rect l="0" t="0" r="r" b="b"/>
              <a:pathLst>
                <a:path w="393" h="546">
                  <a:moveTo>
                    <a:pt x="393" y="0"/>
                  </a:moveTo>
                  <a:cubicBezTo>
                    <a:pt x="383" y="79"/>
                    <a:pt x="374" y="159"/>
                    <a:pt x="324" y="207"/>
                  </a:cubicBezTo>
                  <a:cubicBezTo>
                    <a:pt x="274" y="255"/>
                    <a:pt x="146" y="247"/>
                    <a:pt x="93" y="291"/>
                  </a:cubicBezTo>
                  <a:cubicBezTo>
                    <a:pt x="40" y="335"/>
                    <a:pt x="0" y="432"/>
                    <a:pt x="6" y="474"/>
                  </a:cubicBezTo>
                  <a:cubicBezTo>
                    <a:pt x="12" y="516"/>
                    <a:pt x="70" y="531"/>
                    <a:pt x="129" y="546"/>
                  </a:cubicBezTo>
                </a:path>
              </a:pathLst>
            </a:custGeom>
            <a:noFill/>
            <a:ln w="19050" cap="flat" cmpd="sng">
              <a:solidFill>
                <a:schemeClr val="tx1"/>
              </a:solidFill>
              <a:prstDash val="solid"/>
              <a:round/>
              <a:headEnd type="none" w="sm" len="sm"/>
              <a:tailEnd type="triangl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5" name="Text Box 27"/>
            <p:cNvSpPr txBox="1">
              <a:spLocks noChangeArrowheads="1"/>
            </p:cNvSpPr>
            <p:nvPr/>
          </p:nvSpPr>
          <p:spPr bwMode="auto">
            <a:xfrm>
              <a:off x="452" y="1479"/>
              <a:ext cx="460" cy="231"/>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a:latin typeface="Courier New" pitchFamily="49" charset="0"/>
                </a:rPr>
                <a:t>List</a:t>
              </a:r>
            </a:p>
          </p:txBody>
        </p:sp>
        <p:sp>
          <p:nvSpPr>
            <p:cNvPr id="56" name="Text Box 28"/>
            <p:cNvSpPr txBox="1">
              <a:spLocks noChangeArrowheads="1"/>
            </p:cNvSpPr>
            <p:nvPr/>
          </p:nvSpPr>
          <p:spPr bwMode="auto">
            <a:xfrm>
              <a:off x="1514" y="1671"/>
              <a:ext cx="460" cy="231"/>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a:latin typeface="Courier New" pitchFamily="49" charset="0"/>
                </a:rPr>
                <a:t>Link</a:t>
              </a:r>
            </a:p>
          </p:txBody>
        </p:sp>
        <p:sp>
          <p:nvSpPr>
            <p:cNvPr id="57" name="Text Box 29"/>
            <p:cNvSpPr txBox="1">
              <a:spLocks noChangeArrowheads="1"/>
            </p:cNvSpPr>
            <p:nvPr/>
          </p:nvSpPr>
          <p:spPr bwMode="auto">
            <a:xfrm>
              <a:off x="2234" y="1671"/>
              <a:ext cx="460" cy="231"/>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a:latin typeface="Courier New" pitchFamily="49" charset="0"/>
                </a:rPr>
                <a:t>Link</a:t>
              </a:r>
            </a:p>
          </p:txBody>
        </p:sp>
        <p:sp>
          <p:nvSpPr>
            <p:cNvPr id="58" name="Text Box 30"/>
            <p:cNvSpPr txBox="1">
              <a:spLocks noChangeArrowheads="1"/>
            </p:cNvSpPr>
            <p:nvPr/>
          </p:nvSpPr>
          <p:spPr bwMode="auto">
            <a:xfrm>
              <a:off x="2957" y="1680"/>
              <a:ext cx="460" cy="231"/>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a:latin typeface="Courier New" pitchFamily="49" charset="0"/>
                </a:rPr>
                <a:t>Link</a:t>
              </a:r>
            </a:p>
          </p:txBody>
        </p:sp>
        <p:sp>
          <p:nvSpPr>
            <p:cNvPr id="59" name="Text Box 31"/>
            <p:cNvSpPr txBox="1">
              <a:spLocks noChangeArrowheads="1"/>
            </p:cNvSpPr>
            <p:nvPr/>
          </p:nvSpPr>
          <p:spPr bwMode="auto">
            <a:xfrm>
              <a:off x="2819" y="663"/>
              <a:ext cx="632" cy="231"/>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a:latin typeface="Courier New" pitchFamily="49" charset="0"/>
                </a:rPr>
                <a:t>Cursor</a:t>
              </a:r>
            </a:p>
          </p:txBody>
        </p:sp>
        <p:sp>
          <p:nvSpPr>
            <p:cNvPr id="60" name="Text Box 32"/>
            <p:cNvSpPr txBox="1">
              <a:spLocks noChangeArrowheads="1"/>
            </p:cNvSpPr>
            <p:nvPr/>
          </p:nvSpPr>
          <p:spPr bwMode="auto">
            <a:xfrm>
              <a:off x="3168" y="1260"/>
              <a:ext cx="196" cy="2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a:latin typeface="Times New Roman" pitchFamily="18" charset="0"/>
                </a:rPr>
                <a:t>0</a:t>
              </a:r>
              <a:endParaRPr lang="en-US" sz="2800">
                <a:latin typeface="Times New Roman" pitchFamily="18" charset="0"/>
              </a:endParaRPr>
            </a:p>
          </p:txBody>
        </p:sp>
        <p:sp>
          <p:nvSpPr>
            <p:cNvPr id="61" name="Line 33"/>
            <p:cNvSpPr>
              <a:spLocks noChangeShapeType="1"/>
            </p:cNvSpPr>
            <p:nvPr/>
          </p:nvSpPr>
          <p:spPr bwMode="auto">
            <a:xfrm flipH="1">
              <a:off x="3224" y="1335"/>
              <a:ext cx="73" cy="101"/>
            </a:xfrm>
            <a:prstGeom prst="line">
              <a:avLst/>
            </a:prstGeom>
            <a:noFill/>
            <a:ln w="1905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2" name="Line 34"/>
            <p:cNvSpPr>
              <a:spLocks noChangeShapeType="1"/>
            </p:cNvSpPr>
            <p:nvPr/>
          </p:nvSpPr>
          <p:spPr bwMode="auto">
            <a:xfrm flipV="1">
              <a:off x="768" y="1392"/>
              <a:ext cx="810" cy="0"/>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2" name="Rectangle 38"/>
          <p:cNvSpPr>
            <a:spLocks noChangeArrowheads="1"/>
          </p:cNvSpPr>
          <p:nvPr/>
        </p:nvSpPr>
        <p:spPr bwMode="auto">
          <a:xfrm>
            <a:off x="6324602" y="3130183"/>
            <a:ext cx="2133600" cy="3133166"/>
          </a:xfrm>
          <a:prstGeom prst="rect">
            <a:avLst/>
          </a:prstGeom>
          <a:solidFill>
            <a:srgbClr val="FFFF99"/>
          </a:solidFill>
          <a:ln w="254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75" name="Group 43"/>
          <p:cNvGrpSpPr>
            <a:grpSpLocks/>
          </p:cNvGrpSpPr>
          <p:nvPr/>
        </p:nvGrpSpPr>
        <p:grpSpPr bwMode="auto">
          <a:xfrm>
            <a:off x="7162802" y="4631492"/>
            <a:ext cx="1143000" cy="522194"/>
            <a:chOff x="3696" y="1152"/>
            <a:chExt cx="1200" cy="384"/>
          </a:xfrm>
        </p:grpSpPr>
        <p:sp>
          <p:nvSpPr>
            <p:cNvPr id="89" name="Oval 44"/>
            <p:cNvSpPr>
              <a:spLocks noChangeArrowheads="1"/>
            </p:cNvSpPr>
            <p:nvPr/>
          </p:nvSpPr>
          <p:spPr bwMode="auto">
            <a:xfrm>
              <a:off x="3696" y="1152"/>
              <a:ext cx="1200" cy="384"/>
            </a:xfrm>
            <a:prstGeom prst="ellipse">
              <a:avLst/>
            </a:prstGeom>
            <a:solidFill>
              <a:schemeClr val="bg1"/>
            </a:solidFill>
            <a:ln w="25400">
              <a:solidFill>
                <a:schemeClr val="tx1"/>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0" name="Text Box 45"/>
            <p:cNvSpPr txBox="1">
              <a:spLocks noChangeArrowheads="1"/>
            </p:cNvSpPr>
            <p:nvPr/>
          </p:nvSpPr>
          <p:spPr bwMode="auto">
            <a:xfrm>
              <a:off x="3853" y="1200"/>
              <a:ext cx="851" cy="288"/>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254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400" b="1">
                  <a:latin typeface="Times New Roman" pitchFamily="18" charset="0"/>
                </a:rPr>
                <a:t>Link</a:t>
              </a:r>
              <a:endParaRPr lang="en-US" sz="2400">
                <a:latin typeface="Times New Roman" pitchFamily="18" charset="0"/>
              </a:endParaRPr>
            </a:p>
          </p:txBody>
        </p:sp>
      </p:grpSp>
      <p:grpSp>
        <p:nvGrpSpPr>
          <p:cNvPr id="74" name="Group 40"/>
          <p:cNvGrpSpPr>
            <a:grpSpLocks/>
          </p:cNvGrpSpPr>
          <p:nvPr/>
        </p:nvGrpSpPr>
        <p:grpSpPr bwMode="auto">
          <a:xfrm>
            <a:off x="6562727" y="3326009"/>
            <a:ext cx="1666875" cy="522195"/>
            <a:chOff x="3696" y="1152"/>
            <a:chExt cx="1200" cy="384"/>
          </a:xfrm>
        </p:grpSpPr>
        <p:sp>
          <p:nvSpPr>
            <p:cNvPr id="91" name="Oval 41"/>
            <p:cNvSpPr>
              <a:spLocks noChangeArrowheads="1"/>
            </p:cNvSpPr>
            <p:nvPr/>
          </p:nvSpPr>
          <p:spPr bwMode="auto">
            <a:xfrm>
              <a:off x="3696" y="1152"/>
              <a:ext cx="1200" cy="384"/>
            </a:xfrm>
            <a:prstGeom prst="ellipse">
              <a:avLst/>
            </a:prstGeom>
            <a:solidFill>
              <a:schemeClr val="bg1"/>
            </a:solidFill>
            <a:ln w="25400">
              <a:solidFill>
                <a:schemeClr val="tx1"/>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2" name="Text Box 42"/>
            <p:cNvSpPr txBox="1">
              <a:spLocks noChangeArrowheads="1"/>
            </p:cNvSpPr>
            <p:nvPr/>
          </p:nvSpPr>
          <p:spPr bwMode="auto">
            <a:xfrm>
              <a:off x="3878" y="1200"/>
              <a:ext cx="803" cy="288"/>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254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400" b="1">
                  <a:latin typeface="Times New Roman" pitchFamily="18" charset="0"/>
                </a:rPr>
                <a:t>Cursor</a:t>
              </a:r>
              <a:endParaRPr lang="en-US" sz="2400">
                <a:latin typeface="Times New Roman" pitchFamily="18" charset="0"/>
              </a:endParaRPr>
            </a:p>
          </p:txBody>
        </p:sp>
      </p:grpSp>
      <p:grpSp>
        <p:nvGrpSpPr>
          <p:cNvPr id="76" name="Group 46"/>
          <p:cNvGrpSpPr>
            <a:grpSpLocks/>
          </p:cNvGrpSpPr>
          <p:nvPr/>
        </p:nvGrpSpPr>
        <p:grpSpPr bwMode="auto">
          <a:xfrm>
            <a:off x="6477002" y="5545332"/>
            <a:ext cx="1676400" cy="522194"/>
            <a:chOff x="3696" y="1152"/>
            <a:chExt cx="1200" cy="384"/>
          </a:xfrm>
        </p:grpSpPr>
        <p:sp>
          <p:nvSpPr>
            <p:cNvPr id="87" name="Oval 47"/>
            <p:cNvSpPr>
              <a:spLocks noChangeArrowheads="1"/>
            </p:cNvSpPr>
            <p:nvPr/>
          </p:nvSpPr>
          <p:spPr bwMode="auto">
            <a:xfrm>
              <a:off x="3696" y="1152"/>
              <a:ext cx="1200" cy="384"/>
            </a:xfrm>
            <a:prstGeom prst="ellipse">
              <a:avLst/>
            </a:prstGeom>
            <a:solidFill>
              <a:schemeClr val="bg1"/>
            </a:solidFill>
            <a:ln w="25400">
              <a:solidFill>
                <a:schemeClr val="tx1"/>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8" name="Text Box 48"/>
            <p:cNvSpPr txBox="1">
              <a:spLocks noChangeArrowheads="1"/>
            </p:cNvSpPr>
            <p:nvPr/>
          </p:nvSpPr>
          <p:spPr bwMode="auto">
            <a:xfrm>
              <a:off x="4030" y="1200"/>
              <a:ext cx="496" cy="288"/>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254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400" b="1">
                  <a:latin typeface="Times New Roman" pitchFamily="18" charset="0"/>
                </a:rPr>
                <a:t>List</a:t>
              </a:r>
              <a:endParaRPr lang="en-US" sz="2400">
                <a:latin typeface="Times New Roman" pitchFamily="18" charset="0"/>
              </a:endParaRPr>
            </a:p>
          </p:txBody>
        </p:sp>
      </p:grpSp>
      <p:sp>
        <p:nvSpPr>
          <p:cNvPr id="77" name="Oval 49"/>
          <p:cNvSpPr>
            <a:spLocks noChangeArrowheads="1"/>
          </p:cNvSpPr>
          <p:nvPr/>
        </p:nvSpPr>
        <p:spPr bwMode="auto">
          <a:xfrm rot="5400000">
            <a:off x="7554728" y="5403858"/>
            <a:ext cx="130549" cy="152400"/>
          </a:xfrm>
          <a:prstGeom prst="ellipse">
            <a:avLst/>
          </a:prstGeom>
          <a:solidFill>
            <a:schemeClr val="tx1"/>
          </a:solidFill>
          <a:ln w="38100">
            <a:solidFill>
              <a:schemeClr val="tx1"/>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 name="Line 50"/>
          <p:cNvSpPr>
            <a:spLocks noChangeShapeType="1"/>
          </p:cNvSpPr>
          <p:nvPr/>
        </p:nvSpPr>
        <p:spPr bwMode="auto">
          <a:xfrm flipV="1">
            <a:off x="7620002" y="5153685"/>
            <a:ext cx="97632" cy="326371"/>
          </a:xfrm>
          <a:prstGeom prst="line">
            <a:avLst/>
          </a:prstGeom>
          <a:noFill/>
          <a:ln w="381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 name="Line 51"/>
          <p:cNvSpPr>
            <a:spLocks noChangeShapeType="1"/>
          </p:cNvSpPr>
          <p:nvPr/>
        </p:nvSpPr>
        <p:spPr bwMode="auto">
          <a:xfrm>
            <a:off x="6857999" y="3959698"/>
            <a:ext cx="2" cy="1650907"/>
          </a:xfrm>
          <a:prstGeom prst="line">
            <a:avLst/>
          </a:prstGeom>
          <a:noFill/>
          <a:ln w="381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 name="Text Box 52"/>
          <p:cNvSpPr txBox="1">
            <a:spLocks noChangeArrowheads="1"/>
          </p:cNvSpPr>
          <p:nvPr/>
        </p:nvSpPr>
        <p:spPr bwMode="auto">
          <a:xfrm>
            <a:off x="8153402" y="3130183"/>
            <a:ext cx="312906" cy="40011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dirty="0">
                <a:latin typeface="Times New Roman" pitchFamily="18" charset="0"/>
              </a:rPr>
              <a:t>1</a:t>
            </a:r>
            <a:endParaRPr lang="en-US" sz="2800" dirty="0">
              <a:latin typeface="Times New Roman" pitchFamily="18" charset="0"/>
            </a:endParaRPr>
          </a:p>
        </p:txBody>
      </p:sp>
      <p:sp>
        <p:nvSpPr>
          <p:cNvPr id="82" name="Text Box 54"/>
          <p:cNvSpPr txBox="1">
            <a:spLocks noChangeArrowheads="1"/>
          </p:cNvSpPr>
          <p:nvPr/>
        </p:nvSpPr>
        <p:spPr bwMode="auto">
          <a:xfrm>
            <a:off x="6137277" y="2289777"/>
            <a:ext cx="2506663" cy="704418"/>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400" b="1" dirty="0">
                <a:latin typeface="Times New Roman" pitchFamily="18" charset="0"/>
              </a:rPr>
              <a:t>Component-Class</a:t>
            </a:r>
          </a:p>
          <a:p>
            <a:pPr algn="ctr"/>
            <a:r>
              <a:rPr lang="en-US" sz="2400" b="1" dirty="0">
                <a:latin typeface="Times New Roman" pitchFamily="18" charset="0"/>
              </a:rPr>
              <a:t>Diagram</a:t>
            </a:r>
            <a:endParaRPr lang="en-US" sz="2800" dirty="0">
              <a:latin typeface="Times New Roman" pitchFamily="18" charset="0"/>
            </a:endParaRPr>
          </a:p>
        </p:txBody>
      </p:sp>
      <p:sp>
        <p:nvSpPr>
          <p:cNvPr id="85" name="Text Box 57"/>
          <p:cNvSpPr txBox="1">
            <a:spLocks noChangeArrowheads="1"/>
          </p:cNvSpPr>
          <p:nvPr/>
        </p:nvSpPr>
        <p:spPr bwMode="auto">
          <a:xfrm>
            <a:off x="6248402" y="6263349"/>
            <a:ext cx="434975" cy="28829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a:latin typeface="Times New Roman" pitchFamily="18" charset="0"/>
              </a:rPr>
              <a:t>list</a:t>
            </a:r>
            <a:endParaRPr lang="en-US" sz="2800">
              <a:latin typeface="Times New Roman" pitchFamily="18" charset="0"/>
            </a:endParaRPr>
          </a:p>
        </p:txBody>
      </p:sp>
      <p:sp>
        <p:nvSpPr>
          <p:cNvPr id="93" name="Oval 49"/>
          <p:cNvSpPr>
            <a:spLocks noChangeArrowheads="1"/>
          </p:cNvSpPr>
          <p:nvPr/>
        </p:nvSpPr>
        <p:spPr bwMode="auto">
          <a:xfrm rot="5400000">
            <a:off x="6792728" y="3805238"/>
            <a:ext cx="130549" cy="152400"/>
          </a:xfrm>
          <a:prstGeom prst="ellipse">
            <a:avLst/>
          </a:prstGeom>
          <a:noFill/>
          <a:ln w="38100">
            <a:solidFill>
              <a:schemeClr val="tx1"/>
            </a:solidFill>
            <a:round/>
            <a:headEnd type="none" w="sm" len="sm"/>
            <a:tailEnd type="none" w="lg" len="lg"/>
          </a:ln>
          <a:effectLst/>
          <a:extLst/>
        </p:spPr>
        <p:txBody>
          <a:bodyPr wrap="none" anchor="ctr"/>
          <a:lstStyle/>
          <a:p>
            <a:endParaRPr lang="en-US"/>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68</a:t>
            </a:fld>
            <a:endParaRPr lang="en-US"/>
          </a:p>
        </p:txBody>
      </p:sp>
    </p:spTree>
    <p:extLst>
      <p:ext uri="{BB962C8B-B14F-4D97-AF65-F5344CB8AC3E}">
        <p14:creationId xmlns:p14="http://schemas.microsoft.com/office/powerpoint/2010/main" val="2368860584"/>
      </p:ext>
    </p:extLst>
  </p:cSld>
  <p:clrMapOvr>
    <a:masterClrMapping/>
  </p:clrMapOvr>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Hierarchical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marL="0" indent="0">
              <a:lnSpc>
                <a:spcPts val="3000"/>
              </a:lnSpc>
              <a:buNone/>
            </a:pPr>
            <a:r>
              <a:rPr lang="en-US" sz="2800" b="1" dirty="0" smtClean="0">
                <a:solidFill>
                  <a:srgbClr val="FF0000"/>
                </a:solidFill>
              </a:rPr>
              <a:t>Conventional Reuse</a:t>
            </a:r>
            <a:r>
              <a:rPr lang="en-US" sz="2800" dirty="0" smtClean="0">
                <a:solidFill>
                  <a:srgbClr val="FF0000"/>
                </a:solidFill>
              </a:rPr>
              <a:t>:</a:t>
            </a:r>
            <a:r>
              <a:rPr lang="en-US" sz="2800" dirty="0">
                <a:solidFill>
                  <a:srgbClr val="FF0000"/>
                </a:solidFill>
              </a:rPr>
              <a:t> </a:t>
            </a:r>
            <a:r>
              <a:rPr lang="en-US" sz="2800" dirty="0" smtClean="0"/>
              <a:t>Only the architecturally significant pieces are accessible/exposed.</a:t>
            </a:r>
          </a:p>
          <a:p>
            <a:pPr marL="0" indent="0">
              <a:lnSpc>
                <a:spcPts val="3000"/>
              </a:lnSpc>
              <a:buNone/>
            </a:pPr>
            <a:r>
              <a:rPr lang="en-US" sz="2800" dirty="0" smtClean="0"/>
              <a:t> </a:t>
            </a:r>
            <a:br>
              <a:rPr lang="en-US" sz="2800" dirty="0" smtClean="0"/>
            </a:br>
            <a:endParaRPr lang="en-US" sz="2800" dirty="0" smtClean="0">
              <a:latin typeface="Courier New" pitchFamily="49" charset="0"/>
              <a:cs typeface="Courier New" pitchFamily="49" charset="0"/>
            </a:endParaRPr>
          </a:p>
          <a:p>
            <a:pPr marL="0" indent="0">
              <a:lnSpc>
                <a:spcPts val="1000"/>
              </a:lnSpc>
              <a:buNone/>
            </a:pPr>
            <a:r>
              <a:rPr lang="en-US" sz="1800" dirty="0" smtClean="0">
                <a:latin typeface="Courier New" pitchFamily="49" charset="0"/>
                <a:cs typeface="Courier New" pitchFamily="49" charset="0"/>
              </a:rPr>
              <a:t> </a:t>
            </a:r>
            <a:endParaRPr lang="en-US" sz="1800" dirty="0">
              <a:latin typeface="Courier New" pitchFamily="49" charset="0"/>
              <a:cs typeface="Courier New" pitchFamily="49" charset="0"/>
            </a:endParaRP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69</a:t>
            </a:fld>
            <a:endParaRPr lang="en-US"/>
          </a:p>
        </p:txBody>
      </p:sp>
    </p:spTree>
    <p:extLst>
      <p:ext uri="{BB962C8B-B14F-4D97-AF65-F5344CB8AC3E}">
        <p14:creationId xmlns:p14="http://schemas.microsoft.com/office/powerpoint/2010/main" val="3588878130"/>
      </p:ext>
    </p:extLst>
  </p:cSld>
  <p:clrMapOvr>
    <a:masterClrMapping/>
  </p:clrMapOvr>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Hierarchical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marL="0" indent="0">
              <a:lnSpc>
                <a:spcPts val="3000"/>
              </a:lnSpc>
              <a:buNone/>
            </a:pPr>
            <a:r>
              <a:rPr lang="en-US" sz="2800" b="1" dirty="0" smtClean="0">
                <a:solidFill>
                  <a:srgbClr val="FF0000"/>
                </a:solidFill>
              </a:rPr>
              <a:t>Conventional Reuse</a:t>
            </a:r>
            <a:r>
              <a:rPr lang="en-US" sz="2800" dirty="0" smtClean="0">
                <a:solidFill>
                  <a:srgbClr val="FF0000"/>
                </a:solidFill>
              </a:rPr>
              <a:t>:</a:t>
            </a:r>
            <a:r>
              <a:rPr lang="en-US" sz="2800" dirty="0">
                <a:solidFill>
                  <a:srgbClr val="FF0000"/>
                </a:solidFill>
              </a:rPr>
              <a:t> </a:t>
            </a:r>
            <a:r>
              <a:rPr lang="en-US" sz="2800" dirty="0" smtClean="0"/>
              <a:t>Only the architecturally significant pieces are accessible/exposed.</a:t>
            </a:r>
          </a:p>
          <a:p>
            <a:pPr marL="0" indent="0">
              <a:lnSpc>
                <a:spcPts val="3000"/>
              </a:lnSpc>
              <a:buNone/>
            </a:pPr>
            <a:r>
              <a:rPr lang="en-US" sz="2800" dirty="0" smtClean="0"/>
              <a:t> </a:t>
            </a:r>
            <a:br>
              <a:rPr lang="en-US" sz="2800" dirty="0" smtClean="0"/>
            </a:br>
            <a:endParaRPr lang="en-US" sz="2800" dirty="0" smtClean="0">
              <a:latin typeface="Courier New" pitchFamily="49" charset="0"/>
              <a:cs typeface="Courier New" pitchFamily="49" charset="0"/>
            </a:endParaRPr>
          </a:p>
          <a:p>
            <a:pPr marL="0" indent="0">
              <a:lnSpc>
                <a:spcPts val="1000"/>
              </a:lnSpc>
              <a:buNone/>
            </a:pPr>
            <a:r>
              <a:rPr lang="en-US" sz="1800" dirty="0" smtClean="0">
                <a:latin typeface="Courier New" pitchFamily="49" charset="0"/>
                <a:cs typeface="Courier New" pitchFamily="49" charset="0"/>
              </a:rPr>
              <a:t> </a:t>
            </a:r>
            <a:endParaRPr lang="en-US" sz="1800" dirty="0">
              <a:latin typeface="Courier New" pitchFamily="49" charset="0"/>
              <a:cs typeface="Courier New" pitchFamily="49" charset="0"/>
            </a:endParaRPr>
          </a:p>
        </p:txBody>
      </p:sp>
      <p:grpSp>
        <p:nvGrpSpPr>
          <p:cNvPr id="5" name="Group 4"/>
          <p:cNvGrpSpPr/>
          <p:nvPr/>
        </p:nvGrpSpPr>
        <p:grpSpPr>
          <a:xfrm>
            <a:off x="1295400" y="2362200"/>
            <a:ext cx="6488106" cy="4114799"/>
            <a:chOff x="1295400" y="1012317"/>
            <a:chExt cx="6488106" cy="5464683"/>
          </a:xfrm>
        </p:grpSpPr>
        <p:cxnSp>
          <p:nvCxnSpPr>
            <p:cNvPr id="6" name="Straight Arrow Connector 5"/>
            <p:cNvCxnSpPr/>
            <p:nvPr/>
          </p:nvCxnSpPr>
          <p:spPr>
            <a:xfrm>
              <a:off x="3375861" y="3057555"/>
              <a:ext cx="761356" cy="2581245"/>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7" name="Straight Arrow Connector 6"/>
            <p:cNvCxnSpPr/>
            <p:nvPr/>
          </p:nvCxnSpPr>
          <p:spPr>
            <a:xfrm flipH="1">
              <a:off x="5105400" y="3057555"/>
              <a:ext cx="584934" cy="2581245"/>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8" name="Straight Arrow Connector 7"/>
            <p:cNvCxnSpPr/>
            <p:nvPr/>
          </p:nvCxnSpPr>
          <p:spPr>
            <a:xfrm>
              <a:off x="3146425" y="4648200"/>
              <a:ext cx="735934" cy="990600"/>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9" name="Straight Arrow Connector 8"/>
            <p:cNvCxnSpPr/>
            <p:nvPr/>
          </p:nvCxnSpPr>
          <p:spPr>
            <a:xfrm flipH="1">
              <a:off x="5324714" y="4682247"/>
              <a:ext cx="672864" cy="956553"/>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0" name="Straight Arrow Connector 9"/>
            <p:cNvCxnSpPr>
              <a:endCxn id="16" idx="0"/>
            </p:cNvCxnSpPr>
            <p:nvPr/>
          </p:nvCxnSpPr>
          <p:spPr>
            <a:xfrm flipH="1">
              <a:off x="2710015" y="3057555"/>
              <a:ext cx="351463" cy="1057245"/>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a:endCxn id="17" idx="0"/>
            </p:cNvCxnSpPr>
            <p:nvPr/>
          </p:nvCxnSpPr>
          <p:spPr>
            <a:xfrm>
              <a:off x="5995149" y="3057555"/>
              <a:ext cx="445238" cy="1091292"/>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2" name="Straight Arrow Connector 11"/>
            <p:cNvCxnSpPr/>
            <p:nvPr/>
          </p:nvCxnSpPr>
          <p:spPr>
            <a:xfrm flipH="1">
              <a:off x="1981200" y="4648200"/>
              <a:ext cx="364148" cy="438149"/>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p:nvPr/>
          </p:nvCxnSpPr>
          <p:spPr>
            <a:xfrm>
              <a:off x="6858000" y="4682247"/>
              <a:ext cx="316974" cy="404103"/>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14" name="Rectangle 6"/>
            <p:cNvSpPr>
              <a:spLocks noChangeArrowheads="1"/>
            </p:cNvSpPr>
            <p:nvPr/>
          </p:nvSpPr>
          <p:spPr bwMode="auto">
            <a:xfrm>
              <a:off x="2133600" y="2524155"/>
              <a:ext cx="1359408" cy="533400"/>
            </a:xfrm>
            <a:prstGeom prst="rect">
              <a:avLst/>
            </a:prstGeom>
            <a:solidFill>
              <a:srgbClr val="FFFF99"/>
            </a:solidFill>
            <a:ln w="381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1" dirty="0" err="1" smtClean="0"/>
                <a:t>MyLogger</a:t>
              </a:r>
              <a:endParaRPr lang="en-US" b="1" dirty="0"/>
            </a:p>
          </p:txBody>
        </p:sp>
        <p:sp>
          <p:nvSpPr>
            <p:cNvPr id="15" name="Rectangle 6"/>
            <p:cNvSpPr>
              <a:spLocks noChangeArrowheads="1"/>
            </p:cNvSpPr>
            <p:nvPr/>
          </p:nvSpPr>
          <p:spPr bwMode="auto">
            <a:xfrm>
              <a:off x="5650992" y="2514600"/>
              <a:ext cx="1359408" cy="533400"/>
            </a:xfrm>
            <a:prstGeom prst="rect">
              <a:avLst/>
            </a:prstGeom>
            <a:solidFill>
              <a:srgbClr val="FFFF99"/>
            </a:solidFill>
            <a:ln w="381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1" dirty="0" err="1" smtClean="0"/>
                <a:t>YourLogger</a:t>
              </a:r>
              <a:endParaRPr lang="en-US" b="1" dirty="0"/>
            </a:p>
          </p:txBody>
        </p:sp>
        <p:sp>
          <p:nvSpPr>
            <p:cNvPr id="16" name="Rectangle 6"/>
            <p:cNvSpPr>
              <a:spLocks noChangeArrowheads="1"/>
            </p:cNvSpPr>
            <p:nvPr/>
          </p:nvSpPr>
          <p:spPr bwMode="auto">
            <a:xfrm>
              <a:off x="2030311" y="4114800"/>
              <a:ext cx="1359408" cy="533400"/>
            </a:xfrm>
            <a:prstGeom prst="rect">
              <a:avLst/>
            </a:prstGeom>
            <a:solidFill>
              <a:srgbClr val="FFFF99"/>
            </a:solidFill>
            <a:ln w="381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1" dirty="0" smtClean="0"/>
                <a:t>registry</a:t>
              </a:r>
              <a:endParaRPr lang="en-US" b="1" dirty="0"/>
            </a:p>
          </p:txBody>
        </p:sp>
        <p:sp>
          <p:nvSpPr>
            <p:cNvPr id="17" name="Rectangle 6"/>
            <p:cNvSpPr>
              <a:spLocks noChangeArrowheads="1"/>
            </p:cNvSpPr>
            <p:nvPr/>
          </p:nvSpPr>
          <p:spPr bwMode="auto">
            <a:xfrm>
              <a:off x="5760683" y="4148847"/>
              <a:ext cx="1359408" cy="533400"/>
            </a:xfrm>
            <a:prstGeom prst="rect">
              <a:avLst/>
            </a:prstGeom>
            <a:solidFill>
              <a:srgbClr val="FFFF99"/>
            </a:solidFill>
            <a:ln w="381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1" dirty="0" smtClean="0"/>
                <a:t>observatory</a:t>
              </a:r>
              <a:endParaRPr lang="en-US" b="1" dirty="0"/>
            </a:p>
          </p:txBody>
        </p:sp>
        <p:cxnSp>
          <p:nvCxnSpPr>
            <p:cNvPr id="18" name="Straight Arrow Connector 17"/>
            <p:cNvCxnSpPr/>
            <p:nvPr/>
          </p:nvCxnSpPr>
          <p:spPr>
            <a:xfrm>
              <a:off x="3790950" y="1766094"/>
              <a:ext cx="654590" cy="3872706"/>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flipH="1">
              <a:off x="4724400" y="1824747"/>
              <a:ext cx="673467" cy="3814053"/>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1524000" y="4800600"/>
              <a:ext cx="748923" cy="1021861"/>
            </a:xfrm>
            <a:prstGeom prst="rect">
              <a:avLst/>
            </a:prstGeom>
            <a:noFill/>
          </p:spPr>
          <p:txBody>
            <a:bodyPr wrap="none" rtlCol="0">
              <a:spAutoFit/>
            </a:bodyPr>
            <a:lstStyle/>
            <a:p>
              <a:r>
                <a:rPr lang="en-US" sz="4400" b="1" dirty="0" smtClean="0">
                  <a:solidFill>
                    <a:srgbClr val="FF0000"/>
                  </a:solidFill>
                </a:rPr>
                <a:t>…</a:t>
              </a:r>
              <a:endParaRPr lang="en-US" sz="4400" b="1" dirty="0">
                <a:solidFill>
                  <a:srgbClr val="FF0000"/>
                </a:solidFill>
              </a:endParaRPr>
            </a:p>
          </p:txBody>
        </p:sp>
        <p:sp>
          <p:nvSpPr>
            <p:cNvPr id="21" name="TextBox 20"/>
            <p:cNvSpPr txBox="1"/>
            <p:nvPr/>
          </p:nvSpPr>
          <p:spPr>
            <a:xfrm>
              <a:off x="7034583" y="4793159"/>
              <a:ext cx="748923" cy="1021861"/>
            </a:xfrm>
            <a:prstGeom prst="rect">
              <a:avLst/>
            </a:prstGeom>
            <a:noFill/>
          </p:spPr>
          <p:txBody>
            <a:bodyPr wrap="none" rtlCol="0">
              <a:spAutoFit/>
            </a:bodyPr>
            <a:lstStyle/>
            <a:p>
              <a:r>
                <a:rPr lang="en-US" sz="4400" b="1" dirty="0" smtClean="0">
                  <a:solidFill>
                    <a:srgbClr val="FF0000"/>
                  </a:solidFill>
                </a:rPr>
                <a:t>…</a:t>
              </a:r>
              <a:endParaRPr lang="en-US" sz="4400" b="1" dirty="0">
                <a:solidFill>
                  <a:srgbClr val="FF0000"/>
                </a:solidFill>
              </a:endParaRPr>
            </a:p>
          </p:txBody>
        </p:sp>
        <p:grpSp>
          <p:nvGrpSpPr>
            <p:cNvPr id="22" name="Group 21"/>
            <p:cNvGrpSpPr/>
            <p:nvPr/>
          </p:nvGrpSpPr>
          <p:grpSpPr>
            <a:xfrm>
              <a:off x="1295400" y="1012317"/>
              <a:ext cx="3048000" cy="867148"/>
              <a:chOff x="457200" y="1012317"/>
              <a:chExt cx="3048000" cy="867148"/>
            </a:xfrm>
          </p:grpSpPr>
          <p:sp>
            <p:nvSpPr>
              <p:cNvPr id="36" name="Cloud 35"/>
              <p:cNvSpPr/>
              <p:nvPr/>
            </p:nvSpPr>
            <p:spPr>
              <a:xfrm>
                <a:off x="457200" y="1066800"/>
                <a:ext cx="3048000" cy="812665"/>
              </a:xfrm>
              <a:prstGeom prst="cloud">
                <a:avLst/>
              </a:prstGeom>
              <a:no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Oval 25"/>
              <p:cNvSpPr>
                <a:spLocks noChangeArrowheads="1"/>
              </p:cNvSpPr>
              <p:nvPr/>
            </p:nvSpPr>
            <p:spPr bwMode="auto">
              <a:xfrm>
                <a:off x="952501" y="1358106"/>
                <a:ext cx="495299" cy="318294"/>
              </a:xfrm>
              <a:prstGeom prst="ellipse">
                <a:avLst/>
              </a:prstGeom>
              <a:solidFill>
                <a:srgbClr val="00B050"/>
              </a:solidFill>
              <a:ln w="12700">
                <a:solidFill>
                  <a:schemeClr val="tx1"/>
                </a:solidFill>
                <a:round/>
                <a:headEnd/>
                <a:tailEnd/>
              </a:ln>
              <a:effectLst/>
            </p:spPr>
            <p:txBody>
              <a:bodyPr wrap="none" lIns="92075" tIns="46038" rIns="92075" bIns="46038" anchor="ctr"/>
              <a:lstStyle/>
              <a:p>
                <a:pPr algn="ctr" eaLnBrk="0" hangingPunct="0"/>
                <a:endParaRPr lang="en-US" sz="1600" dirty="0"/>
              </a:p>
            </p:txBody>
          </p:sp>
          <p:sp>
            <p:nvSpPr>
              <p:cNvPr id="38" name="Oval 25"/>
              <p:cNvSpPr>
                <a:spLocks noChangeArrowheads="1"/>
              </p:cNvSpPr>
              <p:nvPr/>
            </p:nvSpPr>
            <p:spPr bwMode="auto">
              <a:xfrm>
                <a:off x="1714501" y="1447800"/>
                <a:ext cx="495299" cy="318294"/>
              </a:xfrm>
              <a:prstGeom prst="ellipse">
                <a:avLst/>
              </a:prstGeom>
              <a:solidFill>
                <a:srgbClr val="00B050"/>
              </a:solidFill>
              <a:ln w="12700">
                <a:solidFill>
                  <a:schemeClr val="tx1"/>
                </a:solidFill>
                <a:round/>
                <a:headEnd/>
                <a:tailEnd/>
              </a:ln>
              <a:effectLst/>
            </p:spPr>
            <p:txBody>
              <a:bodyPr wrap="none" lIns="92075" tIns="46038" rIns="92075" bIns="46038" anchor="ctr"/>
              <a:lstStyle/>
              <a:p>
                <a:pPr algn="ctr" eaLnBrk="0" hangingPunct="0"/>
                <a:endParaRPr lang="en-US" sz="1600" dirty="0"/>
              </a:p>
            </p:txBody>
          </p:sp>
          <p:sp>
            <p:nvSpPr>
              <p:cNvPr id="39" name="Oval 25"/>
              <p:cNvSpPr>
                <a:spLocks noChangeArrowheads="1"/>
              </p:cNvSpPr>
              <p:nvPr/>
            </p:nvSpPr>
            <p:spPr bwMode="auto">
              <a:xfrm>
                <a:off x="2705101" y="1246338"/>
                <a:ext cx="495299" cy="318294"/>
              </a:xfrm>
              <a:prstGeom prst="ellipse">
                <a:avLst/>
              </a:prstGeom>
              <a:solidFill>
                <a:srgbClr val="00B050"/>
              </a:solidFill>
              <a:ln w="12700">
                <a:solidFill>
                  <a:schemeClr val="tx1"/>
                </a:solidFill>
                <a:round/>
                <a:headEnd/>
                <a:tailEnd/>
              </a:ln>
              <a:effectLst/>
            </p:spPr>
            <p:txBody>
              <a:bodyPr wrap="none" lIns="92075" tIns="46038" rIns="92075" bIns="46038" anchor="ctr"/>
              <a:lstStyle/>
              <a:p>
                <a:pPr algn="ctr" eaLnBrk="0" hangingPunct="0"/>
                <a:endParaRPr lang="en-US" sz="1600" dirty="0"/>
              </a:p>
            </p:txBody>
          </p:sp>
          <p:sp>
            <p:nvSpPr>
              <p:cNvPr id="40" name="TextBox 39"/>
              <p:cNvSpPr txBox="1"/>
              <p:nvPr/>
            </p:nvSpPr>
            <p:spPr>
              <a:xfrm>
                <a:off x="1524000" y="1012317"/>
                <a:ext cx="1117101" cy="369332"/>
              </a:xfrm>
              <a:prstGeom prst="rect">
                <a:avLst/>
              </a:prstGeom>
              <a:noFill/>
            </p:spPr>
            <p:txBody>
              <a:bodyPr wrap="none" rtlCol="0">
                <a:spAutoFit/>
              </a:bodyPr>
              <a:lstStyle/>
              <a:p>
                <a:r>
                  <a:rPr lang="en-US" dirty="0" err="1" smtClean="0"/>
                  <a:t>MyClients</a:t>
                </a:r>
                <a:endParaRPr lang="en-US" dirty="0"/>
              </a:p>
            </p:txBody>
          </p:sp>
        </p:grpSp>
        <p:sp>
          <p:nvSpPr>
            <p:cNvPr id="23" name="Rectangle 6"/>
            <p:cNvSpPr>
              <a:spLocks noChangeArrowheads="1"/>
            </p:cNvSpPr>
            <p:nvPr/>
          </p:nvSpPr>
          <p:spPr bwMode="auto">
            <a:xfrm>
              <a:off x="3375861" y="5638800"/>
              <a:ext cx="2384822" cy="838200"/>
            </a:xfrm>
            <a:prstGeom prst="rect">
              <a:avLst/>
            </a:prstGeom>
            <a:solidFill>
              <a:srgbClr val="FFFF99"/>
            </a:solidFill>
            <a:ln w="381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1" dirty="0" err="1" smtClean="0"/>
                <a:t>std</a:t>
              </a:r>
              <a:r>
                <a:rPr lang="en-US" b="1" dirty="0" smtClean="0"/>
                <a:t>::</a:t>
              </a:r>
              <a:endParaRPr lang="en-US" b="1" dirty="0"/>
            </a:p>
          </p:txBody>
        </p:sp>
        <p:cxnSp>
          <p:nvCxnSpPr>
            <p:cNvPr id="24" name="Straight Arrow Connector 23"/>
            <p:cNvCxnSpPr/>
            <p:nvPr/>
          </p:nvCxnSpPr>
          <p:spPr>
            <a:xfrm>
              <a:off x="5473742" y="1647479"/>
              <a:ext cx="286941" cy="867121"/>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a:off x="2045781" y="1676400"/>
              <a:ext cx="316419" cy="838200"/>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p:nvPr/>
          </p:nvCxnSpPr>
          <p:spPr>
            <a:xfrm flipH="1">
              <a:off x="2715930" y="1766094"/>
              <a:ext cx="84421" cy="748506"/>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a:off x="6229351" y="1766094"/>
              <a:ext cx="101345" cy="748506"/>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p:nvPr/>
          </p:nvCxnSpPr>
          <p:spPr>
            <a:xfrm flipH="1">
              <a:off x="6858000" y="1564632"/>
              <a:ext cx="315221" cy="949968"/>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29" name="Straight Arrow Connector 28"/>
            <p:cNvCxnSpPr/>
            <p:nvPr/>
          </p:nvCxnSpPr>
          <p:spPr>
            <a:xfrm flipH="1">
              <a:off x="3385690" y="1558197"/>
              <a:ext cx="315221" cy="949968"/>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4724400" y="1012317"/>
              <a:ext cx="3048000" cy="867148"/>
              <a:chOff x="4724400" y="1012317"/>
              <a:chExt cx="3048000" cy="867148"/>
            </a:xfrm>
          </p:grpSpPr>
          <p:sp>
            <p:nvSpPr>
              <p:cNvPr id="31" name="Cloud 30"/>
              <p:cNvSpPr/>
              <p:nvPr/>
            </p:nvSpPr>
            <p:spPr>
              <a:xfrm>
                <a:off x="4724400" y="1066800"/>
                <a:ext cx="3048000" cy="812665"/>
              </a:xfrm>
              <a:prstGeom prst="cloud">
                <a:avLst/>
              </a:prstGeom>
              <a:no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Oval 25"/>
              <p:cNvSpPr>
                <a:spLocks noChangeArrowheads="1"/>
              </p:cNvSpPr>
              <p:nvPr/>
            </p:nvSpPr>
            <p:spPr bwMode="auto">
              <a:xfrm>
                <a:off x="5981701" y="1447800"/>
                <a:ext cx="495299" cy="318294"/>
              </a:xfrm>
              <a:prstGeom prst="ellipse">
                <a:avLst/>
              </a:prstGeom>
              <a:solidFill>
                <a:srgbClr val="00B050"/>
              </a:solidFill>
              <a:ln w="12700">
                <a:solidFill>
                  <a:schemeClr val="tx1"/>
                </a:solidFill>
                <a:round/>
                <a:headEnd/>
                <a:tailEnd/>
              </a:ln>
              <a:effectLst/>
            </p:spPr>
            <p:txBody>
              <a:bodyPr wrap="none" lIns="92075" tIns="46038" rIns="92075" bIns="46038" anchor="ctr"/>
              <a:lstStyle/>
              <a:p>
                <a:pPr algn="ctr" eaLnBrk="0" hangingPunct="0"/>
                <a:endParaRPr lang="en-US" sz="1600" dirty="0"/>
              </a:p>
            </p:txBody>
          </p:sp>
          <p:sp>
            <p:nvSpPr>
              <p:cNvPr id="33" name="Oval 25"/>
              <p:cNvSpPr>
                <a:spLocks noChangeArrowheads="1"/>
              </p:cNvSpPr>
              <p:nvPr/>
            </p:nvSpPr>
            <p:spPr bwMode="auto">
              <a:xfrm>
                <a:off x="6972301" y="1246338"/>
                <a:ext cx="495299" cy="318294"/>
              </a:xfrm>
              <a:prstGeom prst="ellipse">
                <a:avLst/>
              </a:prstGeom>
              <a:solidFill>
                <a:srgbClr val="00B050"/>
              </a:solidFill>
              <a:ln w="12700">
                <a:solidFill>
                  <a:schemeClr val="tx1"/>
                </a:solidFill>
                <a:round/>
                <a:headEnd/>
                <a:tailEnd/>
              </a:ln>
              <a:effectLst/>
            </p:spPr>
            <p:txBody>
              <a:bodyPr wrap="none" lIns="92075" tIns="46038" rIns="92075" bIns="46038" anchor="ctr"/>
              <a:lstStyle/>
              <a:p>
                <a:pPr algn="ctr" eaLnBrk="0" hangingPunct="0"/>
                <a:endParaRPr lang="en-US" sz="1600" dirty="0"/>
              </a:p>
            </p:txBody>
          </p:sp>
          <p:sp>
            <p:nvSpPr>
              <p:cNvPr id="34" name="TextBox 33"/>
              <p:cNvSpPr txBox="1"/>
              <p:nvPr/>
            </p:nvSpPr>
            <p:spPr>
              <a:xfrm>
                <a:off x="5743891" y="1012317"/>
                <a:ext cx="1234505" cy="369332"/>
              </a:xfrm>
              <a:prstGeom prst="rect">
                <a:avLst/>
              </a:prstGeom>
              <a:noFill/>
            </p:spPr>
            <p:txBody>
              <a:bodyPr wrap="none" rtlCol="0">
                <a:spAutoFit/>
              </a:bodyPr>
              <a:lstStyle/>
              <a:p>
                <a:r>
                  <a:rPr lang="en-US" dirty="0" err="1" smtClean="0"/>
                  <a:t>YourClients</a:t>
                </a:r>
                <a:endParaRPr lang="en-US" dirty="0"/>
              </a:p>
            </p:txBody>
          </p:sp>
          <p:sp>
            <p:nvSpPr>
              <p:cNvPr id="35" name="Oval 25"/>
              <p:cNvSpPr>
                <a:spLocks noChangeArrowheads="1"/>
              </p:cNvSpPr>
              <p:nvPr/>
            </p:nvSpPr>
            <p:spPr bwMode="auto">
              <a:xfrm>
                <a:off x="5219701" y="1358106"/>
                <a:ext cx="495299" cy="318294"/>
              </a:xfrm>
              <a:prstGeom prst="ellipse">
                <a:avLst/>
              </a:prstGeom>
              <a:solidFill>
                <a:srgbClr val="00B050"/>
              </a:solidFill>
              <a:ln w="12700">
                <a:solidFill>
                  <a:schemeClr val="tx1"/>
                </a:solidFill>
                <a:round/>
                <a:headEnd/>
                <a:tailEnd/>
              </a:ln>
              <a:effectLst/>
            </p:spPr>
            <p:txBody>
              <a:bodyPr wrap="none" lIns="92075" tIns="46038" rIns="92075" bIns="46038" anchor="ctr"/>
              <a:lstStyle/>
              <a:p>
                <a:pPr algn="ctr" eaLnBrk="0" hangingPunct="0"/>
                <a:endParaRPr lang="en-US" sz="1600" dirty="0"/>
              </a:p>
            </p:txBody>
          </p:sp>
        </p:grpSp>
      </p:gr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70</a:t>
            </a:fld>
            <a:endParaRPr lang="en-US"/>
          </a:p>
        </p:txBody>
      </p:sp>
    </p:spTree>
    <p:extLst>
      <p:ext uri="{BB962C8B-B14F-4D97-AF65-F5344CB8AC3E}">
        <p14:creationId xmlns:p14="http://schemas.microsoft.com/office/powerpoint/2010/main" val="711831649"/>
      </p:ext>
    </p:extLst>
  </p:cSld>
  <p:clrMapOvr>
    <a:masterClrMapping/>
  </p:clrMapOvr>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Hierarchical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marL="0" indent="0">
              <a:lnSpc>
                <a:spcPts val="3000"/>
              </a:lnSpc>
              <a:buNone/>
            </a:pPr>
            <a:r>
              <a:rPr lang="en-US" sz="2800" b="1" dirty="0" smtClean="0">
                <a:solidFill>
                  <a:srgbClr val="0000FF"/>
                </a:solidFill>
              </a:rPr>
              <a:t>Hierarchical Reuse: </a:t>
            </a:r>
            <a:r>
              <a:rPr lang="en-US" sz="2800" dirty="0" smtClean="0"/>
              <a:t>Even </a:t>
            </a:r>
            <a:r>
              <a:rPr lang="en-US" sz="2800" dirty="0"/>
              <a:t>the (stable) intermediate pieces are exposed for reuse</a:t>
            </a:r>
            <a:r>
              <a:rPr lang="en-US" sz="2800" dirty="0" smtClean="0"/>
              <a:t>.</a:t>
            </a:r>
            <a:br>
              <a:rPr lang="en-US" sz="2800" dirty="0" smtClean="0"/>
            </a:br>
            <a:endParaRPr lang="en-US" sz="5400" dirty="0">
              <a:latin typeface="Courier New" pitchFamily="49" charset="0"/>
              <a:cs typeface="Courier New" pitchFamily="49" charset="0"/>
            </a:endParaRPr>
          </a:p>
          <a:p>
            <a:pPr marL="0" indent="0">
              <a:lnSpc>
                <a:spcPts val="1200"/>
              </a:lnSpc>
              <a:buNone/>
            </a:pPr>
            <a:r>
              <a:rPr lang="en-US" sz="5400" dirty="0">
                <a:latin typeface="Courier New" pitchFamily="49" charset="0"/>
                <a:cs typeface="Courier New" pitchFamily="49" charset="0"/>
              </a:rPr>
              <a:t> </a:t>
            </a:r>
            <a:r>
              <a:rPr lang="en-US" sz="5400" dirty="0" smtClean="0">
                <a:latin typeface="Courier New" pitchFamily="49" charset="0"/>
                <a:cs typeface="Courier New" pitchFamily="49" charset="0"/>
              </a:rPr>
              <a:t>    </a:t>
            </a:r>
            <a:r>
              <a:rPr lang="en-US" sz="1800" dirty="0" smtClean="0">
                <a:latin typeface="Courier New" pitchFamily="49" charset="0"/>
                <a:cs typeface="Courier New" pitchFamily="49" charset="0"/>
              </a:rPr>
              <a:t> </a:t>
            </a:r>
            <a:endParaRPr lang="en-US" sz="1800" dirty="0">
              <a:latin typeface="Courier New" pitchFamily="49" charset="0"/>
              <a:cs typeface="Courier New" pitchFamily="49" charset="0"/>
            </a:endParaRPr>
          </a:p>
        </p:txBody>
      </p:sp>
      <p:cxnSp>
        <p:nvCxnSpPr>
          <p:cNvPr id="6" name="Straight Arrow Connector 5"/>
          <p:cNvCxnSpPr/>
          <p:nvPr/>
        </p:nvCxnSpPr>
        <p:spPr>
          <a:xfrm>
            <a:off x="5473742" y="2844033"/>
            <a:ext cx="286941" cy="657188"/>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7" name="Straight Arrow Connector 6"/>
          <p:cNvCxnSpPr/>
          <p:nvPr/>
        </p:nvCxnSpPr>
        <p:spPr>
          <a:xfrm flipH="1">
            <a:off x="5497280" y="4903757"/>
            <a:ext cx="1458221" cy="1390867"/>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8" name="Straight Arrow Connector 7"/>
          <p:cNvCxnSpPr/>
          <p:nvPr/>
        </p:nvCxnSpPr>
        <p:spPr>
          <a:xfrm>
            <a:off x="2273285" y="5189768"/>
            <a:ext cx="1368412" cy="1059077"/>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9" name="Straight Arrow Connector 8"/>
          <p:cNvCxnSpPr/>
          <p:nvPr/>
        </p:nvCxnSpPr>
        <p:spPr>
          <a:xfrm flipH="1">
            <a:off x="4275645" y="5906821"/>
            <a:ext cx="259164" cy="200181"/>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grpSp>
        <p:nvGrpSpPr>
          <p:cNvPr id="10" name="Group 9"/>
          <p:cNvGrpSpPr/>
          <p:nvPr/>
        </p:nvGrpSpPr>
        <p:grpSpPr>
          <a:xfrm>
            <a:off x="3472501" y="6112442"/>
            <a:ext cx="2190361" cy="477357"/>
            <a:chOff x="3871349" y="5998867"/>
            <a:chExt cx="2190361" cy="629845"/>
          </a:xfrm>
        </p:grpSpPr>
        <p:grpSp>
          <p:nvGrpSpPr>
            <p:cNvPr id="64" name="Group 63"/>
            <p:cNvGrpSpPr/>
            <p:nvPr/>
          </p:nvGrpSpPr>
          <p:grpSpPr>
            <a:xfrm>
              <a:off x="4505297" y="6000062"/>
              <a:ext cx="280565" cy="185249"/>
              <a:chOff x="4505297" y="6000062"/>
              <a:chExt cx="280565" cy="185249"/>
            </a:xfrm>
          </p:grpSpPr>
          <p:sp>
            <p:nvSpPr>
              <p:cNvPr id="110" name="Rectangle 6"/>
              <p:cNvSpPr>
                <a:spLocks noChangeArrowheads="1"/>
              </p:cNvSpPr>
              <p:nvPr/>
            </p:nvSpPr>
            <p:spPr bwMode="auto">
              <a:xfrm>
                <a:off x="4505297" y="6000062"/>
                <a:ext cx="280565" cy="18524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1" name="AutoShape 7"/>
              <p:cNvSpPr>
                <a:spLocks noChangeArrowheads="1"/>
              </p:cNvSpPr>
              <p:nvPr/>
            </p:nvSpPr>
            <p:spPr bwMode="auto">
              <a:xfrm>
                <a:off x="4557769" y="6052649"/>
                <a:ext cx="176692" cy="80075"/>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5" name="Group 64"/>
            <p:cNvGrpSpPr/>
            <p:nvPr/>
          </p:nvGrpSpPr>
          <p:grpSpPr>
            <a:xfrm>
              <a:off x="4357519" y="6216385"/>
              <a:ext cx="280565" cy="186444"/>
              <a:chOff x="4357519" y="6216385"/>
              <a:chExt cx="280565" cy="186444"/>
            </a:xfrm>
          </p:grpSpPr>
          <p:sp>
            <p:nvSpPr>
              <p:cNvPr id="108" name="Rectangle 8"/>
              <p:cNvSpPr>
                <a:spLocks noChangeArrowheads="1"/>
              </p:cNvSpPr>
              <p:nvPr/>
            </p:nvSpPr>
            <p:spPr bwMode="auto">
              <a:xfrm>
                <a:off x="4357519" y="6216385"/>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9" name="AutoShape 9"/>
              <p:cNvSpPr>
                <a:spLocks noChangeArrowheads="1"/>
              </p:cNvSpPr>
              <p:nvPr/>
            </p:nvSpPr>
            <p:spPr bwMode="auto">
              <a:xfrm>
                <a:off x="4409991" y="6270166"/>
                <a:ext cx="175621"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66" name="Rectangle 10"/>
            <p:cNvSpPr>
              <a:spLocks noChangeArrowheads="1"/>
            </p:cNvSpPr>
            <p:nvPr/>
          </p:nvSpPr>
          <p:spPr bwMode="auto">
            <a:xfrm>
              <a:off x="4674493" y="6216385"/>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7" name="AutoShape 11"/>
            <p:cNvSpPr>
              <a:spLocks noChangeArrowheads="1"/>
            </p:cNvSpPr>
            <p:nvPr/>
          </p:nvSpPr>
          <p:spPr bwMode="auto">
            <a:xfrm>
              <a:off x="4726965" y="6270166"/>
              <a:ext cx="175621"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68" name="Group 67"/>
            <p:cNvGrpSpPr/>
            <p:nvPr/>
          </p:nvGrpSpPr>
          <p:grpSpPr>
            <a:xfrm>
              <a:off x="4188323" y="6439878"/>
              <a:ext cx="280565" cy="186444"/>
              <a:chOff x="4188323" y="6439878"/>
              <a:chExt cx="280565" cy="186444"/>
            </a:xfrm>
          </p:grpSpPr>
          <p:sp>
            <p:nvSpPr>
              <p:cNvPr id="106" name="Rectangle 12"/>
              <p:cNvSpPr>
                <a:spLocks noChangeArrowheads="1"/>
              </p:cNvSpPr>
              <p:nvPr/>
            </p:nvSpPr>
            <p:spPr bwMode="auto">
              <a:xfrm>
                <a:off x="4188323" y="6439878"/>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7" name="AutoShape 13"/>
              <p:cNvSpPr>
                <a:spLocks noChangeArrowheads="1"/>
              </p:cNvSpPr>
              <p:nvPr/>
            </p:nvSpPr>
            <p:spPr bwMode="auto">
              <a:xfrm>
                <a:off x="4240795" y="6493660"/>
                <a:ext cx="176692"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9" name="Group 68"/>
            <p:cNvGrpSpPr/>
            <p:nvPr/>
          </p:nvGrpSpPr>
          <p:grpSpPr>
            <a:xfrm>
              <a:off x="4507202" y="6439878"/>
              <a:ext cx="280565" cy="186444"/>
              <a:chOff x="4505297" y="6439878"/>
              <a:chExt cx="280565" cy="186444"/>
            </a:xfrm>
          </p:grpSpPr>
          <p:sp>
            <p:nvSpPr>
              <p:cNvPr id="104" name="Rectangle 14"/>
              <p:cNvSpPr>
                <a:spLocks noChangeArrowheads="1"/>
              </p:cNvSpPr>
              <p:nvPr/>
            </p:nvSpPr>
            <p:spPr bwMode="auto">
              <a:xfrm>
                <a:off x="4505297" y="6439878"/>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 name="AutoShape 15"/>
              <p:cNvSpPr>
                <a:spLocks noChangeArrowheads="1"/>
              </p:cNvSpPr>
              <p:nvPr/>
            </p:nvSpPr>
            <p:spPr bwMode="auto">
              <a:xfrm>
                <a:off x="4557769" y="6493660"/>
                <a:ext cx="176692"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0" name="Group 69"/>
            <p:cNvGrpSpPr/>
            <p:nvPr/>
          </p:nvGrpSpPr>
          <p:grpSpPr>
            <a:xfrm>
              <a:off x="4825968" y="6443463"/>
              <a:ext cx="280565" cy="185249"/>
              <a:chOff x="4812633" y="6443463"/>
              <a:chExt cx="280565" cy="185249"/>
            </a:xfrm>
          </p:grpSpPr>
          <p:sp>
            <p:nvSpPr>
              <p:cNvPr id="102" name="Rectangle 16"/>
              <p:cNvSpPr>
                <a:spLocks noChangeArrowheads="1"/>
              </p:cNvSpPr>
              <p:nvPr/>
            </p:nvSpPr>
            <p:spPr bwMode="auto">
              <a:xfrm>
                <a:off x="4812633" y="6443463"/>
                <a:ext cx="280565" cy="18524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3" name="AutoShape 17"/>
              <p:cNvSpPr>
                <a:spLocks noChangeArrowheads="1"/>
              </p:cNvSpPr>
              <p:nvPr/>
            </p:nvSpPr>
            <p:spPr bwMode="auto">
              <a:xfrm>
                <a:off x="4865105" y="6496050"/>
                <a:ext cx="175621" cy="80075"/>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1" name="Group 70"/>
            <p:cNvGrpSpPr/>
            <p:nvPr/>
          </p:nvGrpSpPr>
          <p:grpSpPr>
            <a:xfrm>
              <a:off x="4188323" y="6000062"/>
              <a:ext cx="280565" cy="185249"/>
              <a:chOff x="4188323" y="6000062"/>
              <a:chExt cx="280565" cy="185249"/>
            </a:xfrm>
          </p:grpSpPr>
          <p:sp>
            <p:nvSpPr>
              <p:cNvPr id="100" name="Rectangle 6"/>
              <p:cNvSpPr>
                <a:spLocks noChangeArrowheads="1"/>
              </p:cNvSpPr>
              <p:nvPr/>
            </p:nvSpPr>
            <p:spPr bwMode="auto">
              <a:xfrm>
                <a:off x="4188323" y="6000062"/>
                <a:ext cx="280565" cy="18524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1" name="AutoShape 7"/>
              <p:cNvSpPr>
                <a:spLocks noChangeArrowheads="1"/>
              </p:cNvSpPr>
              <p:nvPr/>
            </p:nvSpPr>
            <p:spPr bwMode="auto">
              <a:xfrm>
                <a:off x="4240795" y="6052649"/>
                <a:ext cx="176692" cy="80075"/>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2" name="Group 71"/>
            <p:cNvGrpSpPr/>
            <p:nvPr/>
          </p:nvGrpSpPr>
          <p:grpSpPr>
            <a:xfrm>
              <a:off x="4040545" y="6216385"/>
              <a:ext cx="280565" cy="186444"/>
              <a:chOff x="4040545" y="6216385"/>
              <a:chExt cx="280565" cy="186444"/>
            </a:xfrm>
          </p:grpSpPr>
          <p:sp>
            <p:nvSpPr>
              <p:cNvPr id="98" name="Rectangle 8"/>
              <p:cNvSpPr>
                <a:spLocks noChangeArrowheads="1"/>
              </p:cNvSpPr>
              <p:nvPr/>
            </p:nvSpPr>
            <p:spPr bwMode="auto">
              <a:xfrm>
                <a:off x="4040545" y="6216385"/>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 name="AutoShape 9"/>
              <p:cNvSpPr>
                <a:spLocks noChangeArrowheads="1"/>
              </p:cNvSpPr>
              <p:nvPr/>
            </p:nvSpPr>
            <p:spPr bwMode="auto">
              <a:xfrm>
                <a:off x="4093017" y="6270166"/>
                <a:ext cx="175621"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3" name="Group 72"/>
            <p:cNvGrpSpPr/>
            <p:nvPr/>
          </p:nvGrpSpPr>
          <p:grpSpPr>
            <a:xfrm>
              <a:off x="3871349" y="6439878"/>
              <a:ext cx="280565" cy="186444"/>
              <a:chOff x="3871349" y="6439878"/>
              <a:chExt cx="280565" cy="186444"/>
            </a:xfrm>
          </p:grpSpPr>
          <p:sp>
            <p:nvSpPr>
              <p:cNvPr id="96" name="Rectangle 12"/>
              <p:cNvSpPr>
                <a:spLocks noChangeArrowheads="1"/>
              </p:cNvSpPr>
              <p:nvPr/>
            </p:nvSpPr>
            <p:spPr bwMode="auto">
              <a:xfrm>
                <a:off x="3871349" y="6439878"/>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7" name="AutoShape 13"/>
              <p:cNvSpPr>
                <a:spLocks noChangeArrowheads="1"/>
              </p:cNvSpPr>
              <p:nvPr/>
            </p:nvSpPr>
            <p:spPr bwMode="auto">
              <a:xfrm>
                <a:off x="3923821" y="6493660"/>
                <a:ext cx="176692"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4" name="Group 73"/>
            <p:cNvGrpSpPr/>
            <p:nvPr/>
          </p:nvGrpSpPr>
          <p:grpSpPr>
            <a:xfrm>
              <a:off x="5145687" y="6443463"/>
              <a:ext cx="280565" cy="185249"/>
              <a:chOff x="5210457" y="6443463"/>
              <a:chExt cx="280565" cy="185249"/>
            </a:xfrm>
          </p:grpSpPr>
          <p:sp>
            <p:nvSpPr>
              <p:cNvPr id="94" name="Rectangle 6"/>
              <p:cNvSpPr>
                <a:spLocks noChangeArrowheads="1"/>
              </p:cNvSpPr>
              <p:nvPr/>
            </p:nvSpPr>
            <p:spPr bwMode="auto">
              <a:xfrm rot="10800000">
                <a:off x="5210457" y="6443463"/>
                <a:ext cx="280565" cy="18524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5" name="AutoShape 7"/>
              <p:cNvSpPr>
                <a:spLocks noChangeArrowheads="1"/>
              </p:cNvSpPr>
              <p:nvPr/>
            </p:nvSpPr>
            <p:spPr bwMode="auto">
              <a:xfrm rot="10800000">
                <a:off x="5261858" y="6496050"/>
                <a:ext cx="176692" cy="80075"/>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5" name="Group 74"/>
            <p:cNvGrpSpPr/>
            <p:nvPr/>
          </p:nvGrpSpPr>
          <p:grpSpPr>
            <a:xfrm>
              <a:off x="5302990" y="6220230"/>
              <a:ext cx="280565" cy="186444"/>
              <a:chOff x="5358235" y="6225945"/>
              <a:chExt cx="280565" cy="186444"/>
            </a:xfrm>
          </p:grpSpPr>
          <p:sp>
            <p:nvSpPr>
              <p:cNvPr id="92" name="Rectangle 8"/>
              <p:cNvSpPr>
                <a:spLocks noChangeArrowheads="1"/>
              </p:cNvSpPr>
              <p:nvPr/>
            </p:nvSpPr>
            <p:spPr bwMode="auto">
              <a:xfrm rot="10800000">
                <a:off x="5358235" y="6225945"/>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 name="AutoShape 9"/>
              <p:cNvSpPr>
                <a:spLocks noChangeArrowheads="1"/>
              </p:cNvSpPr>
              <p:nvPr/>
            </p:nvSpPr>
            <p:spPr bwMode="auto">
              <a:xfrm rot="10800000">
                <a:off x="5410707" y="6279728"/>
                <a:ext cx="175621"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6" name="Group 75"/>
            <p:cNvGrpSpPr/>
            <p:nvPr/>
          </p:nvGrpSpPr>
          <p:grpSpPr>
            <a:xfrm>
              <a:off x="4992475" y="6218166"/>
              <a:ext cx="280565" cy="186444"/>
              <a:chOff x="5041261" y="6225945"/>
              <a:chExt cx="280565" cy="186444"/>
            </a:xfrm>
          </p:grpSpPr>
          <p:sp>
            <p:nvSpPr>
              <p:cNvPr id="90" name="Rectangle 10"/>
              <p:cNvSpPr>
                <a:spLocks noChangeArrowheads="1"/>
              </p:cNvSpPr>
              <p:nvPr/>
            </p:nvSpPr>
            <p:spPr bwMode="auto">
              <a:xfrm rot="10800000">
                <a:off x="5041261" y="6225945"/>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1" name="AutoShape 11"/>
              <p:cNvSpPr>
                <a:spLocks noChangeArrowheads="1"/>
              </p:cNvSpPr>
              <p:nvPr/>
            </p:nvSpPr>
            <p:spPr bwMode="auto">
              <a:xfrm rot="10800000">
                <a:off x="5093733" y="6279728"/>
                <a:ext cx="175621"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7" name="Group 76"/>
            <p:cNvGrpSpPr/>
            <p:nvPr/>
          </p:nvGrpSpPr>
          <p:grpSpPr>
            <a:xfrm>
              <a:off x="5464171" y="6222823"/>
              <a:ext cx="597539" cy="402767"/>
              <a:chOff x="6593139" y="3942662"/>
              <a:chExt cx="597539" cy="402767"/>
            </a:xfrm>
          </p:grpSpPr>
          <p:sp>
            <p:nvSpPr>
              <p:cNvPr id="84" name="Rectangle 6"/>
              <p:cNvSpPr>
                <a:spLocks noChangeArrowheads="1"/>
              </p:cNvSpPr>
              <p:nvPr/>
            </p:nvSpPr>
            <p:spPr bwMode="auto">
              <a:xfrm>
                <a:off x="6740917" y="3942662"/>
                <a:ext cx="280565" cy="18524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 name="AutoShape 7"/>
              <p:cNvSpPr>
                <a:spLocks noChangeArrowheads="1"/>
              </p:cNvSpPr>
              <p:nvPr/>
            </p:nvSpPr>
            <p:spPr bwMode="auto">
              <a:xfrm>
                <a:off x="6793389" y="3995249"/>
                <a:ext cx="176692" cy="80075"/>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 name="Rectangle 8"/>
              <p:cNvSpPr>
                <a:spLocks noChangeArrowheads="1"/>
              </p:cNvSpPr>
              <p:nvPr/>
            </p:nvSpPr>
            <p:spPr bwMode="auto">
              <a:xfrm>
                <a:off x="6593139" y="4158985"/>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 name="AutoShape 9"/>
              <p:cNvSpPr>
                <a:spLocks noChangeArrowheads="1"/>
              </p:cNvSpPr>
              <p:nvPr/>
            </p:nvSpPr>
            <p:spPr bwMode="auto">
              <a:xfrm>
                <a:off x="6645611" y="4212766"/>
                <a:ext cx="175621"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8" name="Rectangle 10"/>
              <p:cNvSpPr>
                <a:spLocks noChangeArrowheads="1"/>
              </p:cNvSpPr>
              <p:nvPr/>
            </p:nvSpPr>
            <p:spPr bwMode="auto">
              <a:xfrm>
                <a:off x="6910113" y="4158985"/>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9" name="AutoShape 11"/>
              <p:cNvSpPr>
                <a:spLocks noChangeArrowheads="1"/>
              </p:cNvSpPr>
              <p:nvPr/>
            </p:nvSpPr>
            <p:spPr bwMode="auto">
              <a:xfrm>
                <a:off x="6962585" y="4212766"/>
                <a:ext cx="175621"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8" name="Group 77"/>
            <p:cNvGrpSpPr/>
            <p:nvPr/>
          </p:nvGrpSpPr>
          <p:grpSpPr>
            <a:xfrm>
              <a:off x="4824778" y="5998867"/>
              <a:ext cx="280565" cy="186444"/>
              <a:chOff x="4824778" y="5998867"/>
              <a:chExt cx="280565" cy="186444"/>
            </a:xfrm>
          </p:grpSpPr>
          <p:sp>
            <p:nvSpPr>
              <p:cNvPr id="82" name="Rectangle 8"/>
              <p:cNvSpPr>
                <a:spLocks noChangeArrowheads="1"/>
              </p:cNvSpPr>
              <p:nvPr/>
            </p:nvSpPr>
            <p:spPr bwMode="auto">
              <a:xfrm>
                <a:off x="4824778" y="5998867"/>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 name="AutoShape 9"/>
              <p:cNvSpPr>
                <a:spLocks noChangeArrowheads="1"/>
              </p:cNvSpPr>
              <p:nvPr/>
            </p:nvSpPr>
            <p:spPr bwMode="auto">
              <a:xfrm>
                <a:off x="4877250" y="6052648"/>
                <a:ext cx="175621"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9" name="Group 78"/>
            <p:cNvGrpSpPr/>
            <p:nvPr/>
          </p:nvGrpSpPr>
          <p:grpSpPr>
            <a:xfrm>
              <a:off x="5141752" y="5998867"/>
              <a:ext cx="280565" cy="186444"/>
              <a:chOff x="5141752" y="5998867"/>
              <a:chExt cx="280565" cy="186444"/>
            </a:xfrm>
          </p:grpSpPr>
          <p:sp>
            <p:nvSpPr>
              <p:cNvPr id="80" name="Rectangle 10"/>
              <p:cNvSpPr>
                <a:spLocks noChangeArrowheads="1"/>
              </p:cNvSpPr>
              <p:nvPr/>
            </p:nvSpPr>
            <p:spPr bwMode="auto">
              <a:xfrm>
                <a:off x="5141752" y="5998867"/>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 name="AutoShape 11"/>
              <p:cNvSpPr>
                <a:spLocks noChangeArrowheads="1"/>
              </p:cNvSpPr>
              <p:nvPr/>
            </p:nvSpPr>
            <p:spPr bwMode="auto">
              <a:xfrm>
                <a:off x="5194224" y="6052648"/>
                <a:ext cx="175621"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cxnSp>
        <p:nvCxnSpPr>
          <p:cNvPr id="11" name="Straight Arrow Connector 10"/>
          <p:cNvCxnSpPr>
            <a:endCxn id="19" idx="0"/>
          </p:cNvCxnSpPr>
          <p:nvPr/>
        </p:nvCxnSpPr>
        <p:spPr>
          <a:xfrm flipH="1">
            <a:off x="3143850" y="3789979"/>
            <a:ext cx="170410" cy="401985"/>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grpSp>
        <p:nvGrpSpPr>
          <p:cNvPr id="12" name="Group 5"/>
          <p:cNvGrpSpPr>
            <a:grpSpLocks/>
          </p:cNvGrpSpPr>
          <p:nvPr/>
        </p:nvGrpSpPr>
        <p:grpSpPr bwMode="auto">
          <a:xfrm>
            <a:off x="2126161" y="4726921"/>
            <a:ext cx="904875" cy="476451"/>
            <a:chOff x="810" y="2131"/>
            <a:chExt cx="845" cy="526"/>
          </a:xfrm>
        </p:grpSpPr>
        <p:sp>
          <p:nvSpPr>
            <p:cNvPr id="52" name="Rectangle 6"/>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3" name="AutoShape 7"/>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4" name="Rectangle 8"/>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5" name="AutoShape 9"/>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6" name="Rectangle 10"/>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7" name="AutoShape 11"/>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8" name="Rectangle 12"/>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9" name="AutoShape 13"/>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0" name="Rectangle 14"/>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1" name="AutoShape 15"/>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2" name="Rectangle 16"/>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3" name="AutoShape 17"/>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cxnSp>
        <p:nvCxnSpPr>
          <p:cNvPr id="13" name="Straight Arrow Connector 12"/>
          <p:cNvCxnSpPr>
            <a:endCxn id="62" idx="3"/>
          </p:cNvCxnSpPr>
          <p:nvPr/>
        </p:nvCxnSpPr>
        <p:spPr>
          <a:xfrm flipH="1">
            <a:off x="3031036" y="4853378"/>
            <a:ext cx="3471373" cy="279796"/>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p:nvPr/>
        </p:nvCxnSpPr>
        <p:spPr>
          <a:xfrm flipH="1">
            <a:off x="4955058" y="4324211"/>
            <a:ext cx="1382534" cy="1313821"/>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p:nvPr/>
        </p:nvCxnSpPr>
        <p:spPr>
          <a:xfrm>
            <a:off x="3479301" y="4521044"/>
            <a:ext cx="574539" cy="1116989"/>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grpSp>
        <p:nvGrpSpPr>
          <p:cNvPr id="16" name="Group 15"/>
          <p:cNvGrpSpPr/>
          <p:nvPr/>
        </p:nvGrpSpPr>
        <p:grpSpPr>
          <a:xfrm>
            <a:off x="6489061" y="4656254"/>
            <a:ext cx="597539" cy="305256"/>
            <a:chOff x="6593139" y="3942662"/>
            <a:chExt cx="597539" cy="402767"/>
          </a:xfrm>
        </p:grpSpPr>
        <p:sp>
          <p:nvSpPr>
            <p:cNvPr id="46" name="Rectangle 6"/>
            <p:cNvSpPr>
              <a:spLocks noChangeArrowheads="1"/>
            </p:cNvSpPr>
            <p:nvPr/>
          </p:nvSpPr>
          <p:spPr bwMode="auto">
            <a:xfrm>
              <a:off x="6740917" y="3942662"/>
              <a:ext cx="280565" cy="18524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7" name="AutoShape 7"/>
            <p:cNvSpPr>
              <a:spLocks noChangeArrowheads="1"/>
            </p:cNvSpPr>
            <p:nvPr/>
          </p:nvSpPr>
          <p:spPr bwMode="auto">
            <a:xfrm>
              <a:off x="6793389" y="3995249"/>
              <a:ext cx="176692" cy="80075"/>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 name="Rectangle 8"/>
            <p:cNvSpPr>
              <a:spLocks noChangeArrowheads="1"/>
            </p:cNvSpPr>
            <p:nvPr/>
          </p:nvSpPr>
          <p:spPr bwMode="auto">
            <a:xfrm>
              <a:off x="6593139" y="4158985"/>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9" name="AutoShape 9"/>
            <p:cNvSpPr>
              <a:spLocks noChangeArrowheads="1"/>
            </p:cNvSpPr>
            <p:nvPr/>
          </p:nvSpPr>
          <p:spPr bwMode="auto">
            <a:xfrm>
              <a:off x="6645611" y="4212766"/>
              <a:ext cx="175621"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 name="Rectangle 10"/>
            <p:cNvSpPr>
              <a:spLocks noChangeArrowheads="1"/>
            </p:cNvSpPr>
            <p:nvPr/>
          </p:nvSpPr>
          <p:spPr bwMode="auto">
            <a:xfrm>
              <a:off x="6910113" y="4158985"/>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1" name="AutoShape 11"/>
            <p:cNvSpPr>
              <a:spLocks noChangeArrowheads="1"/>
            </p:cNvSpPr>
            <p:nvPr/>
          </p:nvSpPr>
          <p:spPr bwMode="auto">
            <a:xfrm>
              <a:off x="6962585" y="4212766"/>
              <a:ext cx="175621"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cxnSp>
        <p:nvCxnSpPr>
          <p:cNvPr id="17" name="Straight Arrow Connector 16"/>
          <p:cNvCxnSpPr/>
          <p:nvPr/>
        </p:nvCxnSpPr>
        <p:spPr>
          <a:xfrm flipH="1">
            <a:off x="2712636" y="4521044"/>
            <a:ext cx="259164" cy="200181"/>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a:off x="6511840" y="4496916"/>
            <a:ext cx="141265" cy="162959"/>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19" name="Rectangle 6"/>
          <p:cNvSpPr>
            <a:spLocks noChangeArrowheads="1"/>
          </p:cNvSpPr>
          <p:nvPr/>
        </p:nvSpPr>
        <p:spPr bwMode="auto">
          <a:xfrm>
            <a:off x="2667000" y="4191964"/>
            <a:ext cx="953700" cy="329080"/>
          </a:xfrm>
          <a:prstGeom prst="rect">
            <a:avLst/>
          </a:prstGeom>
          <a:solidFill>
            <a:srgbClr val="FFFF99"/>
          </a:solidFill>
          <a:ln w="381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1" dirty="0" smtClean="0"/>
              <a:t>registry</a:t>
            </a:r>
            <a:endParaRPr lang="en-US" b="1" dirty="0"/>
          </a:p>
        </p:txBody>
      </p:sp>
      <p:sp>
        <p:nvSpPr>
          <p:cNvPr id="20" name="Rectangle 6"/>
          <p:cNvSpPr>
            <a:spLocks noChangeArrowheads="1"/>
          </p:cNvSpPr>
          <p:nvPr/>
        </p:nvSpPr>
        <p:spPr bwMode="auto">
          <a:xfrm>
            <a:off x="5132235" y="4167234"/>
            <a:ext cx="1379606" cy="313954"/>
          </a:xfrm>
          <a:prstGeom prst="rect">
            <a:avLst/>
          </a:prstGeom>
          <a:solidFill>
            <a:srgbClr val="FFFF99"/>
          </a:solidFill>
          <a:ln w="381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1" dirty="0" smtClean="0"/>
              <a:t>observatory</a:t>
            </a:r>
            <a:endParaRPr lang="en-US" b="1" dirty="0"/>
          </a:p>
        </p:txBody>
      </p:sp>
      <p:cxnSp>
        <p:nvCxnSpPr>
          <p:cNvPr id="21" name="Straight Arrow Connector 20"/>
          <p:cNvCxnSpPr>
            <a:endCxn id="20" idx="0"/>
          </p:cNvCxnSpPr>
          <p:nvPr/>
        </p:nvCxnSpPr>
        <p:spPr>
          <a:xfrm flipH="1">
            <a:off x="5822038" y="3674475"/>
            <a:ext cx="28666" cy="492759"/>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22" name="Rectangle 6"/>
          <p:cNvSpPr>
            <a:spLocks noChangeArrowheads="1"/>
          </p:cNvSpPr>
          <p:nvPr/>
        </p:nvSpPr>
        <p:spPr bwMode="auto">
          <a:xfrm>
            <a:off x="3977640" y="5638033"/>
            <a:ext cx="1203960" cy="285563"/>
          </a:xfrm>
          <a:prstGeom prst="rect">
            <a:avLst/>
          </a:prstGeom>
          <a:solidFill>
            <a:srgbClr val="FFFF99"/>
          </a:solidFill>
          <a:ln w="381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1" dirty="0" err="1" smtClean="0"/>
              <a:t>bsl</a:t>
            </a:r>
            <a:r>
              <a:rPr lang="en-US" b="1" dirty="0" smtClean="0"/>
              <a:t>::</a:t>
            </a:r>
            <a:endParaRPr lang="en-US" b="1" dirty="0"/>
          </a:p>
        </p:txBody>
      </p:sp>
      <p:grpSp>
        <p:nvGrpSpPr>
          <p:cNvPr id="23" name="Group 22"/>
          <p:cNvGrpSpPr/>
          <p:nvPr/>
        </p:nvGrpSpPr>
        <p:grpSpPr>
          <a:xfrm>
            <a:off x="1295400" y="2362200"/>
            <a:ext cx="3048000" cy="657654"/>
            <a:chOff x="457200" y="1011729"/>
            <a:chExt cx="3048000" cy="867736"/>
          </a:xfrm>
        </p:grpSpPr>
        <p:sp>
          <p:nvSpPr>
            <p:cNvPr id="41" name="Cloud 40"/>
            <p:cNvSpPr/>
            <p:nvPr/>
          </p:nvSpPr>
          <p:spPr>
            <a:xfrm>
              <a:off x="457200" y="1066800"/>
              <a:ext cx="3048000" cy="812665"/>
            </a:xfrm>
            <a:prstGeom prst="cloud">
              <a:avLst/>
            </a:prstGeom>
            <a:no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Oval 25"/>
            <p:cNvSpPr>
              <a:spLocks noChangeArrowheads="1"/>
            </p:cNvSpPr>
            <p:nvPr/>
          </p:nvSpPr>
          <p:spPr bwMode="auto">
            <a:xfrm>
              <a:off x="952501" y="1358106"/>
              <a:ext cx="495299" cy="318294"/>
            </a:xfrm>
            <a:prstGeom prst="ellipse">
              <a:avLst/>
            </a:prstGeom>
            <a:solidFill>
              <a:srgbClr val="00B050"/>
            </a:solidFill>
            <a:ln w="12700">
              <a:solidFill>
                <a:schemeClr val="tx1"/>
              </a:solidFill>
              <a:round/>
              <a:headEnd/>
              <a:tailEnd/>
            </a:ln>
            <a:effectLst/>
          </p:spPr>
          <p:txBody>
            <a:bodyPr wrap="none" lIns="92075" tIns="46038" rIns="92075" bIns="46038" anchor="ctr"/>
            <a:lstStyle/>
            <a:p>
              <a:pPr algn="ctr" eaLnBrk="0" hangingPunct="0"/>
              <a:endParaRPr lang="en-US" sz="1600" dirty="0"/>
            </a:p>
          </p:txBody>
        </p:sp>
        <p:sp>
          <p:nvSpPr>
            <p:cNvPr id="43" name="Oval 25"/>
            <p:cNvSpPr>
              <a:spLocks noChangeArrowheads="1"/>
            </p:cNvSpPr>
            <p:nvPr/>
          </p:nvSpPr>
          <p:spPr bwMode="auto">
            <a:xfrm>
              <a:off x="1714501" y="1447800"/>
              <a:ext cx="495299" cy="318294"/>
            </a:xfrm>
            <a:prstGeom prst="ellipse">
              <a:avLst/>
            </a:prstGeom>
            <a:solidFill>
              <a:srgbClr val="00B050"/>
            </a:solidFill>
            <a:ln w="12700">
              <a:solidFill>
                <a:schemeClr val="tx1"/>
              </a:solidFill>
              <a:round/>
              <a:headEnd/>
              <a:tailEnd/>
            </a:ln>
            <a:effectLst/>
          </p:spPr>
          <p:txBody>
            <a:bodyPr wrap="none" lIns="92075" tIns="46038" rIns="92075" bIns="46038" anchor="ctr"/>
            <a:lstStyle/>
            <a:p>
              <a:pPr algn="ctr" eaLnBrk="0" hangingPunct="0"/>
              <a:endParaRPr lang="en-US" sz="1600" dirty="0"/>
            </a:p>
          </p:txBody>
        </p:sp>
        <p:sp>
          <p:nvSpPr>
            <p:cNvPr id="44" name="Oval 25"/>
            <p:cNvSpPr>
              <a:spLocks noChangeArrowheads="1"/>
            </p:cNvSpPr>
            <p:nvPr/>
          </p:nvSpPr>
          <p:spPr bwMode="auto">
            <a:xfrm>
              <a:off x="2705101" y="1246338"/>
              <a:ext cx="495299" cy="318294"/>
            </a:xfrm>
            <a:prstGeom prst="ellipse">
              <a:avLst/>
            </a:prstGeom>
            <a:solidFill>
              <a:srgbClr val="00B050"/>
            </a:solidFill>
            <a:ln w="12700">
              <a:solidFill>
                <a:schemeClr val="tx1"/>
              </a:solidFill>
              <a:round/>
              <a:headEnd/>
              <a:tailEnd/>
            </a:ln>
            <a:effectLst/>
          </p:spPr>
          <p:txBody>
            <a:bodyPr wrap="none" lIns="92075" tIns="46038" rIns="92075" bIns="46038" anchor="ctr"/>
            <a:lstStyle/>
            <a:p>
              <a:pPr algn="ctr" eaLnBrk="0" hangingPunct="0"/>
              <a:endParaRPr lang="en-US" sz="1600" dirty="0"/>
            </a:p>
          </p:txBody>
        </p:sp>
        <p:sp>
          <p:nvSpPr>
            <p:cNvPr id="45" name="TextBox 44"/>
            <p:cNvSpPr txBox="1"/>
            <p:nvPr/>
          </p:nvSpPr>
          <p:spPr>
            <a:xfrm>
              <a:off x="1524000" y="1011729"/>
              <a:ext cx="1117101" cy="369331"/>
            </a:xfrm>
            <a:prstGeom prst="rect">
              <a:avLst/>
            </a:prstGeom>
            <a:noFill/>
          </p:spPr>
          <p:txBody>
            <a:bodyPr wrap="none" rtlCol="0">
              <a:spAutoFit/>
            </a:bodyPr>
            <a:lstStyle/>
            <a:p>
              <a:r>
                <a:rPr lang="en-US" dirty="0" err="1" smtClean="0"/>
                <a:t>MyClients</a:t>
              </a:r>
              <a:endParaRPr lang="en-US" dirty="0"/>
            </a:p>
          </p:txBody>
        </p:sp>
      </p:grpSp>
      <p:cxnSp>
        <p:nvCxnSpPr>
          <p:cNvPr id="24" name="Straight Arrow Connector 23"/>
          <p:cNvCxnSpPr/>
          <p:nvPr/>
        </p:nvCxnSpPr>
        <p:spPr>
          <a:xfrm>
            <a:off x="2045781" y="2865952"/>
            <a:ext cx="316419" cy="635269"/>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flipH="1">
            <a:off x="2715930" y="2933930"/>
            <a:ext cx="84421" cy="567290"/>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a:stCxn id="37" idx="4"/>
            <a:endCxn id="29" idx="0"/>
          </p:cNvCxnSpPr>
          <p:nvPr/>
        </p:nvCxnSpPr>
        <p:spPr>
          <a:xfrm>
            <a:off x="6229351" y="2933930"/>
            <a:ext cx="101345" cy="567290"/>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6858000" y="2781243"/>
            <a:ext cx="315221" cy="719977"/>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28" name="Rectangle 6"/>
          <p:cNvSpPr>
            <a:spLocks noChangeArrowheads="1"/>
          </p:cNvSpPr>
          <p:nvPr/>
        </p:nvSpPr>
        <p:spPr bwMode="auto">
          <a:xfrm>
            <a:off x="2133600" y="3508462"/>
            <a:ext cx="1359408" cy="404262"/>
          </a:xfrm>
          <a:prstGeom prst="rect">
            <a:avLst/>
          </a:prstGeom>
          <a:solidFill>
            <a:srgbClr val="FFFF99"/>
          </a:solidFill>
          <a:ln w="381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1" dirty="0" err="1" smtClean="0"/>
              <a:t>MyLogger</a:t>
            </a:r>
            <a:endParaRPr lang="en-US" b="1" dirty="0"/>
          </a:p>
        </p:txBody>
      </p:sp>
      <p:sp>
        <p:nvSpPr>
          <p:cNvPr id="29" name="Rectangle 6"/>
          <p:cNvSpPr>
            <a:spLocks noChangeArrowheads="1"/>
          </p:cNvSpPr>
          <p:nvPr/>
        </p:nvSpPr>
        <p:spPr bwMode="auto">
          <a:xfrm>
            <a:off x="5650992" y="3501220"/>
            <a:ext cx="1359408" cy="404262"/>
          </a:xfrm>
          <a:prstGeom prst="rect">
            <a:avLst/>
          </a:prstGeom>
          <a:solidFill>
            <a:srgbClr val="FFFF99"/>
          </a:solidFill>
          <a:ln w="381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1" dirty="0" err="1" smtClean="0"/>
              <a:t>YourLogger</a:t>
            </a:r>
            <a:endParaRPr lang="en-US" b="1" dirty="0"/>
          </a:p>
        </p:txBody>
      </p:sp>
      <p:cxnSp>
        <p:nvCxnSpPr>
          <p:cNvPr id="30" name="Straight Arrow Connector 29"/>
          <p:cNvCxnSpPr/>
          <p:nvPr/>
        </p:nvCxnSpPr>
        <p:spPr>
          <a:xfrm flipH="1">
            <a:off x="3385690" y="2776366"/>
            <a:ext cx="315221" cy="719977"/>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31" name="Straight Arrow Connector 30"/>
          <p:cNvCxnSpPr/>
          <p:nvPr/>
        </p:nvCxnSpPr>
        <p:spPr>
          <a:xfrm>
            <a:off x="3790950" y="2933930"/>
            <a:ext cx="677938" cy="2704103"/>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p:nvPr/>
        </p:nvCxnSpPr>
        <p:spPr>
          <a:xfrm flipH="1">
            <a:off x="4674493" y="2978383"/>
            <a:ext cx="723375" cy="2659650"/>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33" name="Straight Arrow Connector 32"/>
          <p:cNvCxnSpPr/>
          <p:nvPr/>
        </p:nvCxnSpPr>
        <p:spPr>
          <a:xfrm flipH="1">
            <a:off x="3899757" y="5923596"/>
            <a:ext cx="259164" cy="200181"/>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34" name="Straight Arrow Connector 33"/>
          <p:cNvCxnSpPr>
            <a:endCxn id="80" idx="0"/>
          </p:cNvCxnSpPr>
          <p:nvPr/>
        </p:nvCxnSpPr>
        <p:spPr>
          <a:xfrm>
            <a:off x="4663197" y="5923596"/>
            <a:ext cx="219990" cy="188846"/>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grpSp>
        <p:nvGrpSpPr>
          <p:cNvPr id="35" name="Group 34"/>
          <p:cNvGrpSpPr/>
          <p:nvPr/>
        </p:nvGrpSpPr>
        <p:grpSpPr>
          <a:xfrm>
            <a:off x="4724400" y="2362200"/>
            <a:ext cx="3048000" cy="657654"/>
            <a:chOff x="4724400" y="1011729"/>
            <a:chExt cx="3048000" cy="867736"/>
          </a:xfrm>
        </p:grpSpPr>
        <p:sp>
          <p:nvSpPr>
            <p:cNvPr id="36" name="Cloud 35"/>
            <p:cNvSpPr/>
            <p:nvPr/>
          </p:nvSpPr>
          <p:spPr>
            <a:xfrm>
              <a:off x="4724400" y="1066800"/>
              <a:ext cx="3048000" cy="812665"/>
            </a:xfrm>
            <a:prstGeom prst="cloud">
              <a:avLst/>
            </a:prstGeom>
            <a:no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Oval 25"/>
            <p:cNvSpPr>
              <a:spLocks noChangeArrowheads="1"/>
            </p:cNvSpPr>
            <p:nvPr/>
          </p:nvSpPr>
          <p:spPr bwMode="auto">
            <a:xfrm>
              <a:off x="5981701" y="1447800"/>
              <a:ext cx="495299" cy="318294"/>
            </a:xfrm>
            <a:prstGeom prst="ellipse">
              <a:avLst/>
            </a:prstGeom>
            <a:solidFill>
              <a:srgbClr val="00B050"/>
            </a:solidFill>
            <a:ln w="12700">
              <a:solidFill>
                <a:schemeClr val="tx1"/>
              </a:solidFill>
              <a:round/>
              <a:headEnd/>
              <a:tailEnd/>
            </a:ln>
            <a:effectLst/>
          </p:spPr>
          <p:txBody>
            <a:bodyPr wrap="none" lIns="92075" tIns="46038" rIns="92075" bIns="46038" anchor="ctr"/>
            <a:lstStyle/>
            <a:p>
              <a:pPr algn="ctr" eaLnBrk="0" hangingPunct="0"/>
              <a:endParaRPr lang="en-US" sz="1600" dirty="0"/>
            </a:p>
          </p:txBody>
        </p:sp>
        <p:sp>
          <p:nvSpPr>
            <p:cNvPr id="38" name="Oval 25"/>
            <p:cNvSpPr>
              <a:spLocks noChangeArrowheads="1"/>
            </p:cNvSpPr>
            <p:nvPr/>
          </p:nvSpPr>
          <p:spPr bwMode="auto">
            <a:xfrm>
              <a:off x="6972301" y="1246338"/>
              <a:ext cx="495299" cy="318294"/>
            </a:xfrm>
            <a:prstGeom prst="ellipse">
              <a:avLst/>
            </a:prstGeom>
            <a:solidFill>
              <a:srgbClr val="00B050"/>
            </a:solidFill>
            <a:ln w="12700">
              <a:solidFill>
                <a:schemeClr val="tx1"/>
              </a:solidFill>
              <a:round/>
              <a:headEnd/>
              <a:tailEnd/>
            </a:ln>
            <a:effectLst/>
          </p:spPr>
          <p:txBody>
            <a:bodyPr wrap="none" lIns="92075" tIns="46038" rIns="92075" bIns="46038" anchor="ctr"/>
            <a:lstStyle/>
            <a:p>
              <a:pPr algn="ctr" eaLnBrk="0" hangingPunct="0"/>
              <a:endParaRPr lang="en-US" sz="1600" dirty="0"/>
            </a:p>
          </p:txBody>
        </p:sp>
        <p:sp>
          <p:nvSpPr>
            <p:cNvPr id="39" name="TextBox 38"/>
            <p:cNvSpPr txBox="1"/>
            <p:nvPr/>
          </p:nvSpPr>
          <p:spPr>
            <a:xfrm>
              <a:off x="5743891" y="1011729"/>
              <a:ext cx="1234505" cy="369331"/>
            </a:xfrm>
            <a:prstGeom prst="rect">
              <a:avLst/>
            </a:prstGeom>
            <a:noFill/>
          </p:spPr>
          <p:txBody>
            <a:bodyPr wrap="none" rtlCol="0">
              <a:spAutoFit/>
            </a:bodyPr>
            <a:lstStyle/>
            <a:p>
              <a:r>
                <a:rPr lang="en-US" dirty="0" err="1" smtClean="0"/>
                <a:t>YourClients</a:t>
              </a:r>
              <a:endParaRPr lang="en-US" dirty="0"/>
            </a:p>
          </p:txBody>
        </p:sp>
        <p:sp>
          <p:nvSpPr>
            <p:cNvPr id="40" name="Oval 25"/>
            <p:cNvSpPr>
              <a:spLocks noChangeArrowheads="1"/>
            </p:cNvSpPr>
            <p:nvPr/>
          </p:nvSpPr>
          <p:spPr bwMode="auto">
            <a:xfrm>
              <a:off x="5219701" y="1358106"/>
              <a:ext cx="495299" cy="318294"/>
            </a:xfrm>
            <a:prstGeom prst="ellipse">
              <a:avLst/>
            </a:prstGeom>
            <a:solidFill>
              <a:srgbClr val="00B050"/>
            </a:solidFill>
            <a:ln w="12700">
              <a:solidFill>
                <a:schemeClr val="tx1"/>
              </a:solidFill>
              <a:round/>
              <a:headEnd/>
              <a:tailEnd/>
            </a:ln>
            <a:effectLst/>
          </p:spPr>
          <p:txBody>
            <a:bodyPr wrap="none" lIns="92075" tIns="46038" rIns="92075" bIns="46038" anchor="ctr"/>
            <a:lstStyle/>
            <a:p>
              <a:pPr algn="ctr" eaLnBrk="0" hangingPunct="0"/>
              <a:endParaRPr lang="en-US" sz="1600" dirty="0"/>
            </a:p>
          </p:txBody>
        </p:sp>
      </p:gr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71</a:t>
            </a:fld>
            <a:endParaRPr lang="en-US"/>
          </a:p>
        </p:txBody>
      </p:sp>
    </p:spTree>
    <p:extLst>
      <p:ext uri="{BB962C8B-B14F-4D97-AF65-F5344CB8AC3E}">
        <p14:creationId xmlns:p14="http://schemas.microsoft.com/office/powerpoint/2010/main" val="33436427"/>
      </p:ext>
    </p:extLst>
  </p:cSld>
  <p:clrMapOvr>
    <a:masterClrMapping/>
  </p:clrMapOvr>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Hierarchical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marL="0" indent="0">
              <a:lnSpc>
                <a:spcPts val="3000"/>
              </a:lnSpc>
              <a:buNone/>
            </a:pPr>
            <a:r>
              <a:rPr lang="en-US" sz="2800" b="1" dirty="0" smtClean="0">
                <a:solidFill>
                  <a:srgbClr val="0000FF"/>
                </a:solidFill>
              </a:rPr>
              <a:t>Hierarchical Reuse: </a:t>
            </a:r>
            <a:r>
              <a:rPr lang="en-US" sz="2800" dirty="0" smtClean="0"/>
              <a:t>Even </a:t>
            </a:r>
            <a:r>
              <a:rPr lang="en-US" sz="2800" dirty="0"/>
              <a:t>the (stable) intermediate pieces are exposed for reuse</a:t>
            </a:r>
            <a:r>
              <a:rPr lang="en-US" sz="2800" dirty="0" smtClean="0"/>
              <a:t>.</a:t>
            </a:r>
            <a:br>
              <a:rPr lang="en-US" sz="2800" dirty="0" smtClean="0"/>
            </a:br>
            <a:endParaRPr lang="en-US" sz="5400" dirty="0">
              <a:latin typeface="Courier New" pitchFamily="49" charset="0"/>
              <a:cs typeface="Courier New" pitchFamily="49" charset="0"/>
            </a:endParaRPr>
          </a:p>
          <a:p>
            <a:pPr marL="0" indent="0">
              <a:lnSpc>
                <a:spcPts val="1200"/>
              </a:lnSpc>
              <a:buNone/>
            </a:pPr>
            <a:r>
              <a:rPr lang="en-US" sz="5400" dirty="0">
                <a:latin typeface="Courier New" pitchFamily="49" charset="0"/>
                <a:cs typeface="Courier New" pitchFamily="49" charset="0"/>
              </a:rPr>
              <a:t> </a:t>
            </a:r>
            <a:r>
              <a:rPr lang="en-US" sz="5400" dirty="0" smtClean="0">
                <a:latin typeface="Courier New" pitchFamily="49" charset="0"/>
                <a:cs typeface="Courier New" pitchFamily="49" charset="0"/>
              </a:rPr>
              <a:t>    </a:t>
            </a:r>
            <a:r>
              <a:rPr lang="en-US" sz="1800" dirty="0" smtClean="0">
                <a:latin typeface="Courier New" pitchFamily="49" charset="0"/>
                <a:cs typeface="Courier New" pitchFamily="49" charset="0"/>
              </a:rPr>
              <a:t> </a:t>
            </a:r>
            <a:endParaRPr lang="en-US" sz="1800" dirty="0">
              <a:latin typeface="Courier New" pitchFamily="49" charset="0"/>
              <a:cs typeface="Courier New" pitchFamily="49" charset="0"/>
            </a:endParaRPr>
          </a:p>
        </p:txBody>
      </p:sp>
      <p:cxnSp>
        <p:nvCxnSpPr>
          <p:cNvPr id="6" name="Straight Arrow Connector 5"/>
          <p:cNvCxnSpPr/>
          <p:nvPr/>
        </p:nvCxnSpPr>
        <p:spPr>
          <a:xfrm>
            <a:off x="5473742" y="2844033"/>
            <a:ext cx="286941" cy="657188"/>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7" name="Straight Arrow Connector 6"/>
          <p:cNvCxnSpPr/>
          <p:nvPr/>
        </p:nvCxnSpPr>
        <p:spPr>
          <a:xfrm flipH="1">
            <a:off x="5497280" y="4903757"/>
            <a:ext cx="1458221" cy="1390867"/>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8" name="Straight Arrow Connector 7"/>
          <p:cNvCxnSpPr/>
          <p:nvPr/>
        </p:nvCxnSpPr>
        <p:spPr>
          <a:xfrm>
            <a:off x="2273285" y="5189768"/>
            <a:ext cx="1368412" cy="1059077"/>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9" name="Straight Arrow Connector 8"/>
          <p:cNvCxnSpPr/>
          <p:nvPr/>
        </p:nvCxnSpPr>
        <p:spPr>
          <a:xfrm flipH="1">
            <a:off x="4275645" y="5906821"/>
            <a:ext cx="259164" cy="200181"/>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grpSp>
        <p:nvGrpSpPr>
          <p:cNvPr id="10" name="Group 9"/>
          <p:cNvGrpSpPr/>
          <p:nvPr/>
        </p:nvGrpSpPr>
        <p:grpSpPr>
          <a:xfrm>
            <a:off x="3472501" y="6112442"/>
            <a:ext cx="2190361" cy="477357"/>
            <a:chOff x="3871349" y="5998867"/>
            <a:chExt cx="2190361" cy="629845"/>
          </a:xfrm>
        </p:grpSpPr>
        <p:grpSp>
          <p:nvGrpSpPr>
            <p:cNvPr id="64" name="Group 63"/>
            <p:cNvGrpSpPr/>
            <p:nvPr/>
          </p:nvGrpSpPr>
          <p:grpSpPr>
            <a:xfrm>
              <a:off x="4505297" y="6000062"/>
              <a:ext cx="280565" cy="185249"/>
              <a:chOff x="4505297" y="6000062"/>
              <a:chExt cx="280565" cy="185249"/>
            </a:xfrm>
          </p:grpSpPr>
          <p:sp>
            <p:nvSpPr>
              <p:cNvPr id="110" name="Rectangle 6"/>
              <p:cNvSpPr>
                <a:spLocks noChangeArrowheads="1"/>
              </p:cNvSpPr>
              <p:nvPr/>
            </p:nvSpPr>
            <p:spPr bwMode="auto">
              <a:xfrm>
                <a:off x="4505297" y="6000062"/>
                <a:ext cx="280565" cy="18524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1" name="AutoShape 7"/>
              <p:cNvSpPr>
                <a:spLocks noChangeArrowheads="1"/>
              </p:cNvSpPr>
              <p:nvPr/>
            </p:nvSpPr>
            <p:spPr bwMode="auto">
              <a:xfrm>
                <a:off x="4557769" y="6052649"/>
                <a:ext cx="176692" cy="80075"/>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5" name="Group 64"/>
            <p:cNvGrpSpPr/>
            <p:nvPr/>
          </p:nvGrpSpPr>
          <p:grpSpPr>
            <a:xfrm>
              <a:off x="4357519" y="6216385"/>
              <a:ext cx="280565" cy="186444"/>
              <a:chOff x="4357519" y="6216385"/>
              <a:chExt cx="280565" cy="186444"/>
            </a:xfrm>
          </p:grpSpPr>
          <p:sp>
            <p:nvSpPr>
              <p:cNvPr id="108" name="Rectangle 8"/>
              <p:cNvSpPr>
                <a:spLocks noChangeArrowheads="1"/>
              </p:cNvSpPr>
              <p:nvPr/>
            </p:nvSpPr>
            <p:spPr bwMode="auto">
              <a:xfrm>
                <a:off x="4357519" y="6216385"/>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9" name="AutoShape 9"/>
              <p:cNvSpPr>
                <a:spLocks noChangeArrowheads="1"/>
              </p:cNvSpPr>
              <p:nvPr/>
            </p:nvSpPr>
            <p:spPr bwMode="auto">
              <a:xfrm>
                <a:off x="4409991" y="6270166"/>
                <a:ext cx="175621"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66" name="Rectangle 10"/>
            <p:cNvSpPr>
              <a:spLocks noChangeArrowheads="1"/>
            </p:cNvSpPr>
            <p:nvPr/>
          </p:nvSpPr>
          <p:spPr bwMode="auto">
            <a:xfrm>
              <a:off x="4674493" y="6216385"/>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7" name="AutoShape 11"/>
            <p:cNvSpPr>
              <a:spLocks noChangeArrowheads="1"/>
            </p:cNvSpPr>
            <p:nvPr/>
          </p:nvSpPr>
          <p:spPr bwMode="auto">
            <a:xfrm>
              <a:off x="4726965" y="6270166"/>
              <a:ext cx="175621"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68" name="Group 67"/>
            <p:cNvGrpSpPr/>
            <p:nvPr/>
          </p:nvGrpSpPr>
          <p:grpSpPr>
            <a:xfrm>
              <a:off x="4188323" y="6439878"/>
              <a:ext cx="280565" cy="186444"/>
              <a:chOff x="4188323" y="6439878"/>
              <a:chExt cx="280565" cy="186444"/>
            </a:xfrm>
          </p:grpSpPr>
          <p:sp>
            <p:nvSpPr>
              <p:cNvPr id="106" name="Rectangle 12"/>
              <p:cNvSpPr>
                <a:spLocks noChangeArrowheads="1"/>
              </p:cNvSpPr>
              <p:nvPr/>
            </p:nvSpPr>
            <p:spPr bwMode="auto">
              <a:xfrm>
                <a:off x="4188323" y="6439878"/>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7" name="AutoShape 13"/>
              <p:cNvSpPr>
                <a:spLocks noChangeArrowheads="1"/>
              </p:cNvSpPr>
              <p:nvPr/>
            </p:nvSpPr>
            <p:spPr bwMode="auto">
              <a:xfrm>
                <a:off x="4240795" y="6493660"/>
                <a:ext cx="176692"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9" name="Group 68"/>
            <p:cNvGrpSpPr/>
            <p:nvPr/>
          </p:nvGrpSpPr>
          <p:grpSpPr>
            <a:xfrm>
              <a:off x="4507202" y="6439878"/>
              <a:ext cx="280565" cy="186444"/>
              <a:chOff x="4505297" y="6439878"/>
              <a:chExt cx="280565" cy="186444"/>
            </a:xfrm>
          </p:grpSpPr>
          <p:sp>
            <p:nvSpPr>
              <p:cNvPr id="104" name="Rectangle 14"/>
              <p:cNvSpPr>
                <a:spLocks noChangeArrowheads="1"/>
              </p:cNvSpPr>
              <p:nvPr/>
            </p:nvSpPr>
            <p:spPr bwMode="auto">
              <a:xfrm>
                <a:off x="4505297" y="6439878"/>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 name="AutoShape 15"/>
              <p:cNvSpPr>
                <a:spLocks noChangeArrowheads="1"/>
              </p:cNvSpPr>
              <p:nvPr/>
            </p:nvSpPr>
            <p:spPr bwMode="auto">
              <a:xfrm>
                <a:off x="4557769" y="6493660"/>
                <a:ext cx="176692"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0" name="Group 69"/>
            <p:cNvGrpSpPr/>
            <p:nvPr/>
          </p:nvGrpSpPr>
          <p:grpSpPr>
            <a:xfrm>
              <a:off x="4825968" y="6443463"/>
              <a:ext cx="280565" cy="185249"/>
              <a:chOff x="4812633" y="6443463"/>
              <a:chExt cx="280565" cy="185249"/>
            </a:xfrm>
          </p:grpSpPr>
          <p:sp>
            <p:nvSpPr>
              <p:cNvPr id="102" name="Rectangle 16"/>
              <p:cNvSpPr>
                <a:spLocks noChangeArrowheads="1"/>
              </p:cNvSpPr>
              <p:nvPr/>
            </p:nvSpPr>
            <p:spPr bwMode="auto">
              <a:xfrm>
                <a:off x="4812633" y="6443463"/>
                <a:ext cx="280565" cy="18524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3" name="AutoShape 17"/>
              <p:cNvSpPr>
                <a:spLocks noChangeArrowheads="1"/>
              </p:cNvSpPr>
              <p:nvPr/>
            </p:nvSpPr>
            <p:spPr bwMode="auto">
              <a:xfrm>
                <a:off x="4865105" y="6496050"/>
                <a:ext cx="175621" cy="80075"/>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1" name="Group 70"/>
            <p:cNvGrpSpPr/>
            <p:nvPr/>
          </p:nvGrpSpPr>
          <p:grpSpPr>
            <a:xfrm>
              <a:off x="4188323" y="6000062"/>
              <a:ext cx="280565" cy="185249"/>
              <a:chOff x="4188323" y="6000062"/>
              <a:chExt cx="280565" cy="185249"/>
            </a:xfrm>
          </p:grpSpPr>
          <p:sp>
            <p:nvSpPr>
              <p:cNvPr id="100" name="Rectangle 6"/>
              <p:cNvSpPr>
                <a:spLocks noChangeArrowheads="1"/>
              </p:cNvSpPr>
              <p:nvPr/>
            </p:nvSpPr>
            <p:spPr bwMode="auto">
              <a:xfrm>
                <a:off x="4188323" y="6000062"/>
                <a:ext cx="280565" cy="18524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1" name="AutoShape 7"/>
              <p:cNvSpPr>
                <a:spLocks noChangeArrowheads="1"/>
              </p:cNvSpPr>
              <p:nvPr/>
            </p:nvSpPr>
            <p:spPr bwMode="auto">
              <a:xfrm>
                <a:off x="4240795" y="6052649"/>
                <a:ext cx="176692" cy="80075"/>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2" name="Group 71"/>
            <p:cNvGrpSpPr/>
            <p:nvPr/>
          </p:nvGrpSpPr>
          <p:grpSpPr>
            <a:xfrm>
              <a:off x="4040545" y="6216385"/>
              <a:ext cx="280565" cy="186444"/>
              <a:chOff x="4040545" y="6216385"/>
              <a:chExt cx="280565" cy="186444"/>
            </a:xfrm>
          </p:grpSpPr>
          <p:sp>
            <p:nvSpPr>
              <p:cNvPr id="98" name="Rectangle 8"/>
              <p:cNvSpPr>
                <a:spLocks noChangeArrowheads="1"/>
              </p:cNvSpPr>
              <p:nvPr/>
            </p:nvSpPr>
            <p:spPr bwMode="auto">
              <a:xfrm>
                <a:off x="4040545" y="6216385"/>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 name="AutoShape 9"/>
              <p:cNvSpPr>
                <a:spLocks noChangeArrowheads="1"/>
              </p:cNvSpPr>
              <p:nvPr/>
            </p:nvSpPr>
            <p:spPr bwMode="auto">
              <a:xfrm>
                <a:off x="4093017" y="6270166"/>
                <a:ext cx="175621"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3" name="Group 72"/>
            <p:cNvGrpSpPr/>
            <p:nvPr/>
          </p:nvGrpSpPr>
          <p:grpSpPr>
            <a:xfrm>
              <a:off x="3871349" y="6439878"/>
              <a:ext cx="280565" cy="186444"/>
              <a:chOff x="3871349" y="6439878"/>
              <a:chExt cx="280565" cy="186444"/>
            </a:xfrm>
          </p:grpSpPr>
          <p:sp>
            <p:nvSpPr>
              <p:cNvPr id="96" name="Rectangle 12"/>
              <p:cNvSpPr>
                <a:spLocks noChangeArrowheads="1"/>
              </p:cNvSpPr>
              <p:nvPr/>
            </p:nvSpPr>
            <p:spPr bwMode="auto">
              <a:xfrm>
                <a:off x="3871349" y="6439878"/>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7" name="AutoShape 13"/>
              <p:cNvSpPr>
                <a:spLocks noChangeArrowheads="1"/>
              </p:cNvSpPr>
              <p:nvPr/>
            </p:nvSpPr>
            <p:spPr bwMode="auto">
              <a:xfrm>
                <a:off x="3923821" y="6493660"/>
                <a:ext cx="176692"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4" name="Group 73"/>
            <p:cNvGrpSpPr/>
            <p:nvPr/>
          </p:nvGrpSpPr>
          <p:grpSpPr>
            <a:xfrm>
              <a:off x="5145687" y="6443463"/>
              <a:ext cx="280565" cy="185249"/>
              <a:chOff x="5210457" y="6443463"/>
              <a:chExt cx="280565" cy="185249"/>
            </a:xfrm>
          </p:grpSpPr>
          <p:sp>
            <p:nvSpPr>
              <p:cNvPr id="94" name="Rectangle 6"/>
              <p:cNvSpPr>
                <a:spLocks noChangeArrowheads="1"/>
              </p:cNvSpPr>
              <p:nvPr/>
            </p:nvSpPr>
            <p:spPr bwMode="auto">
              <a:xfrm rot="10800000">
                <a:off x="5210457" y="6443463"/>
                <a:ext cx="280565" cy="18524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5" name="AutoShape 7"/>
              <p:cNvSpPr>
                <a:spLocks noChangeArrowheads="1"/>
              </p:cNvSpPr>
              <p:nvPr/>
            </p:nvSpPr>
            <p:spPr bwMode="auto">
              <a:xfrm rot="10800000">
                <a:off x="5261858" y="6496050"/>
                <a:ext cx="176692" cy="80075"/>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5" name="Group 74"/>
            <p:cNvGrpSpPr/>
            <p:nvPr/>
          </p:nvGrpSpPr>
          <p:grpSpPr>
            <a:xfrm>
              <a:off x="5302990" y="6220230"/>
              <a:ext cx="280565" cy="186444"/>
              <a:chOff x="5358235" y="6225945"/>
              <a:chExt cx="280565" cy="186444"/>
            </a:xfrm>
          </p:grpSpPr>
          <p:sp>
            <p:nvSpPr>
              <p:cNvPr id="92" name="Rectangle 8"/>
              <p:cNvSpPr>
                <a:spLocks noChangeArrowheads="1"/>
              </p:cNvSpPr>
              <p:nvPr/>
            </p:nvSpPr>
            <p:spPr bwMode="auto">
              <a:xfrm rot="10800000">
                <a:off x="5358235" y="6225945"/>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 name="AutoShape 9"/>
              <p:cNvSpPr>
                <a:spLocks noChangeArrowheads="1"/>
              </p:cNvSpPr>
              <p:nvPr/>
            </p:nvSpPr>
            <p:spPr bwMode="auto">
              <a:xfrm rot="10800000">
                <a:off x="5410707" y="6279728"/>
                <a:ext cx="175621"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6" name="Group 75"/>
            <p:cNvGrpSpPr/>
            <p:nvPr/>
          </p:nvGrpSpPr>
          <p:grpSpPr>
            <a:xfrm>
              <a:off x="4992475" y="6218166"/>
              <a:ext cx="280565" cy="186444"/>
              <a:chOff x="5041261" y="6225945"/>
              <a:chExt cx="280565" cy="186444"/>
            </a:xfrm>
          </p:grpSpPr>
          <p:sp>
            <p:nvSpPr>
              <p:cNvPr id="90" name="Rectangle 10"/>
              <p:cNvSpPr>
                <a:spLocks noChangeArrowheads="1"/>
              </p:cNvSpPr>
              <p:nvPr/>
            </p:nvSpPr>
            <p:spPr bwMode="auto">
              <a:xfrm rot="10800000">
                <a:off x="5041261" y="6225945"/>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1" name="AutoShape 11"/>
              <p:cNvSpPr>
                <a:spLocks noChangeArrowheads="1"/>
              </p:cNvSpPr>
              <p:nvPr/>
            </p:nvSpPr>
            <p:spPr bwMode="auto">
              <a:xfrm rot="10800000">
                <a:off x="5093733" y="6279728"/>
                <a:ext cx="175621"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7" name="Group 76"/>
            <p:cNvGrpSpPr/>
            <p:nvPr/>
          </p:nvGrpSpPr>
          <p:grpSpPr>
            <a:xfrm>
              <a:off x="5464171" y="6222823"/>
              <a:ext cx="597539" cy="402767"/>
              <a:chOff x="6593139" y="3942662"/>
              <a:chExt cx="597539" cy="402767"/>
            </a:xfrm>
          </p:grpSpPr>
          <p:sp>
            <p:nvSpPr>
              <p:cNvPr id="84" name="Rectangle 6"/>
              <p:cNvSpPr>
                <a:spLocks noChangeArrowheads="1"/>
              </p:cNvSpPr>
              <p:nvPr/>
            </p:nvSpPr>
            <p:spPr bwMode="auto">
              <a:xfrm>
                <a:off x="6740917" y="3942662"/>
                <a:ext cx="280565" cy="18524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 name="AutoShape 7"/>
              <p:cNvSpPr>
                <a:spLocks noChangeArrowheads="1"/>
              </p:cNvSpPr>
              <p:nvPr/>
            </p:nvSpPr>
            <p:spPr bwMode="auto">
              <a:xfrm>
                <a:off x="6793389" y="3995249"/>
                <a:ext cx="176692" cy="80075"/>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 name="Rectangle 8"/>
              <p:cNvSpPr>
                <a:spLocks noChangeArrowheads="1"/>
              </p:cNvSpPr>
              <p:nvPr/>
            </p:nvSpPr>
            <p:spPr bwMode="auto">
              <a:xfrm>
                <a:off x="6593139" y="4158985"/>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 name="AutoShape 9"/>
              <p:cNvSpPr>
                <a:spLocks noChangeArrowheads="1"/>
              </p:cNvSpPr>
              <p:nvPr/>
            </p:nvSpPr>
            <p:spPr bwMode="auto">
              <a:xfrm>
                <a:off x="6645611" y="4212766"/>
                <a:ext cx="175621"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8" name="Rectangle 10"/>
              <p:cNvSpPr>
                <a:spLocks noChangeArrowheads="1"/>
              </p:cNvSpPr>
              <p:nvPr/>
            </p:nvSpPr>
            <p:spPr bwMode="auto">
              <a:xfrm>
                <a:off x="6910113" y="4158985"/>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9" name="AutoShape 11"/>
              <p:cNvSpPr>
                <a:spLocks noChangeArrowheads="1"/>
              </p:cNvSpPr>
              <p:nvPr/>
            </p:nvSpPr>
            <p:spPr bwMode="auto">
              <a:xfrm>
                <a:off x="6962585" y="4212766"/>
                <a:ext cx="175621"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8" name="Group 77"/>
            <p:cNvGrpSpPr/>
            <p:nvPr/>
          </p:nvGrpSpPr>
          <p:grpSpPr>
            <a:xfrm>
              <a:off x="4824778" y="5998867"/>
              <a:ext cx="280565" cy="186444"/>
              <a:chOff x="4824778" y="5998867"/>
              <a:chExt cx="280565" cy="186444"/>
            </a:xfrm>
          </p:grpSpPr>
          <p:sp>
            <p:nvSpPr>
              <p:cNvPr id="82" name="Rectangle 8"/>
              <p:cNvSpPr>
                <a:spLocks noChangeArrowheads="1"/>
              </p:cNvSpPr>
              <p:nvPr/>
            </p:nvSpPr>
            <p:spPr bwMode="auto">
              <a:xfrm>
                <a:off x="4824778" y="5998867"/>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 name="AutoShape 9"/>
              <p:cNvSpPr>
                <a:spLocks noChangeArrowheads="1"/>
              </p:cNvSpPr>
              <p:nvPr/>
            </p:nvSpPr>
            <p:spPr bwMode="auto">
              <a:xfrm>
                <a:off x="4877250" y="6052648"/>
                <a:ext cx="175621"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9" name="Group 78"/>
            <p:cNvGrpSpPr/>
            <p:nvPr/>
          </p:nvGrpSpPr>
          <p:grpSpPr>
            <a:xfrm>
              <a:off x="5141752" y="5998867"/>
              <a:ext cx="280565" cy="186444"/>
              <a:chOff x="5141752" y="5998867"/>
              <a:chExt cx="280565" cy="186444"/>
            </a:xfrm>
          </p:grpSpPr>
          <p:sp>
            <p:nvSpPr>
              <p:cNvPr id="80" name="Rectangle 10"/>
              <p:cNvSpPr>
                <a:spLocks noChangeArrowheads="1"/>
              </p:cNvSpPr>
              <p:nvPr/>
            </p:nvSpPr>
            <p:spPr bwMode="auto">
              <a:xfrm>
                <a:off x="5141752" y="5998867"/>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 name="AutoShape 11"/>
              <p:cNvSpPr>
                <a:spLocks noChangeArrowheads="1"/>
              </p:cNvSpPr>
              <p:nvPr/>
            </p:nvSpPr>
            <p:spPr bwMode="auto">
              <a:xfrm>
                <a:off x="5194224" y="6052648"/>
                <a:ext cx="175621"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cxnSp>
        <p:nvCxnSpPr>
          <p:cNvPr id="11" name="Straight Arrow Connector 10"/>
          <p:cNvCxnSpPr>
            <a:endCxn id="19" idx="0"/>
          </p:cNvCxnSpPr>
          <p:nvPr/>
        </p:nvCxnSpPr>
        <p:spPr>
          <a:xfrm flipH="1">
            <a:off x="3143850" y="3789979"/>
            <a:ext cx="170410" cy="401985"/>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grpSp>
        <p:nvGrpSpPr>
          <p:cNvPr id="12" name="Group 5"/>
          <p:cNvGrpSpPr>
            <a:grpSpLocks/>
          </p:cNvGrpSpPr>
          <p:nvPr/>
        </p:nvGrpSpPr>
        <p:grpSpPr bwMode="auto">
          <a:xfrm>
            <a:off x="2126161" y="4726921"/>
            <a:ext cx="904875" cy="476451"/>
            <a:chOff x="810" y="2131"/>
            <a:chExt cx="845" cy="526"/>
          </a:xfrm>
        </p:grpSpPr>
        <p:sp>
          <p:nvSpPr>
            <p:cNvPr id="52" name="Rectangle 6"/>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3" name="AutoShape 7"/>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4" name="Rectangle 8"/>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5" name="AutoShape 9"/>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6" name="Rectangle 10"/>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7" name="AutoShape 11"/>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8" name="Rectangle 12"/>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9" name="AutoShape 13"/>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0" name="Rectangle 14"/>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1" name="AutoShape 15"/>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2" name="Rectangle 16"/>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3" name="AutoShape 17"/>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cxnSp>
        <p:nvCxnSpPr>
          <p:cNvPr id="13" name="Straight Arrow Connector 12"/>
          <p:cNvCxnSpPr>
            <a:endCxn id="62" idx="3"/>
          </p:cNvCxnSpPr>
          <p:nvPr/>
        </p:nvCxnSpPr>
        <p:spPr>
          <a:xfrm flipH="1">
            <a:off x="3031036" y="4853378"/>
            <a:ext cx="3471373" cy="279796"/>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p:nvPr/>
        </p:nvCxnSpPr>
        <p:spPr>
          <a:xfrm flipH="1">
            <a:off x="4955058" y="4324211"/>
            <a:ext cx="1382534" cy="1313821"/>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p:nvPr/>
        </p:nvCxnSpPr>
        <p:spPr>
          <a:xfrm>
            <a:off x="3479301" y="4521044"/>
            <a:ext cx="574539" cy="1116989"/>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grpSp>
        <p:nvGrpSpPr>
          <p:cNvPr id="16" name="Group 15"/>
          <p:cNvGrpSpPr/>
          <p:nvPr/>
        </p:nvGrpSpPr>
        <p:grpSpPr>
          <a:xfrm>
            <a:off x="6489061" y="4656254"/>
            <a:ext cx="597539" cy="305256"/>
            <a:chOff x="6593139" y="3942662"/>
            <a:chExt cx="597539" cy="402767"/>
          </a:xfrm>
        </p:grpSpPr>
        <p:sp>
          <p:nvSpPr>
            <p:cNvPr id="46" name="Rectangle 6"/>
            <p:cNvSpPr>
              <a:spLocks noChangeArrowheads="1"/>
            </p:cNvSpPr>
            <p:nvPr/>
          </p:nvSpPr>
          <p:spPr bwMode="auto">
            <a:xfrm>
              <a:off x="6740917" y="3942662"/>
              <a:ext cx="280565" cy="18524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7" name="AutoShape 7"/>
            <p:cNvSpPr>
              <a:spLocks noChangeArrowheads="1"/>
            </p:cNvSpPr>
            <p:nvPr/>
          </p:nvSpPr>
          <p:spPr bwMode="auto">
            <a:xfrm>
              <a:off x="6793389" y="3995249"/>
              <a:ext cx="176692" cy="80075"/>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 name="Rectangle 8"/>
            <p:cNvSpPr>
              <a:spLocks noChangeArrowheads="1"/>
            </p:cNvSpPr>
            <p:nvPr/>
          </p:nvSpPr>
          <p:spPr bwMode="auto">
            <a:xfrm>
              <a:off x="6593139" y="4158985"/>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9" name="AutoShape 9"/>
            <p:cNvSpPr>
              <a:spLocks noChangeArrowheads="1"/>
            </p:cNvSpPr>
            <p:nvPr/>
          </p:nvSpPr>
          <p:spPr bwMode="auto">
            <a:xfrm>
              <a:off x="6645611" y="4212766"/>
              <a:ext cx="175621"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 name="Rectangle 10"/>
            <p:cNvSpPr>
              <a:spLocks noChangeArrowheads="1"/>
            </p:cNvSpPr>
            <p:nvPr/>
          </p:nvSpPr>
          <p:spPr bwMode="auto">
            <a:xfrm>
              <a:off x="6910113" y="4158985"/>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1" name="AutoShape 11"/>
            <p:cNvSpPr>
              <a:spLocks noChangeArrowheads="1"/>
            </p:cNvSpPr>
            <p:nvPr/>
          </p:nvSpPr>
          <p:spPr bwMode="auto">
            <a:xfrm>
              <a:off x="6962585" y="4212766"/>
              <a:ext cx="175621"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cxnSp>
        <p:nvCxnSpPr>
          <p:cNvPr id="17" name="Straight Arrow Connector 16"/>
          <p:cNvCxnSpPr/>
          <p:nvPr/>
        </p:nvCxnSpPr>
        <p:spPr>
          <a:xfrm flipH="1">
            <a:off x="2712636" y="4521044"/>
            <a:ext cx="259164" cy="200181"/>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a:off x="6511840" y="4496916"/>
            <a:ext cx="141265" cy="162959"/>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19" name="Rectangle 6"/>
          <p:cNvSpPr>
            <a:spLocks noChangeArrowheads="1"/>
          </p:cNvSpPr>
          <p:nvPr/>
        </p:nvSpPr>
        <p:spPr bwMode="auto">
          <a:xfrm>
            <a:off x="2667000" y="4191964"/>
            <a:ext cx="953700" cy="329080"/>
          </a:xfrm>
          <a:prstGeom prst="rect">
            <a:avLst/>
          </a:prstGeom>
          <a:solidFill>
            <a:srgbClr val="FFFF99"/>
          </a:solidFill>
          <a:ln w="381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1" dirty="0" smtClean="0"/>
              <a:t>registry</a:t>
            </a:r>
            <a:endParaRPr lang="en-US" b="1" dirty="0"/>
          </a:p>
        </p:txBody>
      </p:sp>
      <p:sp>
        <p:nvSpPr>
          <p:cNvPr id="20" name="Rectangle 6"/>
          <p:cNvSpPr>
            <a:spLocks noChangeArrowheads="1"/>
          </p:cNvSpPr>
          <p:nvPr/>
        </p:nvSpPr>
        <p:spPr bwMode="auto">
          <a:xfrm>
            <a:off x="5132235" y="4167234"/>
            <a:ext cx="1379606" cy="313954"/>
          </a:xfrm>
          <a:prstGeom prst="rect">
            <a:avLst/>
          </a:prstGeom>
          <a:solidFill>
            <a:srgbClr val="FFFF99"/>
          </a:solidFill>
          <a:ln w="381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1" dirty="0" smtClean="0"/>
              <a:t>observatory</a:t>
            </a:r>
            <a:endParaRPr lang="en-US" b="1" dirty="0"/>
          </a:p>
        </p:txBody>
      </p:sp>
      <p:cxnSp>
        <p:nvCxnSpPr>
          <p:cNvPr id="21" name="Straight Arrow Connector 20"/>
          <p:cNvCxnSpPr>
            <a:endCxn id="20" idx="0"/>
          </p:cNvCxnSpPr>
          <p:nvPr/>
        </p:nvCxnSpPr>
        <p:spPr>
          <a:xfrm flipH="1">
            <a:off x="5822038" y="3674475"/>
            <a:ext cx="28666" cy="492759"/>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22" name="Rectangle 6"/>
          <p:cNvSpPr>
            <a:spLocks noChangeArrowheads="1"/>
          </p:cNvSpPr>
          <p:nvPr/>
        </p:nvSpPr>
        <p:spPr bwMode="auto">
          <a:xfrm>
            <a:off x="3977640" y="5638033"/>
            <a:ext cx="1203960" cy="285563"/>
          </a:xfrm>
          <a:prstGeom prst="rect">
            <a:avLst/>
          </a:prstGeom>
          <a:solidFill>
            <a:srgbClr val="FFFF99"/>
          </a:solidFill>
          <a:ln w="381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1" dirty="0" err="1" smtClean="0"/>
              <a:t>bsl</a:t>
            </a:r>
            <a:r>
              <a:rPr lang="en-US" b="1" dirty="0" smtClean="0"/>
              <a:t>::</a:t>
            </a:r>
            <a:endParaRPr lang="en-US" b="1" dirty="0"/>
          </a:p>
        </p:txBody>
      </p:sp>
      <p:grpSp>
        <p:nvGrpSpPr>
          <p:cNvPr id="23" name="Group 22"/>
          <p:cNvGrpSpPr/>
          <p:nvPr/>
        </p:nvGrpSpPr>
        <p:grpSpPr>
          <a:xfrm>
            <a:off x="1295400" y="2362200"/>
            <a:ext cx="3048000" cy="657654"/>
            <a:chOff x="457200" y="1011729"/>
            <a:chExt cx="3048000" cy="867736"/>
          </a:xfrm>
        </p:grpSpPr>
        <p:sp>
          <p:nvSpPr>
            <p:cNvPr id="41" name="Cloud 40"/>
            <p:cNvSpPr/>
            <p:nvPr/>
          </p:nvSpPr>
          <p:spPr>
            <a:xfrm>
              <a:off x="457200" y="1066800"/>
              <a:ext cx="3048000" cy="812665"/>
            </a:xfrm>
            <a:prstGeom prst="cloud">
              <a:avLst/>
            </a:prstGeom>
            <a:no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Oval 25"/>
            <p:cNvSpPr>
              <a:spLocks noChangeArrowheads="1"/>
            </p:cNvSpPr>
            <p:nvPr/>
          </p:nvSpPr>
          <p:spPr bwMode="auto">
            <a:xfrm>
              <a:off x="952501" y="1358106"/>
              <a:ext cx="495299" cy="318294"/>
            </a:xfrm>
            <a:prstGeom prst="ellipse">
              <a:avLst/>
            </a:prstGeom>
            <a:solidFill>
              <a:srgbClr val="00B050"/>
            </a:solidFill>
            <a:ln w="12700">
              <a:solidFill>
                <a:schemeClr val="tx1"/>
              </a:solidFill>
              <a:round/>
              <a:headEnd/>
              <a:tailEnd/>
            </a:ln>
            <a:effectLst/>
          </p:spPr>
          <p:txBody>
            <a:bodyPr wrap="none" lIns="92075" tIns="46038" rIns="92075" bIns="46038" anchor="ctr"/>
            <a:lstStyle/>
            <a:p>
              <a:pPr algn="ctr" eaLnBrk="0" hangingPunct="0"/>
              <a:endParaRPr lang="en-US" sz="1600" dirty="0"/>
            </a:p>
          </p:txBody>
        </p:sp>
        <p:sp>
          <p:nvSpPr>
            <p:cNvPr id="43" name="Oval 25"/>
            <p:cNvSpPr>
              <a:spLocks noChangeArrowheads="1"/>
            </p:cNvSpPr>
            <p:nvPr/>
          </p:nvSpPr>
          <p:spPr bwMode="auto">
            <a:xfrm>
              <a:off x="1714501" y="1447800"/>
              <a:ext cx="495299" cy="318294"/>
            </a:xfrm>
            <a:prstGeom prst="ellipse">
              <a:avLst/>
            </a:prstGeom>
            <a:solidFill>
              <a:srgbClr val="00B050"/>
            </a:solidFill>
            <a:ln w="12700">
              <a:solidFill>
                <a:schemeClr val="tx1"/>
              </a:solidFill>
              <a:round/>
              <a:headEnd/>
              <a:tailEnd/>
            </a:ln>
            <a:effectLst/>
          </p:spPr>
          <p:txBody>
            <a:bodyPr wrap="none" lIns="92075" tIns="46038" rIns="92075" bIns="46038" anchor="ctr"/>
            <a:lstStyle/>
            <a:p>
              <a:pPr algn="ctr" eaLnBrk="0" hangingPunct="0"/>
              <a:endParaRPr lang="en-US" sz="1600" dirty="0"/>
            </a:p>
          </p:txBody>
        </p:sp>
        <p:sp>
          <p:nvSpPr>
            <p:cNvPr id="44" name="Oval 25"/>
            <p:cNvSpPr>
              <a:spLocks noChangeArrowheads="1"/>
            </p:cNvSpPr>
            <p:nvPr/>
          </p:nvSpPr>
          <p:spPr bwMode="auto">
            <a:xfrm>
              <a:off x="2705101" y="1246338"/>
              <a:ext cx="495299" cy="318294"/>
            </a:xfrm>
            <a:prstGeom prst="ellipse">
              <a:avLst/>
            </a:prstGeom>
            <a:solidFill>
              <a:srgbClr val="00B050"/>
            </a:solidFill>
            <a:ln w="12700">
              <a:solidFill>
                <a:schemeClr val="tx1"/>
              </a:solidFill>
              <a:round/>
              <a:headEnd/>
              <a:tailEnd/>
            </a:ln>
            <a:effectLst/>
          </p:spPr>
          <p:txBody>
            <a:bodyPr wrap="none" lIns="92075" tIns="46038" rIns="92075" bIns="46038" anchor="ctr"/>
            <a:lstStyle/>
            <a:p>
              <a:pPr algn="ctr" eaLnBrk="0" hangingPunct="0"/>
              <a:endParaRPr lang="en-US" sz="1600" dirty="0"/>
            </a:p>
          </p:txBody>
        </p:sp>
        <p:sp>
          <p:nvSpPr>
            <p:cNvPr id="45" name="TextBox 44"/>
            <p:cNvSpPr txBox="1"/>
            <p:nvPr/>
          </p:nvSpPr>
          <p:spPr>
            <a:xfrm>
              <a:off x="1524000" y="1011729"/>
              <a:ext cx="1117101" cy="369331"/>
            </a:xfrm>
            <a:prstGeom prst="rect">
              <a:avLst/>
            </a:prstGeom>
            <a:noFill/>
          </p:spPr>
          <p:txBody>
            <a:bodyPr wrap="none" rtlCol="0">
              <a:spAutoFit/>
            </a:bodyPr>
            <a:lstStyle/>
            <a:p>
              <a:r>
                <a:rPr lang="en-US" dirty="0" err="1" smtClean="0"/>
                <a:t>MyClients</a:t>
              </a:r>
              <a:endParaRPr lang="en-US" dirty="0"/>
            </a:p>
          </p:txBody>
        </p:sp>
      </p:grpSp>
      <p:cxnSp>
        <p:nvCxnSpPr>
          <p:cNvPr id="24" name="Straight Arrow Connector 23"/>
          <p:cNvCxnSpPr/>
          <p:nvPr/>
        </p:nvCxnSpPr>
        <p:spPr>
          <a:xfrm>
            <a:off x="2045781" y="2865952"/>
            <a:ext cx="316419" cy="635269"/>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flipH="1">
            <a:off x="2715930" y="2933930"/>
            <a:ext cx="84421" cy="567290"/>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a:stCxn id="37" idx="4"/>
            <a:endCxn id="29" idx="0"/>
          </p:cNvCxnSpPr>
          <p:nvPr/>
        </p:nvCxnSpPr>
        <p:spPr>
          <a:xfrm>
            <a:off x="6229351" y="2933930"/>
            <a:ext cx="101345" cy="567290"/>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6858000" y="2781243"/>
            <a:ext cx="315221" cy="719977"/>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28" name="Rectangle 6"/>
          <p:cNvSpPr>
            <a:spLocks noChangeArrowheads="1"/>
          </p:cNvSpPr>
          <p:nvPr/>
        </p:nvSpPr>
        <p:spPr bwMode="auto">
          <a:xfrm>
            <a:off x="2133600" y="3508462"/>
            <a:ext cx="1359408" cy="404262"/>
          </a:xfrm>
          <a:prstGeom prst="rect">
            <a:avLst/>
          </a:prstGeom>
          <a:solidFill>
            <a:srgbClr val="FFFF99"/>
          </a:solidFill>
          <a:ln w="381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1" dirty="0" err="1" smtClean="0"/>
              <a:t>MyLogger</a:t>
            </a:r>
            <a:endParaRPr lang="en-US" b="1" dirty="0"/>
          </a:p>
        </p:txBody>
      </p:sp>
      <p:sp>
        <p:nvSpPr>
          <p:cNvPr id="29" name="Rectangle 6"/>
          <p:cNvSpPr>
            <a:spLocks noChangeArrowheads="1"/>
          </p:cNvSpPr>
          <p:nvPr/>
        </p:nvSpPr>
        <p:spPr bwMode="auto">
          <a:xfrm>
            <a:off x="5650992" y="3501220"/>
            <a:ext cx="1359408" cy="404262"/>
          </a:xfrm>
          <a:prstGeom prst="rect">
            <a:avLst/>
          </a:prstGeom>
          <a:solidFill>
            <a:srgbClr val="FFFF99"/>
          </a:solidFill>
          <a:ln w="381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1" dirty="0" err="1" smtClean="0"/>
              <a:t>YourLogger</a:t>
            </a:r>
            <a:endParaRPr lang="en-US" b="1" dirty="0"/>
          </a:p>
        </p:txBody>
      </p:sp>
      <p:cxnSp>
        <p:nvCxnSpPr>
          <p:cNvPr id="30" name="Straight Arrow Connector 29"/>
          <p:cNvCxnSpPr/>
          <p:nvPr/>
        </p:nvCxnSpPr>
        <p:spPr>
          <a:xfrm flipH="1">
            <a:off x="3385690" y="2776366"/>
            <a:ext cx="315221" cy="719977"/>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31" name="Straight Arrow Connector 30"/>
          <p:cNvCxnSpPr/>
          <p:nvPr/>
        </p:nvCxnSpPr>
        <p:spPr>
          <a:xfrm>
            <a:off x="3790950" y="2933930"/>
            <a:ext cx="677938" cy="2704103"/>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p:nvPr/>
        </p:nvCxnSpPr>
        <p:spPr>
          <a:xfrm flipH="1">
            <a:off x="4674493" y="2978383"/>
            <a:ext cx="723375" cy="2659650"/>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33" name="Straight Arrow Connector 32"/>
          <p:cNvCxnSpPr/>
          <p:nvPr/>
        </p:nvCxnSpPr>
        <p:spPr>
          <a:xfrm flipH="1">
            <a:off x="3899757" y="5923596"/>
            <a:ext cx="259164" cy="200181"/>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34" name="Straight Arrow Connector 33"/>
          <p:cNvCxnSpPr>
            <a:endCxn id="80" idx="0"/>
          </p:cNvCxnSpPr>
          <p:nvPr/>
        </p:nvCxnSpPr>
        <p:spPr>
          <a:xfrm>
            <a:off x="4663197" y="5923596"/>
            <a:ext cx="219990" cy="188846"/>
          </a:xfrm>
          <a:prstGeom prst="straightConnector1">
            <a:avLst/>
          </a:prstGeom>
          <a:ln w="412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grpSp>
        <p:nvGrpSpPr>
          <p:cNvPr id="35" name="Group 34"/>
          <p:cNvGrpSpPr/>
          <p:nvPr/>
        </p:nvGrpSpPr>
        <p:grpSpPr>
          <a:xfrm>
            <a:off x="4724400" y="2362200"/>
            <a:ext cx="3048000" cy="657654"/>
            <a:chOff x="4724400" y="1011729"/>
            <a:chExt cx="3048000" cy="867736"/>
          </a:xfrm>
        </p:grpSpPr>
        <p:sp>
          <p:nvSpPr>
            <p:cNvPr id="36" name="Cloud 35"/>
            <p:cNvSpPr/>
            <p:nvPr/>
          </p:nvSpPr>
          <p:spPr>
            <a:xfrm>
              <a:off x="4724400" y="1066800"/>
              <a:ext cx="3048000" cy="812665"/>
            </a:xfrm>
            <a:prstGeom prst="cloud">
              <a:avLst/>
            </a:prstGeom>
            <a:no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Oval 25"/>
            <p:cNvSpPr>
              <a:spLocks noChangeArrowheads="1"/>
            </p:cNvSpPr>
            <p:nvPr/>
          </p:nvSpPr>
          <p:spPr bwMode="auto">
            <a:xfrm>
              <a:off x="5981701" y="1447800"/>
              <a:ext cx="495299" cy="318294"/>
            </a:xfrm>
            <a:prstGeom prst="ellipse">
              <a:avLst/>
            </a:prstGeom>
            <a:solidFill>
              <a:srgbClr val="00B050"/>
            </a:solidFill>
            <a:ln w="12700">
              <a:solidFill>
                <a:schemeClr val="tx1"/>
              </a:solidFill>
              <a:round/>
              <a:headEnd/>
              <a:tailEnd/>
            </a:ln>
            <a:effectLst/>
          </p:spPr>
          <p:txBody>
            <a:bodyPr wrap="none" lIns="92075" tIns="46038" rIns="92075" bIns="46038" anchor="ctr"/>
            <a:lstStyle/>
            <a:p>
              <a:pPr algn="ctr" eaLnBrk="0" hangingPunct="0"/>
              <a:endParaRPr lang="en-US" sz="1600" dirty="0"/>
            </a:p>
          </p:txBody>
        </p:sp>
        <p:sp>
          <p:nvSpPr>
            <p:cNvPr id="38" name="Oval 25"/>
            <p:cNvSpPr>
              <a:spLocks noChangeArrowheads="1"/>
            </p:cNvSpPr>
            <p:nvPr/>
          </p:nvSpPr>
          <p:spPr bwMode="auto">
            <a:xfrm>
              <a:off x="6972301" y="1246338"/>
              <a:ext cx="495299" cy="318294"/>
            </a:xfrm>
            <a:prstGeom prst="ellipse">
              <a:avLst/>
            </a:prstGeom>
            <a:solidFill>
              <a:srgbClr val="00B050"/>
            </a:solidFill>
            <a:ln w="12700">
              <a:solidFill>
                <a:schemeClr val="tx1"/>
              </a:solidFill>
              <a:round/>
              <a:headEnd/>
              <a:tailEnd/>
            </a:ln>
            <a:effectLst/>
          </p:spPr>
          <p:txBody>
            <a:bodyPr wrap="none" lIns="92075" tIns="46038" rIns="92075" bIns="46038" anchor="ctr"/>
            <a:lstStyle/>
            <a:p>
              <a:pPr algn="ctr" eaLnBrk="0" hangingPunct="0"/>
              <a:endParaRPr lang="en-US" sz="1600" dirty="0"/>
            </a:p>
          </p:txBody>
        </p:sp>
        <p:sp>
          <p:nvSpPr>
            <p:cNvPr id="39" name="TextBox 38"/>
            <p:cNvSpPr txBox="1"/>
            <p:nvPr/>
          </p:nvSpPr>
          <p:spPr>
            <a:xfrm>
              <a:off x="5743891" y="1011729"/>
              <a:ext cx="1234505" cy="369331"/>
            </a:xfrm>
            <a:prstGeom prst="rect">
              <a:avLst/>
            </a:prstGeom>
            <a:noFill/>
          </p:spPr>
          <p:txBody>
            <a:bodyPr wrap="none" rtlCol="0">
              <a:spAutoFit/>
            </a:bodyPr>
            <a:lstStyle/>
            <a:p>
              <a:r>
                <a:rPr lang="en-US" dirty="0" err="1" smtClean="0"/>
                <a:t>YourClients</a:t>
              </a:r>
              <a:endParaRPr lang="en-US" dirty="0"/>
            </a:p>
          </p:txBody>
        </p:sp>
        <p:sp>
          <p:nvSpPr>
            <p:cNvPr id="40" name="Oval 25"/>
            <p:cNvSpPr>
              <a:spLocks noChangeArrowheads="1"/>
            </p:cNvSpPr>
            <p:nvPr/>
          </p:nvSpPr>
          <p:spPr bwMode="auto">
            <a:xfrm>
              <a:off x="5219701" y="1358106"/>
              <a:ext cx="495299" cy="318294"/>
            </a:xfrm>
            <a:prstGeom prst="ellipse">
              <a:avLst/>
            </a:prstGeom>
            <a:solidFill>
              <a:srgbClr val="00B050"/>
            </a:solidFill>
            <a:ln w="12700">
              <a:solidFill>
                <a:schemeClr val="tx1"/>
              </a:solidFill>
              <a:round/>
              <a:headEnd/>
              <a:tailEnd/>
            </a:ln>
            <a:effectLst/>
          </p:spPr>
          <p:txBody>
            <a:bodyPr wrap="none" lIns="92075" tIns="46038" rIns="92075" bIns="46038" anchor="ctr"/>
            <a:lstStyle/>
            <a:p>
              <a:pPr algn="ctr" eaLnBrk="0" hangingPunct="0"/>
              <a:endParaRPr lang="en-US" sz="1600" dirty="0"/>
            </a:p>
          </p:txBody>
        </p:sp>
      </p:grpSp>
      <p:sp>
        <p:nvSpPr>
          <p:cNvPr id="112" name="Oval 111"/>
          <p:cNvSpPr/>
          <p:nvPr/>
        </p:nvSpPr>
        <p:spPr>
          <a:xfrm>
            <a:off x="6361142" y="4578395"/>
            <a:ext cx="858807" cy="522622"/>
          </a:xfrm>
          <a:prstGeom prst="ellipse">
            <a:avLst/>
          </a:prstGeom>
          <a:noFill/>
          <a:ln w="19050">
            <a:solidFill>
              <a:srgbClr val="0000FF"/>
            </a:solidFill>
            <a:prstDash val="lgDashDot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3" name="Oval 112"/>
          <p:cNvSpPr/>
          <p:nvPr/>
        </p:nvSpPr>
        <p:spPr>
          <a:xfrm>
            <a:off x="1905000" y="4648200"/>
            <a:ext cx="1353149" cy="731517"/>
          </a:xfrm>
          <a:prstGeom prst="ellipse">
            <a:avLst/>
          </a:prstGeom>
          <a:noFill/>
          <a:ln w="19050">
            <a:solidFill>
              <a:srgbClr val="0000FF"/>
            </a:solidFill>
            <a:prstDash val="lgDashDot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Oval 113"/>
          <p:cNvSpPr/>
          <p:nvPr/>
        </p:nvSpPr>
        <p:spPr>
          <a:xfrm>
            <a:off x="2723701" y="5974083"/>
            <a:ext cx="3637442" cy="731517"/>
          </a:xfrm>
          <a:prstGeom prst="ellipse">
            <a:avLst/>
          </a:prstGeom>
          <a:noFill/>
          <a:ln w="19050">
            <a:solidFill>
              <a:srgbClr val="0000FF"/>
            </a:solidFill>
            <a:prstDash val="lgDashDot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72</a:t>
            </a:fld>
            <a:endParaRPr lang="en-US"/>
          </a:p>
        </p:txBody>
      </p:sp>
    </p:spTree>
    <p:extLst>
      <p:ext uri="{BB962C8B-B14F-4D97-AF65-F5344CB8AC3E}">
        <p14:creationId xmlns:p14="http://schemas.microsoft.com/office/powerpoint/2010/main" val="3800752403"/>
      </p:ext>
    </p:extLst>
  </p:cSld>
  <p:clrMapOvr>
    <a:masterClrMapping/>
  </p:clrMapOvr>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Hierarchical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5105400"/>
          </a:xfrm>
        </p:spPr>
        <p:txBody>
          <a:bodyPr/>
          <a:lstStyle/>
          <a:p>
            <a:pPr>
              <a:lnSpc>
                <a:spcPts val="4000"/>
              </a:lnSpc>
              <a:buNone/>
            </a:pPr>
            <a:r>
              <a:rPr lang="en-US" sz="4000" dirty="0" smtClean="0"/>
              <a:t> </a:t>
            </a:r>
            <a:endParaRPr lang="en-US" dirty="0">
              <a:solidFill>
                <a:schemeClr val="bg1">
                  <a:lumMod val="50000"/>
                </a:schemeClr>
              </a:solidFill>
            </a:endParaRPr>
          </a:p>
          <a:p>
            <a:pPr marL="0" indent="0">
              <a:buNone/>
            </a:pPr>
            <a:endParaRPr lang="en-US" dirty="0"/>
          </a:p>
        </p:txBody>
      </p:sp>
      <p:grpSp>
        <p:nvGrpSpPr>
          <p:cNvPr id="584" name="Group 583"/>
          <p:cNvGrpSpPr/>
          <p:nvPr/>
        </p:nvGrpSpPr>
        <p:grpSpPr>
          <a:xfrm>
            <a:off x="669925" y="1524000"/>
            <a:ext cx="8204200" cy="4876800"/>
            <a:chOff x="609600" y="1054622"/>
            <a:chExt cx="8204200" cy="5562600"/>
          </a:xfrm>
        </p:grpSpPr>
        <p:sp>
          <p:nvSpPr>
            <p:cNvPr id="296" name="Rectangle 3"/>
            <p:cNvSpPr txBox="1">
              <a:spLocks noChangeArrowheads="1"/>
            </p:cNvSpPr>
            <p:nvPr/>
          </p:nvSpPr>
          <p:spPr bwMode="auto">
            <a:xfrm>
              <a:off x="609600" y="1054622"/>
              <a:ext cx="3429000" cy="55626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609600" indent="-609600">
                <a:lnSpc>
                  <a:spcPts val="2500"/>
                </a:lnSpc>
                <a:buFontTx/>
                <a:buNone/>
              </a:pPr>
              <a:r>
                <a:rPr lang="pt-BR" sz="2600" b="1" dirty="0" smtClean="0">
                  <a:solidFill>
                    <a:schemeClr val="tx2"/>
                  </a:solidFill>
                </a:rPr>
                <a:t>Application Software:</a:t>
              </a:r>
              <a:r>
                <a:rPr lang="pt-BR" sz="2600" dirty="0">
                  <a:solidFill>
                    <a:schemeClr val="tx2"/>
                  </a:solidFill>
                </a:rPr>
                <a:t/>
              </a:r>
              <a:br>
                <a:rPr lang="pt-BR" sz="2600" dirty="0">
                  <a:solidFill>
                    <a:schemeClr val="tx2"/>
                  </a:solidFill>
                </a:rPr>
              </a:br>
              <a:endParaRPr lang="pt-BR" sz="800" dirty="0" smtClean="0">
                <a:latin typeface="Courier New" pitchFamily="49" charset="0"/>
              </a:endParaRPr>
            </a:p>
            <a:p>
              <a:pPr marL="609600" indent="-609600">
                <a:lnSpc>
                  <a:spcPts val="2500"/>
                </a:lnSpc>
                <a:buFontTx/>
                <a:buNone/>
              </a:pPr>
              <a:r>
                <a:rPr lang="pt-BR" sz="2600" b="1" dirty="0" smtClean="0">
                  <a:solidFill>
                    <a:schemeClr val="tx2"/>
                  </a:solidFill>
                </a:rPr>
                <a:t>Library Software:</a:t>
              </a:r>
            </a:p>
            <a:p>
              <a:pPr marL="609600" indent="-609600">
                <a:lnSpc>
                  <a:spcPts val="2500"/>
                </a:lnSpc>
                <a:spcBef>
                  <a:spcPct val="30000"/>
                </a:spcBef>
                <a:buFontTx/>
                <a:buNone/>
              </a:pPr>
              <a:r>
                <a:rPr lang="pt-BR" sz="2400" dirty="0" smtClean="0">
                  <a:solidFill>
                    <a:schemeClr val="tx2"/>
                  </a:solidFill>
                </a:rPr>
                <a:t>Solutions                                                             </a:t>
              </a:r>
            </a:p>
            <a:p>
              <a:pPr marL="609600" indent="-609600">
                <a:lnSpc>
                  <a:spcPts val="2500"/>
                </a:lnSpc>
                <a:spcBef>
                  <a:spcPct val="30000"/>
                </a:spcBef>
                <a:buFontTx/>
                <a:buNone/>
              </a:pPr>
              <a:r>
                <a:rPr lang="pt-BR" sz="2400" dirty="0" smtClean="0">
                  <a:solidFill>
                    <a:schemeClr val="tx2"/>
                  </a:solidFill>
                </a:rPr>
                <a:t>Sub-Solutions                                                             </a:t>
              </a:r>
            </a:p>
            <a:p>
              <a:pPr marL="609600" indent="-609600">
                <a:lnSpc>
                  <a:spcPts val="2500"/>
                </a:lnSpc>
                <a:spcBef>
                  <a:spcPct val="30000"/>
                </a:spcBef>
                <a:buFontTx/>
                <a:buNone/>
              </a:pPr>
              <a:r>
                <a:rPr lang="pt-BR" sz="2400" dirty="0" smtClean="0">
                  <a:solidFill>
                    <a:schemeClr val="tx2"/>
                  </a:solidFill>
                </a:rPr>
                <a:t>Sub-Sub-Solutions                                                       </a:t>
              </a:r>
            </a:p>
            <a:p>
              <a:pPr marL="609600" indent="-609600">
                <a:lnSpc>
                  <a:spcPts val="2500"/>
                </a:lnSpc>
                <a:spcBef>
                  <a:spcPct val="30000"/>
                </a:spcBef>
                <a:buFontTx/>
                <a:buNone/>
              </a:pPr>
              <a:r>
                <a:rPr lang="pt-BR" sz="2400" dirty="0" smtClean="0">
                  <a:solidFill>
                    <a:schemeClr val="tx2"/>
                  </a:solidFill>
                </a:rPr>
                <a:t>Vocabulary-Type Utilities                                  </a:t>
              </a:r>
            </a:p>
            <a:p>
              <a:pPr marL="609600" indent="-609600">
                <a:lnSpc>
                  <a:spcPts val="2500"/>
                </a:lnSpc>
                <a:spcBef>
                  <a:spcPct val="30000"/>
                </a:spcBef>
                <a:buFontTx/>
                <a:buNone/>
              </a:pPr>
              <a:r>
                <a:rPr lang="pt-BR" sz="2400" dirty="0" smtClean="0">
                  <a:solidFill>
                    <a:schemeClr val="tx2"/>
                  </a:solidFill>
                </a:rPr>
                <a:t>Vocabulary Types                                                        </a:t>
              </a:r>
            </a:p>
            <a:p>
              <a:pPr marL="609600" indent="-609600">
                <a:lnSpc>
                  <a:spcPts val="2500"/>
                </a:lnSpc>
                <a:spcBef>
                  <a:spcPct val="30000"/>
                </a:spcBef>
                <a:buFontTx/>
                <a:buNone/>
              </a:pPr>
              <a:r>
                <a:rPr lang="pt-BR" sz="2400" dirty="0" smtClean="0">
                  <a:solidFill>
                    <a:schemeClr val="tx2"/>
                  </a:solidFill>
                </a:rPr>
                <a:t>Implementation Utilities                                               </a:t>
              </a:r>
            </a:p>
            <a:p>
              <a:pPr marL="609600" indent="-609600">
                <a:lnSpc>
                  <a:spcPts val="2500"/>
                </a:lnSpc>
                <a:spcBef>
                  <a:spcPct val="30000"/>
                </a:spcBef>
                <a:buFontTx/>
                <a:buNone/>
              </a:pPr>
              <a:r>
                <a:rPr lang="pt-BR" sz="2400" dirty="0" smtClean="0">
                  <a:solidFill>
                    <a:schemeClr val="tx2"/>
                  </a:solidFill>
                </a:rPr>
                <a:t>Low-Level Interfaces                                                          </a:t>
              </a:r>
            </a:p>
            <a:p>
              <a:pPr marL="609600" indent="-609600">
                <a:lnSpc>
                  <a:spcPts val="2500"/>
                </a:lnSpc>
                <a:spcBef>
                  <a:spcPct val="30000"/>
                </a:spcBef>
                <a:buFontTx/>
                <a:buNone/>
              </a:pPr>
              <a:r>
                <a:rPr lang="pt-BR" sz="2400" dirty="0" smtClean="0">
                  <a:solidFill>
                    <a:schemeClr val="tx2"/>
                  </a:solidFill>
                </a:rPr>
                <a:t>Platform Adapters</a:t>
              </a:r>
              <a:endParaRPr lang="en-US" sz="1600" dirty="0">
                <a:latin typeface="Courier New" pitchFamily="49" charset="0"/>
              </a:endParaRPr>
            </a:p>
          </p:txBody>
        </p:sp>
        <p:grpSp>
          <p:nvGrpSpPr>
            <p:cNvPr id="297" name="Group 4"/>
            <p:cNvGrpSpPr>
              <a:grpSpLocks/>
            </p:cNvGrpSpPr>
            <p:nvPr/>
          </p:nvGrpSpPr>
          <p:grpSpPr bwMode="auto">
            <a:xfrm>
              <a:off x="5672138" y="5949950"/>
              <a:ext cx="415925" cy="246063"/>
              <a:chOff x="2879" y="2788"/>
              <a:chExt cx="262" cy="155"/>
            </a:xfrm>
          </p:grpSpPr>
          <p:sp>
            <p:nvSpPr>
              <p:cNvPr id="298" name="Rectangle 5"/>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9" name="AutoShape 6"/>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00" name="Group 7"/>
            <p:cNvGrpSpPr>
              <a:grpSpLocks/>
            </p:cNvGrpSpPr>
            <p:nvPr/>
          </p:nvGrpSpPr>
          <p:grpSpPr bwMode="auto">
            <a:xfrm>
              <a:off x="6705600" y="5943600"/>
              <a:ext cx="415925" cy="246063"/>
              <a:chOff x="2879" y="2788"/>
              <a:chExt cx="262" cy="155"/>
            </a:xfrm>
          </p:grpSpPr>
          <p:sp>
            <p:nvSpPr>
              <p:cNvPr id="301" name="Rectangle 8"/>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2" name="AutoShape 9"/>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03" name="Group 10"/>
            <p:cNvGrpSpPr>
              <a:grpSpLocks/>
            </p:cNvGrpSpPr>
            <p:nvPr/>
          </p:nvGrpSpPr>
          <p:grpSpPr bwMode="auto">
            <a:xfrm>
              <a:off x="6172200" y="5943600"/>
              <a:ext cx="415925" cy="246063"/>
              <a:chOff x="2879" y="2788"/>
              <a:chExt cx="262" cy="155"/>
            </a:xfrm>
          </p:grpSpPr>
          <p:sp>
            <p:nvSpPr>
              <p:cNvPr id="304" name="Rectangle 11"/>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5" name="AutoShape 12"/>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06" name="Group 13"/>
            <p:cNvGrpSpPr>
              <a:grpSpLocks/>
            </p:cNvGrpSpPr>
            <p:nvPr/>
          </p:nvGrpSpPr>
          <p:grpSpPr bwMode="auto">
            <a:xfrm>
              <a:off x="5367338" y="5645150"/>
              <a:ext cx="415925" cy="246063"/>
              <a:chOff x="2879" y="2788"/>
              <a:chExt cx="262" cy="155"/>
            </a:xfrm>
          </p:grpSpPr>
          <p:sp>
            <p:nvSpPr>
              <p:cNvPr id="307" name="Rectangle 14"/>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8" name="AutoShape 15"/>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09" name="Group 16"/>
            <p:cNvGrpSpPr>
              <a:grpSpLocks/>
            </p:cNvGrpSpPr>
            <p:nvPr/>
          </p:nvGrpSpPr>
          <p:grpSpPr bwMode="auto">
            <a:xfrm>
              <a:off x="6400800" y="5638800"/>
              <a:ext cx="415925" cy="246063"/>
              <a:chOff x="2879" y="2788"/>
              <a:chExt cx="262" cy="155"/>
            </a:xfrm>
          </p:grpSpPr>
          <p:sp>
            <p:nvSpPr>
              <p:cNvPr id="310" name="Rectangle 17"/>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1" name="AutoShape 18"/>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12" name="Group 19"/>
            <p:cNvGrpSpPr>
              <a:grpSpLocks/>
            </p:cNvGrpSpPr>
            <p:nvPr/>
          </p:nvGrpSpPr>
          <p:grpSpPr bwMode="auto">
            <a:xfrm>
              <a:off x="5867400" y="5638800"/>
              <a:ext cx="415925" cy="246063"/>
              <a:chOff x="2879" y="2788"/>
              <a:chExt cx="262" cy="155"/>
            </a:xfrm>
          </p:grpSpPr>
          <p:sp>
            <p:nvSpPr>
              <p:cNvPr id="313" name="Rectangle 20"/>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4" name="AutoShape 21"/>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15" name="Group 22"/>
            <p:cNvGrpSpPr>
              <a:grpSpLocks/>
            </p:cNvGrpSpPr>
            <p:nvPr/>
          </p:nvGrpSpPr>
          <p:grpSpPr bwMode="auto">
            <a:xfrm>
              <a:off x="6899275" y="5638800"/>
              <a:ext cx="415925" cy="246063"/>
              <a:chOff x="2879" y="2788"/>
              <a:chExt cx="262" cy="155"/>
            </a:xfrm>
          </p:grpSpPr>
          <p:sp>
            <p:nvSpPr>
              <p:cNvPr id="316" name="Rectangle 23"/>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7" name="AutoShape 24"/>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18" name="Group 25"/>
            <p:cNvGrpSpPr>
              <a:grpSpLocks/>
            </p:cNvGrpSpPr>
            <p:nvPr/>
          </p:nvGrpSpPr>
          <p:grpSpPr bwMode="auto">
            <a:xfrm>
              <a:off x="5138738" y="5340350"/>
              <a:ext cx="415925" cy="246063"/>
              <a:chOff x="2879" y="2788"/>
              <a:chExt cx="262" cy="155"/>
            </a:xfrm>
          </p:grpSpPr>
          <p:sp>
            <p:nvSpPr>
              <p:cNvPr id="319" name="Rectangle 26"/>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0" name="AutoShape 27"/>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21" name="Group 28"/>
            <p:cNvGrpSpPr>
              <a:grpSpLocks/>
            </p:cNvGrpSpPr>
            <p:nvPr/>
          </p:nvGrpSpPr>
          <p:grpSpPr bwMode="auto">
            <a:xfrm>
              <a:off x="6172200" y="5334000"/>
              <a:ext cx="415925" cy="246063"/>
              <a:chOff x="2879" y="2788"/>
              <a:chExt cx="262" cy="155"/>
            </a:xfrm>
          </p:grpSpPr>
          <p:sp>
            <p:nvSpPr>
              <p:cNvPr id="322" name="Rectangle 29"/>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3" name="AutoShape 30"/>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24" name="Group 31"/>
            <p:cNvGrpSpPr>
              <a:grpSpLocks/>
            </p:cNvGrpSpPr>
            <p:nvPr/>
          </p:nvGrpSpPr>
          <p:grpSpPr bwMode="auto">
            <a:xfrm>
              <a:off x="5638800" y="5334000"/>
              <a:ext cx="415925" cy="246063"/>
              <a:chOff x="2879" y="2788"/>
              <a:chExt cx="262" cy="155"/>
            </a:xfrm>
          </p:grpSpPr>
          <p:sp>
            <p:nvSpPr>
              <p:cNvPr id="325" name="Rectangle 32"/>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6" name="AutoShape 33"/>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27" name="Group 34"/>
            <p:cNvGrpSpPr>
              <a:grpSpLocks/>
            </p:cNvGrpSpPr>
            <p:nvPr/>
          </p:nvGrpSpPr>
          <p:grpSpPr bwMode="auto">
            <a:xfrm>
              <a:off x="6670675" y="5334000"/>
              <a:ext cx="415925" cy="246063"/>
              <a:chOff x="2879" y="2788"/>
              <a:chExt cx="262" cy="155"/>
            </a:xfrm>
          </p:grpSpPr>
          <p:sp>
            <p:nvSpPr>
              <p:cNvPr id="328" name="Rectangle 35"/>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 name="AutoShape 36"/>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30" name="Group 37"/>
            <p:cNvGrpSpPr>
              <a:grpSpLocks/>
            </p:cNvGrpSpPr>
            <p:nvPr/>
          </p:nvGrpSpPr>
          <p:grpSpPr bwMode="auto">
            <a:xfrm>
              <a:off x="7162800" y="5334000"/>
              <a:ext cx="415925" cy="246063"/>
              <a:chOff x="2879" y="2788"/>
              <a:chExt cx="262" cy="155"/>
            </a:xfrm>
          </p:grpSpPr>
          <p:sp>
            <p:nvSpPr>
              <p:cNvPr id="331" name="Rectangle 38"/>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2" name="AutoShape 39"/>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33" name="Group 40"/>
            <p:cNvGrpSpPr>
              <a:grpSpLocks/>
            </p:cNvGrpSpPr>
            <p:nvPr/>
          </p:nvGrpSpPr>
          <p:grpSpPr bwMode="auto">
            <a:xfrm>
              <a:off x="4945063" y="5035550"/>
              <a:ext cx="415925" cy="246063"/>
              <a:chOff x="2879" y="2788"/>
              <a:chExt cx="262" cy="155"/>
            </a:xfrm>
          </p:grpSpPr>
          <p:sp>
            <p:nvSpPr>
              <p:cNvPr id="334" name="Rectangle 41"/>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5" name="AutoShape 42"/>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36" name="Group 43"/>
            <p:cNvGrpSpPr>
              <a:grpSpLocks/>
            </p:cNvGrpSpPr>
            <p:nvPr/>
          </p:nvGrpSpPr>
          <p:grpSpPr bwMode="auto">
            <a:xfrm>
              <a:off x="5978525" y="5029200"/>
              <a:ext cx="415925" cy="246063"/>
              <a:chOff x="2879" y="2788"/>
              <a:chExt cx="262" cy="155"/>
            </a:xfrm>
          </p:grpSpPr>
          <p:sp>
            <p:nvSpPr>
              <p:cNvPr id="337" name="Rectangle 44"/>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8" name="AutoShape 45"/>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39" name="Group 46"/>
            <p:cNvGrpSpPr>
              <a:grpSpLocks/>
            </p:cNvGrpSpPr>
            <p:nvPr/>
          </p:nvGrpSpPr>
          <p:grpSpPr bwMode="auto">
            <a:xfrm>
              <a:off x="5445125" y="5029200"/>
              <a:ext cx="415925" cy="246063"/>
              <a:chOff x="2879" y="2788"/>
              <a:chExt cx="262" cy="155"/>
            </a:xfrm>
          </p:grpSpPr>
          <p:sp>
            <p:nvSpPr>
              <p:cNvPr id="340" name="Rectangle 47"/>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1" name="AutoShape 48"/>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42" name="Group 49"/>
            <p:cNvGrpSpPr>
              <a:grpSpLocks/>
            </p:cNvGrpSpPr>
            <p:nvPr/>
          </p:nvGrpSpPr>
          <p:grpSpPr bwMode="auto">
            <a:xfrm>
              <a:off x="6477000" y="5029200"/>
              <a:ext cx="415925" cy="246063"/>
              <a:chOff x="2879" y="2788"/>
              <a:chExt cx="262" cy="155"/>
            </a:xfrm>
          </p:grpSpPr>
          <p:sp>
            <p:nvSpPr>
              <p:cNvPr id="343" name="Rectangle 50"/>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4" name="AutoShape 51"/>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45" name="Group 52"/>
            <p:cNvGrpSpPr>
              <a:grpSpLocks/>
            </p:cNvGrpSpPr>
            <p:nvPr/>
          </p:nvGrpSpPr>
          <p:grpSpPr bwMode="auto">
            <a:xfrm>
              <a:off x="6969125" y="5029200"/>
              <a:ext cx="415925" cy="246063"/>
              <a:chOff x="2879" y="2788"/>
              <a:chExt cx="262" cy="155"/>
            </a:xfrm>
          </p:grpSpPr>
          <p:sp>
            <p:nvSpPr>
              <p:cNvPr id="346" name="Rectangle 53"/>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7" name="AutoShape 54"/>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48" name="Group 55"/>
            <p:cNvGrpSpPr>
              <a:grpSpLocks/>
            </p:cNvGrpSpPr>
            <p:nvPr/>
          </p:nvGrpSpPr>
          <p:grpSpPr bwMode="auto">
            <a:xfrm>
              <a:off x="7467600" y="5029200"/>
              <a:ext cx="415925" cy="246063"/>
              <a:chOff x="2879" y="2788"/>
              <a:chExt cx="262" cy="155"/>
            </a:xfrm>
          </p:grpSpPr>
          <p:sp>
            <p:nvSpPr>
              <p:cNvPr id="349" name="Rectangle 56"/>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0" name="AutoShape 57"/>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51" name="Group 58"/>
            <p:cNvGrpSpPr>
              <a:grpSpLocks/>
            </p:cNvGrpSpPr>
            <p:nvPr/>
          </p:nvGrpSpPr>
          <p:grpSpPr bwMode="auto">
            <a:xfrm>
              <a:off x="4757738" y="4730750"/>
              <a:ext cx="415925" cy="246063"/>
              <a:chOff x="2879" y="2788"/>
              <a:chExt cx="262" cy="155"/>
            </a:xfrm>
          </p:grpSpPr>
          <p:sp>
            <p:nvSpPr>
              <p:cNvPr id="352" name="Rectangle 59"/>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3" name="AutoShape 60"/>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54" name="Group 61"/>
            <p:cNvGrpSpPr>
              <a:grpSpLocks/>
            </p:cNvGrpSpPr>
            <p:nvPr/>
          </p:nvGrpSpPr>
          <p:grpSpPr bwMode="auto">
            <a:xfrm>
              <a:off x="5791200" y="4724400"/>
              <a:ext cx="415925" cy="246063"/>
              <a:chOff x="2879" y="2788"/>
              <a:chExt cx="262" cy="155"/>
            </a:xfrm>
          </p:grpSpPr>
          <p:sp>
            <p:nvSpPr>
              <p:cNvPr id="355" name="Rectangle 62"/>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6" name="AutoShape 63"/>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57" name="Group 64"/>
            <p:cNvGrpSpPr>
              <a:grpSpLocks/>
            </p:cNvGrpSpPr>
            <p:nvPr/>
          </p:nvGrpSpPr>
          <p:grpSpPr bwMode="auto">
            <a:xfrm>
              <a:off x="5257800" y="4724400"/>
              <a:ext cx="415925" cy="246063"/>
              <a:chOff x="2879" y="2788"/>
              <a:chExt cx="262" cy="155"/>
            </a:xfrm>
          </p:grpSpPr>
          <p:sp>
            <p:nvSpPr>
              <p:cNvPr id="358" name="Rectangle 65"/>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9" name="AutoShape 66"/>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60" name="Group 67"/>
            <p:cNvGrpSpPr>
              <a:grpSpLocks/>
            </p:cNvGrpSpPr>
            <p:nvPr/>
          </p:nvGrpSpPr>
          <p:grpSpPr bwMode="auto">
            <a:xfrm>
              <a:off x="6289675" y="4724400"/>
              <a:ext cx="415925" cy="246063"/>
              <a:chOff x="2879" y="2788"/>
              <a:chExt cx="262" cy="155"/>
            </a:xfrm>
          </p:grpSpPr>
          <p:sp>
            <p:nvSpPr>
              <p:cNvPr id="361" name="Rectangle 68"/>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62" name="AutoShape 69"/>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63" name="Group 70"/>
            <p:cNvGrpSpPr>
              <a:grpSpLocks/>
            </p:cNvGrpSpPr>
            <p:nvPr/>
          </p:nvGrpSpPr>
          <p:grpSpPr bwMode="auto">
            <a:xfrm>
              <a:off x="6781800" y="4724400"/>
              <a:ext cx="415925" cy="246063"/>
              <a:chOff x="2879" y="2788"/>
              <a:chExt cx="262" cy="155"/>
            </a:xfrm>
          </p:grpSpPr>
          <p:sp>
            <p:nvSpPr>
              <p:cNvPr id="364" name="Rectangle 71"/>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65" name="AutoShape 72"/>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66" name="Group 73"/>
            <p:cNvGrpSpPr>
              <a:grpSpLocks/>
            </p:cNvGrpSpPr>
            <p:nvPr/>
          </p:nvGrpSpPr>
          <p:grpSpPr bwMode="auto">
            <a:xfrm>
              <a:off x="7280275" y="4724400"/>
              <a:ext cx="415925" cy="246063"/>
              <a:chOff x="2879" y="2788"/>
              <a:chExt cx="262" cy="155"/>
            </a:xfrm>
          </p:grpSpPr>
          <p:sp>
            <p:nvSpPr>
              <p:cNvPr id="367" name="Rectangle 74"/>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68" name="AutoShape 75"/>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69" name="Group 76"/>
            <p:cNvGrpSpPr>
              <a:grpSpLocks/>
            </p:cNvGrpSpPr>
            <p:nvPr/>
          </p:nvGrpSpPr>
          <p:grpSpPr bwMode="auto">
            <a:xfrm>
              <a:off x="7772400" y="4724400"/>
              <a:ext cx="415925" cy="246063"/>
              <a:chOff x="2879" y="2788"/>
              <a:chExt cx="262" cy="155"/>
            </a:xfrm>
          </p:grpSpPr>
          <p:sp>
            <p:nvSpPr>
              <p:cNvPr id="370" name="Rectangle 77"/>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 name="AutoShape 78"/>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72" name="Group 79"/>
            <p:cNvGrpSpPr>
              <a:grpSpLocks/>
            </p:cNvGrpSpPr>
            <p:nvPr/>
          </p:nvGrpSpPr>
          <p:grpSpPr bwMode="auto">
            <a:xfrm>
              <a:off x="4564063" y="4425950"/>
              <a:ext cx="415925" cy="246063"/>
              <a:chOff x="2879" y="2788"/>
              <a:chExt cx="262" cy="155"/>
            </a:xfrm>
          </p:grpSpPr>
          <p:sp>
            <p:nvSpPr>
              <p:cNvPr id="373" name="Rectangle 80"/>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4" name="AutoShape 81"/>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75" name="Group 82"/>
            <p:cNvGrpSpPr>
              <a:grpSpLocks/>
            </p:cNvGrpSpPr>
            <p:nvPr/>
          </p:nvGrpSpPr>
          <p:grpSpPr bwMode="auto">
            <a:xfrm>
              <a:off x="5597525" y="4419600"/>
              <a:ext cx="415925" cy="246063"/>
              <a:chOff x="2879" y="2788"/>
              <a:chExt cx="262" cy="155"/>
            </a:xfrm>
          </p:grpSpPr>
          <p:sp>
            <p:nvSpPr>
              <p:cNvPr id="376" name="Rectangle 83"/>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7" name="AutoShape 84"/>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78" name="Group 85"/>
            <p:cNvGrpSpPr>
              <a:grpSpLocks/>
            </p:cNvGrpSpPr>
            <p:nvPr/>
          </p:nvGrpSpPr>
          <p:grpSpPr bwMode="auto">
            <a:xfrm>
              <a:off x="5064125" y="4419600"/>
              <a:ext cx="415925" cy="246063"/>
              <a:chOff x="2879" y="2788"/>
              <a:chExt cx="262" cy="155"/>
            </a:xfrm>
          </p:grpSpPr>
          <p:sp>
            <p:nvSpPr>
              <p:cNvPr id="379" name="Rectangle 86"/>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80" name="AutoShape 87"/>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81" name="Group 88"/>
            <p:cNvGrpSpPr>
              <a:grpSpLocks/>
            </p:cNvGrpSpPr>
            <p:nvPr/>
          </p:nvGrpSpPr>
          <p:grpSpPr bwMode="auto">
            <a:xfrm>
              <a:off x="6096000" y="4419600"/>
              <a:ext cx="415925" cy="246063"/>
              <a:chOff x="2879" y="2788"/>
              <a:chExt cx="262" cy="155"/>
            </a:xfrm>
          </p:grpSpPr>
          <p:sp>
            <p:nvSpPr>
              <p:cNvPr id="382" name="Rectangle 89"/>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83" name="AutoShape 90"/>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84" name="Group 91"/>
            <p:cNvGrpSpPr>
              <a:grpSpLocks/>
            </p:cNvGrpSpPr>
            <p:nvPr/>
          </p:nvGrpSpPr>
          <p:grpSpPr bwMode="auto">
            <a:xfrm>
              <a:off x="6588125" y="4419600"/>
              <a:ext cx="415925" cy="246063"/>
              <a:chOff x="2879" y="2788"/>
              <a:chExt cx="262" cy="155"/>
            </a:xfrm>
          </p:grpSpPr>
          <p:sp>
            <p:nvSpPr>
              <p:cNvPr id="385" name="Rectangle 92"/>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86" name="AutoShape 93"/>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87" name="Group 94"/>
            <p:cNvGrpSpPr>
              <a:grpSpLocks/>
            </p:cNvGrpSpPr>
            <p:nvPr/>
          </p:nvGrpSpPr>
          <p:grpSpPr bwMode="auto">
            <a:xfrm>
              <a:off x="7086600" y="4419600"/>
              <a:ext cx="415925" cy="246063"/>
              <a:chOff x="2879" y="2788"/>
              <a:chExt cx="262" cy="155"/>
            </a:xfrm>
          </p:grpSpPr>
          <p:sp>
            <p:nvSpPr>
              <p:cNvPr id="388" name="Rectangle 95"/>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89" name="AutoShape 96"/>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90" name="Group 97"/>
            <p:cNvGrpSpPr>
              <a:grpSpLocks/>
            </p:cNvGrpSpPr>
            <p:nvPr/>
          </p:nvGrpSpPr>
          <p:grpSpPr bwMode="auto">
            <a:xfrm>
              <a:off x="7578725" y="4419600"/>
              <a:ext cx="415925" cy="246063"/>
              <a:chOff x="2879" y="2788"/>
              <a:chExt cx="262" cy="155"/>
            </a:xfrm>
          </p:grpSpPr>
          <p:sp>
            <p:nvSpPr>
              <p:cNvPr id="391" name="Rectangle 98"/>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2" name="AutoShape 99"/>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93" name="Group 100"/>
            <p:cNvGrpSpPr>
              <a:grpSpLocks/>
            </p:cNvGrpSpPr>
            <p:nvPr/>
          </p:nvGrpSpPr>
          <p:grpSpPr bwMode="auto">
            <a:xfrm>
              <a:off x="8042275" y="4419600"/>
              <a:ext cx="415925" cy="246063"/>
              <a:chOff x="2879" y="2788"/>
              <a:chExt cx="262" cy="155"/>
            </a:xfrm>
          </p:grpSpPr>
          <p:sp>
            <p:nvSpPr>
              <p:cNvPr id="394" name="Rectangle 101"/>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5" name="AutoShape 102"/>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96" name="Group 103"/>
            <p:cNvGrpSpPr>
              <a:grpSpLocks/>
            </p:cNvGrpSpPr>
            <p:nvPr/>
          </p:nvGrpSpPr>
          <p:grpSpPr bwMode="auto">
            <a:xfrm>
              <a:off x="4792663" y="4121150"/>
              <a:ext cx="415925" cy="246063"/>
              <a:chOff x="2879" y="2788"/>
              <a:chExt cx="262" cy="155"/>
            </a:xfrm>
          </p:grpSpPr>
          <p:sp>
            <p:nvSpPr>
              <p:cNvPr id="397" name="Rectangle 104"/>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8" name="AutoShape 105"/>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99" name="Group 106"/>
            <p:cNvGrpSpPr>
              <a:grpSpLocks/>
            </p:cNvGrpSpPr>
            <p:nvPr/>
          </p:nvGrpSpPr>
          <p:grpSpPr bwMode="auto">
            <a:xfrm>
              <a:off x="5826125" y="4114800"/>
              <a:ext cx="415925" cy="246063"/>
              <a:chOff x="2879" y="2788"/>
              <a:chExt cx="262" cy="155"/>
            </a:xfrm>
          </p:grpSpPr>
          <p:sp>
            <p:nvSpPr>
              <p:cNvPr id="400" name="Rectangle 107"/>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1" name="AutoShape 108"/>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02" name="Group 109"/>
            <p:cNvGrpSpPr>
              <a:grpSpLocks/>
            </p:cNvGrpSpPr>
            <p:nvPr/>
          </p:nvGrpSpPr>
          <p:grpSpPr bwMode="auto">
            <a:xfrm>
              <a:off x="5292725" y="4114800"/>
              <a:ext cx="415925" cy="246063"/>
              <a:chOff x="2879" y="2788"/>
              <a:chExt cx="262" cy="155"/>
            </a:xfrm>
          </p:grpSpPr>
          <p:sp>
            <p:nvSpPr>
              <p:cNvPr id="403" name="Rectangle 110"/>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4" name="AutoShape 111"/>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05" name="Group 112"/>
            <p:cNvGrpSpPr>
              <a:grpSpLocks/>
            </p:cNvGrpSpPr>
            <p:nvPr/>
          </p:nvGrpSpPr>
          <p:grpSpPr bwMode="auto">
            <a:xfrm>
              <a:off x="6324600" y="4114800"/>
              <a:ext cx="415925" cy="246063"/>
              <a:chOff x="2879" y="2788"/>
              <a:chExt cx="262" cy="155"/>
            </a:xfrm>
          </p:grpSpPr>
          <p:sp>
            <p:nvSpPr>
              <p:cNvPr id="406" name="Rectangle 113"/>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7" name="AutoShape 114"/>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08" name="Group 115"/>
            <p:cNvGrpSpPr>
              <a:grpSpLocks/>
            </p:cNvGrpSpPr>
            <p:nvPr/>
          </p:nvGrpSpPr>
          <p:grpSpPr bwMode="auto">
            <a:xfrm>
              <a:off x="6816725" y="4114800"/>
              <a:ext cx="415925" cy="246063"/>
              <a:chOff x="2879" y="2788"/>
              <a:chExt cx="262" cy="155"/>
            </a:xfrm>
          </p:grpSpPr>
          <p:sp>
            <p:nvSpPr>
              <p:cNvPr id="409" name="Rectangle 116"/>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0" name="AutoShape 117"/>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11" name="Group 118"/>
            <p:cNvGrpSpPr>
              <a:grpSpLocks/>
            </p:cNvGrpSpPr>
            <p:nvPr/>
          </p:nvGrpSpPr>
          <p:grpSpPr bwMode="auto">
            <a:xfrm>
              <a:off x="7315200" y="4114800"/>
              <a:ext cx="415925" cy="246063"/>
              <a:chOff x="2879" y="2788"/>
              <a:chExt cx="262" cy="155"/>
            </a:xfrm>
          </p:grpSpPr>
          <p:sp>
            <p:nvSpPr>
              <p:cNvPr id="412" name="Rectangle 119"/>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3" name="AutoShape 120"/>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14" name="Group 121"/>
            <p:cNvGrpSpPr>
              <a:grpSpLocks/>
            </p:cNvGrpSpPr>
            <p:nvPr/>
          </p:nvGrpSpPr>
          <p:grpSpPr bwMode="auto">
            <a:xfrm>
              <a:off x="7807325" y="4114800"/>
              <a:ext cx="415925" cy="246063"/>
              <a:chOff x="2879" y="2788"/>
              <a:chExt cx="262" cy="155"/>
            </a:xfrm>
          </p:grpSpPr>
          <p:sp>
            <p:nvSpPr>
              <p:cNvPr id="415" name="Rectangle 122"/>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6" name="AutoShape 123"/>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17" name="Group 124"/>
            <p:cNvGrpSpPr>
              <a:grpSpLocks/>
            </p:cNvGrpSpPr>
            <p:nvPr/>
          </p:nvGrpSpPr>
          <p:grpSpPr bwMode="auto">
            <a:xfrm>
              <a:off x="8270875" y="4114800"/>
              <a:ext cx="415925" cy="246063"/>
              <a:chOff x="2879" y="2788"/>
              <a:chExt cx="262" cy="155"/>
            </a:xfrm>
          </p:grpSpPr>
          <p:sp>
            <p:nvSpPr>
              <p:cNvPr id="418" name="Rectangle 125"/>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9" name="AutoShape 126"/>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20" name="Group 127"/>
            <p:cNvGrpSpPr>
              <a:grpSpLocks/>
            </p:cNvGrpSpPr>
            <p:nvPr/>
          </p:nvGrpSpPr>
          <p:grpSpPr bwMode="auto">
            <a:xfrm>
              <a:off x="4267200" y="4114800"/>
              <a:ext cx="415925" cy="246063"/>
              <a:chOff x="2879" y="2788"/>
              <a:chExt cx="262" cy="155"/>
            </a:xfrm>
          </p:grpSpPr>
          <p:sp>
            <p:nvSpPr>
              <p:cNvPr id="421" name="Rectangle 128"/>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2" name="AutoShape 129"/>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23" name="Oval 130"/>
            <p:cNvSpPr>
              <a:spLocks noChangeArrowheads="1"/>
            </p:cNvSpPr>
            <p:nvPr/>
          </p:nvSpPr>
          <p:spPr bwMode="auto">
            <a:xfrm>
              <a:off x="4114800" y="1066800"/>
              <a:ext cx="762000" cy="381000"/>
            </a:xfrm>
            <a:prstGeom prst="ellipse">
              <a:avLst/>
            </a:prstGeom>
            <a:solidFill>
              <a:srgbClr val="008000"/>
            </a:solidFill>
            <a:ln w="12700">
              <a:solidFill>
                <a:srgbClr val="0033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1600" b="1"/>
                <a:t>App  1</a:t>
              </a:r>
            </a:p>
          </p:txBody>
        </p:sp>
        <p:sp>
          <p:nvSpPr>
            <p:cNvPr id="424" name="Oval 131"/>
            <p:cNvSpPr>
              <a:spLocks noChangeArrowheads="1"/>
            </p:cNvSpPr>
            <p:nvPr/>
          </p:nvSpPr>
          <p:spPr bwMode="auto">
            <a:xfrm>
              <a:off x="5029200" y="1066800"/>
              <a:ext cx="762000" cy="381000"/>
            </a:xfrm>
            <a:prstGeom prst="ellipse">
              <a:avLst/>
            </a:prstGeom>
            <a:solidFill>
              <a:srgbClr val="008000"/>
            </a:solidFill>
            <a:ln w="12700">
              <a:solidFill>
                <a:srgbClr val="0033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1600" b="1"/>
                <a:t>App  2</a:t>
              </a:r>
            </a:p>
          </p:txBody>
        </p:sp>
        <p:sp>
          <p:nvSpPr>
            <p:cNvPr id="425" name="Oval 132"/>
            <p:cNvSpPr>
              <a:spLocks noChangeArrowheads="1"/>
            </p:cNvSpPr>
            <p:nvPr/>
          </p:nvSpPr>
          <p:spPr bwMode="auto">
            <a:xfrm>
              <a:off x="5943600" y="1066800"/>
              <a:ext cx="762000" cy="381000"/>
            </a:xfrm>
            <a:prstGeom prst="ellipse">
              <a:avLst/>
            </a:prstGeom>
            <a:solidFill>
              <a:srgbClr val="008000"/>
            </a:solidFill>
            <a:ln w="12700">
              <a:solidFill>
                <a:srgbClr val="0033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1600" b="1"/>
                <a:t>App  3</a:t>
              </a:r>
            </a:p>
          </p:txBody>
        </p:sp>
        <p:sp>
          <p:nvSpPr>
            <p:cNvPr id="426" name="Oval 133"/>
            <p:cNvSpPr>
              <a:spLocks noChangeArrowheads="1"/>
            </p:cNvSpPr>
            <p:nvPr/>
          </p:nvSpPr>
          <p:spPr bwMode="auto">
            <a:xfrm>
              <a:off x="6858000" y="1066800"/>
              <a:ext cx="762000" cy="381000"/>
            </a:xfrm>
            <a:prstGeom prst="ellipse">
              <a:avLst/>
            </a:prstGeom>
            <a:solidFill>
              <a:srgbClr val="008000"/>
            </a:solidFill>
            <a:ln w="12700">
              <a:solidFill>
                <a:srgbClr val="0033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1600" b="1"/>
                <a:t>App 4</a:t>
              </a:r>
            </a:p>
          </p:txBody>
        </p:sp>
        <p:sp>
          <p:nvSpPr>
            <p:cNvPr id="427" name="Oval 134"/>
            <p:cNvSpPr>
              <a:spLocks noChangeArrowheads="1"/>
            </p:cNvSpPr>
            <p:nvPr/>
          </p:nvSpPr>
          <p:spPr bwMode="auto">
            <a:xfrm>
              <a:off x="7772400" y="1066800"/>
              <a:ext cx="762000" cy="381000"/>
            </a:xfrm>
            <a:prstGeom prst="ellipse">
              <a:avLst/>
            </a:prstGeom>
            <a:solidFill>
              <a:srgbClr val="008000"/>
            </a:solidFill>
            <a:ln w="12700">
              <a:solidFill>
                <a:srgbClr val="0033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1600" b="1"/>
                <a:t>App  5</a:t>
              </a:r>
            </a:p>
          </p:txBody>
        </p:sp>
        <p:grpSp>
          <p:nvGrpSpPr>
            <p:cNvPr id="428" name="Group 135"/>
            <p:cNvGrpSpPr>
              <a:grpSpLocks/>
            </p:cNvGrpSpPr>
            <p:nvPr/>
          </p:nvGrpSpPr>
          <p:grpSpPr bwMode="auto">
            <a:xfrm>
              <a:off x="4452938" y="3816350"/>
              <a:ext cx="415925" cy="246063"/>
              <a:chOff x="2879" y="2788"/>
              <a:chExt cx="262" cy="155"/>
            </a:xfrm>
          </p:grpSpPr>
          <p:sp>
            <p:nvSpPr>
              <p:cNvPr id="429" name="Rectangle 136"/>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30" name="AutoShape 137"/>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31" name="Group 138"/>
            <p:cNvGrpSpPr>
              <a:grpSpLocks/>
            </p:cNvGrpSpPr>
            <p:nvPr/>
          </p:nvGrpSpPr>
          <p:grpSpPr bwMode="auto">
            <a:xfrm>
              <a:off x="5486400" y="3810000"/>
              <a:ext cx="415925" cy="246063"/>
              <a:chOff x="2879" y="2788"/>
              <a:chExt cx="262" cy="155"/>
            </a:xfrm>
          </p:grpSpPr>
          <p:sp>
            <p:nvSpPr>
              <p:cNvPr id="432" name="Rectangle 139"/>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33" name="AutoShape 140"/>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34" name="Group 141"/>
            <p:cNvGrpSpPr>
              <a:grpSpLocks/>
            </p:cNvGrpSpPr>
            <p:nvPr/>
          </p:nvGrpSpPr>
          <p:grpSpPr bwMode="auto">
            <a:xfrm>
              <a:off x="4953000" y="3810000"/>
              <a:ext cx="415925" cy="246063"/>
              <a:chOff x="2879" y="2788"/>
              <a:chExt cx="262" cy="155"/>
            </a:xfrm>
          </p:grpSpPr>
          <p:sp>
            <p:nvSpPr>
              <p:cNvPr id="435" name="Rectangle 142"/>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36" name="AutoShape 143"/>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37" name="Group 144"/>
            <p:cNvGrpSpPr>
              <a:grpSpLocks/>
            </p:cNvGrpSpPr>
            <p:nvPr/>
          </p:nvGrpSpPr>
          <p:grpSpPr bwMode="auto">
            <a:xfrm>
              <a:off x="5984875" y="3810000"/>
              <a:ext cx="415925" cy="246063"/>
              <a:chOff x="2879" y="2788"/>
              <a:chExt cx="262" cy="155"/>
            </a:xfrm>
          </p:grpSpPr>
          <p:sp>
            <p:nvSpPr>
              <p:cNvPr id="438" name="Rectangle 145"/>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39" name="AutoShape 146"/>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40" name="Group 147"/>
            <p:cNvGrpSpPr>
              <a:grpSpLocks/>
            </p:cNvGrpSpPr>
            <p:nvPr/>
          </p:nvGrpSpPr>
          <p:grpSpPr bwMode="auto">
            <a:xfrm>
              <a:off x="6477000" y="3810000"/>
              <a:ext cx="415925" cy="246063"/>
              <a:chOff x="2879" y="2788"/>
              <a:chExt cx="262" cy="155"/>
            </a:xfrm>
          </p:grpSpPr>
          <p:sp>
            <p:nvSpPr>
              <p:cNvPr id="441" name="Rectangle 148"/>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2" name="AutoShape 149"/>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43" name="Group 150"/>
            <p:cNvGrpSpPr>
              <a:grpSpLocks/>
            </p:cNvGrpSpPr>
            <p:nvPr/>
          </p:nvGrpSpPr>
          <p:grpSpPr bwMode="auto">
            <a:xfrm>
              <a:off x="6975475" y="3810000"/>
              <a:ext cx="415925" cy="246063"/>
              <a:chOff x="2879" y="2788"/>
              <a:chExt cx="262" cy="155"/>
            </a:xfrm>
          </p:grpSpPr>
          <p:sp>
            <p:nvSpPr>
              <p:cNvPr id="444" name="Rectangle 151"/>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5" name="AutoShape 152"/>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46" name="Group 153"/>
            <p:cNvGrpSpPr>
              <a:grpSpLocks/>
            </p:cNvGrpSpPr>
            <p:nvPr/>
          </p:nvGrpSpPr>
          <p:grpSpPr bwMode="auto">
            <a:xfrm>
              <a:off x="7467600" y="3810000"/>
              <a:ext cx="415925" cy="246063"/>
              <a:chOff x="2879" y="2788"/>
              <a:chExt cx="262" cy="155"/>
            </a:xfrm>
          </p:grpSpPr>
          <p:sp>
            <p:nvSpPr>
              <p:cNvPr id="447" name="Rectangle 154"/>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8" name="AutoShape 155"/>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49" name="Group 156"/>
            <p:cNvGrpSpPr>
              <a:grpSpLocks/>
            </p:cNvGrpSpPr>
            <p:nvPr/>
          </p:nvGrpSpPr>
          <p:grpSpPr bwMode="auto">
            <a:xfrm>
              <a:off x="7931150" y="3810000"/>
              <a:ext cx="415925" cy="246063"/>
              <a:chOff x="2879" y="2788"/>
              <a:chExt cx="262" cy="155"/>
            </a:xfrm>
          </p:grpSpPr>
          <p:sp>
            <p:nvSpPr>
              <p:cNvPr id="450" name="Rectangle 157"/>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1" name="AutoShape 158"/>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52" name="Group 159"/>
            <p:cNvGrpSpPr>
              <a:grpSpLocks/>
            </p:cNvGrpSpPr>
            <p:nvPr/>
          </p:nvGrpSpPr>
          <p:grpSpPr bwMode="auto">
            <a:xfrm>
              <a:off x="4681538" y="3511550"/>
              <a:ext cx="415925" cy="246063"/>
              <a:chOff x="2879" y="2788"/>
              <a:chExt cx="262" cy="155"/>
            </a:xfrm>
          </p:grpSpPr>
          <p:sp>
            <p:nvSpPr>
              <p:cNvPr id="453" name="Rectangle 160"/>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4" name="AutoShape 161"/>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55" name="Group 162"/>
            <p:cNvGrpSpPr>
              <a:grpSpLocks/>
            </p:cNvGrpSpPr>
            <p:nvPr/>
          </p:nvGrpSpPr>
          <p:grpSpPr bwMode="auto">
            <a:xfrm>
              <a:off x="5715000" y="3505200"/>
              <a:ext cx="415925" cy="246063"/>
              <a:chOff x="2879" y="2788"/>
              <a:chExt cx="262" cy="155"/>
            </a:xfrm>
          </p:grpSpPr>
          <p:sp>
            <p:nvSpPr>
              <p:cNvPr id="456" name="Rectangle 163"/>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7" name="AutoShape 164"/>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58" name="Group 165"/>
            <p:cNvGrpSpPr>
              <a:grpSpLocks/>
            </p:cNvGrpSpPr>
            <p:nvPr/>
          </p:nvGrpSpPr>
          <p:grpSpPr bwMode="auto">
            <a:xfrm>
              <a:off x="5181600" y="3505200"/>
              <a:ext cx="415925" cy="246063"/>
              <a:chOff x="2879" y="2788"/>
              <a:chExt cx="262" cy="155"/>
            </a:xfrm>
          </p:grpSpPr>
          <p:sp>
            <p:nvSpPr>
              <p:cNvPr id="459" name="Rectangle 166"/>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0" name="AutoShape 167"/>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61" name="Group 168"/>
            <p:cNvGrpSpPr>
              <a:grpSpLocks/>
            </p:cNvGrpSpPr>
            <p:nvPr/>
          </p:nvGrpSpPr>
          <p:grpSpPr bwMode="auto">
            <a:xfrm>
              <a:off x="6213475" y="3505200"/>
              <a:ext cx="415925" cy="246063"/>
              <a:chOff x="2879" y="2788"/>
              <a:chExt cx="262" cy="155"/>
            </a:xfrm>
          </p:grpSpPr>
          <p:sp>
            <p:nvSpPr>
              <p:cNvPr id="462" name="Rectangle 169"/>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3" name="AutoShape 170"/>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64" name="Group 171"/>
            <p:cNvGrpSpPr>
              <a:grpSpLocks/>
            </p:cNvGrpSpPr>
            <p:nvPr/>
          </p:nvGrpSpPr>
          <p:grpSpPr bwMode="auto">
            <a:xfrm>
              <a:off x="6705600" y="3505200"/>
              <a:ext cx="415925" cy="246063"/>
              <a:chOff x="2879" y="2788"/>
              <a:chExt cx="262" cy="155"/>
            </a:xfrm>
          </p:grpSpPr>
          <p:sp>
            <p:nvSpPr>
              <p:cNvPr id="465" name="Rectangle 172"/>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6" name="AutoShape 173"/>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67" name="Group 174"/>
            <p:cNvGrpSpPr>
              <a:grpSpLocks/>
            </p:cNvGrpSpPr>
            <p:nvPr/>
          </p:nvGrpSpPr>
          <p:grpSpPr bwMode="auto">
            <a:xfrm>
              <a:off x="7204075" y="3505200"/>
              <a:ext cx="415925" cy="246063"/>
              <a:chOff x="2879" y="2788"/>
              <a:chExt cx="262" cy="155"/>
            </a:xfrm>
          </p:grpSpPr>
          <p:sp>
            <p:nvSpPr>
              <p:cNvPr id="468" name="Rectangle 175"/>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9" name="AutoShape 176"/>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70" name="Group 177"/>
            <p:cNvGrpSpPr>
              <a:grpSpLocks/>
            </p:cNvGrpSpPr>
            <p:nvPr/>
          </p:nvGrpSpPr>
          <p:grpSpPr bwMode="auto">
            <a:xfrm>
              <a:off x="7696200" y="3505200"/>
              <a:ext cx="415925" cy="246063"/>
              <a:chOff x="2879" y="2788"/>
              <a:chExt cx="262" cy="155"/>
            </a:xfrm>
          </p:grpSpPr>
          <p:sp>
            <p:nvSpPr>
              <p:cNvPr id="471" name="Rectangle 178"/>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72" name="AutoShape 179"/>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73" name="Group 180"/>
            <p:cNvGrpSpPr>
              <a:grpSpLocks/>
            </p:cNvGrpSpPr>
            <p:nvPr/>
          </p:nvGrpSpPr>
          <p:grpSpPr bwMode="auto">
            <a:xfrm>
              <a:off x="8159750" y="3505200"/>
              <a:ext cx="415925" cy="246063"/>
              <a:chOff x="2879" y="2788"/>
              <a:chExt cx="262" cy="155"/>
            </a:xfrm>
          </p:grpSpPr>
          <p:sp>
            <p:nvSpPr>
              <p:cNvPr id="474" name="Rectangle 181"/>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75" name="AutoShape 182"/>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76" name="Group 183"/>
            <p:cNvGrpSpPr>
              <a:grpSpLocks/>
            </p:cNvGrpSpPr>
            <p:nvPr/>
          </p:nvGrpSpPr>
          <p:grpSpPr bwMode="auto">
            <a:xfrm>
              <a:off x="4156075" y="3505200"/>
              <a:ext cx="415925" cy="246063"/>
              <a:chOff x="2879" y="2788"/>
              <a:chExt cx="262" cy="155"/>
            </a:xfrm>
          </p:grpSpPr>
          <p:sp>
            <p:nvSpPr>
              <p:cNvPr id="477" name="Rectangle 184"/>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78" name="AutoShape 185"/>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79" name="Group 186"/>
            <p:cNvGrpSpPr>
              <a:grpSpLocks/>
            </p:cNvGrpSpPr>
            <p:nvPr/>
          </p:nvGrpSpPr>
          <p:grpSpPr bwMode="auto">
            <a:xfrm>
              <a:off x="4343400" y="3206750"/>
              <a:ext cx="415925" cy="246063"/>
              <a:chOff x="2879" y="2788"/>
              <a:chExt cx="262" cy="155"/>
            </a:xfrm>
          </p:grpSpPr>
          <p:sp>
            <p:nvSpPr>
              <p:cNvPr id="480" name="Rectangle 187"/>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1" name="AutoShape 188"/>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82" name="Group 189"/>
            <p:cNvGrpSpPr>
              <a:grpSpLocks/>
            </p:cNvGrpSpPr>
            <p:nvPr/>
          </p:nvGrpSpPr>
          <p:grpSpPr bwMode="auto">
            <a:xfrm>
              <a:off x="5368925" y="3200400"/>
              <a:ext cx="415925" cy="246063"/>
              <a:chOff x="2879" y="2788"/>
              <a:chExt cx="262" cy="155"/>
            </a:xfrm>
          </p:grpSpPr>
          <p:sp>
            <p:nvSpPr>
              <p:cNvPr id="483" name="Rectangle 190"/>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4" name="AutoShape 191"/>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85" name="Group 192"/>
            <p:cNvGrpSpPr>
              <a:grpSpLocks/>
            </p:cNvGrpSpPr>
            <p:nvPr/>
          </p:nvGrpSpPr>
          <p:grpSpPr bwMode="auto">
            <a:xfrm>
              <a:off x="4835525" y="3200400"/>
              <a:ext cx="415925" cy="246063"/>
              <a:chOff x="2879" y="2788"/>
              <a:chExt cx="262" cy="155"/>
            </a:xfrm>
          </p:grpSpPr>
          <p:sp>
            <p:nvSpPr>
              <p:cNvPr id="486" name="Rectangle 193"/>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7" name="AutoShape 194"/>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88" name="Group 195"/>
            <p:cNvGrpSpPr>
              <a:grpSpLocks/>
            </p:cNvGrpSpPr>
            <p:nvPr/>
          </p:nvGrpSpPr>
          <p:grpSpPr bwMode="auto">
            <a:xfrm>
              <a:off x="5867400" y="3200400"/>
              <a:ext cx="415925" cy="246063"/>
              <a:chOff x="2879" y="2788"/>
              <a:chExt cx="262" cy="155"/>
            </a:xfrm>
          </p:grpSpPr>
          <p:sp>
            <p:nvSpPr>
              <p:cNvPr id="489" name="Rectangle 196"/>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90" name="AutoShape 197"/>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91" name="Group 198"/>
            <p:cNvGrpSpPr>
              <a:grpSpLocks/>
            </p:cNvGrpSpPr>
            <p:nvPr/>
          </p:nvGrpSpPr>
          <p:grpSpPr bwMode="auto">
            <a:xfrm>
              <a:off x="6359525" y="3200400"/>
              <a:ext cx="415925" cy="246063"/>
              <a:chOff x="2879" y="2788"/>
              <a:chExt cx="262" cy="155"/>
            </a:xfrm>
          </p:grpSpPr>
          <p:sp>
            <p:nvSpPr>
              <p:cNvPr id="492" name="Rectangle 199"/>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93" name="AutoShape 200"/>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94" name="Group 201"/>
            <p:cNvGrpSpPr>
              <a:grpSpLocks/>
            </p:cNvGrpSpPr>
            <p:nvPr/>
          </p:nvGrpSpPr>
          <p:grpSpPr bwMode="auto">
            <a:xfrm>
              <a:off x="6858000" y="3200400"/>
              <a:ext cx="415925" cy="246063"/>
              <a:chOff x="2879" y="2788"/>
              <a:chExt cx="262" cy="155"/>
            </a:xfrm>
          </p:grpSpPr>
          <p:sp>
            <p:nvSpPr>
              <p:cNvPr id="495" name="Rectangle 202"/>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96" name="AutoShape 203"/>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97" name="Group 204"/>
            <p:cNvGrpSpPr>
              <a:grpSpLocks/>
            </p:cNvGrpSpPr>
            <p:nvPr/>
          </p:nvGrpSpPr>
          <p:grpSpPr bwMode="auto">
            <a:xfrm>
              <a:off x="7350125" y="3200400"/>
              <a:ext cx="415925" cy="246063"/>
              <a:chOff x="2879" y="2788"/>
              <a:chExt cx="262" cy="155"/>
            </a:xfrm>
          </p:grpSpPr>
          <p:sp>
            <p:nvSpPr>
              <p:cNvPr id="498" name="Rectangle 205"/>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99" name="AutoShape 206"/>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00" name="Group 207"/>
            <p:cNvGrpSpPr>
              <a:grpSpLocks/>
            </p:cNvGrpSpPr>
            <p:nvPr/>
          </p:nvGrpSpPr>
          <p:grpSpPr bwMode="auto">
            <a:xfrm>
              <a:off x="7813675" y="3200400"/>
              <a:ext cx="415925" cy="246063"/>
              <a:chOff x="2879" y="2788"/>
              <a:chExt cx="262" cy="155"/>
            </a:xfrm>
          </p:grpSpPr>
          <p:sp>
            <p:nvSpPr>
              <p:cNvPr id="501" name="Rectangle 208"/>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2" name="AutoShape 209"/>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03" name="Group 210"/>
            <p:cNvGrpSpPr>
              <a:grpSpLocks/>
            </p:cNvGrpSpPr>
            <p:nvPr/>
          </p:nvGrpSpPr>
          <p:grpSpPr bwMode="auto">
            <a:xfrm>
              <a:off x="4564063" y="2901950"/>
              <a:ext cx="415925" cy="246063"/>
              <a:chOff x="2879" y="2788"/>
              <a:chExt cx="262" cy="155"/>
            </a:xfrm>
          </p:grpSpPr>
          <p:sp>
            <p:nvSpPr>
              <p:cNvPr id="504" name="Rectangle 211"/>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5" name="AutoShape 212"/>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06" name="Group 213"/>
            <p:cNvGrpSpPr>
              <a:grpSpLocks/>
            </p:cNvGrpSpPr>
            <p:nvPr/>
          </p:nvGrpSpPr>
          <p:grpSpPr bwMode="auto">
            <a:xfrm>
              <a:off x="5597525" y="2895600"/>
              <a:ext cx="415925" cy="246063"/>
              <a:chOff x="2879" y="2788"/>
              <a:chExt cx="262" cy="155"/>
            </a:xfrm>
          </p:grpSpPr>
          <p:sp>
            <p:nvSpPr>
              <p:cNvPr id="507" name="Rectangle 214"/>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8" name="AutoShape 215"/>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09" name="Group 216"/>
            <p:cNvGrpSpPr>
              <a:grpSpLocks/>
            </p:cNvGrpSpPr>
            <p:nvPr/>
          </p:nvGrpSpPr>
          <p:grpSpPr bwMode="auto">
            <a:xfrm>
              <a:off x="5064125" y="2895600"/>
              <a:ext cx="415925" cy="246063"/>
              <a:chOff x="2879" y="2788"/>
              <a:chExt cx="262" cy="155"/>
            </a:xfrm>
          </p:grpSpPr>
          <p:sp>
            <p:nvSpPr>
              <p:cNvPr id="510" name="Rectangle 217"/>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11" name="AutoShape 218"/>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12" name="Group 219"/>
            <p:cNvGrpSpPr>
              <a:grpSpLocks/>
            </p:cNvGrpSpPr>
            <p:nvPr/>
          </p:nvGrpSpPr>
          <p:grpSpPr bwMode="auto">
            <a:xfrm>
              <a:off x="6096000" y="2895600"/>
              <a:ext cx="415925" cy="246063"/>
              <a:chOff x="2879" y="2788"/>
              <a:chExt cx="262" cy="155"/>
            </a:xfrm>
          </p:grpSpPr>
          <p:sp>
            <p:nvSpPr>
              <p:cNvPr id="513" name="Rectangle 220"/>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14" name="AutoShape 221"/>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15" name="Group 222"/>
            <p:cNvGrpSpPr>
              <a:grpSpLocks/>
            </p:cNvGrpSpPr>
            <p:nvPr/>
          </p:nvGrpSpPr>
          <p:grpSpPr bwMode="auto">
            <a:xfrm>
              <a:off x="6588125" y="2895600"/>
              <a:ext cx="415925" cy="246063"/>
              <a:chOff x="2879" y="2788"/>
              <a:chExt cx="262" cy="155"/>
            </a:xfrm>
          </p:grpSpPr>
          <p:sp>
            <p:nvSpPr>
              <p:cNvPr id="516" name="Rectangle 223"/>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17" name="AutoShape 224"/>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18" name="Group 225"/>
            <p:cNvGrpSpPr>
              <a:grpSpLocks/>
            </p:cNvGrpSpPr>
            <p:nvPr/>
          </p:nvGrpSpPr>
          <p:grpSpPr bwMode="auto">
            <a:xfrm>
              <a:off x="7086600" y="2895600"/>
              <a:ext cx="415925" cy="246063"/>
              <a:chOff x="2879" y="2788"/>
              <a:chExt cx="262" cy="155"/>
            </a:xfrm>
          </p:grpSpPr>
          <p:sp>
            <p:nvSpPr>
              <p:cNvPr id="519" name="Rectangle 226"/>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0" name="AutoShape 227"/>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21" name="Group 228"/>
            <p:cNvGrpSpPr>
              <a:grpSpLocks/>
            </p:cNvGrpSpPr>
            <p:nvPr/>
          </p:nvGrpSpPr>
          <p:grpSpPr bwMode="auto">
            <a:xfrm>
              <a:off x="7543800" y="2895600"/>
              <a:ext cx="415925" cy="246063"/>
              <a:chOff x="2879" y="2788"/>
              <a:chExt cx="262" cy="155"/>
            </a:xfrm>
          </p:grpSpPr>
          <p:sp>
            <p:nvSpPr>
              <p:cNvPr id="522" name="Rectangle 229"/>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3" name="AutoShape 230"/>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24" name="Group 231"/>
            <p:cNvGrpSpPr>
              <a:grpSpLocks/>
            </p:cNvGrpSpPr>
            <p:nvPr/>
          </p:nvGrpSpPr>
          <p:grpSpPr bwMode="auto">
            <a:xfrm>
              <a:off x="5410200" y="2590800"/>
              <a:ext cx="415925" cy="246063"/>
              <a:chOff x="2879" y="2788"/>
              <a:chExt cx="262" cy="155"/>
            </a:xfrm>
          </p:grpSpPr>
          <p:sp>
            <p:nvSpPr>
              <p:cNvPr id="525" name="Rectangle 232"/>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6" name="AutoShape 233"/>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27" name="Group 234"/>
            <p:cNvGrpSpPr>
              <a:grpSpLocks/>
            </p:cNvGrpSpPr>
            <p:nvPr/>
          </p:nvGrpSpPr>
          <p:grpSpPr bwMode="auto">
            <a:xfrm>
              <a:off x="4876800" y="2590800"/>
              <a:ext cx="415925" cy="246063"/>
              <a:chOff x="2879" y="2788"/>
              <a:chExt cx="262" cy="155"/>
            </a:xfrm>
          </p:grpSpPr>
          <p:sp>
            <p:nvSpPr>
              <p:cNvPr id="528" name="Rectangle 235"/>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9" name="AutoShape 236"/>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30" name="Group 237"/>
            <p:cNvGrpSpPr>
              <a:grpSpLocks/>
            </p:cNvGrpSpPr>
            <p:nvPr/>
          </p:nvGrpSpPr>
          <p:grpSpPr bwMode="auto">
            <a:xfrm>
              <a:off x="5908675" y="2590800"/>
              <a:ext cx="415925" cy="246063"/>
              <a:chOff x="2879" y="2788"/>
              <a:chExt cx="262" cy="155"/>
            </a:xfrm>
          </p:grpSpPr>
          <p:sp>
            <p:nvSpPr>
              <p:cNvPr id="531" name="Rectangle 238"/>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32" name="AutoShape 239"/>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33" name="Group 240"/>
            <p:cNvGrpSpPr>
              <a:grpSpLocks/>
            </p:cNvGrpSpPr>
            <p:nvPr/>
          </p:nvGrpSpPr>
          <p:grpSpPr bwMode="auto">
            <a:xfrm>
              <a:off x="6400800" y="2590800"/>
              <a:ext cx="415925" cy="246063"/>
              <a:chOff x="2879" y="2788"/>
              <a:chExt cx="262" cy="155"/>
            </a:xfrm>
          </p:grpSpPr>
          <p:sp>
            <p:nvSpPr>
              <p:cNvPr id="534" name="Rectangle 241"/>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35" name="AutoShape 242"/>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36" name="Group 243"/>
            <p:cNvGrpSpPr>
              <a:grpSpLocks/>
            </p:cNvGrpSpPr>
            <p:nvPr/>
          </p:nvGrpSpPr>
          <p:grpSpPr bwMode="auto">
            <a:xfrm>
              <a:off x="6899275" y="2590800"/>
              <a:ext cx="415925" cy="246063"/>
              <a:chOff x="2879" y="2788"/>
              <a:chExt cx="262" cy="155"/>
            </a:xfrm>
          </p:grpSpPr>
          <p:sp>
            <p:nvSpPr>
              <p:cNvPr id="537" name="Rectangle 244"/>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38" name="AutoShape 245"/>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39" name="Group 246"/>
            <p:cNvGrpSpPr>
              <a:grpSpLocks/>
            </p:cNvGrpSpPr>
            <p:nvPr/>
          </p:nvGrpSpPr>
          <p:grpSpPr bwMode="auto">
            <a:xfrm>
              <a:off x="7391400" y="2590800"/>
              <a:ext cx="415925" cy="246063"/>
              <a:chOff x="2879" y="2788"/>
              <a:chExt cx="262" cy="155"/>
            </a:xfrm>
          </p:grpSpPr>
          <p:sp>
            <p:nvSpPr>
              <p:cNvPr id="540" name="Rectangle 247"/>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41" name="AutoShape 248"/>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42" name="Group 249"/>
            <p:cNvGrpSpPr>
              <a:grpSpLocks/>
            </p:cNvGrpSpPr>
            <p:nvPr/>
          </p:nvGrpSpPr>
          <p:grpSpPr bwMode="auto">
            <a:xfrm>
              <a:off x="5562600" y="2286000"/>
              <a:ext cx="415925" cy="246063"/>
              <a:chOff x="2879" y="2788"/>
              <a:chExt cx="262" cy="155"/>
            </a:xfrm>
          </p:grpSpPr>
          <p:sp>
            <p:nvSpPr>
              <p:cNvPr id="543" name="Rectangle 250"/>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44" name="AutoShape 251"/>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45" name="Group 252"/>
            <p:cNvGrpSpPr>
              <a:grpSpLocks/>
            </p:cNvGrpSpPr>
            <p:nvPr/>
          </p:nvGrpSpPr>
          <p:grpSpPr bwMode="auto">
            <a:xfrm>
              <a:off x="5029200" y="2286000"/>
              <a:ext cx="415925" cy="246063"/>
              <a:chOff x="2879" y="2788"/>
              <a:chExt cx="262" cy="155"/>
            </a:xfrm>
          </p:grpSpPr>
          <p:sp>
            <p:nvSpPr>
              <p:cNvPr id="546" name="Rectangle 253"/>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47" name="AutoShape 254"/>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48" name="Group 255"/>
            <p:cNvGrpSpPr>
              <a:grpSpLocks/>
            </p:cNvGrpSpPr>
            <p:nvPr/>
          </p:nvGrpSpPr>
          <p:grpSpPr bwMode="auto">
            <a:xfrm>
              <a:off x="6061075" y="2286000"/>
              <a:ext cx="415925" cy="246063"/>
              <a:chOff x="2879" y="2788"/>
              <a:chExt cx="262" cy="155"/>
            </a:xfrm>
          </p:grpSpPr>
          <p:sp>
            <p:nvSpPr>
              <p:cNvPr id="549" name="Rectangle 256"/>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50" name="AutoShape 257"/>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51" name="Group 258"/>
            <p:cNvGrpSpPr>
              <a:grpSpLocks/>
            </p:cNvGrpSpPr>
            <p:nvPr/>
          </p:nvGrpSpPr>
          <p:grpSpPr bwMode="auto">
            <a:xfrm>
              <a:off x="6553200" y="2286000"/>
              <a:ext cx="415925" cy="246063"/>
              <a:chOff x="2879" y="2788"/>
              <a:chExt cx="262" cy="155"/>
            </a:xfrm>
          </p:grpSpPr>
          <p:sp>
            <p:nvSpPr>
              <p:cNvPr id="552" name="Rectangle 259"/>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53" name="AutoShape 260"/>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54" name="Group 261"/>
            <p:cNvGrpSpPr>
              <a:grpSpLocks/>
            </p:cNvGrpSpPr>
            <p:nvPr/>
          </p:nvGrpSpPr>
          <p:grpSpPr bwMode="auto">
            <a:xfrm>
              <a:off x="7051675" y="2286000"/>
              <a:ext cx="415925" cy="246063"/>
              <a:chOff x="2879" y="2788"/>
              <a:chExt cx="262" cy="155"/>
            </a:xfrm>
          </p:grpSpPr>
          <p:sp>
            <p:nvSpPr>
              <p:cNvPr id="555" name="Rectangle 262"/>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56" name="AutoShape 263"/>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57" name="Group 264"/>
            <p:cNvGrpSpPr>
              <a:grpSpLocks/>
            </p:cNvGrpSpPr>
            <p:nvPr/>
          </p:nvGrpSpPr>
          <p:grpSpPr bwMode="auto">
            <a:xfrm>
              <a:off x="5249863" y="1987550"/>
              <a:ext cx="415925" cy="246063"/>
              <a:chOff x="2879" y="2788"/>
              <a:chExt cx="262" cy="155"/>
            </a:xfrm>
          </p:grpSpPr>
          <p:sp>
            <p:nvSpPr>
              <p:cNvPr id="558" name="Rectangle 265"/>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59" name="AutoShape 266"/>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60" name="Group 267"/>
            <p:cNvGrpSpPr>
              <a:grpSpLocks/>
            </p:cNvGrpSpPr>
            <p:nvPr/>
          </p:nvGrpSpPr>
          <p:grpSpPr bwMode="auto">
            <a:xfrm>
              <a:off x="6283325" y="1981200"/>
              <a:ext cx="415925" cy="246063"/>
              <a:chOff x="2879" y="2788"/>
              <a:chExt cx="262" cy="155"/>
            </a:xfrm>
          </p:grpSpPr>
          <p:sp>
            <p:nvSpPr>
              <p:cNvPr id="561" name="Rectangle 268"/>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62" name="AutoShape 269"/>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63" name="Group 270"/>
            <p:cNvGrpSpPr>
              <a:grpSpLocks/>
            </p:cNvGrpSpPr>
            <p:nvPr/>
          </p:nvGrpSpPr>
          <p:grpSpPr bwMode="auto">
            <a:xfrm>
              <a:off x="5749925" y="1981200"/>
              <a:ext cx="415925" cy="246063"/>
              <a:chOff x="2879" y="2788"/>
              <a:chExt cx="262" cy="155"/>
            </a:xfrm>
          </p:grpSpPr>
          <p:sp>
            <p:nvSpPr>
              <p:cNvPr id="564" name="Rectangle 271"/>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65" name="AutoShape 272"/>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66" name="Group 273"/>
            <p:cNvGrpSpPr>
              <a:grpSpLocks/>
            </p:cNvGrpSpPr>
            <p:nvPr/>
          </p:nvGrpSpPr>
          <p:grpSpPr bwMode="auto">
            <a:xfrm>
              <a:off x="6781800" y="1981200"/>
              <a:ext cx="415925" cy="246063"/>
              <a:chOff x="2879" y="2788"/>
              <a:chExt cx="262" cy="155"/>
            </a:xfrm>
          </p:grpSpPr>
          <p:sp>
            <p:nvSpPr>
              <p:cNvPr id="567" name="Rectangle 274"/>
              <p:cNvSpPr>
                <a:spLocks noChangeArrowheads="1"/>
              </p:cNvSpPr>
              <p:nvPr/>
            </p:nvSpPr>
            <p:spPr bwMode="auto">
              <a:xfrm>
                <a:off x="2879" y="2788"/>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68" name="AutoShape 275"/>
              <p:cNvSpPr>
                <a:spLocks noChangeArrowheads="1"/>
              </p:cNvSpPr>
              <p:nvPr/>
            </p:nvSpPr>
            <p:spPr bwMode="auto">
              <a:xfrm>
                <a:off x="2928" y="2832"/>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569" name="Line 276"/>
            <p:cNvSpPr>
              <a:spLocks noChangeShapeType="1"/>
            </p:cNvSpPr>
            <p:nvPr/>
          </p:nvSpPr>
          <p:spPr bwMode="auto">
            <a:xfrm flipH="1">
              <a:off x="4267200" y="1447800"/>
              <a:ext cx="152400" cy="2057400"/>
            </a:xfrm>
            <a:prstGeom prst="line">
              <a:avLst/>
            </a:prstGeom>
            <a:noFill/>
            <a:ln w="127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70" name="Line 277"/>
            <p:cNvSpPr>
              <a:spLocks noChangeShapeType="1"/>
            </p:cNvSpPr>
            <p:nvPr/>
          </p:nvSpPr>
          <p:spPr bwMode="auto">
            <a:xfrm flipH="1">
              <a:off x="5105400" y="1447800"/>
              <a:ext cx="152400" cy="838200"/>
            </a:xfrm>
            <a:prstGeom prst="line">
              <a:avLst/>
            </a:prstGeom>
            <a:noFill/>
            <a:ln w="127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71" name="Line 278"/>
            <p:cNvSpPr>
              <a:spLocks noChangeShapeType="1"/>
            </p:cNvSpPr>
            <p:nvPr/>
          </p:nvSpPr>
          <p:spPr bwMode="auto">
            <a:xfrm>
              <a:off x="4648200" y="1447800"/>
              <a:ext cx="304800" cy="1143000"/>
            </a:xfrm>
            <a:prstGeom prst="line">
              <a:avLst/>
            </a:prstGeom>
            <a:noFill/>
            <a:ln w="127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72" name="Line 279"/>
            <p:cNvSpPr>
              <a:spLocks noChangeShapeType="1"/>
            </p:cNvSpPr>
            <p:nvPr/>
          </p:nvSpPr>
          <p:spPr bwMode="auto">
            <a:xfrm>
              <a:off x="5486400" y="1447800"/>
              <a:ext cx="0" cy="533400"/>
            </a:xfrm>
            <a:prstGeom prst="line">
              <a:avLst/>
            </a:prstGeom>
            <a:noFill/>
            <a:ln w="127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73" name="Line 280"/>
            <p:cNvSpPr>
              <a:spLocks noChangeShapeType="1"/>
            </p:cNvSpPr>
            <p:nvPr/>
          </p:nvSpPr>
          <p:spPr bwMode="auto">
            <a:xfrm>
              <a:off x="5715000" y="1371600"/>
              <a:ext cx="152400" cy="609600"/>
            </a:xfrm>
            <a:prstGeom prst="line">
              <a:avLst/>
            </a:prstGeom>
            <a:noFill/>
            <a:ln w="127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74" name="Line 281"/>
            <p:cNvSpPr>
              <a:spLocks noChangeShapeType="1"/>
            </p:cNvSpPr>
            <p:nvPr/>
          </p:nvSpPr>
          <p:spPr bwMode="auto">
            <a:xfrm flipH="1">
              <a:off x="6096000" y="1447800"/>
              <a:ext cx="152400" cy="533400"/>
            </a:xfrm>
            <a:prstGeom prst="line">
              <a:avLst/>
            </a:prstGeom>
            <a:noFill/>
            <a:ln w="127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75" name="Line 282"/>
            <p:cNvSpPr>
              <a:spLocks noChangeShapeType="1"/>
            </p:cNvSpPr>
            <p:nvPr/>
          </p:nvSpPr>
          <p:spPr bwMode="auto">
            <a:xfrm flipH="1">
              <a:off x="6477000" y="1447800"/>
              <a:ext cx="0" cy="533400"/>
            </a:xfrm>
            <a:prstGeom prst="line">
              <a:avLst/>
            </a:prstGeom>
            <a:noFill/>
            <a:ln w="127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76" name="Line 283"/>
            <p:cNvSpPr>
              <a:spLocks noChangeShapeType="1"/>
            </p:cNvSpPr>
            <p:nvPr/>
          </p:nvSpPr>
          <p:spPr bwMode="auto">
            <a:xfrm flipH="1">
              <a:off x="6934200" y="1447800"/>
              <a:ext cx="152400" cy="533400"/>
            </a:xfrm>
            <a:prstGeom prst="line">
              <a:avLst/>
            </a:prstGeom>
            <a:noFill/>
            <a:ln w="127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77" name="Line 284"/>
            <p:cNvSpPr>
              <a:spLocks noChangeShapeType="1"/>
            </p:cNvSpPr>
            <p:nvPr/>
          </p:nvSpPr>
          <p:spPr bwMode="auto">
            <a:xfrm flipH="1">
              <a:off x="7315200" y="1447800"/>
              <a:ext cx="0" cy="838200"/>
            </a:xfrm>
            <a:prstGeom prst="line">
              <a:avLst/>
            </a:prstGeom>
            <a:noFill/>
            <a:ln w="127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78" name="Line 285"/>
            <p:cNvSpPr>
              <a:spLocks noChangeShapeType="1"/>
            </p:cNvSpPr>
            <p:nvPr/>
          </p:nvSpPr>
          <p:spPr bwMode="auto">
            <a:xfrm flipH="1">
              <a:off x="7696200" y="1447800"/>
              <a:ext cx="381000" cy="1143000"/>
            </a:xfrm>
            <a:prstGeom prst="line">
              <a:avLst/>
            </a:prstGeom>
            <a:noFill/>
            <a:ln w="127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79" name="Line 286"/>
            <p:cNvSpPr>
              <a:spLocks noChangeShapeType="1"/>
            </p:cNvSpPr>
            <p:nvPr/>
          </p:nvSpPr>
          <p:spPr bwMode="auto">
            <a:xfrm flipH="1">
              <a:off x="7924800" y="1447800"/>
              <a:ext cx="304800" cy="1447800"/>
            </a:xfrm>
            <a:prstGeom prst="line">
              <a:avLst/>
            </a:prstGeom>
            <a:noFill/>
            <a:ln w="127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80" name="Line 287"/>
            <p:cNvSpPr>
              <a:spLocks noChangeShapeType="1"/>
            </p:cNvSpPr>
            <p:nvPr/>
          </p:nvSpPr>
          <p:spPr bwMode="auto">
            <a:xfrm>
              <a:off x="8305800" y="1447800"/>
              <a:ext cx="76200" cy="2057400"/>
            </a:xfrm>
            <a:prstGeom prst="line">
              <a:avLst/>
            </a:prstGeom>
            <a:noFill/>
            <a:ln w="1270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81" name="Freeform 288"/>
            <p:cNvSpPr>
              <a:spLocks/>
            </p:cNvSpPr>
            <p:nvPr/>
          </p:nvSpPr>
          <p:spPr bwMode="auto">
            <a:xfrm>
              <a:off x="8382000" y="1447800"/>
              <a:ext cx="266700" cy="2667000"/>
            </a:xfrm>
            <a:custGeom>
              <a:avLst/>
              <a:gdLst>
                <a:gd name="T0" fmla="*/ 0 w 168"/>
                <a:gd name="T1" fmla="*/ 0 h 1680"/>
                <a:gd name="T2" fmla="*/ 144 w 168"/>
                <a:gd name="T3" fmla="*/ 768 h 1680"/>
                <a:gd name="T4" fmla="*/ 144 w 168"/>
                <a:gd name="T5" fmla="*/ 1680 h 1680"/>
              </a:gdLst>
              <a:ahLst/>
              <a:cxnLst>
                <a:cxn ang="0">
                  <a:pos x="T0" y="T1"/>
                </a:cxn>
                <a:cxn ang="0">
                  <a:pos x="T2" y="T3"/>
                </a:cxn>
                <a:cxn ang="0">
                  <a:pos x="T4" y="T5"/>
                </a:cxn>
              </a:cxnLst>
              <a:rect l="0" t="0" r="r" b="b"/>
              <a:pathLst>
                <a:path w="168" h="1680">
                  <a:moveTo>
                    <a:pt x="0" y="0"/>
                  </a:moveTo>
                  <a:cubicBezTo>
                    <a:pt x="60" y="244"/>
                    <a:pt x="120" y="488"/>
                    <a:pt x="144" y="768"/>
                  </a:cubicBezTo>
                  <a:cubicBezTo>
                    <a:pt x="168" y="1048"/>
                    <a:pt x="156" y="1364"/>
                    <a:pt x="144" y="1680"/>
                  </a:cubicBezTo>
                </a:path>
              </a:pathLst>
            </a:custGeom>
            <a:noFill/>
            <a:ln w="12700" cap="flat" cmpd="sng">
              <a:solidFill>
                <a:schemeClr val="tx1"/>
              </a:solidFill>
              <a:prstDash val="solid"/>
              <a:round/>
              <a:headEnd type="none" w="sm" len="sm"/>
              <a:tailEnd type="none" w="lg" len="lg"/>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82" name="Freeform 289"/>
            <p:cNvSpPr>
              <a:spLocks/>
            </p:cNvSpPr>
            <p:nvPr/>
          </p:nvSpPr>
          <p:spPr bwMode="auto">
            <a:xfrm>
              <a:off x="8458200" y="1371600"/>
              <a:ext cx="355600" cy="3225800"/>
            </a:xfrm>
            <a:custGeom>
              <a:avLst/>
              <a:gdLst>
                <a:gd name="T0" fmla="*/ 0 w 224"/>
                <a:gd name="T1" fmla="*/ 0 h 2032"/>
                <a:gd name="T2" fmla="*/ 144 w 224"/>
                <a:gd name="T3" fmla="*/ 720 h 2032"/>
                <a:gd name="T4" fmla="*/ 192 w 224"/>
                <a:gd name="T5" fmla="*/ 1632 h 2032"/>
                <a:gd name="T6" fmla="*/ 192 w 224"/>
                <a:gd name="T7" fmla="*/ 1968 h 2032"/>
                <a:gd name="T8" fmla="*/ 0 w 224"/>
                <a:gd name="T9" fmla="*/ 2016 h 2032"/>
              </a:gdLst>
              <a:ahLst/>
              <a:cxnLst>
                <a:cxn ang="0">
                  <a:pos x="T0" y="T1"/>
                </a:cxn>
                <a:cxn ang="0">
                  <a:pos x="T2" y="T3"/>
                </a:cxn>
                <a:cxn ang="0">
                  <a:pos x="T4" y="T5"/>
                </a:cxn>
                <a:cxn ang="0">
                  <a:pos x="T6" y="T7"/>
                </a:cxn>
                <a:cxn ang="0">
                  <a:pos x="T8" y="T9"/>
                </a:cxn>
              </a:cxnLst>
              <a:rect l="0" t="0" r="r" b="b"/>
              <a:pathLst>
                <a:path w="224" h="2032">
                  <a:moveTo>
                    <a:pt x="0" y="0"/>
                  </a:moveTo>
                  <a:cubicBezTo>
                    <a:pt x="56" y="224"/>
                    <a:pt x="112" y="448"/>
                    <a:pt x="144" y="720"/>
                  </a:cubicBezTo>
                  <a:cubicBezTo>
                    <a:pt x="176" y="992"/>
                    <a:pt x="184" y="1424"/>
                    <a:pt x="192" y="1632"/>
                  </a:cubicBezTo>
                  <a:cubicBezTo>
                    <a:pt x="200" y="1840"/>
                    <a:pt x="224" y="1904"/>
                    <a:pt x="192" y="1968"/>
                  </a:cubicBezTo>
                  <a:cubicBezTo>
                    <a:pt x="160" y="2032"/>
                    <a:pt x="80" y="2024"/>
                    <a:pt x="0" y="2016"/>
                  </a:cubicBezTo>
                </a:path>
              </a:pathLst>
            </a:custGeom>
            <a:noFill/>
            <a:ln w="12700" cap="flat" cmpd="sng">
              <a:solidFill>
                <a:schemeClr val="tx1"/>
              </a:solidFill>
              <a:prstDash val="solid"/>
              <a:round/>
              <a:headEnd type="none" w="sm" len="sm"/>
              <a:tailEnd type="none" w="lg" len="lg"/>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83" name="Freeform 290"/>
            <p:cNvSpPr>
              <a:spLocks/>
            </p:cNvSpPr>
            <p:nvPr/>
          </p:nvSpPr>
          <p:spPr bwMode="auto">
            <a:xfrm>
              <a:off x="3886200" y="1447800"/>
              <a:ext cx="673100" cy="3048000"/>
            </a:xfrm>
            <a:custGeom>
              <a:avLst/>
              <a:gdLst>
                <a:gd name="T0" fmla="*/ 232 w 328"/>
                <a:gd name="T1" fmla="*/ 0 h 1920"/>
                <a:gd name="T2" fmla="*/ 88 w 328"/>
                <a:gd name="T3" fmla="*/ 1056 h 1920"/>
                <a:gd name="T4" fmla="*/ 40 w 328"/>
                <a:gd name="T5" fmla="*/ 1776 h 1920"/>
                <a:gd name="T6" fmla="*/ 328 w 328"/>
                <a:gd name="T7" fmla="*/ 1920 h 1920"/>
              </a:gdLst>
              <a:ahLst/>
              <a:cxnLst>
                <a:cxn ang="0">
                  <a:pos x="T0" y="T1"/>
                </a:cxn>
                <a:cxn ang="0">
                  <a:pos x="T2" y="T3"/>
                </a:cxn>
                <a:cxn ang="0">
                  <a:pos x="T4" y="T5"/>
                </a:cxn>
                <a:cxn ang="0">
                  <a:pos x="T6" y="T7"/>
                </a:cxn>
              </a:cxnLst>
              <a:rect l="0" t="0" r="r" b="b"/>
              <a:pathLst>
                <a:path w="328" h="1920">
                  <a:moveTo>
                    <a:pt x="232" y="0"/>
                  </a:moveTo>
                  <a:cubicBezTo>
                    <a:pt x="176" y="380"/>
                    <a:pt x="120" y="760"/>
                    <a:pt x="88" y="1056"/>
                  </a:cubicBezTo>
                  <a:cubicBezTo>
                    <a:pt x="56" y="1352"/>
                    <a:pt x="0" y="1632"/>
                    <a:pt x="40" y="1776"/>
                  </a:cubicBezTo>
                  <a:cubicBezTo>
                    <a:pt x="80" y="1920"/>
                    <a:pt x="204" y="1920"/>
                    <a:pt x="328" y="1920"/>
                  </a:cubicBezTo>
                </a:path>
              </a:pathLst>
            </a:custGeom>
            <a:noFill/>
            <a:ln w="12700" cap="flat" cmpd="sng">
              <a:solidFill>
                <a:schemeClr val="tx1"/>
              </a:solidFill>
              <a:prstDash val="solid"/>
              <a:round/>
              <a:headEnd type="none" w="sm" len="sm"/>
              <a:tailEnd type="none" w="lg" len="lg"/>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73</a:t>
            </a:fld>
            <a:endParaRPr lang="en-US"/>
          </a:p>
        </p:txBody>
      </p:sp>
    </p:spTree>
    <p:extLst>
      <p:ext uri="{BB962C8B-B14F-4D97-AF65-F5344CB8AC3E}">
        <p14:creationId xmlns:p14="http://schemas.microsoft.com/office/powerpoint/2010/main" val="357503791"/>
      </p:ext>
    </p:extLst>
  </p:cSld>
  <p:clrMapOvr>
    <a:masterClrMapping/>
  </p:clrMapOvr>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marL="0" indent="0">
              <a:buNone/>
            </a:pPr>
            <a:r>
              <a:rPr lang="en-US" sz="3600" dirty="0" smtClean="0"/>
              <a:t> </a:t>
            </a:r>
            <a:r>
              <a:rPr lang="en-US" sz="4000" dirty="0" smtClean="0"/>
              <a:t>As library developers, we must </a:t>
            </a:r>
          </a:p>
          <a:p>
            <a:pPr marL="0" indent="0">
              <a:buNone/>
            </a:pPr>
            <a:endParaRPr lang="en-US" sz="3600" dirty="0">
              <a:latin typeface="Courier New" pitchFamily="49" charset="0"/>
              <a:cs typeface="Courier New" pitchFamily="49" charset="0"/>
            </a:endParaRP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74</a:t>
            </a:fld>
            <a:endParaRPr lang="en-US"/>
          </a:p>
        </p:txBody>
      </p:sp>
    </p:spTree>
    <p:extLst>
      <p:ext uri="{BB962C8B-B14F-4D97-AF65-F5344CB8AC3E}">
        <p14:creationId xmlns:p14="http://schemas.microsoft.com/office/powerpoint/2010/main" val="4216769506"/>
      </p:ext>
    </p:extLst>
  </p:cSld>
  <p:clrMapOvr>
    <a:masterClrMapping/>
  </p:clrMapOvr>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marL="0" indent="0">
              <a:buNone/>
            </a:pPr>
            <a:r>
              <a:rPr lang="en-US" sz="3600" dirty="0" smtClean="0"/>
              <a:t> </a:t>
            </a:r>
            <a:r>
              <a:rPr lang="en-US" sz="4000" dirty="0" smtClean="0"/>
              <a:t>As library developers, we must: </a:t>
            </a:r>
          </a:p>
          <a:p>
            <a:pPr>
              <a:buFont typeface="Wingdings" pitchFamily="2" charset="2"/>
              <a:buChar char="Ø"/>
            </a:pPr>
            <a:r>
              <a:rPr lang="en-US" sz="3600" dirty="0" smtClean="0"/>
              <a:t>Draw complexity inward; push simplicity outward.</a:t>
            </a: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75</a:t>
            </a:fld>
            <a:endParaRPr lang="en-US"/>
          </a:p>
        </p:txBody>
      </p:sp>
    </p:spTree>
    <p:extLst>
      <p:ext uri="{BB962C8B-B14F-4D97-AF65-F5344CB8AC3E}">
        <p14:creationId xmlns:p14="http://schemas.microsoft.com/office/powerpoint/2010/main" val="1284232080"/>
      </p:ext>
    </p:extLst>
  </p:cSld>
  <p:clrMapOvr>
    <a:masterClrMapping/>
  </p:clrMapOvr>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marL="0" indent="0">
              <a:buNone/>
            </a:pPr>
            <a:r>
              <a:rPr lang="en-US" sz="3600" dirty="0" smtClean="0"/>
              <a:t> </a:t>
            </a:r>
            <a:r>
              <a:rPr lang="en-US" sz="4000" dirty="0" smtClean="0"/>
              <a:t>As library developers, we must: </a:t>
            </a:r>
            <a:endParaRPr lang="en-US" sz="4000" dirty="0"/>
          </a:p>
          <a:p>
            <a:pPr>
              <a:buFont typeface="Wingdings" pitchFamily="2" charset="2"/>
              <a:buChar char="Ø"/>
            </a:pPr>
            <a:r>
              <a:rPr lang="en-US" sz="3600" dirty="0" smtClean="0">
                <a:solidFill>
                  <a:schemeClr val="bg1">
                    <a:lumMod val="75000"/>
                  </a:schemeClr>
                </a:solidFill>
              </a:rPr>
              <a:t>Draw </a:t>
            </a:r>
            <a:r>
              <a:rPr lang="en-US" sz="3600" dirty="0">
                <a:solidFill>
                  <a:schemeClr val="bg1">
                    <a:lumMod val="75000"/>
                  </a:schemeClr>
                </a:solidFill>
              </a:rPr>
              <a:t>c</a:t>
            </a:r>
            <a:r>
              <a:rPr lang="en-US" sz="3600" dirty="0" smtClean="0">
                <a:solidFill>
                  <a:schemeClr val="bg1">
                    <a:lumMod val="75000"/>
                  </a:schemeClr>
                </a:solidFill>
              </a:rPr>
              <a:t>omplexity </a:t>
            </a:r>
            <a:r>
              <a:rPr lang="en-US" sz="3600" dirty="0">
                <a:solidFill>
                  <a:schemeClr val="bg1">
                    <a:lumMod val="75000"/>
                  </a:schemeClr>
                </a:solidFill>
              </a:rPr>
              <a:t>i</a:t>
            </a:r>
            <a:r>
              <a:rPr lang="en-US" sz="3600" dirty="0" smtClean="0">
                <a:solidFill>
                  <a:schemeClr val="bg1">
                    <a:lumMod val="75000"/>
                  </a:schemeClr>
                </a:solidFill>
              </a:rPr>
              <a:t>nward</a:t>
            </a:r>
            <a:r>
              <a:rPr lang="en-US" sz="3600" dirty="0">
                <a:solidFill>
                  <a:schemeClr val="bg1">
                    <a:lumMod val="75000"/>
                  </a:schemeClr>
                </a:solidFill>
              </a:rPr>
              <a:t>; </a:t>
            </a:r>
            <a:r>
              <a:rPr lang="en-US" sz="3600" dirty="0" smtClean="0">
                <a:solidFill>
                  <a:schemeClr val="bg1">
                    <a:lumMod val="75000"/>
                  </a:schemeClr>
                </a:solidFill>
              </a:rPr>
              <a:t>push simplicity outward.</a:t>
            </a:r>
            <a:endParaRPr lang="en-US" sz="3600" dirty="0">
              <a:solidFill>
                <a:schemeClr val="bg1">
                  <a:lumMod val="75000"/>
                </a:schemeClr>
              </a:solidFill>
            </a:endParaRPr>
          </a:p>
          <a:p>
            <a:pPr>
              <a:buFont typeface="Wingdings" pitchFamily="2" charset="2"/>
              <a:buChar char="Ø"/>
            </a:pPr>
            <a:r>
              <a:rPr lang="en-US" sz="3600" dirty="0" smtClean="0"/>
              <a:t>Provide </a:t>
            </a:r>
            <a:r>
              <a:rPr lang="en-US" sz="3600" dirty="0"/>
              <a:t>correct, complete, yet concise </a:t>
            </a:r>
            <a:r>
              <a:rPr lang="en-US" sz="3600" dirty="0" smtClean="0"/>
              <a:t>function contract documentation.</a:t>
            </a:r>
            <a:endParaRPr lang="en-US" sz="36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76</a:t>
            </a:fld>
            <a:endParaRPr lang="en-US"/>
          </a:p>
        </p:txBody>
      </p:sp>
    </p:spTree>
    <p:extLst>
      <p:ext uri="{BB962C8B-B14F-4D97-AF65-F5344CB8AC3E}">
        <p14:creationId xmlns:p14="http://schemas.microsoft.com/office/powerpoint/2010/main" val="559068713"/>
      </p:ext>
    </p:extLst>
  </p:cSld>
  <p:clrMapOvr>
    <a:masterClrMapping/>
  </p:clrMapOvr>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marL="0" indent="0">
              <a:buNone/>
            </a:pPr>
            <a:r>
              <a:rPr lang="en-US" sz="3600" dirty="0" smtClean="0"/>
              <a:t> </a:t>
            </a:r>
            <a:r>
              <a:rPr lang="en-US" sz="4000" dirty="0" smtClean="0"/>
              <a:t>As library developers, we must: </a:t>
            </a:r>
            <a:endParaRPr lang="en-US" sz="4000" dirty="0"/>
          </a:p>
          <a:p>
            <a:pPr>
              <a:buFont typeface="Wingdings" pitchFamily="2" charset="2"/>
              <a:buChar char="Ø"/>
            </a:pPr>
            <a:r>
              <a:rPr lang="en-US" sz="3600" dirty="0" smtClean="0">
                <a:solidFill>
                  <a:schemeClr val="bg1">
                    <a:lumMod val="75000"/>
                  </a:schemeClr>
                </a:solidFill>
              </a:rPr>
              <a:t>Draw </a:t>
            </a:r>
            <a:r>
              <a:rPr lang="en-US" sz="3600" dirty="0">
                <a:solidFill>
                  <a:schemeClr val="bg1">
                    <a:lumMod val="75000"/>
                  </a:schemeClr>
                </a:solidFill>
              </a:rPr>
              <a:t>c</a:t>
            </a:r>
            <a:r>
              <a:rPr lang="en-US" sz="3600" dirty="0" smtClean="0">
                <a:solidFill>
                  <a:schemeClr val="bg1">
                    <a:lumMod val="75000"/>
                  </a:schemeClr>
                </a:solidFill>
              </a:rPr>
              <a:t>omplexity </a:t>
            </a:r>
            <a:r>
              <a:rPr lang="en-US" sz="3600" dirty="0">
                <a:solidFill>
                  <a:schemeClr val="bg1">
                    <a:lumMod val="75000"/>
                  </a:schemeClr>
                </a:solidFill>
              </a:rPr>
              <a:t>i</a:t>
            </a:r>
            <a:r>
              <a:rPr lang="en-US" sz="3600" dirty="0" smtClean="0">
                <a:solidFill>
                  <a:schemeClr val="bg1">
                    <a:lumMod val="75000"/>
                  </a:schemeClr>
                </a:solidFill>
              </a:rPr>
              <a:t>nward</a:t>
            </a:r>
            <a:r>
              <a:rPr lang="en-US" sz="3600" dirty="0">
                <a:solidFill>
                  <a:schemeClr val="bg1">
                    <a:lumMod val="75000"/>
                  </a:schemeClr>
                </a:solidFill>
              </a:rPr>
              <a:t>; </a:t>
            </a:r>
            <a:r>
              <a:rPr lang="en-US" sz="3600" dirty="0" smtClean="0">
                <a:solidFill>
                  <a:schemeClr val="bg1">
                    <a:lumMod val="75000"/>
                  </a:schemeClr>
                </a:solidFill>
              </a:rPr>
              <a:t>push simplicity outward.</a:t>
            </a:r>
            <a:endParaRPr lang="en-US" sz="3600" dirty="0">
              <a:solidFill>
                <a:schemeClr val="bg1">
                  <a:lumMod val="75000"/>
                </a:schemeClr>
              </a:solidFill>
            </a:endParaRPr>
          </a:p>
          <a:p>
            <a:pPr>
              <a:buFont typeface="Wingdings" pitchFamily="2" charset="2"/>
              <a:buChar char="Ø"/>
            </a:pPr>
            <a:r>
              <a:rPr lang="en-US" sz="3600" dirty="0" smtClean="0">
                <a:solidFill>
                  <a:schemeClr val="bg1">
                    <a:lumMod val="75000"/>
                  </a:schemeClr>
                </a:solidFill>
              </a:rPr>
              <a:t>Provide </a:t>
            </a:r>
            <a:r>
              <a:rPr lang="en-US" sz="3600" dirty="0">
                <a:solidFill>
                  <a:schemeClr val="bg1">
                    <a:lumMod val="75000"/>
                  </a:schemeClr>
                </a:solidFill>
              </a:rPr>
              <a:t>correct, complete, yet concise </a:t>
            </a:r>
            <a:r>
              <a:rPr lang="en-US" sz="3600" dirty="0" smtClean="0">
                <a:solidFill>
                  <a:schemeClr val="bg1">
                    <a:lumMod val="75000"/>
                  </a:schemeClr>
                </a:solidFill>
              </a:rPr>
              <a:t>function contract documentation</a:t>
            </a:r>
            <a:r>
              <a:rPr lang="en-US" sz="3600" dirty="0">
                <a:solidFill>
                  <a:schemeClr val="bg1">
                    <a:lumMod val="75000"/>
                  </a:schemeClr>
                </a:solidFill>
              </a:rPr>
              <a:t>.</a:t>
            </a:r>
          </a:p>
          <a:p>
            <a:pPr>
              <a:buFont typeface="Wingdings" pitchFamily="2" charset="2"/>
              <a:buChar char="Ø"/>
            </a:pPr>
            <a:r>
              <a:rPr lang="en-US" sz="3600" dirty="0" smtClean="0"/>
              <a:t>Avoid </a:t>
            </a:r>
            <a:r>
              <a:rPr lang="en-US" sz="3600" dirty="0"/>
              <a:t>gratuitous variation in rendering</a:t>
            </a:r>
            <a:r>
              <a:rPr lang="en-US" sz="3600" dirty="0" smtClean="0"/>
              <a:t>.</a:t>
            </a:r>
            <a:endParaRPr lang="en-US" sz="36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77</a:t>
            </a:fld>
            <a:endParaRPr lang="en-US"/>
          </a:p>
        </p:txBody>
      </p:sp>
    </p:spTree>
    <p:extLst>
      <p:ext uri="{BB962C8B-B14F-4D97-AF65-F5344CB8AC3E}">
        <p14:creationId xmlns:p14="http://schemas.microsoft.com/office/powerpoint/2010/main" val="1474604792"/>
      </p:ext>
    </p:extLst>
  </p:cSld>
  <p:clrMapOvr>
    <a:masterClrMapping/>
  </p:clrMapOvr>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p:txBody>
          <a:bodyPr/>
          <a:lstStyle/>
          <a:p>
            <a:pPr marL="0" indent="0">
              <a:buNone/>
            </a:pPr>
            <a:r>
              <a:rPr lang="en-US" sz="3600" dirty="0" smtClean="0"/>
              <a:t> </a:t>
            </a:r>
            <a:r>
              <a:rPr lang="en-US" sz="4000" dirty="0" smtClean="0"/>
              <a:t>As library developers, we must: </a:t>
            </a:r>
            <a:endParaRPr lang="en-US" sz="4000" dirty="0"/>
          </a:p>
          <a:p>
            <a:pPr>
              <a:buFont typeface="Wingdings" pitchFamily="2" charset="2"/>
              <a:buChar char="Ø"/>
            </a:pPr>
            <a:r>
              <a:rPr lang="en-US" sz="3600" dirty="0" smtClean="0">
                <a:solidFill>
                  <a:schemeClr val="bg1">
                    <a:lumMod val="75000"/>
                  </a:schemeClr>
                </a:solidFill>
              </a:rPr>
              <a:t>Draw </a:t>
            </a:r>
            <a:r>
              <a:rPr lang="en-US" sz="3600" dirty="0">
                <a:solidFill>
                  <a:schemeClr val="bg1">
                    <a:lumMod val="75000"/>
                  </a:schemeClr>
                </a:solidFill>
              </a:rPr>
              <a:t>c</a:t>
            </a:r>
            <a:r>
              <a:rPr lang="en-US" sz="3600" dirty="0" smtClean="0">
                <a:solidFill>
                  <a:schemeClr val="bg1">
                    <a:lumMod val="75000"/>
                  </a:schemeClr>
                </a:solidFill>
              </a:rPr>
              <a:t>omplexity </a:t>
            </a:r>
            <a:r>
              <a:rPr lang="en-US" sz="3600" dirty="0">
                <a:solidFill>
                  <a:schemeClr val="bg1">
                    <a:lumMod val="75000"/>
                  </a:schemeClr>
                </a:solidFill>
              </a:rPr>
              <a:t>i</a:t>
            </a:r>
            <a:r>
              <a:rPr lang="en-US" sz="3600" dirty="0" smtClean="0">
                <a:solidFill>
                  <a:schemeClr val="bg1">
                    <a:lumMod val="75000"/>
                  </a:schemeClr>
                </a:solidFill>
              </a:rPr>
              <a:t>nward</a:t>
            </a:r>
            <a:r>
              <a:rPr lang="en-US" sz="3600" dirty="0">
                <a:solidFill>
                  <a:schemeClr val="bg1">
                    <a:lumMod val="75000"/>
                  </a:schemeClr>
                </a:solidFill>
              </a:rPr>
              <a:t>; </a:t>
            </a:r>
            <a:r>
              <a:rPr lang="en-US" sz="3600" dirty="0" smtClean="0">
                <a:solidFill>
                  <a:schemeClr val="bg1">
                    <a:lumMod val="75000"/>
                  </a:schemeClr>
                </a:solidFill>
              </a:rPr>
              <a:t>push simplicity outward.</a:t>
            </a:r>
            <a:endParaRPr lang="en-US" sz="3600" dirty="0">
              <a:solidFill>
                <a:schemeClr val="bg1">
                  <a:lumMod val="75000"/>
                </a:schemeClr>
              </a:solidFill>
            </a:endParaRPr>
          </a:p>
          <a:p>
            <a:pPr>
              <a:buFont typeface="Wingdings" pitchFamily="2" charset="2"/>
              <a:buChar char="Ø"/>
            </a:pPr>
            <a:r>
              <a:rPr lang="en-US" sz="3600" dirty="0" smtClean="0">
                <a:solidFill>
                  <a:schemeClr val="bg1">
                    <a:lumMod val="75000"/>
                  </a:schemeClr>
                </a:solidFill>
              </a:rPr>
              <a:t>Provide </a:t>
            </a:r>
            <a:r>
              <a:rPr lang="en-US" sz="3600" dirty="0">
                <a:solidFill>
                  <a:schemeClr val="bg1">
                    <a:lumMod val="75000"/>
                  </a:schemeClr>
                </a:solidFill>
              </a:rPr>
              <a:t>correct, complete, yet concise </a:t>
            </a:r>
            <a:r>
              <a:rPr lang="en-US" sz="3600" dirty="0" smtClean="0">
                <a:solidFill>
                  <a:schemeClr val="bg1">
                    <a:lumMod val="75000"/>
                  </a:schemeClr>
                </a:solidFill>
              </a:rPr>
              <a:t>function contract documentation</a:t>
            </a:r>
            <a:r>
              <a:rPr lang="en-US" sz="3600" dirty="0">
                <a:solidFill>
                  <a:schemeClr val="bg1">
                    <a:lumMod val="75000"/>
                  </a:schemeClr>
                </a:solidFill>
              </a:rPr>
              <a:t>.</a:t>
            </a:r>
          </a:p>
          <a:p>
            <a:pPr>
              <a:buFont typeface="Wingdings" pitchFamily="2" charset="2"/>
              <a:buChar char="Ø"/>
            </a:pPr>
            <a:r>
              <a:rPr lang="en-US" sz="3600" dirty="0" smtClean="0">
                <a:solidFill>
                  <a:schemeClr val="bg1">
                    <a:lumMod val="75000"/>
                  </a:schemeClr>
                </a:solidFill>
              </a:rPr>
              <a:t>Avoid </a:t>
            </a:r>
            <a:r>
              <a:rPr lang="en-US" sz="3600" dirty="0">
                <a:solidFill>
                  <a:schemeClr val="bg1">
                    <a:lumMod val="75000"/>
                  </a:schemeClr>
                </a:solidFill>
              </a:rPr>
              <a:t>gratuitous variation in rendering</a:t>
            </a:r>
            <a:r>
              <a:rPr lang="en-US" sz="3600" dirty="0" smtClean="0">
                <a:solidFill>
                  <a:schemeClr val="bg1">
                    <a:lumMod val="75000"/>
                  </a:schemeClr>
                </a:solidFill>
              </a:rPr>
              <a:t>.</a:t>
            </a:r>
            <a:endParaRPr lang="en-US" sz="3600" dirty="0">
              <a:solidFill>
                <a:schemeClr val="bg1">
                  <a:lumMod val="75000"/>
                </a:schemeClr>
              </a:solidFill>
            </a:endParaRPr>
          </a:p>
          <a:p>
            <a:pPr>
              <a:buFont typeface="Wingdings" pitchFamily="2" charset="2"/>
              <a:buChar char="Ø"/>
            </a:pPr>
            <a:r>
              <a:rPr lang="en-US" sz="3600" dirty="0" smtClean="0"/>
              <a:t>Achieve reliability </a:t>
            </a:r>
            <a:r>
              <a:rPr lang="en-US" sz="3600" i="1" u="sng" dirty="0"/>
              <a:t>at least</a:t>
            </a:r>
            <a:r>
              <a:rPr lang="en-US" sz="3600" i="1" dirty="0"/>
              <a:t> </a:t>
            </a:r>
            <a:r>
              <a:rPr lang="en-US" sz="3600" dirty="0"/>
              <a:t>as good as our compilers.</a:t>
            </a:r>
            <a:endParaRPr lang="en-US" sz="3600" dirty="0">
              <a:latin typeface="Courier New" pitchFamily="49" charset="0"/>
              <a:cs typeface="Courier New" pitchFamily="49" charset="0"/>
            </a:endParaRP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78</a:t>
            </a:fld>
            <a:endParaRPr lang="en-US"/>
          </a:p>
        </p:txBody>
      </p:sp>
    </p:spTree>
    <p:extLst>
      <p:ext uri="{BB962C8B-B14F-4D97-AF65-F5344CB8AC3E}">
        <p14:creationId xmlns:p14="http://schemas.microsoft.com/office/powerpoint/2010/main" val="3929954939"/>
      </p:ext>
    </p:extLst>
  </p:cSld>
  <p:clrMapOvr>
    <a:masterClrMapping/>
  </p:clrMapOvr>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dirty="0" smtClean="0"/>
              <a:t>To the maximum extent practicable…</a:t>
            </a:r>
            <a:br>
              <a:rPr lang="en-US" dirty="0" smtClean="0"/>
            </a:br>
            <a:r>
              <a:rPr lang="en-US" dirty="0" smtClean="0"/>
              <a:t>  …every </a:t>
            </a:r>
            <a:r>
              <a:rPr lang="en-US" dirty="0"/>
              <a:t>software </a:t>
            </a:r>
            <a:r>
              <a:rPr lang="en-US" dirty="0" smtClean="0"/>
              <a:t>component </a:t>
            </a:r>
            <a:r>
              <a:rPr lang="en-US" dirty="0"/>
              <a:t>we write must </a:t>
            </a:r>
            <a:r>
              <a:rPr lang="en-US" dirty="0" smtClean="0"/>
              <a:t>be:</a:t>
            </a:r>
            <a:endParaRPr lang="en-US" dirty="0"/>
          </a:p>
          <a:p>
            <a:pPr marL="742950" indent="-742950">
              <a:buFont typeface="+mj-lt"/>
              <a:buAutoNum type="arabicPeriod"/>
            </a:pPr>
            <a:r>
              <a:rPr lang="en-US" sz="4000" dirty="0" smtClean="0"/>
              <a:t>Easy </a:t>
            </a:r>
            <a:r>
              <a:rPr lang="en-US" sz="4000" dirty="0"/>
              <a:t>to </a:t>
            </a:r>
            <a:r>
              <a:rPr lang="en-US" sz="4000" dirty="0" smtClean="0"/>
              <a:t>Understand</a:t>
            </a:r>
          </a:p>
          <a:p>
            <a:pPr marL="742950" indent="-742950">
              <a:buFont typeface="+mj-lt"/>
              <a:buAutoNum type="arabicPeriod"/>
            </a:pPr>
            <a:r>
              <a:rPr lang="en-US" sz="4000" dirty="0" smtClean="0"/>
              <a:t>Easy </a:t>
            </a:r>
            <a:r>
              <a:rPr lang="en-US" sz="4000" dirty="0"/>
              <a:t>to </a:t>
            </a:r>
            <a:r>
              <a:rPr lang="en-US" sz="4000" dirty="0" smtClean="0"/>
              <a:t>Use</a:t>
            </a:r>
          </a:p>
          <a:p>
            <a:pPr marL="742950" indent="-742950">
              <a:buFont typeface="+mj-lt"/>
              <a:buAutoNum type="arabicPeriod"/>
            </a:pPr>
            <a:r>
              <a:rPr lang="en-US" sz="4000" dirty="0" smtClean="0"/>
              <a:t>High Performance</a:t>
            </a:r>
            <a:endParaRPr lang="en-US" sz="4000" dirty="0"/>
          </a:p>
          <a:p>
            <a:pPr marL="742950" indent="-742950">
              <a:buFont typeface="+mj-lt"/>
              <a:buAutoNum type="arabicPeriod"/>
            </a:pPr>
            <a:r>
              <a:rPr lang="en-US" sz="4000" dirty="0" smtClean="0"/>
              <a:t>Portable</a:t>
            </a:r>
            <a:endParaRPr lang="en-US" sz="4000" dirty="0"/>
          </a:p>
          <a:p>
            <a:pPr marL="742950" indent="-742950">
              <a:buFont typeface="+mj-lt"/>
              <a:buAutoNum type="arabicPeriod"/>
            </a:pPr>
            <a:r>
              <a:rPr lang="en-US" sz="4000" dirty="0" smtClean="0"/>
              <a:t>Reliable</a:t>
            </a: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79</a:t>
            </a:fld>
            <a:endParaRPr lang="en-US"/>
          </a:p>
        </p:txBody>
      </p:sp>
    </p:spTree>
    <p:extLst>
      <p:ext uri="{BB962C8B-B14F-4D97-AF65-F5344CB8AC3E}">
        <p14:creationId xmlns:p14="http://schemas.microsoft.com/office/powerpoint/2010/main" val="3580963206"/>
      </p:ext>
    </p:extLst>
  </p:cSld>
  <p:clrMapOvr>
    <a:masterClrMapping/>
  </p:clrMapOvr>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2800" dirty="0" smtClean="0"/>
              <a:t>1. Easy </a:t>
            </a:r>
            <a:r>
              <a:rPr lang="en-US" sz="2800" dirty="0"/>
              <a:t>to </a:t>
            </a:r>
            <a:r>
              <a:rPr lang="en-US" sz="2800" dirty="0" smtClean="0"/>
              <a:t>Understand</a:t>
            </a:r>
            <a:endParaRPr lang="en-US" sz="2800" dirty="0"/>
          </a:p>
          <a:p>
            <a:r>
              <a:rPr lang="en-US" sz="2800" dirty="0" smtClean="0"/>
              <a:t>Canonical </a:t>
            </a:r>
            <a:r>
              <a:rPr lang="en-US" sz="2800" dirty="0"/>
              <a:t>rendering.</a:t>
            </a:r>
          </a:p>
          <a:p>
            <a:r>
              <a:rPr lang="en-US" sz="2800" dirty="0" smtClean="0"/>
              <a:t>Clear </a:t>
            </a:r>
            <a:r>
              <a:rPr lang="en-US" sz="2800" dirty="0"/>
              <a:t>and complete reference documentation.</a:t>
            </a:r>
          </a:p>
          <a:p>
            <a:r>
              <a:rPr lang="en-US" sz="2800" dirty="0" smtClean="0"/>
              <a:t>Relevant </a:t>
            </a:r>
            <a:r>
              <a:rPr lang="en-US" sz="2800" dirty="0"/>
              <a:t>usage examples</a:t>
            </a:r>
            <a:r>
              <a:rPr lang="en-US" sz="2800" dirty="0" smtClean="0"/>
              <a:t>.</a:t>
            </a:r>
            <a:endParaRPr lang="en-US" sz="2800" dirty="0"/>
          </a:p>
          <a:p>
            <a:pPr marL="0" indent="0">
              <a:buNone/>
            </a:pPr>
            <a:r>
              <a:rPr lang="en-US" sz="1400" dirty="0" smtClean="0"/>
              <a:t> </a:t>
            </a:r>
            <a:endParaRPr lang="en-US" sz="1400" dirty="0"/>
          </a:p>
          <a:p>
            <a:pPr marL="0" indent="0">
              <a:buNone/>
            </a:pPr>
            <a:r>
              <a:rPr lang="en-US" sz="1400" dirty="0" smtClean="0"/>
              <a:t> </a:t>
            </a:r>
          </a:p>
          <a:p>
            <a:pPr marL="0" indent="0">
              <a:buNone/>
            </a:pPr>
            <a:endParaRPr lang="en-US" sz="4000" dirty="0" smtClean="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80</a:t>
            </a:fld>
            <a:endParaRPr lang="en-US"/>
          </a:p>
        </p:txBody>
      </p:sp>
    </p:spTree>
    <p:extLst>
      <p:ext uri="{BB962C8B-B14F-4D97-AF65-F5344CB8AC3E}">
        <p14:creationId xmlns:p14="http://schemas.microsoft.com/office/powerpoint/2010/main" val="2043176614"/>
      </p:ext>
    </p:extLst>
  </p:cSld>
  <p:clrMapOvr>
    <a:masterClrMapping/>
  </p:clrMapOvr>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2800" dirty="0" smtClean="0"/>
              <a:t>1. Easy </a:t>
            </a:r>
            <a:r>
              <a:rPr lang="en-US" sz="2800" dirty="0"/>
              <a:t>to </a:t>
            </a:r>
            <a:r>
              <a:rPr lang="en-US" sz="2800" dirty="0" smtClean="0"/>
              <a:t>Understand</a:t>
            </a:r>
            <a:endParaRPr lang="en-US" sz="2800" dirty="0"/>
          </a:p>
          <a:p>
            <a:pPr marL="0" indent="0">
              <a:buNone/>
            </a:pPr>
            <a:r>
              <a:rPr lang="en-US" sz="2800" dirty="0" smtClean="0"/>
              <a:t>2. Easy </a:t>
            </a:r>
            <a:r>
              <a:rPr lang="en-US" sz="2800" dirty="0"/>
              <a:t>to Use</a:t>
            </a:r>
          </a:p>
          <a:p>
            <a:r>
              <a:rPr lang="en-US" sz="2800" dirty="0" smtClean="0"/>
              <a:t>Effective </a:t>
            </a:r>
            <a:r>
              <a:rPr lang="en-US" sz="2800" dirty="0"/>
              <a:t>usage model.</a:t>
            </a:r>
          </a:p>
          <a:p>
            <a:r>
              <a:rPr lang="en-US" sz="2800" dirty="0" smtClean="0"/>
              <a:t>Intuitive </a:t>
            </a:r>
            <a:r>
              <a:rPr lang="en-US" sz="2800" dirty="0"/>
              <a:t>interface.</a:t>
            </a:r>
          </a:p>
          <a:p>
            <a:r>
              <a:rPr lang="en-US" sz="2800" dirty="0" smtClean="0"/>
              <a:t>Appropriate </a:t>
            </a:r>
            <a:r>
              <a:rPr lang="en-US" sz="2800" dirty="0"/>
              <a:t>level of safety.</a:t>
            </a:r>
          </a:p>
          <a:p>
            <a:r>
              <a:rPr lang="en-US" sz="2800" dirty="0" smtClean="0"/>
              <a:t>Minimal </a:t>
            </a:r>
            <a:r>
              <a:rPr lang="en-US" sz="2800" dirty="0"/>
              <a:t>physical </a:t>
            </a:r>
            <a:r>
              <a:rPr lang="en-US" sz="2800" dirty="0" smtClean="0"/>
              <a:t>dependencies</a:t>
            </a:r>
            <a:r>
              <a:rPr lang="en-US" sz="2800" dirty="0"/>
              <a:t>.</a:t>
            </a:r>
            <a:r>
              <a:rPr lang="en-US" sz="1400" dirty="0" smtClean="0"/>
              <a:t> </a:t>
            </a:r>
          </a:p>
          <a:p>
            <a:pPr marL="0" indent="0">
              <a:buNone/>
            </a:pPr>
            <a:endParaRPr lang="en-US" sz="4000" dirty="0" smtClean="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81</a:t>
            </a:fld>
            <a:endParaRPr lang="en-US"/>
          </a:p>
        </p:txBody>
      </p:sp>
    </p:spTree>
    <p:extLst>
      <p:ext uri="{BB962C8B-B14F-4D97-AF65-F5344CB8AC3E}">
        <p14:creationId xmlns:p14="http://schemas.microsoft.com/office/powerpoint/2010/main" val="3677523532"/>
      </p:ext>
    </p:extLst>
  </p:cSld>
  <p:clrMapOvr>
    <a:masterClrMapping/>
  </p:clrMapOvr>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2800" dirty="0" smtClean="0"/>
              <a:t>1. Easy </a:t>
            </a:r>
            <a:r>
              <a:rPr lang="en-US" sz="2800" dirty="0"/>
              <a:t>to </a:t>
            </a:r>
            <a:r>
              <a:rPr lang="en-US" sz="2800" dirty="0" smtClean="0"/>
              <a:t>Understand</a:t>
            </a:r>
            <a:endParaRPr lang="en-US" sz="2800" dirty="0"/>
          </a:p>
          <a:p>
            <a:pPr marL="0" indent="0">
              <a:buNone/>
            </a:pPr>
            <a:r>
              <a:rPr lang="en-US" sz="2800" dirty="0" smtClean="0"/>
              <a:t>2. Easy </a:t>
            </a:r>
            <a:r>
              <a:rPr lang="en-US" sz="2800" dirty="0"/>
              <a:t>to </a:t>
            </a:r>
            <a:r>
              <a:rPr lang="en-US" sz="2800" dirty="0" smtClean="0"/>
              <a:t>Use</a:t>
            </a:r>
            <a:endParaRPr lang="en-US" sz="2800" dirty="0"/>
          </a:p>
          <a:p>
            <a:pPr marL="0" indent="0">
              <a:buNone/>
            </a:pPr>
            <a:r>
              <a:rPr lang="en-US" sz="2800" dirty="0" smtClean="0"/>
              <a:t>3. High </a:t>
            </a:r>
            <a:r>
              <a:rPr lang="en-US" sz="2800" dirty="0"/>
              <a:t>Performance</a:t>
            </a:r>
          </a:p>
          <a:p>
            <a:r>
              <a:rPr lang="en-US" sz="2800" dirty="0" smtClean="0"/>
              <a:t>Execution </a:t>
            </a:r>
            <a:r>
              <a:rPr lang="en-US" sz="2800" dirty="0"/>
              <a:t>(i.e., wall and CPU) run time.</a:t>
            </a:r>
          </a:p>
          <a:p>
            <a:r>
              <a:rPr lang="en-US" sz="2800" dirty="0" smtClean="0"/>
              <a:t>Process </a:t>
            </a:r>
            <a:r>
              <a:rPr lang="en-US" sz="2800" dirty="0"/>
              <a:t>(i.e., in-core memory) size.</a:t>
            </a:r>
          </a:p>
          <a:p>
            <a:r>
              <a:rPr lang="en-US" sz="2800" dirty="0" smtClean="0"/>
              <a:t>Compile </a:t>
            </a:r>
            <a:r>
              <a:rPr lang="en-US" sz="2800" dirty="0"/>
              <a:t>time (or the degree of compile-time coupling).</a:t>
            </a:r>
          </a:p>
          <a:p>
            <a:r>
              <a:rPr lang="en-US" sz="2800" dirty="0" smtClean="0"/>
              <a:t>Link </a:t>
            </a:r>
            <a:r>
              <a:rPr lang="en-US" sz="2800" dirty="0"/>
              <a:t>time (or the extent of link-time dependency).</a:t>
            </a:r>
          </a:p>
          <a:p>
            <a:r>
              <a:rPr lang="en-US" sz="2800" dirty="0" smtClean="0"/>
              <a:t>Executable </a:t>
            </a:r>
            <a:r>
              <a:rPr lang="en-US" sz="2800" dirty="0"/>
              <a:t>(i.e., </a:t>
            </a:r>
            <a:r>
              <a:rPr lang="en-US" sz="2800" dirty="0" smtClean="0"/>
              <a:t>on-disk) </a:t>
            </a:r>
            <a:r>
              <a:rPr lang="en-US" sz="2800" dirty="0"/>
              <a:t>code size</a:t>
            </a:r>
            <a:r>
              <a:rPr lang="en-US" sz="2800" dirty="0" smtClean="0"/>
              <a:t>.</a:t>
            </a:r>
          </a:p>
          <a:p>
            <a:pPr marL="0" indent="0">
              <a:buNone/>
            </a:pPr>
            <a:endParaRPr lang="en-US" sz="4000" dirty="0" smtClean="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82</a:t>
            </a:fld>
            <a:endParaRPr lang="en-US"/>
          </a:p>
        </p:txBody>
      </p:sp>
    </p:spTree>
    <p:extLst>
      <p:ext uri="{BB962C8B-B14F-4D97-AF65-F5344CB8AC3E}">
        <p14:creationId xmlns:p14="http://schemas.microsoft.com/office/powerpoint/2010/main" val="2381391410"/>
      </p:ext>
    </p:extLst>
  </p:cSld>
  <p:clrMapOvr>
    <a:masterClrMapping/>
  </p:clrMapOvr>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2800" dirty="0" smtClean="0"/>
              <a:t>1. Easy </a:t>
            </a:r>
            <a:r>
              <a:rPr lang="en-US" sz="2800" dirty="0"/>
              <a:t>to </a:t>
            </a:r>
            <a:r>
              <a:rPr lang="en-US" sz="2800" dirty="0" smtClean="0"/>
              <a:t>Understand</a:t>
            </a:r>
            <a:endParaRPr lang="en-US" sz="2800" dirty="0"/>
          </a:p>
          <a:p>
            <a:pPr marL="0" indent="0">
              <a:buNone/>
            </a:pPr>
            <a:r>
              <a:rPr lang="en-US" sz="2800" dirty="0" smtClean="0"/>
              <a:t>2. Easy </a:t>
            </a:r>
            <a:r>
              <a:rPr lang="en-US" sz="2800" dirty="0"/>
              <a:t>to Use</a:t>
            </a:r>
          </a:p>
          <a:p>
            <a:pPr marL="0" indent="0">
              <a:buNone/>
            </a:pPr>
            <a:r>
              <a:rPr lang="en-US" sz="2800" dirty="0" smtClean="0"/>
              <a:t>3. High Performance</a:t>
            </a:r>
            <a:endParaRPr lang="en-US" sz="2800" dirty="0"/>
          </a:p>
          <a:p>
            <a:pPr marL="0" indent="0">
              <a:buNone/>
            </a:pPr>
            <a:r>
              <a:rPr lang="en-US" sz="2800" dirty="0" smtClean="0"/>
              <a:t>4. Portable</a:t>
            </a:r>
            <a:endParaRPr lang="en-US" sz="2800" dirty="0"/>
          </a:p>
          <a:p>
            <a:r>
              <a:rPr lang="en-US" sz="2800" dirty="0" smtClean="0"/>
              <a:t>Builds </a:t>
            </a:r>
            <a:r>
              <a:rPr lang="en-US" sz="2800" dirty="0"/>
              <a:t>on all supported platforms.</a:t>
            </a:r>
          </a:p>
          <a:p>
            <a:r>
              <a:rPr lang="en-US" sz="2800" dirty="0" smtClean="0"/>
              <a:t>Runs </a:t>
            </a:r>
            <a:r>
              <a:rPr lang="en-US" sz="2800" dirty="0"/>
              <a:t>on all supported platforms.</a:t>
            </a:r>
          </a:p>
          <a:p>
            <a:r>
              <a:rPr lang="en-US" sz="2800" dirty="0" smtClean="0"/>
              <a:t>Produces </a:t>
            </a:r>
            <a:r>
              <a:rPr lang="en-US" sz="2800" dirty="0"/>
              <a:t>the same results on all supported platforms.</a:t>
            </a:r>
          </a:p>
          <a:p>
            <a:r>
              <a:rPr lang="en-US" sz="2800" dirty="0" smtClean="0"/>
              <a:t>Achieves </a:t>
            </a:r>
            <a:r>
              <a:rPr lang="en-US" sz="2800" dirty="0"/>
              <a:t>"reasonable" performance on all supported platforms</a:t>
            </a:r>
            <a:r>
              <a:rPr lang="en-US" sz="1400" dirty="0" smtClean="0"/>
              <a:t>.</a:t>
            </a:r>
            <a:endParaRPr lang="en-US" sz="1400" dirty="0"/>
          </a:p>
          <a:p>
            <a:pPr marL="0" indent="0">
              <a:buNone/>
            </a:pPr>
            <a:r>
              <a:rPr lang="en-US" sz="1400" dirty="0" smtClean="0"/>
              <a:t> </a:t>
            </a:r>
            <a:endParaRPr lang="en-US" sz="4000" dirty="0" smtClean="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83</a:t>
            </a:fld>
            <a:endParaRPr lang="en-US"/>
          </a:p>
        </p:txBody>
      </p:sp>
    </p:spTree>
    <p:extLst>
      <p:ext uri="{BB962C8B-B14F-4D97-AF65-F5344CB8AC3E}">
        <p14:creationId xmlns:p14="http://schemas.microsoft.com/office/powerpoint/2010/main" val="3793561803"/>
      </p:ext>
    </p:extLst>
  </p:cSld>
  <p:clrMapOvr>
    <a:masterClrMapping/>
  </p:clrMapOvr>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2800" dirty="0" smtClean="0"/>
              <a:t>1. Easy </a:t>
            </a:r>
            <a:r>
              <a:rPr lang="en-US" sz="2800" dirty="0"/>
              <a:t>to </a:t>
            </a:r>
            <a:r>
              <a:rPr lang="en-US" sz="2800" dirty="0" smtClean="0"/>
              <a:t>Understand</a:t>
            </a:r>
            <a:endParaRPr lang="en-US" sz="2800" dirty="0"/>
          </a:p>
          <a:p>
            <a:pPr marL="0" indent="0">
              <a:buNone/>
            </a:pPr>
            <a:r>
              <a:rPr lang="en-US" sz="2800" dirty="0" smtClean="0"/>
              <a:t>2. Easy </a:t>
            </a:r>
            <a:r>
              <a:rPr lang="en-US" sz="2800" dirty="0"/>
              <a:t>to Use</a:t>
            </a:r>
          </a:p>
          <a:p>
            <a:pPr marL="0" indent="0">
              <a:buNone/>
            </a:pPr>
            <a:r>
              <a:rPr lang="en-US" sz="2800" dirty="0" smtClean="0"/>
              <a:t>3. High Performance</a:t>
            </a:r>
            <a:endParaRPr lang="en-US" sz="2800" dirty="0"/>
          </a:p>
          <a:p>
            <a:pPr marL="0" indent="0">
              <a:buNone/>
            </a:pPr>
            <a:r>
              <a:rPr lang="en-US" sz="2800" dirty="0" smtClean="0"/>
              <a:t>4. Portable</a:t>
            </a:r>
            <a:endParaRPr lang="en-US" sz="2800" dirty="0"/>
          </a:p>
          <a:p>
            <a:pPr marL="0" indent="0">
              <a:buNone/>
            </a:pPr>
            <a:r>
              <a:rPr lang="en-US" sz="2800" dirty="0" smtClean="0"/>
              <a:t>5. Reliable</a:t>
            </a:r>
            <a:endParaRPr lang="en-US" sz="2800" dirty="0"/>
          </a:p>
          <a:p>
            <a:pPr marL="0" indent="0">
              <a:buNone/>
            </a:pPr>
            <a:endParaRPr lang="en-US" sz="4000" dirty="0" smtClean="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84</a:t>
            </a:fld>
            <a:endParaRPr lang="en-US"/>
          </a:p>
        </p:txBody>
      </p:sp>
    </p:spTree>
    <p:extLst>
      <p:ext uri="{BB962C8B-B14F-4D97-AF65-F5344CB8AC3E}">
        <p14:creationId xmlns:p14="http://schemas.microsoft.com/office/powerpoint/2010/main" val="2430067176"/>
      </p:ext>
    </p:extLst>
  </p:cSld>
  <p:clrMapOvr>
    <a:masterClrMapping/>
  </p:clrMapOvr>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2800" dirty="0" smtClean="0"/>
              <a:t>1. Easy </a:t>
            </a:r>
            <a:r>
              <a:rPr lang="en-US" sz="2800" dirty="0"/>
              <a:t>to </a:t>
            </a:r>
            <a:r>
              <a:rPr lang="en-US" sz="2800" dirty="0" smtClean="0"/>
              <a:t>Understand</a:t>
            </a:r>
            <a:endParaRPr lang="en-US" sz="2800" dirty="0"/>
          </a:p>
          <a:p>
            <a:pPr marL="0" indent="0">
              <a:buNone/>
            </a:pPr>
            <a:r>
              <a:rPr lang="en-US" sz="2800" dirty="0" smtClean="0"/>
              <a:t>2. Easy </a:t>
            </a:r>
            <a:r>
              <a:rPr lang="en-US" sz="2800" dirty="0"/>
              <a:t>to Use</a:t>
            </a:r>
          </a:p>
          <a:p>
            <a:pPr marL="0" indent="0">
              <a:buNone/>
            </a:pPr>
            <a:r>
              <a:rPr lang="en-US" sz="2800" dirty="0" smtClean="0"/>
              <a:t>3. High Performance</a:t>
            </a:r>
            <a:endParaRPr lang="en-US" sz="2800" dirty="0"/>
          </a:p>
          <a:p>
            <a:pPr marL="0" indent="0">
              <a:buNone/>
            </a:pPr>
            <a:r>
              <a:rPr lang="en-US" sz="2800" dirty="0" smtClean="0"/>
              <a:t>4. Portable</a:t>
            </a:r>
            <a:endParaRPr lang="en-US" sz="2800" dirty="0"/>
          </a:p>
          <a:p>
            <a:pPr marL="0" indent="0">
              <a:buNone/>
            </a:pPr>
            <a:r>
              <a:rPr lang="en-US" sz="2800" dirty="0" smtClean="0"/>
              <a:t>5. Reliable</a:t>
            </a:r>
            <a:endParaRPr lang="en-US" sz="2800" dirty="0"/>
          </a:p>
          <a:p>
            <a:r>
              <a:rPr lang="en-US" sz="2800" dirty="0" smtClean="0"/>
              <a:t>No </a:t>
            </a:r>
            <a:r>
              <a:rPr lang="en-US" sz="2800" dirty="0"/>
              <a:t>core dumps.</a:t>
            </a:r>
          </a:p>
          <a:p>
            <a:pPr marL="0" indent="0">
              <a:buNone/>
            </a:pPr>
            <a:endParaRPr lang="en-US" sz="4000" dirty="0" smtClean="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85</a:t>
            </a:fld>
            <a:endParaRPr lang="en-US"/>
          </a:p>
        </p:txBody>
      </p:sp>
    </p:spTree>
    <p:extLst>
      <p:ext uri="{BB962C8B-B14F-4D97-AF65-F5344CB8AC3E}">
        <p14:creationId xmlns:p14="http://schemas.microsoft.com/office/powerpoint/2010/main" val="1338527273"/>
      </p:ext>
    </p:extLst>
  </p:cSld>
  <p:clrMapOvr>
    <a:masterClrMapping/>
  </p:clrMapOvr>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2800" dirty="0" smtClean="0"/>
              <a:t>1. Easy </a:t>
            </a:r>
            <a:r>
              <a:rPr lang="en-US" sz="2800" dirty="0"/>
              <a:t>to </a:t>
            </a:r>
            <a:r>
              <a:rPr lang="en-US" sz="2800" dirty="0" smtClean="0"/>
              <a:t>Understand</a:t>
            </a:r>
            <a:endParaRPr lang="en-US" sz="2800" dirty="0"/>
          </a:p>
          <a:p>
            <a:pPr marL="0" indent="0">
              <a:buNone/>
            </a:pPr>
            <a:r>
              <a:rPr lang="en-US" sz="2800" dirty="0" smtClean="0"/>
              <a:t>2. Easy </a:t>
            </a:r>
            <a:r>
              <a:rPr lang="en-US" sz="2800" dirty="0"/>
              <a:t>to Use</a:t>
            </a:r>
          </a:p>
          <a:p>
            <a:pPr marL="0" indent="0">
              <a:buNone/>
            </a:pPr>
            <a:r>
              <a:rPr lang="en-US" sz="2800" dirty="0" smtClean="0"/>
              <a:t>3. High Performance</a:t>
            </a:r>
            <a:endParaRPr lang="en-US" sz="2800" dirty="0"/>
          </a:p>
          <a:p>
            <a:pPr marL="0" indent="0">
              <a:buNone/>
            </a:pPr>
            <a:r>
              <a:rPr lang="en-US" sz="2800" dirty="0" smtClean="0"/>
              <a:t>4. Portable</a:t>
            </a:r>
            <a:endParaRPr lang="en-US" sz="2800" dirty="0"/>
          </a:p>
          <a:p>
            <a:pPr marL="0" indent="0">
              <a:buNone/>
            </a:pPr>
            <a:r>
              <a:rPr lang="en-US" sz="2800" dirty="0" smtClean="0"/>
              <a:t>5. Reliable</a:t>
            </a:r>
            <a:endParaRPr lang="en-US" sz="2800" dirty="0"/>
          </a:p>
          <a:p>
            <a:r>
              <a:rPr lang="en-US" sz="2800" dirty="0" smtClean="0"/>
              <a:t>No </a:t>
            </a:r>
            <a:r>
              <a:rPr lang="en-US" sz="2800" dirty="0"/>
              <a:t>core dumps.</a:t>
            </a:r>
          </a:p>
          <a:p>
            <a:r>
              <a:rPr lang="en-US" sz="2800" dirty="0" smtClean="0"/>
              <a:t>No </a:t>
            </a:r>
            <a:r>
              <a:rPr lang="en-US" sz="2800" dirty="0"/>
              <a:t>memory leaks.</a:t>
            </a:r>
          </a:p>
          <a:p>
            <a:pPr marL="0" indent="0">
              <a:buNone/>
            </a:pPr>
            <a:endParaRPr lang="en-US" sz="4000" dirty="0" smtClean="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86</a:t>
            </a:fld>
            <a:endParaRPr lang="en-US"/>
          </a:p>
        </p:txBody>
      </p:sp>
    </p:spTree>
    <p:extLst>
      <p:ext uri="{BB962C8B-B14F-4D97-AF65-F5344CB8AC3E}">
        <p14:creationId xmlns:p14="http://schemas.microsoft.com/office/powerpoint/2010/main" val="820109062"/>
      </p:ext>
    </p:extLst>
  </p:cSld>
  <p:clrMapOvr>
    <a:masterClrMapping/>
  </p:clrMapOvr>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2800" dirty="0" smtClean="0"/>
              <a:t>1. Easy </a:t>
            </a:r>
            <a:r>
              <a:rPr lang="en-US" sz="2800" dirty="0"/>
              <a:t>to </a:t>
            </a:r>
            <a:r>
              <a:rPr lang="en-US" sz="2800" dirty="0" smtClean="0"/>
              <a:t>Understand</a:t>
            </a:r>
            <a:endParaRPr lang="en-US" sz="2800" dirty="0"/>
          </a:p>
          <a:p>
            <a:pPr marL="0" indent="0">
              <a:buNone/>
            </a:pPr>
            <a:r>
              <a:rPr lang="en-US" sz="2800" dirty="0" smtClean="0"/>
              <a:t>2. Easy </a:t>
            </a:r>
            <a:r>
              <a:rPr lang="en-US" sz="2800" dirty="0"/>
              <a:t>to Use</a:t>
            </a:r>
          </a:p>
          <a:p>
            <a:pPr marL="0" indent="0">
              <a:buNone/>
            </a:pPr>
            <a:r>
              <a:rPr lang="en-US" sz="2800" dirty="0" smtClean="0"/>
              <a:t>3. High Performance</a:t>
            </a:r>
            <a:endParaRPr lang="en-US" sz="2800" dirty="0"/>
          </a:p>
          <a:p>
            <a:pPr marL="0" indent="0">
              <a:buNone/>
            </a:pPr>
            <a:r>
              <a:rPr lang="en-US" sz="2800" dirty="0" smtClean="0"/>
              <a:t>4. Portable</a:t>
            </a:r>
            <a:endParaRPr lang="en-US" sz="2800" dirty="0"/>
          </a:p>
          <a:p>
            <a:pPr marL="0" indent="0">
              <a:buNone/>
            </a:pPr>
            <a:r>
              <a:rPr lang="en-US" sz="2800" dirty="0" smtClean="0"/>
              <a:t>5. Reliable</a:t>
            </a:r>
            <a:endParaRPr lang="en-US" sz="2800" dirty="0"/>
          </a:p>
          <a:p>
            <a:r>
              <a:rPr lang="en-US" sz="2800" dirty="0" smtClean="0"/>
              <a:t>No </a:t>
            </a:r>
            <a:r>
              <a:rPr lang="en-US" sz="2800" dirty="0"/>
              <a:t>core dumps.</a:t>
            </a:r>
          </a:p>
          <a:p>
            <a:r>
              <a:rPr lang="en-US" sz="2800" dirty="0" smtClean="0"/>
              <a:t>No </a:t>
            </a:r>
            <a:r>
              <a:rPr lang="en-US" sz="2800" dirty="0"/>
              <a:t>memory leaks.</a:t>
            </a:r>
          </a:p>
          <a:p>
            <a:r>
              <a:rPr lang="en-US" sz="2800" dirty="0" smtClean="0"/>
              <a:t>No </a:t>
            </a:r>
            <a:r>
              <a:rPr lang="en-US" sz="2800" dirty="0"/>
              <a:t>incorrect results.</a:t>
            </a:r>
          </a:p>
          <a:p>
            <a:pPr marL="0" indent="0">
              <a:buNone/>
            </a:pPr>
            <a:endParaRPr lang="en-US" sz="4000" dirty="0" smtClean="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87</a:t>
            </a:fld>
            <a:endParaRPr lang="en-US"/>
          </a:p>
        </p:txBody>
      </p:sp>
    </p:spTree>
    <p:extLst>
      <p:ext uri="{BB962C8B-B14F-4D97-AF65-F5344CB8AC3E}">
        <p14:creationId xmlns:p14="http://schemas.microsoft.com/office/powerpoint/2010/main" val="4120082261"/>
      </p:ext>
    </p:extLst>
  </p:cSld>
  <p:clrMapOvr>
    <a:masterClrMapping/>
  </p:clrMapOvr>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2800" dirty="0" smtClean="0"/>
              <a:t>1. Easy </a:t>
            </a:r>
            <a:r>
              <a:rPr lang="en-US" sz="2800" dirty="0"/>
              <a:t>to </a:t>
            </a:r>
            <a:r>
              <a:rPr lang="en-US" sz="2800" dirty="0" smtClean="0"/>
              <a:t>Understand</a:t>
            </a:r>
            <a:endParaRPr lang="en-US" sz="2800" dirty="0"/>
          </a:p>
          <a:p>
            <a:pPr marL="0" indent="0">
              <a:buNone/>
            </a:pPr>
            <a:r>
              <a:rPr lang="en-US" sz="2800" dirty="0" smtClean="0"/>
              <a:t>2. Easy </a:t>
            </a:r>
            <a:r>
              <a:rPr lang="en-US" sz="2800" dirty="0"/>
              <a:t>to Use</a:t>
            </a:r>
          </a:p>
          <a:p>
            <a:pPr marL="0" indent="0">
              <a:buNone/>
            </a:pPr>
            <a:r>
              <a:rPr lang="en-US" sz="2800" dirty="0" smtClean="0"/>
              <a:t>3. High Performance</a:t>
            </a:r>
            <a:endParaRPr lang="en-US" sz="2800" dirty="0"/>
          </a:p>
          <a:p>
            <a:pPr marL="0" indent="0">
              <a:buNone/>
            </a:pPr>
            <a:r>
              <a:rPr lang="en-US" sz="2800" dirty="0" smtClean="0"/>
              <a:t>4. Portable</a:t>
            </a:r>
            <a:endParaRPr lang="en-US" sz="2800" dirty="0"/>
          </a:p>
          <a:p>
            <a:pPr marL="0" indent="0">
              <a:buNone/>
            </a:pPr>
            <a:r>
              <a:rPr lang="en-US" sz="2800" dirty="0" smtClean="0"/>
              <a:t>5. Reliable</a:t>
            </a:r>
            <a:endParaRPr lang="en-US" sz="2800" dirty="0"/>
          </a:p>
          <a:p>
            <a:r>
              <a:rPr lang="en-US" sz="2800" dirty="0" smtClean="0"/>
              <a:t>No </a:t>
            </a:r>
            <a:r>
              <a:rPr lang="en-US" sz="2800" dirty="0"/>
              <a:t>core dumps.</a:t>
            </a:r>
          </a:p>
          <a:p>
            <a:r>
              <a:rPr lang="en-US" sz="2800" dirty="0" smtClean="0"/>
              <a:t>No </a:t>
            </a:r>
            <a:r>
              <a:rPr lang="en-US" sz="2800" dirty="0"/>
              <a:t>memory leaks.</a:t>
            </a:r>
          </a:p>
          <a:p>
            <a:r>
              <a:rPr lang="en-US" sz="2800" dirty="0" smtClean="0"/>
              <a:t>No </a:t>
            </a:r>
            <a:r>
              <a:rPr lang="en-US" sz="2800" dirty="0"/>
              <a:t>incorrect results.</a:t>
            </a:r>
          </a:p>
          <a:p>
            <a:r>
              <a:rPr lang="en-US" sz="2800" dirty="0" smtClean="0"/>
              <a:t>No </a:t>
            </a:r>
            <a:r>
              <a:rPr lang="en-US" sz="2800" dirty="0"/>
              <a:t>bugs!</a:t>
            </a:r>
          </a:p>
          <a:p>
            <a:pPr marL="0" indent="0">
              <a:buNone/>
            </a:pPr>
            <a:endParaRPr lang="en-US" sz="4000" dirty="0" smtClean="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88</a:t>
            </a:fld>
            <a:endParaRPr lang="en-US"/>
          </a:p>
        </p:txBody>
      </p:sp>
    </p:spTree>
    <p:extLst>
      <p:ext uri="{BB962C8B-B14F-4D97-AF65-F5344CB8AC3E}">
        <p14:creationId xmlns:p14="http://schemas.microsoft.com/office/powerpoint/2010/main" val="3878370459"/>
      </p:ext>
    </p:extLst>
  </p:cSld>
  <p:clrMapOvr>
    <a:masterClrMapping/>
  </p:clrMapOvr>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2800" dirty="0" smtClean="0"/>
              <a:t>1. Easy </a:t>
            </a:r>
            <a:r>
              <a:rPr lang="en-US" sz="2800" dirty="0"/>
              <a:t>to </a:t>
            </a:r>
            <a:r>
              <a:rPr lang="en-US" sz="2800" dirty="0" smtClean="0"/>
              <a:t>Understand</a:t>
            </a:r>
            <a:endParaRPr lang="en-US" sz="2800" dirty="0"/>
          </a:p>
          <a:p>
            <a:pPr marL="0" indent="0">
              <a:buNone/>
            </a:pPr>
            <a:r>
              <a:rPr lang="en-US" sz="2800" dirty="0" smtClean="0"/>
              <a:t>2. Easy </a:t>
            </a:r>
            <a:r>
              <a:rPr lang="en-US" sz="2800" dirty="0"/>
              <a:t>to Use</a:t>
            </a:r>
          </a:p>
          <a:p>
            <a:pPr marL="0" indent="0">
              <a:buNone/>
            </a:pPr>
            <a:r>
              <a:rPr lang="en-US" sz="2800" dirty="0" smtClean="0"/>
              <a:t>3. High Performance</a:t>
            </a:r>
            <a:endParaRPr lang="en-US" sz="2800" dirty="0"/>
          </a:p>
          <a:p>
            <a:pPr marL="0" indent="0">
              <a:buNone/>
            </a:pPr>
            <a:r>
              <a:rPr lang="en-US" sz="2800" dirty="0" smtClean="0"/>
              <a:t>4. Portable</a:t>
            </a:r>
            <a:endParaRPr lang="en-US" sz="2800" dirty="0"/>
          </a:p>
          <a:p>
            <a:pPr marL="0" indent="0">
              <a:buNone/>
            </a:pPr>
            <a:r>
              <a:rPr lang="en-US" sz="2800" dirty="0" smtClean="0"/>
              <a:t>5. Reliable</a:t>
            </a:r>
            <a:endParaRPr lang="en-US" sz="2800" dirty="0"/>
          </a:p>
          <a:p>
            <a:r>
              <a:rPr lang="en-US" sz="2800" dirty="0" smtClean="0"/>
              <a:t>No </a:t>
            </a:r>
            <a:r>
              <a:rPr lang="en-US" sz="2800" dirty="0"/>
              <a:t>core dumps.</a:t>
            </a:r>
          </a:p>
          <a:p>
            <a:r>
              <a:rPr lang="en-US" sz="2800" dirty="0" smtClean="0"/>
              <a:t>No </a:t>
            </a:r>
            <a:r>
              <a:rPr lang="en-US" sz="2800" dirty="0"/>
              <a:t>memory leaks.</a:t>
            </a:r>
          </a:p>
          <a:p>
            <a:r>
              <a:rPr lang="en-US" sz="2800" dirty="0" smtClean="0"/>
              <a:t>No </a:t>
            </a:r>
            <a:r>
              <a:rPr lang="en-US" sz="2800" dirty="0"/>
              <a:t>incorrect results.</a:t>
            </a:r>
          </a:p>
          <a:p>
            <a:r>
              <a:rPr lang="en-US" sz="2800" dirty="0" smtClean="0"/>
              <a:t>No </a:t>
            </a:r>
            <a:r>
              <a:rPr lang="en-US" sz="2800" dirty="0"/>
              <a:t>bugs!</a:t>
            </a:r>
          </a:p>
          <a:p>
            <a:r>
              <a:rPr lang="en-US" sz="2800" dirty="0" smtClean="0"/>
              <a:t>No</a:t>
            </a:r>
            <a:r>
              <a:rPr lang="en-US" sz="2800" dirty="0"/>
              <a:t>, we're not kidding.</a:t>
            </a:r>
          </a:p>
          <a:p>
            <a:pPr marL="0" indent="0">
              <a:buNone/>
            </a:pPr>
            <a:endParaRPr lang="en-US" sz="4000" dirty="0" smtClean="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89</a:t>
            </a:fld>
            <a:endParaRPr lang="en-US"/>
          </a:p>
        </p:txBody>
      </p:sp>
    </p:spTree>
    <p:extLst>
      <p:ext uri="{BB962C8B-B14F-4D97-AF65-F5344CB8AC3E}">
        <p14:creationId xmlns:p14="http://schemas.microsoft.com/office/powerpoint/2010/main" val="2092311905"/>
      </p:ext>
    </p:extLst>
  </p:cSld>
  <p:clrMapOvr>
    <a:masterClrMapping/>
  </p:clrMapOvr>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7200" dirty="0" smtClean="0"/>
              <a:t>Wait a minute… </a:t>
            </a:r>
          </a:p>
          <a:p>
            <a:pPr marL="0" indent="0">
              <a:buNone/>
            </a:pPr>
            <a:r>
              <a:rPr lang="en-US" sz="7200" dirty="0" smtClean="0"/>
              <a:t>Just how good does software need to be?</a:t>
            </a:r>
            <a:endParaRPr lang="en-US" sz="7200" dirty="0"/>
          </a:p>
          <a:p>
            <a:pPr marL="0" indent="0">
              <a:buNone/>
            </a:pPr>
            <a:endParaRPr lang="en-US" sz="4000" dirty="0" smtClean="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90</a:t>
            </a:fld>
            <a:endParaRPr lang="en-US"/>
          </a:p>
        </p:txBody>
      </p:sp>
    </p:spTree>
    <p:extLst>
      <p:ext uri="{BB962C8B-B14F-4D97-AF65-F5344CB8AC3E}">
        <p14:creationId xmlns:p14="http://schemas.microsoft.com/office/powerpoint/2010/main" val="608635103"/>
      </p:ext>
    </p:extLst>
  </p:cSld>
  <p:clrMapOvr>
    <a:masterClrMapping/>
  </p:clrMapOvr>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000" dirty="0" smtClean="0"/>
              <a:t>Writing an </a:t>
            </a:r>
            <a:r>
              <a:rPr lang="en-US" sz="4000" b="1" i="1" u="sng" dirty="0" smtClean="0"/>
              <a:t>application</a:t>
            </a:r>
            <a:r>
              <a:rPr lang="en-US" sz="4000" dirty="0" smtClean="0"/>
              <a:t> is somewhat analogous to building a house:</a:t>
            </a:r>
          </a:p>
          <a:p>
            <a:pPr marL="0" indent="0">
              <a:buNone/>
            </a:pPr>
            <a:endParaRPr lang="en-US" sz="4000" spc="-110" dirty="0" smtClean="0"/>
          </a:p>
          <a:p>
            <a:pPr marL="0" indent="0">
              <a:buNone/>
            </a:pPr>
            <a:endParaRPr lang="en-US" sz="4000" dirty="0" smtClean="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91</a:t>
            </a:fld>
            <a:endParaRPr lang="en-US"/>
          </a:p>
        </p:txBody>
      </p:sp>
    </p:spTree>
    <p:extLst>
      <p:ext uri="{BB962C8B-B14F-4D97-AF65-F5344CB8AC3E}">
        <p14:creationId xmlns:p14="http://schemas.microsoft.com/office/powerpoint/2010/main" val="3909713970"/>
      </p:ext>
    </p:extLst>
  </p:cSld>
  <p:clrMapOvr>
    <a:masterClrMapping/>
  </p:clrMapOvr>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000" dirty="0" smtClean="0"/>
              <a:t>Writing an </a:t>
            </a:r>
            <a:r>
              <a:rPr lang="en-US" sz="4000" b="1" i="1" u="sng" dirty="0" smtClean="0"/>
              <a:t>application</a:t>
            </a:r>
            <a:r>
              <a:rPr lang="en-US" sz="4000" dirty="0" smtClean="0"/>
              <a:t> is somewhat analogous to building a house:</a:t>
            </a:r>
          </a:p>
          <a:p>
            <a:r>
              <a:rPr lang="en-US" sz="4000" spc="-110" dirty="0" smtClean="0"/>
              <a:t>It must adequately perform its function.</a:t>
            </a:r>
          </a:p>
          <a:p>
            <a:pPr marL="0" indent="0">
              <a:buNone/>
            </a:pPr>
            <a:endParaRPr lang="en-US" sz="4000" dirty="0" smtClean="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92</a:t>
            </a:fld>
            <a:endParaRPr lang="en-US"/>
          </a:p>
        </p:txBody>
      </p:sp>
    </p:spTree>
    <p:extLst>
      <p:ext uri="{BB962C8B-B14F-4D97-AF65-F5344CB8AC3E}">
        <p14:creationId xmlns:p14="http://schemas.microsoft.com/office/powerpoint/2010/main" val="2417218496"/>
      </p:ext>
    </p:extLst>
  </p:cSld>
  <p:clrMapOvr>
    <a:masterClrMapping/>
  </p:clrMapOvr>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endParaRPr lang="en-US" sz="7200" dirty="0"/>
          </a:p>
          <a:p>
            <a:pPr marL="0" indent="0">
              <a:buNone/>
            </a:pPr>
            <a:endParaRPr lang="en-US" sz="4000" dirty="0" smtClean="0"/>
          </a:p>
        </p:txBody>
      </p:sp>
      <p:pic>
        <p:nvPicPr>
          <p:cNvPr id="4" name="Picture 2" descr="F:\tdm\BDE\Lakos images\mcmansion03.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29575" y="1446087"/>
            <a:ext cx="7476226" cy="4878513"/>
          </a:xfrm>
          <a:prstGeom prst="rect">
            <a:avLst/>
          </a:prstGeom>
          <a:noFill/>
          <a:extLst>
            <a:ext uri="{909E8E84-426E-40DD-AFC4-6F175D3DCCD1}">
              <a14:hiddenFill xmlns:a14="http://schemas.microsoft.com/office/drawing/2010/main">
                <a:solidFill>
                  <a:srgbClr val="FFFFFF"/>
                </a:solidFill>
              </a14:hiddenFill>
            </a:ext>
          </a:extLst>
        </p:spPr>
      </p:pic>
      <p:sp>
        <p:nvSpPr>
          <p:cNvPr id="5" name="Slide Number Placeholder 4"/>
          <p:cNvSpPr>
            <a:spLocks noGrp="1"/>
          </p:cNvSpPr>
          <p:nvPr>
            <p:ph type="sldNum" sz="quarter" idx="12"/>
          </p:nvPr>
        </p:nvSpPr>
        <p:spPr/>
        <p:txBody>
          <a:bodyPr/>
          <a:lstStyle/>
          <a:p>
            <a:pPr>
              <a:defRPr/>
            </a:pPr>
            <a:fld id="{361924D0-832B-4678-AB47-405888889344}" type="slidenum">
              <a:rPr lang="en-US" smtClean="0"/>
              <a:pPr>
                <a:defRPr/>
              </a:pPr>
              <a:t>93</a:t>
            </a:fld>
            <a:endParaRPr lang="en-US"/>
          </a:p>
        </p:txBody>
      </p:sp>
    </p:spTree>
    <p:extLst>
      <p:ext uri="{BB962C8B-B14F-4D97-AF65-F5344CB8AC3E}">
        <p14:creationId xmlns:p14="http://schemas.microsoft.com/office/powerpoint/2010/main" val="615322171"/>
      </p:ext>
    </p:extLst>
  </p:cSld>
  <p:clrMapOvr>
    <a:masterClrMapping/>
  </p:clrMapOvr>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000" dirty="0" smtClean="0"/>
              <a:t>Writing an </a:t>
            </a:r>
            <a:r>
              <a:rPr lang="en-US" sz="4000" b="1" i="1" u="sng" dirty="0" smtClean="0"/>
              <a:t>application</a:t>
            </a:r>
            <a:r>
              <a:rPr lang="en-US" sz="4000" dirty="0" smtClean="0"/>
              <a:t> is somewhat analogous to building a house:</a:t>
            </a:r>
          </a:p>
          <a:p>
            <a:r>
              <a:rPr lang="en-US" sz="4000" spc="-110" dirty="0" smtClean="0">
                <a:solidFill>
                  <a:schemeClr val="bg1">
                    <a:lumMod val="75000"/>
                  </a:schemeClr>
                </a:solidFill>
              </a:rPr>
              <a:t>It must adequately perform its function.</a:t>
            </a:r>
          </a:p>
          <a:p>
            <a:r>
              <a:rPr lang="en-US" sz="4000" spc="-130" dirty="0" smtClean="0"/>
              <a:t>It must be safe under normal conditions.</a:t>
            </a:r>
          </a:p>
          <a:p>
            <a:pPr marL="0" indent="0">
              <a:buNone/>
            </a:pPr>
            <a:endParaRPr lang="en-US" sz="4000" dirty="0" smtClean="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94</a:t>
            </a:fld>
            <a:endParaRPr lang="en-US"/>
          </a:p>
        </p:txBody>
      </p:sp>
    </p:spTree>
    <p:extLst>
      <p:ext uri="{BB962C8B-B14F-4D97-AF65-F5344CB8AC3E}">
        <p14:creationId xmlns:p14="http://schemas.microsoft.com/office/powerpoint/2010/main" val="3612741137"/>
      </p:ext>
    </p:extLst>
  </p:cSld>
  <p:clrMapOvr>
    <a:masterClrMapping/>
  </p:clrMapOvr>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pic>
        <p:nvPicPr>
          <p:cNvPr id="24578" name="Picture 2" descr="driveway,fotolia,house exterior,mansio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43200" y="2133600"/>
            <a:ext cx="3095625" cy="3095625"/>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2" descr="driveway,fotolia,house exterior,mansio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29575" y="1446087"/>
            <a:ext cx="7552424" cy="4878513"/>
          </a:xfrm>
          <a:prstGeom prst="rect">
            <a:avLst/>
          </a:prstGeom>
          <a:noFill/>
          <a:extLst>
            <a:ext uri="{909E8E84-426E-40DD-AFC4-6F175D3DCCD1}">
              <a14:hiddenFill xmlns:a14="http://schemas.microsoft.com/office/drawing/2010/main">
                <a:solidFill>
                  <a:srgbClr val="FFFFFF"/>
                </a:solidFill>
              </a14:hiddenFill>
            </a:ext>
          </a:extLst>
        </p:spPr>
      </p:pic>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95</a:t>
            </a:fld>
            <a:endParaRPr lang="en-US"/>
          </a:p>
        </p:txBody>
      </p:sp>
    </p:spTree>
    <p:extLst>
      <p:ext uri="{BB962C8B-B14F-4D97-AF65-F5344CB8AC3E}">
        <p14:creationId xmlns:p14="http://schemas.microsoft.com/office/powerpoint/2010/main" val="1105169687"/>
      </p:ext>
    </p:extLst>
  </p:cSld>
  <p:clrMapOvr>
    <a:masterClrMapping/>
  </p:clrMapOvr>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000" dirty="0" smtClean="0"/>
              <a:t>Writing an </a:t>
            </a:r>
            <a:r>
              <a:rPr lang="en-US" sz="4000" b="1" i="1" u="sng" dirty="0" smtClean="0"/>
              <a:t>application</a:t>
            </a:r>
            <a:r>
              <a:rPr lang="en-US" sz="4000" dirty="0" smtClean="0"/>
              <a:t> is somewhat analogous to building a house:</a:t>
            </a:r>
          </a:p>
          <a:p>
            <a:r>
              <a:rPr lang="en-US" sz="4000" spc="-110" dirty="0" smtClean="0">
                <a:solidFill>
                  <a:schemeClr val="bg1">
                    <a:lumMod val="75000"/>
                  </a:schemeClr>
                </a:solidFill>
              </a:rPr>
              <a:t>It must adequately perform its function.</a:t>
            </a:r>
          </a:p>
          <a:p>
            <a:r>
              <a:rPr lang="en-US" sz="4000" spc="-130" dirty="0" smtClean="0">
                <a:solidFill>
                  <a:schemeClr val="bg1">
                    <a:lumMod val="75000"/>
                  </a:schemeClr>
                </a:solidFill>
              </a:rPr>
              <a:t>It must be safe under normal conditions.</a:t>
            </a:r>
          </a:p>
          <a:p>
            <a:r>
              <a:rPr lang="en-US" sz="4000" dirty="0" smtClean="0"/>
              <a:t>Beyond that, there are costs and benefits that have to be weighed.</a:t>
            </a:r>
            <a:endParaRPr lang="en-US" sz="4000" dirty="0"/>
          </a:p>
          <a:p>
            <a:pPr marL="0" indent="0">
              <a:buNone/>
            </a:pPr>
            <a:endParaRPr lang="en-US" sz="4000" dirty="0" smtClean="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96</a:t>
            </a:fld>
            <a:endParaRPr lang="en-US"/>
          </a:p>
        </p:txBody>
      </p:sp>
    </p:spTree>
    <p:extLst>
      <p:ext uri="{BB962C8B-B14F-4D97-AF65-F5344CB8AC3E}">
        <p14:creationId xmlns:p14="http://schemas.microsoft.com/office/powerpoint/2010/main" val="1965683887"/>
      </p:ext>
    </p:extLst>
  </p:cSld>
  <p:clrMapOvr>
    <a:masterClrMapping/>
  </p:clrMapOvr>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endParaRPr lang="en-US" sz="7200" dirty="0"/>
          </a:p>
          <a:p>
            <a:pPr marL="0" indent="0">
              <a:buNone/>
            </a:pPr>
            <a:endParaRPr lang="en-US" sz="4000" dirty="0" smtClean="0"/>
          </a:p>
        </p:txBody>
      </p:sp>
      <p:pic>
        <p:nvPicPr>
          <p:cNvPr id="7" name="Picture 2" descr="F:\tdm\BDE\Lakos images\simple-house04.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75489" y="1595335"/>
            <a:ext cx="7354112" cy="4571999"/>
          </a:xfrm>
          <a:prstGeom prst="rect">
            <a:avLst/>
          </a:prstGeom>
          <a:noFill/>
          <a:extLst>
            <a:ext uri="{909E8E84-426E-40DD-AFC4-6F175D3DCCD1}">
              <a14:hiddenFill xmlns:a14="http://schemas.microsoft.com/office/drawing/2010/main">
                <a:solidFill>
                  <a:srgbClr val="FFFFFF"/>
                </a:solidFill>
              </a14:hiddenFill>
            </a:ext>
          </a:extLst>
        </p:spPr>
      </p:pic>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97</a:t>
            </a:fld>
            <a:endParaRPr lang="en-US"/>
          </a:p>
        </p:txBody>
      </p:sp>
    </p:spTree>
    <p:extLst>
      <p:ext uri="{BB962C8B-B14F-4D97-AF65-F5344CB8AC3E}">
        <p14:creationId xmlns:p14="http://schemas.microsoft.com/office/powerpoint/2010/main" val="3558396837"/>
      </p:ext>
    </p:extLst>
  </p:cSld>
  <p:clrMapOvr>
    <a:masterClrMapping/>
  </p:clrMapOvr>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endParaRPr lang="en-US" sz="7200" dirty="0"/>
          </a:p>
          <a:p>
            <a:pPr marL="0" indent="0">
              <a:buNone/>
            </a:pPr>
            <a:endParaRPr lang="en-US" sz="4000" dirty="0" smtClean="0"/>
          </a:p>
        </p:txBody>
      </p:sp>
      <p:pic>
        <p:nvPicPr>
          <p:cNvPr id="6" name="Picture 2" descr="F:\tdm\BDE\Lakos images\small-house01.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14400" y="1600200"/>
            <a:ext cx="7315200" cy="4591050"/>
          </a:xfrm>
          <a:prstGeom prst="rect">
            <a:avLst/>
          </a:prstGeom>
          <a:noFill/>
          <a:extLst>
            <a:ext uri="{909E8E84-426E-40DD-AFC4-6F175D3DCCD1}">
              <a14:hiddenFill xmlns:a14="http://schemas.microsoft.com/office/drawing/2010/main">
                <a:solidFill>
                  <a:srgbClr val="FFFFFF"/>
                </a:solidFill>
              </a14:hiddenFill>
            </a:ext>
          </a:extLst>
        </p:spPr>
      </p:pic>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98</a:t>
            </a:fld>
            <a:endParaRPr lang="en-US"/>
          </a:p>
        </p:txBody>
      </p:sp>
    </p:spTree>
    <p:extLst>
      <p:ext uri="{BB962C8B-B14F-4D97-AF65-F5344CB8AC3E}">
        <p14:creationId xmlns:p14="http://schemas.microsoft.com/office/powerpoint/2010/main" val="954017840"/>
      </p:ext>
    </p:extLst>
  </p:cSld>
  <p:clrMapOvr>
    <a:masterClrMapping/>
  </p:clrMapOvr>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914400" y="6153150"/>
            <a:ext cx="7772400" cy="4953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pic>
        <p:nvPicPr>
          <p:cNvPr id="5" name="Picture 2" descr="F:\tdm\BDE\Lakos images\odd-house03.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24128" y="1605064"/>
            <a:ext cx="7315199" cy="4601183"/>
          </a:xfrm>
          <a:prstGeom prst="rect">
            <a:avLst/>
          </a:prstGeom>
          <a:noFill/>
          <a:extLst>
            <a:ext uri="{909E8E84-426E-40DD-AFC4-6F175D3DCCD1}">
              <a14:hiddenFill xmlns:a14="http://schemas.microsoft.com/office/drawing/2010/main">
                <a:solidFill>
                  <a:srgbClr val="FFFFFF"/>
                </a:solidFill>
              </a14:hiddenFill>
            </a:ext>
          </a:extLst>
        </p:spPr>
      </p:pic>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99</a:t>
            </a:fld>
            <a:endParaRPr lang="en-US"/>
          </a:p>
        </p:txBody>
      </p:sp>
    </p:spTree>
    <p:extLst>
      <p:ext uri="{BB962C8B-B14F-4D97-AF65-F5344CB8AC3E}">
        <p14:creationId xmlns:p14="http://schemas.microsoft.com/office/powerpoint/2010/main" val="3011870413"/>
      </p:ext>
    </p:extLst>
  </p:cSld>
  <p:clrMapOvr>
    <a:masterClrMapping/>
  </p:clrMapOvr>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endParaRPr lang="en-US" sz="7200" dirty="0"/>
          </a:p>
          <a:p>
            <a:pPr marL="0" indent="0">
              <a:buNone/>
            </a:pPr>
            <a:endParaRPr lang="en-US" sz="4000" dirty="0" smtClean="0"/>
          </a:p>
        </p:txBody>
      </p:sp>
      <p:pic>
        <p:nvPicPr>
          <p:cNvPr id="7" name="Picture 2" descr="F:\tdm\BDE\Lakos images\run-down-house02.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14400" y="1595336"/>
            <a:ext cx="7324928" cy="4552545"/>
          </a:xfrm>
          <a:prstGeom prst="rect">
            <a:avLst/>
          </a:prstGeom>
          <a:noFill/>
          <a:extLst>
            <a:ext uri="{909E8E84-426E-40DD-AFC4-6F175D3DCCD1}">
              <a14:hiddenFill xmlns:a14="http://schemas.microsoft.com/office/drawing/2010/main">
                <a:solidFill>
                  <a:srgbClr val="FFFFFF"/>
                </a:solidFill>
              </a14:hiddenFill>
            </a:ext>
          </a:extLst>
        </p:spPr>
      </p:pic>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100</a:t>
            </a:fld>
            <a:endParaRPr lang="en-US"/>
          </a:p>
        </p:txBody>
      </p:sp>
    </p:spTree>
    <p:extLst>
      <p:ext uri="{BB962C8B-B14F-4D97-AF65-F5344CB8AC3E}">
        <p14:creationId xmlns:p14="http://schemas.microsoft.com/office/powerpoint/2010/main" val="1713512633"/>
      </p:ext>
    </p:extLst>
  </p:cSld>
  <p:clrMapOvr>
    <a:masterClrMapping/>
  </p:clrMapOvr>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000" dirty="0" smtClean="0"/>
              <a:t>Writing a </a:t>
            </a:r>
            <a:r>
              <a:rPr lang="en-US" sz="4000" b="1" i="1" u="sng" dirty="0" smtClean="0"/>
              <a:t>Reusable library</a:t>
            </a:r>
            <a:r>
              <a:rPr lang="en-US" sz="4000" b="1" dirty="0" smtClean="0"/>
              <a:t> </a:t>
            </a:r>
            <a:r>
              <a:rPr lang="en-US" sz="4000" dirty="0" smtClean="0"/>
              <a:t>is different.</a:t>
            </a:r>
            <a:endParaRPr lang="en-US" sz="1800" dirty="0"/>
          </a:p>
          <a:p>
            <a:endParaRPr lang="en-US" sz="1800" dirty="0"/>
          </a:p>
          <a:p>
            <a:pPr marL="0" indent="0">
              <a:buNone/>
            </a:pPr>
            <a:r>
              <a:rPr lang="en-US" sz="4000" dirty="0" smtClean="0"/>
              <a:t> </a:t>
            </a:r>
            <a:endParaRPr lang="en-US" sz="1800" dirty="0"/>
          </a:p>
          <a:p>
            <a:pPr marL="0" indent="0">
              <a:buNone/>
            </a:pPr>
            <a:r>
              <a:rPr lang="en-US" sz="1800" dirty="0" smtClean="0"/>
              <a:t/>
            </a:r>
            <a:br>
              <a:rPr lang="en-US" sz="1800" dirty="0" smtClean="0"/>
            </a:br>
            <a:endParaRPr lang="en-US" sz="4000" dirty="0" smtClean="0"/>
          </a:p>
          <a:p>
            <a:pPr marL="0" indent="0">
              <a:buNone/>
            </a:pPr>
            <a:endParaRPr lang="en-US" sz="4000" dirty="0" smtClean="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101</a:t>
            </a:fld>
            <a:endParaRPr lang="en-US"/>
          </a:p>
        </p:txBody>
      </p:sp>
    </p:spTree>
    <p:extLst>
      <p:ext uri="{BB962C8B-B14F-4D97-AF65-F5344CB8AC3E}">
        <p14:creationId xmlns:p14="http://schemas.microsoft.com/office/powerpoint/2010/main" val="913128223"/>
      </p:ext>
    </p:extLst>
  </p:cSld>
  <p:clrMapOvr>
    <a:masterClrMapping/>
  </p:clrMapOvr>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000" dirty="0" smtClean="0"/>
              <a:t>Writing a </a:t>
            </a:r>
            <a:r>
              <a:rPr lang="en-US" sz="4000" b="1" i="1" u="sng" dirty="0" smtClean="0"/>
              <a:t>Reusable library</a:t>
            </a:r>
            <a:r>
              <a:rPr lang="en-US" sz="4000" b="1" dirty="0" smtClean="0"/>
              <a:t> </a:t>
            </a:r>
            <a:r>
              <a:rPr lang="en-US" sz="4000" dirty="0" smtClean="0"/>
              <a:t>is different.</a:t>
            </a:r>
            <a:endParaRPr lang="en-US" sz="1800" dirty="0"/>
          </a:p>
          <a:p>
            <a:endParaRPr lang="en-US" sz="1800" dirty="0"/>
          </a:p>
          <a:p>
            <a:pPr marL="0" indent="0">
              <a:buNone/>
            </a:pPr>
            <a:r>
              <a:rPr lang="en-US" sz="4000" dirty="0"/>
              <a:t>The goal of reusable software is to be </a:t>
            </a:r>
            <a:r>
              <a:rPr lang="en-US" sz="4000" i="1" dirty="0" smtClean="0"/>
              <a:t>reused</a:t>
            </a:r>
            <a:r>
              <a:rPr lang="en-US" sz="4000" dirty="0" smtClean="0"/>
              <a:t> </a:t>
            </a:r>
            <a:r>
              <a:rPr lang="en-US" sz="4000" dirty="0"/>
              <a:t>wherever </a:t>
            </a:r>
            <a:r>
              <a:rPr lang="en-US" sz="4000" dirty="0" smtClean="0"/>
              <a:t>“appropriate” and human </a:t>
            </a:r>
            <a:r>
              <a:rPr lang="en-US" sz="4000" dirty="0"/>
              <a:t>beings </a:t>
            </a:r>
            <a:r>
              <a:rPr lang="en-US" sz="4000" dirty="0" smtClean="0"/>
              <a:t>– </a:t>
            </a:r>
            <a:r>
              <a:rPr lang="en-US" sz="4000" dirty="0"/>
              <a:t>not computers </a:t>
            </a:r>
            <a:r>
              <a:rPr lang="en-US" sz="4000" dirty="0" smtClean="0"/>
              <a:t>– </a:t>
            </a:r>
            <a:r>
              <a:rPr lang="en-US" sz="4000" dirty="0"/>
              <a:t>will make that </a:t>
            </a:r>
            <a:r>
              <a:rPr lang="en-US" sz="4000" dirty="0" smtClean="0"/>
              <a:t>determination. </a:t>
            </a:r>
            <a:endParaRPr lang="en-US" sz="4000" dirty="0"/>
          </a:p>
          <a:p>
            <a:pPr marL="0" indent="0">
              <a:buNone/>
            </a:pPr>
            <a:r>
              <a:rPr lang="en-US" sz="4000" dirty="0"/>
              <a:t> </a:t>
            </a:r>
            <a:r>
              <a:rPr lang="en-US" sz="4000" dirty="0" smtClean="0"/>
              <a:t>                                                   – Lakos1x</a:t>
            </a:r>
            <a:endParaRPr lang="en-US" sz="4000" dirty="0"/>
          </a:p>
          <a:p>
            <a:pPr marL="0" indent="0">
              <a:buNone/>
            </a:pPr>
            <a:r>
              <a:rPr lang="en-US" sz="1800" dirty="0" smtClean="0"/>
              <a:t> </a:t>
            </a:r>
            <a:endParaRPr lang="en-US" sz="1800" dirty="0"/>
          </a:p>
          <a:p>
            <a:pPr marL="0" indent="0">
              <a:buNone/>
            </a:pPr>
            <a:r>
              <a:rPr lang="en-US" sz="1800" dirty="0" smtClean="0"/>
              <a:t/>
            </a:r>
            <a:br>
              <a:rPr lang="en-US" sz="1800" dirty="0" smtClean="0"/>
            </a:br>
            <a:endParaRPr lang="en-US" sz="4000" dirty="0" smtClean="0"/>
          </a:p>
          <a:p>
            <a:pPr marL="0" indent="0">
              <a:buNone/>
            </a:pPr>
            <a:endParaRPr lang="en-US" sz="4000" dirty="0" smtClean="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102</a:t>
            </a:fld>
            <a:endParaRPr lang="en-US"/>
          </a:p>
        </p:txBody>
      </p:sp>
    </p:spTree>
    <p:extLst>
      <p:ext uri="{BB962C8B-B14F-4D97-AF65-F5344CB8AC3E}">
        <p14:creationId xmlns:p14="http://schemas.microsoft.com/office/powerpoint/2010/main" val="1873293091"/>
      </p:ext>
    </p:extLst>
  </p:cSld>
  <p:clrMapOvr>
    <a:masterClrMapping/>
  </p:clrMapOvr>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lnSpc>
                <a:spcPts val="3200"/>
              </a:lnSpc>
              <a:buNone/>
            </a:pPr>
            <a:r>
              <a:rPr lang="en-US" sz="3000" dirty="0" smtClean="0"/>
              <a:t>``We conjecture that the barriers to reuse are</a:t>
            </a:r>
            <a:br>
              <a:rPr lang="en-US" sz="3000" dirty="0" smtClean="0"/>
            </a:br>
            <a:r>
              <a:rPr lang="en-US" sz="3000" dirty="0" smtClean="0"/>
              <a:t>   not on the producer's side, but on the</a:t>
            </a:r>
            <a:br>
              <a:rPr lang="en-US" sz="3000" dirty="0" smtClean="0"/>
            </a:br>
            <a:r>
              <a:rPr lang="en-US" sz="3000" dirty="0" smtClean="0"/>
              <a:t>   consumer's side.  If a software engineer, a</a:t>
            </a:r>
            <a:br>
              <a:rPr lang="en-US" sz="3000" dirty="0" smtClean="0"/>
            </a:br>
            <a:r>
              <a:rPr lang="en-US" sz="3000" dirty="0" smtClean="0"/>
              <a:t>   potential consumer of standardized components,</a:t>
            </a:r>
            <a:br>
              <a:rPr lang="en-US" sz="3000" dirty="0" smtClean="0"/>
            </a:br>
            <a:r>
              <a:rPr lang="en-US" sz="3000" dirty="0" smtClean="0"/>
              <a:t>   perceives it to be more expensive to find a</a:t>
            </a:r>
            <a:br>
              <a:rPr lang="en-US" sz="3000" dirty="0" smtClean="0"/>
            </a:br>
            <a:r>
              <a:rPr lang="en-US" sz="3000" dirty="0" smtClean="0"/>
              <a:t>   component that meets his needs, and so verify,</a:t>
            </a:r>
            <a:br>
              <a:rPr lang="en-US" sz="3000" dirty="0" smtClean="0"/>
            </a:br>
            <a:r>
              <a:rPr lang="en-US" sz="3000" dirty="0" smtClean="0"/>
              <a:t>   than to write one anew, a new, duplicative</a:t>
            </a:r>
            <a:br>
              <a:rPr lang="en-US" sz="3000" dirty="0" smtClean="0"/>
            </a:br>
            <a:r>
              <a:rPr lang="en-US" sz="3000" dirty="0" smtClean="0"/>
              <a:t>   component will be written.  Notice that we said</a:t>
            </a:r>
            <a:br>
              <a:rPr lang="en-US" sz="3000" dirty="0" smtClean="0"/>
            </a:br>
            <a:r>
              <a:rPr lang="en-US" sz="3000" dirty="0" smtClean="0"/>
              <a:t>   </a:t>
            </a:r>
            <a:r>
              <a:rPr lang="en-US" sz="3000" i="1" dirty="0" smtClean="0"/>
              <a:t>perceives</a:t>
            </a:r>
            <a:r>
              <a:rPr lang="en-US" sz="3000" dirty="0" smtClean="0"/>
              <a:t> above.  It does not matter what the true</a:t>
            </a:r>
            <a:br>
              <a:rPr lang="en-US" sz="3000" dirty="0" smtClean="0"/>
            </a:br>
            <a:r>
              <a:rPr lang="en-US" sz="3000" dirty="0" smtClean="0"/>
              <a:t>   cost of reconstruction is.’’</a:t>
            </a:r>
          </a:p>
          <a:p>
            <a:pPr marL="0" indent="0">
              <a:lnSpc>
                <a:spcPts val="3200"/>
              </a:lnSpc>
              <a:buNone/>
            </a:pPr>
            <a:r>
              <a:rPr lang="en-US" sz="3000" dirty="0" smtClean="0"/>
              <a:t>                                                 —Van Snyder (Brooks95)</a:t>
            </a:r>
          </a:p>
          <a:p>
            <a:pPr marL="0" indent="0">
              <a:buNone/>
            </a:pPr>
            <a:r>
              <a:rPr lang="en-US" sz="1800" dirty="0" smtClean="0"/>
              <a:t> </a:t>
            </a:r>
            <a:endParaRPr lang="en-US" sz="1800" dirty="0"/>
          </a:p>
          <a:p>
            <a:pPr marL="0" indent="0">
              <a:buNone/>
            </a:pPr>
            <a:r>
              <a:rPr lang="en-US" sz="1800" dirty="0" smtClean="0"/>
              <a:t/>
            </a:r>
            <a:br>
              <a:rPr lang="en-US" sz="1800" dirty="0" smtClean="0"/>
            </a:br>
            <a:endParaRPr lang="en-US" sz="4000" dirty="0" smtClean="0"/>
          </a:p>
          <a:p>
            <a:pPr marL="0" indent="0">
              <a:buNone/>
            </a:pPr>
            <a:endParaRPr lang="en-US" sz="4000" dirty="0" smtClean="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103</a:t>
            </a:fld>
            <a:endParaRPr lang="en-US"/>
          </a:p>
        </p:txBody>
      </p:sp>
    </p:spTree>
    <p:extLst>
      <p:ext uri="{BB962C8B-B14F-4D97-AF65-F5344CB8AC3E}">
        <p14:creationId xmlns:p14="http://schemas.microsoft.com/office/powerpoint/2010/main" val="3239920743"/>
      </p:ext>
    </p:extLst>
  </p:cSld>
  <p:clrMapOvr>
    <a:masterClrMapping/>
  </p:clrMapOvr>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lnSpc>
                <a:spcPts val="3200"/>
              </a:lnSpc>
              <a:buNone/>
            </a:pPr>
            <a:r>
              <a:rPr lang="en-US" sz="3000" dirty="0" smtClean="0"/>
              <a:t>``We conjecture that the barriers to reuse are</a:t>
            </a:r>
            <a:br>
              <a:rPr lang="en-US" sz="3000" dirty="0" smtClean="0"/>
            </a:br>
            <a:r>
              <a:rPr lang="en-US" sz="3000" dirty="0" smtClean="0"/>
              <a:t>   not on the producer's side, but on the</a:t>
            </a:r>
            <a:br>
              <a:rPr lang="en-US" sz="3000" dirty="0" smtClean="0"/>
            </a:br>
            <a:r>
              <a:rPr lang="en-US" sz="3000" dirty="0" smtClean="0"/>
              <a:t>   consumer's side.  </a:t>
            </a:r>
            <a:r>
              <a:rPr lang="en-US" sz="3000" dirty="0" smtClean="0">
                <a:solidFill>
                  <a:schemeClr val="bg1">
                    <a:lumMod val="50000"/>
                  </a:schemeClr>
                </a:solidFill>
              </a:rPr>
              <a:t>If a software engineer, a</a:t>
            </a:r>
            <a:br>
              <a:rPr lang="en-US" sz="3000" dirty="0" smtClean="0">
                <a:solidFill>
                  <a:schemeClr val="bg1">
                    <a:lumMod val="50000"/>
                  </a:schemeClr>
                </a:solidFill>
              </a:rPr>
            </a:br>
            <a:r>
              <a:rPr lang="en-US" sz="3000" dirty="0" smtClean="0">
                <a:solidFill>
                  <a:schemeClr val="bg1">
                    <a:lumMod val="50000"/>
                  </a:schemeClr>
                </a:solidFill>
              </a:rPr>
              <a:t>   potential consumer of standardized components,</a:t>
            </a:r>
            <a:br>
              <a:rPr lang="en-US" sz="3000" dirty="0" smtClean="0">
                <a:solidFill>
                  <a:schemeClr val="bg1">
                    <a:lumMod val="50000"/>
                  </a:schemeClr>
                </a:solidFill>
              </a:rPr>
            </a:br>
            <a:r>
              <a:rPr lang="en-US" sz="3000" dirty="0" smtClean="0">
                <a:solidFill>
                  <a:schemeClr val="bg1">
                    <a:lumMod val="50000"/>
                  </a:schemeClr>
                </a:solidFill>
              </a:rPr>
              <a:t>   perceives it to be more expensive to find a</a:t>
            </a:r>
            <a:br>
              <a:rPr lang="en-US" sz="3000" dirty="0" smtClean="0">
                <a:solidFill>
                  <a:schemeClr val="bg1">
                    <a:lumMod val="50000"/>
                  </a:schemeClr>
                </a:solidFill>
              </a:rPr>
            </a:br>
            <a:r>
              <a:rPr lang="en-US" sz="3000" dirty="0" smtClean="0">
                <a:solidFill>
                  <a:schemeClr val="bg1">
                    <a:lumMod val="50000"/>
                  </a:schemeClr>
                </a:solidFill>
              </a:rPr>
              <a:t>   component that meets his needs, and so verify,</a:t>
            </a:r>
            <a:br>
              <a:rPr lang="en-US" sz="3000" dirty="0" smtClean="0">
                <a:solidFill>
                  <a:schemeClr val="bg1">
                    <a:lumMod val="50000"/>
                  </a:schemeClr>
                </a:solidFill>
              </a:rPr>
            </a:br>
            <a:r>
              <a:rPr lang="en-US" sz="3000" dirty="0" smtClean="0">
                <a:solidFill>
                  <a:schemeClr val="bg1">
                    <a:lumMod val="50000"/>
                  </a:schemeClr>
                </a:solidFill>
              </a:rPr>
              <a:t>   than to write one anew, a new, duplicative</a:t>
            </a:r>
            <a:br>
              <a:rPr lang="en-US" sz="3000" dirty="0" smtClean="0">
                <a:solidFill>
                  <a:schemeClr val="bg1">
                    <a:lumMod val="50000"/>
                  </a:schemeClr>
                </a:solidFill>
              </a:rPr>
            </a:br>
            <a:r>
              <a:rPr lang="en-US" sz="3000" dirty="0" smtClean="0">
                <a:solidFill>
                  <a:schemeClr val="bg1">
                    <a:lumMod val="50000"/>
                  </a:schemeClr>
                </a:solidFill>
              </a:rPr>
              <a:t>   component will be written.  Notice that we said</a:t>
            </a:r>
            <a:br>
              <a:rPr lang="en-US" sz="3000" dirty="0" smtClean="0">
                <a:solidFill>
                  <a:schemeClr val="bg1">
                    <a:lumMod val="50000"/>
                  </a:schemeClr>
                </a:solidFill>
              </a:rPr>
            </a:br>
            <a:r>
              <a:rPr lang="en-US" sz="3000" dirty="0" smtClean="0">
                <a:solidFill>
                  <a:schemeClr val="bg1">
                    <a:lumMod val="50000"/>
                  </a:schemeClr>
                </a:solidFill>
              </a:rPr>
              <a:t>   </a:t>
            </a:r>
            <a:r>
              <a:rPr lang="en-US" sz="3000" i="1" dirty="0" smtClean="0">
                <a:solidFill>
                  <a:schemeClr val="bg1">
                    <a:lumMod val="50000"/>
                  </a:schemeClr>
                </a:solidFill>
              </a:rPr>
              <a:t>perceives</a:t>
            </a:r>
            <a:r>
              <a:rPr lang="en-US" sz="3000" dirty="0" smtClean="0">
                <a:solidFill>
                  <a:schemeClr val="bg1">
                    <a:lumMod val="50000"/>
                  </a:schemeClr>
                </a:solidFill>
              </a:rPr>
              <a:t> above.  It does not matter what the true</a:t>
            </a:r>
            <a:br>
              <a:rPr lang="en-US" sz="3000" dirty="0" smtClean="0">
                <a:solidFill>
                  <a:schemeClr val="bg1">
                    <a:lumMod val="50000"/>
                  </a:schemeClr>
                </a:solidFill>
              </a:rPr>
            </a:br>
            <a:r>
              <a:rPr lang="en-US" sz="3000" dirty="0" smtClean="0">
                <a:solidFill>
                  <a:schemeClr val="bg1">
                    <a:lumMod val="50000"/>
                  </a:schemeClr>
                </a:solidFill>
              </a:rPr>
              <a:t>   cost of reconstruction is.’’</a:t>
            </a:r>
          </a:p>
          <a:p>
            <a:pPr marL="0" indent="0">
              <a:lnSpc>
                <a:spcPts val="3200"/>
              </a:lnSpc>
              <a:buNone/>
            </a:pPr>
            <a:r>
              <a:rPr lang="en-US" sz="3000" dirty="0" smtClean="0"/>
              <a:t>                                                 —Van Snyder (Brooks95)</a:t>
            </a:r>
          </a:p>
          <a:p>
            <a:pPr marL="0" indent="0">
              <a:buNone/>
            </a:pPr>
            <a:r>
              <a:rPr lang="en-US" sz="1800" dirty="0" smtClean="0"/>
              <a:t> </a:t>
            </a:r>
            <a:endParaRPr lang="en-US" sz="1800" dirty="0"/>
          </a:p>
          <a:p>
            <a:pPr marL="0" indent="0">
              <a:buNone/>
            </a:pPr>
            <a:r>
              <a:rPr lang="en-US" sz="1800" dirty="0" smtClean="0"/>
              <a:t/>
            </a:r>
            <a:br>
              <a:rPr lang="en-US" sz="1800" dirty="0" smtClean="0"/>
            </a:br>
            <a:endParaRPr lang="en-US" sz="4000" dirty="0" smtClean="0"/>
          </a:p>
          <a:p>
            <a:pPr marL="0" indent="0">
              <a:buNone/>
            </a:pPr>
            <a:endParaRPr lang="en-US" sz="4000" dirty="0" smtClean="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104</a:t>
            </a:fld>
            <a:endParaRPr lang="en-US"/>
          </a:p>
        </p:txBody>
      </p:sp>
    </p:spTree>
    <p:extLst>
      <p:ext uri="{BB962C8B-B14F-4D97-AF65-F5344CB8AC3E}">
        <p14:creationId xmlns:p14="http://schemas.microsoft.com/office/powerpoint/2010/main" val="1113343444"/>
      </p:ext>
    </p:extLst>
  </p:cSld>
  <p:clrMapOvr>
    <a:masterClrMapping/>
  </p:clrMapOvr>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lnSpc>
                <a:spcPts val="3200"/>
              </a:lnSpc>
              <a:buNone/>
            </a:pPr>
            <a:r>
              <a:rPr lang="en-US" sz="3000" dirty="0" smtClean="0">
                <a:solidFill>
                  <a:schemeClr val="bg1">
                    <a:lumMod val="50000"/>
                  </a:schemeClr>
                </a:solidFill>
              </a:rPr>
              <a:t>``We conjecture that the barriers to reuse are</a:t>
            </a:r>
            <a:br>
              <a:rPr lang="en-US" sz="3000" dirty="0" smtClean="0">
                <a:solidFill>
                  <a:schemeClr val="bg1">
                    <a:lumMod val="50000"/>
                  </a:schemeClr>
                </a:solidFill>
              </a:rPr>
            </a:br>
            <a:r>
              <a:rPr lang="en-US" sz="3000" dirty="0" smtClean="0">
                <a:solidFill>
                  <a:schemeClr val="bg1">
                    <a:lumMod val="50000"/>
                  </a:schemeClr>
                </a:solidFill>
              </a:rPr>
              <a:t>   not on the producer's side, but on the</a:t>
            </a:r>
            <a:br>
              <a:rPr lang="en-US" sz="3000" dirty="0" smtClean="0">
                <a:solidFill>
                  <a:schemeClr val="bg1">
                    <a:lumMod val="50000"/>
                  </a:schemeClr>
                </a:solidFill>
              </a:rPr>
            </a:br>
            <a:r>
              <a:rPr lang="en-US" sz="3000" dirty="0" smtClean="0">
                <a:solidFill>
                  <a:schemeClr val="bg1">
                    <a:lumMod val="50000"/>
                  </a:schemeClr>
                </a:solidFill>
              </a:rPr>
              <a:t>   consumer's side.  </a:t>
            </a:r>
            <a:r>
              <a:rPr lang="en-US" sz="3000" dirty="0" smtClean="0"/>
              <a:t>If a software engineer, a</a:t>
            </a:r>
            <a:br>
              <a:rPr lang="en-US" sz="3000" dirty="0" smtClean="0"/>
            </a:br>
            <a:r>
              <a:rPr lang="en-US" sz="3000" dirty="0" smtClean="0"/>
              <a:t>   potential consumer of standardized components,</a:t>
            </a:r>
            <a:br>
              <a:rPr lang="en-US" sz="3000" dirty="0" smtClean="0"/>
            </a:br>
            <a:r>
              <a:rPr lang="en-US" sz="3000" dirty="0" smtClean="0"/>
              <a:t>   perceives it to be more expensive to find a</a:t>
            </a:r>
            <a:br>
              <a:rPr lang="en-US" sz="3000" dirty="0" smtClean="0"/>
            </a:br>
            <a:r>
              <a:rPr lang="en-US" sz="3000" dirty="0" smtClean="0"/>
              <a:t>   component that meets his needs, and so verify,</a:t>
            </a:r>
            <a:br>
              <a:rPr lang="en-US" sz="3000" dirty="0" smtClean="0"/>
            </a:br>
            <a:r>
              <a:rPr lang="en-US" sz="3000" dirty="0" smtClean="0"/>
              <a:t>   than to write one anew, a new, duplicative</a:t>
            </a:r>
            <a:br>
              <a:rPr lang="en-US" sz="3000" dirty="0" smtClean="0"/>
            </a:br>
            <a:r>
              <a:rPr lang="en-US" sz="3000" dirty="0" smtClean="0"/>
              <a:t>   component will be written.  </a:t>
            </a:r>
            <a:r>
              <a:rPr lang="en-US" sz="3000" dirty="0" smtClean="0">
                <a:solidFill>
                  <a:schemeClr val="bg1">
                    <a:lumMod val="50000"/>
                  </a:schemeClr>
                </a:solidFill>
              </a:rPr>
              <a:t>Notice that we said</a:t>
            </a:r>
            <a:br>
              <a:rPr lang="en-US" sz="3000" dirty="0" smtClean="0">
                <a:solidFill>
                  <a:schemeClr val="bg1">
                    <a:lumMod val="50000"/>
                  </a:schemeClr>
                </a:solidFill>
              </a:rPr>
            </a:br>
            <a:r>
              <a:rPr lang="en-US" sz="3000" dirty="0" smtClean="0">
                <a:solidFill>
                  <a:schemeClr val="bg1">
                    <a:lumMod val="50000"/>
                  </a:schemeClr>
                </a:solidFill>
              </a:rPr>
              <a:t>   </a:t>
            </a:r>
            <a:r>
              <a:rPr lang="en-US" sz="3000" i="1" dirty="0" smtClean="0">
                <a:solidFill>
                  <a:schemeClr val="bg1">
                    <a:lumMod val="50000"/>
                  </a:schemeClr>
                </a:solidFill>
              </a:rPr>
              <a:t>perceives</a:t>
            </a:r>
            <a:r>
              <a:rPr lang="en-US" sz="3000" dirty="0" smtClean="0">
                <a:solidFill>
                  <a:schemeClr val="bg1">
                    <a:lumMod val="50000"/>
                  </a:schemeClr>
                </a:solidFill>
              </a:rPr>
              <a:t> above.  It does not matter what the true</a:t>
            </a:r>
            <a:br>
              <a:rPr lang="en-US" sz="3000" dirty="0" smtClean="0">
                <a:solidFill>
                  <a:schemeClr val="bg1">
                    <a:lumMod val="50000"/>
                  </a:schemeClr>
                </a:solidFill>
              </a:rPr>
            </a:br>
            <a:r>
              <a:rPr lang="en-US" sz="3000" dirty="0" smtClean="0">
                <a:solidFill>
                  <a:schemeClr val="bg1">
                    <a:lumMod val="50000"/>
                  </a:schemeClr>
                </a:solidFill>
              </a:rPr>
              <a:t>   cost of reconstruction is.’’</a:t>
            </a:r>
          </a:p>
          <a:p>
            <a:pPr marL="0" indent="0">
              <a:lnSpc>
                <a:spcPts val="3200"/>
              </a:lnSpc>
              <a:buNone/>
            </a:pPr>
            <a:r>
              <a:rPr lang="en-US" sz="3000" dirty="0" smtClean="0"/>
              <a:t>                                                 —Van Snyder (Brooks95)</a:t>
            </a:r>
          </a:p>
          <a:p>
            <a:pPr marL="0" indent="0">
              <a:buNone/>
            </a:pPr>
            <a:r>
              <a:rPr lang="en-US" sz="1800" dirty="0" smtClean="0"/>
              <a:t> </a:t>
            </a:r>
            <a:endParaRPr lang="en-US" sz="1800" dirty="0"/>
          </a:p>
          <a:p>
            <a:pPr marL="0" indent="0">
              <a:buNone/>
            </a:pPr>
            <a:r>
              <a:rPr lang="en-US" sz="1800" dirty="0" smtClean="0"/>
              <a:t/>
            </a:r>
            <a:br>
              <a:rPr lang="en-US" sz="1800" dirty="0" smtClean="0"/>
            </a:br>
            <a:endParaRPr lang="en-US" sz="4000" dirty="0" smtClean="0"/>
          </a:p>
          <a:p>
            <a:pPr marL="0" indent="0">
              <a:buNone/>
            </a:pPr>
            <a:endParaRPr lang="en-US" sz="4000" dirty="0" smtClean="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105</a:t>
            </a:fld>
            <a:endParaRPr lang="en-US"/>
          </a:p>
        </p:txBody>
      </p:sp>
    </p:spTree>
    <p:extLst>
      <p:ext uri="{BB962C8B-B14F-4D97-AF65-F5344CB8AC3E}">
        <p14:creationId xmlns:p14="http://schemas.microsoft.com/office/powerpoint/2010/main" val="3735760555"/>
      </p:ext>
    </p:extLst>
  </p:cSld>
  <p:clrMapOvr>
    <a:masterClrMapping/>
  </p:clrMapOvr>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lnSpc>
                <a:spcPts val="3200"/>
              </a:lnSpc>
              <a:buNone/>
            </a:pPr>
            <a:r>
              <a:rPr lang="en-US" sz="3000" dirty="0" smtClean="0">
                <a:solidFill>
                  <a:schemeClr val="bg1">
                    <a:lumMod val="50000"/>
                  </a:schemeClr>
                </a:solidFill>
              </a:rPr>
              <a:t>``We conjecture that the barriers to reuse are</a:t>
            </a:r>
            <a:br>
              <a:rPr lang="en-US" sz="3000" dirty="0" smtClean="0">
                <a:solidFill>
                  <a:schemeClr val="bg1">
                    <a:lumMod val="50000"/>
                  </a:schemeClr>
                </a:solidFill>
              </a:rPr>
            </a:br>
            <a:r>
              <a:rPr lang="en-US" sz="3000" dirty="0" smtClean="0">
                <a:solidFill>
                  <a:schemeClr val="bg1">
                    <a:lumMod val="50000"/>
                  </a:schemeClr>
                </a:solidFill>
              </a:rPr>
              <a:t>   not on the producer's side, but on the</a:t>
            </a:r>
            <a:br>
              <a:rPr lang="en-US" sz="3000" dirty="0" smtClean="0">
                <a:solidFill>
                  <a:schemeClr val="bg1">
                    <a:lumMod val="50000"/>
                  </a:schemeClr>
                </a:solidFill>
              </a:rPr>
            </a:br>
            <a:r>
              <a:rPr lang="en-US" sz="3000" dirty="0" smtClean="0">
                <a:solidFill>
                  <a:schemeClr val="bg1">
                    <a:lumMod val="50000"/>
                  </a:schemeClr>
                </a:solidFill>
              </a:rPr>
              <a:t>   consumer's side.  If a software engineer, a</a:t>
            </a:r>
            <a:br>
              <a:rPr lang="en-US" sz="3000" dirty="0" smtClean="0">
                <a:solidFill>
                  <a:schemeClr val="bg1">
                    <a:lumMod val="50000"/>
                  </a:schemeClr>
                </a:solidFill>
              </a:rPr>
            </a:br>
            <a:r>
              <a:rPr lang="en-US" sz="3000" dirty="0" smtClean="0">
                <a:solidFill>
                  <a:schemeClr val="bg1">
                    <a:lumMod val="50000"/>
                  </a:schemeClr>
                </a:solidFill>
              </a:rPr>
              <a:t>   potential consumer of standardized components,</a:t>
            </a:r>
            <a:br>
              <a:rPr lang="en-US" sz="3000" dirty="0" smtClean="0">
                <a:solidFill>
                  <a:schemeClr val="bg1">
                    <a:lumMod val="50000"/>
                  </a:schemeClr>
                </a:solidFill>
              </a:rPr>
            </a:br>
            <a:r>
              <a:rPr lang="en-US" sz="3000" dirty="0" smtClean="0">
                <a:solidFill>
                  <a:schemeClr val="bg1">
                    <a:lumMod val="50000"/>
                  </a:schemeClr>
                </a:solidFill>
              </a:rPr>
              <a:t>   perceives it to be more expensive to find a</a:t>
            </a:r>
            <a:br>
              <a:rPr lang="en-US" sz="3000" dirty="0" smtClean="0">
                <a:solidFill>
                  <a:schemeClr val="bg1">
                    <a:lumMod val="50000"/>
                  </a:schemeClr>
                </a:solidFill>
              </a:rPr>
            </a:br>
            <a:r>
              <a:rPr lang="en-US" sz="3000" dirty="0" smtClean="0">
                <a:solidFill>
                  <a:schemeClr val="bg1">
                    <a:lumMod val="50000"/>
                  </a:schemeClr>
                </a:solidFill>
              </a:rPr>
              <a:t>   component that meets his needs, and so verify,</a:t>
            </a:r>
            <a:br>
              <a:rPr lang="en-US" sz="3000" dirty="0" smtClean="0">
                <a:solidFill>
                  <a:schemeClr val="bg1">
                    <a:lumMod val="50000"/>
                  </a:schemeClr>
                </a:solidFill>
              </a:rPr>
            </a:br>
            <a:r>
              <a:rPr lang="en-US" sz="3000" dirty="0" smtClean="0">
                <a:solidFill>
                  <a:schemeClr val="bg1">
                    <a:lumMod val="50000"/>
                  </a:schemeClr>
                </a:solidFill>
              </a:rPr>
              <a:t>   than to write one anew, a new, duplicative</a:t>
            </a:r>
            <a:br>
              <a:rPr lang="en-US" sz="3000" dirty="0" smtClean="0">
                <a:solidFill>
                  <a:schemeClr val="bg1">
                    <a:lumMod val="50000"/>
                  </a:schemeClr>
                </a:solidFill>
              </a:rPr>
            </a:br>
            <a:r>
              <a:rPr lang="en-US" sz="3000" dirty="0" smtClean="0">
                <a:solidFill>
                  <a:schemeClr val="bg1">
                    <a:lumMod val="50000"/>
                  </a:schemeClr>
                </a:solidFill>
              </a:rPr>
              <a:t>   component will be written.  </a:t>
            </a:r>
            <a:r>
              <a:rPr lang="en-US" sz="3000" dirty="0" smtClean="0"/>
              <a:t>Notice that we said</a:t>
            </a:r>
            <a:br>
              <a:rPr lang="en-US" sz="3000" dirty="0" smtClean="0"/>
            </a:br>
            <a:r>
              <a:rPr lang="en-US" sz="3000" dirty="0" smtClean="0"/>
              <a:t>   </a:t>
            </a:r>
            <a:r>
              <a:rPr lang="en-US" sz="3000" i="1" dirty="0" smtClean="0"/>
              <a:t>perceives</a:t>
            </a:r>
            <a:r>
              <a:rPr lang="en-US" sz="3000" dirty="0" smtClean="0"/>
              <a:t> above.  It does not matter what the true</a:t>
            </a:r>
            <a:br>
              <a:rPr lang="en-US" sz="3000" dirty="0" smtClean="0"/>
            </a:br>
            <a:r>
              <a:rPr lang="en-US" sz="3000" dirty="0" smtClean="0"/>
              <a:t>   cost of reconstruction is.’’</a:t>
            </a:r>
          </a:p>
          <a:p>
            <a:pPr marL="0" indent="0">
              <a:lnSpc>
                <a:spcPts val="3200"/>
              </a:lnSpc>
              <a:buNone/>
            </a:pPr>
            <a:r>
              <a:rPr lang="en-US" sz="3000" dirty="0" smtClean="0"/>
              <a:t>                                                 —Van Snyder (Brooks95)</a:t>
            </a:r>
          </a:p>
          <a:p>
            <a:pPr marL="0" indent="0">
              <a:buNone/>
            </a:pPr>
            <a:r>
              <a:rPr lang="en-US" sz="1800" dirty="0" smtClean="0"/>
              <a:t> </a:t>
            </a:r>
            <a:endParaRPr lang="en-US" sz="1800" dirty="0"/>
          </a:p>
          <a:p>
            <a:pPr marL="0" indent="0">
              <a:buNone/>
            </a:pPr>
            <a:r>
              <a:rPr lang="en-US" sz="1800" dirty="0" smtClean="0"/>
              <a:t/>
            </a:r>
            <a:br>
              <a:rPr lang="en-US" sz="1800" dirty="0" smtClean="0"/>
            </a:br>
            <a:endParaRPr lang="en-US" sz="4000" dirty="0" smtClean="0"/>
          </a:p>
          <a:p>
            <a:pPr marL="0" indent="0">
              <a:buNone/>
            </a:pPr>
            <a:endParaRPr lang="en-US" sz="4000" dirty="0" smtClean="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106</a:t>
            </a:fld>
            <a:endParaRPr lang="en-US"/>
          </a:p>
        </p:txBody>
      </p:sp>
    </p:spTree>
    <p:extLst>
      <p:ext uri="{BB962C8B-B14F-4D97-AF65-F5344CB8AC3E}">
        <p14:creationId xmlns:p14="http://schemas.microsoft.com/office/powerpoint/2010/main" val="2133780853"/>
      </p:ext>
    </p:extLst>
  </p:cSld>
  <p:clrMapOvr>
    <a:masterClrMapping/>
  </p:clrMapOvr>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dirty="0" smtClean="0"/>
              <a:t>Reusable </a:t>
            </a:r>
            <a:r>
              <a:rPr lang="en-US" dirty="0"/>
              <a:t>library </a:t>
            </a:r>
            <a:r>
              <a:rPr lang="en-US" dirty="0" smtClean="0"/>
              <a:t>software:</a:t>
            </a:r>
          </a:p>
          <a:p>
            <a:pPr marL="0" indent="0">
              <a:buNone/>
            </a:pPr>
            <a:endParaRPr lang="en-US" sz="4000" dirty="0" smtClean="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107</a:t>
            </a:fld>
            <a:endParaRPr lang="en-US"/>
          </a:p>
        </p:txBody>
      </p:sp>
    </p:spTree>
    <p:extLst>
      <p:ext uri="{BB962C8B-B14F-4D97-AF65-F5344CB8AC3E}">
        <p14:creationId xmlns:p14="http://schemas.microsoft.com/office/powerpoint/2010/main" val="3567712752"/>
      </p:ext>
    </p:extLst>
  </p:cSld>
  <p:clrMapOvr>
    <a:masterClrMapping/>
  </p:clrMapOvr>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dirty="0" smtClean="0"/>
              <a:t>Reusable </a:t>
            </a:r>
            <a:r>
              <a:rPr lang="en-US" dirty="0"/>
              <a:t>library </a:t>
            </a:r>
            <a:r>
              <a:rPr lang="en-US" dirty="0" smtClean="0"/>
              <a:t>software:</a:t>
            </a:r>
          </a:p>
          <a:p>
            <a:pPr>
              <a:buFont typeface="Wingdings" pitchFamily="2" charset="2"/>
              <a:buChar char="q"/>
            </a:pPr>
            <a:r>
              <a:rPr lang="en-US" dirty="0"/>
              <a:t>M</a:t>
            </a:r>
            <a:r>
              <a:rPr lang="en-US" dirty="0" smtClean="0"/>
              <a:t>ust </a:t>
            </a:r>
            <a:r>
              <a:rPr lang="en-US" dirty="0"/>
              <a:t>be perceived as </a:t>
            </a:r>
            <a:r>
              <a:rPr lang="en-US" b="1" i="1" u="sng" dirty="0"/>
              <a:t>far</a:t>
            </a:r>
            <a:r>
              <a:rPr lang="en-US" dirty="0"/>
              <a:t> better than </a:t>
            </a:r>
            <a:r>
              <a:rPr lang="en-US" dirty="0" smtClean="0"/>
              <a:t>what a </a:t>
            </a:r>
            <a:r>
              <a:rPr lang="en-US" dirty="0"/>
              <a:t>prospective </a:t>
            </a:r>
            <a:r>
              <a:rPr lang="en-US" dirty="0" smtClean="0"/>
              <a:t>client (or </a:t>
            </a:r>
            <a:r>
              <a:rPr lang="en-US" dirty="0"/>
              <a:t>anyone else) could do in any practical time </a:t>
            </a:r>
            <a:r>
              <a:rPr lang="en-US" dirty="0" smtClean="0"/>
              <a:t>frame.</a:t>
            </a:r>
            <a:endParaRPr lang="en-US" dirty="0"/>
          </a:p>
          <a:p>
            <a:pPr marL="0" indent="0">
              <a:buNone/>
            </a:pPr>
            <a:endParaRPr lang="en-US" sz="4000" dirty="0" smtClean="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108</a:t>
            </a:fld>
            <a:endParaRPr lang="en-US"/>
          </a:p>
        </p:txBody>
      </p:sp>
    </p:spTree>
    <p:extLst>
      <p:ext uri="{BB962C8B-B14F-4D97-AF65-F5344CB8AC3E}">
        <p14:creationId xmlns:p14="http://schemas.microsoft.com/office/powerpoint/2010/main" val="4051022428"/>
      </p:ext>
    </p:extLst>
  </p:cSld>
  <p:clrMapOvr>
    <a:masterClrMapping/>
  </p:clrMapOvr>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dirty="0" smtClean="0"/>
              <a:t>Reusable </a:t>
            </a:r>
            <a:r>
              <a:rPr lang="en-US" dirty="0"/>
              <a:t>library </a:t>
            </a:r>
            <a:r>
              <a:rPr lang="en-US" dirty="0" smtClean="0"/>
              <a:t>software:</a:t>
            </a:r>
          </a:p>
          <a:p>
            <a:pPr>
              <a:buFont typeface="Wingdings" pitchFamily="2" charset="2"/>
              <a:buChar char="q"/>
            </a:pPr>
            <a:r>
              <a:rPr lang="en-US" dirty="0">
                <a:solidFill>
                  <a:schemeClr val="bg1">
                    <a:lumMod val="75000"/>
                  </a:schemeClr>
                </a:solidFill>
              </a:rPr>
              <a:t>M</a:t>
            </a:r>
            <a:r>
              <a:rPr lang="en-US" dirty="0" smtClean="0">
                <a:solidFill>
                  <a:schemeClr val="bg1">
                    <a:lumMod val="75000"/>
                  </a:schemeClr>
                </a:solidFill>
              </a:rPr>
              <a:t>ust </a:t>
            </a:r>
            <a:r>
              <a:rPr lang="en-US" dirty="0">
                <a:solidFill>
                  <a:schemeClr val="bg1">
                    <a:lumMod val="75000"/>
                  </a:schemeClr>
                </a:solidFill>
              </a:rPr>
              <a:t>be perceived as </a:t>
            </a:r>
            <a:r>
              <a:rPr lang="en-US" b="1" i="1" u="sng" dirty="0">
                <a:solidFill>
                  <a:schemeClr val="bg1">
                    <a:lumMod val="75000"/>
                  </a:schemeClr>
                </a:solidFill>
              </a:rPr>
              <a:t>far</a:t>
            </a:r>
            <a:r>
              <a:rPr lang="en-US" dirty="0">
                <a:solidFill>
                  <a:schemeClr val="bg1">
                    <a:lumMod val="75000"/>
                  </a:schemeClr>
                </a:solidFill>
              </a:rPr>
              <a:t> better than </a:t>
            </a:r>
            <a:r>
              <a:rPr lang="en-US" dirty="0" smtClean="0">
                <a:solidFill>
                  <a:schemeClr val="bg1">
                    <a:lumMod val="75000"/>
                  </a:schemeClr>
                </a:solidFill>
              </a:rPr>
              <a:t>what a </a:t>
            </a:r>
            <a:r>
              <a:rPr lang="en-US" dirty="0">
                <a:solidFill>
                  <a:schemeClr val="bg1">
                    <a:lumMod val="75000"/>
                  </a:schemeClr>
                </a:solidFill>
              </a:rPr>
              <a:t>prospective </a:t>
            </a:r>
            <a:r>
              <a:rPr lang="en-US" dirty="0" smtClean="0">
                <a:solidFill>
                  <a:schemeClr val="bg1">
                    <a:lumMod val="75000"/>
                  </a:schemeClr>
                </a:solidFill>
              </a:rPr>
              <a:t>client (or </a:t>
            </a:r>
            <a:r>
              <a:rPr lang="en-US" dirty="0">
                <a:solidFill>
                  <a:schemeClr val="bg1">
                    <a:lumMod val="75000"/>
                  </a:schemeClr>
                </a:solidFill>
              </a:rPr>
              <a:t>anyone else) could do in any practical time </a:t>
            </a:r>
            <a:r>
              <a:rPr lang="en-US" dirty="0" smtClean="0">
                <a:solidFill>
                  <a:schemeClr val="bg1">
                    <a:lumMod val="75000"/>
                  </a:schemeClr>
                </a:solidFill>
              </a:rPr>
              <a:t>frame.</a:t>
            </a:r>
            <a:endParaRPr lang="en-US" dirty="0">
              <a:solidFill>
                <a:schemeClr val="bg1">
                  <a:lumMod val="75000"/>
                </a:schemeClr>
              </a:solidFill>
            </a:endParaRPr>
          </a:p>
          <a:p>
            <a:pPr>
              <a:buFont typeface="Wingdings" pitchFamily="2" charset="2"/>
              <a:buChar char="q"/>
            </a:pPr>
            <a:r>
              <a:rPr lang="en-US" dirty="0" smtClean="0"/>
              <a:t>Unlike a house (or an App), can be consumed by many different (kinds of) clients.</a:t>
            </a:r>
          </a:p>
          <a:p>
            <a:pPr marL="0" indent="0">
              <a:buNone/>
            </a:pPr>
            <a:endParaRPr lang="en-US" sz="4000" dirty="0" smtClean="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109</a:t>
            </a:fld>
            <a:endParaRPr lang="en-US"/>
          </a:p>
        </p:txBody>
      </p:sp>
    </p:spTree>
    <p:extLst>
      <p:ext uri="{BB962C8B-B14F-4D97-AF65-F5344CB8AC3E}">
        <p14:creationId xmlns:p14="http://schemas.microsoft.com/office/powerpoint/2010/main" val="4287077150"/>
      </p:ext>
    </p:extLst>
  </p:cSld>
  <p:clrMapOvr>
    <a:masterClrMapping/>
  </p:clrMapOvr>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dirty="0" smtClean="0"/>
              <a:t>Reusable </a:t>
            </a:r>
            <a:r>
              <a:rPr lang="en-US" dirty="0"/>
              <a:t>library </a:t>
            </a:r>
            <a:r>
              <a:rPr lang="en-US" dirty="0" smtClean="0"/>
              <a:t>software:</a:t>
            </a:r>
          </a:p>
          <a:p>
            <a:pPr>
              <a:buFont typeface="Wingdings" pitchFamily="2" charset="2"/>
              <a:buChar char="q"/>
            </a:pPr>
            <a:r>
              <a:rPr lang="en-US" dirty="0">
                <a:solidFill>
                  <a:schemeClr val="bg1">
                    <a:lumMod val="75000"/>
                  </a:schemeClr>
                </a:solidFill>
              </a:rPr>
              <a:t>M</a:t>
            </a:r>
            <a:r>
              <a:rPr lang="en-US" dirty="0" smtClean="0">
                <a:solidFill>
                  <a:schemeClr val="bg1">
                    <a:lumMod val="75000"/>
                  </a:schemeClr>
                </a:solidFill>
              </a:rPr>
              <a:t>ust </a:t>
            </a:r>
            <a:r>
              <a:rPr lang="en-US" dirty="0">
                <a:solidFill>
                  <a:schemeClr val="bg1">
                    <a:lumMod val="75000"/>
                  </a:schemeClr>
                </a:solidFill>
              </a:rPr>
              <a:t>be perceived as </a:t>
            </a:r>
            <a:r>
              <a:rPr lang="en-US" b="1" i="1" u="sng" dirty="0">
                <a:solidFill>
                  <a:schemeClr val="bg1">
                    <a:lumMod val="75000"/>
                  </a:schemeClr>
                </a:solidFill>
              </a:rPr>
              <a:t>far</a:t>
            </a:r>
            <a:r>
              <a:rPr lang="en-US" dirty="0">
                <a:solidFill>
                  <a:schemeClr val="bg1">
                    <a:lumMod val="75000"/>
                  </a:schemeClr>
                </a:solidFill>
              </a:rPr>
              <a:t> better than </a:t>
            </a:r>
            <a:r>
              <a:rPr lang="en-US" dirty="0" smtClean="0">
                <a:solidFill>
                  <a:schemeClr val="bg1">
                    <a:lumMod val="75000"/>
                  </a:schemeClr>
                </a:solidFill>
              </a:rPr>
              <a:t>what a </a:t>
            </a:r>
            <a:r>
              <a:rPr lang="en-US" dirty="0">
                <a:solidFill>
                  <a:schemeClr val="bg1">
                    <a:lumMod val="75000"/>
                  </a:schemeClr>
                </a:solidFill>
              </a:rPr>
              <a:t>prospective </a:t>
            </a:r>
            <a:r>
              <a:rPr lang="en-US" dirty="0" smtClean="0">
                <a:solidFill>
                  <a:schemeClr val="bg1">
                    <a:lumMod val="75000"/>
                  </a:schemeClr>
                </a:solidFill>
              </a:rPr>
              <a:t>client (or </a:t>
            </a:r>
            <a:r>
              <a:rPr lang="en-US" dirty="0">
                <a:solidFill>
                  <a:schemeClr val="bg1">
                    <a:lumMod val="75000"/>
                  </a:schemeClr>
                </a:solidFill>
              </a:rPr>
              <a:t>anyone else) could do in any practical time </a:t>
            </a:r>
            <a:r>
              <a:rPr lang="en-US" dirty="0" smtClean="0">
                <a:solidFill>
                  <a:schemeClr val="bg1">
                    <a:lumMod val="75000"/>
                  </a:schemeClr>
                </a:solidFill>
              </a:rPr>
              <a:t>frame.</a:t>
            </a:r>
            <a:endParaRPr lang="en-US" dirty="0">
              <a:solidFill>
                <a:schemeClr val="bg1">
                  <a:lumMod val="75000"/>
                </a:schemeClr>
              </a:solidFill>
            </a:endParaRPr>
          </a:p>
          <a:p>
            <a:pPr>
              <a:buFont typeface="Wingdings" pitchFamily="2" charset="2"/>
              <a:buChar char="q"/>
            </a:pPr>
            <a:r>
              <a:rPr lang="en-US" dirty="0" smtClean="0">
                <a:solidFill>
                  <a:schemeClr val="bg1">
                    <a:lumMod val="75000"/>
                  </a:schemeClr>
                </a:solidFill>
              </a:rPr>
              <a:t>Unlike a house (or an App), can be consumed by many different (kinds of) clients.</a:t>
            </a:r>
          </a:p>
          <a:p>
            <a:pPr>
              <a:buFont typeface="Wingdings" pitchFamily="2" charset="2"/>
              <a:buChar char="q"/>
            </a:pPr>
            <a:r>
              <a:rPr lang="en-US" dirty="0" smtClean="0"/>
              <a:t>The more clients, the greater the utility (and vice versa).</a:t>
            </a:r>
            <a:endParaRPr lang="en-US" dirty="0"/>
          </a:p>
          <a:p>
            <a:pPr marL="0" indent="0">
              <a:buNone/>
            </a:pPr>
            <a:endParaRPr lang="en-US" sz="4000" dirty="0" smtClean="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110</a:t>
            </a:fld>
            <a:endParaRPr lang="en-US"/>
          </a:p>
        </p:txBody>
      </p:sp>
    </p:spTree>
    <p:extLst>
      <p:ext uri="{BB962C8B-B14F-4D97-AF65-F5344CB8AC3E}">
        <p14:creationId xmlns:p14="http://schemas.microsoft.com/office/powerpoint/2010/main" val="382238963"/>
      </p:ext>
    </p:extLst>
  </p:cSld>
  <p:clrMapOvr>
    <a:masterClrMapping/>
  </p:clrMapOvr>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endParaRPr lang="en-US" sz="1400" b="1" dirty="0" smtClean="0">
              <a:latin typeface="Courier New" pitchFamily="49" charset="0"/>
              <a:cs typeface="Courier New" pitchFamily="49" charset="0"/>
            </a:endParaRPr>
          </a:p>
          <a:p>
            <a:pPr marL="0" indent="0">
              <a:buNone/>
            </a:pPr>
            <a:endParaRPr lang="en-US" sz="1400" b="1" dirty="0">
              <a:latin typeface="Courier New" pitchFamily="49" charset="0"/>
              <a:cs typeface="Courier New" pitchFamily="49" charset="0"/>
            </a:endParaRPr>
          </a:p>
          <a:p>
            <a:pPr marL="0" indent="0">
              <a:buNone/>
            </a:pPr>
            <a:endParaRPr lang="en-US" sz="1400" b="1" dirty="0" smtClean="0">
              <a:latin typeface="Courier New" pitchFamily="49" charset="0"/>
              <a:cs typeface="Courier New" pitchFamily="49" charset="0"/>
            </a:endParaRPr>
          </a:p>
          <a:p>
            <a:pPr marL="0" indent="0">
              <a:buNone/>
            </a:pPr>
            <a:endParaRPr lang="en-US" sz="1400" b="1" dirty="0">
              <a:latin typeface="Courier New" pitchFamily="49" charset="0"/>
              <a:cs typeface="Courier New" pitchFamily="49" charset="0"/>
            </a:endParaRPr>
          </a:p>
          <a:p>
            <a:pPr marL="0" indent="0">
              <a:buNone/>
            </a:pPr>
            <a:endParaRPr lang="en-US" sz="1400" b="1" dirty="0" smtClean="0">
              <a:latin typeface="Courier New" pitchFamily="49" charset="0"/>
              <a:cs typeface="Courier New" pitchFamily="49" charset="0"/>
            </a:endParaRPr>
          </a:p>
          <a:p>
            <a:pPr marL="0" indent="0">
              <a:buNone/>
            </a:pPr>
            <a:endParaRPr lang="en-US" sz="1400" b="1" dirty="0">
              <a:latin typeface="Courier New" pitchFamily="49" charset="0"/>
              <a:cs typeface="Courier New" pitchFamily="49" charset="0"/>
            </a:endParaRPr>
          </a:p>
          <a:p>
            <a:pPr marL="0" indent="0">
              <a:buNone/>
            </a:pPr>
            <a:endParaRPr lang="en-US" sz="1400" b="1" dirty="0" smtClean="0">
              <a:latin typeface="Courier New" pitchFamily="49" charset="0"/>
              <a:cs typeface="Courier New" pitchFamily="49" charset="0"/>
            </a:endParaRPr>
          </a:p>
          <a:p>
            <a:pPr marL="0" indent="0">
              <a:buNone/>
            </a:pPr>
            <a:endParaRPr lang="en-US" sz="1400" b="1" dirty="0">
              <a:latin typeface="Courier New" pitchFamily="49" charset="0"/>
              <a:cs typeface="Courier New" pitchFamily="49" charset="0"/>
            </a:endParaRPr>
          </a:p>
          <a:p>
            <a:pPr marL="0" indent="0">
              <a:buNone/>
            </a:pPr>
            <a:endParaRPr lang="en-US" sz="1400" b="1" dirty="0" smtClean="0">
              <a:latin typeface="Courier New" pitchFamily="49" charset="0"/>
              <a:cs typeface="Courier New" pitchFamily="49" charset="0"/>
            </a:endParaRPr>
          </a:p>
          <a:p>
            <a:pPr marL="0" indent="0">
              <a:buNone/>
            </a:pPr>
            <a:endParaRPr lang="en-US" sz="1400" b="1" dirty="0">
              <a:latin typeface="Courier New" pitchFamily="49" charset="0"/>
              <a:cs typeface="Courier New" pitchFamily="49" charset="0"/>
            </a:endParaRPr>
          </a:p>
          <a:p>
            <a:pPr marL="0" indent="0">
              <a:buNone/>
            </a:pPr>
            <a:endParaRPr lang="en-US" sz="1400" b="1" dirty="0" smtClean="0">
              <a:latin typeface="Courier New" pitchFamily="49" charset="0"/>
              <a:cs typeface="Courier New" pitchFamily="49" charset="0"/>
            </a:endParaRPr>
          </a:p>
          <a:p>
            <a:pPr marL="0" indent="0">
              <a:buNone/>
            </a:pPr>
            <a:endParaRPr lang="en-US" sz="1400" b="1" dirty="0">
              <a:latin typeface="Courier New" pitchFamily="49" charset="0"/>
              <a:cs typeface="Courier New" pitchFamily="49" charset="0"/>
            </a:endParaRPr>
          </a:p>
          <a:p>
            <a:pPr marL="0" indent="0">
              <a:buNone/>
            </a:pPr>
            <a:endParaRPr lang="en-US" sz="1400" b="1" dirty="0" smtClean="0">
              <a:latin typeface="Courier New" pitchFamily="49" charset="0"/>
              <a:cs typeface="Courier New" pitchFamily="49" charset="0"/>
            </a:endParaRPr>
          </a:p>
          <a:p>
            <a:pPr marL="0" indent="0">
              <a:buNone/>
            </a:pPr>
            <a:endParaRPr lang="en-US" sz="1400" b="1" dirty="0">
              <a:latin typeface="Courier New" pitchFamily="49" charset="0"/>
              <a:cs typeface="Courier New" pitchFamily="49" charset="0"/>
            </a:endParaRPr>
          </a:p>
          <a:p>
            <a:pPr marL="0" indent="0" algn="ctr">
              <a:buNone/>
            </a:pPr>
            <a:r>
              <a:rPr lang="en-US" sz="5400" b="1" dirty="0" smtClean="0">
                <a:latin typeface="+mj-lt"/>
                <a:cs typeface="Courier New" pitchFamily="49" charset="0"/>
              </a:rPr>
              <a:t>No </a:t>
            </a:r>
            <a:r>
              <a:rPr lang="en-US" sz="5400" b="1" dirty="0">
                <a:latin typeface="+mj-lt"/>
                <a:cs typeface="Courier New" pitchFamily="49" charset="0"/>
              </a:rPr>
              <a:t>R</a:t>
            </a:r>
            <a:r>
              <a:rPr lang="en-US" sz="5400" b="1" dirty="0" smtClean="0">
                <a:latin typeface="+mj-lt"/>
                <a:cs typeface="Courier New" pitchFamily="49" charset="0"/>
              </a:rPr>
              <a:t>e-convergence</a:t>
            </a:r>
          </a:p>
          <a:p>
            <a:pPr marL="0" indent="0">
              <a:buNone/>
            </a:pPr>
            <a:endParaRPr lang="en-US" dirty="0"/>
          </a:p>
          <a:p>
            <a:pPr marL="0" indent="0">
              <a:buNone/>
            </a:pPr>
            <a:endParaRPr lang="en-US" sz="4000" dirty="0" smtClean="0"/>
          </a:p>
        </p:txBody>
      </p:sp>
      <p:grpSp>
        <p:nvGrpSpPr>
          <p:cNvPr id="5" name="Group 4"/>
          <p:cNvGrpSpPr/>
          <p:nvPr/>
        </p:nvGrpSpPr>
        <p:grpSpPr>
          <a:xfrm>
            <a:off x="618879" y="1752600"/>
            <a:ext cx="7906242" cy="3352800"/>
            <a:chOff x="932958" y="2819400"/>
            <a:chExt cx="7906242" cy="3352800"/>
          </a:xfrm>
        </p:grpSpPr>
        <p:grpSp>
          <p:nvGrpSpPr>
            <p:cNvPr id="6" name="Group 5"/>
            <p:cNvGrpSpPr/>
            <p:nvPr/>
          </p:nvGrpSpPr>
          <p:grpSpPr>
            <a:xfrm>
              <a:off x="932958" y="6032756"/>
              <a:ext cx="183550" cy="130608"/>
              <a:chOff x="4972556" y="5782544"/>
              <a:chExt cx="280565" cy="185249"/>
            </a:xfrm>
          </p:grpSpPr>
          <p:sp>
            <p:nvSpPr>
              <p:cNvPr id="255" name="Rectangle 254"/>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56"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7" name="Group 6"/>
            <p:cNvGrpSpPr/>
            <p:nvPr/>
          </p:nvGrpSpPr>
          <p:grpSpPr>
            <a:xfrm>
              <a:off x="1185929" y="6038128"/>
              <a:ext cx="183550" cy="130608"/>
              <a:chOff x="4972556" y="5782544"/>
              <a:chExt cx="280565" cy="185249"/>
            </a:xfrm>
          </p:grpSpPr>
          <p:sp>
            <p:nvSpPr>
              <p:cNvPr id="253" name="Rectangle 252"/>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54"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8" name="Group 7"/>
            <p:cNvGrpSpPr/>
            <p:nvPr/>
          </p:nvGrpSpPr>
          <p:grpSpPr>
            <a:xfrm>
              <a:off x="1435186" y="6041591"/>
              <a:ext cx="183550" cy="130608"/>
              <a:chOff x="4972556" y="5782544"/>
              <a:chExt cx="280565" cy="185249"/>
            </a:xfrm>
          </p:grpSpPr>
          <p:sp>
            <p:nvSpPr>
              <p:cNvPr id="251" name="Rectangle 250"/>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52"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9" name="Group 8"/>
            <p:cNvGrpSpPr/>
            <p:nvPr/>
          </p:nvGrpSpPr>
          <p:grpSpPr>
            <a:xfrm>
              <a:off x="1684443" y="6041591"/>
              <a:ext cx="183550" cy="130608"/>
              <a:chOff x="4972556" y="5782544"/>
              <a:chExt cx="280565" cy="185249"/>
            </a:xfrm>
          </p:grpSpPr>
          <p:sp>
            <p:nvSpPr>
              <p:cNvPr id="249" name="Rectangle 248"/>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50"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10" name="Group 9"/>
            <p:cNvGrpSpPr/>
            <p:nvPr/>
          </p:nvGrpSpPr>
          <p:grpSpPr>
            <a:xfrm>
              <a:off x="1917844" y="6041591"/>
              <a:ext cx="183550" cy="130608"/>
              <a:chOff x="4972556" y="5782544"/>
              <a:chExt cx="280565" cy="185249"/>
            </a:xfrm>
          </p:grpSpPr>
          <p:sp>
            <p:nvSpPr>
              <p:cNvPr id="247" name="Rectangle 246"/>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48"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11" name="Group 10"/>
            <p:cNvGrpSpPr/>
            <p:nvPr/>
          </p:nvGrpSpPr>
          <p:grpSpPr>
            <a:xfrm>
              <a:off x="2170816" y="6041591"/>
              <a:ext cx="183550" cy="130608"/>
              <a:chOff x="4972556" y="5782544"/>
              <a:chExt cx="280565" cy="185249"/>
            </a:xfrm>
          </p:grpSpPr>
          <p:sp>
            <p:nvSpPr>
              <p:cNvPr id="245" name="Rectangle 244"/>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46"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12" name="Group 11"/>
            <p:cNvGrpSpPr/>
            <p:nvPr/>
          </p:nvGrpSpPr>
          <p:grpSpPr>
            <a:xfrm>
              <a:off x="2420072" y="6041591"/>
              <a:ext cx="183550" cy="130608"/>
              <a:chOff x="4972556" y="5782544"/>
              <a:chExt cx="280565" cy="185249"/>
            </a:xfrm>
          </p:grpSpPr>
          <p:sp>
            <p:nvSpPr>
              <p:cNvPr id="243" name="Rectangle 242"/>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44"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13" name="Group 12"/>
            <p:cNvGrpSpPr/>
            <p:nvPr/>
          </p:nvGrpSpPr>
          <p:grpSpPr>
            <a:xfrm>
              <a:off x="2669329" y="6041591"/>
              <a:ext cx="183550" cy="130608"/>
              <a:chOff x="4972556" y="5782544"/>
              <a:chExt cx="280565" cy="185249"/>
            </a:xfrm>
          </p:grpSpPr>
          <p:sp>
            <p:nvSpPr>
              <p:cNvPr id="241" name="Rectangle 240"/>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42"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14" name="Group 13"/>
            <p:cNvGrpSpPr/>
            <p:nvPr/>
          </p:nvGrpSpPr>
          <p:grpSpPr>
            <a:xfrm>
              <a:off x="2932641" y="6041591"/>
              <a:ext cx="183550" cy="130608"/>
              <a:chOff x="4972556" y="5782544"/>
              <a:chExt cx="280565" cy="185249"/>
            </a:xfrm>
          </p:grpSpPr>
          <p:sp>
            <p:nvSpPr>
              <p:cNvPr id="239" name="Rectangle 238"/>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40"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15" name="Group 14"/>
            <p:cNvGrpSpPr/>
            <p:nvPr/>
          </p:nvGrpSpPr>
          <p:grpSpPr>
            <a:xfrm>
              <a:off x="3185612" y="6041591"/>
              <a:ext cx="183550" cy="130608"/>
              <a:chOff x="4972556" y="5782544"/>
              <a:chExt cx="280565" cy="185249"/>
            </a:xfrm>
          </p:grpSpPr>
          <p:sp>
            <p:nvSpPr>
              <p:cNvPr id="237" name="Rectangle 236"/>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38"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16" name="Group 15"/>
            <p:cNvGrpSpPr/>
            <p:nvPr/>
          </p:nvGrpSpPr>
          <p:grpSpPr>
            <a:xfrm>
              <a:off x="3434869" y="6041591"/>
              <a:ext cx="183550" cy="130608"/>
              <a:chOff x="4972556" y="5782544"/>
              <a:chExt cx="280565" cy="185249"/>
            </a:xfrm>
          </p:grpSpPr>
          <p:sp>
            <p:nvSpPr>
              <p:cNvPr id="235" name="Rectangle 234"/>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36"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17" name="Group 16"/>
            <p:cNvGrpSpPr/>
            <p:nvPr/>
          </p:nvGrpSpPr>
          <p:grpSpPr>
            <a:xfrm>
              <a:off x="3684125" y="6041591"/>
              <a:ext cx="183550" cy="130608"/>
              <a:chOff x="4972556" y="5782544"/>
              <a:chExt cx="280565" cy="185249"/>
            </a:xfrm>
          </p:grpSpPr>
          <p:sp>
            <p:nvSpPr>
              <p:cNvPr id="233" name="Rectangle 232"/>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34"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18" name="Group 17"/>
            <p:cNvGrpSpPr/>
            <p:nvPr/>
          </p:nvGrpSpPr>
          <p:grpSpPr>
            <a:xfrm>
              <a:off x="3917527" y="6041591"/>
              <a:ext cx="183550" cy="130608"/>
              <a:chOff x="4972556" y="5782544"/>
              <a:chExt cx="280565" cy="185249"/>
            </a:xfrm>
          </p:grpSpPr>
          <p:sp>
            <p:nvSpPr>
              <p:cNvPr id="231" name="Rectangle 230"/>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32"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19" name="Group 18"/>
            <p:cNvGrpSpPr/>
            <p:nvPr/>
          </p:nvGrpSpPr>
          <p:grpSpPr>
            <a:xfrm>
              <a:off x="4170498" y="6041591"/>
              <a:ext cx="183550" cy="130608"/>
              <a:chOff x="4972556" y="5782544"/>
              <a:chExt cx="280565" cy="185249"/>
            </a:xfrm>
          </p:grpSpPr>
          <p:sp>
            <p:nvSpPr>
              <p:cNvPr id="229" name="Rectangle 228"/>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30"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0" name="Group 19"/>
            <p:cNvGrpSpPr/>
            <p:nvPr/>
          </p:nvGrpSpPr>
          <p:grpSpPr>
            <a:xfrm>
              <a:off x="4419755" y="6041591"/>
              <a:ext cx="183550" cy="130608"/>
              <a:chOff x="4972556" y="5782544"/>
              <a:chExt cx="280565" cy="185249"/>
            </a:xfrm>
          </p:grpSpPr>
          <p:sp>
            <p:nvSpPr>
              <p:cNvPr id="227" name="Rectangle 226"/>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28"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1" name="Group 20"/>
            <p:cNvGrpSpPr/>
            <p:nvPr/>
          </p:nvGrpSpPr>
          <p:grpSpPr>
            <a:xfrm>
              <a:off x="4669012" y="6041591"/>
              <a:ext cx="183550" cy="130608"/>
              <a:chOff x="4972556" y="5782544"/>
              <a:chExt cx="280565" cy="185249"/>
            </a:xfrm>
          </p:grpSpPr>
          <p:sp>
            <p:nvSpPr>
              <p:cNvPr id="225" name="Rectangle 224"/>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26"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2" name="Group 21"/>
            <p:cNvGrpSpPr/>
            <p:nvPr/>
          </p:nvGrpSpPr>
          <p:grpSpPr>
            <a:xfrm>
              <a:off x="1070372" y="5710412"/>
              <a:ext cx="183550" cy="130608"/>
              <a:chOff x="4972556" y="5782544"/>
              <a:chExt cx="280565" cy="185249"/>
            </a:xfrm>
          </p:grpSpPr>
          <p:sp>
            <p:nvSpPr>
              <p:cNvPr id="223" name="Rectangle 222"/>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24"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3" name="Group 22"/>
            <p:cNvGrpSpPr/>
            <p:nvPr/>
          </p:nvGrpSpPr>
          <p:grpSpPr>
            <a:xfrm>
              <a:off x="1572600" y="5719246"/>
              <a:ext cx="183550" cy="130608"/>
              <a:chOff x="4972556" y="5782544"/>
              <a:chExt cx="280565" cy="185249"/>
            </a:xfrm>
          </p:grpSpPr>
          <p:sp>
            <p:nvSpPr>
              <p:cNvPr id="221" name="Rectangle 220"/>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22"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4" name="Group 23"/>
            <p:cNvGrpSpPr/>
            <p:nvPr/>
          </p:nvGrpSpPr>
          <p:grpSpPr>
            <a:xfrm>
              <a:off x="2055258" y="5719246"/>
              <a:ext cx="183550" cy="130608"/>
              <a:chOff x="4972556" y="5782544"/>
              <a:chExt cx="280565" cy="185249"/>
            </a:xfrm>
          </p:grpSpPr>
          <p:sp>
            <p:nvSpPr>
              <p:cNvPr id="219" name="Rectangle 218"/>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20"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5" name="Group 24"/>
            <p:cNvGrpSpPr/>
            <p:nvPr/>
          </p:nvGrpSpPr>
          <p:grpSpPr>
            <a:xfrm>
              <a:off x="2557486" y="5719246"/>
              <a:ext cx="183550" cy="130608"/>
              <a:chOff x="4972556" y="5782544"/>
              <a:chExt cx="280565" cy="185249"/>
            </a:xfrm>
          </p:grpSpPr>
          <p:sp>
            <p:nvSpPr>
              <p:cNvPr id="217" name="Rectangle 216"/>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18"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6" name="Group 25"/>
            <p:cNvGrpSpPr/>
            <p:nvPr/>
          </p:nvGrpSpPr>
          <p:grpSpPr>
            <a:xfrm>
              <a:off x="3070054" y="5719246"/>
              <a:ext cx="183550" cy="130608"/>
              <a:chOff x="4972556" y="5782544"/>
              <a:chExt cx="280565" cy="185249"/>
            </a:xfrm>
          </p:grpSpPr>
          <p:sp>
            <p:nvSpPr>
              <p:cNvPr id="215" name="Rectangle 214"/>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16"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7" name="Group 26"/>
            <p:cNvGrpSpPr/>
            <p:nvPr/>
          </p:nvGrpSpPr>
          <p:grpSpPr>
            <a:xfrm>
              <a:off x="3572282" y="5719246"/>
              <a:ext cx="183550" cy="130608"/>
              <a:chOff x="4972556" y="5782544"/>
              <a:chExt cx="280565" cy="185249"/>
            </a:xfrm>
          </p:grpSpPr>
          <p:sp>
            <p:nvSpPr>
              <p:cNvPr id="213" name="Rectangle 212"/>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14"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8" name="Group 27"/>
            <p:cNvGrpSpPr/>
            <p:nvPr/>
          </p:nvGrpSpPr>
          <p:grpSpPr>
            <a:xfrm>
              <a:off x="4054941" y="5719246"/>
              <a:ext cx="183550" cy="130608"/>
              <a:chOff x="4972556" y="5782544"/>
              <a:chExt cx="280565" cy="185249"/>
            </a:xfrm>
          </p:grpSpPr>
          <p:sp>
            <p:nvSpPr>
              <p:cNvPr id="211" name="Rectangle 210"/>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12"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9" name="Group 28"/>
            <p:cNvGrpSpPr/>
            <p:nvPr/>
          </p:nvGrpSpPr>
          <p:grpSpPr>
            <a:xfrm>
              <a:off x="4557169" y="5719246"/>
              <a:ext cx="183550" cy="130608"/>
              <a:chOff x="4972556" y="5782544"/>
              <a:chExt cx="280565" cy="185249"/>
            </a:xfrm>
          </p:grpSpPr>
          <p:sp>
            <p:nvSpPr>
              <p:cNvPr id="209" name="Rectangle 208"/>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10"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30" name="Group 29"/>
            <p:cNvGrpSpPr/>
            <p:nvPr/>
          </p:nvGrpSpPr>
          <p:grpSpPr>
            <a:xfrm>
              <a:off x="1347624" y="5311867"/>
              <a:ext cx="183550" cy="130608"/>
              <a:chOff x="4972556" y="5782544"/>
              <a:chExt cx="280565" cy="185249"/>
            </a:xfrm>
          </p:grpSpPr>
          <p:sp>
            <p:nvSpPr>
              <p:cNvPr id="207" name="Rectangle 206"/>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08"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31" name="Group 30"/>
            <p:cNvGrpSpPr/>
            <p:nvPr/>
          </p:nvGrpSpPr>
          <p:grpSpPr>
            <a:xfrm>
              <a:off x="2332510" y="5320702"/>
              <a:ext cx="183550" cy="130608"/>
              <a:chOff x="4972556" y="5782544"/>
              <a:chExt cx="280565" cy="185249"/>
            </a:xfrm>
          </p:grpSpPr>
          <p:sp>
            <p:nvSpPr>
              <p:cNvPr id="205" name="Rectangle 204"/>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06"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32" name="Group 31"/>
            <p:cNvGrpSpPr/>
            <p:nvPr/>
          </p:nvGrpSpPr>
          <p:grpSpPr>
            <a:xfrm>
              <a:off x="3347306" y="5320702"/>
              <a:ext cx="183550" cy="130608"/>
              <a:chOff x="4972556" y="5782544"/>
              <a:chExt cx="280565" cy="185249"/>
            </a:xfrm>
          </p:grpSpPr>
          <p:sp>
            <p:nvSpPr>
              <p:cNvPr id="203" name="Rectangle 202"/>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04"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33" name="Group 32"/>
            <p:cNvGrpSpPr/>
            <p:nvPr/>
          </p:nvGrpSpPr>
          <p:grpSpPr>
            <a:xfrm>
              <a:off x="4332193" y="5320702"/>
              <a:ext cx="183550" cy="130608"/>
              <a:chOff x="4972556" y="5782544"/>
              <a:chExt cx="280565" cy="185249"/>
            </a:xfrm>
          </p:grpSpPr>
          <p:sp>
            <p:nvSpPr>
              <p:cNvPr id="201" name="Rectangle 200"/>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02"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cxnSp>
          <p:nvCxnSpPr>
            <p:cNvPr id="34" name="Straight Arrow Connector 33"/>
            <p:cNvCxnSpPr>
              <a:stCxn id="223" idx="2"/>
              <a:endCxn id="255" idx="0"/>
            </p:cNvCxnSpPr>
            <p:nvPr/>
          </p:nvCxnSpPr>
          <p:spPr>
            <a:xfrm flipH="1">
              <a:off x="1024734" y="5841020"/>
              <a:ext cx="137414" cy="19173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 name="Straight Arrow Connector 34"/>
            <p:cNvCxnSpPr>
              <a:stCxn id="223" idx="2"/>
            </p:cNvCxnSpPr>
            <p:nvPr/>
          </p:nvCxnSpPr>
          <p:spPr>
            <a:xfrm>
              <a:off x="1162147" y="5841020"/>
              <a:ext cx="119771" cy="2005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 name="Straight Arrow Connector 35"/>
            <p:cNvCxnSpPr/>
            <p:nvPr/>
          </p:nvCxnSpPr>
          <p:spPr>
            <a:xfrm flipH="1">
              <a:off x="1519034" y="5849854"/>
              <a:ext cx="137414" cy="19173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 name="Straight Arrow Connector 36"/>
            <p:cNvCxnSpPr/>
            <p:nvPr/>
          </p:nvCxnSpPr>
          <p:spPr>
            <a:xfrm>
              <a:off x="1656447" y="5849854"/>
              <a:ext cx="119771" cy="2005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 name="Straight Arrow Connector 37"/>
            <p:cNvCxnSpPr/>
            <p:nvPr/>
          </p:nvCxnSpPr>
          <p:spPr>
            <a:xfrm flipH="1">
              <a:off x="2013832" y="5849854"/>
              <a:ext cx="137414" cy="19173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 name="Straight Arrow Connector 38"/>
            <p:cNvCxnSpPr/>
            <p:nvPr/>
          </p:nvCxnSpPr>
          <p:spPr>
            <a:xfrm>
              <a:off x="2151246" y="5849854"/>
              <a:ext cx="119771" cy="2005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 name="Straight Arrow Connector 39"/>
            <p:cNvCxnSpPr/>
            <p:nvPr/>
          </p:nvCxnSpPr>
          <p:spPr>
            <a:xfrm flipH="1">
              <a:off x="2508132" y="5858689"/>
              <a:ext cx="137414" cy="19173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 name="Straight Arrow Connector 40"/>
            <p:cNvCxnSpPr/>
            <p:nvPr/>
          </p:nvCxnSpPr>
          <p:spPr>
            <a:xfrm>
              <a:off x="2645546" y="5858689"/>
              <a:ext cx="119771" cy="2005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 name="Straight Arrow Connector 41"/>
            <p:cNvCxnSpPr/>
            <p:nvPr/>
          </p:nvCxnSpPr>
          <p:spPr>
            <a:xfrm flipH="1">
              <a:off x="3018787" y="5849854"/>
              <a:ext cx="137414" cy="19173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3" name="Straight Arrow Connector 42"/>
            <p:cNvCxnSpPr/>
            <p:nvPr/>
          </p:nvCxnSpPr>
          <p:spPr>
            <a:xfrm>
              <a:off x="3156200" y="5849854"/>
              <a:ext cx="119771" cy="2005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4" name="Straight Arrow Connector 43"/>
            <p:cNvCxnSpPr/>
            <p:nvPr/>
          </p:nvCxnSpPr>
          <p:spPr>
            <a:xfrm flipH="1">
              <a:off x="3513087" y="5858689"/>
              <a:ext cx="137414" cy="19173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5" name="Straight Arrow Connector 44"/>
            <p:cNvCxnSpPr/>
            <p:nvPr/>
          </p:nvCxnSpPr>
          <p:spPr>
            <a:xfrm>
              <a:off x="3650501" y="5858689"/>
              <a:ext cx="119771" cy="2005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6" name="Straight Arrow Connector 45"/>
            <p:cNvCxnSpPr/>
            <p:nvPr/>
          </p:nvCxnSpPr>
          <p:spPr>
            <a:xfrm flipH="1">
              <a:off x="4007886" y="5858689"/>
              <a:ext cx="137414" cy="19173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7" name="Straight Arrow Connector 46"/>
            <p:cNvCxnSpPr/>
            <p:nvPr/>
          </p:nvCxnSpPr>
          <p:spPr>
            <a:xfrm>
              <a:off x="4145299" y="5858689"/>
              <a:ext cx="119771" cy="2005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8" name="Straight Arrow Connector 47"/>
            <p:cNvCxnSpPr/>
            <p:nvPr/>
          </p:nvCxnSpPr>
          <p:spPr>
            <a:xfrm flipH="1">
              <a:off x="4502186" y="5867524"/>
              <a:ext cx="137414" cy="19173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9" name="Straight Arrow Connector 48"/>
            <p:cNvCxnSpPr/>
            <p:nvPr/>
          </p:nvCxnSpPr>
          <p:spPr>
            <a:xfrm>
              <a:off x="4639599" y="5867524"/>
              <a:ext cx="119771" cy="2005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0" name="Straight Arrow Connector 49"/>
            <p:cNvCxnSpPr>
              <a:endCxn id="223" idx="0"/>
            </p:cNvCxnSpPr>
            <p:nvPr/>
          </p:nvCxnSpPr>
          <p:spPr>
            <a:xfrm flipH="1">
              <a:off x="1162147" y="5451311"/>
              <a:ext cx="185477" cy="25910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1" name="Straight Arrow Connector 50"/>
            <p:cNvCxnSpPr>
              <a:endCxn id="221" idx="0"/>
            </p:cNvCxnSpPr>
            <p:nvPr/>
          </p:nvCxnSpPr>
          <p:spPr>
            <a:xfrm>
              <a:off x="1527311" y="5451311"/>
              <a:ext cx="137064" cy="26793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52" name="Group 51"/>
            <p:cNvGrpSpPr/>
            <p:nvPr/>
          </p:nvGrpSpPr>
          <p:grpSpPr>
            <a:xfrm>
              <a:off x="4919596" y="6032757"/>
              <a:ext cx="183550" cy="130608"/>
              <a:chOff x="4972556" y="5782544"/>
              <a:chExt cx="280565" cy="185249"/>
            </a:xfrm>
          </p:grpSpPr>
          <p:sp>
            <p:nvSpPr>
              <p:cNvPr id="199" name="Rectangle 198"/>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00"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53" name="Group 52"/>
            <p:cNvGrpSpPr/>
            <p:nvPr/>
          </p:nvGrpSpPr>
          <p:grpSpPr>
            <a:xfrm>
              <a:off x="5172567" y="6038129"/>
              <a:ext cx="183550" cy="130608"/>
              <a:chOff x="4972556" y="5782544"/>
              <a:chExt cx="280565" cy="185249"/>
            </a:xfrm>
          </p:grpSpPr>
          <p:sp>
            <p:nvSpPr>
              <p:cNvPr id="197" name="Rectangle 196"/>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98"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54" name="Group 53"/>
            <p:cNvGrpSpPr/>
            <p:nvPr/>
          </p:nvGrpSpPr>
          <p:grpSpPr>
            <a:xfrm>
              <a:off x="5421824" y="6041592"/>
              <a:ext cx="183550" cy="130608"/>
              <a:chOff x="4972556" y="5782544"/>
              <a:chExt cx="280565" cy="185249"/>
            </a:xfrm>
          </p:grpSpPr>
          <p:sp>
            <p:nvSpPr>
              <p:cNvPr id="195" name="Rectangle 194"/>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96"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55" name="Group 54"/>
            <p:cNvGrpSpPr/>
            <p:nvPr/>
          </p:nvGrpSpPr>
          <p:grpSpPr>
            <a:xfrm>
              <a:off x="5671081" y="6041592"/>
              <a:ext cx="183550" cy="130608"/>
              <a:chOff x="4972556" y="5782544"/>
              <a:chExt cx="280565" cy="185249"/>
            </a:xfrm>
          </p:grpSpPr>
          <p:sp>
            <p:nvSpPr>
              <p:cNvPr id="193" name="Rectangle 192"/>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94"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56" name="Group 55"/>
            <p:cNvGrpSpPr/>
            <p:nvPr/>
          </p:nvGrpSpPr>
          <p:grpSpPr>
            <a:xfrm>
              <a:off x="5904482" y="6041592"/>
              <a:ext cx="183550" cy="130608"/>
              <a:chOff x="4972556" y="5782544"/>
              <a:chExt cx="280565" cy="185249"/>
            </a:xfrm>
          </p:grpSpPr>
          <p:sp>
            <p:nvSpPr>
              <p:cNvPr id="191" name="Rectangle 190"/>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92"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57" name="Group 56"/>
            <p:cNvGrpSpPr/>
            <p:nvPr/>
          </p:nvGrpSpPr>
          <p:grpSpPr>
            <a:xfrm>
              <a:off x="6157454" y="6041592"/>
              <a:ext cx="183550" cy="130608"/>
              <a:chOff x="4972556" y="5782544"/>
              <a:chExt cx="280565" cy="185249"/>
            </a:xfrm>
          </p:grpSpPr>
          <p:sp>
            <p:nvSpPr>
              <p:cNvPr id="189" name="Rectangle 188"/>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90"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58" name="Group 57"/>
            <p:cNvGrpSpPr/>
            <p:nvPr/>
          </p:nvGrpSpPr>
          <p:grpSpPr>
            <a:xfrm>
              <a:off x="6406710" y="6041592"/>
              <a:ext cx="183550" cy="130608"/>
              <a:chOff x="4972556" y="5782544"/>
              <a:chExt cx="280565" cy="185249"/>
            </a:xfrm>
          </p:grpSpPr>
          <p:sp>
            <p:nvSpPr>
              <p:cNvPr id="187" name="Rectangle 186"/>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88"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59" name="Group 58"/>
            <p:cNvGrpSpPr/>
            <p:nvPr/>
          </p:nvGrpSpPr>
          <p:grpSpPr>
            <a:xfrm>
              <a:off x="6655967" y="6041592"/>
              <a:ext cx="183550" cy="130608"/>
              <a:chOff x="4972556" y="5782544"/>
              <a:chExt cx="280565" cy="185249"/>
            </a:xfrm>
          </p:grpSpPr>
          <p:sp>
            <p:nvSpPr>
              <p:cNvPr id="185" name="Rectangle 184"/>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86"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60" name="Group 59"/>
            <p:cNvGrpSpPr/>
            <p:nvPr/>
          </p:nvGrpSpPr>
          <p:grpSpPr>
            <a:xfrm>
              <a:off x="6919279" y="6041592"/>
              <a:ext cx="183550" cy="130608"/>
              <a:chOff x="4972556" y="5782544"/>
              <a:chExt cx="280565" cy="185249"/>
            </a:xfrm>
          </p:grpSpPr>
          <p:sp>
            <p:nvSpPr>
              <p:cNvPr id="183" name="Rectangle 182"/>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84"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61" name="Group 60"/>
            <p:cNvGrpSpPr/>
            <p:nvPr/>
          </p:nvGrpSpPr>
          <p:grpSpPr>
            <a:xfrm>
              <a:off x="7172250" y="6041592"/>
              <a:ext cx="183550" cy="130608"/>
              <a:chOff x="4972556" y="5782544"/>
              <a:chExt cx="280565" cy="185249"/>
            </a:xfrm>
          </p:grpSpPr>
          <p:sp>
            <p:nvSpPr>
              <p:cNvPr id="181" name="Rectangle 180"/>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82"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62" name="Group 61"/>
            <p:cNvGrpSpPr/>
            <p:nvPr/>
          </p:nvGrpSpPr>
          <p:grpSpPr>
            <a:xfrm>
              <a:off x="7421507" y="6041592"/>
              <a:ext cx="183550" cy="130608"/>
              <a:chOff x="4972556" y="5782544"/>
              <a:chExt cx="280565" cy="185249"/>
            </a:xfrm>
          </p:grpSpPr>
          <p:sp>
            <p:nvSpPr>
              <p:cNvPr id="179" name="Rectangle 178"/>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80"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63" name="Group 62"/>
            <p:cNvGrpSpPr/>
            <p:nvPr/>
          </p:nvGrpSpPr>
          <p:grpSpPr>
            <a:xfrm>
              <a:off x="7670763" y="6041592"/>
              <a:ext cx="183550" cy="130608"/>
              <a:chOff x="4972556" y="5782544"/>
              <a:chExt cx="280565" cy="185249"/>
            </a:xfrm>
          </p:grpSpPr>
          <p:sp>
            <p:nvSpPr>
              <p:cNvPr id="177" name="Rectangle 176"/>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78"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64" name="Group 63"/>
            <p:cNvGrpSpPr/>
            <p:nvPr/>
          </p:nvGrpSpPr>
          <p:grpSpPr>
            <a:xfrm>
              <a:off x="7904165" y="6041592"/>
              <a:ext cx="183550" cy="130608"/>
              <a:chOff x="4972556" y="5782544"/>
              <a:chExt cx="280565" cy="185249"/>
            </a:xfrm>
          </p:grpSpPr>
          <p:sp>
            <p:nvSpPr>
              <p:cNvPr id="175" name="Rectangle 174"/>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76"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65" name="Group 64"/>
            <p:cNvGrpSpPr/>
            <p:nvPr/>
          </p:nvGrpSpPr>
          <p:grpSpPr>
            <a:xfrm>
              <a:off x="8157136" y="6041592"/>
              <a:ext cx="183550" cy="130608"/>
              <a:chOff x="4972556" y="5782544"/>
              <a:chExt cx="280565" cy="185249"/>
            </a:xfrm>
          </p:grpSpPr>
          <p:sp>
            <p:nvSpPr>
              <p:cNvPr id="173" name="Rectangle 172"/>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74"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66" name="Group 65"/>
            <p:cNvGrpSpPr/>
            <p:nvPr/>
          </p:nvGrpSpPr>
          <p:grpSpPr>
            <a:xfrm>
              <a:off x="8406393" y="6041592"/>
              <a:ext cx="183550" cy="130608"/>
              <a:chOff x="4972556" y="5782544"/>
              <a:chExt cx="280565" cy="185249"/>
            </a:xfrm>
          </p:grpSpPr>
          <p:sp>
            <p:nvSpPr>
              <p:cNvPr id="171" name="Rectangle 170"/>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72"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67" name="Group 66"/>
            <p:cNvGrpSpPr/>
            <p:nvPr/>
          </p:nvGrpSpPr>
          <p:grpSpPr>
            <a:xfrm>
              <a:off x="8655650" y="6041592"/>
              <a:ext cx="183550" cy="130608"/>
              <a:chOff x="4972556" y="5782544"/>
              <a:chExt cx="280565" cy="185249"/>
            </a:xfrm>
          </p:grpSpPr>
          <p:sp>
            <p:nvSpPr>
              <p:cNvPr id="169" name="Rectangle 168"/>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70"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68" name="Group 67"/>
            <p:cNvGrpSpPr/>
            <p:nvPr/>
          </p:nvGrpSpPr>
          <p:grpSpPr>
            <a:xfrm>
              <a:off x="5057010" y="5710413"/>
              <a:ext cx="183550" cy="130608"/>
              <a:chOff x="4972556" y="5782544"/>
              <a:chExt cx="280565" cy="185249"/>
            </a:xfrm>
          </p:grpSpPr>
          <p:sp>
            <p:nvSpPr>
              <p:cNvPr id="167" name="Rectangle 166"/>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68"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69" name="Group 68"/>
            <p:cNvGrpSpPr/>
            <p:nvPr/>
          </p:nvGrpSpPr>
          <p:grpSpPr>
            <a:xfrm>
              <a:off x="5559238" y="5719247"/>
              <a:ext cx="183550" cy="130608"/>
              <a:chOff x="4972556" y="5782544"/>
              <a:chExt cx="280565" cy="185249"/>
            </a:xfrm>
          </p:grpSpPr>
          <p:sp>
            <p:nvSpPr>
              <p:cNvPr id="165" name="Rectangle 164"/>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66"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70" name="Group 69"/>
            <p:cNvGrpSpPr/>
            <p:nvPr/>
          </p:nvGrpSpPr>
          <p:grpSpPr>
            <a:xfrm>
              <a:off x="6041896" y="5719247"/>
              <a:ext cx="183550" cy="130608"/>
              <a:chOff x="4972556" y="5782544"/>
              <a:chExt cx="280565" cy="185249"/>
            </a:xfrm>
          </p:grpSpPr>
          <p:sp>
            <p:nvSpPr>
              <p:cNvPr id="163" name="Rectangle 162"/>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64"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71" name="Group 70"/>
            <p:cNvGrpSpPr/>
            <p:nvPr/>
          </p:nvGrpSpPr>
          <p:grpSpPr>
            <a:xfrm>
              <a:off x="6544124" y="5719247"/>
              <a:ext cx="183550" cy="130608"/>
              <a:chOff x="4972556" y="5782544"/>
              <a:chExt cx="280565" cy="185249"/>
            </a:xfrm>
          </p:grpSpPr>
          <p:sp>
            <p:nvSpPr>
              <p:cNvPr id="161" name="Rectangle 160"/>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62"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72" name="Group 71"/>
            <p:cNvGrpSpPr/>
            <p:nvPr/>
          </p:nvGrpSpPr>
          <p:grpSpPr>
            <a:xfrm>
              <a:off x="7056692" y="5719247"/>
              <a:ext cx="183550" cy="130608"/>
              <a:chOff x="4972556" y="5782544"/>
              <a:chExt cx="280565" cy="185249"/>
            </a:xfrm>
          </p:grpSpPr>
          <p:sp>
            <p:nvSpPr>
              <p:cNvPr id="159" name="Rectangle 158"/>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60"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73" name="Group 72"/>
            <p:cNvGrpSpPr/>
            <p:nvPr/>
          </p:nvGrpSpPr>
          <p:grpSpPr>
            <a:xfrm>
              <a:off x="7558920" y="5719247"/>
              <a:ext cx="183550" cy="130608"/>
              <a:chOff x="4972556" y="5782544"/>
              <a:chExt cx="280565" cy="185249"/>
            </a:xfrm>
          </p:grpSpPr>
          <p:sp>
            <p:nvSpPr>
              <p:cNvPr id="157" name="Rectangle 156"/>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58"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74" name="Group 73"/>
            <p:cNvGrpSpPr/>
            <p:nvPr/>
          </p:nvGrpSpPr>
          <p:grpSpPr>
            <a:xfrm>
              <a:off x="8041579" y="5719247"/>
              <a:ext cx="183550" cy="130608"/>
              <a:chOff x="4972556" y="5782544"/>
              <a:chExt cx="280565" cy="185249"/>
            </a:xfrm>
          </p:grpSpPr>
          <p:sp>
            <p:nvSpPr>
              <p:cNvPr id="155" name="Rectangle 154"/>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56"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75" name="Group 74"/>
            <p:cNvGrpSpPr/>
            <p:nvPr/>
          </p:nvGrpSpPr>
          <p:grpSpPr>
            <a:xfrm>
              <a:off x="8543807" y="5719247"/>
              <a:ext cx="183550" cy="130608"/>
              <a:chOff x="4972556" y="5782544"/>
              <a:chExt cx="280565" cy="185249"/>
            </a:xfrm>
          </p:grpSpPr>
          <p:sp>
            <p:nvSpPr>
              <p:cNvPr id="153" name="Rectangle 152"/>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54"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76" name="Group 75"/>
            <p:cNvGrpSpPr/>
            <p:nvPr/>
          </p:nvGrpSpPr>
          <p:grpSpPr>
            <a:xfrm>
              <a:off x="5334262" y="5311868"/>
              <a:ext cx="183550" cy="130608"/>
              <a:chOff x="4972556" y="5782544"/>
              <a:chExt cx="280565" cy="185249"/>
            </a:xfrm>
          </p:grpSpPr>
          <p:sp>
            <p:nvSpPr>
              <p:cNvPr id="151" name="Rectangle 150"/>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52"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77" name="Group 76"/>
            <p:cNvGrpSpPr/>
            <p:nvPr/>
          </p:nvGrpSpPr>
          <p:grpSpPr>
            <a:xfrm>
              <a:off x="6319148" y="5320703"/>
              <a:ext cx="183550" cy="130608"/>
              <a:chOff x="4972556" y="5782544"/>
              <a:chExt cx="280565" cy="185249"/>
            </a:xfrm>
          </p:grpSpPr>
          <p:sp>
            <p:nvSpPr>
              <p:cNvPr id="149" name="Rectangle 148"/>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50"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78" name="Group 77"/>
            <p:cNvGrpSpPr/>
            <p:nvPr/>
          </p:nvGrpSpPr>
          <p:grpSpPr>
            <a:xfrm>
              <a:off x="7333944" y="5320703"/>
              <a:ext cx="183550" cy="130608"/>
              <a:chOff x="4972556" y="5782544"/>
              <a:chExt cx="280565" cy="185249"/>
            </a:xfrm>
          </p:grpSpPr>
          <p:sp>
            <p:nvSpPr>
              <p:cNvPr id="147" name="Rectangle 146"/>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48"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79" name="Group 78"/>
            <p:cNvGrpSpPr/>
            <p:nvPr/>
          </p:nvGrpSpPr>
          <p:grpSpPr>
            <a:xfrm>
              <a:off x="8318831" y="5320703"/>
              <a:ext cx="183550" cy="130608"/>
              <a:chOff x="4972556" y="5782544"/>
              <a:chExt cx="280565" cy="185249"/>
            </a:xfrm>
          </p:grpSpPr>
          <p:sp>
            <p:nvSpPr>
              <p:cNvPr id="145" name="Rectangle 144"/>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46"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cxnSp>
          <p:nvCxnSpPr>
            <p:cNvPr id="80" name="Straight Arrow Connector 79"/>
            <p:cNvCxnSpPr>
              <a:stCxn id="167" idx="2"/>
              <a:endCxn id="199" idx="0"/>
            </p:cNvCxnSpPr>
            <p:nvPr/>
          </p:nvCxnSpPr>
          <p:spPr>
            <a:xfrm flipH="1">
              <a:off x="5011372" y="5841021"/>
              <a:ext cx="137414" cy="19173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1" name="Straight Arrow Connector 80"/>
            <p:cNvCxnSpPr>
              <a:stCxn id="167" idx="2"/>
            </p:cNvCxnSpPr>
            <p:nvPr/>
          </p:nvCxnSpPr>
          <p:spPr>
            <a:xfrm>
              <a:off x="5148785" y="5841021"/>
              <a:ext cx="119771" cy="2005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2" name="Straight Arrow Connector 81"/>
            <p:cNvCxnSpPr/>
            <p:nvPr/>
          </p:nvCxnSpPr>
          <p:spPr>
            <a:xfrm flipH="1">
              <a:off x="5505672" y="5849855"/>
              <a:ext cx="137414" cy="19173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3" name="Straight Arrow Connector 82"/>
            <p:cNvCxnSpPr/>
            <p:nvPr/>
          </p:nvCxnSpPr>
          <p:spPr>
            <a:xfrm>
              <a:off x="5643085" y="5849855"/>
              <a:ext cx="119771" cy="2005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4" name="Straight Arrow Connector 83"/>
            <p:cNvCxnSpPr/>
            <p:nvPr/>
          </p:nvCxnSpPr>
          <p:spPr>
            <a:xfrm flipH="1">
              <a:off x="6000470" y="5849855"/>
              <a:ext cx="137414" cy="19173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5" name="Straight Arrow Connector 84"/>
            <p:cNvCxnSpPr/>
            <p:nvPr/>
          </p:nvCxnSpPr>
          <p:spPr>
            <a:xfrm>
              <a:off x="6137884" y="5849855"/>
              <a:ext cx="119771" cy="2005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6" name="Straight Arrow Connector 85"/>
            <p:cNvCxnSpPr/>
            <p:nvPr/>
          </p:nvCxnSpPr>
          <p:spPr>
            <a:xfrm flipH="1">
              <a:off x="6494770" y="5858690"/>
              <a:ext cx="137414" cy="19173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7" name="Straight Arrow Connector 86"/>
            <p:cNvCxnSpPr/>
            <p:nvPr/>
          </p:nvCxnSpPr>
          <p:spPr>
            <a:xfrm>
              <a:off x="6632184" y="5858690"/>
              <a:ext cx="119771" cy="2005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8" name="Straight Arrow Connector 87"/>
            <p:cNvCxnSpPr/>
            <p:nvPr/>
          </p:nvCxnSpPr>
          <p:spPr>
            <a:xfrm flipH="1">
              <a:off x="7005425" y="5849855"/>
              <a:ext cx="137414" cy="19173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9" name="Straight Arrow Connector 88"/>
            <p:cNvCxnSpPr/>
            <p:nvPr/>
          </p:nvCxnSpPr>
          <p:spPr>
            <a:xfrm>
              <a:off x="7142838" y="5849855"/>
              <a:ext cx="119771" cy="2005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0" name="Straight Arrow Connector 89"/>
            <p:cNvCxnSpPr/>
            <p:nvPr/>
          </p:nvCxnSpPr>
          <p:spPr>
            <a:xfrm flipH="1">
              <a:off x="7499725" y="5858690"/>
              <a:ext cx="137414" cy="19173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1" name="Straight Arrow Connector 90"/>
            <p:cNvCxnSpPr/>
            <p:nvPr/>
          </p:nvCxnSpPr>
          <p:spPr>
            <a:xfrm>
              <a:off x="7637139" y="5858690"/>
              <a:ext cx="119771" cy="2005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2" name="Straight Arrow Connector 91"/>
            <p:cNvCxnSpPr/>
            <p:nvPr/>
          </p:nvCxnSpPr>
          <p:spPr>
            <a:xfrm flipH="1">
              <a:off x="7994524" y="5858690"/>
              <a:ext cx="137414" cy="19173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3" name="Straight Arrow Connector 92"/>
            <p:cNvCxnSpPr/>
            <p:nvPr/>
          </p:nvCxnSpPr>
          <p:spPr>
            <a:xfrm>
              <a:off x="8131937" y="5858690"/>
              <a:ext cx="119771" cy="2005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Arrow Connector 93"/>
            <p:cNvCxnSpPr/>
            <p:nvPr/>
          </p:nvCxnSpPr>
          <p:spPr>
            <a:xfrm flipH="1">
              <a:off x="8488824" y="5867525"/>
              <a:ext cx="137414" cy="19173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5" name="Straight Arrow Connector 94"/>
            <p:cNvCxnSpPr/>
            <p:nvPr/>
          </p:nvCxnSpPr>
          <p:spPr>
            <a:xfrm>
              <a:off x="8626237" y="5867525"/>
              <a:ext cx="119771" cy="2005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96" name="Group 95"/>
            <p:cNvGrpSpPr/>
            <p:nvPr/>
          </p:nvGrpSpPr>
          <p:grpSpPr>
            <a:xfrm>
              <a:off x="1807845" y="4813556"/>
              <a:ext cx="183550" cy="130608"/>
              <a:chOff x="4972556" y="5782544"/>
              <a:chExt cx="280565" cy="185249"/>
            </a:xfrm>
          </p:grpSpPr>
          <p:sp>
            <p:nvSpPr>
              <p:cNvPr id="143" name="Rectangle 142"/>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44"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97" name="Group 96"/>
            <p:cNvGrpSpPr/>
            <p:nvPr/>
          </p:nvGrpSpPr>
          <p:grpSpPr>
            <a:xfrm>
              <a:off x="3805622" y="4822391"/>
              <a:ext cx="183550" cy="130608"/>
              <a:chOff x="4972556" y="5782544"/>
              <a:chExt cx="280565" cy="185249"/>
            </a:xfrm>
          </p:grpSpPr>
          <p:sp>
            <p:nvSpPr>
              <p:cNvPr id="141" name="Rectangle 140"/>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42"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98" name="Group 97"/>
            <p:cNvGrpSpPr/>
            <p:nvPr/>
          </p:nvGrpSpPr>
          <p:grpSpPr>
            <a:xfrm>
              <a:off x="5807818" y="4813557"/>
              <a:ext cx="183550" cy="130608"/>
              <a:chOff x="4972556" y="5782544"/>
              <a:chExt cx="280565" cy="185249"/>
            </a:xfrm>
          </p:grpSpPr>
          <p:sp>
            <p:nvSpPr>
              <p:cNvPr id="139" name="Rectangle 138"/>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40"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99" name="Group 98"/>
            <p:cNvGrpSpPr/>
            <p:nvPr/>
          </p:nvGrpSpPr>
          <p:grpSpPr>
            <a:xfrm>
              <a:off x="7807500" y="4822392"/>
              <a:ext cx="183550" cy="130608"/>
              <a:chOff x="4972556" y="5782544"/>
              <a:chExt cx="280565" cy="185249"/>
            </a:xfrm>
          </p:grpSpPr>
          <p:sp>
            <p:nvSpPr>
              <p:cNvPr id="137" name="Rectangle 136"/>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38"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cxnSp>
          <p:nvCxnSpPr>
            <p:cNvPr id="100" name="Straight Arrow Connector 99"/>
            <p:cNvCxnSpPr/>
            <p:nvPr/>
          </p:nvCxnSpPr>
          <p:spPr>
            <a:xfrm flipH="1">
              <a:off x="1519035" y="4953000"/>
              <a:ext cx="288810" cy="350937"/>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Straight Arrow Connector 100"/>
            <p:cNvCxnSpPr/>
            <p:nvPr/>
          </p:nvCxnSpPr>
          <p:spPr>
            <a:xfrm>
              <a:off x="2009619" y="4953000"/>
              <a:ext cx="322891" cy="35886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102" name="Group 101"/>
            <p:cNvGrpSpPr/>
            <p:nvPr/>
          </p:nvGrpSpPr>
          <p:grpSpPr>
            <a:xfrm>
              <a:off x="2819400" y="3886200"/>
              <a:ext cx="183550" cy="130608"/>
              <a:chOff x="4972556" y="5782544"/>
              <a:chExt cx="280565" cy="185249"/>
            </a:xfrm>
          </p:grpSpPr>
          <p:sp>
            <p:nvSpPr>
              <p:cNvPr id="135" name="Rectangle 134"/>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36"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103" name="Group 102"/>
            <p:cNvGrpSpPr/>
            <p:nvPr/>
          </p:nvGrpSpPr>
          <p:grpSpPr>
            <a:xfrm>
              <a:off x="6826850" y="3886200"/>
              <a:ext cx="183550" cy="130608"/>
              <a:chOff x="4972556" y="5782544"/>
              <a:chExt cx="280565" cy="185249"/>
            </a:xfrm>
          </p:grpSpPr>
          <p:sp>
            <p:nvSpPr>
              <p:cNvPr id="133" name="Rectangle 132"/>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34"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cxnSp>
          <p:nvCxnSpPr>
            <p:cNvPr id="104" name="Straight Arrow Connector 103"/>
            <p:cNvCxnSpPr/>
            <p:nvPr/>
          </p:nvCxnSpPr>
          <p:spPr>
            <a:xfrm flipH="1">
              <a:off x="2164772" y="5447065"/>
              <a:ext cx="185477" cy="25910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Straight Arrow Connector 104"/>
            <p:cNvCxnSpPr/>
            <p:nvPr/>
          </p:nvCxnSpPr>
          <p:spPr>
            <a:xfrm>
              <a:off x="2508132" y="5461635"/>
              <a:ext cx="162678" cy="24193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3157601" y="5451311"/>
              <a:ext cx="185477" cy="25910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7" name="Straight Arrow Connector 106"/>
            <p:cNvCxnSpPr/>
            <p:nvPr/>
          </p:nvCxnSpPr>
          <p:spPr>
            <a:xfrm>
              <a:off x="3522765" y="5451311"/>
              <a:ext cx="137064" cy="26793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8" name="Straight Arrow Connector 107"/>
            <p:cNvCxnSpPr/>
            <p:nvPr/>
          </p:nvCxnSpPr>
          <p:spPr>
            <a:xfrm flipH="1">
              <a:off x="4160226" y="5447065"/>
              <a:ext cx="185477" cy="25910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Straight Arrow Connector 108"/>
            <p:cNvCxnSpPr/>
            <p:nvPr/>
          </p:nvCxnSpPr>
          <p:spPr>
            <a:xfrm>
              <a:off x="4503586" y="5461635"/>
              <a:ext cx="162678" cy="24193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0" name="Straight Arrow Connector 109"/>
            <p:cNvCxnSpPr/>
            <p:nvPr/>
          </p:nvCxnSpPr>
          <p:spPr>
            <a:xfrm flipH="1">
              <a:off x="5147385" y="5457857"/>
              <a:ext cx="185477" cy="25910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1" name="Straight Arrow Connector 110"/>
            <p:cNvCxnSpPr/>
            <p:nvPr/>
          </p:nvCxnSpPr>
          <p:spPr>
            <a:xfrm>
              <a:off x="5512549" y="5457857"/>
              <a:ext cx="137064" cy="26793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2" name="Straight Arrow Connector 111"/>
            <p:cNvCxnSpPr/>
            <p:nvPr/>
          </p:nvCxnSpPr>
          <p:spPr>
            <a:xfrm flipH="1">
              <a:off x="6150010" y="5453611"/>
              <a:ext cx="185477" cy="25910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3" name="Straight Arrow Connector 112"/>
            <p:cNvCxnSpPr/>
            <p:nvPr/>
          </p:nvCxnSpPr>
          <p:spPr>
            <a:xfrm>
              <a:off x="6493370" y="5468181"/>
              <a:ext cx="162678" cy="24193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Straight Arrow Connector 113"/>
            <p:cNvCxnSpPr/>
            <p:nvPr/>
          </p:nvCxnSpPr>
          <p:spPr>
            <a:xfrm flipH="1">
              <a:off x="7142839" y="5457857"/>
              <a:ext cx="185477" cy="25910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Straight Arrow Connector 114"/>
            <p:cNvCxnSpPr/>
            <p:nvPr/>
          </p:nvCxnSpPr>
          <p:spPr>
            <a:xfrm>
              <a:off x="7508003" y="5457857"/>
              <a:ext cx="137064" cy="26793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6" name="Straight Arrow Connector 115"/>
            <p:cNvCxnSpPr/>
            <p:nvPr/>
          </p:nvCxnSpPr>
          <p:spPr>
            <a:xfrm flipH="1">
              <a:off x="8145464" y="5453611"/>
              <a:ext cx="185477" cy="25910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Straight Arrow Connector 116"/>
            <p:cNvCxnSpPr/>
            <p:nvPr/>
          </p:nvCxnSpPr>
          <p:spPr>
            <a:xfrm>
              <a:off x="8488824" y="5468181"/>
              <a:ext cx="162678" cy="24193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Straight Arrow Connector 117"/>
            <p:cNvCxnSpPr/>
            <p:nvPr/>
          </p:nvCxnSpPr>
          <p:spPr>
            <a:xfrm flipH="1">
              <a:off x="3512512" y="4960519"/>
              <a:ext cx="288810" cy="350937"/>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Straight Arrow Connector 118"/>
            <p:cNvCxnSpPr/>
            <p:nvPr/>
          </p:nvCxnSpPr>
          <p:spPr>
            <a:xfrm>
              <a:off x="4003096" y="4960519"/>
              <a:ext cx="322891" cy="35886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0" name="Straight Arrow Connector 119"/>
            <p:cNvCxnSpPr/>
            <p:nvPr/>
          </p:nvCxnSpPr>
          <p:spPr>
            <a:xfrm flipH="1">
              <a:off x="5519008" y="4956964"/>
              <a:ext cx="288810" cy="350937"/>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1" name="Straight Arrow Connector 120"/>
            <p:cNvCxnSpPr/>
            <p:nvPr/>
          </p:nvCxnSpPr>
          <p:spPr>
            <a:xfrm>
              <a:off x="6009592" y="4956964"/>
              <a:ext cx="322891" cy="35886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Straight Arrow Connector 121"/>
            <p:cNvCxnSpPr/>
            <p:nvPr/>
          </p:nvCxnSpPr>
          <p:spPr>
            <a:xfrm flipH="1">
              <a:off x="7508003" y="4960519"/>
              <a:ext cx="288810" cy="350937"/>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3" name="Straight Arrow Connector 122"/>
            <p:cNvCxnSpPr/>
            <p:nvPr/>
          </p:nvCxnSpPr>
          <p:spPr>
            <a:xfrm>
              <a:off x="7998587" y="4960519"/>
              <a:ext cx="322891" cy="35886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Straight Arrow Connector 123"/>
            <p:cNvCxnSpPr>
              <a:stCxn id="135" idx="2"/>
            </p:cNvCxnSpPr>
            <p:nvPr/>
          </p:nvCxnSpPr>
          <p:spPr>
            <a:xfrm flipH="1">
              <a:off x="1900178" y="4016808"/>
              <a:ext cx="1010997" cy="80211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5" name="Straight Arrow Connector 124"/>
            <p:cNvCxnSpPr>
              <a:stCxn id="135" idx="2"/>
            </p:cNvCxnSpPr>
            <p:nvPr/>
          </p:nvCxnSpPr>
          <p:spPr>
            <a:xfrm>
              <a:off x="2911175" y="4016808"/>
              <a:ext cx="959176" cy="81771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6" name="Straight Arrow Connector 125"/>
            <p:cNvCxnSpPr/>
            <p:nvPr/>
          </p:nvCxnSpPr>
          <p:spPr>
            <a:xfrm flipH="1">
              <a:off x="5913116" y="4024606"/>
              <a:ext cx="1010997" cy="80211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7" name="Straight Arrow Connector 126"/>
            <p:cNvCxnSpPr/>
            <p:nvPr/>
          </p:nvCxnSpPr>
          <p:spPr>
            <a:xfrm>
              <a:off x="6924113" y="4024606"/>
              <a:ext cx="959176" cy="81771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128" name="Group 127"/>
            <p:cNvGrpSpPr/>
            <p:nvPr/>
          </p:nvGrpSpPr>
          <p:grpSpPr>
            <a:xfrm>
              <a:off x="4800600" y="2819400"/>
              <a:ext cx="183550" cy="130608"/>
              <a:chOff x="4972556" y="5782544"/>
              <a:chExt cx="280565" cy="185249"/>
            </a:xfrm>
          </p:grpSpPr>
          <p:sp>
            <p:nvSpPr>
              <p:cNvPr id="131" name="Rectangle 130"/>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32"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cxnSp>
          <p:nvCxnSpPr>
            <p:cNvPr id="129" name="Straight Arrow Connector 128"/>
            <p:cNvCxnSpPr>
              <a:stCxn id="131" idx="2"/>
            </p:cNvCxnSpPr>
            <p:nvPr/>
          </p:nvCxnSpPr>
          <p:spPr>
            <a:xfrm flipH="1">
              <a:off x="2986930" y="2950008"/>
              <a:ext cx="1905445" cy="94799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0" name="Straight Arrow Connector 129"/>
            <p:cNvCxnSpPr>
              <a:stCxn id="131" idx="2"/>
            </p:cNvCxnSpPr>
            <p:nvPr/>
          </p:nvCxnSpPr>
          <p:spPr>
            <a:xfrm>
              <a:off x="4892375" y="2950008"/>
              <a:ext cx="1934476" cy="93619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111</a:t>
            </a:fld>
            <a:endParaRPr lang="en-US"/>
          </a:p>
        </p:txBody>
      </p:sp>
    </p:spTree>
    <p:extLst>
      <p:ext uri="{BB962C8B-B14F-4D97-AF65-F5344CB8AC3E}">
        <p14:creationId xmlns:p14="http://schemas.microsoft.com/office/powerpoint/2010/main" val="712028130"/>
      </p:ext>
    </p:extLst>
  </p:cSld>
  <p:clrMapOvr>
    <a:masterClrMapping/>
  </p:clrMapOvr>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endParaRPr lang="en-US" sz="1400" b="1" dirty="0" smtClean="0">
              <a:latin typeface="Courier New" pitchFamily="49" charset="0"/>
              <a:cs typeface="Courier New" pitchFamily="49" charset="0"/>
            </a:endParaRPr>
          </a:p>
          <a:p>
            <a:pPr marL="0" indent="0">
              <a:buNone/>
            </a:pPr>
            <a:endParaRPr lang="en-US" sz="1400" b="1" dirty="0">
              <a:latin typeface="Courier New" pitchFamily="49" charset="0"/>
              <a:cs typeface="Courier New" pitchFamily="49" charset="0"/>
            </a:endParaRPr>
          </a:p>
          <a:p>
            <a:pPr marL="0" indent="0">
              <a:buNone/>
            </a:pPr>
            <a:endParaRPr lang="en-US" sz="1400" b="1" dirty="0" smtClean="0">
              <a:latin typeface="Courier New" pitchFamily="49" charset="0"/>
              <a:cs typeface="Courier New" pitchFamily="49" charset="0"/>
            </a:endParaRPr>
          </a:p>
          <a:p>
            <a:pPr marL="0" indent="0">
              <a:buNone/>
            </a:pPr>
            <a:endParaRPr lang="en-US" sz="1400" b="1" dirty="0">
              <a:latin typeface="Courier New" pitchFamily="49" charset="0"/>
              <a:cs typeface="Courier New" pitchFamily="49" charset="0"/>
            </a:endParaRPr>
          </a:p>
          <a:p>
            <a:pPr marL="0" indent="0">
              <a:buNone/>
            </a:pPr>
            <a:endParaRPr lang="en-US" sz="1400" b="1" dirty="0" smtClean="0">
              <a:latin typeface="Courier New" pitchFamily="49" charset="0"/>
              <a:cs typeface="Courier New" pitchFamily="49" charset="0"/>
            </a:endParaRPr>
          </a:p>
          <a:p>
            <a:pPr marL="0" indent="0">
              <a:buNone/>
            </a:pPr>
            <a:endParaRPr lang="en-US" sz="1400" b="1" dirty="0">
              <a:latin typeface="Courier New" pitchFamily="49" charset="0"/>
              <a:cs typeface="Courier New" pitchFamily="49" charset="0"/>
            </a:endParaRPr>
          </a:p>
          <a:p>
            <a:pPr marL="0" indent="0">
              <a:buNone/>
            </a:pPr>
            <a:endParaRPr lang="en-US" sz="1400" b="1" dirty="0" smtClean="0">
              <a:latin typeface="Courier New" pitchFamily="49" charset="0"/>
              <a:cs typeface="Courier New" pitchFamily="49" charset="0"/>
            </a:endParaRPr>
          </a:p>
          <a:p>
            <a:pPr marL="0" indent="0">
              <a:buNone/>
            </a:pPr>
            <a:endParaRPr lang="en-US" sz="1400" b="1" dirty="0">
              <a:latin typeface="Courier New" pitchFamily="49" charset="0"/>
              <a:cs typeface="Courier New" pitchFamily="49" charset="0"/>
            </a:endParaRPr>
          </a:p>
          <a:p>
            <a:pPr marL="0" indent="0">
              <a:buNone/>
            </a:pPr>
            <a:endParaRPr lang="en-US" sz="1400" b="1" dirty="0" smtClean="0">
              <a:latin typeface="Courier New" pitchFamily="49" charset="0"/>
              <a:cs typeface="Courier New" pitchFamily="49" charset="0"/>
            </a:endParaRPr>
          </a:p>
          <a:p>
            <a:pPr marL="0" indent="0">
              <a:buNone/>
            </a:pPr>
            <a:endParaRPr lang="en-US" sz="1400" b="1" dirty="0">
              <a:latin typeface="Courier New" pitchFamily="49" charset="0"/>
              <a:cs typeface="Courier New" pitchFamily="49" charset="0"/>
            </a:endParaRPr>
          </a:p>
          <a:p>
            <a:pPr marL="0" indent="0">
              <a:buNone/>
            </a:pPr>
            <a:endParaRPr lang="en-US" sz="1400" b="1" dirty="0" smtClean="0">
              <a:latin typeface="Courier New" pitchFamily="49" charset="0"/>
              <a:cs typeface="Courier New" pitchFamily="49" charset="0"/>
            </a:endParaRPr>
          </a:p>
          <a:p>
            <a:pPr marL="0" indent="0">
              <a:buNone/>
            </a:pPr>
            <a:endParaRPr lang="en-US" sz="1400" b="1" dirty="0">
              <a:latin typeface="Courier New" pitchFamily="49" charset="0"/>
              <a:cs typeface="Courier New" pitchFamily="49" charset="0"/>
            </a:endParaRPr>
          </a:p>
          <a:p>
            <a:pPr marL="0" indent="0">
              <a:buNone/>
            </a:pPr>
            <a:endParaRPr lang="en-US" sz="1400" b="1" dirty="0" smtClean="0">
              <a:latin typeface="Courier New" pitchFamily="49" charset="0"/>
              <a:cs typeface="Courier New" pitchFamily="49" charset="0"/>
            </a:endParaRPr>
          </a:p>
          <a:p>
            <a:pPr marL="0" indent="0">
              <a:buNone/>
            </a:pPr>
            <a:endParaRPr lang="en-US" sz="1400" b="1" dirty="0">
              <a:latin typeface="Courier New" pitchFamily="49" charset="0"/>
              <a:cs typeface="Courier New" pitchFamily="49" charset="0"/>
            </a:endParaRPr>
          </a:p>
          <a:p>
            <a:pPr marL="0" indent="0" algn="ctr">
              <a:buNone/>
            </a:pPr>
            <a:r>
              <a:rPr lang="en-US" sz="5400" b="1" dirty="0" smtClean="0">
                <a:latin typeface="+mj-lt"/>
                <a:cs typeface="Courier New" pitchFamily="49" charset="0"/>
              </a:rPr>
              <a:t>Significant </a:t>
            </a:r>
            <a:r>
              <a:rPr lang="en-US" sz="5400" b="1" dirty="0">
                <a:latin typeface="+mj-lt"/>
                <a:cs typeface="Courier New" pitchFamily="49" charset="0"/>
              </a:rPr>
              <a:t>R</a:t>
            </a:r>
            <a:r>
              <a:rPr lang="en-US" sz="5400" b="1" dirty="0" smtClean="0">
                <a:latin typeface="+mj-lt"/>
                <a:cs typeface="Courier New" pitchFamily="49" charset="0"/>
              </a:rPr>
              <a:t>e-convergence</a:t>
            </a:r>
          </a:p>
          <a:p>
            <a:pPr marL="0" indent="0">
              <a:buNone/>
            </a:pPr>
            <a:endParaRPr lang="en-US" dirty="0"/>
          </a:p>
          <a:p>
            <a:pPr marL="0" indent="0">
              <a:buNone/>
            </a:pPr>
            <a:endParaRPr lang="en-US" sz="4000" dirty="0" smtClean="0"/>
          </a:p>
        </p:txBody>
      </p:sp>
      <p:grpSp>
        <p:nvGrpSpPr>
          <p:cNvPr id="4" name="Group 3"/>
          <p:cNvGrpSpPr/>
          <p:nvPr/>
        </p:nvGrpSpPr>
        <p:grpSpPr>
          <a:xfrm>
            <a:off x="2545131" y="1756968"/>
            <a:ext cx="3920122" cy="3267282"/>
            <a:chOff x="1676400" y="1420184"/>
            <a:chExt cx="4876800" cy="4742672"/>
          </a:xfrm>
        </p:grpSpPr>
        <p:grpSp>
          <p:nvGrpSpPr>
            <p:cNvPr id="5" name="Group 4"/>
            <p:cNvGrpSpPr/>
            <p:nvPr/>
          </p:nvGrpSpPr>
          <p:grpSpPr>
            <a:xfrm>
              <a:off x="1676400" y="5974420"/>
              <a:ext cx="280565" cy="185249"/>
              <a:chOff x="4972556" y="5782544"/>
              <a:chExt cx="280565" cy="185249"/>
            </a:xfrm>
          </p:grpSpPr>
          <p:sp>
            <p:nvSpPr>
              <p:cNvPr id="96" name="Rectangle 95"/>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97"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6" name="Group 5"/>
            <p:cNvGrpSpPr/>
            <p:nvPr/>
          </p:nvGrpSpPr>
          <p:grpSpPr>
            <a:xfrm>
              <a:off x="2590800" y="5977607"/>
              <a:ext cx="280565" cy="185249"/>
              <a:chOff x="4972556" y="5782544"/>
              <a:chExt cx="280565" cy="185249"/>
            </a:xfrm>
          </p:grpSpPr>
          <p:sp>
            <p:nvSpPr>
              <p:cNvPr id="94" name="Rectangle 93"/>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b="1"/>
              </a:p>
            </p:txBody>
          </p:sp>
          <p:sp>
            <p:nvSpPr>
              <p:cNvPr id="95"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b="1"/>
              </a:p>
            </p:txBody>
          </p:sp>
        </p:grpSp>
        <p:grpSp>
          <p:nvGrpSpPr>
            <p:cNvPr id="7" name="Group 6"/>
            <p:cNvGrpSpPr/>
            <p:nvPr/>
          </p:nvGrpSpPr>
          <p:grpSpPr>
            <a:xfrm>
              <a:off x="3505200" y="5974419"/>
              <a:ext cx="280565" cy="185249"/>
              <a:chOff x="4972556" y="5782544"/>
              <a:chExt cx="280565" cy="185249"/>
            </a:xfrm>
          </p:grpSpPr>
          <p:sp>
            <p:nvSpPr>
              <p:cNvPr id="92" name="Rectangle 91"/>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93"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8" name="Group 7"/>
            <p:cNvGrpSpPr/>
            <p:nvPr/>
          </p:nvGrpSpPr>
          <p:grpSpPr>
            <a:xfrm>
              <a:off x="4443835" y="5977606"/>
              <a:ext cx="280565" cy="185249"/>
              <a:chOff x="4972556" y="5782544"/>
              <a:chExt cx="280565" cy="185249"/>
            </a:xfrm>
          </p:grpSpPr>
          <p:sp>
            <p:nvSpPr>
              <p:cNvPr id="90" name="Rectangle 89"/>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b="1"/>
              </a:p>
            </p:txBody>
          </p:sp>
          <p:sp>
            <p:nvSpPr>
              <p:cNvPr id="91"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b="1"/>
              </a:p>
            </p:txBody>
          </p:sp>
        </p:grpSp>
        <p:grpSp>
          <p:nvGrpSpPr>
            <p:cNvPr id="9" name="Group 8"/>
            <p:cNvGrpSpPr/>
            <p:nvPr/>
          </p:nvGrpSpPr>
          <p:grpSpPr>
            <a:xfrm>
              <a:off x="5334000" y="5974418"/>
              <a:ext cx="280565" cy="185249"/>
              <a:chOff x="4972556" y="5782544"/>
              <a:chExt cx="280565" cy="185249"/>
            </a:xfrm>
          </p:grpSpPr>
          <p:sp>
            <p:nvSpPr>
              <p:cNvPr id="88" name="Rectangle 87"/>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89"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10" name="Group 9"/>
            <p:cNvGrpSpPr/>
            <p:nvPr/>
          </p:nvGrpSpPr>
          <p:grpSpPr>
            <a:xfrm>
              <a:off x="6272635" y="5977605"/>
              <a:ext cx="280565" cy="185249"/>
              <a:chOff x="4972556" y="5782544"/>
              <a:chExt cx="280565" cy="185249"/>
            </a:xfrm>
          </p:grpSpPr>
          <p:sp>
            <p:nvSpPr>
              <p:cNvPr id="86" name="Rectangle 85"/>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b="1"/>
              </a:p>
            </p:txBody>
          </p:sp>
          <p:sp>
            <p:nvSpPr>
              <p:cNvPr id="87"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b="1"/>
              </a:p>
            </p:txBody>
          </p:sp>
        </p:grpSp>
        <p:cxnSp>
          <p:nvCxnSpPr>
            <p:cNvPr id="11" name="Straight Arrow Connector 10"/>
            <p:cNvCxnSpPr>
              <a:endCxn id="76" idx="0"/>
            </p:cNvCxnSpPr>
            <p:nvPr/>
          </p:nvCxnSpPr>
          <p:spPr>
            <a:xfrm flipH="1">
              <a:off x="2261081" y="4343400"/>
              <a:ext cx="485159" cy="725964"/>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2" name="Straight Arrow Connector 11"/>
            <p:cNvCxnSpPr>
              <a:endCxn id="74" idx="0"/>
            </p:cNvCxnSpPr>
            <p:nvPr/>
          </p:nvCxnSpPr>
          <p:spPr>
            <a:xfrm>
              <a:off x="2746240" y="4343400"/>
              <a:ext cx="429241" cy="729151"/>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endCxn id="74" idx="0"/>
            </p:cNvCxnSpPr>
            <p:nvPr/>
          </p:nvCxnSpPr>
          <p:spPr>
            <a:xfrm flipH="1">
              <a:off x="3175481" y="4346587"/>
              <a:ext cx="509395" cy="725964"/>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a:endCxn id="72" idx="0"/>
            </p:cNvCxnSpPr>
            <p:nvPr/>
          </p:nvCxnSpPr>
          <p:spPr>
            <a:xfrm>
              <a:off x="3684875" y="4346587"/>
              <a:ext cx="405006" cy="722776"/>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endCxn id="72" idx="0"/>
            </p:cNvCxnSpPr>
            <p:nvPr/>
          </p:nvCxnSpPr>
          <p:spPr>
            <a:xfrm flipH="1">
              <a:off x="4089881" y="4343399"/>
              <a:ext cx="433195" cy="725964"/>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endCxn id="70" idx="0"/>
            </p:cNvCxnSpPr>
            <p:nvPr/>
          </p:nvCxnSpPr>
          <p:spPr>
            <a:xfrm>
              <a:off x="4577182" y="4346587"/>
              <a:ext cx="451334" cy="725963"/>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a:stCxn id="78" idx="2"/>
              <a:endCxn id="70" idx="0"/>
            </p:cNvCxnSpPr>
            <p:nvPr/>
          </p:nvCxnSpPr>
          <p:spPr>
            <a:xfrm flipH="1">
              <a:off x="5028516" y="4349773"/>
              <a:ext cx="488402" cy="722777"/>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stCxn id="78" idx="2"/>
              <a:endCxn id="68" idx="0"/>
            </p:cNvCxnSpPr>
            <p:nvPr/>
          </p:nvCxnSpPr>
          <p:spPr>
            <a:xfrm>
              <a:off x="5516918" y="4349773"/>
              <a:ext cx="401763" cy="719589"/>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grpSp>
          <p:nvGrpSpPr>
            <p:cNvPr id="19" name="Group 18"/>
            <p:cNvGrpSpPr/>
            <p:nvPr/>
          </p:nvGrpSpPr>
          <p:grpSpPr>
            <a:xfrm>
              <a:off x="2609200" y="4161338"/>
              <a:ext cx="280565" cy="185249"/>
              <a:chOff x="4972556" y="5782544"/>
              <a:chExt cx="280565" cy="185249"/>
            </a:xfrm>
          </p:grpSpPr>
          <p:sp>
            <p:nvSpPr>
              <p:cNvPr id="84" name="Rectangle 83"/>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85"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0" name="Group 19"/>
            <p:cNvGrpSpPr/>
            <p:nvPr/>
          </p:nvGrpSpPr>
          <p:grpSpPr>
            <a:xfrm>
              <a:off x="3523600" y="4164525"/>
              <a:ext cx="280565" cy="185249"/>
              <a:chOff x="4972556" y="5782544"/>
              <a:chExt cx="280565" cy="185249"/>
            </a:xfrm>
          </p:grpSpPr>
          <p:sp>
            <p:nvSpPr>
              <p:cNvPr id="82" name="Rectangle 81"/>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b="1"/>
              </a:p>
            </p:txBody>
          </p:sp>
          <p:sp>
            <p:nvSpPr>
              <p:cNvPr id="83"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b="1"/>
              </a:p>
            </p:txBody>
          </p:sp>
        </p:grpSp>
        <p:grpSp>
          <p:nvGrpSpPr>
            <p:cNvPr id="21" name="Group 20"/>
            <p:cNvGrpSpPr/>
            <p:nvPr/>
          </p:nvGrpSpPr>
          <p:grpSpPr>
            <a:xfrm>
              <a:off x="4438000" y="4161337"/>
              <a:ext cx="280565" cy="185249"/>
              <a:chOff x="4972556" y="5782544"/>
              <a:chExt cx="280565" cy="185249"/>
            </a:xfrm>
          </p:grpSpPr>
          <p:sp>
            <p:nvSpPr>
              <p:cNvPr id="80" name="Rectangle 79"/>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81"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2" name="Group 21"/>
            <p:cNvGrpSpPr/>
            <p:nvPr/>
          </p:nvGrpSpPr>
          <p:grpSpPr>
            <a:xfrm>
              <a:off x="5376635" y="4164524"/>
              <a:ext cx="280565" cy="185249"/>
              <a:chOff x="4972556" y="5782544"/>
              <a:chExt cx="280565" cy="185249"/>
            </a:xfrm>
          </p:grpSpPr>
          <p:sp>
            <p:nvSpPr>
              <p:cNvPr id="78" name="Rectangle 77"/>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b="1"/>
              </a:p>
            </p:txBody>
          </p:sp>
          <p:sp>
            <p:nvSpPr>
              <p:cNvPr id="79"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b="1"/>
              </a:p>
            </p:txBody>
          </p:sp>
        </p:grpSp>
        <p:grpSp>
          <p:nvGrpSpPr>
            <p:cNvPr id="23" name="Group 22"/>
            <p:cNvGrpSpPr/>
            <p:nvPr/>
          </p:nvGrpSpPr>
          <p:grpSpPr>
            <a:xfrm>
              <a:off x="2120798" y="5069364"/>
              <a:ext cx="280565" cy="185249"/>
              <a:chOff x="4972556" y="5782544"/>
              <a:chExt cx="280565" cy="185249"/>
            </a:xfrm>
          </p:grpSpPr>
          <p:sp>
            <p:nvSpPr>
              <p:cNvPr id="76" name="Rectangle 75"/>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77"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4" name="Group 23"/>
            <p:cNvGrpSpPr/>
            <p:nvPr/>
          </p:nvGrpSpPr>
          <p:grpSpPr>
            <a:xfrm>
              <a:off x="3035198" y="5072551"/>
              <a:ext cx="280565" cy="185249"/>
              <a:chOff x="4972556" y="5782544"/>
              <a:chExt cx="280565" cy="185249"/>
            </a:xfrm>
          </p:grpSpPr>
          <p:sp>
            <p:nvSpPr>
              <p:cNvPr id="74" name="Rectangle 73"/>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b="1"/>
              </a:p>
            </p:txBody>
          </p:sp>
          <p:sp>
            <p:nvSpPr>
              <p:cNvPr id="75"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b="1"/>
              </a:p>
            </p:txBody>
          </p:sp>
        </p:grpSp>
        <p:grpSp>
          <p:nvGrpSpPr>
            <p:cNvPr id="25" name="Group 24"/>
            <p:cNvGrpSpPr/>
            <p:nvPr/>
          </p:nvGrpSpPr>
          <p:grpSpPr>
            <a:xfrm>
              <a:off x="3949598" y="5069363"/>
              <a:ext cx="280565" cy="185249"/>
              <a:chOff x="4972556" y="5782544"/>
              <a:chExt cx="280565" cy="185249"/>
            </a:xfrm>
          </p:grpSpPr>
          <p:sp>
            <p:nvSpPr>
              <p:cNvPr id="72" name="Rectangle 71"/>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73"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6" name="Group 25"/>
            <p:cNvGrpSpPr/>
            <p:nvPr/>
          </p:nvGrpSpPr>
          <p:grpSpPr>
            <a:xfrm>
              <a:off x="4888233" y="5072550"/>
              <a:ext cx="280565" cy="185249"/>
              <a:chOff x="4972556" y="5782544"/>
              <a:chExt cx="280565" cy="185249"/>
            </a:xfrm>
          </p:grpSpPr>
          <p:sp>
            <p:nvSpPr>
              <p:cNvPr id="70" name="Rectangle 69"/>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b="1"/>
              </a:p>
            </p:txBody>
          </p:sp>
          <p:sp>
            <p:nvSpPr>
              <p:cNvPr id="71"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b="1"/>
              </a:p>
            </p:txBody>
          </p:sp>
        </p:grpSp>
        <p:grpSp>
          <p:nvGrpSpPr>
            <p:cNvPr id="27" name="Group 26"/>
            <p:cNvGrpSpPr/>
            <p:nvPr/>
          </p:nvGrpSpPr>
          <p:grpSpPr>
            <a:xfrm>
              <a:off x="5778398" y="5069362"/>
              <a:ext cx="280565" cy="185249"/>
              <a:chOff x="4972556" y="5782544"/>
              <a:chExt cx="280565" cy="185249"/>
            </a:xfrm>
          </p:grpSpPr>
          <p:sp>
            <p:nvSpPr>
              <p:cNvPr id="68" name="Rectangle 67"/>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9"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cxnSp>
          <p:nvCxnSpPr>
            <p:cNvPr id="28" name="Straight Arrow Connector 27"/>
            <p:cNvCxnSpPr/>
            <p:nvPr/>
          </p:nvCxnSpPr>
          <p:spPr>
            <a:xfrm flipH="1">
              <a:off x="1771916" y="5245966"/>
              <a:ext cx="485159" cy="725964"/>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9" name="Straight Arrow Connector 28"/>
            <p:cNvCxnSpPr/>
            <p:nvPr/>
          </p:nvCxnSpPr>
          <p:spPr>
            <a:xfrm>
              <a:off x="2257075" y="5245966"/>
              <a:ext cx="429241" cy="729151"/>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0" name="Straight Arrow Connector 29"/>
            <p:cNvCxnSpPr/>
            <p:nvPr/>
          </p:nvCxnSpPr>
          <p:spPr>
            <a:xfrm flipH="1">
              <a:off x="2686316" y="5249153"/>
              <a:ext cx="509395" cy="725964"/>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1" name="Straight Arrow Connector 30"/>
            <p:cNvCxnSpPr/>
            <p:nvPr/>
          </p:nvCxnSpPr>
          <p:spPr>
            <a:xfrm>
              <a:off x="3195710" y="5249153"/>
              <a:ext cx="405006" cy="722776"/>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p:nvPr/>
          </p:nvCxnSpPr>
          <p:spPr>
            <a:xfrm flipH="1">
              <a:off x="3600716" y="5245965"/>
              <a:ext cx="433195" cy="725964"/>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3" name="Straight Arrow Connector 32"/>
            <p:cNvCxnSpPr>
              <a:endCxn id="90" idx="0"/>
            </p:cNvCxnSpPr>
            <p:nvPr/>
          </p:nvCxnSpPr>
          <p:spPr>
            <a:xfrm>
              <a:off x="4088017" y="5249153"/>
              <a:ext cx="496101" cy="728453"/>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4" name="Straight Arrow Connector 33"/>
            <p:cNvCxnSpPr>
              <a:endCxn id="90" idx="0"/>
            </p:cNvCxnSpPr>
            <p:nvPr/>
          </p:nvCxnSpPr>
          <p:spPr>
            <a:xfrm flipH="1">
              <a:off x="4584118" y="5252339"/>
              <a:ext cx="443636" cy="725267"/>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5" name="Straight Arrow Connector 34"/>
            <p:cNvCxnSpPr>
              <a:endCxn id="88" idx="0"/>
            </p:cNvCxnSpPr>
            <p:nvPr/>
          </p:nvCxnSpPr>
          <p:spPr>
            <a:xfrm>
              <a:off x="5027753" y="5252339"/>
              <a:ext cx="446530" cy="722079"/>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6" name="Straight Arrow Connector 35"/>
            <p:cNvCxnSpPr/>
            <p:nvPr/>
          </p:nvCxnSpPr>
          <p:spPr>
            <a:xfrm flipH="1">
              <a:off x="5492290" y="5257800"/>
              <a:ext cx="443636" cy="725267"/>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7" name="Straight Arrow Connector 36"/>
            <p:cNvCxnSpPr/>
            <p:nvPr/>
          </p:nvCxnSpPr>
          <p:spPr>
            <a:xfrm>
              <a:off x="5935925" y="5257800"/>
              <a:ext cx="446530" cy="722079"/>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8" name="Straight Arrow Connector 37"/>
            <p:cNvCxnSpPr/>
            <p:nvPr/>
          </p:nvCxnSpPr>
          <p:spPr>
            <a:xfrm flipH="1">
              <a:off x="2731618" y="3431918"/>
              <a:ext cx="485159" cy="725964"/>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9" name="Straight Arrow Connector 38"/>
            <p:cNvCxnSpPr/>
            <p:nvPr/>
          </p:nvCxnSpPr>
          <p:spPr>
            <a:xfrm>
              <a:off x="3216777" y="3431918"/>
              <a:ext cx="429241" cy="729151"/>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0" name="Straight Arrow Connector 39"/>
            <p:cNvCxnSpPr/>
            <p:nvPr/>
          </p:nvCxnSpPr>
          <p:spPr>
            <a:xfrm flipH="1">
              <a:off x="3646018" y="3435105"/>
              <a:ext cx="509395" cy="725964"/>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1" name="Straight Arrow Connector 40"/>
            <p:cNvCxnSpPr/>
            <p:nvPr/>
          </p:nvCxnSpPr>
          <p:spPr>
            <a:xfrm>
              <a:off x="4155412" y="3435105"/>
              <a:ext cx="405006" cy="722776"/>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2" name="Straight Arrow Connector 41"/>
            <p:cNvCxnSpPr/>
            <p:nvPr/>
          </p:nvCxnSpPr>
          <p:spPr>
            <a:xfrm flipH="1">
              <a:off x="4560418" y="3431917"/>
              <a:ext cx="433195" cy="725964"/>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3" name="Straight Arrow Connector 42"/>
            <p:cNvCxnSpPr/>
            <p:nvPr/>
          </p:nvCxnSpPr>
          <p:spPr>
            <a:xfrm>
              <a:off x="5047719" y="3435105"/>
              <a:ext cx="451334" cy="725963"/>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grpSp>
          <p:nvGrpSpPr>
            <p:cNvPr id="44" name="Group 43"/>
            <p:cNvGrpSpPr/>
            <p:nvPr/>
          </p:nvGrpSpPr>
          <p:grpSpPr>
            <a:xfrm>
              <a:off x="3079737" y="3249856"/>
              <a:ext cx="280565" cy="185249"/>
              <a:chOff x="4972556" y="5782544"/>
              <a:chExt cx="280565" cy="185249"/>
            </a:xfrm>
          </p:grpSpPr>
          <p:sp>
            <p:nvSpPr>
              <p:cNvPr id="66" name="Rectangle 65"/>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7"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45" name="Group 44"/>
            <p:cNvGrpSpPr/>
            <p:nvPr/>
          </p:nvGrpSpPr>
          <p:grpSpPr>
            <a:xfrm>
              <a:off x="3994137" y="3253043"/>
              <a:ext cx="280565" cy="185249"/>
              <a:chOff x="4972556" y="5782544"/>
              <a:chExt cx="280565" cy="185249"/>
            </a:xfrm>
          </p:grpSpPr>
          <p:sp>
            <p:nvSpPr>
              <p:cNvPr id="64" name="Rectangle 63"/>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b="1"/>
              </a:p>
            </p:txBody>
          </p:sp>
          <p:sp>
            <p:nvSpPr>
              <p:cNvPr id="65"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b="1"/>
              </a:p>
            </p:txBody>
          </p:sp>
        </p:grpSp>
        <p:grpSp>
          <p:nvGrpSpPr>
            <p:cNvPr id="46" name="Group 45"/>
            <p:cNvGrpSpPr/>
            <p:nvPr/>
          </p:nvGrpSpPr>
          <p:grpSpPr>
            <a:xfrm>
              <a:off x="4908537" y="3249855"/>
              <a:ext cx="280565" cy="185249"/>
              <a:chOff x="4972556" y="5782544"/>
              <a:chExt cx="280565" cy="185249"/>
            </a:xfrm>
          </p:grpSpPr>
          <p:sp>
            <p:nvSpPr>
              <p:cNvPr id="62" name="Rectangle 61"/>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3"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cxnSp>
          <p:nvCxnSpPr>
            <p:cNvPr id="47" name="Straight Arrow Connector 46"/>
            <p:cNvCxnSpPr/>
            <p:nvPr/>
          </p:nvCxnSpPr>
          <p:spPr>
            <a:xfrm flipH="1">
              <a:off x="3233975" y="2523891"/>
              <a:ext cx="485159" cy="725964"/>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8" name="Straight Arrow Connector 47"/>
            <p:cNvCxnSpPr/>
            <p:nvPr/>
          </p:nvCxnSpPr>
          <p:spPr>
            <a:xfrm>
              <a:off x="3719134" y="2523891"/>
              <a:ext cx="429241" cy="729151"/>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9" name="Straight Arrow Connector 48"/>
            <p:cNvCxnSpPr/>
            <p:nvPr/>
          </p:nvCxnSpPr>
          <p:spPr>
            <a:xfrm flipH="1">
              <a:off x="4148375" y="2527078"/>
              <a:ext cx="509395" cy="725964"/>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0" name="Straight Arrow Connector 49"/>
            <p:cNvCxnSpPr/>
            <p:nvPr/>
          </p:nvCxnSpPr>
          <p:spPr>
            <a:xfrm>
              <a:off x="4657769" y="2527078"/>
              <a:ext cx="405006" cy="722776"/>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grpSp>
          <p:nvGrpSpPr>
            <p:cNvPr id="51" name="Group 50"/>
            <p:cNvGrpSpPr/>
            <p:nvPr/>
          </p:nvGrpSpPr>
          <p:grpSpPr>
            <a:xfrm>
              <a:off x="3582094" y="2341829"/>
              <a:ext cx="280565" cy="185249"/>
              <a:chOff x="4972556" y="5782544"/>
              <a:chExt cx="280565" cy="185249"/>
            </a:xfrm>
          </p:grpSpPr>
          <p:sp>
            <p:nvSpPr>
              <p:cNvPr id="60" name="Rectangle 59"/>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1"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52" name="Group 51"/>
            <p:cNvGrpSpPr/>
            <p:nvPr/>
          </p:nvGrpSpPr>
          <p:grpSpPr>
            <a:xfrm>
              <a:off x="4496494" y="2345016"/>
              <a:ext cx="280565" cy="185249"/>
              <a:chOff x="4972556" y="5782544"/>
              <a:chExt cx="280565" cy="185249"/>
            </a:xfrm>
          </p:grpSpPr>
          <p:sp>
            <p:nvSpPr>
              <p:cNvPr id="58" name="Rectangle 57"/>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b="1"/>
              </a:p>
            </p:txBody>
          </p:sp>
          <p:sp>
            <p:nvSpPr>
              <p:cNvPr id="59"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b="1"/>
              </a:p>
            </p:txBody>
          </p:sp>
        </p:grpSp>
        <p:cxnSp>
          <p:nvCxnSpPr>
            <p:cNvPr id="53" name="Straight Arrow Connector 52"/>
            <p:cNvCxnSpPr/>
            <p:nvPr/>
          </p:nvCxnSpPr>
          <p:spPr>
            <a:xfrm flipH="1">
              <a:off x="3684876" y="1602246"/>
              <a:ext cx="485159" cy="725964"/>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4" name="Straight Arrow Connector 53"/>
            <p:cNvCxnSpPr/>
            <p:nvPr/>
          </p:nvCxnSpPr>
          <p:spPr>
            <a:xfrm>
              <a:off x="4170035" y="1602246"/>
              <a:ext cx="429241" cy="729151"/>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grpSp>
          <p:nvGrpSpPr>
            <p:cNvPr id="55" name="Group 54"/>
            <p:cNvGrpSpPr/>
            <p:nvPr/>
          </p:nvGrpSpPr>
          <p:grpSpPr>
            <a:xfrm>
              <a:off x="4032995" y="1420184"/>
              <a:ext cx="280565" cy="185249"/>
              <a:chOff x="4972556" y="5782544"/>
              <a:chExt cx="280565" cy="185249"/>
            </a:xfrm>
          </p:grpSpPr>
          <p:sp>
            <p:nvSpPr>
              <p:cNvPr id="56" name="Rectangle 55"/>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7"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sp>
        <p:nvSpPr>
          <p:cNvPr id="98" name="Slide Number Placeholder 97"/>
          <p:cNvSpPr>
            <a:spLocks noGrp="1"/>
          </p:cNvSpPr>
          <p:nvPr>
            <p:ph type="sldNum" sz="quarter" idx="12"/>
          </p:nvPr>
        </p:nvSpPr>
        <p:spPr/>
        <p:txBody>
          <a:bodyPr/>
          <a:lstStyle/>
          <a:p>
            <a:pPr>
              <a:defRPr/>
            </a:pPr>
            <a:fld id="{361924D0-832B-4678-AB47-405888889344}" type="slidenum">
              <a:rPr lang="en-US" smtClean="0"/>
              <a:pPr>
                <a:defRPr/>
              </a:pPr>
              <a:t>112</a:t>
            </a:fld>
            <a:endParaRPr lang="en-US"/>
          </a:p>
        </p:txBody>
      </p:sp>
    </p:spTree>
    <p:extLst>
      <p:ext uri="{BB962C8B-B14F-4D97-AF65-F5344CB8AC3E}">
        <p14:creationId xmlns:p14="http://schemas.microsoft.com/office/powerpoint/2010/main" val="4157412645"/>
      </p:ext>
    </p:extLst>
  </p:cSld>
  <p:clrMapOvr>
    <a:masterClrMapping/>
  </p:clrMapOvr>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229600" cy="4525963"/>
          </a:xfrm>
        </p:spPr>
        <p:txBody>
          <a:bodyPr/>
          <a:lstStyle/>
          <a:p>
            <a:pPr marL="0" indent="0">
              <a:buNone/>
            </a:pPr>
            <a:endParaRPr lang="en-US" sz="1400" b="1" dirty="0" smtClean="0">
              <a:latin typeface="Courier New" pitchFamily="49" charset="0"/>
              <a:cs typeface="Courier New" pitchFamily="49" charset="0"/>
            </a:endParaRPr>
          </a:p>
          <a:p>
            <a:pPr marL="0" indent="0">
              <a:buNone/>
            </a:pPr>
            <a:endParaRPr lang="en-US" sz="1400" b="1" dirty="0">
              <a:latin typeface="Courier New" pitchFamily="49" charset="0"/>
              <a:cs typeface="Courier New" pitchFamily="49" charset="0"/>
            </a:endParaRPr>
          </a:p>
          <a:p>
            <a:pPr marL="0" indent="0">
              <a:buNone/>
            </a:pPr>
            <a:endParaRPr lang="en-US" sz="1400" b="1" dirty="0" smtClean="0">
              <a:latin typeface="Courier New" pitchFamily="49" charset="0"/>
              <a:cs typeface="Courier New" pitchFamily="49" charset="0"/>
            </a:endParaRPr>
          </a:p>
          <a:p>
            <a:pPr marL="0" indent="0">
              <a:buNone/>
            </a:pPr>
            <a:endParaRPr lang="en-US" sz="1400" b="1" dirty="0">
              <a:latin typeface="Courier New" pitchFamily="49" charset="0"/>
              <a:cs typeface="Courier New" pitchFamily="49" charset="0"/>
            </a:endParaRPr>
          </a:p>
          <a:p>
            <a:pPr marL="0" indent="0">
              <a:buNone/>
            </a:pPr>
            <a:endParaRPr lang="en-US" sz="1400" b="1" dirty="0" smtClean="0">
              <a:latin typeface="Courier New" pitchFamily="49" charset="0"/>
              <a:cs typeface="Courier New" pitchFamily="49" charset="0"/>
            </a:endParaRPr>
          </a:p>
          <a:p>
            <a:pPr marL="0" indent="0">
              <a:buNone/>
            </a:pPr>
            <a:endParaRPr lang="en-US" sz="1400" b="1" dirty="0">
              <a:latin typeface="Courier New" pitchFamily="49" charset="0"/>
              <a:cs typeface="Courier New" pitchFamily="49" charset="0"/>
            </a:endParaRPr>
          </a:p>
          <a:p>
            <a:pPr marL="0" indent="0">
              <a:buNone/>
            </a:pPr>
            <a:endParaRPr lang="en-US" sz="1400" b="1" dirty="0" smtClean="0">
              <a:latin typeface="Courier New" pitchFamily="49" charset="0"/>
              <a:cs typeface="Courier New" pitchFamily="49" charset="0"/>
            </a:endParaRPr>
          </a:p>
          <a:p>
            <a:pPr marL="0" indent="0">
              <a:buNone/>
            </a:pPr>
            <a:endParaRPr lang="en-US" sz="1400" b="1" dirty="0">
              <a:latin typeface="Courier New" pitchFamily="49" charset="0"/>
              <a:cs typeface="Courier New" pitchFamily="49" charset="0"/>
            </a:endParaRPr>
          </a:p>
          <a:p>
            <a:pPr marL="0" indent="0">
              <a:buNone/>
            </a:pPr>
            <a:endParaRPr lang="en-US" sz="1400" b="1" dirty="0" smtClean="0">
              <a:latin typeface="Courier New" pitchFamily="49" charset="0"/>
              <a:cs typeface="Courier New" pitchFamily="49" charset="0"/>
            </a:endParaRPr>
          </a:p>
          <a:p>
            <a:pPr marL="0" indent="0">
              <a:buNone/>
            </a:pPr>
            <a:endParaRPr lang="en-US" sz="1400" b="1" dirty="0">
              <a:latin typeface="Courier New" pitchFamily="49" charset="0"/>
              <a:cs typeface="Courier New" pitchFamily="49" charset="0"/>
            </a:endParaRPr>
          </a:p>
          <a:p>
            <a:pPr marL="0" indent="0">
              <a:buNone/>
            </a:pPr>
            <a:endParaRPr lang="en-US" sz="1400" b="1" dirty="0" smtClean="0">
              <a:latin typeface="Courier New" pitchFamily="49" charset="0"/>
              <a:cs typeface="Courier New" pitchFamily="49" charset="0"/>
            </a:endParaRPr>
          </a:p>
          <a:p>
            <a:pPr marL="0" indent="0">
              <a:buNone/>
            </a:pPr>
            <a:endParaRPr lang="en-US" sz="1400" b="1" dirty="0">
              <a:latin typeface="Courier New" pitchFamily="49" charset="0"/>
              <a:cs typeface="Courier New" pitchFamily="49" charset="0"/>
            </a:endParaRPr>
          </a:p>
          <a:p>
            <a:pPr marL="0" indent="0">
              <a:buNone/>
            </a:pPr>
            <a:endParaRPr lang="en-US" sz="1400" b="1" dirty="0" smtClean="0">
              <a:latin typeface="Courier New" pitchFamily="49" charset="0"/>
              <a:cs typeface="Courier New" pitchFamily="49" charset="0"/>
            </a:endParaRPr>
          </a:p>
          <a:p>
            <a:pPr marL="0" indent="0">
              <a:buNone/>
            </a:pPr>
            <a:endParaRPr lang="en-US" sz="1400" b="1" dirty="0">
              <a:latin typeface="Courier New" pitchFamily="49" charset="0"/>
              <a:cs typeface="Courier New" pitchFamily="49" charset="0"/>
            </a:endParaRPr>
          </a:p>
          <a:p>
            <a:pPr marL="0" indent="0" algn="ctr">
              <a:buNone/>
            </a:pPr>
            <a:r>
              <a:rPr lang="en-US" sz="5400" b="1" dirty="0" smtClean="0">
                <a:latin typeface="+mj-lt"/>
                <a:cs typeface="Courier New" pitchFamily="49" charset="0"/>
              </a:rPr>
              <a:t>Maximal </a:t>
            </a:r>
            <a:r>
              <a:rPr lang="en-US" sz="5400" b="1" dirty="0">
                <a:latin typeface="+mj-lt"/>
                <a:cs typeface="Courier New" pitchFamily="49" charset="0"/>
              </a:rPr>
              <a:t>R</a:t>
            </a:r>
            <a:r>
              <a:rPr lang="en-US" sz="5400" b="1" dirty="0" smtClean="0">
                <a:latin typeface="+mj-lt"/>
                <a:cs typeface="Courier New" pitchFamily="49" charset="0"/>
              </a:rPr>
              <a:t>e-convergence</a:t>
            </a:r>
          </a:p>
          <a:p>
            <a:pPr marL="0" indent="0">
              <a:buNone/>
            </a:pPr>
            <a:endParaRPr lang="en-US" dirty="0"/>
          </a:p>
          <a:p>
            <a:pPr marL="0" indent="0">
              <a:buNone/>
            </a:pPr>
            <a:endParaRPr lang="en-US" sz="4000" dirty="0" smtClean="0"/>
          </a:p>
        </p:txBody>
      </p:sp>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grpSp>
        <p:nvGrpSpPr>
          <p:cNvPr id="83" name="Group 82"/>
          <p:cNvGrpSpPr/>
          <p:nvPr/>
        </p:nvGrpSpPr>
        <p:grpSpPr>
          <a:xfrm>
            <a:off x="3684192" y="1744945"/>
            <a:ext cx="1805842" cy="3301310"/>
            <a:chOff x="3684192" y="1744945"/>
            <a:chExt cx="1805842" cy="3301310"/>
          </a:xfrm>
        </p:grpSpPr>
        <p:cxnSp>
          <p:nvCxnSpPr>
            <p:cNvPr id="18" name="Straight Arrow Connector 17"/>
            <p:cNvCxnSpPr/>
            <p:nvPr/>
          </p:nvCxnSpPr>
          <p:spPr>
            <a:xfrm flipH="1">
              <a:off x="3804057" y="3770521"/>
              <a:ext cx="743959" cy="504054"/>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flipH="1">
              <a:off x="4603173" y="3770326"/>
              <a:ext cx="743959" cy="504054"/>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Straight Arrow Connector 21"/>
            <p:cNvCxnSpPr>
              <a:stCxn id="59" idx="2"/>
            </p:cNvCxnSpPr>
            <p:nvPr/>
          </p:nvCxnSpPr>
          <p:spPr>
            <a:xfrm>
              <a:off x="3804057" y="3792848"/>
              <a:ext cx="754313" cy="472367"/>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3" name="Straight Arrow Connector 22"/>
            <p:cNvCxnSpPr>
              <a:stCxn id="56" idx="2"/>
              <a:endCxn id="63" idx="0"/>
            </p:cNvCxnSpPr>
            <p:nvPr/>
          </p:nvCxnSpPr>
          <p:spPr>
            <a:xfrm>
              <a:off x="4585821" y="3756676"/>
              <a:ext cx="784349" cy="517704"/>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p:nvPr/>
          </p:nvCxnSpPr>
          <p:spPr>
            <a:xfrm>
              <a:off x="3784086" y="3804061"/>
              <a:ext cx="0" cy="470514"/>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9" name="Straight Arrow Connector 28"/>
            <p:cNvCxnSpPr/>
            <p:nvPr/>
          </p:nvCxnSpPr>
          <p:spPr>
            <a:xfrm>
              <a:off x="4588862" y="3787291"/>
              <a:ext cx="0" cy="470514"/>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0" name="Straight Arrow Connector 29"/>
            <p:cNvCxnSpPr/>
            <p:nvPr/>
          </p:nvCxnSpPr>
          <p:spPr>
            <a:xfrm>
              <a:off x="5390946" y="3800741"/>
              <a:ext cx="0" cy="470514"/>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endCxn id="59" idx="0"/>
            </p:cNvCxnSpPr>
            <p:nvPr/>
          </p:nvCxnSpPr>
          <p:spPr>
            <a:xfrm flipH="1">
              <a:off x="3804057" y="3160684"/>
              <a:ext cx="743959" cy="504054"/>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a:stCxn id="52" idx="2"/>
            </p:cNvCxnSpPr>
            <p:nvPr/>
          </p:nvCxnSpPr>
          <p:spPr>
            <a:xfrm flipH="1">
              <a:off x="4647401" y="3124317"/>
              <a:ext cx="719728" cy="540226"/>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p:nvPr/>
          </p:nvCxnSpPr>
          <p:spPr>
            <a:xfrm>
              <a:off x="3814410" y="3160684"/>
              <a:ext cx="743959" cy="504054"/>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p:nvPr/>
          </p:nvCxnSpPr>
          <p:spPr>
            <a:xfrm>
              <a:off x="4613527" y="3151092"/>
              <a:ext cx="743959" cy="504054"/>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1" name="Straight Arrow Connector 30"/>
            <p:cNvCxnSpPr/>
            <p:nvPr/>
          </p:nvCxnSpPr>
          <p:spPr>
            <a:xfrm>
              <a:off x="3765174" y="3172874"/>
              <a:ext cx="0" cy="487577"/>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a:stCxn id="49" idx="2"/>
            </p:cNvCxnSpPr>
            <p:nvPr/>
          </p:nvCxnSpPr>
          <p:spPr>
            <a:xfrm>
              <a:off x="4585363" y="3160684"/>
              <a:ext cx="17726" cy="513680"/>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3" name="Straight Arrow Connector 32"/>
            <p:cNvCxnSpPr/>
            <p:nvPr/>
          </p:nvCxnSpPr>
          <p:spPr>
            <a:xfrm>
              <a:off x="5404392" y="3160684"/>
              <a:ext cx="13267" cy="496150"/>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grpSp>
          <p:nvGrpSpPr>
            <p:cNvPr id="5" name="Group 4"/>
            <p:cNvGrpSpPr/>
            <p:nvPr/>
          </p:nvGrpSpPr>
          <p:grpSpPr>
            <a:xfrm>
              <a:off x="4095553" y="4917950"/>
              <a:ext cx="239728" cy="128110"/>
              <a:chOff x="4972556" y="5782544"/>
              <a:chExt cx="280565" cy="185249"/>
            </a:xfrm>
          </p:grpSpPr>
          <p:sp>
            <p:nvSpPr>
              <p:cNvPr id="69" name="Rectangle 68"/>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70"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6" name="Group 5"/>
            <p:cNvGrpSpPr/>
            <p:nvPr/>
          </p:nvGrpSpPr>
          <p:grpSpPr>
            <a:xfrm>
              <a:off x="4876861" y="4918145"/>
              <a:ext cx="239728" cy="128110"/>
              <a:chOff x="4972556" y="5782544"/>
              <a:chExt cx="280565" cy="185249"/>
            </a:xfrm>
          </p:grpSpPr>
          <p:sp>
            <p:nvSpPr>
              <p:cNvPr id="67" name="Rectangle 66"/>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8"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7" name="Group 6"/>
            <p:cNvGrpSpPr/>
            <p:nvPr/>
          </p:nvGrpSpPr>
          <p:grpSpPr>
            <a:xfrm>
              <a:off x="3687691" y="4274185"/>
              <a:ext cx="239728" cy="128110"/>
              <a:chOff x="4972556" y="5782544"/>
              <a:chExt cx="280565" cy="185249"/>
            </a:xfrm>
          </p:grpSpPr>
          <p:sp>
            <p:nvSpPr>
              <p:cNvPr id="65" name="Rectangle 64"/>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6"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8" name="Group 7"/>
            <p:cNvGrpSpPr/>
            <p:nvPr/>
          </p:nvGrpSpPr>
          <p:grpSpPr>
            <a:xfrm>
              <a:off x="5250306" y="4274380"/>
              <a:ext cx="239728" cy="128110"/>
              <a:chOff x="4972556" y="5782544"/>
              <a:chExt cx="280565" cy="185249"/>
            </a:xfrm>
          </p:grpSpPr>
          <p:sp>
            <p:nvSpPr>
              <p:cNvPr id="63" name="Rectangle 62"/>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4"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9" name="Group 8"/>
            <p:cNvGrpSpPr/>
            <p:nvPr/>
          </p:nvGrpSpPr>
          <p:grpSpPr>
            <a:xfrm>
              <a:off x="4468998" y="4274380"/>
              <a:ext cx="239728" cy="128110"/>
              <a:chOff x="4972556" y="5782544"/>
              <a:chExt cx="280565" cy="185249"/>
            </a:xfrm>
          </p:grpSpPr>
          <p:sp>
            <p:nvSpPr>
              <p:cNvPr id="61" name="Rectangle 60"/>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2"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10" name="Group 9"/>
            <p:cNvGrpSpPr/>
            <p:nvPr/>
          </p:nvGrpSpPr>
          <p:grpSpPr>
            <a:xfrm>
              <a:off x="3684192" y="3664738"/>
              <a:ext cx="239728" cy="128110"/>
              <a:chOff x="4972556" y="5782544"/>
              <a:chExt cx="280565" cy="185249"/>
            </a:xfrm>
          </p:grpSpPr>
          <p:sp>
            <p:nvSpPr>
              <p:cNvPr id="59" name="Rectangle 58"/>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0"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11" name="Group 10"/>
            <p:cNvGrpSpPr/>
            <p:nvPr/>
          </p:nvGrpSpPr>
          <p:grpSpPr>
            <a:xfrm>
              <a:off x="5246807" y="3664933"/>
              <a:ext cx="239728" cy="128110"/>
              <a:chOff x="4972556" y="5782544"/>
              <a:chExt cx="280565" cy="185249"/>
            </a:xfrm>
          </p:grpSpPr>
          <p:sp>
            <p:nvSpPr>
              <p:cNvPr id="57" name="Rectangle 56"/>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8"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12" name="Group 11"/>
            <p:cNvGrpSpPr/>
            <p:nvPr/>
          </p:nvGrpSpPr>
          <p:grpSpPr>
            <a:xfrm>
              <a:off x="4465499" y="3664933"/>
              <a:ext cx="239728" cy="128110"/>
              <a:chOff x="4972556" y="5782544"/>
              <a:chExt cx="280565" cy="185249"/>
            </a:xfrm>
          </p:grpSpPr>
          <p:sp>
            <p:nvSpPr>
              <p:cNvPr id="55" name="Rectangle 54"/>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6"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13" name="Group 12"/>
            <p:cNvGrpSpPr/>
            <p:nvPr/>
          </p:nvGrpSpPr>
          <p:grpSpPr>
            <a:xfrm>
              <a:off x="3684192" y="3032379"/>
              <a:ext cx="239728" cy="128110"/>
              <a:chOff x="4972556" y="5782544"/>
              <a:chExt cx="280565" cy="185249"/>
            </a:xfrm>
          </p:grpSpPr>
          <p:sp>
            <p:nvSpPr>
              <p:cNvPr id="53" name="Rectangle 52"/>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4"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14" name="Group 13"/>
            <p:cNvGrpSpPr/>
            <p:nvPr/>
          </p:nvGrpSpPr>
          <p:grpSpPr>
            <a:xfrm>
              <a:off x="5246807" y="3032574"/>
              <a:ext cx="239728" cy="128110"/>
              <a:chOff x="4972556" y="5782544"/>
              <a:chExt cx="280565" cy="185249"/>
            </a:xfrm>
          </p:grpSpPr>
          <p:sp>
            <p:nvSpPr>
              <p:cNvPr id="51" name="Rectangle 50"/>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2"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15" name="Group 14"/>
            <p:cNvGrpSpPr/>
            <p:nvPr/>
          </p:nvGrpSpPr>
          <p:grpSpPr>
            <a:xfrm>
              <a:off x="4465499" y="3032574"/>
              <a:ext cx="239728" cy="128110"/>
              <a:chOff x="4972556" y="5782544"/>
              <a:chExt cx="280565" cy="185249"/>
            </a:xfrm>
          </p:grpSpPr>
          <p:sp>
            <p:nvSpPr>
              <p:cNvPr id="49" name="Rectangle 48"/>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0"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cxnSp>
          <p:nvCxnSpPr>
            <p:cNvPr id="24" name="Straight Arrow Connector 23"/>
            <p:cNvCxnSpPr>
              <a:endCxn id="69" idx="0"/>
            </p:cNvCxnSpPr>
            <p:nvPr/>
          </p:nvCxnSpPr>
          <p:spPr>
            <a:xfrm>
              <a:off x="3803344" y="4403463"/>
              <a:ext cx="412074" cy="514486"/>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a:off x="4613527" y="4404490"/>
              <a:ext cx="379035" cy="514486"/>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p:nvPr/>
          </p:nvCxnSpPr>
          <p:spPr>
            <a:xfrm flipH="1">
              <a:off x="5010171" y="4402295"/>
              <a:ext cx="369945" cy="515850"/>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4243618" y="4404490"/>
              <a:ext cx="332780" cy="510466"/>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grpSp>
          <p:nvGrpSpPr>
            <p:cNvPr id="34" name="Group 33"/>
            <p:cNvGrpSpPr/>
            <p:nvPr/>
          </p:nvGrpSpPr>
          <p:grpSpPr>
            <a:xfrm>
              <a:off x="4095553" y="2377109"/>
              <a:ext cx="239728" cy="128110"/>
              <a:chOff x="4972556" y="5782544"/>
              <a:chExt cx="280565" cy="185249"/>
            </a:xfrm>
          </p:grpSpPr>
          <p:sp>
            <p:nvSpPr>
              <p:cNvPr id="47" name="Rectangle 46"/>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8"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cxnSp>
          <p:nvCxnSpPr>
            <p:cNvPr id="36" name="Straight Arrow Connector 35"/>
            <p:cNvCxnSpPr/>
            <p:nvPr/>
          </p:nvCxnSpPr>
          <p:spPr>
            <a:xfrm flipH="1">
              <a:off x="3830636" y="2515453"/>
              <a:ext cx="369945" cy="515850"/>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7" name="Straight Arrow Connector 36"/>
            <p:cNvCxnSpPr>
              <a:stCxn id="45" idx="2"/>
            </p:cNvCxnSpPr>
            <p:nvPr/>
          </p:nvCxnSpPr>
          <p:spPr>
            <a:xfrm flipH="1">
              <a:off x="4605647" y="2505414"/>
              <a:ext cx="391078" cy="533497"/>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8" name="Straight Arrow Connector 37"/>
            <p:cNvCxnSpPr>
              <a:endCxn id="49" idx="0"/>
            </p:cNvCxnSpPr>
            <p:nvPr/>
          </p:nvCxnSpPr>
          <p:spPr>
            <a:xfrm>
              <a:off x="4216198" y="2508929"/>
              <a:ext cx="369165" cy="523645"/>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9" name="Straight Arrow Connector 38"/>
            <p:cNvCxnSpPr>
              <a:stCxn id="45" idx="2"/>
            </p:cNvCxnSpPr>
            <p:nvPr/>
          </p:nvCxnSpPr>
          <p:spPr>
            <a:xfrm>
              <a:off x="4996725" y="2505414"/>
              <a:ext cx="400855" cy="532133"/>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grpSp>
          <p:nvGrpSpPr>
            <p:cNvPr id="35" name="Group 34"/>
            <p:cNvGrpSpPr/>
            <p:nvPr/>
          </p:nvGrpSpPr>
          <p:grpSpPr>
            <a:xfrm>
              <a:off x="4876861" y="2377304"/>
              <a:ext cx="239728" cy="128110"/>
              <a:chOff x="4972556" y="5782544"/>
              <a:chExt cx="280565" cy="185249"/>
            </a:xfrm>
          </p:grpSpPr>
          <p:sp>
            <p:nvSpPr>
              <p:cNvPr id="45" name="Rectangle 44"/>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6"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cxnSp>
          <p:nvCxnSpPr>
            <p:cNvPr id="41" name="Straight Arrow Connector 40"/>
            <p:cNvCxnSpPr/>
            <p:nvPr/>
          </p:nvCxnSpPr>
          <p:spPr>
            <a:xfrm flipH="1">
              <a:off x="4206453" y="1868573"/>
              <a:ext cx="369945" cy="515850"/>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2" name="Straight Arrow Connector 41"/>
            <p:cNvCxnSpPr/>
            <p:nvPr/>
          </p:nvCxnSpPr>
          <p:spPr>
            <a:xfrm>
              <a:off x="4588862" y="1871254"/>
              <a:ext cx="412074" cy="514486"/>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grpSp>
          <p:nvGrpSpPr>
            <p:cNvPr id="40" name="Group 39"/>
            <p:cNvGrpSpPr/>
            <p:nvPr/>
          </p:nvGrpSpPr>
          <p:grpSpPr>
            <a:xfrm>
              <a:off x="4459668" y="1744945"/>
              <a:ext cx="239728" cy="128110"/>
              <a:chOff x="4972556" y="5782544"/>
              <a:chExt cx="280565" cy="185249"/>
            </a:xfrm>
          </p:grpSpPr>
          <p:sp>
            <p:nvSpPr>
              <p:cNvPr id="43" name="Rectangle 42"/>
              <p:cNvSpPr>
                <a:spLocks noChangeArrowheads="1"/>
              </p:cNvSpPr>
              <p:nvPr/>
            </p:nvSpPr>
            <p:spPr bwMode="auto">
              <a:xfrm>
                <a:off x="4972556" y="5782544"/>
                <a:ext cx="280565" cy="185249"/>
              </a:xfrm>
              <a:prstGeom prst="rect">
                <a:avLst/>
              </a:prstGeom>
              <a:solidFill>
                <a:srgbClr val="FFE735"/>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4" name="AutoShape 7"/>
              <p:cNvSpPr>
                <a:spLocks noChangeArrowheads="1"/>
              </p:cNvSpPr>
              <p:nvPr/>
            </p:nvSpPr>
            <p:spPr bwMode="auto">
              <a:xfrm>
                <a:off x="5025028" y="5835131"/>
                <a:ext cx="176692" cy="80075"/>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sp>
        <p:nvSpPr>
          <p:cNvPr id="71" name="Slide Number Placeholder 70"/>
          <p:cNvSpPr>
            <a:spLocks noGrp="1"/>
          </p:cNvSpPr>
          <p:nvPr>
            <p:ph type="sldNum" sz="quarter" idx="12"/>
          </p:nvPr>
        </p:nvSpPr>
        <p:spPr/>
        <p:txBody>
          <a:bodyPr/>
          <a:lstStyle/>
          <a:p>
            <a:pPr>
              <a:defRPr/>
            </a:pPr>
            <a:fld id="{361924D0-832B-4678-AB47-405888889344}" type="slidenum">
              <a:rPr lang="en-US" smtClean="0"/>
              <a:pPr>
                <a:defRPr/>
              </a:pPr>
              <a:t>113</a:t>
            </a:fld>
            <a:endParaRPr lang="en-US"/>
          </a:p>
        </p:txBody>
      </p:sp>
    </p:spTree>
    <p:extLst>
      <p:ext uri="{BB962C8B-B14F-4D97-AF65-F5344CB8AC3E}">
        <p14:creationId xmlns:p14="http://schemas.microsoft.com/office/powerpoint/2010/main" val="2569492748"/>
      </p:ext>
    </p:extLst>
  </p:cSld>
  <p:clrMapOvr>
    <a:masterClrMapping/>
  </p:clrMapOvr>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7200" dirty="0" smtClean="0"/>
              <a:t>So how good does our </a:t>
            </a:r>
            <a:r>
              <a:rPr lang="en-US" sz="7200" b="1" i="1" u="sng" dirty="0" smtClean="0"/>
              <a:t>reusable library software </a:t>
            </a:r>
            <a:r>
              <a:rPr lang="en-US" sz="7200" dirty="0" smtClean="0"/>
              <a:t>need to be?</a:t>
            </a:r>
            <a:endParaRPr lang="en-US" sz="7200" dirty="0"/>
          </a:p>
          <a:p>
            <a:pPr marL="0" indent="0">
              <a:buNone/>
            </a:pPr>
            <a:endParaRPr lang="en-US" sz="4000" dirty="0" smtClean="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114</a:t>
            </a:fld>
            <a:endParaRPr lang="en-US"/>
          </a:p>
        </p:txBody>
      </p:sp>
    </p:spTree>
    <p:extLst>
      <p:ext uri="{BB962C8B-B14F-4D97-AF65-F5344CB8AC3E}">
        <p14:creationId xmlns:p14="http://schemas.microsoft.com/office/powerpoint/2010/main" val="3152860282"/>
      </p:ext>
    </p:extLst>
  </p:cSld>
  <p:clrMapOvr>
    <a:masterClrMapping/>
  </p:clrMapOvr>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endParaRPr lang="en-US" sz="7200" dirty="0"/>
          </a:p>
          <a:p>
            <a:pPr marL="0" indent="0">
              <a:buNone/>
            </a:pPr>
            <a:endParaRPr lang="en-US" sz="4000" dirty="0" smtClean="0"/>
          </a:p>
        </p:txBody>
      </p:sp>
      <p:pic>
        <p:nvPicPr>
          <p:cNvPr id="6" name="Picture 2" descr="F:\tdm\BDE\Lakos images\EngravingPlat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14400" y="1600200"/>
            <a:ext cx="7315200" cy="4572000"/>
          </a:xfrm>
          <a:prstGeom prst="rect">
            <a:avLst/>
          </a:prstGeom>
          <a:noFill/>
          <a:extLst>
            <a:ext uri="{909E8E84-426E-40DD-AFC4-6F175D3DCCD1}">
              <a14:hiddenFill xmlns:a14="http://schemas.microsoft.com/office/drawing/2010/main">
                <a:solidFill>
                  <a:srgbClr val="FFFFFF"/>
                </a:solidFill>
              </a14:hiddenFill>
            </a:ext>
          </a:extLst>
        </p:spPr>
      </p:pic>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115</a:t>
            </a:fld>
            <a:endParaRPr lang="en-US"/>
          </a:p>
        </p:txBody>
      </p:sp>
    </p:spTree>
    <p:extLst>
      <p:ext uri="{BB962C8B-B14F-4D97-AF65-F5344CB8AC3E}">
        <p14:creationId xmlns:p14="http://schemas.microsoft.com/office/powerpoint/2010/main" val="2554522339"/>
      </p:ext>
    </p:extLst>
  </p:cSld>
  <p:clrMapOvr>
    <a:masterClrMapping/>
  </p:clrMapOvr>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lgn="ctr">
              <a:buNone/>
            </a:pPr>
            <a:r>
              <a:rPr lang="en-US" sz="8800" dirty="0" smtClean="0"/>
              <a:t>Nothing Succeeds Like Excess!</a:t>
            </a: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116</a:t>
            </a:fld>
            <a:endParaRPr lang="en-US"/>
          </a:p>
        </p:txBody>
      </p:sp>
    </p:spTree>
    <p:extLst>
      <p:ext uri="{BB962C8B-B14F-4D97-AF65-F5344CB8AC3E}">
        <p14:creationId xmlns:p14="http://schemas.microsoft.com/office/powerpoint/2010/main" val="979090425"/>
      </p:ext>
    </p:extLst>
  </p:cSld>
  <p:clrMapOvr>
    <a:masterClrMapping/>
  </p:clrMapOvr>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lgn="ctr">
              <a:buNone/>
            </a:pPr>
            <a:r>
              <a:rPr lang="en-US" sz="8800" dirty="0" smtClean="0"/>
              <a:t>Nothing Succeeds Like Excess!</a:t>
            </a:r>
          </a:p>
          <a:p>
            <a:pPr marL="0" indent="0" algn="ctr">
              <a:buNone/>
            </a:pPr>
            <a:r>
              <a:rPr lang="en-US" sz="3800" dirty="0"/>
              <a:t>(</a:t>
            </a:r>
            <a:r>
              <a:rPr lang="en-US" sz="3800" dirty="0" smtClean="0"/>
              <a:t>If it’s worth doing, it’s worth overdoing.)</a:t>
            </a: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117</a:t>
            </a:fld>
            <a:endParaRPr lang="en-US"/>
          </a:p>
        </p:txBody>
      </p:sp>
    </p:spTree>
    <p:extLst>
      <p:ext uri="{BB962C8B-B14F-4D97-AF65-F5344CB8AC3E}">
        <p14:creationId xmlns:p14="http://schemas.microsoft.com/office/powerpoint/2010/main" val="4212730581"/>
      </p:ext>
    </p:extLst>
  </p:cSld>
  <p:clrMapOvr>
    <a:masterClrMapping/>
  </p:clrMapOvr>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000" dirty="0" smtClean="0"/>
              <a:t>If we succeed…</a:t>
            </a:r>
            <a:br>
              <a:rPr lang="en-US" sz="4000" dirty="0" smtClean="0"/>
            </a:br>
            <a:r>
              <a:rPr lang="en-US" sz="4000" dirty="0" smtClean="0"/>
              <a:t/>
            </a:r>
            <a:br>
              <a:rPr lang="en-US" sz="4000" dirty="0" smtClean="0"/>
            </a:br>
            <a:endParaRPr lang="en-US" sz="4000" dirty="0" smtClean="0"/>
          </a:p>
        </p:txBody>
      </p:sp>
      <p:grpSp>
        <p:nvGrpSpPr>
          <p:cNvPr id="592" name="Group 582"/>
          <p:cNvGrpSpPr>
            <a:grpSpLocks/>
          </p:cNvGrpSpPr>
          <p:nvPr/>
        </p:nvGrpSpPr>
        <p:grpSpPr bwMode="auto">
          <a:xfrm>
            <a:off x="914400" y="3084513"/>
            <a:ext cx="7494588" cy="3087687"/>
            <a:chOff x="576" y="1584"/>
            <a:chExt cx="4721" cy="1945"/>
          </a:xfrm>
        </p:grpSpPr>
        <p:sp>
          <p:nvSpPr>
            <p:cNvPr id="720" name="Rectangle 583"/>
            <p:cNvSpPr>
              <a:spLocks noChangeArrowheads="1"/>
            </p:cNvSpPr>
            <p:nvPr/>
          </p:nvSpPr>
          <p:spPr bwMode="auto">
            <a:xfrm>
              <a:off x="4043" y="1980"/>
              <a:ext cx="167"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21" name="AutoShape 584"/>
            <p:cNvSpPr>
              <a:spLocks noChangeArrowheads="1"/>
            </p:cNvSpPr>
            <p:nvPr/>
          </p:nvSpPr>
          <p:spPr bwMode="auto">
            <a:xfrm>
              <a:off x="4073" y="2000"/>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22" name="Rectangle 585"/>
            <p:cNvSpPr>
              <a:spLocks noChangeArrowheads="1"/>
            </p:cNvSpPr>
            <p:nvPr/>
          </p:nvSpPr>
          <p:spPr bwMode="auto">
            <a:xfrm>
              <a:off x="4142" y="2115"/>
              <a:ext cx="167"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23" name="AutoShape 586"/>
            <p:cNvSpPr>
              <a:spLocks noChangeArrowheads="1"/>
            </p:cNvSpPr>
            <p:nvPr/>
          </p:nvSpPr>
          <p:spPr bwMode="auto">
            <a:xfrm>
              <a:off x="4172" y="2133"/>
              <a:ext cx="107"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24" name="Rectangle 587"/>
            <p:cNvSpPr>
              <a:spLocks noChangeArrowheads="1"/>
            </p:cNvSpPr>
            <p:nvPr/>
          </p:nvSpPr>
          <p:spPr bwMode="auto">
            <a:xfrm>
              <a:off x="3944" y="2115"/>
              <a:ext cx="167"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25" name="AutoShape 588"/>
            <p:cNvSpPr>
              <a:spLocks noChangeArrowheads="1"/>
            </p:cNvSpPr>
            <p:nvPr/>
          </p:nvSpPr>
          <p:spPr bwMode="auto">
            <a:xfrm>
              <a:off x="3974" y="2133"/>
              <a:ext cx="107"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26" name="Rectangle 589"/>
            <p:cNvSpPr>
              <a:spLocks noChangeArrowheads="1"/>
            </p:cNvSpPr>
            <p:nvPr/>
          </p:nvSpPr>
          <p:spPr bwMode="auto">
            <a:xfrm>
              <a:off x="4142" y="2376"/>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27" name="AutoShape 590"/>
            <p:cNvSpPr>
              <a:spLocks noChangeArrowheads="1"/>
            </p:cNvSpPr>
            <p:nvPr/>
          </p:nvSpPr>
          <p:spPr bwMode="auto">
            <a:xfrm>
              <a:off x="4172" y="2395"/>
              <a:ext cx="106" cy="53"/>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28" name="Rectangle 591"/>
            <p:cNvSpPr>
              <a:spLocks noChangeArrowheads="1"/>
            </p:cNvSpPr>
            <p:nvPr/>
          </p:nvSpPr>
          <p:spPr bwMode="auto">
            <a:xfrm>
              <a:off x="4241" y="2244"/>
              <a:ext cx="166"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29" name="AutoShape 592"/>
            <p:cNvSpPr>
              <a:spLocks noChangeArrowheads="1"/>
            </p:cNvSpPr>
            <p:nvPr/>
          </p:nvSpPr>
          <p:spPr bwMode="auto">
            <a:xfrm>
              <a:off x="4271" y="2262"/>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30" name="Rectangle 593"/>
            <p:cNvSpPr>
              <a:spLocks noChangeArrowheads="1"/>
            </p:cNvSpPr>
            <p:nvPr/>
          </p:nvSpPr>
          <p:spPr bwMode="auto">
            <a:xfrm>
              <a:off x="4043" y="2244"/>
              <a:ext cx="166"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31" name="AutoShape 594"/>
            <p:cNvSpPr>
              <a:spLocks noChangeArrowheads="1"/>
            </p:cNvSpPr>
            <p:nvPr/>
          </p:nvSpPr>
          <p:spPr bwMode="auto">
            <a:xfrm>
              <a:off x="4073" y="2262"/>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32" name="Rectangle 595"/>
            <p:cNvSpPr>
              <a:spLocks noChangeArrowheads="1"/>
            </p:cNvSpPr>
            <p:nvPr/>
          </p:nvSpPr>
          <p:spPr bwMode="auto">
            <a:xfrm>
              <a:off x="4340" y="2376"/>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33" name="AutoShape 596"/>
            <p:cNvSpPr>
              <a:spLocks noChangeArrowheads="1"/>
            </p:cNvSpPr>
            <p:nvPr/>
          </p:nvSpPr>
          <p:spPr bwMode="auto">
            <a:xfrm>
              <a:off x="4370" y="2395"/>
              <a:ext cx="106" cy="53"/>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34" name="Rectangle 597"/>
            <p:cNvSpPr>
              <a:spLocks noChangeArrowheads="1"/>
            </p:cNvSpPr>
            <p:nvPr/>
          </p:nvSpPr>
          <p:spPr bwMode="auto">
            <a:xfrm>
              <a:off x="3845" y="2244"/>
              <a:ext cx="166"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35" name="AutoShape 598"/>
            <p:cNvSpPr>
              <a:spLocks noChangeArrowheads="1"/>
            </p:cNvSpPr>
            <p:nvPr/>
          </p:nvSpPr>
          <p:spPr bwMode="auto">
            <a:xfrm>
              <a:off x="3875" y="2262"/>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36" name="Rectangle 599"/>
            <p:cNvSpPr>
              <a:spLocks noChangeArrowheads="1"/>
            </p:cNvSpPr>
            <p:nvPr/>
          </p:nvSpPr>
          <p:spPr bwMode="auto">
            <a:xfrm>
              <a:off x="3944" y="2376"/>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37" name="AutoShape 600"/>
            <p:cNvSpPr>
              <a:spLocks noChangeArrowheads="1"/>
            </p:cNvSpPr>
            <p:nvPr/>
          </p:nvSpPr>
          <p:spPr bwMode="auto">
            <a:xfrm>
              <a:off x="3974" y="2395"/>
              <a:ext cx="106" cy="53"/>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38" name="Rectangle 601"/>
            <p:cNvSpPr>
              <a:spLocks noChangeArrowheads="1"/>
            </p:cNvSpPr>
            <p:nvPr/>
          </p:nvSpPr>
          <p:spPr bwMode="auto">
            <a:xfrm>
              <a:off x="3745" y="2376"/>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39" name="AutoShape 602"/>
            <p:cNvSpPr>
              <a:spLocks noChangeArrowheads="1"/>
            </p:cNvSpPr>
            <p:nvPr/>
          </p:nvSpPr>
          <p:spPr bwMode="auto">
            <a:xfrm>
              <a:off x="3775" y="2395"/>
              <a:ext cx="106" cy="53"/>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0" name="Rectangle 603"/>
            <p:cNvSpPr>
              <a:spLocks noChangeArrowheads="1"/>
            </p:cNvSpPr>
            <p:nvPr/>
          </p:nvSpPr>
          <p:spPr bwMode="auto">
            <a:xfrm>
              <a:off x="4439" y="2509"/>
              <a:ext cx="166"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1" name="AutoShape 604"/>
            <p:cNvSpPr>
              <a:spLocks noChangeArrowheads="1"/>
            </p:cNvSpPr>
            <p:nvPr/>
          </p:nvSpPr>
          <p:spPr bwMode="auto">
            <a:xfrm>
              <a:off x="4469" y="2526"/>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2" name="Rectangle 605"/>
            <p:cNvSpPr>
              <a:spLocks noChangeArrowheads="1"/>
            </p:cNvSpPr>
            <p:nvPr/>
          </p:nvSpPr>
          <p:spPr bwMode="auto">
            <a:xfrm>
              <a:off x="4538" y="2641"/>
              <a:ext cx="166"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3" name="AutoShape 606"/>
            <p:cNvSpPr>
              <a:spLocks noChangeArrowheads="1"/>
            </p:cNvSpPr>
            <p:nvPr/>
          </p:nvSpPr>
          <p:spPr bwMode="auto">
            <a:xfrm>
              <a:off x="4568" y="2660"/>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4" name="Rectangle 607"/>
            <p:cNvSpPr>
              <a:spLocks noChangeArrowheads="1"/>
            </p:cNvSpPr>
            <p:nvPr/>
          </p:nvSpPr>
          <p:spPr bwMode="auto">
            <a:xfrm>
              <a:off x="4340" y="2641"/>
              <a:ext cx="166"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5" name="AutoShape 608"/>
            <p:cNvSpPr>
              <a:spLocks noChangeArrowheads="1"/>
            </p:cNvSpPr>
            <p:nvPr/>
          </p:nvSpPr>
          <p:spPr bwMode="auto">
            <a:xfrm>
              <a:off x="4370" y="2660"/>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6" name="Rectangle 609"/>
            <p:cNvSpPr>
              <a:spLocks noChangeArrowheads="1"/>
            </p:cNvSpPr>
            <p:nvPr/>
          </p:nvSpPr>
          <p:spPr bwMode="auto">
            <a:xfrm>
              <a:off x="4538" y="2905"/>
              <a:ext cx="167"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 name="AutoShape 610"/>
            <p:cNvSpPr>
              <a:spLocks noChangeArrowheads="1"/>
            </p:cNvSpPr>
            <p:nvPr/>
          </p:nvSpPr>
          <p:spPr bwMode="auto">
            <a:xfrm>
              <a:off x="4568" y="2924"/>
              <a:ext cx="107"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 name="Rectangle 611"/>
            <p:cNvSpPr>
              <a:spLocks noChangeArrowheads="1"/>
            </p:cNvSpPr>
            <p:nvPr/>
          </p:nvSpPr>
          <p:spPr bwMode="auto">
            <a:xfrm>
              <a:off x="4637" y="2771"/>
              <a:ext cx="167"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 name="AutoShape 612"/>
            <p:cNvSpPr>
              <a:spLocks noChangeArrowheads="1"/>
            </p:cNvSpPr>
            <p:nvPr/>
          </p:nvSpPr>
          <p:spPr bwMode="auto">
            <a:xfrm>
              <a:off x="4667" y="2790"/>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 name="Rectangle 613"/>
            <p:cNvSpPr>
              <a:spLocks noChangeArrowheads="1"/>
            </p:cNvSpPr>
            <p:nvPr/>
          </p:nvSpPr>
          <p:spPr bwMode="auto">
            <a:xfrm>
              <a:off x="4439" y="2771"/>
              <a:ext cx="167"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 name="AutoShape 614"/>
            <p:cNvSpPr>
              <a:spLocks noChangeArrowheads="1"/>
            </p:cNvSpPr>
            <p:nvPr/>
          </p:nvSpPr>
          <p:spPr bwMode="auto">
            <a:xfrm>
              <a:off x="4469" y="2790"/>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 name="Rectangle 615"/>
            <p:cNvSpPr>
              <a:spLocks noChangeArrowheads="1"/>
            </p:cNvSpPr>
            <p:nvPr/>
          </p:nvSpPr>
          <p:spPr bwMode="auto">
            <a:xfrm>
              <a:off x="4736" y="2905"/>
              <a:ext cx="167"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 name="AutoShape 616"/>
            <p:cNvSpPr>
              <a:spLocks noChangeArrowheads="1"/>
            </p:cNvSpPr>
            <p:nvPr/>
          </p:nvSpPr>
          <p:spPr bwMode="auto">
            <a:xfrm>
              <a:off x="4766" y="2924"/>
              <a:ext cx="107"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 name="Rectangle 617"/>
            <p:cNvSpPr>
              <a:spLocks noChangeArrowheads="1"/>
            </p:cNvSpPr>
            <p:nvPr/>
          </p:nvSpPr>
          <p:spPr bwMode="auto">
            <a:xfrm>
              <a:off x="4241" y="2771"/>
              <a:ext cx="167"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 name="AutoShape 618"/>
            <p:cNvSpPr>
              <a:spLocks noChangeArrowheads="1"/>
            </p:cNvSpPr>
            <p:nvPr/>
          </p:nvSpPr>
          <p:spPr bwMode="auto">
            <a:xfrm>
              <a:off x="4271" y="2790"/>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 name="Rectangle 619"/>
            <p:cNvSpPr>
              <a:spLocks noChangeArrowheads="1"/>
            </p:cNvSpPr>
            <p:nvPr/>
          </p:nvSpPr>
          <p:spPr bwMode="auto">
            <a:xfrm>
              <a:off x="4340" y="2905"/>
              <a:ext cx="167"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 name="AutoShape 620"/>
            <p:cNvSpPr>
              <a:spLocks noChangeArrowheads="1"/>
            </p:cNvSpPr>
            <p:nvPr/>
          </p:nvSpPr>
          <p:spPr bwMode="auto">
            <a:xfrm>
              <a:off x="4370" y="2924"/>
              <a:ext cx="107"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 name="Rectangle 621"/>
            <p:cNvSpPr>
              <a:spLocks noChangeArrowheads="1"/>
            </p:cNvSpPr>
            <p:nvPr/>
          </p:nvSpPr>
          <p:spPr bwMode="auto">
            <a:xfrm>
              <a:off x="4142" y="2905"/>
              <a:ext cx="167"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 name="AutoShape 622"/>
            <p:cNvSpPr>
              <a:spLocks noChangeArrowheads="1"/>
            </p:cNvSpPr>
            <p:nvPr/>
          </p:nvSpPr>
          <p:spPr bwMode="auto">
            <a:xfrm>
              <a:off x="4172" y="2924"/>
              <a:ext cx="107"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 name="Rectangle 623"/>
            <p:cNvSpPr>
              <a:spLocks noChangeArrowheads="1"/>
            </p:cNvSpPr>
            <p:nvPr/>
          </p:nvSpPr>
          <p:spPr bwMode="auto">
            <a:xfrm>
              <a:off x="3646" y="2509"/>
              <a:ext cx="166"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 name="AutoShape 624"/>
            <p:cNvSpPr>
              <a:spLocks noChangeArrowheads="1"/>
            </p:cNvSpPr>
            <p:nvPr/>
          </p:nvSpPr>
          <p:spPr bwMode="auto">
            <a:xfrm>
              <a:off x="3676" y="2526"/>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 name="Rectangle 625"/>
            <p:cNvSpPr>
              <a:spLocks noChangeArrowheads="1"/>
            </p:cNvSpPr>
            <p:nvPr/>
          </p:nvSpPr>
          <p:spPr bwMode="auto">
            <a:xfrm>
              <a:off x="3745" y="2641"/>
              <a:ext cx="166"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 name="AutoShape 626"/>
            <p:cNvSpPr>
              <a:spLocks noChangeArrowheads="1"/>
            </p:cNvSpPr>
            <p:nvPr/>
          </p:nvSpPr>
          <p:spPr bwMode="auto">
            <a:xfrm>
              <a:off x="3775" y="2660"/>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 name="Rectangle 627"/>
            <p:cNvSpPr>
              <a:spLocks noChangeArrowheads="1"/>
            </p:cNvSpPr>
            <p:nvPr/>
          </p:nvSpPr>
          <p:spPr bwMode="auto">
            <a:xfrm>
              <a:off x="3547" y="2641"/>
              <a:ext cx="166"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 name="AutoShape 628"/>
            <p:cNvSpPr>
              <a:spLocks noChangeArrowheads="1"/>
            </p:cNvSpPr>
            <p:nvPr/>
          </p:nvSpPr>
          <p:spPr bwMode="auto">
            <a:xfrm>
              <a:off x="3577" y="2660"/>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 name="Rectangle 629"/>
            <p:cNvSpPr>
              <a:spLocks noChangeArrowheads="1"/>
            </p:cNvSpPr>
            <p:nvPr/>
          </p:nvSpPr>
          <p:spPr bwMode="auto">
            <a:xfrm>
              <a:off x="3745" y="2905"/>
              <a:ext cx="167"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 name="AutoShape 630"/>
            <p:cNvSpPr>
              <a:spLocks noChangeArrowheads="1"/>
            </p:cNvSpPr>
            <p:nvPr/>
          </p:nvSpPr>
          <p:spPr bwMode="auto">
            <a:xfrm>
              <a:off x="3775" y="2924"/>
              <a:ext cx="107"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 name="Rectangle 631"/>
            <p:cNvSpPr>
              <a:spLocks noChangeArrowheads="1"/>
            </p:cNvSpPr>
            <p:nvPr/>
          </p:nvSpPr>
          <p:spPr bwMode="auto">
            <a:xfrm>
              <a:off x="3845" y="2771"/>
              <a:ext cx="167"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 name="AutoShape 632"/>
            <p:cNvSpPr>
              <a:spLocks noChangeArrowheads="1"/>
            </p:cNvSpPr>
            <p:nvPr/>
          </p:nvSpPr>
          <p:spPr bwMode="auto">
            <a:xfrm>
              <a:off x="3875" y="2790"/>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 name="Rectangle 633"/>
            <p:cNvSpPr>
              <a:spLocks noChangeArrowheads="1"/>
            </p:cNvSpPr>
            <p:nvPr/>
          </p:nvSpPr>
          <p:spPr bwMode="auto">
            <a:xfrm>
              <a:off x="3646" y="2771"/>
              <a:ext cx="167"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 name="AutoShape 634"/>
            <p:cNvSpPr>
              <a:spLocks noChangeArrowheads="1"/>
            </p:cNvSpPr>
            <p:nvPr/>
          </p:nvSpPr>
          <p:spPr bwMode="auto">
            <a:xfrm>
              <a:off x="3676" y="2790"/>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 name="Rectangle 635"/>
            <p:cNvSpPr>
              <a:spLocks noChangeArrowheads="1"/>
            </p:cNvSpPr>
            <p:nvPr/>
          </p:nvSpPr>
          <p:spPr bwMode="auto">
            <a:xfrm>
              <a:off x="3944" y="2905"/>
              <a:ext cx="167"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 name="AutoShape 636"/>
            <p:cNvSpPr>
              <a:spLocks noChangeArrowheads="1"/>
            </p:cNvSpPr>
            <p:nvPr/>
          </p:nvSpPr>
          <p:spPr bwMode="auto">
            <a:xfrm>
              <a:off x="3974" y="2924"/>
              <a:ext cx="107"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 name="Rectangle 637"/>
            <p:cNvSpPr>
              <a:spLocks noChangeArrowheads="1"/>
            </p:cNvSpPr>
            <p:nvPr/>
          </p:nvSpPr>
          <p:spPr bwMode="auto">
            <a:xfrm>
              <a:off x="4043" y="2771"/>
              <a:ext cx="166"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 name="AutoShape 638"/>
            <p:cNvSpPr>
              <a:spLocks noChangeArrowheads="1"/>
            </p:cNvSpPr>
            <p:nvPr/>
          </p:nvSpPr>
          <p:spPr bwMode="auto">
            <a:xfrm>
              <a:off x="4073" y="2790"/>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 name="Rectangle 639"/>
            <p:cNvSpPr>
              <a:spLocks noChangeArrowheads="1"/>
            </p:cNvSpPr>
            <p:nvPr/>
          </p:nvSpPr>
          <p:spPr bwMode="auto">
            <a:xfrm>
              <a:off x="4142" y="2641"/>
              <a:ext cx="166"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 name="AutoShape 640"/>
            <p:cNvSpPr>
              <a:spLocks noChangeArrowheads="1"/>
            </p:cNvSpPr>
            <p:nvPr/>
          </p:nvSpPr>
          <p:spPr bwMode="auto">
            <a:xfrm>
              <a:off x="4172" y="2660"/>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 name="Rectangle 641"/>
            <p:cNvSpPr>
              <a:spLocks noChangeArrowheads="1"/>
            </p:cNvSpPr>
            <p:nvPr/>
          </p:nvSpPr>
          <p:spPr bwMode="auto">
            <a:xfrm>
              <a:off x="3944" y="2641"/>
              <a:ext cx="166"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 name="AutoShape 642"/>
            <p:cNvSpPr>
              <a:spLocks noChangeArrowheads="1"/>
            </p:cNvSpPr>
            <p:nvPr/>
          </p:nvSpPr>
          <p:spPr bwMode="auto">
            <a:xfrm>
              <a:off x="3974" y="2660"/>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 name="Rectangle 643"/>
            <p:cNvSpPr>
              <a:spLocks noChangeArrowheads="1"/>
            </p:cNvSpPr>
            <p:nvPr/>
          </p:nvSpPr>
          <p:spPr bwMode="auto">
            <a:xfrm>
              <a:off x="4241" y="2509"/>
              <a:ext cx="167"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 name="AutoShape 644"/>
            <p:cNvSpPr>
              <a:spLocks noChangeArrowheads="1"/>
            </p:cNvSpPr>
            <p:nvPr/>
          </p:nvSpPr>
          <p:spPr bwMode="auto">
            <a:xfrm>
              <a:off x="4271" y="2526"/>
              <a:ext cx="107"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 name="Rectangle 645"/>
            <p:cNvSpPr>
              <a:spLocks noChangeArrowheads="1"/>
            </p:cNvSpPr>
            <p:nvPr/>
          </p:nvSpPr>
          <p:spPr bwMode="auto">
            <a:xfrm>
              <a:off x="4043" y="2509"/>
              <a:ext cx="167"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 name="AutoShape 646"/>
            <p:cNvSpPr>
              <a:spLocks noChangeArrowheads="1"/>
            </p:cNvSpPr>
            <p:nvPr/>
          </p:nvSpPr>
          <p:spPr bwMode="auto">
            <a:xfrm>
              <a:off x="4073" y="2526"/>
              <a:ext cx="107"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 name="Rectangle 647"/>
            <p:cNvSpPr>
              <a:spLocks noChangeArrowheads="1"/>
            </p:cNvSpPr>
            <p:nvPr/>
          </p:nvSpPr>
          <p:spPr bwMode="auto">
            <a:xfrm>
              <a:off x="3845" y="2509"/>
              <a:ext cx="167"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 name="AutoShape 648"/>
            <p:cNvSpPr>
              <a:spLocks noChangeArrowheads="1"/>
            </p:cNvSpPr>
            <p:nvPr/>
          </p:nvSpPr>
          <p:spPr bwMode="auto">
            <a:xfrm>
              <a:off x="3875" y="2526"/>
              <a:ext cx="107"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 name="Rectangle 649"/>
            <p:cNvSpPr>
              <a:spLocks noChangeArrowheads="1"/>
            </p:cNvSpPr>
            <p:nvPr/>
          </p:nvSpPr>
          <p:spPr bwMode="auto">
            <a:xfrm>
              <a:off x="4043" y="3035"/>
              <a:ext cx="167"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 name="AutoShape 650"/>
            <p:cNvSpPr>
              <a:spLocks noChangeArrowheads="1"/>
            </p:cNvSpPr>
            <p:nvPr/>
          </p:nvSpPr>
          <p:spPr bwMode="auto">
            <a:xfrm>
              <a:off x="4073" y="3052"/>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 name="Rectangle 651"/>
            <p:cNvSpPr>
              <a:spLocks noChangeArrowheads="1"/>
            </p:cNvSpPr>
            <p:nvPr/>
          </p:nvSpPr>
          <p:spPr bwMode="auto">
            <a:xfrm>
              <a:off x="4142" y="3166"/>
              <a:ext cx="167"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 name="AutoShape 652"/>
            <p:cNvSpPr>
              <a:spLocks noChangeArrowheads="1"/>
            </p:cNvSpPr>
            <p:nvPr/>
          </p:nvSpPr>
          <p:spPr bwMode="auto">
            <a:xfrm>
              <a:off x="4172" y="3185"/>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 name="Rectangle 653"/>
            <p:cNvSpPr>
              <a:spLocks noChangeArrowheads="1"/>
            </p:cNvSpPr>
            <p:nvPr/>
          </p:nvSpPr>
          <p:spPr bwMode="auto">
            <a:xfrm>
              <a:off x="3944" y="3166"/>
              <a:ext cx="167"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 name="AutoShape 654"/>
            <p:cNvSpPr>
              <a:spLocks noChangeArrowheads="1"/>
            </p:cNvSpPr>
            <p:nvPr/>
          </p:nvSpPr>
          <p:spPr bwMode="auto">
            <a:xfrm>
              <a:off x="3974" y="3185"/>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 name="Rectangle 655"/>
            <p:cNvSpPr>
              <a:spLocks noChangeArrowheads="1"/>
            </p:cNvSpPr>
            <p:nvPr/>
          </p:nvSpPr>
          <p:spPr bwMode="auto">
            <a:xfrm>
              <a:off x="4834" y="3035"/>
              <a:ext cx="167"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 name="AutoShape 656"/>
            <p:cNvSpPr>
              <a:spLocks noChangeArrowheads="1"/>
            </p:cNvSpPr>
            <p:nvPr/>
          </p:nvSpPr>
          <p:spPr bwMode="auto">
            <a:xfrm>
              <a:off x="4864" y="3052"/>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 name="Rectangle 657"/>
            <p:cNvSpPr>
              <a:spLocks noChangeArrowheads="1"/>
            </p:cNvSpPr>
            <p:nvPr/>
          </p:nvSpPr>
          <p:spPr bwMode="auto">
            <a:xfrm>
              <a:off x="4933" y="3166"/>
              <a:ext cx="167"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 name="AutoShape 658"/>
            <p:cNvSpPr>
              <a:spLocks noChangeArrowheads="1"/>
            </p:cNvSpPr>
            <p:nvPr/>
          </p:nvSpPr>
          <p:spPr bwMode="auto">
            <a:xfrm>
              <a:off x="4963" y="3185"/>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 name="Rectangle 659"/>
            <p:cNvSpPr>
              <a:spLocks noChangeArrowheads="1"/>
            </p:cNvSpPr>
            <p:nvPr/>
          </p:nvSpPr>
          <p:spPr bwMode="auto">
            <a:xfrm>
              <a:off x="4736" y="3166"/>
              <a:ext cx="167"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 name="AutoShape 660"/>
            <p:cNvSpPr>
              <a:spLocks noChangeArrowheads="1"/>
            </p:cNvSpPr>
            <p:nvPr/>
          </p:nvSpPr>
          <p:spPr bwMode="auto">
            <a:xfrm>
              <a:off x="4766" y="3185"/>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 name="Rectangle 661"/>
            <p:cNvSpPr>
              <a:spLocks noChangeArrowheads="1"/>
            </p:cNvSpPr>
            <p:nvPr/>
          </p:nvSpPr>
          <p:spPr bwMode="auto">
            <a:xfrm>
              <a:off x="4538" y="3166"/>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 name="AutoShape 662"/>
            <p:cNvSpPr>
              <a:spLocks noChangeArrowheads="1"/>
            </p:cNvSpPr>
            <p:nvPr/>
          </p:nvSpPr>
          <p:spPr bwMode="auto">
            <a:xfrm>
              <a:off x="4568" y="3185"/>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 name="Rectangle 663"/>
            <p:cNvSpPr>
              <a:spLocks noChangeArrowheads="1"/>
            </p:cNvSpPr>
            <p:nvPr/>
          </p:nvSpPr>
          <p:spPr bwMode="auto">
            <a:xfrm>
              <a:off x="4340" y="3166"/>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 name="AutoShape 664"/>
            <p:cNvSpPr>
              <a:spLocks noChangeArrowheads="1"/>
            </p:cNvSpPr>
            <p:nvPr/>
          </p:nvSpPr>
          <p:spPr bwMode="auto">
            <a:xfrm>
              <a:off x="4370" y="3185"/>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 name="Rectangle 665"/>
            <p:cNvSpPr>
              <a:spLocks noChangeArrowheads="1"/>
            </p:cNvSpPr>
            <p:nvPr/>
          </p:nvSpPr>
          <p:spPr bwMode="auto">
            <a:xfrm>
              <a:off x="4637" y="3035"/>
              <a:ext cx="167"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 name="AutoShape 666"/>
            <p:cNvSpPr>
              <a:spLocks noChangeArrowheads="1"/>
            </p:cNvSpPr>
            <p:nvPr/>
          </p:nvSpPr>
          <p:spPr bwMode="auto">
            <a:xfrm>
              <a:off x="4667" y="3052"/>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 name="Rectangle 667"/>
            <p:cNvSpPr>
              <a:spLocks noChangeArrowheads="1"/>
            </p:cNvSpPr>
            <p:nvPr/>
          </p:nvSpPr>
          <p:spPr bwMode="auto">
            <a:xfrm>
              <a:off x="4439" y="3035"/>
              <a:ext cx="167"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 name="AutoShape 668"/>
            <p:cNvSpPr>
              <a:spLocks noChangeArrowheads="1"/>
            </p:cNvSpPr>
            <p:nvPr/>
          </p:nvSpPr>
          <p:spPr bwMode="auto">
            <a:xfrm>
              <a:off x="4469" y="3052"/>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 name="Rectangle 669"/>
            <p:cNvSpPr>
              <a:spLocks noChangeArrowheads="1"/>
            </p:cNvSpPr>
            <p:nvPr/>
          </p:nvSpPr>
          <p:spPr bwMode="auto">
            <a:xfrm>
              <a:off x="4241" y="3035"/>
              <a:ext cx="167"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 name="AutoShape 670"/>
            <p:cNvSpPr>
              <a:spLocks noChangeArrowheads="1"/>
            </p:cNvSpPr>
            <p:nvPr/>
          </p:nvSpPr>
          <p:spPr bwMode="auto">
            <a:xfrm>
              <a:off x="4271" y="3052"/>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 name="Rectangle 671"/>
            <p:cNvSpPr>
              <a:spLocks noChangeArrowheads="1"/>
            </p:cNvSpPr>
            <p:nvPr/>
          </p:nvSpPr>
          <p:spPr bwMode="auto">
            <a:xfrm>
              <a:off x="3845" y="3035"/>
              <a:ext cx="166"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 name="AutoShape 672"/>
            <p:cNvSpPr>
              <a:spLocks noChangeArrowheads="1"/>
            </p:cNvSpPr>
            <p:nvPr/>
          </p:nvSpPr>
          <p:spPr bwMode="auto">
            <a:xfrm>
              <a:off x="3875" y="3052"/>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 name="Rectangle 673"/>
            <p:cNvSpPr>
              <a:spLocks noChangeArrowheads="1"/>
            </p:cNvSpPr>
            <p:nvPr/>
          </p:nvSpPr>
          <p:spPr bwMode="auto">
            <a:xfrm>
              <a:off x="4241" y="3301"/>
              <a:ext cx="166" cy="93"/>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 name="AutoShape 674"/>
            <p:cNvSpPr>
              <a:spLocks noChangeArrowheads="1"/>
            </p:cNvSpPr>
            <p:nvPr/>
          </p:nvSpPr>
          <p:spPr bwMode="auto">
            <a:xfrm>
              <a:off x="4271" y="3319"/>
              <a:ext cx="106"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 name="Rectangle 675"/>
            <p:cNvSpPr>
              <a:spLocks noChangeArrowheads="1"/>
            </p:cNvSpPr>
            <p:nvPr/>
          </p:nvSpPr>
          <p:spPr bwMode="auto">
            <a:xfrm>
              <a:off x="4043" y="3301"/>
              <a:ext cx="166" cy="93"/>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 name="AutoShape 676"/>
            <p:cNvSpPr>
              <a:spLocks noChangeArrowheads="1"/>
            </p:cNvSpPr>
            <p:nvPr/>
          </p:nvSpPr>
          <p:spPr bwMode="auto">
            <a:xfrm>
              <a:off x="4073" y="3319"/>
              <a:ext cx="106"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 name="Rectangle 677"/>
            <p:cNvSpPr>
              <a:spLocks noChangeArrowheads="1"/>
            </p:cNvSpPr>
            <p:nvPr/>
          </p:nvSpPr>
          <p:spPr bwMode="auto">
            <a:xfrm>
              <a:off x="5033" y="3301"/>
              <a:ext cx="166" cy="93"/>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 name="AutoShape 678"/>
            <p:cNvSpPr>
              <a:spLocks noChangeArrowheads="1"/>
            </p:cNvSpPr>
            <p:nvPr/>
          </p:nvSpPr>
          <p:spPr bwMode="auto">
            <a:xfrm>
              <a:off x="5063" y="3319"/>
              <a:ext cx="106"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 name="Rectangle 679"/>
            <p:cNvSpPr>
              <a:spLocks noChangeArrowheads="1"/>
            </p:cNvSpPr>
            <p:nvPr/>
          </p:nvSpPr>
          <p:spPr bwMode="auto">
            <a:xfrm>
              <a:off x="4834" y="3301"/>
              <a:ext cx="166" cy="93"/>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 name="AutoShape 680"/>
            <p:cNvSpPr>
              <a:spLocks noChangeArrowheads="1"/>
            </p:cNvSpPr>
            <p:nvPr/>
          </p:nvSpPr>
          <p:spPr bwMode="auto">
            <a:xfrm>
              <a:off x="4864" y="3319"/>
              <a:ext cx="106"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 name="Rectangle 681"/>
            <p:cNvSpPr>
              <a:spLocks noChangeArrowheads="1"/>
            </p:cNvSpPr>
            <p:nvPr/>
          </p:nvSpPr>
          <p:spPr bwMode="auto">
            <a:xfrm>
              <a:off x="4637" y="3301"/>
              <a:ext cx="166" cy="93"/>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 name="AutoShape 682"/>
            <p:cNvSpPr>
              <a:spLocks noChangeArrowheads="1"/>
            </p:cNvSpPr>
            <p:nvPr/>
          </p:nvSpPr>
          <p:spPr bwMode="auto">
            <a:xfrm>
              <a:off x="4667" y="3319"/>
              <a:ext cx="106"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 name="Rectangle 683"/>
            <p:cNvSpPr>
              <a:spLocks noChangeArrowheads="1"/>
            </p:cNvSpPr>
            <p:nvPr/>
          </p:nvSpPr>
          <p:spPr bwMode="auto">
            <a:xfrm>
              <a:off x="4439" y="3301"/>
              <a:ext cx="166" cy="93"/>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 name="AutoShape 684"/>
            <p:cNvSpPr>
              <a:spLocks noChangeArrowheads="1"/>
            </p:cNvSpPr>
            <p:nvPr/>
          </p:nvSpPr>
          <p:spPr bwMode="auto">
            <a:xfrm>
              <a:off x="4469" y="3319"/>
              <a:ext cx="106"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 name="Rectangle 685"/>
            <p:cNvSpPr>
              <a:spLocks noChangeArrowheads="1"/>
            </p:cNvSpPr>
            <p:nvPr/>
          </p:nvSpPr>
          <p:spPr bwMode="auto">
            <a:xfrm>
              <a:off x="3547" y="1584"/>
              <a:ext cx="167" cy="94"/>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 name="AutoShape 686"/>
            <p:cNvSpPr>
              <a:spLocks noChangeArrowheads="1"/>
            </p:cNvSpPr>
            <p:nvPr/>
          </p:nvSpPr>
          <p:spPr bwMode="auto">
            <a:xfrm>
              <a:off x="3577" y="1602"/>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 name="Rectangle 687"/>
            <p:cNvSpPr>
              <a:spLocks noChangeArrowheads="1"/>
            </p:cNvSpPr>
            <p:nvPr/>
          </p:nvSpPr>
          <p:spPr bwMode="auto">
            <a:xfrm>
              <a:off x="3646" y="1718"/>
              <a:ext cx="167"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 name="AutoShape 688"/>
            <p:cNvSpPr>
              <a:spLocks noChangeArrowheads="1"/>
            </p:cNvSpPr>
            <p:nvPr/>
          </p:nvSpPr>
          <p:spPr bwMode="auto">
            <a:xfrm>
              <a:off x="3676" y="1737"/>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 name="Rectangle 689"/>
            <p:cNvSpPr>
              <a:spLocks noChangeArrowheads="1"/>
            </p:cNvSpPr>
            <p:nvPr/>
          </p:nvSpPr>
          <p:spPr bwMode="auto">
            <a:xfrm>
              <a:off x="3448" y="1718"/>
              <a:ext cx="167"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 name="AutoShape 690"/>
            <p:cNvSpPr>
              <a:spLocks noChangeArrowheads="1"/>
            </p:cNvSpPr>
            <p:nvPr/>
          </p:nvSpPr>
          <p:spPr bwMode="auto">
            <a:xfrm>
              <a:off x="3478" y="1737"/>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 name="Rectangle 691"/>
            <p:cNvSpPr>
              <a:spLocks noChangeArrowheads="1"/>
            </p:cNvSpPr>
            <p:nvPr/>
          </p:nvSpPr>
          <p:spPr bwMode="auto">
            <a:xfrm>
              <a:off x="3646" y="1980"/>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 name="AutoShape 692"/>
            <p:cNvSpPr>
              <a:spLocks noChangeArrowheads="1"/>
            </p:cNvSpPr>
            <p:nvPr/>
          </p:nvSpPr>
          <p:spPr bwMode="auto">
            <a:xfrm>
              <a:off x="3676" y="2000"/>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 name="Rectangle 693"/>
            <p:cNvSpPr>
              <a:spLocks noChangeArrowheads="1"/>
            </p:cNvSpPr>
            <p:nvPr/>
          </p:nvSpPr>
          <p:spPr bwMode="auto">
            <a:xfrm>
              <a:off x="3745" y="1849"/>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 name="AutoShape 694"/>
            <p:cNvSpPr>
              <a:spLocks noChangeArrowheads="1"/>
            </p:cNvSpPr>
            <p:nvPr/>
          </p:nvSpPr>
          <p:spPr bwMode="auto">
            <a:xfrm>
              <a:off x="3775" y="1869"/>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 name="Rectangle 695"/>
            <p:cNvSpPr>
              <a:spLocks noChangeArrowheads="1"/>
            </p:cNvSpPr>
            <p:nvPr/>
          </p:nvSpPr>
          <p:spPr bwMode="auto">
            <a:xfrm>
              <a:off x="3547" y="1849"/>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 name="AutoShape 696"/>
            <p:cNvSpPr>
              <a:spLocks noChangeArrowheads="1"/>
            </p:cNvSpPr>
            <p:nvPr/>
          </p:nvSpPr>
          <p:spPr bwMode="auto">
            <a:xfrm>
              <a:off x="3577" y="1869"/>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 name="Rectangle 697"/>
            <p:cNvSpPr>
              <a:spLocks noChangeArrowheads="1"/>
            </p:cNvSpPr>
            <p:nvPr/>
          </p:nvSpPr>
          <p:spPr bwMode="auto">
            <a:xfrm>
              <a:off x="3845" y="1980"/>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 name="AutoShape 698"/>
            <p:cNvSpPr>
              <a:spLocks noChangeArrowheads="1"/>
            </p:cNvSpPr>
            <p:nvPr/>
          </p:nvSpPr>
          <p:spPr bwMode="auto">
            <a:xfrm>
              <a:off x="3875" y="2000"/>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 name="Rectangle 699"/>
            <p:cNvSpPr>
              <a:spLocks noChangeArrowheads="1"/>
            </p:cNvSpPr>
            <p:nvPr/>
          </p:nvSpPr>
          <p:spPr bwMode="auto">
            <a:xfrm>
              <a:off x="3349" y="1849"/>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 name="AutoShape 700"/>
            <p:cNvSpPr>
              <a:spLocks noChangeArrowheads="1"/>
            </p:cNvSpPr>
            <p:nvPr/>
          </p:nvSpPr>
          <p:spPr bwMode="auto">
            <a:xfrm>
              <a:off x="3379" y="1869"/>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 name="Rectangle 701"/>
            <p:cNvSpPr>
              <a:spLocks noChangeArrowheads="1"/>
            </p:cNvSpPr>
            <p:nvPr/>
          </p:nvSpPr>
          <p:spPr bwMode="auto">
            <a:xfrm>
              <a:off x="3448" y="1980"/>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 name="AutoShape 702"/>
            <p:cNvSpPr>
              <a:spLocks noChangeArrowheads="1"/>
            </p:cNvSpPr>
            <p:nvPr/>
          </p:nvSpPr>
          <p:spPr bwMode="auto">
            <a:xfrm>
              <a:off x="3478" y="2000"/>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 name="Rectangle 703"/>
            <p:cNvSpPr>
              <a:spLocks noChangeArrowheads="1"/>
            </p:cNvSpPr>
            <p:nvPr/>
          </p:nvSpPr>
          <p:spPr bwMode="auto">
            <a:xfrm>
              <a:off x="3250" y="1980"/>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 name="AutoShape 704"/>
            <p:cNvSpPr>
              <a:spLocks noChangeArrowheads="1"/>
            </p:cNvSpPr>
            <p:nvPr/>
          </p:nvSpPr>
          <p:spPr bwMode="auto">
            <a:xfrm>
              <a:off x="3280" y="2000"/>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 name="Rectangle 705"/>
            <p:cNvSpPr>
              <a:spLocks noChangeArrowheads="1"/>
            </p:cNvSpPr>
            <p:nvPr/>
          </p:nvSpPr>
          <p:spPr bwMode="auto">
            <a:xfrm>
              <a:off x="3448" y="2507"/>
              <a:ext cx="167" cy="93"/>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 name="AutoShape 706"/>
            <p:cNvSpPr>
              <a:spLocks noChangeArrowheads="1"/>
            </p:cNvSpPr>
            <p:nvPr/>
          </p:nvSpPr>
          <p:spPr bwMode="auto">
            <a:xfrm>
              <a:off x="3478" y="2526"/>
              <a:ext cx="107"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 name="Rectangle 707"/>
            <p:cNvSpPr>
              <a:spLocks noChangeArrowheads="1"/>
            </p:cNvSpPr>
            <p:nvPr/>
          </p:nvSpPr>
          <p:spPr bwMode="auto">
            <a:xfrm>
              <a:off x="3547" y="2376"/>
              <a:ext cx="167"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 name="AutoShape 708"/>
            <p:cNvSpPr>
              <a:spLocks noChangeArrowheads="1"/>
            </p:cNvSpPr>
            <p:nvPr/>
          </p:nvSpPr>
          <p:spPr bwMode="auto">
            <a:xfrm>
              <a:off x="3577" y="2395"/>
              <a:ext cx="107" cy="53"/>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 name="Rectangle 709"/>
            <p:cNvSpPr>
              <a:spLocks noChangeArrowheads="1"/>
            </p:cNvSpPr>
            <p:nvPr/>
          </p:nvSpPr>
          <p:spPr bwMode="auto">
            <a:xfrm>
              <a:off x="3349" y="2376"/>
              <a:ext cx="167"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 name="AutoShape 710"/>
            <p:cNvSpPr>
              <a:spLocks noChangeArrowheads="1"/>
            </p:cNvSpPr>
            <p:nvPr/>
          </p:nvSpPr>
          <p:spPr bwMode="auto">
            <a:xfrm>
              <a:off x="3379" y="2395"/>
              <a:ext cx="107" cy="53"/>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 name="Rectangle 711"/>
            <p:cNvSpPr>
              <a:spLocks noChangeArrowheads="1"/>
            </p:cNvSpPr>
            <p:nvPr/>
          </p:nvSpPr>
          <p:spPr bwMode="auto">
            <a:xfrm>
              <a:off x="3646" y="2244"/>
              <a:ext cx="166"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 name="AutoShape 712"/>
            <p:cNvSpPr>
              <a:spLocks noChangeArrowheads="1"/>
            </p:cNvSpPr>
            <p:nvPr/>
          </p:nvSpPr>
          <p:spPr bwMode="auto">
            <a:xfrm>
              <a:off x="3676" y="2262"/>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 name="Rectangle 713"/>
            <p:cNvSpPr>
              <a:spLocks noChangeArrowheads="1"/>
            </p:cNvSpPr>
            <p:nvPr/>
          </p:nvSpPr>
          <p:spPr bwMode="auto">
            <a:xfrm>
              <a:off x="3448" y="2244"/>
              <a:ext cx="166"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 name="AutoShape 714"/>
            <p:cNvSpPr>
              <a:spLocks noChangeArrowheads="1"/>
            </p:cNvSpPr>
            <p:nvPr/>
          </p:nvSpPr>
          <p:spPr bwMode="auto">
            <a:xfrm>
              <a:off x="3478" y="2262"/>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 name="Rectangle 715"/>
            <p:cNvSpPr>
              <a:spLocks noChangeArrowheads="1"/>
            </p:cNvSpPr>
            <p:nvPr/>
          </p:nvSpPr>
          <p:spPr bwMode="auto">
            <a:xfrm>
              <a:off x="3250" y="2244"/>
              <a:ext cx="166"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 name="AutoShape 716"/>
            <p:cNvSpPr>
              <a:spLocks noChangeArrowheads="1"/>
            </p:cNvSpPr>
            <p:nvPr/>
          </p:nvSpPr>
          <p:spPr bwMode="auto">
            <a:xfrm>
              <a:off x="3280" y="2262"/>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 name="Rectangle 717"/>
            <p:cNvSpPr>
              <a:spLocks noChangeArrowheads="1"/>
            </p:cNvSpPr>
            <p:nvPr/>
          </p:nvSpPr>
          <p:spPr bwMode="auto">
            <a:xfrm>
              <a:off x="3349" y="2116"/>
              <a:ext cx="167" cy="89"/>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 name="AutoShape 718"/>
            <p:cNvSpPr>
              <a:spLocks noChangeArrowheads="1"/>
            </p:cNvSpPr>
            <p:nvPr/>
          </p:nvSpPr>
          <p:spPr bwMode="auto">
            <a:xfrm>
              <a:off x="3379" y="2133"/>
              <a:ext cx="107"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 name="Rectangle 719"/>
            <p:cNvSpPr>
              <a:spLocks noChangeArrowheads="1"/>
            </p:cNvSpPr>
            <p:nvPr/>
          </p:nvSpPr>
          <p:spPr bwMode="auto">
            <a:xfrm>
              <a:off x="3151" y="2116"/>
              <a:ext cx="167" cy="89"/>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 name="AutoShape 720"/>
            <p:cNvSpPr>
              <a:spLocks noChangeArrowheads="1"/>
            </p:cNvSpPr>
            <p:nvPr/>
          </p:nvSpPr>
          <p:spPr bwMode="auto">
            <a:xfrm>
              <a:off x="3181" y="2133"/>
              <a:ext cx="107"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 name="Rectangle 721"/>
            <p:cNvSpPr>
              <a:spLocks noChangeArrowheads="1"/>
            </p:cNvSpPr>
            <p:nvPr/>
          </p:nvSpPr>
          <p:spPr bwMode="auto">
            <a:xfrm>
              <a:off x="3745" y="2116"/>
              <a:ext cx="166" cy="89"/>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 name="AutoShape 722"/>
            <p:cNvSpPr>
              <a:spLocks noChangeArrowheads="1"/>
            </p:cNvSpPr>
            <p:nvPr/>
          </p:nvSpPr>
          <p:spPr bwMode="auto">
            <a:xfrm>
              <a:off x="3775" y="2133"/>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 name="Rectangle 723"/>
            <p:cNvSpPr>
              <a:spLocks noChangeArrowheads="1"/>
            </p:cNvSpPr>
            <p:nvPr/>
          </p:nvSpPr>
          <p:spPr bwMode="auto">
            <a:xfrm>
              <a:off x="3547" y="2116"/>
              <a:ext cx="167" cy="89"/>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 name="AutoShape 724"/>
            <p:cNvSpPr>
              <a:spLocks noChangeArrowheads="1"/>
            </p:cNvSpPr>
            <p:nvPr/>
          </p:nvSpPr>
          <p:spPr bwMode="auto">
            <a:xfrm>
              <a:off x="3577" y="2133"/>
              <a:ext cx="107"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 name="Rectangle 725"/>
            <p:cNvSpPr>
              <a:spLocks noChangeArrowheads="1"/>
            </p:cNvSpPr>
            <p:nvPr/>
          </p:nvSpPr>
          <p:spPr bwMode="auto">
            <a:xfrm>
              <a:off x="3052" y="1983"/>
              <a:ext cx="166" cy="89"/>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 name="AutoShape 726"/>
            <p:cNvSpPr>
              <a:spLocks noChangeArrowheads="1"/>
            </p:cNvSpPr>
            <p:nvPr/>
          </p:nvSpPr>
          <p:spPr bwMode="auto">
            <a:xfrm>
              <a:off x="3082" y="2000"/>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 name="Rectangle 727"/>
            <p:cNvSpPr>
              <a:spLocks noChangeArrowheads="1"/>
            </p:cNvSpPr>
            <p:nvPr/>
          </p:nvSpPr>
          <p:spPr bwMode="auto">
            <a:xfrm>
              <a:off x="4339" y="3436"/>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 name="AutoShape 728"/>
            <p:cNvSpPr>
              <a:spLocks noChangeArrowheads="1"/>
            </p:cNvSpPr>
            <p:nvPr/>
          </p:nvSpPr>
          <p:spPr bwMode="auto">
            <a:xfrm>
              <a:off x="4369" y="3455"/>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 name="Rectangle 729"/>
            <p:cNvSpPr>
              <a:spLocks noChangeArrowheads="1"/>
            </p:cNvSpPr>
            <p:nvPr/>
          </p:nvSpPr>
          <p:spPr bwMode="auto">
            <a:xfrm>
              <a:off x="4141" y="3436"/>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 name="AutoShape 730"/>
            <p:cNvSpPr>
              <a:spLocks noChangeArrowheads="1"/>
            </p:cNvSpPr>
            <p:nvPr/>
          </p:nvSpPr>
          <p:spPr bwMode="auto">
            <a:xfrm>
              <a:off x="4171" y="3455"/>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 name="Rectangle 731"/>
            <p:cNvSpPr>
              <a:spLocks noChangeArrowheads="1"/>
            </p:cNvSpPr>
            <p:nvPr/>
          </p:nvSpPr>
          <p:spPr bwMode="auto">
            <a:xfrm>
              <a:off x="5131" y="3436"/>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 name="AutoShape 732"/>
            <p:cNvSpPr>
              <a:spLocks noChangeArrowheads="1"/>
            </p:cNvSpPr>
            <p:nvPr/>
          </p:nvSpPr>
          <p:spPr bwMode="auto">
            <a:xfrm>
              <a:off x="5161" y="3455"/>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 name="Rectangle 733"/>
            <p:cNvSpPr>
              <a:spLocks noChangeArrowheads="1"/>
            </p:cNvSpPr>
            <p:nvPr/>
          </p:nvSpPr>
          <p:spPr bwMode="auto">
            <a:xfrm>
              <a:off x="4932" y="3436"/>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 name="AutoShape 734"/>
            <p:cNvSpPr>
              <a:spLocks noChangeArrowheads="1"/>
            </p:cNvSpPr>
            <p:nvPr/>
          </p:nvSpPr>
          <p:spPr bwMode="auto">
            <a:xfrm>
              <a:off x="4962" y="3455"/>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 name="Rectangle 735"/>
            <p:cNvSpPr>
              <a:spLocks noChangeArrowheads="1"/>
            </p:cNvSpPr>
            <p:nvPr/>
          </p:nvSpPr>
          <p:spPr bwMode="auto">
            <a:xfrm>
              <a:off x="4735" y="3436"/>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 name="AutoShape 736"/>
            <p:cNvSpPr>
              <a:spLocks noChangeArrowheads="1"/>
            </p:cNvSpPr>
            <p:nvPr/>
          </p:nvSpPr>
          <p:spPr bwMode="auto">
            <a:xfrm>
              <a:off x="4765" y="3455"/>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 name="Rectangle 737"/>
            <p:cNvSpPr>
              <a:spLocks noChangeArrowheads="1"/>
            </p:cNvSpPr>
            <p:nvPr/>
          </p:nvSpPr>
          <p:spPr bwMode="auto">
            <a:xfrm>
              <a:off x="4537" y="3436"/>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5" name="AutoShape 738"/>
            <p:cNvSpPr>
              <a:spLocks noChangeArrowheads="1"/>
            </p:cNvSpPr>
            <p:nvPr/>
          </p:nvSpPr>
          <p:spPr bwMode="auto">
            <a:xfrm>
              <a:off x="4567" y="3455"/>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6" name="Rectangle 739"/>
            <p:cNvSpPr>
              <a:spLocks noChangeArrowheads="1"/>
            </p:cNvSpPr>
            <p:nvPr/>
          </p:nvSpPr>
          <p:spPr bwMode="auto">
            <a:xfrm>
              <a:off x="2953" y="2116"/>
              <a:ext cx="167" cy="89"/>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7" name="AutoShape 740"/>
            <p:cNvSpPr>
              <a:spLocks noChangeArrowheads="1"/>
            </p:cNvSpPr>
            <p:nvPr/>
          </p:nvSpPr>
          <p:spPr bwMode="auto">
            <a:xfrm>
              <a:off x="2983" y="2133"/>
              <a:ext cx="107"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8" name="Rectangle 741"/>
            <p:cNvSpPr>
              <a:spLocks noChangeArrowheads="1"/>
            </p:cNvSpPr>
            <p:nvPr/>
          </p:nvSpPr>
          <p:spPr bwMode="auto">
            <a:xfrm>
              <a:off x="3151" y="2377"/>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9" name="AutoShape 742"/>
            <p:cNvSpPr>
              <a:spLocks noChangeArrowheads="1"/>
            </p:cNvSpPr>
            <p:nvPr/>
          </p:nvSpPr>
          <p:spPr bwMode="auto">
            <a:xfrm>
              <a:off x="3181" y="2395"/>
              <a:ext cx="106"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80" name="Rectangle 743"/>
            <p:cNvSpPr>
              <a:spLocks noChangeArrowheads="1"/>
            </p:cNvSpPr>
            <p:nvPr/>
          </p:nvSpPr>
          <p:spPr bwMode="auto">
            <a:xfrm>
              <a:off x="3052" y="2245"/>
              <a:ext cx="166"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81" name="AutoShape 744"/>
            <p:cNvSpPr>
              <a:spLocks noChangeArrowheads="1"/>
            </p:cNvSpPr>
            <p:nvPr/>
          </p:nvSpPr>
          <p:spPr bwMode="auto">
            <a:xfrm>
              <a:off x="3082" y="2263"/>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82" name="Rectangle 745"/>
            <p:cNvSpPr>
              <a:spLocks noChangeArrowheads="1"/>
            </p:cNvSpPr>
            <p:nvPr/>
          </p:nvSpPr>
          <p:spPr bwMode="auto">
            <a:xfrm>
              <a:off x="2854" y="2245"/>
              <a:ext cx="166"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83" name="AutoShape 746"/>
            <p:cNvSpPr>
              <a:spLocks noChangeArrowheads="1"/>
            </p:cNvSpPr>
            <p:nvPr/>
          </p:nvSpPr>
          <p:spPr bwMode="auto">
            <a:xfrm>
              <a:off x="2884" y="2263"/>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84" name="Rectangle 747"/>
            <p:cNvSpPr>
              <a:spLocks noChangeArrowheads="1"/>
            </p:cNvSpPr>
            <p:nvPr/>
          </p:nvSpPr>
          <p:spPr bwMode="auto">
            <a:xfrm>
              <a:off x="2953" y="2377"/>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85" name="AutoShape 748"/>
            <p:cNvSpPr>
              <a:spLocks noChangeArrowheads="1"/>
            </p:cNvSpPr>
            <p:nvPr/>
          </p:nvSpPr>
          <p:spPr bwMode="auto">
            <a:xfrm>
              <a:off x="2983" y="2395"/>
              <a:ext cx="106"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86" name="Rectangle 749"/>
            <p:cNvSpPr>
              <a:spLocks noChangeArrowheads="1"/>
            </p:cNvSpPr>
            <p:nvPr/>
          </p:nvSpPr>
          <p:spPr bwMode="auto">
            <a:xfrm>
              <a:off x="2755" y="2377"/>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87" name="AutoShape 750"/>
            <p:cNvSpPr>
              <a:spLocks noChangeArrowheads="1"/>
            </p:cNvSpPr>
            <p:nvPr/>
          </p:nvSpPr>
          <p:spPr bwMode="auto">
            <a:xfrm>
              <a:off x="2785" y="2395"/>
              <a:ext cx="106"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88" name="Rectangle 751"/>
            <p:cNvSpPr>
              <a:spLocks noChangeArrowheads="1"/>
            </p:cNvSpPr>
            <p:nvPr/>
          </p:nvSpPr>
          <p:spPr bwMode="auto">
            <a:xfrm>
              <a:off x="3349" y="2642"/>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89" name="AutoShape 752"/>
            <p:cNvSpPr>
              <a:spLocks noChangeArrowheads="1"/>
            </p:cNvSpPr>
            <p:nvPr/>
          </p:nvSpPr>
          <p:spPr bwMode="auto">
            <a:xfrm>
              <a:off x="3379" y="2661"/>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90" name="Rectangle 753"/>
            <p:cNvSpPr>
              <a:spLocks noChangeArrowheads="1"/>
            </p:cNvSpPr>
            <p:nvPr/>
          </p:nvSpPr>
          <p:spPr bwMode="auto">
            <a:xfrm>
              <a:off x="3547" y="2906"/>
              <a:ext cx="167"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91" name="AutoShape 754"/>
            <p:cNvSpPr>
              <a:spLocks noChangeArrowheads="1"/>
            </p:cNvSpPr>
            <p:nvPr/>
          </p:nvSpPr>
          <p:spPr bwMode="auto">
            <a:xfrm>
              <a:off x="3577" y="2925"/>
              <a:ext cx="107"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92" name="Rectangle 755"/>
            <p:cNvSpPr>
              <a:spLocks noChangeArrowheads="1"/>
            </p:cNvSpPr>
            <p:nvPr/>
          </p:nvSpPr>
          <p:spPr bwMode="auto">
            <a:xfrm>
              <a:off x="3448" y="2773"/>
              <a:ext cx="167"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93" name="AutoShape 756"/>
            <p:cNvSpPr>
              <a:spLocks noChangeArrowheads="1"/>
            </p:cNvSpPr>
            <p:nvPr/>
          </p:nvSpPr>
          <p:spPr bwMode="auto">
            <a:xfrm>
              <a:off x="3478" y="2791"/>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94" name="Rectangle 757"/>
            <p:cNvSpPr>
              <a:spLocks noChangeArrowheads="1"/>
            </p:cNvSpPr>
            <p:nvPr/>
          </p:nvSpPr>
          <p:spPr bwMode="auto">
            <a:xfrm>
              <a:off x="3250" y="2773"/>
              <a:ext cx="167"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95" name="AutoShape 758"/>
            <p:cNvSpPr>
              <a:spLocks noChangeArrowheads="1"/>
            </p:cNvSpPr>
            <p:nvPr/>
          </p:nvSpPr>
          <p:spPr bwMode="auto">
            <a:xfrm>
              <a:off x="3280" y="2791"/>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96" name="Rectangle 759"/>
            <p:cNvSpPr>
              <a:spLocks noChangeArrowheads="1"/>
            </p:cNvSpPr>
            <p:nvPr/>
          </p:nvSpPr>
          <p:spPr bwMode="auto">
            <a:xfrm>
              <a:off x="3349" y="2906"/>
              <a:ext cx="167"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97" name="AutoShape 760"/>
            <p:cNvSpPr>
              <a:spLocks noChangeArrowheads="1"/>
            </p:cNvSpPr>
            <p:nvPr/>
          </p:nvSpPr>
          <p:spPr bwMode="auto">
            <a:xfrm>
              <a:off x="3379" y="2925"/>
              <a:ext cx="107"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98" name="Rectangle 761"/>
            <p:cNvSpPr>
              <a:spLocks noChangeArrowheads="1"/>
            </p:cNvSpPr>
            <p:nvPr/>
          </p:nvSpPr>
          <p:spPr bwMode="auto">
            <a:xfrm>
              <a:off x="3151" y="2906"/>
              <a:ext cx="167"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99" name="AutoShape 762"/>
            <p:cNvSpPr>
              <a:spLocks noChangeArrowheads="1"/>
            </p:cNvSpPr>
            <p:nvPr/>
          </p:nvSpPr>
          <p:spPr bwMode="auto">
            <a:xfrm>
              <a:off x="3181" y="2925"/>
              <a:ext cx="107"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00" name="Rectangle 763"/>
            <p:cNvSpPr>
              <a:spLocks noChangeArrowheads="1"/>
            </p:cNvSpPr>
            <p:nvPr/>
          </p:nvSpPr>
          <p:spPr bwMode="auto">
            <a:xfrm>
              <a:off x="2655" y="2510"/>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01" name="AutoShape 764"/>
            <p:cNvSpPr>
              <a:spLocks noChangeArrowheads="1"/>
            </p:cNvSpPr>
            <p:nvPr/>
          </p:nvSpPr>
          <p:spPr bwMode="auto">
            <a:xfrm>
              <a:off x="2685" y="2528"/>
              <a:ext cx="106" cy="53"/>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02" name="Rectangle 765"/>
            <p:cNvSpPr>
              <a:spLocks noChangeArrowheads="1"/>
            </p:cNvSpPr>
            <p:nvPr/>
          </p:nvSpPr>
          <p:spPr bwMode="auto">
            <a:xfrm>
              <a:off x="2755" y="2642"/>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03" name="AutoShape 766"/>
            <p:cNvSpPr>
              <a:spLocks noChangeArrowheads="1"/>
            </p:cNvSpPr>
            <p:nvPr/>
          </p:nvSpPr>
          <p:spPr bwMode="auto">
            <a:xfrm>
              <a:off x="2785" y="2661"/>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04" name="Rectangle 767"/>
            <p:cNvSpPr>
              <a:spLocks noChangeArrowheads="1"/>
            </p:cNvSpPr>
            <p:nvPr/>
          </p:nvSpPr>
          <p:spPr bwMode="auto">
            <a:xfrm>
              <a:off x="2557" y="2642"/>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05" name="AutoShape 768"/>
            <p:cNvSpPr>
              <a:spLocks noChangeArrowheads="1"/>
            </p:cNvSpPr>
            <p:nvPr/>
          </p:nvSpPr>
          <p:spPr bwMode="auto">
            <a:xfrm>
              <a:off x="2587" y="2661"/>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06" name="Rectangle 769"/>
            <p:cNvSpPr>
              <a:spLocks noChangeArrowheads="1"/>
            </p:cNvSpPr>
            <p:nvPr/>
          </p:nvSpPr>
          <p:spPr bwMode="auto">
            <a:xfrm>
              <a:off x="2755" y="2906"/>
              <a:ext cx="167"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07" name="AutoShape 770"/>
            <p:cNvSpPr>
              <a:spLocks noChangeArrowheads="1"/>
            </p:cNvSpPr>
            <p:nvPr/>
          </p:nvSpPr>
          <p:spPr bwMode="auto">
            <a:xfrm>
              <a:off x="2785" y="2925"/>
              <a:ext cx="107"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08" name="Rectangle 771"/>
            <p:cNvSpPr>
              <a:spLocks noChangeArrowheads="1"/>
            </p:cNvSpPr>
            <p:nvPr/>
          </p:nvSpPr>
          <p:spPr bwMode="auto">
            <a:xfrm>
              <a:off x="2854" y="2773"/>
              <a:ext cx="167"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09" name="AutoShape 772"/>
            <p:cNvSpPr>
              <a:spLocks noChangeArrowheads="1"/>
            </p:cNvSpPr>
            <p:nvPr/>
          </p:nvSpPr>
          <p:spPr bwMode="auto">
            <a:xfrm>
              <a:off x="2884" y="2791"/>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10" name="Rectangle 773"/>
            <p:cNvSpPr>
              <a:spLocks noChangeArrowheads="1"/>
            </p:cNvSpPr>
            <p:nvPr/>
          </p:nvSpPr>
          <p:spPr bwMode="auto">
            <a:xfrm>
              <a:off x="2655" y="2773"/>
              <a:ext cx="167"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11" name="AutoShape 774"/>
            <p:cNvSpPr>
              <a:spLocks noChangeArrowheads="1"/>
            </p:cNvSpPr>
            <p:nvPr/>
          </p:nvSpPr>
          <p:spPr bwMode="auto">
            <a:xfrm>
              <a:off x="2685" y="2791"/>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12" name="Rectangle 775"/>
            <p:cNvSpPr>
              <a:spLocks noChangeArrowheads="1"/>
            </p:cNvSpPr>
            <p:nvPr/>
          </p:nvSpPr>
          <p:spPr bwMode="auto">
            <a:xfrm>
              <a:off x="2953" y="2906"/>
              <a:ext cx="167"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13" name="AutoShape 776"/>
            <p:cNvSpPr>
              <a:spLocks noChangeArrowheads="1"/>
            </p:cNvSpPr>
            <p:nvPr/>
          </p:nvSpPr>
          <p:spPr bwMode="auto">
            <a:xfrm>
              <a:off x="2983" y="2925"/>
              <a:ext cx="107"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14" name="Rectangle 777"/>
            <p:cNvSpPr>
              <a:spLocks noChangeArrowheads="1"/>
            </p:cNvSpPr>
            <p:nvPr/>
          </p:nvSpPr>
          <p:spPr bwMode="auto">
            <a:xfrm>
              <a:off x="2458" y="2773"/>
              <a:ext cx="167"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15" name="AutoShape 778"/>
            <p:cNvSpPr>
              <a:spLocks noChangeArrowheads="1"/>
            </p:cNvSpPr>
            <p:nvPr/>
          </p:nvSpPr>
          <p:spPr bwMode="auto">
            <a:xfrm>
              <a:off x="2488" y="2791"/>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16" name="Rectangle 779"/>
            <p:cNvSpPr>
              <a:spLocks noChangeArrowheads="1"/>
            </p:cNvSpPr>
            <p:nvPr/>
          </p:nvSpPr>
          <p:spPr bwMode="auto">
            <a:xfrm>
              <a:off x="2557" y="2906"/>
              <a:ext cx="167"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17" name="AutoShape 780"/>
            <p:cNvSpPr>
              <a:spLocks noChangeArrowheads="1"/>
            </p:cNvSpPr>
            <p:nvPr/>
          </p:nvSpPr>
          <p:spPr bwMode="auto">
            <a:xfrm>
              <a:off x="2587" y="2925"/>
              <a:ext cx="107"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18" name="Rectangle 781"/>
            <p:cNvSpPr>
              <a:spLocks noChangeArrowheads="1"/>
            </p:cNvSpPr>
            <p:nvPr/>
          </p:nvSpPr>
          <p:spPr bwMode="auto">
            <a:xfrm>
              <a:off x="2361" y="2906"/>
              <a:ext cx="167"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19" name="AutoShape 782"/>
            <p:cNvSpPr>
              <a:spLocks noChangeArrowheads="1"/>
            </p:cNvSpPr>
            <p:nvPr/>
          </p:nvSpPr>
          <p:spPr bwMode="auto">
            <a:xfrm>
              <a:off x="2391" y="2925"/>
              <a:ext cx="107"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20" name="Rectangle 783"/>
            <p:cNvSpPr>
              <a:spLocks noChangeArrowheads="1"/>
            </p:cNvSpPr>
            <p:nvPr/>
          </p:nvSpPr>
          <p:spPr bwMode="auto">
            <a:xfrm>
              <a:off x="3052" y="2773"/>
              <a:ext cx="166"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21" name="AutoShape 784"/>
            <p:cNvSpPr>
              <a:spLocks noChangeArrowheads="1"/>
            </p:cNvSpPr>
            <p:nvPr/>
          </p:nvSpPr>
          <p:spPr bwMode="auto">
            <a:xfrm>
              <a:off x="3082" y="2791"/>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22" name="Rectangle 785"/>
            <p:cNvSpPr>
              <a:spLocks noChangeArrowheads="1"/>
            </p:cNvSpPr>
            <p:nvPr/>
          </p:nvSpPr>
          <p:spPr bwMode="auto">
            <a:xfrm>
              <a:off x="3151" y="2642"/>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23" name="AutoShape 786"/>
            <p:cNvSpPr>
              <a:spLocks noChangeArrowheads="1"/>
            </p:cNvSpPr>
            <p:nvPr/>
          </p:nvSpPr>
          <p:spPr bwMode="auto">
            <a:xfrm>
              <a:off x="3181" y="2661"/>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24" name="Rectangle 787"/>
            <p:cNvSpPr>
              <a:spLocks noChangeArrowheads="1"/>
            </p:cNvSpPr>
            <p:nvPr/>
          </p:nvSpPr>
          <p:spPr bwMode="auto">
            <a:xfrm>
              <a:off x="2953" y="2642"/>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25" name="AutoShape 788"/>
            <p:cNvSpPr>
              <a:spLocks noChangeArrowheads="1"/>
            </p:cNvSpPr>
            <p:nvPr/>
          </p:nvSpPr>
          <p:spPr bwMode="auto">
            <a:xfrm>
              <a:off x="2983" y="2661"/>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26" name="Rectangle 789"/>
            <p:cNvSpPr>
              <a:spLocks noChangeArrowheads="1"/>
            </p:cNvSpPr>
            <p:nvPr/>
          </p:nvSpPr>
          <p:spPr bwMode="auto">
            <a:xfrm>
              <a:off x="3250" y="2510"/>
              <a:ext cx="167"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27" name="AutoShape 790"/>
            <p:cNvSpPr>
              <a:spLocks noChangeArrowheads="1"/>
            </p:cNvSpPr>
            <p:nvPr/>
          </p:nvSpPr>
          <p:spPr bwMode="auto">
            <a:xfrm>
              <a:off x="3280" y="2528"/>
              <a:ext cx="107" cy="53"/>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28" name="Rectangle 791"/>
            <p:cNvSpPr>
              <a:spLocks noChangeArrowheads="1"/>
            </p:cNvSpPr>
            <p:nvPr/>
          </p:nvSpPr>
          <p:spPr bwMode="auto">
            <a:xfrm>
              <a:off x="3052" y="2510"/>
              <a:ext cx="167"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29" name="AutoShape 792"/>
            <p:cNvSpPr>
              <a:spLocks noChangeArrowheads="1"/>
            </p:cNvSpPr>
            <p:nvPr/>
          </p:nvSpPr>
          <p:spPr bwMode="auto">
            <a:xfrm>
              <a:off x="3082" y="2528"/>
              <a:ext cx="107" cy="53"/>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0" name="Rectangle 793"/>
            <p:cNvSpPr>
              <a:spLocks noChangeArrowheads="1"/>
            </p:cNvSpPr>
            <p:nvPr/>
          </p:nvSpPr>
          <p:spPr bwMode="auto">
            <a:xfrm>
              <a:off x="2854" y="2510"/>
              <a:ext cx="167"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1" name="AutoShape 794"/>
            <p:cNvSpPr>
              <a:spLocks noChangeArrowheads="1"/>
            </p:cNvSpPr>
            <p:nvPr/>
          </p:nvSpPr>
          <p:spPr bwMode="auto">
            <a:xfrm>
              <a:off x="2884" y="2528"/>
              <a:ext cx="107" cy="53"/>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2" name="Rectangle 795"/>
            <p:cNvSpPr>
              <a:spLocks noChangeArrowheads="1"/>
            </p:cNvSpPr>
            <p:nvPr/>
          </p:nvSpPr>
          <p:spPr bwMode="auto">
            <a:xfrm>
              <a:off x="3052" y="3035"/>
              <a:ext cx="167"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3" name="AutoShape 796"/>
            <p:cNvSpPr>
              <a:spLocks noChangeArrowheads="1"/>
            </p:cNvSpPr>
            <p:nvPr/>
          </p:nvSpPr>
          <p:spPr bwMode="auto">
            <a:xfrm>
              <a:off x="3082" y="3052"/>
              <a:ext cx="107"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4" name="Rectangle 797"/>
            <p:cNvSpPr>
              <a:spLocks noChangeArrowheads="1"/>
            </p:cNvSpPr>
            <p:nvPr/>
          </p:nvSpPr>
          <p:spPr bwMode="auto">
            <a:xfrm>
              <a:off x="3151" y="3168"/>
              <a:ext cx="167"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5" name="AutoShape 798"/>
            <p:cNvSpPr>
              <a:spLocks noChangeArrowheads="1"/>
            </p:cNvSpPr>
            <p:nvPr/>
          </p:nvSpPr>
          <p:spPr bwMode="auto">
            <a:xfrm>
              <a:off x="3181" y="3186"/>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6" name="Rectangle 799"/>
            <p:cNvSpPr>
              <a:spLocks noChangeArrowheads="1"/>
            </p:cNvSpPr>
            <p:nvPr/>
          </p:nvSpPr>
          <p:spPr bwMode="auto">
            <a:xfrm>
              <a:off x="2953" y="3168"/>
              <a:ext cx="167"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7" name="AutoShape 800"/>
            <p:cNvSpPr>
              <a:spLocks noChangeArrowheads="1"/>
            </p:cNvSpPr>
            <p:nvPr/>
          </p:nvSpPr>
          <p:spPr bwMode="auto">
            <a:xfrm>
              <a:off x="2983" y="3186"/>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8" name="Rectangle 801"/>
            <p:cNvSpPr>
              <a:spLocks noChangeArrowheads="1"/>
            </p:cNvSpPr>
            <p:nvPr/>
          </p:nvSpPr>
          <p:spPr bwMode="auto">
            <a:xfrm>
              <a:off x="3745" y="3168"/>
              <a:ext cx="167"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9" name="AutoShape 802"/>
            <p:cNvSpPr>
              <a:spLocks noChangeArrowheads="1"/>
            </p:cNvSpPr>
            <p:nvPr/>
          </p:nvSpPr>
          <p:spPr bwMode="auto">
            <a:xfrm>
              <a:off x="3775" y="3186"/>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40" name="Rectangle 803"/>
            <p:cNvSpPr>
              <a:spLocks noChangeArrowheads="1"/>
            </p:cNvSpPr>
            <p:nvPr/>
          </p:nvSpPr>
          <p:spPr bwMode="auto">
            <a:xfrm>
              <a:off x="3547" y="3168"/>
              <a:ext cx="166"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41" name="AutoShape 804"/>
            <p:cNvSpPr>
              <a:spLocks noChangeArrowheads="1"/>
            </p:cNvSpPr>
            <p:nvPr/>
          </p:nvSpPr>
          <p:spPr bwMode="auto">
            <a:xfrm>
              <a:off x="3577" y="3186"/>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42" name="Rectangle 805"/>
            <p:cNvSpPr>
              <a:spLocks noChangeArrowheads="1"/>
            </p:cNvSpPr>
            <p:nvPr/>
          </p:nvSpPr>
          <p:spPr bwMode="auto">
            <a:xfrm>
              <a:off x="3349" y="3168"/>
              <a:ext cx="166"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43" name="AutoShape 806"/>
            <p:cNvSpPr>
              <a:spLocks noChangeArrowheads="1"/>
            </p:cNvSpPr>
            <p:nvPr/>
          </p:nvSpPr>
          <p:spPr bwMode="auto">
            <a:xfrm>
              <a:off x="3379" y="3186"/>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44" name="Rectangle 807"/>
            <p:cNvSpPr>
              <a:spLocks noChangeArrowheads="1"/>
            </p:cNvSpPr>
            <p:nvPr/>
          </p:nvSpPr>
          <p:spPr bwMode="auto">
            <a:xfrm>
              <a:off x="3646" y="3035"/>
              <a:ext cx="167"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45" name="AutoShape 808"/>
            <p:cNvSpPr>
              <a:spLocks noChangeArrowheads="1"/>
            </p:cNvSpPr>
            <p:nvPr/>
          </p:nvSpPr>
          <p:spPr bwMode="auto">
            <a:xfrm>
              <a:off x="3676" y="3052"/>
              <a:ext cx="107"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46" name="Rectangle 809"/>
            <p:cNvSpPr>
              <a:spLocks noChangeArrowheads="1"/>
            </p:cNvSpPr>
            <p:nvPr/>
          </p:nvSpPr>
          <p:spPr bwMode="auto">
            <a:xfrm>
              <a:off x="3448" y="3035"/>
              <a:ext cx="167"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47" name="AutoShape 810"/>
            <p:cNvSpPr>
              <a:spLocks noChangeArrowheads="1"/>
            </p:cNvSpPr>
            <p:nvPr/>
          </p:nvSpPr>
          <p:spPr bwMode="auto">
            <a:xfrm>
              <a:off x="3478" y="3052"/>
              <a:ext cx="107"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48" name="Rectangle 811"/>
            <p:cNvSpPr>
              <a:spLocks noChangeArrowheads="1"/>
            </p:cNvSpPr>
            <p:nvPr/>
          </p:nvSpPr>
          <p:spPr bwMode="auto">
            <a:xfrm>
              <a:off x="3250" y="3035"/>
              <a:ext cx="167"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49" name="AutoShape 812"/>
            <p:cNvSpPr>
              <a:spLocks noChangeArrowheads="1"/>
            </p:cNvSpPr>
            <p:nvPr/>
          </p:nvSpPr>
          <p:spPr bwMode="auto">
            <a:xfrm>
              <a:off x="3280" y="3052"/>
              <a:ext cx="107"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50" name="Rectangle 813"/>
            <p:cNvSpPr>
              <a:spLocks noChangeArrowheads="1"/>
            </p:cNvSpPr>
            <p:nvPr/>
          </p:nvSpPr>
          <p:spPr bwMode="auto">
            <a:xfrm>
              <a:off x="2755" y="3168"/>
              <a:ext cx="167"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51" name="AutoShape 814"/>
            <p:cNvSpPr>
              <a:spLocks noChangeArrowheads="1"/>
            </p:cNvSpPr>
            <p:nvPr/>
          </p:nvSpPr>
          <p:spPr bwMode="auto">
            <a:xfrm>
              <a:off x="2785" y="3186"/>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52" name="Rectangle 815"/>
            <p:cNvSpPr>
              <a:spLocks noChangeArrowheads="1"/>
            </p:cNvSpPr>
            <p:nvPr/>
          </p:nvSpPr>
          <p:spPr bwMode="auto">
            <a:xfrm>
              <a:off x="2557" y="3168"/>
              <a:ext cx="167"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53" name="AutoShape 816"/>
            <p:cNvSpPr>
              <a:spLocks noChangeArrowheads="1"/>
            </p:cNvSpPr>
            <p:nvPr/>
          </p:nvSpPr>
          <p:spPr bwMode="auto">
            <a:xfrm>
              <a:off x="2587" y="3186"/>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54" name="Rectangle 817"/>
            <p:cNvSpPr>
              <a:spLocks noChangeArrowheads="1"/>
            </p:cNvSpPr>
            <p:nvPr/>
          </p:nvSpPr>
          <p:spPr bwMode="auto">
            <a:xfrm>
              <a:off x="2854" y="3035"/>
              <a:ext cx="166"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55" name="AutoShape 818"/>
            <p:cNvSpPr>
              <a:spLocks noChangeArrowheads="1"/>
            </p:cNvSpPr>
            <p:nvPr/>
          </p:nvSpPr>
          <p:spPr bwMode="auto">
            <a:xfrm>
              <a:off x="2884" y="3052"/>
              <a:ext cx="106"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56" name="Rectangle 819"/>
            <p:cNvSpPr>
              <a:spLocks noChangeArrowheads="1"/>
            </p:cNvSpPr>
            <p:nvPr/>
          </p:nvSpPr>
          <p:spPr bwMode="auto">
            <a:xfrm>
              <a:off x="2655" y="3035"/>
              <a:ext cx="166"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57" name="AutoShape 820"/>
            <p:cNvSpPr>
              <a:spLocks noChangeArrowheads="1"/>
            </p:cNvSpPr>
            <p:nvPr/>
          </p:nvSpPr>
          <p:spPr bwMode="auto">
            <a:xfrm>
              <a:off x="2685" y="3052"/>
              <a:ext cx="106"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58" name="Rectangle 821"/>
            <p:cNvSpPr>
              <a:spLocks noChangeArrowheads="1"/>
            </p:cNvSpPr>
            <p:nvPr/>
          </p:nvSpPr>
          <p:spPr bwMode="auto">
            <a:xfrm>
              <a:off x="2458" y="3035"/>
              <a:ext cx="166"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59" name="AutoShape 822"/>
            <p:cNvSpPr>
              <a:spLocks noChangeArrowheads="1"/>
            </p:cNvSpPr>
            <p:nvPr/>
          </p:nvSpPr>
          <p:spPr bwMode="auto">
            <a:xfrm>
              <a:off x="2488" y="3052"/>
              <a:ext cx="106"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60" name="Rectangle 823"/>
            <p:cNvSpPr>
              <a:spLocks noChangeArrowheads="1"/>
            </p:cNvSpPr>
            <p:nvPr/>
          </p:nvSpPr>
          <p:spPr bwMode="auto">
            <a:xfrm>
              <a:off x="2261" y="3035"/>
              <a:ext cx="166"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61" name="AutoShape 824"/>
            <p:cNvSpPr>
              <a:spLocks noChangeArrowheads="1"/>
            </p:cNvSpPr>
            <p:nvPr/>
          </p:nvSpPr>
          <p:spPr bwMode="auto">
            <a:xfrm>
              <a:off x="2291" y="3052"/>
              <a:ext cx="106"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62" name="Rectangle 825"/>
            <p:cNvSpPr>
              <a:spLocks noChangeArrowheads="1"/>
            </p:cNvSpPr>
            <p:nvPr/>
          </p:nvSpPr>
          <p:spPr bwMode="auto">
            <a:xfrm>
              <a:off x="2361" y="3168"/>
              <a:ext cx="166"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63" name="AutoShape 826"/>
            <p:cNvSpPr>
              <a:spLocks noChangeArrowheads="1"/>
            </p:cNvSpPr>
            <p:nvPr/>
          </p:nvSpPr>
          <p:spPr bwMode="auto">
            <a:xfrm>
              <a:off x="2391" y="3186"/>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64" name="Rectangle 827"/>
            <p:cNvSpPr>
              <a:spLocks noChangeArrowheads="1"/>
            </p:cNvSpPr>
            <p:nvPr/>
          </p:nvSpPr>
          <p:spPr bwMode="auto">
            <a:xfrm>
              <a:off x="2163" y="3168"/>
              <a:ext cx="166"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65" name="AutoShape 828"/>
            <p:cNvSpPr>
              <a:spLocks noChangeArrowheads="1"/>
            </p:cNvSpPr>
            <p:nvPr/>
          </p:nvSpPr>
          <p:spPr bwMode="auto">
            <a:xfrm>
              <a:off x="2193" y="3186"/>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66" name="Rectangle 829"/>
            <p:cNvSpPr>
              <a:spLocks noChangeArrowheads="1"/>
            </p:cNvSpPr>
            <p:nvPr/>
          </p:nvSpPr>
          <p:spPr bwMode="auto">
            <a:xfrm>
              <a:off x="1666" y="1983"/>
              <a:ext cx="167"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67" name="AutoShape 830"/>
            <p:cNvSpPr>
              <a:spLocks noChangeArrowheads="1"/>
            </p:cNvSpPr>
            <p:nvPr/>
          </p:nvSpPr>
          <p:spPr bwMode="auto">
            <a:xfrm>
              <a:off x="1696" y="2000"/>
              <a:ext cx="107"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68" name="Rectangle 831"/>
            <p:cNvSpPr>
              <a:spLocks noChangeArrowheads="1"/>
            </p:cNvSpPr>
            <p:nvPr/>
          </p:nvSpPr>
          <p:spPr bwMode="auto">
            <a:xfrm>
              <a:off x="1765" y="2116"/>
              <a:ext cx="167" cy="89"/>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69" name="AutoShape 832"/>
            <p:cNvSpPr>
              <a:spLocks noChangeArrowheads="1"/>
            </p:cNvSpPr>
            <p:nvPr/>
          </p:nvSpPr>
          <p:spPr bwMode="auto">
            <a:xfrm>
              <a:off x="1795" y="2133"/>
              <a:ext cx="107"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70" name="Rectangle 833"/>
            <p:cNvSpPr>
              <a:spLocks noChangeArrowheads="1"/>
            </p:cNvSpPr>
            <p:nvPr/>
          </p:nvSpPr>
          <p:spPr bwMode="auto">
            <a:xfrm>
              <a:off x="1567" y="2116"/>
              <a:ext cx="167" cy="89"/>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71" name="AutoShape 834"/>
            <p:cNvSpPr>
              <a:spLocks noChangeArrowheads="1"/>
            </p:cNvSpPr>
            <p:nvPr/>
          </p:nvSpPr>
          <p:spPr bwMode="auto">
            <a:xfrm>
              <a:off x="1597" y="2133"/>
              <a:ext cx="107"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72" name="Rectangle 835"/>
            <p:cNvSpPr>
              <a:spLocks noChangeArrowheads="1"/>
            </p:cNvSpPr>
            <p:nvPr/>
          </p:nvSpPr>
          <p:spPr bwMode="auto">
            <a:xfrm>
              <a:off x="1765" y="2377"/>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73" name="AutoShape 836"/>
            <p:cNvSpPr>
              <a:spLocks noChangeArrowheads="1"/>
            </p:cNvSpPr>
            <p:nvPr/>
          </p:nvSpPr>
          <p:spPr bwMode="auto">
            <a:xfrm>
              <a:off x="1795" y="2395"/>
              <a:ext cx="106"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74" name="Rectangle 837"/>
            <p:cNvSpPr>
              <a:spLocks noChangeArrowheads="1"/>
            </p:cNvSpPr>
            <p:nvPr/>
          </p:nvSpPr>
          <p:spPr bwMode="auto">
            <a:xfrm>
              <a:off x="1865" y="2245"/>
              <a:ext cx="166"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75" name="AutoShape 838"/>
            <p:cNvSpPr>
              <a:spLocks noChangeArrowheads="1"/>
            </p:cNvSpPr>
            <p:nvPr/>
          </p:nvSpPr>
          <p:spPr bwMode="auto">
            <a:xfrm>
              <a:off x="1895" y="2263"/>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76" name="Rectangle 839"/>
            <p:cNvSpPr>
              <a:spLocks noChangeArrowheads="1"/>
            </p:cNvSpPr>
            <p:nvPr/>
          </p:nvSpPr>
          <p:spPr bwMode="auto">
            <a:xfrm>
              <a:off x="1666" y="2245"/>
              <a:ext cx="166"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77" name="AutoShape 840"/>
            <p:cNvSpPr>
              <a:spLocks noChangeArrowheads="1"/>
            </p:cNvSpPr>
            <p:nvPr/>
          </p:nvSpPr>
          <p:spPr bwMode="auto">
            <a:xfrm>
              <a:off x="1696" y="2263"/>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78" name="Rectangle 841"/>
            <p:cNvSpPr>
              <a:spLocks noChangeArrowheads="1"/>
            </p:cNvSpPr>
            <p:nvPr/>
          </p:nvSpPr>
          <p:spPr bwMode="auto">
            <a:xfrm>
              <a:off x="1964" y="2377"/>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79" name="AutoShape 842"/>
            <p:cNvSpPr>
              <a:spLocks noChangeArrowheads="1"/>
            </p:cNvSpPr>
            <p:nvPr/>
          </p:nvSpPr>
          <p:spPr bwMode="auto">
            <a:xfrm>
              <a:off x="1994" y="2395"/>
              <a:ext cx="106"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80" name="Rectangle 843"/>
            <p:cNvSpPr>
              <a:spLocks noChangeArrowheads="1"/>
            </p:cNvSpPr>
            <p:nvPr/>
          </p:nvSpPr>
          <p:spPr bwMode="auto">
            <a:xfrm>
              <a:off x="1469" y="2245"/>
              <a:ext cx="166"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81" name="AutoShape 844"/>
            <p:cNvSpPr>
              <a:spLocks noChangeArrowheads="1"/>
            </p:cNvSpPr>
            <p:nvPr/>
          </p:nvSpPr>
          <p:spPr bwMode="auto">
            <a:xfrm>
              <a:off x="1499" y="2263"/>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82" name="Rectangle 845"/>
            <p:cNvSpPr>
              <a:spLocks noChangeArrowheads="1"/>
            </p:cNvSpPr>
            <p:nvPr/>
          </p:nvSpPr>
          <p:spPr bwMode="auto">
            <a:xfrm>
              <a:off x="1567" y="2377"/>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83" name="AutoShape 846"/>
            <p:cNvSpPr>
              <a:spLocks noChangeArrowheads="1"/>
            </p:cNvSpPr>
            <p:nvPr/>
          </p:nvSpPr>
          <p:spPr bwMode="auto">
            <a:xfrm>
              <a:off x="1597" y="2395"/>
              <a:ext cx="106"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84" name="Rectangle 847"/>
            <p:cNvSpPr>
              <a:spLocks noChangeArrowheads="1"/>
            </p:cNvSpPr>
            <p:nvPr/>
          </p:nvSpPr>
          <p:spPr bwMode="auto">
            <a:xfrm>
              <a:off x="1369" y="2377"/>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85" name="AutoShape 848"/>
            <p:cNvSpPr>
              <a:spLocks noChangeArrowheads="1"/>
            </p:cNvSpPr>
            <p:nvPr/>
          </p:nvSpPr>
          <p:spPr bwMode="auto">
            <a:xfrm>
              <a:off x="1399" y="2395"/>
              <a:ext cx="106"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86" name="Rectangle 849"/>
            <p:cNvSpPr>
              <a:spLocks noChangeArrowheads="1"/>
            </p:cNvSpPr>
            <p:nvPr/>
          </p:nvSpPr>
          <p:spPr bwMode="auto">
            <a:xfrm>
              <a:off x="2062" y="2510"/>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87" name="AutoShape 850"/>
            <p:cNvSpPr>
              <a:spLocks noChangeArrowheads="1"/>
            </p:cNvSpPr>
            <p:nvPr/>
          </p:nvSpPr>
          <p:spPr bwMode="auto">
            <a:xfrm>
              <a:off x="2092" y="2528"/>
              <a:ext cx="106" cy="53"/>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88" name="Rectangle 851"/>
            <p:cNvSpPr>
              <a:spLocks noChangeArrowheads="1"/>
            </p:cNvSpPr>
            <p:nvPr/>
          </p:nvSpPr>
          <p:spPr bwMode="auto">
            <a:xfrm>
              <a:off x="2163" y="2642"/>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89" name="AutoShape 852"/>
            <p:cNvSpPr>
              <a:spLocks noChangeArrowheads="1"/>
            </p:cNvSpPr>
            <p:nvPr/>
          </p:nvSpPr>
          <p:spPr bwMode="auto">
            <a:xfrm>
              <a:off x="2193" y="2661"/>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0" name="Rectangle 853"/>
            <p:cNvSpPr>
              <a:spLocks noChangeArrowheads="1"/>
            </p:cNvSpPr>
            <p:nvPr/>
          </p:nvSpPr>
          <p:spPr bwMode="auto">
            <a:xfrm>
              <a:off x="1964" y="2642"/>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1" name="AutoShape 854"/>
            <p:cNvSpPr>
              <a:spLocks noChangeArrowheads="1"/>
            </p:cNvSpPr>
            <p:nvPr/>
          </p:nvSpPr>
          <p:spPr bwMode="auto">
            <a:xfrm>
              <a:off x="1994" y="2661"/>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2" name="Rectangle 855"/>
            <p:cNvSpPr>
              <a:spLocks noChangeArrowheads="1"/>
            </p:cNvSpPr>
            <p:nvPr/>
          </p:nvSpPr>
          <p:spPr bwMode="auto">
            <a:xfrm>
              <a:off x="2163" y="2906"/>
              <a:ext cx="167"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3" name="AutoShape 856"/>
            <p:cNvSpPr>
              <a:spLocks noChangeArrowheads="1"/>
            </p:cNvSpPr>
            <p:nvPr/>
          </p:nvSpPr>
          <p:spPr bwMode="auto">
            <a:xfrm>
              <a:off x="2193" y="2925"/>
              <a:ext cx="107"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4" name="Rectangle 857"/>
            <p:cNvSpPr>
              <a:spLocks noChangeArrowheads="1"/>
            </p:cNvSpPr>
            <p:nvPr/>
          </p:nvSpPr>
          <p:spPr bwMode="auto">
            <a:xfrm>
              <a:off x="2261" y="2773"/>
              <a:ext cx="167"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5" name="AutoShape 858"/>
            <p:cNvSpPr>
              <a:spLocks noChangeArrowheads="1"/>
            </p:cNvSpPr>
            <p:nvPr/>
          </p:nvSpPr>
          <p:spPr bwMode="auto">
            <a:xfrm>
              <a:off x="2291" y="2791"/>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6" name="Rectangle 859"/>
            <p:cNvSpPr>
              <a:spLocks noChangeArrowheads="1"/>
            </p:cNvSpPr>
            <p:nvPr/>
          </p:nvSpPr>
          <p:spPr bwMode="auto">
            <a:xfrm>
              <a:off x="2062" y="2773"/>
              <a:ext cx="167"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7" name="AutoShape 860"/>
            <p:cNvSpPr>
              <a:spLocks noChangeArrowheads="1"/>
            </p:cNvSpPr>
            <p:nvPr/>
          </p:nvSpPr>
          <p:spPr bwMode="auto">
            <a:xfrm>
              <a:off x="2092" y="2791"/>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8" name="Rectangle 861"/>
            <p:cNvSpPr>
              <a:spLocks noChangeArrowheads="1"/>
            </p:cNvSpPr>
            <p:nvPr/>
          </p:nvSpPr>
          <p:spPr bwMode="auto">
            <a:xfrm>
              <a:off x="1865" y="2773"/>
              <a:ext cx="167"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9" name="AutoShape 862"/>
            <p:cNvSpPr>
              <a:spLocks noChangeArrowheads="1"/>
            </p:cNvSpPr>
            <p:nvPr/>
          </p:nvSpPr>
          <p:spPr bwMode="auto">
            <a:xfrm>
              <a:off x="1895" y="2791"/>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00" name="Rectangle 863"/>
            <p:cNvSpPr>
              <a:spLocks noChangeArrowheads="1"/>
            </p:cNvSpPr>
            <p:nvPr/>
          </p:nvSpPr>
          <p:spPr bwMode="auto">
            <a:xfrm>
              <a:off x="1964" y="2906"/>
              <a:ext cx="167"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01" name="AutoShape 864"/>
            <p:cNvSpPr>
              <a:spLocks noChangeArrowheads="1"/>
            </p:cNvSpPr>
            <p:nvPr/>
          </p:nvSpPr>
          <p:spPr bwMode="auto">
            <a:xfrm>
              <a:off x="1994" y="2925"/>
              <a:ext cx="107"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02" name="Rectangle 865"/>
            <p:cNvSpPr>
              <a:spLocks noChangeArrowheads="1"/>
            </p:cNvSpPr>
            <p:nvPr/>
          </p:nvSpPr>
          <p:spPr bwMode="auto">
            <a:xfrm>
              <a:off x="1765" y="2906"/>
              <a:ext cx="167"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03" name="AutoShape 866"/>
            <p:cNvSpPr>
              <a:spLocks noChangeArrowheads="1"/>
            </p:cNvSpPr>
            <p:nvPr/>
          </p:nvSpPr>
          <p:spPr bwMode="auto">
            <a:xfrm>
              <a:off x="1795" y="2925"/>
              <a:ext cx="107"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04" name="Rectangle 867"/>
            <p:cNvSpPr>
              <a:spLocks noChangeArrowheads="1"/>
            </p:cNvSpPr>
            <p:nvPr/>
          </p:nvSpPr>
          <p:spPr bwMode="auto">
            <a:xfrm>
              <a:off x="1270" y="2510"/>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05" name="AutoShape 868"/>
            <p:cNvSpPr>
              <a:spLocks noChangeArrowheads="1"/>
            </p:cNvSpPr>
            <p:nvPr/>
          </p:nvSpPr>
          <p:spPr bwMode="auto">
            <a:xfrm>
              <a:off x="1300" y="2528"/>
              <a:ext cx="106" cy="53"/>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06" name="Rectangle 869"/>
            <p:cNvSpPr>
              <a:spLocks noChangeArrowheads="1"/>
            </p:cNvSpPr>
            <p:nvPr/>
          </p:nvSpPr>
          <p:spPr bwMode="auto">
            <a:xfrm>
              <a:off x="1369" y="2642"/>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07" name="AutoShape 870"/>
            <p:cNvSpPr>
              <a:spLocks noChangeArrowheads="1"/>
            </p:cNvSpPr>
            <p:nvPr/>
          </p:nvSpPr>
          <p:spPr bwMode="auto">
            <a:xfrm>
              <a:off x="1399" y="2661"/>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08" name="Rectangle 871"/>
            <p:cNvSpPr>
              <a:spLocks noChangeArrowheads="1"/>
            </p:cNvSpPr>
            <p:nvPr/>
          </p:nvSpPr>
          <p:spPr bwMode="auto">
            <a:xfrm>
              <a:off x="1171" y="2642"/>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09" name="AutoShape 872"/>
            <p:cNvSpPr>
              <a:spLocks noChangeArrowheads="1"/>
            </p:cNvSpPr>
            <p:nvPr/>
          </p:nvSpPr>
          <p:spPr bwMode="auto">
            <a:xfrm>
              <a:off x="1201" y="2661"/>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10" name="Rectangle 873"/>
            <p:cNvSpPr>
              <a:spLocks noChangeArrowheads="1"/>
            </p:cNvSpPr>
            <p:nvPr/>
          </p:nvSpPr>
          <p:spPr bwMode="auto">
            <a:xfrm>
              <a:off x="1369" y="2906"/>
              <a:ext cx="167"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11" name="AutoShape 874"/>
            <p:cNvSpPr>
              <a:spLocks noChangeArrowheads="1"/>
            </p:cNvSpPr>
            <p:nvPr/>
          </p:nvSpPr>
          <p:spPr bwMode="auto">
            <a:xfrm>
              <a:off x="1399" y="2925"/>
              <a:ext cx="107"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12" name="Rectangle 875"/>
            <p:cNvSpPr>
              <a:spLocks noChangeArrowheads="1"/>
            </p:cNvSpPr>
            <p:nvPr/>
          </p:nvSpPr>
          <p:spPr bwMode="auto">
            <a:xfrm>
              <a:off x="1469" y="2773"/>
              <a:ext cx="167"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13" name="AutoShape 876"/>
            <p:cNvSpPr>
              <a:spLocks noChangeArrowheads="1"/>
            </p:cNvSpPr>
            <p:nvPr/>
          </p:nvSpPr>
          <p:spPr bwMode="auto">
            <a:xfrm>
              <a:off x="1499" y="2791"/>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14" name="Rectangle 877"/>
            <p:cNvSpPr>
              <a:spLocks noChangeArrowheads="1"/>
            </p:cNvSpPr>
            <p:nvPr/>
          </p:nvSpPr>
          <p:spPr bwMode="auto">
            <a:xfrm>
              <a:off x="1270" y="2773"/>
              <a:ext cx="167"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15" name="AutoShape 878"/>
            <p:cNvSpPr>
              <a:spLocks noChangeArrowheads="1"/>
            </p:cNvSpPr>
            <p:nvPr/>
          </p:nvSpPr>
          <p:spPr bwMode="auto">
            <a:xfrm>
              <a:off x="1300" y="2791"/>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16" name="Rectangle 879"/>
            <p:cNvSpPr>
              <a:spLocks noChangeArrowheads="1"/>
            </p:cNvSpPr>
            <p:nvPr/>
          </p:nvSpPr>
          <p:spPr bwMode="auto">
            <a:xfrm>
              <a:off x="1567" y="2906"/>
              <a:ext cx="167"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17" name="AutoShape 880"/>
            <p:cNvSpPr>
              <a:spLocks noChangeArrowheads="1"/>
            </p:cNvSpPr>
            <p:nvPr/>
          </p:nvSpPr>
          <p:spPr bwMode="auto">
            <a:xfrm>
              <a:off x="1597" y="2925"/>
              <a:ext cx="107"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18" name="Rectangle 881"/>
            <p:cNvSpPr>
              <a:spLocks noChangeArrowheads="1"/>
            </p:cNvSpPr>
            <p:nvPr/>
          </p:nvSpPr>
          <p:spPr bwMode="auto">
            <a:xfrm>
              <a:off x="1072" y="2773"/>
              <a:ext cx="167"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19" name="AutoShape 882"/>
            <p:cNvSpPr>
              <a:spLocks noChangeArrowheads="1"/>
            </p:cNvSpPr>
            <p:nvPr/>
          </p:nvSpPr>
          <p:spPr bwMode="auto">
            <a:xfrm>
              <a:off x="1102" y="2791"/>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20" name="Rectangle 883"/>
            <p:cNvSpPr>
              <a:spLocks noChangeArrowheads="1"/>
            </p:cNvSpPr>
            <p:nvPr/>
          </p:nvSpPr>
          <p:spPr bwMode="auto">
            <a:xfrm>
              <a:off x="1171" y="2906"/>
              <a:ext cx="167"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21" name="AutoShape 884"/>
            <p:cNvSpPr>
              <a:spLocks noChangeArrowheads="1"/>
            </p:cNvSpPr>
            <p:nvPr/>
          </p:nvSpPr>
          <p:spPr bwMode="auto">
            <a:xfrm>
              <a:off x="1201" y="2925"/>
              <a:ext cx="107"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22" name="Rectangle 885"/>
            <p:cNvSpPr>
              <a:spLocks noChangeArrowheads="1"/>
            </p:cNvSpPr>
            <p:nvPr/>
          </p:nvSpPr>
          <p:spPr bwMode="auto">
            <a:xfrm>
              <a:off x="973" y="2906"/>
              <a:ext cx="167"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23" name="AutoShape 886"/>
            <p:cNvSpPr>
              <a:spLocks noChangeArrowheads="1"/>
            </p:cNvSpPr>
            <p:nvPr/>
          </p:nvSpPr>
          <p:spPr bwMode="auto">
            <a:xfrm>
              <a:off x="1003" y="2925"/>
              <a:ext cx="107"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24" name="Rectangle 887"/>
            <p:cNvSpPr>
              <a:spLocks noChangeArrowheads="1"/>
            </p:cNvSpPr>
            <p:nvPr/>
          </p:nvSpPr>
          <p:spPr bwMode="auto">
            <a:xfrm>
              <a:off x="1666" y="2773"/>
              <a:ext cx="166"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25" name="AutoShape 888"/>
            <p:cNvSpPr>
              <a:spLocks noChangeArrowheads="1"/>
            </p:cNvSpPr>
            <p:nvPr/>
          </p:nvSpPr>
          <p:spPr bwMode="auto">
            <a:xfrm>
              <a:off x="1696" y="2791"/>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26" name="Rectangle 889"/>
            <p:cNvSpPr>
              <a:spLocks noChangeArrowheads="1"/>
            </p:cNvSpPr>
            <p:nvPr/>
          </p:nvSpPr>
          <p:spPr bwMode="auto">
            <a:xfrm>
              <a:off x="1765" y="2642"/>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27" name="AutoShape 890"/>
            <p:cNvSpPr>
              <a:spLocks noChangeArrowheads="1"/>
            </p:cNvSpPr>
            <p:nvPr/>
          </p:nvSpPr>
          <p:spPr bwMode="auto">
            <a:xfrm>
              <a:off x="1795" y="2661"/>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28" name="Rectangle 891"/>
            <p:cNvSpPr>
              <a:spLocks noChangeArrowheads="1"/>
            </p:cNvSpPr>
            <p:nvPr/>
          </p:nvSpPr>
          <p:spPr bwMode="auto">
            <a:xfrm>
              <a:off x="1567" y="2642"/>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29" name="AutoShape 892"/>
            <p:cNvSpPr>
              <a:spLocks noChangeArrowheads="1"/>
            </p:cNvSpPr>
            <p:nvPr/>
          </p:nvSpPr>
          <p:spPr bwMode="auto">
            <a:xfrm>
              <a:off x="1597" y="2661"/>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30" name="Rectangle 893"/>
            <p:cNvSpPr>
              <a:spLocks noChangeArrowheads="1"/>
            </p:cNvSpPr>
            <p:nvPr/>
          </p:nvSpPr>
          <p:spPr bwMode="auto">
            <a:xfrm>
              <a:off x="1865" y="2510"/>
              <a:ext cx="167"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31" name="AutoShape 894"/>
            <p:cNvSpPr>
              <a:spLocks noChangeArrowheads="1"/>
            </p:cNvSpPr>
            <p:nvPr/>
          </p:nvSpPr>
          <p:spPr bwMode="auto">
            <a:xfrm>
              <a:off x="1895" y="2528"/>
              <a:ext cx="107" cy="53"/>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32" name="Rectangle 895"/>
            <p:cNvSpPr>
              <a:spLocks noChangeArrowheads="1"/>
            </p:cNvSpPr>
            <p:nvPr/>
          </p:nvSpPr>
          <p:spPr bwMode="auto">
            <a:xfrm>
              <a:off x="1666" y="2510"/>
              <a:ext cx="167"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33" name="AutoShape 896"/>
            <p:cNvSpPr>
              <a:spLocks noChangeArrowheads="1"/>
            </p:cNvSpPr>
            <p:nvPr/>
          </p:nvSpPr>
          <p:spPr bwMode="auto">
            <a:xfrm>
              <a:off x="1696" y="2528"/>
              <a:ext cx="107" cy="53"/>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34" name="Rectangle 897"/>
            <p:cNvSpPr>
              <a:spLocks noChangeArrowheads="1"/>
            </p:cNvSpPr>
            <p:nvPr/>
          </p:nvSpPr>
          <p:spPr bwMode="auto">
            <a:xfrm>
              <a:off x="1469" y="2510"/>
              <a:ext cx="167"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35" name="AutoShape 898"/>
            <p:cNvSpPr>
              <a:spLocks noChangeArrowheads="1"/>
            </p:cNvSpPr>
            <p:nvPr/>
          </p:nvSpPr>
          <p:spPr bwMode="auto">
            <a:xfrm>
              <a:off x="1499" y="2528"/>
              <a:ext cx="107" cy="53"/>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36" name="Rectangle 899"/>
            <p:cNvSpPr>
              <a:spLocks noChangeArrowheads="1"/>
            </p:cNvSpPr>
            <p:nvPr/>
          </p:nvSpPr>
          <p:spPr bwMode="auto">
            <a:xfrm>
              <a:off x="1666" y="3035"/>
              <a:ext cx="167"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37" name="AutoShape 900"/>
            <p:cNvSpPr>
              <a:spLocks noChangeArrowheads="1"/>
            </p:cNvSpPr>
            <p:nvPr/>
          </p:nvSpPr>
          <p:spPr bwMode="auto">
            <a:xfrm>
              <a:off x="1696" y="3052"/>
              <a:ext cx="107"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38" name="Rectangle 901"/>
            <p:cNvSpPr>
              <a:spLocks noChangeArrowheads="1"/>
            </p:cNvSpPr>
            <p:nvPr/>
          </p:nvSpPr>
          <p:spPr bwMode="auto">
            <a:xfrm>
              <a:off x="1765" y="3168"/>
              <a:ext cx="167"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39" name="AutoShape 902"/>
            <p:cNvSpPr>
              <a:spLocks noChangeArrowheads="1"/>
            </p:cNvSpPr>
            <p:nvPr/>
          </p:nvSpPr>
          <p:spPr bwMode="auto">
            <a:xfrm>
              <a:off x="1795" y="3186"/>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40" name="Rectangle 903"/>
            <p:cNvSpPr>
              <a:spLocks noChangeArrowheads="1"/>
            </p:cNvSpPr>
            <p:nvPr/>
          </p:nvSpPr>
          <p:spPr bwMode="auto">
            <a:xfrm>
              <a:off x="1567" y="3168"/>
              <a:ext cx="167"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41" name="AutoShape 904"/>
            <p:cNvSpPr>
              <a:spLocks noChangeArrowheads="1"/>
            </p:cNvSpPr>
            <p:nvPr/>
          </p:nvSpPr>
          <p:spPr bwMode="auto">
            <a:xfrm>
              <a:off x="1597" y="3186"/>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42" name="Rectangle 905"/>
            <p:cNvSpPr>
              <a:spLocks noChangeArrowheads="1"/>
            </p:cNvSpPr>
            <p:nvPr/>
          </p:nvSpPr>
          <p:spPr bwMode="auto">
            <a:xfrm>
              <a:off x="1964" y="3168"/>
              <a:ext cx="166"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43" name="AutoShape 906"/>
            <p:cNvSpPr>
              <a:spLocks noChangeArrowheads="1"/>
            </p:cNvSpPr>
            <p:nvPr/>
          </p:nvSpPr>
          <p:spPr bwMode="auto">
            <a:xfrm>
              <a:off x="1994" y="3186"/>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44" name="Rectangle 907"/>
            <p:cNvSpPr>
              <a:spLocks noChangeArrowheads="1"/>
            </p:cNvSpPr>
            <p:nvPr/>
          </p:nvSpPr>
          <p:spPr bwMode="auto">
            <a:xfrm>
              <a:off x="2062" y="3035"/>
              <a:ext cx="167"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45" name="AutoShape 908"/>
            <p:cNvSpPr>
              <a:spLocks noChangeArrowheads="1"/>
            </p:cNvSpPr>
            <p:nvPr/>
          </p:nvSpPr>
          <p:spPr bwMode="auto">
            <a:xfrm>
              <a:off x="2092" y="3052"/>
              <a:ext cx="107"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46" name="Rectangle 909"/>
            <p:cNvSpPr>
              <a:spLocks noChangeArrowheads="1"/>
            </p:cNvSpPr>
            <p:nvPr/>
          </p:nvSpPr>
          <p:spPr bwMode="auto">
            <a:xfrm>
              <a:off x="1865" y="3035"/>
              <a:ext cx="167"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47" name="AutoShape 910"/>
            <p:cNvSpPr>
              <a:spLocks noChangeArrowheads="1"/>
            </p:cNvSpPr>
            <p:nvPr/>
          </p:nvSpPr>
          <p:spPr bwMode="auto">
            <a:xfrm>
              <a:off x="1895" y="3052"/>
              <a:ext cx="107"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48" name="Rectangle 911"/>
            <p:cNvSpPr>
              <a:spLocks noChangeArrowheads="1"/>
            </p:cNvSpPr>
            <p:nvPr/>
          </p:nvSpPr>
          <p:spPr bwMode="auto">
            <a:xfrm>
              <a:off x="1369" y="3168"/>
              <a:ext cx="167"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49" name="AutoShape 912"/>
            <p:cNvSpPr>
              <a:spLocks noChangeArrowheads="1"/>
            </p:cNvSpPr>
            <p:nvPr/>
          </p:nvSpPr>
          <p:spPr bwMode="auto">
            <a:xfrm>
              <a:off x="1399" y="3186"/>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0" name="Rectangle 913"/>
            <p:cNvSpPr>
              <a:spLocks noChangeArrowheads="1"/>
            </p:cNvSpPr>
            <p:nvPr/>
          </p:nvSpPr>
          <p:spPr bwMode="auto">
            <a:xfrm>
              <a:off x="1171" y="3168"/>
              <a:ext cx="167"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1" name="AutoShape 914"/>
            <p:cNvSpPr>
              <a:spLocks noChangeArrowheads="1"/>
            </p:cNvSpPr>
            <p:nvPr/>
          </p:nvSpPr>
          <p:spPr bwMode="auto">
            <a:xfrm>
              <a:off x="1201" y="3186"/>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2" name="Rectangle 915"/>
            <p:cNvSpPr>
              <a:spLocks noChangeArrowheads="1"/>
            </p:cNvSpPr>
            <p:nvPr/>
          </p:nvSpPr>
          <p:spPr bwMode="auto">
            <a:xfrm>
              <a:off x="1469" y="3035"/>
              <a:ext cx="166"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3" name="AutoShape 916"/>
            <p:cNvSpPr>
              <a:spLocks noChangeArrowheads="1"/>
            </p:cNvSpPr>
            <p:nvPr/>
          </p:nvSpPr>
          <p:spPr bwMode="auto">
            <a:xfrm>
              <a:off x="1499" y="3052"/>
              <a:ext cx="106"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4" name="Rectangle 917"/>
            <p:cNvSpPr>
              <a:spLocks noChangeArrowheads="1"/>
            </p:cNvSpPr>
            <p:nvPr/>
          </p:nvSpPr>
          <p:spPr bwMode="auto">
            <a:xfrm>
              <a:off x="1270" y="3035"/>
              <a:ext cx="166"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5" name="AutoShape 918"/>
            <p:cNvSpPr>
              <a:spLocks noChangeArrowheads="1"/>
            </p:cNvSpPr>
            <p:nvPr/>
          </p:nvSpPr>
          <p:spPr bwMode="auto">
            <a:xfrm>
              <a:off x="1300" y="3052"/>
              <a:ext cx="106"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6" name="Rectangle 919"/>
            <p:cNvSpPr>
              <a:spLocks noChangeArrowheads="1"/>
            </p:cNvSpPr>
            <p:nvPr/>
          </p:nvSpPr>
          <p:spPr bwMode="auto">
            <a:xfrm>
              <a:off x="1072" y="3035"/>
              <a:ext cx="166"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7" name="AutoShape 920"/>
            <p:cNvSpPr>
              <a:spLocks noChangeArrowheads="1"/>
            </p:cNvSpPr>
            <p:nvPr/>
          </p:nvSpPr>
          <p:spPr bwMode="auto">
            <a:xfrm>
              <a:off x="1102" y="3052"/>
              <a:ext cx="106"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8" name="Rectangle 921"/>
            <p:cNvSpPr>
              <a:spLocks noChangeArrowheads="1"/>
            </p:cNvSpPr>
            <p:nvPr/>
          </p:nvSpPr>
          <p:spPr bwMode="auto">
            <a:xfrm>
              <a:off x="874" y="3035"/>
              <a:ext cx="166"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9" name="AutoShape 922"/>
            <p:cNvSpPr>
              <a:spLocks noChangeArrowheads="1"/>
            </p:cNvSpPr>
            <p:nvPr/>
          </p:nvSpPr>
          <p:spPr bwMode="auto">
            <a:xfrm>
              <a:off x="904" y="3052"/>
              <a:ext cx="106"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60" name="Rectangle 923"/>
            <p:cNvSpPr>
              <a:spLocks noChangeArrowheads="1"/>
            </p:cNvSpPr>
            <p:nvPr/>
          </p:nvSpPr>
          <p:spPr bwMode="auto">
            <a:xfrm>
              <a:off x="973" y="3168"/>
              <a:ext cx="166"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61" name="AutoShape 924"/>
            <p:cNvSpPr>
              <a:spLocks noChangeArrowheads="1"/>
            </p:cNvSpPr>
            <p:nvPr/>
          </p:nvSpPr>
          <p:spPr bwMode="auto">
            <a:xfrm>
              <a:off x="1003" y="3186"/>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62" name="Rectangle 925"/>
            <p:cNvSpPr>
              <a:spLocks noChangeArrowheads="1"/>
            </p:cNvSpPr>
            <p:nvPr/>
          </p:nvSpPr>
          <p:spPr bwMode="auto">
            <a:xfrm>
              <a:off x="775" y="3168"/>
              <a:ext cx="166"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63" name="AutoShape 926"/>
            <p:cNvSpPr>
              <a:spLocks noChangeArrowheads="1"/>
            </p:cNvSpPr>
            <p:nvPr/>
          </p:nvSpPr>
          <p:spPr bwMode="auto">
            <a:xfrm>
              <a:off x="805" y="3186"/>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64" name="Rectangle 927"/>
            <p:cNvSpPr>
              <a:spLocks noChangeArrowheads="1"/>
            </p:cNvSpPr>
            <p:nvPr/>
          </p:nvSpPr>
          <p:spPr bwMode="auto">
            <a:xfrm>
              <a:off x="3250" y="3303"/>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65" name="AutoShape 928"/>
            <p:cNvSpPr>
              <a:spLocks noChangeArrowheads="1"/>
            </p:cNvSpPr>
            <p:nvPr/>
          </p:nvSpPr>
          <p:spPr bwMode="auto">
            <a:xfrm>
              <a:off x="3280" y="3321"/>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66" name="Rectangle 929"/>
            <p:cNvSpPr>
              <a:spLocks noChangeArrowheads="1"/>
            </p:cNvSpPr>
            <p:nvPr/>
          </p:nvSpPr>
          <p:spPr bwMode="auto">
            <a:xfrm>
              <a:off x="3052" y="3303"/>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67" name="AutoShape 930"/>
            <p:cNvSpPr>
              <a:spLocks noChangeArrowheads="1"/>
            </p:cNvSpPr>
            <p:nvPr/>
          </p:nvSpPr>
          <p:spPr bwMode="auto">
            <a:xfrm>
              <a:off x="3082" y="3321"/>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68" name="Rectangle 931"/>
            <p:cNvSpPr>
              <a:spLocks noChangeArrowheads="1"/>
            </p:cNvSpPr>
            <p:nvPr/>
          </p:nvSpPr>
          <p:spPr bwMode="auto">
            <a:xfrm>
              <a:off x="2854" y="3303"/>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69" name="AutoShape 932"/>
            <p:cNvSpPr>
              <a:spLocks noChangeArrowheads="1"/>
            </p:cNvSpPr>
            <p:nvPr/>
          </p:nvSpPr>
          <p:spPr bwMode="auto">
            <a:xfrm>
              <a:off x="2884" y="3321"/>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70" name="Rectangle 933"/>
            <p:cNvSpPr>
              <a:spLocks noChangeArrowheads="1"/>
            </p:cNvSpPr>
            <p:nvPr/>
          </p:nvSpPr>
          <p:spPr bwMode="auto">
            <a:xfrm>
              <a:off x="3844" y="3303"/>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71" name="AutoShape 934"/>
            <p:cNvSpPr>
              <a:spLocks noChangeArrowheads="1"/>
            </p:cNvSpPr>
            <p:nvPr/>
          </p:nvSpPr>
          <p:spPr bwMode="auto">
            <a:xfrm>
              <a:off x="3874" y="3321"/>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72" name="Rectangle 935"/>
            <p:cNvSpPr>
              <a:spLocks noChangeArrowheads="1"/>
            </p:cNvSpPr>
            <p:nvPr/>
          </p:nvSpPr>
          <p:spPr bwMode="auto">
            <a:xfrm>
              <a:off x="3646" y="3303"/>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73" name="AutoShape 936"/>
            <p:cNvSpPr>
              <a:spLocks noChangeArrowheads="1"/>
            </p:cNvSpPr>
            <p:nvPr/>
          </p:nvSpPr>
          <p:spPr bwMode="auto">
            <a:xfrm>
              <a:off x="3676" y="3321"/>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74" name="Rectangle 937"/>
            <p:cNvSpPr>
              <a:spLocks noChangeArrowheads="1"/>
            </p:cNvSpPr>
            <p:nvPr/>
          </p:nvSpPr>
          <p:spPr bwMode="auto">
            <a:xfrm>
              <a:off x="3448" y="3303"/>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75" name="AutoShape 938"/>
            <p:cNvSpPr>
              <a:spLocks noChangeArrowheads="1"/>
            </p:cNvSpPr>
            <p:nvPr/>
          </p:nvSpPr>
          <p:spPr bwMode="auto">
            <a:xfrm>
              <a:off x="3478" y="3321"/>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76" name="Rectangle 939"/>
            <p:cNvSpPr>
              <a:spLocks noChangeArrowheads="1"/>
            </p:cNvSpPr>
            <p:nvPr/>
          </p:nvSpPr>
          <p:spPr bwMode="auto">
            <a:xfrm>
              <a:off x="2655" y="3303"/>
              <a:ext cx="167"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77" name="AutoShape 940"/>
            <p:cNvSpPr>
              <a:spLocks noChangeArrowheads="1"/>
            </p:cNvSpPr>
            <p:nvPr/>
          </p:nvSpPr>
          <p:spPr bwMode="auto">
            <a:xfrm>
              <a:off x="2685" y="3321"/>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78" name="Rectangle 941"/>
            <p:cNvSpPr>
              <a:spLocks noChangeArrowheads="1"/>
            </p:cNvSpPr>
            <p:nvPr/>
          </p:nvSpPr>
          <p:spPr bwMode="auto">
            <a:xfrm>
              <a:off x="2458" y="3303"/>
              <a:ext cx="167"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79" name="AutoShape 942"/>
            <p:cNvSpPr>
              <a:spLocks noChangeArrowheads="1"/>
            </p:cNvSpPr>
            <p:nvPr/>
          </p:nvSpPr>
          <p:spPr bwMode="auto">
            <a:xfrm>
              <a:off x="2488" y="3321"/>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80" name="Rectangle 943"/>
            <p:cNvSpPr>
              <a:spLocks noChangeArrowheads="1"/>
            </p:cNvSpPr>
            <p:nvPr/>
          </p:nvSpPr>
          <p:spPr bwMode="auto">
            <a:xfrm>
              <a:off x="2261" y="3303"/>
              <a:ext cx="167"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81" name="AutoShape 944"/>
            <p:cNvSpPr>
              <a:spLocks noChangeArrowheads="1"/>
            </p:cNvSpPr>
            <p:nvPr/>
          </p:nvSpPr>
          <p:spPr bwMode="auto">
            <a:xfrm>
              <a:off x="2291" y="3321"/>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82" name="Rectangle 945"/>
            <p:cNvSpPr>
              <a:spLocks noChangeArrowheads="1"/>
            </p:cNvSpPr>
            <p:nvPr/>
          </p:nvSpPr>
          <p:spPr bwMode="auto">
            <a:xfrm>
              <a:off x="2062" y="3303"/>
              <a:ext cx="167"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83" name="AutoShape 946"/>
            <p:cNvSpPr>
              <a:spLocks noChangeArrowheads="1"/>
            </p:cNvSpPr>
            <p:nvPr/>
          </p:nvSpPr>
          <p:spPr bwMode="auto">
            <a:xfrm>
              <a:off x="2092" y="3321"/>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84" name="Rectangle 947"/>
            <p:cNvSpPr>
              <a:spLocks noChangeArrowheads="1"/>
            </p:cNvSpPr>
            <p:nvPr/>
          </p:nvSpPr>
          <p:spPr bwMode="auto">
            <a:xfrm>
              <a:off x="1865" y="3303"/>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85" name="AutoShape 948"/>
            <p:cNvSpPr>
              <a:spLocks noChangeArrowheads="1"/>
            </p:cNvSpPr>
            <p:nvPr/>
          </p:nvSpPr>
          <p:spPr bwMode="auto">
            <a:xfrm>
              <a:off x="1895" y="3321"/>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86" name="Rectangle 949"/>
            <p:cNvSpPr>
              <a:spLocks noChangeArrowheads="1"/>
            </p:cNvSpPr>
            <p:nvPr/>
          </p:nvSpPr>
          <p:spPr bwMode="auto">
            <a:xfrm>
              <a:off x="1666" y="3303"/>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87" name="AutoShape 950"/>
            <p:cNvSpPr>
              <a:spLocks noChangeArrowheads="1"/>
            </p:cNvSpPr>
            <p:nvPr/>
          </p:nvSpPr>
          <p:spPr bwMode="auto">
            <a:xfrm>
              <a:off x="1696" y="3321"/>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88" name="Rectangle 951"/>
            <p:cNvSpPr>
              <a:spLocks noChangeArrowheads="1"/>
            </p:cNvSpPr>
            <p:nvPr/>
          </p:nvSpPr>
          <p:spPr bwMode="auto">
            <a:xfrm>
              <a:off x="1469" y="3303"/>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89" name="AutoShape 952"/>
            <p:cNvSpPr>
              <a:spLocks noChangeArrowheads="1"/>
            </p:cNvSpPr>
            <p:nvPr/>
          </p:nvSpPr>
          <p:spPr bwMode="auto">
            <a:xfrm>
              <a:off x="1499" y="3321"/>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90" name="Rectangle 953"/>
            <p:cNvSpPr>
              <a:spLocks noChangeArrowheads="1"/>
            </p:cNvSpPr>
            <p:nvPr/>
          </p:nvSpPr>
          <p:spPr bwMode="auto">
            <a:xfrm>
              <a:off x="1270" y="3303"/>
              <a:ext cx="167"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91" name="AutoShape 954"/>
            <p:cNvSpPr>
              <a:spLocks noChangeArrowheads="1"/>
            </p:cNvSpPr>
            <p:nvPr/>
          </p:nvSpPr>
          <p:spPr bwMode="auto">
            <a:xfrm>
              <a:off x="1300" y="3321"/>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92" name="Rectangle 955"/>
            <p:cNvSpPr>
              <a:spLocks noChangeArrowheads="1"/>
            </p:cNvSpPr>
            <p:nvPr/>
          </p:nvSpPr>
          <p:spPr bwMode="auto">
            <a:xfrm>
              <a:off x="1072" y="3303"/>
              <a:ext cx="167"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93" name="AutoShape 956"/>
            <p:cNvSpPr>
              <a:spLocks noChangeArrowheads="1"/>
            </p:cNvSpPr>
            <p:nvPr/>
          </p:nvSpPr>
          <p:spPr bwMode="auto">
            <a:xfrm>
              <a:off x="1102" y="3321"/>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94" name="Rectangle 957"/>
            <p:cNvSpPr>
              <a:spLocks noChangeArrowheads="1"/>
            </p:cNvSpPr>
            <p:nvPr/>
          </p:nvSpPr>
          <p:spPr bwMode="auto">
            <a:xfrm>
              <a:off x="874" y="3303"/>
              <a:ext cx="167"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95" name="AutoShape 958"/>
            <p:cNvSpPr>
              <a:spLocks noChangeArrowheads="1"/>
            </p:cNvSpPr>
            <p:nvPr/>
          </p:nvSpPr>
          <p:spPr bwMode="auto">
            <a:xfrm>
              <a:off x="904" y="3321"/>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96" name="Rectangle 959"/>
            <p:cNvSpPr>
              <a:spLocks noChangeArrowheads="1"/>
            </p:cNvSpPr>
            <p:nvPr/>
          </p:nvSpPr>
          <p:spPr bwMode="auto">
            <a:xfrm>
              <a:off x="676" y="3303"/>
              <a:ext cx="167"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97" name="AutoShape 960"/>
            <p:cNvSpPr>
              <a:spLocks noChangeArrowheads="1"/>
            </p:cNvSpPr>
            <p:nvPr/>
          </p:nvSpPr>
          <p:spPr bwMode="auto">
            <a:xfrm>
              <a:off x="706" y="3321"/>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98" name="Rectangle 961"/>
            <p:cNvSpPr>
              <a:spLocks noChangeArrowheads="1"/>
            </p:cNvSpPr>
            <p:nvPr/>
          </p:nvSpPr>
          <p:spPr bwMode="auto">
            <a:xfrm>
              <a:off x="2655" y="1720"/>
              <a:ext cx="167"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99" name="AutoShape 962"/>
            <p:cNvSpPr>
              <a:spLocks noChangeArrowheads="1"/>
            </p:cNvSpPr>
            <p:nvPr/>
          </p:nvSpPr>
          <p:spPr bwMode="auto">
            <a:xfrm>
              <a:off x="2685" y="1738"/>
              <a:ext cx="107"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00" name="Rectangle 963"/>
            <p:cNvSpPr>
              <a:spLocks noChangeArrowheads="1"/>
            </p:cNvSpPr>
            <p:nvPr/>
          </p:nvSpPr>
          <p:spPr bwMode="auto">
            <a:xfrm>
              <a:off x="2755" y="1850"/>
              <a:ext cx="167"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01" name="AutoShape 964"/>
            <p:cNvSpPr>
              <a:spLocks noChangeArrowheads="1"/>
            </p:cNvSpPr>
            <p:nvPr/>
          </p:nvSpPr>
          <p:spPr bwMode="auto">
            <a:xfrm>
              <a:off x="2785" y="1871"/>
              <a:ext cx="107" cy="53"/>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02" name="Rectangle 965"/>
            <p:cNvSpPr>
              <a:spLocks noChangeArrowheads="1"/>
            </p:cNvSpPr>
            <p:nvPr/>
          </p:nvSpPr>
          <p:spPr bwMode="auto">
            <a:xfrm>
              <a:off x="2557" y="1850"/>
              <a:ext cx="167"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03" name="AutoShape 966"/>
            <p:cNvSpPr>
              <a:spLocks noChangeArrowheads="1"/>
            </p:cNvSpPr>
            <p:nvPr/>
          </p:nvSpPr>
          <p:spPr bwMode="auto">
            <a:xfrm>
              <a:off x="2587" y="1871"/>
              <a:ext cx="107" cy="53"/>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04" name="Rectangle 967"/>
            <p:cNvSpPr>
              <a:spLocks noChangeArrowheads="1"/>
            </p:cNvSpPr>
            <p:nvPr/>
          </p:nvSpPr>
          <p:spPr bwMode="auto">
            <a:xfrm>
              <a:off x="2854" y="1983"/>
              <a:ext cx="166"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05" name="AutoShape 968"/>
            <p:cNvSpPr>
              <a:spLocks noChangeArrowheads="1"/>
            </p:cNvSpPr>
            <p:nvPr/>
          </p:nvSpPr>
          <p:spPr bwMode="auto">
            <a:xfrm>
              <a:off x="2884" y="2000"/>
              <a:ext cx="106"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06" name="Rectangle 969"/>
            <p:cNvSpPr>
              <a:spLocks noChangeArrowheads="1"/>
            </p:cNvSpPr>
            <p:nvPr/>
          </p:nvSpPr>
          <p:spPr bwMode="auto">
            <a:xfrm>
              <a:off x="2655" y="1983"/>
              <a:ext cx="166"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07" name="AutoShape 970"/>
            <p:cNvSpPr>
              <a:spLocks noChangeArrowheads="1"/>
            </p:cNvSpPr>
            <p:nvPr/>
          </p:nvSpPr>
          <p:spPr bwMode="auto">
            <a:xfrm>
              <a:off x="2685" y="2000"/>
              <a:ext cx="106"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08" name="Rectangle 971"/>
            <p:cNvSpPr>
              <a:spLocks noChangeArrowheads="1"/>
            </p:cNvSpPr>
            <p:nvPr/>
          </p:nvSpPr>
          <p:spPr bwMode="auto">
            <a:xfrm>
              <a:off x="2458" y="1983"/>
              <a:ext cx="166" cy="91"/>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09" name="AutoShape 972"/>
            <p:cNvSpPr>
              <a:spLocks noChangeArrowheads="1"/>
            </p:cNvSpPr>
            <p:nvPr/>
          </p:nvSpPr>
          <p:spPr bwMode="auto">
            <a:xfrm>
              <a:off x="2488" y="2000"/>
              <a:ext cx="106"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10" name="Rectangle 973"/>
            <p:cNvSpPr>
              <a:spLocks noChangeArrowheads="1"/>
            </p:cNvSpPr>
            <p:nvPr/>
          </p:nvSpPr>
          <p:spPr bwMode="auto">
            <a:xfrm>
              <a:off x="2361" y="2641"/>
              <a:ext cx="167" cy="93"/>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11" name="AutoShape 974"/>
            <p:cNvSpPr>
              <a:spLocks noChangeArrowheads="1"/>
            </p:cNvSpPr>
            <p:nvPr/>
          </p:nvSpPr>
          <p:spPr bwMode="auto">
            <a:xfrm>
              <a:off x="2391" y="2661"/>
              <a:ext cx="107"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12" name="Rectangle 975"/>
            <p:cNvSpPr>
              <a:spLocks noChangeArrowheads="1"/>
            </p:cNvSpPr>
            <p:nvPr/>
          </p:nvSpPr>
          <p:spPr bwMode="auto">
            <a:xfrm>
              <a:off x="2458" y="2509"/>
              <a:ext cx="167" cy="93"/>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13" name="AutoShape 976"/>
            <p:cNvSpPr>
              <a:spLocks noChangeArrowheads="1"/>
            </p:cNvSpPr>
            <p:nvPr/>
          </p:nvSpPr>
          <p:spPr bwMode="auto">
            <a:xfrm>
              <a:off x="2488" y="2528"/>
              <a:ext cx="107" cy="53"/>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14" name="Rectangle 977"/>
            <p:cNvSpPr>
              <a:spLocks noChangeArrowheads="1"/>
            </p:cNvSpPr>
            <p:nvPr/>
          </p:nvSpPr>
          <p:spPr bwMode="auto">
            <a:xfrm>
              <a:off x="2261" y="2509"/>
              <a:ext cx="167" cy="93"/>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15" name="AutoShape 978"/>
            <p:cNvSpPr>
              <a:spLocks noChangeArrowheads="1"/>
            </p:cNvSpPr>
            <p:nvPr/>
          </p:nvSpPr>
          <p:spPr bwMode="auto">
            <a:xfrm>
              <a:off x="2291" y="2528"/>
              <a:ext cx="107" cy="53"/>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16" name="Rectangle 979"/>
            <p:cNvSpPr>
              <a:spLocks noChangeArrowheads="1"/>
            </p:cNvSpPr>
            <p:nvPr/>
          </p:nvSpPr>
          <p:spPr bwMode="auto">
            <a:xfrm>
              <a:off x="2458" y="2245"/>
              <a:ext cx="166"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17" name="AutoShape 980"/>
            <p:cNvSpPr>
              <a:spLocks noChangeArrowheads="1"/>
            </p:cNvSpPr>
            <p:nvPr/>
          </p:nvSpPr>
          <p:spPr bwMode="auto">
            <a:xfrm>
              <a:off x="2488" y="2263"/>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18" name="Rectangle 981"/>
            <p:cNvSpPr>
              <a:spLocks noChangeArrowheads="1"/>
            </p:cNvSpPr>
            <p:nvPr/>
          </p:nvSpPr>
          <p:spPr bwMode="auto">
            <a:xfrm>
              <a:off x="2557" y="2377"/>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19" name="AutoShape 982"/>
            <p:cNvSpPr>
              <a:spLocks noChangeArrowheads="1"/>
            </p:cNvSpPr>
            <p:nvPr/>
          </p:nvSpPr>
          <p:spPr bwMode="auto">
            <a:xfrm>
              <a:off x="2587" y="2395"/>
              <a:ext cx="106"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20" name="Rectangle 983"/>
            <p:cNvSpPr>
              <a:spLocks noChangeArrowheads="1"/>
            </p:cNvSpPr>
            <p:nvPr/>
          </p:nvSpPr>
          <p:spPr bwMode="auto">
            <a:xfrm>
              <a:off x="2361" y="2377"/>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21" name="AutoShape 984"/>
            <p:cNvSpPr>
              <a:spLocks noChangeArrowheads="1"/>
            </p:cNvSpPr>
            <p:nvPr/>
          </p:nvSpPr>
          <p:spPr bwMode="auto">
            <a:xfrm>
              <a:off x="2391" y="2395"/>
              <a:ext cx="106"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22" name="Rectangle 985"/>
            <p:cNvSpPr>
              <a:spLocks noChangeArrowheads="1"/>
            </p:cNvSpPr>
            <p:nvPr/>
          </p:nvSpPr>
          <p:spPr bwMode="auto">
            <a:xfrm>
              <a:off x="2655" y="2245"/>
              <a:ext cx="166"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23" name="AutoShape 986"/>
            <p:cNvSpPr>
              <a:spLocks noChangeArrowheads="1"/>
            </p:cNvSpPr>
            <p:nvPr/>
          </p:nvSpPr>
          <p:spPr bwMode="auto">
            <a:xfrm>
              <a:off x="2685" y="2263"/>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24" name="Rectangle 987"/>
            <p:cNvSpPr>
              <a:spLocks noChangeArrowheads="1"/>
            </p:cNvSpPr>
            <p:nvPr/>
          </p:nvSpPr>
          <p:spPr bwMode="auto">
            <a:xfrm>
              <a:off x="2163" y="2377"/>
              <a:ext cx="166" cy="92"/>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25" name="AutoShape 988"/>
            <p:cNvSpPr>
              <a:spLocks noChangeArrowheads="1"/>
            </p:cNvSpPr>
            <p:nvPr/>
          </p:nvSpPr>
          <p:spPr bwMode="auto">
            <a:xfrm>
              <a:off x="2193" y="2395"/>
              <a:ext cx="106"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26" name="Rectangle 989"/>
            <p:cNvSpPr>
              <a:spLocks noChangeArrowheads="1"/>
            </p:cNvSpPr>
            <p:nvPr/>
          </p:nvSpPr>
          <p:spPr bwMode="auto">
            <a:xfrm>
              <a:off x="2261" y="2245"/>
              <a:ext cx="166"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27" name="AutoShape 990"/>
            <p:cNvSpPr>
              <a:spLocks noChangeArrowheads="1"/>
            </p:cNvSpPr>
            <p:nvPr/>
          </p:nvSpPr>
          <p:spPr bwMode="auto">
            <a:xfrm>
              <a:off x="2291" y="2263"/>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28" name="Rectangle 991"/>
            <p:cNvSpPr>
              <a:spLocks noChangeArrowheads="1"/>
            </p:cNvSpPr>
            <p:nvPr/>
          </p:nvSpPr>
          <p:spPr bwMode="auto">
            <a:xfrm>
              <a:off x="2062" y="2245"/>
              <a:ext cx="166" cy="90"/>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29" name="AutoShape 992"/>
            <p:cNvSpPr>
              <a:spLocks noChangeArrowheads="1"/>
            </p:cNvSpPr>
            <p:nvPr/>
          </p:nvSpPr>
          <p:spPr bwMode="auto">
            <a:xfrm>
              <a:off x="2092" y="2263"/>
              <a:ext cx="106" cy="54"/>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30" name="Rectangle 993"/>
            <p:cNvSpPr>
              <a:spLocks noChangeArrowheads="1"/>
            </p:cNvSpPr>
            <p:nvPr/>
          </p:nvSpPr>
          <p:spPr bwMode="auto">
            <a:xfrm>
              <a:off x="1964" y="2116"/>
              <a:ext cx="167" cy="89"/>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31" name="AutoShape 994"/>
            <p:cNvSpPr>
              <a:spLocks noChangeArrowheads="1"/>
            </p:cNvSpPr>
            <p:nvPr/>
          </p:nvSpPr>
          <p:spPr bwMode="auto">
            <a:xfrm>
              <a:off x="1994" y="2133"/>
              <a:ext cx="107"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32" name="Rectangle 995"/>
            <p:cNvSpPr>
              <a:spLocks noChangeArrowheads="1"/>
            </p:cNvSpPr>
            <p:nvPr/>
          </p:nvSpPr>
          <p:spPr bwMode="auto">
            <a:xfrm>
              <a:off x="2755" y="2116"/>
              <a:ext cx="166" cy="89"/>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33" name="AutoShape 996"/>
            <p:cNvSpPr>
              <a:spLocks noChangeArrowheads="1"/>
            </p:cNvSpPr>
            <p:nvPr/>
          </p:nvSpPr>
          <p:spPr bwMode="auto">
            <a:xfrm>
              <a:off x="2785" y="2133"/>
              <a:ext cx="106"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34" name="Rectangle 997"/>
            <p:cNvSpPr>
              <a:spLocks noChangeArrowheads="1"/>
            </p:cNvSpPr>
            <p:nvPr/>
          </p:nvSpPr>
          <p:spPr bwMode="auto">
            <a:xfrm>
              <a:off x="2557" y="2116"/>
              <a:ext cx="166" cy="89"/>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35" name="AutoShape 998"/>
            <p:cNvSpPr>
              <a:spLocks noChangeArrowheads="1"/>
            </p:cNvSpPr>
            <p:nvPr/>
          </p:nvSpPr>
          <p:spPr bwMode="auto">
            <a:xfrm>
              <a:off x="2587" y="2133"/>
              <a:ext cx="106"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36" name="Rectangle 999"/>
            <p:cNvSpPr>
              <a:spLocks noChangeArrowheads="1"/>
            </p:cNvSpPr>
            <p:nvPr/>
          </p:nvSpPr>
          <p:spPr bwMode="auto">
            <a:xfrm>
              <a:off x="2361" y="2116"/>
              <a:ext cx="167" cy="89"/>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37" name="AutoShape 1000"/>
            <p:cNvSpPr>
              <a:spLocks noChangeArrowheads="1"/>
            </p:cNvSpPr>
            <p:nvPr/>
          </p:nvSpPr>
          <p:spPr bwMode="auto">
            <a:xfrm>
              <a:off x="2391" y="2133"/>
              <a:ext cx="107"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38" name="Rectangle 1001"/>
            <p:cNvSpPr>
              <a:spLocks noChangeArrowheads="1"/>
            </p:cNvSpPr>
            <p:nvPr/>
          </p:nvSpPr>
          <p:spPr bwMode="auto">
            <a:xfrm>
              <a:off x="2163" y="2116"/>
              <a:ext cx="167" cy="89"/>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39" name="AutoShape 1002"/>
            <p:cNvSpPr>
              <a:spLocks noChangeArrowheads="1"/>
            </p:cNvSpPr>
            <p:nvPr/>
          </p:nvSpPr>
          <p:spPr bwMode="auto">
            <a:xfrm>
              <a:off x="2193" y="2133"/>
              <a:ext cx="107"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40" name="Rectangle 1003"/>
            <p:cNvSpPr>
              <a:spLocks noChangeArrowheads="1"/>
            </p:cNvSpPr>
            <p:nvPr/>
          </p:nvSpPr>
          <p:spPr bwMode="auto">
            <a:xfrm>
              <a:off x="1865" y="1985"/>
              <a:ext cx="167" cy="89"/>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41" name="AutoShape 1004"/>
            <p:cNvSpPr>
              <a:spLocks noChangeArrowheads="1"/>
            </p:cNvSpPr>
            <p:nvPr/>
          </p:nvSpPr>
          <p:spPr bwMode="auto">
            <a:xfrm>
              <a:off x="1895" y="2000"/>
              <a:ext cx="107" cy="56"/>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42" name="Rectangle 1005"/>
            <p:cNvSpPr>
              <a:spLocks noChangeArrowheads="1"/>
            </p:cNvSpPr>
            <p:nvPr/>
          </p:nvSpPr>
          <p:spPr bwMode="auto">
            <a:xfrm>
              <a:off x="3348" y="3436"/>
              <a:ext cx="166" cy="93"/>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43" name="AutoShape 1006"/>
            <p:cNvSpPr>
              <a:spLocks noChangeArrowheads="1"/>
            </p:cNvSpPr>
            <p:nvPr/>
          </p:nvSpPr>
          <p:spPr bwMode="auto">
            <a:xfrm>
              <a:off x="3378" y="3456"/>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44" name="Rectangle 1007"/>
            <p:cNvSpPr>
              <a:spLocks noChangeArrowheads="1"/>
            </p:cNvSpPr>
            <p:nvPr/>
          </p:nvSpPr>
          <p:spPr bwMode="auto">
            <a:xfrm>
              <a:off x="3150" y="3436"/>
              <a:ext cx="166" cy="93"/>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45" name="AutoShape 1008"/>
            <p:cNvSpPr>
              <a:spLocks noChangeArrowheads="1"/>
            </p:cNvSpPr>
            <p:nvPr/>
          </p:nvSpPr>
          <p:spPr bwMode="auto">
            <a:xfrm>
              <a:off x="3180" y="3456"/>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46" name="Rectangle 1009"/>
            <p:cNvSpPr>
              <a:spLocks noChangeArrowheads="1"/>
            </p:cNvSpPr>
            <p:nvPr/>
          </p:nvSpPr>
          <p:spPr bwMode="auto">
            <a:xfrm>
              <a:off x="2952" y="3436"/>
              <a:ext cx="166" cy="93"/>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47" name="AutoShape 1010"/>
            <p:cNvSpPr>
              <a:spLocks noChangeArrowheads="1"/>
            </p:cNvSpPr>
            <p:nvPr/>
          </p:nvSpPr>
          <p:spPr bwMode="auto">
            <a:xfrm>
              <a:off x="2982" y="3456"/>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48" name="Rectangle 1011"/>
            <p:cNvSpPr>
              <a:spLocks noChangeArrowheads="1"/>
            </p:cNvSpPr>
            <p:nvPr/>
          </p:nvSpPr>
          <p:spPr bwMode="auto">
            <a:xfrm>
              <a:off x="3942" y="3436"/>
              <a:ext cx="166" cy="93"/>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49" name="AutoShape 1012"/>
            <p:cNvSpPr>
              <a:spLocks noChangeArrowheads="1"/>
            </p:cNvSpPr>
            <p:nvPr/>
          </p:nvSpPr>
          <p:spPr bwMode="auto">
            <a:xfrm>
              <a:off x="3972" y="3456"/>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50" name="Rectangle 1013"/>
            <p:cNvSpPr>
              <a:spLocks noChangeArrowheads="1"/>
            </p:cNvSpPr>
            <p:nvPr/>
          </p:nvSpPr>
          <p:spPr bwMode="auto">
            <a:xfrm>
              <a:off x="3744" y="3436"/>
              <a:ext cx="166" cy="93"/>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51" name="AutoShape 1014"/>
            <p:cNvSpPr>
              <a:spLocks noChangeArrowheads="1"/>
            </p:cNvSpPr>
            <p:nvPr/>
          </p:nvSpPr>
          <p:spPr bwMode="auto">
            <a:xfrm>
              <a:off x="3774" y="3456"/>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52" name="Rectangle 1015"/>
            <p:cNvSpPr>
              <a:spLocks noChangeArrowheads="1"/>
            </p:cNvSpPr>
            <p:nvPr/>
          </p:nvSpPr>
          <p:spPr bwMode="auto">
            <a:xfrm>
              <a:off x="3546" y="3436"/>
              <a:ext cx="166" cy="93"/>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53" name="AutoShape 1016"/>
            <p:cNvSpPr>
              <a:spLocks noChangeArrowheads="1"/>
            </p:cNvSpPr>
            <p:nvPr/>
          </p:nvSpPr>
          <p:spPr bwMode="auto">
            <a:xfrm>
              <a:off x="3576" y="3456"/>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54" name="Rectangle 1017"/>
            <p:cNvSpPr>
              <a:spLocks noChangeArrowheads="1"/>
            </p:cNvSpPr>
            <p:nvPr/>
          </p:nvSpPr>
          <p:spPr bwMode="auto">
            <a:xfrm>
              <a:off x="2753" y="3436"/>
              <a:ext cx="167" cy="93"/>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55" name="AutoShape 1018"/>
            <p:cNvSpPr>
              <a:spLocks noChangeArrowheads="1"/>
            </p:cNvSpPr>
            <p:nvPr/>
          </p:nvSpPr>
          <p:spPr bwMode="auto">
            <a:xfrm>
              <a:off x="2783" y="3456"/>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56" name="Rectangle 1019"/>
            <p:cNvSpPr>
              <a:spLocks noChangeArrowheads="1"/>
            </p:cNvSpPr>
            <p:nvPr/>
          </p:nvSpPr>
          <p:spPr bwMode="auto">
            <a:xfrm>
              <a:off x="2556" y="3436"/>
              <a:ext cx="167" cy="93"/>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57" name="AutoShape 1020"/>
            <p:cNvSpPr>
              <a:spLocks noChangeArrowheads="1"/>
            </p:cNvSpPr>
            <p:nvPr/>
          </p:nvSpPr>
          <p:spPr bwMode="auto">
            <a:xfrm>
              <a:off x="2586" y="3456"/>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58" name="Rectangle 1021"/>
            <p:cNvSpPr>
              <a:spLocks noChangeArrowheads="1"/>
            </p:cNvSpPr>
            <p:nvPr/>
          </p:nvSpPr>
          <p:spPr bwMode="auto">
            <a:xfrm>
              <a:off x="2359" y="3436"/>
              <a:ext cx="167" cy="93"/>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59" name="AutoShape 1022"/>
            <p:cNvSpPr>
              <a:spLocks noChangeArrowheads="1"/>
            </p:cNvSpPr>
            <p:nvPr/>
          </p:nvSpPr>
          <p:spPr bwMode="auto">
            <a:xfrm>
              <a:off x="2389" y="3456"/>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60" name="Rectangle 1023"/>
            <p:cNvSpPr>
              <a:spLocks noChangeArrowheads="1"/>
            </p:cNvSpPr>
            <p:nvPr/>
          </p:nvSpPr>
          <p:spPr bwMode="auto">
            <a:xfrm>
              <a:off x="2160" y="3436"/>
              <a:ext cx="167" cy="93"/>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61" name="AutoShape 1024"/>
            <p:cNvSpPr>
              <a:spLocks noChangeArrowheads="1"/>
            </p:cNvSpPr>
            <p:nvPr/>
          </p:nvSpPr>
          <p:spPr bwMode="auto">
            <a:xfrm>
              <a:off x="2190" y="3456"/>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62" name="Rectangle 1025"/>
            <p:cNvSpPr>
              <a:spLocks noChangeArrowheads="1"/>
            </p:cNvSpPr>
            <p:nvPr/>
          </p:nvSpPr>
          <p:spPr bwMode="auto">
            <a:xfrm>
              <a:off x="1963" y="3436"/>
              <a:ext cx="166" cy="93"/>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63" name="AutoShape 1026"/>
            <p:cNvSpPr>
              <a:spLocks noChangeArrowheads="1"/>
            </p:cNvSpPr>
            <p:nvPr/>
          </p:nvSpPr>
          <p:spPr bwMode="auto">
            <a:xfrm>
              <a:off x="1993" y="3456"/>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64" name="Rectangle 1027"/>
            <p:cNvSpPr>
              <a:spLocks noChangeArrowheads="1"/>
            </p:cNvSpPr>
            <p:nvPr/>
          </p:nvSpPr>
          <p:spPr bwMode="auto">
            <a:xfrm>
              <a:off x="1764" y="3436"/>
              <a:ext cx="166" cy="93"/>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65" name="AutoShape 1028"/>
            <p:cNvSpPr>
              <a:spLocks noChangeArrowheads="1"/>
            </p:cNvSpPr>
            <p:nvPr/>
          </p:nvSpPr>
          <p:spPr bwMode="auto">
            <a:xfrm>
              <a:off x="1794" y="3456"/>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66" name="Rectangle 1029"/>
            <p:cNvSpPr>
              <a:spLocks noChangeArrowheads="1"/>
            </p:cNvSpPr>
            <p:nvPr/>
          </p:nvSpPr>
          <p:spPr bwMode="auto">
            <a:xfrm>
              <a:off x="1567" y="3436"/>
              <a:ext cx="166" cy="93"/>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67" name="AutoShape 1030"/>
            <p:cNvSpPr>
              <a:spLocks noChangeArrowheads="1"/>
            </p:cNvSpPr>
            <p:nvPr/>
          </p:nvSpPr>
          <p:spPr bwMode="auto">
            <a:xfrm>
              <a:off x="1597" y="3456"/>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68" name="Rectangle 1031"/>
            <p:cNvSpPr>
              <a:spLocks noChangeArrowheads="1"/>
            </p:cNvSpPr>
            <p:nvPr/>
          </p:nvSpPr>
          <p:spPr bwMode="auto">
            <a:xfrm>
              <a:off x="1368" y="3436"/>
              <a:ext cx="167" cy="93"/>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69" name="AutoShape 1032"/>
            <p:cNvSpPr>
              <a:spLocks noChangeArrowheads="1"/>
            </p:cNvSpPr>
            <p:nvPr/>
          </p:nvSpPr>
          <p:spPr bwMode="auto">
            <a:xfrm>
              <a:off x="1398" y="3456"/>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70" name="Rectangle 1033"/>
            <p:cNvSpPr>
              <a:spLocks noChangeArrowheads="1"/>
            </p:cNvSpPr>
            <p:nvPr/>
          </p:nvSpPr>
          <p:spPr bwMode="auto">
            <a:xfrm>
              <a:off x="1170" y="3436"/>
              <a:ext cx="167" cy="93"/>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71" name="AutoShape 1034"/>
            <p:cNvSpPr>
              <a:spLocks noChangeArrowheads="1"/>
            </p:cNvSpPr>
            <p:nvPr/>
          </p:nvSpPr>
          <p:spPr bwMode="auto">
            <a:xfrm>
              <a:off x="1200" y="3456"/>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72" name="Rectangle 1035"/>
            <p:cNvSpPr>
              <a:spLocks noChangeArrowheads="1"/>
            </p:cNvSpPr>
            <p:nvPr/>
          </p:nvSpPr>
          <p:spPr bwMode="auto">
            <a:xfrm>
              <a:off x="972" y="3436"/>
              <a:ext cx="167" cy="93"/>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73" name="AutoShape 1036"/>
            <p:cNvSpPr>
              <a:spLocks noChangeArrowheads="1"/>
            </p:cNvSpPr>
            <p:nvPr/>
          </p:nvSpPr>
          <p:spPr bwMode="auto">
            <a:xfrm>
              <a:off x="1002" y="3456"/>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74" name="Rectangle 1037"/>
            <p:cNvSpPr>
              <a:spLocks noChangeArrowheads="1"/>
            </p:cNvSpPr>
            <p:nvPr/>
          </p:nvSpPr>
          <p:spPr bwMode="auto">
            <a:xfrm>
              <a:off x="774" y="3436"/>
              <a:ext cx="167" cy="93"/>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75" name="AutoShape 1038"/>
            <p:cNvSpPr>
              <a:spLocks noChangeArrowheads="1"/>
            </p:cNvSpPr>
            <p:nvPr/>
          </p:nvSpPr>
          <p:spPr bwMode="auto">
            <a:xfrm>
              <a:off x="804" y="3456"/>
              <a:ext cx="107"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76" name="Rectangle 1039"/>
            <p:cNvSpPr>
              <a:spLocks noChangeArrowheads="1"/>
            </p:cNvSpPr>
            <p:nvPr/>
          </p:nvSpPr>
          <p:spPr bwMode="auto">
            <a:xfrm>
              <a:off x="576" y="3436"/>
              <a:ext cx="166" cy="93"/>
            </a:xfrm>
            <a:prstGeom prst="rect">
              <a:avLst/>
            </a:prstGeom>
            <a:solidFill>
              <a:srgbClr val="FFCC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77" name="AutoShape 1040"/>
            <p:cNvSpPr>
              <a:spLocks noChangeArrowheads="1"/>
            </p:cNvSpPr>
            <p:nvPr/>
          </p:nvSpPr>
          <p:spPr bwMode="auto">
            <a:xfrm>
              <a:off x="606" y="3456"/>
              <a:ext cx="106" cy="55"/>
            </a:xfrm>
            <a:prstGeom prst="roundRect">
              <a:avLst>
                <a:gd name="adj" fmla="val 49394"/>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93" name="Group 1041"/>
          <p:cNvGrpSpPr>
            <a:grpSpLocks/>
          </p:cNvGrpSpPr>
          <p:nvPr/>
        </p:nvGrpSpPr>
        <p:grpSpPr bwMode="auto">
          <a:xfrm>
            <a:off x="685800" y="2474913"/>
            <a:ext cx="7759700" cy="3532187"/>
            <a:chOff x="424" y="1588"/>
            <a:chExt cx="4888" cy="2225"/>
          </a:xfrm>
        </p:grpSpPr>
        <p:grpSp>
          <p:nvGrpSpPr>
            <p:cNvPr id="594" name="Group 1042"/>
            <p:cNvGrpSpPr>
              <a:grpSpLocks/>
            </p:cNvGrpSpPr>
            <p:nvPr/>
          </p:nvGrpSpPr>
          <p:grpSpPr bwMode="auto">
            <a:xfrm>
              <a:off x="5017" y="3169"/>
              <a:ext cx="270" cy="377"/>
              <a:chOff x="5017" y="3169"/>
              <a:chExt cx="270" cy="377"/>
            </a:xfrm>
          </p:grpSpPr>
          <p:sp>
            <p:nvSpPr>
              <p:cNvPr id="718" name="Oval 1043"/>
              <p:cNvSpPr>
                <a:spLocks noChangeArrowheads="1"/>
              </p:cNvSpPr>
              <p:nvPr/>
            </p:nvSpPr>
            <p:spPr bwMode="auto">
              <a:xfrm>
                <a:off x="5057" y="3169"/>
                <a:ext cx="230" cy="167"/>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1000" b="0"/>
                  <a:t>App</a:t>
                </a:r>
              </a:p>
            </p:txBody>
          </p:sp>
          <p:sp>
            <p:nvSpPr>
              <p:cNvPr id="719" name="Line 1044"/>
              <p:cNvSpPr>
                <a:spLocks noChangeShapeType="1"/>
              </p:cNvSpPr>
              <p:nvPr/>
            </p:nvSpPr>
            <p:spPr bwMode="auto">
              <a:xfrm flipH="1">
                <a:off x="5017" y="3336"/>
                <a:ext cx="122" cy="210"/>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95" name="Group 1045"/>
            <p:cNvGrpSpPr>
              <a:grpSpLocks/>
            </p:cNvGrpSpPr>
            <p:nvPr/>
          </p:nvGrpSpPr>
          <p:grpSpPr bwMode="auto">
            <a:xfrm>
              <a:off x="2097" y="2115"/>
              <a:ext cx="230" cy="382"/>
              <a:chOff x="2097" y="2115"/>
              <a:chExt cx="230" cy="382"/>
            </a:xfrm>
          </p:grpSpPr>
          <p:sp>
            <p:nvSpPr>
              <p:cNvPr id="716" name="Oval 1046"/>
              <p:cNvSpPr>
                <a:spLocks noChangeArrowheads="1"/>
              </p:cNvSpPr>
              <p:nvPr/>
            </p:nvSpPr>
            <p:spPr bwMode="auto">
              <a:xfrm>
                <a:off x="2097" y="2115"/>
                <a:ext cx="230" cy="165"/>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1000" b="0"/>
                  <a:t>App</a:t>
                </a:r>
              </a:p>
            </p:txBody>
          </p:sp>
          <p:sp>
            <p:nvSpPr>
              <p:cNvPr id="717" name="Line 1047"/>
              <p:cNvSpPr>
                <a:spLocks noChangeShapeType="1"/>
              </p:cNvSpPr>
              <p:nvPr/>
            </p:nvSpPr>
            <p:spPr bwMode="auto">
              <a:xfrm flipH="1">
                <a:off x="2211" y="2282"/>
                <a:ext cx="2" cy="215"/>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96" name="Group 1048"/>
            <p:cNvGrpSpPr>
              <a:grpSpLocks/>
            </p:cNvGrpSpPr>
            <p:nvPr/>
          </p:nvGrpSpPr>
          <p:grpSpPr bwMode="auto">
            <a:xfrm>
              <a:off x="1579" y="1980"/>
              <a:ext cx="230" cy="382"/>
              <a:chOff x="1579" y="1980"/>
              <a:chExt cx="230" cy="382"/>
            </a:xfrm>
          </p:grpSpPr>
          <p:sp>
            <p:nvSpPr>
              <p:cNvPr id="714" name="Oval 1049"/>
              <p:cNvSpPr>
                <a:spLocks noChangeArrowheads="1"/>
              </p:cNvSpPr>
              <p:nvPr/>
            </p:nvSpPr>
            <p:spPr bwMode="auto">
              <a:xfrm>
                <a:off x="1579" y="1980"/>
                <a:ext cx="230" cy="166"/>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1000" b="0"/>
                  <a:t>App</a:t>
                </a:r>
              </a:p>
            </p:txBody>
          </p:sp>
          <p:sp>
            <p:nvSpPr>
              <p:cNvPr id="715" name="Line 1050"/>
              <p:cNvSpPr>
                <a:spLocks noChangeShapeType="1"/>
              </p:cNvSpPr>
              <p:nvPr/>
            </p:nvSpPr>
            <p:spPr bwMode="auto">
              <a:xfrm flipH="1">
                <a:off x="1693" y="2148"/>
                <a:ext cx="2" cy="214"/>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97" name="Group 1051"/>
            <p:cNvGrpSpPr>
              <a:grpSpLocks/>
            </p:cNvGrpSpPr>
            <p:nvPr/>
          </p:nvGrpSpPr>
          <p:grpSpPr bwMode="auto">
            <a:xfrm>
              <a:off x="704" y="3233"/>
              <a:ext cx="163" cy="309"/>
              <a:chOff x="704" y="3233"/>
              <a:chExt cx="163" cy="309"/>
            </a:xfrm>
          </p:grpSpPr>
          <p:sp>
            <p:nvSpPr>
              <p:cNvPr id="712" name="Oval 1052"/>
              <p:cNvSpPr>
                <a:spLocks noChangeArrowheads="1"/>
              </p:cNvSpPr>
              <p:nvPr/>
            </p:nvSpPr>
            <p:spPr bwMode="auto">
              <a:xfrm>
                <a:off x="704" y="3233"/>
                <a:ext cx="163" cy="132"/>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1000" dirty="0" smtClean="0"/>
                  <a:t>App</a:t>
                </a:r>
                <a:endParaRPr lang="en-US" sz="1000" b="0" dirty="0"/>
              </a:p>
            </p:txBody>
          </p:sp>
          <p:sp>
            <p:nvSpPr>
              <p:cNvPr id="713" name="Line 1053"/>
              <p:cNvSpPr>
                <a:spLocks noChangeShapeType="1"/>
              </p:cNvSpPr>
              <p:nvPr/>
            </p:nvSpPr>
            <p:spPr bwMode="auto">
              <a:xfrm flipH="1">
                <a:off x="785" y="3367"/>
                <a:ext cx="1" cy="175"/>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98" name="Group 1054"/>
            <p:cNvGrpSpPr>
              <a:grpSpLocks/>
            </p:cNvGrpSpPr>
            <p:nvPr/>
          </p:nvGrpSpPr>
          <p:grpSpPr bwMode="auto">
            <a:xfrm>
              <a:off x="2609" y="1714"/>
              <a:ext cx="228" cy="382"/>
              <a:chOff x="2609" y="1714"/>
              <a:chExt cx="228" cy="382"/>
            </a:xfrm>
          </p:grpSpPr>
          <p:sp>
            <p:nvSpPr>
              <p:cNvPr id="710" name="Oval 1055"/>
              <p:cNvSpPr>
                <a:spLocks noChangeArrowheads="1"/>
              </p:cNvSpPr>
              <p:nvPr/>
            </p:nvSpPr>
            <p:spPr bwMode="auto">
              <a:xfrm>
                <a:off x="2609" y="1714"/>
                <a:ext cx="228" cy="167"/>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1000" b="0"/>
                  <a:t>App</a:t>
                </a:r>
              </a:p>
            </p:txBody>
          </p:sp>
          <p:sp>
            <p:nvSpPr>
              <p:cNvPr id="711" name="Line 1056"/>
              <p:cNvSpPr>
                <a:spLocks noChangeShapeType="1"/>
              </p:cNvSpPr>
              <p:nvPr/>
            </p:nvSpPr>
            <p:spPr bwMode="auto">
              <a:xfrm flipH="1">
                <a:off x="2723" y="1882"/>
                <a:ext cx="2" cy="214"/>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599" name="Group 1057"/>
            <p:cNvGrpSpPr>
              <a:grpSpLocks/>
            </p:cNvGrpSpPr>
            <p:nvPr/>
          </p:nvGrpSpPr>
          <p:grpSpPr bwMode="auto">
            <a:xfrm>
              <a:off x="843" y="2773"/>
              <a:ext cx="267" cy="376"/>
              <a:chOff x="843" y="2773"/>
              <a:chExt cx="267" cy="376"/>
            </a:xfrm>
          </p:grpSpPr>
          <p:sp>
            <p:nvSpPr>
              <p:cNvPr id="708" name="Oval 1058"/>
              <p:cNvSpPr>
                <a:spLocks noChangeArrowheads="1"/>
              </p:cNvSpPr>
              <p:nvPr/>
            </p:nvSpPr>
            <p:spPr bwMode="auto">
              <a:xfrm flipH="1">
                <a:off x="843" y="2773"/>
                <a:ext cx="228" cy="165"/>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1000" b="0" dirty="0"/>
                  <a:t>App</a:t>
                </a:r>
              </a:p>
            </p:txBody>
          </p:sp>
          <p:sp>
            <p:nvSpPr>
              <p:cNvPr id="709" name="Line 1059"/>
              <p:cNvSpPr>
                <a:spLocks noChangeShapeType="1"/>
              </p:cNvSpPr>
              <p:nvPr/>
            </p:nvSpPr>
            <p:spPr bwMode="auto">
              <a:xfrm>
                <a:off x="990" y="2940"/>
                <a:ext cx="120" cy="209"/>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00" name="Group 1060"/>
            <p:cNvGrpSpPr>
              <a:grpSpLocks/>
            </p:cNvGrpSpPr>
            <p:nvPr/>
          </p:nvGrpSpPr>
          <p:grpSpPr bwMode="auto">
            <a:xfrm>
              <a:off x="3316" y="1588"/>
              <a:ext cx="270" cy="375"/>
              <a:chOff x="3316" y="1588"/>
              <a:chExt cx="270" cy="375"/>
            </a:xfrm>
          </p:grpSpPr>
          <p:sp>
            <p:nvSpPr>
              <p:cNvPr id="706" name="Oval 1061"/>
              <p:cNvSpPr>
                <a:spLocks noChangeArrowheads="1"/>
              </p:cNvSpPr>
              <p:nvPr/>
            </p:nvSpPr>
            <p:spPr bwMode="auto">
              <a:xfrm flipH="1">
                <a:off x="3316" y="1588"/>
                <a:ext cx="230" cy="165"/>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1000" b="0"/>
                  <a:t>App</a:t>
                </a:r>
              </a:p>
            </p:txBody>
          </p:sp>
          <p:sp>
            <p:nvSpPr>
              <p:cNvPr id="707" name="Line 1062"/>
              <p:cNvSpPr>
                <a:spLocks noChangeShapeType="1"/>
              </p:cNvSpPr>
              <p:nvPr/>
            </p:nvSpPr>
            <p:spPr bwMode="auto">
              <a:xfrm>
                <a:off x="3466" y="1756"/>
                <a:ext cx="120" cy="207"/>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01" name="Group 1063"/>
            <p:cNvGrpSpPr>
              <a:grpSpLocks/>
            </p:cNvGrpSpPr>
            <p:nvPr/>
          </p:nvGrpSpPr>
          <p:grpSpPr bwMode="auto">
            <a:xfrm>
              <a:off x="425" y="3308"/>
              <a:ext cx="269" cy="377"/>
              <a:chOff x="425" y="3308"/>
              <a:chExt cx="269" cy="377"/>
            </a:xfrm>
          </p:grpSpPr>
          <p:sp>
            <p:nvSpPr>
              <p:cNvPr id="704" name="Oval 1064"/>
              <p:cNvSpPr>
                <a:spLocks noChangeArrowheads="1"/>
              </p:cNvSpPr>
              <p:nvPr/>
            </p:nvSpPr>
            <p:spPr bwMode="auto">
              <a:xfrm flipH="1">
                <a:off x="425" y="3308"/>
                <a:ext cx="228" cy="167"/>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1000" b="0" dirty="0" smtClean="0"/>
                  <a:t> App</a:t>
                </a:r>
                <a:endParaRPr lang="en-US" sz="1000" b="0" dirty="0"/>
              </a:p>
            </p:txBody>
          </p:sp>
          <p:sp>
            <p:nvSpPr>
              <p:cNvPr id="705" name="Line 1065"/>
              <p:cNvSpPr>
                <a:spLocks noChangeShapeType="1"/>
              </p:cNvSpPr>
              <p:nvPr/>
            </p:nvSpPr>
            <p:spPr bwMode="auto">
              <a:xfrm>
                <a:off x="572" y="3476"/>
                <a:ext cx="122" cy="209"/>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02" name="Group 1066"/>
            <p:cNvGrpSpPr>
              <a:grpSpLocks/>
            </p:cNvGrpSpPr>
            <p:nvPr/>
          </p:nvGrpSpPr>
          <p:grpSpPr bwMode="auto">
            <a:xfrm>
              <a:off x="1502" y="2181"/>
              <a:ext cx="163" cy="307"/>
              <a:chOff x="1502" y="2181"/>
              <a:chExt cx="163" cy="307"/>
            </a:xfrm>
          </p:grpSpPr>
          <p:sp>
            <p:nvSpPr>
              <p:cNvPr id="702" name="Oval 1067"/>
              <p:cNvSpPr>
                <a:spLocks noChangeArrowheads="1"/>
              </p:cNvSpPr>
              <p:nvPr/>
            </p:nvSpPr>
            <p:spPr bwMode="auto">
              <a:xfrm>
                <a:off x="1502" y="2181"/>
                <a:ext cx="163" cy="132"/>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1000" b="0"/>
                  <a:t>App</a:t>
                </a:r>
              </a:p>
            </p:txBody>
          </p:sp>
          <p:sp>
            <p:nvSpPr>
              <p:cNvPr id="703" name="Line 1068"/>
              <p:cNvSpPr>
                <a:spLocks noChangeShapeType="1"/>
              </p:cNvSpPr>
              <p:nvPr/>
            </p:nvSpPr>
            <p:spPr bwMode="auto">
              <a:xfrm flipH="1">
                <a:off x="1584" y="2314"/>
                <a:ext cx="1" cy="174"/>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03" name="Group 1069"/>
            <p:cNvGrpSpPr>
              <a:grpSpLocks/>
            </p:cNvGrpSpPr>
            <p:nvPr/>
          </p:nvGrpSpPr>
          <p:grpSpPr bwMode="auto">
            <a:xfrm>
              <a:off x="4783" y="3066"/>
              <a:ext cx="121" cy="216"/>
              <a:chOff x="4783" y="3066"/>
              <a:chExt cx="121" cy="216"/>
            </a:xfrm>
          </p:grpSpPr>
          <p:sp>
            <p:nvSpPr>
              <p:cNvPr id="700" name="Oval 1070"/>
              <p:cNvSpPr>
                <a:spLocks noChangeArrowheads="1"/>
              </p:cNvSpPr>
              <p:nvPr/>
            </p:nvSpPr>
            <p:spPr bwMode="auto">
              <a:xfrm>
                <a:off x="4783" y="3066"/>
                <a:ext cx="121" cy="92"/>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800" b="0"/>
                  <a:t>App</a:t>
                </a:r>
              </a:p>
            </p:txBody>
          </p:sp>
          <p:sp>
            <p:nvSpPr>
              <p:cNvPr id="701" name="Line 1071"/>
              <p:cNvSpPr>
                <a:spLocks noChangeShapeType="1"/>
              </p:cNvSpPr>
              <p:nvPr/>
            </p:nvSpPr>
            <p:spPr bwMode="auto">
              <a:xfrm flipH="1">
                <a:off x="4846" y="3161"/>
                <a:ext cx="1" cy="121"/>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04" name="Group 1072"/>
            <p:cNvGrpSpPr>
              <a:grpSpLocks/>
            </p:cNvGrpSpPr>
            <p:nvPr/>
          </p:nvGrpSpPr>
          <p:grpSpPr bwMode="auto">
            <a:xfrm>
              <a:off x="3656" y="1677"/>
              <a:ext cx="196" cy="286"/>
              <a:chOff x="3656" y="1677"/>
              <a:chExt cx="196" cy="286"/>
            </a:xfrm>
          </p:grpSpPr>
          <p:sp>
            <p:nvSpPr>
              <p:cNvPr id="698" name="Oval 1073"/>
              <p:cNvSpPr>
                <a:spLocks noChangeArrowheads="1"/>
              </p:cNvSpPr>
              <p:nvPr/>
            </p:nvSpPr>
            <p:spPr bwMode="auto">
              <a:xfrm>
                <a:off x="3686" y="1677"/>
                <a:ext cx="166" cy="123"/>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1000" b="0"/>
                  <a:t>App</a:t>
                </a:r>
              </a:p>
            </p:txBody>
          </p:sp>
          <p:sp>
            <p:nvSpPr>
              <p:cNvPr id="699" name="Line 1074"/>
              <p:cNvSpPr>
                <a:spLocks noChangeShapeType="1"/>
              </p:cNvSpPr>
              <p:nvPr/>
            </p:nvSpPr>
            <p:spPr bwMode="auto">
              <a:xfrm flipH="1">
                <a:off x="3656" y="1804"/>
                <a:ext cx="89" cy="159"/>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05" name="Group 1075"/>
            <p:cNvGrpSpPr>
              <a:grpSpLocks/>
            </p:cNvGrpSpPr>
            <p:nvPr/>
          </p:nvGrpSpPr>
          <p:grpSpPr bwMode="auto">
            <a:xfrm>
              <a:off x="1066" y="2591"/>
              <a:ext cx="193" cy="295"/>
              <a:chOff x="1066" y="2591"/>
              <a:chExt cx="193" cy="295"/>
            </a:xfrm>
          </p:grpSpPr>
          <p:sp>
            <p:nvSpPr>
              <p:cNvPr id="696" name="Oval 1076"/>
              <p:cNvSpPr>
                <a:spLocks noChangeArrowheads="1"/>
              </p:cNvSpPr>
              <p:nvPr/>
            </p:nvSpPr>
            <p:spPr bwMode="auto">
              <a:xfrm flipH="1">
                <a:off x="1066" y="2591"/>
                <a:ext cx="163" cy="130"/>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1000" b="0" dirty="0" smtClean="0"/>
                  <a:t>App</a:t>
                </a:r>
                <a:endParaRPr lang="en-US" sz="1000" b="0" dirty="0"/>
              </a:p>
            </p:txBody>
          </p:sp>
          <p:sp>
            <p:nvSpPr>
              <p:cNvPr id="697" name="Line 1077"/>
              <p:cNvSpPr>
                <a:spLocks noChangeShapeType="1"/>
              </p:cNvSpPr>
              <p:nvPr/>
            </p:nvSpPr>
            <p:spPr bwMode="auto">
              <a:xfrm>
                <a:off x="1171" y="2720"/>
                <a:ext cx="88" cy="166"/>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06" name="Group 1078"/>
            <p:cNvGrpSpPr>
              <a:grpSpLocks/>
            </p:cNvGrpSpPr>
            <p:nvPr/>
          </p:nvGrpSpPr>
          <p:grpSpPr bwMode="auto">
            <a:xfrm>
              <a:off x="4076" y="2072"/>
              <a:ext cx="197" cy="281"/>
              <a:chOff x="4076" y="2072"/>
              <a:chExt cx="197" cy="281"/>
            </a:xfrm>
          </p:grpSpPr>
          <p:sp>
            <p:nvSpPr>
              <p:cNvPr id="694" name="Oval 1079"/>
              <p:cNvSpPr>
                <a:spLocks noChangeArrowheads="1"/>
              </p:cNvSpPr>
              <p:nvPr/>
            </p:nvSpPr>
            <p:spPr bwMode="auto">
              <a:xfrm>
                <a:off x="4107" y="2072"/>
                <a:ext cx="166" cy="121"/>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1000" b="0"/>
                  <a:t>App</a:t>
                </a:r>
              </a:p>
            </p:txBody>
          </p:sp>
          <p:sp>
            <p:nvSpPr>
              <p:cNvPr id="695" name="Line 1080"/>
              <p:cNvSpPr>
                <a:spLocks noChangeShapeType="1"/>
              </p:cNvSpPr>
              <p:nvPr/>
            </p:nvSpPr>
            <p:spPr bwMode="auto">
              <a:xfrm flipH="1">
                <a:off x="4076" y="2196"/>
                <a:ext cx="90" cy="157"/>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07" name="Group 1081"/>
            <p:cNvGrpSpPr>
              <a:grpSpLocks/>
            </p:cNvGrpSpPr>
            <p:nvPr/>
          </p:nvGrpSpPr>
          <p:grpSpPr bwMode="auto">
            <a:xfrm>
              <a:off x="3838" y="2022"/>
              <a:ext cx="166" cy="203"/>
              <a:chOff x="3838" y="2022"/>
              <a:chExt cx="166" cy="203"/>
            </a:xfrm>
          </p:grpSpPr>
          <p:sp>
            <p:nvSpPr>
              <p:cNvPr id="692" name="Oval 1082"/>
              <p:cNvSpPr>
                <a:spLocks noChangeArrowheads="1"/>
              </p:cNvSpPr>
              <p:nvPr/>
            </p:nvSpPr>
            <p:spPr bwMode="auto">
              <a:xfrm>
                <a:off x="3880" y="2022"/>
                <a:ext cx="124" cy="89"/>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800" b="0"/>
                  <a:t>App</a:t>
                </a:r>
              </a:p>
            </p:txBody>
          </p:sp>
          <p:sp>
            <p:nvSpPr>
              <p:cNvPr id="693" name="Line 1083"/>
              <p:cNvSpPr>
                <a:spLocks noChangeShapeType="1"/>
              </p:cNvSpPr>
              <p:nvPr/>
            </p:nvSpPr>
            <p:spPr bwMode="auto">
              <a:xfrm flipH="1">
                <a:off x="3838" y="2111"/>
                <a:ext cx="90" cy="114"/>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08" name="Group 1084"/>
            <p:cNvGrpSpPr>
              <a:grpSpLocks/>
            </p:cNvGrpSpPr>
            <p:nvPr/>
          </p:nvGrpSpPr>
          <p:grpSpPr bwMode="auto">
            <a:xfrm>
              <a:off x="2520" y="1894"/>
              <a:ext cx="164" cy="202"/>
              <a:chOff x="2520" y="1894"/>
              <a:chExt cx="164" cy="202"/>
            </a:xfrm>
          </p:grpSpPr>
          <p:sp>
            <p:nvSpPr>
              <p:cNvPr id="690" name="Oval 1085"/>
              <p:cNvSpPr>
                <a:spLocks noChangeArrowheads="1"/>
              </p:cNvSpPr>
              <p:nvPr/>
            </p:nvSpPr>
            <p:spPr bwMode="auto">
              <a:xfrm flipH="1">
                <a:off x="2520" y="1894"/>
                <a:ext cx="122" cy="91"/>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800" b="0"/>
                  <a:t>App</a:t>
                </a:r>
              </a:p>
            </p:txBody>
          </p:sp>
          <p:sp>
            <p:nvSpPr>
              <p:cNvPr id="691" name="Line 1086"/>
              <p:cNvSpPr>
                <a:spLocks noChangeShapeType="1"/>
              </p:cNvSpPr>
              <p:nvPr/>
            </p:nvSpPr>
            <p:spPr bwMode="auto">
              <a:xfrm>
                <a:off x="2596" y="1984"/>
                <a:ext cx="88" cy="112"/>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09" name="Group 1087"/>
            <p:cNvGrpSpPr>
              <a:grpSpLocks/>
            </p:cNvGrpSpPr>
            <p:nvPr/>
          </p:nvGrpSpPr>
          <p:grpSpPr bwMode="auto">
            <a:xfrm>
              <a:off x="3709" y="1883"/>
              <a:ext cx="122" cy="214"/>
              <a:chOff x="3709" y="1883"/>
              <a:chExt cx="122" cy="214"/>
            </a:xfrm>
          </p:grpSpPr>
          <p:sp>
            <p:nvSpPr>
              <p:cNvPr id="688" name="Oval 1088"/>
              <p:cNvSpPr>
                <a:spLocks noChangeArrowheads="1"/>
              </p:cNvSpPr>
              <p:nvPr/>
            </p:nvSpPr>
            <p:spPr bwMode="auto">
              <a:xfrm>
                <a:off x="3709" y="1883"/>
                <a:ext cx="122" cy="90"/>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800" b="0"/>
                  <a:t>App</a:t>
                </a:r>
              </a:p>
            </p:txBody>
          </p:sp>
          <p:sp>
            <p:nvSpPr>
              <p:cNvPr id="689" name="Line 1089"/>
              <p:cNvSpPr>
                <a:spLocks noChangeShapeType="1"/>
              </p:cNvSpPr>
              <p:nvPr/>
            </p:nvSpPr>
            <p:spPr bwMode="auto">
              <a:xfrm flipH="1">
                <a:off x="3773" y="1974"/>
                <a:ext cx="1" cy="123"/>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10" name="Group 1090"/>
            <p:cNvGrpSpPr>
              <a:grpSpLocks/>
            </p:cNvGrpSpPr>
            <p:nvPr/>
          </p:nvGrpSpPr>
          <p:grpSpPr bwMode="auto">
            <a:xfrm>
              <a:off x="1347" y="2421"/>
              <a:ext cx="164" cy="204"/>
              <a:chOff x="1347" y="2421"/>
              <a:chExt cx="164" cy="204"/>
            </a:xfrm>
          </p:grpSpPr>
          <p:sp>
            <p:nvSpPr>
              <p:cNvPr id="686" name="Oval 1091"/>
              <p:cNvSpPr>
                <a:spLocks noChangeArrowheads="1"/>
              </p:cNvSpPr>
              <p:nvPr/>
            </p:nvSpPr>
            <p:spPr bwMode="auto">
              <a:xfrm flipH="1">
                <a:off x="1347" y="2421"/>
                <a:ext cx="122" cy="90"/>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800" b="0"/>
                  <a:t>App</a:t>
                </a:r>
              </a:p>
            </p:txBody>
          </p:sp>
          <p:sp>
            <p:nvSpPr>
              <p:cNvPr id="687" name="Line 1092"/>
              <p:cNvSpPr>
                <a:spLocks noChangeShapeType="1"/>
              </p:cNvSpPr>
              <p:nvPr/>
            </p:nvSpPr>
            <p:spPr bwMode="auto">
              <a:xfrm>
                <a:off x="1423" y="2511"/>
                <a:ext cx="88" cy="114"/>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11" name="Group 1093"/>
            <p:cNvGrpSpPr>
              <a:grpSpLocks/>
            </p:cNvGrpSpPr>
            <p:nvPr/>
          </p:nvGrpSpPr>
          <p:grpSpPr bwMode="auto">
            <a:xfrm>
              <a:off x="3557" y="1749"/>
              <a:ext cx="121" cy="214"/>
              <a:chOff x="3557" y="1749"/>
              <a:chExt cx="121" cy="214"/>
            </a:xfrm>
          </p:grpSpPr>
          <p:sp>
            <p:nvSpPr>
              <p:cNvPr id="684" name="Oval 1094"/>
              <p:cNvSpPr>
                <a:spLocks noChangeArrowheads="1"/>
              </p:cNvSpPr>
              <p:nvPr/>
            </p:nvSpPr>
            <p:spPr bwMode="auto">
              <a:xfrm>
                <a:off x="3557" y="1749"/>
                <a:ext cx="121" cy="91"/>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800" b="0"/>
                  <a:t>App</a:t>
                </a:r>
              </a:p>
            </p:txBody>
          </p:sp>
          <p:sp>
            <p:nvSpPr>
              <p:cNvPr id="685" name="Line 1095"/>
              <p:cNvSpPr>
                <a:spLocks noChangeShapeType="1"/>
              </p:cNvSpPr>
              <p:nvPr/>
            </p:nvSpPr>
            <p:spPr bwMode="auto">
              <a:xfrm flipH="1">
                <a:off x="3621" y="1844"/>
                <a:ext cx="1" cy="119"/>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12" name="Group 1096"/>
            <p:cNvGrpSpPr>
              <a:grpSpLocks/>
            </p:cNvGrpSpPr>
            <p:nvPr/>
          </p:nvGrpSpPr>
          <p:grpSpPr bwMode="auto">
            <a:xfrm>
              <a:off x="4383" y="2434"/>
              <a:ext cx="166" cy="203"/>
              <a:chOff x="4383" y="2434"/>
              <a:chExt cx="166" cy="203"/>
            </a:xfrm>
          </p:grpSpPr>
          <p:sp>
            <p:nvSpPr>
              <p:cNvPr id="682" name="Oval 1097"/>
              <p:cNvSpPr>
                <a:spLocks noChangeArrowheads="1"/>
              </p:cNvSpPr>
              <p:nvPr/>
            </p:nvSpPr>
            <p:spPr bwMode="auto">
              <a:xfrm>
                <a:off x="4425" y="2434"/>
                <a:ext cx="124" cy="89"/>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800" b="0"/>
                  <a:t>App</a:t>
                </a:r>
              </a:p>
            </p:txBody>
          </p:sp>
          <p:sp>
            <p:nvSpPr>
              <p:cNvPr id="683" name="Line 1098"/>
              <p:cNvSpPr>
                <a:spLocks noChangeShapeType="1"/>
              </p:cNvSpPr>
              <p:nvPr/>
            </p:nvSpPr>
            <p:spPr bwMode="auto">
              <a:xfrm flipH="1">
                <a:off x="4383" y="2523"/>
                <a:ext cx="88" cy="114"/>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13" name="Group 1099"/>
            <p:cNvGrpSpPr>
              <a:grpSpLocks/>
            </p:cNvGrpSpPr>
            <p:nvPr/>
          </p:nvGrpSpPr>
          <p:grpSpPr bwMode="auto">
            <a:xfrm>
              <a:off x="424" y="3610"/>
              <a:ext cx="164" cy="203"/>
              <a:chOff x="424" y="3610"/>
              <a:chExt cx="164" cy="203"/>
            </a:xfrm>
          </p:grpSpPr>
          <p:sp>
            <p:nvSpPr>
              <p:cNvPr id="680" name="Oval 1100"/>
              <p:cNvSpPr>
                <a:spLocks noChangeArrowheads="1"/>
              </p:cNvSpPr>
              <p:nvPr/>
            </p:nvSpPr>
            <p:spPr bwMode="auto">
              <a:xfrm flipH="1">
                <a:off x="424" y="3610"/>
                <a:ext cx="122" cy="91"/>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800" dirty="0" smtClean="0"/>
                  <a:t>App</a:t>
                </a:r>
                <a:r>
                  <a:rPr lang="en-US" sz="800" b="0" dirty="0" smtClean="0"/>
                  <a:t> </a:t>
                </a:r>
                <a:endParaRPr lang="en-US" sz="800" b="0" dirty="0"/>
              </a:p>
            </p:txBody>
          </p:sp>
          <p:sp>
            <p:nvSpPr>
              <p:cNvPr id="681" name="Line 1101"/>
              <p:cNvSpPr>
                <a:spLocks noChangeShapeType="1"/>
              </p:cNvSpPr>
              <p:nvPr/>
            </p:nvSpPr>
            <p:spPr bwMode="auto">
              <a:xfrm>
                <a:off x="500" y="3699"/>
                <a:ext cx="88" cy="114"/>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14" name="Group 1102"/>
            <p:cNvGrpSpPr>
              <a:grpSpLocks/>
            </p:cNvGrpSpPr>
            <p:nvPr/>
          </p:nvGrpSpPr>
          <p:grpSpPr bwMode="auto">
            <a:xfrm>
              <a:off x="3390" y="1880"/>
              <a:ext cx="124" cy="215"/>
              <a:chOff x="3390" y="1880"/>
              <a:chExt cx="124" cy="215"/>
            </a:xfrm>
          </p:grpSpPr>
          <p:sp>
            <p:nvSpPr>
              <p:cNvPr id="678" name="Oval 1103"/>
              <p:cNvSpPr>
                <a:spLocks noChangeArrowheads="1"/>
              </p:cNvSpPr>
              <p:nvPr/>
            </p:nvSpPr>
            <p:spPr bwMode="auto">
              <a:xfrm>
                <a:off x="3390" y="1880"/>
                <a:ext cx="124" cy="91"/>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800" b="0"/>
                  <a:t>App</a:t>
                </a:r>
              </a:p>
            </p:txBody>
          </p:sp>
          <p:sp>
            <p:nvSpPr>
              <p:cNvPr id="679" name="Line 1104"/>
              <p:cNvSpPr>
                <a:spLocks noChangeShapeType="1"/>
              </p:cNvSpPr>
              <p:nvPr/>
            </p:nvSpPr>
            <p:spPr bwMode="auto">
              <a:xfrm flipH="1">
                <a:off x="3454" y="1974"/>
                <a:ext cx="1" cy="121"/>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15" name="Group 1105"/>
            <p:cNvGrpSpPr>
              <a:grpSpLocks/>
            </p:cNvGrpSpPr>
            <p:nvPr/>
          </p:nvGrpSpPr>
          <p:grpSpPr bwMode="auto">
            <a:xfrm>
              <a:off x="3254" y="1892"/>
              <a:ext cx="164" cy="203"/>
              <a:chOff x="3254" y="1892"/>
              <a:chExt cx="164" cy="203"/>
            </a:xfrm>
          </p:grpSpPr>
          <p:sp>
            <p:nvSpPr>
              <p:cNvPr id="676" name="Oval 1106"/>
              <p:cNvSpPr>
                <a:spLocks noChangeArrowheads="1"/>
              </p:cNvSpPr>
              <p:nvPr/>
            </p:nvSpPr>
            <p:spPr bwMode="auto">
              <a:xfrm flipH="1">
                <a:off x="3254" y="1892"/>
                <a:ext cx="122" cy="91"/>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800" b="0"/>
                  <a:t>App</a:t>
                </a:r>
              </a:p>
            </p:txBody>
          </p:sp>
          <p:sp>
            <p:nvSpPr>
              <p:cNvPr id="677" name="Line 1107"/>
              <p:cNvSpPr>
                <a:spLocks noChangeShapeType="1"/>
              </p:cNvSpPr>
              <p:nvPr/>
            </p:nvSpPr>
            <p:spPr bwMode="auto">
              <a:xfrm>
                <a:off x="3330" y="1983"/>
                <a:ext cx="88" cy="112"/>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16" name="Group 1108"/>
            <p:cNvGrpSpPr>
              <a:grpSpLocks/>
            </p:cNvGrpSpPr>
            <p:nvPr/>
          </p:nvGrpSpPr>
          <p:grpSpPr bwMode="auto">
            <a:xfrm>
              <a:off x="2783" y="2008"/>
              <a:ext cx="122" cy="214"/>
              <a:chOff x="2783" y="2008"/>
              <a:chExt cx="122" cy="214"/>
            </a:xfrm>
          </p:grpSpPr>
          <p:sp>
            <p:nvSpPr>
              <p:cNvPr id="674" name="Oval 1109"/>
              <p:cNvSpPr>
                <a:spLocks noChangeArrowheads="1"/>
              </p:cNvSpPr>
              <p:nvPr/>
            </p:nvSpPr>
            <p:spPr bwMode="auto">
              <a:xfrm>
                <a:off x="2783" y="2008"/>
                <a:ext cx="122" cy="89"/>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800" b="0"/>
                  <a:t>App</a:t>
                </a:r>
              </a:p>
            </p:txBody>
          </p:sp>
          <p:sp>
            <p:nvSpPr>
              <p:cNvPr id="675" name="Line 1110"/>
              <p:cNvSpPr>
                <a:spLocks noChangeShapeType="1"/>
              </p:cNvSpPr>
              <p:nvPr/>
            </p:nvSpPr>
            <p:spPr bwMode="auto">
              <a:xfrm flipH="1">
                <a:off x="2847" y="2099"/>
                <a:ext cx="1" cy="123"/>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17" name="Group 1111"/>
            <p:cNvGrpSpPr>
              <a:grpSpLocks/>
            </p:cNvGrpSpPr>
            <p:nvPr/>
          </p:nvGrpSpPr>
          <p:grpSpPr bwMode="auto">
            <a:xfrm>
              <a:off x="902" y="3068"/>
              <a:ext cx="121" cy="216"/>
              <a:chOff x="902" y="3068"/>
              <a:chExt cx="121" cy="216"/>
            </a:xfrm>
          </p:grpSpPr>
          <p:sp>
            <p:nvSpPr>
              <p:cNvPr id="672" name="Oval 1112"/>
              <p:cNvSpPr>
                <a:spLocks noChangeArrowheads="1"/>
              </p:cNvSpPr>
              <p:nvPr/>
            </p:nvSpPr>
            <p:spPr bwMode="auto">
              <a:xfrm>
                <a:off x="902" y="3068"/>
                <a:ext cx="121" cy="92"/>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800" b="0" dirty="0"/>
                  <a:t>App</a:t>
                </a:r>
              </a:p>
            </p:txBody>
          </p:sp>
          <p:sp>
            <p:nvSpPr>
              <p:cNvPr id="673" name="Line 1113"/>
              <p:cNvSpPr>
                <a:spLocks noChangeShapeType="1"/>
              </p:cNvSpPr>
              <p:nvPr/>
            </p:nvSpPr>
            <p:spPr bwMode="auto">
              <a:xfrm flipH="1">
                <a:off x="965" y="3161"/>
                <a:ext cx="1" cy="123"/>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18" name="Group 1114"/>
            <p:cNvGrpSpPr>
              <a:grpSpLocks/>
            </p:cNvGrpSpPr>
            <p:nvPr/>
          </p:nvGrpSpPr>
          <p:grpSpPr bwMode="auto">
            <a:xfrm>
              <a:off x="3044" y="2139"/>
              <a:ext cx="122" cy="214"/>
              <a:chOff x="3044" y="2139"/>
              <a:chExt cx="122" cy="214"/>
            </a:xfrm>
          </p:grpSpPr>
          <p:sp>
            <p:nvSpPr>
              <p:cNvPr id="670" name="Oval 1115"/>
              <p:cNvSpPr>
                <a:spLocks noChangeArrowheads="1"/>
              </p:cNvSpPr>
              <p:nvPr/>
            </p:nvSpPr>
            <p:spPr bwMode="auto">
              <a:xfrm>
                <a:off x="3044" y="2139"/>
                <a:ext cx="122" cy="90"/>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800" b="0"/>
                  <a:t>App</a:t>
                </a:r>
              </a:p>
            </p:txBody>
          </p:sp>
          <p:sp>
            <p:nvSpPr>
              <p:cNvPr id="671" name="Line 1116"/>
              <p:cNvSpPr>
                <a:spLocks noChangeShapeType="1"/>
              </p:cNvSpPr>
              <p:nvPr/>
            </p:nvSpPr>
            <p:spPr bwMode="auto">
              <a:xfrm flipH="1">
                <a:off x="3108" y="2231"/>
                <a:ext cx="1" cy="122"/>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19" name="Group 1117"/>
            <p:cNvGrpSpPr>
              <a:grpSpLocks/>
            </p:cNvGrpSpPr>
            <p:nvPr/>
          </p:nvGrpSpPr>
          <p:grpSpPr bwMode="auto">
            <a:xfrm>
              <a:off x="4889" y="3198"/>
              <a:ext cx="122" cy="214"/>
              <a:chOff x="4889" y="3198"/>
              <a:chExt cx="122" cy="214"/>
            </a:xfrm>
          </p:grpSpPr>
          <p:sp>
            <p:nvSpPr>
              <p:cNvPr id="668" name="Oval 1118"/>
              <p:cNvSpPr>
                <a:spLocks noChangeArrowheads="1"/>
              </p:cNvSpPr>
              <p:nvPr/>
            </p:nvSpPr>
            <p:spPr bwMode="auto">
              <a:xfrm>
                <a:off x="4889" y="3198"/>
                <a:ext cx="122" cy="90"/>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800" b="0"/>
                  <a:t>App</a:t>
                </a:r>
              </a:p>
            </p:txBody>
          </p:sp>
          <p:sp>
            <p:nvSpPr>
              <p:cNvPr id="669" name="Line 1119"/>
              <p:cNvSpPr>
                <a:spLocks noChangeShapeType="1"/>
              </p:cNvSpPr>
              <p:nvPr/>
            </p:nvSpPr>
            <p:spPr bwMode="auto">
              <a:xfrm flipH="1">
                <a:off x="4953" y="3291"/>
                <a:ext cx="1" cy="121"/>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20" name="Group 1120"/>
            <p:cNvGrpSpPr>
              <a:grpSpLocks/>
            </p:cNvGrpSpPr>
            <p:nvPr/>
          </p:nvGrpSpPr>
          <p:grpSpPr bwMode="auto">
            <a:xfrm>
              <a:off x="4290" y="2401"/>
              <a:ext cx="122" cy="214"/>
              <a:chOff x="4290" y="2401"/>
              <a:chExt cx="122" cy="214"/>
            </a:xfrm>
          </p:grpSpPr>
          <p:sp>
            <p:nvSpPr>
              <p:cNvPr id="666" name="Oval 1121"/>
              <p:cNvSpPr>
                <a:spLocks noChangeArrowheads="1"/>
              </p:cNvSpPr>
              <p:nvPr/>
            </p:nvSpPr>
            <p:spPr bwMode="auto">
              <a:xfrm>
                <a:off x="4290" y="2401"/>
                <a:ext cx="122" cy="90"/>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800" b="0"/>
                  <a:t>App</a:t>
                </a:r>
              </a:p>
            </p:txBody>
          </p:sp>
          <p:sp>
            <p:nvSpPr>
              <p:cNvPr id="667" name="Line 1122"/>
              <p:cNvSpPr>
                <a:spLocks noChangeShapeType="1"/>
              </p:cNvSpPr>
              <p:nvPr/>
            </p:nvSpPr>
            <p:spPr bwMode="auto">
              <a:xfrm flipH="1">
                <a:off x="4354" y="2494"/>
                <a:ext cx="1" cy="121"/>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21" name="Group 1123"/>
            <p:cNvGrpSpPr>
              <a:grpSpLocks/>
            </p:cNvGrpSpPr>
            <p:nvPr/>
          </p:nvGrpSpPr>
          <p:grpSpPr bwMode="auto">
            <a:xfrm>
              <a:off x="4184" y="2282"/>
              <a:ext cx="122" cy="215"/>
              <a:chOff x="4184" y="2282"/>
              <a:chExt cx="122" cy="215"/>
            </a:xfrm>
          </p:grpSpPr>
          <p:sp>
            <p:nvSpPr>
              <p:cNvPr id="664" name="Oval 1124"/>
              <p:cNvSpPr>
                <a:spLocks noChangeArrowheads="1"/>
              </p:cNvSpPr>
              <p:nvPr/>
            </p:nvSpPr>
            <p:spPr bwMode="auto">
              <a:xfrm>
                <a:off x="4184" y="2282"/>
                <a:ext cx="122" cy="90"/>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800" b="0"/>
                  <a:t>App</a:t>
                </a:r>
              </a:p>
            </p:txBody>
          </p:sp>
          <p:sp>
            <p:nvSpPr>
              <p:cNvPr id="665" name="Line 1125"/>
              <p:cNvSpPr>
                <a:spLocks noChangeShapeType="1"/>
              </p:cNvSpPr>
              <p:nvPr/>
            </p:nvSpPr>
            <p:spPr bwMode="auto">
              <a:xfrm flipH="1">
                <a:off x="4248" y="2375"/>
                <a:ext cx="1" cy="122"/>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22" name="Group 1126"/>
            <p:cNvGrpSpPr>
              <a:grpSpLocks/>
            </p:cNvGrpSpPr>
            <p:nvPr/>
          </p:nvGrpSpPr>
          <p:grpSpPr bwMode="auto">
            <a:xfrm>
              <a:off x="5087" y="3476"/>
              <a:ext cx="122" cy="215"/>
              <a:chOff x="5087" y="3476"/>
              <a:chExt cx="122" cy="215"/>
            </a:xfrm>
          </p:grpSpPr>
          <p:sp>
            <p:nvSpPr>
              <p:cNvPr id="662" name="Oval 1127"/>
              <p:cNvSpPr>
                <a:spLocks noChangeArrowheads="1"/>
              </p:cNvSpPr>
              <p:nvPr/>
            </p:nvSpPr>
            <p:spPr bwMode="auto">
              <a:xfrm>
                <a:off x="5087" y="3476"/>
                <a:ext cx="122" cy="90"/>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800" b="0"/>
                  <a:t>App</a:t>
                </a:r>
              </a:p>
            </p:txBody>
          </p:sp>
          <p:sp>
            <p:nvSpPr>
              <p:cNvPr id="663" name="Line 1128"/>
              <p:cNvSpPr>
                <a:spLocks noChangeShapeType="1"/>
              </p:cNvSpPr>
              <p:nvPr/>
            </p:nvSpPr>
            <p:spPr bwMode="auto">
              <a:xfrm flipH="1">
                <a:off x="5151" y="3569"/>
                <a:ext cx="1" cy="122"/>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23" name="Group 1129"/>
            <p:cNvGrpSpPr>
              <a:grpSpLocks/>
            </p:cNvGrpSpPr>
            <p:nvPr/>
          </p:nvGrpSpPr>
          <p:grpSpPr bwMode="auto">
            <a:xfrm>
              <a:off x="5190" y="3598"/>
              <a:ext cx="122" cy="215"/>
              <a:chOff x="5190" y="3598"/>
              <a:chExt cx="122" cy="215"/>
            </a:xfrm>
          </p:grpSpPr>
          <p:sp>
            <p:nvSpPr>
              <p:cNvPr id="660" name="Oval 1130"/>
              <p:cNvSpPr>
                <a:spLocks noChangeArrowheads="1"/>
              </p:cNvSpPr>
              <p:nvPr/>
            </p:nvSpPr>
            <p:spPr bwMode="auto">
              <a:xfrm>
                <a:off x="5190" y="3598"/>
                <a:ext cx="122" cy="89"/>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800" b="0"/>
                  <a:t>App</a:t>
                </a:r>
              </a:p>
            </p:txBody>
          </p:sp>
          <p:sp>
            <p:nvSpPr>
              <p:cNvPr id="661" name="Line 1131"/>
              <p:cNvSpPr>
                <a:spLocks noChangeShapeType="1"/>
              </p:cNvSpPr>
              <p:nvPr/>
            </p:nvSpPr>
            <p:spPr bwMode="auto">
              <a:xfrm flipH="1">
                <a:off x="5254" y="3690"/>
                <a:ext cx="1" cy="123"/>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24" name="Group 1132"/>
            <p:cNvGrpSpPr>
              <a:grpSpLocks/>
            </p:cNvGrpSpPr>
            <p:nvPr/>
          </p:nvGrpSpPr>
          <p:grpSpPr bwMode="auto">
            <a:xfrm>
              <a:off x="2481" y="2013"/>
              <a:ext cx="121" cy="215"/>
              <a:chOff x="2481" y="2013"/>
              <a:chExt cx="121" cy="215"/>
            </a:xfrm>
          </p:grpSpPr>
          <p:sp>
            <p:nvSpPr>
              <p:cNvPr id="658" name="Oval 1133"/>
              <p:cNvSpPr>
                <a:spLocks noChangeArrowheads="1"/>
              </p:cNvSpPr>
              <p:nvPr/>
            </p:nvSpPr>
            <p:spPr bwMode="auto">
              <a:xfrm>
                <a:off x="2481" y="2013"/>
                <a:ext cx="121" cy="90"/>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800" b="0"/>
                  <a:t>App</a:t>
                </a:r>
              </a:p>
            </p:txBody>
          </p:sp>
          <p:sp>
            <p:nvSpPr>
              <p:cNvPr id="659" name="Line 1134"/>
              <p:cNvSpPr>
                <a:spLocks noChangeShapeType="1"/>
              </p:cNvSpPr>
              <p:nvPr/>
            </p:nvSpPr>
            <p:spPr bwMode="auto">
              <a:xfrm flipH="1">
                <a:off x="2544" y="2107"/>
                <a:ext cx="1" cy="121"/>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25" name="Group 1135"/>
            <p:cNvGrpSpPr>
              <a:grpSpLocks/>
            </p:cNvGrpSpPr>
            <p:nvPr/>
          </p:nvGrpSpPr>
          <p:grpSpPr bwMode="auto">
            <a:xfrm>
              <a:off x="4627" y="2780"/>
              <a:ext cx="227" cy="385"/>
              <a:chOff x="4627" y="2780"/>
              <a:chExt cx="227" cy="385"/>
            </a:xfrm>
          </p:grpSpPr>
          <p:sp>
            <p:nvSpPr>
              <p:cNvPr id="656" name="Oval 1136"/>
              <p:cNvSpPr>
                <a:spLocks noChangeArrowheads="1"/>
              </p:cNvSpPr>
              <p:nvPr/>
            </p:nvSpPr>
            <p:spPr bwMode="auto">
              <a:xfrm>
                <a:off x="4627" y="2780"/>
                <a:ext cx="227" cy="165"/>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1000" b="0"/>
                  <a:t>App</a:t>
                </a:r>
              </a:p>
            </p:txBody>
          </p:sp>
          <p:sp>
            <p:nvSpPr>
              <p:cNvPr id="657" name="Line 1137"/>
              <p:cNvSpPr>
                <a:spLocks noChangeShapeType="1"/>
              </p:cNvSpPr>
              <p:nvPr/>
            </p:nvSpPr>
            <p:spPr bwMode="auto">
              <a:xfrm flipH="1">
                <a:off x="4740" y="2947"/>
                <a:ext cx="2" cy="218"/>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26" name="Group 1138"/>
            <p:cNvGrpSpPr>
              <a:grpSpLocks/>
            </p:cNvGrpSpPr>
            <p:nvPr/>
          </p:nvGrpSpPr>
          <p:grpSpPr bwMode="auto">
            <a:xfrm>
              <a:off x="3921" y="2146"/>
              <a:ext cx="166" cy="201"/>
              <a:chOff x="3921" y="2146"/>
              <a:chExt cx="166" cy="201"/>
            </a:xfrm>
          </p:grpSpPr>
          <p:sp>
            <p:nvSpPr>
              <p:cNvPr id="654" name="Oval 1139"/>
              <p:cNvSpPr>
                <a:spLocks noChangeArrowheads="1"/>
              </p:cNvSpPr>
              <p:nvPr/>
            </p:nvSpPr>
            <p:spPr bwMode="auto">
              <a:xfrm>
                <a:off x="3965" y="2146"/>
                <a:ext cx="122" cy="89"/>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800" b="0"/>
                  <a:t>App</a:t>
                </a:r>
              </a:p>
            </p:txBody>
          </p:sp>
          <p:sp>
            <p:nvSpPr>
              <p:cNvPr id="655" name="Line 1140"/>
              <p:cNvSpPr>
                <a:spLocks noChangeShapeType="1"/>
              </p:cNvSpPr>
              <p:nvPr/>
            </p:nvSpPr>
            <p:spPr bwMode="auto">
              <a:xfrm flipH="1">
                <a:off x="3921" y="2237"/>
                <a:ext cx="91" cy="110"/>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27" name="Group 1141"/>
            <p:cNvGrpSpPr>
              <a:grpSpLocks/>
            </p:cNvGrpSpPr>
            <p:nvPr/>
          </p:nvGrpSpPr>
          <p:grpSpPr bwMode="auto">
            <a:xfrm>
              <a:off x="2348" y="2161"/>
              <a:ext cx="166" cy="202"/>
              <a:chOff x="2348" y="2161"/>
              <a:chExt cx="166" cy="202"/>
            </a:xfrm>
          </p:grpSpPr>
          <p:sp>
            <p:nvSpPr>
              <p:cNvPr id="652" name="Oval 1142"/>
              <p:cNvSpPr>
                <a:spLocks noChangeArrowheads="1"/>
              </p:cNvSpPr>
              <p:nvPr/>
            </p:nvSpPr>
            <p:spPr bwMode="auto">
              <a:xfrm flipH="1">
                <a:off x="2348" y="2161"/>
                <a:ext cx="124" cy="92"/>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800" b="0"/>
                  <a:t>App</a:t>
                </a:r>
              </a:p>
            </p:txBody>
          </p:sp>
          <p:sp>
            <p:nvSpPr>
              <p:cNvPr id="653" name="Line 1143"/>
              <p:cNvSpPr>
                <a:spLocks noChangeShapeType="1"/>
              </p:cNvSpPr>
              <p:nvPr/>
            </p:nvSpPr>
            <p:spPr bwMode="auto">
              <a:xfrm>
                <a:off x="2426" y="2251"/>
                <a:ext cx="88" cy="112"/>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28" name="Group 1144"/>
            <p:cNvGrpSpPr>
              <a:grpSpLocks/>
            </p:cNvGrpSpPr>
            <p:nvPr/>
          </p:nvGrpSpPr>
          <p:grpSpPr bwMode="auto">
            <a:xfrm>
              <a:off x="2008" y="2281"/>
              <a:ext cx="122" cy="213"/>
              <a:chOff x="2008" y="2281"/>
              <a:chExt cx="122" cy="213"/>
            </a:xfrm>
          </p:grpSpPr>
          <p:sp>
            <p:nvSpPr>
              <p:cNvPr id="650" name="Oval 1145"/>
              <p:cNvSpPr>
                <a:spLocks noChangeArrowheads="1"/>
              </p:cNvSpPr>
              <p:nvPr/>
            </p:nvSpPr>
            <p:spPr bwMode="auto">
              <a:xfrm>
                <a:off x="2008" y="2281"/>
                <a:ext cx="122" cy="90"/>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800" b="0"/>
                  <a:t>App</a:t>
                </a:r>
              </a:p>
            </p:txBody>
          </p:sp>
          <p:sp>
            <p:nvSpPr>
              <p:cNvPr id="651" name="Line 1146"/>
              <p:cNvSpPr>
                <a:spLocks noChangeShapeType="1"/>
              </p:cNvSpPr>
              <p:nvPr/>
            </p:nvSpPr>
            <p:spPr bwMode="auto">
              <a:xfrm flipH="1">
                <a:off x="2072" y="2372"/>
                <a:ext cx="1" cy="122"/>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29" name="Group 1147"/>
            <p:cNvGrpSpPr>
              <a:grpSpLocks/>
            </p:cNvGrpSpPr>
            <p:nvPr/>
          </p:nvGrpSpPr>
          <p:grpSpPr bwMode="auto">
            <a:xfrm>
              <a:off x="1726" y="2147"/>
              <a:ext cx="124" cy="217"/>
              <a:chOff x="1726" y="2147"/>
              <a:chExt cx="124" cy="217"/>
            </a:xfrm>
          </p:grpSpPr>
          <p:sp>
            <p:nvSpPr>
              <p:cNvPr id="648" name="Oval 1148"/>
              <p:cNvSpPr>
                <a:spLocks noChangeArrowheads="1"/>
              </p:cNvSpPr>
              <p:nvPr/>
            </p:nvSpPr>
            <p:spPr bwMode="auto">
              <a:xfrm>
                <a:off x="1726" y="2147"/>
                <a:ext cx="124" cy="93"/>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800" b="0"/>
                  <a:t>App</a:t>
                </a:r>
              </a:p>
            </p:txBody>
          </p:sp>
          <p:sp>
            <p:nvSpPr>
              <p:cNvPr id="649" name="Line 1149"/>
              <p:cNvSpPr>
                <a:spLocks noChangeShapeType="1"/>
              </p:cNvSpPr>
              <p:nvPr/>
            </p:nvSpPr>
            <p:spPr bwMode="auto">
              <a:xfrm flipH="1">
                <a:off x="1792" y="2241"/>
                <a:ext cx="1" cy="123"/>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30" name="Group 1150"/>
            <p:cNvGrpSpPr>
              <a:grpSpLocks/>
            </p:cNvGrpSpPr>
            <p:nvPr/>
          </p:nvGrpSpPr>
          <p:grpSpPr bwMode="auto">
            <a:xfrm>
              <a:off x="1307" y="2540"/>
              <a:ext cx="122" cy="215"/>
              <a:chOff x="1307" y="2540"/>
              <a:chExt cx="122" cy="215"/>
            </a:xfrm>
          </p:grpSpPr>
          <p:sp>
            <p:nvSpPr>
              <p:cNvPr id="646" name="Oval 1151"/>
              <p:cNvSpPr>
                <a:spLocks noChangeArrowheads="1"/>
              </p:cNvSpPr>
              <p:nvPr/>
            </p:nvSpPr>
            <p:spPr bwMode="auto">
              <a:xfrm>
                <a:off x="1307" y="2540"/>
                <a:ext cx="122" cy="89"/>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800" b="0"/>
                  <a:t>App</a:t>
                </a:r>
              </a:p>
            </p:txBody>
          </p:sp>
          <p:sp>
            <p:nvSpPr>
              <p:cNvPr id="647" name="Line 1152"/>
              <p:cNvSpPr>
                <a:spLocks noChangeShapeType="1"/>
              </p:cNvSpPr>
              <p:nvPr/>
            </p:nvSpPr>
            <p:spPr bwMode="auto">
              <a:xfrm flipH="1">
                <a:off x="1371" y="2632"/>
                <a:ext cx="1" cy="123"/>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31" name="Group 1153"/>
            <p:cNvGrpSpPr>
              <a:grpSpLocks/>
            </p:cNvGrpSpPr>
            <p:nvPr/>
          </p:nvGrpSpPr>
          <p:grpSpPr bwMode="auto">
            <a:xfrm>
              <a:off x="1849" y="2055"/>
              <a:ext cx="163" cy="308"/>
              <a:chOff x="1849" y="2055"/>
              <a:chExt cx="163" cy="308"/>
            </a:xfrm>
          </p:grpSpPr>
          <p:sp>
            <p:nvSpPr>
              <p:cNvPr id="644" name="Oval 1154"/>
              <p:cNvSpPr>
                <a:spLocks noChangeArrowheads="1"/>
              </p:cNvSpPr>
              <p:nvPr/>
            </p:nvSpPr>
            <p:spPr bwMode="auto">
              <a:xfrm>
                <a:off x="1849" y="2055"/>
                <a:ext cx="163" cy="131"/>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1000" b="0"/>
                  <a:t>App</a:t>
                </a:r>
              </a:p>
            </p:txBody>
          </p:sp>
          <p:sp>
            <p:nvSpPr>
              <p:cNvPr id="645" name="Line 1155"/>
              <p:cNvSpPr>
                <a:spLocks noChangeShapeType="1"/>
              </p:cNvSpPr>
              <p:nvPr/>
            </p:nvSpPr>
            <p:spPr bwMode="auto">
              <a:xfrm flipH="1">
                <a:off x="1930" y="2188"/>
                <a:ext cx="1" cy="175"/>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32" name="Group 1156"/>
            <p:cNvGrpSpPr>
              <a:grpSpLocks/>
            </p:cNvGrpSpPr>
            <p:nvPr/>
          </p:nvGrpSpPr>
          <p:grpSpPr bwMode="auto">
            <a:xfrm>
              <a:off x="2900" y="2136"/>
              <a:ext cx="122" cy="214"/>
              <a:chOff x="2900" y="2136"/>
              <a:chExt cx="122" cy="214"/>
            </a:xfrm>
          </p:grpSpPr>
          <p:sp>
            <p:nvSpPr>
              <p:cNvPr id="642" name="Oval 1157"/>
              <p:cNvSpPr>
                <a:spLocks noChangeArrowheads="1"/>
              </p:cNvSpPr>
              <p:nvPr/>
            </p:nvSpPr>
            <p:spPr bwMode="auto">
              <a:xfrm>
                <a:off x="2900" y="2136"/>
                <a:ext cx="122" cy="90"/>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800" b="0"/>
                  <a:t>App</a:t>
                </a:r>
              </a:p>
            </p:txBody>
          </p:sp>
          <p:sp>
            <p:nvSpPr>
              <p:cNvPr id="643" name="Line 1158"/>
              <p:cNvSpPr>
                <a:spLocks noChangeShapeType="1"/>
              </p:cNvSpPr>
              <p:nvPr/>
            </p:nvSpPr>
            <p:spPr bwMode="auto">
              <a:xfrm flipH="1">
                <a:off x="2964" y="2228"/>
                <a:ext cx="1" cy="122"/>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33" name="Group 1159"/>
            <p:cNvGrpSpPr>
              <a:grpSpLocks/>
            </p:cNvGrpSpPr>
            <p:nvPr/>
          </p:nvGrpSpPr>
          <p:grpSpPr bwMode="auto">
            <a:xfrm>
              <a:off x="3197" y="2139"/>
              <a:ext cx="122" cy="214"/>
              <a:chOff x="3197" y="2139"/>
              <a:chExt cx="122" cy="214"/>
            </a:xfrm>
          </p:grpSpPr>
          <p:sp>
            <p:nvSpPr>
              <p:cNvPr id="640" name="Oval 1160"/>
              <p:cNvSpPr>
                <a:spLocks noChangeArrowheads="1"/>
              </p:cNvSpPr>
              <p:nvPr/>
            </p:nvSpPr>
            <p:spPr bwMode="auto">
              <a:xfrm>
                <a:off x="3197" y="2139"/>
                <a:ext cx="122" cy="90"/>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800" b="0"/>
                  <a:t>App</a:t>
                </a:r>
              </a:p>
            </p:txBody>
          </p:sp>
          <p:sp>
            <p:nvSpPr>
              <p:cNvPr id="641" name="Line 1161"/>
              <p:cNvSpPr>
                <a:spLocks noChangeShapeType="1"/>
              </p:cNvSpPr>
              <p:nvPr/>
            </p:nvSpPr>
            <p:spPr bwMode="auto">
              <a:xfrm flipH="1">
                <a:off x="3261" y="2231"/>
                <a:ext cx="1" cy="122"/>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34" name="Group 1162"/>
            <p:cNvGrpSpPr>
              <a:grpSpLocks/>
            </p:cNvGrpSpPr>
            <p:nvPr/>
          </p:nvGrpSpPr>
          <p:grpSpPr bwMode="auto">
            <a:xfrm>
              <a:off x="4574" y="2608"/>
              <a:ext cx="196" cy="286"/>
              <a:chOff x="4574" y="2608"/>
              <a:chExt cx="196" cy="286"/>
            </a:xfrm>
          </p:grpSpPr>
          <p:sp>
            <p:nvSpPr>
              <p:cNvPr id="638" name="Oval 1163"/>
              <p:cNvSpPr>
                <a:spLocks noChangeArrowheads="1"/>
              </p:cNvSpPr>
              <p:nvPr/>
            </p:nvSpPr>
            <p:spPr bwMode="auto">
              <a:xfrm>
                <a:off x="4604" y="2608"/>
                <a:ext cx="166" cy="123"/>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1000" b="0"/>
                  <a:t>App</a:t>
                </a:r>
              </a:p>
            </p:txBody>
          </p:sp>
          <p:sp>
            <p:nvSpPr>
              <p:cNvPr id="639" name="Line 1164"/>
              <p:cNvSpPr>
                <a:spLocks noChangeShapeType="1"/>
              </p:cNvSpPr>
              <p:nvPr/>
            </p:nvSpPr>
            <p:spPr bwMode="auto">
              <a:xfrm flipH="1">
                <a:off x="4574" y="2735"/>
                <a:ext cx="89" cy="159"/>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635" name="Group 1165"/>
            <p:cNvGrpSpPr>
              <a:grpSpLocks/>
            </p:cNvGrpSpPr>
            <p:nvPr/>
          </p:nvGrpSpPr>
          <p:grpSpPr bwMode="auto">
            <a:xfrm>
              <a:off x="4443" y="2547"/>
              <a:ext cx="166" cy="203"/>
              <a:chOff x="4443" y="2547"/>
              <a:chExt cx="166" cy="203"/>
            </a:xfrm>
          </p:grpSpPr>
          <p:sp>
            <p:nvSpPr>
              <p:cNvPr id="636" name="Oval 1166"/>
              <p:cNvSpPr>
                <a:spLocks noChangeArrowheads="1"/>
              </p:cNvSpPr>
              <p:nvPr/>
            </p:nvSpPr>
            <p:spPr bwMode="auto">
              <a:xfrm>
                <a:off x="4485" y="2547"/>
                <a:ext cx="124" cy="90"/>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algn="ctr" eaLnBrk="0" hangingPunct="0"/>
                <a:r>
                  <a:rPr lang="en-US" sz="800" b="0"/>
                  <a:t>App</a:t>
                </a:r>
              </a:p>
            </p:txBody>
          </p:sp>
          <p:sp>
            <p:nvSpPr>
              <p:cNvPr id="637" name="Line 1167"/>
              <p:cNvSpPr>
                <a:spLocks noChangeShapeType="1"/>
              </p:cNvSpPr>
              <p:nvPr/>
            </p:nvSpPr>
            <p:spPr bwMode="auto">
              <a:xfrm flipH="1">
                <a:off x="4443" y="2637"/>
                <a:ext cx="88" cy="113"/>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118</a:t>
            </a:fld>
            <a:endParaRPr lang="en-US"/>
          </a:p>
        </p:txBody>
      </p:sp>
    </p:spTree>
    <p:extLst>
      <p:ext uri="{BB962C8B-B14F-4D97-AF65-F5344CB8AC3E}">
        <p14:creationId xmlns:p14="http://schemas.microsoft.com/office/powerpoint/2010/main" val="3248451375"/>
      </p:ext>
    </p:extLst>
  </p:cSld>
  <p:clrMapOvr>
    <a:masterClrMapping/>
  </p:clrMapOvr>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000" dirty="0" smtClean="0"/>
              <a:t>If we fail…</a:t>
            </a:r>
          </a:p>
        </p:txBody>
      </p:sp>
      <p:grpSp>
        <p:nvGrpSpPr>
          <p:cNvPr id="47" name="Group 46"/>
          <p:cNvGrpSpPr/>
          <p:nvPr/>
        </p:nvGrpSpPr>
        <p:grpSpPr>
          <a:xfrm>
            <a:off x="527050" y="1371600"/>
            <a:ext cx="8312150" cy="4916487"/>
            <a:chOff x="280988" y="1176338"/>
            <a:chExt cx="8312150" cy="5111750"/>
          </a:xfrm>
        </p:grpSpPr>
        <p:sp>
          <p:nvSpPr>
            <p:cNvPr id="4" name="Line 70"/>
            <p:cNvSpPr>
              <a:spLocks noChangeShapeType="1"/>
            </p:cNvSpPr>
            <p:nvPr/>
          </p:nvSpPr>
          <p:spPr bwMode="auto">
            <a:xfrm flipV="1">
              <a:off x="6189663" y="3929063"/>
              <a:ext cx="239712" cy="1511300"/>
            </a:xfrm>
            <a:prstGeom prst="line">
              <a:avLst/>
            </a:prstGeom>
            <a:noFill/>
            <a:ln w="127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 name="Line 69"/>
            <p:cNvSpPr>
              <a:spLocks noChangeShapeType="1"/>
            </p:cNvSpPr>
            <p:nvPr/>
          </p:nvSpPr>
          <p:spPr bwMode="auto">
            <a:xfrm>
              <a:off x="4381500" y="3121025"/>
              <a:ext cx="755650" cy="2771775"/>
            </a:xfrm>
            <a:prstGeom prst="line">
              <a:avLst/>
            </a:prstGeom>
            <a:noFill/>
            <a:ln w="127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68"/>
            <p:cNvSpPr>
              <a:spLocks noChangeShapeType="1"/>
            </p:cNvSpPr>
            <p:nvPr/>
          </p:nvSpPr>
          <p:spPr bwMode="auto">
            <a:xfrm flipH="1">
              <a:off x="5200650" y="3187700"/>
              <a:ext cx="357188" cy="3175"/>
            </a:xfrm>
            <a:prstGeom prst="line">
              <a:avLst/>
            </a:prstGeom>
            <a:noFill/>
            <a:ln w="127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 name="Line 67"/>
            <p:cNvSpPr>
              <a:spLocks noChangeShapeType="1"/>
            </p:cNvSpPr>
            <p:nvPr/>
          </p:nvSpPr>
          <p:spPr bwMode="auto">
            <a:xfrm flipH="1">
              <a:off x="3086100" y="4972050"/>
              <a:ext cx="3789363" cy="1047750"/>
            </a:xfrm>
            <a:prstGeom prst="line">
              <a:avLst/>
            </a:prstGeom>
            <a:noFill/>
            <a:ln w="127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 name="Line 38"/>
            <p:cNvSpPr>
              <a:spLocks noChangeShapeType="1"/>
            </p:cNvSpPr>
            <p:nvPr/>
          </p:nvSpPr>
          <p:spPr bwMode="auto">
            <a:xfrm flipH="1">
              <a:off x="6762750" y="4978400"/>
              <a:ext cx="265113" cy="928688"/>
            </a:xfrm>
            <a:prstGeom prst="line">
              <a:avLst/>
            </a:prstGeom>
            <a:noFill/>
            <a:ln w="127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 name="Line 52"/>
            <p:cNvSpPr>
              <a:spLocks noChangeShapeType="1"/>
            </p:cNvSpPr>
            <p:nvPr/>
          </p:nvSpPr>
          <p:spPr bwMode="auto">
            <a:xfrm flipV="1">
              <a:off x="1992313" y="4937125"/>
              <a:ext cx="517525" cy="23813"/>
            </a:xfrm>
            <a:prstGeom prst="line">
              <a:avLst/>
            </a:prstGeom>
            <a:noFill/>
            <a:ln w="127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 name="Line 35"/>
            <p:cNvSpPr>
              <a:spLocks noChangeShapeType="1"/>
            </p:cNvSpPr>
            <p:nvPr/>
          </p:nvSpPr>
          <p:spPr bwMode="auto">
            <a:xfrm flipH="1">
              <a:off x="3271838" y="5064125"/>
              <a:ext cx="504825" cy="546100"/>
            </a:xfrm>
            <a:prstGeom prst="line">
              <a:avLst/>
            </a:prstGeom>
            <a:noFill/>
            <a:ln w="127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 name="Line 2"/>
            <p:cNvSpPr>
              <a:spLocks noChangeShapeType="1"/>
            </p:cNvSpPr>
            <p:nvPr/>
          </p:nvSpPr>
          <p:spPr bwMode="auto">
            <a:xfrm>
              <a:off x="2344738" y="3313113"/>
              <a:ext cx="360362" cy="400050"/>
            </a:xfrm>
            <a:prstGeom prst="line">
              <a:avLst/>
            </a:prstGeom>
            <a:noFill/>
            <a:ln w="127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 name="Line 3"/>
            <p:cNvSpPr>
              <a:spLocks noChangeShapeType="1"/>
            </p:cNvSpPr>
            <p:nvPr/>
          </p:nvSpPr>
          <p:spPr bwMode="auto">
            <a:xfrm>
              <a:off x="1774825" y="5195888"/>
              <a:ext cx="754063" cy="769937"/>
            </a:xfrm>
            <a:prstGeom prst="line">
              <a:avLst/>
            </a:prstGeom>
            <a:noFill/>
            <a:ln w="127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 name="Line 4"/>
            <p:cNvSpPr>
              <a:spLocks noChangeShapeType="1"/>
            </p:cNvSpPr>
            <p:nvPr/>
          </p:nvSpPr>
          <p:spPr bwMode="auto">
            <a:xfrm flipH="1">
              <a:off x="6559550" y="3763963"/>
              <a:ext cx="144463" cy="2174875"/>
            </a:xfrm>
            <a:prstGeom prst="line">
              <a:avLst/>
            </a:prstGeom>
            <a:noFill/>
            <a:ln w="127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 name="Line 5"/>
            <p:cNvSpPr>
              <a:spLocks noChangeShapeType="1"/>
            </p:cNvSpPr>
            <p:nvPr/>
          </p:nvSpPr>
          <p:spPr bwMode="auto">
            <a:xfrm flipH="1">
              <a:off x="1296988" y="3776663"/>
              <a:ext cx="53975" cy="320675"/>
            </a:xfrm>
            <a:prstGeom prst="line">
              <a:avLst/>
            </a:prstGeom>
            <a:noFill/>
            <a:ln w="127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 name="Line 6"/>
            <p:cNvSpPr>
              <a:spLocks noChangeShapeType="1"/>
            </p:cNvSpPr>
            <p:nvPr/>
          </p:nvSpPr>
          <p:spPr bwMode="auto">
            <a:xfrm flipH="1">
              <a:off x="3140075" y="2386013"/>
              <a:ext cx="344488" cy="3155950"/>
            </a:xfrm>
            <a:prstGeom prst="line">
              <a:avLst/>
            </a:prstGeom>
            <a:noFill/>
            <a:ln w="127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 name="Line 7"/>
            <p:cNvSpPr>
              <a:spLocks noChangeShapeType="1"/>
            </p:cNvSpPr>
            <p:nvPr/>
          </p:nvSpPr>
          <p:spPr bwMode="auto">
            <a:xfrm flipH="1">
              <a:off x="3206750" y="2119313"/>
              <a:ext cx="1893888" cy="3462337"/>
            </a:xfrm>
            <a:prstGeom prst="line">
              <a:avLst/>
            </a:prstGeom>
            <a:noFill/>
            <a:ln w="127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 name="Rectangle 9"/>
            <p:cNvSpPr txBox="1">
              <a:spLocks noChangeArrowheads="1"/>
            </p:cNvSpPr>
            <p:nvPr/>
          </p:nvSpPr>
          <p:spPr bwMode="auto">
            <a:xfrm>
              <a:off x="757238" y="1401762"/>
              <a:ext cx="7772400" cy="47180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dirty="0" smtClean="0"/>
                <a:t>                                                                   </a:t>
              </a:r>
              <a:endParaRPr lang="en-US" sz="4000" dirty="0"/>
            </a:p>
          </p:txBody>
        </p:sp>
        <p:sp>
          <p:nvSpPr>
            <p:cNvPr id="18" name="Oval 10"/>
            <p:cNvSpPr>
              <a:spLocks noChangeArrowheads="1"/>
            </p:cNvSpPr>
            <p:nvPr/>
          </p:nvSpPr>
          <p:spPr bwMode="auto">
            <a:xfrm>
              <a:off x="280988" y="4111625"/>
              <a:ext cx="1970087" cy="1227138"/>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eaLnBrk="0" hangingPunct="0"/>
              <a:r>
                <a:rPr lang="en-US" b="0" dirty="0" smtClean="0"/>
                <a:t>      App</a:t>
              </a:r>
              <a:endParaRPr lang="en-US" b="0" dirty="0"/>
            </a:p>
          </p:txBody>
        </p:sp>
        <p:sp>
          <p:nvSpPr>
            <p:cNvPr id="19" name="Line 12"/>
            <p:cNvSpPr>
              <a:spLocks noChangeShapeType="1"/>
            </p:cNvSpPr>
            <p:nvPr/>
          </p:nvSpPr>
          <p:spPr bwMode="auto">
            <a:xfrm flipH="1">
              <a:off x="5410200" y="5572125"/>
              <a:ext cx="396875" cy="371475"/>
            </a:xfrm>
            <a:prstGeom prst="line">
              <a:avLst/>
            </a:prstGeom>
            <a:noFill/>
            <a:ln w="127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 name="Oval 24"/>
            <p:cNvSpPr>
              <a:spLocks noChangeArrowheads="1"/>
            </p:cNvSpPr>
            <p:nvPr/>
          </p:nvSpPr>
          <p:spPr bwMode="auto">
            <a:xfrm>
              <a:off x="2528888" y="3536950"/>
              <a:ext cx="1349375" cy="987425"/>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eaLnBrk="0" hangingPunct="0"/>
              <a:r>
                <a:rPr lang="en-US" b="0" dirty="0" smtClean="0"/>
                <a:t>   App</a:t>
              </a:r>
              <a:endParaRPr lang="en-US" b="0" dirty="0"/>
            </a:p>
          </p:txBody>
        </p:sp>
        <p:sp>
          <p:nvSpPr>
            <p:cNvPr id="21" name="Oval 25"/>
            <p:cNvSpPr>
              <a:spLocks noChangeArrowheads="1"/>
            </p:cNvSpPr>
            <p:nvPr/>
          </p:nvSpPr>
          <p:spPr bwMode="auto">
            <a:xfrm>
              <a:off x="420688" y="2078038"/>
              <a:ext cx="2541587" cy="1690687"/>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eaLnBrk="0" hangingPunct="0"/>
              <a:r>
                <a:rPr lang="en-US" b="0" dirty="0" smtClean="0"/>
                <a:t>        App</a:t>
              </a:r>
              <a:endParaRPr lang="en-US" b="0" dirty="0"/>
            </a:p>
          </p:txBody>
        </p:sp>
        <p:sp>
          <p:nvSpPr>
            <p:cNvPr id="22" name="Oval 26"/>
            <p:cNvSpPr>
              <a:spLocks noChangeArrowheads="1"/>
            </p:cNvSpPr>
            <p:nvPr/>
          </p:nvSpPr>
          <p:spPr bwMode="auto">
            <a:xfrm>
              <a:off x="6543675" y="3933825"/>
              <a:ext cx="2049463" cy="1331913"/>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eaLnBrk="0" hangingPunct="0"/>
              <a:r>
                <a:rPr lang="en-US" b="0" dirty="0" smtClean="0"/>
                <a:t>       App</a:t>
              </a:r>
              <a:endParaRPr lang="en-US" b="0" dirty="0"/>
            </a:p>
          </p:txBody>
        </p:sp>
        <p:sp>
          <p:nvSpPr>
            <p:cNvPr id="23" name="Oval 27"/>
            <p:cNvSpPr>
              <a:spLocks noChangeArrowheads="1"/>
            </p:cNvSpPr>
            <p:nvPr/>
          </p:nvSpPr>
          <p:spPr bwMode="auto">
            <a:xfrm>
              <a:off x="5507038" y="2527300"/>
              <a:ext cx="2211387" cy="1412875"/>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eaLnBrk="0" hangingPunct="0"/>
              <a:r>
                <a:rPr lang="en-US" b="0" dirty="0" smtClean="0"/>
                <a:t>       App</a:t>
              </a:r>
              <a:endParaRPr lang="en-US" b="0" dirty="0"/>
            </a:p>
          </p:txBody>
        </p:sp>
        <p:sp>
          <p:nvSpPr>
            <p:cNvPr id="24" name="Oval 28"/>
            <p:cNvSpPr>
              <a:spLocks noChangeArrowheads="1"/>
            </p:cNvSpPr>
            <p:nvPr/>
          </p:nvSpPr>
          <p:spPr bwMode="auto">
            <a:xfrm>
              <a:off x="4462463" y="1176338"/>
              <a:ext cx="2501900" cy="1346200"/>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eaLnBrk="0" hangingPunct="0"/>
              <a:r>
                <a:rPr lang="en-US" b="0" dirty="0" smtClean="0"/>
                <a:t>        App</a:t>
              </a:r>
              <a:endParaRPr lang="en-US" b="0" dirty="0"/>
            </a:p>
          </p:txBody>
        </p:sp>
        <p:sp>
          <p:nvSpPr>
            <p:cNvPr id="25" name="Oval 29"/>
            <p:cNvSpPr>
              <a:spLocks noChangeArrowheads="1"/>
            </p:cNvSpPr>
            <p:nvPr/>
          </p:nvSpPr>
          <p:spPr bwMode="auto">
            <a:xfrm>
              <a:off x="2435225" y="1401763"/>
              <a:ext cx="1997075" cy="1160462"/>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eaLnBrk="0" hangingPunct="0"/>
              <a:r>
                <a:rPr lang="en-US" b="0" dirty="0" smtClean="0"/>
                <a:t>      App</a:t>
              </a:r>
              <a:endParaRPr lang="en-US" b="0" dirty="0"/>
            </a:p>
          </p:txBody>
        </p:sp>
        <p:sp>
          <p:nvSpPr>
            <p:cNvPr id="26" name="Oval 30"/>
            <p:cNvSpPr>
              <a:spLocks noChangeArrowheads="1"/>
            </p:cNvSpPr>
            <p:nvPr/>
          </p:nvSpPr>
          <p:spPr bwMode="auto">
            <a:xfrm>
              <a:off x="5441950" y="4926013"/>
              <a:ext cx="1044575" cy="777875"/>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eaLnBrk="0" hangingPunct="0"/>
              <a:r>
                <a:rPr lang="en-US" b="0" dirty="0" smtClean="0"/>
                <a:t> App</a:t>
              </a:r>
              <a:endParaRPr lang="en-US" b="0" dirty="0"/>
            </a:p>
          </p:txBody>
        </p:sp>
        <p:sp>
          <p:nvSpPr>
            <p:cNvPr id="27" name="Oval 31"/>
            <p:cNvSpPr>
              <a:spLocks noChangeArrowheads="1"/>
            </p:cNvSpPr>
            <p:nvPr/>
          </p:nvSpPr>
          <p:spPr bwMode="auto">
            <a:xfrm>
              <a:off x="2519363" y="4756150"/>
              <a:ext cx="700087" cy="419100"/>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eaLnBrk="0" hangingPunct="0"/>
              <a:r>
                <a:rPr lang="en-US" b="0"/>
                <a:t>App</a:t>
              </a:r>
            </a:p>
          </p:txBody>
        </p:sp>
        <p:sp>
          <p:nvSpPr>
            <p:cNvPr id="28" name="Oval 32"/>
            <p:cNvSpPr>
              <a:spLocks noChangeArrowheads="1"/>
            </p:cNvSpPr>
            <p:nvPr/>
          </p:nvSpPr>
          <p:spPr bwMode="auto">
            <a:xfrm>
              <a:off x="3359150" y="2614613"/>
              <a:ext cx="1865313" cy="1041400"/>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eaLnBrk="0" hangingPunct="0"/>
              <a:r>
                <a:rPr lang="en-US" b="0" dirty="0" smtClean="0"/>
                <a:t>      App</a:t>
              </a:r>
              <a:endParaRPr lang="en-US" b="0" dirty="0"/>
            </a:p>
          </p:txBody>
        </p:sp>
        <p:sp>
          <p:nvSpPr>
            <p:cNvPr id="29" name="Oval 33"/>
            <p:cNvSpPr>
              <a:spLocks noChangeArrowheads="1"/>
            </p:cNvSpPr>
            <p:nvPr/>
          </p:nvSpPr>
          <p:spPr bwMode="auto">
            <a:xfrm>
              <a:off x="4495800" y="3705225"/>
              <a:ext cx="1693863" cy="1052513"/>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eaLnBrk="0" hangingPunct="0"/>
              <a:r>
                <a:rPr lang="en-US" b="0" dirty="0" smtClean="0"/>
                <a:t>     App</a:t>
              </a:r>
              <a:endParaRPr lang="en-US" b="0" dirty="0"/>
            </a:p>
          </p:txBody>
        </p:sp>
        <p:sp>
          <p:nvSpPr>
            <p:cNvPr id="30" name="Oval 34"/>
            <p:cNvSpPr>
              <a:spLocks noChangeArrowheads="1"/>
            </p:cNvSpPr>
            <p:nvPr/>
          </p:nvSpPr>
          <p:spPr bwMode="auto">
            <a:xfrm>
              <a:off x="3479800" y="4451350"/>
              <a:ext cx="1258888" cy="801688"/>
            </a:xfrm>
            <a:prstGeom prst="ellipse">
              <a:avLst/>
            </a:prstGeom>
            <a:solidFill>
              <a:srgbClr val="00B05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nchor="ctr"/>
            <a:lstStyle/>
            <a:p>
              <a:pPr eaLnBrk="0" hangingPunct="0"/>
              <a:r>
                <a:rPr lang="en-US" b="0" dirty="0" smtClean="0"/>
                <a:t>   App</a:t>
              </a:r>
              <a:endParaRPr lang="en-US" b="0" dirty="0"/>
            </a:p>
          </p:txBody>
        </p:sp>
        <p:sp>
          <p:nvSpPr>
            <p:cNvPr id="31" name="Line 36"/>
            <p:cNvSpPr>
              <a:spLocks noChangeShapeType="1"/>
            </p:cNvSpPr>
            <p:nvPr/>
          </p:nvSpPr>
          <p:spPr bwMode="auto">
            <a:xfrm flipH="1">
              <a:off x="3048000" y="4533900"/>
              <a:ext cx="104775" cy="306388"/>
            </a:xfrm>
            <a:prstGeom prst="line">
              <a:avLst/>
            </a:prstGeom>
            <a:noFill/>
            <a:ln w="127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 name="Line 37"/>
            <p:cNvSpPr>
              <a:spLocks noChangeShapeType="1"/>
            </p:cNvSpPr>
            <p:nvPr/>
          </p:nvSpPr>
          <p:spPr bwMode="auto">
            <a:xfrm>
              <a:off x="5710238" y="4743450"/>
              <a:ext cx="106362" cy="214313"/>
            </a:xfrm>
            <a:prstGeom prst="line">
              <a:avLst/>
            </a:prstGeom>
            <a:noFill/>
            <a:ln w="127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33" name="Group 15"/>
            <p:cNvGrpSpPr>
              <a:grpSpLocks/>
            </p:cNvGrpSpPr>
            <p:nvPr/>
          </p:nvGrpSpPr>
          <p:grpSpPr bwMode="auto">
            <a:xfrm>
              <a:off x="2524125" y="5954713"/>
              <a:ext cx="593725" cy="333375"/>
              <a:chOff x="336" y="3740"/>
              <a:chExt cx="374" cy="210"/>
            </a:xfrm>
          </p:grpSpPr>
          <p:sp>
            <p:nvSpPr>
              <p:cNvPr id="34" name="Rectangle 16"/>
              <p:cNvSpPr>
                <a:spLocks noChangeArrowheads="1"/>
              </p:cNvSpPr>
              <p:nvPr/>
            </p:nvSpPr>
            <p:spPr bwMode="auto">
              <a:xfrm>
                <a:off x="336" y="3740"/>
                <a:ext cx="374" cy="210"/>
              </a:xfrm>
              <a:prstGeom prst="rect">
                <a:avLst/>
              </a:prstGeom>
              <a:solidFill>
                <a:srgbClr val="FFCC00"/>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 name="AutoShape 17"/>
              <p:cNvSpPr>
                <a:spLocks noChangeArrowheads="1"/>
              </p:cNvSpPr>
              <p:nvPr/>
            </p:nvSpPr>
            <p:spPr bwMode="auto">
              <a:xfrm>
                <a:off x="409" y="3807"/>
                <a:ext cx="235" cy="89"/>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6" name="Group 21"/>
            <p:cNvGrpSpPr>
              <a:grpSpLocks/>
            </p:cNvGrpSpPr>
            <p:nvPr/>
          </p:nvGrpSpPr>
          <p:grpSpPr bwMode="auto">
            <a:xfrm>
              <a:off x="2673350" y="5535613"/>
              <a:ext cx="593725" cy="333375"/>
              <a:chOff x="336" y="3740"/>
              <a:chExt cx="374" cy="210"/>
            </a:xfrm>
          </p:grpSpPr>
          <p:sp>
            <p:nvSpPr>
              <p:cNvPr id="37" name="Rectangle 22"/>
              <p:cNvSpPr>
                <a:spLocks noChangeArrowheads="1"/>
              </p:cNvSpPr>
              <p:nvPr/>
            </p:nvSpPr>
            <p:spPr bwMode="auto">
              <a:xfrm>
                <a:off x="336" y="3740"/>
                <a:ext cx="374" cy="210"/>
              </a:xfrm>
              <a:prstGeom prst="rect">
                <a:avLst/>
              </a:prstGeom>
              <a:solidFill>
                <a:srgbClr val="FFCC00"/>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8" name="AutoShape 23"/>
              <p:cNvSpPr>
                <a:spLocks noChangeArrowheads="1"/>
              </p:cNvSpPr>
              <p:nvPr/>
            </p:nvSpPr>
            <p:spPr bwMode="auto">
              <a:xfrm>
                <a:off x="409" y="3807"/>
                <a:ext cx="235" cy="89"/>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9" name="Group 47"/>
            <p:cNvGrpSpPr>
              <a:grpSpLocks/>
            </p:cNvGrpSpPr>
            <p:nvPr/>
          </p:nvGrpSpPr>
          <p:grpSpPr bwMode="auto">
            <a:xfrm>
              <a:off x="6254750" y="5930900"/>
              <a:ext cx="593725" cy="333375"/>
              <a:chOff x="336" y="3740"/>
              <a:chExt cx="374" cy="210"/>
            </a:xfrm>
          </p:grpSpPr>
          <p:sp>
            <p:nvSpPr>
              <p:cNvPr id="40" name="Rectangle 48"/>
              <p:cNvSpPr>
                <a:spLocks noChangeArrowheads="1"/>
              </p:cNvSpPr>
              <p:nvPr/>
            </p:nvSpPr>
            <p:spPr bwMode="auto">
              <a:xfrm>
                <a:off x="336" y="3740"/>
                <a:ext cx="374" cy="210"/>
              </a:xfrm>
              <a:prstGeom prst="rect">
                <a:avLst/>
              </a:prstGeom>
              <a:solidFill>
                <a:srgbClr val="FFCC00"/>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 name="AutoShape 49"/>
              <p:cNvSpPr>
                <a:spLocks noChangeArrowheads="1"/>
              </p:cNvSpPr>
              <p:nvPr/>
            </p:nvSpPr>
            <p:spPr bwMode="auto">
              <a:xfrm>
                <a:off x="409" y="3807"/>
                <a:ext cx="235" cy="89"/>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2" name="Line 51"/>
            <p:cNvSpPr>
              <a:spLocks noChangeShapeType="1"/>
            </p:cNvSpPr>
            <p:nvPr/>
          </p:nvSpPr>
          <p:spPr bwMode="auto">
            <a:xfrm>
              <a:off x="2882900" y="5192713"/>
              <a:ext cx="12700" cy="334962"/>
            </a:xfrm>
            <a:prstGeom prst="line">
              <a:avLst/>
            </a:prstGeom>
            <a:noFill/>
            <a:ln w="127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 name="Line 53"/>
            <p:cNvSpPr>
              <a:spLocks noChangeShapeType="1"/>
            </p:cNvSpPr>
            <p:nvPr/>
          </p:nvSpPr>
          <p:spPr bwMode="auto">
            <a:xfrm flipH="1" flipV="1">
              <a:off x="2182813" y="3698875"/>
              <a:ext cx="503237" cy="1098550"/>
            </a:xfrm>
            <a:prstGeom prst="line">
              <a:avLst/>
            </a:prstGeom>
            <a:noFill/>
            <a:ln w="127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44" name="Group 64"/>
            <p:cNvGrpSpPr>
              <a:grpSpLocks/>
            </p:cNvGrpSpPr>
            <p:nvPr/>
          </p:nvGrpSpPr>
          <p:grpSpPr bwMode="auto">
            <a:xfrm>
              <a:off x="4843463" y="5937250"/>
              <a:ext cx="593725" cy="333375"/>
              <a:chOff x="336" y="3740"/>
              <a:chExt cx="374" cy="210"/>
            </a:xfrm>
          </p:grpSpPr>
          <p:sp>
            <p:nvSpPr>
              <p:cNvPr id="45" name="Rectangle 65"/>
              <p:cNvSpPr>
                <a:spLocks noChangeArrowheads="1"/>
              </p:cNvSpPr>
              <p:nvPr/>
            </p:nvSpPr>
            <p:spPr bwMode="auto">
              <a:xfrm>
                <a:off x="336" y="3740"/>
                <a:ext cx="374" cy="210"/>
              </a:xfrm>
              <a:prstGeom prst="rect">
                <a:avLst/>
              </a:prstGeom>
              <a:solidFill>
                <a:srgbClr val="FFCC00"/>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 name="AutoShape 66"/>
              <p:cNvSpPr>
                <a:spLocks noChangeArrowheads="1"/>
              </p:cNvSpPr>
              <p:nvPr/>
            </p:nvSpPr>
            <p:spPr bwMode="auto">
              <a:xfrm>
                <a:off x="409" y="3807"/>
                <a:ext cx="235" cy="89"/>
              </a:xfrm>
              <a:prstGeom prst="roundRect">
                <a:avLst>
                  <a:gd name="adj" fmla="val 124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sp>
        <p:nvSpPr>
          <p:cNvPr id="48" name="Slide Number Placeholder 47"/>
          <p:cNvSpPr>
            <a:spLocks noGrp="1"/>
          </p:cNvSpPr>
          <p:nvPr>
            <p:ph type="sldNum" sz="quarter" idx="12"/>
          </p:nvPr>
        </p:nvSpPr>
        <p:spPr/>
        <p:txBody>
          <a:bodyPr/>
          <a:lstStyle/>
          <a:p>
            <a:pPr>
              <a:defRPr/>
            </a:pPr>
            <a:fld id="{361924D0-832B-4678-AB47-405888889344}" type="slidenum">
              <a:rPr lang="en-US" smtClean="0"/>
              <a:pPr>
                <a:defRPr/>
              </a:pPr>
              <a:t>119</a:t>
            </a:fld>
            <a:endParaRPr lang="en-US"/>
          </a:p>
        </p:txBody>
      </p:sp>
    </p:spTree>
    <p:extLst>
      <p:ext uri="{BB962C8B-B14F-4D97-AF65-F5344CB8AC3E}">
        <p14:creationId xmlns:p14="http://schemas.microsoft.com/office/powerpoint/2010/main" val="3265045948"/>
      </p:ext>
    </p:extLst>
  </p:cSld>
  <p:clrMapOvr>
    <a:masterClrMapping/>
  </p:clrMapOvr>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229600" cy="4525963"/>
          </a:xfrm>
        </p:spPr>
        <p:txBody>
          <a:bodyPr/>
          <a:lstStyle/>
          <a:p>
            <a:pPr marL="0" indent="0">
              <a:buNone/>
            </a:pPr>
            <a:r>
              <a:rPr lang="en-US" sz="3600" spc="-140" dirty="0" smtClean="0"/>
              <a:t>Fortunately, we can </a:t>
            </a:r>
            <a:r>
              <a:rPr lang="en-US" sz="3600" spc="-140" dirty="0" smtClean="0">
                <a:solidFill>
                  <a:schemeClr val="accent6">
                    <a:lumMod val="50000"/>
                  </a:schemeClr>
                </a:solidFill>
              </a:rPr>
              <a:t>amortize</a:t>
            </a:r>
            <a:r>
              <a:rPr lang="en-US" sz="3600" spc="-140" dirty="0" smtClean="0"/>
              <a:t> the </a:t>
            </a:r>
            <a:r>
              <a:rPr lang="en-US" sz="3600" i="1" spc="-140" dirty="0" smtClean="0">
                <a:solidFill>
                  <a:schemeClr val="accent6">
                    <a:lumMod val="50000"/>
                  </a:schemeClr>
                </a:solidFill>
              </a:rPr>
              <a:t>perceived</a:t>
            </a:r>
            <a:r>
              <a:rPr lang="en-US" sz="3600" spc="-140" dirty="0" smtClean="0">
                <a:solidFill>
                  <a:schemeClr val="accent6">
                    <a:lumMod val="50000"/>
                  </a:schemeClr>
                </a:solidFill>
              </a:rPr>
              <a:t> </a:t>
            </a:r>
            <a:r>
              <a:rPr lang="en-US" sz="3600" dirty="0" smtClean="0">
                <a:solidFill>
                  <a:schemeClr val="accent6">
                    <a:lumMod val="50000"/>
                  </a:schemeClr>
                </a:solidFill>
              </a:rPr>
              <a:t>cost</a:t>
            </a:r>
            <a:r>
              <a:rPr lang="en-US" sz="3600" dirty="0" smtClean="0"/>
              <a:t> over many  </a:t>
            </a:r>
            <a:r>
              <a:rPr lang="en-US" sz="3600" b="1" dirty="0" smtClean="0"/>
              <a:t>products  X  versions</a:t>
            </a:r>
            <a:r>
              <a:rPr lang="en-US" sz="3600" dirty="0" smtClean="0"/>
              <a:t>:</a:t>
            </a:r>
          </a:p>
          <a:p>
            <a:pPr marL="0" indent="0">
              <a:buNone/>
            </a:pPr>
            <a:endParaRPr lang="en-US" sz="800" dirty="0" smtClean="0"/>
          </a:p>
          <a:p>
            <a:pPr marL="0" indent="0">
              <a:lnSpc>
                <a:spcPts val="1600"/>
              </a:lnSpc>
              <a:buNone/>
            </a:pPr>
            <a:r>
              <a:rPr lang="en-US" b="1" dirty="0" smtClean="0">
                <a:solidFill>
                  <a:schemeClr val="bg1"/>
                </a:solidFill>
                <a:latin typeface="Cordia New" pitchFamily="34" charset="-34"/>
                <a:cs typeface="Cordia New" pitchFamily="34" charset="-34"/>
              </a:rPr>
              <a:t>               </a:t>
            </a:r>
            <a:r>
              <a:rPr lang="en-US" sz="1800" b="1" dirty="0" smtClean="0">
                <a:solidFill>
                  <a:schemeClr val="bg1"/>
                </a:solidFill>
                <a:latin typeface="Courier New" pitchFamily="49" charset="0"/>
                <a:cs typeface="Courier New" pitchFamily="49" charset="0"/>
              </a:rPr>
              <a:t>Versions </a:t>
            </a:r>
            <a:r>
              <a:rPr lang="en-US" sz="1800" b="1" dirty="0">
                <a:solidFill>
                  <a:schemeClr val="bg1"/>
                </a:solidFill>
                <a:latin typeface="Courier New" pitchFamily="49" charset="0"/>
                <a:cs typeface="Courier New" pitchFamily="49" charset="0"/>
              </a:rPr>
              <a:t>^</a:t>
            </a:r>
          </a:p>
          <a:p>
            <a:pPr marL="0" indent="0">
              <a:lnSpc>
                <a:spcPts val="1600"/>
              </a:lnSpc>
              <a:buNone/>
            </a:pPr>
            <a:r>
              <a:rPr lang="en-US" sz="1800" b="1" dirty="0">
                <a:solidFill>
                  <a:schemeClr val="bg1"/>
                </a:solidFill>
                <a:latin typeface="Courier New" pitchFamily="49" charset="0"/>
                <a:cs typeface="Courier New" pitchFamily="49" charset="0"/>
              </a:rPr>
              <a:t>               </a:t>
            </a:r>
            <a:r>
              <a:rPr lang="en-US" sz="1800" b="1" dirty="0" smtClean="0">
                <a:solidFill>
                  <a:schemeClr val="bg1"/>
                </a:solidFill>
                <a:latin typeface="Courier New" pitchFamily="49" charset="0"/>
                <a:cs typeface="Courier New" pitchFamily="49" charset="0"/>
              </a:rPr>
              <a:t>  |</a:t>
            </a:r>
            <a:endParaRPr lang="en-US" sz="1800" b="1" dirty="0">
              <a:solidFill>
                <a:schemeClr val="bg1"/>
              </a:solidFill>
              <a:latin typeface="Courier New" pitchFamily="49" charset="0"/>
              <a:cs typeface="Courier New" pitchFamily="49" charset="0"/>
            </a:endParaRPr>
          </a:p>
          <a:p>
            <a:pPr marL="0" indent="0">
              <a:lnSpc>
                <a:spcPts val="1600"/>
              </a:lnSpc>
              <a:buNone/>
            </a:pPr>
            <a:r>
              <a:rPr lang="pt-BR" sz="1800" b="1" dirty="0">
                <a:solidFill>
                  <a:schemeClr val="bg1"/>
                </a:solidFill>
                <a:latin typeface="Courier New" pitchFamily="49" charset="0"/>
                <a:cs typeface="Courier New" pitchFamily="49" charset="0"/>
              </a:rPr>
              <a:t>             </a:t>
            </a:r>
            <a:r>
              <a:rPr lang="pt-BR" sz="1800" b="1" dirty="0" smtClean="0">
                <a:solidFill>
                  <a:schemeClr val="bg1"/>
                </a:solidFill>
                <a:latin typeface="Courier New" pitchFamily="49" charset="0"/>
                <a:cs typeface="Courier New" pitchFamily="49" charset="0"/>
              </a:rPr>
              <a:t> M  </a:t>
            </a:r>
            <a:r>
              <a:rPr lang="pt-BR" sz="1800" b="1" dirty="0">
                <a:solidFill>
                  <a:schemeClr val="bg1"/>
                </a:solidFill>
                <a:latin typeface="Courier New" pitchFamily="49" charset="0"/>
                <a:cs typeface="Courier New" pitchFamily="49" charset="0"/>
              </a:rPr>
              <a:t>| o o o o o o o o o o o o</a:t>
            </a:r>
          </a:p>
          <a:p>
            <a:pPr marL="0" indent="0">
              <a:lnSpc>
                <a:spcPts val="1600"/>
              </a:lnSpc>
              <a:buNone/>
            </a:pPr>
            <a:r>
              <a:rPr lang="en-US" sz="1800" b="1" dirty="0">
                <a:solidFill>
                  <a:schemeClr val="bg1"/>
                </a:solidFill>
                <a:latin typeface="Courier New" pitchFamily="49" charset="0"/>
                <a:cs typeface="Courier New" pitchFamily="49" charset="0"/>
              </a:rPr>
              <a:t>            </a:t>
            </a:r>
            <a:r>
              <a:rPr lang="en-US" sz="1800" b="1" dirty="0" smtClean="0">
                <a:solidFill>
                  <a:schemeClr val="bg1"/>
                </a:solidFill>
                <a:latin typeface="Courier New" pitchFamily="49" charset="0"/>
                <a:cs typeface="Courier New" pitchFamily="49" charset="0"/>
              </a:rPr>
              <a:t>  </a:t>
            </a:r>
            <a:r>
              <a:rPr lang="en-US" sz="1800" b="1" dirty="0">
                <a:solidFill>
                  <a:schemeClr val="bg1"/>
                </a:solidFill>
                <a:latin typeface="Courier New" pitchFamily="49" charset="0"/>
                <a:cs typeface="Courier New" pitchFamily="49" charset="0"/>
              </a:rPr>
              <a:t>.  | . . . . . . . . . ... .</a:t>
            </a:r>
          </a:p>
          <a:p>
            <a:pPr marL="0" indent="0">
              <a:lnSpc>
                <a:spcPts val="1600"/>
              </a:lnSpc>
              <a:buNone/>
            </a:pPr>
            <a:r>
              <a:rPr lang="en-US" sz="1800" b="1" dirty="0">
                <a:solidFill>
                  <a:schemeClr val="bg1"/>
                </a:solidFill>
                <a:latin typeface="Courier New" pitchFamily="49" charset="0"/>
                <a:cs typeface="Courier New" pitchFamily="49" charset="0"/>
              </a:rPr>
              <a:t>             </a:t>
            </a:r>
            <a:r>
              <a:rPr lang="en-US" sz="1800" b="1" dirty="0" smtClean="0">
                <a:solidFill>
                  <a:schemeClr val="bg1"/>
                </a:solidFill>
                <a:latin typeface="Courier New" pitchFamily="49" charset="0"/>
                <a:cs typeface="Courier New" pitchFamily="49" charset="0"/>
              </a:rPr>
              <a:t> </a:t>
            </a:r>
            <a:r>
              <a:rPr lang="en-US" sz="1800" b="1" dirty="0">
                <a:solidFill>
                  <a:schemeClr val="bg1"/>
                </a:solidFill>
                <a:latin typeface="Courier New" pitchFamily="49" charset="0"/>
                <a:cs typeface="Courier New" pitchFamily="49" charset="0"/>
              </a:rPr>
              <a:t>:  | : : : : : : : : : ::: :</a:t>
            </a:r>
          </a:p>
          <a:p>
            <a:pPr marL="0" indent="0">
              <a:lnSpc>
                <a:spcPts val="1600"/>
              </a:lnSpc>
              <a:buNone/>
            </a:pPr>
            <a:r>
              <a:rPr lang="pt-BR" sz="1800" b="1" dirty="0">
                <a:solidFill>
                  <a:schemeClr val="bg1"/>
                </a:solidFill>
                <a:latin typeface="Courier New" pitchFamily="49" charset="0"/>
                <a:cs typeface="Courier New" pitchFamily="49" charset="0"/>
              </a:rPr>
              <a:t>             </a:t>
            </a:r>
            <a:r>
              <a:rPr lang="pt-BR" sz="1800" b="1" dirty="0" smtClean="0">
                <a:solidFill>
                  <a:schemeClr val="bg1"/>
                </a:solidFill>
                <a:latin typeface="Courier New" pitchFamily="49" charset="0"/>
                <a:cs typeface="Courier New" pitchFamily="49" charset="0"/>
              </a:rPr>
              <a:t> </a:t>
            </a:r>
            <a:r>
              <a:rPr lang="pt-BR" sz="1800" b="1" dirty="0">
                <a:solidFill>
                  <a:schemeClr val="bg1"/>
                </a:solidFill>
                <a:latin typeface="Courier New" pitchFamily="49" charset="0"/>
                <a:cs typeface="Courier New" pitchFamily="49" charset="0"/>
              </a:rPr>
              <a:t>3  | o o o o o o o o o ... o</a:t>
            </a:r>
          </a:p>
          <a:p>
            <a:pPr marL="0" indent="0">
              <a:lnSpc>
                <a:spcPts val="1600"/>
              </a:lnSpc>
              <a:buNone/>
            </a:pPr>
            <a:r>
              <a:rPr lang="en-US" sz="1800" b="1" dirty="0">
                <a:solidFill>
                  <a:schemeClr val="bg1"/>
                </a:solidFill>
                <a:latin typeface="Courier New" pitchFamily="49" charset="0"/>
                <a:cs typeface="Courier New" pitchFamily="49" charset="0"/>
              </a:rPr>
              <a:t>              </a:t>
            </a:r>
            <a:r>
              <a:rPr lang="en-US" sz="1800" b="1" dirty="0" smtClean="0">
                <a:solidFill>
                  <a:schemeClr val="bg1"/>
                </a:solidFill>
                <a:latin typeface="Courier New" pitchFamily="49" charset="0"/>
                <a:cs typeface="Courier New" pitchFamily="49" charset="0"/>
              </a:rPr>
              <a:t>   |      </a:t>
            </a:r>
            <a:r>
              <a:rPr lang="en-US" sz="1800" b="1" dirty="0">
                <a:solidFill>
                  <a:schemeClr val="bg1"/>
                </a:solidFill>
                <a:latin typeface="Comic Sans MS" pitchFamily="66" charset="0"/>
                <a:cs typeface="Courier New" pitchFamily="49" charset="0"/>
              </a:rPr>
              <a:t>Software Capital</a:t>
            </a:r>
          </a:p>
          <a:p>
            <a:pPr marL="0" indent="0">
              <a:lnSpc>
                <a:spcPts val="1600"/>
              </a:lnSpc>
              <a:buNone/>
            </a:pPr>
            <a:r>
              <a:rPr lang="pt-BR" sz="1800" b="1" dirty="0">
                <a:solidFill>
                  <a:schemeClr val="bg1"/>
                </a:solidFill>
                <a:latin typeface="Courier New" pitchFamily="49" charset="0"/>
                <a:cs typeface="Courier New" pitchFamily="49" charset="0"/>
              </a:rPr>
              <a:t>           </a:t>
            </a:r>
            <a:r>
              <a:rPr lang="pt-BR" sz="1800" b="1" dirty="0" smtClean="0">
                <a:solidFill>
                  <a:schemeClr val="bg1"/>
                </a:solidFill>
                <a:latin typeface="Courier New" pitchFamily="49" charset="0"/>
                <a:cs typeface="Courier New" pitchFamily="49" charset="0"/>
              </a:rPr>
              <a:t>   </a:t>
            </a:r>
            <a:r>
              <a:rPr lang="pt-BR" sz="1800" b="1" dirty="0">
                <a:solidFill>
                  <a:schemeClr val="bg1"/>
                </a:solidFill>
                <a:latin typeface="Courier New" pitchFamily="49" charset="0"/>
                <a:cs typeface="Courier New" pitchFamily="49" charset="0"/>
              </a:rPr>
              <a:t>2  | o o o o o o o o o ... </a:t>
            </a:r>
            <a:r>
              <a:rPr lang="pt-BR" sz="1800" b="1" dirty="0" smtClean="0">
                <a:solidFill>
                  <a:schemeClr val="bg1"/>
                </a:solidFill>
                <a:latin typeface="Courier New" pitchFamily="49" charset="0"/>
                <a:cs typeface="Courier New" pitchFamily="49" charset="0"/>
              </a:rPr>
              <a:t>o</a:t>
            </a:r>
            <a:endParaRPr lang="pt-BR" sz="1800" b="1" dirty="0">
              <a:solidFill>
                <a:schemeClr val="bg1"/>
              </a:solidFill>
              <a:latin typeface="Courier New" pitchFamily="49" charset="0"/>
              <a:cs typeface="Courier New" pitchFamily="49" charset="0"/>
            </a:endParaRPr>
          </a:p>
          <a:p>
            <a:pPr marL="0" indent="0">
              <a:lnSpc>
                <a:spcPts val="1600"/>
              </a:lnSpc>
              <a:buNone/>
            </a:pPr>
            <a:r>
              <a:rPr lang="en-US" sz="1800" b="1" dirty="0">
                <a:solidFill>
                  <a:schemeClr val="bg1"/>
                </a:solidFill>
                <a:latin typeface="Courier New" pitchFamily="49" charset="0"/>
                <a:cs typeface="Courier New" pitchFamily="49" charset="0"/>
              </a:rPr>
              <a:t>                </a:t>
            </a:r>
            <a:r>
              <a:rPr lang="en-US" sz="1800" b="1" dirty="0" smtClean="0">
                <a:solidFill>
                  <a:schemeClr val="bg1"/>
                </a:solidFill>
                <a:latin typeface="Courier New" pitchFamily="49" charset="0"/>
                <a:cs typeface="Courier New" pitchFamily="49" charset="0"/>
              </a:rPr>
              <a:t> </a:t>
            </a:r>
            <a:r>
              <a:rPr lang="en-US" sz="1800" b="1" dirty="0">
                <a:solidFill>
                  <a:schemeClr val="bg1"/>
                </a:solidFill>
                <a:latin typeface="Courier New" pitchFamily="49" charset="0"/>
                <a:cs typeface="Courier New" pitchFamily="49" charset="0"/>
              </a:rPr>
              <a:t>|</a:t>
            </a:r>
          </a:p>
          <a:p>
            <a:pPr marL="0" indent="0">
              <a:lnSpc>
                <a:spcPts val="1600"/>
              </a:lnSpc>
              <a:buNone/>
            </a:pPr>
            <a:r>
              <a:rPr lang="pt-BR" sz="1800" b="1" dirty="0">
                <a:solidFill>
                  <a:schemeClr val="bg1"/>
                </a:solidFill>
                <a:latin typeface="Courier New" pitchFamily="49" charset="0"/>
                <a:cs typeface="Courier New" pitchFamily="49" charset="0"/>
              </a:rPr>
              <a:t>             </a:t>
            </a:r>
            <a:r>
              <a:rPr lang="pt-BR" sz="1800" b="1" dirty="0" smtClean="0">
                <a:solidFill>
                  <a:schemeClr val="bg1"/>
                </a:solidFill>
                <a:latin typeface="Courier New" pitchFamily="49" charset="0"/>
                <a:cs typeface="Courier New" pitchFamily="49" charset="0"/>
              </a:rPr>
              <a:t> 1  </a:t>
            </a:r>
            <a:r>
              <a:rPr lang="pt-BR" sz="1800" b="1" dirty="0">
                <a:solidFill>
                  <a:schemeClr val="bg1"/>
                </a:solidFill>
                <a:latin typeface="Courier New" pitchFamily="49" charset="0"/>
                <a:cs typeface="Courier New" pitchFamily="49" charset="0"/>
              </a:rPr>
              <a:t>| o o o o o o o o o ... o</a:t>
            </a:r>
          </a:p>
          <a:p>
            <a:pPr marL="0" indent="0">
              <a:lnSpc>
                <a:spcPts val="1600"/>
              </a:lnSpc>
              <a:buNone/>
            </a:pPr>
            <a:r>
              <a:rPr lang="en-US" sz="1800" b="1" dirty="0">
                <a:solidFill>
                  <a:schemeClr val="bg1"/>
                </a:solidFill>
                <a:latin typeface="Courier New" pitchFamily="49" charset="0"/>
                <a:cs typeface="Courier New" pitchFamily="49" charset="0"/>
              </a:rPr>
              <a:t>        </a:t>
            </a:r>
            <a:r>
              <a:rPr lang="en-US" sz="1800" b="1" dirty="0" smtClean="0">
                <a:solidFill>
                  <a:schemeClr val="bg1"/>
                </a:solidFill>
                <a:latin typeface="Courier New" pitchFamily="49" charset="0"/>
                <a:cs typeface="Courier New" pitchFamily="49" charset="0"/>
              </a:rPr>
              <a:t>         </a:t>
            </a:r>
            <a:r>
              <a:rPr lang="en-US" sz="1800" b="1" dirty="0">
                <a:solidFill>
                  <a:schemeClr val="bg1"/>
                </a:solidFill>
                <a:latin typeface="Courier New" pitchFamily="49" charset="0"/>
                <a:cs typeface="Courier New" pitchFamily="49" charset="0"/>
              </a:rPr>
              <a:t>+----------------------------&gt;</a:t>
            </a:r>
          </a:p>
          <a:p>
            <a:pPr marL="0" indent="0">
              <a:lnSpc>
                <a:spcPts val="1600"/>
              </a:lnSpc>
              <a:buNone/>
            </a:pPr>
            <a:r>
              <a:rPr lang="fr-FR" sz="1800" b="1" dirty="0">
                <a:solidFill>
                  <a:schemeClr val="bg1"/>
                </a:solidFill>
                <a:latin typeface="Courier New" pitchFamily="49" charset="0"/>
                <a:cs typeface="Courier New" pitchFamily="49" charset="0"/>
              </a:rPr>
              <a:t>                </a:t>
            </a:r>
            <a:r>
              <a:rPr lang="fr-FR" sz="1800" b="1" dirty="0" smtClean="0">
                <a:solidFill>
                  <a:schemeClr val="bg1"/>
                </a:solidFill>
                <a:latin typeface="Courier New" pitchFamily="49" charset="0"/>
                <a:cs typeface="Courier New" pitchFamily="49" charset="0"/>
              </a:rPr>
              <a:t>   </a:t>
            </a:r>
            <a:r>
              <a:rPr lang="fr-FR" sz="1800" b="1" dirty="0">
                <a:solidFill>
                  <a:schemeClr val="bg1"/>
                </a:solidFill>
                <a:latin typeface="Courier New" pitchFamily="49" charset="0"/>
                <a:cs typeface="Courier New" pitchFamily="49" charset="0"/>
              </a:rPr>
              <a:t>1 2 3 .  .  .  .  ... N  Applications</a:t>
            </a:r>
            <a:endParaRPr lang="en-US" sz="1800" b="1" dirty="0" smtClean="0">
              <a:solidFill>
                <a:schemeClr val="bg1"/>
              </a:solidFill>
              <a:latin typeface="Courier New" pitchFamily="49" charset="0"/>
              <a:cs typeface="Courier New" pitchFamily="49" charset="0"/>
            </a:endParaRPr>
          </a:p>
        </p:txBody>
      </p:sp>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grpSp>
        <p:nvGrpSpPr>
          <p:cNvPr id="169" name="Group 168"/>
          <p:cNvGrpSpPr/>
          <p:nvPr/>
        </p:nvGrpSpPr>
        <p:grpSpPr>
          <a:xfrm>
            <a:off x="1752600" y="2971800"/>
            <a:ext cx="5410200" cy="3581400"/>
            <a:chOff x="2777490" y="2469052"/>
            <a:chExt cx="4098810" cy="2457743"/>
          </a:xfrm>
        </p:grpSpPr>
        <p:cxnSp>
          <p:nvCxnSpPr>
            <p:cNvPr id="170" name="Straight Arrow Connector 169"/>
            <p:cNvCxnSpPr/>
            <p:nvPr/>
          </p:nvCxnSpPr>
          <p:spPr>
            <a:xfrm flipH="1">
              <a:off x="5154930" y="4231052"/>
              <a:ext cx="66464" cy="18473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1" name="Straight Arrow Connector 170"/>
            <p:cNvCxnSpPr>
              <a:stCxn id="228" idx="4"/>
            </p:cNvCxnSpPr>
            <p:nvPr/>
          </p:nvCxnSpPr>
          <p:spPr>
            <a:xfrm flipH="1">
              <a:off x="5429250" y="4230348"/>
              <a:ext cx="300059" cy="36641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2" name="Straight Arrow Connector 171"/>
            <p:cNvCxnSpPr/>
            <p:nvPr/>
          </p:nvCxnSpPr>
          <p:spPr>
            <a:xfrm>
              <a:off x="3611875" y="3832653"/>
              <a:ext cx="885830" cy="66124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3" name="Straight Arrow Connector 172"/>
            <p:cNvCxnSpPr/>
            <p:nvPr/>
          </p:nvCxnSpPr>
          <p:spPr>
            <a:xfrm>
              <a:off x="3650280" y="3755843"/>
              <a:ext cx="1007445" cy="65804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4" name="Straight Arrow Connector 173"/>
            <p:cNvCxnSpPr>
              <a:endCxn id="330" idx="1"/>
            </p:cNvCxnSpPr>
            <p:nvPr/>
          </p:nvCxnSpPr>
          <p:spPr>
            <a:xfrm>
              <a:off x="3688685" y="3659430"/>
              <a:ext cx="1025600" cy="72211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5" name="Straight Arrow Connector 174"/>
            <p:cNvCxnSpPr/>
            <p:nvPr/>
          </p:nvCxnSpPr>
          <p:spPr>
            <a:xfrm>
              <a:off x="3727090" y="3582620"/>
              <a:ext cx="966830" cy="70363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6" name="Straight Arrow Connector 175"/>
            <p:cNvCxnSpPr/>
            <p:nvPr/>
          </p:nvCxnSpPr>
          <p:spPr>
            <a:xfrm>
              <a:off x="3458255" y="4159496"/>
              <a:ext cx="883315" cy="6716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7" name="Straight Arrow Connector 176"/>
            <p:cNvCxnSpPr/>
            <p:nvPr/>
          </p:nvCxnSpPr>
          <p:spPr>
            <a:xfrm>
              <a:off x="3496660" y="4082686"/>
              <a:ext cx="821975" cy="63790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8" name="Straight Arrow Connector 177"/>
            <p:cNvCxnSpPr/>
            <p:nvPr/>
          </p:nvCxnSpPr>
          <p:spPr>
            <a:xfrm>
              <a:off x="3535065" y="3986273"/>
              <a:ext cx="871200" cy="65621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9" name="Straight Arrow Connector 178"/>
            <p:cNvCxnSpPr/>
            <p:nvPr/>
          </p:nvCxnSpPr>
          <p:spPr>
            <a:xfrm>
              <a:off x="3573470" y="3909463"/>
              <a:ext cx="907090" cy="72349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0" name="Straight Arrow Connector 179"/>
            <p:cNvCxnSpPr/>
            <p:nvPr/>
          </p:nvCxnSpPr>
          <p:spPr>
            <a:xfrm flipH="1">
              <a:off x="5269231" y="4118610"/>
              <a:ext cx="495299" cy="48387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1" name="Straight Arrow Connector 180"/>
            <p:cNvCxnSpPr>
              <a:stCxn id="230" idx="0"/>
            </p:cNvCxnSpPr>
            <p:nvPr/>
          </p:nvCxnSpPr>
          <p:spPr>
            <a:xfrm flipH="1">
              <a:off x="5217795" y="3121150"/>
              <a:ext cx="1401330" cy="146418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2" name="Straight Arrow Connector 181"/>
            <p:cNvCxnSpPr>
              <a:stCxn id="231" idx="1"/>
            </p:cNvCxnSpPr>
            <p:nvPr/>
          </p:nvCxnSpPr>
          <p:spPr>
            <a:xfrm flipH="1">
              <a:off x="5206365" y="3230828"/>
              <a:ext cx="1192331" cy="118496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3" name="Straight Arrow Connector 182"/>
            <p:cNvCxnSpPr/>
            <p:nvPr/>
          </p:nvCxnSpPr>
          <p:spPr>
            <a:xfrm flipH="1">
              <a:off x="5109210" y="3994663"/>
              <a:ext cx="194580" cy="42112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4" name="Straight Arrow Connector 183"/>
            <p:cNvCxnSpPr/>
            <p:nvPr/>
          </p:nvCxnSpPr>
          <p:spPr>
            <a:xfrm>
              <a:off x="3801155" y="4224266"/>
              <a:ext cx="603205" cy="486799"/>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5" name="Straight Arrow Connector 184"/>
            <p:cNvCxnSpPr>
              <a:endCxn id="200" idx="1"/>
            </p:cNvCxnSpPr>
            <p:nvPr/>
          </p:nvCxnSpPr>
          <p:spPr>
            <a:xfrm>
              <a:off x="3964985" y="4121396"/>
              <a:ext cx="545781" cy="48629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6" name="Straight Arrow Connector 185"/>
            <p:cNvCxnSpPr/>
            <p:nvPr/>
          </p:nvCxnSpPr>
          <p:spPr>
            <a:xfrm>
              <a:off x="3984035" y="4087106"/>
              <a:ext cx="589870" cy="37440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7" name="Straight Arrow Connector 186"/>
            <p:cNvCxnSpPr/>
            <p:nvPr/>
          </p:nvCxnSpPr>
          <p:spPr>
            <a:xfrm>
              <a:off x="4079285" y="4010906"/>
              <a:ext cx="706075" cy="58776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8" name="Straight Arrow Connector 187"/>
            <p:cNvCxnSpPr>
              <a:endCxn id="322" idx="3"/>
            </p:cNvCxnSpPr>
            <p:nvPr/>
          </p:nvCxnSpPr>
          <p:spPr>
            <a:xfrm flipH="1">
              <a:off x="5194030" y="3291788"/>
              <a:ext cx="1204667" cy="123975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9" name="Straight Arrow Connector 188"/>
            <p:cNvCxnSpPr/>
            <p:nvPr/>
          </p:nvCxnSpPr>
          <p:spPr>
            <a:xfrm flipH="1">
              <a:off x="5006340" y="3967993"/>
              <a:ext cx="240300" cy="29730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0" name="Straight Arrow Connector 189"/>
            <p:cNvCxnSpPr>
              <a:endCxn id="330" idx="0"/>
            </p:cNvCxnSpPr>
            <p:nvPr/>
          </p:nvCxnSpPr>
          <p:spPr>
            <a:xfrm>
              <a:off x="4717050" y="4028953"/>
              <a:ext cx="137518" cy="25996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1" name="Straight Arrow Connector 190"/>
            <p:cNvCxnSpPr/>
            <p:nvPr/>
          </p:nvCxnSpPr>
          <p:spPr>
            <a:xfrm>
              <a:off x="4793250" y="3994663"/>
              <a:ext cx="129270" cy="27253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2" name="Straight Arrow Connector 191"/>
            <p:cNvCxnSpPr>
              <a:endCxn id="322" idx="0"/>
            </p:cNvCxnSpPr>
            <p:nvPr/>
          </p:nvCxnSpPr>
          <p:spPr>
            <a:xfrm>
              <a:off x="4846590" y="3918463"/>
              <a:ext cx="207158" cy="51985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93" name="Rectangle 12"/>
            <p:cNvSpPr>
              <a:spLocks noChangeArrowheads="1"/>
            </p:cNvSpPr>
            <p:nvPr/>
          </p:nvSpPr>
          <p:spPr bwMode="auto">
            <a:xfrm>
              <a:off x="4503495" y="4604611"/>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4" name="AutoShape 13"/>
            <p:cNvSpPr>
              <a:spLocks noChangeArrowheads="1"/>
            </p:cNvSpPr>
            <p:nvPr/>
          </p:nvSpPr>
          <p:spPr bwMode="auto">
            <a:xfrm>
              <a:off x="4555967" y="4658393"/>
              <a:ext cx="176692"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5" name="Rectangle 14"/>
            <p:cNvSpPr>
              <a:spLocks noChangeArrowheads="1"/>
            </p:cNvSpPr>
            <p:nvPr/>
          </p:nvSpPr>
          <p:spPr bwMode="auto">
            <a:xfrm>
              <a:off x="4820469" y="4604611"/>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6" name="AutoShape 15"/>
            <p:cNvSpPr>
              <a:spLocks noChangeArrowheads="1"/>
            </p:cNvSpPr>
            <p:nvPr/>
          </p:nvSpPr>
          <p:spPr bwMode="auto">
            <a:xfrm>
              <a:off x="4872941" y="4658393"/>
              <a:ext cx="176692"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7" name="Rectangle 16"/>
            <p:cNvSpPr>
              <a:spLocks noChangeArrowheads="1"/>
            </p:cNvSpPr>
            <p:nvPr/>
          </p:nvSpPr>
          <p:spPr bwMode="auto">
            <a:xfrm>
              <a:off x="5127805" y="4608196"/>
              <a:ext cx="280565" cy="18524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8" name="AutoShape 17"/>
            <p:cNvSpPr>
              <a:spLocks noChangeArrowheads="1"/>
            </p:cNvSpPr>
            <p:nvPr/>
          </p:nvSpPr>
          <p:spPr bwMode="auto">
            <a:xfrm>
              <a:off x="5180277" y="4660783"/>
              <a:ext cx="175621" cy="80075"/>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199" name="Group 5"/>
            <p:cNvGrpSpPr>
              <a:grpSpLocks/>
            </p:cNvGrpSpPr>
            <p:nvPr/>
          </p:nvGrpSpPr>
          <p:grpSpPr bwMode="auto">
            <a:xfrm>
              <a:off x="4427295" y="4288921"/>
              <a:ext cx="904875" cy="561730"/>
              <a:chOff x="810" y="2187"/>
              <a:chExt cx="845" cy="470"/>
            </a:xfrm>
          </p:grpSpPr>
          <p:sp>
            <p:nvSpPr>
              <p:cNvPr id="320" name="Rectangle 8"/>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1" name="AutoShape 9"/>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2" name="Rectangle 10"/>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3" name="AutoShape 11"/>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4" name="Rectangle 12"/>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5" name="AutoShape 13"/>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6" name="Rectangle 14"/>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7" name="AutoShape 15"/>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 name="Rectangle 16"/>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 name="AutoShape 17"/>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0" name="Rectangle 6"/>
              <p:cNvSpPr>
                <a:spLocks noChangeArrowheads="1"/>
              </p:cNvSpPr>
              <p:nvPr/>
            </p:nvSpPr>
            <p:spPr bwMode="auto">
              <a:xfrm>
                <a:off x="1078" y="2187"/>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1" name="AutoShape 7"/>
              <p:cNvSpPr>
                <a:spLocks noChangeArrowheads="1"/>
              </p:cNvSpPr>
              <p:nvPr/>
            </p:nvSpPr>
            <p:spPr bwMode="auto">
              <a:xfrm>
                <a:off x="1127" y="2231"/>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00" name="Rectangle 8"/>
            <p:cNvSpPr>
              <a:spLocks noChangeArrowheads="1"/>
            </p:cNvSpPr>
            <p:nvPr/>
          </p:nvSpPr>
          <p:spPr bwMode="auto">
            <a:xfrm>
              <a:off x="4510766" y="4514468"/>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1" name="AutoShape 9"/>
            <p:cNvSpPr>
              <a:spLocks noChangeArrowheads="1"/>
            </p:cNvSpPr>
            <p:nvPr/>
          </p:nvSpPr>
          <p:spPr bwMode="auto">
            <a:xfrm>
              <a:off x="4563238" y="4568249"/>
              <a:ext cx="175621"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2" name="Rectangle 10"/>
            <p:cNvSpPr>
              <a:spLocks noChangeArrowheads="1"/>
            </p:cNvSpPr>
            <p:nvPr/>
          </p:nvSpPr>
          <p:spPr bwMode="auto">
            <a:xfrm>
              <a:off x="4827740" y="4514468"/>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3" name="AutoShape 11"/>
            <p:cNvSpPr>
              <a:spLocks noChangeArrowheads="1"/>
            </p:cNvSpPr>
            <p:nvPr/>
          </p:nvSpPr>
          <p:spPr bwMode="auto">
            <a:xfrm>
              <a:off x="4880212" y="4568249"/>
              <a:ext cx="175621"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4" name="Rectangle 12"/>
            <p:cNvSpPr>
              <a:spLocks noChangeArrowheads="1"/>
            </p:cNvSpPr>
            <p:nvPr/>
          </p:nvSpPr>
          <p:spPr bwMode="auto">
            <a:xfrm>
              <a:off x="4341570" y="4737961"/>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5" name="AutoShape 13"/>
            <p:cNvSpPr>
              <a:spLocks noChangeArrowheads="1"/>
            </p:cNvSpPr>
            <p:nvPr/>
          </p:nvSpPr>
          <p:spPr bwMode="auto">
            <a:xfrm>
              <a:off x="4394042" y="4791743"/>
              <a:ext cx="176692"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6" name="Rectangle 14"/>
            <p:cNvSpPr>
              <a:spLocks noChangeArrowheads="1"/>
            </p:cNvSpPr>
            <p:nvPr/>
          </p:nvSpPr>
          <p:spPr bwMode="auto">
            <a:xfrm>
              <a:off x="4658544" y="4737961"/>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7" name="AutoShape 15"/>
            <p:cNvSpPr>
              <a:spLocks noChangeArrowheads="1"/>
            </p:cNvSpPr>
            <p:nvPr/>
          </p:nvSpPr>
          <p:spPr bwMode="auto">
            <a:xfrm>
              <a:off x="4711016" y="4791743"/>
              <a:ext cx="176692"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8" name="Rectangle 16"/>
            <p:cNvSpPr>
              <a:spLocks noChangeArrowheads="1"/>
            </p:cNvSpPr>
            <p:nvPr/>
          </p:nvSpPr>
          <p:spPr bwMode="auto">
            <a:xfrm>
              <a:off x="4965880" y="4741546"/>
              <a:ext cx="280565" cy="18524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9" name="AutoShape 17"/>
            <p:cNvSpPr>
              <a:spLocks noChangeArrowheads="1"/>
            </p:cNvSpPr>
            <p:nvPr/>
          </p:nvSpPr>
          <p:spPr bwMode="auto">
            <a:xfrm>
              <a:off x="5018352" y="4794133"/>
              <a:ext cx="175621" cy="80075"/>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210" name="Group 209"/>
            <p:cNvGrpSpPr/>
            <p:nvPr/>
          </p:nvGrpSpPr>
          <p:grpSpPr>
            <a:xfrm>
              <a:off x="3080889" y="3044950"/>
              <a:ext cx="3795411" cy="1190555"/>
              <a:chOff x="3080889" y="4043480"/>
              <a:chExt cx="3795411" cy="1190555"/>
            </a:xfrm>
          </p:grpSpPr>
          <p:grpSp>
            <p:nvGrpSpPr>
              <p:cNvPr id="215" name="Group 214"/>
              <p:cNvGrpSpPr/>
              <p:nvPr/>
            </p:nvGrpSpPr>
            <p:grpSpPr>
              <a:xfrm>
                <a:off x="3080889" y="4043480"/>
                <a:ext cx="1836756" cy="1190555"/>
                <a:chOff x="3080889" y="4043480"/>
                <a:chExt cx="1836756" cy="1190555"/>
              </a:xfrm>
            </p:grpSpPr>
            <p:grpSp>
              <p:nvGrpSpPr>
                <p:cNvPr id="286" name="Group 285"/>
                <p:cNvGrpSpPr/>
                <p:nvPr/>
              </p:nvGrpSpPr>
              <p:grpSpPr>
                <a:xfrm>
                  <a:off x="3080889" y="4048637"/>
                  <a:ext cx="1337491" cy="1185398"/>
                  <a:chOff x="2053505" y="3812717"/>
                  <a:chExt cx="1337491" cy="1185398"/>
                </a:xfrm>
              </p:grpSpPr>
              <p:grpSp>
                <p:nvGrpSpPr>
                  <p:cNvPr id="304" name="Group 303"/>
                  <p:cNvGrpSpPr/>
                  <p:nvPr/>
                </p:nvGrpSpPr>
                <p:grpSpPr>
                  <a:xfrm>
                    <a:off x="2562321" y="3812717"/>
                    <a:ext cx="828675" cy="685800"/>
                    <a:chOff x="2562321" y="3812717"/>
                    <a:chExt cx="828675" cy="685800"/>
                  </a:xfrm>
                </p:grpSpPr>
                <p:sp>
                  <p:nvSpPr>
                    <p:cNvPr id="313"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314" name="Oval 586"/>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315"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316"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317"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318"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319"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nvGrpSpPr>
                  <p:cNvPr id="305" name="Group 304"/>
                  <p:cNvGrpSpPr/>
                  <p:nvPr/>
                </p:nvGrpSpPr>
                <p:grpSpPr>
                  <a:xfrm>
                    <a:off x="2053505" y="4312315"/>
                    <a:ext cx="828675" cy="685800"/>
                    <a:chOff x="2562321" y="3812717"/>
                    <a:chExt cx="828675" cy="685800"/>
                  </a:xfrm>
                </p:grpSpPr>
                <p:sp>
                  <p:nvSpPr>
                    <p:cNvPr id="306"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307" name="Oval 586"/>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308"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309"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310"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311"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312"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grpSp>
              <p:nvGrpSpPr>
                <p:cNvPr id="287" name="Group 286"/>
                <p:cNvGrpSpPr/>
                <p:nvPr/>
              </p:nvGrpSpPr>
              <p:grpSpPr>
                <a:xfrm>
                  <a:off x="3580154" y="4043480"/>
                  <a:ext cx="1337491" cy="1185398"/>
                  <a:chOff x="2053505" y="3812717"/>
                  <a:chExt cx="1337491" cy="1185398"/>
                </a:xfrm>
              </p:grpSpPr>
              <p:grpSp>
                <p:nvGrpSpPr>
                  <p:cNvPr id="288" name="Group 287"/>
                  <p:cNvGrpSpPr/>
                  <p:nvPr/>
                </p:nvGrpSpPr>
                <p:grpSpPr>
                  <a:xfrm>
                    <a:off x="2562321" y="3812717"/>
                    <a:ext cx="828675" cy="685800"/>
                    <a:chOff x="2562321" y="3812717"/>
                    <a:chExt cx="828675" cy="685800"/>
                  </a:xfrm>
                </p:grpSpPr>
                <p:sp>
                  <p:nvSpPr>
                    <p:cNvPr id="297"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98" name="Oval 586"/>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99"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300"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301"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302"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303"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nvGrpSpPr>
                  <p:cNvPr id="289" name="Group 288"/>
                  <p:cNvGrpSpPr/>
                  <p:nvPr/>
                </p:nvGrpSpPr>
                <p:grpSpPr>
                  <a:xfrm>
                    <a:off x="2053505" y="4312315"/>
                    <a:ext cx="828675" cy="685800"/>
                    <a:chOff x="2562321" y="3812717"/>
                    <a:chExt cx="828675" cy="685800"/>
                  </a:xfrm>
                </p:grpSpPr>
                <p:sp>
                  <p:nvSpPr>
                    <p:cNvPr id="290"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91" name="Oval 586"/>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92"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93"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94"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95"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96"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grpSp>
          <p:grpSp>
            <p:nvGrpSpPr>
              <p:cNvPr id="216" name="Group 215"/>
              <p:cNvGrpSpPr/>
              <p:nvPr/>
            </p:nvGrpSpPr>
            <p:grpSpPr>
              <a:xfrm>
                <a:off x="4079419" y="4043480"/>
                <a:ext cx="1836756" cy="1190555"/>
                <a:chOff x="3080889" y="4043480"/>
                <a:chExt cx="1836756" cy="1190555"/>
              </a:xfrm>
            </p:grpSpPr>
            <p:grpSp>
              <p:nvGrpSpPr>
                <p:cNvPr id="252" name="Group 251"/>
                <p:cNvGrpSpPr/>
                <p:nvPr/>
              </p:nvGrpSpPr>
              <p:grpSpPr>
                <a:xfrm>
                  <a:off x="3080889" y="4048637"/>
                  <a:ext cx="1337491" cy="1185398"/>
                  <a:chOff x="2053505" y="3812717"/>
                  <a:chExt cx="1337491" cy="1185398"/>
                </a:xfrm>
              </p:grpSpPr>
              <p:grpSp>
                <p:nvGrpSpPr>
                  <p:cNvPr id="270" name="Group 269"/>
                  <p:cNvGrpSpPr/>
                  <p:nvPr/>
                </p:nvGrpSpPr>
                <p:grpSpPr>
                  <a:xfrm>
                    <a:off x="2562321" y="3812717"/>
                    <a:ext cx="828675" cy="685800"/>
                    <a:chOff x="2562321" y="3812717"/>
                    <a:chExt cx="828675" cy="685800"/>
                  </a:xfrm>
                </p:grpSpPr>
                <p:sp>
                  <p:nvSpPr>
                    <p:cNvPr id="279"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80" name="Oval 586"/>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81"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82"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83"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84"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85"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nvGrpSpPr>
                  <p:cNvPr id="271" name="Group 270"/>
                  <p:cNvGrpSpPr/>
                  <p:nvPr/>
                </p:nvGrpSpPr>
                <p:grpSpPr>
                  <a:xfrm>
                    <a:off x="2053505" y="4312315"/>
                    <a:ext cx="828675" cy="685800"/>
                    <a:chOff x="2562321" y="3812717"/>
                    <a:chExt cx="828675" cy="685800"/>
                  </a:xfrm>
                </p:grpSpPr>
                <p:sp>
                  <p:nvSpPr>
                    <p:cNvPr id="272"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73" name="Oval 272"/>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74"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75"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76"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77"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78"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grpSp>
              <p:nvGrpSpPr>
                <p:cNvPr id="253" name="Group 252"/>
                <p:cNvGrpSpPr/>
                <p:nvPr/>
              </p:nvGrpSpPr>
              <p:grpSpPr>
                <a:xfrm>
                  <a:off x="3580154" y="4043480"/>
                  <a:ext cx="1337491" cy="1185398"/>
                  <a:chOff x="2053505" y="3812717"/>
                  <a:chExt cx="1337491" cy="1185398"/>
                </a:xfrm>
              </p:grpSpPr>
              <p:grpSp>
                <p:nvGrpSpPr>
                  <p:cNvPr id="254" name="Group 253"/>
                  <p:cNvGrpSpPr/>
                  <p:nvPr/>
                </p:nvGrpSpPr>
                <p:grpSpPr>
                  <a:xfrm>
                    <a:off x="2562321" y="3812717"/>
                    <a:ext cx="828675" cy="685800"/>
                    <a:chOff x="2562321" y="3812717"/>
                    <a:chExt cx="828675" cy="685800"/>
                  </a:xfrm>
                </p:grpSpPr>
                <p:sp>
                  <p:nvSpPr>
                    <p:cNvPr id="263"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64" name="Oval 586"/>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65"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66"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67"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68"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69"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nvGrpSpPr>
                  <p:cNvPr id="255" name="Group 254"/>
                  <p:cNvGrpSpPr/>
                  <p:nvPr/>
                </p:nvGrpSpPr>
                <p:grpSpPr>
                  <a:xfrm>
                    <a:off x="2053505" y="4312315"/>
                    <a:ext cx="828675" cy="685800"/>
                    <a:chOff x="2562321" y="3812717"/>
                    <a:chExt cx="828675" cy="685800"/>
                  </a:xfrm>
                </p:grpSpPr>
                <p:sp>
                  <p:nvSpPr>
                    <p:cNvPr id="256"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57" name="Oval 586"/>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58"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59"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60"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61"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62"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grpSp>
          <p:grpSp>
            <p:nvGrpSpPr>
              <p:cNvPr id="217" name="Group 216"/>
              <p:cNvGrpSpPr/>
              <p:nvPr/>
            </p:nvGrpSpPr>
            <p:grpSpPr>
              <a:xfrm>
                <a:off x="5039544" y="4043480"/>
                <a:ext cx="1836756" cy="1190555"/>
                <a:chOff x="3080889" y="4043480"/>
                <a:chExt cx="1836756" cy="1190555"/>
              </a:xfrm>
            </p:grpSpPr>
            <p:grpSp>
              <p:nvGrpSpPr>
                <p:cNvPr id="218" name="Group 217"/>
                <p:cNvGrpSpPr/>
                <p:nvPr/>
              </p:nvGrpSpPr>
              <p:grpSpPr>
                <a:xfrm>
                  <a:off x="3080889" y="4048637"/>
                  <a:ext cx="1337491" cy="1185398"/>
                  <a:chOff x="2053505" y="3812717"/>
                  <a:chExt cx="1337491" cy="1185398"/>
                </a:xfrm>
              </p:grpSpPr>
              <p:grpSp>
                <p:nvGrpSpPr>
                  <p:cNvPr id="236" name="Group 235"/>
                  <p:cNvGrpSpPr/>
                  <p:nvPr/>
                </p:nvGrpSpPr>
                <p:grpSpPr>
                  <a:xfrm>
                    <a:off x="2562321" y="3812717"/>
                    <a:ext cx="828675" cy="685800"/>
                    <a:chOff x="2562321" y="3812717"/>
                    <a:chExt cx="828675" cy="685800"/>
                  </a:xfrm>
                </p:grpSpPr>
                <p:sp>
                  <p:nvSpPr>
                    <p:cNvPr id="245"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46" name="Oval 586"/>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47"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48"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49"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50"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51"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nvGrpSpPr>
                  <p:cNvPr id="237" name="Group 236"/>
                  <p:cNvGrpSpPr/>
                  <p:nvPr/>
                </p:nvGrpSpPr>
                <p:grpSpPr>
                  <a:xfrm>
                    <a:off x="2053505" y="4312315"/>
                    <a:ext cx="828675" cy="685800"/>
                    <a:chOff x="2562321" y="3812717"/>
                    <a:chExt cx="828675" cy="685800"/>
                  </a:xfrm>
                </p:grpSpPr>
                <p:sp>
                  <p:nvSpPr>
                    <p:cNvPr id="238"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39" name="Oval 586"/>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40"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41"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42"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43"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44"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grpSp>
              <p:nvGrpSpPr>
                <p:cNvPr id="219" name="Group 218"/>
                <p:cNvGrpSpPr/>
                <p:nvPr/>
              </p:nvGrpSpPr>
              <p:grpSpPr>
                <a:xfrm>
                  <a:off x="3580154" y="4043480"/>
                  <a:ext cx="1337491" cy="1185398"/>
                  <a:chOff x="2053505" y="3812717"/>
                  <a:chExt cx="1337491" cy="1185398"/>
                </a:xfrm>
              </p:grpSpPr>
              <p:grpSp>
                <p:nvGrpSpPr>
                  <p:cNvPr id="220" name="Group 219"/>
                  <p:cNvGrpSpPr/>
                  <p:nvPr/>
                </p:nvGrpSpPr>
                <p:grpSpPr>
                  <a:xfrm>
                    <a:off x="2562321" y="3812717"/>
                    <a:ext cx="828675" cy="685800"/>
                    <a:chOff x="2562321" y="3812717"/>
                    <a:chExt cx="828675" cy="685800"/>
                  </a:xfrm>
                </p:grpSpPr>
                <p:sp>
                  <p:nvSpPr>
                    <p:cNvPr id="229"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30" name="Oval 586"/>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31"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32"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33"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34"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35"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nvGrpSpPr>
                  <p:cNvPr id="221" name="Group 220"/>
                  <p:cNvGrpSpPr/>
                  <p:nvPr/>
                </p:nvGrpSpPr>
                <p:grpSpPr>
                  <a:xfrm>
                    <a:off x="2053505" y="4312315"/>
                    <a:ext cx="828675" cy="685800"/>
                    <a:chOff x="2562321" y="3812717"/>
                    <a:chExt cx="828675" cy="685800"/>
                  </a:xfrm>
                </p:grpSpPr>
                <p:sp>
                  <p:nvSpPr>
                    <p:cNvPr id="222"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23" name="Oval 586"/>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24"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25"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26"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27"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28"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grpSp>
        </p:grpSp>
        <p:sp>
          <p:nvSpPr>
            <p:cNvPr id="211" name="Line 416"/>
            <p:cNvSpPr>
              <a:spLocks noChangeShapeType="1"/>
            </p:cNvSpPr>
            <p:nvPr/>
          </p:nvSpPr>
          <p:spPr bwMode="auto">
            <a:xfrm flipH="1">
              <a:off x="2777490" y="2850052"/>
              <a:ext cx="1274514" cy="1245698"/>
            </a:xfrm>
            <a:prstGeom prst="line">
              <a:avLst/>
            </a:prstGeom>
            <a:noFill/>
            <a:ln w="22225">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2" name="Text Box 417"/>
            <p:cNvSpPr txBox="1">
              <a:spLocks noChangeArrowheads="1"/>
            </p:cNvSpPr>
            <p:nvPr/>
          </p:nvSpPr>
          <p:spPr bwMode="auto">
            <a:xfrm rot="18918034">
              <a:off x="2822558" y="3134153"/>
              <a:ext cx="1073150" cy="366713"/>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dirty="0"/>
                <a:t>Versions</a:t>
              </a:r>
            </a:p>
          </p:txBody>
        </p:sp>
        <p:sp>
          <p:nvSpPr>
            <p:cNvPr id="213" name="Line 418"/>
            <p:cNvSpPr>
              <a:spLocks noChangeShapeType="1"/>
            </p:cNvSpPr>
            <p:nvPr/>
          </p:nvSpPr>
          <p:spPr bwMode="auto">
            <a:xfrm flipV="1">
              <a:off x="4065116" y="2842260"/>
              <a:ext cx="2644293" cy="1442"/>
            </a:xfrm>
            <a:prstGeom prst="line">
              <a:avLst/>
            </a:prstGeom>
            <a:noFill/>
            <a:ln w="22225">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4" name="Text Box 419"/>
            <p:cNvSpPr txBox="1">
              <a:spLocks noChangeArrowheads="1"/>
            </p:cNvSpPr>
            <p:nvPr/>
          </p:nvSpPr>
          <p:spPr bwMode="auto">
            <a:xfrm>
              <a:off x="4630585" y="2469052"/>
              <a:ext cx="1416050" cy="366713"/>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dirty="0"/>
                <a:t>Applications</a:t>
              </a:r>
            </a:p>
          </p:txBody>
        </p:sp>
      </p:gr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120</a:t>
            </a:fld>
            <a:endParaRPr lang="en-US"/>
          </a:p>
        </p:txBody>
      </p:sp>
    </p:spTree>
    <p:extLst>
      <p:ext uri="{BB962C8B-B14F-4D97-AF65-F5344CB8AC3E}">
        <p14:creationId xmlns:p14="http://schemas.microsoft.com/office/powerpoint/2010/main" val="1953340019"/>
      </p:ext>
    </p:extLst>
  </p:cSld>
  <p:clrMapOvr>
    <a:masterClrMapping/>
  </p:clrMapOvr>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229600" cy="4525963"/>
          </a:xfrm>
        </p:spPr>
        <p:txBody>
          <a:bodyPr/>
          <a:lstStyle/>
          <a:p>
            <a:pPr marL="0" indent="0">
              <a:buNone/>
            </a:pPr>
            <a:r>
              <a:rPr lang="en-US" sz="3600" spc="-140" dirty="0" smtClean="0"/>
              <a:t>Fortunately, we can </a:t>
            </a:r>
            <a:r>
              <a:rPr lang="en-US" sz="3600" spc="-140" dirty="0" smtClean="0">
                <a:solidFill>
                  <a:schemeClr val="accent6">
                    <a:lumMod val="50000"/>
                  </a:schemeClr>
                </a:solidFill>
              </a:rPr>
              <a:t>amortize</a:t>
            </a:r>
            <a:r>
              <a:rPr lang="en-US" sz="3600" spc="-140" dirty="0" smtClean="0"/>
              <a:t> the </a:t>
            </a:r>
            <a:r>
              <a:rPr lang="en-US" sz="3600" i="1" spc="-140" dirty="0" smtClean="0">
                <a:solidFill>
                  <a:schemeClr val="accent6">
                    <a:lumMod val="50000"/>
                  </a:schemeClr>
                </a:solidFill>
              </a:rPr>
              <a:t>perceived</a:t>
            </a:r>
            <a:r>
              <a:rPr lang="en-US" sz="3600" spc="-140" dirty="0" smtClean="0">
                <a:solidFill>
                  <a:schemeClr val="accent6">
                    <a:lumMod val="50000"/>
                  </a:schemeClr>
                </a:solidFill>
              </a:rPr>
              <a:t> </a:t>
            </a:r>
            <a:r>
              <a:rPr lang="en-US" sz="3600" dirty="0" smtClean="0">
                <a:solidFill>
                  <a:schemeClr val="accent6">
                    <a:lumMod val="50000"/>
                  </a:schemeClr>
                </a:solidFill>
              </a:rPr>
              <a:t>cost</a:t>
            </a:r>
            <a:r>
              <a:rPr lang="en-US" sz="3600" dirty="0" smtClean="0"/>
              <a:t> over many  </a:t>
            </a:r>
            <a:r>
              <a:rPr lang="en-US" sz="3600" b="1" dirty="0" smtClean="0"/>
              <a:t>products  X  versions</a:t>
            </a:r>
            <a:r>
              <a:rPr lang="en-US" sz="3600" dirty="0" smtClean="0"/>
              <a:t>:</a:t>
            </a:r>
          </a:p>
          <a:p>
            <a:pPr marL="0" indent="0">
              <a:buNone/>
            </a:pPr>
            <a:endParaRPr lang="en-US" sz="800" dirty="0" smtClean="0"/>
          </a:p>
          <a:p>
            <a:pPr marL="0" indent="0">
              <a:lnSpc>
                <a:spcPts val="1600"/>
              </a:lnSpc>
              <a:buNone/>
            </a:pPr>
            <a:r>
              <a:rPr lang="en-US" b="1" dirty="0" smtClean="0">
                <a:solidFill>
                  <a:schemeClr val="bg1"/>
                </a:solidFill>
                <a:latin typeface="Cordia New" pitchFamily="34" charset="-34"/>
                <a:cs typeface="Cordia New" pitchFamily="34" charset="-34"/>
              </a:rPr>
              <a:t>               </a:t>
            </a:r>
            <a:r>
              <a:rPr lang="en-US" sz="1800" b="1" dirty="0" smtClean="0">
                <a:solidFill>
                  <a:schemeClr val="bg1"/>
                </a:solidFill>
                <a:latin typeface="Courier New" pitchFamily="49" charset="0"/>
                <a:cs typeface="Courier New" pitchFamily="49" charset="0"/>
              </a:rPr>
              <a:t>Versions </a:t>
            </a:r>
            <a:r>
              <a:rPr lang="en-US" sz="1800" b="1" dirty="0">
                <a:solidFill>
                  <a:schemeClr val="bg1"/>
                </a:solidFill>
                <a:latin typeface="Courier New" pitchFamily="49" charset="0"/>
                <a:cs typeface="Courier New" pitchFamily="49" charset="0"/>
              </a:rPr>
              <a:t>^</a:t>
            </a:r>
          </a:p>
          <a:p>
            <a:pPr marL="0" indent="0">
              <a:lnSpc>
                <a:spcPts val="1600"/>
              </a:lnSpc>
              <a:buNone/>
            </a:pPr>
            <a:r>
              <a:rPr lang="en-US" sz="1800" b="1" dirty="0">
                <a:solidFill>
                  <a:schemeClr val="bg1"/>
                </a:solidFill>
                <a:latin typeface="Courier New" pitchFamily="49" charset="0"/>
                <a:cs typeface="Courier New" pitchFamily="49" charset="0"/>
              </a:rPr>
              <a:t>               </a:t>
            </a:r>
            <a:r>
              <a:rPr lang="en-US" sz="1800" b="1" dirty="0" smtClean="0">
                <a:solidFill>
                  <a:schemeClr val="bg1"/>
                </a:solidFill>
                <a:latin typeface="Courier New" pitchFamily="49" charset="0"/>
                <a:cs typeface="Courier New" pitchFamily="49" charset="0"/>
              </a:rPr>
              <a:t>  |</a:t>
            </a:r>
            <a:endParaRPr lang="en-US" sz="1800" b="1" dirty="0">
              <a:solidFill>
                <a:schemeClr val="bg1"/>
              </a:solidFill>
              <a:latin typeface="Courier New" pitchFamily="49" charset="0"/>
              <a:cs typeface="Courier New" pitchFamily="49" charset="0"/>
            </a:endParaRPr>
          </a:p>
          <a:p>
            <a:pPr marL="0" indent="0">
              <a:lnSpc>
                <a:spcPts val="1600"/>
              </a:lnSpc>
              <a:buNone/>
            </a:pPr>
            <a:r>
              <a:rPr lang="pt-BR" sz="1800" b="1" dirty="0">
                <a:solidFill>
                  <a:schemeClr val="bg1"/>
                </a:solidFill>
                <a:latin typeface="Courier New" pitchFamily="49" charset="0"/>
                <a:cs typeface="Courier New" pitchFamily="49" charset="0"/>
              </a:rPr>
              <a:t>             </a:t>
            </a:r>
            <a:r>
              <a:rPr lang="pt-BR" sz="1800" b="1" dirty="0" smtClean="0">
                <a:solidFill>
                  <a:schemeClr val="bg1"/>
                </a:solidFill>
                <a:latin typeface="Courier New" pitchFamily="49" charset="0"/>
                <a:cs typeface="Courier New" pitchFamily="49" charset="0"/>
              </a:rPr>
              <a:t> M  </a:t>
            </a:r>
            <a:r>
              <a:rPr lang="pt-BR" sz="1800" b="1" dirty="0">
                <a:solidFill>
                  <a:schemeClr val="bg1"/>
                </a:solidFill>
                <a:latin typeface="Courier New" pitchFamily="49" charset="0"/>
                <a:cs typeface="Courier New" pitchFamily="49" charset="0"/>
              </a:rPr>
              <a:t>| o o o o o o o o o o o o</a:t>
            </a:r>
          </a:p>
          <a:p>
            <a:pPr marL="0" indent="0">
              <a:lnSpc>
                <a:spcPts val="1600"/>
              </a:lnSpc>
              <a:buNone/>
            </a:pPr>
            <a:r>
              <a:rPr lang="en-US" sz="1800" b="1" dirty="0">
                <a:solidFill>
                  <a:schemeClr val="bg1"/>
                </a:solidFill>
                <a:latin typeface="Courier New" pitchFamily="49" charset="0"/>
                <a:cs typeface="Courier New" pitchFamily="49" charset="0"/>
              </a:rPr>
              <a:t>            </a:t>
            </a:r>
            <a:r>
              <a:rPr lang="en-US" sz="1800" b="1" dirty="0" smtClean="0">
                <a:solidFill>
                  <a:schemeClr val="bg1"/>
                </a:solidFill>
                <a:latin typeface="Courier New" pitchFamily="49" charset="0"/>
                <a:cs typeface="Courier New" pitchFamily="49" charset="0"/>
              </a:rPr>
              <a:t>  </a:t>
            </a:r>
            <a:r>
              <a:rPr lang="en-US" sz="1800" b="1" dirty="0">
                <a:solidFill>
                  <a:schemeClr val="bg1"/>
                </a:solidFill>
                <a:latin typeface="Courier New" pitchFamily="49" charset="0"/>
                <a:cs typeface="Courier New" pitchFamily="49" charset="0"/>
              </a:rPr>
              <a:t>.  | . . . . . . . . . ... .</a:t>
            </a:r>
          </a:p>
          <a:p>
            <a:pPr marL="0" indent="0">
              <a:lnSpc>
                <a:spcPts val="1600"/>
              </a:lnSpc>
              <a:buNone/>
            </a:pPr>
            <a:r>
              <a:rPr lang="en-US" sz="1800" b="1" dirty="0">
                <a:solidFill>
                  <a:schemeClr val="bg1"/>
                </a:solidFill>
                <a:latin typeface="Courier New" pitchFamily="49" charset="0"/>
                <a:cs typeface="Courier New" pitchFamily="49" charset="0"/>
              </a:rPr>
              <a:t>             </a:t>
            </a:r>
            <a:r>
              <a:rPr lang="en-US" sz="1800" b="1" dirty="0" smtClean="0">
                <a:solidFill>
                  <a:schemeClr val="bg1"/>
                </a:solidFill>
                <a:latin typeface="Courier New" pitchFamily="49" charset="0"/>
                <a:cs typeface="Courier New" pitchFamily="49" charset="0"/>
              </a:rPr>
              <a:t> </a:t>
            </a:r>
            <a:r>
              <a:rPr lang="en-US" sz="1800" b="1" dirty="0">
                <a:solidFill>
                  <a:schemeClr val="bg1"/>
                </a:solidFill>
                <a:latin typeface="Courier New" pitchFamily="49" charset="0"/>
                <a:cs typeface="Courier New" pitchFamily="49" charset="0"/>
              </a:rPr>
              <a:t>:  | : : : : : : : : : ::: :</a:t>
            </a:r>
          </a:p>
          <a:p>
            <a:pPr marL="0" indent="0">
              <a:lnSpc>
                <a:spcPts val="1600"/>
              </a:lnSpc>
              <a:buNone/>
            </a:pPr>
            <a:r>
              <a:rPr lang="pt-BR" sz="1800" b="1" dirty="0">
                <a:solidFill>
                  <a:schemeClr val="bg1"/>
                </a:solidFill>
                <a:latin typeface="Courier New" pitchFamily="49" charset="0"/>
                <a:cs typeface="Courier New" pitchFamily="49" charset="0"/>
              </a:rPr>
              <a:t>             </a:t>
            </a:r>
            <a:r>
              <a:rPr lang="pt-BR" sz="1800" b="1" dirty="0" smtClean="0">
                <a:solidFill>
                  <a:schemeClr val="bg1"/>
                </a:solidFill>
                <a:latin typeface="Courier New" pitchFamily="49" charset="0"/>
                <a:cs typeface="Courier New" pitchFamily="49" charset="0"/>
              </a:rPr>
              <a:t> </a:t>
            </a:r>
            <a:r>
              <a:rPr lang="pt-BR" sz="1800" b="1" dirty="0">
                <a:solidFill>
                  <a:schemeClr val="bg1"/>
                </a:solidFill>
                <a:latin typeface="Courier New" pitchFamily="49" charset="0"/>
                <a:cs typeface="Courier New" pitchFamily="49" charset="0"/>
              </a:rPr>
              <a:t>3  | o o o o o o o o o ... o</a:t>
            </a:r>
          </a:p>
          <a:p>
            <a:pPr marL="0" indent="0">
              <a:lnSpc>
                <a:spcPts val="1600"/>
              </a:lnSpc>
              <a:buNone/>
            </a:pPr>
            <a:r>
              <a:rPr lang="en-US" sz="1800" b="1" dirty="0">
                <a:solidFill>
                  <a:schemeClr val="bg1"/>
                </a:solidFill>
                <a:latin typeface="Courier New" pitchFamily="49" charset="0"/>
                <a:cs typeface="Courier New" pitchFamily="49" charset="0"/>
              </a:rPr>
              <a:t>              </a:t>
            </a:r>
            <a:r>
              <a:rPr lang="en-US" sz="1800" b="1" dirty="0" smtClean="0">
                <a:solidFill>
                  <a:schemeClr val="bg1"/>
                </a:solidFill>
                <a:latin typeface="Courier New" pitchFamily="49" charset="0"/>
                <a:cs typeface="Courier New" pitchFamily="49" charset="0"/>
              </a:rPr>
              <a:t>   |      </a:t>
            </a:r>
            <a:r>
              <a:rPr lang="en-US" sz="1800" b="1" dirty="0">
                <a:solidFill>
                  <a:schemeClr val="bg1"/>
                </a:solidFill>
                <a:latin typeface="Comic Sans MS" pitchFamily="66" charset="0"/>
                <a:cs typeface="Courier New" pitchFamily="49" charset="0"/>
              </a:rPr>
              <a:t>Software Capital</a:t>
            </a:r>
          </a:p>
          <a:p>
            <a:pPr marL="0" indent="0">
              <a:lnSpc>
                <a:spcPts val="1600"/>
              </a:lnSpc>
              <a:buNone/>
            </a:pPr>
            <a:r>
              <a:rPr lang="pt-BR" sz="1800" b="1" dirty="0">
                <a:solidFill>
                  <a:schemeClr val="bg1"/>
                </a:solidFill>
                <a:latin typeface="Courier New" pitchFamily="49" charset="0"/>
                <a:cs typeface="Courier New" pitchFamily="49" charset="0"/>
              </a:rPr>
              <a:t>           </a:t>
            </a:r>
            <a:r>
              <a:rPr lang="pt-BR" sz="1800" b="1" dirty="0" smtClean="0">
                <a:solidFill>
                  <a:schemeClr val="bg1"/>
                </a:solidFill>
                <a:latin typeface="Courier New" pitchFamily="49" charset="0"/>
                <a:cs typeface="Courier New" pitchFamily="49" charset="0"/>
              </a:rPr>
              <a:t>   </a:t>
            </a:r>
            <a:r>
              <a:rPr lang="pt-BR" sz="1800" b="1" dirty="0">
                <a:solidFill>
                  <a:schemeClr val="bg1"/>
                </a:solidFill>
                <a:latin typeface="Courier New" pitchFamily="49" charset="0"/>
                <a:cs typeface="Courier New" pitchFamily="49" charset="0"/>
              </a:rPr>
              <a:t>2  | o o o o o o o o o ... </a:t>
            </a:r>
            <a:r>
              <a:rPr lang="pt-BR" sz="1800" b="1" dirty="0" smtClean="0">
                <a:solidFill>
                  <a:schemeClr val="bg1"/>
                </a:solidFill>
                <a:latin typeface="Courier New" pitchFamily="49" charset="0"/>
                <a:cs typeface="Courier New" pitchFamily="49" charset="0"/>
              </a:rPr>
              <a:t>o</a:t>
            </a:r>
            <a:endParaRPr lang="pt-BR" sz="1800" b="1" dirty="0">
              <a:solidFill>
                <a:schemeClr val="bg1"/>
              </a:solidFill>
              <a:latin typeface="Courier New" pitchFamily="49" charset="0"/>
              <a:cs typeface="Courier New" pitchFamily="49" charset="0"/>
            </a:endParaRPr>
          </a:p>
          <a:p>
            <a:pPr marL="0" indent="0">
              <a:lnSpc>
                <a:spcPts val="1600"/>
              </a:lnSpc>
              <a:buNone/>
            </a:pPr>
            <a:r>
              <a:rPr lang="en-US" sz="1800" b="1" dirty="0">
                <a:solidFill>
                  <a:schemeClr val="bg1"/>
                </a:solidFill>
                <a:latin typeface="Courier New" pitchFamily="49" charset="0"/>
                <a:cs typeface="Courier New" pitchFamily="49" charset="0"/>
              </a:rPr>
              <a:t>                </a:t>
            </a:r>
            <a:r>
              <a:rPr lang="en-US" sz="1800" b="1" dirty="0" smtClean="0">
                <a:solidFill>
                  <a:schemeClr val="bg1"/>
                </a:solidFill>
                <a:latin typeface="Courier New" pitchFamily="49" charset="0"/>
                <a:cs typeface="Courier New" pitchFamily="49" charset="0"/>
              </a:rPr>
              <a:t> </a:t>
            </a:r>
            <a:r>
              <a:rPr lang="en-US" sz="1800" b="1" dirty="0">
                <a:solidFill>
                  <a:schemeClr val="bg1"/>
                </a:solidFill>
                <a:latin typeface="Courier New" pitchFamily="49" charset="0"/>
                <a:cs typeface="Courier New" pitchFamily="49" charset="0"/>
              </a:rPr>
              <a:t>|</a:t>
            </a:r>
          </a:p>
          <a:p>
            <a:pPr marL="0" indent="0">
              <a:lnSpc>
                <a:spcPts val="1600"/>
              </a:lnSpc>
              <a:buNone/>
            </a:pPr>
            <a:r>
              <a:rPr lang="pt-BR" sz="1800" b="1" dirty="0">
                <a:solidFill>
                  <a:schemeClr val="bg1"/>
                </a:solidFill>
                <a:latin typeface="Courier New" pitchFamily="49" charset="0"/>
                <a:cs typeface="Courier New" pitchFamily="49" charset="0"/>
              </a:rPr>
              <a:t>             </a:t>
            </a:r>
            <a:r>
              <a:rPr lang="pt-BR" sz="1800" b="1" dirty="0" smtClean="0">
                <a:solidFill>
                  <a:schemeClr val="bg1"/>
                </a:solidFill>
                <a:latin typeface="Courier New" pitchFamily="49" charset="0"/>
                <a:cs typeface="Courier New" pitchFamily="49" charset="0"/>
              </a:rPr>
              <a:t> 1  </a:t>
            </a:r>
            <a:r>
              <a:rPr lang="pt-BR" sz="1800" b="1" dirty="0">
                <a:solidFill>
                  <a:schemeClr val="bg1"/>
                </a:solidFill>
                <a:latin typeface="Courier New" pitchFamily="49" charset="0"/>
                <a:cs typeface="Courier New" pitchFamily="49" charset="0"/>
              </a:rPr>
              <a:t>| o o o o o o o o o ... o</a:t>
            </a:r>
          </a:p>
          <a:p>
            <a:pPr marL="0" indent="0">
              <a:lnSpc>
                <a:spcPts val="1600"/>
              </a:lnSpc>
              <a:buNone/>
            </a:pPr>
            <a:r>
              <a:rPr lang="en-US" sz="1800" b="1" dirty="0">
                <a:solidFill>
                  <a:schemeClr val="bg1"/>
                </a:solidFill>
                <a:latin typeface="Courier New" pitchFamily="49" charset="0"/>
                <a:cs typeface="Courier New" pitchFamily="49" charset="0"/>
              </a:rPr>
              <a:t>        </a:t>
            </a:r>
            <a:r>
              <a:rPr lang="en-US" sz="1800" b="1" dirty="0" smtClean="0">
                <a:solidFill>
                  <a:schemeClr val="bg1"/>
                </a:solidFill>
                <a:latin typeface="Courier New" pitchFamily="49" charset="0"/>
                <a:cs typeface="Courier New" pitchFamily="49" charset="0"/>
              </a:rPr>
              <a:t>         </a:t>
            </a:r>
            <a:r>
              <a:rPr lang="en-US" sz="1800" b="1" dirty="0">
                <a:solidFill>
                  <a:schemeClr val="bg1"/>
                </a:solidFill>
                <a:latin typeface="Courier New" pitchFamily="49" charset="0"/>
                <a:cs typeface="Courier New" pitchFamily="49" charset="0"/>
              </a:rPr>
              <a:t>+----------------------------&gt;</a:t>
            </a:r>
          </a:p>
          <a:p>
            <a:pPr marL="0" indent="0">
              <a:lnSpc>
                <a:spcPts val="1600"/>
              </a:lnSpc>
              <a:buNone/>
            </a:pPr>
            <a:r>
              <a:rPr lang="fr-FR" sz="1800" b="1" dirty="0">
                <a:solidFill>
                  <a:schemeClr val="bg1"/>
                </a:solidFill>
                <a:latin typeface="Courier New" pitchFamily="49" charset="0"/>
                <a:cs typeface="Courier New" pitchFamily="49" charset="0"/>
              </a:rPr>
              <a:t>                </a:t>
            </a:r>
            <a:r>
              <a:rPr lang="fr-FR" sz="1800" b="1" dirty="0" smtClean="0">
                <a:solidFill>
                  <a:schemeClr val="bg1"/>
                </a:solidFill>
                <a:latin typeface="Courier New" pitchFamily="49" charset="0"/>
                <a:cs typeface="Courier New" pitchFamily="49" charset="0"/>
              </a:rPr>
              <a:t>   </a:t>
            </a:r>
            <a:r>
              <a:rPr lang="fr-FR" sz="1800" b="1" dirty="0">
                <a:solidFill>
                  <a:schemeClr val="bg1"/>
                </a:solidFill>
                <a:latin typeface="Courier New" pitchFamily="49" charset="0"/>
                <a:cs typeface="Courier New" pitchFamily="49" charset="0"/>
              </a:rPr>
              <a:t>1 2 3 .  .  .  .  ... N  Applications</a:t>
            </a:r>
            <a:endParaRPr lang="en-US" sz="1800" b="1" dirty="0" smtClean="0">
              <a:solidFill>
                <a:schemeClr val="bg1"/>
              </a:solidFill>
              <a:latin typeface="Courier New" pitchFamily="49" charset="0"/>
              <a:cs typeface="Courier New" pitchFamily="49" charset="0"/>
            </a:endParaRPr>
          </a:p>
        </p:txBody>
      </p:sp>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sp>
        <p:nvSpPr>
          <p:cNvPr id="821" name="Content Placeholder 2"/>
          <p:cNvSpPr txBox="1">
            <a:spLocks/>
          </p:cNvSpPr>
          <p:nvPr/>
        </p:nvSpPr>
        <p:spPr bwMode="auto">
          <a:xfrm>
            <a:off x="1313741" y="3089632"/>
            <a:ext cx="6925826" cy="312593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ts val="1600"/>
              </a:lnSpc>
              <a:buFont typeface="Arial" pitchFamily="34" charset="0"/>
              <a:buNone/>
            </a:pPr>
            <a:r>
              <a:rPr lang="en-US" sz="1800" b="1" dirty="0" smtClean="0">
                <a:latin typeface="Courier New" pitchFamily="49" charset="0"/>
                <a:cs typeface="Courier New" pitchFamily="49" charset="0"/>
              </a:rPr>
              <a:t>Versions ^</a:t>
            </a:r>
          </a:p>
          <a:p>
            <a:pPr marL="0" indent="0">
              <a:lnSpc>
                <a:spcPts val="1600"/>
              </a:lnSpc>
              <a:buFont typeface="Arial" pitchFamily="34" charset="0"/>
              <a:buNone/>
            </a:pPr>
            <a:r>
              <a:rPr lang="en-US" sz="1800" b="1" dirty="0" smtClean="0">
                <a:latin typeface="Courier New" pitchFamily="49" charset="0"/>
                <a:cs typeface="Courier New" pitchFamily="49" charset="0"/>
              </a:rPr>
              <a:t>         |</a:t>
            </a:r>
          </a:p>
          <a:p>
            <a:pPr marL="0" indent="0">
              <a:lnSpc>
                <a:spcPts val="1600"/>
              </a:lnSpc>
              <a:buFont typeface="Arial" pitchFamily="34" charset="0"/>
              <a:buNone/>
            </a:pPr>
            <a:r>
              <a:rPr lang="pt-BR" sz="1800" b="1" dirty="0" smtClean="0">
                <a:latin typeface="Courier New" pitchFamily="49" charset="0"/>
                <a:cs typeface="Courier New" pitchFamily="49" charset="0"/>
              </a:rPr>
              <a:t>      M  | $ </a:t>
            </a:r>
            <a:r>
              <a:rPr lang="pt-BR" sz="1800" b="1" dirty="0">
                <a:latin typeface="Courier New" pitchFamily="49" charset="0"/>
                <a:cs typeface="Courier New" pitchFamily="49" charset="0"/>
              </a:rPr>
              <a:t>$</a:t>
            </a:r>
            <a:r>
              <a:rPr lang="pt-BR" sz="1800" b="1" dirty="0" smtClean="0">
                <a:latin typeface="Courier New" pitchFamily="49" charset="0"/>
                <a:cs typeface="Courier New" pitchFamily="49" charset="0"/>
              </a:rPr>
              <a:t> $ </a:t>
            </a:r>
            <a:r>
              <a:rPr lang="pt-BR" sz="1800" b="1" dirty="0">
                <a:latin typeface="Courier New" pitchFamily="49" charset="0"/>
                <a:cs typeface="Courier New" pitchFamily="49" charset="0"/>
              </a:rPr>
              <a:t>$</a:t>
            </a:r>
            <a:r>
              <a:rPr lang="pt-BR" sz="1800" b="1" dirty="0" smtClean="0">
                <a:latin typeface="Courier New" pitchFamily="49" charset="0"/>
                <a:cs typeface="Courier New" pitchFamily="49" charset="0"/>
              </a:rPr>
              <a:t> </a:t>
            </a:r>
            <a:r>
              <a:rPr lang="pt-BR" sz="1800" b="1" dirty="0">
                <a:latin typeface="Courier New" pitchFamily="49" charset="0"/>
                <a:cs typeface="Courier New" pitchFamily="49" charset="0"/>
              </a:rPr>
              <a:t>$</a:t>
            </a:r>
            <a:r>
              <a:rPr lang="pt-BR" sz="1800" b="1" dirty="0" smtClean="0">
                <a:latin typeface="Courier New" pitchFamily="49" charset="0"/>
                <a:cs typeface="Courier New" pitchFamily="49" charset="0"/>
              </a:rPr>
              <a:t> </a:t>
            </a:r>
            <a:r>
              <a:rPr lang="pt-BR" sz="1800" b="1" dirty="0">
                <a:latin typeface="Courier New" pitchFamily="49" charset="0"/>
                <a:cs typeface="Courier New" pitchFamily="49" charset="0"/>
              </a:rPr>
              <a:t>$</a:t>
            </a:r>
            <a:r>
              <a:rPr lang="pt-BR" sz="1800" b="1" dirty="0" smtClean="0">
                <a:latin typeface="Courier New" pitchFamily="49" charset="0"/>
                <a:cs typeface="Courier New" pitchFamily="49" charset="0"/>
              </a:rPr>
              <a:t> </a:t>
            </a:r>
            <a:r>
              <a:rPr lang="pt-BR" sz="1800" b="1" dirty="0">
                <a:latin typeface="Courier New" pitchFamily="49" charset="0"/>
                <a:cs typeface="Courier New" pitchFamily="49" charset="0"/>
              </a:rPr>
              <a:t>$</a:t>
            </a:r>
            <a:r>
              <a:rPr lang="pt-BR" sz="1800" b="1" dirty="0" smtClean="0">
                <a:latin typeface="Courier New" pitchFamily="49" charset="0"/>
                <a:cs typeface="Courier New" pitchFamily="49" charset="0"/>
              </a:rPr>
              <a:t> </a:t>
            </a:r>
            <a:r>
              <a:rPr lang="pt-BR" sz="1800" b="1" dirty="0">
                <a:latin typeface="Courier New" pitchFamily="49" charset="0"/>
                <a:cs typeface="Courier New" pitchFamily="49" charset="0"/>
              </a:rPr>
              <a:t>$</a:t>
            </a:r>
            <a:r>
              <a:rPr lang="pt-BR" sz="1800" b="1" dirty="0" smtClean="0">
                <a:latin typeface="Courier New" pitchFamily="49" charset="0"/>
                <a:cs typeface="Courier New" pitchFamily="49" charset="0"/>
              </a:rPr>
              <a:t> </a:t>
            </a:r>
            <a:r>
              <a:rPr lang="pt-BR" sz="1800" b="1" dirty="0">
                <a:latin typeface="Courier New" pitchFamily="49" charset="0"/>
                <a:cs typeface="Courier New" pitchFamily="49" charset="0"/>
              </a:rPr>
              <a:t>$</a:t>
            </a:r>
            <a:r>
              <a:rPr lang="pt-BR" sz="1800" b="1" dirty="0" smtClean="0">
                <a:latin typeface="Courier New" pitchFamily="49" charset="0"/>
                <a:cs typeface="Courier New" pitchFamily="49" charset="0"/>
              </a:rPr>
              <a:t> ... $</a:t>
            </a:r>
          </a:p>
          <a:p>
            <a:pPr marL="0" indent="0">
              <a:lnSpc>
                <a:spcPts val="1600"/>
              </a:lnSpc>
              <a:buFont typeface="Arial" pitchFamily="34" charset="0"/>
              <a:buNone/>
            </a:pPr>
            <a:r>
              <a:rPr lang="en-US" sz="1800" b="1" dirty="0" smtClean="0">
                <a:latin typeface="Courier New" pitchFamily="49" charset="0"/>
                <a:cs typeface="Courier New" pitchFamily="49" charset="0"/>
              </a:rPr>
              <a:t>      .  | . . . . . . . . . ... .</a:t>
            </a:r>
          </a:p>
          <a:p>
            <a:pPr marL="0" indent="0">
              <a:lnSpc>
                <a:spcPts val="1600"/>
              </a:lnSpc>
              <a:buFont typeface="Arial" pitchFamily="34" charset="0"/>
              <a:buNone/>
            </a:pPr>
            <a:r>
              <a:rPr lang="en-US" sz="1800" b="1" dirty="0" smtClean="0">
                <a:latin typeface="Courier New" pitchFamily="49" charset="0"/>
                <a:cs typeface="Courier New" pitchFamily="49" charset="0"/>
              </a:rPr>
              <a:t>      :  | : : : : : : : : : ::: :</a:t>
            </a:r>
          </a:p>
          <a:p>
            <a:pPr marL="0" indent="0">
              <a:lnSpc>
                <a:spcPts val="1600"/>
              </a:lnSpc>
              <a:buNone/>
            </a:pPr>
            <a:r>
              <a:rPr lang="pt-BR" sz="1800" b="1" dirty="0" smtClean="0">
                <a:latin typeface="Courier New" pitchFamily="49" charset="0"/>
                <a:cs typeface="Courier New" pitchFamily="49" charset="0"/>
              </a:rPr>
              <a:t>      3  | </a:t>
            </a:r>
            <a:r>
              <a:rPr lang="pt-BR" sz="1800" b="1" dirty="0">
                <a:latin typeface="Courier New" pitchFamily="49" charset="0"/>
                <a:cs typeface="Courier New" pitchFamily="49" charset="0"/>
              </a:rPr>
              <a:t>$ $ $ $ $ $ $ $ $ ... $</a:t>
            </a:r>
          </a:p>
          <a:p>
            <a:pPr marL="0" indent="0">
              <a:lnSpc>
                <a:spcPts val="1600"/>
              </a:lnSpc>
              <a:buFont typeface="Arial" pitchFamily="34" charset="0"/>
              <a:buNone/>
            </a:pPr>
            <a:r>
              <a:rPr lang="en-US" sz="1800" b="1" dirty="0" smtClean="0">
                <a:latin typeface="Courier New" pitchFamily="49" charset="0"/>
                <a:cs typeface="Courier New" pitchFamily="49" charset="0"/>
              </a:rPr>
              <a:t>         |      </a:t>
            </a:r>
            <a:r>
              <a:rPr lang="en-US" sz="1800" b="1" dirty="0">
                <a:solidFill>
                  <a:schemeClr val="accent6">
                    <a:lumMod val="50000"/>
                  </a:schemeClr>
                </a:solidFill>
                <a:latin typeface="Comic Sans MS" pitchFamily="66" charset="0"/>
                <a:cs typeface="Courier New" pitchFamily="49" charset="0"/>
              </a:rPr>
              <a:t>P</a:t>
            </a:r>
            <a:r>
              <a:rPr lang="en-US" sz="1800" b="1" dirty="0" smtClean="0">
                <a:solidFill>
                  <a:schemeClr val="accent6">
                    <a:lumMod val="50000"/>
                  </a:schemeClr>
                </a:solidFill>
                <a:latin typeface="Comic Sans MS" pitchFamily="66" charset="0"/>
                <a:cs typeface="Courier New" pitchFamily="49" charset="0"/>
              </a:rPr>
              <a:t>erceived Cost</a:t>
            </a:r>
          </a:p>
          <a:p>
            <a:pPr marL="0" indent="0">
              <a:lnSpc>
                <a:spcPts val="1600"/>
              </a:lnSpc>
              <a:buNone/>
            </a:pPr>
            <a:r>
              <a:rPr lang="pt-BR" sz="1800" b="1" dirty="0" smtClean="0">
                <a:latin typeface="Courier New" pitchFamily="49" charset="0"/>
                <a:cs typeface="Courier New" pitchFamily="49" charset="0"/>
              </a:rPr>
              <a:t>      2  | </a:t>
            </a:r>
            <a:r>
              <a:rPr lang="pt-BR" sz="1800" b="1" dirty="0">
                <a:latin typeface="Courier New" pitchFamily="49" charset="0"/>
                <a:cs typeface="Courier New" pitchFamily="49" charset="0"/>
              </a:rPr>
              <a:t>$ $ $ $ $ $ $ $ $ ... $</a:t>
            </a:r>
          </a:p>
          <a:p>
            <a:pPr marL="0" indent="0">
              <a:lnSpc>
                <a:spcPts val="1600"/>
              </a:lnSpc>
              <a:buFont typeface="Arial" pitchFamily="34" charset="0"/>
              <a:buNone/>
            </a:pPr>
            <a:r>
              <a:rPr lang="en-US" sz="1800" b="1" dirty="0" smtClean="0">
                <a:latin typeface="Courier New" pitchFamily="49" charset="0"/>
                <a:cs typeface="Courier New" pitchFamily="49" charset="0"/>
              </a:rPr>
              <a:t>         |</a:t>
            </a:r>
          </a:p>
          <a:p>
            <a:pPr marL="0" indent="0">
              <a:lnSpc>
                <a:spcPts val="1600"/>
              </a:lnSpc>
              <a:buNone/>
            </a:pPr>
            <a:r>
              <a:rPr lang="pt-BR" sz="1800" b="1" dirty="0" smtClean="0">
                <a:latin typeface="Courier New" pitchFamily="49" charset="0"/>
                <a:cs typeface="Courier New" pitchFamily="49" charset="0"/>
              </a:rPr>
              <a:t>      1  | </a:t>
            </a:r>
            <a:r>
              <a:rPr lang="pt-BR" sz="1800" b="1" dirty="0">
                <a:latin typeface="Courier New" pitchFamily="49" charset="0"/>
                <a:cs typeface="Courier New" pitchFamily="49" charset="0"/>
              </a:rPr>
              <a:t>$ $ $ $ $ $ $ $ $ ... $</a:t>
            </a:r>
          </a:p>
          <a:p>
            <a:pPr marL="0" indent="0">
              <a:lnSpc>
                <a:spcPts val="1600"/>
              </a:lnSpc>
              <a:buFont typeface="Arial" pitchFamily="34" charset="0"/>
              <a:buNone/>
            </a:pPr>
            <a:r>
              <a:rPr lang="en-US" sz="1800" b="1" dirty="0" smtClean="0">
                <a:latin typeface="Courier New" pitchFamily="49" charset="0"/>
                <a:cs typeface="Courier New" pitchFamily="49" charset="0"/>
              </a:rPr>
              <a:t>         +----------------------------&gt;</a:t>
            </a:r>
          </a:p>
          <a:p>
            <a:pPr marL="0" indent="0">
              <a:lnSpc>
                <a:spcPts val="1600"/>
              </a:lnSpc>
              <a:buFont typeface="Arial" pitchFamily="34" charset="0"/>
              <a:buNone/>
            </a:pPr>
            <a:r>
              <a:rPr lang="fr-FR" sz="1800" b="1" dirty="0" smtClean="0">
                <a:latin typeface="Courier New" pitchFamily="49" charset="0"/>
                <a:cs typeface="Courier New" pitchFamily="49" charset="0"/>
              </a:rPr>
              <a:t>           1 2 3 .  .  .  .  ... N  Applications</a:t>
            </a:r>
            <a:endParaRPr lang="en-US" sz="1800" b="1" dirty="0" smtClean="0">
              <a:latin typeface="Courier New" pitchFamily="49" charset="0"/>
              <a:cs typeface="Courier New" pitchFamily="49" charset="0"/>
            </a:endParaRPr>
          </a:p>
        </p:txBody>
      </p:sp>
      <p:grpSp>
        <p:nvGrpSpPr>
          <p:cNvPr id="169" name="Group 168"/>
          <p:cNvGrpSpPr/>
          <p:nvPr/>
        </p:nvGrpSpPr>
        <p:grpSpPr>
          <a:xfrm>
            <a:off x="1752600" y="2971800"/>
            <a:ext cx="5410200" cy="3581400"/>
            <a:chOff x="2777490" y="2469052"/>
            <a:chExt cx="4098810" cy="2457743"/>
          </a:xfrm>
        </p:grpSpPr>
        <p:cxnSp>
          <p:nvCxnSpPr>
            <p:cNvPr id="170" name="Straight Arrow Connector 169"/>
            <p:cNvCxnSpPr/>
            <p:nvPr/>
          </p:nvCxnSpPr>
          <p:spPr>
            <a:xfrm flipH="1">
              <a:off x="5154930" y="4231052"/>
              <a:ext cx="66464" cy="18473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1" name="Straight Arrow Connector 170"/>
            <p:cNvCxnSpPr>
              <a:stCxn id="228" idx="4"/>
            </p:cNvCxnSpPr>
            <p:nvPr/>
          </p:nvCxnSpPr>
          <p:spPr>
            <a:xfrm flipH="1">
              <a:off x="5429250" y="4230348"/>
              <a:ext cx="300059" cy="36641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2" name="Straight Arrow Connector 171"/>
            <p:cNvCxnSpPr/>
            <p:nvPr/>
          </p:nvCxnSpPr>
          <p:spPr>
            <a:xfrm>
              <a:off x="3611875" y="3832653"/>
              <a:ext cx="885830" cy="66124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3" name="Straight Arrow Connector 172"/>
            <p:cNvCxnSpPr/>
            <p:nvPr/>
          </p:nvCxnSpPr>
          <p:spPr>
            <a:xfrm>
              <a:off x="3650280" y="3755843"/>
              <a:ext cx="1007445" cy="65804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4" name="Straight Arrow Connector 173"/>
            <p:cNvCxnSpPr>
              <a:endCxn id="330" idx="1"/>
            </p:cNvCxnSpPr>
            <p:nvPr/>
          </p:nvCxnSpPr>
          <p:spPr>
            <a:xfrm>
              <a:off x="3688685" y="3659430"/>
              <a:ext cx="1025600" cy="72211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5" name="Straight Arrow Connector 174"/>
            <p:cNvCxnSpPr/>
            <p:nvPr/>
          </p:nvCxnSpPr>
          <p:spPr>
            <a:xfrm>
              <a:off x="3727090" y="3582620"/>
              <a:ext cx="966830" cy="70363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6" name="Straight Arrow Connector 175"/>
            <p:cNvCxnSpPr/>
            <p:nvPr/>
          </p:nvCxnSpPr>
          <p:spPr>
            <a:xfrm>
              <a:off x="3458255" y="4159496"/>
              <a:ext cx="883315" cy="6716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7" name="Straight Arrow Connector 176"/>
            <p:cNvCxnSpPr/>
            <p:nvPr/>
          </p:nvCxnSpPr>
          <p:spPr>
            <a:xfrm>
              <a:off x="3496660" y="4082686"/>
              <a:ext cx="821975" cy="63790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8" name="Straight Arrow Connector 177"/>
            <p:cNvCxnSpPr/>
            <p:nvPr/>
          </p:nvCxnSpPr>
          <p:spPr>
            <a:xfrm>
              <a:off x="3535065" y="3986273"/>
              <a:ext cx="871200" cy="65621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9" name="Straight Arrow Connector 178"/>
            <p:cNvCxnSpPr/>
            <p:nvPr/>
          </p:nvCxnSpPr>
          <p:spPr>
            <a:xfrm>
              <a:off x="3573470" y="3909463"/>
              <a:ext cx="907090" cy="72349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0" name="Straight Arrow Connector 179"/>
            <p:cNvCxnSpPr/>
            <p:nvPr/>
          </p:nvCxnSpPr>
          <p:spPr>
            <a:xfrm flipH="1">
              <a:off x="5269231" y="4118610"/>
              <a:ext cx="495299" cy="48387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1" name="Straight Arrow Connector 180"/>
            <p:cNvCxnSpPr>
              <a:stCxn id="230" idx="0"/>
            </p:cNvCxnSpPr>
            <p:nvPr/>
          </p:nvCxnSpPr>
          <p:spPr>
            <a:xfrm flipH="1">
              <a:off x="5217795" y="3121150"/>
              <a:ext cx="1401330" cy="146418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2" name="Straight Arrow Connector 181"/>
            <p:cNvCxnSpPr>
              <a:stCxn id="231" idx="1"/>
            </p:cNvCxnSpPr>
            <p:nvPr/>
          </p:nvCxnSpPr>
          <p:spPr>
            <a:xfrm flipH="1">
              <a:off x="5206365" y="3230828"/>
              <a:ext cx="1192331" cy="118496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3" name="Straight Arrow Connector 182"/>
            <p:cNvCxnSpPr/>
            <p:nvPr/>
          </p:nvCxnSpPr>
          <p:spPr>
            <a:xfrm flipH="1">
              <a:off x="5109210" y="3994663"/>
              <a:ext cx="194580" cy="42112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4" name="Straight Arrow Connector 183"/>
            <p:cNvCxnSpPr/>
            <p:nvPr/>
          </p:nvCxnSpPr>
          <p:spPr>
            <a:xfrm>
              <a:off x="3801155" y="4224266"/>
              <a:ext cx="603205" cy="486799"/>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5" name="Straight Arrow Connector 184"/>
            <p:cNvCxnSpPr>
              <a:endCxn id="200" idx="1"/>
            </p:cNvCxnSpPr>
            <p:nvPr/>
          </p:nvCxnSpPr>
          <p:spPr>
            <a:xfrm>
              <a:off x="3964985" y="4121396"/>
              <a:ext cx="545781" cy="48629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6" name="Straight Arrow Connector 185"/>
            <p:cNvCxnSpPr/>
            <p:nvPr/>
          </p:nvCxnSpPr>
          <p:spPr>
            <a:xfrm>
              <a:off x="3984035" y="4087106"/>
              <a:ext cx="589870" cy="37440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7" name="Straight Arrow Connector 186"/>
            <p:cNvCxnSpPr/>
            <p:nvPr/>
          </p:nvCxnSpPr>
          <p:spPr>
            <a:xfrm>
              <a:off x="4079285" y="4010906"/>
              <a:ext cx="706075" cy="58776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8" name="Straight Arrow Connector 187"/>
            <p:cNvCxnSpPr>
              <a:endCxn id="322" idx="3"/>
            </p:cNvCxnSpPr>
            <p:nvPr/>
          </p:nvCxnSpPr>
          <p:spPr>
            <a:xfrm flipH="1">
              <a:off x="5194030" y="3291788"/>
              <a:ext cx="1204667" cy="123975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9" name="Straight Arrow Connector 188"/>
            <p:cNvCxnSpPr/>
            <p:nvPr/>
          </p:nvCxnSpPr>
          <p:spPr>
            <a:xfrm flipH="1">
              <a:off x="5006340" y="3967993"/>
              <a:ext cx="240300" cy="29730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0" name="Straight Arrow Connector 189"/>
            <p:cNvCxnSpPr>
              <a:endCxn id="330" idx="0"/>
            </p:cNvCxnSpPr>
            <p:nvPr/>
          </p:nvCxnSpPr>
          <p:spPr>
            <a:xfrm>
              <a:off x="4717050" y="4028953"/>
              <a:ext cx="137518" cy="25996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1" name="Straight Arrow Connector 190"/>
            <p:cNvCxnSpPr/>
            <p:nvPr/>
          </p:nvCxnSpPr>
          <p:spPr>
            <a:xfrm>
              <a:off x="4793250" y="3994663"/>
              <a:ext cx="129270" cy="27253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2" name="Straight Arrow Connector 191"/>
            <p:cNvCxnSpPr>
              <a:endCxn id="322" idx="0"/>
            </p:cNvCxnSpPr>
            <p:nvPr/>
          </p:nvCxnSpPr>
          <p:spPr>
            <a:xfrm>
              <a:off x="4846590" y="3918463"/>
              <a:ext cx="207158" cy="51985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93" name="Rectangle 12"/>
            <p:cNvSpPr>
              <a:spLocks noChangeArrowheads="1"/>
            </p:cNvSpPr>
            <p:nvPr/>
          </p:nvSpPr>
          <p:spPr bwMode="auto">
            <a:xfrm>
              <a:off x="4503495" y="4604611"/>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4" name="AutoShape 13"/>
            <p:cNvSpPr>
              <a:spLocks noChangeArrowheads="1"/>
            </p:cNvSpPr>
            <p:nvPr/>
          </p:nvSpPr>
          <p:spPr bwMode="auto">
            <a:xfrm>
              <a:off x="4555967" y="4658393"/>
              <a:ext cx="176692"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5" name="Rectangle 14"/>
            <p:cNvSpPr>
              <a:spLocks noChangeArrowheads="1"/>
            </p:cNvSpPr>
            <p:nvPr/>
          </p:nvSpPr>
          <p:spPr bwMode="auto">
            <a:xfrm>
              <a:off x="4820469" y="4604611"/>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6" name="AutoShape 15"/>
            <p:cNvSpPr>
              <a:spLocks noChangeArrowheads="1"/>
            </p:cNvSpPr>
            <p:nvPr/>
          </p:nvSpPr>
          <p:spPr bwMode="auto">
            <a:xfrm>
              <a:off x="4872941" y="4658393"/>
              <a:ext cx="176692"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7" name="Rectangle 16"/>
            <p:cNvSpPr>
              <a:spLocks noChangeArrowheads="1"/>
            </p:cNvSpPr>
            <p:nvPr/>
          </p:nvSpPr>
          <p:spPr bwMode="auto">
            <a:xfrm>
              <a:off x="5127805" y="4608196"/>
              <a:ext cx="280565" cy="18524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8" name="AutoShape 17"/>
            <p:cNvSpPr>
              <a:spLocks noChangeArrowheads="1"/>
            </p:cNvSpPr>
            <p:nvPr/>
          </p:nvSpPr>
          <p:spPr bwMode="auto">
            <a:xfrm>
              <a:off x="5180277" y="4660783"/>
              <a:ext cx="175621" cy="80075"/>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199" name="Group 5"/>
            <p:cNvGrpSpPr>
              <a:grpSpLocks/>
            </p:cNvGrpSpPr>
            <p:nvPr/>
          </p:nvGrpSpPr>
          <p:grpSpPr bwMode="auto">
            <a:xfrm>
              <a:off x="4427295" y="4288921"/>
              <a:ext cx="904875" cy="561730"/>
              <a:chOff x="810" y="2187"/>
              <a:chExt cx="845" cy="470"/>
            </a:xfrm>
          </p:grpSpPr>
          <p:sp>
            <p:nvSpPr>
              <p:cNvPr id="320" name="Rectangle 8"/>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1" name="AutoShape 9"/>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2" name="Rectangle 10"/>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3" name="AutoShape 11"/>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4" name="Rectangle 12"/>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5" name="AutoShape 13"/>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6" name="Rectangle 14"/>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7" name="AutoShape 15"/>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 name="Rectangle 16"/>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 name="AutoShape 17"/>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0" name="Rectangle 6"/>
              <p:cNvSpPr>
                <a:spLocks noChangeArrowheads="1"/>
              </p:cNvSpPr>
              <p:nvPr/>
            </p:nvSpPr>
            <p:spPr bwMode="auto">
              <a:xfrm>
                <a:off x="1078" y="2187"/>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1" name="AutoShape 7"/>
              <p:cNvSpPr>
                <a:spLocks noChangeArrowheads="1"/>
              </p:cNvSpPr>
              <p:nvPr/>
            </p:nvSpPr>
            <p:spPr bwMode="auto">
              <a:xfrm>
                <a:off x="1127" y="2231"/>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00" name="Rectangle 8"/>
            <p:cNvSpPr>
              <a:spLocks noChangeArrowheads="1"/>
            </p:cNvSpPr>
            <p:nvPr/>
          </p:nvSpPr>
          <p:spPr bwMode="auto">
            <a:xfrm>
              <a:off x="4510766" y="4514468"/>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1" name="AutoShape 9"/>
            <p:cNvSpPr>
              <a:spLocks noChangeArrowheads="1"/>
            </p:cNvSpPr>
            <p:nvPr/>
          </p:nvSpPr>
          <p:spPr bwMode="auto">
            <a:xfrm>
              <a:off x="4563238" y="4568249"/>
              <a:ext cx="175621"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2" name="Rectangle 10"/>
            <p:cNvSpPr>
              <a:spLocks noChangeArrowheads="1"/>
            </p:cNvSpPr>
            <p:nvPr/>
          </p:nvSpPr>
          <p:spPr bwMode="auto">
            <a:xfrm>
              <a:off x="4827740" y="4514468"/>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3" name="AutoShape 11"/>
            <p:cNvSpPr>
              <a:spLocks noChangeArrowheads="1"/>
            </p:cNvSpPr>
            <p:nvPr/>
          </p:nvSpPr>
          <p:spPr bwMode="auto">
            <a:xfrm>
              <a:off x="4880212" y="4568249"/>
              <a:ext cx="175621"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4" name="Rectangle 12"/>
            <p:cNvSpPr>
              <a:spLocks noChangeArrowheads="1"/>
            </p:cNvSpPr>
            <p:nvPr/>
          </p:nvSpPr>
          <p:spPr bwMode="auto">
            <a:xfrm>
              <a:off x="4341570" y="4737961"/>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5" name="AutoShape 13"/>
            <p:cNvSpPr>
              <a:spLocks noChangeArrowheads="1"/>
            </p:cNvSpPr>
            <p:nvPr/>
          </p:nvSpPr>
          <p:spPr bwMode="auto">
            <a:xfrm>
              <a:off x="4394042" y="4791743"/>
              <a:ext cx="176692"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6" name="Rectangle 14"/>
            <p:cNvSpPr>
              <a:spLocks noChangeArrowheads="1"/>
            </p:cNvSpPr>
            <p:nvPr/>
          </p:nvSpPr>
          <p:spPr bwMode="auto">
            <a:xfrm>
              <a:off x="4658544" y="4737961"/>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7" name="AutoShape 15"/>
            <p:cNvSpPr>
              <a:spLocks noChangeArrowheads="1"/>
            </p:cNvSpPr>
            <p:nvPr/>
          </p:nvSpPr>
          <p:spPr bwMode="auto">
            <a:xfrm>
              <a:off x="4711016" y="4791743"/>
              <a:ext cx="176692"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8" name="Rectangle 16"/>
            <p:cNvSpPr>
              <a:spLocks noChangeArrowheads="1"/>
            </p:cNvSpPr>
            <p:nvPr/>
          </p:nvSpPr>
          <p:spPr bwMode="auto">
            <a:xfrm>
              <a:off x="4965880" y="4741546"/>
              <a:ext cx="280565" cy="18524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9" name="AutoShape 17"/>
            <p:cNvSpPr>
              <a:spLocks noChangeArrowheads="1"/>
            </p:cNvSpPr>
            <p:nvPr/>
          </p:nvSpPr>
          <p:spPr bwMode="auto">
            <a:xfrm>
              <a:off x="5018352" y="4794133"/>
              <a:ext cx="175621" cy="80075"/>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210" name="Group 209"/>
            <p:cNvGrpSpPr/>
            <p:nvPr/>
          </p:nvGrpSpPr>
          <p:grpSpPr>
            <a:xfrm>
              <a:off x="3080889" y="3044950"/>
              <a:ext cx="3795411" cy="1190555"/>
              <a:chOff x="3080889" y="4043480"/>
              <a:chExt cx="3795411" cy="1190555"/>
            </a:xfrm>
          </p:grpSpPr>
          <p:grpSp>
            <p:nvGrpSpPr>
              <p:cNvPr id="215" name="Group 214"/>
              <p:cNvGrpSpPr/>
              <p:nvPr/>
            </p:nvGrpSpPr>
            <p:grpSpPr>
              <a:xfrm>
                <a:off x="3080889" y="4043480"/>
                <a:ext cx="1836756" cy="1190555"/>
                <a:chOff x="3080889" y="4043480"/>
                <a:chExt cx="1836756" cy="1190555"/>
              </a:xfrm>
            </p:grpSpPr>
            <p:grpSp>
              <p:nvGrpSpPr>
                <p:cNvPr id="286" name="Group 285"/>
                <p:cNvGrpSpPr/>
                <p:nvPr/>
              </p:nvGrpSpPr>
              <p:grpSpPr>
                <a:xfrm>
                  <a:off x="3080889" y="4048637"/>
                  <a:ext cx="1337491" cy="1185398"/>
                  <a:chOff x="2053505" y="3812717"/>
                  <a:chExt cx="1337491" cy="1185398"/>
                </a:xfrm>
              </p:grpSpPr>
              <p:grpSp>
                <p:nvGrpSpPr>
                  <p:cNvPr id="304" name="Group 303"/>
                  <p:cNvGrpSpPr/>
                  <p:nvPr/>
                </p:nvGrpSpPr>
                <p:grpSpPr>
                  <a:xfrm>
                    <a:off x="2562321" y="3812717"/>
                    <a:ext cx="828675" cy="685800"/>
                    <a:chOff x="2562321" y="3812717"/>
                    <a:chExt cx="828675" cy="685800"/>
                  </a:xfrm>
                </p:grpSpPr>
                <p:sp>
                  <p:nvSpPr>
                    <p:cNvPr id="313"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314" name="Oval 586"/>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315"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316"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317"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318"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319"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nvGrpSpPr>
                  <p:cNvPr id="305" name="Group 304"/>
                  <p:cNvGrpSpPr/>
                  <p:nvPr/>
                </p:nvGrpSpPr>
                <p:grpSpPr>
                  <a:xfrm>
                    <a:off x="2053505" y="4312315"/>
                    <a:ext cx="828675" cy="685800"/>
                    <a:chOff x="2562321" y="3812717"/>
                    <a:chExt cx="828675" cy="685800"/>
                  </a:xfrm>
                </p:grpSpPr>
                <p:sp>
                  <p:nvSpPr>
                    <p:cNvPr id="306"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307" name="Oval 586"/>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308"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309"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310"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311"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312"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grpSp>
              <p:nvGrpSpPr>
                <p:cNvPr id="287" name="Group 286"/>
                <p:cNvGrpSpPr/>
                <p:nvPr/>
              </p:nvGrpSpPr>
              <p:grpSpPr>
                <a:xfrm>
                  <a:off x="3580154" y="4043480"/>
                  <a:ext cx="1337491" cy="1185398"/>
                  <a:chOff x="2053505" y="3812717"/>
                  <a:chExt cx="1337491" cy="1185398"/>
                </a:xfrm>
              </p:grpSpPr>
              <p:grpSp>
                <p:nvGrpSpPr>
                  <p:cNvPr id="288" name="Group 287"/>
                  <p:cNvGrpSpPr/>
                  <p:nvPr/>
                </p:nvGrpSpPr>
                <p:grpSpPr>
                  <a:xfrm>
                    <a:off x="2562321" y="3812717"/>
                    <a:ext cx="828675" cy="685800"/>
                    <a:chOff x="2562321" y="3812717"/>
                    <a:chExt cx="828675" cy="685800"/>
                  </a:xfrm>
                </p:grpSpPr>
                <p:sp>
                  <p:nvSpPr>
                    <p:cNvPr id="297"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98" name="Oval 586"/>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99"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300"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301"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302"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303"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nvGrpSpPr>
                  <p:cNvPr id="289" name="Group 288"/>
                  <p:cNvGrpSpPr/>
                  <p:nvPr/>
                </p:nvGrpSpPr>
                <p:grpSpPr>
                  <a:xfrm>
                    <a:off x="2053505" y="4312315"/>
                    <a:ext cx="828675" cy="685800"/>
                    <a:chOff x="2562321" y="3812717"/>
                    <a:chExt cx="828675" cy="685800"/>
                  </a:xfrm>
                </p:grpSpPr>
                <p:sp>
                  <p:nvSpPr>
                    <p:cNvPr id="290"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91" name="Oval 586"/>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92"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93"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94"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95"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96"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grpSp>
          <p:grpSp>
            <p:nvGrpSpPr>
              <p:cNvPr id="216" name="Group 215"/>
              <p:cNvGrpSpPr/>
              <p:nvPr/>
            </p:nvGrpSpPr>
            <p:grpSpPr>
              <a:xfrm>
                <a:off x="4079419" y="4043480"/>
                <a:ext cx="1836756" cy="1190555"/>
                <a:chOff x="3080889" y="4043480"/>
                <a:chExt cx="1836756" cy="1190555"/>
              </a:xfrm>
            </p:grpSpPr>
            <p:grpSp>
              <p:nvGrpSpPr>
                <p:cNvPr id="252" name="Group 251"/>
                <p:cNvGrpSpPr/>
                <p:nvPr/>
              </p:nvGrpSpPr>
              <p:grpSpPr>
                <a:xfrm>
                  <a:off x="3080889" y="4048637"/>
                  <a:ext cx="1337491" cy="1185398"/>
                  <a:chOff x="2053505" y="3812717"/>
                  <a:chExt cx="1337491" cy="1185398"/>
                </a:xfrm>
              </p:grpSpPr>
              <p:grpSp>
                <p:nvGrpSpPr>
                  <p:cNvPr id="270" name="Group 269"/>
                  <p:cNvGrpSpPr/>
                  <p:nvPr/>
                </p:nvGrpSpPr>
                <p:grpSpPr>
                  <a:xfrm>
                    <a:off x="2562321" y="3812717"/>
                    <a:ext cx="828675" cy="685800"/>
                    <a:chOff x="2562321" y="3812717"/>
                    <a:chExt cx="828675" cy="685800"/>
                  </a:xfrm>
                </p:grpSpPr>
                <p:sp>
                  <p:nvSpPr>
                    <p:cNvPr id="279"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80" name="Oval 586"/>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81"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82"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83"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84"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85"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nvGrpSpPr>
                  <p:cNvPr id="271" name="Group 270"/>
                  <p:cNvGrpSpPr/>
                  <p:nvPr/>
                </p:nvGrpSpPr>
                <p:grpSpPr>
                  <a:xfrm>
                    <a:off x="2053505" y="4312315"/>
                    <a:ext cx="828675" cy="685800"/>
                    <a:chOff x="2562321" y="3812717"/>
                    <a:chExt cx="828675" cy="685800"/>
                  </a:xfrm>
                </p:grpSpPr>
                <p:sp>
                  <p:nvSpPr>
                    <p:cNvPr id="272"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73" name="Oval 272"/>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74"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75"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76"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77"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78"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grpSp>
              <p:nvGrpSpPr>
                <p:cNvPr id="253" name="Group 252"/>
                <p:cNvGrpSpPr/>
                <p:nvPr/>
              </p:nvGrpSpPr>
              <p:grpSpPr>
                <a:xfrm>
                  <a:off x="3580154" y="4043480"/>
                  <a:ext cx="1337491" cy="1185398"/>
                  <a:chOff x="2053505" y="3812717"/>
                  <a:chExt cx="1337491" cy="1185398"/>
                </a:xfrm>
              </p:grpSpPr>
              <p:grpSp>
                <p:nvGrpSpPr>
                  <p:cNvPr id="254" name="Group 253"/>
                  <p:cNvGrpSpPr/>
                  <p:nvPr/>
                </p:nvGrpSpPr>
                <p:grpSpPr>
                  <a:xfrm>
                    <a:off x="2562321" y="3812717"/>
                    <a:ext cx="828675" cy="685800"/>
                    <a:chOff x="2562321" y="3812717"/>
                    <a:chExt cx="828675" cy="685800"/>
                  </a:xfrm>
                </p:grpSpPr>
                <p:sp>
                  <p:nvSpPr>
                    <p:cNvPr id="263"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64" name="Oval 586"/>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65"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66"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67"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68"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69"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nvGrpSpPr>
                  <p:cNvPr id="255" name="Group 254"/>
                  <p:cNvGrpSpPr/>
                  <p:nvPr/>
                </p:nvGrpSpPr>
                <p:grpSpPr>
                  <a:xfrm>
                    <a:off x="2053505" y="4312315"/>
                    <a:ext cx="828675" cy="685800"/>
                    <a:chOff x="2562321" y="3812717"/>
                    <a:chExt cx="828675" cy="685800"/>
                  </a:xfrm>
                </p:grpSpPr>
                <p:sp>
                  <p:nvSpPr>
                    <p:cNvPr id="256"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57" name="Oval 586"/>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58"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59"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60"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61"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62"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grpSp>
          <p:grpSp>
            <p:nvGrpSpPr>
              <p:cNvPr id="217" name="Group 216"/>
              <p:cNvGrpSpPr/>
              <p:nvPr/>
            </p:nvGrpSpPr>
            <p:grpSpPr>
              <a:xfrm>
                <a:off x="5039544" y="4043480"/>
                <a:ext cx="1836756" cy="1190555"/>
                <a:chOff x="3080889" y="4043480"/>
                <a:chExt cx="1836756" cy="1190555"/>
              </a:xfrm>
            </p:grpSpPr>
            <p:grpSp>
              <p:nvGrpSpPr>
                <p:cNvPr id="218" name="Group 217"/>
                <p:cNvGrpSpPr/>
                <p:nvPr/>
              </p:nvGrpSpPr>
              <p:grpSpPr>
                <a:xfrm>
                  <a:off x="3080889" y="4048637"/>
                  <a:ext cx="1337491" cy="1185398"/>
                  <a:chOff x="2053505" y="3812717"/>
                  <a:chExt cx="1337491" cy="1185398"/>
                </a:xfrm>
              </p:grpSpPr>
              <p:grpSp>
                <p:nvGrpSpPr>
                  <p:cNvPr id="236" name="Group 235"/>
                  <p:cNvGrpSpPr/>
                  <p:nvPr/>
                </p:nvGrpSpPr>
                <p:grpSpPr>
                  <a:xfrm>
                    <a:off x="2562321" y="3812717"/>
                    <a:ext cx="828675" cy="685800"/>
                    <a:chOff x="2562321" y="3812717"/>
                    <a:chExt cx="828675" cy="685800"/>
                  </a:xfrm>
                </p:grpSpPr>
                <p:sp>
                  <p:nvSpPr>
                    <p:cNvPr id="245"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46" name="Oval 586"/>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47"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48"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49"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50"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51"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nvGrpSpPr>
                  <p:cNvPr id="237" name="Group 236"/>
                  <p:cNvGrpSpPr/>
                  <p:nvPr/>
                </p:nvGrpSpPr>
                <p:grpSpPr>
                  <a:xfrm>
                    <a:off x="2053505" y="4312315"/>
                    <a:ext cx="828675" cy="685800"/>
                    <a:chOff x="2562321" y="3812717"/>
                    <a:chExt cx="828675" cy="685800"/>
                  </a:xfrm>
                </p:grpSpPr>
                <p:sp>
                  <p:nvSpPr>
                    <p:cNvPr id="238"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39" name="Oval 586"/>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40"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41"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42"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43"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44"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grpSp>
              <p:nvGrpSpPr>
                <p:cNvPr id="219" name="Group 218"/>
                <p:cNvGrpSpPr/>
                <p:nvPr/>
              </p:nvGrpSpPr>
              <p:grpSpPr>
                <a:xfrm>
                  <a:off x="3580154" y="4043480"/>
                  <a:ext cx="1337491" cy="1185398"/>
                  <a:chOff x="2053505" y="3812717"/>
                  <a:chExt cx="1337491" cy="1185398"/>
                </a:xfrm>
              </p:grpSpPr>
              <p:grpSp>
                <p:nvGrpSpPr>
                  <p:cNvPr id="220" name="Group 219"/>
                  <p:cNvGrpSpPr/>
                  <p:nvPr/>
                </p:nvGrpSpPr>
                <p:grpSpPr>
                  <a:xfrm>
                    <a:off x="2562321" y="3812717"/>
                    <a:ext cx="828675" cy="685800"/>
                    <a:chOff x="2562321" y="3812717"/>
                    <a:chExt cx="828675" cy="685800"/>
                  </a:xfrm>
                </p:grpSpPr>
                <p:sp>
                  <p:nvSpPr>
                    <p:cNvPr id="229"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30" name="Oval 586"/>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31"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32"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33"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34"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35"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nvGrpSpPr>
                  <p:cNvPr id="221" name="Group 220"/>
                  <p:cNvGrpSpPr/>
                  <p:nvPr/>
                </p:nvGrpSpPr>
                <p:grpSpPr>
                  <a:xfrm>
                    <a:off x="2053505" y="4312315"/>
                    <a:ext cx="828675" cy="685800"/>
                    <a:chOff x="2562321" y="3812717"/>
                    <a:chExt cx="828675" cy="685800"/>
                  </a:xfrm>
                </p:grpSpPr>
                <p:sp>
                  <p:nvSpPr>
                    <p:cNvPr id="222"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23" name="Oval 586"/>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24"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25"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26"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27"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28"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grpSp>
        </p:grpSp>
        <p:sp>
          <p:nvSpPr>
            <p:cNvPr id="211" name="Line 416"/>
            <p:cNvSpPr>
              <a:spLocks noChangeShapeType="1"/>
            </p:cNvSpPr>
            <p:nvPr/>
          </p:nvSpPr>
          <p:spPr bwMode="auto">
            <a:xfrm flipH="1">
              <a:off x="2777490" y="2850052"/>
              <a:ext cx="1274514" cy="1245698"/>
            </a:xfrm>
            <a:prstGeom prst="line">
              <a:avLst/>
            </a:prstGeom>
            <a:noFill/>
            <a:ln w="22225">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2" name="Text Box 417"/>
            <p:cNvSpPr txBox="1">
              <a:spLocks noChangeArrowheads="1"/>
            </p:cNvSpPr>
            <p:nvPr/>
          </p:nvSpPr>
          <p:spPr bwMode="auto">
            <a:xfrm rot="18918034">
              <a:off x="2822558" y="3134153"/>
              <a:ext cx="1073150" cy="366713"/>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dirty="0"/>
                <a:t>Versions</a:t>
              </a:r>
            </a:p>
          </p:txBody>
        </p:sp>
        <p:sp>
          <p:nvSpPr>
            <p:cNvPr id="213" name="Line 418"/>
            <p:cNvSpPr>
              <a:spLocks noChangeShapeType="1"/>
            </p:cNvSpPr>
            <p:nvPr/>
          </p:nvSpPr>
          <p:spPr bwMode="auto">
            <a:xfrm flipV="1">
              <a:off x="4065116" y="2842260"/>
              <a:ext cx="2644293" cy="1442"/>
            </a:xfrm>
            <a:prstGeom prst="line">
              <a:avLst/>
            </a:prstGeom>
            <a:noFill/>
            <a:ln w="22225">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4" name="Text Box 419"/>
            <p:cNvSpPr txBox="1">
              <a:spLocks noChangeArrowheads="1"/>
            </p:cNvSpPr>
            <p:nvPr/>
          </p:nvSpPr>
          <p:spPr bwMode="auto">
            <a:xfrm>
              <a:off x="4630585" y="2469052"/>
              <a:ext cx="1416050" cy="366713"/>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dirty="0"/>
                <a:t>Applications</a:t>
              </a:r>
            </a:p>
          </p:txBody>
        </p:sp>
      </p:gr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121</a:t>
            </a:fld>
            <a:endParaRPr lang="en-US"/>
          </a:p>
        </p:txBody>
      </p:sp>
    </p:spTree>
    <p:extLst>
      <p:ext uri="{BB962C8B-B14F-4D97-AF65-F5344CB8AC3E}">
        <p14:creationId xmlns:p14="http://schemas.microsoft.com/office/powerpoint/2010/main" val="11883061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xit" presetSubtype="32" fill="hold" nodeType="withEffect">
                                  <p:stCondLst>
                                    <p:cond delay="0"/>
                                  </p:stCondLst>
                                  <p:childTnLst>
                                    <p:animEffect transition="out" filter="circle(out)">
                                      <p:cBhvr>
                                        <p:cTn id="6" dur="2000"/>
                                        <p:tgtEl>
                                          <p:spTgt spid="169"/>
                                        </p:tgtEl>
                                      </p:cBhvr>
                                    </p:animEffect>
                                    <p:set>
                                      <p:cBhvr>
                                        <p:cTn id="7" dur="1" fill="hold">
                                          <p:stCondLst>
                                            <p:cond delay="1999"/>
                                          </p:stCondLst>
                                        </p:cTn>
                                        <p:tgtEl>
                                          <p:spTgt spid="16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229600" cy="4525963"/>
          </a:xfrm>
        </p:spPr>
        <p:txBody>
          <a:bodyPr/>
          <a:lstStyle/>
          <a:p>
            <a:pPr marL="0" indent="0">
              <a:buNone/>
            </a:pPr>
            <a:r>
              <a:rPr lang="en-US" sz="3600" spc="-140" dirty="0" smtClean="0"/>
              <a:t>Fortunately, we can </a:t>
            </a:r>
            <a:r>
              <a:rPr lang="en-US" sz="3600" spc="-140" dirty="0" smtClean="0">
                <a:solidFill>
                  <a:schemeClr val="accent6">
                    <a:lumMod val="50000"/>
                  </a:schemeClr>
                </a:solidFill>
              </a:rPr>
              <a:t>amortize</a:t>
            </a:r>
            <a:r>
              <a:rPr lang="en-US" sz="3600" spc="-140" dirty="0" smtClean="0"/>
              <a:t> the </a:t>
            </a:r>
            <a:r>
              <a:rPr lang="en-US" sz="3600" i="1" spc="-140" dirty="0" smtClean="0">
                <a:solidFill>
                  <a:schemeClr val="accent6">
                    <a:lumMod val="50000"/>
                  </a:schemeClr>
                </a:solidFill>
              </a:rPr>
              <a:t>perceived</a:t>
            </a:r>
            <a:r>
              <a:rPr lang="en-US" sz="3600" spc="-140" dirty="0" smtClean="0">
                <a:solidFill>
                  <a:schemeClr val="accent6">
                    <a:lumMod val="50000"/>
                  </a:schemeClr>
                </a:solidFill>
              </a:rPr>
              <a:t> </a:t>
            </a:r>
            <a:r>
              <a:rPr lang="en-US" sz="3600" dirty="0" smtClean="0">
                <a:solidFill>
                  <a:schemeClr val="accent6">
                    <a:lumMod val="50000"/>
                  </a:schemeClr>
                </a:solidFill>
              </a:rPr>
              <a:t>cost</a:t>
            </a:r>
            <a:r>
              <a:rPr lang="en-US" sz="3600" dirty="0" smtClean="0"/>
              <a:t> over many  </a:t>
            </a:r>
            <a:r>
              <a:rPr lang="en-US" sz="3600" b="1" dirty="0" smtClean="0"/>
              <a:t>products  X  versions</a:t>
            </a:r>
            <a:r>
              <a:rPr lang="en-US" sz="3600" dirty="0" smtClean="0"/>
              <a:t>:</a:t>
            </a:r>
          </a:p>
          <a:p>
            <a:pPr marL="0" indent="0">
              <a:buNone/>
            </a:pPr>
            <a:endParaRPr lang="en-US" sz="800" dirty="0" smtClean="0"/>
          </a:p>
          <a:p>
            <a:pPr marL="0" indent="0">
              <a:lnSpc>
                <a:spcPts val="1600"/>
              </a:lnSpc>
              <a:buNone/>
            </a:pPr>
            <a:r>
              <a:rPr lang="en-US" b="1" dirty="0" smtClean="0">
                <a:solidFill>
                  <a:schemeClr val="bg1"/>
                </a:solidFill>
                <a:latin typeface="Cordia New" pitchFamily="34" charset="-34"/>
                <a:cs typeface="Cordia New" pitchFamily="34" charset="-34"/>
              </a:rPr>
              <a:t>               </a:t>
            </a:r>
            <a:r>
              <a:rPr lang="en-US" sz="1800" b="1" dirty="0" smtClean="0">
                <a:solidFill>
                  <a:schemeClr val="bg1"/>
                </a:solidFill>
                <a:latin typeface="Courier New" pitchFamily="49" charset="0"/>
                <a:cs typeface="Courier New" pitchFamily="49" charset="0"/>
              </a:rPr>
              <a:t>Versions </a:t>
            </a:r>
            <a:r>
              <a:rPr lang="en-US" sz="1800" b="1" dirty="0">
                <a:solidFill>
                  <a:schemeClr val="bg1"/>
                </a:solidFill>
                <a:latin typeface="Courier New" pitchFamily="49" charset="0"/>
                <a:cs typeface="Courier New" pitchFamily="49" charset="0"/>
              </a:rPr>
              <a:t>^</a:t>
            </a:r>
          </a:p>
          <a:p>
            <a:pPr marL="0" indent="0">
              <a:lnSpc>
                <a:spcPts val="1600"/>
              </a:lnSpc>
              <a:buNone/>
            </a:pPr>
            <a:r>
              <a:rPr lang="en-US" sz="1800" b="1" dirty="0">
                <a:solidFill>
                  <a:schemeClr val="bg1"/>
                </a:solidFill>
                <a:latin typeface="Courier New" pitchFamily="49" charset="0"/>
                <a:cs typeface="Courier New" pitchFamily="49" charset="0"/>
              </a:rPr>
              <a:t>               </a:t>
            </a:r>
            <a:r>
              <a:rPr lang="en-US" sz="1800" b="1" dirty="0" smtClean="0">
                <a:solidFill>
                  <a:schemeClr val="bg1"/>
                </a:solidFill>
                <a:latin typeface="Courier New" pitchFamily="49" charset="0"/>
                <a:cs typeface="Courier New" pitchFamily="49" charset="0"/>
              </a:rPr>
              <a:t>  |</a:t>
            </a:r>
            <a:endParaRPr lang="en-US" sz="1800" b="1" dirty="0">
              <a:solidFill>
                <a:schemeClr val="bg1"/>
              </a:solidFill>
              <a:latin typeface="Courier New" pitchFamily="49" charset="0"/>
              <a:cs typeface="Courier New" pitchFamily="49" charset="0"/>
            </a:endParaRPr>
          </a:p>
          <a:p>
            <a:pPr marL="0" indent="0">
              <a:lnSpc>
                <a:spcPts val="1600"/>
              </a:lnSpc>
              <a:buNone/>
            </a:pPr>
            <a:r>
              <a:rPr lang="pt-BR" sz="1800" b="1" dirty="0">
                <a:solidFill>
                  <a:schemeClr val="bg1"/>
                </a:solidFill>
                <a:latin typeface="Courier New" pitchFamily="49" charset="0"/>
                <a:cs typeface="Courier New" pitchFamily="49" charset="0"/>
              </a:rPr>
              <a:t>             </a:t>
            </a:r>
            <a:r>
              <a:rPr lang="pt-BR" sz="1800" b="1" dirty="0" smtClean="0">
                <a:solidFill>
                  <a:schemeClr val="bg1"/>
                </a:solidFill>
                <a:latin typeface="Courier New" pitchFamily="49" charset="0"/>
                <a:cs typeface="Courier New" pitchFamily="49" charset="0"/>
              </a:rPr>
              <a:t> M  </a:t>
            </a:r>
            <a:r>
              <a:rPr lang="pt-BR" sz="1800" b="1" dirty="0">
                <a:solidFill>
                  <a:schemeClr val="bg1"/>
                </a:solidFill>
                <a:latin typeface="Courier New" pitchFamily="49" charset="0"/>
                <a:cs typeface="Courier New" pitchFamily="49" charset="0"/>
              </a:rPr>
              <a:t>| o o o o o o o o o o o o</a:t>
            </a:r>
          </a:p>
          <a:p>
            <a:pPr marL="0" indent="0">
              <a:lnSpc>
                <a:spcPts val="1600"/>
              </a:lnSpc>
              <a:buNone/>
            </a:pPr>
            <a:r>
              <a:rPr lang="en-US" sz="1800" b="1" dirty="0">
                <a:solidFill>
                  <a:schemeClr val="bg1"/>
                </a:solidFill>
                <a:latin typeface="Courier New" pitchFamily="49" charset="0"/>
                <a:cs typeface="Courier New" pitchFamily="49" charset="0"/>
              </a:rPr>
              <a:t>            </a:t>
            </a:r>
            <a:r>
              <a:rPr lang="en-US" sz="1800" b="1" dirty="0" smtClean="0">
                <a:solidFill>
                  <a:schemeClr val="bg1"/>
                </a:solidFill>
                <a:latin typeface="Courier New" pitchFamily="49" charset="0"/>
                <a:cs typeface="Courier New" pitchFamily="49" charset="0"/>
              </a:rPr>
              <a:t>  </a:t>
            </a:r>
            <a:r>
              <a:rPr lang="en-US" sz="1800" b="1" dirty="0">
                <a:solidFill>
                  <a:schemeClr val="bg1"/>
                </a:solidFill>
                <a:latin typeface="Courier New" pitchFamily="49" charset="0"/>
                <a:cs typeface="Courier New" pitchFamily="49" charset="0"/>
              </a:rPr>
              <a:t>.  | . . . . . . . . . ... .</a:t>
            </a:r>
          </a:p>
          <a:p>
            <a:pPr marL="0" indent="0">
              <a:lnSpc>
                <a:spcPts val="1600"/>
              </a:lnSpc>
              <a:buNone/>
            </a:pPr>
            <a:r>
              <a:rPr lang="en-US" sz="1800" b="1" dirty="0">
                <a:solidFill>
                  <a:schemeClr val="bg1"/>
                </a:solidFill>
                <a:latin typeface="Courier New" pitchFamily="49" charset="0"/>
                <a:cs typeface="Courier New" pitchFamily="49" charset="0"/>
              </a:rPr>
              <a:t>             </a:t>
            </a:r>
            <a:r>
              <a:rPr lang="en-US" sz="1800" b="1" dirty="0" smtClean="0">
                <a:solidFill>
                  <a:schemeClr val="bg1"/>
                </a:solidFill>
                <a:latin typeface="Courier New" pitchFamily="49" charset="0"/>
                <a:cs typeface="Courier New" pitchFamily="49" charset="0"/>
              </a:rPr>
              <a:t> </a:t>
            </a:r>
            <a:r>
              <a:rPr lang="en-US" sz="1800" b="1" dirty="0">
                <a:solidFill>
                  <a:schemeClr val="bg1"/>
                </a:solidFill>
                <a:latin typeface="Courier New" pitchFamily="49" charset="0"/>
                <a:cs typeface="Courier New" pitchFamily="49" charset="0"/>
              </a:rPr>
              <a:t>:  | : : : : : : : : : ::: :</a:t>
            </a:r>
          </a:p>
          <a:p>
            <a:pPr marL="0" indent="0">
              <a:lnSpc>
                <a:spcPts val="1600"/>
              </a:lnSpc>
              <a:buNone/>
            </a:pPr>
            <a:r>
              <a:rPr lang="pt-BR" sz="1800" b="1" dirty="0">
                <a:solidFill>
                  <a:schemeClr val="bg1"/>
                </a:solidFill>
                <a:latin typeface="Courier New" pitchFamily="49" charset="0"/>
                <a:cs typeface="Courier New" pitchFamily="49" charset="0"/>
              </a:rPr>
              <a:t>             </a:t>
            </a:r>
            <a:r>
              <a:rPr lang="pt-BR" sz="1800" b="1" dirty="0" smtClean="0">
                <a:solidFill>
                  <a:schemeClr val="bg1"/>
                </a:solidFill>
                <a:latin typeface="Courier New" pitchFamily="49" charset="0"/>
                <a:cs typeface="Courier New" pitchFamily="49" charset="0"/>
              </a:rPr>
              <a:t> </a:t>
            </a:r>
            <a:r>
              <a:rPr lang="pt-BR" sz="1800" b="1" dirty="0">
                <a:solidFill>
                  <a:schemeClr val="bg1"/>
                </a:solidFill>
                <a:latin typeface="Courier New" pitchFamily="49" charset="0"/>
                <a:cs typeface="Courier New" pitchFamily="49" charset="0"/>
              </a:rPr>
              <a:t>3  | o o o o o o o o o ... o</a:t>
            </a:r>
          </a:p>
          <a:p>
            <a:pPr marL="0" indent="0">
              <a:lnSpc>
                <a:spcPts val="1600"/>
              </a:lnSpc>
              <a:buNone/>
            </a:pPr>
            <a:r>
              <a:rPr lang="en-US" sz="1800" b="1" dirty="0">
                <a:solidFill>
                  <a:schemeClr val="bg1"/>
                </a:solidFill>
                <a:latin typeface="Courier New" pitchFamily="49" charset="0"/>
                <a:cs typeface="Courier New" pitchFamily="49" charset="0"/>
              </a:rPr>
              <a:t>              </a:t>
            </a:r>
            <a:r>
              <a:rPr lang="en-US" sz="1800" b="1" dirty="0" smtClean="0">
                <a:solidFill>
                  <a:schemeClr val="bg1"/>
                </a:solidFill>
                <a:latin typeface="Courier New" pitchFamily="49" charset="0"/>
                <a:cs typeface="Courier New" pitchFamily="49" charset="0"/>
              </a:rPr>
              <a:t>   |      </a:t>
            </a:r>
            <a:r>
              <a:rPr lang="en-US" sz="1800" b="1" dirty="0">
                <a:solidFill>
                  <a:schemeClr val="bg1"/>
                </a:solidFill>
                <a:latin typeface="Comic Sans MS" pitchFamily="66" charset="0"/>
                <a:cs typeface="Courier New" pitchFamily="49" charset="0"/>
              </a:rPr>
              <a:t>Software Capital</a:t>
            </a:r>
          </a:p>
          <a:p>
            <a:pPr marL="0" indent="0">
              <a:lnSpc>
                <a:spcPts val="1600"/>
              </a:lnSpc>
              <a:buNone/>
            </a:pPr>
            <a:r>
              <a:rPr lang="pt-BR" sz="1800" b="1" dirty="0">
                <a:solidFill>
                  <a:schemeClr val="bg1"/>
                </a:solidFill>
                <a:latin typeface="Courier New" pitchFamily="49" charset="0"/>
                <a:cs typeface="Courier New" pitchFamily="49" charset="0"/>
              </a:rPr>
              <a:t>           </a:t>
            </a:r>
            <a:r>
              <a:rPr lang="pt-BR" sz="1800" b="1" dirty="0" smtClean="0">
                <a:solidFill>
                  <a:schemeClr val="bg1"/>
                </a:solidFill>
                <a:latin typeface="Courier New" pitchFamily="49" charset="0"/>
                <a:cs typeface="Courier New" pitchFamily="49" charset="0"/>
              </a:rPr>
              <a:t>   </a:t>
            </a:r>
            <a:r>
              <a:rPr lang="pt-BR" sz="1800" b="1" dirty="0">
                <a:solidFill>
                  <a:schemeClr val="bg1"/>
                </a:solidFill>
                <a:latin typeface="Courier New" pitchFamily="49" charset="0"/>
                <a:cs typeface="Courier New" pitchFamily="49" charset="0"/>
              </a:rPr>
              <a:t>2  | o o o o o o o o o ... </a:t>
            </a:r>
            <a:r>
              <a:rPr lang="pt-BR" sz="1800" b="1" dirty="0" smtClean="0">
                <a:solidFill>
                  <a:schemeClr val="bg1"/>
                </a:solidFill>
                <a:latin typeface="Courier New" pitchFamily="49" charset="0"/>
                <a:cs typeface="Courier New" pitchFamily="49" charset="0"/>
              </a:rPr>
              <a:t>o</a:t>
            </a:r>
            <a:endParaRPr lang="pt-BR" sz="1800" b="1" dirty="0">
              <a:solidFill>
                <a:schemeClr val="bg1"/>
              </a:solidFill>
              <a:latin typeface="Courier New" pitchFamily="49" charset="0"/>
              <a:cs typeface="Courier New" pitchFamily="49" charset="0"/>
            </a:endParaRPr>
          </a:p>
          <a:p>
            <a:pPr marL="0" indent="0">
              <a:lnSpc>
                <a:spcPts val="1600"/>
              </a:lnSpc>
              <a:buNone/>
            </a:pPr>
            <a:r>
              <a:rPr lang="en-US" sz="1800" b="1" dirty="0">
                <a:solidFill>
                  <a:schemeClr val="bg1"/>
                </a:solidFill>
                <a:latin typeface="Courier New" pitchFamily="49" charset="0"/>
                <a:cs typeface="Courier New" pitchFamily="49" charset="0"/>
              </a:rPr>
              <a:t>                </a:t>
            </a:r>
            <a:r>
              <a:rPr lang="en-US" sz="1800" b="1" dirty="0" smtClean="0">
                <a:solidFill>
                  <a:schemeClr val="bg1"/>
                </a:solidFill>
                <a:latin typeface="Courier New" pitchFamily="49" charset="0"/>
                <a:cs typeface="Courier New" pitchFamily="49" charset="0"/>
              </a:rPr>
              <a:t> </a:t>
            </a:r>
            <a:r>
              <a:rPr lang="en-US" sz="1800" b="1" dirty="0">
                <a:solidFill>
                  <a:schemeClr val="bg1"/>
                </a:solidFill>
                <a:latin typeface="Courier New" pitchFamily="49" charset="0"/>
                <a:cs typeface="Courier New" pitchFamily="49" charset="0"/>
              </a:rPr>
              <a:t>|</a:t>
            </a:r>
          </a:p>
          <a:p>
            <a:pPr marL="0" indent="0">
              <a:lnSpc>
                <a:spcPts val="1600"/>
              </a:lnSpc>
              <a:buNone/>
            </a:pPr>
            <a:r>
              <a:rPr lang="pt-BR" sz="1800" b="1" dirty="0">
                <a:solidFill>
                  <a:schemeClr val="bg1"/>
                </a:solidFill>
                <a:latin typeface="Courier New" pitchFamily="49" charset="0"/>
                <a:cs typeface="Courier New" pitchFamily="49" charset="0"/>
              </a:rPr>
              <a:t>             </a:t>
            </a:r>
            <a:r>
              <a:rPr lang="pt-BR" sz="1800" b="1" dirty="0" smtClean="0">
                <a:solidFill>
                  <a:schemeClr val="bg1"/>
                </a:solidFill>
                <a:latin typeface="Courier New" pitchFamily="49" charset="0"/>
                <a:cs typeface="Courier New" pitchFamily="49" charset="0"/>
              </a:rPr>
              <a:t> 1  </a:t>
            </a:r>
            <a:r>
              <a:rPr lang="pt-BR" sz="1800" b="1" dirty="0">
                <a:solidFill>
                  <a:schemeClr val="bg1"/>
                </a:solidFill>
                <a:latin typeface="Courier New" pitchFamily="49" charset="0"/>
                <a:cs typeface="Courier New" pitchFamily="49" charset="0"/>
              </a:rPr>
              <a:t>| o o o o o o o o o ... o</a:t>
            </a:r>
          </a:p>
          <a:p>
            <a:pPr marL="0" indent="0">
              <a:lnSpc>
                <a:spcPts val="1600"/>
              </a:lnSpc>
              <a:buNone/>
            </a:pPr>
            <a:r>
              <a:rPr lang="en-US" sz="1800" b="1" dirty="0">
                <a:solidFill>
                  <a:schemeClr val="bg1"/>
                </a:solidFill>
                <a:latin typeface="Courier New" pitchFamily="49" charset="0"/>
                <a:cs typeface="Courier New" pitchFamily="49" charset="0"/>
              </a:rPr>
              <a:t>        </a:t>
            </a:r>
            <a:r>
              <a:rPr lang="en-US" sz="1800" b="1" dirty="0" smtClean="0">
                <a:solidFill>
                  <a:schemeClr val="bg1"/>
                </a:solidFill>
                <a:latin typeface="Courier New" pitchFamily="49" charset="0"/>
                <a:cs typeface="Courier New" pitchFamily="49" charset="0"/>
              </a:rPr>
              <a:t>         </a:t>
            </a:r>
            <a:r>
              <a:rPr lang="en-US" sz="1800" b="1" dirty="0">
                <a:solidFill>
                  <a:schemeClr val="bg1"/>
                </a:solidFill>
                <a:latin typeface="Courier New" pitchFamily="49" charset="0"/>
                <a:cs typeface="Courier New" pitchFamily="49" charset="0"/>
              </a:rPr>
              <a:t>+----------------------------&gt;</a:t>
            </a:r>
          </a:p>
          <a:p>
            <a:pPr marL="0" indent="0">
              <a:lnSpc>
                <a:spcPts val="1600"/>
              </a:lnSpc>
              <a:buNone/>
            </a:pPr>
            <a:r>
              <a:rPr lang="fr-FR" sz="1800" b="1" dirty="0">
                <a:solidFill>
                  <a:schemeClr val="bg1"/>
                </a:solidFill>
                <a:latin typeface="Courier New" pitchFamily="49" charset="0"/>
                <a:cs typeface="Courier New" pitchFamily="49" charset="0"/>
              </a:rPr>
              <a:t>                </a:t>
            </a:r>
            <a:r>
              <a:rPr lang="fr-FR" sz="1800" b="1" dirty="0" smtClean="0">
                <a:solidFill>
                  <a:schemeClr val="bg1"/>
                </a:solidFill>
                <a:latin typeface="Courier New" pitchFamily="49" charset="0"/>
                <a:cs typeface="Courier New" pitchFamily="49" charset="0"/>
              </a:rPr>
              <a:t>   </a:t>
            </a:r>
            <a:r>
              <a:rPr lang="fr-FR" sz="1800" b="1" dirty="0">
                <a:solidFill>
                  <a:schemeClr val="bg1"/>
                </a:solidFill>
                <a:latin typeface="Courier New" pitchFamily="49" charset="0"/>
                <a:cs typeface="Courier New" pitchFamily="49" charset="0"/>
              </a:rPr>
              <a:t>1 2 3 .  .  .  .  ... N  Applications</a:t>
            </a:r>
            <a:endParaRPr lang="en-US" sz="1800" b="1" dirty="0" smtClean="0">
              <a:solidFill>
                <a:schemeClr val="bg1"/>
              </a:solidFill>
              <a:latin typeface="Courier New" pitchFamily="49" charset="0"/>
              <a:cs typeface="Courier New" pitchFamily="49" charset="0"/>
            </a:endParaRPr>
          </a:p>
        </p:txBody>
      </p:sp>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grpSp>
        <p:nvGrpSpPr>
          <p:cNvPr id="169" name="Group 168"/>
          <p:cNvGrpSpPr/>
          <p:nvPr/>
        </p:nvGrpSpPr>
        <p:grpSpPr>
          <a:xfrm>
            <a:off x="1752600" y="2971801"/>
            <a:ext cx="5410200" cy="3581400"/>
            <a:chOff x="2777490" y="2469052"/>
            <a:chExt cx="4098810" cy="2457743"/>
          </a:xfrm>
        </p:grpSpPr>
        <p:cxnSp>
          <p:nvCxnSpPr>
            <p:cNvPr id="170" name="Straight Arrow Connector 169"/>
            <p:cNvCxnSpPr/>
            <p:nvPr/>
          </p:nvCxnSpPr>
          <p:spPr>
            <a:xfrm flipH="1">
              <a:off x="5154930" y="4231052"/>
              <a:ext cx="66464" cy="18473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1" name="Straight Arrow Connector 170"/>
            <p:cNvCxnSpPr>
              <a:stCxn id="228" idx="4"/>
            </p:cNvCxnSpPr>
            <p:nvPr/>
          </p:nvCxnSpPr>
          <p:spPr>
            <a:xfrm flipH="1">
              <a:off x="5429250" y="4230348"/>
              <a:ext cx="300059" cy="36641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2" name="Straight Arrow Connector 171"/>
            <p:cNvCxnSpPr/>
            <p:nvPr/>
          </p:nvCxnSpPr>
          <p:spPr>
            <a:xfrm>
              <a:off x="3611875" y="3832653"/>
              <a:ext cx="885830" cy="66124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3" name="Straight Arrow Connector 172"/>
            <p:cNvCxnSpPr/>
            <p:nvPr/>
          </p:nvCxnSpPr>
          <p:spPr>
            <a:xfrm>
              <a:off x="3650280" y="3755843"/>
              <a:ext cx="1007445" cy="65804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4" name="Straight Arrow Connector 173"/>
            <p:cNvCxnSpPr>
              <a:endCxn id="330" idx="1"/>
            </p:cNvCxnSpPr>
            <p:nvPr/>
          </p:nvCxnSpPr>
          <p:spPr>
            <a:xfrm>
              <a:off x="3688685" y="3659430"/>
              <a:ext cx="1025600" cy="72211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5" name="Straight Arrow Connector 174"/>
            <p:cNvCxnSpPr/>
            <p:nvPr/>
          </p:nvCxnSpPr>
          <p:spPr>
            <a:xfrm>
              <a:off x="3727090" y="3582620"/>
              <a:ext cx="966830" cy="70363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6" name="Straight Arrow Connector 175"/>
            <p:cNvCxnSpPr/>
            <p:nvPr/>
          </p:nvCxnSpPr>
          <p:spPr>
            <a:xfrm>
              <a:off x="3458255" y="4159496"/>
              <a:ext cx="883315" cy="6716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7" name="Straight Arrow Connector 176"/>
            <p:cNvCxnSpPr/>
            <p:nvPr/>
          </p:nvCxnSpPr>
          <p:spPr>
            <a:xfrm>
              <a:off x="3496660" y="4082686"/>
              <a:ext cx="821975" cy="63790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8" name="Straight Arrow Connector 177"/>
            <p:cNvCxnSpPr/>
            <p:nvPr/>
          </p:nvCxnSpPr>
          <p:spPr>
            <a:xfrm>
              <a:off x="3535065" y="3986273"/>
              <a:ext cx="871200" cy="65621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9" name="Straight Arrow Connector 178"/>
            <p:cNvCxnSpPr/>
            <p:nvPr/>
          </p:nvCxnSpPr>
          <p:spPr>
            <a:xfrm>
              <a:off x="3573470" y="3909463"/>
              <a:ext cx="907090" cy="72349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0" name="Straight Arrow Connector 179"/>
            <p:cNvCxnSpPr/>
            <p:nvPr/>
          </p:nvCxnSpPr>
          <p:spPr>
            <a:xfrm flipH="1">
              <a:off x="5269231" y="4118610"/>
              <a:ext cx="495299" cy="48387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1" name="Straight Arrow Connector 180"/>
            <p:cNvCxnSpPr>
              <a:stCxn id="230" idx="0"/>
            </p:cNvCxnSpPr>
            <p:nvPr/>
          </p:nvCxnSpPr>
          <p:spPr>
            <a:xfrm flipH="1">
              <a:off x="5217795" y="3121150"/>
              <a:ext cx="1401330" cy="146418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2" name="Straight Arrow Connector 181"/>
            <p:cNvCxnSpPr>
              <a:stCxn id="231" idx="1"/>
            </p:cNvCxnSpPr>
            <p:nvPr/>
          </p:nvCxnSpPr>
          <p:spPr>
            <a:xfrm flipH="1">
              <a:off x="5206365" y="3230828"/>
              <a:ext cx="1192331" cy="118496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3" name="Straight Arrow Connector 182"/>
            <p:cNvCxnSpPr/>
            <p:nvPr/>
          </p:nvCxnSpPr>
          <p:spPr>
            <a:xfrm flipH="1">
              <a:off x="5109210" y="3994663"/>
              <a:ext cx="194580" cy="42112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4" name="Straight Arrow Connector 183"/>
            <p:cNvCxnSpPr/>
            <p:nvPr/>
          </p:nvCxnSpPr>
          <p:spPr>
            <a:xfrm>
              <a:off x="3801155" y="4224266"/>
              <a:ext cx="603205" cy="486799"/>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5" name="Straight Arrow Connector 184"/>
            <p:cNvCxnSpPr>
              <a:endCxn id="200" idx="1"/>
            </p:cNvCxnSpPr>
            <p:nvPr/>
          </p:nvCxnSpPr>
          <p:spPr>
            <a:xfrm>
              <a:off x="3964985" y="4121396"/>
              <a:ext cx="545781" cy="48629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6" name="Straight Arrow Connector 185"/>
            <p:cNvCxnSpPr/>
            <p:nvPr/>
          </p:nvCxnSpPr>
          <p:spPr>
            <a:xfrm>
              <a:off x="3984035" y="4087106"/>
              <a:ext cx="589870" cy="37440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7" name="Straight Arrow Connector 186"/>
            <p:cNvCxnSpPr/>
            <p:nvPr/>
          </p:nvCxnSpPr>
          <p:spPr>
            <a:xfrm>
              <a:off x="4079285" y="4010906"/>
              <a:ext cx="706075" cy="58776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8" name="Straight Arrow Connector 187"/>
            <p:cNvCxnSpPr>
              <a:endCxn id="322" idx="3"/>
            </p:cNvCxnSpPr>
            <p:nvPr/>
          </p:nvCxnSpPr>
          <p:spPr>
            <a:xfrm flipH="1">
              <a:off x="5194030" y="3291788"/>
              <a:ext cx="1204667" cy="123975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9" name="Straight Arrow Connector 188"/>
            <p:cNvCxnSpPr/>
            <p:nvPr/>
          </p:nvCxnSpPr>
          <p:spPr>
            <a:xfrm flipH="1">
              <a:off x="5006340" y="3967993"/>
              <a:ext cx="240300" cy="29730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0" name="Straight Arrow Connector 189"/>
            <p:cNvCxnSpPr>
              <a:endCxn id="330" idx="0"/>
            </p:cNvCxnSpPr>
            <p:nvPr/>
          </p:nvCxnSpPr>
          <p:spPr>
            <a:xfrm>
              <a:off x="4717050" y="4028953"/>
              <a:ext cx="137518" cy="25996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1" name="Straight Arrow Connector 190"/>
            <p:cNvCxnSpPr/>
            <p:nvPr/>
          </p:nvCxnSpPr>
          <p:spPr>
            <a:xfrm>
              <a:off x="4793250" y="3994663"/>
              <a:ext cx="129270" cy="27253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2" name="Straight Arrow Connector 191"/>
            <p:cNvCxnSpPr>
              <a:endCxn id="322" idx="0"/>
            </p:cNvCxnSpPr>
            <p:nvPr/>
          </p:nvCxnSpPr>
          <p:spPr>
            <a:xfrm>
              <a:off x="4846590" y="3918463"/>
              <a:ext cx="207158" cy="51985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93" name="Rectangle 12"/>
            <p:cNvSpPr>
              <a:spLocks noChangeArrowheads="1"/>
            </p:cNvSpPr>
            <p:nvPr/>
          </p:nvSpPr>
          <p:spPr bwMode="auto">
            <a:xfrm>
              <a:off x="4503495" y="4604611"/>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4" name="AutoShape 13"/>
            <p:cNvSpPr>
              <a:spLocks noChangeArrowheads="1"/>
            </p:cNvSpPr>
            <p:nvPr/>
          </p:nvSpPr>
          <p:spPr bwMode="auto">
            <a:xfrm>
              <a:off x="4555967" y="4658393"/>
              <a:ext cx="176692"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5" name="Rectangle 14"/>
            <p:cNvSpPr>
              <a:spLocks noChangeArrowheads="1"/>
            </p:cNvSpPr>
            <p:nvPr/>
          </p:nvSpPr>
          <p:spPr bwMode="auto">
            <a:xfrm>
              <a:off x="4820469" y="4604611"/>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6" name="AutoShape 15"/>
            <p:cNvSpPr>
              <a:spLocks noChangeArrowheads="1"/>
            </p:cNvSpPr>
            <p:nvPr/>
          </p:nvSpPr>
          <p:spPr bwMode="auto">
            <a:xfrm>
              <a:off x="4872941" y="4658393"/>
              <a:ext cx="176692"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7" name="Rectangle 16"/>
            <p:cNvSpPr>
              <a:spLocks noChangeArrowheads="1"/>
            </p:cNvSpPr>
            <p:nvPr/>
          </p:nvSpPr>
          <p:spPr bwMode="auto">
            <a:xfrm>
              <a:off x="5127805" y="4608196"/>
              <a:ext cx="280565" cy="18524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8" name="AutoShape 17"/>
            <p:cNvSpPr>
              <a:spLocks noChangeArrowheads="1"/>
            </p:cNvSpPr>
            <p:nvPr/>
          </p:nvSpPr>
          <p:spPr bwMode="auto">
            <a:xfrm>
              <a:off x="5180277" y="4660783"/>
              <a:ext cx="175621" cy="80075"/>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199" name="Group 5"/>
            <p:cNvGrpSpPr>
              <a:grpSpLocks/>
            </p:cNvGrpSpPr>
            <p:nvPr/>
          </p:nvGrpSpPr>
          <p:grpSpPr bwMode="auto">
            <a:xfrm>
              <a:off x="4427295" y="4288921"/>
              <a:ext cx="904875" cy="561730"/>
              <a:chOff x="810" y="2187"/>
              <a:chExt cx="845" cy="470"/>
            </a:xfrm>
          </p:grpSpPr>
          <p:sp>
            <p:nvSpPr>
              <p:cNvPr id="320" name="Rectangle 8"/>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1" name="AutoShape 9"/>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2" name="Rectangle 10"/>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3" name="AutoShape 11"/>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4" name="Rectangle 12"/>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5" name="AutoShape 13"/>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6" name="Rectangle 14"/>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7" name="AutoShape 15"/>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8" name="Rectangle 16"/>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9" name="AutoShape 17"/>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0" name="Rectangle 6"/>
              <p:cNvSpPr>
                <a:spLocks noChangeArrowheads="1"/>
              </p:cNvSpPr>
              <p:nvPr/>
            </p:nvSpPr>
            <p:spPr bwMode="auto">
              <a:xfrm>
                <a:off x="1078" y="2187"/>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1" name="AutoShape 7"/>
              <p:cNvSpPr>
                <a:spLocks noChangeArrowheads="1"/>
              </p:cNvSpPr>
              <p:nvPr/>
            </p:nvSpPr>
            <p:spPr bwMode="auto">
              <a:xfrm>
                <a:off x="1127" y="2231"/>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00" name="Rectangle 8"/>
            <p:cNvSpPr>
              <a:spLocks noChangeArrowheads="1"/>
            </p:cNvSpPr>
            <p:nvPr/>
          </p:nvSpPr>
          <p:spPr bwMode="auto">
            <a:xfrm>
              <a:off x="4510766" y="4514468"/>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1" name="AutoShape 9"/>
            <p:cNvSpPr>
              <a:spLocks noChangeArrowheads="1"/>
            </p:cNvSpPr>
            <p:nvPr/>
          </p:nvSpPr>
          <p:spPr bwMode="auto">
            <a:xfrm>
              <a:off x="4563238" y="4568249"/>
              <a:ext cx="175621"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2" name="Rectangle 10"/>
            <p:cNvSpPr>
              <a:spLocks noChangeArrowheads="1"/>
            </p:cNvSpPr>
            <p:nvPr/>
          </p:nvSpPr>
          <p:spPr bwMode="auto">
            <a:xfrm>
              <a:off x="4827740" y="4514468"/>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3" name="AutoShape 11"/>
            <p:cNvSpPr>
              <a:spLocks noChangeArrowheads="1"/>
            </p:cNvSpPr>
            <p:nvPr/>
          </p:nvSpPr>
          <p:spPr bwMode="auto">
            <a:xfrm>
              <a:off x="4880212" y="4568249"/>
              <a:ext cx="175621"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4" name="Rectangle 12"/>
            <p:cNvSpPr>
              <a:spLocks noChangeArrowheads="1"/>
            </p:cNvSpPr>
            <p:nvPr/>
          </p:nvSpPr>
          <p:spPr bwMode="auto">
            <a:xfrm>
              <a:off x="4341570" y="4737961"/>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5" name="AutoShape 13"/>
            <p:cNvSpPr>
              <a:spLocks noChangeArrowheads="1"/>
            </p:cNvSpPr>
            <p:nvPr/>
          </p:nvSpPr>
          <p:spPr bwMode="auto">
            <a:xfrm>
              <a:off x="4394042" y="4791743"/>
              <a:ext cx="176692"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6" name="Rectangle 14"/>
            <p:cNvSpPr>
              <a:spLocks noChangeArrowheads="1"/>
            </p:cNvSpPr>
            <p:nvPr/>
          </p:nvSpPr>
          <p:spPr bwMode="auto">
            <a:xfrm>
              <a:off x="4658544" y="4737961"/>
              <a:ext cx="280565" cy="18644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7" name="AutoShape 15"/>
            <p:cNvSpPr>
              <a:spLocks noChangeArrowheads="1"/>
            </p:cNvSpPr>
            <p:nvPr/>
          </p:nvSpPr>
          <p:spPr bwMode="auto">
            <a:xfrm>
              <a:off x="4711016" y="4791743"/>
              <a:ext cx="176692" cy="78880"/>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8" name="Rectangle 16"/>
            <p:cNvSpPr>
              <a:spLocks noChangeArrowheads="1"/>
            </p:cNvSpPr>
            <p:nvPr/>
          </p:nvSpPr>
          <p:spPr bwMode="auto">
            <a:xfrm>
              <a:off x="4965880" y="4741546"/>
              <a:ext cx="280565" cy="18524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9" name="AutoShape 17"/>
            <p:cNvSpPr>
              <a:spLocks noChangeArrowheads="1"/>
            </p:cNvSpPr>
            <p:nvPr/>
          </p:nvSpPr>
          <p:spPr bwMode="auto">
            <a:xfrm>
              <a:off x="5018352" y="4794133"/>
              <a:ext cx="175621" cy="80075"/>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210" name="Group 209"/>
            <p:cNvGrpSpPr/>
            <p:nvPr/>
          </p:nvGrpSpPr>
          <p:grpSpPr>
            <a:xfrm>
              <a:off x="3080889" y="3044950"/>
              <a:ext cx="3795411" cy="1190555"/>
              <a:chOff x="3080889" y="4043480"/>
              <a:chExt cx="3795411" cy="1190555"/>
            </a:xfrm>
          </p:grpSpPr>
          <p:grpSp>
            <p:nvGrpSpPr>
              <p:cNvPr id="215" name="Group 214"/>
              <p:cNvGrpSpPr/>
              <p:nvPr/>
            </p:nvGrpSpPr>
            <p:grpSpPr>
              <a:xfrm>
                <a:off x="3080889" y="4043480"/>
                <a:ext cx="1836756" cy="1190555"/>
                <a:chOff x="3080889" y="4043480"/>
                <a:chExt cx="1836756" cy="1190555"/>
              </a:xfrm>
            </p:grpSpPr>
            <p:grpSp>
              <p:nvGrpSpPr>
                <p:cNvPr id="286" name="Group 285"/>
                <p:cNvGrpSpPr/>
                <p:nvPr/>
              </p:nvGrpSpPr>
              <p:grpSpPr>
                <a:xfrm>
                  <a:off x="3080889" y="4048637"/>
                  <a:ext cx="1337491" cy="1185398"/>
                  <a:chOff x="2053505" y="3812717"/>
                  <a:chExt cx="1337491" cy="1185398"/>
                </a:xfrm>
              </p:grpSpPr>
              <p:grpSp>
                <p:nvGrpSpPr>
                  <p:cNvPr id="304" name="Group 303"/>
                  <p:cNvGrpSpPr/>
                  <p:nvPr/>
                </p:nvGrpSpPr>
                <p:grpSpPr>
                  <a:xfrm>
                    <a:off x="2562321" y="3812717"/>
                    <a:ext cx="828675" cy="685800"/>
                    <a:chOff x="2562321" y="3812717"/>
                    <a:chExt cx="828675" cy="685800"/>
                  </a:xfrm>
                </p:grpSpPr>
                <p:sp>
                  <p:nvSpPr>
                    <p:cNvPr id="313"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314" name="Oval 586"/>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315"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316"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317"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318"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319"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nvGrpSpPr>
                  <p:cNvPr id="305" name="Group 304"/>
                  <p:cNvGrpSpPr/>
                  <p:nvPr/>
                </p:nvGrpSpPr>
                <p:grpSpPr>
                  <a:xfrm>
                    <a:off x="2053505" y="4312315"/>
                    <a:ext cx="828675" cy="685800"/>
                    <a:chOff x="2562321" y="3812717"/>
                    <a:chExt cx="828675" cy="685800"/>
                  </a:xfrm>
                </p:grpSpPr>
                <p:sp>
                  <p:nvSpPr>
                    <p:cNvPr id="306"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307" name="Oval 586"/>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308"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309"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310"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311"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312"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grpSp>
              <p:nvGrpSpPr>
                <p:cNvPr id="287" name="Group 286"/>
                <p:cNvGrpSpPr/>
                <p:nvPr/>
              </p:nvGrpSpPr>
              <p:grpSpPr>
                <a:xfrm>
                  <a:off x="3580154" y="4043480"/>
                  <a:ext cx="1337491" cy="1185398"/>
                  <a:chOff x="2053505" y="3812717"/>
                  <a:chExt cx="1337491" cy="1185398"/>
                </a:xfrm>
              </p:grpSpPr>
              <p:grpSp>
                <p:nvGrpSpPr>
                  <p:cNvPr id="288" name="Group 287"/>
                  <p:cNvGrpSpPr/>
                  <p:nvPr/>
                </p:nvGrpSpPr>
                <p:grpSpPr>
                  <a:xfrm>
                    <a:off x="2562321" y="3812717"/>
                    <a:ext cx="828675" cy="685800"/>
                    <a:chOff x="2562321" y="3812717"/>
                    <a:chExt cx="828675" cy="685800"/>
                  </a:xfrm>
                </p:grpSpPr>
                <p:sp>
                  <p:nvSpPr>
                    <p:cNvPr id="297"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98" name="Oval 586"/>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99"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300"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301"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302"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303"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nvGrpSpPr>
                  <p:cNvPr id="289" name="Group 288"/>
                  <p:cNvGrpSpPr/>
                  <p:nvPr/>
                </p:nvGrpSpPr>
                <p:grpSpPr>
                  <a:xfrm>
                    <a:off x="2053505" y="4312315"/>
                    <a:ext cx="828675" cy="685800"/>
                    <a:chOff x="2562321" y="3812717"/>
                    <a:chExt cx="828675" cy="685800"/>
                  </a:xfrm>
                </p:grpSpPr>
                <p:sp>
                  <p:nvSpPr>
                    <p:cNvPr id="290"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91" name="Oval 586"/>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92"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93"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94"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95"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96"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grpSp>
          <p:grpSp>
            <p:nvGrpSpPr>
              <p:cNvPr id="216" name="Group 215"/>
              <p:cNvGrpSpPr/>
              <p:nvPr/>
            </p:nvGrpSpPr>
            <p:grpSpPr>
              <a:xfrm>
                <a:off x="4079419" y="4043480"/>
                <a:ext cx="1836756" cy="1190555"/>
                <a:chOff x="3080889" y="4043480"/>
                <a:chExt cx="1836756" cy="1190555"/>
              </a:xfrm>
            </p:grpSpPr>
            <p:grpSp>
              <p:nvGrpSpPr>
                <p:cNvPr id="252" name="Group 251"/>
                <p:cNvGrpSpPr/>
                <p:nvPr/>
              </p:nvGrpSpPr>
              <p:grpSpPr>
                <a:xfrm>
                  <a:off x="3080889" y="4048637"/>
                  <a:ext cx="1337491" cy="1185398"/>
                  <a:chOff x="2053505" y="3812717"/>
                  <a:chExt cx="1337491" cy="1185398"/>
                </a:xfrm>
              </p:grpSpPr>
              <p:grpSp>
                <p:nvGrpSpPr>
                  <p:cNvPr id="270" name="Group 269"/>
                  <p:cNvGrpSpPr/>
                  <p:nvPr/>
                </p:nvGrpSpPr>
                <p:grpSpPr>
                  <a:xfrm>
                    <a:off x="2562321" y="3812717"/>
                    <a:ext cx="828675" cy="685800"/>
                    <a:chOff x="2562321" y="3812717"/>
                    <a:chExt cx="828675" cy="685800"/>
                  </a:xfrm>
                </p:grpSpPr>
                <p:sp>
                  <p:nvSpPr>
                    <p:cNvPr id="279"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80" name="Oval 586"/>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81"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82"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83"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84"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85"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nvGrpSpPr>
                  <p:cNvPr id="271" name="Group 270"/>
                  <p:cNvGrpSpPr/>
                  <p:nvPr/>
                </p:nvGrpSpPr>
                <p:grpSpPr>
                  <a:xfrm>
                    <a:off x="2053505" y="4312315"/>
                    <a:ext cx="828675" cy="685800"/>
                    <a:chOff x="2562321" y="3812717"/>
                    <a:chExt cx="828675" cy="685800"/>
                  </a:xfrm>
                </p:grpSpPr>
                <p:sp>
                  <p:nvSpPr>
                    <p:cNvPr id="272"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73" name="Oval 272"/>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74"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75"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76"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77"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78"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grpSp>
              <p:nvGrpSpPr>
                <p:cNvPr id="253" name="Group 252"/>
                <p:cNvGrpSpPr/>
                <p:nvPr/>
              </p:nvGrpSpPr>
              <p:grpSpPr>
                <a:xfrm>
                  <a:off x="3580154" y="4043480"/>
                  <a:ext cx="1337491" cy="1185398"/>
                  <a:chOff x="2053505" y="3812717"/>
                  <a:chExt cx="1337491" cy="1185398"/>
                </a:xfrm>
              </p:grpSpPr>
              <p:grpSp>
                <p:nvGrpSpPr>
                  <p:cNvPr id="254" name="Group 253"/>
                  <p:cNvGrpSpPr/>
                  <p:nvPr/>
                </p:nvGrpSpPr>
                <p:grpSpPr>
                  <a:xfrm>
                    <a:off x="2562321" y="3812717"/>
                    <a:ext cx="828675" cy="685800"/>
                    <a:chOff x="2562321" y="3812717"/>
                    <a:chExt cx="828675" cy="685800"/>
                  </a:xfrm>
                </p:grpSpPr>
                <p:sp>
                  <p:nvSpPr>
                    <p:cNvPr id="263"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64" name="Oval 586"/>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65"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66"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67"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68"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69"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nvGrpSpPr>
                  <p:cNvPr id="255" name="Group 254"/>
                  <p:cNvGrpSpPr/>
                  <p:nvPr/>
                </p:nvGrpSpPr>
                <p:grpSpPr>
                  <a:xfrm>
                    <a:off x="2053505" y="4312315"/>
                    <a:ext cx="828675" cy="685800"/>
                    <a:chOff x="2562321" y="3812717"/>
                    <a:chExt cx="828675" cy="685800"/>
                  </a:xfrm>
                </p:grpSpPr>
                <p:sp>
                  <p:nvSpPr>
                    <p:cNvPr id="256"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57" name="Oval 586"/>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58"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59"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60"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61"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62"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grpSp>
          <p:grpSp>
            <p:nvGrpSpPr>
              <p:cNvPr id="217" name="Group 216"/>
              <p:cNvGrpSpPr/>
              <p:nvPr/>
            </p:nvGrpSpPr>
            <p:grpSpPr>
              <a:xfrm>
                <a:off x="5039544" y="4043480"/>
                <a:ext cx="1836756" cy="1190555"/>
                <a:chOff x="3080889" y="4043480"/>
                <a:chExt cx="1836756" cy="1190555"/>
              </a:xfrm>
            </p:grpSpPr>
            <p:grpSp>
              <p:nvGrpSpPr>
                <p:cNvPr id="218" name="Group 217"/>
                <p:cNvGrpSpPr/>
                <p:nvPr/>
              </p:nvGrpSpPr>
              <p:grpSpPr>
                <a:xfrm>
                  <a:off x="3080889" y="4048637"/>
                  <a:ext cx="1337491" cy="1185398"/>
                  <a:chOff x="2053505" y="3812717"/>
                  <a:chExt cx="1337491" cy="1185398"/>
                </a:xfrm>
              </p:grpSpPr>
              <p:grpSp>
                <p:nvGrpSpPr>
                  <p:cNvPr id="236" name="Group 235"/>
                  <p:cNvGrpSpPr/>
                  <p:nvPr/>
                </p:nvGrpSpPr>
                <p:grpSpPr>
                  <a:xfrm>
                    <a:off x="2562321" y="3812717"/>
                    <a:ext cx="828675" cy="685800"/>
                    <a:chOff x="2562321" y="3812717"/>
                    <a:chExt cx="828675" cy="685800"/>
                  </a:xfrm>
                </p:grpSpPr>
                <p:sp>
                  <p:nvSpPr>
                    <p:cNvPr id="245"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46" name="Oval 586"/>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47"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48"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49"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50"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51"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nvGrpSpPr>
                  <p:cNvPr id="237" name="Group 236"/>
                  <p:cNvGrpSpPr/>
                  <p:nvPr/>
                </p:nvGrpSpPr>
                <p:grpSpPr>
                  <a:xfrm>
                    <a:off x="2053505" y="4312315"/>
                    <a:ext cx="828675" cy="685800"/>
                    <a:chOff x="2562321" y="3812717"/>
                    <a:chExt cx="828675" cy="685800"/>
                  </a:xfrm>
                </p:grpSpPr>
                <p:sp>
                  <p:nvSpPr>
                    <p:cNvPr id="238"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39" name="Oval 586"/>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40"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41"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42"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43"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44"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grpSp>
              <p:nvGrpSpPr>
                <p:cNvPr id="219" name="Group 218"/>
                <p:cNvGrpSpPr/>
                <p:nvPr/>
              </p:nvGrpSpPr>
              <p:grpSpPr>
                <a:xfrm>
                  <a:off x="3580154" y="4043480"/>
                  <a:ext cx="1337491" cy="1185398"/>
                  <a:chOff x="2053505" y="3812717"/>
                  <a:chExt cx="1337491" cy="1185398"/>
                </a:xfrm>
              </p:grpSpPr>
              <p:grpSp>
                <p:nvGrpSpPr>
                  <p:cNvPr id="220" name="Group 219"/>
                  <p:cNvGrpSpPr/>
                  <p:nvPr/>
                </p:nvGrpSpPr>
                <p:grpSpPr>
                  <a:xfrm>
                    <a:off x="2562321" y="3812717"/>
                    <a:ext cx="828675" cy="685800"/>
                    <a:chOff x="2562321" y="3812717"/>
                    <a:chExt cx="828675" cy="685800"/>
                  </a:xfrm>
                </p:grpSpPr>
                <p:sp>
                  <p:nvSpPr>
                    <p:cNvPr id="229"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30" name="Oval 586"/>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31"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32"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33"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34"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35"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nvGrpSpPr>
                  <p:cNvPr id="221" name="Group 220"/>
                  <p:cNvGrpSpPr/>
                  <p:nvPr/>
                </p:nvGrpSpPr>
                <p:grpSpPr>
                  <a:xfrm>
                    <a:off x="2053505" y="4312315"/>
                    <a:ext cx="828675" cy="685800"/>
                    <a:chOff x="2562321" y="3812717"/>
                    <a:chExt cx="828675" cy="685800"/>
                  </a:xfrm>
                </p:grpSpPr>
                <p:sp>
                  <p:nvSpPr>
                    <p:cNvPr id="222" name="Oval 412"/>
                    <p:cNvSpPr>
                      <a:spLocks noChangeArrowheads="1"/>
                    </p:cNvSpPr>
                    <p:nvPr/>
                  </p:nvSpPr>
                  <p:spPr bwMode="auto">
                    <a:xfrm>
                      <a:off x="3009996" y="3812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23" name="Oval 586"/>
                    <p:cNvSpPr>
                      <a:spLocks noChangeArrowheads="1"/>
                    </p:cNvSpPr>
                    <p:nvPr/>
                  </p:nvSpPr>
                  <p:spPr bwMode="auto">
                    <a:xfrm>
                      <a:off x="2943321" y="3888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24" name="Oval 635"/>
                    <p:cNvSpPr>
                      <a:spLocks noChangeArrowheads="1"/>
                    </p:cNvSpPr>
                    <p:nvPr/>
                  </p:nvSpPr>
                  <p:spPr bwMode="auto">
                    <a:xfrm>
                      <a:off x="2857596" y="39651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25" name="Oval 684"/>
                    <p:cNvSpPr>
                      <a:spLocks noChangeArrowheads="1"/>
                    </p:cNvSpPr>
                    <p:nvPr/>
                  </p:nvSpPr>
                  <p:spPr bwMode="auto">
                    <a:xfrm>
                      <a:off x="2781396" y="40413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a:latin typeface="Courier New" pitchFamily="49" charset="0"/>
                        </a:rPr>
                        <a:t>App</a:t>
                      </a:r>
                    </a:p>
                  </p:txBody>
                </p:sp>
                <p:sp>
                  <p:nvSpPr>
                    <p:cNvPr id="226" name="Oval 733"/>
                    <p:cNvSpPr>
                      <a:spLocks noChangeArrowheads="1"/>
                    </p:cNvSpPr>
                    <p:nvPr/>
                  </p:nvSpPr>
                  <p:spPr bwMode="auto">
                    <a:xfrm>
                      <a:off x="2705196" y="41175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27" name="Oval 782"/>
                    <p:cNvSpPr>
                      <a:spLocks noChangeArrowheads="1"/>
                    </p:cNvSpPr>
                    <p:nvPr/>
                  </p:nvSpPr>
                  <p:spPr bwMode="auto">
                    <a:xfrm>
                      <a:off x="2628996" y="41937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sp>
                  <p:nvSpPr>
                    <p:cNvPr id="228" name="Oval 831"/>
                    <p:cNvSpPr>
                      <a:spLocks noChangeArrowheads="1"/>
                    </p:cNvSpPr>
                    <p:nvPr/>
                  </p:nvSpPr>
                  <p:spPr bwMode="auto">
                    <a:xfrm>
                      <a:off x="2562321" y="4269917"/>
                      <a:ext cx="381000" cy="228600"/>
                    </a:xfrm>
                    <a:prstGeom prst="ellipse">
                      <a:avLst/>
                    </a:prstGeom>
                    <a:solidFill>
                      <a:srgbClr val="008000"/>
                    </a:solidFill>
                    <a:ln w="12700">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400" b="1" dirty="0">
                          <a:latin typeface="Courier New" pitchFamily="49" charset="0"/>
                        </a:rPr>
                        <a:t>App</a:t>
                      </a:r>
                    </a:p>
                  </p:txBody>
                </p:sp>
              </p:grpSp>
            </p:grpSp>
          </p:grpSp>
        </p:grpSp>
        <p:sp>
          <p:nvSpPr>
            <p:cNvPr id="211" name="Line 416"/>
            <p:cNvSpPr>
              <a:spLocks noChangeShapeType="1"/>
            </p:cNvSpPr>
            <p:nvPr/>
          </p:nvSpPr>
          <p:spPr bwMode="auto">
            <a:xfrm flipH="1">
              <a:off x="2777490" y="2850052"/>
              <a:ext cx="1274514" cy="1245698"/>
            </a:xfrm>
            <a:prstGeom prst="line">
              <a:avLst/>
            </a:prstGeom>
            <a:noFill/>
            <a:ln w="22225">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2" name="Text Box 417"/>
            <p:cNvSpPr txBox="1">
              <a:spLocks noChangeArrowheads="1"/>
            </p:cNvSpPr>
            <p:nvPr/>
          </p:nvSpPr>
          <p:spPr bwMode="auto">
            <a:xfrm rot="18918034">
              <a:off x="2822558" y="3134153"/>
              <a:ext cx="1073150" cy="366713"/>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dirty="0"/>
                <a:t>Versions</a:t>
              </a:r>
            </a:p>
          </p:txBody>
        </p:sp>
        <p:sp>
          <p:nvSpPr>
            <p:cNvPr id="213" name="Line 418"/>
            <p:cNvSpPr>
              <a:spLocks noChangeShapeType="1"/>
            </p:cNvSpPr>
            <p:nvPr/>
          </p:nvSpPr>
          <p:spPr bwMode="auto">
            <a:xfrm flipV="1">
              <a:off x="4065116" y="2842260"/>
              <a:ext cx="2644293" cy="1442"/>
            </a:xfrm>
            <a:prstGeom prst="line">
              <a:avLst/>
            </a:prstGeom>
            <a:noFill/>
            <a:ln w="22225">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4" name="Text Box 419"/>
            <p:cNvSpPr txBox="1">
              <a:spLocks noChangeArrowheads="1"/>
            </p:cNvSpPr>
            <p:nvPr/>
          </p:nvSpPr>
          <p:spPr bwMode="auto">
            <a:xfrm>
              <a:off x="4630585" y="2469052"/>
              <a:ext cx="1416050" cy="366713"/>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dirty="0"/>
                <a:t>Applications</a:t>
              </a:r>
            </a:p>
          </p:txBody>
        </p:sp>
      </p:grpSp>
      <p:sp>
        <p:nvSpPr>
          <p:cNvPr id="821" name="Content Placeholder 2"/>
          <p:cNvSpPr txBox="1">
            <a:spLocks/>
          </p:cNvSpPr>
          <p:nvPr/>
        </p:nvSpPr>
        <p:spPr bwMode="auto">
          <a:xfrm>
            <a:off x="1313741" y="3089632"/>
            <a:ext cx="6925826" cy="312593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ts val="1600"/>
              </a:lnSpc>
              <a:buFont typeface="Arial" pitchFamily="34" charset="0"/>
              <a:buNone/>
            </a:pPr>
            <a:r>
              <a:rPr lang="en-US" sz="1800" b="1" dirty="0" smtClean="0">
                <a:latin typeface="Courier New" pitchFamily="49" charset="0"/>
                <a:cs typeface="Courier New" pitchFamily="49" charset="0"/>
              </a:rPr>
              <a:t>Versions ^</a:t>
            </a:r>
          </a:p>
          <a:p>
            <a:pPr marL="0" indent="0">
              <a:lnSpc>
                <a:spcPts val="1600"/>
              </a:lnSpc>
              <a:buFont typeface="Arial" pitchFamily="34" charset="0"/>
              <a:buNone/>
            </a:pPr>
            <a:r>
              <a:rPr lang="en-US" sz="1800" b="1" dirty="0" smtClean="0">
                <a:latin typeface="Courier New" pitchFamily="49" charset="0"/>
                <a:cs typeface="Courier New" pitchFamily="49" charset="0"/>
              </a:rPr>
              <a:t>         |</a:t>
            </a:r>
          </a:p>
          <a:p>
            <a:pPr marL="0" indent="0">
              <a:lnSpc>
                <a:spcPts val="1600"/>
              </a:lnSpc>
              <a:buFont typeface="Arial" pitchFamily="34" charset="0"/>
              <a:buNone/>
            </a:pPr>
            <a:r>
              <a:rPr lang="pt-BR" sz="1800" b="1" dirty="0" smtClean="0">
                <a:latin typeface="Courier New" pitchFamily="49" charset="0"/>
                <a:cs typeface="Courier New" pitchFamily="49" charset="0"/>
              </a:rPr>
              <a:t>      M  | $ </a:t>
            </a:r>
            <a:r>
              <a:rPr lang="pt-BR" sz="1800" b="1" dirty="0">
                <a:latin typeface="Courier New" pitchFamily="49" charset="0"/>
                <a:cs typeface="Courier New" pitchFamily="49" charset="0"/>
              </a:rPr>
              <a:t>$</a:t>
            </a:r>
            <a:r>
              <a:rPr lang="pt-BR" sz="1800" b="1" dirty="0" smtClean="0">
                <a:latin typeface="Courier New" pitchFamily="49" charset="0"/>
                <a:cs typeface="Courier New" pitchFamily="49" charset="0"/>
              </a:rPr>
              <a:t> $ </a:t>
            </a:r>
            <a:r>
              <a:rPr lang="pt-BR" sz="1800" b="1" dirty="0">
                <a:latin typeface="Courier New" pitchFamily="49" charset="0"/>
                <a:cs typeface="Courier New" pitchFamily="49" charset="0"/>
              </a:rPr>
              <a:t>$</a:t>
            </a:r>
            <a:r>
              <a:rPr lang="pt-BR" sz="1800" b="1" dirty="0" smtClean="0">
                <a:latin typeface="Courier New" pitchFamily="49" charset="0"/>
                <a:cs typeface="Courier New" pitchFamily="49" charset="0"/>
              </a:rPr>
              <a:t> </a:t>
            </a:r>
            <a:r>
              <a:rPr lang="pt-BR" sz="1800" b="1" dirty="0">
                <a:latin typeface="Courier New" pitchFamily="49" charset="0"/>
                <a:cs typeface="Courier New" pitchFamily="49" charset="0"/>
              </a:rPr>
              <a:t>$</a:t>
            </a:r>
            <a:r>
              <a:rPr lang="pt-BR" sz="1800" b="1" dirty="0" smtClean="0">
                <a:latin typeface="Courier New" pitchFamily="49" charset="0"/>
                <a:cs typeface="Courier New" pitchFamily="49" charset="0"/>
              </a:rPr>
              <a:t> </a:t>
            </a:r>
            <a:r>
              <a:rPr lang="pt-BR" sz="1800" b="1" dirty="0">
                <a:latin typeface="Courier New" pitchFamily="49" charset="0"/>
                <a:cs typeface="Courier New" pitchFamily="49" charset="0"/>
              </a:rPr>
              <a:t>$</a:t>
            </a:r>
            <a:r>
              <a:rPr lang="pt-BR" sz="1800" b="1" dirty="0" smtClean="0">
                <a:latin typeface="Courier New" pitchFamily="49" charset="0"/>
                <a:cs typeface="Courier New" pitchFamily="49" charset="0"/>
              </a:rPr>
              <a:t> </a:t>
            </a:r>
            <a:r>
              <a:rPr lang="pt-BR" sz="1800" b="1" dirty="0">
                <a:latin typeface="Courier New" pitchFamily="49" charset="0"/>
                <a:cs typeface="Courier New" pitchFamily="49" charset="0"/>
              </a:rPr>
              <a:t>$</a:t>
            </a:r>
            <a:r>
              <a:rPr lang="pt-BR" sz="1800" b="1" dirty="0" smtClean="0">
                <a:latin typeface="Courier New" pitchFamily="49" charset="0"/>
                <a:cs typeface="Courier New" pitchFamily="49" charset="0"/>
              </a:rPr>
              <a:t> </a:t>
            </a:r>
            <a:r>
              <a:rPr lang="pt-BR" sz="1800" b="1" dirty="0">
                <a:latin typeface="Courier New" pitchFamily="49" charset="0"/>
                <a:cs typeface="Courier New" pitchFamily="49" charset="0"/>
              </a:rPr>
              <a:t>$</a:t>
            </a:r>
            <a:r>
              <a:rPr lang="pt-BR" sz="1800" b="1" dirty="0" smtClean="0">
                <a:latin typeface="Courier New" pitchFamily="49" charset="0"/>
                <a:cs typeface="Courier New" pitchFamily="49" charset="0"/>
              </a:rPr>
              <a:t> </a:t>
            </a:r>
            <a:r>
              <a:rPr lang="pt-BR" sz="1800" b="1" dirty="0">
                <a:latin typeface="Courier New" pitchFamily="49" charset="0"/>
                <a:cs typeface="Courier New" pitchFamily="49" charset="0"/>
              </a:rPr>
              <a:t>$</a:t>
            </a:r>
            <a:r>
              <a:rPr lang="pt-BR" sz="1800" b="1" dirty="0" smtClean="0">
                <a:latin typeface="Courier New" pitchFamily="49" charset="0"/>
                <a:cs typeface="Courier New" pitchFamily="49" charset="0"/>
              </a:rPr>
              <a:t> ... $</a:t>
            </a:r>
          </a:p>
          <a:p>
            <a:pPr marL="0" indent="0">
              <a:lnSpc>
                <a:spcPts val="1600"/>
              </a:lnSpc>
              <a:buFont typeface="Arial" pitchFamily="34" charset="0"/>
              <a:buNone/>
            </a:pPr>
            <a:r>
              <a:rPr lang="en-US" sz="1800" b="1" dirty="0" smtClean="0">
                <a:latin typeface="Courier New" pitchFamily="49" charset="0"/>
                <a:cs typeface="Courier New" pitchFamily="49" charset="0"/>
              </a:rPr>
              <a:t>      .  | . . . . . . . . . ... .</a:t>
            </a:r>
          </a:p>
          <a:p>
            <a:pPr marL="0" indent="0">
              <a:lnSpc>
                <a:spcPts val="1600"/>
              </a:lnSpc>
              <a:buFont typeface="Arial" pitchFamily="34" charset="0"/>
              <a:buNone/>
            </a:pPr>
            <a:r>
              <a:rPr lang="en-US" sz="1800" b="1" dirty="0" smtClean="0">
                <a:latin typeface="Courier New" pitchFamily="49" charset="0"/>
                <a:cs typeface="Courier New" pitchFamily="49" charset="0"/>
              </a:rPr>
              <a:t>      :  | : : : : : : : : : ::: :</a:t>
            </a:r>
          </a:p>
          <a:p>
            <a:pPr marL="0" indent="0">
              <a:lnSpc>
                <a:spcPts val="1600"/>
              </a:lnSpc>
              <a:buNone/>
            </a:pPr>
            <a:r>
              <a:rPr lang="pt-BR" sz="1800" b="1" dirty="0" smtClean="0">
                <a:latin typeface="Courier New" pitchFamily="49" charset="0"/>
                <a:cs typeface="Courier New" pitchFamily="49" charset="0"/>
              </a:rPr>
              <a:t>      3  | </a:t>
            </a:r>
            <a:r>
              <a:rPr lang="pt-BR" sz="1800" b="1" dirty="0">
                <a:latin typeface="Courier New" pitchFamily="49" charset="0"/>
                <a:cs typeface="Courier New" pitchFamily="49" charset="0"/>
              </a:rPr>
              <a:t>$ $ $ $ $ $ $ $ $ ... $</a:t>
            </a:r>
          </a:p>
          <a:p>
            <a:pPr marL="0" indent="0">
              <a:lnSpc>
                <a:spcPts val="1600"/>
              </a:lnSpc>
              <a:buFont typeface="Arial" pitchFamily="34" charset="0"/>
              <a:buNone/>
            </a:pPr>
            <a:r>
              <a:rPr lang="en-US" sz="1800" b="1" dirty="0" smtClean="0">
                <a:latin typeface="Courier New" pitchFamily="49" charset="0"/>
                <a:cs typeface="Courier New" pitchFamily="49" charset="0"/>
              </a:rPr>
              <a:t>         |      </a:t>
            </a:r>
            <a:r>
              <a:rPr lang="en-US" sz="1800" b="1" dirty="0" smtClean="0">
                <a:solidFill>
                  <a:schemeClr val="accent6">
                    <a:lumMod val="50000"/>
                  </a:schemeClr>
                </a:solidFill>
                <a:latin typeface="Comic Sans MS" pitchFamily="66" charset="0"/>
                <a:cs typeface="Courier New" pitchFamily="49" charset="0"/>
              </a:rPr>
              <a:t>Perceived Cost</a:t>
            </a:r>
          </a:p>
          <a:p>
            <a:pPr marL="0" indent="0">
              <a:lnSpc>
                <a:spcPts val="1600"/>
              </a:lnSpc>
              <a:buNone/>
            </a:pPr>
            <a:r>
              <a:rPr lang="pt-BR" sz="1800" b="1" dirty="0" smtClean="0">
                <a:latin typeface="Courier New" pitchFamily="49" charset="0"/>
                <a:cs typeface="Courier New" pitchFamily="49" charset="0"/>
              </a:rPr>
              <a:t>      2  | </a:t>
            </a:r>
            <a:r>
              <a:rPr lang="pt-BR" sz="1800" b="1" dirty="0">
                <a:latin typeface="Courier New" pitchFamily="49" charset="0"/>
                <a:cs typeface="Courier New" pitchFamily="49" charset="0"/>
              </a:rPr>
              <a:t>$ $ $ $ $ $ $ $ $ ... $</a:t>
            </a:r>
          </a:p>
          <a:p>
            <a:pPr marL="0" indent="0">
              <a:lnSpc>
                <a:spcPts val="1600"/>
              </a:lnSpc>
              <a:buFont typeface="Arial" pitchFamily="34" charset="0"/>
              <a:buNone/>
            </a:pPr>
            <a:r>
              <a:rPr lang="en-US" sz="1800" b="1" dirty="0" smtClean="0">
                <a:latin typeface="Courier New" pitchFamily="49" charset="0"/>
                <a:cs typeface="Courier New" pitchFamily="49" charset="0"/>
              </a:rPr>
              <a:t>         |</a:t>
            </a:r>
          </a:p>
          <a:p>
            <a:pPr marL="0" indent="0">
              <a:lnSpc>
                <a:spcPts val="1600"/>
              </a:lnSpc>
              <a:buNone/>
            </a:pPr>
            <a:r>
              <a:rPr lang="pt-BR" sz="1800" b="1" dirty="0" smtClean="0">
                <a:latin typeface="Courier New" pitchFamily="49" charset="0"/>
                <a:cs typeface="Courier New" pitchFamily="49" charset="0"/>
              </a:rPr>
              <a:t>      1  | </a:t>
            </a:r>
            <a:r>
              <a:rPr lang="pt-BR" sz="1800" b="1" dirty="0">
                <a:latin typeface="Courier New" pitchFamily="49" charset="0"/>
                <a:cs typeface="Courier New" pitchFamily="49" charset="0"/>
              </a:rPr>
              <a:t>$ $ $ $ $ $ $ $ $ ... $</a:t>
            </a:r>
          </a:p>
          <a:p>
            <a:pPr marL="0" indent="0">
              <a:lnSpc>
                <a:spcPts val="1600"/>
              </a:lnSpc>
              <a:buFont typeface="Arial" pitchFamily="34" charset="0"/>
              <a:buNone/>
            </a:pPr>
            <a:r>
              <a:rPr lang="en-US" sz="1800" b="1" dirty="0" smtClean="0">
                <a:latin typeface="Courier New" pitchFamily="49" charset="0"/>
                <a:cs typeface="Courier New" pitchFamily="49" charset="0"/>
              </a:rPr>
              <a:t>         +----------------------------&gt;</a:t>
            </a:r>
          </a:p>
          <a:p>
            <a:pPr marL="0" indent="0">
              <a:lnSpc>
                <a:spcPts val="1600"/>
              </a:lnSpc>
              <a:buFont typeface="Arial" pitchFamily="34" charset="0"/>
              <a:buNone/>
            </a:pPr>
            <a:r>
              <a:rPr lang="fr-FR" sz="1800" b="1" dirty="0" smtClean="0">
                <a:latin typeface="Courier New" pitchFamily="49" charset="0"/>
                <a:cs typeface="Courier New" pitchFamily="49" charset="0"/>
              </a:rPr>
              <a:t>           1 2 3 .  .  .  .  ... N  Applications</a:t>
            </a:r>
            <a:endParaRPr lang="en-US" sz="1800" b="1" dirty="0" smtClean="0">
              <a:latin typeface="Courier New" pitchFamily="49" charset="0"/>
              <a:cs typeface="Courier New" pitchFamily="49" charset="0"/>
            </a:endParaRP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122</a:t>
            </a:fld>
            <a:endParaRPr lang="en-US"/>
          </a:p>
        </p:txBody>
      </p:sp>
    </p:spTree>
    <p:extLst>
      <p:ext uri="{BB962C8B-B14F-4D97-AF65-F5344CB8AC3E}">
        <p14:creationId xmlns:p14="http://schemas.microsoft.com/office/powerpoint/2010/main" val="21106841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69"/>
                                        </p:tgtEl>
                                        <p:attrNameLst>
                                          <p:attrName>style.visibility</p:attrName>
                                        </p:attrNameLst>
                                      </p:cBhvr>
                                      <p:to>
                                        <p:strVal val="visible"/>
                                      </p:to>
                                    </p:set>
                                    <p:animEffect transition="in" filter="fade">
                                      <p:cBhvr>
                                        <p:cTn id="7" dur="500"/>
                                        <p:tgtEl>
                                          <p:spTgt spid="169"/>
                                        </p:tgtEl>
                                      </p:cBhvr>
                                    </p:animEffect>
                                  </p:childTnLst>
                                </p:cTn>
                              </p:par>
                              <p:par>
                                <p:cTn id="8" presetID="10" presetClass="exit" presetSubtype="0" fill="hold" grpId="0" nodeType="withEffect">
                                  <p:stCondLst>
                                    <p:cond delay="0"/>
                                  </p:stCondLst>
                                  <p:childTnLst>
                                    <p:animEffect transition="out" filter="fade">
                                      <p:cBhvr>
                                        <p:cTn id="9" dur="500"/>
                                        <p:tgtEl>
                                          <p:spTgt spid="821"/>
                                        </p:tgtEl>
                                      </p:cBhvr>
                                    </p:animEffect>
                                    <p:set>
                                      <p:cBhvr>
                                        <p:cTn id="10" dur="1" fill="hold">
                                          <p:stCondLst>
                                            <p:cond delay="499"/>
                                          </p:stCondLst>
                                        </p:cTn>
                                        <p:tgtEl>
                                          <p:spTgt spid="82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21" grpId="0"/>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229600" cy="4525963"/>
          </a:xfrm>
        </p:spPr>
        <p:txBody>
          <a:bodyPr/>
          <a:lstStyle/>
          <a:p>
            <a:pPr marL="0" indent="0">
              <a:buNone/>
            </a:pPr>
            <a:r>
              <a:rPr lang="en-US" sz="4400" b="1" i="1" u="sng" dirty="0" smtClean="0">
                <a:solidFill>
                  <a:srgbClr val="C00000"/>
                </a:solidFill>
              </a:rPr>
              <a:t>H</a:t>
            </a:r>
            <a:r>
              <a:rPr lang="en-US" sz="4400" b="1" i="1" u="sng" dirty="0" smtClean="0">
                <a:solidFill>
                  <a:srgbClr val="0000FF"/>
                </a:solidFill>
              </a:rPr>
              <a:t>i</a:t>
            </a:r>
            <a:r>
              <a:rPr lang="en-US" sz="4400" b="1" i="1" u="sng" dirty="0" smtClean="0">
                <a:solidFill>
                  <a:srgbClr val="C00000"/>
                </a:solidFill>
              </a:rPr>
              <a:t>e</a:t>
            </a:r>
            <a:r>
              <a:rPr lang="en-US" sz="4400" b="1" i="1" u="sng" dirty="0" smtClean="0">
                <a:solidFill>
                  <a:srgbClr val="0000FF"/>
                </a:solidFill>
              </a:rPr>
              <a:t>r</a:t>
            </a:r>
            <a:r>
              <a:rPr lang="en-US" sz="4400" b="1" i="1" u="sng" dirty="0" smtClean="0">
                <a:solidFill>
                  <a:srgbClr val="C00000"/>
                </a:solidFill>
              </a:rPr>
              <a:t>a</a:t>
            </a:r>
            <a:r>
              <a:rPr lang="en-US" sz="4400" b="1" i="1" u="sng" dirty="0" smtClean="0">
                <a:solidFill>
                  <a:srgbClr val="0000FF"/>
                </a:solidFill>
              </a:rPr>
              <a:t>r</a:t>
            </a:r>
            <a:r>
              <a:rPr lang="en-US" sz="4400" b="1" i="1" u="sng" dirty="0" smtClean="0">
                <a:solidFill>
                  <a:srgbClr val="C00000"/>
                </a:solidFill>
              </a:rPr>
              <a:t>c</a:t>
            </a:r>
            <a:r>
              <a:rPr lang="en-US" sz="4400" b="1" i="1" u="sng" dirty="0" smtClean="0">
                <a:solidFill>
                  <a:srgbClr val="0000FF"/>
                </a:solidFill>
              </a:rPr>
              <a:t>h</a:t>
            </a:r>
            <a:r>
              <a:rPr lang="en-US" sz="4400" b="1" i="1" u="sng" dirty="0" smtClean="0">
                <a:solidFill>
                  <a:srgbClr val="C00000"/>
                </a:solidFill>
              </a:rPr>
              <a:t>i</a:t>
            </a:r>
            <a:r>
              <a:rPr lang="en-US" sz="4400" b="1" i="1" u="sng" dirty="0" smtClean="0">
                <a:solidFill>
                  <a:srgbClr val="0000FF"/>
                </a:solidFill>
              </a:rPr>
              <a:t>c</a:t>
            </a:r>
            <a:r>
              <a:rPr lang="en-US" sz="4400" b="1" i="1" u="sng" dirty="0" smtClean="0">
                <a:solidFill>
                  <a:srgbClr val="C00000"/>
                </a:solidFill>
              </a:rPr>
              <a:t>a</a:t>
            </a:r>
            <a:r>
              <a:rPr lang="en-US" sz="4400" b="1" i="1" u="sng" dirty="0" smtClean="0">
                <a:solidFill>
                  <a:srgbClr val="0000FF"/>
                </a:solidFill>
              </a:rPr>
              <a:t>l</a:t>
            </a:r>
            <a:r>
              <a:rPr lang="en-US" sz="4400" b="1" i="1" u="sng" dirty="0" smtClean="0">
                <a:solidFill>
                  <a:srgbClr val="C00000"/>
                </a:solidFill>
              </a:rPr>
              <a:t>l</a:t>
            </a:r>
            <a:r>
              <a:rPr lang="en-US" sz="4400" b="1" i="1" u="sng" dirty="0" smtClean="0">
                <a:solidFill>
                  <a:srgbClr val="0000FF"/>
                </a:solidFill>
              </a:rPr>
              <a:t>y</a:t>
            </a:r>
            <a:r>
              <a:rPr lang="en-US" sz="4400" b="1" i="1" u="sng" dirty="0" smtClean="0">
                <a:solidFill>
                  <a:srgbClr val="C00000"/>
                </a:solidFill>
              </a:rPr>
              <a:t> </a:t>
            </a:r>
            <a:r>
              <a:rPr lang="en-US" sz="4400" b="1" i="1" u="sng" dirty="0">
                <a:solidFill>
                  <a:srgbClr val="C00000"/>
                </a:solidFill>
              </a:rPr>
              <a:t>R</a:t>
            </a:r>
            <a:r>
              <a:rPr lang="en-US" sz="4400" b="1" i="1" u="sng" dirty="0" smtClean="0">
                <a:solidFill>
                  <a:srgbClr val="0000FF"/>
                </a:solidFill>
              </a:rPr>
              <a:t>e</a:t>
            </a:r>
            <a:r>
              <a:rPr lang="en-US" sz="4400" b="1" i="1" u="sng" dirty="0" smtClean="0">
                <a:solidFill>
                  <a:srgbClr val="C00000"/>
                </a:solidFill>
              </a:rPr>
              <a:t>u</a:t>
            </a:r>
            <a:r>
              <a:rPr lang="en-US" sz="4400" b="1" i="1" u="sng" dirty="0" smtClean="0">
                <a:solidFill>
                  <a:srgbClr val="0000FF"/>
                </a:solidFill>
              </a:rPr>
              <a:t>s</a:t>
            </a:r>
            <a:r>
              <a:rPr lang="en-US" sz="4400" b="1" i="1" u="sng" dirty="0" smtClean="0">
                <a:solidFill>
                  <a:srgbClr val="C00000"/>
                </a:solidFill>
              </a:rPr>
              <a:t>a</a:t>
            </a:r>
            <a:r>
              <a:rPr lang="en-US" sz="4400" b="1" i="1" u="sng" dirty="0" smtClean="0">
                <a:solidFill>
                  <a:srgbClr val="0000FF"/>
                </a:solidFill>
              </a:rPr>
              <a:t>b</a:t>
            </a:r>
            <a:r>
              <a:rPr lang="en-US" sz="4400" b="1" i="1" u="sng" dirty="0" smtClean="0">
                <a:solidFill>
                  <a:srgbClr val="C00000"/>
                </a:solidFill>
              </a:rPr>
              <a:t>l</a:t>
            </a:r>
            <a:r>
              <a:rPr lang="en-US" sz="4400" b="1" i="1" u="sng" dirty="0" smtClean="0">
                <a:solidFill>
                  <a:srgbClr val="0000FF"/>
                </a:solidFill>
              </a:rPr>
              <a:t>e</a:t>
            </a:r>
            <a:r>
              <a:rPr lang="en-US" sz="4400" b="1" i="1" u="sng" dirty="0" smtClean="0">
                <a:solidFill>
                  <a:srgbClr val="C00000"/>
                </a:solidFill>
              </a:rPr>
              <a:t> S</a:t>
            </a:r>
            <a:r>
              <a:rPr lang="en-US" sz="4400" b="1" i="1" u="sng" dirty="0" smtClean="0">
                <a:solidFill>
                  <a:srgbClr val="0000FF"/>
                </a:solidFill>
              </a:rPr>
              <a:t>o</a:t>
            </a:r>
            <a:r>
              <a:rPr lang="en-US" sz="4400" b="1" i="1" u="sng" dirty="0" smtClean="0">
                <a:solidFill>
                  <a:srgbClr val="C00000"/>
                </a:solidFill>
              </a:rPr>
              <a:t>f</a:t>
            </a:r>
            <a:r>
              <a:rPr lang="en-US" sz="4400" b="1" i="1" u="sng" dirty="0" smtClean="0">
                <a:solidFill>
                  <a:srgbClr val="0000FF"/>
                </a:solidFill>
              </a:rPr>
              <a:t>t</a:t>
            </a:r>
            <a:r>
              <a:rPr lang="en-US" sz="4400" b="1" i="1" u="sng" dirty="0" smtClean="0">
                <a:solidFill>
                  <a:srgbClr val="C00000"/>
                </a:solidFill>
              </a:rPr>
              <a:t>w</a:t>
            </a:r>
            <a:r>
              <a:rPr lang="en-US" sz="4400" b="1" i="1" u="sng" dirty="0" smtClean="0">
                <a:solidFill>
                  <a:srgbClr val="0000FF"/>
                </a:solidFill>
              </a:rPr>
              <a:t>a</a:t>
            </a:r>
            <a:r>
              <a:rPr lang="en-US" sz="4400" b="1" i="1" u="sng" dirty="0" smtClean="0">
                <a:solidFill>
                  <a:srgbClr val="C00000"/>
                </a:solidFill>
              </a:rPr>
              <a:t>r</a:t>
            </a:r>
            <a:r>
              <a:rPr lang="en-US" sz="4400" b="1" i="1" u="sng" dirty="0" smtClean="0">
                <a:solidFill>
                  <a:srgbClr val="0000FF"/>
                </a:solidFill>
              </a:rPr>
              <a:t>e</a:t>
            </a:r>
            <a:r>
              <a:rPr lang="en-US" sz="4400" b="1" i="1" u="sng" dirty="0" smtClean="0">
                <a:solidFill>
                  <a:srgbClr val="C00000"/>
                </a:solidFill>
              </a:rPr>
              <a:t> </a:t>
            </a:r>
            <a:endParaRPr lang="en-US" sz="4400" u="sng" dirty="0" smtClean="0"/>
          </a:p>
          <a:p>
            <a:pPr marL="0" indent="0">
              <a:buNone/>
            </a:pPr>
            <a:endParaRPr lang="en-US" sz="800" dirty="0" smtClean="0"/>
          </a:p>
          <a:p>
            <a:pPr marL="0" indent="0">
              <a:lnSpc>
                <a:spcPts val="1600"/>
              </a:lnSpc>
              <a:buNone/>
            </a:pPr>
            <a:r>
              <a:rPr lang="en-US" b="1" dirty="0" smtClean="0">
                <a:solidFill>
                  <a:schemeClr val="bg1"/>
                </a:solidFill>
                <a:latin typeface="Cordia New" pitchFamily="34" charset="-34"/>
                <a:cs typeface="Cordia New" pitchFamily="34" charset="-34"/>
              </a:rPr>
              <a:t>               </a:t>
            </a:r>
            <a:r>
              <a:rPr lang="en-US" sz="1800" b="1" dirty="0" smtClean="0">
                <a:solidFill>
                  <a:schemeClr val="bg1"/>
                </a:solidFill>
                <a:latin typeface="Courier New" pitchFamily="49" charset="0"/>
                <a:cs typeface="Courier New" pitchFamily="49" charset="0"/>
              </a:rPr>
              <a:t>Versions </a:t>
            </a:r>
            <a:r>
              <a:rPr lang="en-US" sz="1800" b="1" dirty="0">
                <a:solidFill>
                  <a:schemeClr val="bg1"/>
                </a:solidFill>
                <a:latin typeface="Courier New" pitchFamily="49" charset="0"/>
                <a:cs typeface="Courier New" pitchFamily="49" charset="0"/>
              </a:rPr>
              <a:t>^</a:t>
            </a:r>
          </a:p>
          <a:p>
            <a:pPr marL="0" indent="0">
              <a:lnSpc>
                <a:spcPts val="1600"/>
              </a:lnSpc>
              <a:buNone/>
            </a:pPr>
            <a:r>
              <a:rPr lang="en-US" sz="1800" b="1" dirty="0">
                <a:solidFill>
                  <a:schemeClr val="bg1"/>
                </a:solidFill>
                <a:latin typeface="Courier New" pitchFamily="49" charset="0"/>
                <a:cs typeface="Courier New" pitchFamily="49" charset="0"/>
              </a:rPr>
              <a:t>               </a:t>
            </a:r>
            <a:r>
              <a:rPr lang="en-US" sz="1800" b="1" dirty="0" smtClean="0">
                <a:solidFill>
                  <a:schemeClr val="bg1"/>
                </a:solidFill>
                <a:latin typeface="Courier New" pitchFamily="49" charset="0"/>
                <a:cs typeface="Courier New" pitchFamily="49" charset="0"/>
              </a:rPr>
              <a:t>  |</a:t>
            </a:r>
            <a:endParaRPr lang="en-US" sz="1800" b="1" dirty="0">
              <a:solidFill>
                <a:schemeClr val="bg1"/>
              </a:solidFill>
              <a:latin typeface="Courier New" pitchFamily="49" charset="0"/>
              <a:cs typeface="Courier New" pitchFamily="49" charset="0"/>
            </a:endParaRPr>
          </a:p>
          <a:p>
            <a:pPr marL="0" indent="0">
              <a:lnSpc>
                <a:spcPts val="1600"/>
              </a:lnSpc>
              <a:buNone/>
            </a:pPr>
            <a:r>
              <a:rPr lang="pt-BR" sz="1800" b="1" dirty="0">
                <a:solidFill>
                  <a:schemeClr val="bg1"/>
                </a:solidFill>
                <a:latin typeface="Courier New" pitchFamily="49" charset="0"/>
                <a:cs typeface="Courier New" pitchFamily="49" charset="0"/>
              </a:rPr>
              <a:t>             </a:t>
            </a:r>
            <a:r>
              <a:rPr lang="pt-BR" sz="1800" b="1" dirty="0" smtClean="0">
                <a:solidFill>
                  <a:schemeClr val="bg1"/>
                </a:solidFill>
                <a:latin typeface="Courier New" pitchFamily="49" charset="0"/>
                <a:cs typeface="Courier New" pitchFamily="49" charset="0"/>
              </a:rPr>
              <a:t> M  </a:t>
            </a:r>
            <a:r>
              <a:rPr lang="pt-BR" sz="1800" b="1" dirty="0">
                <a:solidFill>
                  <a:schemeClr val="bg1"/>
                </a:solidFill>
                <a:latin typeface="Courier New" pitchFamily="49" charset="0"/>
                <a:cs typeface="Courier New" pitchFamily="49" charset="0"/>
              </a:rPr>
              <a:t>| o o o o o o o o o o o o</a:t>
            </a:r>
          </a:p>
          <a:p>
            <a:pPr marL="0" indent="0">
              <a:lnSpc>
                <a:spcPts val="1600"/>
              </a:lnSpc>
              <a:buNone/>
            </a:pPr>
            <a:r>
              <a:rPr lang="en-US" sz="1800" b="1" dirty="0">
                <a:solidFill>
                  <a:schemeClr val="bg1"/>
                </a:solidFill>
                <a:latin typeface="Courier New" pitchFamily="49" charset="0"/>
                <a:cs typeface="Courier New" pitchFamily="49" charset="0"/>
              </a:rPr>
              <a:t>            </a:t>
            </a:r>
            <a:r>
              <a:rPr lang="en-US" sz="1800" b="1" dirty="0" smtClean="0">
                <a:solidFill>
                  <a:schemeClr val="bg1"/>
                </a:solidFill>
                <a:latin typeface="Courier New" pitchFamily="49" charset="0"/>
                <a:cs typeface="Courier New" pitchFamily="49" charset="0"/>
              </a:rPr>
              <a:t>  </a:t>
            </a:r>
            <a:r>
              <a:rPr lang="en-US" sz="1800" b="1" dirty="0">
                <a:solidFill>
                  <a:schemeClr val="bg1"/>
                </a:solidFill>
                <a:latin typeface="Courier New" pitchFamily="49" charset="0"/>
                <a:cs typeface="Courier New" pitchFamily="49" charset="0"/>
              </a:rPr>
              <a:t>.  | . . . . . . . . . ... .</a:t>
            </a:r>
          </a:p>
          <a:p>
            <a:pPr marL="0" indent="0">
              <a:lnSpc>
                <a:spcPts val="1600"/>
              </a:lnSpc>
              <a:buNone/>
            </a:pPr>
            <a:r>
              <a:rPr lang="en-US" sz="1800" b="1" dirty="0">
                <a:solidFill>
                  <a:schemeClr val="bg1"/>
                </a:solidFill>
                <a:latin typeface="Courier New" pitchFamily="49" charset="0"/>
                <a:cs typeface="Courier New" pitchFamily="49" charset="0"/>
              </a:rPr>
              <a:t>             </a:t>
            </a:r>
            <a:r>
              <a:rPr lang="en-US" sz="1800" b="1" dirty="0" smtClean="0">
                <a:solidFill>
                  <a:schemeClr val="bg1"/>
                </a:solidFill>
                <a:latin typeface="Courier New" pitchFamily="49" charset="0"/>
                <a:cs typeface="Courier New" pitchFamily="49" charset="0"/>
              </a:rPr>
              <a:t> </a:t>
            </a:r>
            <a:r>
              <a:rPr lang="en-US" sz="1800" b="1" dirty="0">
                <a:solidFill>
                  <a:schemeClr val="bg1"/>
                </a:solidFill>
                <a:latin typeface="Courier New" pitchFamily="49" charset="0"/>
                <a:cs typeface="Courier New" pitchFamily="49" charset="0"/>
              </a:rPr>
              <a:t>:  | : : : : : : : : : ::: :</a:t>
            </a:r>
          </a:p>
          <a:p>
            <a:pPr marL="0" indent="0">
              <a:lnSpc>
                <a:spcPts val="1600"/>
              </a:lnSpc>
              <a:buNone/>
            </a:pPr>
            <a:r>
              <a:rPr lang="pt-BR" sz="1800" b="1" dirty="0">
                <a:solidFill>
                  <a:schemeClr val="bg1"/>
                </a:solidFill>
                <a:latin typeface="Courier New" pitchFamily="49" charset="0"/>
                <a:cs typeface="Courier New" pitchFamily="49" charset="0"/>
              </a:rPr>
              <a:t>             </a:t>
            </a:r>
            <a:r>
              <a:rPr lang="pt-BR" sz="1800" b="1" dirty="0" smtClean="0">
                <a:solidFill>
                  <a:schemeClr val="bg1"/>
                </a:solidFill>
                <a:latin typeface="Courier New" pitchFamily="49" charset="0"/>
                <a:cs typeface="Courier New" pitchFamily="49" charset="0"/>
              </a:rPr>
              <a:t> </a:t>
            </a:r>
            <a:r>
              <a:rPr lang="pt-BR" sz="1800" b="1" dirty="0">
                <a:solidFill>
                  <a:schemeClr val="bg1"/>
                </a:solidFill>
                <a:latin typeface="Courier New" pitchFamily="49" charset="0"/>
                <a:cs typeface="Courier New" pitchFamily="49" charset="0"/>
              </a:rPr>
              <a:t>3  | o o o o o o o o o ... o</a:t>
            </a:r>
          </a:p>
          <a:p>
            <a:pPr marL="0" indent="0">
              <a:lnSpc>
                <a:spcPts val="1600"/>
              </a:lnSpc>
              <a:buNone/>
            </a:pPr>
            <a:r>
              <a:rPr lang="en-US" sz="1800" b="1" dirty="0">
                <a:solidFill>
                  <a:schemeClr val="bg1"/>
                </a:solidFill>
                <a:latin typeface="Courier New" pitchFamily="49" charset="0"/>
                <a:cs typeface="Courier New" pitchFamily="49" charset="0"/>
              </a:rPr>
              <a:t>              </a:t>
            </a:r>
            <a:r>
              <a:rPr lang="en-US" sz="1800" b="1" dirty="0" smtClean="0">
                <a:solidFill>
                  <a:schemeClr val="bg1"/>
                </a:solidFill>
                <a:latin typeface="Courier New" pitchFamily="49" charset="0"/>
                <a:cs typeface="Courier New" pitchFamily="49" charset="0"/>
              </a:rPr>
              <a:t>   |      </a:t>
            </a:r>
            <a:r>
              <a:rPr lang="en-US" sz="1800" b="1" dirty="0">
                <a:solidFill>
                  <a:schemeClr val="bg1"/>
                </a:solidFill>
                <a:latin typeface="Comic Sans MS" pitchFamily="66" charset="0"/>
                <a:cs typeface="Courier New" pitchFamily="49" charset="0"/>
              </a:rPr>
              <a:t>Software Capital</a:t>
            </a:r>
          </a:p>
          <a:p>
            <a:pPr marL="0" indent="0">
              <a:lnSpc>
                <a:spcPts val="1600"/>
              </a:lnSpc>
              <a:buNone/>
            </a:pPr>
            <a:r>
              <a:rPr lang="pt-BR" sz="1800" b="1" dirty="0">
                <a:solidFill>
                  <a:schemeClr val="bg1"/>
                </a:solidFill>
                <a:latin typeface="Courier New" pitchFamily="49" charset="0"/>
                <a:cs typeface="Courier New" pitchFamily="49" charset="0"/>
              </a:rPr>
              <a:t>           </a:t>
            </a:r>
            <a:r>
              <a:rPr lang="pt-BR" sz="1800" b="1" dirty="0" smtClean="0">
                <a:solidFill>
                  <a:schemeClr val="bg1"/>
                </a:solidFill>
                <a:latin typeface="Courier New" pitchFamily="49" charset="0"/>
                <a:cs typeface="Courier New" pitchFamily="49" charset="0"/>
              </a:rPr>
              <a:t>   </a:t>
            </a:r>
            <a:r>
              <a:rPr lang="pt-BR" sz="1800" b="1" dirty="0">
                <a:solidFill>
                  <a:schemeClr val="bg1"/>
                </a:solidFill>
                <a:latin typeface="Courier New" pitchFamily="49" charset="0"/>
                <a:cs typeface="Courier New" pitchFamily="49" charset="0"/>
              </a:rPr>
              <a:t>2  | o o o o o o o o o ... </a:t>
            </a:r>
            <a:r>
              <a:rPr lang="pt-BR" sz="1800" b="1" dirty="0" smtClean="0">
                <a:solidFill>
                  <a:schemeClr val="bg1"/>
                </a:solidFill>
                <a:latin typeface="Courier New" pitchFamily="49" charset="0"/>
                <a:cs typeface="Courier New" pitchFamily="49" charset="0"/>
              </a:rPr>
              <a:t>o</a:t>
            </a:r>
            <a:endParaRPr lang="pt-BR" sz="1800" b="1" dirty="0">
              <a:solidFill>
                <a:schemeClr val="bg1"/>
              </a:solidFill>
              <a:latin typeface="Courier New" pitchFamily="49" charset="0"/>
              <a:cs typeface="Courier New" pitchFamily="49" charset="0"/>
            </a:endParaRPr>
          </a:p>
          <a:p>
            <a:pPr marL="0" indent="0">
              <a:lnSpc>
                <a:spcPts val="1600"/>
              </a:lnSpc>
              <a:buNone/>
            </a:pPr>
            <a:r>
              <a:rPr lang="en-US" sz="1800" b="1" dirty="0">
                <a:solidFill>
                  <a:schemeClr val="bg1"/>
                </a:solidFill>
                <a:latin typeface="Courier New" pitchFamily="49" charset="0"/>
                <a:cs typeface="Courier New" pitchFamily="49" charset="0"/>
              </a:rPr>
              <a:t>                </a:t>
            </a:r>
            <a:r>
              <a:rPr lang="en-US" sz="1800" b="1" dirty="0" smtClean="0">
                <a:solidFill>
                  <a:schemeClr val="bg1"/>
                </a:solidFill>
                <a:latin typeface="Courier New" pitchFamily="49" charset="0"/>
                <a:cs typeface="Courier New" pitchFamily="49" charset="0"/>
              </a:rPr>
              <a:t> </a:t>
            </a:r>
            <a:r>
              <a:rPr lang="en-US" sz="1800" b="1" dirty="0">
                <a:solidFill>
                  <a:schemeClr val="bg1"/>
                </a:solidFill>
                <a:latin typeface="Courier New" pitchFamily="49" charset="0"/>
                <a:cs typeface="Courier New" pitchFamily="49" charset="0"/>
              </a:rPr>
              <a:t>|</a:t>
            </a:r>
          </a:p>
          <a:p>
            <a:pPr marL="0" indent="0">
              <a:lnSpc>
                <a:spcPts val="1600"/>
              </a:lnSpc>
              <a:buNone/>
            </a:pPr>
            <a:r>
              <a:rPr lang="pt-BR" sz="1800" b="1" dirty="0">
                <a:solidFill>
                  <a:schemeClr val="bg1"/>
                </a:solidFill>
                <a:latin typeface="Courier New" pitchFamily="49" charset="0"/>
                <a:cs typeface="Courier New" pitchFamily="49" charset="0"/>
              </a:rPr>
              <a:t>             </a:t>
            </a:r>
            <a:r>
              <a:rPr lang="pt-BR" sz="1800" b="1" dirty="0" smtClean="0">
                <a:solidFill>
                  <a:schemeClr val="bg1"/>
                </a:solidFill>
                <a:latin typeface="Courier New" pitchFamily="49" charset="0"/>
                <a:cs typeface="Courier New" pitchFamily="49" charset="0"/>
              </a:rPr>
              <a:t> 1  </a:t>
            </a:r>
            <a:r>
              <a:rPr lang="pt-BR" sz="1800" b="1" dirty="0">
                <a:solidFill>
                  <a:schemeClr val="bg1"/>
                </a:solidFill>
                <a:latin typeface="Courier New" pitchFamily="49" charset="0"/>
                <a:cs typeface="Courier New" pitchFamily="49" charset="0"/>
              </a:rPr>
              <a:t>| o o o o o o o o o ... o</a:t>
            </a:r>
          </a:p>
          <a:p>
            <a:pPr marL="0" indent="0">
              <a:lnSpc>
                <a:spcPts val="1600"/>
              </a:lnSpc>
              <a:buNone/>
            </a:pPr>
            <a:r>
              <a:rPr lang="en-US" sz="1800" b="1" dirty="0">
                <a:solidFill>
                  <a:schemeClr val="bg1"/>
                </a:solidFill>
                <a:latin typeface="Courier New" pitchFamily="49" charset="0"/>
                <a:cs typeface="Courier New" pitchFamily="49" charset="0"/>
              </a:rPr>
              <a:t>        </a:t>
            </a:r>
            <a:r>
              <a:rPr lang="en-US" sz="1800" b="1" dirty="0" smtClean="0">
                <a:solidFill>
                  <a:schemeClr val="bg1"/>
                </a:solidFill>
                <a:latin typeface="Courier New" pitchFamily="49" charset="0"/>
                <a:cs typeface="Courier New" pitchFamily="49" charset="0"/>
              </a:rPr>
              <a:t>         </a:t>
            </a:r>
            <a:r>
              <a:rPr lang="en-US" sz="1800" b="1" dirty="0">
                <a:solidFill>
                  <a:schemeClr val="bg1"/>
                </a:solidFill>
                <a:latin typeface="Courier New" pitchFamily="49" charset="0"/>
                <a:cs typeface="Courier New" pitchFamily="49" charset="0"/>
              </a:rPr>
              <a:t>+----------------------------&gt;</a:t>
            </a:r>
          </a:p>
          <a:p>
            <a:pPr marL="0" indent="0">
              <a:lnSpc>
                <a:spcPts val="1600"/>
              </a:lnSpc>
              <a:buNone/>
            </a:pPr>
            <a:r>
              <a:rPr lang="fr-FR" sz="1800" b="1" dirty="0">
                <a:solidFill>
                  <a:schemeClr val="bg1"/>
                </a:solidFill>
                <a:latin typeface="Courier New" pitchFamily="49" charset="0"/>
                <a:cs typeface="Courier New" pitchFamily="49" charset="0"/>
              </a:rPr>
              <a:t>                </a:t>
            </a:r>
            <a:r>
              <a:rPr lang="fr-FR" sz="1800" b="1" dirty="0" smtClean="0">
                <a:solidFill>
                  <a:schemeClr val="bg1"/>
                </a:solidFill>
                <a:latin typeface="Courier New" pitchFamily="49" charset="0"/>
                <a:cs typeface="Courier New" pitchFamily="49" charset="0"/>
              </a:rPr>
              <a:t>   </a:t>
            </a:r>
            <a:r>
              <a:rPr lang="fr-FR" sz="1800" b="1" dirty="0">
                <a:solidFill>
                  <a:schemeClr val="bg1"/>
                </a:solidFill>
                <a:latin typeface="Courier New" pitchFamily="49" charset="0"/>
                <a:cs typeface="Courier New" pitchFamily="49" charset="0"/>
              </a:rPr>
              <a:t>1 2 3 .  .  .  .  ... N  Applications</a:t>
            </a:r>
            <a:endParaRPr lang="en-US" sz="1800" b="1" dirty="0" smtClean="0">
              <a:solidFill>
                <a:schemeClr val="bg1"/>
              </a:solidFill>
              <a:latin typeface="Courier New" pitchFamily="49" charset="0"/>
              <a:cs typeface="Courier New" pitchFamily="49" charset="0"/>
            </a:endParaRPr>
          </a:p>
        </p:txBody>
      </p:sp>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grpSp>
        <p:nvGrpSpPr>
          <p:cNvPr id="5" name="Group 4"/>
          <p:cNvGrpSpPr/>
          <p:nvPr/>
        </p:nvGrpSpPr>
        <p:grpSpPr>
          <a:xfrm>
            <a:off x="1524000" y="3276600"/>
            <a:ext cx="6248399" cy="3276601"/>
            <a:chOff x="3817098" y="5623697"/>
            <a:chExt cx="1408116" cy="929504"/>
          </a:xfrm>
        </p:grpSpPr>
        <p:sp>
          <p:nvSpPr>
            <p:cNvPr id="30" name="Rectangle 12"/>
            <p:cNvSpPr>
              <a:spLocks noChangeArrowheads="1"/>
            </p:cNvSpPr>
            <p:nvPr/>
          </p:nvSpPr>
          <p:spPr bwMode="auto">
            <a:xfrm>
              <a:off x="4030830" y="6083718"/>
              <a:ext cx="370330" cy="27168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 name="AutoShape 13"/>
            <p:cNvSpPr>
              <a:spLocks noChangeArrowheads="1"/>
            </p:cNvSpPr>
            <p:nvPr/>
          </p:nvSpPr>
          <p:spPr bwMode="auto">
            <a:xfrm>
              <a:off x="4100090" y="6162088"/>
              <a:ext cx="233224" cy="114943"/>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 name="Rectangle 14"/>
            <p:cNvSpPr>
              <a:spLocks noChangeArrowheads="1"/>
            </p:cNvSpPr>
            <p:nvPr/>
          </p:nvSpPr>
          <p:spPr bwMode="auto">
            <a:xfrm>
              <a:off x="4449218" y="6083718"/>
              <a:ext cx="370330" cy="27168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 name="AutoShape 15"/>
            <p:cNvSpPr>
              <a:spLocks noChangeArrowheads="1"/>
            </p:cNvSpPr>
            <p:nvPr/>
          </p:nvSpPr>
          <p:spPr bwMode="auto">
            <a:xfrm>
              <a:off x="4518478" y="6162088"/>
              <a:ext cx="233224" cy="114943"/>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 name="Rectangle 16"/>
            <p:cNvSpPr>
              <a:spLocks noChangeArrowheads="1"/>
            </p:cNvSpPr>
            <p:nvPr/>
          </p:nvSpPr>
          <p:spPr bwMode="auto">
            <a:xfrm>
              <a:off x="4854884" y="6088942"/>
              <a:ext cx="370330" cy="269943"/>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 name="AutoShape 17"/>
            <p:cNvSpPr>
              <a:spLocks noChangeArrowheads="1"/>
            </p:cNvSpPr>
            <p:nvPr/>
          </p:nvSpPr>
          <p:spPr bwMode="auto">
            <a:xfrm>
              <a:off x="4924144" y="6165571"/>
              <a:ext cx="231810" cy="116685"/>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36" name="Group 5"/>
            <p:cNvGrpSpPr>
              <a:grpSpLocks/>
            </p:cNvGrpSpPr>
            <p:nvPr/>
          </p:nvGrpSpPr>
          <p:grpSpPr bwMode="auto">
            <a:xfrm>
              <a:off x="3930250" y="5623697"/>
              <a:ext cx="1194384" cy="818548"/>
              <a:chOff x="810" y="2187"/>
              <a:chExt cx="845" cy="470"/>
            </a:xfrm>
          </p:grpSpPr>
          <p:sp>
            <p:nvSpPr>
              <p:cNvPr id="157" name="Rectangle 8"/>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8" name="AutoShape 9"/>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9" name="Rectangle 10"/>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0" name="AutoShape 11"/>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1" name="Rectangle 12"/>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2" name="AutoShape 13"/>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3" name="Rectangle 14"/>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4" name="AutoShape 15"/>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5" name="Rectangle 16"/>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6" name="AutoShape 17"/>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7" name="Rectangle 6"/>
              <p:cNvSpPr>
                <a:spLocks noChangeArrowheads="1"/>
              </p:cNvSpPr>
              <p:nvPr/>
            </p:nvSpPr>
            <p:spPr bwMode="auto">
              <a:xfrm>
                <a:off x="1078" y="2187"/>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8" name="AutoShape 7"/>
              <p:cNvSpPr>
                <a:spLocks noChangeArrowheads="1"/>
              </p:cNvSpPr>
              <p:nvPr/>
            </p:nvSpPr>
            <p:spPr bwMode="auto">
              <a:xfrm>
                <a:off x="1127" y="2231"/>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37" name="Rectangle 8"/>
            <p:cNvSpPr>
              <a:spLocks noChangeArrowheads="1"/>
            </p:cNvSpPr>
            <p:nvPr/>
          </p:nvSpPr>
          <p:spPr bwMode="auto">
            <a:xfrm>
              <a:off x="4040427" y="5952362"/>
              <a:ext cx="370330" cy="27168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8" name="AutoShape 9"/>
            <p:cNvSpPr>
              <a:spLocks noChangeArrowheads="1"/>
            </p:cNvSpPr>
            <p:nvPr/>
          </p:nvSpPr>
          <p:spPr bwMode="auto">
            <a:xfrm>
              <a:off x="4109688" y="6030731"/>
              <a:ext cx="231810" cy="114943"/>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 name="Rectangle 10"/>
            <p:cNvSpPr>
              <a:spLocks noChangeArrowheads="1"/>
            </p:cNvSpPr>
            <p:nvPr/>
          </p:nvSpPr>
          <p:spPr bwMode="auto">
            <a:xfrm>
              <a:off x="4458815" y="5952362"/>
              <a:ext cx="370330" cy="27168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 name="AutoShape 11"/>
            <p:cNvSpPr>
              <a:spLocks noChangeArrowheads="1"/>
            </p:cNvSpPr>
            <p:nvPr/>
          </p:nvSpPr>
          <p:spPr bwMode="auto">
            <a:xfrm>
              <a:off x="4528075" y="6030731"/>
              <a:ext cx="231810" cy="114943"/>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 name="Rectangle 12"/>
            <p:cNvSpPr>
              <a:spLocks noChangeArrowheads="1"/>
            </p:cNvSpPr>
            <p:nvPr/>
          </p:nvSpPr>
          <p:spPr bwMode="auto">
            <a:xfrm>
              <a:off x="3817098" y="6278034"/>
              <a:ext cx="370330" cy="27168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 name="AutoShape 13"/>
            <p:cNvSpPr>
              <a:spLocks noChangeArrowheads="1"/>
            </p:cNvSpPr>
            <p:nvPr/>
          </p:nvSpPr>
          <p:spPr bwMode="auto">
            <a:xfrm>
              <a:off x="3886358" y="6356404"/>
              <a:ext cx="233224" cy="114943"/>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3" name="Rectangle 14"/>
            <p:cNvSpPr>
              <a:spLocks noChangeArrowheads="1"/>
            </p:cNvSpPr>
            <p:nvPr/>
          </p:nvSpPr>
          <p:spPr bwMode="auto">
            <a:xfrm>
              <a:off x="4235486" y="6278034"/>
              <a:ext cx="370330" cy="27168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 name="AutoShape 15"/>
            <p:cNvSpPr>
              <a:spLocks noChangeArrowheads="1"/>
            </p:cNvSpPr>
            <p:nvPr/>
          </p:nvSpPr>
          <p:spPr bwMode="auto">
            <a:xfrm>
              <a:off x="4304746" y="6356404"/>
              <a:ext cx="233224" cy="114943"/>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 name="Rectangle 16"/>
            <p:cNvSpPr>
              <a:spLocks noChangeArrowheads="1"/>
            </p:cNvSpPr>
            <p:nvPr/>
          </p:nvSpPr>
          <p:spPr bwMode="auto">
            <a:xfrm>
              <a:off x="4641152" y="6283258"/>
              <a:ext cx="370330" cy="269943"/>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 name="AutoShape 17"/>
            <p:cNvSpPr>
              <a:spLocks noChangeArrowheads="1"/>
            </p:cNvSpPr>
            <p:nvPr/>
          </p:nvSpPr>
          <p:spPr bwMode="auto">
            <a:xfrm>
              <a:off x="4710413" y="6359887"/>
              <a:ext cx="231810" cy="116685"/>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123</a:t>
            </a:fld>
            <a:endParaRPr lang="en-US"/>
          </a:p>
        </p:txBody>
      </p:sp>
    </p:spTree>
    <p:extLst>
      <p:ext uri="{BB962C8B-B14F-4D97-AF65-F5344CB8AC3E}">
        <p14:creationId xmlns:p14="http://schemas.microsoft.com/office/powerpoint/2010/main" val="32631830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229600" cy="4525963"/>
          </a:xfrm>
        </p:spPr>
        <p:txBody>
          <a:bodyPr/>
          <a:lstStyle/>
          <a:p>
            <a:pPr marL="0" indent="0">
              <a:buNone/>
            </a:pPr>
            <a:r>
              <a:rPr lang="en-US" sz="4400" b="1" i="1" u="sng" dirty="0">
                <a:solidFill>
                  <a:srgbClr val="C00000"/>
                </a:solidFill>
              </a:rPr>
              <a:t>H</a:t>
            </a:r>
            <a:r>
              <a:rPr lang="en-US" sz="4400" b="1" i="1" u="sng" dirty="0">
                <a:solidFill>
                  <a:srgbClr val="0000FF"/>
                </a:solidFill>
              </a:rPr>
              <a:t>i</a:t>
            </a:r>
            <a:r>
              <a:rPr lang="en-US" sz="4400" b="1" i="1" u="sng" dirty="0">
                <a:solidFill>
                  <a:srgbClr val="C00000"/>
                </a:solidFill>
              </a:rPr>
              <a:t>e</a:t>
            </a:r>
            <a:r>
              <a:rPr lang="en-US" sz="4400" b="1" i="1" u="sng" dirty="0">
                <a:solidFill>
                  <a:srgbClr val="0000FF"/>
                </a:solidFill>
              </a:rPr>
              <a:t>r</a:t>
            </a:r>
            <a:r>
              <a:rPr lang="en-US" sz="4400" b="1" i="1" u="sng" dirty="0">
                <a:solidFill>
                  <a:srgbClr val="C00000"/>
                </a:solidFill>
              </a:rPr>
              <a:t>a</a:t>
            </a:r>
            <a:r>
              <a:rPr lang="en-US" sz="4400" b="1" i="1" u="sng" dirty="0">
                <a:solidFill>
                  <a:srgbClr val="0000FF"/>
                </a:solidFill>
              </a:rPr>
              <a:t>r</a:t>
            </a:r>
            <a:r>
              <a:rPr lang="en-US" sz="4400" b="1" i="1" u="sng" dirty="0">
                <a:solidFill>
                  <a:srgbClr val="C00000"/>
                </a:solidFill>
              </a:rPr>
              <a:t>c</a:t>
            </a:r>
            <a:r>
              <a:rPr lang="en-US" sz="4400" b="1" i="1" u="sng" dirty="0">
                <a:solidFill>
                  <a:srgbClr val="0000FF"/>
                </a:solidFill>
              </a:rPr>
              <a:t>h</a:t>
            </a:r>
            <a:r>
              <a:rPr lang="en-US" sz="4400" b="1" i="1" u="sng" dirty="0">
                <a:solidFill>
                  <a:srgbClr val="C00000"/>
                </a:solidFill>
              </a:rPr>
              <a:t>i</a:t>
            </a:r>
            <a:r>
              <a:rPr lang="en-US" sz="4400" b="1" i="1" u="sng" dirty="0">
                <a:solidFill>
                  <a:srgbClr val="0000FF"/>
                </a:solidFill>
              </a:rPr>
              <a:t>c</a:t>
            </a:r>
            <a:r>
              <a:rPr lang="en-US" sz="4400" b="1" i="1" u="sng" dirty="0">
                <a:solidFill>
                  <a:srgbClr val="C00000"/>
                </a:solidFill>
              </a:rPr>
              <a:t>a</a:t>
            </a:r>
            <a:r>
              <a:rPr lang="en-US" sz="4400" b="1" i="1" u="sng" dirty="0">
                <a:solidFill>
                  <a:srgbClr val="0000FF"/>
                </a:solidFill>
              </a:rPr>
              <a:t>l</a:t>
            </a:r>
            <a:r>
              <a:rPr lang="en-US" sz="4400" b="1" i="1" u="sng" dirty="0">
                <a:solidFill>
                  <a:srgbClr val="C00000"/>
                </a:solidFill>
              </a:rPr>
              <a:t>l</a:t>
            </a:r>
            <a:r>
              <a:rPr lang="en-US" sz="4400" b="1" i="1" u="sng" dirty="0">
                <a:solidFill>
                  <a:srgbClr val="0000FF"/>
                </a:solidFill>
              </a:rPr>
              <a:t>y</a:t>
            </a:r>
            <a:r>
              <a:rPr lang="en-US" sz="4400" b="1" i="1" u="sng" dirty="0">
                <a:solidFill>
                  <a:srgbClr val="C00000"/>
                </a:solidFill>
              </a:rPr>
              <a:t> R</a:t>
            </a:r>
            <a:r>
              <a:rPr lang="en-US" sz="4400" b="1" i="1" u="sng" dirty="0">
                <a:solidFill>
                  <a:srgbClr val="0000FF"/>
                </a:solidFill>
              </a:rPr>
              <a:t>e</a:t>
            </a:r>
            <a:r>
              <a:rPr lang="en-US" sz="4400" b="1" i="1" u="sng" dirty="0">
                <a:solidFill>
                  <a:srgbClr val="C00000"/>
                </a:solidFill>
              </a:rPr>
              <a:t>u</a:t>
            </a:r>
            <a:r>
              <a:rPr lang="en-US" sz="4400" b="1" i="1" u="sng" dirty="0">
                <a:solidFill>
                  <a:srgbClr val="0000FF"/>
                </a:solidFill>
              </a:rPr>
              <a:t>s</a:t>
            </a:r>
            <a:r>
              <a:rPr lang="en-US" sz="4400" b="1" i="1" u="sng" dirty="0">
                <a:solidFill>
                  <a:srgbClr val="C00000"/>
                </a:solidFill>
              </a:rPr>
              <a:t>a</a:t>
            </a:r>
            <a:r>
              <a:rPr lang="en-US" sz="4400" b="1" i="1" u="sng" dirty="0">
                <a:solidFill>
                  <a:srgbClr val="0000FF"/>
                </a:solidFill>
              </a:rPr>
              <a:t>b</a:t>
            </a:r>
            <a:r>
              <a:rPr lang="en-US" sz="4400" b="1" i="1" u="sng" dirty="0">
                <a:solidFill>
                  <a:srgbClr val="C00000"/>
                </a:solidFill>
              </a:rPr>
              <a:t>l</a:t>
            </a:r>
            <a:r>
              <a:rPr lang="en-US" sz="4400" b="1" i="1" u="sng" dirty="0">
                <a:solidFill>
                  <a:srgbClr val="0000FF"/>
                </a:solidFill>
              </a:rPr>
              <a:t>e</a:t>
            </a:r>
            <a:r>
              <a:rPr lang="en-US" sz="4400" b="1" i="1" u="sng" dirty="0">
                <a:solidFill>
                  <a:srgbClr val="C00000"/>
                </a:solidFill>
              </a:rPr>
              <a:t> S</a:t>
            </a:r>
            <a:r>
              <a:rPr lang="en-US" sz="4400" b="1" i="1" u="sng" dirty="0">
                <a:solidFill>
                  <a:srgbClr val="0000FF"/>
                </a:solidFill>
              </a:rPr>
              <a:t>o</a:t>
            </a:r>
            <a:r>
              <a:rPr lang="en-US" sz="4400" b="1" i="1" u="sng" dirty="0">
                <a:solidFill>
                  <a:srgbClr val="C00000"/>
                </a:solidFill>
              </a:rPr>
              <a:t>f</a:t>
            </a:r>
            <a:r>
              <a:rPr lang="en-US" sz="4400" b="1" i="1" u="sng" dirty="0">
                <a:solidFill>
                  <a:srgbClr val="0000FF"/>
                </a:solidFill>
              </a:rPr>
              <a:t>t</a:t>
            </a:r>
            <a:r>
              <a:rPr lang="en-US" sz="4400" b="1" i="1" u="sng" dirty="0">
                <a:solidFill>
                  <a:srgbClr val="C00000"/>
                </a:solidFill>
              </a:rPr>
              <a:t>w</a:t>
            </a:r>
            <a:r>
              <a:rPr lang="en-US" sz="4400" b="1" i="1" u="sng" dirty="0">
                <a:solidFill>
                  <a:srgbClr val="0000FF"/>
                </a:solidFill>
              </a:rPr>
              <a:t>a</a:t>
            </a:r>
            <a:r>
              <a:rPr lang="en-US" sz="4400" b="1" i="1" u="sng" dirty="0">
                <a:solidFill>
                  <a:srgbClr val="C00000"/>
                </a:solidFill>
              </a:rPr>
              <a:t>r</a:t>
            </a:r>
            <a:r>
              <a:rPr lang="en-US" sz="4400" b="1" i="1" u="sng" dirty="0">
                <a:solidFill>
                  <a:srgbClr val="0000FF"/>
                </a:solidFill>
              </a:rPr>
              <a:t>e</a:t>
            </a:r>
            <a:r>
              <a:rPr lang="en-US" sz="4400" b="1" i="1" u="sng" dirty="0">
                <a:solidFill>
                  <a:srgbClr val="C00000"/>
                </a:solidFill>
              </a:rPr>
              <a:t> </a:t>
            </a:r>
            <a:endParaRPr lang="en-US" sz="4400" u="sng" dirty="0"/>
          </a:p>
          <a:p>
            <a:pPr marL="0" indent="0">
              <a:buNone/>
            </a:pPr>
            <a:r>
              <a:rPr lang="en-US" sz="4000" b="1" i="1" dirty="0" smtClean="0"/>
              <a:t>a.k.a.:</a:t>
            </a:r>
            <a:endParaRPr lang="en-US" sz="4000" dirty="0" smtClean="0"/>
          </a:p>
          <a:p>
            <a:pPr marL="0" indent="0">
              <a:buNone/>
            </a:pPr>
            <a:endParaRPr lang="en-US" sz="800" dirty="0" smtClean="0"/>
          </a:p>
          <a:p>
            <a:pPr marL="0" indent="0">
              <a:lnSpc>
                <a:spcPts val="1600"/>
              </a:lnSpc>
              <a:buNone/>
            </a:pPr>
            <a:r>
              <a:rPr lang="en-US" b="1" dirty="0" smtClean="0">
                <a:solidFill>
                  <a:schemeClr val="bg1"/>
                </a:solidFill>
                <a:latin typeface="Cordia New" pitchFamily="34" charset="-34"/>
                <a:cs typeface="Cordia New" pitchFamily="34" charset="-34"/>
              </a:rPr>
              <a:t>               </a:t>
            </a:r>
            <a:r>
              <a:rPr lang="en-US" sz="1800" b="1" dirty="0" smtClean="0">
                <a:solidFill>
                  <a:schemeClr val="bg1"/>
                </a:solidFill>
                <a:latin typeface="Courier New" pitchFamily="49" charset="0"/>
                <a:cs typeface="Courier New" pitchFamily="49" charset="0"/>
              </a:rPr>
              <a:t>Versions </a:t>
            </a:r>
            <a:r>
              <a:rPr lang="en-US" sz="1800" b="1" dirty="0">
                <a:solidFill>
                  <a:schemeClr val="bg1"/>
                </a:solidFill>
                <a:latin typeface="Courier New" pitchFamily="49" charset="0"/>
                <a:cs typeface="Courier New" pitchFamily="49" charset="0"/>
              </a:rPr>
              <a:t>^</a:t>
            </a:r>
          </a:p>
          <a:p>
            <a:pPr marL="0" indent="0">
              <a:lnSpc>
                <a:spcPts val="1600"/>
              </a:lnSpc>
              <a:buNone/>
            </a:pPr>
            <a:r>
              <a:rPr lang="en-US" sz="1800" b="1" dirty="0">
                <a:solidFill>
                  <a:schemeClr val="bg1"/>
                </a:solidFill>
                <a:latin typeface="Courier New" pitchFamily="49" charset="0"/>
                <a:cs typeface="Courier New" pitchFamily="49" charset="0"/>
              </a:rPr>
              <a:t>               </a:t>
            </a:r>
            <a:r>
              <a:rPr lang="en-US" sz="1800" b="1" dirty="0" smtClean="0">
                <a:solidFill>
                  <a:schemeClr val="bg1"/>
                </a:solidFill>
                <a:latin typeface="Courier New" pitchFamily="49" charset="0"/>
                <a:cs typeface="Courier New" pitchFamily="49" charset="0"/>
              </a:rPr>
              <a:t>  |</a:t>
            </a:r>
            <a:endParaRPr lang="en-US" sz="1800" b="1" dirty="0">
              <a:solidFill>
                <a:schemeClr val="bg1"/>
              </a:solidFill>
              <a:latin typeface="Courier New" pitchFamily="49" charset="0"/>
              <a:cs typeface="Courier New" pitchFamily="49" charset="0"/>
            </a:endParaRPr>
          </a:p>
          <a:p>
            <a:pPr marL="0" indent="0">
              <a:lnSpc>
                <a:spcPts val="1600"/>
              </a:lnSpc>
              <a:buNone/>
            </a:pPr>
            <a:r>
              <a:rPr lang="pt-BR" sz="1800" b="1" dirty="0">
                <a:solidFill>
                  <a:schemeClr val="bg1"/>
                </a:solidFill>
                <a:latin typeface="Courier New" pitchFamily="49" charset="0"/>
                <a:cs typeface="Courier New" pitchFamily="49" charset="0"/>
              </a:rPr>
              <a:t>             </a:t>
            </a:r>
            <a:r>
              <a:rPr lang="pt-BR" sz="1800" b="1" dirty="0" smtClean="0">
                <a:solidFill>
                  <a:schemeClr val="bg1"/>
                </a:solidFill>
                <a:latin typeface="Courier New" pitchFamily="49" charset="0"/>
                <a:cs typeface="Courier New" pitchFamily="49" charset="0"/>
              </a:rPr>
              <a:t> M  </a:t>
            </a:r>
            <a:r>
              <a:rPr lang="pt-BR" sz="1800" b="1" dirty="0">
                <a:solidFill>
                  <a:schemeClr val="bg1"/>
                </a:solidFill>
                <a:latin typeface="Courier New" pitchFamily="49" charset="0"/>
                <a:cs typeface="Courier New" pitchFamily="49" charset="0"/>
              </a:rPr>
              <a:t>| o o o o o o o o o o o o</a:t>
            </a:r>
          </a:p>
          <a:p>
            <a:pPr marL="0" indent="0">
              <a:lnSpc>
                <a:spcPts val="1600"/>
              </a:lnSpc>
              <a:buNone/>
            </a:pPr>
            <a:r>
              <a:rPr lang="en-US" sz="1800" b="1" dirty="0">
                <a:solidFill>
                  <a:schemeClr val="bg1"/>
                </a:solidFill>
                <a:latin typeface="Courier New" pitchFamily="49" charset="0"/>
                <a:cs typeface="Courier New" pitchFamily="49" charset="0"/>
              </a:rPr>
              <a:t>            </a:t>
            </a:r>
            <a:r>
              <a:rPr lang="en-US" sz="1800" b="1" dirty="0" smtClean="0">
                <a:solidFill>
                  <a:schemeClr val="bg1"/>
                </a:solidFill>
                <a:latin typeface="Courier New" pitchFamily="49" charset="0"/>
                <a:cs typeface="Courier New" pitchFamily="49" charset="0"/>
              </a:rPr>
              <a:t>  </a:t>
            </a:r>
            <a:r>
              <a:rPr lang="en-US" sz="1800" b="1" dirty="0">
                <a:solidFill>
                  <a:schemeClr val="bg1"/>
                </a:solidFill>
                <a:latin typeface="Courier New" pitchFamily="49" charset="0"/>
                <a:cs typeface="Courier New" pitchFamily="49" charset="0"/>
              </a:rPr>
              <a:t>.  | . . . . . . . . . ... .</a:t>
            </a:r>
          </a:p>
          <a:p>
            <a:pPr marL="0" indent="0">
              <a:lnSpc>
                <a:spcPts val="1600"/>
              </a:lnSpc>
              <a:buNone/>
            </a:pPr>
            <a:r>
              <a:rPr lang="en-US" sz="1800" b="1" dirty="0">
                <a:solidFill>
                  <a:schemeClr val="bg1"/>
                </a:solidFill>
                <a:latin typeface="Courier New" pitchFamily="49" charset="0"/>
                <a:cs typeface="Courier New" pitchFamily="49" charset="0"/>
              </a:rPr>
              <a:t>             </a:t>
            </a:r>
            <a:r>
              <a:rPr lang="en-US" sz="1800" b="1" dirty="0" smtClean="0">
                <a:solidFill>
                  <a:schemeClr val="bg1"/>
                </a:solidFill>
                <a:latin typeface="Courier New" pitchFamily="49" charset="0"/>
                <a:cs typeface="Courier New" pitchFamily="49" charset="0"/>
              </a:rPr>
              <a:t> </a:t>
            </a:r>
            <a:r>
              <a:rPr lang="en-US" sz="1800" b="1" dirty="0">
                <a:solidFill>
                  <a:schemeClr val="bg1"/>
                </a:solidFill>
                <a:latin typeface="Courier New" pitchFamily="49" charset="0"/>
                <a:cs typeface="Courier New" pitchFamily="49" charset="0"/>
              </a:rPr>
              <a:t>:  | : : : : : : : : : ::: :</a:t>
            </a:r>
          </a:p>
          <a:p>
            <a:pPr marL="0" indent="0">
              <a:lnSpc>
                <a:spcPts val="1600"/>
              </a:lnSpc>
              <a:buNone/>
            </a:pPr>
            <a:r>
              <a:rPr lang="pt-BR" sz="1800" b="1" dirty="0">
                <a:solidFill>
                  <a:schemeClr val="bg1"/>
                </a:solidFill>
                <a:latin typeface="Courier New" pitchFamily="49" charset="0"/>
                <a:cs typeface="Courier New" pitchFamily="49" charset="0"/>
              </a:rPr>
              <a:t>             </a:t>
            </a:r>
            <a:r>
              <a:rPr lang="pt-BR" sz="1800" b="1" dirty="0" smtClean="0">
                <a:solidFill>
                  <a:schemeClr val="bg1"/>
                </a:solidFill>
                <a:latin typeface="Courier New" pitchFamily="49" charset="0"/>
                <a:cs typeface="Courier New" pitchFamily="49" charset="0"/>
              </a:rPr>
              <a:t> </a:t>
            </a:r>
            <a:r>
              <a:rPr lang="pt-BR" sz="1800" b="1" dirty="0">
                <a:solidFill>
                  <a:schemeClr val="bg1"/>
                </a:solidFill>
                <a:latin typeface="Courier New" pitchFamily="49" charset="0"/>
                <a:cs typeface="Courier New" pitchFamily="49" charset="0"/>
              </a:rPr>
              <a:t>3  | o o o o o o o o o ... o</a:t>
            </a:r>
          </a:p>
          <a:p>
            <a:pPr marL="0" indent="0">
              <a:lnSpc>
                <a:spcPts val="1600"/>
              </a:lnSpc>
              <a:buNone/>
            </a:pPr>
            <a:r>
              <a:rPr lang="en-US" sz="1800" b="1" dirty="0">
                <a:solidFill>
                  <a:schemeClr val="bg1"/>
                </a:solidFill>
                <a:latin typeface="Courier New" pitchFamily="49" charset="0"/>
                <a:cs typeface="Courier New" pitchFamily="49" charset="0"/>
              </a:rPr>
              <a:t>              </a:t>
            </a:r>
            <a:r>
              <a:rPr lang="en-US" sz="1800" b="1" dirty="0" smtClean="0">
                <a:solidFill>
                  <a:schemeClr val="bg1"/>
                </a:solidFill>
                <a:latin typeface="Courier New" pitchFamily="49" charset="0"/>
                <a:cs typeface="Courier New" pitchFamily="49" charset="0"/>
              </a:rPr>
              <a:t>   |      </a:t>
            </a:r>
            <a:r>
              <a:rPr lang="en-US" sz="1800" b="1" dirty="0">
                <a:solidFill>
                  <a:schemeClr val="bg1"/>
                </a:solidFill>
                <a:latin typeface="Comic Sans MS" pitchFamily="66" charset="0"/>
                <a:cs typeface="Courier New" pitchFamily="49" charset="0"/>
              </a:rPr>
              <a:t>Software Capital</a:t>
            </a:r>
          </a:p>
          <a:p>
            <a:pPr marL="0" indent="0">
              <a:lnSpc>
                <a:spcPts val="1600"/>
              </a:lnSpc>
              <a:buNone/>
            </a:pPr>
            <a:r>
              <a:rPr lang="pt-BR" sz="1800" b="1" dirty="0">
                <a:solidFill>
                  <a:schemeClr val="bg1"/>
                </a:solidFill>
                <a:latin typeface="Courier New" pitchFamily="49" charset="0"/>
                <a:cs typeface="Courier New" pitchFamily="49" charset="0"/>
              </a:rPr>
              <a:t>           </a:t>
            </a:r>
            <a:r>
              <a:rPr lang="pt-BR" sz="1800" b="1" dirty="0" smtClean="0">
                <a:solidFill>
                  <a:schemeClr val="bg1"/>
                </a:solidFill>
                <a:latin typeface="Courier New" pitchFamily="49" charset="0"/>
                <a:cs typeface="Courier New" pitchFamily="49" charset="0"/>
              </a:rPr>
              <a:t>   </a:t>
            </a:r>
            <a:r>
              <a:rPr lang="pt-BR" sz="1800" b="1" dirty="0">
                <a:solidFill>
                  <a:schemeClr val="bg1"/>
                </a:solidFill>
                <a:latin typeface="Courier New" pitchFamily="49" charset="0"/>
                <a:cs typeface="Courier New" pitchFamily="49" charset="0"/>
              </a:rPr>
              <a:t>2  | o o o o o o o o o ... </a:t>
            </a:r>
            <a:r>
              <a:rPr lang="pt-BR" sz="1800" b="1" dirty="0" smtClean="0">
                <a:solidFill>
                  <a:schemeClr val="bg1"/>
                </a:solidFill>
                <a:latin typeface="Courier New" pitchFamily="49" charset="0"/>
                <a:cs typeface="Courier New" pitchFamily="49" charset="0"/>
              </a:rPr>
              <a:t>o</a:t>
            </a:r>
            <a:endParaRPr lang="pt-BR" sz="1800" b="1" dirty="0">
              <a:solidFill>
                <a:schemeClr val="bg1"/>
              </a:solidFill>
              <a:latin typeface="Courier New" pitchFamily="49" charset="0"/>
              <a:cs typeface="Courier New" pitchFamily="49" charset="0"/>
            </a:endParaRPr>
          </a:p>
          <a:p>
            <a:pPr marL="0" indent="0">
              <a:lnSpc>
                <a:spcPts val="1600"/>
              </a:lnSpc>
              <a:buNone/>
            </a:pPr>
            <a:r>
              <a:rPr lang="en-US" sz="1800" b="1" dirty="0">
                <a:solidFill>
                  <a:schemeClr val="bg1"/>
                </a:solidFill>
                <a:latin typeface="Courier New" pitchFamily="49" charset="0"/>
                <a:cs typeface="Courier New" pitchFamily="49" charset="0"/>
              </a:rPr>
              <a:t>                </a:t>
            </a:r>
            <a:r>
              <a:rPr lang="en-US" sz="1800" b="1" dirty="0" smtClean="0">
                <a:solidFill>
                  <a:schemeClr val="bg1"/>
                </a:solidFill>
                <a:latin typeface="Courier New" pitchFamily="49" charset="0"/>
                <a:cs typeface="Courier New" pitchFamily="49" charset="0"/>
              </a:rPr>
              <a:t> </a:t>
            </a:r>
            <a:r>
              <a:rPr lang="en-US" sz="1800" b="1" dirty="0">
                <a:solidFill>
                  <a:schemeClr val="bg1"/>
                </a:solidFill>
                <a:latin typeface="Courier New" pitchFamily="49" charset="0"/>
                <a:cs typeface="Courier New" pitchFamily="49" charset="0"/>
              </a:rPr>
              <a:t>|</a:t>
            </a:r>
          </a:p>
          <a:p>
            <a:pPr marL="0" indent="0">
              <a:lnSpc>
                <a:spcPts val="1600"/>
              </a:lnSpc>
              <a:buNone/>
            </a:pPr>
            <a:r>
              <a:rPr lang="pt-BR" sz="1800" b="1" dirty="0">
                <a:solidFill>
                  <a:schemeClr val="bg1"/>
                </a:solidFill>
                <a:latin typeface="Courier New" pitchFamily="49" charset="0"/>
                <a:cs typeface="Courier New" pitchFamily="49" charset="0"/>
              </a:rPr>
              <a:t>             </a:t>
            </a:r>
            <a:r>
              <a:rPr lang="pt-BR" sz="1800" b="1" dirty="0" smtClean="0">
                <a:solidFill>
                  <a:schemeClr val="bg1"/>
                </a:solidFill>
                <a:latin typeface="Courier New" pitchFamily="49" charset="0"/>
                <a:cs typeface="Courier New" pitchFamily="49" charset="0"/>
              </a:rPr>
              <a:t> 1  </a:t>
            </a:r>
            <a:r>
              <a:rPr lang="pt-BR" sz="1800" b="1" dirty="0">
                <a:solidFill>
                  <a:schemeClr val="bg1"/>
                </a:solidFill>
                <a:latin typeface="Courier New" pitchFamily="49" charset="0"/>
                <a:cs typeface="Courier New" pitchFamily="49" charset="0"/>
              </a:rPr>
              <a:t>| o o o o o o o o o ... o</a:t>
            </a:r>
          </a:p>
          <a:p>
            <a:pPr marL="0" indent="0">
              <a:lnSpc>
                <a:spcPts val="1600"/>
              </a:lnSpc>
              <a:buNone/>
            </a:pPr>
            <a:r>
              <a:rPr lang="en-US" sz="1800" b="1" dirty="0">
                <a:solidFill>
                  <a:schemeClr val="bg1"/>
                </a:solidFill>
                <a:latin typeface="Courier New" pitchFamily="49" charset="0"/>
                <a:cs typeface="Courier New" pitchFamily="49" charset="0"/>
              </a:rPr>
              <a:t>        </a:t>
            </a:r>
            <a:r>
              <a:rPr lang="en-US" sz="1800" b="1" dirty="0" smtClean="0">
                <a:solidFill>
                  <a:schemeClr val="bg1"/>
                </a:solidFill>
                <a:latin typeface="Courier New" pitchFamily="49" charset="0"/>
                <a:cs typeface="Courier New" pitchFamily="49" charset="0"/>
              </a:rPr>
              <a:t>         </a:t>
            </a:r>
            <a:r>
              <a:rPr lang="en-US" sz="1800" b="1" dirty="0">
                <a:solidFill>
                  <a:schemeClr val="bg1"/>
                </a:solidFill>
                <a:latin typeface="Courier New" pitchFamily="49" charset="0"/>
                <a:cs typeface="Courier New" pitchFamily="49" charset="0"/>
              </a:rPr>
              <a:t>+----------------------------&gt;</a:t>
            </a:r>
          </a:p>
          <a:p>
            <a:pPr marL="0" indent="0">
              <a:lnSpc>
                <a:spcPts val="1600"/>
              </a:lnSpc>
              <a:buNone/>
            </a:pPr>
            <a:r>
              <a:rPr lang="fr-FR" sz="1800" b="1" dirty="0">
                <a:solidFill>
                  <a:schemeClr val="bg1"/>
                </a:solidFill>
                <a:latin typeface="Courier New" pitchFamily="49" charset="0"/>
                <a:cs typeface="Courier New" pitchFamily="49" charset="0"/>
              </a:rPr>
              <a:t>                </a:t>
            </a:r>
            <a:r>
              <a:rPr lang="fr-FR" sz="1800" b="1" dirty="0" smtClean="0">
                <a:solidFill>
                  <a:schemeClr val="bg1"/>
                </a:solidFill>
                <a:latin typeface="Courier New" pitchFamily="49" charset="0"/>
                <a:cs typeface="Courier New" pitchFamily="49" charset="0"/>
              </a:rPr>
              <a:t>   </a:t>
            </a:r>
            <a:r>
              <a:rPr lang="fr-FR" sz="1800" b="1" dirty="0">
                <a:solidFill>
                  <a:schemeClr val="bg1"/>
                </a:solidFill>
                <a:latin typeface="Courier New" pitchFamily="49" charset="0"/>
                <a:cs typeface="Courier New" pitchFamily="49" charset="0"/>
              </a:rPr>
              <a:t>1 2 3 .  .  .  .  ... N  Applications</a:t>
            </a:r>
            <a:endParaRPr lang="en-US" sz="1800" b="1" dirty="0" smtClean="0">
              <a:solidFill>
                <a:schemeClr val="bg1"/>
              </a:solidFill>
              <a:latin typeface="Courier New" pitchFamily="49" charset="0"/>
              <a:cs typeface="Courier New" pitchFamily="49" charset="0"/>
            </a:endParaRPr>
          </a:p>
        </p:txBody>
      </p:sp>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pPr lvl="0"/>
            <a:r>
              <a:rPr lang="en-US" sz="2400" dirty="0">
                <a:solidFill>
                  <a:schemeClr val="accent6">
                    <a:lumMod val="50000"/>
                  </a:schemeClr>
                </a:solidFill>
              </a:rPr>
              <a:t>0</a:t>
            </a:r>
            <a:r>
              <a:rPr lang="en-US" sz="2400" dirty="0" smtClean="0">
                <a:solidFill>
                  <a:schemeClr val="accent6">
                    <a:lumMod val="50000"/>
                  </a:schemeClr>
                </a:solidFill>
              </a:rPr>
              <a:t>. Goals</a:t>
            </a:r>
            <a:r>
              <a:rPr lang="en-US" sz="2400" dirty="0">
                <a:solidFill>
                  <a:schemeClr val="accent6">
                    <a:lumMod val="50000"/>
                  </a:schemeClr>
                </a:solidFill>
              </a:rPr>
              <a:t/>
            </a:r>
            <a:br>
              <a:rPr lang="en-US" sz="2400" dirty="0">
                <a:solidFill>
                  <a:schemeClr val="accent6">
                    <a:lumMod val="50000"/>
                  </a:schemeClr>
                </a:solidFill>
              </a:rPr>
            </a:br>
            <a:r>
              <a:rPr lang="en-US" sz="4000" dirty="0" smtClean="0">
                <a:solidFill>
                  <a:schemeClr val="accent6">
                    <a:lumMod val="50000"/>
                  </a:schemeClr>
                </a:solidFill>
              </a:rPr>
              <a:t>Achieving Wide-Spread Reuse</a:t>
            </a:r>
            <a:endParaRPr lang="en-US" sz="4000" dirty="0">
              <a:solidFill>
                <a:schemeClr val="accent6">
                  <a:lumMod val="50000"/>
                </a:schemeClr>
              </a:solidFill>
            </a:endParaRPr>
          </a:p>
        </p:txBody>
      </p:sp>
      <p:grpSp>
        <p:nvGrpSpPr>
          <p:cNvPr id="5" name="Group 4"/>
          <p:cNvGrpSpPr/>
          <p:nvPr/>
        </p:nvGrpSpPr>
        <p:grpSpPr>
          <a:xfrm>
            <a:off x="1524000" y="3276600"/>
            <a:ext cx="6248399" cy="3276601"/>
            <a:chOff x="3817098" y="5623697"/>
            <a:chExt cx="1408116" cy="929504"/>
          </a:xfrm>
        </p:grpSpPr>
        <p:sp>
          <p:nvSpPr>
            <p:cNvPr id="30" name="Rectangle 12"/>
            <p:cNvSpPr>
              <a:spLocks noChangeArrowheads="1"/>
            </p:cNvSpPr>
            <p:nvPr/>
          </p:nvSpPr>
          <p:spPr bwMode="auto">
            <a:xfrm>
              <a:off x="4030830" y="6083718"/>
              <a:ext cx="370330" cy="27168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 name="AutoShape 13"/>
            <p:cNvSpPr>
              <a:spLocks noChangeArrowheads="1"/>
            </p:cNvSpPr>
            <p:nvPr/>
          </p:nvSpPr>
          <p:spPr bwMode="auto">
            <a:xfrm>
              <a:off x="4100090" y="6162088"/>
              <a:ext cx="233224" cy="114943"/>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 name="Rectangle 14"/>
            <p:cNvSpPr>
              <a:spLocks noChangeArrowheads="1"/>
            </p:cNvSpPr>
            <p:nvPr/>
          </p:nvSpPr>
          <p:spPr bwMode="auto">
            <a:xfrm>
              <a:off x="4449218" y="6083718"/>
              <a:ext cx="370330" cy="27168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 name="AutoShape 15"/>
            <p:cNvSpPr>
              <a:spLocks noChangeArrowheads="1"/>
            </p:cNvSpPr>
            <p:nvPr/>
          </p:nvSpPr>
          <p:spPr bwMode="auto">
            <a:xfrm>
              <a:off x="4518478" y="6162088"/>
              <a:ext cx="233224" cy="114943"/>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 name="Rectangle 16"/>
            <p:cNvSpPr>
              <a:spLocks noChangeArrowheads="1"/>
            </p:cNvSpPr>
            <p:nvPr/>
          </p:nvSpPr>
          <p:spPr bwMode="auto">
            <a:xfrm>
              <a:off x="4854884" y="6088942"/>
              <a:ext cx="370330" cy="269943"/>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 name="AutoShape 17"/>
            <p:cNvSpPr>
              <a:spLocks noChangeArrowheads="1"/>
            </p:cNvSpPr>
            <p:nvPr/>
          </p:nvSpPr>
          <p:spPr bwMode="auto">
            <a:xfrm>
              <a:off x="4924144" y="6165571"/>
              <a:ext cx="231810" cy="116685"/>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36" name="Group 5"/>
            <p:cNvGrpSpPr>
              <a:grpSpLocks/>
            </p:cNvGrpSpPr>
            <p:nvPr/>
          </p:nvGrpSpPr>
          <p:grpSpPr bwMode="auto">
            <a:xfrm>
              <a:off x="3930250" y="5623697"/>
              <a:ext cx="1194384" cy="818548"/>
              <a:chOff x="810" y="2187"/>
              <a:chExt cx="845" cy="470"/>
            </a:xfrm>
          </p:grpSpPr>
          <p:sp>
            <p:nvSpPr>
              <p:cNvPr id="157" name="Rectangle 8"/>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8" name="AutoShape 9"/>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9" name="Rectangle 10"/>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0" name="AutoShape 11"/>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1" name="Rectangle 12"/>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2" name="AutoShape 13"/>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3" name="Rectangle 14"/>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4" name="AutoShape 15"/>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5" name="Rectangle 16"/>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6" name="AutoShape 17"/>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7" name="Rectangle 6"/>
              <p:cNvSpPr>
                <a:spLocks noChangeArrowheads="1"/>
              </p:cNvSpPr>
              <p:nvPr/>
            </p:nvSpPr>
            <p:spPr bwMode="auto">
              <a:xfrm>
                <a:off x="1078" y="2187"/>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8" name="AutoShape 7"/>
              <p:cNvSpPr>
                <a:spLocks noChangeArrowheads="1"/>
              </p:cNvSpPr>
              <p:nvPr/>
            </p:nvSpPr>
            <p:spPr bwMode="auto">
              <a:xfrm>
                <a:off x="1127" y="2231"/>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37" name="Rectangle 8"/>
            <p:cNvSpPr>
              <a:spLocks noChangeArrowheads="1"/>
            </p:cNvSpPr>
            <p:nvPr/>
          </p:nvSpPr>
          <p:spPr bwMode="auto">
            <a:xfrm>
              <a:off x="4040427" y="5952362"/>
              <a:ext cx="370330" cy="27168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8" name="AutoShape 9"/>
            <p:cNvSpPr>
              <a:spLocks noChangeArrowheads="1"/>
            </p:cNvSpPr>
            <p:nvPr/>
          </p:nvSpPr>
          <p:spPr bwMode="auto">
            <a:xfrm>
              <a:off x="4109688" y="6030731"/>
              <a:ext cx="231810" cy="114943"/>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 name="Rectangle 10"/>
            <p:cNvSpPr>
              <a:spLocks noChangeArrowheads="1"/>
            </p:cNvSpPr>
            <p:nvPr/>
          </p:nvSpPr>
          <p:spPr bwMode="auto">
            <a:xfrm>
              <a:off x="4458815" y="5952362"/>
              <a:ext cx="370330" cy="27168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 name="AutoShape 11"/>
            <p:cNvSpPr>
              <a:spLocks noChangeArrowheads="1"/>
            </p:cNvSpPr>
            <p:nvPr/>
          </p:nvSpPr>
          <p:spPr bwMode="auto">
            <a:xfrm>
              <a:off x="4528075" y="6030731"/>
              <a:ext cx="231810" cy="114943"/>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 name="Rectangle 12"/>
            <p:cNvSpPr>
              <a:spLocks noChangeArrowheads="1"/>
            </p:cNvSpPr>
            <p:nvPr/>
          </p:nvSpPr>
          <p:spPr bwMode="auto">
            <a:xfrm>
              <a:off x="3817098" y="6278034"/>
              <a:ext cx="370330" cy="27168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 name="AutoShape 13"/>
            <p:cNvSpPr>
              <a:spLocks noChangeArrowheads="1"/>
            </p:cNvSpPr>
            <p:nvPr/>
          </p:nvSpPr>
          <p:spPr bwMode="auto">
            <a:xfrm>
              <a:off x="3886358" y="6356404"/>
              <a:ext cx="233224" cy="114943"/>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3" name="Rectangle 14"/>
            <p:cNvSpPr>
              <a:spLocks noChangeArrowheads="1"/>
            </p:cNvSpPr>
            <p:nvPr/>
          </p:nvSpPr>
          <p:spPr bwMode="auto">
            <a:xfrm>
              <a:off x="4235486" y="6278034"/>
              <a:ext cx="370330" cy="271684"/>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 name="AutoShape 15"/>
            <p:cNvSpPr>
              <a:spLocks noChangeArrowheads="1"/>
            </p:cNvSpPr>
            <p:nvPr/>
          </p:nvSpPr>
          <p:spPr bwMode="auto">
            <a:xfrm>
              <a:off x="4304746" y="6356404"/>
              <a:ext cx="233224" cy="114943"/>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 name="Rectangle 16"/>
            <p:cNvSpPr>
              <a:spLocks noChangeArrowheads="1"/>
            </p:cNvSpPr>
            <p:nvPr/>
          </p:nvSpPr>
          <p:spPr bwMode="auto">
            <a:xfrm>
              <a:off x="4641152" y="6283258"/>
              <a:ext cx="370330" cy="269943"/>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 name="AutoShape 17"/>
            <p:cNvSpPr>
              <a:spLocks noChangeArrowheads="1"/>
            </p:cNvSpPr>
            <p:nvPr/>
          </p:nvSpPr>
          <p:spPr bwMode="auto">
            <a:xfrm>
              <a:off x="4710413" y="6359887"/>
              <a:ext cx="231810" cy="116685"/>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6" name="Rectangle 5"/>
          <p:cNvSpPr/>
          <p:nvPr/>
        </p:nvSpPr>
        <p:spPr>
          <a:xfrm rot="21315427">
            <a:off x="522026" y="3277487"/>
            <a:ext cx="8085291" cy="3046988"/>
          </a:xfrm>
          <a:prstGeom prst="rect">
            <a:avLst/>
          </a:prstGeom>
          <a:noFill/>
          <a:ln>
            <a:solidFill>
              <a:srgbClr val="0000FF"/>
            </a:solidFill>
          </a:ln>
          <a:effectLst>
            <a:innerShdw blurRad="63500" dist="50800" dir="18900000">
              <a:prstClr val="black">
                <a:alpha val="50000"/>
              </a:prstClr>
            </a:innerShdw>
          </a:effectLst>
        </p:spPr>
        <p:txBody>
          <a:bodyPr wrap="none" lIns="91440" tIns="45720" rIns="91440" bIns="45720">
            <a:spAutoFit/>
            <a:scene3d>
              <a:camera prst="orthographicFront"/>
              <a:lightRig rig="brightRoom" dir="t"/>
            </a:scene3d>
            <a:sp3d contourW="6350" prstMaterial="plastic">
              <a:bevelT w="20320" h="20320" prst="angle"/>
              <a:contourClr>
                <a:schemeClr val="accent1">
                  <a:tint val="100000"/>
                  <a:shade val="100000"/>
                  <a:hueMod val="100000"/>
                  <a:satMod val="100000"/>
                </a:schemeClr>
              </a:contourClr>
            </a:sp3d>
          </a:bodyPr>
          <a:lstStyle/>
          <a:p>
            <a:pPr algn="ctr"/>
            <a:r>
              <a:rPr lang="en-US" sz="9600" b="1" cap="all" spc="0" dirty="0" smtClean="0">
                <a:ln>
                  <a:solidFill>
                    <a:srgbClr val="92D050"/>
                  </a:solidFill>
                </a:ln>
                <a:solidFill>
                  <a:schemeClr val="accent1"/>
                </a:solidFill>
                <a:effectLst>
                  <a:outerShdw blurRad="19685" dist="12700" dir="5400000" algn="tl" rotWithShape="0">
                    <a:schemeClr val="accent1">
                      <a:satMod val="130000"/>
                      <a:alpha val="60000"/>
                    </a:schemeClr>
                  </a:outerShdw>
                  <a:reflection blurRad="10000" stA="55000" endPos="48000" dist="500" dir="5400000" sy="-100000" algn="bl" rotWithShape="0"/>
                </a:effectLst>
              </a:rPr>
              <a:t>“SOFTWARE </a:t>
            </a:r>
          </a:p>
          <a:p>
            <a:pPr algn="ctr"/>
            <a:r>
              <a:rPr lang="en-US" sz="9600" b="1" cap="all" spc="0" dirty="0" smtClean="0">
                <a:ln>
                  <a:solidFill>
                    <a:srgbClr val="92D050"/>
                  </a:solidFill>
                </a:ln>
                <a:solidFill>
                  <a:schemeClr val="accent1"/>
                </a:solidFill>
                <a:effectLst>
                  <a:outerShdw blurRad="19685" dist="12700" dir="5400000" algn="tl" rotWithShape="0">
                    <a:schemeClr val="accent1">
                      <a:satMod val="130000"/>
                      <a:alpha val="60000"/>
                    </a:schemeClr>
                  </a:outerShdw>
                  <a:reflection blurRad="10000" stA="55000" endPos="48000" dist="500" dir="5400000" sy="-100000" algn="bl" rotWithShape="0"/>
                </a:effectLst>
              </a:rPr>
              <a:t>CAPITAL”</a:t>
            </a:r>
            <a:endParaRPr lang="en-US" sz="9600" b="1" cap="all" spc="0" dirty="0">
              <a:ln>
                <a:solidFill>
                  <a:srgbClr val="92D050"/>
                </a:solidFill>
              </a:ln>
              <a:solidFill>
                <a:schemeClr val="accent1"/>
              </a:solidFill>
              <a:effectLst>
                <a:outerShdw blurRad="19685" dist="12700" dir="5400000" algn="tl" rotWithShape="0">
                  <a:schemeClr val="accent1">
                    <a:satMod val="130000"/>
                    <a:alpha val="60000"/>
                  </a:schemeClr>
                </a:outerShdw>
                <a:reflection blurRad="10000" stA="55000" endPos="48000" dist="500" dir="5400000" sy="-100000" algn="bl" rotWithShape="0"/>
              </a:effectLst>
            </a:endParaRP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124</a:t>
            </a:fld>
            <a:endParaRPr lang="en-US"/>
          </a:p>
        </p:txBody>
      </p:sp>
    </p:spTree>
    <p:extLst>
      <p:ext uri="{BB962C8B-B14F-4D97-AF65-F5344CB8AC3E}">
        <p14:creationId xmlns:p14="http://schemas.microsoft.com/office/powerpoint/2010/main" val="36482666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fltVal val="0"/>
                                          </p:val>
                                        </p:tav>
                                        <p:tav tm="100000">
                                          <p:val>
                                            <p:strVal val="#ppt_w"/>
                                          </p:val>
                                        </p:tav>
                                      </p:tavLst>
                                    </p:anim>
                                    <p:anim calcmode="lin" valueType="num">
                                      <p:cBhvr>
                                        <p:cTn id="8" dur="1000" fill="hold"/>
                                        <p:tgtEl>
                                          <p:spTgt spid="6"/>
                                        </p:tgtEl>
                                        <p:attrNameLst>
                                          <p:attrName>ppt_h</p:attrName>
                                        </p:attrNameLst>
                                      </p:cBhvr>
                                      <p:tavLst>
                                        <p:tav tm="0">
                                          <p:val>
                                            <p:fltVal val="0"/>
                                          </p:val>
                                        </p:tav>
                                        <p:tav tm="100000">
                                          <p:val>
                                            <p:strVal val="#ppt_h"/>
                                          </p:val>
                                        </p:tav>
                                      </p:tavLst>
                                    </p:anim>
                                    <p:anim calcmode="lin" valueType="num">
                                      <p:cBhvr>
                                        <p:cTn id="9" dur="1000" fill="hold"/>
                                        <p:tgtEl>
                                          <p:spTgt spid="6"/>
                                        </p:tgtEl>
                                        <p:attrNameLst>
                                          <p:attrName>style.rotation</p:attrName>
                                        </p:attrNameLst>
                                      </p:cBhvr>
                                      <p:tavLst>
                                        <p:tav tm="0">
                                          <p:val>
                                            <p:fltVal val="90"/>
                                          </p:val>
                                        </p:tav>
                                        <p:tav tm="100000">
                                          <p:val>
                                            <p:fltVal val="0"/>
                                          </p:val>
                                        </p:tav>
                                      </p:tavLst>
                                    </p:anim>
                                    <p:animEffect transition="in" filter="fade">
                                      <p:cBhvr>
                                        <p:cTn id="10"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dirty="0" smtClean="0"/>
              <a:t>Outline</a:t>
            </a:r>
          </a:p>
        </p:txBody>
      </p:sp>
      <p:sp>
        <p:nvSpPr>
          <p:cNvPr id="19458" name="Content Placeholder 2"/>
          <p:cNvSpPr>
            <a:spLocks noGrp="1"/>
          </p:cNvSpPr>
          <p:nvPr>
            <p:ph idx="1"/>
          </p:nvPr>
        </p:nvSpPr>
        <p:spPr>
          <a:xfrm>
            <a:off x="457200" y="1371600"/>
            <a:ext cx="8610600" cy="5181600"/>
          </a:xfrm>
        </p:spPr>
        <p:txBody>
          <a:bodyPr/>
          <a:lstStyle/>
          <a:p>
            <a:pPr marL="0" indent="0" eaLnBrk="1" hangingPunct="1">
              <a:buNone/>
            </a:pPr>
            <a:r>
              <a:rPr lang="en-US" dirty="0" smtClean="0">
                <a:solidFill>
                  <a:schemeClr val="accent6">
                    <a:lumMod val="50000"/>
                  </a:schemeClr>
                </a:solidFill>
              </a:rPr>
              <a:t>0.   Goals</a:t>
            </a:r>
            <a:br>
              <a:rPr lang="en-US" dirty="0" smtClean="0">
                <a:solidFill>
                  <a:schemeClr val="accent6">
                    <a:lumMod val="50000"/>
                  </a:schemeClr>
                </a:solidFill>
              </a:rPr>
            </a:br>
            <a:r>
              <a:rPr lang="en-US" sz="2400" spc="-100" dirty="0" smtClean="0">
                <a:solidFill>
                  <a:schemeClr val="accent6">
                    <a:lumMod val="50000"/>
                  </a:schemeClr>
                </a:solidFill>
              </a:rPr>
              <a:t>                What we are trying to do, for whom, and how.</a:t>
            </a:r>
            <a:endParaRPr lang="en-US" sz="2400" spc="-100" dirty="0">
              <a:solidFill>
                <a:schemeClr val="accent6">
                  <a:lumMod val="50000"/>
                </a:schemeClr>
              </a:solidFill>
            </a:endParaRPr>
          </a:p>
          <a:p>
            <a:pPr marL="609600" indent="-609600" eaLnBrk="1" hangingPunct="1">
              <a:buFont typeface="Arial" pitchFamily="34" charset="0"/>
              <a:buAutoNum type="arabicPeriod"/>
            </a:pPr>
            <a:r>
              <a:rPr lang="en-US" dirty="0" smtClean="0">
                <a:solidFill>
                  <a:schemeClr val="accent2"/>
                </a:solidFill>
              </a:rPr>
              <a:t>Process &amp; Architecture</a:t>
            </a:r>
            <a:endParaRPr lang="en-US" dirty="0">
              <a:solidFill>
                <a:schemeClr val="accent2"/>
              </a:solidFill>
            </a:endParaRPr>
          </a:p>
          <a:p>
            <a:pPr marL="1371600" lvl="2" indent="-457200" eaLnBrk="1" hangingPunct="1">
              <a:buNone/>
            </a:pPr>
            <a:r>
              <a:rPr lang="en-US" spc="-100" dirty="0">
                <a:solidFill>
                  <a:schemeClr val="accent2"/>
                </a:solidFill>
              </a:rPr>
              <a:t>Organizing </a:t>
            </a:r>
            <a:r>
              <a:rPr lang="en-US" spc="-100" dirty="0" smtClean="0">
                <a:solidFill>
                  <a:schemeClr val="accent2"/>
                </a:solidFill>
              </a:rPr>
              <a:t>Software </a:t>
            </a:r>
            <a:r>
              <a:rPr lang="en-US" spc="-100" dirty="0">
                <a:solidFill>
                  <a:schemeClr val="accent2"/>
                </a:solidFill>
              </a:rPr>
              <a:t>as Components, Packages, &amp; Package Groups. </a:t>
            </a:r>
          </a:p>
          <a:p>
            <a:pPr marL="609600" indent="-609600" eaLnBrk="1" hangingPunct="1">
              <a:buFont typeface="Arial" pitchFamily="34" charset="0"/>
              <a:buAutoNum type="arabicPeriod"/>
            </a:pPr>
            <a:r>
              <a:rPr lang="en-US" dirty="0" smtClean="0">
                <a:solidFill>
                  <a:schemeClr val="accent6">
                    <a:lumMod val="75000"/>
                  </a:schemeClr>
                </a:solidFill>
              </a:rPr>
              <a:t>Design &amp; Implementation</a:t>
            </a:r>
          </a:p>
          <a:p>
            <a:pPr marL="1371600" lvl="2" indent="-457200" eaLnBrk="1" hangingPunct="1">
              <a:buNone/>
            </a:pPr>
            <a:r>
              <a:rPr lang="en-US" spc="-10" dirty="0" smtClean="0">
                <a:solidFill>
                  <a:schemeClr val="accent6">
                    <a:lumMod val="75000"/>
                  </a:schemeClr>
                </a:solidFill>
              </a:rPr>
              <a:t>Using Class Categories, Value Semantics, &amp; Vocabulary Types.</a:t>
            </a:r>
            <a:endParaRPr lang="en-US" spc="-10" dirty="0" smtClean="0">
              <a:solidFill>
                <a:schemeClr val="bg1">
                  <a:lumMod val="75000"/>
                </a:schemeClr>
              </a:solidFill>
            </a:endParaRPr>
          </a:p>
          <a:p>
            <a:pPr marL="609600" indent="-609600" eaLnBrk="1" hangingPunct="1">
              <a:buFont typeface="Arial" pitchFamily="34" charset="0"/>
              <a:buAutoNum type="arabicPeriod"/>
            </a:pPr>
            <a:r>
              <a:rPr lang="en-US" dirty="0" smtClean="0">
                <a:solidFill>
                  <a:srgbClr val="00B050"/>
                </a:solidFill>
              </a:rPr>
              <a:t>Verification &amp; Testing</a:t>
            </a:r>
            <a:endParaRPr lang="en-US" dirty="0">
              <a:solidFill>
                <a:srgbClr val="00B050"/>
              </a:solidFill>
            </a:endParaRPr>
          </a:p>
          <a:p>
            <a:pPr marL="1371600" lvl="2" indent="-457200" eaLnBrk="1" hangingPunct="1">
              <a:buNone/>
            </a:pPr>
            <a:r>
              <a:rPr lang="en-US" spc="-90" dirty="0" smtClean="0">
                <a:solidFill>
                  <a:srgbClr val="00B050"/>
                </a:solidFill>
              </a:rPr>
              <a:t>Component-Level  Test Drivers, Peer Review, &amp; Defensive Checks.</a:t>
            </a:r>
            <a:endParaRPr lang="en-US" dirty="0" smtClean="0">
              <a:solidFill>
                <a:schemeClr val="accent6">
                  <a:lumMod val="75000"/>
                </a:schemeClr>
              </a:solidFill>
            </a:endParaRPr>
          </a:p>
          <a:p>
            <a:pPr marL="609600" indent="-609600" eaLnBrk="1" hangingPunct="1">
              <a:buFont typeface="Arial" pitchFamily="34" charset="0"/>
              <a:buAutoNum type="arabicPeriod"/>
            </a:pPr>
            <a:r>
              <a:rPr lang="en-US" spc="-30" dirty="0" smtClean="0">
                <a:solidFill>
                  <a:srgbClr val="00B0F0"/>
                </a:solidFill>
              </a:rPr>
              <a:t>Bloomberg Development Environment</a:t>
            </a:r>
            <a:endParaRPr lang="en-US" spc="-30" dirty="0">
              <a:solidFill>
                <a:srgbClr val="00B0F0"/>
              </a:solidFill>
            </a:endParaRPr>
          </a:p>
          <a:p>
            <a:pPr marL="1371600" lvl="2" indent="-457200" eaLnBrk="1" hangingPunct="1">
              <a:buNone/>
            </a:pPr>
            <a:r>
              <a:rPr lang="en-US" spc="-70" dirty="0" smtClean="0">
                <a:solidFill>
                  <a:srgbClr val="00B0F0"/>
                </a:solidFill>
              </a:rPr>
              <a:t>Rendered as Fine-Grained </a:t>
            </a:r>
            <a:r>
              <a:rPr lang="en-US" i="1" u="sng" spc="-70" dirty="0" smtClean="0">
                <a:solidFill>
                  <a:srgbClr val="00B0F0"/>
                </a:solidFill>
              </a:rPr>
              <a:t>Hierarchically</a:t>
            </a:r>
            <a:r>
              <a:rPr lang="en-US" spc="-70" dirty="0" smtClean="0">
                <a:solidFill>
                  <a:srgbClr val="00B0F0"/>
                </a:solidFill>
              </a:rPr>
              <a:t> </a:t>
            </a:r>
            <a:r>
              <a:rPr lang="en-US" i="1" u="sng" spc="-70" dirty="0" smtClean="0">
                <a:solidFill>
                  <a:srgbClr val="00B0F0"/>
                </a:solidFill>
              </a:rPr>
              <a:t>Reusable</a:t>
            </a:r>
            <a:r>
              <a:rPr lang="en-US" i="1" spc="-70" dirty="0" smtClean="0">
                <a:solidFill>
                  <a:srgbClr val="00B0F0"/>
                </a:solidFill>
              </a:rPr>
              <a:t> </a:t>
            </a:r>
            <a:r>
              <a:rPr lang="en-US" spc="-70" dirty="0" smtClean="0">
                <a:solidFill>
                  <a:srgbClr val="00B0F0"/>
                </a:solidFill>
              </a:rPr>
              <a:t>Components.</a:t>
            </a:r>
            <a:endParaRPr lang="en-US" dirty="0" smtClean="0">
              <a:solidFill>
                <a:schemeClr val="accent2"/>
              </a:solidFill>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125</a:t>
            </a:fld>
            <a:endParaRPr lang="en-US"/>
          </a:p>
        </p:txBody>
      </p:sp>
    </p:spTree>
    <p:extLst>
      <p:ext uri="{BB962C8B-B14F-4D97-AF65-F5344CB8AC3E}">
        <p14:creationId xmlns:p14="http://schemas.microsoft.com/office/powerpoint/2010/main" val="3202944096"/>
      </p:ext>
    </p:extLst>
  </p:cSld>
  <p:clrMapOvr>
    <a:masterClrMapping/>
  </p:clrMapOvr>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dirty="0" smtClean="0"/>
              <a:t>Outline</a:t>
            </a:r>
          </a:p>
        </p:txBody>
      </p:sp>
      <p:sp>
        <p:nvSpPr>
          <p:cNvPr id="19458" name="Content Placeholder 2"/>
          <p:cNvSpPr>
            <a:spLocks noGrp="1"/>
          </p:cNvSpPr>
          <p:nvPr>
            <p:ph idx="1"/>
          </p:nvPr>
        </p:nvSpPr>
        <p:spPr>
          <a:xfrm>
            <a:off x="457200" y="1371600"/>
            <a:ext cx="8610600" cy="5181600"/>
          </a:xfrm>
        </p:spPr>
        <p:txBody>
          <a:bodyPr/>
          <a:lstStyle/>
          <a:p>
            <a:pPr marL="0" indent="0" eaLnBrk="1" hangingPunct="1">
              <a:buNone/>
            </a:pPr>
            <a:r>
              <a:rPr lang="en-US" dirty="0" smtClean="0">
                <a:solidFill>
                  <a:schemeClr val="bg1">
                    <a:lumMod val="75000"/>
                  </a:schemeClr>
                </a:solidFill>
              </a:rPr>
              <a:t>0.   Goals</a:t>
            </a:r>
            <a:br>
              <a:rPr lang="en-US" dirty="0" smtClean="0">
                <a:solidFill>
                  <a:schemeClr val="bg1">
                    <a:lumMod val="75000"/>
                  </a:schemeClr>
                </a:solidFill>
              </a:rPr>
            </a:br>
            <a:r>
              <a:rPr lang="en-US" sz="2400" spc="-100" dirty="0" smtClean="0">
                <a:solidFill>
                  <a:schemeClr val="bg1">
                    <a:lumMod val="75000"/>
                  </a:schemeClr>
                </a:solidFill>
              </a:rPr>
              <a:t>                What we are trying to do, for whom, and how.</a:t>
            </a:r>
            <a:endParaRPr lang="en-US" sz="2400" spc="-100" dirty="0">
              <a:solidFill>
                <a:schemeClr val="bg1">
                  <a:lumMod val="75000"/>
                </a:schemeClr>
              </a:solidFill>
            </a:endParaRPr>
          </a:p>
          <a:p>
            <a:pPr marL="609600" indent="-609600" eaLnBrk="1" hangingPunct="1">
              <a:buFont typeface="Arial" pitchFamily="34" charset="0"/>
              <a:buAutoNum type="arabicPeriod"/>
            </a:pPr>
            <a:r>
              <a:rPr lang="en-US" dirty="0" smtClean="0">
                <a:solidFill>
                  <a:schemeClr val="accent2"/>
                </a:solidFill>
              </a:rPr>
              <a:t>Process &amp; Architecture</a:t>
            </a:r>
            <a:endParaRPr lang="en-US" dirty="0">
              <a:solidFill>
                <a:schemeClr val="accent2"/>
              </a:solidFill>
            </a:endParaRPr>
          </a:p>
          <a:p>
            <a:pPr marL="1371600" lvl="2" indent="-457200" eaLnBrk="1" hangingPunct="1">
              <a:buNone/>
            </a:pPr>
            <a:r>
              <a:rPr lang="en-US" spc="-100" dirty="0">
                <a:solidFill>
                  <a:schemeClr val="accent2"/>
                </a:solidFill>
              </a:rPr>
              <a:t>Organizing </a:t>
            </a:r>
            <a:r>
              <a:rPr lang="en-US" spc="-100" dirty="0" smtClean="0">
                <a:solidFill>
                  <a:schemeClr val="accent2"/>
                </a:solidFill>
              </a:rPr>
              <a:t>Software </a:t>
            </a:r>
            <a:r>
              <a:rPr lang="en-US" spc="-100" dirty="0">
                <a:solidFill>
                  <a:schemeClr val="accent2"/>
                </a:solidFill>
              </a:rPr>
              <a:t>as Components, Packages, &amp; Package Groups. </a:t>
            </a:r>
          </a:p>
          <a:p>
            <a:pPr marL="609600" indent="-609600" eaLnBrk="1" hangingPunct="1">
              <a:buFont typeface="Arial" pitchFamily="34" charset="0"/>
              <a:buAutoNum type="arabicPeriod"/>
            </a:pPr>
            <a:r>
              <a:rPr lang="en-US" dirty="0" smtClean="0">
                <a:solidFill>
                  <a:schemeClr val="bg1">
                    <a:lumMod val="75000"/>
                  </a:schemeClr>
                </a:solidFill>
              </a:rPr>
              <a:t>Design &amp; Implementation</a:t>
            </a:r>
          </a:p>
          <a:p>
            <a:pPr marL="1371600" lvl="2" indent="-457200" eaLnBrk="1" hangingPunct="1">
              <a:buNone/>
            </a:pPr>
            <a:r>
              <a:rPr lang="en-US" spc="-10" dirty="0" smtClean="0">
                <a:solidFill>
                  <a:schemeClr val="bg1">
                    <a:lumMod val="75000"/>
                  </a:schemeClr>
                </a:solidFill>
              </a:rPr>
              <a:t>Using Class Categories, Value Semantics, &amp; Vocabulary Types.</a:t>
            </a:r>
          </a:p>
          <a:p>
            <a:pPr marL="609600" indent="-609600" eaLnBrk="1" hangingPunct="1">
              <a:buFont typeface="Arial" pitchFamily="34" charset="0"/>
              <a:buAutoNum type="arabicPeriod"/>
            </a:pPr>
            <a:r>
              <a:rPr lang="en-US" dirty="0" smtClean="0">
                <a:solidFill>
                  <a:schemeClr val="bg1">
                    <a:lumMod val="75000"/>
                  </a:schemeClr>
                </a:solidFill>
              </a:rPr>
              <a:t>Verification &amp; Testing</a:t>
            </a:r>
            <a:endParaRPr lang="en-US" dirty="0">
              <a:solidFill>
                <a:schemeClr val="bg1">
                  <a:lumMod val="75000"/>
                </a:schemeClr>
              </a:solidFill>
            </a:endParaRPr>
          </a:p>
          <a:p>
            <a:pPr marL="1371600" lvl="2" indent="-457200" eaLnBrk="1" hangingPunct="1">
              <a:buNone/>
            </a:pPr>
            <a:r>
              <a:rPr lang="en-US" spc="-90" dirty="0" smtClean="0">
                <a:solidFill>
                  <a:schemeClr val="bg1">
                    <a:lumMod val="75000"/>
                  </a:schemeClr>
                </a:solidFill>
              </a:rPr>
              <a:t>Component-Level  Test Drivers, Peer Review, &amp; Defensive Checks.</a:t>
            </a:r>
            <a:endParaRPr lang="en-US" dirty="0" smtClean="0">
              <a:solidFill>
                <a:schemeClr val="bg1">
                  <a:lumMod val="75000"/>
                </a:schemeClr>
              </a:solidFill>
            </a:endParaRPr>
          </a:p>
          <a:p>
            <a:pPr marL="609600" indent="-609600" eaLnBrk="1" hangingPunct="1">
              <a:buFont typeface="Arial" pitchFamily="34" charset="0"/>
              <a:buAutoNum type="arabicPeriod"/>
            </a:pPr>
            <a:r>
              <a:rPr lang="en-US" spc="-30" dirty="0" smtClean="0">
                <a:solidFill>
                  <a:schemeClr val="bg1">
                    <a:lumMod val="75000"/>
                  </a:schemeClr>
                </a:solidFill>
              </a:rPr>
              <a:t>Bloomberg Development Environment</a:t>
            </a:r>
            <a:endParaRPr lang="en-US" spc="-30" dirty="0">
              <a:solidFill>
                <a:schemeClr val="bg1">
                  <a:lumMod val="75000"/>
                </a:schemeClr>
              </a:solidFill>
            </a:endParaRPr>
          </a:p>
          <a:p>
            <a:pPr marL="1371600" lvl="2" indent="-457200" eaLnBrk="1" hangingPunct="1">
              <a:buNone/>
            </a:pPr>
            <a:r>
              <a:rPr lang="en-US" spc="-70" dirty="0" smtClean="0">
                <a:solidFill>
                  <a:schemeClr val="bg1">
                    <a:lumMod val="75000"/>
                  </a:schemeClr>
                </a:solidFill>
              </a:rPr>
              <a:t>Rendered as Fine-Grained </a:t>
            </a:r>
            <a:r>
              <a:rPr lang="en-US" i="1" u="sng" spc="-70" dirty="0" smtClean="0">
                <a:solidFill>
                  <a:schemeClr val="bg1">
                    <a:lumMod val="75000"/>
                  </a:schemeClr>
                </a:solidFill>
              </a:rPr>
              <a:t>Hierarchically</a:t>
            </a:r>
            <a:r>
              <a:rPr lang="en-US" spc="-70" dirty="0" smtClean="0">
                <a:solidFill>
                  <a:schemeClr val="bg1">
                    <a:lumMod val="75000"/>
                  </a:schemeClr>
                </a:solidFill>
              </a:rPr>
              <a:t> </a:t>
            </a:r>
            <a:r>
              <a:rPr lang="en-US" i="1" u="sng" spc="-70" dirty="0" smtClean="0">
                <a:solidFill>
                  <a:schemeClr val="bg1">
                    <a:lumMod val="75000"/>
                  </a:schemeClr>
                </a:solidFill>
              </a:rPr>
              <a:t>Reusable</a:t>
            </a:r>
            <a:r>
              <a:rPr lang="en-US" i="1" spc="-70" dirty="0" smtClean="0">
                <a:solidFill>
                  <a:schemeClr val="bg1">
                    <a:lumMod val="75000"/>
                  </a:schemeClr>
                </a:solidFill>
              </a:rPr>
              <a:t> </a:t>
            </a:r>
            <a:r>
              <a:rPr lang="en-US" spc="-70" dirty="0" smtClean="0">
                <a:solidFill>
                  <a:schemeClr val="bg1">
                    <a:lumMod val="75000"/>
                  </a:schemeClr>
                </a:solidFill>
              </a:rPr>
              <a:t>Components.</a:t>
            </a:r>
            <a:endParaRPr lang="en-US" dirty="0" smtClean="0">
              <a:solidFill>
                <a:schemeClr val="folHlink"/>
              </a:solidFill>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126</a:t>
            </a:fld>
            <a:endParaRPr lang="en-US"/>
          </a:p>
        </p:txBody>
      </p:sp>
    </p:spTree>
    <p:extLst>
      <p:ext uri="{BB962C8B-B14F-4D97-AF65-F5344CB8AC3E}">
        <p14:creationId xmlns:p14="http://schemas.microsoft.com/office/powerpoint/2010/main" val="3512389917"/>
      </p:ext>
    </p:extLst>
  </p:cSld>
  <p:clrMapOvr>
    <a:masterClrMapping/>
  </p:clrMapOvr>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Introduction</a:t>
            </a:r>
            <a:endParaRPr lang="en-US" sz="4000" dirty="0" smtClean="0"/>
          </a:p>
        </p:txBody>
      </p:sp>
      <p:sp>
        <p:nvSpPr>
          <p:cNvPr id="4" name="Content Placeholder 3"/>
          <p:cNvSpPr>
            <a:spLocks noGrp="1"/>
          </p:cNvSpPr>
          <p:nvPr>
            <p:ph idx="1"/>
          </p:nvPr>
        </p:nvSpPr>
        <p:spPr>
          <a:xfrm>
            <a:off x="228600" y="1752600"/>
            <a:ext cx="8610600" cy="4754562"/>
          </a:xfrm>
        </p:spPr>
        <p:txBody>
          <a:bodyPr>
            <a:normAutofit/>
          </a:bodyPr>
          <a:lstStyle/>
          <a:p>
            <a:pPr algn="ctr" eaLnBrk="1" hangingPunct="1">
              <a:buNone/>
            </a:pPr>
            <a:r>
              <a:rPr lang="en-US" sz="3600" dirty="0"/>
              <a:t>All of the software we write is governed </a:t>
            </a:r>
            <a:br>
              <a:rPr lang="en-US" sz="3600" dirty="0"/>
            </a:br>
            <a:r>
              <a:rPr lang="en-US" sz="3600" dirty="0" smtClean="0"/>
              <a:t>by </a:t>
            </a:r>
            <a:r>
              <a:rPr lang="en-US" sz="3600" dirty="0"/>
              <a:t>a common overarching set </a:t>
            </a:r>
            <a:r>
              <a:rPr lang="en-US" sz="3600" dirty="0" smtClean="0"/>
              <a:t>of </a:t>
            </a:r>
            <a:r>
              <a:rPr lang="en-US" sz="5400" b="1" i="1" dirty="0" smtClean="0">
                <a:solidFill>
                  <a:schemeClr val="accent2">
                    <a:lumMod val="75000"/>
                  </a:schemeClr>
                </a:solidFill>
              </a:rPr>
              <a:t>Organizing </a:t>
            </a:r>
            <a:r>
              <a:rPr lang="en-US" sz="5400" b="1" i="1" dirty="0">
                <a:solidFill>
                  <a:schemeClr val="accent2">
                    <a:lumMod val="75000"/>
                  </a:schemeClr>
                </a:solidFill>
              </a:rPr>
              <a:t>Principles</a:t>
            </a:r>
            <a:r>
              <a:rPr lang="en-US" sz="3600" dirty="0"/>
              <a:t>.</a:t>
            </a: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127</a:t>
            </a:fld>
            <a:endParaRPr lang="en-US"/>
          </a:p>
        </p:txBody>
      </p:sp>
    </p:spTree>
    <p:extLst>
      <p:ext uri="{BB962C8B-B14F-4D97-AF65-F5344CB8AC3E}">
        <p14:creationId xmlns:p14="http://schemas.microsoft.com/office/powerpoint/2010/main" val="1236896033"/>
      </p:ext>
    </p:extLst>
  </p:cSld>
  <p:clrMapOvr>
    <a:masterClrMapping/>
  </p:clrMapOvr>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Introduction</a:t>
            </a:r>
            <a:endParaRPr lang="en-US" sz="4000" dirty="0" smtClean="0"/>
          </a:p>
        </p:txBody>
      </p:sp>
      <p:sp>
        <p:nvSpPr>
          <p:cNvPr id="4" name="Content Placeholder 3"/>
          <p:cNvSpPr>
            <a:spLocks noGrp="1"/>
          </p:cNvSpPr>
          <p:nvPr>
            <p:ph idx="1"/>
          </p:nvPr>
        </p:nvSpPr>
        <p:spPr>
          <a:xfrm>
            <a:off x="228600" y="1752600"/>
            <a:ext cx="8610600" cy="4754562"/>
          </a:xfrm>
        </p:spPr>
        <p:txBody>
          <a:bodyPr>
            <a:normAutofit/>
          </a:bodyPr>
          <a:lstStyle/>
          <a:p>
            <a:pPr algn="ctr" eaLnBrk="1" hangingPunct="1">
              <a:buNone/>
            </a:pPr>
            <a:r>
              <a:rPr lang="en-US" sz="3600" dirty="0"/>
              <a:t>All of the software we write is governed </a:t>
            </a:r>
            <a:br>
              <a:rPr lang="en-US" sz="3600" dirty="0"/>
            </a:br>
            <a:r>
              <a:rPr lang="en-US" sz="3600" dirty="0" smtClean="0"/>
              <a:t>by </a:t>
            </a:r>
            <a:r>
              <a:rPr lang="en-US" sz="3600" dirty="0"/>
              <a:t>a common overarching set </a:t>
            </a:r>
            <a:r>
              <a:rPr lang="en-US" sz="3600" dirty="0" smtClean="0"/>
              <a:t>of </a:t>
            </a:r>
            <a:r>
              <a:rPr lang="en-US" sz="5400" b="1" i="1" dirty="0" smtClean="0">
                <a:solidFill>
                  <a:schemeClr val="accent2">
                    <a:lumMod val="75000"/>
                  </a:schemeClr>
                </a:solidFill>
              </a:rPr>
              <a:t>Organizing </a:t>
            </a:r>
            <a:r>
              <a:rPr lang="en-US" sz="5400" b="1" i="1" dirty="0">
                <a:solidFill>
                  <a:schemeClr val="accent2">
                    <a:lumMod val="75000"/>
                  </a:schemeClr>
                </a:solidFill>
              </a:rPr>
              <a:t>Principles</a:t>
            </a:r>
            <a:r>
              <a:rPr lang="en-US" sz="3600" dirty="0" smtClean="0"/>
              <a:t>.</a:t>
            </a:r>
            <a:br>
              <a:rPr lang="en-US" sz="3600" dirty="0" smtClean="0"/>
            </a:br>
            <a:r>
              <a:rPr lang="en-US" sz="3600" dirty="0" smtClean="0"/>
              <a:t/>
            </a:r>
            <a:br>
              <a:rPr lang="en-US" sz="3600" dirty="0" smtClean="0"/>
            </a:br>
            <a:r>
              <a:rPr lang="en-US" sz="3600" dirty="0" smtClean="0"/>
              <a:t>Among the most central of which is achieving </a:t>
            </a:r>
            <a:br>
              <a:rPr lang="en-US" sz="3600" dirty="0" smtClean="0"/>
            </a:br>
            <a:r>
              <a:rPr lang="en-US" sz="5400" b="1" i="1" dirty="0" smtClean="0">
                <a:solidFill>
                  <a:schemeClr val="accent2">
                    <a:lumMod val="75000"/>
                  </a:schemeClr>
                </a:solidFill>
              </a:rPr>
              <a:t>Sound </a:t>
            </a:r>
            <a:r>
              <a:rPr lang="en-US" sz="5400" b="1" i="1" dirty="0">
                <a:solidFill>
                  <a:schemeClr val="accent2">
                    <a:lumMod val="75000"/>
                  </a:schemeClr>
                </a:solidFill>
              </a:rPr>
              <a:t>Physical </a:t>
            </a:r>
            <a:r>
              <a:rPr lang="en-US" sz="5400" b="1" i="1" dirty="0" smtClean="0">
                <a:solidFill>
                  <a:schemeClr val="accent2">
                    <a:lumMod val="75000"/>
                  </a:schemeClr>
                </a:solidFill>
              </a:rPr>
              <a:t>Design</a:t>
            </a:r>
            <a:r>
              <a:rPr lang="en-US" sz="3600" dirty="0"/>
              <a:t>.</a:t>
            </a: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128</a:t>
            </a:fld>
            <a:endParaRPr lang="en-US"/>
          </a:p>
        </p:txBody>
      </p:sp>
    </p:spTree>
    <p:extLst>
      <p:ext uri="{BB962C8B-B14F-4D97-AF65-F5344CB8AC3E}">
        <p14:creationId xmlns:p14="http://schemas.microsoft.com/office/powerpoint/2010/main" val="2144477715"/>
      </p:ext>
    </p:extLst>
  </p:cSld>
  <p:clrMapOvr>
    <a:masterClrMapping/>
  </p:clrMapOvr>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9" name="Rectangle 3"/>
          <p:cNvSpPr>
            <a:spLocks noChangeArrowheads="1"/>
          </p:cNvSpPr>
          <p:nvPr/>
        </p:nvSpPr>
        <p:spPr bwMode="auto">
          <a:xfrm>
            <a:off x="4038600" y="5562600"/>
            <a:ext cx="838200" cy="609600"/>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Lib A</a:t>
            </a:r>
          </a:p>
        </p:txBody>
      </p:sp>
      <p:sp>
        <p:nvSpPr>
          <p:cNvPr id="162820" name="Line 4"/>
          <p:cNvSpPr>
            <a:spLocks noChangeShapeType="1"/>
          </p:cNvSpPr>
          <p:nvPr/>
        </p:nvSpPr>
        <p:spPr bwMode="auto">
          <a:xfrm>
            <a:off x="2819400" y="4953000"/>
            <a:ext cx="1219200" cy="6096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2821" name="Oval 5"/>
          <p:cNvSpPr>
            <a:spLocks noChangeArrowheads="1"/>
          </p:cNvSpPr>
          <p:nvPr/>
        </p:nvSpPr>
        <p:spPr bwMode="auto">
          <a:xfrm>
            <a:off x="1752600" y="4419600"/>
            <a:ext cx="1219200" cy="609600"/>
          </a:xfrm>
          <a:prstGeom prst="ellipse">
            <a:avLst/>
          </a:prstGeom>
          <a:solidFill>
            <a:srgbClr val="008000"/>
          </a:solidFill>
          <a:ln w="38100" cmpd="dbl"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1</a:t>
            </a:r>
          </a:p>
        </p:txBody>
      </p:sp>
      <p:sp>
        <p:nvSpPr>
          <p:cNvPr id="8"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Creating a Big Ball of Mud</a:t>
            </a:r>
            <a:endParaRPr lang="en-US" sz="4000" dirty="0" smtClean="0"/>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129</a:t>
            </a:fld>
            <a:endParaRPr lang="en-US"/>
          </a:p>
        </p:txBody>
      </p:sp>
    </p:spTree>
    <p:extLst>
      <p:ext uri="{BB962C8B-B14F-4D97-AF65-F5344CB8AC3E}">
        <p14:creationId xmlns:p14="http://schemas.microsoft.com/office/powerpoint/2010/main" val="3748101243"/>
      </p:ext>
    </p:extLst>
  </p:cSld>
  <p:clrMapOvr>
    <a:masterClrMapping/>
  </p:clrMapOvr>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7" name="Rectangle 3"/>
          <p:cNvSpPr>
            <a:spLocks noChangeArrowheads="1"/>
          </p:cNvSpPr>
          <p:nvPr/>
        </p:nvSpPr>
        <p:spPr bwMode="auto">
          <a:xfrm>
            <a:off x="4038600" y="5562600"/>
            <a:ext cx="838200" cy="609600"/>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Lib A</a:t>
            </a:r>
          </a:p>
        </p:txBody>
      </p:sp>
      <p:sp>
        <p:nvSpPr>
          <p:cNvPr id="164868" name="Line 4"/>
          <p:cNvSpPr>
            <a:spLocks noChangeShapeType="1"/>
          </p:cNvSpPr>
          <p:nvPr/>
        </p:nvSpPr>
        <p:spPr bwMode="auto">
          <a:xfrm>
            <a:off x="2819400" y="4953000"/>
            <a:ext cx="1219200" cy="6096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4869" name="Oval 5"/>
          <p:cNvSpPr>
            <a:spLocks noChangeArrowheads="1"/>
          </p:cNvSpPr>
          <p:nvPr/>
        </p:nvSpPr>
        <p:spPr bwMode="auto">
          <a:xfrm>
            <a:off x="1752600" y="4419600"/>
            <a:ext cx="1219200" cy="609600"/>
          </a:xfrm>
          <a:prstGeom prst="ellipse">
            <a:avLst/>
          </a:prstGeom>
          <a:solidFill>
            <a:srgbClr val="008000"/>
          </a:solidFill>
          <a:ln w="38100" cmpd="dbl"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1</a:t>
            </a:r>
          </a:p>
        </p:txBody>
      </p:sp>
      <p:sp>
        <p:nvSpPr>
          <p:cNvPr id="164870" name="Oval 6"/>
          <p:cNvSpPr>
            <a:spLocks noChangeArrowheads="1"/>
          </p:cNvSpPr>
          <p:nvPr/>
        </p:nvSpPr>
        <p:spPr bwMode="auto">
          <a:xfrm>
            <a:off x="3810000" y="3276600"/>
            <a:ext cx="1219200" cy="609600"/>
          </a:xfrm>
          <a:prstGeom prst="ellipse">
            <a:avLst/>
          </a:prstGeom>
          <a:solidFill>
            <a:srgbClr val="008000"/>
          </a:solidFill>
          <a:ln w="38100" cmpd="dbl"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2</a:t>
            </a:r>
          </a:p>
        </p:txBody>
      </p:sp>
      <p:sp>
        <p:nvSpPr>
          <p:cNvPr id="164871" name="Line 7"/>
          <p:cNvSpPr>
            <a:spLocks noChangeShapeType="1"/>
          </p:cNvSpPr>
          <p:nvPr/>
        </p:nvSpPr>
        <p:spPr bwMode="auto">
          <a:xfrm>
            <a:off x="4419600" y="3886200"/>
            <a:ext cx="76200" cy="16764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Creating a Big Ball of Mud</a:t>
            </a:r>
            <a:endParaRPr lang="en-US" sz="4000" dirty="0" smtClean="0"/>
          </a:p>
        </p:txBody>
      </p:sp>
      <p:sp>
        <p:nvSpPr>
          <p:cNvPr id="10" name="Text Box 13"/>
          <p:cNvSpPr txBox="1">
            <a:spLocks noChangeArrowheads="1"/>
          </p:cNvSpPr>
          <p:nvPr/>
        </p:nvSpPr>
        <p:spPr bwMode="auto">
          <a:xfrm>
            <a:off x="152400" y="1595882"/>
            <a:ext cx="5169877" cy="52322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spcBef>
                <a:spcPct val="50000"/>
              </a:spcBef>
            </a:pPr>
            <a:r>
              <a:rPr lang="en-US" sz="2800" dirty="0">
                <a:solidFill>
                  <a:schemeClr val="tx2"/>
                </a:solidFill>
                <a:latin typeface="Times New Roman" pitchFamily="18" charset="0"/>
              </a:rPr>
              <a:t>Where We Put Our Code Matters!</a:t>
            </a: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130</a:t>
            </a:fld>
            <a:endParaRPr lang="en-US"/>
          </a:p>
        </p:txBody>
      </p:sp>
    </p:spTree>
    <p:extLst>
      <p:ext uri="{BB962C8B-B14F-4D97-AF65-F5344CB8AC3E}">
        <p14:creationId xmlns:p14="http://schemas.microsoft.com/office/powerpoint/2010/main" val="3352435471"/>
      </p:ext>
    </p:extLst>
  </p:cSld>
  <p:clrMapOvr>
    <a:masterClrMapping/>
  </p:clrMapOvr>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963" name="Rectangle 3"/>
          <p:cNvSpPr>
            <a:spLocks noChangeArrowheads="1"/>
          </p:cNvSpPr>
          <p:nvPr/>
        </p:nvSpPr>
        <p:spPr bwMode="auto">
          <a:xfrm>
            <a:off x="4038600" y="5562600"/>
            <a:ext cx="838200" cy="609600"/>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Lib A</a:t>
            </a:r>
          </a:p>
        </p:txBody>
      </p:sp>
      <p:sp>
        <p:nvSpPr>
          <p:cNvPr id="168964" name="Line 4"/>
          <p:cNvSpPr>
            <a:spLocks noChangeShapeType="1"/>
          </p:cNvSpPr>
          <p:nvPr/>
        </p:nvSpPr>
        <p:spPr bwMode="auto">
          <a:xfrm>
            <a:off x="2819400" y="4953000"/>
            <a:ext cx="1219200" cy="6096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8965" name="Oval 5"/>
          <p:cNvSpPr>
            <a:spLocks noChangeArrowheads="1"/>
          </p:cNvSpPr>
          <p:nvPr/>
        </p:nvSpPr>
        <p:spPr bwMode="auto">
          <a:xfrm>
            <a:off x="1752600" y="4419600"/>
            <a:ext cx="1219200" cy="609600"/>
          </a:xfrm>
          <a:prstGeom prst="ellipse">
            <a:avLst/>
          </a:prstGeom>
          <a:solidFill>
            <a:srgbClr val="008000"/>
          </a:solidFill>
          <a:ln w="38100" cmpd="dbl"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1</a:t>
            </a:r>
          </a:p>
        </p:txBody>
      </p:sp>
      <p:sp>
        <p:nvSpPr>
          <p:cNvPr id="168966" name="Rectangle 6"/>
          <p:cNvSpPr>
            <a:spLocks noChangeArrowheads="1"/>
          </p:cNvSpPr>
          <p:nvPr/>
        </p:nvSpPr>
        <p:spPr bwMode="auto">
          <a:xfrm>
            <a:off x="5410200" y="4495800"/>
            <a:ext cx="838200" cy="609600"/>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Lib B</a:t>
            </a:r>
          </a:p>
        </p:txBody>
      </p:sp>
      <p:sp>
        <p:nvSpPr>
          <p:cNvPr id="168967" name="Oval 7"/>
          <p:cNvSpPr>
            <a:spLocks noChangeArrowheads="1"/>
          </p:cNvSpPr>
          <p:nvPr/>
        </p:nvSpPr>
        <p:spPr bwMode="auto">
          <a:xfrm>
            <a:off x="3810000" y="3276600"/>
            <a:ext cx="1219200" cy="609600"/>
          </a:xfrm>
          <a:prstGeom prst="ellipse">
            <a:avLst/>
          </a:prstGeom>
          <a:solidFill>
            <a:srgbClr val="008000"/>
          </a:solidFill>
          <a:ln w="38100" cmpd="dbl"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2</a:t>
            </a:r>
          </a:p>
        </p:txBody>
      </p:sp>
      <p:sp>
        <p:nvSpPr>
          <p:cNvPr id="168968" name="Oval 8"/>
          <p:cNvSpPr>
            <a:spLocks noChangeArrowheads="1"/>
          </p:cNvSpPr>
          <p:nvPr/>
        </p:nvSpPr>
        <p:spPr bwMode="auto">
          <a:xfrm>
            <a:off x="5410200" y="1905000"/>
            <a:ext cx="1219200" cy="609600"/>
          </a:xfrm>
          <a:prstGeom prst="ellipse">
            <a:avLst/>
          </a:prstGeom>
          <a:solidFill>
            <a:srgbClr val="008000"/>
          </a:solidFill>
          <a:ln w="38100" cmpd="dbl"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3</a:t>
            </a:r>
          </a:p>
        </p:txBody>
      </p:sp>
      <p:sp>
        <p:nvSpPr>
          <p:cNvPr id="168969" name="Line 9"/>
          <p:cNvSpPr>
            <a:spLocks noChangeShapeType="1"/>
          </p:cNvSpPr>
          <p:nvPr/>
        </p:nvSpPr>
        <p:spPr bwMode="auto">
          <a:xfrm>
            <a:off x="4419600" y="3886200"/>
            <a:ext cx="76200" cy="16764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8970" name="Line 10"/>
          <p:cNvSpPr>
            <a:spLocks noChangeShapeType="1"/>
          </p:cNvSpPr>
          <p:nvPr/>
        </p:nvSpPr>
        <p:spPr bwMode="auto">
          <a:xfrm flipH="1">
            <a:off x="4876800" y="5105400"/>
            <a:ext cx="609600" cy="457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8971" name="Line 11"/>
          <p:cNvSpPr>
            <a:spLocks noChangeShapeType="1"/>
          </p:cNvSpPr>
          <p:nvPr/>
        </p:nvSpPr>
        <p:spPr bwMode="auto">
          <a:xfrm flipH="1">
            <a:off x="5867400" y="2514600"/>
            <a:ext cx="228600" cy="1981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8972" name="Text Box 12"/>
          <p:cNvSpPr txBox="1">
            <a:spLocks noChangeArrowheads="1"/>
          </p:cNvSpPr>
          <p:nvPr/>
        </p:nvSpPr>
        <p:spPr bwMode="auto">
          <a:xfrm>
            <a:off x="646410" y="2057400"/>
            <a:ext cx="4181856" cy="1200329"/>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spcBef>
                <a:spcPct val="50000"/>
              </a:spcBef>
            </a:pPr>
            <a:r>
              <a:rPr lang="en-US" sz="2400" dirty="0">
                <a:solidFill>
                  <a:schemeClr val="tx2"/>
                </a:solidFill>
                <a:latin typeface="Times New Roman" pitchFamily="18" charset="0"/>
              </a:rPr>
              <a:t> </a:t>
            </a:r>
            <a:r>
              <a:rPr lang="en-US" sz="2400" dirty="0">
                <a:latin typeface="Times New Roman" pitchFamily="18" charset="0"/>
              </a:rPr>
              <a:t>Each new edge is introduced by  the addition of code that depends on code elsewhere.</a:t>
            </a:r>
            <a:endParaRPr lang="en-US" sz="2400" dirty="0">
              <a:solidFill>
                <a:schemeClr val="tx2"/>
              </a:solidFill>
              <a:latin typeface="Times New Roman" pitchFamily="18" charset="0"/>
            </a:endParaRPr>
          </a:p>
        </p:txBody>
      </p:sp>
      <p:sp>
        <p:nvSpPr>
          <p:cNvPr id="168973" name="Text Box 13"/>
          <p:cNvSpPr txBox="1">
            <a:spLocks noChangeArrowheads="1"/>
          </p:cNvSpPr>
          <p:nvPr/>
        </p:nvSpPr>
        <p:spPr bwMode="auto">
          <a:xfrm>
            <a:off x="152400" y="1595882"/>
            <a:ext cx="5169877" cy="52322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spcBef>
                <a:spcPct val="50000"/>
              </a:spcBef>
            </a:pPr>
            <a:r>
              <a:rPr lang="en-US" sz="2800" dirty="0">
                <a:solidFill>
                  <a:schemeClr val="tx2"/>
                </a:solidFill>
                <a:latin typeface="Times New Roman" pitchFamily="18" charset="0"/>
              </a:rPr>
              <a:t>Where We Put Our Code Matters!</a:t>
            </a:r>
          </a:p>
        </p:txBody>
      </p:sp>
      <p:sp>
        <p:nvSpPr>
          <p:cNvPr id="1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Creating a Big Ball of Mud</a:t>
            </a:r>
            <a:endParaRPr lang="en-US" sz="4000" dirty="0" smtClean="0"/>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131</a:t>
            </a:fld>
            <a:endParaRPr lang="en-US"/>
          </a:p>
        </p:txBody>
      </p:sp>
    </p:spTree>
    <p:extLst>
      <p:ext uri="{BB962C8B-B14F-4D97-AF65-F5344CB8AC3E}">
        <p14:creationId xmlns:p14="http://schemas.microsoft.com/office/powerpoint/2010/main" val="2837352146"/>
      </p:ext>
    </p:extLst>
  </p:cSld>
  <p:clrMapOvr>
    <a:masterClrMapping/>
  </p:clrMapOvr>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11" name="Rectangle 3"/>
          <p:cNvSpPr>
            <a:spLocks noChangeArrowheads="1"/>
          </p:cNvSpPr>
          <p:nvPr/>
        </p:nvSpPr>
        <p:spPr bwMode="auto">
          <a:xfrm>
            <a:off x="4038600" y="5562600"/>
            <a:ext cx="838200" cy="609600"/>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Lib A</a:t>
            </a:r>
          </a:p>
        </p:txBody>
      </p:sp>
      <p:sp>
        <p:nvSpPr>
          <p:cNvPr id="171012" name="Line 4"/>
          <p:cNvSpPr>
            <a:spLocks noChangeShapeType="1"/>
          </p:cNvSpPr>
          <p:nvPr/>
        </p:nvSpPr>
        <p:spPr bwMode="auto">
          <a:xfrm>
            <a:off x="2819400" y="4953000"/>
            <a:ext cx="1219200" cy="6096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1013" name="Oval 5"/>
          <p:cNvSpPr>
            <a:spLocks noChangeArrowheads="1"/>
          </p:cNvSpPr>
          <p:nvPr/>
        </p:nvSpPr>
        <p:spPr bwMode="auto">
          <a:xfrm>
            <a:off x="1752600" y="4419600"/>
            <a:ext cx="1219200" cy="609600"/>
          </a:xfrm>
          <a:prstGeom prst="ellipse">
            <a:avLst/>
          </a:prstGeom>
          <a:solidFill>
            <a:srgbClr val="008000"/>
          </a:solidFill>
          <a:ln w="38100" cmpd="dbl"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1</a:t>
            </a:r>
          </a:p>
        </p:txBody>
      </p:sp>
      <p:sp>
        <p:nvSpPr>
          <p:cNvPr id="171014" name="Rectangle 6"/>
          <p:cNvSpPr>
            <a:spLocks noChangeArrowheads="1"/>
          </p:cNvSpPr>
          <p:nvPr/>
        </p:nvSpPr>
        <p:spPr bwMode="auto">
          <a:xfrm>
            <a:off x="5410200" y="4495800"/>
            <a:ext cx="838200" cy="609600"/>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Lib B</a:t>
            </a:r>
          </a:p>
        </p:txBody>
      </p:sp>
      <p:sp>
        <p:nvSpPr>
          <p:cNvPr id="171015" name="Oval 7"/>
          <p:cNvSpPr>
            <a:spLocks noChangeArrowheads="1"/>
          </p:cNvSpPr>
          <p:nvPr/>
        </p:nvSpPr>
        <p:spPr bwMode="auto">
          <a:xfrm>
            <a:off x="3810000" y="3276600"/>
            <a:ext cx="1219200" cy="609600"/>
          </a:xfrm>
          <a:prstGeom prst="ellipse">
            <a:avLst/>
          </a:prstGeom>
          <a:solidFill>
            <a:srgbClr val="008000"/>
          </a:solidFill>
          <a:ln w="38100" cmpd="dbl"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2</a:t>
            </a:r>
          </a:p>
        </p:txBody>
      </p:sp>
      <p:sp>
        <p:nvSpPr>
          <p:cNvPr id="171016" name="Oval 8"/>
          <p:cNvSpPr>
            <a:spLocks noChangeArrowheads="1"/>
          </p:cNvSpPr>
          <p:nvPr/>
        </p:nvSpPr>
        <p:spPr bwMode="auto">
          <a:xfrm>
            <a:off x="3200400" y="1600200"/>
            <a:ext cx="1219200" cy="609600"/>
          </a:xfrm>
          <a:prstGeom prst="ellipse">
            <a:avLst/>
          </a:prstGeom>
          <a:solidFill>
            <a:srgbClr val="008000"/>
          </a:solidFill>
          <a:ln w="38100" cmpd="dbl"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4</a:t>
            </a:r>
          </a:p>
        </p:txBody>
      </p:sp>
      <p:sp>
        <p:nvSpPr>
          <p:cNvPr id="171017" name="Oval 9"/>
          <p:cNvSpPr>
            <a:spLocks noChangeArrowheads="1"/>
          </p:cNvSpPr>
          <p:nvPr/>
        </p:nvSpPr>
        <p:spPr bwMode="auto">
          <a:xfrm>
            <a:off x="5410200" y="1905000"/>
            <a:ext cx="1219200" cy="609600"/>
          </a:xfrm>
          <a:prstGeom prst="ellipse">
            <a:avLst/>
          </a:prstGeom>
          <a:solidFill>
            <a:srgbClr val="008000"/>
          </a:solidFill>
          <a:ln w="38100" cmpd="dbl"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3</a:t>
            </a:r>
          </a:p>
        </p:txBody>
      </p:sp>
      <p:sp>
        <p:nvSpPr>
          <p:cNvPr id="171018" name="Line 10"/>
          <p:cNvSpPr>
            <a:spLocks noChangeShapeType="1"/>
          </p:cNvSpPr>
          <p:nvPr/>
        </p:nvSpPr>
        <p:spPr bwMode="auto">
          <a:xfrm>
            <a:off x="4419600" y="3886200"/>
            <a:ext cx="76200" cy="16764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1019" name="Line 11"/>
          <p:cNvSpPr>
            <a:spLocks noChangeShapeType="1"/>
          </p:cNvSpPr>
          <p:nvPr/>
        </p:nvSpPr>
        <p:spPr bwMode="auto">
          <a:xfrm flipH="1">
            <a:off x="4876800" y="5105400"/>
            <a:ext cx="609600" cy="457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1020" name="Line 12"/>
          <p:cNvSpPr>
            <a:spLocks noChangeShapeType="1"/>
          </p:cNvSpPr>
          <p:nvPr/>
        </p:nvSpPr>
        <p:spPr bwMode="auto">
          <a:xfrm flipH="1">
            <a:off x="2667000" y="2209800"/>
            <a:ext cx="990600" cy="22098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1021" name="Line 13"/>
          <p:cNvSpPr>
            <a:spLocks noChangeShapeType="1"/>
          </p:cNvSpPr>
          <p:nvPr/>
        </p:nvSpPr>
        <p:spPr bwMode="auto">
          <a:xfrm>
            <a:off x="3962400" y="2209800"/>
            <a:ext cx="304800" cy="10668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1022" name="Line 14"/>
          <p:cNvSpPr>
            <a:spLocks noChangeShapeType="1"/>
          </p:cNvSpPr>
          <p:nvPr/>
        </p:nvSpPr>
        <p:spPr bwMode="auto">
          <a:xfrm flipH="1">
            <a:off x="5867400" y="2514600"/>
            <a:ext cx="228600" cy="1981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1023" name="Line 15"/>
          <p:cNvSpPr>
            <a:spLocks noChangeShapeType="1"/>
          </p:cNvSpPr>
          <p:nvPr/>
        </p:nvSpPr>
        <p:spPr bwMode="auto">
          <a:xfrm>
            <a:off x="4343400" y="2057400"/>
            <a:ext cx="1371600" cy="24384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1024" name="Text Box 16"/>
          <p:cNvSpPr txBox="1">
            <a:spLocks noChangeArrowheads="1"/>
          </p:cNvSpPr>
          <p:nvPr/>
        </p:nvSpPr>
        <p:spPr bwMode="auto">
          <a:xfrm>
            <a:off x="2955925" y="2830513"/>
            <a:ext cx="339725" cy="39687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000" b="1">
                <a:solidFill>
                  <a:schemeClr val="accent2"/>
                </a:solidFill>
              </a:rPr>
              <a:t>?</a:t>
            </a:r>
          </a:p>
        </p:txBody>
      </p:sp>
      <p:sp>
        <p:nvSpPr>
          <p:cNvPr id="171025" name="Text Box 17"/>
          <p:cNvSpPr txBox="1">
            <a:spLocks noChangeArrowheads="1"/>
          </p:cNvSpPr>
          <p:nvPr/>
        </p:nvSpPr>
        <p:spPr bwMode="auto">
          <a:xfrm>
            <a:off x="3733800" y="2438400"/>
            <a:ext cx="339725" cy="39687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000" b="1">
                <a:solidFill>
                  <a:schemeClr val="accent2"/>
                </a:solidFill>
              </a:rPr>
              <a:t>?</a:t>
            </a:r>
          </a:p>
        </p:txBody>
      </p:sp>
      <p:sp>
        <p:nvSpPr>
          <p:cNvPr id="19"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Creating a Big Ball of Mud</a:t>
            </a:r>
            <a:endParaRPr lang="en-US" sz="4000" dirty="0" smtClean="0"/>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132</a:t>
            </a:fld>
            <a:endParaRPr lang="en-US"/>
          </a:p>
        </p:txBody>
      </p:sp>
    </p:spTree>
    <p:extLst>
      <p:ext uri="{BB962C8B-B14F-4D97-AF65-F5344CB8AC3E}">
        <p14:creationId xmlns:p14="http://schemas.microsoft.com/office/powerpoint/2010/main" val="1887527948"/>
      </p:ext>
    </p:extLst>
  </p:cSld>
  <p:clrMapOvr>
    <a:masterClrMapping/>
  </p:clrMapOvr>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9" name="Rectangle 3"/>
          <p:cNvSpPr>
            <a:spLocks noChangeArrowheads="1"/>
          </p:cNvSpPr>
          <p:nvPr/>
        </p:nvSpPr>
        <p:spPr bwMode="auto">
          <a:xfrm>
            <a:off x="4038600" y="5562600"/>
            <a:ext cx="838200" cy="609600"/>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Lib A</a:t>
            </a:r>
          </a:p>
        </p:txBody>
      </p:sp>
      <p:sp>
        <p:nvSpPr>
          <p:cNvPr id="173060" name="Line 4"/>
          <p:cNvSpPr>
            <a:spLocks noChangeShapeType="1"/>
          </p:cNvSpPr>
          <p:nvPr/>
        </p:nvSpPr>
        <p:spPr bwMode="auto">
          <a:xfrm>
            <a:off x="2819400" y="4953000"/>
            <a:ext cx="1219200" cy="6096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3061" name="Oval 5"/>
          <p:cNvSpPr>
            <a:spLocks noChangeArrowheads="1"/>
          </p:cNvSpPr>
          <p:nvPr/>
        </p:nvSpPr>
        <p:spPr bwMode="auto">
          <a:xfrm>
            <a:off x="1752600" y="4419600"/>
            <a:ext cx="1219200" cy="609600"/>
          </a:xfrm>
          <a:prstGeom prst="ellipse">
            <a:avLst/>
          </a:prstGeom>
          <a:solidFill>
            <a:srgbClr val="008000"/>
          </a:solidFill>
          <a:ln w="38100" cmpd="dbl"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1</a:t>
            </a:r>
          </a:p>
        </p:txBody>
      </p:sp>
      <p:sp>
        <p:nvSpPr>
          <p:cNvPr id="173062" name="Rectangle 6"/>
          <p:cNvSpPr>
            <a:spLocks noChangeArrowheads="1"/>
          </p:cNvSpPr>
          <p:nvPr/>
        </p:nvSpPr>
        <p:spPr bwMode="auto">
          <a:xfrm>
            <a:off x="5410200" y="4495800"/>
            <a:ext cx="838200" cy="609600"/>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Lib B</a:t>
            </a:r>
          </a:p>
        </p:txBody>
      </p:sp>
      <p:sp>
        <p:nvSpPr>
          <p:cNvPr id="173063" name="Oval 7"/>
          <p:cNvSpPr>
            <a:spLocks noChangeArrowheads="1"/>
          </p:cNvSpPr>
          <p:nvPr/>
        </p:nvSpPr>
        <p:spPr bwMode="auto">
          <a:xfrm>
            <a:off x="3810000" y="3276600"/>
            <a:ext cx="1219200" cy="609600"/>
          </a:xfrm>
          <a:prstGeom prst="ellipse">
            <a:avLst/>
          </a:prstGeom>
          <a:solidFill>
            <a:srgbClr val="008000"/>
          </a:solidFill>
          <a:ln w="38100" cmpd="dbl"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2</a:t>
            </a:r>
          </a:p>
        </p:txBody>
      </p:sp>
      <p:sp>
        <p:nvSpPr>
          <p:cNvPr id="173064" name="Rectangle 8"/>
          <p:cNvSpPr>
            <a:spLocks noChangeArrowheads="1"/>
          </p:cNvSpPr>
          <p:nvPr/>
        </p:nvSpPr>
        <p:spPr bwMode="auto">
          <a:xfrm>
            <a:off x="1295400" y="2057400"/>
            <a:ext cx="838200" cy="609600"/>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Lib C</a:t>
            </a:r>
          </a:p>
        </p:txBody>
      </p:sp>
      <p:sp>
        <p:nvSpPr>
          <p:cNvPr id="173065" name="Oval 9"/>
          <p:cNvSpPr>
            <a:spLocks noChangeArrowheads="1"/>
          </p:cNvSpPr>
          <p:nvPr/>
        </p:nvSpPr>
        <p:spPr bwMode="auto">
          <a:xfrm>
            <a:off x="3200400" y="1600200"/>
            <a:ext cx="1219200" cy="609600"/>
          </a:xfrm>
          <a:prstGeom prst="ellipse">
            <a:avLst/>
          </a:prstGeom>
          <a:solidFill>
            <a:srgbClr val="008000"/>
          </a:solidFill>
          <a:ln w="38100" cmpd="dbl"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4</a:t>
            </a:r>
          </a:p>
        </p:txBody>
      </p:sp>
      <p:sp>
        <p:nvSpPr>
          <p:cNvPr id="173066" name="Oval 10"/>
          <p:cNvSpPr>
            <a:spLocks noChangeArrowheads="1"/>
          </p:cNvSpPr>
          <p:nvPr/>
        </p:nvSpPr>
        <p:spPr bwMode="auto">
          <a:xfrm>
            <a:off x="5410200" y="1905000"/>
            <a:ext cx="1219200" cy="609600"/>
          </a:xfrm>
          <a:prstGeom prst="ellipse">
            <a:avLst/>
          </a:prstGeom>
          <a:solidFill>
            <a:srgbClr val="008000"/>
          </a:solidFill>
          <a:ln w="38100" cmpd="dbl"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3</a:t>
            </a:r>
          </a:p>
        </p:txBody>
      </p:sp>
      <p:sp>
        <p:nvSpPr>
          <p:cNvPr id="173067" name="Line 11"/>
          <p:cNvSpPr>
            <a:spLocks noChangeShapeType="1"/>
          </p:cNvSpPr>
          <p:nvPr/>
        </p:nvSpPr>
        <p:spPr bwMode="auto">
          <a:xfrm>
            <a:off x="4419600" y="3886200"/>
            <a:ext cx="76200" cy="16764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3068" name="Line 12"/>
          <p:cNvSpPr>
            <a:spLocks noChangeShapeType="1"/>
          </p:cNvSpPr>
          <p:nvPr/>
        </p:nvSpPr>
        <p:spPr bwMode="auto">
          <a:xfrm flipH="1">
            <a:off x="4876800" y="5105400"/>
            <a:ext cx="609600" cy="457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3069" name="Line 13"/>
          <p:cNvSpPr>
            <a:spLocks noChangeShapeType="1"/>
          </p:cNvSpPr>
          <p:nvPr/>
        </p:nvSpPr>
        <p:spPr bwMode="auto">
          <a:xfrm flipH="1">
            <a:off x="2667000" y="2209800"/>
            <a:ext cx="990600" cy="22098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3070" name="Line 14"/>
          <p:cNvSpPr>
            <a:spLocks noChangeShapeType="1"/>
          </p:cNvSpPr>
          <p:nvPr/>
        </p:nvSpPr>
        <p:spPr bwMode="auto">
          <a:xfrm>
            <a:off x="3962400" y="2209800"/>
            <a:ext cx="304800" cy="10668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3071" name="Line 15"/>
          <p:cNvSpPr>
            <a:spLocks noChangeShapeType="1"/>
          </p:cNvSpPr>
          <p:nvPr/>
        </p:nvSpPr>
        <p:spPr bwMode="auto">
          <a:xfrm flipH="1">
            <a:off x="5867400" y="2514600"/>
            <a:ext cx="228600" cy="1981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3072" name="Line 16"/>
          <p:cNvSpPr>
            <a:spLocks noChangeShapeType="1"/>
          </p:cNvSpPr>
          <p:nvPr/>
        </p:nvSpPr>
        <p:spPr bwMode="auto">
          <a:xfrm>
            <a:off x="4343400" y="2057400"/>
            <a:ext cx="1371600" cy="24384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3073" name="Line 17"/>
          <p:cNvSpPr>
            <a:spLocks noChangeShapeType="1"/>
          </p:cNvSpPr>
          <p:nvPr/>
        </p:nvSpPr>
        <p:spPr bwMode="auto">
          <a:xfrm>
            <a:off x="2057400" y="2667000"/>
            <a:ext cx="2286000" cy="28956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Creating a Big Ball of Mud</a:t>
            </a:r>
            <a:endParaRPr lang="en-US" sz="4000" dirty="0" smtClean="0"/>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133</a:t>
            </a:fld>
            <a:endParaRPr lang="en-US"/>
          </a:p>
        </p:txBody>
      </p:sp>
    </p:spTree>
    <p:extLst>
      <p:ext uri="{BB962C8B-B14F-4D97-AF65-F5344CB8AC3E}">
        <p14:creationId xmlns:p14="http://schemas.microsoft.com/office/powerpoint/2010/main" val="3869945803"/>
      </p:ext>
    </p:extLst>
  </p:cSld>
  <p:clrMapOvr>
    <a:masterClrMapping/>
  </p:clrMapOvr>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107" name="Line 3"/>
          <p:cNvSpPr>
            <a:spLocks noChangeShapeType="1"/>
          </p:cNvSpPr>
          <p:nvPr/>
        </p:nvSpPr>
        <p:spPr bwMode="auto">
          <a:xfrm>
            <a:off x="2819400" y="4953000"/>
            <a:ext cx="1219200" cy="6096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5108" name="Oval 4"/>
          <p:cNvSpPr>
            <a:spLocks noChangeArrowheads="1"/>
          </p:cNvSpPr>
          <p:nvPr/>
        </p:nvSpPr>
        <p:spPr bwMode="auto">
          <a:xfrm>
            <a:off x="1752600" y="4419600"/>
            <a:ext cx="1219200" cy="609600"/>
          </a:xfrm>
          <a:prstGeom prst="ellipse">
            <a:avLst/>
          </a:prstGeom>
          <a:solidFill>
            <a:srgbClr val="FF6600"/>
          </a:solidFill>
          <a:ln w="50800" cmpd="dbl" algn="ctr">
            <a:solidFill>
              <a:srgbClr val="8000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1.1</a:t>
            </a:r>
          </a:p>
        </p:txBody>
      </p:sp>
      <p:sp>
        <p:nvSpPr>
          <p:cNvPr id="175109" name="Rectangle 5"/>
          <p:cNvSpPr>
            <a:spLocks noChangeArrowheads="1"/>
          </p:cNvSpPr>
          <p:nvPr/>
        </p:nvSpPr>
        <p:spPr bwMode="auto">
          <a:xfrm>
            <a:off x="5410200" y="4495800"/>
            <a:ext cx="838200" cy="609600"/>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Lib B</a:t>
            </a:r>
          </a:p>
        </p:txBody>
      </p:sp>
      <p:sp>
        <p:nvSpPr>
          <p:cNvPr id="175110" name="Oval 6"/>
          <p:cNvSpPr>
            <a:spLocks noChangeArrowheads="1"/>
          </p:cNvSpPr>
          <p:nvPr/>
        </p:nvSpPr>
        <p:spPr bwMode="auto">
          <a:xfrm>
            <a:off x="3810000" y="3276600"/>
            <a:ext cx="1219200" cy="609600"/>
          </a:xfrm>
          <a:prstGeom prst="ellipse">
            <a:avLst/>
          </a:prstGeom>
          <a:solidFill>
            <a:srgbClr val="008000"/>
          </a:solidFill>
          <a:ln w="38100" cmpd="dbl"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2</a:t>
            </a:r>
          </a:p>
        </p:txBody>
      </p:sp>
      <p:sp>
        <p:nvSpPr>
          <p:cNvPr id="175111" name="Rectangle 7"/>
          <p:cNvSpPr>
            <a:spLocks noChangeArrowheads="1"/>
          </p:cNvSpPr>
          <p:nvPr/>
        </p:nvSpPr>
        <p:spPr bwMode="auto">
          <a:xfrm>
            <a:off x="1295400" y="2057400"/>
            <a:ext cx="838200" cy="609600"/>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Lib C</a:t>
            </a:r>
          </a:p>
        </p:txBody>
      </p:sp>
      <p:sp>
        <p:nvSpPr>
          <p:cNvPr id="175112" name="Oval 8"/>
          <p:cNvSpPr>
            <a:spLocks noChangeArrowheads="1"/>
          </p:cNvSpPr>
          <p:nvPr/>
        </p:nvSpPr>
        <p:spPr bwMode="auto">
          <a:xfrm>
            <a:off x="3200400" y="1600200"/>
            <a:ext cx="1219200" cy="609600"/>
          </a:xfrm>
          <a:prstGeom prst="ellipse">
            <a:avLst/>
          </a:prstGeom>
          <a:solidFill>
            <a:srgbClr val="008000"/>
          </a:solidFill>
          <a:ln w="38100" cmpd="dbl"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4</a:t>
            </a:r>
          </a:p>
        </p:txBody>
      </p:sp>
      <p:sp>
        <p:nvSpPr>
          <p:cNvPr id="175113" name="Oval 9"/>
          <p:cNvSpPr>
            <a:spLocks noChangeArrowheads="1"/>
          </p:cNvSpPr>
          <p:nvPr/>
        </p:nvSpPr>
        <p:spPr bwMode="auto">
          <a:xfrm>
            <a:off x="5410200" y="1905000"/>
            <a:ext cx="1219200" cy="609600"/>
          </a:xfrm>
          <a:prstGeom prst="ellipse">
            <a:avLst/>
          </a:prstGeom>
          <a:solidFill>
            <a:srgbClr val="008000"/>
          </a:solidFill>
          <a:ln w="38100" cmpd="dbl"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3</a:t>
            </a:r>
          </a:p>
        </p:txBody>
      </p:sp>
      <p:sp>
        <p:nvSpPr>
          <p:cNvPr id="175114" name="Line 10"/>
          <p:cNvSpPr>
            <a:spLocks noChangeShapeType="1"/>
          </p:cNvSpPr>
          <p:nvPr/>
        </p:nvSpPr>
        <p:spPr bwMode="auto">
          <a:xfrm>
            <a:off x="4419600" y="3886200"/>
            <a:ext cx="76200" cy="16764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5115" name="Line 11"/>
          <p:cNvSpPr>
            <a:spLocks noChangeShapeType="1"/>
          </p:cNvSpPr>
          <p:nvPr/>
        </p:nvSpPr>
        <p:spPr bwMode="auto">
          <a:xfrm flipH="1">
            <a:off x="4876800" y="5105400"/>
            <a:ext cx="609600" cy="457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5116" name="Line 12"/>
          <p:cNvSpPr>
            <a:spLocks noChangeShapeType="1"/>
          </p:cNvSpPr>
          <p:nvPr/>
        </p:nvSpPr>
        <p:spPr bwMode="auto">
          <a:xfrm flipH="1" flipV="1">
            <a:off x="1524000" y="2667000"/>
            <a:ext cx="533400" cy="17526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5117" name="Line 13"/>
          <p:cNvSpPr>
            <a:spLocks noChangeShapeType="1"/>
          </p:cNvSpPr>
          <p:nvPr/>
        </p:nvSpPr>
        <p:spPr bwMode="auto">
          <a:xfrm flipH="1">
            <a:off x="2667000" y="2209800"/>
            <a:ext cx="990600" cy="22098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5118" name="Line 14"/>
          <p:cNvSpPr>
            <a:spLocks noChangeShapeType="1"/>
          </p:cNvSpPr>
          <p:nvPr/>
        </p:nvSpPr>
        <p:spPr bwMode="auto">
          <a:xfrm>
            <a:off x="3962400" y="2209800"/>
            <a:ext cx="304800" cy="10668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5119" name="Line 15"/>
          <p:cNvSpPr>
            <a:spLocks noChangeShapeType="1"/>
          </p:cNvSpPr>
          <p:nvPr/>
        </p:nvSpPr>
        <p:spPr bwMode="auto">
          <a:xfrm flipH="1">
            <a:off x="5867400" y="2514600"/>
            <a:ext cx="228600" cy="1981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5120" name="Line 16"/>
          <p:cNvSpPr>
            <a:spLocks noChangeShapeType="1"/>
          </p:cNvSpPr>
          <p:nvPr/>
        </p:nvSpPr>
        <p:spPr bwMode="auto">
          <a:xfrm>
            <a:off x="4343400" y="2057400"/>
            <a:ext cx="1371600" cy="24384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5121" name="Rectangle 17"/>
          <p:cNvSpPr>
            <a:spLocks noChangeArrowheads="1"/>
          </p:cNvSpPr>
          <p:nvPr/>
        </p:nvSpPr>
        <p:spPr bwMode="auto">
          <a:xfrm>
            <a:off x="4038600" y="5562600"/>
            <a:ext cx="838200" cy="609600"/>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Lib A</a:t>
            </a:r>
          </a:p>
        </p:txBody>
      </p:sp>
      <p:sp>
        <p:nvSpPr>
          <p:cNvPr id="175122" name="Line 18"/>
          <p:cNvSpPr>
            <a:spLocks noChangeShapeType="1"/>
          </p:cNvSpPr>
          <p:nvPr/>
        </p:nvSpPr>
        <p:spPr bwMode="auto">
          <a:xfrm>
            <a:off x="2057400" y="2667000"/>
            <a:ext cx="2286000" cy="28956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Creating a Big Ball of Mud</a:t>
            </a:r>
            <a:endParaRPr lang="en-US" sz="4000" dirty="0" smtClean="0"/>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134</a:t>
            </a:fld>
            <a:endParaRPr lang="en-US"/>
          </a:p>
        </p:txBody>
      </p:sp>
    </p:spTree>
    <p:extLst>
      <p:ext uri="{BB962C8B-B14F-4D97-AF65-F5344CB8AC3E}">
        <p14:creationId xmlns:p14="http://schemas.microsoft.com/office/powerpoint/2010/main" val="2812555432"/>
      </p:ext>
    </p:extLst>
  </p:cSld>
  <p:clrMapOvr>
    <a:masterClrMapping/>
  </p:clrMapOvr>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155" name="Rectangle 3"/>
          <p:cNvSpPr>
            <a:spLocks noChangeArrowheads="1"/>
          </p:cNvSpPr>
          <p:nvPr/>
        </p:nvSpPr>
        <p:spPr bwMode="auto">
          <a:xfrm>
            <a:off x="4038600" y="5562600"/>
            <a:ext cx="838200" cy="609600"/>
          </a:xfrm>
          <a:prstGeom prst="rect">
            <a:avLst/>
          </a:prstGeom>
          <a:solidFill>
            <a:srgbClr val="FF6600"/>
          </a:solidFill>
          <a:ln w="50800" cmpd="dbl" algn="ctr">
            <a:solidFill>
              <a:srgbClr val="8000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Lib A.1</a:t>
            </a:r>
          </a:p>
        </p:txBody>
      </p:sp>
      <p:sp>
        <p:nvSpPr>
          <p:cNvPr id="177156" name="Line 4"/>
          <p:cNvSpPr>
            <a:spLocks noChangeShapeType="1"/>
          </p:cNvSpPr>
          <p:nvPr/>
        </p:nvSpPr>
        <p:spPr bwMode="auto">
          <a:xfrm>
            <a:off x="2819400" y="4953000"/>
            <a:ext cx="1219200" cy="6096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7157" name="Oval 5"/>
          <p:cNvSpPr>
            <a:spLocks noChangeArrowheads="1"/>
          </p:cNvSpPr>
          <p:nvPr/>
        </p:nvSpPr>
        <p:spPr bwMode="auto">
          <a:xfrm>
            <a:off x="1752600" y="4419600"/>
            <a:ext cx="1219200" cy="609600"/>
          </a:xfrm>
          <a:prstGeom prst="ellipse">
            <a:avLst/>
          </a:prstGeom>
          <a:solidFill>
            <a:srgbClr val="008000"/>
          </a:solidFill>
          <a:ln w="38100" cmpd="dbl"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1.1</a:t>
            </a:r>
          </a:p>
        </p:txBody>
      </p:sp>
      <p:sp>
        <p:nvSpPr>
          <p:cNvPr id="177158" name="Rectangle 6"/>
          <p:cNvSpPr>
            <a:spLocks noChangeArrowheads="1"/>
          </p:cNvSpPr>
          <p:nvPr/>
        </p:nvSpPr>
        <p:spPr bwMode="auto">
          <a:xfrm>
            <a:off x="5410200" y="4495800"/>
            <a:ext cx="838200" cy="609600"/>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Lib B</a:t>
            </a:r>
          </a:p>
        </p:txBody>
      </p:sp>
      <p:sp>
        <p:nvSpPr>
          <p:cNvPr id="177159" name="Oval 7"/>
          <p:cNvSpPr>
            <a:spLocks noChangeArrowheads="1"/>
          </p:cNvSpPr>
          <p:nvPr/>
        </p:nvSpPr>
        <p:spPr bwMode="auto">
          <a:xfrm>
            <a:off x="3810000" y="3276600"/>
            <a:ext cx="1219200" cy="609600"/>
          </a:xfrm>
          <a:prstGeom prst="ellipse">
            <a:avLst/>
          </a:prstGeom>
          <a:solidFill>
            <a:srgbClr val="008000"/>
          </a:solidFill>
          <a:ln w="38100" cmpd="dbl"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2</a:t>
            </a:r>
          </a:p>
        </p:txBody>
      </p:sp>
      <p:sp>
        <p:nvSpPr>
          <p:cNvPr id="177160" name="Rectangle 8"/>
          <p:cNvSpPr>
            <a:spLocks noChangeArrowheads="1"/>
          </p:cNvSpPr>
          <p:nvPr/>
        </p:nvSpPr>
        <p:spPr bwMode="auto">
          <a:xfrm>
            <a:off x="1295400" y="2057400"/>
            <a:ext cx="838200" cy="609600"/>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Lib C</a:t>
            </a:r>
          </a:p>
        </p:txBody>
      </p:sp>
      <p:sp>
        <p:nvSpPr>
          <p:cNvPr id="177161" name="Oval 9"/>
          <p:cNvSpPr>
            <a:spLocks noChangeArrowheads="1"/>
          </p:cNvSpPr>
          <p:nvPr/>
        </p:nvSpPr>
        <p:spPr bwMode="auto">
          <a:xfrm>
            <a:off x="3200400" y="1600200"/>
            <a:ext cx="1219200" cy="609600"/>
          </a:xfrm>
          <a:prstGeom prst="ellipse">
            <a:avLst/>
          </a:prstGeom>
          <a:solidFill>
            <a:srgbClr val="008000"/>
          </a:solidFill>
          <a:ln w="38100" cmpd="dbl"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4</a:t>
            </a:r>
          </a:p>
        </p:txBody>
      </p:sp>
      <p:sp>
        <p:nvSpPr>
          <p:cNvPr id="177162" name="Oval 10"/>
          <p:cNvSpPr>
            <a:spLocks noChangeArrowheads="1"/>
          </p:cNvSpPr>
          <p:nvPr/>
        </p:nvSpPr>
        <p:spPr bwMode="auto">
          <a:xfrm>
            <a:off x="5410200" y="1905000"/>
            <a:ext cx="1219200" cy="609600"/>
          </a:xfrm>
          <a:prstGeom prst="ellipse">
            <a:avLst/>
          </a:prstGeom>
          <a:solidFill>
            <a:srgbClr val="008000"/>
          </a:solidFill>
          <a:ln w="38100" cmpd="dbl"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3</a:t>
            </a:r>
          </a:p>
        </p:txBody>
      </p:sp>
      <p:sp>
        <p:nvSpPr>
          <p:cNvPr id="177163" name="Line 11"/>
          <p:cNvSpPr>
            <a:spLocks noChangeShapeType="1"/>
          </p:cNvSpPr>
          <p:nvPr/>
        </p:nvSpPr>
        <p:spPr bwMode="auto">
          <a:xfrm>
            <a:off x="4419600" y="3886200"/>
            <a:ext cx="76200" cy="16764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7164" name="Line 12"/>
          <p:cNvSpPr>
            <a:spLocks noChangeShapeType="1"/>
          </p:cNvSpPr>
          <p:nvPr/>
        </p:nvSpPr>
        <p:spPr bwMode="auto">
          <a:xfrm flipH="1">
            <a:off x="4876800" y="5105400"/>
            <a:ext cx="609600" cy="457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7165" name="Line 13"/>
          <p:cNvSpPr>
            <a:spLocks noChangeShapeType="1"/>
          </p:cNvSpPr>
          <p:nvPr/>
        </p:nvSpPr>
        <p:spPr bwMode="auto">
          <a:xfrm flipH="1">
            <a:off x="2667000" y="2209800"/>
            <a:ext cx="990600" cy="22098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7166" name="Line 14"/>
          <p:cNvSpPr>
            <a:spLocks noChangeShapeType="1"/>
          </p:cNvSpPr>
          <p:nvPr/>
        </p:nvSpPr>
        <p:spPr bwMode="auto">
          <a:xfrm>
            <a:off x="3962400" y="2209800"/>
            <a:ext cx="304800" cy="10668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7167" name="Line 15"/>
          <p:cNvSpPr>
            <a:spLocks noChangeShapeType="1"/>
          </p:cNvSpPr>
          <p:nvPr/>
        </p:nvSpPr>
        <p:spPr bwMode="auto">
          <a:xfrm flipH="1">
            <a:off x="5867400" y="2514600"/>
            <a:ext cx="228600" cy="1981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7168" name="Line 16"/>
          <p:cNvSpPr>
            <a:spLocks noChangeShapeType="1"/>
          </p:cNvSpPr>
          <p:nvPr/>
        </p:nvSpPr>
        <p:spPr bwMode="auto">
          <a:xfrm>
            <a:off x="4343400" y="2057400"/>
            <a:ext cx="1371600" cy="24384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7169" name="Line 17"/>
          <p:cNvSpPr>
            <a:spLocks noChangeShapeType="1"/>
          </p:cNvSpPr>
          <p:nvPr/>
        </p:nvSpPr>
        <p:spPr bwMode="auto">
          <a:xfrm>
            <a:off x="2057400" y="2667000"/>
            <a:ext cx="2286000" cy="28956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7170" name="Line 18"/>
          <p:cNvSpPr>
            <a:spLocks noChangeShapeType="1"/>
          </p:cNvSpPr>
          <p:nvPr/>
        </p:nvSpPr>
        <p:spPr bwMode="auto">
          <a:xfrm flipH="1" flipV="1">
            <a:off x="1905000" y="2667000"/>
            <a:ext cx="2286000" cy="28956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7171" name="Text Box 19"/>
          <p:cNvSpPr txBox="1">
            <a:spLocks noChangeArrowheads="1"/>
          </p:cNvSpPr>
          <p:nvPr/>
        </p:nvSpPr>
        <p:spPr bwMode="auto">
          <a:xfrm>
            <a:off x="2286000" y="3429000"/>
            <a:ext cx="339725" cy="39687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000" b="1">
                <a:solidFill>
                  <a:schemeClr val="accent2"/>
                </a:solidFill>
              </a:rPr>
              <a:t>?</a:t>
            </a:r>
          </a:p>
        </p:txBody>
      </p:sp>
      <p:sp>
        <p:nvSpPr>
          <p:cNvPr id="177172" name="Line 20"/>
          <p:cNvSpPr>
            <a:spLocks noChangeShapeType="1"/>
          </p:cNvSpPr>
          <p:nvPr/>
        </p:nvSpPr>
        <p:spPr bwMode="auto">
          <a:xfrm flipH="1" flipV="1">
            <a:off x="1524000" y="2667000"/>
            <a:ext cx="533400" cy="17526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Creating a Big Ball of Mud</a:t>
            </a:r>
            <a:endParaRPr lang="en-US" sz="4000" dirty="0" smtClean="0"/>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135</a:t>
            </a:fld>
            <a:endParaRPr lang="en-US"/>
          </a:p>
        </p:txBody>
      </p:sp>
    </p:spTree>
    <p:extLst>
      <p:ext uri="{BB962C8B-B14F-4D97-AF65-F5344CB8AC3E}">
        <p14:creationId xmlns:p14="http://schemas.microsoft.com/office/powerpoint/2010/main" val="2605548163"/>
      </p:ext>
    </p:extLst>
  </p:cSld>
  <p:clrMapOvr>
    <a:masterClrMapping/>
  </p:clrMapOvr>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203" name="Line 3"/>
          <p:cNvSpPr>
            <a:spLocks noChangeShapeType="1"/>
          </p:cNvSpPr>
          <p:nvPr/>
        </p:nvSpPr>
        <p:spPr bwMode="auto">
          <a:xfrm>
            <a:off x="2819400" y="4953000"/>
            <a:ext cx="1219200" cy="6096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9204" name="Rectangle 4"/>
          <p:cNvSpPr>
            <a:spLocks noChangeArrowheads="1"/>
          </p:cNvSpPr>
          <p:nvPr/>
        </p:nvSpPr>
        <p:spPr bwMode="auto">
          <a:xfrm>
            <a:off x="5410200" y="4495800"/>
            <a:ext cx="838200" cy="609600"/>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Lib B</a:t>
            </a:r>
          </a:p>
        </p:txBody>
      </p:sp>
      <p:sp>
        <p:nvSpPr>
          <p:cNvPr id="179205" name="Oval 5"/>
          <p:cNvSpPr>
            <a:spLocks noChangeArrowheads="1"/>
          </p:cNvSpPr>
          <p:nvPr/>
        </p:nvSpPr>
        <p:spPr bwMode="auto">
          <a:xfrm>
            <a:off x="3810000" y="3276600"/>
            <a:ext cx="1219200" cy="609600"/>
          </a:xfrm>
          <a:prstGeom prst="ellipse">
            <a:avLst/>
          </a:prstGeom>
          <a:solidFill>
            <a:srgbClr val="008000"/>
          </a:solidFill>
          <a:ln w="38100" cmpd="dbl"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2</a:t>
            </a:r>
          </a:p>
        </p:txBody>
      </p:sp>
      <p:sp>
        <p:nvSpPr>
          <p:cNvPr id="179206" name="Rectangle 6"/>
          <p:cNvSpPr>
            <a:spLocks noChangeArrowheads="1"/>
          </p:cNvSpPr>
          <p:nvPr/>
        </p:nvSpPr>
        <p:spPr bwMode="auto">
          <a:xfrm>
            <a:off x="6705600" y="3048000"/>
            <a:ext cx="838200" cy="609600"/>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Lib D</a:t>
            </a:r>
          </a:p>
        </p:txBody>
      </p:sp>
      <p:sp>
        <p:nvSpPr>
          <p:cNvPr id="179207" name="Oval 7"/>
          <p:cNvSpPr>
            <a:spLocks noChangeArrowheads="1"/>
          </p:cNvSpPr>
          <p:nvPr/>
        </p:nvSpPr>
        <p:spPr bwMode="auto">
          <a:xfrm>
            <a:off x="3200400" y="1600200"/>
            <a:ext cx="1219200" cy="609600"/>
          </a:xfrm>
          <a:prstGeom prst="ellipse">
            <a:avLst/>
          </a:prstGeom>
          <a:solidFill>
            <a:srgbClr val="008000"/>
          </a:solidFill>
          <a:ln w="38100" cmpd="dbl"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4</a:t>
            </a:r>
          </a:p>
        </p:txBody>
      </p:sp>
      <p:sp>
        <p:nvSpPr>
          <p:cNvPr id="179208" name="Oval 8"/>
          <p:cNvSpPr>
            <a:spLocks noChangeArrowheads="1"/>
          </p:cNvSpPr>
          <p:nvPr/>
        </p:nvSpPr>
        <p:spPr bwMode="auto">
          <a:xfrm>
            <a:off x="5410200" y="1905000"/>
            <a:ext cx="1219200" cy="609600"/>
          </a:xfrm>
          <a:prstGeom prst="ellipse">
            <a:avLst/>
          </a:prstGeom>
          <a:solidFill>
            <a:srgbClr val="008000"/>
          </a:solidFill>
          <a:ln w="38100" cmpd="dbl"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3</a:t>
            </a:r>
          </a:p>
        </p:txBody>
      </p:sp>
      <p:sp>
        <p:nvSpPr>
          <p:cNvPr id="179209" name="Line 9"/>
          <p:cNvSpPr>
            <a:spLocks noChangeShapeType="1"/>
          </p:cNvSpPr>
          <p:nvPr/>
        </p:nvSpPr>
        <p:spPr bwMode="auto">
          <a:xfrm>
            <a:off x="4419600" y="3886200"/>
            <a:ext cx="76200" cy="16764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9210" name="Line 10"/>
          <p:cNvSpPr>
            <a:spLocks noChangeShapeType="1"/>
          </p:cNvSpPr>
          <p:nvPr/>
        </p:nvSpPr>
        <p:spPr bwMode="auto">
          <a:xfrm flipH="1">
            <a:off x="4876800" y="5105400"/>
            <a:ext cx="609600" cy="457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9211" name="Line 11"/>
          <p:cNvSpPr>
            <a:spLocks noChangeShapeType="1"/>
          </p:cNvSpPr>
          <p:nvPr/>
        </p:nvSpPr>
        <p:spPr bwMode="auto">
          <a:xfrm flipH="1" flipV="1">
            <a:off x="1524000" y="2667000"/>
            <a:ext cx="533400" cy="17526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9212" name="Line 12"/>
          <p:cNvSpPr>
            <a:spLocks noChangeShapeType="1"/>
          </p:cNvSpPr>
          <p:nvPr/>
        </p:nvSpPr>
        <p:spPr bwMode="auto">
          <a:xfrm flipH="1">
            <a:off x="2667000" y="2209800"/>
            <a:ext cx="990600" cy="22098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9213" name="Line 13"/>
          <p:cNvSpPr>
            <a:spLocks noChangeShapeType="1"/>
          </p:cNvSpPr>
          <p:nvPr/>
        </p:nvSpPr>
        <p:spPr bwMode="auto">
          <a:xfrm>
            <a:off x="3962400" y="2209800"/>
            <a:ext cx="304800" cy="10668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9214" name="Line 14"/>
          <p:cNvSpPr>
            <a:spLocks noChangeShapeType="1"/>
          </p:cNvSpPr>
          <p:nvPr/>
        </p:nvSpPr>
        <p:spPr bwMode="auto">
          <a:xfrm flipH="1">
            <a:off x="6172200" y="3657600"/>
            <a:ext cx="685800" cy="838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9215" name="Line 15"/>
          <p:cNvSpPr>
            <a:spLocks noChangeShapeType="1"/>
          </p:cNvSpPr>
          <p:nvPr/>
        </p:nvSpPr>
        <p:spPr bwMode="auto">
          <a:xfrm flipH="1">
            <a:off x="5867400" y="2514600"/>
            <a:ext cx="228600" cy="1981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9216" name="Line 16"/>
          <p:cNvSpPr>
            <a:spLocks noChangeShapeType="1"/>
          </p:cNvSpPr>
          <p:nvPr/>
        </p:nvSpPr>
        <p:spPr bwMode="auto">
          <a:xfrm>
            <a:off x="4343400" y="2057400"/>
            <a:ext cx="1371600" cy="24384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9217" name="Line 17"/>
          <p:cNvSpPr>
            <a:spLocks noChangeShapeType="1"/>
          </p:cNvSpPr>
          <p:nvPr/>
        </p:nvSpPr>
        <p:spPr bwMode="auto">
          <a:xfrm flipH="1" flipV="1">
            <a:off x="1905000" y="2667000"/>
            <a:ext cx="2286000" cy="28956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9218" name="Oval 18"/>
          <p:cNvSpPr>
            <a:spLocks noChangeArrowheads="1"/>
          </p:cNvSpPr>
          <p:nvPr/>
        </p:nvSpPr>
        <p:spPr bwMode="auto">
          <a:xfrm>
            <a:off x="1752600" y="4419600"/>
            <a:ext cx="1219200" cy="609600"/>
          </a:xfrm>
          <a:prstGeom prst="ellipse">
            <a:avLst/>
          </a:prstGeom>
          <a:solidFill>
            <a:srgbClr val="008000"/>
          </a:solidFill>
          <a:ln w="38100" cmpd="dbl"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1.1</a:t>
            </a:r>
          </a:p>
        </p:txBody>
      </p:sp>
      <p:sp>
        <p:nvSpPr>
          <p:cNvPr id="179219" name="Rectangle 19"/>
          <p:cNvSpPr>
            <a:spLocks noChangeArrowheads="1"/>
          </p:cNvSpPr>
          <p:nvPr/>
        </p:nvSpPr>
        <p:spPr bwMode="auto">
          <a:xfrm>
            <a:off x="4038600" y="5562600"/>
            <a:ext cx="838200" cy="609600"/>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Lib A.1</a:t>
            </a:r>
          </a:p>
        </p:txBody>
      </p:sp>
      <p:sp>
        <p:nvSpPr>
          <p:cNvPr id="179220" name="Rectangle 20"/>
          <p:cNvSpPr>
            <a:spLocks noChangeArrowheads="1"/>
          </p:cNvSpPr>
          <p:nvPr/>
        </p:nvSpPr>
        <p:spPr bwMode="auto">
          <a:xfrm>
            <a:off x="1295400" y="2057400"/>
            <a:ext cx="838200" cy="609600"/>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Lib C</a:t>
            </a:r>
          </a:p>
        </p:txBody>
      </p:sp>
      <p:sp>
        <p:nvSpPr>
          <p:cNvPr id="179221" name="Line 21"/>
          <p:cNvSpPr>
            <a:spLocks noChangeShapeType="1"/>
          </p:cNvSpPr>
          <p:nvPr/>
        </p:nvSpPr>
        <p:spPr bwMode="auto">
          <a:xfrm>
            <a:off x="2057400" y="2667000"/>
            <a:ext cx="2286000" cy="28956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Creating a Big Ball of Mud</a:t>
            </a:r>
            <a:endParaRPr lang="en-US" sz="4000" dirty="0" smtClean="0"/>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136</a:t>
            </a:fld>
            <a:endParaRPr lang="en-US"/>
          </a:p>
        </p:txBody>
      </p:sp>
    </p:spTree>
    <p:extLst>
      <p:ext uri="{BB962C8B-B14F-4D97-AF65-F5344CB8AC3E}">
        <p14:creationId xmlns:p14="http://schemas.microsoft.com/office/powerpoint/2010/main" val="1539388947"/>
      </p:ext>
    </p:extLst>
  </p:cSld>
  <p:clrMapOvr>
    <a:masterClrMapping/>
  </p:clrMapOvr>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251" name="Line 3"/>
          <p:cNvSpPr>
            <a:spLocks noChangeShapeType="1"/>
          </p:cNvSpPr>
          <p:nvPr/>
        </p:nvSpPr>
        <p:spPr bwMode="auto">
          <a:xfrm>
            <a:off x="2819400" y="4953000"/>
            <a:ext cx="1219200" cy="6096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1252" name="Rectangle 4"/>
          <p:cNvSpPr>
            <a:spLocks noChangeArrowheads="1"/>
          </p:cNvSpPr>
          <p:nvPr/>
        </p:nvSpPr>
        <p:spPr bwMode="auto">
          <a:xfrm>
            <a:off x="5410200" y="4495800"/>
            <a:ext cx="838200" cy="609600"/>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Lib B</a:t>
            </a:r>
          </a:p>
        </p:txBody>
      </p:sp>
      <p:sp>
        <p:nvSpPr>
          <p:cNvPr id="181253" name="Oval 5"/>
          <p:cNvSpPr>
            <a:spLocks noChangeArrowheads="1"/>
          </p:cNvSpPr>
          <p:nvPr/>
        </p:nvSpPr>
        <p:spPr bwMode="auto">
          <a:xfrm>
            <a:off x="3810000" y="3276600"/>
            <a:ext cx="1219200" cy="609600"/>
          </a:xfrm>
          <a:prstGeom prst="ellipse">
            <a:avLst/>
          </a:prstGeom>
          <a:solidFill>
            <a:srgbClr val="008000"/>
          </a:solidFill>
          <a:ln w="38100" cmpd="dbl"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2</a:t>
            </a:r>
          </a:p>
        </p:txBody>
      </p:sp>
      <p:sp>
        <p:nvSpPr>
          <p:cNvPr id="181254" name="Rectangle 6"/>
          <p:cNvSpPr>
            <a:spLocks noChangeArrowheads="1"/>
          </p:cNvSpPr>
          <p:nvPr/>
        </p:nvSpPr>
        <p:spPr bwMode="auto">
          <a:xfrm>
            <a:off x="6705600" y="3048000"/>
            <a:ext cx="838200" cy="609600"/>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Lib D</a:t>
            </a:r>
          </a:p>
        </p:txBody>
      </p:sp>
      <p:sp>
        <p:nvSpPr>
          <p:cNvPr id="181255" name="Rectangle 7"/>
          <p:cNvSpPr>
            <a:spLocks noChangeArrowheads="1"/>
          </p:cNvSpPr>
          <p:nvPr/>
        </p:nvSpPr>
        <p:spPr bwMode="auto">
          <a:xfrm>
            <a:off x="1295400" y="2057400"/>
            <a:ext cx="838200" cy="609600"/>
          </a:xfrm>
          <a:prstGeom prst="rect">
            <a:avLst/>
          </a:prstGeom>
          <a:solidFill>
            <a:srgbClr val="FF6600"/>
          </a:solidFill>
          <a:ln w="50800" cmpd="dbl" algn="ctr">
            <a:solidFill>
              <a:srgbClr val="8000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Lib C.1</a:t>
            </a:r>
          </a:p>
        </p:txBody>
      </p:sp>
      <p:sp>
        <p:nvSpPr>
          <p:cNvPr id="181256" name="Oval 8"/>
          <p:cNvSpPr>
            <a:spLocks noChangeArrowheads="1"/>
          </p:cNvSpPr>
          <p:nvPr/>
        </p:nvSpPr>
        <p:spPr bwMode="auto">
          <a:xfrm>
            <a:off x="3200400" y="1600200"/>
            <a:ext cx="1219200" cy="609600"/>
          </a:xfrm>
          <a:prstGeom prst="ellipse">
            <a:avLst/>
          </a:prstGeom>
          <a:solidFill>
            <a:srgbClr val="008000"/>
          </a:solidFill>
          <a:ln w="38100" cmpd="dbl"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4</a:t>
            </a:r>
          </a:p>
        </p:txBody>
      </p:sp>
      <p:sp>
        <p:nvSpPr>
          <p:cNvPr id="181257" name="Oval 9"/>
          <p:cNvSpPr>
            <a:spLocks noChangeArrowheads="1"/>
          </p:cNvSpPr>
          <p:nvPr/>
        </p:nvSpPr>
        <p:spPr bwMode="auto">
          <a:xfrm>
            <a:off x="5410200" y="1905000"/>
            <a:ext cx="1219200" cy="609600"/>
          </a:xfrm>
          <a:prstGeom prst="ellipse">
            <a:avLst/>
          </a:prstGeom>
          <a:solidFill>
            <a:srgbClr val="008000"/>
          </a:solidFill>
          <a:ln w="38100" cmpd="dbl"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3</a:t>
            </a:r>
          </a:p>
        </p:txBody>
      </p:sp>
      <p:sp>
        <p:nvSpPr>
          <p:cNvPr id="181258" name="Line 10"/>
          <p:cNvSpPr>
            <a:spLocks noChangeShapeType="1"/>
          </p:cNvSpPr>
          <p:nvPr/>
        </p:nvSpPr>
        <p:spPr bwMode="auto">
          <a:xfrm>
            <a:off x="4419600" y="3886200"/>
            <a:ext cx="76200" cy="16764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1259" name="Line 11"/>
          <p:cNvSpPr>
            <a:spLocks noChangeShapeType="1"/>
          </p:cNvSpPr>
          <p:nvPr/>
        </p:nvSpPr>
        <p:spPr bwMode="auto">
          <a:xfrm flipH="1">
            <a:off x="4876800" y="5105400"/>
            <a:ext cx="609600" cy="457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1260" name="Line 12"/>
          <p:cNvSpPr>
            <a:spLocks noChangeShapeType="1"/>
          </p:cNvSpPr>
          <p:nvPr/>
        </p:nvSpPr>
        <p:spPr bwMode="auto">
          <a:xfrm flipH="1" flipV="1">
            <a:off x="1524000" y="2667000"/>
            <a:ext cx="533400" cy="17526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1261" name="Line 13"/>
          <p:cNvSpPr>
            <a:spLocks noChangeShapeType="1"/>
          </p:cNvSpPr>
          <p:nvPr/>
        </p:nvSpPr>
        <p:spPr bwMode="auto">
          <a:xfrm flipH="1">
            <a:off x="2667000" y="2209800"/>
            <a:ext cx="990600" cy="22098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1262" name="Line 14"/>
          <p:cNvSpPr>
            <a:spLocks noChangeShapeType="1"/>
          </p:cNvSpPr>
          <p:nvPr/>
        </p:nvSpPr>
        <p:spPr bwMode="auto">
          <a:xfrm>
            <a:off x="3962400" y="2209800"/>
            <a:ext cx="304800" cy="10668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1263" name="Line 15"/>
          <p:cNvSpPr>
            <a:spLocks noChangeShapeType="1"/>
          </p:cNvSpPr>
          <p:nvPr/>
        </p:nvSpPr>
        <p:spPr bwMode="auto">
          <a:xfrm flipH="1">
            <a:off x="6172200" y="3657600"/>
            <a:ext cx="685800" cy="838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1264" name="Line 16"/>
          <p:cNvSpPr>
            <a:spLocks noChangeShapeType="1"/>
          </p:cNvSpPr>
          <p:nvPr/>
        </p:nvSpPr>
        <p:spPr bwMode="auto">
          <a:xfrm flipH="1">
            <a:off x="5867400" y="2514600"/>
            <a:ext cx="228600" cy="1981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1265" name="Line 17"/>
          <p:cNvSpPr>
            <a:spLocks noChangeShapeType="1"/>
          </p:cNvSpPr>
          <p:nvPr/>
        </p:nvSpPr>
        <p:spPr bwMode="auto">
          <a:xfrm>
            <a:off x="4343400" y="2057400"/>
            <a:ext cx="1371600" cy="24384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1266" name="Line 18"/>
          <p:cNvSpPr>
            <a:spLocks noChangeShapeType="1"/>
          </p:cNvSpPr>
          <p:nvPr/>
        </p:nvSpPr>
        <p:spPr bwMode="auto">
          <a:xfrm flipH="1" flipV="1">
            <a:off x="1905000" y="2667000"/>
            <a:ext cx="2286000" cy="28956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1267" name="Oval 19"/>
          <p:cNvSpPr>
            <a:spLocks noChangeArrowheads="1"/>
          </p:cNvSpPr>
          <p:nvPr/>
        </p:nvSpPr>
        <p:spPr bwMode="auto">
          <a:xfrm>
            <a:off x="1752600" y="4419600"/>
            <a:ext cx="1219200" cy="609600"/>
          </a:xfrm>
          <a:prstGeom prst="ellipse">
            <a:avLst/>
          </a:prstGeom>
          <a:solidFill>
            <a:srgbClr val="008000"/>
          </a:solidFill>
          <a:ln w="38100" cmpd="dbl"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1.1</a:t>
            </a:r>
          </a:p>
        </p:txBody>
      </p:sp>
      <p:sp>
        <p:nvSpPr>
          <p:cNvPr id="181268" name="Rectangle 20"/>
          <p:cNvSpPr>
            <a:spLocks noChangeArrowheads="1"/>
          </p:cNvSpPr>
          <p:nvPr/>
        </p:nvSpPr>
        <p:spPr bwMode="auto">
          <a:xfrm>
            <a:off x="4038600" y="5562600"/>
            <a:ext cx="838200" cy="609600"/>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Lib A.1</a:t>
            </a:r>
          </a:p>
        </p:txBody>
      </p:sp>
      <p:sp>
        <p:nvSpPr>
          <p:cNvPr id="181269" name="Line 21"/>
          <p:cNvSpPr>
            <a:spLocks noChangeShapeType="1"/>
          </p:cNvSpPr>
          <p:nvPr/>
        </p:nvSpPr>
        <p:spPr bwMode="auto">
          <a:xfrm>
            <a:off x="2057400" y="2667000"/>
            <a:ext cx="2286000" cy="28956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1270" name="Line 22"/>
          <p:cNvSpPr>
            <a:spLocks noChangeShapeType="1"/>
          </p:cNvSpPr>
          <p:nvPr/>
        </p:nvSpPr>
        <p:spPr bwMode="auto">
          <a:xfrm>
            <a:off x="2133600" y="2438400"/>
            <a:ext cx="4572000" cy="838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1271" name="Text Box 23"/>
          <p:cNvSpPr txBox="1">
            <a:spLocks noChangeArrowheads="1"/>
          </p:cNvSpPr>
          <p:nvPr/>
        </p:nvSpPr>
        <p:spPr bwMode="auto">
          <a:xfrm>
            <a:off x="2667000" y="2193925"/>
            <a:ext cx="339725" cy="39687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000" b="1">
                <a:solidFill>
                  <a:schemeClr val="accent2"/>
                </a:solidFill>
              </a:rPr>
              <a:t>?</a:t>
            </a:r>
          </a:p>
        </p:txBody>
      </p:sp>
      <p:sp>
        <p:nvSpPr>
          <p:cNvPr id="181272" name="Text Box 24"/>
          <p:cNvSpPr txBox="1">
            <a:spLocks noChangeArrowheads="1"/>
          </p:cNvSpPr>
          <p:nvPr/>
        </p:nvSpPr>
        <p:spPr bwMode="auto">
          <a:xfrm>
            <a:off x="6477000" y="3962400"/>
            <a:ext cx="476250" cy="366713"/>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b="1">
                <a:solidFill>
                  <a:schemeClr val="accent2"/>
                </a:solidFill>
              </a:rPr>
              <a:t>(?)</a:t>
            </a:r>
          </a:p>
        </p:txBody>
      </p:sp>
      <p:sp>
        <p:nvSpPr>
          <p:cNvPr id="181273" name="Text Box 25"/>
          <p:cNvSpPr txBox="1">
            <a:spLocks noChangeArrowheads="1"/>
          </p:cNvSpPr>
          <p:nvPr/>
        </p:nvSpPr>
        <p:spPr bwMode="auto">
          <a:xfrm>
            <a:off x="5105400" y="5257800"/>
            <a:ext cx="476250" cy="366713"/>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b="1">
                <a:solidFill>
                  <a:schemeClr val="accent2"/>
                </a:solidFill>
              </a:rPr>
              <a:t>(?)</a:t>
            </a:r>
          </a:p>
        </p:txBody>
      </p:sp>
      <p:sp>
        <p:nvSpPr>
          <p:cNvPr id="181274" name="Text Box 26"/>
          <p:cNvSpPr txBox="1">
            <a:spLocks noChangeArrowheads="1"/>
          </p:cNvSpPr>
          <p:nvPr/>
        </p:nvSpPr>
        <p:spPr bwMode="auto">
          <a:xfrm>
            <a:off x="3257550" y="4738688"/>
            <a:ext cx="476250" cy="366712"/>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b="1">
                <a:solidFill>
                  <a:schemeClr val="accent2"/>
                </a:solidFill>
              </a:rPr>
              <a:t>(?)</a:t>
            </a:r>
          </a:p>
        </p:txBody>
      </p:sp>
      <p:sp>
        <p:nvSpPr>
          <p:cNvPr id="28"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Creating a Big Ball of Mud</a:t>
            </a:r>
            <a:endParaRPr lang="en-US" sz="4000" dirty="0" smtClean="0"/>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137</a:t>
            </a:fld>
            <a:endParaRPr lang="en-US"/>
          </a:p>
        </p:txBody>
      </p:sp>
    </p:spTree>
    <p:extLst>
      <p:ext uri="{BB962C8B-B14F-4D97-AF65-F5344CB8AC3E}">
        <p14:creationId xmlns:p14="http://schemas.microsoft.com/office/powerpoint/2010/main" val="589306147"/>
      </p:ext>
    </p:extLst>
  </p:cSld>
  <p:clrMapOvr>
    <a:masterClrMapping/>
  </p:clrMapOvr>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299" name="Line 3"/>
          <p:cNvSpPr>
            <a:spLocks noChangeShapeType="1"/>
          </p:cNvSpPr>
          <p:nvPr/>
        </p:nvSpPr>
        <p:spPr bwMode="auto">
          <a:xfrm>
            <a:off x="2819400" y="4953000"/>
            <a:ext cx="1219200" cy="6096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3300" name="Rectangle 4"/>
          <p:cNvSpPr>
            <a:spLocks noChangeArrowheads="1"/>
          </p:cNvSpPr>
          <p:nvPr/>
        </p:nvSpPr>
        <p:spPr bwMode="auto">
          <a:xfrm>
            <a:off x="5410200" y="4495800"/>
            <a:ext cx="838200" cy="609600"/>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Lib B</a:t>
            </a:r>
          </a:p>
        </p:txBody>
      </p:sp>
      <p:sp>
        <p:nvSpPr>
          <p:cNvPr id="183301" name="Oval 5"/>
          <p:cNvSpPr>
            <a:spLocks noChangeArrowheads="1"/>
          </p:cNvSpPr>
          <p:nvPr/>
        </p:nvSpPr>
        <p:spPr bwMode="auto">
          <a:xfrm>
            <a:off x="3810000" y="3276600"/>
            <a:ext cx="1219200" cy="609600"/>
          </a:xfrm>
          <a:prstGeom prst="ellipse">
            <a:avLst/>
          </a:prstGeom>
          <a:solidFill>
            <a:srgbClr val="008000"/>
          </a:solidFill>
          <a:ln w="38100" cmpd="dbl"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2</a:t>
            </a:r>
          </a:p>
        </p:txBody>
      </p:sp>
      <p:sp>
        <p:nvSpPr>
          <p:cNvPr id="183302" name="Rectangle 6"/>
          <p:cNvSpPr>
            <a:spLocks noChangeArrowheads="1"/>
          </p:cNvSpPr>
          <p:nvPr/>
        </p:nvSpPr>
        <p:spPr bwMode="auto">
          <a:xfrm>
            <a:off x="6705600" y="3048000"/>
            <a:ext cx="838200" cy="609600"/>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Lib D</a:t>
            </a:r>
          </a:p>
        </p:txBody>
      </p:sp>
      <p:sp>
        <p:nvSpPr>
          <p:cNvPr id="183303" name="Oval 7"/>
          <p:cNvSpPr>
            <a:spLocks noChangeArrowheads="1"/>
          </p:cNvSpPr>
          <p:nvPr/>
        </p:nvSpPr>
        <p:spPr bwMode="auto">
          <a:xfrm>
            <a:off x="3200400" y="1600200"/>
            <a:ext cx="1219200" cy="609600"/>
          </a:xfrm>
          <a:prstGeom prst="ellipse">
            <a:avLst/>
          </a:prstGeom>
          <a:solidFill>
            <a:srgbClr val="FF6600"/>
          </a:solidFill>
          <a:ln w="50800" cmpd="dbl" algn="ctr">
            <a:solidFill>
              <a:srgbClr val="8000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4.1</a:t>
            </a:r>
          </a:p>
        </p:txBody>
      </p:sp>
      <p:sp>
        <p:nvSpPr>
          <p:cNvPr id="183304" name="Oval 8"/>
          <p:cNvSpPr>
            <a:spLocks noChangeArrowheads="1"/>
          </p:cNvSpPr>
          <p:nvPr/>
        </p:nvSpPr>
        <p:spPr bwMode="auto">
          <a:xfrm>
            <a:off x="5410200" y="1905000"/>
            <a:ext cx="1219200" cy="609600"/>
          </a:xfrm>
          <a:prstGeom prst="ellipse">
            <a:avLst/>
          </a:prstGeom>
          <a:solidFill>
            <a:srgbClr val="008000"/>
          </a:solidFill>
          <a:ln w="38100" cmpd="dbl"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3</a:t>
            </a:r>
          </a:p>
        </p:txBody>
      </p:sp>
      <p:sp>
        <p:nvSpPr>
          <p:cNvPr id="183305" name="Line 9"/>
          <p:cNvSpPr>
            <a:spLocks noChangeShapeType="1"/>
          </p:cNvSpPr>
          <p:nvPr/>
        </p:nvSpPr>
        <p:spPr bwMode="auto">
          <a:xfrm>
            <a:off x="4419600" y="3886200"/>
            <a:ext cx="76200" cy="16764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3306" name="Line 10"/>
          <p:cNvSpPr>
            <a:spLocks noChangeShapeType="1"/>
          </p:cNvSpPr>
          <p:nvPr/>
        </p:nvSpPr>
        <p:spPr bwMode="auto">
          <a:xfrm flipH="1">
            <a:off x="4876800" y="5105400"/>
            <a:ext cx="609600" cy="457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3307" name="Line 11"/>
          <p:cNvSpPr>
            <a:spLocks noChangeShapeType="1"/>
          </p:cNvSpPr>
          <p:nvPr/>
        </p:nvSpPr>
        <p:spPr bwMode="auto">
          <a:xfrm flipH="1" flipV="1">
            <a:off x="1524000" y="2667000"/>
            <a:ext cx="533400" cy="17526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3308" name="Line 12"/>
          <p:cNvSpPr>
            <a:spLocks noChangeShapeType="1"/>
          </p:cNvSpPr>
          <p:nvPr/>
        </p:nvSpPr>
        <p:spPr bwMode="auto">
          <a:xfrm flipH="1">
            <a:off x="2667000" y="2209800"/>
            <a:ext cx="990600" cy="22098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3309" name="Line 13"/>
          <p:cNvSpPr>
            <a:spLocks noChangeShapeType="1"/>
          </p:cNvSpPr>
          <p:nvPr/>
        </p:nvSpPr>
        <p:spPr bwMode="auto">
          <a:xfrm>
            <a:off x="3962400" y="2209800"/>
            <a:ext cx="304800" cy="10668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3310" name="Line 14"/>
          <p:cNvSpPr>
            <a:spLocks noChangeShapeType="1"/>
          </p:cNvSpPr>
          <p:nvPr/>
        </p:nvSpPr>
        <p:spPr bwMode="auto">
          <a:xfrm>
            <a:off x="4419600" y="1905000"/>
            <a:ext cx="990600" cy="3048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3311" name="Line 15"/>
          <p:cNvSpPr>
            <a:spLocks noChangeShapeType="1"/>
          </p:cNvSpPr>
          <p:nvPr/>
        </p:nvSpPr>
        <p:spPr bwMode="auto">
          <a:xfrm flipH="1">
            <a:off x="6172200" y="3657600"/>
            <a:ext cx="685800" cy="838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3312" name="Line 16"/>
          <p:cNvSpPr>
            <a:spLocks noChangeShapeType="1"/>
          </p:cNvSpPr>
          <p:nvPr/>
        </p:nvSpPr>
        <p:spPr bwMode="auto">
          <a:xfrm flipH="1">
            <a:off x="5867400" y="2514600"/>
            <a:ext cx="228600" cy="1981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3313" name="Line 17"/>
          <p:cNvSpPr>
            <a:spLocks noChangeShapeType="1"/>
          </p:cNvSpPr>
          <p:nvPr/>
        </p:nvSpPr>
        <p:spPr bwMode="auto">
          <a:xfrm>
            <a:off x="4343400" y="2057400"/>
            <a:ext cx="1371600" cy="24384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3314" name="Line 18"/>
          <p:cNvSpPr>
            <a:spLocks noChangeShapeType="1"/>
          </p:cNvSpPr>
          <p:nvPr/>
        </p:nvSpPr>
        <p:spPr bwMode="auto">
          <a:xfrm flipH="1" flipV="1">
            <a:off x="1905000" y="2667000"/>
            <a:ext cx="2286000" cy="28956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3315" name="Oval 19"/>
          <p:cNvSpPr>
            <a:spLocks noChangeArrowheads="1"/>
          </p:cNvSpPr>
          <p:nvPr/>
        </p:nvSpPr>
        <p:spPr bwMode="auto">
          <a:xfrm>
            <a:off x="1752600" y="4419600"/>
            <a:ext cx="1219200" cy="609600"/>
          </a:xfrm>
          <a:prstGeom prst="ellipse">
            <a:avLst/>
          </a:prstGeom>
          <a:solidFill>
            <a:srgbClr val="008000"/>
          </a:solidFill>
          <a:ln w="38100" cmpd="dbl"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1.1</a:t>
            </a:r>
          </a:p>
        </p:txBody>
      </p:sp>
      <p:sp>
        <p:nvSpPr>
          <p:cNvPr id="183316" name="Rectangle 20"/>
          <p:cNvSpPr>
            <a:spLocks noChangeArrowheads="1"/>
          </p:cNvSpPr>
          <p:nvPr/>
        </p:nvSpPr>
        <p:spPr bwMode="auto">
          <a:xfrm>
            <a:off x="4038600" y="5562600"/>
            <a:ext cx="838200" cy="609600"/>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Lib A.1</a:t>
            </a:r>
          </a:p>
        </p:txBody>
      </p:sp>
      <p:sp>
        <p:nvSpPr>
          <p:cNvPr id="183317" name="Rectangle 21"/>
          <p:cNvSpPr>
            <a:spLocks noChangeArrowheads="1"/>
          </p:cNvSpPr>
          <p:nvPr/>
        </p:nvSpPr>
        <p:spPr bwMode="auto">
          <a:xfrm>
            <a:off x="1295400" y="2057400"/>
            <a:ext cx="838200" cy="609600"/>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Lib C.1</a:t>
            </a:r>
          </a:p>
        </p:txBody>
      </p:sp>
      <p:sp>
        <p:nvSpPr>
          <p:cNvPr id="183318" name="Text Box 22"/>
          <p:cNvSpPr txBox="1">
            <a:spLocks noChangeArrowheads="1"/>
          </p:cNvSpPr>
          <p:nvPr/>
        </p:nvSpPr>
        <p:spPr bwMode="auto">
          <a:xfrm>
            <a:off x="4800600" y="1600200"/>
            <a:ext cx="339725" cy="39687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000" b="1">
                <a:solidFill>
                  <a:schemeClr val="accent2"/>
                </a:solidFill>
              </a:rPr>
              <a:t>?</a:t>
            </a:r>
          </a:p>
        </p:txBody>
      </p:sp>
      <p:sp>
        <p:nvSpPr>
          <p:cNvPr id="183319" name="Line 23"/>
          <p:cNvSpPr>
            <a:spLocks noChangeShapeType="1"/>
          </p:cNvSpPr>
          <p:nvPr/>
        </p:nvSpPr>
        <p:spPr bwMode="auto">
          <a:xfrm>
            <a:off x="2057400" y="2667000"/>
            <a:ext cx="2286000" cy="28956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3320" name="Line 24"/>
          <p:cNvSpPr>
            <a:spLocks noChangeShapeType="1"/>
          </p:cNvSpPr>
          <p:nvPr/>
        </p:nvSpPr>
        <p:spPr bwMode="auto">
          <a:xfrm>
            <a:off x="2133600" y="2438400"/>
            <a:ext cx="4572000" cy="838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Creating a Big Ball of Mud</a:t>
            </a:r>
            <a:endParaRPr lang="en-US" sz="4000" dirty="0" smtClean="0"/>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138</a:t>
            </a:fld>
            <a:endParaRPr lang="en-US"/>
          </a:p>
        </p:txBody>
      </p:sp>
    </p:spTree>
    <p:extLst>
      <p:ext uri="{BB962C8B-B14F-4D97-AF65-F5344CB8AC3E}">
        <p14:creationId xmlns:p14="http://schemas.microsoft.com/office/powerpoint/2010/main" val="1376794377"/>
      </p:ext>
    </p:extLst>
  </p:cSld>
  <p:clrMapOvr>
    <a:masterClrMapping/>
  </p:clrMapOvr>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5347" name="Line 3"/>
          <p:cNvSpPr>
            <a:spLocks noChangeShapeType="1"/>
          </p:cNvSpPr>
          <p:nvPr/>
        </p:nvSpPr>
        <p:spPr bwMode="auto">
          <a:xfrm>
            <a:off x="2819400" y="4953000"/>
            <a:ext cx="1219200" cy="6096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5348" name="Rectangle 4"/>
          <p:cNvSpPr>
            <a:spLocks noChangeArrowheads="1"/>
          </p:cNvSpPr>
          <p:nvPr/>
        </p:nvSpPr>
        <p:spPr bwMode="auto">
          <a:xfrm>
            <a:off x="5410200" y="4495800"/>
            <a:ext cx="838200" cy="609600"/>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Lib B</a:t>
            </a:r>
          </a:p>
        </p:txBody>
      </p:sp>
      <p:sp>
        <p:nvSpPr>
          <p:cNvPr id="185349" name="Oval 5"/>
          <p:cNvSpPr>
            <a:spLocks noChangeArrowheads="1"/>
          </p:cNvSpPr>
          <p:nvPr/>
        </p:nvSpPr>
        <p:spPr bwMode="auto">
          <a:xfrm>
            <a:off x="3810000" y="3276600"/>
            <a:ext cx="1219200" cy="609600"/>
          </a:xfrm>
          <a:prstGeom prst="ellipse">
            <a:avLst/>
          </a:prstGeom>
          <a:solidFill>
            <a:srgbClr val="008000"/>
          </a:solidFill>
          <a:ln w="38100" cmpd="dbl"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2</a:t>
            </a:r>
          </a:p>
        </p:txBody>
      </p:sp>
      <p:sp>
        <p:nvSpPr>
          <p:cNvPr id="185350" name="Rectangle 6"/>
          <p:cNvSpPr>
            <a:spLocks noChangeArrowheads="1"/>
          </p:cNvSpPr>
          <p:nvPr/>
        </p:nvSpPr>
        <p:spPr bwMode="auto">
          <a:xfrm>
            <a:off x="6705600" y="3048000"/>
            <a:ext cx="838200" cy="609600"/>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Lib D</a:t>
            </a:r>
          </a:p>
        </p:txBody>
      </p:sp>
      <p:sp>
        <p:nvSpPr>
          <p:cNvPr id="185351" name="Rectangle 7"/>
          <p:cNvSpPr>
            <a:spLocks noChangeArrowheads="1"/>
          </p:cNvSpPr>
          <p:nvPr/>
        </p:nvSpPr>
        <p:spPr bwMode="auto">
          <a:xfrm>
            <a:off x="1295400" y="2057400"/>
            <a:ext cx="838200" cy="609600"/>
          </a:xfrm>
          <a:prstGeom prst="rect">
            <a:avLst/>
          </a:prstGeom>
          <a:solidFill>
            <a:srgbClr val="FF6600"/>
          </a:solidFill>
          <a:ln w="50800" cmpd="dbl">
            <a:solidFill>
              <a:srgbClr val="8000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Lib C.2</a:t>
            </a:r>
          </a:p>
        </p:txBody>
      </p:sp>
      <p:sp>
        <p:nvSpPr>
          <p:cNvPr id="185352" name="Oval 8"/>
          <p:cNvSpPr>
            <a:spLocks noChangeArrowheads="1"/>
          </p:cNvSpPr>
          <p:nvPr/>
        </p:nvSpPr>
        <p:spPr bwMode="auto">
          <a:xfrm>
            <a:off x="3200400" y="1600200"/>
            <a:ext cx="1219200" cy="609600"/>
          </a:xfrm>
          <a:prstGeom prst="ellipse">
            <a:avLst/>
          </a:prstGeom>
          <a:solidFill>
            <a:srgbClr val="008000"/>
          </a:solidFill>
          <a:ln w="38100" cmpd="dbl"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4.1</a:t>
            </a:r>
          </a:p>
        </p:txBody>
      </p:sp>
      <p:sp>
        <p:nvSpPr>
          <p:cNvPr id="185353" name="Oval 9"/>
          <p:cNvSpPr>
            <a:spLocks noChangeArrowheads="1"/>
          </p:cNvSpPr>
          <p:nvPr/>
        </p:nvSpPr>
        <p:spPr bwMode="auto">
          <a:xfrm>
            <a:off x="5410200" y="1905000"/>
            <a:ext cx="1219200" cy="609600"/>
          </a:xfrm>
          <a:prstGeom prst="ellipse">
            <a:avLst/>
          </a:prstGeom>
          <a:solidFill>
            <a:srgbClr val="008000"/>
          </a:solidFill>
          <a:ln w="38100" cmpd="dbl" algn="ctr">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3</a:t>
            </a:r>
          </a:p>
        </p:txBody>
      </p:sp>
      <p:sp>
        <p:nvSpPr>
          <p:cNvPr id="185354" name="Line 10"/>
          <p:cNvSpPr>
            <a:spLocks noChangeShapeType="1"/>
          </p:cNvSpPr>
          <p:nvPr/>
        </p:nvSpPr>
        <p:spPr bwMode="auto">
          <a:xfrm>
            <a:off x="4419600" y="3886200"/>
            <a:ext cx="76200" cy="16764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5355" name="Line 11"/>
          <p:cNvSpPr>
            <a:spLocks noChangeShapeType="1"/>
          </p:cNvSpPr>
          <p:nvPr/>
        </p:nvSpPr>
        <p:spPr bwMode="auto">
          <a:xfrm flipH="1">
            <a:off x="4876800" y="5105400"/>
            <a:ext cx="609600" cy="457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5356" name="Line 12"/>
          <p:cNvSpPr>
            <a:spLocks noChangeShapeType="1"/>
          </p:cNvSpPr>
          <p:nvPr/>
        </p:nvSpPr>
        <p:spPr bwMode="auto">
          <a:xfrm flipH="1" flipV="1">
            <a:off x="1524000" y="2667000"/>
            <a:ext cx="533400" cy="17526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5357" name="Line 13"/>
          <p:cNvSpPr>
            <a:spLocks noChangeShapeType="1"/>
          </p:cNvSpPr>
          <p:nvPr/>
        </p:nvSpPr>
        <p:spPr bwMode="auto">
          <a:xfrm flipH="1">
            <a:off x="2667000" y="2209800"/>
            <a:ext cx="990600" cy="22098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5358" name="Line 14"/>
          <p:cNvSpPr>
            <a:spLocks noChangeShapeType="1"/>
          </p:cNvSpPr>
          <p:nvPr/>
        </p:nvSpPr>
        <p:spPr bwMode="auto">
          <a:xfrm>
            <a:off x="3962400" y="2209800"/>
            <a:ext cx="304800" cy="10668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5359" name="Line 15"/>
          <p:cNvSpPr>
            <a:spLocks noChangeShapeType="1"/>
          </p:cNvSpPr>
          <p:nvPr/>
        </p:nvSpPr>
        <p:spPr bwMode="auto">
          <a:xfrm>
            <a:off x="4419600" y="1905000"/>
            <a:ext cx="990600" cy="3048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5360" name="Line 16"/>
          <p:cNvSpPr>
            <a:spLocks noChangeShapeType="1"/>
          </p:cNvSpPr>
          <p:nvPr/>
        </p:nvSpPr>
        <p:spPr bwMode="auto">
          <a:xfrm flipH="1">
            <a:off x="6172200" y="3657600"/>
            <a:ext cx="685800" cy="838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5361" name="Line 17"/>
          <p:cNvSpPr>
            <a:spLocks noChangeShapeType="1"/>
          </p:cNvSpPr>
          <p:nvPr/>
        </p:nvSpPr>
        <p:spPr bwMode="auto">
          <a:xfrm flipH="1">
            <a:off x="5867400" y="2514600"/>
            <a:ext cx="228600" cy="1981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5362" name="Line 18"/>
          <p:cNvSpPr>
            <a:spLocks noChangeShapeType="1"/>
          </p:cNvSpPr>
          <p:nvPr/>
        </p:nvSpPr>
        <p:spPr bwMode="auto">
          <a:xfrm flipV="1">
            <a:off x="2133600" y="1981200"/>
            <a:ext cx="1066800" cy="2286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5363" name="Line 19"/>
          <p:cNvSpPr>
            <a:spLocks noChangeShapeType="1"/>
          </p:cNvSpPr>
          <p:nvPr/>
        </p:nvSpPr>
        <p:spPr bwMode="auto">
          <a:xfrm>
            <a:off x="4343400" y="2057400"/>
            <a:ext cx="1371600" cy="24384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5364" name="Line 20"/>
          <p:cNvSpPr>
            <a:spLocks noChangeShapeType="1"/>
          </p:cNvSpPr>
          <p:nvPr/>
        </p:nvSpPr>
        <p:spPr bwMode="auto">
          <a:xfrm flipH="1" flipV="1">
            <a:off x="1905000" y="2667000"/>
            <a:ext cx="2286000" cy="28956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5365" name="Line 21"/>
          <p:cNvSpPr>
            <a:spLocks noChangeShapeType="1"/>
          </p:cNvSpPr>
          <p:nvPr/>
        </p:nvSpPr>
        <p:spPr bwMode="auto">
          <a:xfrm>
            <a:off x="2057400" y="2667000"/>
            <a:ext cx="2286000" cy="28956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5366" name="Oval 22"/>
          <p:cNvSpPr>
            <a:spLocks noChangeArrowheads="1"/>
          </p:cNvSpPr>
          <p:nvPr/>
        </p:nvSpPr>
        <p:spPr bwMode="auto">
          <a:xfrm>
            <a:off x="1752600" y="4419600"/>
            <a:ext cx="1219200" cy="609600"/>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App 1.1</a:t>
            </a:r>
          </a:p>
        </p:txBody>
      </p:sp>
      <p:sp>
        <p:nvSpPr>
          <p:cNvPr id="185367" name="Rectangle 23"/>
          <p:cNvSpPr>
            <a:spLocks noChangeArrowheads="1"/>
          </p:cNvSpPr>
          <p:nvPr/>
        </p:nvSpPr>
        <p:spPr bwMode="auto">
          <a:xfrm>
            <a:off x="4038600" y="5562600"/>
            <a:ext cx="838200" cy="609600"/>
          </a:xfrm>
          <a:prstGeom prst="rect">
            <a:avLst/>
          </a:prstGeom>
          <a:solidFill>
            <a:srgbClr val="3366FF"/>
          </a:solidFill>
          <a:ln w="50800" cmpd="dbl">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Lib A.1</a:t>
            </a:r>
          </a:p>
        </p:txBody>
      </p:sp>
      <p:sp>
        <p:nvSpPr>
          <p:cNvPr id="185368" name="Text Box 24"/>
          <p:cNvSpPr txBox="1">
            <a:spLocks noChangeArrowheads="1"/>
          </p:cNvSpPr>
          <p:nvPr/>
        </p:nvSpPr>
        <p:spPr bwMode="auto">
          <a:xfrm>
            <a:off x="2286000" y="1676400"/>
            <a:ext cx="495300" cy="39687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000" b="1">
                <a:solidFill>
                  <a:schemeClr val="accent2"/>
                </a:solidFill>
              </a:rPr>
              <a:t>??</a:t>
            </a:r>
          </a:p>
        </p:txBody>
      </p:sp>
      <p:sp>
        <p:nvSpPr>
          <p:cNvPr id="185369" name="Line 25"/>
          <p:cNvSpPr>
            <a:spLocks noChangeShapeType="1"/>
          </p:cNvSpPr>
          <p:nvPr/>
        </p:nvSpPr>
        <p:spPr bwMode="auto">
          <a:xfrm>
            <a:off x="2133600" y="2438400"/>
            <a:ext cx="4572000" cy="838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Creating a Big Ball of Mud</a:t>
            </a:r>
            <a:endParaRPr lang="en-US" sz="4000" dirty="0" smtClean="0"/>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139</a:t>
            </a:fld>
            <a:endParaRPr lang="en-US"/>
          </a:p>
        </p:txBody>
      </p:sp>
    </p:spTree>
    <p:extLst>
      <p:ext uri="{BB962C8B-B14F-4D97-AF65-F5344CB8AC3E}">
        <p14:creationId xmlns:p14="http://schemas.microsoft.com/office/powerpoint/2010/main" val="1821552768"/>
      </p:ext>
    </p:extLst>
  </p:cSld>
  <p:clrMapOvr>
    <a:masterClrMapping/>
  </p:clrMapOvr>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3795" name="Rectangle 3"/>
          <p:cNvSpPr>
            <a:spLocks noGrp="1" noChangeArrowheads="1"/>
          </p:cNvSpPr>
          <p:nvPr>
            <p:ph type="body" idx="1"/>
          </p:nvPr>
        </p:nvSpPr>
        <p:spPr/>
        <p:txBody>
          <a:bodyPr/>
          <a:lstStyle/>
          <a:p>
            <a:pPr>
              <a:buFontTx/>
              <a:buNone/>
            </a:pPr>
            <a:r>
              <a:rPr lang="en-US" dirty="0"/>
              <a:t>Over time …</a:t>
            </a:r>
            <a:br>
              <a:rPr lang="en-US" dirty="0"/>
            </a:br>
            <a:r>
              <a:rPr lang="en-US" dirty="0"/>
              <a:t/>
            </a:r>
            <a:br>
              <a:rPr lang="en-US" dirty="0"/>
            </a:br>
            <a:r>
              <a:rPr lang="en-US" dirty="0"/>
              <a:t/>
            </a:r>
            <a:br>
              <a:rPr lang="en-US" dirty="0"/>
            </a:br>
            <a:r>
              <a:rPr lang="en-US" dirty="0"/>
              <a:t/>
            </a:r>
            <a:br>
              <a:rPr lang="en-US" dirty="0"/>
            </a:br>
            <a:endParaRPr lang="en-US" dirty="0"/>
          </a:p>
        </p:txBody>
      </p:sp>
      <p:grpSp>
        <p:nvGrpSpPr>
          <p:cNvPr id="673796" name="Group 4"/>
          <p:cNvGrpSpPr>
            <a:grpSpLocks/>
          </p:cNvGrpSpPr>
          <p:nvPr/>
        </p:nvGrpSpPr>
        <p:grpSpPr bwMode="auto">
          <a:xfrm flipH="1" flipV="1">
            <a:off x="1600200" y="1524000"/>
            <a:ext cx="5334000" cy="4419600"/>
            <a:chOff x="1584" y="960"/>
            <a:chExt cx="3360" cy="2784"/>
          </a:xfrm>
        </p:grpSpPr>
        <p:sp>
          <p:nvSpPr>
            <p:cNvPr id="673797" name="Line 5"/>
            <p:cNvSpPr>
              <a:spLocks noChangeShapeType="1"/>
            </p:cNvSpPr>
            <p:nvPr/>
          </p:nvSpPr>
          <p:spPr bwMode="auto">
            <a:xfrm flipH="1">
              <a:off x="4164"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798" name="Rectangle 6"/>
            <p:cNvSpPr>
              <a:spLocks noChangeArrowheads="1"/>
            </p:cNvSpPr>
            <p:nvPr/>
          </p:nvSpPr>
          <p:spPr bwMode="auto">
            <a:xfrm flipH="1">
              <a:off x="3536"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3799" name="Oval 7"/>
            <p:cNvSpPr>
              <a:spLocks noChangeArrowheads="1"/>
            </p:cNvSpPr>
            <p:nvPr/>
          </p:nvSpPr>
          <p:spPr bwMode="auto">
            <a:xfrm>
              <a:off x="3883"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3800" name="Rectangle 8"/>
            <p:cNvSpPr>
              <a:spLocks noChangeArrowheads="1"/>
            </p:cNvSpPr>
            <p:nvPr/>
          </p:nvSpPr>
          <p:spPr bwMode="auto">
            <a:xfrm flipH="1">
              <a:off x="3168"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3801" name="Rectangle 9"/>
            <p:cNvSpPr>
              <a:spLocks noChangeArrowheads="1"/>
            </p:cNvSpPr>
            <p:nvPr/>
          </p:nvSpPr>
          <p:spPr bwMode="auto">
            <a:xfrm flipH="1">
              <a:off x="4706"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3802" name="Oval 10"/>
            <p:cNvSpPr>
              <a:spLocks noChangeArrowheads="1"/>
            </p:cNvSpPr>
            <p:nvPr/>
          </p:nvSpPr>
          <p:spPr bwMode="auto">
            <a:xfrm flipH="1">
              <a:off x="4056"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3803" name="Oval 11"/>
            <p:cNvSpPr>
              <a:spLocks noChangeArrowheads="1"/>
            </p:cNvSpPr>
            <p:nvPr/>
          </p:nvSpPr>
          <p:spPr bwMode="auto">
            <a:xfrm flipH="1">
              <a:off x="3428"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3804" name="Line 12"/>
            <p:cNvSpPr>
              <a:spLocks noChangeShapeType="1"/>
            </p:cNvSpPr>
            <p:nvPr/>
          </p:nvSpPr>
          <p:spPr bwMode="auto">
            <a:xfrm flipH="1">
              <a:off x="4034"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05" name="Line 13"/>
            <p:cNvSpPr>
              <a:spLocks noChangeShapeType="1"/>
            </p:cNvSpPr>
            <p:nvPr/>
          </p:nvSpPr>
          <p:spPr bwMode="auto">
            <a:xfrm>
              <a:off x="3753"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06" name="Line 14"/>
            <p:cNvSpPr>
              <a:spLocks noChangeShapeType="1"/>
            </p:cNvSpPr>
            <p:nvPr/>
          </p:nvSpPr>
          <p:spPr bwMode="auto">
            <a:xfrm flipV="1">
              <a:off x="4727"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07" name="Line 15"/>
            <p:cNvSpPr>
              <a:spLocks noChangeShapeType="1"/>
            </p:cNvSpPr>
            <p:nvPr/>
          </p:nvSpPr>
          <p:spPr bwMode="auto">
            <a:xfrm>
              <a:off x="4273"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08" name="Line 16"/>
            <p:cNvSpPr>
              <a:spLocks noChangeShapeType="1"/>
            </p:cNvSpPr>
            <p:nvPr/>
          </p:nvSpPr>
          <p:spPr bwMode="auto">
            <a:xfrm flipH="1">
              <a:off x="4099"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09" name="Line 17"/>
            <p:cNvSpPr>
              <a:spLocks noChangeShapeType="1"/>
            </p:cNvSpPr>
            <p:nvPr/>
          </p:nvSpPr>
          <p:spPr bwMode="auto">
            <a:xfrm flipH="1">
              <a:off x="3774"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10" name="Line 18"/>
            <p:cNvSpPr>
              <a:spLocks noChangeShapeType="1"/>
            </p:cNvSpPr>
            <p:nvPr/>
          </p:nvSpPr>
          <p:spPr bwMode="auto">
            <a:xfrm>
              <a:off x="3363"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11" name="Line 19"/>
            <p:cNvSpPr>
              <a:spLocks noChangeShapeType="1"/>
            </p:cNvSpPr>
            <p:nvPr/>
          </p:nvSpPr>
          <p:spPr bwMode="auto">
            <a:xfrm>
              <a:off x="3580"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12" name="Line 20"/>
            <p:cNvSpPr>
              <a:spLocks noChangeShapeType="1"/>
            </p:cNvSpPr>
            <p:nvPr/>
          </p:nvSpPr>
          <p:spPr bwMode="auto">
            <a:xfrm flipH="1" flipV="1">
              <a:off x="4403"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13" name="Line 21"/>
            <p:cNvSpPr>
              <a:spLocks noChangeShapeType="1"/>
            </p:cNvSpPr>
            <p:nvPr/>
          </p:nvSpPr>
          <p:spPr bwMode="auto">
            <a:xfrm flipH="1">
              <a:off x="3688"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14" name="Line 22"/>
            <p:cNvSpPr>
              <a:spLocks noChangeShapeType="1"/>
            </p:cNvSpPr>
            <p:nvPr/>
          </p:nvSpPr>
          <p:spPr bwMode="auto">
            <a:xfrm flipV="1">
              <a:off x="4121"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15" name="Line 23"/>
            <p:cNvSpPr>
              <a:spLocks noChangeShapeType="1"/>
            </p:cNvSpPr>
            <p:nvPr/>
          </p:nvSpPr>
          <p:spPr bwMode="auto">
            <a:xfrm flipH="1">
              <a:off x="4078"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16" name="Oval 24"/>
            <p:cNvSpPr>
              <a:spLocks noChangeArrowheads="1"/>
            </p:cNvSpPr>
            <p:nvPr/>
          </p:nvSpPr>
          <p:spPr bwMode="auto">
            <a:xfrm flipH="1">
              <a:off x="4468"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3817" name="Rectangle 25"/>
            <p:cNvSpPr>
              <a:spLocks noChangeArrowheads="1"/>
            </p:cNvSpPr>
            <p:nvPr/>
          </p:nvSpPr>
          <p:spPr bwMode="auto">
            <a:xfrm flipH="1">
              <a:off x="3926"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3818" name="Line 26"/>
            <p:cNvSpPr>
              <a:spLocks noChangeShapeType="1"/>
            </p:cNvSpPr>
            <p:nvPr/>
          </p:nvSpPr>
          <p:spPr bwMode="auto">
            <a:xfrm flipH="1">
              <a:off x="3406"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19" name="Line 27"/>
            <p:cNvSpPr>
              <a:spLocks noChangeShapeType="1"/>
            </p:cNvSpPr>
            <p:nvPr/>
          </p:nvSpPr>
          <p:spPr bwMode="auto">
            <a:xfrm flipH="1" flipV="1">
              <a:off x="2580" y="2454"/>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20" name="Rectangle 28"/>
            <p:cNvSpPr>
              <a:spLocks noChangeArrowheads="1"/>
            </p:cNvSpPr>
            <p:nvPr/>
          </p:nvSpPr>
          <p:spPr bwMode="auto">
            <a:xfrm flipH="1" flipV="1">
              <a:off x="1952" y="2603"/>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3821" name="Oval 29"/>
            <p:cNvSpPr>
              <a:spLocks noChangeArrowheads="1"/>
            </p:cNvSpPr>
            <p:nvPr/>
          </p:nvSpPr>
          <p:spPr bwMode="auto">
            <a:xfrm flipH="1" flipV="1">
              <a:off x="2299" y="3000"/>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3822" name="Rectangle 30"/>
            <p:cNvSpPr>
              <a:spLocks noChangeArrowheads="1"/>
            </p:cNvSpPr>
            <p:nvPr/>
          </p:nvSpPr>
          <p:spPr bwMode="auto">
            <a:xfrm flipH="1" flipV="1">
              <a:off x="1584" y="3074"/>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3823" name="Rectangle 31"/>
            <p:cNvSpPr>
              <a:spLocks noChangeArrowheads="1"/>
            </p:cNvSpPr>
            <p:nvPr/>
          </p:nvSpPr>
          <p:spPr bwMode="auto">
            <a:xfrm flipH="1" flipV="1">
              <a:off x="3122" y="3397"/>
              <a:ext cx="238" cy="198"/>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3824" name="Oval 32"/>
            <p:cNvSpPr>
              <a:spLocks noChangeArrowheads="1"/>
            </p:cNvSpPr>
            <p:nvPr/>
          </p:nvSpPr>
          <p:spPr bwMode="auto">
            <a:xfrm flipH="1" flipV="1">
              <a:off x="2472" y="3546"/>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3825" name="Oval 33"/>
            <p:cNvSpPr>
              <a:spLocks noChangeArrowheads="1"/>
            </p:cNvSpPr>
            <p:nvPr/>
          </p:nvSpPr>
          <p:spPr bwMode="auto">
            <a:xfrm flipH="1" flipV="1">
              <a:off x="1844" y="3446"/>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3826" name="Line 34"/>
            <p:cNvSpPr>
              <a:spLocks noChangeShapeType="1"/>
            </p:cNvSpPr>
            <p:nvPr/>
          </p:nvSpPr>
          <p:spPr bwMode="auto">
            <a:xfrm flipH="1" flipV="1">
              <a:off x="2450" y="245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27" name="Line 35"/>
            <p:cNvSpPr>
              <a:spLocks noChangeShapeType="1"/>
            </p:cNvSpPr>
            <p:nvPr/>
          </p:nvSpPr>
          <p:spPr bwMode="auto">
            <a:xfrm flipV="1">
              <a:off x="2169" y="2454"/>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28" name="Line 36"/>
            <p:cNvSpPr>
              <a:spLocks noChangeShapeType="1"/>
            </p:cNvSpPr>
            <p:nvPr/>
          </p:nvSpPr>
          <p:spPr bwMode="auto">
            <a:xfrm>
              <a:off x="3143" y="2826"/>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29" name="Line 37"/>
            <p:cNvSpPr>
              <a:spLocks noChangeShapeType="1"/>
            </p:cNvSpPr>
            <p:nvPr/>
          </p:nvSpPr>
          <p:spPr bwMode="auto">
            <a:xfrm flipV="1">
              <a:off x="2689" y="2826"/>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30" name="Line 38"/>
            <p:cNvSpPr>
              <a:spLocks noChangeShapeType="1"/>
            </p:cNvSpPr>
            <p:nvPr/>
          </p:nvSpPr>
          <p:spPr bwMode="auto">
            <a:xfrm flipH="1" flipV="1">
              <a:off x="2515" y="319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31" name="Line 39"/>
            <p:cNvSpPr>
              <a:spLocks noChangeShapeType="1"/>
            </p:cNvSpPr>
            <p:nvPr/>
          </p:nvSpPr>
          <p:spPr bwMode="auto">
            <a:xfrm flipH="1" flipV="1">
              <a:off x="2190" y="3546"/>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32" name="Line 40"/>
            <p:cNvSpPr>
              <a:spLocks noChangeShapeType="1"/>
            </p:cNvSpPr>
            <p:nvPr/>
          </p:nvSpPr>
          <p:spPr bwMode="auto">
            <a:xfrm flipV="1">
              <a:off x="1779" y="2802"/>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33" name="Line 41"/>
            <p:cNvSpPr>
              <a:spLocks noChangeShapeType="1"/>
            </p:cNvSpPr>
            <p:nvPr/>
          </p:nvSpPr>
          <p:spPr bwMode="auto">
            <a:xfrm flipV="1">
              <a:off x="1996" y="2802"/>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34" name="Line 42"/>
            <p:cNvSpPr>
              <a:spLocks noChangeShapeType="1"/>
            </p:cNvSpPr>
            <p:nvPr/>
          </p:nvSpPr>
          <p:spPr bwMode="auto">
            <a:xfrm flipH="1">
              <a:off x="2819" y="3546"/>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35" name="Line 43"/>
            <p:cNvSpPr>
              <a:spLocks noChangeShapeType="1"/>
            </p:cNvSpPr>
            <p:nvPr/>
          </p:nvSpPr>
          <p:spPr bwMode="auto">
            <a:xfrm flipH="1" flipV="1">
              <a:off x="2104" y="2802"/>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36" name="Line 44"/>
            <p:cNvSpPr>
              <a:spLocks noChangeShapeType="1"/>
            </p:cNvSpPr>
            <p:nvPr/>
          </p:nvSpPr>
          <p:spPr bwMode="auto">
            <a:xfrm>
              <a:off x="2537" y="2454"/>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37" name="Line 45"/>
            <p:cNvSpPr>
              <a:spLocks noChangeShapeType="1"/>
            </p:cNvSpPr>
            <p:nvPr/>
          </p:nvSpPr>
          <p:spPr bwMode="auto">
            <a:xfrm flipH="1" flipV="1">
              <a:off x="2494" y="2454"/>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38" name="Oval 46"/>
            <p:cNvSpPr>
              <a:spLocks noChangeArrowheads="1"/>
            </p:cNvSpPr>
            <p:nvPr/>
          </p:nvSpPr>
          <p:spPr bwMode="auto">
            <a:xfrm flipH="1" flipV="1">
              <a:off x="2884" y="262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3839" name="Rectangle 47"/>
            <p:cNvSpPr>
              <a:spLocks noChangeArrowheads="1"/>
            </p:cNvSpPr>
            <p:nvPr/>
          </p:nvSpPr>
          <p:spPr bwMode="auto">
            <a:xfrm flipH="1" flipV="1">
              <a:off x="2342" y="2256"/>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3840" name="Line 48"/>
            <p:cNvSpPr>
              <a:spLocks noChangeShapeType="1"/>
            </p:cNvSpPr>
            <p:nvPr/>
          </p:nvSpPr>
          <p:spPr bwMode="auto">
            <a:xfrm flipH="1" flipV="1">
              <a:off x="1822" y="3198"/>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41" name="Line 49"/>
            <p:cNvSpPr>
              <a:spLocks noChangeShapeType="1"/>
            </p:cNvSpPr>
            <p:nvPr/>
          </p:nvSpPr>
          <p:spPr bwMode="auto">
            <a:xfrm flipV="1">
              <a:off x="3169" y="2070"/>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42" name="Rectangle 50"/>
            <p:cNvSpPr>
              <a:spLocks noChangeArrowheads="1"/>
            </p:cNvSpPr>
            <p:nvPr/>
          </p:nvSpPr>
          <p:spPr bwMode="auto">
            <a:xfrm flipV="1">
              <a:off x="3906" y="2219"/>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3843" name="Oval 51"/>
            <p:cNvSpPr>
              <a:spLocks noChangeArrowheads="1"/>
            </p:cNvSpPr>
            <p:nvPr/>
          </p:nvSpPr>
          <p:spPr bwMode="auto">
            <a:xfrm flipV="1">
              <a:off x="3451" y="261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3844" name="Rectangle 52"/>
            <p:cNvSpPr>
              <a:spLocks noChangeArrowheads="1"/>
            </p:cNvSpPr>
            <p:nvPr/>
          </p:nvSpPr>
          <p:spPr bwMode="auto">
            <a:xfrm flipV="1">
              <a:off x="4274" y="2690"/>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3845" name="Rectangle 53"/>
            <p:cNvSpPr>
              <a:spLocks noChangeArrowheads="1"/>
            </p:cNvSpPr>
            <p:nvPr/>
          </p:nvSpPr>
          <p:spPr bwMode="auto">
            <a:xfrm flipV="1">
              <a:off x="2736" y="3013"/>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3846" name="Oval 54"/>
            <p:cNvSpPr>
              <a:spLocks noChangeArrowheads="1"/>
            </p:cNvSpPr>
            <p:nvPr/>
          </p:nvSpPr>
          <p:spPr bwMode="auto">
            <a:xfrm flipV="1">
              <a:off x="3277" y="3162"/>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3847" name="Oval 55"/>
            <p:cNvSpPr>
              <a:spLocks noChangeArrowheads="1"/>
            </p:cNvSpPr>
            <p:nvPr/>
          </p:nvSpPr>
          <p:spPr bwMode="auto">
            <a:xfrm flipV="1">
              <a:off x="3906" y="3062"/>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3848" name="Line 56"/>
            <p:cNvSpPr>
              <a:spLocks noChangeShapeType="1"/>
            </p:cNvSpPr>
            <p:nvPr/>
          </p:nvSpPr>
          <p:spPr bwMode="auto">
            <a:xfrm flipV="1">
              <a:off x="3624" y="2070"/>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49" name="Line 57"/>
            <p:cNvSpPr>
              <a:spLocks noChangeShapeType="1"/>
            </p:cNvSpPr>
            <p:nvPr/>
          </p:nvSpPr>
          <p:spPr bwMode="auto">
            <a:xfrm flipH="1" flipV="1">
              <a:off x="3754" y="2070"/>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50" name="Line 58"/>
            <p:cNvSpPr>
              <a:spLocks noChangeShapeType="1"/>
            </p:cNvSpPr>
            <p:nvPr/>
          </p:nvSpPr>
          <p:spPr bwMode="auto">
            <a:xfrm flipH="1">
              <a:off x="2801" y="2442"/>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51" name="Line 59"/>
            <p:cNvSpPr>
              <a:spLocks noChangeShapeType="1"/>
            </p:cNvSpPr>
            <p:nvPr/>
          </p:nvSpPr>
          <p:spPr bwMode="auto">
            <a:xfrm flipH="1" flipV="1">
              <a:off x="3126" y="2442"/>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52" name="Line 60"/>
            <p:cNvSpPr>
              <a:spLocks noChangeShapeType="1"/>
            </p:cNvSpPr>
            <p:nvPr/>
          </p:nvSpPr>
          <p:spPr bwMode="auto">
            <a:xfrm flipV="1">
              <a:off x="3494" y="2814"/>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53" name="Line 61"/>
            <p:cNvSpPr>
              <a:spLocks noChangeShapeType="1"/>
            </p:cNvSpPr>
            <p:nvPr/>
          </p:nvSpPr>
          <p:spPr bwMode="auto">
            <a:xfrm flipV="1">
              <a:off x="3624" y="3162"/>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54" name="Line 62"/>
            <p:cNvSpPr>
              <a:spLocks noChangeShapeType="1"/>
            </p:cNvSpPr>
            <p:nvPr/>
          </p:nvSpPr>
          <p:spPr bwMode="auto">
            <a:xfrm flipH="1" flipV="1">
              <a:off x="4122" y="2418"/>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55" name="Line 63"/>
            <p:cNvSpPr>
              <a:spLocks noChangeShapeType="1"/>
            </p:cNvSpPr>
            <p:nvPr/>
          </p:nvSpPr>
          <p:spPr bwMode="auto">
            <a:xfrm flipH="1" flipV="1">
              <a:off x="4036" y="241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56" name="Line 64"/>
            <p:cNvSpPr>
              <a:spLocks noChangeShapeType="1"/>
            </p:cNvSpPr>
            <p:nvPr/>
          </p:nvSpPr>
          <p:spPr bwMode="auto">
            <a:xfrm>
              <a:off x="2974" y="3162"/>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57" name="Line 65"/>
            <p:cNvSpPr>
              <a:spLocks noChangeShapeType="1"/>
            </p:cNvSpPr>
            <p:nvPr/>
          </p:nvSpPr>
          <p:spPr bwMode="auto">
            <a:xfrm flipV="1">
              <a:off x="3602" y="2418"/>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58" name="Line 66"/>
            <p:cNvSpPr>
              <a:spLocks noChangeShapeType="1"/>
            </p:cNvSpPr>
            <p:nvPr/>
          </p:nvSpPr>
          <p:spPr bwMode="auto">
            <a:xfrm flipH="1">
              <a:off x="2909" y="2070"/>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59" name="Line 67"/>
            <p:cNvSpPr>
              <a:spLocks noChangeShapeType="1"/>
            </p:cNvSpPr>
            <p:nvPr/>
          </p:nvSpPr>
          <p:spPr bwMode="auto">
            <a:xfrm flipV="1">
              <a:off x="2953" y="2070"/>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60" name="Oval 68"/>
            <p:cNvSpPr>
              <a:spLocks noChangeArrowheads="1"/>
            </p:cNvSpPr>
            <p:nvPr/>
          </p:nvSpPr>
          <p:spPr bwMode="auto">
            <a:xfrm flipV="1">
              <a:off x="2866" y="2244"/>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3861" name="Rectangle 69"/>
            <p:cNvSpPr>
              <a:spLocks noChangeArrowheads="1"/>
            </p:cNvSpPr>
            <p:nvPr/>
          </p:nvSpPr>
          <p:spPr bwMode="auto">
            <a:xfrm flipV="1">
              <a:off x="3516" y="1872"/>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3862" name="Line 70"/>
            <p:cNvSpPr>
              <a:spLocks noChangeShapeType="1"/>
            </p:cNvSpPr>
            <p:nvPr/>
          </p:nvSpPr>
          <p:spPr bwMode="auto">
            <a:xfrm flipV="1">
              <a:off x="2974" y="2814"/>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63" name="Line 71"/>
            <p:cNvSpPr>
              <a:spLocks noChangeShapeType="1"/>
            </p:cNvSpPr>
            <p:nvPr/>
          </p:nvSpPr>
          <p:spPr bwMode="auto">
            <a:xfrm>
              <a:off x="2017"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64" name="Rectangle 72"/>
            <p:cNvSpPr>
              <a:spLocks noChangeArrowheads="1"/>
            </p:cNvSpPr>
            <p:nvPr/>
          </p:nvSpPr>
          <p:spPr bwMode="auto">
            <a:xfrm>
              <a:off x="2754"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3865" name="Oval 73"/>
            <p:cNvSpPr>
              <a:spLocks noChangeArrowheads="1"/>
            </p:cNvSpPr>
            <p:nvPr/>
          </p:nvSpPr>
          <p:spPr bwMode="auto">
            <a:xfrm>
              <a:off x="2299"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3866" name="Rectangle 74"/>
            <p:cNvSpPr>
              <a:spLocks noChangeArrowheads="1"/>
            </p:cNvSpPr>
            <p:nvPr/>
          </p:nvSpPr>
          <p:spPr bwMode="auto">
            <a:xfrm>
              <a:off x="3122"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3867" name="Rectangle 75"/>
            <p:cNvSpPr>
              <a:spLocks noChangeArrowheads="1"/>
            </p:cNvSpPr>
            <p:nvPr/>
          </p:nvSpPr>
          <p:spPr bwMode="auto">
            <a:xfrm>
              <a:off x="1584"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3868" name="Oval 76"/>
            <p:cNvSpPr>
              <a:spLocks noChangeArrowheads="1"/>
            </p:cNvSpPr>
            <p:nvPr/>
          </p:nvSpPr>
          <p:spPr bwMode="auto">
            <a:xfrm>
              <a:off x="2125"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3869" name="Oval 77"/>
            <p:cNvSpPr>
              <a:spLocks noChangeArrowheads="1"/>
            </p:cNvSpPr>
            <p:nvPr/>
          </p:nvSpPr>
          <p:spPr bwMode="auto">
            <a:xfrm>
              <a:off x="2754"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3870" name="Line 78"/>
            <p:cNvSpPr>
              <a:spLocks noChangeShapeType="1"/>
            </p:cNvSpPr>
            <p:nvPr/>
          </p:nvSpPr>
          <p:spPr bwMode="auto">
            <a:xfrm>
              <a:off x="2472"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71" name="Line 79"/>
            <p:cNvSpPr>
              <a:spLocks noChangeShapeType="1"/>
            </p:cNvSpPr>
            <p:nvPr/>
          </p:nvSpPr>
          <p:spPr bwMode="auto">
            <a:xfrm flipH="1">
              <a:off x="2602"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72" name="Line 80"/>
            <p:cNvSpPr>
              <a:spLocks noChangeShapeType="1"/>
            </p:cNvSpPr>
            <p:nvPr/>
          </p:nvSpPr>
          <p:spPr bwMode="auto">
            <a:xfrm flipH="1" flipV="1">
              <a:off x="1649"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73" name="Line 81"/>
            <p:cNvSpPr>
              <a:spLocks noChangeShapeType="1"/>
            </p:cNvSpPr>
            <p:nvPr/>
          </p:nvSpPr>
          <p:spPr bwMode="auto">
            <a:xfrm flipH="1">
              <a:off x="1974"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74" name="Line 82"/>
            <p:cNvSpPr>
              <a:spLocks noChangeShapeType="1"/>
            </p:cNvSpPr>
            <p:nvPr/>
          </p:nvSpPr>
          <p:spPr bwMode="auto">
            <a:xfrm>
              <a:off x="2342"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75" name="Line 83"/>
            <p:cNvSpPr>
              <a:spLocks noChangeShapeType="1"/>
            </p:cNvSpPr>
            <p:nvPr/>
          </p:nvSpPr>
          <p:spPr bwMode="auto">
            <a:xfrm>
              <a:off x="2472"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76" name="Line 84"/>
            <p:cNvSpPr>
              <a:spLocks noChangeShapeType="1"/>
            </p:cNvSpPr>
            <p:nvPr/>
          </p:nvSpPr>
          <p:spPr bwMode="auto">
            <a:xfrm flipH="1">
              <a:off x="2970"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77" name="Line 85"/>
            <p:cNvSpPr>
              <a:spLocks noChangeShapeType="1"/>
            </p:cNvSpPr>
            <p:nvPr/>
          </p:nvSpPr>
          <p:spPr bwMode="auto">
            <a:xfrm flipH="1">
              <a:off x="2884"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78" name="Line 86"/>
            <p:cNvSpPr>
              <a:spLocks noChangeShapeType="1"/>
            </p:cNvSpPr>
            <p:nvPr/>
          </p:nvSpPr>
          <p:spPr bwMode="auto">
            <a:xfrm flipV="1">
              <a:off x="1822"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79" name="Line 87"/>
            <p:cNvSpPr>
              <a:spLocks noChangeShapeType="1"/>
            </p:cNvSpPr>
            <p:nvPr/>
          </p:nvSpPr>
          <p:spPr bwMode="auto">
            <a:xfrm>
              <a:off x="2450"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80" name="Line 88"/>
            <p:cNvSpPr>
              <a:spLocks noChangeShapeType="1"/>
            </p:cNvSpPr>
            <p:nvPr/>
          </p:nvSpPr>
          <p:spPr bwMode="auto">
            <a:xfrm flipH="1" flipV="1">
              <a:off x="1757"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81" name="Line 89"/>
            <p:cNvSpPr>
              <a:spLocks noChangeShapeType="1"/>
            </p:cNvSpPr>
            <p:nvPr/>
          </p:nvSpPr>
          <p:spPr bwMode="auto">
            <a:xfrm>
              <a:off x="1801"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3882" name="Oval 90"/>
            <p:cNvSpPr>
              <a:spLocks noChangeArrowheads="1"/>
            </p:cNvSpPr>
            <p:nvPr/>
          </p:nvSpPr>
          <p:spPr bwMode="auto">
            <a:xfrm>
              <a:off x="1714"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3883" name="Rectangle 91"/>
            <p:cNvSpPr>
              <a:spLocks noChangeArrowheads="1"/>
            </p:cNvSpPr>
            <p:nvPr/>
          </p:nvSpPr>
          <p:spPr bwMode="auto">
            <a:xfrm>
              <a:off x="2364"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3884" name="Line 92"/>
            <p:cNvSpPr>
              <a:spLocks noChangeShapeType="1"/>
            </p:cNvSpPr>
            <p:nvPr/>
          </p:nvSpPr>
          <p:spPr bwMode="auto">
            <a:xfrm>
              <a:off x="1822"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94"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Creating a Big Ball of Mud</a:t>
            </a:r>
            <a:endParaRPr lang="en-US" sz="4000" dirty="0" smtClean="0"/>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140</a:t>
            </a:fld>
            <a:endParaRPr lang="en-US"/>
          </a:p>
        </p:txBody>
      </p:sp>
    </p:spTree>
    <p:extLst>
      <p:ext uri="{BB962C8B-B14F-4D97-AF65-F5344CB8AC3E}">
        <p14:creationId xmlns:p14="http://schemas.microsoft.com/office/powerpoint/2010/main" val="1823340598"/>
      </p:ext>
    </p:extLst>
  </p:cSld>
  <p:clrMapOvr>
    <a:masterClrMapping/>
  </p:clrMapOvr>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43" name="Rectangle 3"/>
          <p:cNvSpPr>
            <a:spLocks noGrp="1" noChangeArrowheads="1"/>
          </p:cNvSpPr>
          <p:nvPr>
            <p:ph type="body" idx="1"/>
          </p:nvPr>
        </p:nvSpPr>
        <p:spPr/>
        <p:txBody>
          <a:bodyPr/>
          <a:lstStyle/>
          <a:p>
            <a:pPr>
              <a:buFontTx/>
              <a:buNone/>
            </a:pPr>
            <a:r>
              <a:rPr lang="en-US"/>
              <a:t>Over time …</a:t>
            </a:r>
            <a:br>
              <a:rPr lang="en-US"/>
            </a:br>
            <a:r>
              <a:rPr lang="en-US"/>
              <a:t/>
            </a:r>
            <a:br>
              <a:rPr lang="en-US"/>
            </a:br>
            <a:r>
              <a:rPr lang="en-US"/>
              <a:t/>
            </a:r>
            <a:br>
              <a:rPr lang="en-US"/>
            </a:br>
            <a:r>
              <a:rPr lang="en-US"/>
              <a:t/>
            </a:r>
            <a:br>
              <a:rPr lang="en-US"/>
            </a:br>
            <a:endParaRPr lang="en-US"/>
          </a:p>
        </p:txBody>
      </p:sp>
      <p:grpSp>
        <p:nvGrpSpPr>
          <p:cNvPr id="675844" name="Group 4"/>
          <p:cNvGrpSpPr>
            <a:grpSpLocks/>
          </p:cNvGrpSpPr>
          <p:nvPr/>
        </p:nvGrpSpPr>
        <p:grpSpPr bwMode="auto">
          <a:xfrm>
            <a:off x="1524000" y="1676400"/>
            <a:ext cx="6172200" cy="4724400"/>
            <a:chOff x="1584" y="768"/>
            <a:chExt cx="3888" cy="2976"/>
          </a:xfrm>
        </p:grpSpPr>
        <p:grpSp>
          <p:nvGrpSpPr>
            <p:cNvPr id="675845" name="Group 5"/>
            <p:cNvGrpSpPr>
              <a:grpSpLocks/>
            </p:cNvGrpSpPr>
            <p:nvPr/>
          </p:nvGrpSpPr>
          <p:grpSpPr bwMode="auto">
            <a:xfrm>
              <a:off x="2966" y="1048"/>
              <a:ext cx="1066" cy="872"/>
              <a:chOff x="1504" y="2293"/>
              <a:chExt cx="1776" cy="1488"/>
            </a:xfrm>
          </p:grpSpPr>
          <p:sp>
            <p:nvSpPr>
              <p:cNvPr id="675846" name="Line 6"/>
              <p:cNvSpPr>
                <a:spLocks noChangeShapeType="1"/>
              </p:cNvSpPr>
              <p:nvPr/>
            </p:nvSpPr>
            <p:spPr bwMode="auto">
              <a:xfrm flipH="1" flipV="1">
                <a:off x="2500" y="249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47" name="Rectangle 7"/>
              <p:cNvSpPr>
                <a:spLocks noChangeArrowheads="1"/>
              </p:cNvSpPr>
              <p:nvPr/>
            </p:nvSpPr>
            <p:spPr bwMode="auto">
              <a:xfrm flipH="1" flipV="1">
                <a:off x="1872" y="2640"/>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48" name="Oval 8"/>
              <p:cNvSpPr>
                <a:spLocks noChangeArrowheads="1"/>
              </p:cNvSpPr>
              <p:nvPr/>
            </p:nvSpPr>
            <p:spPr bwMode="auto">
              <a:xfrm flipH="1" flipV="1">
                <a:off x="2219" y="3037"/>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49" name="Rectangle 9"/>
              <p:cNvSpPr>
                <a:spLocks noChangeArrowheads="1"/>
              </p:cNvSpPr>
              <p:nvPr/>
            </p:nvSpPr>
            <p:spPr bwMode="auto">
              <a:xfrm flipH="1" flipV="1">
                <a:off x="1504" y="311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50" name="Rectangle 10"/>
              <p:cNvSpPr>
                <a:spLocks noChangeArrowheads="1"/>
              </p:cNvSpPr>
              <p:nvPr/>
            </p:nvSpPr>
            <p:spPr bwMode="auto">
              <a:xfrm flipH="1" flipV="1">
                <a:off x="3042" y="3434"/>
                <a:ext cx="238" cy="198"/>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51" name="Oval 11"/>
              <p:cNvSpPr>
                <a:spLocks noChangeArrowheads="1"/>
              </p:cNvSpPr>
              <p:nvPr/>
            </p:nvSpPr>
            <p:spPr bwMode="auto">
              <a:xfrm flipH="1" flipV="1">
                <a:off x="2392" y="3583"/>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52" name="Oval 12"/>
              <p:cNvSpPr>
                <a:spLocks noChangeArrowheads="1"/>
              </p:cNvSpPr>
              <p:nvPr/>
            </p:nvSpPr>
            <p:spPr bwMode="auto">
              <a:xfrm flipH="1" flipV="1">
                <a:off x="1764" y="3483"/>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53" name="Line 13"/>
              <p:cNvSpPr>
                <a:spLocks noChangeShapeType="1"/>
              </p:cNvSpPr>
              <p:nvPr/>
            </p:nvSpPr>
            <p:spPr bwMode="auto">
              <a:xfrm flipH="1" flipV="1">
                <a:off x="2370" y="2491"/>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54" name="Line 14"/>
              <p:cNvSpPr>
                <a:spLocks noChangeShapeType="1"/>
              </p:cNvSpPr>
              <p:nvPr/>
            </p:nvSpPr>
            <p:spPr bwMode="auto">
              <a:xfrm flipV="1">
                <a:off x="2089" y="249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55" name="Line 15"/>
              <p:cNvSpPr>
                <a:spLocks noChangeShapeType="1"/>
              </p:cNvSpPr>
              <p:nvPr/>
            </p:nvSpPr>
            <p:spPr bwMode="auto">
              <a:xfrm>
                <a:off x="3063" y="2863"/>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56" name="Line 16"/>
              <p:cNvSpPr>
                <a:spLocks noChangeShapeType="1"/>
              </p:cNvSpPr>
              <p:nvPr/>
            </p:nvSpPr>
            <p:spPr bwMode="auto">
              <a:xfrm flipV="1">
                <a:off x="2609" y="2863"/>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57" name="Line 17"/>
              <p:cNvSpPr>
                <a:spLocks noChangeShapeType="1"/>
              </p:cNvSpPr>
              <p:nvPr/>
            </p:nvSpPr>
            <p:spPr bwMode="auto">
              <a:xfrm flipH="1" flipV="1">
                <a:off x="2435" y="3235"/>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58" name="Line 18"/>
              <p:cNvSpPr>
                <a:spLocks noChangeShapeType="1"/>
              </p:cNvSpPr>
              <p:nvPr/>
            </p:nvSpPr>
            <p:spPr bwMode="auto">
              <a:xfrm flipH="1" flipV="1">
                <a:off x="2110" y="3583"/>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59" name="Line 19"/>
              <p:cNvSpPr>
                <a:spLocks noChangeShapeType="1"/>
              </p:cNvSpPr>
              <p:nvPr/>
            </p:nvSpPr>
            <p:spPr bwMode="auto">
              <a:xfrm flipV="1">
                <a:off x="1699" y="2839"/>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60" name="Line 20"/>
              <p:cNvSpPr>
                <a:spLocks noChangeShapeType="1"/>
              </p:cNvSpPr>
              <p:nvPr/>
            </p:nvSpPr>
            <p:spPr bwMode="auto">
              <a:xfrm flipV="1">
                <a:off x="1916" y="2839"/>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61" name="Line 21"/>
              <p:cNvSpPr>
                <a:spLocks noChangeShapeType="1"/>
              </p:cNvSpPr>
              <p:nvPr/>
            </p:nvSpPr>
            <p:spPr bwMode="auto">
              <a:xfrm flipH="1">
                <a:off x="2739" y="3583"/>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62" name="Line 22"/>
              <p:cNvSpPr>
                <a:spLocks noChangeShapeType="1"/>
              </p:cNvSpPr>
              <p:nvPr/>
            </p:nvSpPr>
            <p:spPr bwMode="auto">
              <a:xfrm flipH="1" flipV="1">
                <a:off x="2024" y="283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63" name="Line 23"/>
              <p:cNvSpPr>
                <a:spLocks noChangeShapeType="1"/>
              </p:cNvSpPr>
              <p:nvPr/>
            </p:nvSpPr>
            <p:spPr bwMode="auto">
              <a:xfrm>
                <a:off x="2457" y="2491"/>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64" name="Line 24"/>
              <p:cNvSpPr>
                <a:spLocks noChangeShapeType="1"/>
              </p:cNvSpPr>
              <p:nvPr/>
            </p:nvSpPr>
            <p:spPr bwMode="auto">
              <a:xfrm flipH="1" flipV="1">
                <a:off x="2414" y="2491"/>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65" name="Oval 25"/>
              <p:cNvSpPr>
                <a:spLocks noChangeArrowheads="1"/>
              </p:cNvSpPr>
              <p:nvPr/>
            </p:nvSpPr>
            <p:spPr bwMode="auto">
              <a:xfrm flipH="1" flipV="1">
                <a:off x="2804" y="2665"/>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66" name="Rectangle 26"/>
              <p:cNvSpPr>
                <a:spLocks noChangeArrowheads="1"/>
              </p:cNvSpPr>
              <p:nvPr/>
            </p:nvSpPr>
            <p:spPr bwMode="auto">
              <a:xfrm flipH="1" flipV="1">
                <a:off x="2262" y="2293"/>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67" name="Line 27"/>
              <p:cNvSpPr>
                <a:spLocks noChangeShapeType="1"/>
              </p:cNvSpPr>
              <p:nvPr/>
            </p:nvSpPr>
            <p:spPr bwMode="auto">
              <a:xfrm flipH="1" flipV="1">
                <a:off x="1742" y="3235"/>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68" name="Rectangle 28"/>
              <p:cNvSpPr>
                <a:spLocks noChangeArrowheads="1"/>
              </p:cNvSpPr>
              <p:nvPr/>
            </p:nvSpPr>
            <p:spPr bwMode="auto">
              <a:xfrm flipV="1">
                <a:off x="2656" y="30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69" name="Line 29"/>
              <p:cNvSpPr>
                <a:spLocks noChangeShapeType="1"/>
              </p:cNvSpPr>
              <p:nvPr/>
            </p:nvSpPr>
            <p:spPr bwMode="auto">
              <a:xfrm>
                <a:off x="2894" y="3199"/>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675870" name="Group 30"/>
            <p:cNvGrpSpPr>
              <a:grpSpLocks/>
            </p:cNvGrpSpPr>
            <p:nvPr/>
          </p:nvGrpSpPr>
          <p:grpSpPr bwMode="auto">
            <a:xfrm>
              <a:off x="2928" y="2584"/>
              <a:ext cx="1065" cy="872"/>
              <a:chOff x="1504" y="997"/>
              <a:chExt cx="1776" cy="1488"/>
            </a:xfrm>
          </p:grpSpPr>
          <p:sp>
            <p:nvSpPr>
              <p:cNvPr id="675871" name="Line 31"/>
              <p:cNvSpPr>
                <a:spLocks noChangeShapeType="1"/>
              </p:cNvSpPr>
              <p:nvPr/>
            </p:nvSpPr>
            <p:spPr bwMode="auto">
              <a:xfrm>
                <a:off x="1937" y="2088"/>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72" name="Rectangle 32"/>
              <p:cNvSpPr>
                <a:spLocks noChangeArrowheads="1"/>
              </p:cNvSpPr>
              <p:nvPr/>
            </p:nvSpPr>
            <p:spPr bwMode="auto">
              <a:xfrm>
                <a:off x="2674" y="1939"/>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73" name="Oval 33"/>
              <p:cNvSpPr>
                <a:spLocks noChangeArrowheads="1"/>
              </p:cNvSpPr>
              <p:nvPr/>
            </p:nvSpPr>
            <p:spPr bwMode="auto">
              <a:xfrm>
                <a:off x="2219" y="1543"/>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675874" name="Rectangle 34"/>
              <p:cNvSpPr>
                <a:spLocks noChangeArrowheads="1"/>
              </p:cNvSpPr>
              <p:nvPr/>
            </p:nvSpPr>
            <p:spPr bwMode="auto">
              <a:xfrm>
                <a:off x="3042" y="1468"/>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75" name="Rectangle 35"/>
              <p:cNvSpPr>
                <a:spLocks noChangeArrowheads="1"/>
              </p:cNvSpPr>
              <p:nvPr/>
            </p:nvSpPr>
            <p:spPr bwMode="auto">
              <a:xfrm>
                <a:off x="1504" y="1146"/>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76" name="Oval 36"/>
              <p:cNvSpPr>
                <a:spLocks noChangeArrowheads="1"/>
              </p:cNvSpPr>
              <p:nvPr/>
            </p:nvSpPr>
            <p:spPr bwMode="auto">
              <a:xfrm>
                <a:off x="2045" y="997"/>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77" name="Oval 37"/>
              <p:cNvSpPr>
                <a:spLocks noChangeArrowheads="1"/>
              </p:cNvSpPr>
              <p:nvPr/>
            </p:nvSpPr>
            <p:spPr bwMode="auto">
              <a:xfrm>
                <a:off x="2674" y="1096"/>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78" name="Line 38"/>
              <p:cNvSpPr>
                <a:spLocks noChangeShapeType="1"/>
              </p:cNvSpPr>
              <p:nvPr/>
            </p:nvSpPr>
            <p:spPr bwMode="auto">
              <a:xfrm>
                <a:off x="2400" y="1728"/>
                <a:ext cx="14" cy="55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79" name="Line 39"/>
              <p:cNvSpPr>
                <a:spLocks noChangeShapeType="1"/>
              </p:cNvSpPr>
              <p:nvPr/>
            </p:nvSpPr>
            <p:spPr bwMode="auto">
              <a:xfrm flipH="1">
                <a:off x="2522" y="2138"/>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80" name="Line 40"/>
              <p:cNvSpPr>
                <a:spLocks noChangeShapeType="1"/>
              </p:cNvSpPr>
              <p:nvPr/>
            </p:nvSpPr>
            <p:spPr bwMode="auto">
              <a:xfrm flipH="1" flipV="1">
                <a:off x="1569" y="1344"/>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81" name="Line 41"/>
              <p:cNvSpPr>
                <a:spLocks noChangeShapeType="1"/>
              </p:cNvSpPr>
              <p:nvPr/>
            </p:nvSpPr>
            <p:spPr bwMode="auto">
              <a:xfrm flipH="1">
                <a:off x="1894" y="1195"/>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82" name="Line 42"/>
              <p:cNvSpPr>
                <a:spLocks noChangeShapeType="1"/>
              </p:cNvSpPr>
              <p:nvPr/>
            </p:nvSpPr>
            <p:spPr bwMode="auto">
              <a:xfrm>
                <a:off x="2262" y="1195"/>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83" name="Line 43"/>
              <p:cNvSpPr>
                <a:spLocks noChangeShapeType="1"/>
              </p:cNvSpPr>
              <p:nvPr/>
            </p:nvSpPr>
            <p:spPr bwMode="auto">
              <a:xfrm>
                <a:off x="2392" y="1096"/>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84" name="Line 44"/>
              <p:cNvSpPr>
                <a:spLocks noChangeShapeType="1"/>
              </p:cNvSpPr>
              <p:nvPr/>
            </p:nvSpPr>
            <p:spPr bwMode="auto">
              <a:xfrm flipH="1">
                <a:off x="2890" y="1667"/>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85" name="Line 45"/>
              <p:cNvSpPr>
                <a:spLocks noChangeShapeType="1"/>
              </p:cNvSpPr>
              <p:nvPr/>
            </p:nvSpPr>
            <p:spPr bwMode="auto">
              <a:xfrm flipH="1">
                <a:off x="2804" y="1295"/>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86" name="Line 46"/>
              <p:cNvSpPr>
                <a:spLocks noChangeShapeType="1"/>
              </p:cNvSpPr>
              <p:nvPr/>
            </p:nvSpPr>
            <p:spPr bwMode="auto">
              <a:xfrm flipV="1">
                <a:off x="1742" y="1121"/>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87" name="Line 47"/>
              <p:cNvSpPr>
                <a:spLocks noChangeShapeType="1"/>
              </p:cNvSpPr>
              <p:nvPr/>
            </p:nvSpPr>
            <p:spPr bwMode="auto">
              <a:xfrm>
                <a:off x="2370" y="1146"/>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88" name="Line 48"/>
              <p:cNvSpPr>
                <a:spLocks noChangeShapeType="1"/>
              </p:cNvSpPr>
              <p:nvPr/>
            </p:nvSpPr>
            <p:spPr bwMode="auto">
              <a:xfrm flipH="1" flipV="1">
                <a:off x="1677" y="1344"/>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89" name="Line 49"/>
              <p:cNvSpPr>
                <a:spLocks noChangeShapeType="1"/>
              </p:cNvSpPr>
              <p:nvPr/>
            </p:nvSpPr>
            <p:spPr bwMode="auto">
              <a:xfrm>
                <a:off x="1721" y="1344"/>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90" name="Oval 50"/>
              <p:cNvSpPr>
                <a:spLocks noChangeArrowheads="1"/>
              </p:cNvSpPr>
              <p:nvPr/>
            </p:nvSpPr>
            <p:spPr bwMode="auto">
              <a:xfrm>
                <a:off x="1634" y="1915"/>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91" name="Rectangle 51"/>
              <p:cNvSpPr>
                <a:spLocks noChangeArrowheads="1"/>
              </p:cNvSpPr>
              <p:nvPr/>
            </p:nvSpPr>
            <p:spPr bwMode="auto">
              <a:xfrm>
                <a:off x="2284" y="2287"/>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92" name="Line 52"/>
              <p:cNvSpPr>
                <a:spLocks noChangeShapeType="1"/>
              </p:cNvSpPr>
              <p:nvPr/>
            </p:nvSpPr>
            <p:spPr bwMode="auto">
              <a:xfrm>
                <a:off x="1742" y="1270"/>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675893" name="Rectangle 53"/>
            <p:cNvSpPr>
              <a:spLocks noChangeArrowheads="1"/>
            </p:cNvSpPr>
            <p:nvPr/>
          </p:nvSpPr>
          <p:spPr bwMode="auto">
            <a:xfrm>
              <a:off x="4865" y="3016"/>
              <a:ext cx="156"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t> </a:t>
              </a:r>
            </a:p>
          </p:txBody>
        </p:sp>
        <p:grpSp>
          <p:nvGrpSpPr>
            <p:cNvPr id="675894" name="Group 54"/>
            <p:cNvGrpSpPr>
              <a:grpSpLocks/>
            </p:cNvGrpSpPr>
            <p:nvPr/>
          </p:nvGrpSpPr>
          <p:grpSpPr bwMode="auto">
            <a:xfrm>
              <a:off x="1584" y="768"/>
              <a:ext cx="3888" cy="1632"/>
              <a:chOff x="1584" y="768"/>
              <a:chExt cx="3888" cy="1632"/>
            </a:xfrm>
          </p:grpSpPr>
          <p:grpSp>
            <p:nvGrpSpPr>
              <p:cNvPr id="675895" name="Group 55"/>
              <p:cNvGrpSpPr>
                <a:grpSpLocks/>
              </p:cNvGrpSpPr>
              <p:nvPr/>
            </p:nvGrpSpPr>
            <p:grpSpPr bwMode="auto">
              <a:xfrm flipH="1" flipV="1">
                <a:off x="1584" y="768"/>
                <a:ext cx="2016" cy="1632"/>
                <a:chOff x="1584" y="960"/>
                <a:chExt cx="3360" cy="2784"/>
              </a:xfrm>
            </p:grpSpPr>
            <p:sp>
              <p:nvSpPr>
                <p:cNvPr id="675896" name="Line 56"/>
                <p:cNvSpPr>
                  <a:spLocks noChangeShapeType="1"/>
                </p:cNvSpPr>
                <p:nvPr/>
              </p:nvSpPr>
              <p:spPr bwMode="auto">
                <a:xfrm flipH="1">
                  <a:off x="4164"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97" name="Rectangle 57"/>
                <p:cNvSpPr>
                  <a:spLocks noChangeArrowheads="1"/>
                </p:cNvSpPr>
                <p:nvPr/>
              </p:nvSpPr>
              <p:spPr bwMode="auto">
                <a:xfrm flipH="1">
                  <a:off x="3536"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98" name="Oval 58"/>
                <p:cNvSpPr>
                  <a:spLocks noChangeArrowheads="1"/>
                </p:cNvSpPr>
                <p:nvPr/>
              </p:nvSpPr>
              <p:spPr bwMode="auto">
                <a:xfrm>
                  <a:off x="3883"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99" name="Rectangle 59"/>
                <p:cNvSpPr>
                  <a:spLocks noChangeArrowheads="1"/>
                </p:cNvSpPr>
                <p:nvPr/>
              </p:nvSpPr>
              <p:spPr bwMode="auto">
                <a:xfrm flipH="1">
                  <a:off x="3168"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00" name="Rectangle 60"/>
                <p:cNvSpPr>
                  <a:spLocks noChangeArrowheads="1"/>
                </p:cNvSpPr>
                <p:nvPr/>
              </p:nvSpPr>
              <p:spPr bwMode="auto">
                <a:xfrm flipH="1">
                  <a:off x="4706"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01" name="Oval 61"/>
                <p:cNvSpPr>
                  <a:spLocks noChangeArrowheads="1"/>
                </p:cNvSpPr>
                <p:nvPr/>
              </p:nvSpPr>
              <p:spPr bwMode="auto">
                <a:xfrm flipH="1">
                  <a:off x="4056"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02" name="Oval 62"/>
                <p:cNvSpPr>
                  <a:spLocks noChangeArrowheads="1"/>
                </p:cNvSpPr>
                <p:nvPr/>
              </p:nvSpPr>
              <p:spPr bwMode="auto">
                <a:xfrm flipH="1">
                  <a:off x="3428"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03" name="Line 63"/>
                <p:cNvSpPr>
                  <a:spLocks noChangeShapeType="1"/>
                </p:cNvSpPr>
                <p:nvPr/>
              </p:nvSpPr>
              <p:spPr bwMode="auto">
                <a:xfrm flipH="1">
                  <a:off x="4034"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04" name="Line 64"/>
                <p:cNvSpPr>
                  <a:spLocks noChangeShapeType="1"/>
                </p:cNvSpPr>
                <p:nvPr/>
              </p:nvSpPr>
              <p:spPr bwMode="auto">
                <a:xfrm>
                  <a:off x="3753"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05" name="Line 65"/>
                <p:cNvSpPr>
                  <a:spLocks noChangeShapeType="1"/>
                </p:cNvSpPr>
                <p:nvPr/>
              </p:nvSpPr>
              <p:spPr bwMode="auto">
                <a:xfrm flipV="1">
                  <a:off x="4727"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06" name="Line 66"/>
                <p:cNvSpPr>
                  <a:spLocks noChangeShapeType="1"/>
                </p:cNvSpPr>
                <p:nvPr/>
              </p:nvSpPr>
              <p:spPr bwMode="auto">
                <a:xfrm>
                  <a:off x="4273"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07" name="Line 67"/>
                <p:cNvSpPr>
                  <a:spLocks noChangeShapeType="1"/>
                </p:cNvSpPr>
                <p:nvPr/>
              </p:nvSpPr>
              <p:spPr bwMode="auto">
                <a:xfrm flipH="1">
                  <a:off x="4099"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08" name="Line 68"/>
                <p:cNvSpPr>
                  <a:spLocks noChangeShapeType="1"/>
                </p:cNvSpPr>
                <p:nvPr/>
              </p:nvSpPr>
              <p:spPr bwMode="auto">
                <a:xfrm flipH="1">
                  <a:off x="3774"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09" name="Line 69"/>
                <p:cNvSpPr>
                  <a:spLocks noChangeShapeType="1"/>
                </p:cNvSpPr>
                <p:nvPr/>
              </p:nvSpPr>
              <p:spPr bwMode="auto">
                <a:xfrm>
                  <a:off x="3363"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10" name="Line 70"/>
                <p:cNvSpPr>
                  <a:spLocks noChangeShapeType="1"/>
                </p:cNvSpPr>
                <p:nvPr/>
              </p:nvSpPr>
              <p:spPr bwMode="auto">
                <a:xfrm>
                  <a:off x="3580"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11" name="Line 71"/>
                <p:cNvSpPr>
                  <a:spLocks noChangeShapeType="1"/>
                </p:cNvSpPr>
                <p:nvPr/>
              </p:nvSpPr>
              <p:spPr bwMode="auto">
                <a:xfrm flipH="1" flipV="1">
                  <a:off x="4403"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12" name="Line 72"/>
                <p:cNvSpPr>
                  <a:spLocks noChangeShapeType="1"/>
                </p:cNvSpPr>
                <p:nvPr/>
              </p:nvSpPr>
              <p:spPr bwMode="auto">
                <a:xfrm flipH="1">
                  <a:off x="3688"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13" name="Line 73"/>
                <p:cNvSpPr>
                  <a:spLocks noChangeShapeType="1"/>
                </p:cNvSpPr>
                <p:nvPr/>
              </p:nvSpPr>
              <p:spPr bwMode="auto">
                <a:xfrm flipV="1">
                  <a:off x="4121"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14" name="Line 74"/>
                <p:cNvSpPr>
                  <a:spLocks noChangeShapeType="1"/>
                </p:cNvSpPr>
                <p:nvPr/>
              </p:nvSpPr>
              <p:spPr bwMode="auto">
                <a:xfrm flipH="1">
                  <a:off x="4078"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15" name="Oval 75"/>
                <p:cNvSpPr>
                  <a:spLocks noChangeArrowheads="1"/>
                </p:cNvSpPr>
                <p:nvPr/>
              </p:nvSpPr>
              <p:spPr bwMode="auto">
                <a:xfrm flipH="1">
                  <a:off x="4468"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16" name="Rectangle 76"/>
                <p:cNvSpPr>
                  <a:spLocks noChangeArrowheads="1"/>
                </p:cNvSpPr>
                <p:nvPr/>
              </p:nvSpPr>
              <p:spPr bwMode="auto">
                <a:xfrm flipH="1">
                  <a:off x="3926"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17" name="Line 77"/>
                <p:cNvSpPr>
                  <a:spLocks noChangeShapeType="1"/>
                </p:cNvSpPr>
                <p:nvPr/>
              </p:nvSpPr>
              <p:spPr bwMode="auto">
                <a:xfrm flipH="1">
                  <a:off x="3406"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18" name="Line 78"/>
                <p:cNvSpPr>
                  <a:spLocks noChangeShapeType="1"/>
                </p:cNvSpPr>
                <p:nvPr/>
              </p:nvSpPr>
              <p:spPr bwMode="auto">
                <a:xfrm flipH="1" flipV="1">
                  <a:off x="2580" y="2454"/>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19" name="Rectangle 79"/>
                <p:cNvSpPr>
                  <a:spLocks noChangeArrowheads="1"/>
                </p:cNvSpPr>
                <p:nvPr/>
              </p:nvSpPr>
              <p:spPr bwMode="auto">
                <a:xfrm flipH="1" flipV="1">
                  <a:off x="1952" y="2603"/>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20" name="Oval 80"/>
                <p:cNvSpPr>
                  <a:spLocks noChangeArrowheads="1"/>
                </p:cNvSpPr>
                <p:nvPr/>
              </p:nvSpPr>
              <p:spPr bwMode="auto">
                <a:xfrm flipH="1" flipV="1">
                  <a:off x="2299" y="3000"/>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21" name="Rectangle 81"/>
                <p:cNvSpPr>
                  <a:spLocks noChangeArrowheads="1"/>
                </p:cNvSpPr>
                <p:nvPr/>
              </p:nvSpPr>
              <p:spPr bwMode="auto">
                <a:xfrm flipH="1" flipV="1">
                  <a:off x="1584" y="3074"/>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22" name="Rectangle 82"/>
                <p:cNvSpPr>
                  <a:spLocks noChangeArrowheads="1"/>
                </p:cNvSpPr>
                <p:nvPr/>
              </p:nvSpPr>
              <p:spPr bwMode="auto">
                <a:xfrm flipH="1" flipV="1">
                  <a:off x="3122" y="3397"/>
                  <a:ext cx="238" cy="198"/>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23" name="Oval 83"/>
                <p:cNvSpPr>
                  <a:spLocks noChangeArrowheads="1"/>
                </p:cNvSpPr>
                <p:nvPr/>
              </p:nvSpPr>
              <p:spPr bwMode="auto">
                <a:xfrm flipH="1" flipV="1">
                  <a:off x="2472" y="3546"/>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24" name="Oval 84"/>
                <p:cNvSpPr>
                  <a:spLocks noChangeArrowheads="1"/>
                </p:cNvSpPr>
                <p:nvPr/>
              </p:nvSpPr>
              <p:spPr bwMode="auto">
                <a:xfrm flipH="1" flipV="1">
                  <a:off x="1844" y="3446"/>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25" name="Line 85"/>
                <p:cNvSpPr>
                  <a:spLocks noChangeShapeType="1"/>
                </p:cNvSpPr>
                <p:nvPr/>
              </p:nvSpPr>
              <p:spPr bwMode="auto">
                <a:xfrm flipH="1" flipV="1">
                  <a:off x="2450" y="245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26" name="Line 86"/>
                <p:cNvSpPr>
                  <a:spLocks noChangeShapeType="1"/>
                </p:cNvSpPr>
                <p:nvPr/>
              </p:nvSpPr>
              <p:spPr bwMode="auto">
                <a:xfrm flipV="1">
                  <a:off x="2169" y="2454"/>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27" name="Line 87"/>
                <p:cNvSpPr>
                  <a:spLocks noChangeShapeType="1"/>
                </p:cNvSpPr>
                <p:nvPr/>
              </p:nvSpPr>
              <p:spPr bwMode="auto">
                <a:xfrm>
                  <a:off x="3143" y="2826"/>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28" name="Line 88"/>
                <p:cNvSpPr>
                  <a:spLocks noChangeShapeType="1"/>
                </p:cNvSpPr>
                <p:nvPr/>
              </p:nvSpPr>
              <p:spPr bwMode="auto">
                <a:xfrm flipV="1">
                  <a:off x="2689" y="2826"/>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29" name="Line 89"/>
                <p:cNvSpPr>
                  <a:spLocks noChangeShapeType="1"/>
                </p:cNvSpPr>
                <p:nvPr/>
              </p:nvSpPr>
              <p:spPr bwMode="auto">
                <a:xfrm flipH="1" flipV="1">
                  <a:off x="2515" y="319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30" name="Line 90"/>
                <p:cNvSpPr>
                  <a:spLocks noChangeShapeType="1"/>
                </p:cNvSpPr>
                <p:nvPr/>
              </p:nvSpPr>
              <p:spPr bwMode="auto">
                <a:xfrm flipH="1" flipV="1">
                  <a:off x="2190" y="3546"/>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31" name="Line 91"/>
                <p:cNvSpPr>
                  <a:spLocks noChangeShapeType="1"/>
                </p:cNvSpPr>
                <p:nvPr/>
              </p:nvSpPr>
              <p:spPr bwMode="auto">
                <a:xfrm flipV="1">
                  <a:off x="1779" y="2802"/>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32" name="Line 92"/>
                <p:cNvSpPr>
                  <a:spLocks noChangeShapeType="1"/>
                </p:cNvSpPr>
                <p:nvPr/>
              </p:nvSpPr>
              <p:spPr bwMode="auto">
                <a:xfrm flipV="1">
                  <a:off x="1996" y="2802"/>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33" name="Line 93"/>
                <p:cNvSpPr>
                  <a:spLocks noChangeShapeType="1"/>
                </p:cNvSpPr>
                <p:nvPr/>
              </p:nvSpPr>
              <p:spPr bwMode="auto">
                <a:xfrm flipH="1">
                  <a:off x="2819" y="3546"/>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34" name="Line 94"/>
                <p:cNvSpPr>
                  <a:spLocks noChangeShapeType="1"/>
                </p:cNvSpPr>
                <p:nvPr/>
              </p:nvSpPr>
              <p:spPr bwMode="auto">
                <a:xfrm flipH="1" flipV="1">
                  <a:off x="2104" y="2802"/>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35" name="Line 95"/>
                <p:cNvSpPr>
                  <a:spLocks noChangeShapeType="1"/>
                </p:cNvSpPr>
                <p:nvPr/>
              </p:nvSpPr>
              <p:spPr bwMode="auto">
                <a:xfrm>
                  <a:off x="2537" y="2454"/>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36" name="Line 96"/>
                <p:cNvSpPr>
                  <a:spLocks noChangeShapeType="1"/>
                </p:cNvSpPr>
                <p:nvPr/>
              </p:nvSpPr>
              <p:spPr bwMode="auto">
                <a:xfrm flipH="1" flipV="1">
                  <a:off x="2494" y="2454"/>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37" name="Oval 97"/>
                <p:cNvSpPr>
                  <a:spLocks noChangeArrowheads="1"/>
                </p:cNvSpPr>
                <p:nvPr/>
              </p:nvSpPr>
              <p:spPr bwMode="auto">
                <a:xfrm flipH="1" flipV="1">
                  <a:off x="2884" y="262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38" name="Rectangle 98"/>
                <p:cNvSpPr>
                  <a:spLocks noChangeArrowheads="1"/>
                </p:cNvSpPr>
                <p:nvPr/>
              </p:nvSpPr>
              <p:spPr bwMode="auto">
                <a:xfrm flipH="1" flipV="1">
                  <a:off x="2342" y="2256"/>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39" name="Line 99"/>
                <p:cNvSpPr>
                  <a:spLocks noChangeShapeType="1"/>
                </p:cNvSpPr>
                <p:nvPr/>
              </p:nvSpPr>
              <p:spPr bwMode="auto">
                <a:xfrm flipH="1" flipV="1">
                  <a:off x="1822" y="3198"/>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40" name="Line 100"/>
                <p:cNvSpPr>
                  <a:spLocks noChangeShapeType="1"/>
                </p:cNvSpPr>
                <p:nvPr/>
              </p:nvSpPr>
              <p:spPr bwMode="auto">
                <a:xfrm flipV="1">
                  <a:off x="3169" y="2070"/>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41" name="Rectangle 101"/>
                <p:cNvSpPr>
                  <a:spLocks noChangeArrowheads="1"/>
                </p:cNvSpPr>
                <p:nvPr/>
              </p:nvSpPr>
              <p:spPr bwMode="auto">
                <a:xfrm flipV="1">
                  <a:off x="3906" y="2219"/>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42" name="Oval 102"/>
                <p:cNvSpPr>
                  <a:spLocks noChangeArrowheads="1"/>
                </p:cNvSpPr>
                <p:nvPr/>
              </p:nvSpPr>
              <p:spPr bwMode="auto">
                <a:xfrm flipV="1">
                  <a:off x="3451" y="261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43" name="Rectangle 103"/>
                <p:cNvSpPr>
                  <a:spLocks noChangeArrowheads="1"/>
                </p:cNvSpPr>
                <p:nvPr/>
              </p:nvSpPr>
              <p:spPr bwMode="auto">
                <a:xfrm flipV="1">
                  <a:off x="4274" y="2690"/>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44" name="Rectangle 104"/>
                <p:cNvSpPr>
                  <a:spLocks noChangeArrowheads="1"/>
                </p:cNvSpPr>
                <p:nvPr/>
              </p:nvSpPr>
              <p:spPr bwMode="auto">
                <a:xfrm flipV="1">
                  <a:off x="2736" y="3013"/>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45" name="Oval 105"/>
                <p:cNvSpPr>
                  <a:spLocks noChangeArrowheads="1"/>
                </p:cNvSpPr>
                <p:nvPr/>
              </p:nvSpPr>
              <p:spPr bwMode="auto">
                <a:xfrm flipV="1">
                  <a:off x="3277" y="3162"/>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46" name="Oval 106"/>
                <p:cNvSpPr>
                  <a:spLocks noChangeArrowheads="1"/>
                </p:cNvSpPr>
                <p:nvPr/>
              </p:nvSpPr>
              <p:spPr bwMode="auto">
                <a:xfrm flipV="1">
                  <a:off x="3906" y="3062"/>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47" name="Line 107"/>
                <p:cNvSpPr>
                  <a:spLocks noChangeShapeType="1"/>
                </p:cNvSpPr>
                <p:nvPr/>
              </p:nvSpPr>
              <p:spPr bwMode="auto">
                <a:xfrm flipV="1">
                  <a:off x="3624" y="2070"/>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48" name="Line 108"/>
                <p:cNvSpPr>
                  <a:spLocks noChangeShapeType="1"/>
                </p:cNvSpPr>
                <p:nvPr/>
              </p:nvSpPr>
              <p:spPr bwMode="auto">
                <a:xfrm flipH="1" flipV="1">
                  <a:off x="3754" y="2070"/>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49" name="Line 109"/>
                <p:cNvSpPr>
                  <a:spLocks noChangeShapeType="1"/>
                </p:cNvSpPr>
                <p:nvPr/>
              </p:nvSpPr>
              <p:spPr bwMode="auto">
                <a:xfrm flipH="1">
                  <a:off x="2801" y="2442"/>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50" name="Line 110"/>
                <p:cNvSpPr>
                  <a:spLocks noChangeShapeType="1"/>
                </p:cNvSpPr>
                <p:nvPr/>
              </p:nvSpPr>
              <p:spPr bwMode="auto">
                <a:xfrm flipH="1" flipV="1">
                  <a:off x="3126" y="2442"/>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51" name="Line 111"/>
                <p:cNvSpPr>
                  <a:spLocks noChangeShapeType="1"/>
                </p:cNvSpPr>
                <p:nvPr/>
              </p:nvSpPr>
              <p:spPr bwMode="auto">
                <a:xfrm flipV="1">
                  <a:off x="3494" y="2814"/>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52" name="Line 112"/>
                <p:cNvSpPr>
                  <a:spLocks noChangeShapeType="1"/>
                </p:cNvSpPr>
                <p:nvPr/>
              </p:nvSpPr>
              <p:spPr bwMode="auto">
                <a:xfrm flipV="1">
                  <a:off x="3624" y="3162"/>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53" name="Line 113"/>
                <p:cNvSpPr>
                  <a:spLocks noChangeShapeType="1"/>
                </p:cNvSpPr>
                <p:nvPr/>
              </p:nvSpPr>
              <p:spPr bwMode="auto">
                <a:xfrm flipH="1" flipV="1">
                  <a:off x="4122" y="2418"/>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54" name="Line 114"/>
                <p:cNvSpPr>
                  <a:spLocks noChangeShapeType="1"/>
                </p:cNvSpPr>
                <p:nvPr/>
              </p:nvSpPr>
              <p:spPr bwMode="auto">
                <a:xfrm flipH="1" flipV="1">
                  <a:off x="4036" y="241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55" name="Line 115"/>
                <p:cNvSpPr>
                  <a:spLocks noChangeShapeType="1"/>
                </p:cNvSpPr>
                <p:nvPr/>
              </p:nvSpPr>
              <p:spPr bwMode="auto">
                <a:xfrm>
                  <a:off x="2974" y="3162"/>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56" name="Line 116"/>
                <p:cNvSpPr>
                  <a:spLocks noChangeShapeType="1"/>
                </p:cNvSpPr>
                <p:nvPr/>
              </p:nvSpPr>
              <p:spPr bwMode="auto">
                <a:xfrm flipV="1">
                  <a:off x="3602" y="2418"/>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57" name="Line 117"/>
                <p:cNvSpPr>
                  <a:spLocks noChangeShapeType="1"/>
                </p:cNvSpPr>
                <p:nvPr/>
              </p:nvSpPr>
              <p:spPr bwMode="auto">
                <a:xfrm flipH="1">
                  <a:off x="2909" y="2070"/>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58" name="Line 118"/>
                <p:cNvSpPr>
                  <a:spLocks noChangeShapeType="1"/>
                </p:cNvSpPr>
                <p:nvPr/>
              </p:nvSpPr>
              <p:spPr bwMode="auto">
                <a:xfrm flipV="1">
                  <a:off x="2953" y="2070"/>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59" name="Oval 119"/>
                <p:cNvSpPr>
                  <a:spLocks noChangeArrowheads="1"/>
                </p:cNvSpPr>
                <p:nvPr/>
              </p:nvSpPr>
              <p:spPr bwMode="auto">
                <a:xfrm flipV="1">
                  <a:off x="2866" y="2244"/>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60" name="Rectangle 120"/>
                <p:cNvSpPr>
                  <a:spLocks noChangeArrowheads="1"/>
                </p:cNvSpPr>
                <p:nvPr/>
              </p:nvSpPr>
              <p:spPr bwMode="auto">
                <a:xfrm flipV="1">
                  <a:off x="3516" y="1872"/>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61" name="Line 121"/>
                <p:cNvSpPr>
                  <a:spLocks noChangeShapeType="1"/>
                </p:cNvSpPr>
                <p:nvPr/>
              </p:nvSpPr>
              <p:spPr bwMode="auto">
                <a:xfrm flipV="1">
                  <a:off x="2974" y="2814"/>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62" name="Line 122"/>
                <p:cNvSpPr>
                  <a:spLocks noChangeShapeType="1"/>
                </p:cNvSpPr>
                <p:nvPr/>
              </p:nvSpPr>
              <p:spPr bwMode="auto">
                <a:xfrm>
                  <a:off x="2017"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63" name="Rectangle 123"/>
                <p:cNvSpPr>
                  <a:spLocks noChangeArrowheads="1"/>
                </p:cNvSpPr>
                <p:nvPr/>
              </p:nvSpPr>
              <p:spPr bwMode="auto">
                <a:xfrm>
                  <a:off x="2754"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64" name="Oval 124"/>
                <p:cNvSpPr>
                  <a:spLocks noChangeArrowheads="1"/>
                </p:cNvSpPr>
                <p:nvPr/>
              </p:nvSpPr>
              <p:spPr bwMode="auto">
                <a:xfrm>
                  <a:off x="2299"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65" name="Rectangle 125"/>
                <p:cNvSpPr>
                  <a:spLocks noChangeArrowheads="1"/>
                </p:cNvSpPr>
                <p:nvPr/>
              </p:nvSpPr>
              <p:spPr bwMode="auto">
                <a:xfrm>
                  <a:off x="3122"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66" name="Rectangle 126"/>
                <p:cNvSpPr>
                  <a:spLocks noChangeArrowheads="1"/>
                </p:cNvSpPr>
                <p:nvPr/>
              </p:nvSpPr>
              <p:spPr bwMode="auto">
                <a:xfrm>
                  <a:off x="1584"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67" name="Oval 127"/>
                <p:cNvSpPr>
                  <a:spLocks noChangeArrowheads="1"/>
                </p:cNvSpPr>
                <p:nvPr/>
              </p:nvSpPr>
              <p:spPr bwMode="auto">
                <a:xfrm>
                  <a:off x="2125"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68" name="Oval 128"/>
                <p:cNvSpPr>
                  <a:spLocks noChangeArrowheads="1"/>
                </p:cNvSpPr>
                <p:nvPr/>
              </p:nvSpPr>
              <p:spPr bwMode="auto">
                <a:xfrm>
                  <a:off x="2754"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69" name="Line 129"/>
                <p:cNvSpPr>
                  <a:spLocks noChangeShapeType="1"/>
                </p:cNvSpPr>
                <p:nvPr/>
              </p:nvSpPr>
              <p:spPr bwMode="auto">
                <a:xfrm>
                  <a:off x="2472"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70" name="Line 130"/>
                <p:cNvSpPr>
                  <a:spLocks noChangeShapeType="1"/>
                </p:cNvSpPr>
                <p:nvPr/>
              </p:nvSpPr>
              <p:spPr bwMode="auto">
                <a:xfrm flipH="1">
                  <a:off x="2602"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71" name="Line 131"/>
                <p:cNvSpPr>
                  <a:spLocks noChangeShapeType="1"/>
                </p:cNvSpPr>
                <p:nvPr/>
              </p:nvSpPr>
              <p:spPr bwMode="auto">
                <a:xfrm flipH="1" flipV="1">
                  <a:off x="1649"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72" name="Line 132"/>
                <p:cNvSpPr>
                  <a:spLocks noChangeShapeType="1"/>
                </p:cNvSpPr>
                <p:nvPr/>
              </p:nvSpPr>
              <p:spPr bwMode="auto">
                <a:xfrm flipH="1">
                  <a:off x="1974"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73" name="Line 133"/>
                <p:cNvSpPr>
                  <a:spLocks noChangeShapeType="1"/>
                </p:cNvSpPr>
                <p:nvPr/>
              </p:nvSpPr>
              <p:spPr bwMode="auto">
                <a:xfrm>
                  <a:off x="2342"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74" name="Line 134"/>
                <p:cNvSpPr>
                  <a:spLocks noChangeShapeType="1"/>
                </p:cNvSpPr>
                <p:nvPr/>
              </p:nvSpPr>
              <p:spPr bwMode="auto">
                <a:xfrm>
                  <a:off x="2472"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75" name="Line 135"/>
                <p:cNvSpPr>
                  <a:spLocks noChangeShapeType="1"/>
                </p:cNvSpPr>
                <p:nvPr/>
              </p:nvSpPr>
              <p:spPr bwMode="auto">
                <a:xfrm flipH="1">
                  <a:off x="2970"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76" name="Line 136"/>
                <p:cNvSpPr>
                  <a:spLocks noChangeShapeType="1"/>
                </p:cNvSpPr>
                <p:nvPr/>
              </p:nvSpPr>
              <p:spPr bwMode="auto">
                <a:xfrm flipH="1">
                  <a:off x="2884"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77" name="Line 137"/>
                <p:cNvSpPr>
                  <a:spLocks noChangeShapeType="1"/>
                </p:cNvSpPr>
                <p:nvPr/>
              </p:nvSpPr>
              <p:spPr bwMode="auto">
                <a:xfrm flipV="1">
                  <a:off x="1822"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78" name="Line 138"/>
                <p:cNvSpPr>
                  <a:spLocks noChangeShapeType="1"/>
                </p:cNvSpPr>
                <p:nvPr/>
              </p:nvSpPr>
              <p:spPr bwMode="auto">
                <a:xfrm>
                  <a:off x="2450"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79" name="Line 139"/>
                <p:cNvSpPr>
                  <a:spLocks noChangeShapeType="1"/>
                </p:cNvSpPr>
                <p:nvPr/>
              </p:nvSpPr>
              <p:spPr bwMode="auto">
                <a:xfrm flipH="1" flipV="1">
                  <a:off x="1757"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80" name="Line 140"/>
                <p:cNvSpPr>
                  <a:spLocks noChangeShapeType="1"/>
                </p:cNvSpPr>
                <p:nvPr/>
              </p:nvSpPr>
              <p:spPr bwMode="auto">
                <a:xfrm>
                  <a:off x="1801"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81" name="Oval 141"/>
                <p:cNvSpPr>
                  <a:spLocks noChangeArrowheads="1"/>
                </p:cNvSpPr>
                <p:nvPr/>
              </p:nvSpPr>
              <p:spPr bwMode="auto">
                <a:xfrm>
                  <a:off x="1714"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82" name="Rectangle 142"/>
                <p:cNvSpPr>
                  <a:spLocks noChangeArrowheads="1"/>
                </p:cNvSpPr>
                <p:nvPr/>
              </p:nvSpPr>
              <p:spPr bwMode="auto">
                <a:xfrm>
                  <a:off x="2364"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83" name="Line 143"/>
                <p:cNvSpPr>
                  <a:spLocks noChangeShapeType="1"/>
                </p:cNvSpPr>
                <p:nvPr/>
              </p:nvSpPr>
              <p:spPr bwMode="auto">
                <a:xfrm>
                  <a:off x="1822"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675984" name="Group 144"/>
              <p:cNvGrpSpPr>
                <a:grpSpLocks/>
              </p:cNvGrpSpPr>
              <p:nvPr/>
            </p:nvGrpSpPr>
            <p:grpSpPr bwMode="auto">
              <a:xfrm flipV="1">
                <a:off x="3456" y="768"/>
                <a:ext cx="2016" cy="1632"/>
                <a:chOff x="1584" y="960"/>
                <a:chExt cx="3360" cy="2784"/>
              </a:xfrm>
            </p:grpSpPr>
            <p:sp>
              <p:nvSpPr>
                <p:cNvPr id="675985" name="Line 145"/>
                <p:cNvSpPr>
                  <a:spLocks noChangeShapeType="1"/>
                </p:cNvSpPr>
                <p:nvPr/>
              </p:nvSpPr>
              <p:spPr bwMode="auto">
                <a:xfrm flipH="1">
                  <a:off x="4164"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86" name="Rectangle 146"/>
                <p:cNvSpPr>
                  <a:spLocks noChangeArrowheads="1"/>
                </p:cNvSpPr>
                <p:nvPr/>
              </p:nvSpPr>
              <p:spPr bwMode="auto">
                <a:xfrm flipH="1">
                  <a:off x="3536"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87" name="Oval 147"/>
                <p:cNvSpPr>
                  <a:spLocks noChangeArrowheads="1"/>
                </p:cNvSpPr>
                <p:nvPr/>
              </p:nvSpPr>
              <p:spPr bwMode="auto">
                <a:xfrm>
                  <a:off x="3883"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88" name="Rectangle 148"/>
                <p:cNvSpPr>
                  <a:spLocks noChangeArrowheads="1"/>
                </p:cNvSpPr>
                <p:nvPr/>
              </p:nvSpPr>
              <p:spPr bwMode="auto">
                <a:xfrm flipH="1">
                  <a:off x="3168"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89" name="Rectangle 149"/>
                <p:cNvSpPr>
                  <a:spLocks noChangeArrowheads="1"/>
                </p:cNvSpPr>
                <p:nvPr/>
              </p:nvSpPr>
              <p:spPr bwMode="auto">
                <a:xfrm flipH="1">
                  <a:off x="4706"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90" name="Oval 150"/>
                <p:cNvSpPr>
                  <a:spLocks noChangeArrowheads="1"/>
                </p:cNvSpPr>
                <p:nvPr/>
              </p:nvSpPr>
              <p:spPr bwMode="auto">
                <a:xfrm flipH="1">
                  <a:off x="4056"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91" name="Oval 151"/>
                <p:cNvSpPr>
                  <a:spLocks noChangeArrowheads="1"/>
                </p:cNvSpPr>
                <p:nvPr/>
              </p:nvSpPr>
              <p:spPr bwMode="auto">
                <a:xfrm flipH="1">
                  <a:off x="3428"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92" name="Line 152"/>
                <p:cNvSpPr>
                  <a:spLocks noChangeShapeType="1"/>
                </p:cNvSpPr>
                <p:nvPr/>
              </p:nvSpPr>
              <p:spPr bwMode="auto">
                <a:xfrm flipH="1">
                  <a:off x="4034"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93" name="Line 153"/>
                <p:cNvSpPr>
                  <a:spLocks noChangeShapeType="1"/>
                </p:cNvSpPr>
                <p:nvPr/>
              </p:nvSpPr>
              <p:spPr bwMode="auto">
                <a:xfrm>
                  <a:off x="3753"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94" name="Line 154"/>
                <p:cNvSpPr>
                  <a:spLocks noChangeShapeType="1"/>
                </p:cNvSpPr>
                <p:nvPr/>
              </p:nvSpPr>
              <p:spPr bwMode="auto">
                <a:xfrm flipV="1">
                  <a:off x="4727"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95" name="Line 155"/>
                <p:cNvSpPr>
                  <a:spLocks noChangeShapeType="1"/>
                </p:cNvSpPr>
                <p:nvPr/>
              </p:nvSpPr>
              <p:spPr bwMode="auto">
                <a:xfrm>
                  <a:off x="4273"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96" name="Line 156"/>
                <p:cNvSpPr>
                  <a:spLocks noChangeShapeType="1"/>
                </p:cNvSpPr>
                <p:nvPr/>
              </p:nvSpPr>
              <p:spPr bwMode="auto">
                <a:xfrm flipH="1">
                  <a:off x="4099"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97" name="Line 157"/>
                <p:cNvSpPr>
                  <a:spLocks noChangeShapeType="1"/>
                </p:cNvSpPr>
                <p:nvPr/>
              </p:nvSpPr>
              <p:spPr bwMode="auto">
                <a:xfrm flipH="1">
                  <a:off x="3774"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98" name="Line 158"/>
                <p:cNvSpPr>
                  <a:spLocks noChangeShapeType="1"/>
                </p:cNvSpPr>
                <p:nvPr/>
              </p:nvSpPr>
              <p:spPr bwMode="auto">
                <a:xfrm>
                  <a:off x="3363"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99" name="Line 159"/>
                <p:cNvSpPr>
                  <a:spLocks noChangeShapeType="1"/>
                </p:cNvSpPr>
                <p:nvPr/>
              </p:nvSpPr>
              <p:spPr bwMode="auto">
                <a:xfrm>
                  <a:off x="3580"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00" name="Line 160"/>
                <p:cNvSpPr>
                  <a:spLocks noChangeShapeType="1"/>
                </p:cNvSpPr>
                <p:nvPr/>
              </p:nvSpPr>
              <p:spPr bwMode="auto">
                <a:xfrm flipH="1" flipV="1">
                  <a:off x="4403"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01" name="Line 161"/>
                <p:cNvSpPr>
                  <a:spLocks noChangeShapeType="1"/>
                </p:cNvSpPr>
                <p:nvPr/>
              </p:nvSpPr>
              <p:spPr bwMode="auto">
                <a:xfrm flipH="1">
                  <a:off x="3688"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02" name="Line 162"/>
                <p:cNvSpPr>
                  <a:spLocks noChangeShapeType="1"/>
                </p:cNvSpPr>
                <p:nvPr/>
              </p:nvSpPr>
              <p:spPr bwMode="auto">
                <a:xfrm flipV="1">
                  <a:off x="4121"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03" name="Line 163"/>
                <p:cNvSpPr>
                  <a:spLocks noChangeShapeType="1"/>
                </p:cNvSpPr>
                <p:nvPr/>
              </p:nvSpPr>
              <p:spPr bwMode="auto">
                <a:xfrm flipH="1">
                  <a:off x="4078"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04" name="Oval 164"/>
                <p:cNvSpPr>
                  <a:spLocks noChangeArrowheads="1"/>
                </p:cNvSpPr>
                <p:nvPr/>
              </p:nvSpPr>
              <p:spPr bwMode="auto">
                <a:xfrm flipH="1">
                  <a:off x="4468"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05" name="Rectangle 165"/>
                <p:cNvSpPr>
                  <a:spLocks noChangeArrowheads="1"/>
                </p:cNvSpPr>
                <p:nvPr/>
              </p:nvSpPr>
              <p:spPr bwMode="auto">
                <a:xfrm flipH="1">
                  <a:off x="3926"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06" name="Line 166"/>
                <p:cNvSpPr>
                  <a:spLocks noChangeShapeType="1"/>
                </p:cNvSpPr>
                <p:nvPr/>
              </p:nvSpPr>
              <p:spPr bwMode="auto">
                <a:xfrm flipH="1">
                  <a:off x="3406"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07" name="Line 167"/>
                <p:cNvSpPr>
                  <a:spLocks noChangeShapeType="1"/>
                </p:cNvSpPr>
                <p:nvPr/>
              </p:nvSpPr>
              <p:spPr bwMode="auto">
                <a:xfrm flipH="1" flipV="1">
                  <a:off x="2580" y="2454"/>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08" name="Rectangle 168"/>
                <p:cNvSpPr>
                  <a:spLocks noChangeArrowheads="1"/>
                </p:cNvSpPr>
                <p:nvPr/>
              </p:nvSpPr>
              <p:spPr bwMode="auto">
                <a:xfrm flipH="1" flipV="1">
                  <a:off x="1952" y="2603"/>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09" name="Oval 169"/>
                <p:cNvSpPr>
                  <a:spLocks noChangeArrowheads="1"/>
                </p:cNvSpPr>
                <p:nvPr/>
              </p:nvSpPr>
              <p:spPr bwMode="auto">
                <a:xfrm flipH="1" flipV="1">
                  <a:off x="2299" y="3000"/>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10" name="Rectangle 170"/>
                <p:cNvSpPr>
                  <a:spLocks noChangeArrowheads="1"/>
                </p:cNvSpPr>
                <p:nvPr/>
              </p:nvSpPr>
              <p:spPr bwMode="auto">
                <a:xfrm flipH="1" flipV="1">
                  <a:off x="1584" y="3074"/>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11" name="Rectangle 171"/>
                <p:cNvSpPr>
                  <a:spLocks noChangeArrowheads="1"/>
                </p:cNvSpPr>
                <p:nvPr/>
              </p:nvSpPr>
              <p:spPr bwMode="auto">
                <a:xfrm flipH="1" flipV="1">
                  <a:off x="3122" y="3397"/>
                  <a:ext cx="238" cy="198"/>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12" name="Oval 172"/>
                <p:cNvSpPr>
                  <a:spLocks noChangeArrowheads="1"/>
                </p:cNvSpPr>
                <p:nvPr/>
              </p:nvSpPr>
              <p:spPr bwMode="auto">
                <a:xfrm flipH="1" flipV="1">
                  <a:off x="2472" y="3546"/>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13" name="Oval 173"/>
                <p:cNvSpPr>
                  <a:spLocks noChangeArrowheads="1"/>
                </p:cNvSpPr>
                <p:nvPr/>
              </p:nvSpPr>
              <p:spPr bwMode="auto">
                <a:xfrm flipH="1" flipV="1">
                  <a:off x="1844" y="3446"/>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14" name="Line 174"/>
                <p:cNvSpPr>
                  <a:spLocks noChangeShapeType="1"/>
                </p:cNvSpPr>
                <p:nvPr/>
              </p:nvSpPr>
              <p:spPr bwMode="auto">
                <a:xfrm flipH="1" flipV="1">
                  <a:off x="2450" y="245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15" name="Line 175"/>
                <p:cNvSpPr>
                  <a:spLocks noChangeShapeType="1"/>
                </p:cNvSpPr>
                <p:nvPr/>
              </p:nvSpPr>
              <p:spPr bwMode="auto">
                <a:xfrm flipV="1">
                  <a:off x="2169" y="2454"/>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16" name="Line 176"/>
                <p:cNvSpPr>
                  <a:spLocks noChangeShapeType="1"/>
                </p:cNvSpPr>
                <p:nvPr/>
              </p:nvSpPr>
              <p:spPr bwMode="auto">
                <a:xfrm>
                  <a:off x="3143" y="2826"/>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17" name="Line 177"/>
                <p:cNvSpPr>
                  <a:spLocks noChangeShapeType="1"/>
                </p:cNvSpPr>
                <p:nvPr/>
              </p:nvSpPr>
              <p:spPr bwMode="auto">
                <a:xfrm flipV="1">
                  <a:off x="2689" y="2826"/>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18" name="Line 178"/>
                <p:cNvSpPr>
                  <a:spLocks noChangeShapeType="1"/>
                </p:cNvSpPr>
                <p:nvPr/>
              </p:nvSpPr>
              <p:spPr bwMode="auto">
                <a:xfrm flipH="1" flipV="1">
                  <a:off x="2515" y="319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19" name="Line 179"/>
                <p:cNvSpPr>
                  <a:spLocks noChangeShapeType="1"/>
                </p:cNvSpPr>
                <p:nvPr/>
              </p:nvSpPr>
              <p:spPr bwMode="auto">
                <a:xfrm flipH="1" flipV="1">
                  <a:off x="2190" y="3546"/>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20" name="Line 180"/>
                <p:cNvSpPr>
                  <a:spLocks noChangeShapeType="1"/>
                </p:cNvSpPr>
                <p:nvPr/>
              </p:nvSpPr>
              <p:spPr bwMode="auto">
                <a:xfrm flipV="1">
                  <a:off x="1779" y="2802"/>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21" name="Line 181"/>
                <p:cNvSpPr>
                  <a:spLocks noChangeShapeType="1"/>
                </p:cNvSpPr>
                <p:nvPr/>
              </p:nvSpPr>
              <p:spPr bwMode="auto">
                <a:xfrm flipV="1">
                  <a:off x="1996" y="2802"/>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22" name="Line 182"/>
                <p:cNvSpPr>
                  <a:spLocks noChangeShapeType="1"/>
                </p:cNvSpPr>
                <p:nvPr/>
              </p:nvSpPr>
              <p:spPr bwMode="auto">
                <a:xfrm flipH="1">
                  <a:off x="2819" y="3546"/>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23" name="Line 183"/>
                <p:cNvSpPr>
                  <a:spLocks noChangeShapeType="1"/>
                </p:cNvSpPr>
                <p:nvPr/>
              </p:nvSpPr>
              <p:spPr bwMode="auto">
                <a:xfrm flipH="1" flipV="1">
                  <a:off x="2104" y="2802"/>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24" name="Line 184"/>
                <p:cNvSpPr>
                  <a:spLocks noChangeShapeType="1"/>
                </p:cNvSpPr>
                <p:nvPr/>
              </p:nvSpPr>
              <p:spPr bwMode="auto">
                <a:xfrm>
                  <a:off x="2537" y="2454"/>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25" name="Line 185"/>
                <p:cNvSpPr>
                  <a:spLocks noChangeShapeType="1"/>
                </p:cNvSpPr>
                <p:nvPr/>
              </p:nvSpPr>
              <p:spPr bwMode="auto">
                <a:xfrm flipH="1" flipV="1">
                  <a:off x="2494" y="2454"/>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26" name="Oval 186"/>
                <p:cNvSpPr>
                  <a:spLocks noChangeArrowheads="1"/>
                </p:cNvSpPr>
                <p:nvPr/>
              </p:nvSpPr>
              <p:spPr bwMode="auto">
                <a:xfrm flipH="1" flipV="1">
                  <a:off x="2884" y="262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27" name="Rectangle 187"/>
                <p:cNvSpPr>
                  <a:spLocks noChangeArrowheads="1"/>
                </p:cNvSpPr>
                <p:nvPr/>
              </p:nvSpPr>
              <p:spPr bwMode="auto">
                <a:xfrm flipH="1" flipV="1">
                  <a:off x="2342" y="2256"/>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28" name="Line 188"/>
                <p:cNvSpPr>
                  <a:spLocks noChangeShapeType="1"/>
                </p:cNvSpPr>
                <p:nvPr/>
              </p:nvSpPr>
              <p:spPr bwMode="auto">
                <a:xfrm flipH="1" flipV="1">
                  <a:off x="1822" y="3198"/>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29" name="Line 189"/>
                <p:cNvSpPr>
                  <a:spLocks noChangeShapeType="1"/>
                </p:cNvSpPr>
                <p:nvPr/>
              </p:nvSpPr>
              <p:spPr bwMode="auto">
                <a:xfrm flipV="1">
                  <a:off x="3169" y="2070"/>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30" name="Rectangle 190"/>
                <p:cNvSpPr>
                  <a:spLocks noChangeArrowheads="1"/>
                </p:cNvSpPr>
                <p:nvPr/>
              </p:nvSpPr>
              <p:spPr bwMode="auto">
                <a:xfrm flipV="1">
                  <a:off x="3906" y="2219"/>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31" name="Oval 191"/>
                <p:cNvSpPr>
                  <a:spLocks noChangeArrowheads="1"/>
                </p:cNvSpPr>
                <p:nvPr/>
              </p:nvSpPr>
              <p:spPr bwMode="auto">
                <a:xfrm flipV="1">
                  <a:off x="3451" y="261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32" name="Rectangle 192"/>
                <p:cNvSpPr>
                  <a:spLocks noChangeArrowheads="1"/>
                </p:cNvSpPr>
                <p:nvPr/>
              </p:nvSpPr>
              <p:spPr bwMode="auto">
                <a:xfrm flipV="1">
                  <a:off x="4274" y="2690"/>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33" name="Rectangle 193"/>
                <p:cNvSpPr>
                  <a:spLocks noChangeArrowheads="1"/>
                </p:cNvSpPr>
                <p:nvPr/>
              </p:nvSpPr>
              <p:spPr bwMode="auto">
                <a:xfrm flipV="1">
                  <a:off x="2736" y="3013"/>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34" name="Oval 194"/>
                <p:cNvSpPr>
                  <a:spLocks noChangeArrowheads="1"/>
                </p:cNvSpPr>
                <p:nvPr/>
              </p:nvSpPr>
              <p:spPr bwMode="auto">
                <a:xfrm flipV="1">
                  <a:off x="3277" y="3162"/>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35" name="Oval 195"/>
                <p:cNvSpPr>
                  <a:spLocks noChangeArrowheads="1"/>
                </p:cNvSpPr>
                <p:nvPr/>
              </p:nvSpPr>
              <p:spPr bwMode="auto">
                <a:xfrm flipV="1">
                  <a:off x="3906" y="3062"/>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36" name="Line 196"/>
                <p:cNvSpPr>
                  <a:spLocks noChangeShapeType="1"/>
                </p:cNvSpPr>
                <p:nvPr/>
              </p:nvSpPr>
              <p:spPr bwMode="auto">
                <a:xfrm flipV="1">
                  <a:off x="3624" y="2070"/>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37" name="Line 197"/>
                <p:cNvSpPr>
                  <a:spLocks noChangeShapeType="1"/>
                </p:cNvSpPr>
                <p:nvPr/>
              </p:nvSpPr>
              <p:spPr bwMode="auto">
                <a:xfrm flipH="1" flipV="1">
                  <a:off x="3754" y="2070"/>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38" name="Line 198"/>
                <p:cNvSpPr>
                  <a:spLocks noChangeShapeType="1"/>
                </p:cNvSpPr>
                <p:nvPr/>
              </p:nvSpPr>
              <p:spPr bwMode="auto">
                <a:xfrm flipH="1">
                  <a:off x="2801" y="2442"/>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39" name="Line 199"/>
                <p:cNvSpPr>
                  <a:spLocks noChangeShapeType="1"/>
                </p:cNvSpPr>
                <p:nvPr/>
              </p:nvSpPr>
              <p:spPr bwMode="auto">
                <a:xfrm flipH="1" flipV="1">
                  <a:off x="3126" y="2442"/>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40" name="Line 200"/>
                <p:cNvSpPr>
                  <a:spLocks noChangeShapeType="1"/>
                </p:cNvSpPr>
                <p:nvPr/>
              </p:nvSpPr>
              <p:spPr bwMode="auto">
                <a:xfrm flipV="1">
                  <a:off x="3494" y="2814"/>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41" name="Line 201"/>
                <p:cNvSpPr>
                  <a:spLocks noChangeShapeType="1"/>
                </p:cNvSpPr>
                <p:nvPr/>
              </p:nvSpPr>
              <p:spPr bwMode="auto">
                <a:xfrm flipV="1">
                  <a:off x="3624" y="3162"/>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42" name="Line 202"/>
                <p:cNvSpPr>
                  <a:spLocks noChangeShapeType="1"/>
                </p:cNvSpPr>
                <p:nvPr/>
              </p:nvSpPr>
              <p:spPr bwMode="auto">
                <a:xfrm flipH="1" flipV="1">
                  <a:off x="4122" y="2418"/>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43" name="Line 203"/>
                <p:cNvSpPr>
                  <a:spLocks noChangeShapeType="1"/>
                </p:cNvSpPr>
                <p:nvPr/>
              </p:nvSpPr>
              <p:spPr bwMode="auto">
                <a:xfrm flipH="1" flipV="1">
                  <a:off x="4036" y="241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44" name="Line 204"/>
                <p:cNvSpPr>
                  <a:spLocks noChangeShapeType="1"/>
                </p:cNvSpPr>
                <p:nvPr/>
              </p:nvSpPr>
              <p:spPr bwMode="auto">
                <a:xfrm>
                  <a:off x="2974" y="3162"/>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45" name="Line 205"/>
                <p:cNvSpPr>
                  <a:spLocks noChangeShapeType="1"/>
                </p:cNvSpPr>
                <p:nvPr/>
              </p:nvSpPr>
              <p:spPr bwMode="auto">
                <a:xfrm flipV="1">
                  <a:off x="3602" y="2418"/>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46" name="Line 206"/>
                <p:cNvSpPr>
                  <a:spLocks noChangeShapeType="1"/>
                </p:cNvSpPr>
                <p:nvPr/>
              </p:nvSpPr>
              <p:spPr bwMode="auto">
                <a:xfrm flipH="1">
                  <a:off x="2909" y="2070"/>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47" name="Line 207"/>
                <p:cNvSpPr>
                  <a:spLocks noChangeShapeType="1"/>
                </p:cNvSpPr>
                <p:nvPr/>
              </p:nvSpPr>
              <p:spPr bwMode="auto">
                <a:xfrm flipV="1">
                  <a:off x="2953" y="2070"/>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48" name="Oval 208"/>
                <p:cNvSpPr>
                  <a:spLocks noChangeArrowheads="1"/>
                </p:cNvSpPr>
                <p:nvPr/>
              </p:nvSpPr>
              <p:spPr bwMode="auto">
                <a:xfrm flipV="1">
                  <a:off x="2866" y="2244"/>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49" name="Rectangle 209"/>
                <p:cNvSpPr>
                  <a:spLocks noChangeArrowheads="1"/>
                </p:cNvSpPr>
                <p:nvPr/>
              </p:nvSpPr>
              <p:spPr bwMode="auto">
                <a:xfrm flipV="1">
                  <a:off x="3516" y="1872"/>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50" name="Line 210"/>
                <p:cNvSpPr>
                  <a:spLocks noChangeShapeType="1"/>
                </p:cNvSpPr>
                <p:nvPr/>
              </p:nvSpPr>
              <p:spPr bwMode="auto">
                <a:xfrm flipV="1">
                  <a:off x="2974" y="2814"/>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51" name="Line 211"/>
                <p:cNvSpPr>
                  <a:spLocks noChangeShapeType="1"/>
                </p:cNvSpPr>
                <p:nvPr/>
              </p:nvSpPr>
              <p:spPr bwMode="auto">
                <a:xfrm>
                  <a:off x="2017"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52" name="Rectangle 212"/>
                <p:cNvSpPr>
                  <a:spLocks noChangeArrowheads="1"/>
                </p:cNvSpPr>
                <p:nvPr/>
              </p:nvSpPr>
              <p:spPr bwMode="auto">
                <a:xfrm>
                  <a:off x="2754"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53" name="Oval 213"/>
                <p:cNvSpPr>
                  <a:spLocks noChangeArrowheads="1"/>
                </p:cNvSpPr>
                <p:nvPr/>
              </p:nvSpPr>
              <p:spPr bwMode="auto">
                <a:xfrm>
                  <a:off x="2299"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54" name="Rectangle 214"/>
                <p:cNvSpPr>
                  <a:spLocks noChangeArrowheads="1"/>
                </p:cNvSpPr>
                <p:nvPr/>
              </p:nvSpPr>
              <p:spPr bwMode="auto">
                <a:xfrm>
                  <a:off x="3122"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55" name="Rectangle 215"/>
                <p:cNvSpPr>
                  <a:spLocks noChangeArrowheads="1"/>
                </p:cNvSpPr>
                <p:nvPr/>
              </p:nvSpPr>
              <p:spPr bwMode="auto">
                <a:xfrm>
                  <a:off x="1584"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56" name="Oval 216"/>
                <p:cNvSpPr>
                  <a:spLocks noChangeArrowheads="1"/>
                </p:cNvSpPr>
                <p:nvPr/>
              </p:nvSpPr>
              <p:spPr bwMode="auto">
                <a:xfrm>
                  <a:off x="2125"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57" name="Oval 217"/>
                <p:cNvSpPr>
                  <a:spLocks noChangeArrowheads="1"/>
                </p:cNvSpPr>
                <p:nvPr/>
              </p:nvSpPr>
              <p:spPr bwMode="auto">
                <a:xfrm>
                  <a:off x="2754"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58" name="Line 218"/>
                <p:cNvSpPr>
                  <a:spLocks noChangeShapeType="1"/>
                </p:cNvSpPr>
                <p:nvPr/>
              </p:nvSpPr>
              <p:spPr bwMode="auto">
                <a:xfrm>
                  <a:off x="2472"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59" name="Line 219"/>
                <p:cNvSpPr>
                  <a:spLocks noChangeShapeType="1"/>
                </p:cNvSpPr>
                <p:nvPr/>
              </p:nvSpPr>
              <p:spPr bwMode="auto">
                <a:xfrm flipH="1">
                  <a:off x="2602"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60" name="Line 220"/>
                <p:cNvSpPr>
                  <a:spLocks noChangeShapeType="1"/>
                </p:cNvSpPr>
                <p:nvPr/>
              </p:nvSpPr>
              <p:spPr bwMode="auto">
                <a:xfrm flipH="1" flipV="1">
                  <a:off x="1649"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61" name="Line 221"/>
                <p:cNvSpPr>
                  <a:spLocks noChangeShapeType="1"/>
                </p:cNvSpPr>
                <p:nvPr/>
              </p:nvSpPr>
              <p:spPr bwMode="auto">
                <a:xfrm flipH="1">
                  <a:off x="1974"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62" name="Line 222"/>
                <p:cNvSpPr>
                  <a:spLocks noChangeShapeType="1"/>
                </p:cNvSpPr>
                <p:nvPr/>
              </p:nvSpPr>
              <p:spPr bwMode="auto">
                <a:xfrm>
                  <a:off x="2342"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63" name="Line 223"/>
                <p:cNvSpPr>
                  <a:spLocks noChangeShapeType="1"/>
                </p:cNvSpPr>
                <p:nvPr/>
              </p:nvSpPr>
              <p:spPr bwMode="auto">
                <a:xfrm>
                  <a:off x="2472"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64" name="Line 224"/>
                <p:cNvSpPr>
                  <a:spLocks noChangeShapeType="1"/>
                </p:cNvSpPr>
                <p:nvPr/>
              </p:nvSpPr>
              <p:spPr bwMode="auto">
                <a:xfrm flipH="1">
                  <a:off x="2970"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65" name="Line 225"/>
                <p:cNvSpPr>
                  <a:spLocks noChangeShapeType="1"/>
                </p:cNvSpPr>
                <p:nvPr/>
              </p:nvSpPr>
              <p:spPr bwMode="auto">
                <a:xfrm flipH="1">
                  <a:off x="2884"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66" name="Line 226"/>
                <p:cNvSpPr>
                  <a:spLocks noChangeShapeType="1"/>
                </p:cNvSpPr>
                <p:nvPr/>
              </p:nvSpPr>
              <p:spPr bwMode="auto">
                <a:xfrm flipV="1">
                  <a:off x="1822"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67" name="Line 227"/>
                <p:cNvSpPr>
                  <a:spLocks noChangeShapeType="1"/>
                </p:cNvSpPr>
                <p:nvPr/>
              </p:nvSpPr>
              <p:spPr bwMode="auto">
                <a:xfrm>
                  <a:off x="2450"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68" name="Line 228"/>
                <p:cNvSpPr>
                  <a:spLocks noChangeShapeType="1"/>
                </p:cNvSpPr>
                <p:nvPr/>
              </p:nvSpPr>
              <p:spPr bwMode="auto">
                <a:xfrm flipH="1" flipV="1">
                  <a:off x="1757"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69" name="Line 229"/>
                <p:cNvSpPr>
                  <a:spLocks noChangeShapeType="1"/>
                </p:cNvSpPr>
                <p:nvPr/>
              </p:nvSpPr>
              <p:spPr bwMode="auto">
                <a:xfrm>
                  <a:off x="1801"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70" name="Oval 230"/>
                <p:cNvSpPr>
                  <a:spLocks noChangeArrowheads="1"/>
                </p:cNvSpPr>
                <p:nvPr/>
              </p:nvSpPr>
              <p:spPr bwMode="auto">
                <a:xfrm>
                  <a:off x="1714"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71" name="Rectangle 231"/>
                <p:cNvSpPr>
                  <a:spLocks noChangeArrowheads="1"/>
                </p:cNvSpPr>
                <p:nvPr/>
              </p:nvSpPr>
              <p:spPr bwMode="auto">
                <a:xfrm>
                  <a:off x="2364"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72" name="Line 232"/>
                <p:cNvSpPr>
                  <a:spLocks noChangeShapeType="1"/>
                </p:cNvSpPr>
                <p:nvPr/>
              </p:nvSpPr>
              <p:spPr bwMode="auto">
                <a:xfrm>
                  <a:off x="1822"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grpSp>
          <p:nvGrpSpPr>
            <p:cNvPr id="676073" name="Group 233"/>
            <p:cNvGrpSpPr>
              <a:grpSpLocks/>
            </p:cNvGrpSpPr>
            <p:nvPr/>
          </p:nvGrpSpPr>
          <p:grpSpPr bwMode="auto">
            <a:xfrm flipV="1">
              <a:off x="1584" y="2112"/>
              <a:ext cx="3888" cy="1632"/>
              <a:chOff x="1584" y="768"/>
              <a:chExt cx="3888" cy="1632"/>
            </a:xfrm>
          </p:grpSpPr>
          <p:grpSp>
            <p:nvGrpSpPr>
              <p:cNvPr id="676074" name="Group 234"/>
              <p:cNvGrpSpPr>
                <a:grpSpLocks/>
              </p:cNvGrpSpPr>
              <p:nvPr/>
            </p:nvGrpSpPr>
            <p:grpSpPr bwMode="auto">
              <a:xfrm flipH="1" flipV="1">
                <a:off x="1584" y="768"/>
                <a:ext cx="2016" cy="1632"/>
                <a:chOff x="1584" y="960"/>
                <a:chExt cx="3360" cy="2784"/>
              </a:xfrm>
            </p:grpSpPr>
            <p:sp>
              <p:nvSpPr>
                <p:cNvPr id="676075" name="Line 235"/>
                <p:cNvSpPr>
                  <a:spLocks noChangeShapeType="1"/>
                </p:cNvSpPr>
                <p:nvPr/>
              </p:nvSpPr>
              <p:spPr bwMode="auto">
                <a:xfrm flipH="1">
                  <a:off x="4164"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76" name="Rectangle 236"/>
                <p:cNvSpPr>
                  <a:spLocks noChangeArrowheads="1"/>
                </p:cNvSpPr>
                <p:nvPr/>
              </p:nvSpPr>
              <p:spPr bwMode="auto">
                <a:xfrm flipH="1">
                  <a:off x="3536"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77" name="Oval 237"/>
                <p:cNvSpPr>
                  <a:spLocks noChangeArrowheads="1"/>
                </p:cNvSpPr>
                <p:nvPr/>
              </p:nvSpPr>
              <p:spPr bwMode="auto">
                <a:xfrm>
                  <a:off x="3883"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78" name="Rectangle 238"/>
                <p:cNvSpPr>
                  <a:spLocks noChangeArrowheads="1"/>
                </p:cNvSpPr>
                <p:nvPr/>
              </p:nvSpPr>
              <p:spPr bwMode="auto">
                <a:xfrm flipH="1">
                  <a:off x="3168"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79" name="Rectangle 239"/>
                <p:cNvSpPr>
                  <a:spLocks noChangeArrowheads="1"/>
                </p:cNvSpPr>
                <p:nvPr/>
              </p:nvSpPr>
              <p:spPr bwMode="auto">
                <a:xfrm flipH="1">
                  <a:off x="4706"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80" name="Oval 240"/>
                <p:cNvSpPr>
                  <a:spLocks noChangeArrowheads="1"/>
                </p:cNvSpPr>
                <p:nvPr/>
              </p:nvSpPr>
              <p:spPr bwMode="auto">
                <a:xfrm flipH="1">
                  <a:off x="4056"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81" name="Oval 241"/>
                <p:cNvSpPr>
                  <a:spLocks noChangeArrowheads="1"/>
                </p:cNvSpPr>
                <p:nvPr/>
              </p:nvSpPr>
              <p:spPr bwMode="auto">
                <a:xfrm flipH="1">
                  <a:off x="3428"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82" name="Line 242"/>
                <p:cNvSpPr>
                  <a:spLocks noChangeShapeType="1"/>
                </p:cNvSpPr>
                <p:nvPr/>
              </p:nvSpPr>
              <p:spPr bwMode="auto">
                <a:xfrm flipH="1">
                  <a:off x="4034"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83" name="Line 243"/>
                <p:cNvSpPr>
                  <a:spLocks noChangeShapeType="1"/>
                </p:cNvSpPr>
                <p:nvPr/>
              </p:nvSpPr>
              <p:spPr bwMode="auto">
                <a:xfrm>
                  <a:off x="3753"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84" name="Line 244"/>
                <p:cNvSpPr>
                  <a:spLocks noChangeShapeType="1"/>
                </p:cNvSpPr>
                <p:nvPr/>
              </p:nvSpPr>
              <p:spPr bwMode="auto">
                <a:xfrm flipV="1">
                  <a:off x="4727"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85" name="Line 245"/>
                <p:cNvSpPr>
                  <a:spLocks noChangeShapeType="1"/>
                </p:cNvSpPr>
                <p:nvPr/>
              </p:nvSpPr>
              <p:spPr bwMode="auto">
                <a:xfrm>
                  <a:off x="4273"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86" name="Line 246"/>
                <p:cNvSpPr>
                  <a:spLocks noChangeShapeType="1"/>
                </p:cNvSpPr>
                <p:nvPr/>
              </p:nvSpPr>
              <p:spPr bwMode="auto">
                <a:xfrm flipH="1">
                  <a:off x="4099"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87" name="Line 247"/>
                <p:cNvSpPr>
                  <a:spLocks noChangeShapeType="1"/>
                </p:cNvSpPr>
                <p:nvPr/>
              </p:nvSpPr>
              <p:spPr bwMode="auto">
                <a:xfrm flipH="1">
                  <a:off x="3774"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88" name="Line 248"/>
                <p:cNvSpPr>
                  <a:spLocks noChangeShapeType="1"/>
                </p:cNvSpPr>
                <p:nvPr/>
              </p:nvSpPr>
              <p:spPr bwMode="auto">
                <a:xfrm>
                  <a:off x="3363"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89" name="Line 249"/>
                <p:cNvSpPr>
                  <a:spLocks noChangeShapeType="1"/>
                </p:cNvSpPr>
                <p:nvPr/>
              </p:nvSpPr>
              <p:spPr bwMode="auto">
                <a:xfrm>
                  <a:off x="3580"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90" name="Line 250"/>
                <p:cNvSpPr>
                  <a:spLocks noChangeShapeType="1"/>
                </p:cNvSpPr>
                <p:nvPr/>
              </p:nvSpPr>
              <p:spPr bwMode="auto">
                <a:xfrm flipH="1" flipV="1">
                  <a:off x="4403"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91" name="Line 251"/>
                <p:cNvSpPr>
                  <a:spLocks noChangeShapeType="1"/>
                </p:cNvSpPr>
                <p:nvPr/>
              </p:nvSpPr>
              <p:spPr bwMode="auto">
                <a:xfrm flipH="1">
                  <a:off x="3688"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92" name="Line 252"/>
                <p:cNvSpPr>
                  <a:spLocks noChangeShapeType="1"/>
                </p:cNvSpPr>
                <p:nvPr/>
              </p:nvSpPr>
              <p:spPr bwMode="auto">
                <a:xfrm flipV="1">
                  <a:off x="4121"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93" name="Line 253"/>
                <p:cNvSpPr>
                  <a:spLocks noChangeShapeType="1"/>
                </p:cNvSpPr>
                <p:nvPr/>
              </p:nvSpPr>
              <p:spPr bwMode="auto">
                <a:xfrm flipH="1">
                  <a:off x="4078"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94" name="Oval 254"/>
                <p:cNvSpPr>
                  <a:spLocks noChangeArrowheads="1"/>
                </p:cNvSpPr>
                <p:nvPr/>
              </p:nvSpPr>
              <p:spPr bwMode="auto">
                <a:xfrm flipH="1">
                  <a:off x="4468"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95" name="Rectangle 255"/>
                <p:cNvSpPr>
                  <a:spLocks noChangeArrowheads="1"/>
                </p:cNvSpPr>
                <p:nvPr/>
              </p:nvSpPr>
              <p:spPr bwMode="auto">
                <a:xfrm flipH="1">
                  <a:off x="3926"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96" name="Line 256"/>
                <p:cNvSpPr>
                  <a:spLocks noChangeShapeType="1"/>
                </p:cNvSpPr>
                <p:nvPr/>
              </p:nvSpPr>
              <p:spPr bwMode="auto">
                <a:xfrm flipH="1">
                  <a:off x="3406"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97" name="Line 257"/>
                <p:cNvSpPr>
                  <a:spLocks noChangeShapeType="1"/>
                </p:cNvSpPr>
                <p:nvPr/>
              </p:nvSpPr>
              <p:spPr bwMode="auto">
                <a:xfrm flipH="1" flipV="1">
                  <a:off x="2580" y="2454"/>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98" name="Rectangle 258"/>
                <p:cNvSpPr>
                  <a:spLocks noChangeArrowheads="1"/>
                </p:cNvSpPr>
                <p:nvPr/>
              </p:nvSpPr>
              <p:spPr bwMode="auto">
                <a:xfrm flipH="1" flipV="1">
                  <a:off x="1952" y="2603"/>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99" name="Oval 259"/>
                <p:cNvSpPr>
                  <a:spLocks noChangeArrowheads="1"/>
                </p:cNvSpPr>
                <p:nvPr/>
              </p:nvSpPr>
              <p:spPr bwMode="auto">
                <a:xfrm flipH="1" flipV="1">
                  <a:off x="2299" y="3000"/>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00" name="Rectangle 260"/>
                <p:cNvSpPr>
                  <a:spLocks noChangeArrowheads="1"/>
                </p:cNvSpPr>
                <p:nvPr/>
              </p:nvSpPr>
              <p:spPr bwMode="auto">
                <a:xfrm flipH="1" flipV="1">
                  <a:off x="1584" y="3074"/>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01" name="Rectangle 261"/>
                <p:cNvSpPr>
                  <a:spLocks noChangeArrowheads="1"/>
                </p:cNvSpPr>
                <p:nvPr/>
              </p:nvSpPr>
              <p:spPr bwMode="auto">
                <a:xfrm flipH="1" flipV="1">
                  <a:off x="3122" y="3397"/>
                  <a:ext cx="238" cy="198"/>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02" name="Oval 262"/>
                <p:cNvSpPr>
                  <a:spLocks noChangeArrowheads="1"/>
                </p:cNvSpPr>
                <p:nvPr/>
              </p:nvSpPr>
              <p:spPr bwMode="auto">
                <a:xfrm flipH="1" flipV="1">
                  <a:off x="2472" y="3546"/>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03" name="Oval 263"/>
                <p:cNvSpPr>
                  <a:spLocks noChangeArrowheads="1"/>
                </p:cNvSpPr>
                <p:nvPr/>
              </p:nvSpPr>
              <p:spPr bwMode="auto">
                <a:xfrm flipH="1" flipV="1">
                  <a:off x="1844" y="3446"/>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04" name="Line 264"/>
                <p:cNvSpPr>
                  <a:spLocks noChangeShapeType="1"/>
                </p:cNvSpPr>
                <p:nvPr/>
              </p:nvSpPr>
              <p:spPr bwMode="auto">
                <a:xfrm flipH="1" flipV="1">
                  <a:off x="2450" y="245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05" name="Line 265"/>
                <p:cNvSpPr>
                  <a:spLocks noChangeShapeType="1"/>
                </p:cNvSpPr>
                <p:nvPr/>
              </p:nvSpPr>
              <p:spPr bwMode="auto">
                <a:xfrm flipV="1">
                  <a:off x="2169" y="2454"/>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06" name="Line 266"/>
                <p:cNvSpPr>
                  <a:spLocks noChangeShapeType="1"/>
                </p:cNvSpPr>
                <p:nvPr/>
              </p:nvSpPr>
              <p:spPr bwMode="auto">
                <a:xfrm>
                  <a:off x="3143" y="2826"/>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07" name="Line 267"/>
                <p:cNvSpPr>
                  <a:spLocks noChangeShapeType="1"/>
                </p:cNvSpPr>
                <p:nvPr/>
              </p:nvSpPr>
              <p:spPr bwMode="auto">
                <a:xfrm flipV="1">
                  <a:off x="2689" y="2826"/>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08" name="Line 268"/>
                <p:cNvSpPr>
                  <a:spLocks noChangeShapeType="1"/>
                </p:cNvSpPr>
                <p:nvPr/>
              </p:nvSpPr>
              <p:spPr bwMode="auto">
                <a:xfrm flipH="1" flipV="1">
                  <a:off x="2515" y="319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09" name="Line 269"/>
                <p:cNvSpPr>
                  <a:spLocks noChangeShapeType="1"/>
                </p:cNvSpPr>
                <p:nvPr/>
              </p:nvSpPr>
              <p:spPr bwMode="auto">
                <a:xfrm flipH="1" flipV="1">
                  <a:off x="2190" y="3546"/>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10" name="Line 270"/>
                <p:cNvSpPr>
                  <a:spLocks noChangeShapeType="1"/>
                </p:cNvSpPr>
                <p:nvPr/>
              </p:nvSpPr>
              <p:spPr bwMode="auto">
                <a:xfrm flipV="1">
                  <a:off x="1779" y="2802"/>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11" name="Line 271"/>
                <p:cNvSpPr>
                  <a:spLocks noChangeShapeType="1"/>
                </p:cNvSpPr>
                <p:nvPr/>
              </p:nvSpPr>
              <p:spPr bwMode="auto">
                <a:xfrm flipV="1">
                  <a:off x="1996" y="2802"/>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12" name="Line 272"/>
                <p:cNvSpPr>
                  <a:spLocks noChangeShapeType="1"/>
                </p:cNvSpPr>
                <p:nvPr/>
              </p:nvSpPr>
              <p:spPr bwMode="auto">
                <a:xfrm flipH="1">
                  <a:off x="2819" y="3546"/>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13" name="Line 273"/>
                <p:cNvSpPr>
                  <a:spLocks noChangeShapeType="1"/>
                </p:cNvSpPr>
                <p:nvPr/>
              </p:nvSpPr>
              <p:spPr bwMode="auto">
                <a:xfrm flipH="1" flipV="1">
                  <a:off x="2104" y="2802"/>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14" name="Line 274"/>
                <p:cNvSpPr>
                  <a:spLocks noChangeShapeType="1"/>
                </p:cNvSpPr>
                <p:nvPr/>
              </p:nvSpPr>
              <p:spPr bwMode="auto">
                <a:xfrm>
                  <a:off x="2537" y="2454"/>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15" name="Line 275"/>
                <p:cNvSpPr>
                  <a:spLocks noChangeShapeType="1"/>
                </p:cNvSpPr>
                <p:nvPr/>
              </p:nvSpPr>
              <p:spPr bwMode="auto">
                <a:xfrm flipH="1" flipV="1">
                  <a:off x="2494" y="2454"/>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16" name="Oval 276"/>
                <p:cNvSpPr>
                  <a:spLocks noChangeArrowheads="1"/>
                </p:cNvSpPr>
                <p:nvPr/>
              </p:nvSpPr>
              <p:spPr bwMode="auto">
                <a:xfrm flipH="1" flipV="1">
                  <a:off x="2884" y="262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17" name="Rectangle 277"/>
                <p:cNvSpPr>
                  <a:spLocks noChangeArrowheads="1"/>
                </p:cNvSpPr>
                <p:nvPr/>
              </p:nvSpPr>
              <p:spPr bwMode="auto">
                <a:xfrm flipH="1" flipV="1">
                  <a:off x="2342" y="2256"/>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18" name="Line 278"/>
                <p:cNvSpPr>
                  <a:spLocks noChangeShapeType="1"/>
                </p:cNvSpPr>
                <p:nvPr/>
              </p:nvSpPr>
              <p:spPr bwMode="auto">
                <a:xfrm flipH="1" flipV="1">
                  <a:off x="1822" y="3198"/>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19" name="Line 279"/>
                <p:cNvSpPr>
                  <a:spLocks noChangeShapeType="1"/>
                </p:cNvSpPr>
                <p:nvPr/>
              </p:nvSpPr>
              <p:spPr bwMode="auto">
                <a:xfrm flipV="1">
                  <a:off x="3169" y="2070"/>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20" name="Rectangle 280"/>
                <p:cNvSpPr>
                  <a:spLocks noChangeArrowheads="1"/>
                </p:cNvSpPr>
                <p:nvPr/>
              </p:nvSpPr>
              <p:spPr bwMode="auto">
                <a:xfrm flipV="1">
                  <a:off x="3906" y="2219"/>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21" name="Oval 281"/>
                <p:cNvSpPr>
                  <a:spLocks noChangeArrowheads="1"/>
                </p:cNvSpPr>
                <p:nvPr/>
              </p:nvSpPr>
              <p:spPr bwMode="auto">
                <a:xfrm flipV="1">
                  <a:off x="3451" y="261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22" name="Rectangle 282"/>
                <p:cNvSpPr>
                  <a:spLocks noChangeArrowheads="1"/>
                </p:cNvSpPr>
                <p:nvPr/>
              </p:nvSpPr>
              <p:spPr bwMode="auto">
                <a:xfrm flipV="1">
                  <a:off x="4274" y="2690"/>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23" name="Rectangle 283"/>
                <p:cNvSpPr>
                  <a:spLocks noChangeArrowheads="1"/>
                </p:cNvSpPr>
                <p:nvPr/>
              </p:nvSpPr>
              <p:spPr bwMode="auto">
                <a:xfrm flipV="1">
                  <a:off x="2736" y="3013"/>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24" name="Oval 284"/>
                <p:cNvSpPr>
                  <a:spLocks noChangeArrowheads="1"/>
                </p:cNvSpPr>
                <p:nvPr/>
              </p:nvSpPr>
              <p:spPr bwMode="auto">
                <a:xfrm flipV="1">
                  <a:off x="3277" y="3162"/>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25" name="Oval 285"/>
                <p:cNvSpPr>
                  <a:spLocks noChangeArrowheads="1"/>
                </p:cNvSpPr>
                <p:nvPr/>
              </p:nvSpPr>
              <p:spPr bwMode="auto">
                <a:xfrm flipV="1">
                  <a:off x="3906" y="3062"/>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26" name="Line 286"/>
                <p:cNvSpPr>
                  <a:spLocks noChangeShapeType="1"/>
                </p:cNvSpPr>
                <p:nvPr/>
              </p:nvSpPr>
              <p:spPr bwMode="auto">
                <a:xfrm flipV="1">
                  <a:off x="3624" y="2070"/>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27" name="Line 287"/>
                <p:cNvSpPr>
                  <a:spLocks noChangeShapeType="1"/>
                </p:cNvSpPr>
                <p:nvPr/>
              </p:nvSpPr>
              <p:spPr bwMode="auto">
                <a:xfrm flipH="1" flipV="1">
                  <a:off x="3754" y="2070"/>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28" name="Line 288"/>
                <p:cNvSpPr>
                  <a:spLocks noChangeShapeType="1"/>
                </p:cNvSpPr>
                <p:nvPr/>
              </p:nvSpPr>
              <p:spPr bwMode="auto">
                <a:xfrm flipH="1">
                  <a:off x="2801" y="2442"/>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29" name="Line 289"/>
                <p:cNvSpPr>
                  <a:spLocks noChangeShapeType="1"/>
                </p:cNvSpPr>
                <p:nvPr/>
              </p:nvSpPr>
              <p:spPr bwMode="auto">
                <a:xfrm flipH="1" flipV="1">
                  <a:off x="3126" y="2442"/>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30" name="Line 290"/>
                <p:cNvSpPr>
                  <a:spLocks noChangeShapeType="1"/>
                </p:cNvSpPr>
                <p:nvPr/>
              </p:nvSpPr>
              <p:spPr bwMode="auto">
                <a:xfrm flipV="1">
                  <a:off x="3494" y="2814"/>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31" name="Line 291"/>
                <p:cNvSpPr>
                  <a:spLocks noChangeShapeType="1"/>
                </p:cNvSpPr>
                <p:nvPr/>
              </p:nvSpPr>
              <p:spPr bwMode="auto">
                <a:xfrm flipV="1">
                  <a:off x="3624" y="3162"/>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32" name="Line 292"/>
                <p:cNvSpPr>
                  <a:spLocks noChangeShapeType="1"/>
                </p:cNvSpPr>
                <p:nvPr/>
              </p:nvSpPr>
              <p:spPr bwMode="auto">
                <a:xfrm flipH="1" flipV="1">
                  <a:off x="4122" y="2418"/>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33" name="Line 293"/>
                <p:cNvSpPr>
                  <a:spLocks noChangeShapeType="1"/>
                </p:cNvSpPr>
                <p:nvPr/>
              </p:nvSpPr>
              <p:spPr bwMode="auto">
                <a:xfrm flipH="1" flipV="1">
                  <a:off x="4036" y="241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34" name="Line 294"/>
                <p:cNvSpPr>
                  <a:spLocks noChangeShapeType="1"/>
                </p:cNvSpPr>
                <p:nvPr/>
              </p:nvSpPr>
              <p:spPr bwMode="auto">
                <a:xfrm>
                  <a:off x="2974" y="3162"/>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35" name="Line 295"/>
                <p:cNvSpPr>
                  <a:spLocks noChangeShapeType="1"/>
                </p:cNvSpPr>
                <p:nvPr/>
              </p:nvSpPr>
              <p:spPr bwMode="auto">
                <a:xfrm flipV="1">
                  <a:off x="3602" y="2418"/>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36" name="Line 296"/>
                <p:cNvSpPr>
                  <a:spLocks noChangeShapeType="1"/>
                </p:cNvSpPr>
                <p:nvPr/>
              </p:nvSpPr>
              <p:spPr bwMode="auto">
                <a:xfrm flipH="1">
                  <a:off x="2909" y="2070"/>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37" name="Line 297"/>
                <p:cNvSpPr>
                  <a:spLocks noChangeShapeType="1"/>
                </p:cNvSpPr>
                <p:nvPr/>
              </p:nvSpPr>
              <p:spPr bwMode="auto">
                <a:xfrm flipV="1">
                  <a:off x="2953" y="2070"/>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38" name="Oval 298"/>
                <p:cNvSpPr>
                  <a:spLocks noChangeArrowheads="1"/>
                </p:cNvSpPr>
                <p:nvPr/>
              </p:nvSpPr>
              <p:spPr bwMode="auto">
                <a:xfrm flipV="1">
                  <a:off x="2866" y="2244"/>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39" name="Rectangle 299"/>
                <p:cNvSpPr>
                  <a:spLocks noChangeArrowheads="1"/>
                </p:cNvSpPr>
                <p:nvPr/>
              </p:nvSpPr>
              <p:spPr bwMode="auto">
                <a:xfrm flipV="1">
                  <a:off x="3516" y="1872"/>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40" name="Line 300"/>
                <p:cNvSpPr>
                  <a:spLocks noChangeShapeType="1"/>
                </p:cNvSpPr>
                <p:nvPr/>
              </p:nvSpPr>
              <p:spPr bwMode="auto">
                <a:xfrm flipV="1">
                  <a:off x="2974" y="2814"/>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41" name="Line 301"/>
                <p:cNvSpPr>
                  <a:spLocks noChangeShapeType="1"/>
                </p:cNvSpPr>
                <p:nvPr/>
              </p:nvSpPr>
              <p:spPr bwMode="auto">
                <a:xfrm>
                  <a:off x="2017"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42" name="Rectangle 302"/>
                <p:cNvSpPr>
                  <a:spLocks noChangeArrowheads="1"/>
                </p:cNvSpPr>
                <p:nvPr/>
              </p:nvSpPr>
              <p:spPr bwMode="auto">
                <a:xfrm>
                  <a:off x="2754"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43" name="Oval 303"/>
                <p:cNvSpPr>
                  <a:spLocks noChangeArrowheads="1"/>
                </p:cNvSpPr>
                <p:nvPr/>
              </p:nvSpPr>
              <p:spPr bwMode="auto">
                <a:xfrm>
                  <a:off x="2299"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44" name="Rectangle 304"/>
                <p:cNvSpPr>
                  <a:spLocks noChangeArrowheads="1"/>
                </p:cNvSpPr>
                <p:nvPr/>
              </p:nvSpPr>
              <p:spPr bwMode="auto">
                <a:xfrm>
                  <a:off x="3122"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45" name="Rectangle 305"/>
                <p:cNvSpPr>
                  <a:spLocks noChangeArrowheads="1"/>
                </p:cNvSpPr>
                <p:nvPr/>
              </p:nvSpPr>
              <p:spPr bwMode="auto">
                <a:xfrm>
                  <a:off x="1584"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46" name="Oval 306"/>
                <p:cNvSpPr>
                  <a:spLocks noChangeArrowheads="1"/>
                </p:cNvSpPr>
                <p:nvPr/>
              </p:nvSpPr>
              <p:spPr bwMode="auto">
                <a:xfrm>
                  <a:off x="2125"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47" name="Oval 307"/>
                <p:cNvSpPr>
                  <a:spLocks noChangeArrowheads="1"/>
                </p:cNvSpPr>
                <p:nvPr/>
              </p:nvSpPr>
              <p:spPr bwMode="auto">
                <a:xfrm>
                  <a:off x="2754"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48" name="Line 308"/>
                <p:cNvSpPr>
                  <a:spLocks noChangeShapeType="1"/>
                </p:cNvSpPr>
                <p:nvPr/>
              </p:nvSpPr>
              <p:spPr bwMode="auto">
                <a:xfrm>
                  <a:off x="2472"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49" name="Line 309"/>
                <p:cNvSpPr>
                  <a:spLocks noChangeShapeType="1"/>
                </p:cNvSpPr>
                <p:nvPr/>
              </p:nvSpPr>
              <p:spPr bwMode="auto">
                <a:xfrm flipH="1">
                  <a:off x="2602"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50" name="Line 310"/>
                <p:cNvSpPr>
                  <a:spLocks noChangeShapeType="1"/>
                </p:cNvSpPr>
                <p:nvPr/>
              </p:nvSpPr>
              <p:spPr bwMode="auto">
                <a:xfrm flipH="1" flipV="1">
                  <a:off x="1649"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51" name="Line 311"/>
                <p:cNvSpPr>
                  <a:spLocks noChangeShapeType="1"/>
                </p:cNvSpPr>
                <p:nvPr/>
              </p:nvSpPr>
              <p:spPr bwMode="auto">
                <a:xfrm flipH="1">
                  <a:off x="1974"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52" name="Line 312"/>
                <p:cNvSpPr>
                  <a:spLocks noChangeShapeType="1"/>
                </p:cNvSpPr>
                <p:nvPr/>
              </p:nvSpPr>
              <p:spPr bwMode="auto">
                <a:xfrm>
                  <a:off x="2342"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53" name="Line 313"/>
                <p:cNvSpPr>
                  <a:spLocks noChangeShapeType="1"/>
                </p:cNvSpPr>
                <p:nvPr/>
              </p:nvSpPr>
              <p:spPr bwMode="auto">
                <a:xfrm>
                  <a:off x="2472"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54" name="Line 314"/>
                <p:cNvSpPr>
                  <a:spLocks noChangeShapeType="1"/>
                </p:cNvSpPr>
                <p:nvPr/>
              </p:nvSpPr>
              <p:spPr bwMode="auto">
                <a:xfrm flipH="1">
                  <a:off x="2970"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55" name="Line 315"/>
                <p:cNvSpPr>
                  <a:spLocks noChangeShapeType="1"/>
                </p:cNvSpPr>
                <p:nvPr/>
              </p:nvSpPr>
              <p:spPr bwMode="auto">
                <a:xfrm flipH="1">
                  <a:off x="2884"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56" name="Line 316"/>
                <p:cNvSpPr>
                  <a:spLocks noChangeShapeType="1"/>
                </p:cNvSpPr>
                <p:nvPr/>
              </p:nvSpPr>
              <p:spPr bwMode="auto">
                <a:xfrm flipV="1">
                  <a:off x="1822"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57" name="Line 317"/>
                <p:cNvSpPr>
                  <a:spLocks noChangeShapeType="1"/>
                </p:cNvSpPr>
                <p:nvPr/>
              </p:nvSpPr>
              <p:spPr bwMode="auto">
                <a:xfrm>
                  <a:off x="2450"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58" name="Line 318"/>
                <p:cNvSpPr>
                  <a:spLocks noChangeShapeType="1"/>
                </p:cNvSpPr>
                <p:nvPr/>
              </p:nvSpPr>
              <p:spPr bwMode="auto">
                <a:xfrm flipH="1" flipV="1">
                  <a:off x="1757"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59" name="Line 319"/>
                <p:cNvSpPr>
                  <a:spLocks noChangeShapeType="1"/>
                </p:cNvSpPr>
                <p:nvPr/>
              </p:nvSpPr>
              <p:spPr bwMode="auto">
                <a:xfrm>
                  <a:off x="1801"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60" name="Oval 320"/>
                <p:cNvSpPr>
                  <a:spLocks noChangeArrowheads="1"/>
                </p:cNvSpPr>
                <p:nvPr/>
              </p:nvSpPr>
              <p:spPr bwMode="auto">
                <a:xfrm>
                  <a:off x="1714"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61" name="Rectangle 321"/>
                <p:cNvSpPr>
                  <a:spLocks noChangeArrowheads="1"/>
                </p:cNvSpPr>
                <p:nvPr/>
              </p:nvSpPr>
              <p:spPr bwMode="auto">
                <a:xfrm>
                  <a:off x="2364"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62" name="Line 322"/>
                <p:cNvSpPr>
                  <a:spLocks noChangeShapeType="1"/>
                </p:cNvSpPr>
                <p:nvPr/>
              </p:nvSpPr>
              <p:spPr bwMode="auto">
                <a:xfrm>
                  <a:off x="1822"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676163" name="Group 323"/>
              <p:cNvGrpSpPr>
                <a:grpSpLocks/>
              </p:cNvGrpSpPr>
              <p:nvPr/>
            </p:nvGrpSpPr>
            <p:grpSpPr bwMode="auto">
              <a:xfrm flipV="1">
                <a:off x="3456" y="768"/>
                <a:ext cx="2016" cy="1632"/>
                <a:chOff x="1584" y="960"/>
                <a:chExt cx="3360" cy="2784"/>
              </a:xfrm>
            </p:grpSpPr>
            <p:sp>
              <p:nvSpPr>
                <p:cNvPr id="676164" name="Line 324"/>
                <p:cNvSpPr>
                  <a:spLocks noChangeShapeType="1"/>
                </p:cNvSpPr>
                <p:nvPr/>
              </p:nvSpPr>
              <p:spPr bwMode="auto">
                <a:xfrm flipH="1">
                  <a:off x="4164"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65" name="Rectangle 325"/>
                <p:cNvSpPr>
                  <a:spLocks noChangeArrowheads="1"/>
                </p:cNvSpPr>
                <p:nvPr/>
              </p:nvSpPr>
              <p:spPr bwMode="auto">
                <a:xfrm flipH="1">
                  <a:off x="3536"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66" name="Oval 326"/>
                <p:cNvSpPr>
                  <a:spLocks noChangeArrowheads="1"/>
                </p:cNvSpPr>
                <p:nvPr/>
              </p:nvSpPr>
              <p:spPr bwMode="auto">
                <a:xfrm>
                  <a:off x="3883"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67" name="Rectangle 327"/>
                <p:cNvSpPr>
                  <a:spLocks noChangeArrowheads="1"/>
                </p:cNvSpPr>
                <p:nvPr/>
              </p:nvSpPr>
              <p:spPr bwMode="auto">
                <a:xfrm flipH="1">
                  <a:off x="3168"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68" name="Rectangle 328"/>
                <p:cNvSpPr>
                  <a:spLocks noChangeArrowheads="1"/>
                </p:cNvSpPr>
                <p:nvPr/>
              </p:nvSpPr>
              <p:spPr bwMode="auto">
                <a:xfrm flipH="1">
                  <a:off x="4706"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69" name="Oval 329"/>
                <p:cNvSpPr>
                  <a:spLocks noChangeArrowheads="1"/>
                </p:cNvSpPr>
                <p:nvPr/>
              </p:nvSpPr>
              <p:spPr bwMode="auto">
                <a:xfrm flipH="1">
                  <a:off x="4056"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70" name="Oval 330"/>
                <p:cNvSpPr>
                  <a:spLocks noChangeArrowheads="1"/>
                </p:cNvSpPr>
                <p:nvPr/>
              </p:nvSpPr>
              <p:spPr bwMode="auto">
                <a:xfrm flipH="1">
                  <a:off x="3428"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71" name="Line 331"/>
                <p:cNvSpPr>
                  <a:spLocks noChangeShapeType="1"/>
                </p:cNvSpPr>
                <p:nvPr/>
              </p:nvSpPr>
              <p:spPr bwMode="auto">
                <a:xfrm flipH="1">
                  <a:off x="4034"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72" name="Line 332"/>
                <p:cNvSpPr>
                  <a:spLocks noChangeShapeType="1"/>
                </p:cNvSpPr>
                <p:nvPr/>
              </p:nvSpPr>
              <p:spPr bwMode="auto">
                <a:xfrm>
                  <a:off x="3753"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73" name="Line 333"/>
                <p:cNvSpPr>
                  <a:spLocks noChangeShapeType="1"/>
                </p:cNvSpPr>
                <p:nvPr/>
              </p:nvSpPr>
              <p:spPr bwMode="auto">
                <a:xfrm flipV="1">
                  <a:off x="4727"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74" name="Line 334"/>
                <p:cNvSpPr>
                  <a:spLocks noChangeShapeType="1"/>
                </p:cNvSpPr>
                <p:nvPr/>
              </p:nvSpPr>
              <p:spPr bwMode="auto">
                <a:xfrm>
                  <a:off x="4273"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75" name="Line 335"/>
                <p:cNvSpPr>
                  <a:spLocks noChangeShapeType="1"/>
                </p:cNvSpPr>
                <p:nvPr/>
              </p:nvSpPr>
              <p:spPr bwMode="auto">
                <a:xfrm flipH="1">
                  <a:off x="4099"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76" name="Line 336"/>
                <p:cNvSpPr>
                  <a:spLocks noChangeShapeType="1"/>
                </p:cNvSpPr>
                <p:nvPr/>
              </p:nvSpPr>
              <p:spPr bwMode="auto">
                <a:xfrm flipH="1">
                  <a:off x="3774"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77" name="Line 337"/>
                <p:cNvSpPr>
                  <a:spLocks noChangeShapeType="1"/>
                </p:cNvSpPr>
                <p:nvPr/>
              </p:nvSpPr>
              <p:spPr bwMode="auto">
                <a:xfrm>
                  <a:off x="3363"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78" name="Line 338"/>
                <p:cNvSpPr>
                  <a:spLocks noChangeShapeType="1"/>
                </p:cNvSpPr>
                <p:nvPr/>
              </p:nvSpPr>
              <p:spPr bwMode="auto">
                <a:xfrm>
                  <a:off x="3580"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79" name="Line 339"/>
                <p:cNvSpPr>
                  <a:spLocks noChangeShapeType="1"/>
                </p:cNvSpPr>
                <p:nvPr/>
              </p:nvSpPr>
              <p:spPr bwMode="auto">
                <a:xfrm flipH="1" flipV="1">
                  <a:off x="4403"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80" name="Line 340"/>
                <p:cNvSpPr>
                  <a:spLocks noChangeShapeType="1"/>
                </p:cNvSpPr>
                <p:nvPr/>
              </p:nvSpPr>
              <p:spPr bwMode="auto">
                <a:xfrm flipH="1">
                  <a:off x="3688"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81" name="Line 341"/>
                <p:cNvSpPr>
                  <a:spLocks noChangeShapeType="1"/>
                </p:cNvSpPr>
                <p:nvPr/>
              </p:nvSpPr>
              <p:spPr bwMode="auto">
                <a:xfrm flipV="1">
                  <a:off x="4121"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82" name="Line 342"/>
                <p:cNvSpPr>
                  <a:spLocks noChangeShapeType="1"/>
                </p:cNvSpPr>
                <p:nvPr/>
              </p:nvSpPr>
              <p:spPr bwMode="auto">
                <a:xfrm flipH="1">
                  <a:off x="4078"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83" name="Oval 343"/>
                <p:cNvSpPr>
                  <a:spLocks noChangeArrowheads="1"/>
                </p:cNvSpPr>
                <p:nvPr/>
              </p:nvSpPr>
              <p:spPr bwMode="auto">
                <a:xfrm flipH="1">
                  <a:off x="4468"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84" name="Rectangle 344"/>
                <p:cNvSpPr>
                  <a:spLocks noChangeArrowheads="1"/>
                </p:cNvSpPr>
                <p:nvPr/>
              </p:nvSpPr>
              <p:spPr bwMode="auto">
                <a:xfrm flipH="1">
                  <a:off x="3926"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85" name="Line 345"/>
                <p:cNvSpPr>
                  <a:spLocks noChangeShapeType="1"/>
                </p:cNvSpPr>
                <p:nvPr/>
              </p:nvSpPr>
              <p:spPr bwMode="auto">
                <a:xfrm flipH="1">
                  <a:off x="3406"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86" name="Line 346"/>
                <p:cNvSpPr>
                  <a:spLocks noChangeShapeType="1"/>
                </p:cNvSpPr>
                <p:nvPr/>
              </p:nvSpPr>
              <p:spPr bwMode="auto">
                <a:xfrm flipH="1" flipV="1">
                  <a:off x="2580" y="2454"/>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87" name="Rectangle 347"/>
                <p:cNvSpPr>
                  <a:spLocks noChangeArrowheads="1"/>
                </p:cNvSpPr>
                <p:nvPr/>
              </p:nvSpPr>
              <p:spPr bwMode="auto">
                <a:xfrm flipH="1" flipV="1">
                  <a:off x="1952" y="2603"/>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88" name="Oval 348"/>
                <p:cNvSpPr>
                  <a:spLocks noChangeArrowheads="1"/>
                </p:cNvSpPr>
                <p:nvPr/>
              </p:nvSpPr>
              <p:spPr bwMode="auto">
                <a:xfrm flipH="1" flipV="1">
                  <a:off x="2299" y="3000"/>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89" name="Rectangle 349"/>
                <p:cNvSpPr>
                  <a:spLocks noChangeArrowheads="1"/>
                </p:cNvSpPr>
                <p:nvPr/>
              </p:nvSpPr>
              <p:spPr bwMode="auto">
                <a:xfrm flipH="1" flipV="1">
                  <a:off x="1584" y="3074"/>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90" name="Rectangle 350"/>
                <p:cNvSpPr>
                  <a:spLocks noChangeArrowheads="1"/>
                </p:cNvSpPr>
                <p:nvPr/>
              </p:nvSpPr>
              <p:spPr bwMode="auto">
                <a:xfrm flipH="1" flipV="1">
                  <a:off x="3122" y="3397"/>
                  <a:ext cx="238" cy="198"/>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91" name="Oval 351"/>
                <p:cNvSpPr>
                  <a:spLocks noChangeArrowheads="1"/>
                </p:cNvSpPr>
                <p:nvPr/>
              </p:nvSpPr>
              <p:spPr bwMode="auto">
                <a:xfrm flipH="1" flipV="1">
                  <a:off x="2472" y="3546"/>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92" name="Oval 352"/>
                <p:cNvSpPr>
                  <a:spLocks noChangeArrowheads="1"/>
                </p:cNvSpPr>
                <p:nvPr/>
              </p:nvSpPr>
              <p:spPr bwMode="auto">
                <a:xfrm flipH="1" flipV="1">
                  <a:off x="1844" y="3446"/>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93" name="Line 353"/>
                <p:cNvSpPr>
                  <a:spLocks noChangeShapeType="1"/>
                </p:cNvSpPr>
                <p:nvPr/>
              </p:nvSpPr>
              <p:spPr bwMode="auto">
                <a:xfrm flipH="1" flipV="1">
                  <a:off x="2450" y="245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94" name="Line 354"/>
                <p:cNvSpPr>
                  <a:spLocks noChangeShapeType="1"/>
                </p:cNvSpPr>
                <p:nvPr/>
              </p:nvSpPr>
              <p:spPr bwMode="auto">
                <a:xfrm flipV="1">
                  <a:off x="2169" y="2454"/>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95" name="Line 355"/>
                <p:cNvSpPr>
                  <a:spLocks noChangeShapeType="1"/>
                </p:cNvSpPr>
                <p:nvPr/>
              </p:nvSpPr>
              <p:spPr bwMode="auto">
                <a:xfrm>
                  <a:off x="3143" y="2826"/>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96" name="Line 356"/>
                <p:cNvSpPr>
                  <a:spLocks noChangeShapeType="1"/>
                </p:cNvSpPr>
                <p:nvPr/>
              </p:nvSpPr>
              <p:spPr bwMode="auto">
                <a:xfrm flipV="1">
                  <a:off x="2689" y="2826"/>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97" name="Line 357"/>
                <p:cNvSpPr>
                  <a:spLocks noChangeShapeType="1"/>
                </p:cNvSpPr>
                <p:nvPr/>
              </p:nvSpPr>
              <p:spPr bwMode="auto">
                <a:xfrm flipH="1" flipV="1">
                  <a:off x="2515" y="319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98" name="Line 358"/>
                <p:cNvSpPr>
                  <a:spLocks noChangeShapeType="1"/>
                </p:cNvSpPr>
                <p:nvPr/>
              </p:nvSpPr>
              <p:spPr bwMode="auto">
                <a:xfrm flipH="1" flipV="1">
                  <a:off x="2190" y="3546"/>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99" name="Line 359"/>
                <p:cNvSpPr>
                  <a:spLocks noChangeShapeType="1"/>
                </p:cNvSpPr>
                <p:nvPr/>
              </p:nvSpPr>
              <p:spPr bwMode="auto">
                <a:xfrm flipV="1">
                  <a:off x="1779" y="2802"/>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00" name="Line 360"/>
                <p:cNvSpPr>
                  <a:spLocks noChangeShapeType="1"/>
                </p:cNvSpPr>
                <p:nvPr/>
              </p:nvSpPr>
              <p:spPr bwMode="auto">
                <a:xfrm flipV="1">
                  <a:off x="1996" y="2802"/>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01" name="Line 361"/>
                <p:cNvSpPr>
                  <a:spLocks noChangeShapeType="1"/>
                </p:cNvSpPr>
                <p:nvPr/>
              </p:nvSpPr>
              <p:spPr bwMode="auto">
                <a:xfrm flipH="1">
                  <a:off x="2819" y="3546"/>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02" name="Line 362"/>
                <p:cNvSpPr>
                  <a:spLocks noChangeShapeType="1"/>
                </p:cNvSpPr>
                <p:nvPr/>
              </p:nvSpPr>
              <p:spPr bwMode="auto">
                <a:xfrm flipH="1" flipV="1">
                  <a:off x="2104" y="2802"/>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03" name="Line 363"/>
                <p:cNvSpPr>
                  <a:spLocks noChangeShapeType="1"/>
                </p:cNvSpPr>
                <p:nvPr/>
              </p:nvSpPr>
              <p:spPr bwMode="auto">
                <a:xfrm>
                  <a:off x="2537" y="2454"/>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04" name="Line 364"/>
                <p:cNvSpPr>
                  <a:spLocks noChangeShapeType="1"/>
                </p:cNvSpPr>
                <p:nvPr/>
              </p:nvSpPr>
              <p:spPr bwMode="auto">
                <a:xfrm flipH="1" flipV="1">
                  <a:off x="2494" y="2454"/>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05" name="Oval 365"/>
                <p:cNvSpPr>
                  <a:spLocks noChangeArrowheads="1"/>
                </p:cNvSpPr>
                <p:nvPr/>
              </p:nvSpPr>
              <p:spPr bwMode="auto">
                <a:xfrm flipH="1" flipV="1">
                  <a:off x="2884" y="262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06" name="Rectangle 366"/>
                <p:cNvSpPr>
                  <a:spLocks noChangeArrowheads="1"/>
                </p:cNvSpPr>
                <p:nvPr/>
              </p:nvSpPr>
              <p:spPr bwMode="auto">
                <a:xfrm flipH="1" flipV="1">
                  <a:off x="2342" y="2256"/>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07" name="Line 367"/>
                <p:cNvSpPr>
                  <a:spLocks noChangeShapeType="1"/>
                </p:cNvSpPr>
                <p:nvPr/>
              </p:nvSpPr>
              <p:spPr bwMode="auto">
                <a:xfrm flipH="1" flipV="1">
                  <a:off x="1822" y="3198"/>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08" name="Line 368"/>
                <p:cNvSpPr>
                  <a:spLocks noChangeShapeType="1"/>
                </p:cNvSpPr>
                <p:nvPr/>
              </p:nvSpPr>
              <p:spPr bwMode="auto">
                <a:xfrm flipV="1">
                  <a:off x="3169" y="2070"/>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09" name="Rectangle 369"/>
                <p:cNvSpPr>
                  <a:spLocks noChangeArrowheads="1"/>
                </p:cNvSpPr>
                <p:nvPr/>
              </p:nvSpPr>
              <p:spPr bwMode="auto">
                <a:xfrm flipV="1">
                  <a:off x="3906" y="2219"/>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10" name="Oval 370"/>
                <p:cNvSpPr>
                  <a:spLocks noChangeArrowheads="1"/>
                </p:cNvSpPr>
                <p:nvPr/>
              </p:nvSpPr>
              <p:spPr bwMode="auto">
                <a:xfrm flipV="1">
                  <a:off x="3451" y="261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11" name="Rectangle 371"/>
                <p:cNvSpPr>
                  <a:spLocks noChangeArrowheads="1"/>
                </p:cNvSpPr>
                <p:nvPr/>
              </p:nvSpPr>
              <p:spPr bwMode="auto">
                <a:xfrm flipV="1">
                  <a:off x="4274" y="2690"/>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12" name="Rectangle 372"/>
                <p:cNvSpPr>
                  <a:spLocks noChangeArrowheads="1"/>
                </p:cNvSpPr>
                <p:nvPr/>
              </p:nvSpPr>
              <p:spPr bwMode="auto">
                <a:xfrm flipV="1">
                  <a:off x="2736" y="3013"/>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13" name="Oval 373"/>
                <p:cNvSpPr>
                  <a:spLocks noChangeArrowheads="1"/>
                </p:cNvSpPr>
                <p:nvPr/>
              </p:nvSpPr>
              <p:spPr bwMode="auto">
                <a:xfrm flipV="1">
                  <a:off x="3277" y="3162"/>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14" name="Oval 374"/>
                <p:cNvSpPr>
                  <a:spLocks noChangeArrowheads="1"/>
                </p:cNvSpPr>
                <p:nvPr/>
              </p:nvSpPr>
              <p:spPr bwMode="auto">
                <a:xfrm flipV="1">
                  <a:off x="3906" y="3062"/>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15" name="Line 375"/>
                <p:cNvSpPr>
                  <a:spLocks noChangeShapeType="1"/>
                </p:cNvSpPr>
                <p:nvPr/>
              </p:nvSpPr>
              <p:spPr bwMode="auto">
                <a:xfrm flipV="1">
                  <a:off x="3624" y="2070"/>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16" name="Line 376"/>
                <p:cNvSpPr>
                  <a:spLocks noChangeShapeType="1"/>
                </p:cNvSpPr>
                <p:nvPr/>
              </p:nvSpPr>
              <p:spPr bwMode="auto">
                <a:xfrm flipH="1" flipV="1">
                  <a:off x="3754" y="2070"/>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17" name="Line 377"/>
                <p:cNvSpPr>
                  <a:spLocks noChangeShapeType="1"/>
                </p:cNvSpPr>
                <p:nvPr/>
              </p:nvSpPr>
              <p:spPr bwMode="auto">
                <a:xfrm flipH="1">
                  <a:off x="2801" y="2442"/>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18" name="Line 378"/>
                <p:cNvSpPr>
                  <a:spLocks noChangeShapeType="1"/>
                </p:cNvSpPr>
                <p:nvPr/>
              </p:nvSpPr>
              <p:spPr bwMode="auto">
                <a:xfrm flipH="1" flipV="1">
                  <a:off x="3126" y="2442"/>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19" name="Line 379"/>
                <p:cNvSpPr>
                  <a:spLocks noChangeShapeType="1"/>
                </p:cNvSpPr>
                <p:nvPr/>
              </p:nvSpPr>
              <p:spPr bwMode="auto">
                <a:xfrm flipV="1">
                  <a:off x="3494" y="2814"/>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20" name="Line 380"/>
                <p:cNvSpPr>
                  <a:spLocks noChangeShapeType="1"/>
                </p:cNvSpPr>
                <p:nvPr/>
              </p:nvSpPr>
              <p:spPr bwMode="auto">
                <a:xfrm flipV="1">
                  <a:off x="3624" y="3162"/>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21" name="Line 381"/>
                <p:cNvSpPr>
                  <a:spLocks noChangeShapeType="1"/>
                </p:cNvSpPr>
                <p:nvPr/>
              </p:nvSpPr>
              <p:spPr bwMode="auto">
                <a:xfrm flipH="1" flipV="1">
                  <a:off x="4122" y="2418"/>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22" name="Line 382"/>
                <p:cNvSpPr>
                  <a:spLocks noChangeShapeType="1"/>
                </p:cNvSpPr>
                <p:nvPr/>
              </p:nvSpPr>
              <p:spPr bwMode="auto">
                <a:xfrm flipH="1" flipV="1">
                  <a:off x="4036" y="241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23" name="Line 383"/>
                <p:cNvSpPr>
                  <a:spLocks noChangeShapeType="1"/>
                </p:cNvSpPr>
                <p:nvPr/>
              </p:nvSpPr>
              <p:spPr bwMode="auto">
                <a:xfrm>
                  <a:off x="2974" y="3162"/>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24" name="Line 384"/>
                <p:cNvSpPr>
                  <a:spLocks noChangeShapeType="1"/>
                </p:cNvSpPr>
                <p:nvPr/>
              </p:nvSpPr>
              <p:spPr bwMode="auto">
                <a:xfrm flipV="1">
                  <a:off x="3602" y="2418"/>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25" name="Line 385"/>
                <p:cNvSpPr>
                  <a:spLocks noChangeShapeType="1"/>
                </p:cNvSpPr>
                <p:nvPr/>
              </p:nvSpPr>
              <p:spPr bwMode="auto">
                <a:xfrm flipH="1">
                  <a:off x="2909" y="2070"/>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26" name="Line 386"/>
                <p:cNvSpPr>
                  <a:spLocks noChangeShapeType="1"/>
                </p:cNvSpPr>
                <p:nvPr/>
              </p:nvSpPr>
              <p:spPr bwMode="auto">
                <a:xfrm flipV="1">
                  <a:off x="2953" y="2070"/>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27" name="Oval 387"/>
                <p:cNvSpPr>
                  <a:spLocks noChangeArrowheads="1"/>
                </p:cNvSpPr>
                <p:nvPr/>
              </p:nvSpPr>
              <p:spPr bwMode="auto">
                <a:xfrm flipV="1">
                  <a:off x="2866" y="2244"/>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28" name="Rectangle 388"/>
                <p:cNvSpPr>
                  <a:spLocks noChangeArrowheads="1"/>
                </p:cNvSpPr>
                <p:nvPr/>
              </p:nvSpPr>
              <p:spPr bwMode="auto">
                <a:xfrm flipV="1">
                  <a:off x="3516" y="1872"/>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29" name="Line 389"/>
                <p:cNvSpPr>
                  <a:spLocks noChangeShapeType="1"/>
                </p:cNvSpPr>
                <p:nvPr/>
              </p:nvSpPr>
              <p:spPr bwMode="auto">
                <a:xfrm flipV="1">
                  <a:off x="2974" y="2814"/>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30" name="Line 390"/>
                <p:cNvSpPr>
                  <a:spLocks noChangeShapeType="1"/>
                </p:cNvSpPr>
                <p:nvPr/>
              </p:nvSpPr>
              <p:spPr bwMode="auto">
                <a:xfrm>
                  <a:off x="2017"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31" name="Rectangle 391"/>
                <p:cNvSpPr>
                  <a:spLocks noChangeArrowheads="1"/>
                </p:cNvSpPr>
                <p:nvPr/>
              </p:nvSpPr>
              <p:spPr bwMode="auto">
                <a:xfrm>
                  <a:off x="2754"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32" name="Oval 392"/>
                <p:cNvSpPr>
                  <a:spLocks noChangeArrowheads="1"/>
                </p:cNvSpPr>
                <p:nvPr/>
              </p:nvSpPr>
              <p:spPr bwMode="auto">
                <a:xfrm>
                  <a:off x="2299"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33" name="Rectangle 393"/>
                <p:cNvSpPr>
                  <a:spLocks noChangeArrowheads="1"/>
                </p:cNvSpPr>
                <p:nvPr/>
              </p:nvSpPr>
              <p:spPr bwMode="auto">
                <a:xfrm>
                  <a:off x="3122"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34" name="Rectangle 394"/>
                <p:cNvSpPr>
                  <a:spLocks noChangeArrowheads="1"/>
                </p:cNvSpPr>
                <p:nvPr/>
              </p:nvSpPr>
              <p:spPr bwMode="auto">
                <a:xfrm>
                  <a:off x="1584"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35" name="Oval 395"/>
                <p:cNvSpPr>
                  <a:spLocks noChangeArrowheads="1"/>
                </p:cNvSpPr>
                <p:nvPr/>
              </p:nvSpPr>
              <p:spPr bwMode="auto">
                <a:xfrm>
                  <a:off x="2125"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36" name="Oval 396"/>
                <p:cNvSpPr>
                  <a:spLocks noChangeArrowheads="1"/>
                </p:cNvSpPr>
                <p:nvPr/>
              </p:nvSpPr>
              <p:spPr bwMode="auto">
                <a:xfrm>
                  <a:off x="2754"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37" name="Line 397"/>
                <p:cNvSpPr>
                  <a:spLocks noChangeShapeType="1"/>
                </p:cNvSpPr>
                <p:nvPr/>
              </p:nvSpPr>
              <p:spPr bwMode="auto">
                <a:xfrm>
                  <a:off x="2472"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38" name="Line 398"/>
                <p:cNvSpPr>
                  <a:spLocks noChangeShapeType="1"/>
                </p:cNvSpPr>
                <p:nvPr/>
              </p:nvSpPr>
              <p:spPr bwMode="auto">
                <a:xfrm flipH="1">
                  <a:off x="2602"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39" name="Line 399"/>
                <p:cNvSpPr>
                  <a:spLocks noChangeShapeType="1"/>
                </p:cNvSpPr>
                <p:nvPr/>
              </p:nvSpPr>
              <p:spPr bwMode="auto">
                <a:xfrm flipH="1" flipV="1">
                  <a:off x="1649"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40" name="Line 400"/>
                <p:cNvSpPr>
                  <a:spLocks noChangeShapeType="1"/>
                </p:cNvSpPr>
                <p:nvPr/>
              </p:nvSpPr>
              <p:spPr bwMode="auto">
                <a:xfrm flipH="1">
                  <a:off x="1974"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41" name="Line 401"/>
                <p:cNvSpPr>
                  <a:spLocks noChangeShapeType="1"/>
                </p:cNvSpPr>
                <p:nvPr/>
              </p:nvSpPr>
              <p:spPr bwMode="auto">
                <a:xfrm>
                  <a:off x="2342"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42" name="Line 402"/>
                <p:cNvSpPr>
                  <a:spLocks noChangeShapeType="1"/>
                </p:cNvSpPr>
                <p:nvPr/>
              </p:nvSpPr>
              <p:spPr bwMode="auto">
                <a:xfrm>
                  <a:off x="2472"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43" name="Line 403"/>
                <p:cNvSpPr>
                  <a:spLocks noChangeShapeType="1"/>
                </p:cNvSpPr>
                <p:nvPr/>
              </p:nvSpPr>
              <p:spPr bwMode="auto">
                <a:xfrm flipH="1">
                  <a:off x="2970"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44" name="Line 404"/>
                <p:cNvSpPr>
                  <a:spLocks noChangeShapeType="1"/>
                </p:cNvSpPr>
                <p:nvPr/>
              </p:nvSpPr>
              <p:spPr bwMode="auto">
                <a:xfrm flipH="1">
                  <a:off x="2884"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45" name="Line 405"/>
                <p:cNvSpPr>
                  <a:spLocks noChangeShapeType="1"/>
                </p:cNvSpPr>
                <p:nvPr/>
              </p:nvSpPr>
              <p:spPr bwMode="auto">
                <a:xfrm flipV="1">
                  <a:off x="1822"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46" name="Line 406"/>
                <p:cNvSpPr>
                  <a:spLocks noChangeShapeType="1"/>
                </p:cNvSpPr>
                <p:nvPr/>
              </p:nvSpPr>
              <p:spPr bwMode="auto">
                <a:xfrm>
                  <a:off x="2450"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47" name="Line 407"/>
                <p:cNvSpPr>
                  <a:spLocks noChangeShapeType="1"/>
                </p:cNvSpPr>
                <p:nvPr/>
              </p:nvSpPr>
              <p:spPr bwMode="auto">
                <a:xfrm flipH="1" flipV="1">
                  <a:off x="1757"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48" name="Line 408"/>
                <p:cNvSpPr>
                  <a:spLocks noChangeShapeType="1"/>
                </p:cNvSpPr>
                <p:nvPr/>
              </p:nvSpPr>
              <p:spPr bwMode="auto">
                <a:xfrm>
                  <a:off x="1801"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49" name="Oval 409"/>
                <p:cNvSpPr>
                  <a:spLocks noChangeArrowheads="1"/>
                </p:cNvSpPr>
                <p:nvPr/>
              </p:nvSpPr>
              <p:spPr bwMode="auto">
                <a:xfrm>
                  <a:off x="1714"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50" name="Rectangle 410"/>
                <p:cNvSpPr>
                  <a:spLocks noChangeArrowheads="1"/>
                </p:cNvSpPr>
                <p:nvPr/>
              </p:nvSpPr>
              <p:spPr bwMode="auto">
                <a:xfrm>
                  <a:off x="2364"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51" name="Line 411"/>
                <p:cNvSpPr>
                  <a:spLocks noChangeShapeType="1"/>
                </p:cNvSpPr>
                <p:nvPr/>
              </p:nvSpPr>
              <p:spPr bwMode="auto">
                <a:xfrm>
                  <a:off x="1822"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grpSp>
      <p:sp>
        <p:nvSpPr>
          <p:cNvPr id="413"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Creating a Big Ball of Mud</a:t>
            </a:r>
            <a:endParaRPr lang="en-US" sz="4000" dirty="0" smtClean="0"/>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141</a:t>
            </a:fld>
            <a:endParaRPr lang="en-US"/>
          </a:p>
        </p:txBody>
      </p:sp>
    </p:spTree>
    <p:extLst>
      <p:ext uri="{BB962C8B-B14F-4D97-AF65-F5344CB8AC3E}">
        <p14:creationId xmlns:p14="http://schemas.microsoft.com/office/powerpoint/2010/main" val="3131873863"/>
      </p:ext>
    </p:extLst>
  </p:cSld>
  <p:clrMapOvr>
    <a:masterClrMapping/>
  </p:clrMapOvr>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43" name="Rectangle 3"/>
          <p:cNvSpPr>
            <a:spLocks noGrp="1" noChangeArrowheads="1"/>
          </p:cNvSpPr>
          <p:nvPr>
            <p:ph type="body" idx="1"/>
          </p:nvPr>
        </p:nvSpPr>
        <p:spPr/>
        <p:txBody>
          <a:bodyPr/>
          <a:lstStyle/>
          <a:p>
            <a:pPr>
              <a:buFontTx/>
              <a:buNone/>
            </a:pPr>
            <a:r>
              <a:rPr lang="en-US"/>
              <a:t>Over time …</a:t>
            </a:r>
            <a:br>
              <a:rPr lang="en-US"/>
            </a:br>
            <a:r>
              <a:rPr lang="en-US"/>
              <a:t/>
            </a:r>
            <a:br>
              <a:rPr lang="en-US"/>
            </a:br>
            <a:r>
              <a:rPr lang="en-US"/>
              <a:t/>
            </a:r>
            <a:br>
              <a:rPr lang="en-US"/>
            </a:br>
            <a:r>
              <a:rPr lang="en-US"/>
              <a:t/>
            </a:r>
            <a:br>
              <a:rPr lang="en-US"/>
            </a:br>
            <a:endParaRPr lang="en-US"/>
          </a:p>
        </p:txBody>
      </p:sp>
      <p:grpSp>
        <p:nvGrpSpPr>
          <p:cNvPr id="675844" name="Group 4"/>
          <p:cNvGrpSpPr>
            <a:grpSpLocks/>
          </p:cNvGrpSpPr>
          <p:nvPr/>
        </p:nvGrpSpPr>
        <p:grpSpPr bwMode="auto">
          <a:xfrm>
            <a:off x="1524000" y="1676400"/>
            <a:ext cx="6172200" cy="4724400"/>
            <a:chOff x="1584" y="768"/>
            <a:chExt cx="3888" cy="2976"/>
          </a:xfrm>
        </p:grpSpPr>
        <p:grpSp>
          <p:nvGrpSpPr>
            <p:cNvPr id="675845" name="Group 5"/>
            <p:cNvGrpSpPr>
              <a:grpSpLocks/>
            </p:cNvGrpSpPr>
            <p:nvPr/>
          </p:nvGrpSpPr>
          <p:grpSpPr bwMode="auto">
            <a:xfrm>
              <a:off x="2966" y="1048"/>
              <a:ext cx="1066" cy="872"/>
              <a:chOff x="1504" y="2293"/>
              <a:chExt cx="1776" cy="1488"/>
            </a:xfrm>
          </p:grpSpPr>
          <p:sp>
            <p:nvSpPr>
              <p:cNvPr id="675846" name="Line 6"/>
              <p:cNvSpPr>
                <a:spLocks noChangeShapeType="1"/>
              </p:cNvSpPr>
              <p:nvPr/>
            </p:nvSpPr>
            <p:spPr bwMode="auto">
              <a:xfrm flipH="1" flipV="1">
                <a:off x="2500" y="249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47" name="Rectangle 7"/>
              <p:cNvSpPr>
                <a:spLocks noChangeArrowheads="1"/>
              </p:cNvSpPr>
              <p:nvPr/>
            </p:nvSpPr>
            <p:spPr bwMode="auto">
              <a:xfrm flipH="1" flipV="1">
                <a:off x="1872" y="2640"/>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48" name="Oval 8"/>
              <p:cNvSpPr>
                <a:spLocks noChangeArrowheads="1"/>
              </p:cNvSpPr>
              <p:nvPr/>
            </p:nvSpPr>
            <p:spPr bwMode="auto">
              <a:xfrm flipH="1" flipV="1">
                <a:off x="2219" y="3037"/>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49" name="Rectangle 9"/>
              <p:cNvSpPr>
                <a:spLocks noChangeArrowheads="1"/>
              </p:cNvSpPr>
              <p:nvPr/>
            </p:nvSpPr>
            <p:spPr bwMode="auto">
              <a:xfrm flipH="1" flipV="1">
                <a:off x="1504" y="311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50" name="Rectangle 10"/>
              <p:cNvSpPr>
                <a:spLocks noChangeArrowheads="1"/>
              </p:cNvSpPr>
              <p:nvPr/>
            </p:nvSpPr>
            <p:spPr bwMode="auto">
              <a:xfrm flipH="1" flipV="1">
                <a:off x="3042" y="3434"/>
                <a:ext cx="238" cy="198"/>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51" name="Oval 11"/>
              <p:cNvSpPr>
                <a:spLocks noChangeArrowheads="1"/>
              </p:cNvSpPr>
              <p:nvPr/>
            </p:nvSpPr>
            <p:spPr bwMode="auto">
              <a:xfrm flipH="1" flipV="1">
                <a:off x="2392" y="3583"/>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52" name="Oval 12"/>
              <p:cNvSpPr>
                <a:spLocks noChangeArrowheads="1"/>
              </p:cNvSpPr>
              <p:nvPr/>
            </p:nvSpPr>
            <p:spPr bwMode="auto">
              <a:xfrm flipH="1" flipV="1">
                <a:off x="1764" y="3483"/>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53" name="Line 13"/>
              <p:cNvSpPr>
                <a:spLocks noChangeShapeType="1"/>
              </p:cNvSpPr>
              <p:nvPr/>
            </p:nvSpPr>
            <p:spPr bwMode="auto">
              <a:xfrm flipH="1" flipV="1">
                <a:off x="2370" y="2491"/>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54" name="Line 14"/>
              <p:cNvSpPr>
                <a:spLocks noChangeShapeType="1"/>
              </p:cNvSpPr>
              <p:nvPr/>
            </p:nvSpPr>
            <p:spPr bwMode="auto">
              <a:xfrm flipV="1">
                <a:off x="2089" y="249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55" name="Line 15"/>
              <p:cNvSpPr>
                <a:spLocks noChangeShapeType="1"/>
              </p:cNvSpPr>
              <p:nvPr/>
            </p:nvSpPr>
            <p:spPr bwMode="auto">
              <a:xfrm>
                <a:off x="3063" y="2863"/>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56" name="Line 16"/>
              <p:cNvSpPr>
                <a:spLocks noChangeShapeType="1"/>
              </p:cNvSpPr>
              <p:nvPr/>
            </p:nvSpPr>
            <p:spPr bwMode="auto">
              <a:xfrm flipV="1">
                <a:off x="2609" y="2863"/>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57" name="Line 17"/>
              <p:cNvSpPr>
                <a:spLocks noChangeShapeType="1"/>
              </p:cNvSpPr>
              <p:nvPr/>
            </p:nvSpPr>
            <p:spPr bwMode="auto">
              <a:xfrm flipH="1" flipV="1">
                <a:off x="2435" y="3235"/>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58" name="Line 18"/>
              <p:cNvSpPr>
                <a:spLocks noChangeShapeType="1"/>
              </p:cNvSpPr>
              <p:nvPr/>
            </p:nvSpPr>
            <p:spPr bwMode="auto">
              <a:xfrm flipH="1" flipV="1">
                <a:off x="2110" y="3583"/>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59" name="Line 19"/>
              <p:cNvSpPr>
                <a:spLocks noChangeShapeType="1"/>
              </p:cNvSpPr>
              <p:nvPr/>
            </p:nvSpPr>
            <p:spPr bwMode="auto">
              <a:xfrm flipV="1">
                <a:off x="1699" y="2839"/>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60" name="Line 20"/>
              <p:cNvSpPr>
                <a:spLocks noChangeShapeType="1"/>
              </p:cNvSpPr>
              <p:nvPr/>
            </p:nvSpPr>
            <p:spPr bwMode="auto">
              <a:xfrm flipV="1">
                <a:off x="1916" y="2839"/>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61" name="Line 21"/>
              <p:cNvSpPr>
                <a:spLocks noChangeShapeType="1"/>
              </p:cNvSpPr>
              <p:nvPr/>
            </p:nvSpPr>
            <p:spPr bwMode="auto">
              <a:xfrm flipH="1">
                <a:off x="2739" y="3583"/>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62" name="Line 22"/>
              <p:cNvSpPr>
                <a:spLocks noChangeShapeType="1"/>
              </p:cNvSpPr>
              <p:nvPr/>
            </p:nvSpPr>
            <p:spPr bwMode="auto">
              <a:xfrm flipH="1" flipV="1">
                <a:off x="2024" y="283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63" name="Line 23"/>
              <p:cNvSpPr>
                <a:spLocks noChangeShapeType="1"/>
              </p:cNvSpPr>
              <p:nvPr/>
            </p:nvSpPr>
            <p:spPr bwMode="auto">
              <a:xfrm>
                <a:off x="2457" y="2491"/>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64" name="Line 24"/>
              <p:cNvSpPr>
                <a:spLocks noChangeShapeType="1"/>
              </p:cNvSpPr>
              <p:nvPr/>
            </p:nvSpPr>
            <p:spPr bwMode="auto">
              <a:xfrm flipH="1" flipV="1">
                <a:off x="2414" y="2491"/>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65" name="Oval 25"/>
              <p:cNvSpPr>
                <a:spLocks noChangeArrowheads="1"/>
              </p:cNvSpPr>
              <p:nvPr/>
            </p:nvSpPr>
            <p:spPr bwMode="auto">
              <a:xfrm flipH="1" flipV="1">
                <a:off x="2804" y="2665"/>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66" name="Rectangle 26"/>
              <p:cNvSpPr>
                <a:spLocks noChangeArrowheads="1"/>
              </p:cNvSpPr>
              <p:nvPr/>
            </p:nvSpPr>
            <p:spPr bwMode="auto">
              <a:xfrm flipH="1" flipV="1">
                <a:off x="2262" y="2293"/>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67" name="Line 27"/>
              <p:cNvSpPr>
                <a:spLocks noChangeShapeType="1"/>
              </p:cNvSpPr>
              <p:nvPr/>
            </p:nvSpPr>
            <p:spPr bwMode="auto">
              <a:xfrm flipH="1" flipV="1">
                <a:off x="1742" y="3235"/>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68" name="Rectangle 28"/>
              <p:cNvSpPr>
                <a:spLocks noChangeArrowheads="1"/>
              </p:cNvSpPr>
              <p:nvPr/>
            </p:nvSpPr>
            <p:spPr bwMode="auto">
              <a:xfrm flipV="1">
                <a:off x="2656" y="30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69" name="Line 29"/>
              <p:cNvSpPr>
                <a:spLocks noChangeShapeType="1"/>
              </p:cNvSpPr>
              <p:nvPr/>
            </p:nvSpPr>
            <p:spPr bwMode="auto">
              <a:xfrm>
                <a:off x="2894" y="3199"/>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675870" name="Group 30"/>
            <p:cNvGrpSpPr>
              <a:grpSpLocks/>
            </p:cNvGrpSpPr>
            <p:nvPr/>
          </p:nvGrpSpPr>
          <p:grpSpPr bwMode="auto">
            <a:xfrm>
              <a:off x="2928" y="2584"/>
              <a:ext cx="1065" cy="872"/>
              <a:chOff x="1504" y="997"/>
              <a:chExt cx="1776" cy="1488"/>
            </a:xfrm>
          </p:grpSpPr>
          <p:sp>
            <p:nvSpPr>
              <p:cNvPr id="675871" name="Line 31"/>
              <p:cNvSpPr>
                <a:spLocks noChangeShapeType="1"/>
              </p:cNvSpPr>
              <p:nvPr/>
            </p:nvSpPr>
            <p:spPr bwMode="auto">
              <a:xfrm>
                <a:off x="1937" y="2088"/>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72" name="Rectangle 32"/>
              <p:cNvSpPr>
                <a:spLocks noChangeArrowheads="1"/>
              </p:cNvSpPr>
              <p:nvPr/>
            </p:nvSpPr>
            <p:spPr bwMode="auto">
              <a:xfrm>
                <a:off x="2674" y="1939"/>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73" name="Oval 33"/>
              <p:cNvSpPr>
                <a:spLocks noChangeArrowheads="1"/>
              </p:cNvSpPr>
              <p:nvPr/>
            </p:nvSpPr>
            <p:spPr bwMode="auto">
              <a:xfrm>
                <a:off x="2219" y="1543"/>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675874" name="Rectangle 34"/>
              <p:cNvSpPr>
                <a:spLocks noChangeArrowheads="1"/>
              </p:cNvSpPr>
              <p:nvPr/>
            </p:nvSpPr>
            <p:spPr bwMode="auto">
              <a:xfrm>
                <a:off x="3042" y="1468"/>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75" name="Rectangle 35"/>
              <p:cNvSpPr>
                <a:spLocks noChangeArrowheads="1"/>
              </p:cNvSpPr>
              <p:nvPr/>
            </p:nvSpPr>
            <p:spPr bwMode="auto">
              <a:xfrm>
                <a:off x="1504" y="1146"/>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76" name="Oval 36"/>
              <p:cNvSpPr>
                <a:spLocks noChangeArrowheads="1"/>
              </p:cNvSpPr>
              <p:nvPr/>
            </p:nvSpPr>
            <p:spPr bwMode="auto">
              <a:xfrm>
                <a:off x="2045" y="997"/>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77" name="Oval 37"/>
              <p:cNvSpPr>
                <a:spLocks noChangeArrowheads="1"/>
              </p:cNvSpPr>
              <p:nvPr/>
            </p:nvSpPr>
            <p:spPr bwMode="auto">
              <a:xfrm>
                <a:off x="2674" y="1096"/>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78" name="Line 38"/>
              <p:cNvSpPr>
                <a:spLocks noChangeShapeType="1"/>
              </p:cNvSpPr>
              <p:nvPr/>
            </p:nvSpPr>
            <p:spPr bwMode="auto">
              <a:xfrm>
                <a:off x="2400" y="1728"/>
                <a:ext cx="14" cy="55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79" name="Line 39"/>
              <p:cNvSpPr>
                <a:spLocks noChangeShapeType="1"/>
              </p:cNvSpPr>
              <p:nvPr/>
            </p:nvSpPr>
            <p:spPr bwMode="auto">
              <a:xfrm flipH="1">
                <a:off x="2522" y="2138"/>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80" name="Line 40"/>
              <p:cNvSpPr>
                <a:spLocks noChangeShapeType="1"/>
              </p:cNvSpPr>
              <p:nvPr/>
            </p:nvSpPr>
            <p:spPr bwMode="auto">
              <a:xfrm flipH="1" flipV="1">
                <a:off x="1569" y="1344"/>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81" name="Line 41"/>
              <p:cNvSpPr>
                <a:spLocks noChangeShapeType="1"/>
              </p:cNvSpPr>
              <p:nvPr/>
            </p:nvSpPr>
            <p:spPr bwMode="auto">
              <a:xfrm flipH="1">
                <a:off x="1894" y="1195"/>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82" name="Line 42"/>
              <p:cNvSpPr>
                <a:spLocks noChangeShapeType="1"/>
              </p:cNvSpPr>
              <p:nvPr/>
            </p:nvSpPr>
            <p:spPr bwMode="auto">
              <a:xfrm>
                <a:off x="2262" y="1195"/>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83" name="Line 43"/>
              <p:cNvSpPr>
                <a:spLocks noChangeShapeType="1"/>
              </p:cNvSpPr>
              <p:nvPr/>
            </p:nvSpPr>
            <p:spPr bwMode="auto">
              <a:xfrm>
                <a:off x="2392" y="1096"/>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84" name="Line 44"/>
              <p:cNvSpPr>
                <a:spLocks noChangeShapeType="1"/>
              </p:cNvSpPr>
              <p:nvPr/>
            </p:nvSpPr>
            <p:spPr bwMode="auto">
              <a:xfrm flipH="1">
                <a:off x="2890" y="1667"/>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85" name="Line 45"/>
              <p:cNvSpPr>
                <a:spLocks noChangeShapeType="1"/>
              </p:cNvSpPr>
              <p:nvPr/>
            </p:nvSpPr>
            <p:spPr bwMode="auto">
              <a:xfrm flipH="1">
                <a:off x="2804" y="1295"/>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86" name="Line 46"/>
              <p:cNvSpPr>
                <a:spLocks noChangeShapeType="1"/>
              </p:cNvSpPr>
              <p:nvPr/>
            </p:nvSpPr>
            <p:spPr bwMode="auto">
              <a:xfrm flipV="1">
                <a:off x="1742" y="1121"/>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87" name="Line 47"/>
              <p:cNvSpPr>
                <a:spLocks noChangeShapeType="1"/>
              </p:cNvSpPr>
              <p:nvPr/>
            </p:nvSpPr>
            <p:spPr bwMode="auto">
              <a:xfrm>
                <a:off x="2370" y="1146"/>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88" name="Line 48"/>
              <p:cNvSpPr>
                <a:spLocks noChangeShapeType="1"/>
              </p:cNvSpPr>
              <p:nvPr/>
            </p:nvSpPr>
            <p:spPr bwMode="auto">
              <a:xfrm flipH="1" flipV="1">
                <a:off x="1677" y="1344"/>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89" name="Line 49"/>
              <p:cNvSpPr>
                <a:spLocks noChangeShapeType="1"/>
              </p:cNvSpPr>
              <p:nvPr/>
            </p:nvSpPr>
            <p:spPr bwMode="auto">
              <a:xfrm>
                <a:off x="1721" y="1344"/>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90" name="Oval 50"/>
              <p:cNvSpPr>
                <a:spLocks noChangeArrowheads="1"/>
              </p:cNvSpPr>
              <p:nvPr/>
            </p:nvSpPr>
            <p:spPr bwMode="auto">
              <a:xfrm>
                <a:off x="1634" y="1915"/>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91" name="Rectangle 51"/>
              <p:cNvSpPr>
                <a:spLocks noChangeArrowheads="1"/>
              </p:cNvSpPr>
              <p:nvPr/>
            </p:nvSpPr>
            <p:spPr bwMode="auto">
              <a:xfrm>
                <a:off x="2284" y="2287"/>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92" name="Line 52"/>
              <p:cNvSpPr>
                <a:spLocks noChangeShapeType="1"/>
              </p:cNvSpPr>
              <p:nvPr/>
            </p:nvSpPr>
            <p:spPr bwMode="auto">
              <a:xfrm>
                <a:off x="1742" y="1270"/>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675893" name="Rectangle 53"/>
            <p:cNvSpPr>
              <a:spLocks noChangeArrowheads="1"/>
            </p:cNvSpPr>
            <p:nvPr/>
          </p:nvSpPr>
          <p:spPr bwMode="auto">
            <a:xfrm>
              <a:off x="4865" y="3016"/>
              <a:ext cx="156"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t> </a:t>
              </a:r>
            </a:p>
          </p:txBody>
        </p:sp>
        <p:grpSp>
          <p:nvGrpSpPr>
            <p:cNvPr id="675894" name="Group 54"/>
            <p:cNvGrpSpPr>
              <a:grpSpLocks/>
            </p:cNvGrpSpPr>
            <p:nvPr/>
          </p:nvGrpSpPr>
          <p:grpSpPr bwMode="auto">
            <a:xfrm>
              <a:off x="1584" y="768"/>
              <a:ext cx="3888" cy="1632"/>
              <a:chOff x="1584" y="768"/>
              <a:chExt cx="3888" cy="1632"/>
            </a:xfrm>
          </p:grpSpPr>
          <p:grpSp>
            <p:nvGrpSpPr>
              <p:cNvPr id="675895" name="Group 55"/>
              <p:cNvGrpSpPr>
                <a:grpSpLocks/>
              </p:cNvGrpSpPr>
              <p:nvPr/>
            </p:nvGrpSpPr>
            <p:grpSpPr bwMode="auto">
              <a:xfrm flipH="1" flipV="1">
                <a:off x="1584" y="768"/>
                <a:ext cx="2016" cy="1632"/>
                <a:chOff x="1584" y="960"/>
                <a:chExt cx="3360" cy="2784"/>
              </a:xfrm>
            </p:grpSpPr>
            <p:sp>
              <p:nvSpPr>
                <p:cNvPr id="675896" name="Line 56"/>
                <p:cNvSpPr>
                  <a:spLocks noChangeShapeType="1"/>
                </p:cNvSpPr>
                <p:nvPr/>
              </p:nvSpPr>
              <p:spPr bwMode="auto">
                <a:xfrm flipH="1">
                  <a:off x="4164"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897" name="Rectangle 57"/>
                <p:cNvSpPr>
                  <a:spLocks noChangeArrowheads="1"/>
                </p:cNvSpPr>
                <p:nvPr/>
              </p:nvSpPr>
              <p:spPr bwMode="auto">
                <a:xfrm flipH="1">
                  <a:off x="3536"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98" name="Oval 58"/>
                <p:cNvSpPr>
                  <a:spLocks noChangeArrowheads="1"/>
                </p:cNvSpPr>
                <p:nvPr/>
              </p:nvSpPr>
              <p:spPr bwMode="auto">
                <a:xfrm>
                  <a:off x="3883"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899" name="Rectangle 59"/>
                <p:cNvSpPr>
                  <a:spLocks noChangeArrowheads="1"/>
                </p:cNvSpPr>
                <p:nvPr/>
              </p:nvSpPr>
              <p:spPr bwMode="auto">
                <a:xfrm flipH="1">
                  <a:off x="3168"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00" name="Rectangle 60"/>
                <p:cNvSpPr>
                  <a:spLocks noChangeArrowheads="1"/>
                </p:cNvSpPr>
                <p:nvPr/>
              </p:nvSpPr>
              <p:spPr bwMode="auto">
                <a:xfrm flipH="1">
                  <a:off x="4706"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01" name="Oval 61"/>
                <p:cNvSpPr>
                  <a:spLocks noChangeArrowheads="1"/>
                </p:cNvSpPr>
                <p:nvPr/>
              </p:nvSpPr>
              <p:spPr bwMode="auto">
                <a:xfrm flipH="1">
                  <a:off x="4056"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02" name="Oval 62"/>
                <p:cNvSpPr>
                  <a:spLocks noChangeArrowheads="1"/>
                </p:cNvSpPr>
                <p:nvPr/>
              </p:nvSpPr>
              <p:spPr bwMode="auto">
                <a:xfrm flipH="1">
                  <a:off x="3428"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03" name="Line 63"/>
                <p:cNvSpPr>
                  <a:spLocks noChangeShapeType="1"/>
                </p:cNvSpPr>
                <p:nvPr/>
              </p:nvSpPr>
              <p:spPr bwMode="auto">
                <a:xfrm flipH="1">
                  <a:off x="4034"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04" name="Line 64"/>
                <p:cNvSpPr>
                  <a:spLocks noChangeShapeType="1"/>
                </p:cNvSpPr>
                <p:nvPr/>
              </p:nvSpPr>
              <p:spPr bwMode="auto">
                <a:xfrm>
                  <a:off x="3753"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05" name="Line 65"/>
                <p:cNvSpPr>
                  <a:spLocks noChangeShapeType="1"/>
                </p:cNvSpPr>
                <p:nvPr/>
              </p:nvSpPr>
              <p:spPr bwMode="auto">
                <a:xfrm flipV="1">
                  <a:off x="4727"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06" name="Line 66"/>
                <p:cNvSpPr>
                  <a:spLocks noChangeShapeType="1"/>
                </p:cNvSpPr>
                <p:nvPr/>
              </p:nvSpPr>
              <p:spPr bwMode="auto">
                <a:xfrm>
                  <a:off x="4273"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07" name="Line 67"/>
                <p:cNvSpPr>
                  <a:spLocks noChangeShapeType="1"/>
                </p:cNvSpPr>
                <p:nvPr/>
              </p:nvSpPr>
              <p:spPr bwMode="auto">
                <a:xfrm flipH="1">
                  <a:off x="4099"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08" name="Line 68"/>
                <p:cNvSpPr>
                  <a:spLocks noChangeShapeType="1"/>
                </p:cNvSpPr>
                <p:nvPr/>
              </p:nvSpPr>
              <p:spPr bwMode="auto">
                <a:xfrm flipH="1">
                  <a:off x="3774"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09" name="Line 69"/>
                <p:cNvSpPr>
                  <a:spLocks noChangeShapeType="1"/>
                </p:cNvSpPr>
                <p:nvPr/>
              </p:nvSpPr>
              <p:spPr bwMode="auto">
                <a:xfrm>
                  <a:off x="3363"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10" name="Line 70"/>
                <p:cNvSpPr>
                  <a:spLocks noChangeShapeType="1"/>
                </p:cNvSpPr>
                <p:nvPr/>
              </p:nvSpPr>
              <p:spPr bwMode="auto">
                <a:xfrm>
                  <a:off x="3580"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11" name="Line 71"/>
                <p:cNvSpPr>
                  <a:spLocks noChangeShapeType="1"/>
                </p:cNvSpPr>
                <p:nvPr/>
              </p:nvSpPr>
              <p:spPr bwMode="auto">
                <a:xfrm flipH="1" flipV="1">
                  <a:off x="4403"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12" name="Line 72"/>
                <p:cNvSpPr>
                  <a:spLocks noChangeShapeType="1"/>
                </p:cNvSpPr>
                <p:nvPr/>
              </p:nvSpPr>
              <p:spPr bwMode="auto">
                <a:xfrm flipH="1">
                  <a:off x="3688"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13" name="Line 73"/>
                <p:cNvSpPr>
                  <a:spLocks noChangeShapeType="1"/>
                </p:cNvSpPr>
                <p:nvPr/>
              </p:nvSpPr>
              <p:spPr bwMode="auto">
                <a:xfrm flipV="1">
                  <a:off x="4121"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14" name="Line 74"/>
                <p:cNvSpPr>
                  <a:spLocks noChangeShapeType="1"/>
                </p:cNvSpPr>
                <p:nvPr/>
              </p:nvSpPr>
              <p:spPr bwMode="auto">
                <a:xfrm flipH="1">
                  <a:off x="4078"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15" name="Oval 75"/>
                <p:cNvSpPr>
                  <a:spLocks noChangeArrowheads="1"/>
                </p:cNvSpPr>
                <p:nvPr/>
              </p:nvSpPr>
              <p:spPr bwMode="auto">
                <a:xfrm flipH="1">
                  <a:off x="4468"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16" name="Rectangle 76"/>
                <p:cNvSpPr>
                  <a:spLocks noChangeArrowheads="1"/>
                </p:cNvSpPr>
                <p:nvPr/>
              </p:nvSpPr>
              <p:spPr bwMode="auto">
                <a:xfrm flipH="1">
                  <a:off x="3926"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17" name="Line 77"/>
                <p:cNvSpPr>
                  <a:spLocks noChangeShapeType="1"/>
                </p:cNvSpPr>
                <p:nvPr/>
              </p:nvSpPr>
              <p:spPr bwMode="auto">
                <a:xfrm flipH="1">
                  <a:off x="3406"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18" name="Line 78"/>
                <p:cNvSpPr>
                  <a:spLocks noChangeShapeType="1"/>
                </p:cNvSpPr>
                <p:nvPr/>
              </p:nvSpPr>
              <p:spPr bwMode="auto">
                <a:xfrm flipH="1" flipV="1">
                  <a:off x="2580" y="2454"/>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19" name="Rectangle 79"/>
                <p:cNvSpPr>
                  <a:spLocks noChangeArrowheads="1"/>
                </p:cNvSpPr>
                <p:nvPr/>
              </p:nvSpPr>
              <p:spPr bwMode="auto">
                <a:xfrm flipH="1" flipV="1">
                  <a:off x="1952" y="2603"/>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20" name="Oval 80"/>
                <p:cNvSpPr>
                  <a:spLocks noChangeArrowheads="1"/>
                </p:cNvSpPr>
                <p:nvPr/>
              </p:nvSpPr>
              <p:spPr bwMode="auto">
                <a:xfrm flipH="1" flipV="1">
                  <a:off x="2299" y="3000"/>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21" name="Rectangle 81"/>
                <p:cNvSpPr>
                  <a:spLocks noChangeArrowheads="1"/>
                </p:cNvSpPr>
                <p:nvPr/>
              </p:nvSpPr>
              <p:spPr bwMode="auto">
                <a:xfrm flipH="1" flipV="1">
                  <a:off x="1584" y="3074"/>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22" name="Rectangle 82"/>
                <p:cNvSpPr>
                  <a:spLocks noChangeArrowheads="1"/>
                </p:cNvSpPr>
                <p:nvPr/>
              </p:nvSpPr>
              <p:spPr bwMode="auto">
                <a:xfrm flipH="1" flipV="1">
                  <a:off x="3122" y="3397"/>
                  <a:ext cx="238" cy="198"/>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23" name="Oval 83"/>
                <p:cNvSpPr>
                  <a:spLocks noChangeArrowheads="1"/>
                </p:cNvSpPr>
                <p:nvPr/>
              </p:nvSpPr>
              <p:spPr bwMode="auto">
                <a:xfrm flipH="1" flipV="1">
                  <a:off x="2472" y="3546"/>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24" name="Oval 84"/>
                <p:cNvSpPr>
                  <a:spLocks noChangeArrowheads="1"/>
                </p:cNvSpPr>
                <p:nvPr/>
              </p:nvSpPr>
              <p:spPr bwMode="auto">
                <a:xfrm flipH="1" flipV="1">
                  <a:off x="1844" y="3446"/>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25" name="Line 85"/>
                <p:cNvSpPr>
                  <a:spLocks noChangeShapeType="1"/>
                </p:cNvSpPr>
                <p:nvPr/>
              </p:nvSpPr>
              <p:spPr bwMode="auto">
                <a:xfrm flipH="1" flipV="1">
                  <a:off x="2450" y="245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26" name="Line 86"/>
                <p:cNvSpPr>
                  <a:spLocks noChangeShapeType="1"/>
                </p:cNvSpPr>
                <p:nvPr/>
              </p:nvSpPr>
              <p:spPr bwMode="auto">
                <a:xfrm flipV="1">
                  <a:off x="2169" y="2454"/>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27" name="Line 87"/>
                <p:cNvSpPr>
                  <a:spLocks noChangeShapeType="1"/>
                </p:cNvSpPr>
                <p:nvPr/>
              </p:nvSpPr>
              <p:spPr bwMode="auto">
                <a:xfrm>
                  <a:off x="3143" y="2826"/>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28" name="Line 88"/>
                <p:cNvSpPr>
                  <a:spLocks noChangeShapeType="1"/>
                </p:cNvSpPr>
                <p:nvPr/>
              </p:nvSpPr>
              <p:spPr bwMode="auto">
                <a:xfrm flipV="1">
                  <a:off x="2689" y="2826"/>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29" name="Line 89"/>
                <p:cNvSpPr>
                  <a:spLocks noChangeShapeType="1"/>
                </p:cNvSpPr>
                <p:nvPr/>
              </p:nvSpPr>
              <p:spPr bwMode="auto">
                <a:xfrm flipH="1" flipV="1">
                  <a:off x="2515" y="319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30" name="Line 90"/>
                <p:cNvSpPr>
                  <a:spLocks noChangeShapeType="1"/>
                </p:cNvSpPr>
                <p:nvPr/>
              </p:nvSpPr>
              <p:spPr bwMode="auto">
                <a:xfrm flipH="1" flipV="1">
                  <a:off x="2190" y="3546"/>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31" name="Line 91"/>
                <p:cNvSpPr>
                  <a:spLocks noChangeShapeType="1"/>
                </p:cNvSpPr>
                <p:nvPr/>
              </p:nvSpPr>
              <p:spPr bwMode="auto">
                <a:xfrm flipV="1">
                  <a:off x="1779" y="2802"/>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32" name="Line 92"/>
                <p:cNvSpPr>
                  <a:spLocks noChangeShapeType="1"/>
                </p:cNvSpPr>
                <p:nvPr/>
              </p:nvSpPr>
              <p:spPr bwMode="auto">
                <a:xfrm flipV="1">
                  <a:off x="1996" y="2802"/>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33" name="Line 93"/>
                <p:cNvSpPr>
                  <a:spLocks noChangeShapeType="1"/>
                </p:cNvSpPr>
                <p:nvPr/>
              </p:nvSpPr>
              <p:spPr bwMode="auto">
                <a:xfrm flipH="1">
                  <a:off x="2819" y="3546"/>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34" name="Line 94"/>
                <p:cNvSpPr>
                  <a:spLocks noChangeShapeType="1"/>
                </p:cNvSpPr>
                <p:nvPr/>
              </p:nvSpPr>
              <p:spPr bwMode="auto">
                <a:xfrm flipH="1" flipV="1">
                  <a:off x="2104" y="2802"/>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35" name="Line 95"/>
                <p:cNvSpPr>
                  <a:spLocks noChangeShapeType="1"/>
                </p:cNvSpPr>
                <p:nvPr/>
              </p:nvSpPr>
              <p:spPr bwMode="auto">
                <a:xfrm>
                  <a:off x="2537" y="2454"/>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36" name="Line 96"/>
                <p:cNvSpPr>
                  <a:spLocks noChangeShapeType="1"/>
                </p:cNvSpPr>
                <p:nvPr/>
              </p:nvSpPr>
              <p:spPr bwMode="auto">
                <a:xfrm flipH="1" flipV="1">
                  <a:off x="2494" y="2454"/>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37" name="Oval 97"/>
                <p:cNvSpPr>
                  <a:spLocks noChangeArrowheads="1"/>
                </p:cNvSpPr>
                <p:nvPr/>
              </p:nvSpPr>
              <p:spPr bwMode="auto">
                <a:xfrm flipH="1" flipV="1">
                  <a:off x="2884" y="262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38" name="Rectangle 98"/>
                <p:cNvSpPr>
                  <a:spLocks noChangeArrowheads="1"/>
                </p:cNvSpPr>
                <p:nvPr/>
              </p:nvSpPr>
              <p:spPr bwMode="auto">
                <a:xfrm flipH="1" flipV="1">
                  <a:off x="2342" y="2256"/>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39" name="Line 99"/>
                <p:cNvSpPr>
                  <a:spLocks noChangeShapeType="1"/>
                </p:cNvSpPr>
                <p:nvPr/>
              </p:nvSpPr>
              <p:spPr bwMode="auto">
                <a:xfrm flipH="1" flipV="1">
                  <a:off x="1822" y="3198"/>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40" name="Line 100"/>
                <p:cNvSpPr>
                  <a:spLocks noChangeShapeType="1"/>
                </p:cNvSpPr>
                <p:nvPr/>
              </p:nvSpPr>
              <p:spPr bwMode="auto">
                <a:xfrm flipV="1">
                  <a:off x="3169" y="2070"/>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41" name="Rectangle 101"/>
                <p:cNvSpPr>
                  <a:spLocks noChangeArrowheads="1"/>
                </p:cNvSpPr>
                <p:nvPr/>
              </p:nvSpPr>
              <p:spPr bwMode="auto">
                <a:xfrm flipV="1">
                  <a:off x="3906" y="2219"/>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42" name="Oval 102"/>
                <p:cNvSpPr>
                  <a:spLocks noChangeArrowheads="1"/>
                </p:cNvSpPr>
                <p:nvPr/>
              </p:nvSpPr>
              <p:spPr bwMode="auto">
                <a:xfrm flipV="1">
                  <a:off x="3451" y="261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43" name="Rectangle 103"/>
                <p:cNvSpPr>
                  <a:spLocks noChangeArrowheads="1"/>
                </p:cNvSpPr>
                <p:nvPr/>
              </p:nvSpPr>
              <p:spPr bwMode="auto">
                <a:xfrm flipV="1">
                  <a:off x="4274" y="2690"/>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44" name="Rectangle 104"/>
                <p:cNvSpPr>
                  <a:spLocks noChangeArrowheads="1"/>
                </p:cNvSpPr>
                <p:nvPr/>
              </p:nvSpPr>
              <p:spPr bwMode="auto">
                <a:xfrm flipV="1">
                  <a:off x="2736" y="3013"/>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45" name="Oval 105"/>
                <p:cNvSpPr>
                  <a:spLocks noChangeArrowheads="1"/>
                </p:cNvSpPr>
                <p:nvPr/>
              </p:nvSpPr>
              <p:spPr bwMode="auto">
                <a:xfrm flipV="1">
                  <a:off x="3277" y="3162"/>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46" name="Oval 106"/>
                <p:cNvSpPr>
                  <a:spLocks noChangeArrowheads="1"/>
                </p:cNvSpPr>
                <p:nvPr/>
              </p:nvSpPr>
              <p:spPr bwMode="auto">
                <a:xfrm flipV="1">
                  <a:off x="3906" y="3062"/>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47" name="Line 107"/>
                <p:cNvSpPr>
                  <a:spLocks noChangeShapeType="1"/>
                </p:cNvSpPr>
                <p:nvPr/>
              </p:nvSpPr>
              <p:spPr bwMode="auto">
                <a:xfrm flipV="1">
                  <a:off x="3624" y="2070"/>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48" name="Line 108"/>
                <p:cNvSpPr>
                  <a:spLocks noChangeShapeType="1"/>
                </p:cNvSpPr>
                <p:nvPr/>
              </p:nvSpPr>
              <p:spPr bwMode="auto">
                <a:xfrm flipH="1" flipV="1">
                  <a:off x="3754" y="2070"/>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49" name="Line 109"/>
                <p:cNvSpPr>
                  <a:spLocks noChangeShapeType="1"/>
                </p:cNvSpPr>
                <p:nvPr/>
              </p:nvSpPr>
              <p:spPr bwMode="auto">
                <a:xfrm flipH="1">
                  <a:off x="2801" y="2442"/>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50" name="Line 110"/>
                <p:cNvSpPr>
                  <a:spLocks noChangeShapeType="1"/>
                </p:cNvSpPr>
                <p:nvPr/>
              </p:nvSpPr>
              <p:spPr bwMode="auto">
                <a:xfrm flipH="1" flipV="1">
                  <a:off x="3126" y="2442"/>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51" name="Line 111"/>
                <p:cNvSpPr>
                  <a:spLocks noChangeShapeType="1"/>
                </p:cNvSpPr>
                <p:nvPr/>
              </p:nvSpPr>
              <p:spPr bwMode="auto">
                <a:xfrm flipV="1">
                  <a:off x="3494" y="2814"/>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52" name="Line 112"/>
                <p:cNvSpPr>
                  <a:spLocks noChangeShapeType="1"/>
                </p:cNvSpPr>
                <p:nvPr/>
              </p:nvSpPr>
              <p:spPr bwMode="auto">
                <a:xfrm flipV="1">
                  <a:off x="3624" y="3162"/>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53" name="Line 113"/>
                <p:cNvSpPr>
                  <a:spLocks noChangeShapeType="1"/>
                </p:cNvSpPr>
                <p:nvPr/>
              </p:nvSpPr>
              <p:spPr bwMode="auto">
                <a:xfrm flipH="1" flipV="1">
                  <a:off x="4122" y="2418"/>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54" name="Line 114"/>
                <p:cNvSpPr>
                  <a:spLocks noChangeShapeType="1"/>
                </p:cNvSpPr>
                <p:nvPr/>
              </p:nvSpPr>
              <p:spPr bwMode="auto">
                <a:xfrm flipH="1" flipV="1">
                  <a:off x="4036" y="241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55" name="Line 115"/>
                <p:cNvSpPr>
                  <a:spLocks noChangeShapeType="1"/>
                </p:cNvSpPr>
                <p:nvPr/>
              </p:nvSpPr>
              <p:spPr bwMode="auto">
                <a:xfrm>
                  <a:off x="2974" y="3162"/>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56" name="Line 116"/>
                <p:cNvSpPr>
                  <a:spLocks noChangeShapeType="1"/>
                </p:cNvSpPr>
                <p:nvPr/>
              </p:nvSpPr>
              <p:spPr bwMode="auto">
                <a:xfrm flipV="1">
                  <a:off x="3602" y="2418"/>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57" name="Line 117"/>
                <p:cNvSpPr>
                  <a:spLocks noChangeShapeType="1"/>
                </p:cNvSpPr>
                <p:nvPr/>
              </p:nvSpPr>
              <p:spPr bwMode="auto">
                <a:xfrm flipH="1">
                  <a:off x="2909" y="2070"/>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58" name="Line 118"/>
                <p:cNvSpPr>
                  <a:spLocks noChangeShapeType="1"/>
                </p:cNvSpPr>
                <p:nvPr/>
              </p:nvSpPr>
              <p:spPr bwMode="auto">
                <a:xfrm flipV="1">
                  <a:off x="2953" y="2070"/>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59" name="Oval 119"/>
                <p:cNvSpPr>
                  <a:spLocks noChangeArrowheads="1"/>
                </p:cNvSpPr>
                <p:nvPr/>
              </p:nvSpPr>
              <p:spPr bwMode="auto">
                <a:xfrm flipV="1">
                  <a:off x="2866" y="2244"/>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60" name="Rectangle 120"/>
                <p:cNvSpPr>
                  <a:spLocks noChangeArrowheads="1"/>
                </p:cNvSpPr>
                <p:nvPr/>
              </p:nvSpPr>
              <p:spPr bwMode="auto">
                <a:xfrm flipV="1">
                  <a:off x="3516" y="1872"/>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61" name="Line 121"/>
                <p:cNvSpPr>
                  <a:spLocks noChangeShapeType="1"/>
                </p:cNvSpPr>
                <p:nvPr/>
              </p:nvSpPr>
              <p:spPr bwMode="auto">
                <a:xfrm flipV="1">
                  <a:off x="2974" y="2814"/>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62" name="Line 122"/>
                <p:cNvSpPr>
                  <a:spLocks noChangeShapeType="1"/>
                </p:cNvSpPr>
                <p:nvPr/>
              </p:nvSpPr>
              <p:spPr bwMode="auto">
                <a:xfrm>
                  <a:off x="2017"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63" name="Rectangle 123"/>
                <p:cNvSpPr>
                  <a:spLocks noChangeArrowheads="1"/>
                </p:cNvSpPr>
                <p:nvPr/>
              </p:nvSpPr>
              <p:spPr bwMode="auto">
                <a:xfrm>
                  <a:off x="2754"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64" name="Oval 124"/>
                <p:cNvSpPr>
                  <a:spLocks noChangeArrowheads="1"/>
                </p:cNvSpPr>
                <p:nvPr/>
              </p:nvSpPr>
              <p:spPr bwMode="auto">
                <a:xfrm>
                  <a:off x="2299"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65" name="Rectangle 125"/>
                <p:cNvSpPr>
                  <a:spLocks noChangeArrowheads="1"/>
                </p:cNvSpPr>
                <p:nvPr/>
              </p:nvSpPr>
              <p:spPr bwMode="auto">
                <a:xfrm>
                  <a:off x="3122"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66" name="Rectangle 126"/>
                <p:cNvSpPr>
                  <a:spLocks noChangeArrowheads="1"/>
                </p:cNvSpPr>
                <p:nvPr/>
              </p:nvSpPr>
              <p:spPr bwMode="auto">
                <a:xfrm>
                  <a:off x="1584"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67" name="Oval 127"/>
                <p:cNvSpPr>
                  <a:spLocks noChangeArrowheads="1"/>
                </p:cNvSpPr>
                <p:nvPr/>
              </p:nvSpPr>
              <p:spPr bwMode="auto">
                <a:xfrm>
                  <a:off x="2125"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68" name="Oval 128"/>
                <p:cNvSpPr>
                  <a:spLocks noChangeArrowheads="1"/>
                </p:cNvSpPr>
                <p:nvPr/>
              </p:nvSpPr>
              <p:spPr bwMode="auto">
                <a:xfrm>
                  <a:off x="2754"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69" name="Line 129"/>
                <p:cNvSpPr>
                  <a:spLocks noChangeShapeType="1"/>
                </p:cNvSpPr>
                <p:nvPr/>
              </p:nvSpPr>
              <p:spPr bwMode="auto">
                <a:xfrm>
                  <a:off x="2472"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70" name="Line 130"/>
                <p:cNvSpPr>
                  <a:spLocks noChangeShapeType="1"/>
                </p:cNvSpPr>
                <p:nvPr/>
              </p:nvSpPr>
              <p:spPr bwMode="auto">
                <a:xfrm flipH="1">
                  <a:off x="2602"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71" name="Line 131"/>
                <p:cNvSpPr>
                  <a:spLocks noChangeShapeType="1"/>
                </p:cNvSpPr>
                <p:nvPr/>
              </p:nvSpPr>
              <p:spPr bwMode="auto">
                <a:xfrm flipH="1" flipV="1">
                  <a:off x="1649"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72" name="Line 132"/>
                <p:cNvSpPr>
                  <a:spLocks noChangeShapeType="1"/>
                </p:cNvSpPr>
                <p:nvPr/>
              </p:nvSpPr>
              <p:spPr bwMode="auto">
                <a:xfrm flipH="1">
                  <a:off x="1974"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73" name="Line 133"/>
                <p:cNvSpPr>
                  <a:spLocks noChangeShapeType="1"/>
                </p:cNvSpPr>
                <p:nvPr/>
              </p:nvSpPr>
              <p:spPr bwMode="auto">
                <a:xfrm>
                  <a:off x="2342"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74" name="Line 134"/>
                <p:cNvSpPr>
                  <a:spLocks noChangeShapeType="1"/>
                </p:cNvSpPr>
                <p:nvPr/>
              </p:nvSpPr>
              <p:spPr bwMode="auto">
                <a:xfrm>
                  <a:off x="2472"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75" name="Line 135"/>
                <p:cNvSpPr>
                  <a:spLocks noChangeShapeType="1"/>
                </p:cNvSpPr>
                <p:nvPr/>
              </p:nvSpPr>
              <p:spPr bwMode="auto">
                <a:xfrm flipH="1">
                  <a:off x="2970"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76" name="Line 136"/>
                <p:cNvSpPr>
                  <a:spLocks noChangeShapeType="1"/>
                </p:cNvSpPr>
                <p:nvPr/>
              </p:nvSpPr>
              <p:spPr bwMode="auto">
                <a:xfrm flipH="1">
                  <a:off x="2884"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77" name="Line 137"/>
                <p:cNvSpPr>
                  <a:spLocks noChangeShapeType="1"/>
                </p:cNvSpPr>
                <p:nvPr/>
              </p:nvSpPr>
              <p:spPr bwMode="auto">
                <a:xfrm flipV="1">
                  <a:off x="1822"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78" name="Line 138"/>
                <p:cNvSpPr>
                  <a:spLocks noChangeShapeType="1"/>
                </p:cNvSpPr>
                <p:nvPr/>
              </p:nvSpPr>
              <p:spPr bwMode="auto">
                <a:xfrm>
                  <a:off x="2450"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79" name="Line 139"/>
                <p:cNvSpPr>
                  <a:spLocks noChangeShapeType="1"/>
                </p:cNvSpPr>
                <p:nvPr/>
              </p:nvSpPr>
              <p:spPr bwMode="auto">
                <a:xfrm flipH="1" flipV="1">
                  <a:off x="1757"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80" name="Line 140"/>
                <p:cNvSpPr>
                  <a:spLocks noChangeShapeType="1"/>
                </p:cNvSpPr>
                <p:nvPr/>
              </p:nvSpPr>
              <p:spPr bwMode="auto">
                <a:xfrm>
                  <a:off x="1801"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81" name="Oval 141"/>
                <p:cNvSpPr>
                  <a:spLocks noChangeArrowheads="1"/>
                </p:cNvSpPr>
                <p:nvPr/>
              </p:nvSpPr>
              <p:spPr bwMode="auto">
                <a:xfrm>
                  <a:off x="1714"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82" name="Rectangle 142"/>
                <p:cNvSpPr>
                  <a:spLocks noChangeArrowheads="1"/>
                </p:cNvSpPr>
                <p:nvPr/>
              </p:nvSpPr>
              <p:spPr bwMode="auto">
                <a:xfrm>
                  <a:off x="2364"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83" name="Line 143"/>
                <p:cNvSpPr>
                  <a:spLocks noChangeShapeType="1"/>
                </p:cNvSpPr>
                <p:nvPr/>
              </p:nvSpPr>
              <p:spPr bwMode="auto">
                <a:xfrm>
                  <a:off x="1822"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675984" name="Group 144"/>
              <p:cNvGrpSpPr>
                <a:grpSpLocks/>
              </p:cNvGrpSpPr>
              <p:nvPr/>
            </p:nvGrpSpPr>
            <p:grpSpPr bwMode="auto">
              <a:xfrm flipV="1">
                <a:off x="3456" y="768"/>
                <a:ext cx="2016" cy="1632"/>
                <a:chOff x="1584" y="960"/>
                <a:chExt cx="3360" cy="2784"/>
              </a:xfrm>
            </p:grpSpPr>
            <p:sp>
              <p:nvSpPr>
                <p:cNvPr id="675985" name="Line 145"/>
                <p:cNvSpPr>
                  <a:spLocks noChangeShapeType="1"/>
                </p:cNvSpPr>
                <p:nvPr/>
              </p:nvSpPr>
              <p:spPr bwMode="auto">
                <a:xfrm flipH="1">
                  <a:off x="4164"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86" name="Rectangle 146"/>
                <p:cNvSpPr>
                  <a:spLocks noChangeArrowheads="1"/>
                </p:cNvSpPr>
                <p:nvPr/>
              </p:nvSpPr>
              <p:spPr bwMode="auto">
                <a:xfrm flipH="1">
                  <a:off x="3536"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87" name="Oval 147"/>
                <p:cNvSpPr>
                  <a:spLocks noChangeArrowheads="1"/>
                </p:cNvSpPr>
                <p:nvPr/>
              </p:nvSpPr>
              <p:spPr bwMode="auto">
                <a:xfrm>
                  <a:off x="3883"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88" name="Rectangle 148"/>
                <p:cNvSpPr>
                  <a:spLocks noChangeArrowheads="1"/>
                </p:cNvSpPr>
                <p:nvPr/>
              </p:nvSpPr>
              <p:spPr bwMode="auto">
                <a:xfrm flipH="1">
                  <a:off x="3168"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89" name="Rectangle 149"/>
                <p:cNvSpPr>
                  <a:spLocks noChangeArrowheads="1"/>
                </p:cNvSpPr>
                <p:nvPr/>
              </p:nvSpPr>
              <p:spPr bwMode="auto">
                <a:xfrm flipH="1">
                  <a:off x="4706"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90" name="Oval 150"/>
                <p:cNvSpPr>
                  <a:spLocks noChangeArrowheads="1"/>
                </p:cNvSpPr>
                <p:nvPr/>
              </p:nvSpPr>
              <p:spPr bwMode="auto">
                <a:xfrm flipH="1">
                  <a:off x="4056"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91" name="Oval 151"/>
                <p:cNvSpPr>
                  <a:spLocks noChangeArrowheads="1"/>
                </p:cNvSpPr>
                <p:nvPr/>
              </p:nvSpPr>
              <p:spPr bwMode="auto">
                <a:xfrm flipH="1">
                  <a:off x="3428"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5992" name="Line 152"/>
                <p:cNvSpPr>
                  <a:spLocks noChangeShapeType="1"/>
                </p:cNvSpPr>
                <p:nvPr/>
              </p:nvSpPr>
              <p:spPr bwMode="auto">
                <a:xfrm flipH="1">
                  <a:off x="4034"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93" name="Line 153"/>
                <p:cNvSpPr>
                  <a:spLocks noChangeShapeType="1"/>
                </p:cNvSpPr>
                <p:nvPr/>
              </p:nvSpPr>
              <p:spPr bwMode="auto">
                <a:xfrm>
                  <a:off x="3753"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94" name="Line 154"/>
                <p:cNvSpPr>
                  <a:spLocks noChangeShapeType="1"/>
                </p:cNvSpPr>
                <p:nvPr/>
              </p:nvSpPr>
              <p:spPr bwMode="auto">
                <a:xfrm flipV="1">
                  <a:off x="4727"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95" name="Line 155"/>
                <p:cNvSpPr>
                  <a:spLocks noChangeShapeType="1"/>
                </p:cNvSpPr>
                <p:nvPr/>
              </p:nvSpPr>
              <p:spPr bwMode="auto">
                <a:xfrm>
                  <a:off x="4273"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96" name="Line 156"/>
                <p:cNvSpPr>
                  <a:spLocks noChangeShapeType="1"/>
                </p:cNvSpPr>
                <p:nvPr/>
              </p:nvSpPr>
              <p:spPr bwMode="auto">
                <a:xfrm flipH="1">
                  <a:off x="4099"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97" name="Line 157"/>
                <p:cNvSpPr>
                  <a:spLocks noChangeShapeType="1"/>
                </p:cNvSpPr>
                <p:nvPr/>
              </p:nvSpPr>
              <p:spPr bwMode="auto">
                <a:xfrm flipH="1">
                  <a:off x="3774"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98" name="Line 158"/>
                <p:cNvSpPr>
                  <a:spLocks noChangeShapeType="1"/>
                </p:cNvSpPr>
                <p:nvPr/>
              </p:nvSpPr>
              <p:spPr bwMode="auto">
                <a:xfrm>
                  <a:off x="3363"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5999" name="Line 159"/>
                <p:cNvSpPr>
                  <a:spLocks noChangeShapeType="1"/>
                </p:cNvSpPr>
                <p:nvPr/>
              </p:nvSpPr>
              <p:spPr bwMode="auto">
                <a:xfrm>
                  <a:off x="3580"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00" name="Line 160"/>
                <p:cNvSpPr>
                  <a:spLocks noChangeShapeType="1"/>
                </p:cNvSpPr>
                <p:nvPr/>
              </p:nvSpPr>
              <p:spPr bwMode="auto">
                <a:xfrm flipH="1" flipV="1">
                  <a:off x="4403"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01" name="Line 161"/>
                <p:cNvSpPr>
                  <a:spLocks noChangeShapeType="1"/>
                </p:cNvSpPr>
                <p:nvPr/>
              </p:nvSpPr>
              <p:spPr bwMode="auto">
                <a:xfrm flipH="1">
                  <a:off x="3688"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02" name="Line 162"/>
                <p:cNvSpPr>
                  <a:spLocks noChangeShapeType="1"/>
                </p:cNvSpPr>
                <p:nvPr/>
              </p:nvSpPr>
              <p:spPr bwMode="auto">
                <a:xfrm flipV="1">
                  <a:off x="4121"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03" name="Line 163"/>
                <p:cNvSpPr>
                  <a:spLocks noChangeShapeType="1"/>
                </p:cNvSpPr>
                <p:nvPr/>
              </p:nvSpPr>
              <p:spPr bwMode="auto">
                <a:xfrm flipH="1">
                  <a:off x="4078"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04" name="Oval 164"/>
                <p:cNvSpPr>
                  <a:spLocks noChangeArrowheads="1"/>
                </p:cNvSpPr>
                <p:nvPr/>
              </p:nvSpPr>
              <p:spPr bwMode="auto">
                <a:xfrm flipH="1">
                  <a:off x="4468"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05" name="Rectangle 165"/>
                <p:cNvSpPr>
                  <a:spLocks noChangeArrowheads="1"/>
                </p:cNvSpPr>
                <p:nvPr/>
              </p:nvSpPr>
              <p:spPr bwMode="auto">
                <a:xfrm flipH="1">
                  <a:off x="3926"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06" name="Line 166"/>
                <p:cNvSpPr>
                  <a:spLocks noChangeShapeType="1"/>
                </p:cNvSpPr>
                <p:nvPr/>
              </p:nvSpPr>
              <p:spPr bwMode="auto">
                <a:xfrm flipH="1">
                  <a:off x="3406"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07" name="Line 167"/>
                <p:cNvSpPr>
                  <a:spLocks noChangeShapeType="1"/>
                </p:cNvSpPr>
                <p:nvPr/>
              </p:nvSpPr>
              <p:spPr bwMode="auto">
                <a:xfrm flipH="1" flipV="1">
                  <a:off x="2580" y="2454"/>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08" name="Rectangle 168"/>
                <p:cNvSpPr>
                  <a:spLocks noChangeArrowheads="1"/>
                </p:cNvSpPr>
                <p:nvPr/>
              </p:nvSpPr>
              <p:spPr bwMode="auto">
                <a:xfrm flipH="1" flipV="1">
                  <a:off x="1952" y="2603"/>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09" name="Oval 169"/>
                <p:cNvSpPr>
                  <a:spLocks noChangeArrowheads="1"/>
                </p:cNvSpPr>
                <p:nvPr/>
              </p:nvSpPr>
              <p:spPr bwMode="auto">
                <a:xfrm flipH="1" flipV="1">
                  <a:off x="2299" y="3000"/>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10" name="Rectangle 170"/>
                <p:cNvSpPr>
                  <a:spLocks noChangeArrowheads="1"/>
                </p:cNvSpPr>
                <p:nvPr/>
              </p:nvSpPr>
              <p:spPr bwMode="auto">
                <a:xfrm flipH="1" flipV="1">
                  <a:off x="1584" y="3074"/>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11" name="Rectangle 171"/>
                <p:cNvSpPr>
                  <a:spLocks noChangeArrowheads="1"/>
                </p:cNvSpPr>
                <p:nvPr/>
              </p:nvSpPr>
              <p:spPr bwMode="auto">
                <a:xfrm flipH="1" flipV="1">
                  <a:off x="3122" y="3397"/>
                  <a:ext cx="238" cy="198"/>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12" name="Oval 172"/>
                <p:cNvSpPr>
                  <a:spLocks noChangeArrowheads="1"/>
                </p:cNvSpPr>
                <p:nvPr/>
              </p:nvSpPr>
              <p:spPr bwMode="auto">
                <a:xfrm flipH="1" flipV="1">
                  <a:off x="2472" y="3546"/>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13" name="Oval 173"/>
                <p:cNvSpPr>
                  <a:spLocks noChangeArrowheads="1"/>
                </p:cNvSpPr>
                <p:nvPr/>
              </p:nvSpPr>
              <p:spPr bwMode="auto">
                <a:xfrm flipH="1" flipV="1">
                  <a:off x="1844" y="3446"/>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14" name="Line 174"/>
                <p:cNvSpPr>
                  <a:spLocks noChangeShapeType="1"/>
                </p:cNvSpPr>
                <p:nvPr/>
              </p:nvSpPr>
              <p:spPr bwMode="auto">
                <a:xfrm flipH="1" flipV="1">
                  <a:off x="2450" y="245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15" name="Line 175"/>
                <p:cNvSpPr>
                  <a:spLocks noChangeShapeType="1"/>
                </p:cNvSpPr>
                <p:nvPr/>
              </p:nvSpPr>
              <p:spPr bwMode="auto">
                <a:xfrm flipV="1">
                  <a:off x="2169" y="2454"/>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16" name="Line 176"/>
                <p:cNvSpPr>
                  <a:spLocks noChangeShapeType="1"/>
                </p:cNvSpPr>
                <p:nvPr/>
              </p:nvSpPr>
              <p:spPr bwMode="auto">
                <a:xfrm>
                  <a:off x="3143" y="2826"/>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17" name="Line 177"/>
                <p:cNvSpPr>
                  <a:spLocks noChangeShapeType="1"/>
                </p:cNvSpPr>
                <p:nvPr/>
              </p:nvSpPr>
              <p:spPr bwMode="auto">
                <a:xfrm flipV="1">
                  <a:off x="2689" y="2826"/>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18" name="Line 178"/>
                <p:cNvSpPr>
                  <a:spLocks noChangeShapeType="1"/>
                </p:cNvSpPr>
                <p:nvPr/>
              </p:nvSpPr>
              <p:spPr bwMode="auto">
                <a:xfrm flipH="1" flipV="1">
                  <a:off x="2515" y="319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19" name="Line 179"/>
                <p:cNvSpPr>
                  <a:spLocks noChangeShapeType="1"/>
                </p:cNvSpPr>
                <p:nvPr/>
              </p:nvSpPr>
              <p:spPr bwMode="auto">
                <a:xfrm flipH="1" flipV="1">
                  <a:off x="2190" y="3546"/>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20" name="Line 180"/>
                <p:cNvSpPr>
                  <a:spLocks noChangeShapeType="1"/>
                </p:cNvSpPr>
                <p:nvPr/>
              </p:nvSpPr>
              <p:spPr bwMode="auto">
                <a:xfrm flipV="1">
                  <a:off x="1779" y="2802"/>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21" name="Line 181"/>
                <p:cNvSpPr>
                  <a:spLocks noChangeShapeType="1"/>
                </p:cNvSpPr>
                <p:nvPr/>
              </p:nvSpPr>
              <p:spPr bwMode="auto">
                <a:xfrm flipV="1">
                  <a:off x="1996" y="2802"/>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22" name="Line 182"/>
                <p:cNvSpPr>
                  <a:spLocks noChangeShapeType="1"/>
                </p:cNvSpPr>
                <p:nvPr/>
              </p:nvSpPr>
              <p:spPr bwMode="auto">
                <a:xfrm flipH="1">
                  <a:off x="2819" y="3546"/>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23" name="Line 183"/>
                <p:cNvSpPr>
                  <a:spLocks noChangeShapeType="1"/>
                </p:cNvSpPr>
                <p:nvPr/>
              </p:nvSpPr>
              <p:spPr bwMode="auto">
                <a:xfrm flipH="1" flipV="1">
                  <a:off x="2104" y="2802"/>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24" name="Line 184"/>
                <p:cNvSpPr>
                  <a:spLocks noChangeShapeType="1"/>
                </p:cNvSpPr>
                <p:nvPr/>
              </p:nvSpPr>
              <p:spPr bwMode="auto">
                <a:xfrm>
                  <a:off x="2537" y="2454"/>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25" name="Line 185"/>
                <p:cNvSpPr>
                  <a:spLocks noChangeShapeType="1"/>
                </p:cNvSpPr>
                <p:nvPr/>
              </p:nvSpPr>
              <p:spPr bwMode="auto">
                <a:xfrm flipH="1" flipV="1">
                  <a:off x="2494" y="2454"/>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26" name="Oval 186"/>
                <p:cNvSpPr>
                  <a:spLocks noChangeArrowheads="1"/>
                </p:cNvSpPr>
                <p:nvPr/>
              </p:nvSpPr>
              <p:spPr bwMode="auto">
                <a:xfrm flipH="1" flipV="1">
                  <a:off x="2884" y="262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27" name="Rectangle 187"/>
                <p:cNvSpPr>
                  <a:spLocks noChangeArrowheads="1"/>
                </p:cNvSpPr>
                <p:nvPr/>
              </p:nvSpPr>
              <p:spPr bwMode="auto">
                <a:xfrm flipH="1" flipV="1">
                  <a:off x="2342" y="2256"/>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28" name="Line 188"/>
                <p:cNvSpPr>
                  <a:spLocks noChangeShapeType="1"/>
                </p:cNvSpPr>
                <p:nvPr/>
              </p:nvSpPr>
              <p:spPr bwMode="auto">
                <a:xfrm flipH="1" flipV="1">
                  <a:off x="1822" y="3198"/>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29" name="Line 189"/>
                <p:cNvSpPr>
                  <a:spLocks noChangeShapeType="1"/>
                </p:cNvSpPr>
                <p:nvPr/>
              </p:nvSpPr>
              <p:spPr bwMode="auto">
                <a:xfrm flipV="1">
                  <a:off x="3169" y="2070"/>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30" name="Rectangle 190"/>
                <p:cNvSpPr>
                  <a:spLocks noChangeArrowheads="1"/>
                </p:cNvSpPr>
                <p:nvPr/>
              </p:nvSpPr>
              <p:spPr bwMode="auto">
                <a:xfrm flipV="1">
                  <a:off x="3906" y="2219"/>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31" name="Oval 191"/>
                <p:cNvSpPr>
                  <a:spLocks noChangeArrowheads="1"/>
                </p:cNvSpPr>
                <p:nvPr/>
              </p:nvSpPr>
              <p:spPr bwMode="auto">
                <a:xfrm flipV="1">
                  <a:off x="3451" y="261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32" name="Rectangle 192"/>
                <p:cNvSpPr>
                  <a:spLocks noChangeArrowheads="1"/>
                </p:cNvSpPr>
                <p:nvPr/>
              </p:nvSpPr>
              <p:spPr bwMode="auto">
                <a:xfrm flipV="1">
                  <a:off x="4274" y="2690"/>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33" name="Rectangle 193"/>
                <p:cNvSpPr>
                  <a:spLocks noChangeArrowheads="1"/>
                </p:cNvSpPr>
                <p:nvPr/>
              </p:nvSpPr>
              <p:spPr bwMode="auto">
                <a:xfrm flipV="1">
                  <a:off x="2736" y="3013"/>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34" name="Oval 194"/>
                <p:cNvSpPr>
                  <a:spLocks noChangeArrowheads="1"/>
                </p:cNvSpPr>
                <p:nvPr/>
              </p:nvSpPr>
              <p:spPr bwMode="auto">
                <a:xfrm flipV="1">
                  <a:off x="3277" y="3162"/>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35" name="Oval 195"/>
                <p:cNvSpPr>
                  <a:spLocks noChangeArrowheads="1"/>
                </p:cNvSpPr>
                <p:nvPr/>
              </p:nvSpPr>
              <p:spPr bwMode="auto">
                <a:xfrm flipV="1">
                  <a:off x="3906" y="3062"/>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36" name="Line 196"/>
                <p:cNvSpPr>
                  <a:spLocks noChangeShapeType="1"/>
                </p:cNvSpPr>
                <p:nvPr/>
              </p:nvSpPr>
              <p:spPr bwMode="auto">
                <a:xfrm flipV="1">
                  <a:off x="3624" y="2070"/>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37" name="Line 197"/>
                <p:cNvSpPr>
                  <a:spLocks noChangeShapeType="1"/>
                </p:cNvSpPr>
                <p:nvPr/>
              </p:nvSpPr>
              <p:spPr bwMode="auto">
                <a:xfrm flipH="1" flipV="1">
                  <a:off x="3754" y="2070"/>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38" name="Line 198"/>
                <p:cNvSpPr>
                  <a:spLocks noChangeShapeType="1"/>
                </p:cNvSpPr>
                <p:nvPr/>
              </p:nvSpPr>
              <p:spPr bwMode="auto">
                <a:xfrm flipH="1">
                  <a:off x="2801" y="2442"/>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39" name="Line 199"/>
                <p:cNvSpPr>
                  <a:spLocks noChangeShapeType="1"/>
                </p:cNvSpPr>
                <p:nvPr/>
              </p:nvSpPr>
              <p:spPr bwMode="auto">
                <a:xfrm flipH="1" flipV="1">
                  <a:off x="3126" y="2442"/>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40" name="Line 200"/>
                <p:cNvSpPr>
                  <a:spLocks noChangeShapeType="1"/>
                </p:cNvSpPr>
                <p:nvPr/>
              </p:nvSpPr>
              <p:spPr bwMode="auto">
                <a:xfrm flipV="1">
                  <a:off x="3494" y="2814"/>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41" name="Line 201"/>
                <p:cNvSpPr>
                  <a:spLocks noChangeShapeType="1"/>
                </p:cNvSpPr>
                <p:nvPr/>
              </p:nvSpPr>
              <p:spPr bwMode="auto">
                <a:xfrm flipV="1">
                  <a:off x="3624" y="3162"/>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42" name="Line 202"/>
                <p:cNvSpPr>
                  <a:spLocks noChangeShapeType="1"/>
                </p:cNvSpPr>
                <p:nvPr/>
              </p:nvSpPr>
              <p:spPr bwMode="auto">
                <a:xfrm flipH="1" flipV="1">
                  <a:off x="4122" y="2418"/>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43" name="Line 203"/>
                <p:cNvSpPr>
                  <a:spLocks noChangeShapeType="1"/>
                </p:cNvSpPr>
                <p:nvPr/>
              </p:nvSpPr>
              <p:spPr bwMode="auto">
                <a:xfrm flipH="1" flipV="1">
                  <a:off x="4036" y="241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44" name="Line 204"/>
                <p:cNvSpPr>
                  <a:spLocks noChangeShapeType="1"/>
                </p:cNvSpPr>
                <p:nvPr/>
              </p:nvSpPr>
              <p:spPr bwMode="auto">
                <a:xfrm>
                  <a:off x="2974" y="3162"/>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45" name="Line 205"/>
                <p:cNvSpPr>
                  <a:spLocks noChangeShapeType="1"/>
                </p:cNvSpPr>
                <p:nvPr/>
              </p:nvSpPr>
              <p:spPr bwMode="auto">
                <a:xfrm flipV="1">
                  <a:off x="3602" y="2418"/>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46" name="Line 206"/>
                <p:cNvSpPr>
                  <a:spLocks noChangeShapeType="1"/>
                </p:cNvSpPr>
                <p:nvPr/>
              </p:nvSpPr>
              <p:spPr bwMode="auto">
                <a:xfrm flipH="1">
                  <a:off x="2909" y="2070"/>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47" name="Line 207"/>
                <p:cNvSpPr>
                  <a:spLocks noChangeShapeType="1"/>
                </p:cNvSpPr>
                <p:nvPr/>
              </p:nvSpPr>
              <p:spPr bwMode="auto">
                <a:xfrm flipV="1">
                  <a:off x="2953" y="2070"/>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48" name="Oval 208"/>
                <p:cNvSpPr>
                  <a:spLocks noChangeArrowheads="1"/>
                </p:cNvSpPr>
                <p:nvPr/>
              </p:nvSpPr>
              <p:spPr bwMode="auto">
                <a:xfrm flipV="1">
                  <a:off x="2866" y="2244"/>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49" name="Rectangle 209"/>
                <p:cNvSpPr>
                  <a:spLocks noChangeArrowheads="1"/>
                </p:cNvSpPr>
                <p:nvPr/>
              </p:nvSpPr>
              <p:spPr bwMode="auto">
                <a:xfrm flipV="1">
                  <a:off x="3516" y="1872"/>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50" name="Line 210"/>
                <p:cNvSpPr>
                  <a:spLocks noChangeShapeType="1"/>
                </p:cNvSpPr>
                <p:nvPr/>
              </p:nvSpPr>
              <p:spPr bwMode="auto">
                <a:xfrm flipV="1">
                  <a:off x="2974" y="2814"/>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51" name="Line 211"/>
                <p:cNvSpPr>
                  <a:spLocks noChangeShapeType="1"/>
                </p:cNvSpPr>
                <p:nvPr/>
              </p:nvSpPr>
              <p:spPr bwMode="auto">
                <a:xfrm>
                  <a:off x="2017"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52" name="Rectangle 212"/>
                <p:cNvSpPr>
                  <a:spLocks noChangeArrowheads="1"/>
                </p:cNvSpPr>
                <p:nvPr/>
              </p:nvSpPr>
              <p:spPr bwMode="auto">
                <a:xfrm>
                  <a:off x="2754"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53" name="Oval 213"/>
                <p:cNvSpPr>
                  <a:spLocks noChangeArrowheads="1"/>
                </p:cNvSpPr>
                <p:nvPr/>
              </p:nvSpPr>
              <p:spPr bwMode="auto">
                <a:xfrm>
                  <a:off x="2299"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54" name="Rectangle 214"/>
                <p:cNvSpPr>
                  <a:spLocks noChangeArrowheads="1"/>
                </p:cNvSpPr>
                <p:nvPr/>
              </p:nvSpPr>
              <p:spPr bwMode="auto">
                <a:xfrm>
                  <a:off x="3122"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55" name="Rectangle 215"/>
                <p:cNvSpPr>
                  <a:spLocks noChangeArrowheads="1"/>
                </p:cNvSpPr>
                <p:nvPr/>
              </p:nvSpPr>
              <p:spPr bwMode="auto">
                <a:xfrm>
                  <a:off x="1584"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56" name="Oval 216"/>
                <p:cNvSpPr>
                  <a:spLocks noChangeArrowheads="1"/>
                </p:cNvSpPr>
                <p:nvPr/>
              </p:nvSpPr>
              <p:spPr bwMode="auto">
                <a:xfrm>
                  <a:off x="2125"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57" name="Oval 217"/>
                <p:cNvSpPr>
                  <a:spLocks noChangeArrowheads="1"/>
                </p:cNvSpPr>
                <p:nvPr/>
              </p:nvSpPr>
              <p:spPr bwMode="auto">
                <a:xfrm>
                  <a:off x="2754"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58" name="Line 218"/>
                <p:cNvSpPr>
                  <a:spLocks noChangeShapeType="1"/>
                </p:cNvSpPr>
                <p:nvPr/>
              </p:nvSpPr>
              <p:spPr bwMode="auto">
                <a:xfrm>
                  <a:off x="2472"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59" name="Line 219"/>
                <p:cNvSpPr>
                  <a:spLocks noChangeShapeType="1"/>
                </p:cNvSpPr>
                <p:nvPr/>
              </p:nvSpPr>
              <p:spPr bwMode="auto">
                <a:xfrm flipH="1">
                  <a:off x="2602"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60" name="Line 220"/>
                <p:cNvSpPr>
                  <a:spLocks noChangeShapeType="1"/>
                </p:cNvSpPr>
                <p:nvPr/>
              </p:nvSpPr>
              <p:spPr bwMode="auto">
                <a:xfrm flipH="1" flipV="1">
                  <a:off x="1649"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61" name="Line 221"/>
                <p:cNvSpPr>
                  <a:spLocks noChangeShapeType="1"/>
                </p:cNvSpPr>
                <p:nvPr/>
              </p:nvSpPr>
              <p:spPr bwMode="auto">
                <a:xfrm flipH="1">
                  <a:off x="1974"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62" name="Line 222"/>
                <p:cNvSpPr>
                  <a:spLocks noChangeShapeType="1"/>
                </p:cNvSpPr>
                <p:nvPr/>
              </p:nvSpPr>
              <p:spPr bwMode="auto">
                <a:xfrm>
                  <a:off x="2342"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63" name="Line 223"/>
                <p:cNvSpPr>
                  <a:spLocks noChangeShapeType="1"/>
                </p:cNvSpPr>
                <p:nvPr/>
              </p:nvSpPr>
              <p:spPr bwMode="auto">
                <a:xfrm>
                  <a:off x="2472"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64" name="Line 224"/>
                <p:cNvSpPr>
                  <a:spLocks noChangeShapeType="1"/>
                </p:cNvSpPr>
                <p:nvPr/>
              </p:nvSpPr>
              <p:spPr bwMode="auto">
                <a:xfrm flipH="1">
                  <a:off x="2970"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65" name="Line 225"/>
                <p:cNvSpPr>
                  <a:spLocks noChangeShapeType="1"/>
                </p:cNvSpPr>
                <p:nvPr/>
              </p:nvSpPr>
              <p:spPr bwMode="auto">
                <a:xfrm flipH="1">
                  <a:off x="2884"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66" name="Line 226"/>
                <p:cNvSpPr>
                  <a:spLocks noChangeShapeType="1"/>
                </p:cNvSpPr>
                <p:nvPr/>
              </p:nvSpPr>
              <p:spPr bwMode="auto">
                <a:xfrm flipV="1">
                  <a:off x="1822"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67" name="Line 227"/>
                <p:cNvSpPr>
                  <a:spLocks noChangeShapeType="1"/>
                </p:cNvSpPr>
                <p:nvPr/>
              </p:nvSpPr>
              <p:spPr bwMode="auto">
                <a:xfrm>
                  <a:off x="2450"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68" name="Line 228"/>
                <p:cNvSpPr>
                  <a:spLocks noChangeShapeType="1"/>
                </p:cNvSpPr>
                <p:nvPr/>
              </p:nvSpPr>
              <p:spPr bwMode="auto">
                <a:xfrm flipH="1" flipV="1">
                  <a:off x="1757"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69" name="Line 229"/>
                <p:cNvSpPr>
                  <a:spLocks noChangeShapeType="1"/>
                </p:cNvSpPr>
                <p:nvPr/>
              </p:nvSpPr>
              <p:spPr bwMode="auto">
                <a:xfrm>
                  <a:off x="1801"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70" name="Oval 230"/>
                <p:cNvSpPr>
                  <a:spLocks noChangeArrowheads="1"/>
                </p:cNvSpPr>
                <p:nvPr/>
              </p:nvSpPr>
              <p:spPr bwMode="auto">
                <a:xfrm>
                  <a:off x="1714"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71" name="Rectangle 231"/>
                <p:cNvSpPr>
                  <a:spLocks noChangeArrowheads="1"/>
                </p:cNvSpPr>
                <p:nvPr/>
              </p:nvSpPr>
              <p:spPr bwMode="auto">
                <a:xfrm>
                  <a:off x="2364"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72" name="Line 232"/>
                <p:cNvSpPr>
                  <a:spLocks noChangeShapeType="1"/>
                </p:cNvSpPr>
                <p:nvPr/>
              </p:nvSpPr>
              <p:spPr bwMode="auto">
                <a:xfrm>
                  <a:off x="1822"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grpSp>
          <p:nvGrpSpPr>
            <p:cNvPr id="676073" name="Group 233"/>
            <p:cNvGrpSpPr>
              <a:grpSpLocks/>
            </p:cNvGrpSpPr>
            <p:nvPr/>
          </p:nvGrpSpPr>
          <p:grpSpPr bwMode="auto">
            <a:xfrm flipV="1">
              <a:off x="1584" y="2112"/>
              <a:ext cx="3888" cy="1632"/>
              <a:chOff x="1584" y="768"/>
              <a:chExt cx="3888" cy="1632"/>
            </a:xfrm>
          </p:grpSpPr>
          <p:grpSp>
            <p:nvGrpSpPr>
              <p:cNvPr id="676074" name="Group 234"/>
              <p:cNvGrpSpPr>
                <a:grpSpLocks/>
              </p:cNvGrpSpPr>
              <p:nvPr/>
            </p:nvGrpSpPr>
            <p:grpSpPr bwMode="auto">
              <a:xfrm flipH="1" flipV="1">
                <a:off x="1584" y="768"/>
                <a:ext cx="2016" cy="1632"/>
                <a:chOff x="1584" y="960"/>
                <a:chExt cx="3360" cy="2784"/>
              </a:xfrm>
            </p:grpSpPr>
            <p:sp>
              <p:nvSpPr>
                <p:cNvPr id="676075" name="Line 235"/>
                <p:cNvSpPr>
                  <a:spLocks noChangeShapeType="1"/>
                </p:cNvSpPr>
                <p:nvPr/>
              </p:nvSpPr>
              <p:spPr bwMode="auto">
                <a:xfrm flipH="1">
                  <a:off x="4164"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76" name="Rectangle 236"/>
                <p:cNvSpPr>
                  <a:spLocks noChangeArrowheads="1"/>
                </p:cNvSpPr>
                <p:nvPr/>
              </p:nvSpPr>
              <p:spPr bwMode="auto">
                <a:xfrm flipH="1">
                  <a:off x="3536"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77" name="Oval 237"/>
                <p:cNvSpPr>
                  <a:spLocks noChangeArrowheads="1"/>
                </p:cNvSpPr>
                <p:nvPr/>
              </p:nvSpPr>
              <p:spPr bwMode="auto">
                <a:xfrm>
                  <a:off x="3883"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78" name="Rectangle 238"/>
                <p:cNvSpPr>
                  <a:spLocks noChangeArrowheads="1"/>
                </p:cNvSpPr>
                <p:nvPr/>
              </p:nvSpPr>
              <p:spPr bwMode="auto">
                <a:xfrm flipH="1">
                  <a:off x="3168"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79" name="Rectangle 239"/>
                <p:cNvSpPr>
                  <a:spLocks noChangeArrowheads="1"/>
                </p:cNvSpPr>
                <p:nvPr/>
              </p:nvSpPr>
              <p:spPr bwMode="auto">
                <a:xfrm flipH="1">
                  <a:off x="4706"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80" name="Oval 240"/>
                <p:cNvSpPr>
                  <a:spLocks noChangeArrowheads="1"/>
                </p:cNvSpPr>
                <p:nvPr/>
              </p:nvSpPr>
              <p:spPr bwMode="auto">
                <a:xfrm flipH="1">
                  <a:off x="4056"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81" name="Oval 241"/>
                <p:cNvSpPr>
                  <a:spLocks noChangeArrowheads="1"/>
                </p:cNvSpPr>
                <p:nvPr/>
              </p:nvSpPr>
              <p:spPr bwMode="auto">
                <a:xfrm flipH="1">
                  <a:off x="3428"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82" name="Line 242"/>
                <p:cNvSpPr>
                  <a:spLocks noChangeShapeType="1"/>
                </p:cNvSpPr>
                <p:nvPr/>
              </p:nvSpPr>
              <p:spPr bwMode="auto">
                <a:xfrm flipH="1">
                  <a:off x="4034"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83" name="Line 243"/>
                <p:cNvSpPr>
                  <a:spLocks noChangeShapeType="1"/>
                </p:cNvSpPr>
                <p:nvPr/>
              </p:nvSpPr>
              <p:spPr bwMode="auto">
                <a:xfrm>
                  <a:off x="3753"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84" name="Line 244"/>
                <p:cNvSpPr>
                  <a:spLocks noChangeShapeType="1"/>
                </p:cNvSpPr>
                <p:nvPr/>
              </p:nvSpPr>
              <p:spPr bwMode="auto">
                <a:xfrm flipV="1">
                  <a:off x="4727"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85" name="Line 245"/>
                <p:cNvSpPr>
                  <a:spLocks noChangeShapeType="1"/>
                </p:cNvSpPr>
                <p:nvPr/>
              </p:nvSpPr>
              <p:spPr bwMode="auto">
                <a:xfrm>
                  <a:off x="4273"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86" name="Line 246"/>
                <p:cNvSpPr>
                  <a:spLocks noChangeShapeType="1"/>
                </p:cNvSpPr>
                <p:nvPr/>
              </p:nvSpPr>
              <p:spPr bwMode="auto">
                <a:xfrm flipH="1">
                  <a:off x="4099"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87" name="Line 247"/>
                <p:cNvSpPr>
                  <a:spLocks noChangeShapeType="1"/>
                </p:cNvSpPr>
                <p:nvPr/>
              </p:nvSpPr>
              <p:spPr bwMode="auto">
                <a:xfrm flipH="1">
                  <a:off x="3774"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88" name="Line 248"/>
                <p:cNvSpPr>
                  <a:spLocks noChangeShapeType="1"/>
                </p:cNvSpPr>
                <p:nvPr/>
              </p:nvSpPr>
              <p:spPr bwMode="auto">
                <a:xfrm>
                  <a:off x="3363"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89" name="Line 249"/>
                <p:cNvSpPr>
                  <a:spLocks noChangeShapeType="1"/>
                </p:cNvSpPr>
                <p:nvPr/>
              </p:nvSpPr>
              <p:spPr bwMode="auto">
                <a:xfrm>
                  <a:off x="3580"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90" name="Line 250"/>
                <p:cNvSpPr>
                  <a:spLocks noChangeShapeType="1"/>
                </p:cNvSpPr>
                <p:nvPr/>
              </p:nvSpPr>
              <p:spPr bwMode="auto">
                <a:xfrm flipH="1" flipV="1">
                  <a:off x="4403"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91" name="Line 251"/>
                <p:cNvSpPr>
                  <a:spLocks noChangeShapeType="1"/>
                </p:cNvSpPr>
                <p:nvPr/>
              </p:nvSpPr>
              <p:spPr bwMode="auto">
                <a:xfrm flipH="1">
                  <a:off x="3688"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92" name="Line 252"/>
                <p:cNvSpPr>
                  <a:spLocks noChangeShapeType="1"/>
                </p:cNvSpPr>
                <p:nvPr/>
              </p:nvSpPr>
              <p:spPr bwMode="auto">
                <a:xfrm flipV="1">
                  <a:off x="4121"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93" name="Line 253"/>
                <p:cNvSpPr>
                  <a:spLocks noChangeShapeType="1"/>
                </p:cNvSpPr>
                <p:nvPr/>
              </p:nvSpPr>
              <p:spPr bwMode="auto">
                <a:xfrm flipH="1">
                  <a:off x="4078"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94" name="Oval 254"/>
                <p:cNvSpPr>
                  <a:spLocks noChangeArrowheads="1"/>
                </p:cNvSpPr>
                <p:nvPr/>
              </p:nvSpPr>
              <p:spPr bwMode="auto">
                <a:xfrm flipH="1">
                  <a:off x="4468"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95" name="Rectangle 255"/>
                <p:cNvSpPr>
                  <a:spLocks noChangeArrowheads="1"/>
                </p:cNvSpPr>
                <p:nvPr/>
              </p:nvSpPr>
              <p:spPr bwMode="auto">
                <a:xfrm flipH="1">
                  <a:off x="3926"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96" name="Line 256"/>
                <p:cNvSpPr>
                  <a:spLocks noChangeShapeType="1"/>
                </p:cNvSpPr>
                <p:nvPr/>
              </p:nvSpPr>
              <p:spPr bwMode="auto">
                <a:xfrm flipH="1">
                  <a:off x="3406"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97" name="Line 257"/>
                <p:cNvSpPr>
                  <a:spLocks noChangeShapeType="1"/>
                </p:cNvSpPr>
                <p:nvPr/>
              </p:nvSpPr>
              <p:spPr bwMode="auto">
                <a:xfrm flipH="1" flipV="1">
                  <a:off x="2580" y="2454"/>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098" name="Rectangle 258"/>
                <p:cNvSpPr>
                  <a:spLocks noChangeArrowheads="1"/>
                </p:cNvSpPr>
                <p:nvPr/>
              </p:nvSpPr>
              <p:spPr bwMode="auto">
                <a:xfrm flipH="1" flipV="1">
                  <a:off x="1952" y="2603"/>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099" name="Oval 259"/>
                <p:cNvSpPr>
                  <a:spLocks noChangeArrowheads="1"/>
                </p:cNvSpPr>
                <p:nvPr/>
              </p:nvSpPr>
              <p:spPr bwMode="auto">
                <a:xfrm flipH="1" flipV="1">
                  <a:off x="2299" y="3000"/>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00" name="Rectangle 260"/>
                <p:cNvSpPr>
                  <a:spLocks noChangeArrowheads="1"/>
                </p:cNvSpPr>
                <p:nvPr/>
              </p:nvSpPr>
              <p:spPr bwMode="auto">
                <a:xfrm flipH="1" flipV="1">
                  <a:off x="1584" y="3074"/>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01" name="Rectangle 261"/>
                <p:cNvSpPr>
                  <a:spLocks noChangeArrowheads="1"/>
                </p:cNvSpPr>
                <p:nvPr/>
              </p:nvSpPr>
              <p:spPr bwMode="auto">
                <a:xfrm flipH="1" flipV="1">
                  <a:off x="3122" y="3397"/>
                  <a:ext cx="238" cy="198"/>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02" name="Oval 262"/>
                <p:cNvSpPr>
                  <a:spLocks noChangeArrowheads="1"/>
                </p:cNvSpPr>
                <p:nvPr/>
              </p:nvSpPr>
              <p:spPr bwMode="auto">
                <a:xfrm flipH="1" flipV="1">
                  <a:off x="2472" y="3546"/>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03" name="Oval 263"/>
                <p:cNvSpPr>
                  <a:spLocks noChangeArrowheads="1"/>
                </p:cNvSpPr>
                <p:nvPr/>
              </p:nvSpPr>
              <p:spPr bwMode="auto">
                <a:xfrm flipH="1" flipV="1">
                  <a:off x="1844" y="3446"/>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04" name="Line 264"/>
                <p:cNvSpPr>
                  <a:spLocks noChangeShapeType="1"/>
                </p:cNvSpPr>
                <p:nvPr/>
              </p:nvSpPr>
              <p:spPr bwMode="auto">
                <a:xfrm flipH="1" flipV="1">
                  <a:off x="2450" y="245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05" name="Line 265"/>
                <p:cNvSpPr>
                  <a:spLocks noChangeShapeType="1"/>
                </p:cNvSpPr>
                <p:nvPr/>
              </p:nvSpPr>
              <p:spPr bwMode="auto">
                <a:xfrm flipV="1">
                  <a:off x="2169" y="2454"/>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06" name="Line 266"/>
                <p:cNvSpPr>
                  <a:spLocks noChangeShapeType="1"/>
                </p:cNvSpPr>
                <p:nvPr/>
              </p:nvSpPr>
              <p:spPr bwMode="auto">
                <a:xfrm>
                  <a:off x="3143" y="2826"/>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07" name="Line 267"/>
                <p:cNvSpPr>
                  <a:spLocks noChangeShapeType="1"/>
                </p:cNvSpPr>
                <p:nvPr/>
              </p:nvSpPr>
              <p:spPr bwMode="auto">
                <a:xfrm flipV="1">
                  <a:off x="2689" y="2826"/>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08" name="Line 268"/>
                <p:cNvSpPr>
                  <a:spLocks noChangeShapeType="1"/>
                </p:cNvSpPr>
                <p:nvPr/>
              </p:nvSpPr>
              <p:spPr bwMode="auto">
                <a:xfrm flipH="1" flipV="1">
                  <a:off x="2515" y="319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09" name="Line 269"/>
                <p:cNvSpPr>
                  <a:spLocks noChangeShapeType="1"/>
                </p:cNvSpPr>
                <p:nvPr/>
              </p:nvSpPr>
              <p:spPr bwMode="auto">
                <a:xfrm flipH="1" flipV="1">
                  <a:off x="2190" y="3546"/>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10" name="Line 270"/>
                <p:cNvSpPr>
                  <a:spLocks noChangeShapeType="1"/>
                </p:cNvSpPr>
                <p:nvPr/>
              </p:nvSpPr>
              <p:spPr bwMode="auto">
                <a:xfrm flipV="1">
                  <a:off x="1779" y="2802"/>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11" name="Line 271"/>
                <p:cNvSpPr>
                  <a:spLocks noChangeShapeType="1"/>
                </p:cNvSpPr>
                <p:nvPr/>
              </p:nvSpPr>
              <p:spPr bwMode="auto">
                <a:xfrm flipV="1">
                  <a:off x="1996" y="2802"/>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12" name="Line 272"/>
                <p:cNvSpPr>
                  <a:spLocks noChangeShapeType="1"/>
                </p:cNvSpPr>
                <p:nvPr/>
              </p:nvSpPr>
              <p:spPr bwMode="auto">
                <a:xfrm flipH="1">
                  <a:off x="2819" y="3546"/>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13" name="Line 273"/>
                <p:cNvSpPr>
                  <a:spLocks noChangeShapeType="1"/>
                </p:cNvSpPr>
                <p:nvPr/>
              </p:nvSpPr>
              <p:spPr bwMode="auto">
                <a:xfrm flipH="1" flipV="1">
                  <a:off x="2104" y="2802"/>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14" name="Line 274"/>
                <p:cNvSpPr>
                  <a:spLocks noChangeShapeType="1"/>
                </p:cNvSpPr>
                <p:nvPr/>
              </p:nvSpPr>
              <p:spPr bwMode="auto">
                <a:xfrm>
                  <a:off x="2537" y="2454"/>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15" name="Line 275"/>
                <p:cNvSpPr>
                  <a:spLocks noChangeShapeType="1"/>
                </p:cNvSpPr>
                <p:nvPr/>
              </p:nvSpPr>
              <p:spPr bwMode="auto">
                <a:xfrm flipH="1" flipV="1">
                  <a:off x="2494" y="2454"/>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16" name="Oval 276"/>
                <p:cNvSpPr>
                  <a:spLocks noChangeArrowheads="1"/>
                </p:cNvSpPr>
                <p:nvPr/>
              </p:nvSpPr>
              <p:spPr bwMode="auto">
                <a:xfrm flipH="1" flipV="1">
                  <a:off x="2884" y="262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17" name="Rectangle 277"/>
                <p:cNvSpPr>
                  <a:spLocks noChangeArrowheads="1"/>
                </p:cNvSpPr>
                <p:nvPr/>
              </p:nvSpPr>
              <p:spPr bwMode="auto">
                <a:xfrm flipH="1" flipV="1">
                  <a:off x="2342" y="2256"/>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18" name="Line 278"/>
                <p:cNvSpPr>
                  <a:spLocks noChangeShapeType="1"/>
                </p:cNvSpPr>
                <p:nvPr/>
              </p:nvSpPr>
              <p:spPr bwMode="auto">
                <a:xfrm flipH="1" flipV="1">
                  <a:off x="1822" y="3198"/>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19" name="Line 279"/>
                <p:cNvSpPr>
                  <a:spLocks noChangeShapeType="1"/>
                </p:cNvSpPr>
                <p:nvPr/>
              </p:nvSpPr>
              <p:spPr bwMode="auto">
                <a:xfrm flipV="1">
                  <a:off x="3169" y="2070"/>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20" name="Rectangle 280"/>
                <p:cNvSpPr>
                  <a:spLocks noChangeArrowheads="1"/>
                </p:cNvSpPr>
                <p:nvPr/>
              </p:nvSpPr>
              <p:spPr bwMode="auto">
                <a:xfrm flipV="1">
                  <a:off x="3906" y="2219"/>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21" name="Oval 281"/>
                <p:cNvSpPr>
                  <a:spLocks noChangeArrowheads="1"/>
                </p:cNvSpPr>
                <p:nvPr/>
              </p:nvSpPr>
              <p:spPr bwMode="auto">
                <a:xfrm flipV="1">
                  <a:off x="3451" y="261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22" name="Rectangle 282"/>
                <p:cNvSpPr>
                  <a:spLocks noChangeArrowheads="1"/>
                </p:cNvSpPr>
                <p:nvPr/>
              </p:nvSpPr>
              <p:spPr bwMode="auto">
                <a:xfrm flipV="1">
                  <a:off x="4274" y="2690"/>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23" name="Rectangle 283"/>
                <p:cNvSpPr>
                  <a:spLocks noChangeArrowheads="1"/>
                </p:cNvSpPr>
                <p:nvPr/>
              </p:nvSpPr>
              <p:spPr bwMode="auto">
                <a:xfrm flipV="1">
                  <a:off x="2736" y="3013"/>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24" name="Oval 284"/>
                <p:cNvSpPr>
                  <a:spLocks noChangeArrowheads="1"/>
                </p:cNvSpPr>
                <p:nvPr/>
              </p:nvSpPr>
              <p:spPr bwMode="auto">
                <a:xfrm flipV="1">
                  <a:off x="3277" y="3162"/>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25" name="Oval 285"/>
                <p:cNvSpPr>
                  <a:spLocks noChangeArrowheads="1"/>
                </p:cNvSpPr>
                <p:nvPr/>
              </p:nvSpPr>
              <p:spPr bwMode="auto">
                <a:xfrm flipV="1">
                  <a:off x="3906" y="3062"/>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26" name="Line 286"/>
                <p:cNvSpPr>
                  <a:spLocks noChangeShapeType="1"/>
                </p:cNvSpPr>
                <p:nvPr/>
              </p:nvSpPr>
              <p:spPr bwMode="auto">
                <a:xfrm flipV="1">
                  <a:off x="3624" y="2070"/>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27" name="Line 287"/>
                <p:cNvSpPr>
                  <a:spLocks noChangeShapeType="1"/>
                </p:cNvSpPr>
                <p:nvPr/>
              </p:nvSpPr>
              <p:spPr bwMode="auto">
                <a:xfrm flipH="1" flipV="1">
                  <a:off x="3754" y="2070"/>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28" name="Line 288"/>
                <p:cNvSpPr>
                  <a:spLocks noChangeShapeType="1"/>
                </p:cNvSpPr>
                <p:nvPr/>
              </p:nvSpPr>
              <p:spPr bwMode="auto">
                <a:xfrm flipH="1">
                  <a:off x="2801" y="2442"/>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29" name="Line 289"/>
                <p:cNvSpPr>
                  <a:spLocks noChangeShapeType="1"/>
                </p:cNvSpPr>
                <p:nvPr/>
              </p:nvSpPr>
              <p:spPr bwMode="auto">
                <a:xfrm flipH="1" flipV="1">
                  <a:off x="3126" y="2442"/>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30" name="Line 290"/>
                <p:cNvSpPr>
                  <a:spLocks noChangeShapeType="1"/>
                </p:cNvSpPr>
                <p:nvPr/>
              </p:nvSpPr>
              <p:spPr bwMode="auto">
                <a:xfrm flipV="1">
                  <a:off x="3494" y="2814"/>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31" name="Line 291"/>
                <p:cNvSpPr>
                  <a:spLocks noChangeShapeType="1"/>
                </p:cNvSpPr>
                <p:nvPr/>
              </p:nvSpPr>
              <p:spPr bwMode="auto">
                <a:xfrm flipV="1">
                  <a:off x="3624" y="3162"/>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32" name="Line 292"/>
                <p:cNvSpPr>
                  <a:spLocks noChangeShapeType="1"/>
                </p:cNvSpPr>
                <p:nvPr/>
              </p:nvSpPr>
              <p:spPr bwMode="auto">
                <a:xfrm flipH="1" flipV="1">
                  <a:off x="4122" y="2418"/>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33" name="Line 293"/>
                <p:cNvSpPr>
                  <a:spLocks noChangeShapeType="1"/>
                </p:cNvSpPr>
                <p:nvPr/>
              </p:nvSpPr>
              <p:spPr bwMode="auto">
                <a:xfrm flipH="1" flipV="1">
                  <a:off x="4036" y="241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34" name="Line 294"/>
                <p:cNvSpPr>
                  <a:spLocks noChangeShapeType="1"/>
                </p:cNvSpPr>
                <p:nvPr/>
              </p:nvSpPr>
              <p:spPr bwMode="auto">
                <a:xfrm>
                  <a:off x="2974" y="3162"/>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35" name="Line 295"/>
                <p:cNvSpPr>
                  <a:spLocks noChangeShapeType="1"/>
                </p:cNvSpPr>
                <p:nvPr/>
              </p:nvSpPr>
              <p:spPr bwMode="auto">
                <a:xfrm flipV="1">
                  <a:off x="3602" y="2418"/>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36" name="Line 296"/>
                <p:cNvSpPr>
                  <a:spLocks noChangeShapeType="1"/>
                </p:cNvSpPr>
                <p:nvPr/>
              </p:nvSpPr>
              <p:spPr bwMode="auto">
                <a:xfrm flipH="1">
                  <a:off x="2909" y="2070"/>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37" name="Line 297"/>
                <p:cNvSpPr>
                  <a:spLocks noChangeShapeType="1"/>
                </p:cNvSpPr>
                <p:nvPr/>
              </p:nvSpPr>
              <p:spPr bwMode="auto">
                <a:xfrm flipV="1">
                  <a:off x="2953" y="2070"/>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38" name="Oval 298"/>
                <p:cNvSpPr>
                  <a:spLocks noChangeArrowheads="1"/>
                </p:cNvSpPr>
                <p:nvPr/>
              </p:nvSpPr>
              <p:spPr bwMode="auto">
                <a:xfrm flipV="1">
                  <a:off x="2866" y="2244"/>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39" name="Rectangle 299"/>
                <p:cNvSpPr>
                  <a:spLocks noChangeArrowheads="1"/>
                </p:cNvSpPr>
                <p:nvPr/>
              </p:nvSpPr>
              <p:spPr bwMode="auto">
                <a:xfrm flipV="1">
                  <a:off x="3516" y="1872"/>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40" name="Line 300"/>
                <p:cNvSpPr>
                  <a:spLocks noChangeShapeType="1"/>
                </p:cNvSpPr>
                <p:nvPr/>
              </p:nvSpPr>
              <p:spPr bwMode="auto">
                <a:xfrm flipV="1">
                  <a:off x="2974" y="2814"/>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41" name="Line 301"/>
                <p:cNvSpPr>
                  <a:spLocks noChangeShapeType="1"/>
                </p:cNvSpPr>
                <p:nvPr/>
              </p:nvSpPr>
              <p:spPr bwMode="auto">
                <a:xfrm>
                  <a:off x="2017"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42" name="Rectangle 302"/>
                <p:cNvSpPr>
                  <a:spLocks noChangeArrowheads="1"/>
                </p:cNvSpPr>
                <p:nvPr/>
              </p:nvSpPr>
              <p:spPr bwMode="auto">
                <a:xfrm>
                  <a:off x="2754"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43" name="Oval 303"/>
                <p:cNvSpPr>
                  <a:spLocks noChangeArrowheads="1"/>
                </p:cNvSpPr>
                <p:nvPr/>
              </p:nvSpPr>
              <p:spPr bwMode="auto">
                <a:xfrm>
                  <a:off x="2299"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44" name="Rectangle 304"/>
                <p:cNvSpPr>
                  <a:spLocks noChangeArrowheads="1"/>
                </p:cNvSpPr>
                <p:nvPr/>
              </p:nvSpPr>
              <p:spPr bwMode="auto">
                <a:xfrm>
                  <a:off x="3122"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45" name="Rectangle 305"/>
                <p:cNvSpPr>
                  <a:spLocks noChangeArrowheads="1"/>
                </p:cNvSpPr>
                <p:nvPr/>
              </p:nvSpPr>
              <p:spPr bwMode="auto">
                <a:xfrm>
                  <a:off x="1584"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46" name="Oval 306"/>
                <p:cNvSpPr>
                  <a:spLocks noChangeArrowheads="1"/>
                </p:cNvSpPr>
                <p:nvPr/>
              </p:nvSpPr>
              <p:spPr bwMode="auto">
                <a:xfrm>
                  <a:off x="2125"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47" name="Oval 307"/>
                <p:cNvSpPr>
                  <a:spLocks noChangeArrowheads="1"/>
                </p:cNvSpPr>
                <p:nvPr/>
              </p:nvSpPr>
              <p:spPr bwMode="auto">
                <a:xfrm>
                  <a:off x="2754"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48" name="Line 308"/>
                <p:cNvSpPr>
                  <a:spLocks noChangeShapeType="1"/>
                </p:cNvSpPr>
                <p:nvPr/>
              </p:nvSpPr>
              <p:spPr bwMode="auto">
                <a:xfrm>
                  <a:off x="2472"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49" name="Line 309"/>
                <p:cNvSpPr>
                  <a:spLocks noChangeShapeType="1"/>
                </p:cNvSpPr>
                <p:nvPr/>
              </p:nvSpPr>
              <p:spPr bwMode="auto">
                <a:xfrm flipH="1">
                  <a:off x="2602"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50" name="Line 310"/>
                <p:cNvSpPr>
                  <a:spLocks noChangeShapeType="1"/>
                </p:cNvSpPr>
                <p:nvPr/>
              </p:nvSpPr>
              <p:spPr bwMode="auto">
                <a:xfrm flipH="1" flipV="1">
                  <a:off x="1649"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51" name="Line 311"/>
                <p:cNvSpPr>
                  <a:spLocks noChangeShapeType="1"/>
                </p:cNvSpPr>
                <p:nvPr/>
              </p:nvSpPr>
              <p:spPr bwMode="auto">
                <a:xfrm flipH="1">
                  <a:off x="1974"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52" name="Line 312"/>
                <p:cNvSpPr>
                  <a:spLocks noChangeShapeType="1"/>
                </p:cNvSpPr>
                <p:nvPr/>
              </p:nvSpPr>
              <p:spPr bwMode="auto">
                <a:xfrm>
                  <a:off x="2342"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53" name="Line 313"/>
                <p:cNvSpPr>
                  <a:spLocks noChangeShapeType="1"/>
                </p:cNvSpPr>
                <p:nvPr/>
              </p:nvSpPr>
              <p:spPr bwMode="auto">
                <a:xfrm>
                  <a:off x="2472"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54" name="Line 314"/>
                <p:cNvSpPr>
                  <a:spLocks noChangeShapeType="1"/>
                </p:cNvSpPr>
                <p:nvPr/>
              </p:nvSpPr>
              <p:spPr bwMode="auto">
                <a:xfrm flipH="1">
                  <a:off x="2970"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55" name="Line 315"/>
                <p:cNvSpPr>
                  <a:spLocks noChangeShapeType="1"/>
                </p:cNvSpPr>
                <p:nvPr/>
              </p:nvSpPr>
              <p:spPr bwMode="auto">
                <a:xfrm flipH="1">
                  <a:off x="2884"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56" name="Line 316"/>
                <p:cNvSpPr>
                  <a:spLocks noChangeShapeType="1"/>
                </p:cNvSpPr>
                <p:nvPr/>
              </p:nvSpPr>
              <p:spPr bwMode="auto">
                <a:xfrm flipV="1">
                  <a:off x="1822"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57" name="Line 317"/>
                <p:cNvSpPr>
                  <a:spLocks noChangeShapeType="1"/>
                </p:cNvSpPr>
                <p:nvPr/>
              </p:nvSpPr>
              <p:spPr bwMode="auto">
                <a:xfrm>
                  <a:off x="2450"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58" name="Line 318"/>
                <p:cNvSpPr>
                  <a:spLocks noChangeShapeType="1"/>
                </p:cNvSpPr>
                <p:nvPr/>
              </p:nvSpPr>
              <p:spPr bwMode="auto">
                <a:xfrm flipH="1" flipV="1">
                  <a:off x="1757"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59" name="Line 319"/>
                <p:cNvSpPr>
                  <a:spLocks noChangeShapeType="1"/>
                </p:cNvSpPr>
                <p:nvPr/>
              </p:nvSpPr>
              <p:spPr bwMode="auto">
                <a:xfrm>
                  <a:off x="1801"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60" name="Oval 320"/>
                <p:cNvSpPr>
                  <a:spLocks noChangeArrowheads="1"/>
                </p:cNvSpPr>
                <p:nvPr/>
              </p:nvSpPr>
              <p:spPr bwMode="auto">
                <a:xfrm>
                  <a:off x="1714"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61" name="Rectangle 321"/>
                <p:cNvSpPr>
                  <a:spLocks noChangeArrowheads="1"/>
                </p:cNvSpPr>
                <p:nvPr/>
              </p:nvSpPr>
              <p:spPr bwMode="auto">
                <a:xfrm>
                  <a:off x="2364"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62" name="Line 322"/>
                <p:cNvSpPr>
                  <a:spLocks noChangeShapeType="1"/>
                </p:cNvSpPr>
                <p:nvPr/>
              </p:nvSpPr>
              <p:spPr bwMode="auto">
                <a:xfrm>
                  <a:off x="1822"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676163" name="Group 323"/>
              <p:cNvGrpSpPr>
                <a:grpSpLocks/>
              </p:cNvGrpSpPr>
              <p:nvPr/>
            </p:nvGrpSpPr>
            <p:grpSpPr bwMode="auto">
              <a:xfrm flipV="1">
                <a:off x="3456" y="768"/>
                <a:ext cx="2016" cy="1632"/>
                <a:chOff x="1584" y="960"/>
                <a:chExt cx="3360" cy="2784"/>
              </a:xfrm>
            </p:grpSpPr>
            <p:sp>
              <p:nvSpPr>
                <p:cNvPr id="676164" name="Line 324"/>
                <p:cNvSpPr>
                  <a:spLocks noChangeShapeType="1"/>
                </p:cNvSpPr>
                <p:nvPr/>
              </p:nvSpPr>
              <p:spPr bwMode="auto">
                <a:xfrm flipH="1">
                  <a:off x="4164"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65" name="Rectangle 325"/>
                <p:cNvSpPr>
                  <a:spLocks noChangeArrowheads="1"/>
                </p:cNvSpPr>
                <p:nvPr/>
              </p:nvSpPr>
              <p:spPr bwMode="auto">
                <a:xfrm flipH="1">
                  <a:off x="3536"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66" name="Oval 326"/>
                <p:cNvSpPr>
                  <a:spLocks noChangeArrowheads="1"/>
                </p:cNvSpPr>
                <p:nvPr/>
              </p:nvSpPr>
              <p:spPr bwMode="auto">
                <a:xfrm>
                  <a:off x="3883"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67" name="Rectangle 327"/>
                <p:cNvSpPr>
                  <a:spLocks noChangeArrowheads="1"/>
                </p:cNvSpPr>
                <p:nvPr/>
              </p:nvSpPr>
              <p:spPr bwMode="auto">
                <a:xfrm flipH="1">
                  <a:off x="3168"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68" name="Rectangle 328"/>
                <p:cNvSpPr>
                  <a:spLocks noChangeArrowheads="1"/>
                </p:cNvSpPr>
                <p:nvPr/>
              </p:nvSpPr>
              <p:spPr bwMode="auto">
                <a:xfrm flipH="1">
                  <a:off x="4706"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69" name="Oval 329"/>
                <p:cNvSpPr>
                  <a:spLocks noChangeArrowheads="1"/>
                </p:cNvSpPr>
                <p:nvPr/>
              </p:nvSpPr>
              <p:spPr bwMode="auto">
                <a:xfrm flipH="1">
                  <a:off x="4056"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70" name="Oval 330"/>
                <p:cNvSpPr>
                  <a:spLocks noChangeArrowheads="1"/>
                </p:cNvSpPr>
                <p:nvPr/>
              </p:nvSpPr>
              <p:spPr bwMode="auto">
                <a:xfrm flipH="1">
                  <a:off x="3428"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71" name="Line 331"/>
                <p:cNvSpPr>
                  <a:spLocks noChangeShapeType="1"/>
                </p:cNvSpPr>
                <p:nvPr/>
              </p:nvSpPr>
              <p:spPr bwMode="auto">
                <a:xfrm flipH="1">
                  <a:off x="4034"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72" name="Line 332"/>
                <p:cNvSpPr>
                  <a:spLocks noChangeShapeType="1"/>
                </p:cNvSpPr>
                <p:nvPr/>
              </p:nvSpPr>
              <p:spPr bwMode="auto">
                <a:xfrm>
                  <a:off x="3753"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73" name="Line 333"/>
                <p:cNvSpPr>
                  <a:spLocks noChangeShapeType="1"/>
                </p:cNvSpPr>
                <p:nvPr/>
              </p:nvSpPr>
              <p:spPr bwMode="auto">
                <a:xfrm flipV="1">
                  <a:off x="4727"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74" name="Line 334"/>
                <p:cNvSpPr>
                  <a:spLocks noChangeShapeType="1"/>
                </p:cNvSpPr>
                <p:nvPr/>
              </p:nvSpPr>
              <p:spPr bwMode="auto">
                <a:xfrm>
                  <a:off x="4273"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75" name="Line 335"/>
                <p:cNvSpPr>
                  <a:spLocks noChangeShapeType="1"/>
                </p:cNvSpPr>
                <p:nvPr/>
              </p:nvSpPr>
              <p:spPr bwMode="auto">
                <a:xfrm flipH="1">
                  <a:off x="4099"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76" name="Line 336"/>
                <p:cNvSpPr>
                  <a:spLocks noChangeShapeType="1"/>
                </p:cNvSpPr>
                <p:nvPr/>
              </p:nvSpPr>
              <p:spPr bwMode="auto">
                <a:xfrm flipH="1">
                  <a:off x="3774"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77" name="Line 337"/>
                <p:cNvSpPr>
                  <a:spLocks noChangeShapeType="1"/>
                </p:cNvSpPr>
                <p:nvPr/>
              </p:nvSpPr>
              <p:spPr bwMode="auto">
                <a:xfrm>
                  <a:off x="3363"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78" name="Line 338"/>
                <p:cNvSpPr>
                  <a:spLocks noChangeShapeType="1"/>
                </p:cNvSpPr>
                <p:nvPr/>
              </p:nvSpPr>
              <p:spPr bwMode="auto">
                <a:xfrm>
                  <a:off x="3580"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79" name="Line 339"/>
                <p:cNvSpPr>
                  <a:spLocks noChangeShapeType="1"/>
                </p:cNvSpPr>
                <p:nvPr/>
              </p:nvSpPr>
              <p:spPr bwMode="auto">
                <a:xfrm flipH="1" flipV="1">
                  <a:off x="4403"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80" name="Line 340"/>
                <p:cNvSpPr>
                  <a:spLocks noChangeShapeType="1"/>
                </p:cNvSpPr>
                <p:nvPr/>
              </p:nvSpPr>
              <p:spPr bwMode="auto">
                <a:xfrm flipH="1">
                  <a:off x="3688"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81" name="Line 341"/>
                <p:cNvSpPr>
                  <a:spLocks noChangeShapeType="1"/>
                </p:cNvSpPr>
                <p:nvPr/>
              </p:nvSpPr>
              <p:spPr bwMode="auto">
                <a:xfrm flipV="1">
                  <a:off x="4121"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82" name="Line 342"/>
                <p:cNvSpPr>
                  <a:spLocks noChangeShapeType="1"/>
                </p:cNvSpPr>
                <p:nvPr/>
              </p:nvSpPr>
              <p:spPr bwMode="auto">
                <a:xfrm flipH="1">
                  <a:off x="4078"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83" name="Oval 343"/>
                <p:cNvSpPr>
                  <a:spLocks noChangeArrowheads="1"/>
                </p:cNvSpPr>
                <p:nvPr/>
              </p:nvSpPr>
              <p:spPr bwMode="auto">
                <a:xfrm flipH="1">
                  <a:off x="4468"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84" name="Rectangle 344"/>
                <p:cNvSpPr>
                  <a:spLocks noChangeArrowheads="1"/>
                </p:cNvSpPr>
                <p:nvPr/>
              </p:nvSpPr>
              <p:spPr bwMode="auto">
                <a:xfrm flipH="1">
                  <a:off x="3926"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85" name="Line 345"/>
                <p:cNvSpPr>
                  <a:spLocks noChangeShapeType="1"/>
                </p:cNvSpPr>
                <p:nvPr/>
              </p:nvSpPr>
              <p:spPr bwMode="auto">
                <a:xfrm flipH="1">
                  <a:off x="3406"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86" name="Line 346"/>
                <p:cNvSpPr>
                  <a:spLocks noChangeShapeType="1"/>
                </p:cNvSpPr>
                <p:nvPr/>
              </p:nvSpPr>
              <p:spPr bwMode="auto">
                <a:xfrm flipH="1" flipV="1">
                  <a:off x="2580" y="2454"/>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87" name="Rectangle 347"/>
                <p:cNvSpPr>
                  <a:spLocks noChangeArrowheads="1"/>
                </p:cNvSpPr>
                <p:nvPr/>
              </p:nvSpPr>
              <p:spPr bwMode="auto">
                <a:xfrm flipH="1" flipV="1">
                  <a:off x="1952" y="2603"/>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88" name="Oval 348"/>
                <p:cNvSpPr>
                  <a:spLocks noChangeArrowheads="1"/>
                </p:cNvSpPr>
                <p:nvPr/>
              </p:nvSpPr>
              <p:spPr bwMode="auto">
                <a:xfrm flipH="1" flipV="1">
                  <a:off x="2299" y="3000"/>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89" name="Rectangle 349"/>
                <p:cNvSpPr>
                  <a:spLocks noChangeArrowheads="1"/>
                </p:cNvSpPr>
                <p:nvPr/>
              </p:nvSpPr>
              <p:spPr bwMode="auto">
                <a:xfrm flipH="1" flipV="1">
                  <a:off x="1584" y="3074"/>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90" name="Rectangle 350"/>
                <p:cNvSpPr>
                  <a:spLocks noChangeArrowheads="1"/>
                </p:cNvSpPr>
                <p:nvPr/>
              </p:nvSpPr>
              <p:spPr bwMode="auto">
                <a:xfrm flipH="1" flipV="1">
                  <a:off x="3122" y="3397"/>
                  <a:ext cx="238" cy="198"/>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91" name="Oval 351"/>
                <p:cNvSpPr>
                  <a:spLocks noChangeArrowheads="1"/>
                </p:cNvSpPr>
                <p:nvPr/>
              </p:nvSpPr>
              <p:spPr bwMode="auto">
                <a:xfrm flipH="1" flipV="1">
                  <a:off x="2472" y="3546"/>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92" name="Oval 352"/>
                <p:cNvSpPr>
                  <a:spLocks noChangeArrowheads="1"/>
                </p:cNvSpPr>
                <p:nvPr/>
              </p:nvSpPr>
              <p:spPr bwMode="auto">
                <a:xfrm flipH="1" flipV="1">
                  <a:off x="1844" y="3446"/>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193" name="Line 353"/>
                <p:cNvSpPr>
                  <a:spLocks noChangeShapeType="1"/>
                </p:cNvSpPr>
                <p:nvPr/>
              </p:nvSpPr>
              <p:spPr bwMode="auto">
                <a:xfrm flipH="1" flipV="1">
                  <a:off x="2450" y="245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94" name="Line 354"/>
                <p:cNvSpPr>
                  <a:spLocks noChangeShapeType="1"/>
                </p:cNvSpPr>
                <p:nvPr/>
              </p:nvSpPr>
              <p:spPr bwMode="auto">
                <a:xfrm flipV="1">
                  <a:off x="2169" y="2454"/>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95" name="Line 355"/>
                <p:cNvSpPr>
                  <a:spLocks noChangeShapeType="1"/>
                </p:cNvSpPr>
                <p:nvPr/>
              </p:nvSpPr>
              <p:spPr bwMode="auto">
                <a:xfrm>
                  <a:off x="3143" y="2826"/>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96" name="Line 356"/>
                <p:cNvSpPr>
                  <a:spLocks noChangeShapeType="1"/>
                </p:cNvSpPr>
                <p:nvPr/>
              </p:nvSpPr>
              <p:spPr bwMode="auto">
                <a:xfrm flipV="1">
                  <a:off x="2689" y="2826"/>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97" name="Line 357"/>
                <p:cNvSpPr>
                  <a:spLocks noChangeShapeType="1"/>
                </p:cNvSpPr>
                <p:nvPr/>
              </p:nvSpPr>
              <p:spPr bwMode="auto">
                <a:xfrm flipH="1" flipV="1">
                  <a:off x="2515" y="319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98" name="Line 358"/>
                <p:cNvSpPr>
                  <a:spLocks noChangeShapeType="1"/>
                </p:cNvSpPr>
                <p:nvPr/>
              </p:nvSpPr>
              <p:spPr bwMode="auto">
                <a:xfrm flipH="1" flipV="1">
                  <a:off x="2190" y="3546"/>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199" name="Line 359"/>
                <p:cNvSpPr>
                  <a:spLocks noChangeShapeType="1"/>
                </p:cNvSpPr>
                <p:nvPr/>
              </p:nvSpPr>
              <p:spPr bwMode="auto">
                <a:xfrm flipV="1">
                  <a:off x="1779" y="2802"/>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00" name="Line 360"/>
                <p:cNvSpPr>
                  <a:spLocks noChangeShapeType="1"/>
                </p:cNvSpPr>
                <p:nvPr/>
              </p:nvSpPr>
              <p:spPr bwMode="auto">
                <a:xfrm flipV="1">
                  <a:off x="1996" y="2802"/>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01" name="Line 361"/>
                <p:cNvSpPr>
                  <a:spLocks noChangeShapeType="1"/>
                </p:cNvSpPr>
                <p:nvPr/>
              </p:nvSpPr>
              <p:spPr bwMode="auto">
                <a:xfrm flipH="1">
                  <a:off x="2819" y="3546"/>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02" name="Line 362"/>
                <p:cNvSpPr>
                  <a:spLocks noChangeShapeType="1"/>
                </p:cNvSpPr>
                <p:nvPr/>
              </p:nvSpPr>
              <p:spPr bwMode="auto">
                <a:xfrm flipH="1" flipV="1">
                  <a:off x="2104" y="2802"/>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03" name="Line 363"/>
                <p:cNvSpPr>
                  <a:spLocks noChangeShapeType="1"/>
                </p:cNvSpPr>
                <p:nvPr/>
              </p:nvSpPr>
              <p:spPr bwMode="auto">
                <a:xfrm>
                  <a:off x="2537" y="2454"/>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04" name="Line 364"/>
                <p:cNvSpPr>
                  <a:spLocks noChangeShapeType="1"/>
                </p:cNvSpPr>
                <p:nvPr/>
              </p:nvSpPr>
              <p:spPr bwMode="auto">
                <a:xfrm flipH="1" flipV="1">
                  <a:off x="2494" y="2454"/>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05" name="Oval 365"/>
                <p:cNvSpPr>
                  <a:spLocks noChangeArrowheads="1"/>
                </p:cNvSpPr>
                <p:nvPr/>
              </p:nvSpPr>
              <p:spPr bwMode="auto">
                <a:xfrm flipH="1" flipV="1">
                  <a:off x="2884" y="262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06" name="Rectangle 366"/>
                <p:cNvSpPr>
                  <a:spLocks noChangeArrowheads="1"/>
                </p:cNvSpPr>
                <p:nvPr/>
              </p:nvSpPr>
              <p:spPr bwMode="auto">
                <a:xfrm flipH="1" flipV="1">
                  <a:off x="2342" y="2256"/>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07" name="Line 367"/>
                <p:cNvSpPr>
                  <a:spLocks noChangeShapeType="1"/>
                </p:cNvSpPr>
                <p:nvPr/>
              </p:nvSpPr>
              <p:spPr bwMode="auto">
                <a:xfrm flipH="1" flipV="1">
                  <a:off x="1822" y="3198"/>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08" name="Line 368"/>
                <p:cNvSpPr>
                  <a:spLocks noChangeShapeType="1"/>
                </p:cNvSpPr>
                <p:nvPr/>
              </p:nvSpPr>
              <p:spPr bwMode="auto">
                <a:xfrm flipV="1">
                  <a:off x="3169" y="2070"/>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09" name="Rectangle 369"/>
                <p:cNvSpPr>
                  <a:spLocks noChangeArrowheads="1"/>
                </p:cNvSpPr>
                <p:nvPr/>
              </p:nvSpPr>
              <p:spPr bwMode="auto">
                <a:xfrm flipV="1">
                  <a:off x="3906" y="2219"/>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10" name="Oval 370"/>
                <p:cNvSpPr>
                  <a:spLocks noChangeArrowheads="1"/>
                </p:cNvSpPr>
                <p:nvPr/>
              </p:nvSpPr>
              <p:spPr bwMode="auto">
                <a:xfrm flipV="1">
                  <a:off x="3451" y="261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11" name="Rectangle 371"/>
                <p:cNvSpPr>
                  <a:spLocks noChangeArrowheads="1"/>
                </p:cNvSpPr>
                <p:nvPr/>
              </p:nvSpPr>
              <p:spPr bwMode="auto">
                <a:xfrm flipV="1">
                  <a:off x="4274" y="2690"/>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12" name="Rectangle 372"/>
                <p:cNvSpPr>
                  <a:spLocks noChangeArrowheads="1"/>
                </p:cNvSpPr>
                <p:nvPr/>
              </p:nvSpPr>
              <p:spPr bwMode="auto">
                <a:xfrm flipV="1">
                  <a:off x="2736" y="3013"/>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13" name="Oval 373"/>
                <p:cNvSpPr>
                  <a:spLocks noChangeArrowheads="1"/>
                </p:cNvSpPr>
                <p:nvPr/>
              </p:nvSpPr>
              <p:spPr bwMode="auto">
                <a:xfrm flipV="1">
                  <a:off x="3277" y="3162"/>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14" name="Oval 374"/>
                <p:cNvSpPr>
                  <a:spLocks noChangeArrowheads="1"/>
                </p:cNvSpPr>
                <p:nvPr/>
              </p:nvSpPr>
              <p:spPr bwMode="auto">
                <a:xfrm flipV="1">
                  <a:off x="3906" y="3062"/>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15" name="Line 375"/>
                <p:cNvSpPr>
                  <a:spLocks noChangeShapeType="1"/>
                </p:cNvSpPr>
                <p:nvPr/>
              </p:nvSpPr>
              <p:spPr bwMode="auto">
                <a:xfrm flipV="1">
                  <a:off x="3624" y="2070"/>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16" name="Line 376"/>
                <p:cNvSpPr>
                  <a:spLocks noChangeShapeType="1"/>
                </p:cNvSpPr>
                <p:nvPr/>
              </p:nvSpPr>
              <p:spPr bwMode="auto">
                <a:xfrm flipH="1" flipV="1">
                  <a:off x="3754" y="2070"/>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17" name="Line 377"/>
                <p:cNvSpPr>
                  <a:spLocks noChangeShapeType="1"/>
                </p:cNvSpPr>
                <p:nvPr/>
              </p:nvSpPr>
              <p:spPr bwMode="auto">
                <a:xfrm flipH="1">
                  <a:off x="2801" y="2442"/>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18" name="Line 378"/>
                <p:cNvSpPr>
                  <a:spLocks noChangeShapeType="1"/>
                </p:cNvSpPr>
                <p:nvPr/>
              </p:nvSpPr>
              <p:spPr bwMode="auto">
                <a:xfrm flipH="1" flipV="1">
                  <a:off x="3126" y="2442"/>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19" name="Line 379"/>
                <p:cNvSpPr>
                  <a:spLocks noChangeShapeType="1"/>
                </p:cNvSpPr>
                <p:nvPr/>
              </p:nvSpPr>
              <p:spPr bwMode="auto">
                <a:xfrm flipV="1">
                  <a:off x="3494" y="2814"/>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20" name="Line 380"/>
                <p:cNvSpPr>
                  <a:spLocks noChangeShapeType="1"/>
                </p:cNvSpPr>
                <p:nvPr/>
              </p:nvSpPr>
              <p:spPr bwMode="auto">
                <a:xfrm flipV="1">
                  <a:off x="3624" y="3162"/>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21" name="Line 381"/>
                <p:cNvSpPr>
                  <a:spLocks noChangeShapeType="1"/>
                </p:cNvSpPr>
                <p:nvPr/>
              </p:nvSpPr>
              <p:spPr bwMode="auto">
                <a:xfrm flipH="1" flipV="1">
                  <a:off x="4122" y="2418"/>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22" name="Line 382"/>
                <p:cNvSpPr>
                  <a:spLocks noChangeShapeType="1"/>
                </p:cNvSpPr>
                <p:nvPr/>
              </p:nvSpPr>
              <p:spPr bwMode="auto">
                <a:xfrm flipH="1" flipV="1">
                  <a:off x="4036" y="241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23" name="Line 383"/>
                <p:cNvSpPr>
                  <a:spLocks noChangeShapeType="1"/>
                </p:cNvSpPr>
                <p:nvPr/>
              </p:nvSpPr>
              <p:spPr bwMode="auto">
                <a:xfrm>
                  <a:off x="2974" y="3162"/>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24" name="Line 384"/>
                <p:cNvSpPr>
                  <a:spLocks noChangeShapeType="1"/>
                </p:cNvSpPr>
                <p:nvPr/>
              </p:nvSpPr>
              <p:spPr bwMode="auto">
                <a:xfrm flipV="1">
                  <a:off x="3602" y="2418"/>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25" name="Line 385"/>
                <p:cNvSpPr>
                  <a:spLocks noChangeShapeType="1"/>
                </p:cNvSpPr>
                <p:nvPr/>
              </p:nvSpPr>
              <p:spPr bwMode="auto">
                <a:xfrm flipH="1">
                  <a:off x="2909" y="2070"/>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26" name="Line 386"/>
                <p:cNvSpPr>
                  <a:spLocks noChangeShapeType="1"/>
                </p:cNvSpPr>
                <p:nvPr/>
              </p:nvSpPr>
              <p:spPr bwMode="auto">
                <a:xfrm flipV="1">
                  <a:off x="2953" y="2070"/>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27" name="Oval 387"/>
                <p:cNvSpPr>
                  <a:spLocks noChangeArrowheads="1"/>
                </p:cNvSpPr>
                <p:nvPr/>
              </p:nvSpPr>
              <p:spPr bwMode="auto">
                <a:xfrm flipV="1">
                  <a:off x="2866" y="2244"/>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28" name="Rectangle 388"/>
                <p:cNvSpPr>
                  <a:spLocks noChangeArrowheads="1"/>
                </p:cNvSpPr>
                <p:nvPr/>
              </p:nvSpPr>
              <p:spPr bwMode="auto">
                <a:xfrm flipV="1">
                  <a:off x="3516" y="1872"/>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29" name="Line 389"/>
                <p:cNvSpPr>
                  <a:spLocks noChangeShapeType="1"/>
                </p:cNvSpPr>
                <p:nvPr/>
              </p:nvSpPr>
              <p:spPr bwMode="auto">
                <a:xfrm flipV="1">
                  <a:off x="2974" y="2814"/>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30" name="Line 390"/>
                <p:cNvSpPr>
                  <a:spLocks noChangeShapeType="1"/>
                </p:cNvSpPr>
                <p:nvPr/>
              </p:nvSpPr>
              <p:spPr bwMode="auto">
                <a:xfrm>
                  <a:off x="2017"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31" name="Rectangle 391"/>
                <p:cNvSpPr>
                  <a:spLocks noChangeArrowheads="1"/>
                </p:cNvSpPr>
                <p:nvPr/>
              </p:nvSpPr>
              <p:spPr bwMode="auto">
                <a:xfrm>
                  <a:off x="2754"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32" name="Oval 392"/>
                <p:cNvSpPr>
                  <a:spLocks noChangeArrowheads="1"/>
                </p:cNvSpPr>
                <p:nvPr/>
              </p:nvSpPr>
              <p:spPr bwMode="auto">
                <a:xfrm>
                  <a:off x="2299"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33" name="Rectangle 393"/>
                <p:cNvSpPr>
                  <a:spLocks noChangeArrowheads="1"/>
                </p:cNvSpPr>
                <p:nvPr/>
              </p:nvSpPr>
              <p:spPr bwMode="auto">
                <a:xfrm>
                  <a:off x="3122"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34" name="Rectangle 394"/>
                <p:cNvSpPr>
                  <a:spLocks noChangeArrowheads="1"/>
                </p:cNvSpPr>
                <p:nvPr/>
              </p:nvSpPr>
              <p:spPr bwMode="auto">
                <a:xfrm>
                  <a:off x="1584"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35" name="Oval 395"/>
                <p:cNvSpPr>
                  <a:spLocks noChangeArrowheads="1"/>
                </p:cNvSpPr>
                <p:nvPr/>
              </p:nvSpPr>
              <p:spPr bwMode="auto">
                <a:xfrm>
                  <a:off x="2125"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36" name="Oval 396"/>
                <p:cNvSpPr>
                  <a:spLocks noChangeArrowheads="1"/>
                </p:cNvSpPr>
                <p:nvPr/>
              </p:nvSpPr>
              <p:spPr bwMode="auto">
                <a:xfrm>
                  <a:off x="2754"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37" name="Line 397"/>
                <p:cNvSpPr>
                  <a:spLocks noChangeShapeType="1"/>
                </p:cNvSpPr>
                <p:nvPr/>
              </p:nvSpPr>
              <p:spPr bwMode="auto">
                <a:xfrm>
                  <a:off x="2472"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38" name="Line 398"/>
                <p:cNvSpPr>
                  <a:spLocks noChangeShapeType="1"/>
                </p:cNvSpPr>
                <p:nvPr/>
              </p:nvSpPr>
              <p:spPr bwMode="auto">
                <a:xfrm flipH="1">
                  <a:off x="2602"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39" name="Line 399"/>
                <p:cNvSpPr>
                  <a:spLocks noChangeShapeType="1"/>
                </p:cNvSpPr>
                <p:nvPr/>
              </p:nvSpPr>
              <p:spPr bwMode="auto">
                <a:xfrm flipH="1" flipV="1">
                  <a:off x="1649"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40" name="Line 400"/>
                <p:cNvSpPr>
                  <a:spLocks noChangeShapeType="1"/>
                </p:cNvSpPr>
                <p:nvPr/>
              </p:nvSpPr>
              <p:spPr bwMode="auto">
                <a:xfrm flipH="1">
                  <a:off x="1974"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41" name="Line 401"/>
                <p:cNvSpPr>
                  <a:spLocks noChangeShapeType="1"/>
                </p:cNvSpPr>
                <p:nvPr/>
              </p:nvSpPr>
              <p:spPr bwMode="auto">
                <a:xfrm>
                  <a:off x="2342"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42" name="Line 402"/>
                <p:cNvSpPr>
                  <a:spLocks noChangeShapeType="1"/>
                </p:cNvSpPr>
                <p:nvPr/>
              </p:nvSpPr>
              <p:spPr bwMode="auto">
                <a:xfrm>
                  <a:off x="2472"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43" name="Line 403"/>
                <p:cNvSpPr>
                  <a:spLocks noChangeShapeType="1"/>
                </p:cNvSpPr>
                <p:nvPr/>
              </p:nvSpPr>
              <p:spPr bwMode="auto">
                <a:xfrm flipH="1">
                  <a:off x="2970"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44" name="Line 404"/>
                <p:cNvSpPr>
                  <a:spLocks noChangeShapeType="1"/>
                </p:cNvSpPr>
                <p:nvPr/>
              </p:nvSpPr>
              <p:spPr bwMode="auto">
                <a:xfrm flipH="1">
                  <a:off x="2884"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45" name="Line 405"/>
                <p:cNvSpPr>
                  <a:spLocks noChangeShapeType="1"/>
                </p:cNvSpPr>
                <p:nvPr/>
              </p:nvSpPr>
              <p:spPr bwMode="auto">
                <a:xfrm flipV="1">
                  <a:off x="1822"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46" name="Line 406"/>
                <p:cNvSpPr>
                  <a:spLocks noChangeShapeType="1"/>
                </p:cNvSpPr>
                <p:nvPr/>
              </p:nvSpPr>
              <p:spPr bwMode="auto">
                <a:xfrm>
                  <a:off x="2450"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47" name="Line 407"/>
                <p:cNvSpPr>
                  <a:spLocks noChangeShapeType="1"/>
                </p:cNvSpPr>
                <p:nvPr/>
              </p:nvSpPr>
              <p:spPr bwMode="auto">
                <a:xfrm flipH="1" flipV="1">
                  <a:off x="1757"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48" name="Line 408"/>
                <p:cNvSpPr>
                  <a:spLocks noChangeShapeType="1"/>
                </p:cNvSpPr>
                <p:nvPr/>
              </p:nvSpPr>
              <p:spPr bwMode="auto">
                <a:xfrm>
                  <a:off x="1801"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6249" name="Oval 409"/>
                <p:cNvSpPr>
                  <a:spLocks noChangeArrowheads="1"/>
                </p:cNvSpPr>
                <p:nvPr/>
              </p:nvSpPr>
              <p:spPr bwMode="auto">
                <a:xfrm>
                  <a:off x="1714"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50" name="Rectangle 410"/>
                <p:cNvSpPr>
                  <a:spLocks noChangeArrowheads="1"/>
                </p:cNvSpPr>
                <p:nvPr/>
              </p:nvSpPr>
              <p:spPr bwMode="auto">
                <a:xfrm>
                  <a:off x="2364"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6251" name="Line 411"/>
                <p:cNvSpPr>
                  <a:spLocks noChangeShapeType="1"/>
                </p:cNvSpPr>
                <p:nvPr/>
              </p:nvSpPr>
              <p:spPr bwMode="auto">
                <a:xfrm>
                  <a:off x="1822"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grpSp>
      <p:sp>
        <p:nvSpPr>
          <p:cNvPr id="413"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Creating a Big Ball of Mud</a:t>
            </a:r>
            <a:endParaRPr lang="en-US" sz="4000" dirty="0" smtClean="0"/>
          </a:p>
        </p:txBody>
      </p:sp>
      <p:grpSp>
        <p:nvGrpSpPr>
          <p:cNvPr id="414" name="Group 413"/>
          <p:cNvGrpSpPr/>
          <p:nvPr/>
        </p:nvGrpSpPr>
        <p:grpSpPr>
          <a:xfrm>
            <a:off x="2057400" y="1526501"/>
            <a:ext cx="5029200" cy="5029200"/>
            <a:chOff x="2057400" y="1526501"/>
            <a:chExt cx="5029200" cy="5029200"/>
          </a:xfrm>
        </p:grpSpPr>
        <p:sp>
          <p:nvSpPr>
            <p:cNvPr id="415" name="Oval 414"/>
            <p:cNvSpPr/>
            <p:nvPr/>
          </p:nvSpPr>
          <p:spPr>
            <a:xfrm>
              <a:off x="2057400" y="1526501"/>
              <a:ext cx="5029200" cy="5029200"/>
            </a:xfrm>
            <a:prstGeom prst="ellipse">
              <a:avLst/>
            </a:prstGeom>
            <a:noFill/>
            <a:ln w="2540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416" name="Straight Connector 415"/>
            <p:cNvCxnSpPr>
              <a:stCxn id="415" idx="3"/>
              <a:endCxn id="415" idx="7"/>
            </p:cNvCxnSpPr>
            <p:nvPr/>
          </p:nvCxnSpPr>
          <p:spPr>
            <a:xfrm flipV="1">
              <a:off x="2793909" y="2263010"/>
              <a:ext cx="3556182" cy="3556182"/>
            </a:xfrm>
            <a:prstGeom prst="line">
              <a:avLst/>
            </a:prstGeom>
            <a:ln w="2540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142</a:t>
            </a:fld>
            <a:endParaRPr lang="en-US"/>
          </a:p>
        </p:txBody>
      </p:sp>
    </p:spTree>
    <p:extLst>
      <p:ext uri="{BB962C8B-B14F-4D97-AF65-F5344CB8AC3E}">
        <p14:creationId xmlns:p14="http://schemas.microsoft.com/office/powerpoint/2010/main" val="812379549"/>
      </p:ext>
    </p:extLst>
  </p:cSld>
  <p:clrMapOvr>
    <a:masterClrMapping/>
  </p:clrMapOvr>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72"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Creating a Big Ball of Mud</a:t>
            </a:r>
            <a:endParaRPr lang="en-US" sz="4000" dirty="0" smtClean="0"/>
          </a:p>
        </p:txBody>
      </p:sp>
      <p:sp>
        <p:nvSpPr>
          <p:cNvPr id="677891" name="Rectangle 3"/>
          <p:cNvSpPr>
            <a:spLocks noGrp="1" noChangeArrowheads="1"/>
          </p:cNvSpPr>
          <p:nvPr>
            <p:ph type="body" idx="1"/>
          </p:nvPr>
        </p:nvSpPr>
        <p:spPr/>
        <p:txBody>
          <a:bodyPr/>
          <a:lstStyle/>
          <a:p>
            <a:pPr>
              <a:buFontTx/>
              <a:buNone/>
            </a:pPr>
            <a:r>
              <a:rPr lang="en-US" dirty="0"/>
              <a:t>Over time …</a:t>
            </a:r>
            <a:br>
              <a:rPr lang="en-US" dirty="0"/>
            </a:br>
            <a:r>
              <a:rPr lang="en-US" dirty="0"/>
              <a:t/>
            </a:r>
            <a:br>
              <a:rPr lang="en-US" dirty="0"/>
            </a:br>
            <a:r>
              <a:rPr lang="en-US" dirty="0"/>
              <a:t/>
            </a:r>
            <a:br>
              <a:rPr lang="en-US" dirty="0"/>
            </a:br>
            <a:r>
              <a:rPr lang="en-US" dirty="0"/>
              <a:t/>
            </a:r>
            <a:br>
              <a:rPr lang="en-US" dirty="0"/>
            </a:br>
            <a:endParaRPr lang="en-US" dirty="0"/>
          </a:p>
        </p:txBody>
      </p:sp>
      <p:grpSp>
        <p:nvGrpSpPr>
          <p:cNvPr id="677892" name="Group 4"/>
          <p:cNvGrpSpPr>
            <a:grpSpLocks/>
          </p:cNvGrpSpPr>
          <p:nvPr/>
        </p:nvGrpSpPr>
        <p:grpSpPr bwMode="auto">
          <a:xfrm>
            <a:off x="7086600" y="3200400"/>
            <a:ext cx="1087438" cy="915988"/>
            <a:chOff x="1504" y="2293"/>
            <a:chExt cx="1776" cy="1488"/>
          </a:xfrm>
        </p:grpSpPr>
        <p:sp>
          <p:nvSpPr>
            <p:cNvPr id="677893" name="Line 5"/>
            <p:cNvSpPr>
              <a:spLocks noChangeShapeType="1"/>
            </p:cNvSpPr>
            <p:nvPr/>
          </p:nvSpPr>
          <p:spPr bwMode="auto">
            <a:xfrm flipH="1" flipV="1">
              <a:off x="2500" y="249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894" name="Rectangle 6"/>
            <p:cNvSpPr>
              <a:spLocks noChangeArrowheads="1"/>
            </p:cNvSpPr>
            <p:nvPr/>
          </p:nvSpPr>
          <p:spPr bwMode="auto">
            <a:xfrm flipH="1" flipV="1">
              <a:off x="1872" y="2640"/>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895" name="Oval 7"/>
            <p:cNvSpPr>
              <a:spLocks noChangeArrowheads="1"/>
            </p:cNvSpPr>
            <p:nvPr/>
          </p:nvSpPr>
          <p:spPr bwMode="auto">
            <a:xfrm flipH="1" flipV="1">
              <a:off x="2219" y="3037"/>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896" name="Rectangle 8"/>
            <p:cNvSpPr>
              <a:spLocks noChangeArrowheads="1"/>
            </p:cNvSpPr>
            <p:nvPr/>
          </p:nvSpPr>
          <p:spPr bwMode="auto">
            <a:xfrm flipH="1" flipV="1">
              <a:off x="1504" y="311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897" name="Rectangle 9"/>
            <p:cNvSpPr>
              <a:spLocks noChangeArrowheads="1"/>
            </p:cNvSpPr>
            <p:nvPr/>
          </p:nvSpPr>
          <p:spPr bwMode="auto">
            <a:xfrm flipH="1" flipV="1">
              <a:off x="3042" y="3434"/>
              <a:ext cx="238" cy="198"/>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898" name="Oval 10"/>
            <p:cNvSpPr>
              <a:spLocks noChangeArrowheads="1"/>
            </p:cNvSpPr>
            <p:nvPr/>
          </p:nvSpPr>
          <p:spPr bwMode="auto">
            <a:xfrm flipH="1" flipV="1">
              <a:off x="2392" y="3583"/>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899" name="Oval 11"/>
            <p:cNvSpPr>
              <a:spLocks noChangeArrowheads="1"/>
            </p:cNvSpPr>
            <p:nvPr/>
          </p:nvSpPr>
          <p:spPr bwMode="auto">
            <a:xfrm flipH="1" flipV="1">
              <a:off x="1764" y="3483"/>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00" name="Line 12"/>
            <p:cNvSpPr>
              <a:spLocks noChangeShapeType="1"/>
            </p:cNvSpPr>
            <p:nvPr/>
          </p:nvSpPr>
          <p:spPr bwMode="auto">
            <a:xfrm flipH="1" flipV="1">
              <a:off x="2370" y="2491"/>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01" name="Line 13"/>
            <p:cNvSpPr>
              <a:spLocks noChangeShapeType="1"/>
            </p:cNvSpPr>
            <p:nvPr/>
          </p:nvSpPr>
          <p:spPr bwMode="auto">
            <a:xfrm flipV="1">
              <a:off x="2089" y="249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02" name="Line 14"/>
            <p:cNvSpPr>
              <a:spLocks noChangeShapeType="1"/>
            </p:cNvSpPr>
            <p:nvPr/>
          </p:nvSpPr>
          <p:spPr bwMode="auto">
            <a:xfrm>
              <a:off x="3063" y="2863"/>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03" name="Line 15"/>
            <p:cNvSpPr>
              <a:spLocks noChangeShapeType="1"/>
            </p:cNvSpPr>
            <p:nvPr/>
          </p:nvSpPr>
          <p:spPr bwMode="auto">
            <a:xfrm flipV="1">
              <a:off x="2609" y="2863"/>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04" name="Line 16"/>
            <p:cNvSpPr>
              <a:spLocks noChangeShapeType="1"/>
            </p:cNvSpPr>
            <p:nvPr/>
          </p:nvSpPr>
          <p:spPr bwMode="auto">
            <a:xfrm flipH="1" flipV="1">
              <a:off x="2435" y="3235"/>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05" name="Line 17"/>
            <p:cNvSpPr>
              <a:spLocks noChangeShapeType="1"/>
            </p:cNvSpPr>
            <p:nvPr/>
          </p:nvSpPr>
          <p:spPr bwMode="auto">
            <a:xfrm flipH="1" flipV="1">
              <a:off x="2110" y="3583"/>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06" name="Line 18"/>
            <p:cNvSpPr>
              <a:spLocks noChangeShapeType="1"/>
            </p:cNvSpPr>
            <p:nvPr/>
          </p:nvSpPr>
          <p:spPr bwMode="auto">
            <a:xfrm flipV="1">
              <a:off x="1699" y="2839"/>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07" name="Line 19"/>
            <p:cNvSpPr>
              <a:spLocks noChangeShapeType="1"/>
            </p:cNvSpPr>
            <p:nvPr/>
          </p:nvSpPr>
          <p:spPr bwMode="auto">
            <a:xfrm flipV="1">
              <a:off x="1916" y="2839"/>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08" name="Line 20"/>
            <p:cNvSpPr>
              <a:spLocks noChangeShapeType="1"/>
            </p:cNvSpPr>
            <p:nvPr/>
          </p:nvSpPr>
          <p:spPr bwMode="auto">
            <a:xfrm flipH="1">
              <a:off x="2739" y="3583"/>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09" name="Line 21"/>
            <p:cNvSpPr>
              <a:spLocks noChangeShapeType="1"/>
            </p:cNvSpPr>
            <p:nvPr/>
          </p:nvSpPr>
          <p:spPr bwMode="auto">
            <a:xfrm flipH="1" flipV="1">
              <a:off x="2024" y="283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10" name="Line 22"/>
            <p:cNvSpPr>
              <a:spLocks noChangeShapeType="1"/>
            </p:cNvSpPr>
            <p:nvPr/>
          </p:nvSpPr>
          <p:spPr bwMode="auto">
            <a:xfrm>
              <a:off x="2457" y="2491"/>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11" name="Line 23"/>
            <p:cNvSpPr>
              <a:spLocks noChangeShapeType="1"/>
            </p:cNvSpPr>
            <p:nvPr/>
          </p:nvSpPr>
          <p:spPr bwMode="auto">
            <a:xfrm flipH="1" flipV="1">
              <a:off x="2414" y="2491"/>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12" name="Oval 24"/>
            <p:cNvSpPr>
              <a:spLocks noChangeArrowheads="1"/>
            </p:cNvSpPr>
            <p:nvPr/>
          </p:nvSpPr>
          <p:spPr bwMode="auto">
            <a:xfrm flipH="1" flipV="1">
              <a:off x="2804" y="2665"/>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13" name="Rectangle 25"/>
            <p:cNvSpPr>
              <a:spLocks noChangeArrowheads="1"/>
            </p:cNvSpPr>
            <p:nvPr/>
          </p:nvSpPr>
          <p:spPr bwMode="auto">
            <a:xfrm flipH="1" flipV="1">
              <a:off x="2262" y="2293"/>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14" name="Line 26"/>
            <p:cNvSpPr>
              <a:spLocks noChangeShapeType="1"/>
            </p:cNvSpPr>
            <p:nvPr/>
          </p:nvSpPr>
          <p:spPr bwMode="auto">
            <a:xfrm flipH="1" flipV="1">
              <a:off x="1742" y="3235"/>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15" name="Rectangle 27"/>
            <p:cNvSpPr>
              <a:spLocks noChangeArrowheads="1"/>
            </p:cNvSpPr>
            <p:nvPr/>
          </p:nvSpPr>
          <p:spPr bwMode="auto">
            <a:xfrm flipV="1">
              <a:off x="2656" y="30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16" name="Line 28"/>
            <p:cNvSpPr>
              <a:spLocks noChangeShapeType="1"/>
            </p:cNvSpPr>
            <p:nvPr/>
          </p:nvSpPr>
          <p:spPr bwMode="auto">
            <a:xfrm>
              <a:off x="2894" y="3199"/>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677917" name="Group 29"/>
          <p:cNvGrpSpPr>
            <a:grpSpLocks/>
          </p:cNvGrpSpPr>
          <p:nvPr/>
        </p:nvGrpSpPr>
        <p:grpSpPr bwMode="auto">
          <a:xfrm>
            <a:off x="7162800" y="1752600"/>
            <a:ext cx="1085850" cy="915988"/>
            <a:chOff x="1504" y="997"/>
            <a:chExt cx="1776" cy="1488"/>
          </a:xfrm>
        </p:grpSpPr>
        <p:sp>
          <p:nvSpPr>
            <p:cNvPr id="677918" name="Line 30"/>
            <p:cNvSpPr>
              <a:spLocks noChangeShapeType="1"/>
            </p:cNvSpPr>
            <p:nvPr/>
          </p:nvSpPr>
          <p:spPr bwMode="auto">
            <a:xfrm>
              <a:off x="1937" y="2088"/>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19" name="Rectangle 31"/>
            <p:cNvSpPr>
              <a:spLocks noChangeArrowheads="1"/>
            </p:cNvSpPr>
            <p:nvPr/>
          </p:nvSpPr>
          <p:spPr bwMode="auto">
            <a:xfrm>
              <a:off x="2674" y="1939"/>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20" name="Oval 32"/>
            <p:cNvSpPr>
              <a:spLocks noChangeArrowheads="1"/>
            </p:cNvSpPr>
            <p:nvPr/>
          </p:nvSpPr>
          <p:spPr bwMode="auto">
            <a:xfrm>
              <a:off x="2219" y="1543"/>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677921" name="Rectangle 33"/>
            <p:cNvSpPr>
              <a:spLocks noChangeArrowheads="1"/>
            </p:cNvSpPr>
            <p:nvPr/>
          </p:nvSpPr>
          <p:spPr bwMode="auto">
            <a:xfrm>
              <a:off x="3042" y="1468"/>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22" name="Rectangle 34"/>
            <p:cNvSpPr>
              <a:spLocks noChangeArrowheads="1"/>
            </p:cNvSpPr>
            <p:nvPr/>
          </p:nvSpPr>
          <p:spPr bwMode="auto">
            <a:xfrm>
              <a:off x="1504" y="1146"/>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23" name="Oval 35"/>
            <p:cNvSpPr>
              <a:spLocks noChangeArrowheads="1"/>
            </p:cNvSpPr>
            <p:nvPr/>
          </p:nvSpPr>
          <p:spPr bwMode="auto">
            <a:xfrm>
              <a:off x="2045" y="997"/>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24" name="Oval 36"/>
            <p:cNvSpPr>
              <a:spLocks noChangeArrowheads="1"/>
            </p:cNvSpPr>
            <p:nvPr/>
          </p:nvSpPr>
          <p:spPr bwMode="auto">
            <a:xfrm>
              <a:off x="2674" y="1096"/>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25" name="Line 37"/>
            <p:cNvSpPr>
              <a:spLocks noChangeShapeType="1"/>
            </p:cNvSpPr>
            <p:nvPr/>
          </p:nvSpPr>
          <p:spPr bwMode="auto">
            <a:xfrm>
              <a:off x="2400" y="1728"/>
              <a:ext cx="14" cy="55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26" name="Line 38"/>
            <p:cNvSpPr>
              <a:spLocks noChangeShapeType="1"/>
            </p:cNvSpPr>
            <p:nvPr/>
          </p:nvSpPr>
          <p:spPr bwMode="auto">
            <a:xfrm flipH="1">
              <a:off x="2522" y="2138"/>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27" name="Line 39"/>
            <p:cNvSpPr>
              <a:spLocks noChangeShapeType="1"/>
            </p:cNvSpPr>
            <p:nvPr/>
          </p:nvSpPr>
          <p:spPr bwMode="auto">
            <a:xfrm flipH="1" flipV="1">
              <a:off x="1569" y="1344"/>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28" name="Line 40"/>
            <p:cNvSpPr>
              <a:spLocks noChangeShapeType="1"/>
            </p:cNvSpPr>
            <p:nvPr/>
          </p:nvSpPr>
          <p:spPr bwMode="auto">
            <a:xfrm flipH="1">
              <a:off x="1894" y="1195"/>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29" name="Line 41"/>
            <p:cNvSpPr>
              <a:spLocks noChangeShapeType="1"/>
            </p:cNvSpPr>
            <p:nvPr/>
          </p:nvSpPr>
          <p:spPr bwMode="auto">
            <a:xfrm>
              <a:off x="2262" y="1195"/>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30" name="Line 42"/>
            <p:cNvSpPr>
              <a:spLocks noChangeShapeType="1"/>
            </p:cNvSpPr>
            <p:nvPr/>
          </p:nvSpPr>
          <p:spPr bwMode="auto">
            <a:xfrm>
              <a:off x="2392" y="1096"/>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31" name="Line 43"/>
            <p:cNvSpPr>
              <a:spLocks noChangeShapeType="1"/>
            </p:cNvSpPr>
            <p:nvPr/>
          </p:nvSpPr>
          <p:spPr bwMode="auto">
            <a:xfrm flipH="1">
              <a:off x="2890" y="1667"/>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32" name="Line 44"/>
            <p:cNvSpPr>
              <a:spLocks noChangeShapeType="1"/>
            </p:cNvSpPr>
            <p:nvPr/>
          </p:nvSpPr>
          <p:spPr bwMode="auto">
            <a:xfrm flipH="1">
              <a:off x="2804" y="1295"/>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33" name="Line 45"/>
            <p:cNvSpPr>
              <a:spLocks noChangeShapeType="1"/>
            </p:cNvSpPr>
            <p:nvPr/>
          </p:nvSpPr>
          <p:spPr bwMode="auto">
            <a:xfrm flipV="1">
              <a:off x="1742" y="1121"/>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34" name="Line 46"/>
            <p:cNvSpPr>
              <a:spLocks noChangeShapeType="1"/>
            </p:cNvSpPr>
            <p:nvPr/>
          </p:nvSpPr>
          <p:spPr bwMode="auto">
            <a:xfrm>
              <a:off x="2370" y="1146"/>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35" name="Line 47"/>
            <p:cNvSpPr>
              <a:spLocks noChangeShapeType="1"/>
            </p:cNvSpPr>
            <p:nvPr/>
          </p:nvSpPr>
          <p:spPr bwMode="auto">
            <a:xfrm flipH="1" flipV="1">
              <a:off x="1677" y="1344"/>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36" name="Line 48"/>
            <p:cNvSpPr>
              <a:spLocks noChangeShapeType="1"/>
            </p:cNvSpPr>
            <p:nvPr/>
          </p:nvSpPr>
          <p:spPr bwMode="auto">
            <a:xfrm>
              <a:off x="1721" y="1344"/>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37" name="Oval 49"/>
            <p:cNvSpPr>
              <a:spLocks noChangeArrowheads="1"/>
            </p:cNvSpPr>
            <p:nvPr/>
          </p:nvSpPr>
          <p:spPr bwMode="auto">
            <a:xfrm>
              <a:off x="1634" y="1915"/>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38" name="Rectangle 50"/>
            <p:cNvSpPr>
              <a:spLocks noChangeArrowheads="1"/>
            </p:cNvSpPr>
            <p:nvPr/>
          </p:nvSpPr>
          <p:spPr bwMode="auto">
            <a:xfrm>
              <a:off x="2284" y="2287"/>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39" name="Line 51"/>
            <p:cNvSpPr>
              <a:spLocks noChangeShapeType="1"/>
            </p:cNvSpPr>
            <p:nvPr/>
          </p:nvSpPr>
          <p:spPr bwMode="auto">
            <a:xfrm>
              <a:off x="1742" y="1270"/>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677940" name="Rectangle 52"/>
          <p:cNvSpPr>
            <a:spLocks noChangeArrowheads="1"/>
          </p:cNvSpPr>
          <p:nvPr/>
        </p:nvSpPr>
        <p:spPr bwMode="auto">
          <a:xfrm>
            <a:off x="3759200" y="4530725"/>
            <a:ext cx="247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t> </a:t>
            </a:r>
          </a:p>
        </p:txBody>
      </p:sp>
      <p:grpSp>
        <p:nvGrpSpPr>
          <p:cNvPr id="677941" name="Group 53"/>
          <p:cNvGrpSpPr>
            <a:grpSpLocks/>
          </p:cNvGrpSpPr>
          <p:nvPr/>
        </p:nvGrpSpPr>
        <p:grpSpPr bwMode="auto">
          <a:xfrm flipH="1" flipV="1">
            <a:off x="533400" y="2590800"/>
            <a:ext cx="2054225" cy="1712913"/>
            <a:chOff x="1584" y="960"/>
            <a:chExt cx="3360" cy="2784"/>
          </a:xfrm>
        </p:grpSpPr>
        <p:sp>
          <p:nvSpPr>
            <p:cNvPr id="677942" name="Line 54"/>
            <p:cNvSpPr>
              <a:spLocks noChangeShapeType="1"/>
            </p:cNvSpPr>
            <p:nvPr/>
          </p:nvSpPr>
          <p:spPr bwMode="auto">
            <a:xfrm flipH="1">
              <a:off x="4164"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43" name="Rectangle 55"/>
            <p:cNvSpPr>
              <a:spLocks noChangeArrowheads="1"/>
            </p:cNvSpPr>
            <p:nvPr/>
          </p:nvSpPr>
          <p:spPr bwMode="auto">
            <a:xfrm flipH="1">
              <a:off x="3536"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44" name="Oval 56"/>
            <p:cNvSpPr>
              <a:spLocks noChangeArrowheads="1"/>
            </p:cNvSpPr>
            <p:nvPr/>
          </p:nvSpPr>
          <p:spPr bwMode="auto">
            <a:xfrm>
              <a:off x="3883"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45" name="Rectangle 57"/>
            <p:cNvSpPr>
              <a:spLocks noChangeArrowheads="1"/>
            </p:cNvSpPr>
            <p:nvPr/>
          </p:nvSpPr>
          <p:spPr bwMode="auto">
            <a:xfrm flipH="1">
              <a:off x="3168"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46" name="Rectangle 58"/>
            <p:cNvSpPr>
              <a:spLocks noChangeArrowheads="1"/>
            </p:cNvSpPr>
            <p:nvPr/>
          </p:nvSpPr>
          <p:spPr bwMode="auto">
            <a:xfrm flipH="1">
              <a:off x="4706"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47" name="Oval 59"/>
            <p:cNvSpPr>
              <a:spLocks noChangeArrowheads="1"/>
            </p:cNvSpPr>
            <p:nvPr/>
          </p:nvSpPr>
          <p:spPr bwMode="auto">
            <a:xfrm flipH="1">
              <a:off x="4056"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48" name="Oval 60"/>
            <p:cNvSpPr>
              <a:spLocks noChangeArrowheads="1"/>
            </p:cNvSpPr>
            <p:nvPr/>
          </p:nvSpPr>
          <p:spPr bwMode="auto">
            <a:xfrm flipH="1">
              <a:off x="3428"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49" name="Line 61"/>
            <p:cNvSpPr>
              <a:spLocks noChangeShapeType="1"/>
            </p:cNvSpPr>
            <p:nvPr/>
          </p:nvSpPr>
          <p:spPr bwMode="auto">
            <a:xfrm flipH="1">
              <a:off x="4034"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50" name="Line 62"/>
            <p:cNvSpPr>
              <a:spLocks noChangeShapeType="1"/>
            </p:cNvSpPr>
            <p:nvPr/>
          </p:nvSpPr>
          <p:spPr bwMode="auto">
            <a:xfrm>
              <a:off x="3753"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51" name="Line 63"/>
            <p:cNvSpPr>
              <a:spLocks noChangeShapeType="1"/>
            </p:cNvSpPr>
            <p:nvPr/>
          </p:nvSpPr>
          <p:spPr bwMode="auto">
            <a:xfrm flipV="1">
              <a:off x="4727"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52" name="Line 64"/>
            <p:cNvSpPr>
              <a:spLocks noChangeShapeType="1"/>
            </p:cNvSpPr>
            <p:nvPr/>
          </p:nvSpPr>
          <p:spPr bwMode="auto">
            <a:xfrm>
              <a:off x="4273"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53" name="Line 65"/>
            <p:cNvSpPr>
              <a:spLocks noChangeShapeType="1"/>
            </p:cNvSpPr>
            <p:nvPr/>
          </p:nvSpPr>
          <p:spPr bwMode="auto">
            <a:xfrm flipH="1">
              <a:off x="4099"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54" name="Line 66"/>
            <p:cNvSpPr>
              <a:spLocks noChangeShapeType="1"/>
            </p:cNvSpPr>
            <p:nvPr/>
          </p:nvSpPr>
          <p:spPr bwMode="auto">
            <a:xfrm flipH="1">
              <a:off x="3774"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55" name="Line 67"/>
            <p:cNvSpPr>
              <a:spLocks noChangeShapeType="1"/>
            </p:cNvSpPr>
            <p:nvPr/>
          </p:nvSpPr>
          <p:spPr bwMode="auto">
            <a:xfrm>
              <a:off x="3363"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56" name="Line 68"/>
            <p:cNvSpPr>
              <a:spLocks noChangeShapeType="1"/>
            </p:cNvSpPr>
            <p:nvPr/>
          </p:nvSpPr>
          <p:spPr bwMode="auto">
            <a:xfrm>
              <a:off x="3580"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57" name="Line 69"/>
            <p:cNvSpPr>
              <a:spLocks noChangeShapeType="1"/>
            </p:cNvSpPr>
            <p:nvPr/>
          </p:nvSpPr>
          <p:spPr bwMode="auto">
            <a:xfrm flipH="1" flipV="1">
              <a:off x="4403"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58" name="Line 70"/>
            <p:cNvSpPr>
              <a:spLocks noChangeShapeType="1"/>
            </p:cNvSpPr>
            <p:nvPr/>
          </p:nvSpPr>
          <p:spPr bwMode="auto">
            <a:xfrm flipH="1">
              <a:off x="3688"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59" name="Line 71"/>
            <p:cNvSpPr>
              <a:spLocks noChangeShapeType="1"/>
            </p:cNvSpPr>
            <p:nvPr/>
          </p:nvSpPr>
          <p:spPr bwMode="auto">
            <a:xfrm flipV="1">
              <a:off x="4121"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60" name="Line 72"/>
            <p:cNvSpPr>
              <a:spLocks noChangeShapeType="1"/>
            </p:cNvSpPr>
            <p:nvPr/>
          </p:nvSpPr>
          <p:spPr bwMode="auto">
            <a:xfrm flipH="1">
              <a:off x="4078"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61" name="Oval 73"/>
            <p:cNvSpPr>
              <a:spLocks noChangeArrowheads="1"/>
            </p:cNvSpPr>
            <p:nvPr/>
          </p:nvSpPr>
          <p:spPr bwMode="auto">
            <a:xfrm flipH="1">
              <a:off x="4468"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62" name="Rectangle 74"/>
            <p:cNvSpPr>
              <a:spLocks noChangeArrowheads="1"/>
            </p:cNvSpPr>
            <p:nvPr/>
          </p:nvSpPr>
          <p:spPr bwMode="auto">
            <a:xfrm flipH="1">
              <a:off x="3926"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63" name="Line 75"/>
            <p:cNvSpPr>
              <a:spLocks noChangeShapeType="1"/>
            </p:cNvSpPr>
            <p:nvPr/>
          </p:nvSpPr>
          <p:spPr bwMode="auto">
            <a:xfrm flipH="1">
              <a:off x="3406"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64" name="Line 76"/>
            <p:cNvSpPr>
              <a:spLocks noChangeShapeType="1"/>
            </p:cNvSpPr>
            <p:nvPr/>
          </p:nvSpPr>
          <p:spPr bwMode="auto">
            <a:xfrm flipH="1" flipV="1">
              <a:off x="2580" y="2454"/>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65" name="Rectangle 77"/>
            <p:cNvSpPr>
              <a:spLocks noChangeArrowheads="1"/>
            </p:cNvSpPr>
            <p:nvPr/>
          </p:nvSpPr>
          <p:spPr bwMode="auto">
            <a:xfrm flipH="1" flipV="1">
              <a:off x="1952" y="2603"/>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66" name="Oval 78"/>
            <p:cNvSpPr>
              <a:spLocks noChangeArrowheads="1"/>
            </p:cNvSpPr>
            <p:nvPr/>
          </p:nvSpPr>
          <p:spPr bwMode="auto">
            <a:xfrm flipH="1" flipV="1">
              <a:off x="2299" y="3000"/>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67" name="Rectangle 79"/>
            <p:cNvSpPr>
              <a:spLocks noChangeArrowheads="1"/>
            </p:cNvSpPr>
            <p:nvPr/>
          </p:nvSpPr>
          <p:spPr bwMode="auto">
            <a:xfrm flipH="1" flipV="1">
              <a:off x="1584" y="3074"/>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68" name="Rectangle 80"/>
            <p:cNvSpPr>
              <a:spLocks noChangeArrowheads="1"/>
            </p:cNvSpPr>
            <p:nvPr/>
          </p:nvSpPr>
          <p:spPr bwMode="auto">
            <a:xfrm flipH="1" flipV="1">
              <a:off x="3122" y="3397"/>
              <a:ext cx="238" cy="198"/>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69" name="Oval 81"/>
            <p:cNvSpPr>
              <a:spLocks noChangeArrowheads="1"/>
            </p:cNvSpPr>
            <p:nvPr/>
          </p:nvSpPr>
          <p:spPr bwMode="auto">
            <a:xfrm flipH="1" flipV="1">
              <a:off x="2472" y="3546"/>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70" name="Oval 82"/>
            <p:cNvSpPr>
              <a:spLocks noChangeArrowheads="1"/>
            </p:cNvSpPr>
            <p:nvPr/>
          </p:nvSpPr>
          <p:spPr bwMode="auto">
            <a:xfrm flipH="1" flipV="1">
              <a:off x="1844" y="3446"/>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71" name="Line 83"/>
            <p:cNvSpPr>
              <a:spLocks noChangeShapeType="1"/>
            </p:cNvSpPr>
            <p:nvPr/>
          </p:nvSpPr>
          <p:spPr bwMode="auto">
            <a:xfrm flipH="1" flipV="1">
              <a:off x="2450" y="245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72" name="Line 84"/>
            <p:cNvSpPr>
              <a:spLocks noChangeShapeType="1"/>
            </p:cNvSpPr>
            <p:nvPr/>
          </p:nvSpPr>
          <p:spPr bwMode="auto">
            <a:xfrm flipV="1">
              <a:off x="2169" y="2454"/>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73" name="Line 85"/>
            <p:cNvSpPr>
              <a:spLocks noChangeShapeType="1"/>
            </p:cNvSpPr>
            <p:nvPr/>
          </p:nvSpPr>
          <p:spPr bwMode="auto">
            <a:xfrm>
              <a:off x="3143" y="2826"/>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74" name="Line 86"/>
            <p:cNvSpPr>
              <a:spLocks noChangeShapeType="1"/>
            </p:cNvSpPr>
            <p:nvPr/>
          </p:nvSpPr>
          <p:spPr bwMode="auto">
            <a:xfrm flipV="1">
              <a:off x="2689" y="2826"/>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75" name="Line 87"/>
            <p:cNvSpPr>
              <a:spLocks noChangeShapeType="1"/>
            </p:cNvSpPr>
            <p:nvPr/>
          </p:nvSpPr>
          <p:spPr bwMode="auto">
            <a:xfrm flipH="1" flipV="1">
              <a:off x="2515" y="319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76" name="Line 88"/>
            <p:cNvSpPr>
              <a:spLocks noChangeShapeType="1"/>
            </p:cNvSpPr>
            <p:nvPr/>
          </p:nvSpPr>
          <p:spPr bwMode="auto">
            <a:xfrm flipH="1" flipV="1">
              <a:off x="2190" y="3546"/>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77" name="Line 89"/>
            <p:cNvSpPr>
              <a:spLocks noChangeShapeType="1"/>
            </p:cNvSpPr>
            <p:nvPr/>
          </p:nvSpPr>
          <p:spPr bwMode="auto">
            <a:xfrm flipV="1">
              <a:off x="1779" y="2802"/>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78" name="Line 90"/>
            <p:cNvSpPr>
              <a:spLocks noChangeShapeType="1"/>
            </p:cNvSpPr>
            <p:nvPr/>
          </p:nvSpPr>
          <p:spPr bwMode="auto">
            <a:xfrm flipV="1">
              <a:off x="1996" y="2802"/>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79" name="Line 91"/>
            <p:cNvSpPr>
              <a:spLocks noChangeShapeType="1"/>
            </p:cNvSpPr>
            <p:nvPr/>
          </p:nvSpPr>
          <p:spPr bwMode="auto">
            <a:xfrm flipH="1">
              <a:off x="2819" y="3546"/>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80" name="Line 92"/>
            <p:cNvSpPr>
              <a:spLocks noChangeShapeType="1"/>
            </p:cNvSpPr>
            <p:nvPr/>
          </p:nvSpPr>
          <p:spPr bwMode="auto">
            <a:xfrm flipH="1" flipV="1">
              <a:off x="2104" y="2802"/>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81" name="Line 93"/>
            <p:cNvSpPr>
              <a:spLocks noChangeShapeType="1"/>
            </p:cNvSpPr>
            <p:nvPr/>
          </p:nvSpPr>
          <p:spPr bwMode="auto">
            <a:xfrm>
              <a:off x="2537" y="2454"/>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82" name="Line 94"/>
            <p:cNvSpPr>
              <a:spLocks noChangeShapeType="1"/>
            </p:cNvSpPr>
            <p:nvPr/>
          </p:nvSpPr>
          <p:spPr bwMode="auto">
            <a:xfrm flipH="1" flipV="1">
              <a:off x="2494" y="2454"/>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83" name="Oval 95"/>
            <p:cNvSpPr>
              <a:spLocks noChangeArrowheads="1"/>
            </p:cNvSpPr>
            <p:nvPr/>
          </p:nvSpPr>
          <p:spPr bwMode="auto">
            <a:xfrm flipH="1" flipV="1">
              <a:off x="2884" y="262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84" name="Rectangle 96"/>
            <p:cNvSpPr>
              <a:spLocks noChangeArrowheads="1"/>
            </p:cNvSpPr>
            <p:nvPr/>
          </p:nvSpPr>
          <p:spPr bwMode="auto">
            <a:xfrm flipH="1" flipV="1">
              <a:off x="2342" y="2256"/>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85" name="Line 97"/>
            <p:cNvSpPr>
              <a:spLocks noChangeShapeType="1"/>
            </p:cNvSpPr>
            <p:nvPr/>
          </p:nvSpPr>
          <p:spPr bwMode="auto">
            <a:xfrm flipH="1" flipV="1">
              <a:off x="1822" y="3198"/>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86" name="Line 98"/>
            <p:cNvSpPr>
              <a:spLocks noChangeShapeType="1"/>
            </p:cNvSpPr>
            <p:nvPr/>
          </p:nvSpPr>
          <p:spPr bwMode="auto">
            <a:xfrm flipV="1">
              <a:off x="3169" y="2070"/>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87" name="Rectangle 99"/>
            <p:cNvSpPr>
              <a:spLocks noChangeArrowheads="1"/>
            </p:cNvSpPr>
            <p:nvPr/>
          </p:nvSpPr>
          <p:spPr bwMode="auto">
            <a:xfrm flipV="1">
              <a:off x="3906" y="2219"/>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88" name="Oval 100"/>
            <p:cNvSpPr>
              <a:spLocks noChangeArrowheads="1"/>
            </p:cNvSpPr>
            <p:nvPr/>
          </p:nvSpPr>
          <p:spPr bwMode="auto">
            <a:xfrm flipV="1">
              <a:off x="3451" y="261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89" name="Rectangle 101"/>
            <p:cNvSpPr>
              <a:spLocks noChangeArrowheads="1"/>
            </p:cNvSpPr>
            <p:nvPr/>
          </p:nvSpPr>
          <p:spPr bwMode="auto">
            <a:xfrm flipV="1">
              <a:off x="4274" y="2690"/>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90" name="Rectangle 102"/>
            <p:cNvSpPr>
              <a:spLocks noChangeArrowheads="1"/>
            </p:cNvSpPr>
            <p:nvPr/>
          </p:nvSpPr>
          <p:spPr bwMode="auto">
            <a:xfrm flipV="1">
              <a:off x="2736" y="3013"/>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91" name="Oval 103"/>
            <p:cNvSpPr>
              <a:spLocks noChangeArrowheads="1"/>
            </p:cNvSpPr>
            <p:nvPr/>
          </p:nvSpPr>
          <p:spPr bwMode="auto">
            <a:xfrm flipV="1">
              <a:off x="3277" y="3162"/>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92" name="Oval 104"/>
            <p:cNvSpPr>
              <a:spLocks noChangeArrowheads="1"/>
            </p:cNvSpPr>
            <p:nvPr/>
          </p:nvSpPr>
          <p:spPr bwMode="auto">
            <a:xfrm flipV="1">
              <a:off x="3906" y="3062"/>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93" name="Line 105"/>
            <p:cNvSpPr>
              <a:spLocks noChangeShapeType="1"/>
            </p:cNvSpPr>
            <p:nvPr/>
          </p:nvSpPr>
          <p:spPr bwMode="auto">
            <a:xfrm flipV="1">
              <a:off x="3624" y="2070"/>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94" name="Line 106"/>
            <p:cNvSpPr>
              <a:spLocks noChangeShapeType="1"/>
            </p:cNvSpPr>
            <p:nvPr/>
          </p:nvSpPr>
          <p:spPr bwMode="auto">
            <a:xfrm flipH="1" flipV="1">
              <a:off x="3754" y="2070"/>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95" name="Line 107"/>
            <p:cNvSpPr>
              <a:spLocks noChangeShapeType="1"/>
            </p:cNvSpPr>
            <p:nvPr/>
          </p:nvSpPr>
          <p:spPr bwMode="auto">
            <a:xfrm flipH="1">
              <a:off x="2801" y="2442"/>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96" name="Line 108"/>
            <p:cNvSpPr>
              <a:spLocks noChangeShapeType="1"/>
            </p:cNvSpPr>
            <p:nvPr/>
          </p:nvSpPr>
          <p:spPr bwMode="auto">
            <a:xfrm flipH="1" flipV="1">
              <a:off x="3126" y="2442"/>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97" name="Line 109"/>
            <p:cNvSpPr>
              <a:spLocks noChangeShapeType="1"/>
            </p:cNvSpPr>
            <p:nvPr/>
          </p:nvSpPr>
          <p:spPr bwMode="auto">
            <a:xfrm flipV="1">
              <a:off x="3494" y="2814"/>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98" name="Line 110"/>
            <p:cNvSpPr>
              <a:spLocks noChangeShapeType="1"/>
            </p:cNvSpPr>
            <p:nvPr/>
          </p:nvSpPr>
          <p:spPr bwMode="auto">
            <a:xfrm flipV="1">
              <a:off x="3624" y="3162"/>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99" name="Line 111"/>
            <p:cNvSpPr>
              <a:spLocks noChangeShapeType="1"/>
            </p:cNvSpPr>
            <p:nvPr/>
          </p:nvSpPr>
          <p:spPr bwMode="auto">
            <a:xfrm flipH="1" flipV="1">
              <a:off x="4122" y="2418"/>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00" name="Line 112"/>
            <p:cNvSpPr>
              <a:spLocks noChangeShapeType="1"/>
            </p:cNvSpPr>
            <p:nvPr/>
          </p:nvSpPr>
          <p:spPr bwMode="auto">
            <a:xfrm flipH="1" flipV="1">
              <a:off x="4036" y="241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01" name="Line 113"/>
            <p:cNvSpPr>
              <a:spLocks noChangeShapeType="1"/>
            </p:cNvSpPr>
            <p:nvPr/>
          </p:nvSpPr>
          <p:spPr bwMode="auto">
            <a:xfrm>
              <a:off x="2974" y="3162"/>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02" name="Line 114"/>
            <p:cNvSpPr>
              <a:spLocks noChangeShapeType="1"/>
            </p:cNvSpPr>
            <p:nvPr/>
          </p:nvSpPr>
          <p:spPr bwMode="auto">
            <a:xfrm flipV="1">
              <a:off x="3602" y="2418"/>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03" name="Line 115"/>
            <p:cNvSpPr>
              <a:spLocks noChangeShapeType="1"/>
            </p:cNvSpPr>
            <p:nvPr/>
          </p:nvSpPr>
          <p:spPr bwMode="auto">
            <a:xfrm flipH="1">
              <a:off x="2909" y="2070"/>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04" name="Line 116"/>
            <p:cNvSpPr>
              <a:spLocks noChangeShapeType="1"/>
            </p:cNvSpPr>
            <p:nvPr/>
          </p:nvSpPr>
          <p:spPr bwMode="auto">
            <a:xfrm flipV="1">
              <a:off x="2953" y="2070"/>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05" name="Oval 117"/>
            <p:cNvSpPr>
              <a:spLocks noChangeArrowheads="1"/>
            </p:cNvSpPr>
            <p:nvPr/>
          </p:nvSpPr>
          <p:spPr bwMode="auto">
            <a:xfrm flipV="1">
              <a:off x="2866" y="2244"/>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06" name="Rectangle 118"/>
            <p:cNvSpPr>
              <a:spLocks noChangeArrowheads="1"/>
            </p:cNvSpPr>
            <p:nvPr/>
          </p:nvSpPr>
          <p:spPr bwMode="auto">
            <a:xfrm flipV="1">
              <a:off x="3516" y="1872"/>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07" name="Line 119"/>
            <p:cNvSpPr>
              <a:spLocks noChangeShapeType="1"/>
            </p:cNvSpPr>
            <p:nvPr/>
          </p:nvSpPr>
          <p:spPr bwMode="auto">
            <a:xfrm flipV="1">
              <a:off x="2974" y="2814"/>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08" name="Line 120"/>
            <p:cNvSpPr>
              <a:spLocks noChangeShapeType="1"/>
            </p:cNvSpPr>
            <p:nvPr/>
          </p:nvSpPr>
          <p:spPr bwMode="auto">
            <a:xfrm>
              <a:off x="2017"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09" name="Rectangle 121"/>
            <p:cNvSpPr>
              <a:spLocks noChangeArrowheads="1"/>
            </p:cNvSpPr>
            <p:nvPr/>
          </p:nvSpPr>
          <p:spPr bwMode="auto">
            <a:xfrm>
              <a:off x="2754"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10" name="Oval 122"/>
            <p:cNvSpPr>
              <a:spLocks noChangeArrowheads="1"/>
            </p:cNvSpPr>
            <p:nvPr/>
          </p:nvSpPr>
          <p:spPr bwMode="auto">
            <a:xfrm>
              <a:off x="2299"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11" name="Rectangle 123"/>
            <p:cNvSpPr>
              <a:spLocks noChangeArrowheads="1"/>
            </p:cNvSpPr>
            <p:nvPr/>
          </p:nvSpPr>
          <p:spPr bwMode="auto">
            <a:xfrm>
              <a:off x="3122"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12" name="Rectangle 124"/>
            <p:cNvSpPr>
              <a:spLocks noChangeArrowheads="1"/>
            </p:cNvSpPr>
            <p:nvPr/>
          </p:nvSpPr>
          <p:spPr bwMode="auto">
            <a:xfrm>
              <a:off x="1584"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13" name="Oval 125"/>
            <p:cNvSpPr>
              <a:spLocks noChangeArrowheads="1"/>
            </p:cNvSpPr>
            <p:nvPr/>
          </p:nvSpPr>
          <p:spPr bwMode="auto">
            <a:xfrm>
              <a:off x="2125"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14" name="Oval 126"/>
            <p:cNvSpPr>
              <a:spLocks noChangeArrowheads="1"/>
            </p:cNvSpPr>
            <p:nvPr/>
          </p:nvSpPr>
          <p:spPr bwMode="auto">
            <a:xfrm>
              <a:off x="2754"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15" name="Line 127"/>
            <p:cNvSpPr>
              <a:spLocks noChangeShapeType="1"/>
            </p:cNvSpPr>
            <p:nvPr/>
          </p:nvSpPr>
          <p:spPr bwMode="auto">
            <a:xfrm>
              <a:off x="2472"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16" name="Line 128"/>
            <p:cNvSpPr>
              <a:spLocks noChangeShapeType="1"/>
            </p:cNvSpPr>
            <p:nvPr/>
          </p:nvSpPr>
          <p:spPr bwMode="auto">
            <a:xfrm flipH="1">
              <a:off x="2602"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17" name="Line 129"/>
            <p:cNvSpPr>
              <a:spLocks noChangeShapeType="1"/>
            </p:cNvSpPr>
            <p:nvPr/>
          </p:nvSpPr>
          <p:spPr bwMode="auto">
            <a:xfrm flipH="1" flipV="1">
              <a:off x="1649"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18" name="Line 130"/>
            <p:cNvSpPr>
              <a:spLocks noChangeShapeType="1"/>
            </p:cNvSpPr>
            <p:nvPr/>
          </p:nvSpPr>
          <p:spPr bwMode="auto">
            <a:xfrm flipH="1">
              <a:off x="1974"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19" name="Line 131"/>
            <p:cNvSpPr>
              <a:spLocks noChangeShapeType="1"/>
            </p:cNvSpPr>
            <p:nvPr/>
          </p:nvSpPr>
          <p:spPr bwMode="auto">
            <a:xfrm>
              <a:off x="2342"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20" name="Line 132"/>
            <p:cNvSpPr>
              <a:spLocks noChangeShapeType="1"/>
            </p:cNvSpPr>
            <p:nvPr/>
          </p:nvSpPr>
          <p:spPr bwMode="auto">
            <a:xfrm>
              <a:off x="2472"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21" name="Line 133"/>
            <p:cNvSpPr>
              <a:spLocks noChangeShapeType="1"/>
            </p:cNvSpPr>
            <p:nvPr/>
          </p:nvSpPr>
          <p:spPr bwMode="auto">
            <a:xfrm flipH="1">
              <a:off x="2970"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22" name="Line 134"/>
            <p:cNvSpPr>
              <a:spLocks noChangeShapeType="1"/>
            </p:cNvSpPr>
            <p:nvPr/>
          </p:nvSpPr>
          <p:spPr bwMode="auto">
            <a:xfrm flipH="1">
              <a:off x="2884"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23" name="Line 135"/>
            <p:cNvSpPr>
              <a:spLocks noChangeShapeType="1"/>
            </p:cNvSpPr>
            <p:nvPr/>
          </p:nvSpPr>
          <p:spPr bwMode="auto">
            <a:xfrm flipV="1">
              <a:off x="1822"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24" name="Line 136"/>
            <p:cNvSpPr>
              <a:spLocks noChangeShapeType="1"/>
            </p:cNvSpPr>
            <p:nvPr/>
          </p:nvSpPr>
          <p:spPr bwMode="auto">
            <a:xfrm>
              <a:off x="2450"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25" name="Line 137"/>
            <p:cNvSpPr>
              <a:spLocks noChangeShapeType="1"/>
            </p:cNvSpPr>
            <p:nvPr/>
          </p:nvSpPr>
          <p:spPr bwMode="auto">
            <a:xfrm flipH="1" flipV="1">
              <a:off x="1757"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26" name="Line 138"/>
            <p:cNvSpPr>
              <a:spLocks noChangeShapeType="1"/>
            </p:cNvSpPr>
            <p:nvPr/>
          </p:nvSpPr>
          <p:spPr bwMode="auto">
            <a:xfrm>
              <a:off x="1801"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27" name="Oval 139"/>
            <p:cNvSpPr>
              <a:spLocks noChangeArrowheads="1"/>
            </p:cNvSpPr>
            <p:nvPr/>
          </p:nvSpPr>
          <p:spPr bwMode="auto">
            <a:xfrm>
              <a:off x="1714"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28" name="Rectangle 140"/>
            <p:cNvSpPr>
              <a:spLocks noChangeArrowheads="1"/>
            </p:cNvSpPr>
            <p:nvPr/>
          </p:nvSpPr>
          <p:spPr bwMode="auto">
            <a:xfrm>
              <a:off x="2364"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29" name="Line 141"/>
            <p:cNvSpPr>
              <a:spLocks noChangeShapeType="1"/>
            </p:cNvSpPr>
            <p:nvPr/>
          </p:nvSpPr>
          <p:spPr bwMode="auto">
            <a:xfrm>
              <a:off x="1822"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678030" name="Group 142"/>
          <p:cNvGrpSpPr>
            <a:grpSpLocks/>
          </p:cNvGrpSpPr>
          <p:nvPr/>
        </p:nvGrpSpPr>
        <p:grpSpPr bwMode="auto">
          <a:xfrm flipV="1">
            <a:off x="4419600" y="1371600"/>
            <a:ext cx="2054225" cy="1712913"/>
            <a:chOff x="1584" y="960"/>
            <a:chExt cx="3360" cy="2784"/>
          </a:xfrm>
        </p:grpSpPr>
        <p:sp>
          <p:nvSpPr>
            <p:cNvPr id="678031" name="Line 143"/>
            <p:cNvSpPr>
              <a:spLocks noChangeShapeType="1"/>
            </p:cNvSpPr>
            <p:nvPr/>
          </p:nvSpPr>
          <p:spPr bwMode="auto">
            <a:xfrm flipH="1">
              <a:off x="4164"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32" name="Rectangle 144"/>
            <p:cNvSpPr>
              <a:spLocks noChangeArrowheads="1"/>
            </p:cNvSpPr>
            <p:nvPr/>
          </p:nvSpPr>
          <p:spPr bwMode="auto">
            <a:xfrm flipH="1">
              <a:off x="3536"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33" name="Oval 145"/>
            <p:cNvSpPr>
              <a:spLocks noChangeArrowheads="1"/>
            </p:cNvSpPr>
            <p:nvPr/>
          </p:nvSpPr>
          <p:spPr bwMode="auto">
            <a:xfrm>
              <a:off x="3883"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34" name="Rectangle 146"/>
            <p:cNvSpPr>
              <a:spLocks noChangeArrowheads="1"/>
            </p:cNvSpPr>
            <p:nvPr/>
          </p:nvSpPr>
          <p:spPr bwMode="auto">
            <a:xfrm flipH="1">
              <a:off x="3168"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35" name="Rectangle 147"/>
            <p:cNvSpPr>
              <a:spLocks noChangeArrowheads="1"/>
            </p:cNvSpPr>
            <p:nvPr/>
          </p:nvSpPr>
          <p:spPr bwMode="auto">
            <a:xfrm flipH="1">
              <a:off x="4706"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36" name="Oval 148"/>
            <p:cNvSpPr>
              <a:spLocks noChangeArrowheads="1"/>
            </p:cNvSpPr>
            <p:nvPr/>
          </p:nvSpPr>
          <p:spPr bwMode="auto">
            <a:xfrm flipH="1">
              <a:off x="4056"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37" name="Oval 149"/>
            <p:cNvSpPr>
              <a:spLocks noChangeArrowheads="1"/>
            </p:cNvSpPr>
            <p:nvPr/>
          </p:nvSpPr>
          <p:spPr bwMode="auto">
            <a:xfrm flipH="1">
              <a:off x="3428"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38" name="Line 150"/>
            <p:cNvSpPr>
              <a:spLocks noChangeShapeType="1"/>
            </p:cNvSpPr>
            <p:nvPr/>
          </p:nvSpPr>
          <p:spPr bwMode="auto">
            <a:xfrm flipH="1">
              <a:off x="4034"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39" name="Line 151"/>
            <p:cNvSpPr>
              <a:spLocks noChangeShapeType="1"/>
            </p:cNvSpPr>
            <p:nvPr/>
          </p:nvSpPr>
          <p:spPr bwMode="auto">
            <a:xfrm>
              <a:off x="3753"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40" name="Line 152"/>
            <p:cNvSpPr>
              <a:spLocks noChangeShapeType="1"/>
            </p:cNvSpPr>
            <p:nvPr/>
          </p:nvSpPr>
          <p:spPr bwMode="auto">
            <a:xfrm flipV="1">
              <a:off x="4727"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41" name="Line 153"/>
            <p:cNvSpPr>
              <a:spLocks noChangeShapeType="1"/>
            </p:cNvSpPr>
            <p:nvPr/>
          </p:nvSpPr>
          <p:spPr bwMode="auto">
            <a:xfrm>
              <a:off x="4273"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42" name="Line 154"/>
            <p:cNvSpPr>
              <a:spLocks noChangeShapeType="1"/>
            </p:cNvSpPr>
            <p:nvPr/>
          </p:nvSpPr>
          <p:spPr bwMode="auto">
            <a:xfrm flipH="1">
              <a:off x="4099"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43" name="Line 155"/>
            <p:cNvSpPr>
              <a:spLocks noChangeShapeType="1"/>
            </p:cNvSpPr>
            <p:nvPr/>
          </p:nvSpPr>
          <p:spPr bwMode="auto">
            <a:xfrm flipH="1">
              <a:off x="3774"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44" name="Line 156"/>
            <p:cNvSpPr>
              <a:spLocks noChangeShapeType="1"/>
            </p:cNvSpPr>
            <p:nvPr/>
          </p:nvSpPr>
          <p:spPr bwMode="auto">
            <a:xfrm>
              <a:off x="3363"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45" name="Line 157"/>
            <p:cNvSpPr>
              <a:spLocks noChangeShapeType="1"/>
            </p:cNvSpPr>
            <p:nvPr/>
          </p:nvSpPr>
          <p:spPr bwMode="auto">
            <a:xfrm>
              <a:off x="3580"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46" name="Line 158"/>
            <p:cNvSpPr>
              <a:spLocks noChangeShapeType="1"/>
            </p:cNvSpPr>
            <p:nvPr/>
          </p:nvSpPr>
          <p:spPr bwMode="auto">
            <a:xfrm flipH="1" flipV="1">
              <a:off x="4403"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47" name="Line 159"/>
            <p:cNvSpPr>
              <a:spLocks noChangeShapeType="1"/>
            </p:cNvSpPr>
            <p:nvPr/>
          </p:nvSpPr>
          <p:spPr bwMode="auto">
            <a:xfrm flipH="1">
              <a:off x="3688"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48" name="Line 160"/>
            <p:cNvSpPr>
              <a:spLocks noChangeShapeType="1"/>
            </p:cNvSpPr>
            <p:nvPr/>
          </p:nvSpPr>
          <p:spPr bwMode="auto">
            <a:xfrm flipV="1">
              <a:off x="4121"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49" name="Line 161"/>
            <p:cNvSpPr>
              <a:spLocks noChangeShapeType="1"/>
            </p:cNvSpPr>
            <p:nvPr/>
          </p:nvSpPr>
          <p:spPr bwMode="auto">
            <a:xfrm flipH="1">
              <a:off x="4078"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50" name="Oval 162"/>
            <p:cNvSpPr>
              <a:spLocks noChangeArrowheads="1"/>
            </p:cNvSpPr>
            <p:nvPr/>
          </p:nvSpPr>
          <p:spPr bwMode="auto">
            <a:xfrm flipH="1">
              <a:off x="4468"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51" name="Rectangle 163"/>
            <p:cNvSpPr>
              <a:spLocks noChangeArrowheads="1"/>
            </p:cNvSpPr>
            <p:nvPr/>
          </p:nvSpPr>
          <p:spPr bwMode="auto">
            <a:xfrm flipH="1">
              <a:off x="3926"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52" name="Line 164"/>
            <p:cNvSpPr>
              <a:spLocks noChangeShapeType="1"/>
            </p:cNvSpPr>
            <p:nvPr/>
          </p:nvSpPr>
          <p:spPr bwMode="auto">
            <a:xfrm flipH="1">
              <a:off x="3406"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53" name="Line 165"/>
            <p:cNvSpPr>
              <a:spLocks noChangeShapeType="1"/>
            </p:cNvSpPr>
            <p:nvPr/>
          </p:nvSpPr>
          <p:spPr bwMode="auto">
            <a:xfrm flipH="1" flipV="1">
              <a:off x="2580" y="2454"/>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54" name="Rectangle 166"/>
            <p:cNvSpPr>
              <a:spLocks noChangeArrowheads="1"/>
            </p:cNvSpPr>
            <p:nvPr/>
          </p:nvSpPr>
          <p:spPr bwMode="auto">
            <a:xfrm flipH="1" flipV="1">
              <a:off x="1952" y="2603"/>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55" name="Oval 167"/>
            <p:cNvSpPr>
              <a:spLocks noChangeArrowheads="1"/>
            </p:cNvSpPr>
            <p:nvPr/>
          </p:nvSpPr>
          <p:spPr bwMode="auto">
            <a:xfrm flipH="1" flipV="1">
              <a:off x="2299" y="3000"/>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56" name="Rectangle 168"/>
            <p:cNvSpPr>
              <a:spLocks noChangeArrowheads="1"/>
            </p:cNvSpPr>
            <p:nvPr/>
          </p:nvSpPr>
          <p:spPr bwMode="auto">
            <a:xfrm flipH="1" flipV="1">
              <a:off x="1584" y="3074"/>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57" name="Rectangle 169"/>
            <p:cNvSpPr>
              <a:spLocks noChangeArrowheads="1"/>
            </p:cNvSpPr>
            <p:nvPr/>
          </p:nvSpPr>
          <p:spPr bwMode="auto">
            <a:xfrm flipH="1" flipV="1">
              <a:off x="3122" y="3397"/>
              <a:ext cx="238" cy="198"/>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58" name="Oval 170"/>
            <p:cNvSpPr>
              <a:spLocks noChangeArrowheads="1"/>
            </p:cNvSpPr>
            <p:nvPr/>
          </p:nvSpPr>
          <p:spPr bwMode="auto">
            <a:xfrm flipH="1" flipV="1">
              <a:off x="2472" y="3546"/>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59" name="Oval 171"/>
            <p:cNvSpPr>
              <a:spLocks noChangeArrowheads="1"/>
            </p:cNvSpPr>
            <p:nvPr/>
          </p:nvSpPr>
          <p:spPr bwMode="auto">
            <a:xfrm flipH="1" flipV="1">
              <a:off x="1844" y="3446"/>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60" name="Line 172"/>
            <p:cNvSpPr>
              <a:spLocks noChangeShapeType="1"/>
            </p:cNvSpPr>
            <p:nvPr/>
          </p:nvSpPr>
          <p:spPr bwMode="auto">
            <a:xfrm flipH="1" flipV="1">
              <a:off x="2450" y="245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61" name="Line 173"/>
            <p:cNvSpPr>
              <a:spLocks noChangeShapeType="1"/>
            </p:cNvSpPr>
            <p:nvPr/>
          </p:nvSpPr>
          <p:spPr bwMode="auto">
            <a:xfrm flipV="1">
              <a:off x="2169" y="2454"/>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62" name="Line 174"/>
            <p:cNvSpPr>
              <a:spLocks noChangeShapeType="1"/>
            </p:cNvSpPr>
            <p:nvPr/>
          </p:nvSpPr>
          <p:spPr bwMode="auto">
            <a:xfrm>
              <a:off x="3143" y="2826"/>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63" name="Line 175"/>
            <p:cNvSpPr>
              <a:spLocks noChangeShapeType="1"/>
            </p:cNvSpPr>
            <p:nvPr/>
          </p:nvSpPr>
          <p:spPr bwMode="auto">
            <a:xfrm flipV="1">
              <a:off x="2689" y="2826"/>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64" name="Line 176"/>
            <p:cNvSpPr>
              <a:spLocks noChangeShapeType="1"/>
            </p:cNvSpPr>
            <p:nvPr/>
          </p:nvSpPr>
          <p:spPr bwMode="auto">
            <a:xfrm flipH="1" flipV="1">
              <a:off x="2515" y="319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65" name="Line 177"/>
            <p:cNvSpPr>
              <a:spLocks noChangeShapeType="1"/>
            </p:cNvSpPr>
            <p:nvPr/>
          </p:nvSpPr>
          <p:spPr bwMode="auto">
            <a:xfrm flipH="1" flipV="1">
              <a:off x="2190" y="3546"/>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66" name="Line 178"/>
            <p:cNvSpPr>
              <a:spLocks noChangeShapeType="1"/>
            </p:cNvSpPr>
            <p:nvPr/>
          </p:nvSpPr>
          <p:spPr bwMode="auto">
            <a:xfrm flipV="1">
              <a:off x="1779" y="2802"/>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67" name="Line 179"/>
            <p:cNvSpPr>
              <a:spLocks noChangeShapeType="1"/>
            </p:cNvSpPr>
            <p:nvPr/>
          </p:nvSpPr>
          <p:spPr bwMode="auto">
            <a:xfrm flipV="1">
              <a:off x="1996" y="2802"/>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68" name="Line 180"/>
            <p:cNvSpPr>
              <a:spLocks noChangeShapeType="1"/>
            </p:cNvSpPr>
            <p:nvPr/>
          </p:nvSpPr>
          <p:spPr bwMode="auto">
            <a:xfrm flipH="1">
              <a:off x="2819" y="3546"/>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69" name="Line 181"/>
            <p:cNvSpPr>
              <a:spLocks noChangeShapeType="1"/>
            </p:cNvSpPr>
            <p:nvPr/>
          </p:nvSpPr>
          <p:spPr bwMode="auto">
            <a:xfrm flipH="1" flipV="1">
              <a:off x="2104" y="2802"/>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70" name="Line 182"/>
            <p:cNvSpPr>
              <a:spLocks noChangeShapeType="1"/>
            </p:cNvSpPr>
            <p:nvPr/>
          </p:nvSpPr>
          <p:spPr bwMode="auto">
            <a:xfrm>
              <a:off x="2537" y="2454"/>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71" name="Line 183"/>
            <p:cNvSpPr>
              <a:spLocks noChangeShapeType="1"/>
            </p:cNvSpPr>
            <p:nvPr/>
          </p:nvSpPr>
          <p:spPr bwMode="auto">
            <a:xfrm flipH="1" flipV="1">
              <a:off x="2494" y="2454"/>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72" name="Oval 184"/>
            <p:cNvSpPr>
              <a:spLocks noChangeArrowheads="1"/>
            </p:cNvSpPr>
            <p:nvPr/>
          </p:nvSpPr>
          <p:spPr bwMode="auto">
            <a:xfrm flipH="1" flipV="1">
              <a:off x="2884" y="262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73" name="Rectangle 185"/>
            <p:cNvSpPr>
              <a:spLocks noChangeArrowheads="1"/>
            </p:cNvSpPr>
            <p:nvPr/>
          </p:nvSpPr>
          <p:spPr bwMode="auto">
            <a:xfrm flipH="1" flipV="1">
              <a:off x="2342" y="2256"/>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74" name="Line 186"/>
            <p:cNvSpPr>
              <a:spLocks noChangeShapeType="1"/>
            </p:cNvSpPr>
            <p:nvPr/>
          </p:nvSpPr>
          <p:spPr bwMode="auto">
            <a:xfrm flipH="1" flipV="1">
              <a:off x="1822" y="3198"/>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75" name="Line 187"/>
            <p:cNvSpPr>
              <a:spLocks noChangeShapeType="1"/>
            </p:cNvSpPr>
            <p:nvPr/>
          </p:nvSpPr>
          <p:spPr bwMode="auto">
            <a:xfrm flipV="1">
              <a:off x="3169" y="2070"/>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76" name="Rectangle 188"/>
            <p:cNvSpPr>
              <a:spLocks noChangeArrowheads="1"/>
            </p:cNvSpPr>
            <p:nvPr/>
          </p:nvSpPr>
          <p:spPr bwMode="auto">
            <a:xfrm flipV="1">
              <a:off x="3906" y="2219"/>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77" name="Oval 189"/>
            <p:cNvSpPr>
              <a:spLocks noChangeArrowheads="1"/>
            </p:cNvSpPr>
            <p:nvPr/>
          </p:nvSpPr>
          <p:spPr bwMode="auto">
            <a:xfrm flipV="1">
              <a:off x="3451" y="261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78" name="Rectangle 190"/>
            <p:cNvSpPr>
              <a:spLocks noChangeArrowheads="1"/>
            </p:cNvSpPr>
            <p:nvPr/>
          </p:nvSpPr>
          <p:spPr bwMode="auto">
            <a:xfrm flipV="1">
              <a:off x="4274" y="2690"/>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79" name="Rectangle 191"/>
            <p:cNvSpPr>
              <a:spLocks noChangeArrowheads="1"/>
            </p:cNvSpPr>
            <p:nvPr/>
          </p:nvSpPr>
          <p:spPr bwMode="auto">
            <a:xfrm flipV="1">
              <a:off x="2736" y="3013"/>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80" name="Oval 192"/>
            <p:cNvSpPr>
              <a:spLocks noChangeArrowheads="1"/>
            </p:cNvSpPr>
            <p:nvPr/>
          </p:nvSpPr>
          <p:spPr bwMode="auto">
            <a:xfrm flipV="1">
              <a:off x="3277" y="3162"/>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81" name="Oval 193"/>
            <p:cNvSpPr>
              <a:spLocks noChangeArrowheads="1"/>
            </p:cNvSpPr>
            <p:nvPr/>
          </p:nvSpPr>
          <p:spPr bwMode="auto">
            <a:xfrm flipV="1">
              <a:off x="3906" y="3062"/>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82" name="Line 194"/>
            <p:cNvSpPr>
              <a:spLocks noChangeShapeType="1"/>
            </p:cNvSpPr>
            <p:nvPr/>
          </p:nvSpPr>
          <p:spPr bwMode="auto">
            <a:xfrm flipV="1">
              <a:off x="3624" y="2070"/>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83" name="Line 195"/>
            <p:cNvSpPr>
              <a:spLocks noChangeShapeType="1"/>
            </p:cNvSpPr>
            <p:nvPr/>
          </p:nvSpPr>
          <p:spPr bwMode="auto">
            <a:xfrm flipH="1" flipV="1">
              <a:off x="3754" y="2070"/>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84" name="Line 196"/>
            <p:cNvSpPr>
              <a:spLocks noChangeShapeType="1"/>
            </p:cNvSpPr>
            <p:nvPr/>
          </p:nvSpPr>
          <p:spPr bwMode="auto">
            <a:xfrm flipH="1">
              <a:off x="2801" y="2442"/>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85" name="Line 197"/>
            <p:cNvSpPr>
              <a:spLocks noChangeShapeType="1"/>
            </p:cNvSpPr>
            <p:nvPr/>
          </p:nvSpPr>
          <p:spPr bwMode="auto">
            <a:xfrm flipH="1" flipV="1">
              <a:off x="3126" y="2442"/>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86" name="Line 198"/>
            <p:cNvSpPr>
              <a:spLocks noChangeShapeType="1"/>
            </p:cNvSpPr>
            <p:nvPr/>
          </p:nvSpPr>
          <p:spPr bwMode="auto">
            <a:xfrm flipV="1">
              <a:off x="3494" y="2814"/>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87" name="Line 199"/>
            <p:cNvSpPr>
              <a:spLocks noChangeShapeType="1"/>
            </p:cNvSpPr>
            <p:nvPr/>
          </p:nvSpPr>
          <p:spPr bwMode="auto">
            <a:xfrm flipV="1">
              <a:off x="3624" y="3162"/>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88" name="Line 200"/>
            <p:cNvSpPr>
              <a:spLocks noChangeShapeType="1"/>
            </p:cNvSpPr>
            <p:nvPr/>
          </p:nvSpPr>
          <p:spPr bwMode="auto">
            <a:xfrm flipH="1" flipV="1">
              <a:off x="4122" y="2418"/>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89" name="Line 201"/>
            <p:cNvSpPr>
              <a:spLocks noChangeShapeType="1"/>
            </p:cNvSpPr>
            <p:nvPr/>
          </p:nvSpPr>
          <p:spPr bwMode="auto">
            <a:xfrm flipH="1" flipV="1">
              <a:off x="4036" y="241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90" name="Line 202"/>
            <p:cNvSpPr>
              <a:spLocks noChangeShapeType="1"/>
            </p:cNvSpPr>
            <p:nvPr/>
          </p:nvSpPr>
          <p:spPr bwMode="auto">
            <a:xfrm>
              <a:off x="2974" y="3162"/>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91" name="Line 203"/>
            <p:cNvSpPr>
              <a:spLocks noChangeShapeType="1"/>
            </p:cNvSpPr>
            <p:nvPr/>
          </p:nvSpPr>
          <p:spPr bwMode="auto">
            <a:xfrm flipV="1">
              <a:off x="3602" y="2418"/>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92" name="Line 204"/>
            <p:cNvSpPr>
              <a:spLocks noChangeShapeType="1"/>
            </p:cNvSpPr>
            <p:nvPr/>
          </p:nvSpPr>
          <p:spPr bwMode="auto">
            <a:xfrm flipH="1">
              <a:off x="2909" y="2070"/>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93" name="Line 205"/>
            <p:cNvSpPr>
              <a:spLocks noChangeShapeType="1"/>
            </p:cNvSpPr>
            <p:nvPr/>
          </p:nvSpPr>
          <p:spPr bwMode="auto">
            <a:xfrm flipV="1">
              <a:off x="2953" y="2070"/>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94" name="Oval 206"/>
            <p:cNvSpPr>
              <a:spLocks noChangeArrowheads="1"/>
            </p:cNvSpPr>
            <p:nvPr/>
          </p:nvSpPr>
          <p:spPr bwMode="auto">
            <a:xfrm flipV="1">
              <a:off x="2866" y="2244"/>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95" name="Rectangle 207"/>
            <p:cNvSpPr>
              <a:spLocks noChangeArrowheads="1"/>
            </p:cNvSpPr>
            <p:nvPr/>
          </p:nvSpPr>
          <p:spPr bwMode="auto">
            <a:xfrm flipV="1">
              <a:off x="3516" y="1872"/>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96" name="Line 208"/>
            <p:cNvSpPr>
              <a:spLocks noChangeShapeType="1"/>
            </p:cNvSpPr>
            <p:nvPr/>
          </p:nvSpPr>
          <p:spPr bwMode="auto">
            <a:xfrm flipV="1">
              <a:off x="2974" y="2814"/>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97" name="Line 209"/>
            <p:cNvSpPr>
              <a:spLocks noChangeShapeType="1"/>
            </p:cNvSpPr>
            <p:nvPr/>
          </p:nvSpPr>
          <p:spPr bwMode="auto">
            <a:xfrm>
              <a:off x="2017"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98" name="Rectangle 210"/>
            <p:cNvSpPr>
              <a:spLocks noChangeArrowheads="1"/>
            </p:cNvSpPr>
            <p:nvPr/>
          </p:nvSpPr>
          <p:spPr bwMode="auto">
            <a:xfrm>
              <a:off x="2754"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99" name="Oval 211"/>
            <p:cNvSpPr>
              <a:spLocks noChangeArrowheads="1"/>
            </p:cNvSpPr>
            <p:nvPr/>
          </p:nvSpPr>
          <p:spPr bwMode="auto">
            <a:xfrm>
              <a:off x="2299"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00" name="Rectangle 212"/>
            <p:cNvSpPr>
              <a:spLocks noChangeArrowheads="1"/>
            </p:cNvSpPr>
            <p:nvPr/>
          </p:nvSpPr>
          <p:spPr bwMode="auto">
            <a:xfrm>
              <a:off x="3122"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01" name="Rectangle 213"/>
            <p:cNvSpPr>
              <a:spLocks noChangeArrowheads="1"/>
            </p:cNvSpPr>
            <p:nvPr/>
          </p:nvSpPr>
          <p:spPr bwMode="auto">
            <a:xfrm>
              <a:off x="1584"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02" name="Oval 214"/>
            <p:cNvSpPr>
              <a:spLocks noChangeArrowheads="1"/>
            </p:cNvSpPr>
            <p:nvPr/>
          </p:nvSpPr>
          <p:spPr bwMode="auto">
            <a:xfrm>
              <a:off x="2125"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03" name="Oval 215"/>
            <p:cNvSpPr>
              <a:spLocks noChangeArrowheads="1"/>
            </p:cNvSpPr>
            <p:nvPr/>
          </p:nvSpPr>
          <p:spPr bwMode="auto">
            <a:xfrm>
              <a:off x="2754"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04" name="Line 216"/>
            <p:cNvSpPr>
              <a:spLocks noChangeShapeType="1"/>
            </p:cNvSpPr>
            <p:nvPr/>
          </p:nvSpPr>
          <p:spPr bwMode="auto">
            <a:xfrm>
              <a:off x="2472"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05" name="Line 217"/>
            <p:cNvSpPr>
              <a:spLocks noChangeShapeType="1"/>
            </p:cNvSpPr>
            <p:nvPr/>
          </p:nvSpPr>
          <p:spPr bwMode="auto">
            <a:xfrm flipH="1">
              <a:off x="2602"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06" name="Line 218"/>
            <p:cNvSpPr>
              <a:spLocks noChangeShapeType="1"/>
            </p:cNvSpPr>
            <p:nvPr/>
          </p:nvSpPr>
          <p:spPr bwMode="auto">
            <a:xfrm flipH="1" flipV="1">
              <a:off x="1649"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07" name="Line 219"/>
            <p:cNvSpPr>
              <a:spLocks noChangeShapeType="1"/>
            </p:cNvSpPr>
            <p:nvPr/>
          </p:nvSpPr>
          <p:spPr bwMode="auto">
            <a:xfrm flipH="1">
              <a:off x="1974"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08" name="Line 220"/>
            <p:cNvSpPr>
              <a:spLocks noChangeShapeType="1"/>
            </p:cNvSpPr>
            <p:nvPr/>
          </p:nvSpPr>
          <p:spPr bwMode="auto">
            <a:xfrm>
              <a:off x="2342"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09" name="Line 221"/>
            <p:cNvSpPr>
              <a:spLocks noChangeShapeType="1"/>
            </p:cNvSpPr>
            <p:nvPr/>
          </p:nvSpPr>
          <p:spPr bwMode="auto">
            <a:xfrm>
              <a:off x="2472"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10" name="Line 222"/>
            <p:cNvSpPr>
              <a:spLocks noChangeShapeType="1"/>
            </p:cNvSpPr>
            <p:nvPr/>
          </p:nvSpPr>
          <p:spPr bwMode="auto">
            <a:xfrm flipH="1">
              <a:off x="2970"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11" name="Line 223"/>
            <p:cNvSpPr>
              <a:spLocks noChangeShapeType="1"/>
            </p:cNvSpPr>
            <p:nvPr/>
          </p:nvSpPr>
          <p:spPr bwMode="auto">
            <a:xfrm flipH="1">
              <a:off x="2884"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12" name="Line 224"/>
            <p:cNvSpPr>
              <a:spLocks noChangeShapeType="1"/>
            </p:cNvSpPr>
            <p:nvPr/>
          </p:nvSpPr>
          <p:spPr bwMode="auto">
            <a:xfrm flipV="1">
              <a:off x="1822"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13" name="Line 225"/>
            <p:cNvSpPr>
              <a:spLocks noChangeShapeType="1"/>
            </p:cNvSpPr>
            <p:nvPr/>
          </p:nvSpPr>
          <p:spPr bwMode="auto">
            <a:xfrm>
              <a:off x="2450"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14" name="Line 226"/>
            <p:cNvSpPr>
              <a:spLocks noChangeShapeType="1"/>
            </p:cNvSpPr>
            <p:nvPr/>
          </p:nvSpPr>
          <p:spPr bwMode="auto">
            <a:xfrm flipH="1" flipV="1">
              <a:off x="1757"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15" name="Line 227"/>
            <p:cNvSpPr>
              <a:spLocks noChangeShapeType="1"/>
            </p:cNvSpPr>
            <p:nvPr/>
          </p:nvSpPr>
          <p:spPr bwMode="auto">
            <a:xfrm>
              <a:off x="1801"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16" name="Oval 228"/>
            <p:cNvSpPr>
              <a:spLocks noChangeArrowheads="1"/>
            </p:cNvSpPr>
            <p:nvPr/>
          </p:nvSpPr>
          <p:spPr bwMode="auto">
            <a:xfrm>
              <a:off x="1714"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17" name="Rectangle 229"/>
            <p:cNvSpPr>
              <a:spLocks noChangeArrowheads="1"/>
            </p:cNvSpPr>
            <p:nvPr/>
          </p:nvSpPr>
          <p:spPr bwMode="auto">
            <a:xfrm>
              <a:off x="2364"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18" name="Line 230"/>
            <p:cNvSpPr>
              <a:spLocks noChangeShapeType="1"/>
            </p:cNvSpPr>
            <p:nvPr/>
          </p:nvSpPr>
          <p:spPr bwMode="auto">
            <a:xfrm>
              <a:off x="1822"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678119" name="Group 231"/>
          <p:cNvGrpSpPr>
            <a:grpSpLocks/>
          </p:cNvGrpSpPr>
          <p:nvPr/>
        </p:nvGrpSpPr>
        <p:grpSpPr bwMode="auto">
          <a:xfrm flipH="1">
            <a:off x="5562600" y="1371600"/>
            <a:ext cx="2054225" cy="1712913"/>
            <a:chOff x="1584" y="960"/>
            <a:chExt cx="3360" cy="2784"/>
          </a:xfrm>
        </p:grpSpPr>
        <p:sp>
          <p:nvSpPr>
            <p:cNvPr id="678120" name="Line 232"/>
            <p:cNvSpPr>
              <a:spLocks noChangeShapeType="1"/>
            </p:cNvSpPr>
            <p:nvPr/>
          </p:nvSpPr>
          <p:spPr bwMode="auto">
            <a:xfrm flipH="1">
              <a:off x="4164"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21" name="Rectangle 233"/>
            <p:cNvSpPr>
              <a:spLocks noChangeArrowheads="1"/>
            </p:cNvSpPr>
            <p:nvPr/>
          </p:nvSpPr>
          <p:spPr bwMode="auto">
            <a:xfrm flipH="1">
              <a:off x="3536"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22" name="Oval 234"/>
            <p:cNvSpPr>
              <a:spLocks noChangeArrowheads="1"/>
            </p:cNvSpPr>
            <p:nvPr/>
          </p:nvSpPr>
          <p:spPr bwMode="auto">
            <a:xfrm>
              <a:off x="3883"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23" name="Rectangle 235"/>
            <p:cNvSpPr>
              <a:spLocks noChangeArrowheads="1"/>
            </p:cNvSpPr>
            <p:nvPr/>
          </p:nvSpPr>
          <p:spPr bwMode="auto">
            <a:xfrm flipH="1">
              <a:off x="3168"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24" name="Rectangle 236"/>
            <p:cNvSpPr>
              <a:spLocks noChangeArrowheads="1"/>
            </p:cNvSpPr>
            <p:nvPr/>
          </p:nvSpPr>
          <p:spPr bwMode="auto">
            <a:xfrm flipH="1">
              <a:off x="4706"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25" name="Oval 237"/>
            <p:cNvSpPr>
              <a:spLocks noChangeArrowheads="1"/>
            </p:cNvSpPr>
            <p:nvPr/>
          </p:nvSpPr>
          <p:spPr bwMode="auto">
            <a:xfrm flipH="1">
              <a:off x="4056"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26" name="Oval 238"/>
            <p:cNvSpPr>
              <a:spLocks noChangeArrowheads="1"/>
            </p:cNvSpPr>
            <p:nvPr/>
          </p:nvSpPr>
          <p:spPr bwMode="auto">
            <a:xfrm flipH="1">
              <a:off x="3428"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27" name="Line 239"/>
            <p:cNvSpPr>
              <a:spLocks noChangeShapeType="1"/>
            </p:cNvSpPr>
            <p:nvPr/>
          </p:nvSpPr>
          <p:spPr bwMode="auto">
            <a:xfrm flipH="1">
              <a:off x="4034"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28" name="Line 240"/>
            <p:cNvSpPr>
              <a:spLocks noChangeShapeType="1"/>
            </p:cNvSpPr>
            <p:nvPr/>
          </p:nvSpPr>
          <p:spPr bwMode="auto">
            <a:xfrm>
              <a:off x="3753"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29" name="Line 241"/>
            <p:cNvSpPr>
              <a:spLocks noChangeShapeType="1"/>
            </p:cNvSpPr>
            <p:nvPr/>
          </p:nvSpPr>
          <p:spPr bwMode="auto">
            <a:xfrm flipV="1">
              <a:off x="4727"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30" name="Line 242"/>
            <p:cNvSpPr>
              <a:spLocks noChangeShapeType="1"/>
            </p:cNvSpPr>
            <p:nvPr/>
          </p:nvSpPr>
          <p:spPr bwMode="auto">
            <a:xfrm>
              <a:off x="4273"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31" name="Line 243"/>
            <p:cNvSpPr>
              <a:spLocks noChangeShapeType="1"/>
            </p:cNvSpPr>
            <p:nvPr/>
          </p:nvSpPr>
          <p:spPr bwMode="auto">
            <a:xfrm flipH="1">
              <a:off x="4099"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32" name="Line 244"/>
            <p:cNvSpPr>
              <a:spLocks noChangeShapeType="1"/>
            </p:cNvSpPr>
            <p:nvPr/>
          </p:nvSpPr>
          <p:spPr bwMode="auto">
            <a:xfrm flipH="1">
              <a:off x="3774"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33" name="Line 245"/>
            <p:cNvSpPr>
              <a:spLocks noChangeShapeType="1"/>
            </p:cNvSpPr>
            <p:nvPr/>
          </p:nvSpPr>
          <p:spPr bwMode="auto">
            <a:xfrm>
              <a:off x="3363"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34" name="Line 246"/>
            <p:cNvSpPr>
              <a:spLocks noChangeShapeType="1"/>
            </p:cNvSpPr>
            <p:nvPr/>
          </p:nvSpPr>
          <p:spPr bwMode="auto">
            <a:xfrm>
              <a:off x="3580"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35" name="Line 247"/>
            <p:cNvSpPr>
              <a:spLocks noChangeShapeType="1"/>
            </p:cNvSpPr>
            <p:nvPr/>
          </p:nvSpPr>
          <p:spPr bwMode="auto">
            <a:xfrm flipH="1" flipV="1">
              <a:off x="4403"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36" name="Line 248"/>
            <p:cNvSpPr>
              <a:spLocks noChangeShapeType="1"/>
            </p:cNvSpPr>
            <p:nvPr/>
          </p:nvSpPr>
          <p:spPr bwMode="auto">
            <a:xfrm flipH="1">
              <a:off x="3688"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37" name="Line 249"/>
            <p:cNvSpPr>
              <a:spLocks noChangeShapeType="1"/>
            </p:cNvSpPr>
            <p:nvPr/>
          </p:nvSpPr>
          <p:spPr bwMode="auto">
            <a:xfrm flipV="1">
              <a:off x="4121"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38" name="Line 250"/>
            <p:cNvSpPr>
              <a:spLocks noChangeShapeType="1"/>
            </p:cNvSpPr>
            <p:nvPr/>
          </p:nvSpPr>
          <p:spPr bwMode="auto">
            <a:xfrm flipH="1">
              <a:off x="4078"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39" name="Oval 251"/>
            <p:cNvSpPr>
              <a:spLocks noChangeArrowheads="1"/>
            </p:cNvSpPr>
            <p:nvPr/>
          </p:nvSpPr>
          <p:spPr bwMode="auto">
            <a:xfrm flipH="1">
              <a:off x="4468"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40" name="Rectangle 252"/>
            <p:cNvSpPr>
              <a:spLocks noChangeArrowheads="1"/>
            </p:cNvSpPr>
            <p:nvPr/>
          </p:nvSpPr>
          <p:spPr bwMode="auto">
            <a:xfrm flipH="1">
              <a:off x="3926"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41" name="Line 253"/>
            <p:cNvSpPr>
              <a:spLocks noChangeShapeType="1"/>
            </p:cNvSpPr>
            <p:nvPr/>
          </p:nvSpPr>
          <p:spPr bwMode="auto">
            <a:xfrm flipH="1">
              <a:off x="3406"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42" name="Line 254"/>
            <p:cNvSpPr>
              <a:spLocks noChangeShapeType="1"/>
            </p:cNvSpPr>
            <p:nvPr/>
          </p:nvSpPr>
          <p:spPr bwMode="auto">
            <a:xfrm flipH="1" flipV="1">
              <a:off x="2580" y="2454"/>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43" name="Rectangle 255"/>
            <p:cNvSpPr>
              <a:spLocks noChangeArrowheads="1"/>
            </p:cNvSpPr>
            <p:nvPr/>
          </p:nvSpPr>
          <p:spPr bwMode="auto">
            <a:xfrm flipH="1" flipV="1">
              <a:off x="1952" y="2603"/>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44" name="Oval 256"/>
            <p:cNvSpPr>
              <a:spLocks noChangeArrowheads="1"/>
            </p:cNvSpPr>
            <p:nvPr/>
          </p:nvSpPr>
          <p:spPr bwMode="auto">
            <a:xfrm flipH="1" flipV="1">
              <a:off x="2299" y="3000"/>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45" name="Rectangle 257"/>
            <p:cNvSpPr>
              <a:spLocks noChangeArrowheads="1"/>
            </p:cNvSpPr>
            <p:nvPr/>
          </p:nvSpPr>
          <p:spPr bwMode="auto">
            <a:xfrm flipH="1" flipV="1">
              <a:off x="1584" y="3074"/>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46" name="Rectangle 258"/>
            <p:cNvSpPr>
              <a:spLocks noChangeArrowheads="1"/>
            </p:cNvSpPr>
            <p:nvPr/>
          </p:nvSpPr>
          <p:spPr bwMode="auto">
            <a:xfrm flipH="1" flipV="1">
              <a:off x="3122" y="3397"/>
              <a:ext cx="238" cy="198"/>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47" name="Oval 259"/>
            <p:cNvSpPr>
              <a:spLocks noChangeArrowheads="1"/>
            </p:cNvSpPr>
            <p:nvPr/>
          </p:nvSpPr>
          <p:spPr bwMode="auto">
            <a:xfrm flipH="1" flipV="1">
              <a:off x="2472" y="3546"/>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48" name="Oval 260"/>
            <p:cNvSpPr>
              <a:spLocks noChangeArrowheads="1"/>
            </p:cNvSpPr>
            <p:nvPr/>
          </p:nvSpPr>
          <p:spPr bwMode="auto">
            <a:xfrm flipH="1" flipV="1">
              <a:off x="1844" y="3446"/>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49" name="Line 261"/>
            <p:cNvSpPr>
              <a:spLocks noChangeShapeType="1"/>
            </p:cNvSpPr>
            <p:nvPr/>
          </p:nvSpPr>
          <p:spPr bwMode="auto">
            <a:xfrm flipH="1" flipV="1">
              <a:off x="2450" y="245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50" name="Line 262"/>
            <p:cNvSpPr>
              <a:spLocks noChangeShapeType="1"/>
            </p:cNvSpPr>
            <p:nvPr/>
          </p:nvSpPr>
          <p:spPr bwMode="auto">
            <a:xfrm flipV="1">
              <a:off x="2169" y="2454"/>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51" name="Line 263"/>
            <p:cNvSpPr>
              <a:spLocks noChangeShapeType="1"/>
            </p:cNvSpPr>
            <p:nvPr/>
          </p:nvSpPr>
          <p:spPr bwMode="auto">
            <a:xfrm>
              <a:off x="3143" y="2826"/>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52" name="Line 264"/>
            <p:cNvSpPr>
              <a:spLocks noChangeShapeType="1"/>
            </p:cNvSpPr>
            <p:nvPr/>
          </p:nvSpPr>
          <p:spPr bwMode="auto">
            <a:xfrm flipV="1">
              <a:off x="2689" y="2826"/>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53" name="Line 265"/>
            <p:cNvSpPr>
              <a:spLocks noChangeShapeType="1"/>
            </p:cNvSpPr>
            <p:nvPr/>
          </p:nvSpPr>
          <p:spPr bwMode="auto">
            <a:xfrm flipH="1" flipV="1">
              <a:off x="2515" y="319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54" name="Line 266"/>
            <p:cNvSpPr>
              <a:spLocks noChangeShapeType="1"/>
            </p:cNvSpPr>
            <p:nvPr/>
          </p:nvSpPr>
          <p:spPr bwMode="auto">
            <a:xfrm flipH="1" flipV="1">
              <a:off x="2190" y="3546"/>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55" name="Line 267"/>
            <p:cNvSpPr>
              <a:spLocks noChangeShapeType="1"/>
            </p:cNvSpPr>
            <p:nvPr/>
          </p:nvSpPr>
          <p:spPr bwMode="auto">
            <a:xfrm flipV="1">
              <a:off x="1779" y="2802"/>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56" name="Line 268"/>
            <p:cNvSpPr>
              <a:spLocks noChangeShapeType="1"/>
            </p:cNvSpPr>
            <p:nvPr/>
          </p:nvSpPr>
          <p:spPr bwMode="auto">
            <a:xfrm flipV="1">
              <a:off x="1996" y="2802"/>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57" name="Line 269"/>
            <p:cNvSpPr>
              <a:spLocks noChangeShapeType="1"/>
            </p:cNvSpPr>
            <p:nvPr/>
          </p:nvSpPr>
          <p:spPr bwMode="auto">
            <a:xfrm flipH="1">
              <a:off x="2819" y="3546"/>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58" name="Line 270"/>
            <p:cNvSpPr>
              <a:spLocks noChangeShapeType="1"/>
            </p:cNvSpPr>
            <p:nvPr/>
          </p:nvSpPr>
          <p:spPr bwMode="auto">
            <a:xfrm flipH="1" flipV="1">
              <a:off x="2104" y="2802"/>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59" name="Line 271"/>
            <p:cNvSpPr>
              <a:spLocks noChangeShapeType="1"/>
            </p:cNvSpPr>
            <p:nvPr/>
          </p:nvSpPr>
          <p:spPr bwMode="auto">
            <a:xfrm>
              <a:off x="2537" y="2454"/>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60" name="Line 272"/>
            <p:cNvSpPr>
              <a:spLocks noChangeShapeType="1"/>
            </p:cNvSpPr>
            <p:nvPr/>
          </p:nvSpPr>
          <p:spPr bwMode="auto">
            <a:xfrm flipH="1" flipV="1">
              <a:off x="2494" y="2454"/>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61" name="Oval 273"/>
            <p:cNvSpPr>
              <a:spLocks noChangeArrowheads="1"/>
            </p:cNvSpPr>
            <p:nvPr/>
          </p:nvSpPr>
          <p:spPr bwMode="auto">
            <a:xfrm flipH="1" flipV="1">
              <a:off x="2884" y="262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62" name="Rectangle 274"/>
            <p:cNvSpPr>
              <a:spLocks noChangeArrowheads="1"/>
            </p:cNvSpPr>
            <p:nvPr/>
          </p:nvSpPr>
          <p:spPr bwMode="auto">
            <a:xfrm flipH="1" flipV="1">
              <a:off x="2342" y="2256"/>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63" name="Line 275"/>
            <p:cNvSpPr>
              <a:spLocks noChangeShapeType="1"/>
            </p:cNvSpPr>
            <p:nvPr/>
          </p:nvSpPr>
          <p:spPr bwMode="auto">
            <a:xfrm flipH="1" flipV="1">
              <a:off x="1822" y="3198"/>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64" name="Line 276"/>
            <p:cNvSpPr>
              <a:spLocks noChangeShapeType="1"/>
            </p:cNvSpPr>
            <p:nvPr/>
          </p:nvSpPr>
          <p:spPr bwMode="auto">
            <a:xfrm flipV="1">
              <a:off x="3169" y="2070"/>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65" name="Rectangle 277"/>
            <p:cNvSpPr>
              <a:spLocks noChangeArrowheads="1"/>
            </p:cNvSpPr>
            <p:nvPr/>
          </p:nvSpPr>
          <p:spPr bwMode="auto">
            <a:xfrm flipV="1">
              <a:off x="3906" y="2219"/>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66" name="Oval 278"/>
            <p:cNvSpPr>
              <a:spLocks noChangeArrowheads="1"/>
            </p:cNvSpPr>
            <p:nvPr/>
          </p:nvSpPr>
          <p:spPr bwMode="auto">
            <a:xfrm flipV="1">
              <a:off x="3451" y="261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67" name="Rectangle 279"/>
            <p:cNvSpPr>
              <a:spLocks noChangeArrowheads="1"/>
            </p:cNvSpPr>
            <p:nvPr/>
          </p:nvSpPr>
          <p:spPr bwMode="auto">
            <a:xfrm flipV="1">
              <a:off x="4274" y="2690"/>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68" name="Rectangle 280"/>
            <p:cNvSpPr>
              <a:spLocks noChangeArrowheads="1"/>
            </p:cNvSpPr>
            <p:nvPr/>
          </p:nvSpPr>
          <p:spPr bwMode="auto">
            <a:xfrm flipV="1">
              <a:off x="2736" y="3013"/>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69" name="Oval 281"/>
            <p:cNvSpPr>
              <a:spLocks noChangeArrowheads="1"/>
            </p:cNvSpPr>
            <p:nvPr/>
          </p:nvSpPr>
          <p:spPr bwMode="auto">
            <a:xfrm flipV="1">
              <a:off x="3277" y="3162"/>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70" name="Oval 282"/>
            <p:cNvSpPr>
              <a:spLocks noChangeArrowheads="1"/>
            </p:cNvSpPr>
            <p:nvPr/>
          </p:nvSpPr>
          <p:spPr bwMode="auto">
            <a:xfrm flipV="1">
              <a:off x="3906" y="3062"/>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71" name="Line 283"/>
            <p:cNvSpPr>
              <a:spLocks noChangeShapeType="1"/>
            </p:cNvSpPr>
            <p:nvPr/>
          </p:nvSpPr>
          <p:spPr bwMode="auto">
            <a:xfrm flipV="1">
              <a:off x="3624" y="2070"/>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72" name="Line 284"/>
            <p:cNvSpPr>
              <a:spLocks noChangeShapeType="1"/>
            </p:cNvSpPr>
            <p:nvPr/>
          </p:nvSpPr>
          <p:spPr bwMode="auto">
            <a:xfrm flipH="1" flipV="1">
              <a:off x="3754" y="2070"/>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73" name="Line 285"/>
            <p:cNvSpPr>
              <a:spLocks noChangeShapeType="1"/>
            </p:cNvSpPr>
            <p:nvPr/>
          </p:nvSpPr>
          <p:spPr bwMode="auto">
            <a:xfrm flipH="1">
              <a:off x="2801" y="2442"/>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74" name="Line 286"/>
            <p:cNvSpPr>
              <a:spLocks noChangeShapeType="1"/>
            </p:cNvSpPr>
            <p:nvPr/>
          </p:nvSpPr>
          <p:spPr bwMode="auto">
            <a:xfrm flipH="1" flipV="1">
              <a:off x="3126" y="2442"/>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75" name="Line 287"/>
            <p:cNvSpPr>
              <a:spLocks noChangeShapeType="1"/>
            </p:cNvSpPr>
            <p:nvPr/>
          </p:nvSpPr>
          <p:spPr bwMode="auto">
            <a:xfrm flipV="1">
              <a:off x="3494" y="2814"/>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76" name="Line 288"/>
            <p:cNvSpPr>
              <a:spLocks noChangeShapeType="1"/>
            </p:cNvSpPr>
            <p:nvPr/>
          </p:nvSpPr>
          <p:spPr bwMode="auto">
            <a:xfrm flipV="1">
              <a:off x="3624" y="3162"/>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77" name="Line 289"/>
            <p:cNvSpPr>
              <a:spLocks noChangeShapeType="1"/>
            </p:cNvSpPr>
            <p:nvPr/>
          </p:nvSpPr>
          <p:spPr bwMode="auto">
            <a:xfrm flipH="1" flipV="1">
              <a:off x="4122" y="2418"/>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78" name="Line 290"/>
            <p:cNvSpPr>
              <a:spLocks noChangeShapeType="1"/>
            </p:cNvSpPr>
            <p:nvPr/>
          </p:nvSpPr>
          <p:spPr bwMode="auto">
            <a:xfrm flipH="1" flipV="1">
              <a:off x="4036" y="241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79" name="Line 291"/>
            <p:cNvSpPr>
              <a:spLocks noChangeShapeType="1"/>
            </p:cNvSpPr>
            <p:nvPr/>
          </p:nvSpPr>
          <p:spPr bwMode="auto">
            <a:xfrm>
              <a:off x="2974" y="3162"/>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80" name="Line 292"/>
            <p:cNvSpPr>
              <a:spLocks noChangeShapeType="1"/>
            </p:cNvSpPr>
            <p:nvPr/>
          </p:nvSpPr>
          <p:spPr bwMode="auto">
            <a:xfrm flipV="1">
              <a:off x="3602" y="2418"/>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81" name="Line 293"/>
            <p:cNvSpPr>
              <a:spLocks noChangeShapeType="1"/>
            </p:cNvSpPr>
            <p:nvPr/>
          </p:nvSpPr>
          <p:spPr bwMode="auto">
            <a:xfrm flipH="1">
              <a:off x="2909" y="2070"/>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82" name="Line 294"/>
            <p:cNvSpPr>
              <a:spLocks noChangeShapeType="1"/>
            </p:cNvSpPr>
            <p:nvPr/>
          </p:nvSpPr>
          <p:spPr bwMode="auto">
            <a:xfrm flipV="1">
              <a:off x="2953" y="2070"/>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83" name="Oval 295"/>
            <p:cNvSpPr>
              <a:spLocks noChangeArrowheads="1"/>
            </p:cNvSpPr>
            <p:nvPr/>
          </p:nvSpPr>
          <p:spPr bwMode="auto">
            <a:xfrm flipV="1">
              <a:off x="2866" y="2244"/>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84" name="Rectangle 296"/>
            <p:cNvSpPr>
              <a:spLocks noChangeArrowheads="1"/>
            </p:cNvSpPr>
            <p:nvPr/>
          </p:nvSpPr>
          <p:spPr bwMode="auto">
            <a:xfrm flipV="1">
              <a:off x="3516" y="1872"/>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85" name="Line 297"/>
            <p:cNvSpPr>
              <a:spLocks noChangeShapeType="1"/>
            </p:cNvSpPr>
            <p:nvPr/>
          </p:nvSpPr>
          <p:spPr bwMode="auto">
            <a:xfrm flipV="1">
              <a:off x="2974" y="2814"/>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86" name="Line 298"/>
            <p:cNvSpPr>
              <a:spLocks noChangeShapeType="1"/>
            </p:cNvSpPr>
            <p:nvPr/>
          </p:nvSpPr>
          <p:spPr bwMode="auto">
            <a:xfrm>
              <a:off x="2017"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87" name="Rectangle 299"/>
            <p:cNvSpPr>
              <a:spLocks noChangeArrowheads="1"/>
            </p:cNvSpPr>
            <p:nvPr/>
          </p:nvSpPr>
          <p:spPr bwMode="auto">
            <a:xfrm>
              <a:off x="2754"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88" name="Oval 300"/>
            <p:cNvSpPr>
              <a:spLocks noChangeArrowheads="1"/>
            </p:cNvSpPr>
            <p:nvPr/>
          </p:nvSpPr>
          <p:spPr bwMode="auto">
            <a:xfrm>
              <a:off x="2299"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89" name="Rectangle 301"/>
            <p:cNvSpPr>
              <a:spLocks noChangeArrowheads="1"/>
            </p:cNvSpPr>
            <p:nvPr/>
          </p:nvSpPr>
          <p:spPr bwMode="auto">
            <a:xfrm>
              <a:off x="3122"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90" name="Rectangle 302"/>
            <p:cNvSpPr>
              <a:spLocks noChangeArrowheads="1"/>
            </p:cNvSpPr>
            <p:nvPr/>
          </p:nvSpPr>
          <p:spPr bwMode="auto">
            <a:xfrm>
              <a:off x="1584"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91" name="Oval 303"/>
            <p:cNvSpPr>
              <a:spLocks noChangeArrowheads="1"/>
            </p:cNvSpPr>
            <p:nvPr/>
          </p:nvSpPr>
          <p:spPr bwMode="auto">
            <a:xfrm>
              <a:off x="2125"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92" name="Oval 304"/>
            <p:cNvSpPr>
              <a:spLocks noChangeArrowheads="1"/>
            </p:cNvSpPr>
            <p:nvPr/>
          </p:nvSpPr>
          <p:spPr bwMode="auto">
            <a:xfrm>
              <a:off x="2754"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93" name="Line 305"/>
            <p:cNvSpPr>
              <a:spLocks noChangeShapeType="1"/>
            </p:cNvSpPr>
            <p:nvPr/>
          </p:nvSpPr>
          <p:spPr bwMode="auto">
            <a:xfrm>
              <a:off x="2472"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94" name="Line 306"/>
            <p:cNvSpPr>
              <a:spLocks noChangeShapeType="1"/>
            </p:cNvSpPr>
            <p:nvPr/>
          </p:nvSpPr>
          <p:spPr bwMode="auto">
            <a:xfrm flipH="1">
              <a:off x="2602"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95" name="Line 307"/>
            <p:cNvSpPr>
              <a:spLocks noChangeShapeType="1"/>
            </p:cNvSpPr>
            <p:nvPr/>
          </p:nvSpPr>
          <p:spPr bwMode="auto">
            <a:xfrm flipH="1" flipV="1">
              <a:off x="1649"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96" name="Line 308"/>
            <p:cNvSpPr>
              <a:spLocks noChangeShapeType="1"/>
            </p:cNvSpPr>
            <p:nvPr/>
          </p:nvSpPr>
          <p:spPr bwMode="auto">
            <a:xfrm flipH="1">
              <a:off x="1974"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97" name="Line 309"/>
            <p:cNvSpPr>
              <a:spLocks noChangeShapeType="1"/>
            </p:cNvSpPr>
            <p:nvPr/>
          </p:nvSpPr>
          <p:spPr bwMode="auto">
            <a:xfrm>
              <a:off x="2342"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98" name="Line 310"/>
            <p:cNvSpPr>
              <a:spLocks noChangeShapeType="1"/>
            </p:cNvSpPr>
            <p:nvPr/>
          </p:nvSpPr>
          <p:spPr bwMode="auto">
            <a:xfrm>
              <a:off x="2472"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99" name="Line 311"/>
            <p:cNvSpPr>
              <a:spLocks noChangeShapeType="1"/>
            </p:cNvSpPr>
            <p:nvPr/>
          </p:nvSpPr>
          <p:spPr bwMode="auto">
            <a:xfrm flipH="1">
              <a:off x="2970"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00" name="Line 312"/>
            <p:cNvSpPr>
              <a:spLocks noChangeShapeType="1"/>
            </p:cNvSpPr>
            <p:nvPr/>
          </p:nvSpPr>
          <p:spPr bwMode="auto">
            <a:xfrm flipH="1">
              <a:off x="2884"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01" name="Line 313"/>
            <p:cNvSpPr>
              <a:spLocks noChangeShapeType="1"/>
            </p:cNvSpPr>
            <p:nvPr/>
          </p:nvSpPr>
          <p:spPr bwMode="auto">
            <a:xfrm flipV="1">
              <a:off x="1822"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02" name="Line 314"/>
            <p:cNvSpPr>
              <a:spLocks noChangeShapeType="1"/>
            </p:cNvSpPr>
            <p:nvPr/>
          </p:nvSpPr>
          <p:spPr bwMode="auto">
            <a:xfrm>
              <a:off x="2450"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03" name="Line 315"/>
            <p:cNvSpPr>
              <a:spLocks noChangeShapeType="1"/>
            </p:cNvSpPr>
            <p:nvPr/>
          </p:nvSpPr>
          <p:spPr bwMode="auto">
            <a:xfrm flipH="1" flipV="1">
              <a:off x="1757"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04" name="Line 316"/>
            <p:cNvSpPr>
              <a:spLocks noChangeShapeType="1"/>
            </p:cNvSpPr>
            <p:nvPr/>
          </p:nvSpPr>
          <p:spPr bwMode="auto">
            <a:xfrm>
              <a:off x="1801"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05" name="Oval 317"/>
            <p:cNvSpPr>
              <a:spLocks noChangeArrowheads="1"/>
            </p:cNvSpPr>
            <p:nvPr/>
          </p:nvSpPr>
          <p:spPr bwMode="auto">
            <a:xfrm>
              <a:off x="1714"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06" name="Rectangle 318"/>
            <p:cNvSpPr>
              <a:spLocks noChangeArrowheads="1"/>
            </p:cNvSpPr>
            <p:nvPr/>
          </p:nvSpPr>
          <p:spPr bwMode="auto">
            <a:xfrm>
              <a:off x="2364"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07" name="Line 319"/>
            <p:cNvSpPr>
              <a:spLocks noChangeShapeType="1"/>
            </p:cNvSpPr>
            <p:nvPr/>
          </p:nvSpPr>
          <p:spPr bwMode="auto">
            <a:xfrm>
              <a:off x="1822"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678208" name="Group 320"/>
          <p:cNvGrpSpPr>
            <a:grpSpLocks/>
          </p:cNvGrpSpPr>
          <p:nvPr/>
        </p:nvGrpSpPr>
        <p:grpSpPr bwMode="auto">
          <a:xfrm>
            <a:off x="2895600" y="1828800"/>
            <a:ext cx="2054225" cy="1712913"/>
            <a:chOff x="1584" y="960"/>
            <a:chExt cx="3360" cy="2784"/>
          </a:xfrm>
        </p:grpSpPr>
        <p:sp>
          <p:nvSpPr>
            <p:cNvPr id="678209" name="Line 321"/>
            <p:cNvSpPr>
              <a:spLocks noChangeShapeType="1"/>
            </p:cNvSpPr>
            <p:nvPr/>
          </p:nvSpPr>
          <p:spPr bwMode="auto">
            <a:xfrm flipH="1">
              <a:off x="4164"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10" name="Rectangle 322"/>
            <p:cNvSpPr>
              <a:spLocks noChangeArrowheads="1"/>
            </p:cNvSpPr>
            <p:nvPr/>
          </p:nvSpPr>
          <p:spPr bwMode="auto">
            <a:xfrm flipH="1">
              <a:off x="3536"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11" name="Oval 323"/>
            <p:cNvSpPr>
              <a:spLocks noChangeArrowheads="1"/>
            </p:cNvSpPr>
            <p:nvPr/>
          </p:nvSpPr>
          <p:spPr bwMode="auto">
            <a:xfrm>
              <a:off x="3883"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12" name="Rectangle 324"/>
            <p:cNvSpPr>
              <a:spLocks noChangeArrowheads="1"/>
            </p:cNvSpPr>
            <p:nvPr/>
          </p:nvSpPr>
          <p:spPr bwMode="auto">
            <a:xfrm flipH="1">
              <a:off x="3168"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13" name="Rectangle 325"/>
            <p:cNvSpPr>
              <a:spLocks noChangeArrowheads="1"/>
            </p:cNvSpPr>
            <p:nvPr/>
          </p:nvSpPr>
          <p:spPr bwMode="auto">
            <a:xfrm flipH="1">
              <a:off x="4706"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14" name="Oval 326"/>
            <p:cNvSpPr>
              <a:spLocks noChangeArrowheads="1"/>
            </p:cNvSpPr>
            <p:nvPr/>
          </p:nvSpPr>
          <p:spPr bwMode="auto">
            <a:xfrm flipH="1">
              <a:off x="4056"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15" name="Oval 327"/>
            <p:cNvSpPr>
              <a:spLocks noChangeArrowheads="1"/>
            </p:cNvSpPr>
            <p:nvPr/>
          </p:nvSpPr>
          <p:spPr bwMode="auto">
            <a:xfrm flipH="1">
              <a:off x="3428"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16" name="Line 328"/>
            <p:cNvSpPr>
              <a:spLocks noChangeShapeType="1"/>
            </p:cNvSpPr>
            <p:nvPr/>
          </p:nvSpPr>
          <p:spPr bwMode="auto">
            <a:xfrm flipH="1">
              <a:off x="4034"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17" name="Line 329"/>
            <p:cNvSpPr>
              <a:spLocks noChangeShapeType="1"/>
            </p:cNvSpPr>
            <p:nvPr/>
          </p:nvSpPr>
          <p:spPr bwMode="auto">
            <a:xfrm>
              <a:off x="3753"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18" name="Line 330"/>
            <p:cNvSpPr>
              <a:spLocks noChangeShapeType="1"/>
            </p:cNvSpPr>
            <p:nvPr/>
          </p:nvSpPr>
          <p:spPr bwMode="auto">
            <a:xfrm flipV="1">
              <a:off x="4727"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19" name="Line 331"/>
            <p:cNvSpPr>
              <a:spLocks noChangeShapeType="1"/>
            </p:cNvSpPr>
            <p:nvPr/>
          </p:nvSpPr>
          <p:spPr bwMode="auto">
            <a:xfrm>
              <a:off x="4273"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20" name="Line 332"/>
            <p:cNvSpPr>
              <a:spLocks noChangeShapeType="1"/>
            </p:cNvSpPr>
            <p:nvPr/>
          </p:nvSpPr>
          <p:spPr bwMode="auto">
            <a:xfrm flipH="1">
              <a:off x="4099"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21" name="Line 333"/>
            <p:cNvSpPr>
              <a:spLocks noChangeShapeType="1"/>
            </p:cNvSpPr>
            <p:nvPr/>
          </p:nvSpPr>
          <p:spPr bwMode="auto">
            <a:xfrm flipH="1">
              <a:off x="3774"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22" name="Line 334"/>
            <p:cNvSpPr>
              <a:spLocks noChangeShapeType="1"/>
            </p:cNvSpPr>
            <p:nvPr/>
          </p:nvSpPr>
          <p:spPr bwMode="auto">
            <a:xfrm>
              <a:off x="3363"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23" name="Line 335"/>
            <p:cNvSpPr>
              <a:spLocks noChangeShapeType="1"/>
            </p:cNvSpPr>
            <p:nvPr/>
          </p:nvSpPr>
          <p:spPr bwMode="auto">
            <a:xfrm>
              <a:off x="3580"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24" name="Line 336"/>
            <p:cNvSpPr>
              <a:spLocks noChangeShapeType="1"/>
            </p:cNvSpPr>
            <p:nvPr/>
          </p:nvSpPr>
          <p:spPr bwMode="auto">
            <a:xfrm flipH="1" flipV="1">
              <a:off x="4403"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25" name="Line 337"/>
            <p:cNvSpPr>
              <a:spLocks noChangeShapeType="1"/>
            </p:cNvSpPr>
            <p:nvPr/>
          </p:nvSpPr>
          <p:spPr bwMode="auto">
            <a:xfrm flipH="1">
              <a:off x="3688"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26" name="Line 338"/>
            <p:cNvSpPr>
              <a:spLocks noChangeShapeType="1"/>
            </p:cNvSpPr>
            <p:nvPr/>
          </p:nvSpPr>
          <p:spPr bwMode="auto">
            <a:xfrm flipV="1">
              <a:off x="4121"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27" name="Line 339"/>
            <p:cNvSpPr>
              <a:spLocks noChangeShapeType="1"/>
            </p:cNvSpPr>
            <p:nvPr/>
          </p:nvSpPr>
          <p:spPr bwMode="auto">
            <a:xfrm flipH="1">
              <a:off x="4078"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28" name="Oval 340"/>
            <p:cNvSpPr>
              <a:spLocks noChangeArrowheads="1"/>
            </p:cNvSpPr>
            <p:nvPr/>
          </p:nvSpPr>
          <p:spPr bwMode="auto">
            <a:xfrm flipH="1">
              <a:off x="4468"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29" name="Rectangle 341"/>
            <p:cNvSpPr>
              <a:spLocks noChangeArrowheads="1"/>
            </p:cNvSpPr>
            <p:nvPr/>
          </p:nvSpPr>
          <p:spPr bwMode="auto">
            <a:xfrm flipH="1">
              <a:off x="3926"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30" name="Line 342"/>
            <p:cNvSpPr>
              <a:spLocks noChangeShapeType="1"/>
            </p:cNvSpPr>
            <p:nvPr/>
          </p:nvSpPr>
          <p:spPr bwMode="auto">
            <a:xfrm flipH="1">
              <a:off x="3406"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31" name="Line 343"/>
            <p:cNvSpPr>
              <a:spLocks noChangeShapeType="1"/>
            </p:cNvSpPr>
            <p:nvPr/>
          </p:nvSpPr>
          <p:spPr bwMode="auto">
            <a:xfrm flipH="1" flipV="1">
              <a:off x="2580" y="2454"/>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32" name="Rectangle 344"/>
            <p:cNvSpPr>
              <a:spLocks noChangeArrowheads="1"/>
            </p:cNvSpPr>
            <p:nvPr/>
          </p:nvSpPr>
          <p:spPr bwMode="auto">
            <a:xfrm flipH="1" flipV="1">
              <a:off x="1952" y="2603"/>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33" name="Oval 345"/>
            <p:cNvSpPr>
              <a:spLocks noChangeArrowheads="1"/>
            </p:cNvSpPr>
            <p:nvPr/>
          </p:nvSpPr>
          <p:spPr bwMode="auto">
            <a:xfrm flipH="1" flipV="1">
              <a:off x="2299" y="3000"/>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34" name="Rectangle 346"/>
            <p:cNvSpPr>
              <a:spLocks noChangeArrowheads="1"/>
            </p:cNvSpPr>
            <p:nvPr/>
          </p:nvSpPr>
          <p:spPr bwMode="auto">
            <a:xfrm flipH="1" flipV="1">
              <a:off x="1584" y="3074"/>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35" name="Rectangle 347"/>
            <p:cNvSpPr>
              <a:spLocks noChangeArrowheads="1"/>
            </p:cNvSpPr>
            <p:nvPr/>
          </p:nvSpPr>
          <p:spPr bwMode="auto">
            <a:xfrm flipH="1" flipV="1">
              <a:off x="3122" y="3397"/>
              <a:ext cx="238" cy="198"/>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36" name="Oval 348"/>
            <p:cNvSpPr>
              <a:spLocks noChangeArrowheads="1"/>
            </p:cNvSpPr>
            <p:nvPr/>
          </p:nvSpPr>
          <p:spPr bwMode="auto">
            <a:xfrm flipH="1" flipV="1">
              <a:off x="2472" y="3546"/>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37" name="Oval 349"/>
            <p:cNvSpPr>
              <a:spLocks noChangeArrowheads="1"/>
            </p:cNvSpPr>
            <p:nvPr/>
          </p:nvSpPr>
          <p:spPr bwMode="auto">
            <a:xfrm flipH="1" flipV="1">
              <a:off x="1844" y="3446"/>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38" name="Line 350"/>
            <p:cNvSpPr>
              <a:spLocks noChangeShapeType="1"/>
            </p:cNvSpPr>
            <p:nvPr/>
          </p:nvSpPr>
          <p:spPr bwMode="auto">
            <a:xfrm flipH="1" flipV="1">
              <a:off x="2450" y="245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39" name="Line 351"/>
            <p:cNvSpPr>
              <a:spLocks noChangeShapeType="1"/>
            </p:cNvSpPr>
            <p:nvPr/>
          </p:nvSpPr>
          <p:spPr bwMode="auto">
            <a:xfrm flipV="1">
              <a:off x="2169" y="2454"/>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40" name="Line 352"/>
            <p:cNvSpPr>
              <a:spLocks noChangeShapeType="1"/>
            </p:cNvSpPr>
            <p:nvPr/>
          </p:nvSpPr>
          <p:spPr bwMode="auto">
            <a:xfrm>
              <a:off x="3143" y="2826"/>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41" name="Line 353"/>
            <p:cNvSpPr>
              <a:spLocks noChangeShapeType="1"/>
            </p:cNvSpPr>
            <p:nvPr/>
          </p:nvSpPr>
          <p:spPr bwMode="auto">
            <a:xfrm flipV="1">
              <a:off x="2689" y="2826"/>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42" name="Line 354"/>
            <p:cNvSpPr>
              <a:spLocks noChangeShapeType="1"/>
            </p:cNvSpPr>
            <p:nvPr/>
          </p:nvSpPr>
          <p:spPr bwMode="auto">
            <a:xfrm flipH="1" flipV="1">
              <a:off x="2515" y="319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43" name="Line 355"/>
            <p:cNvSpPr>
              <a:spLocks noChangeShapeType="1"/>
            </p:cNvSpPr>
            <p:nvPr/>
          </p:nvSpPr>
          <p:spPr bwMode="auto">
            <a:xfrm flipH="1" flipV="1">
              <a:off x="2190" y="3546"/>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44" name="Line 356"/>
            <p:cNvSpPr>
              <a:spLocks noChangeShapeType="1"/>
            </p:cNvSpPr>
            <p:nvPr/>
          </p:nvSpPr>
          <p:spPr bwMode="auto">
            <a:xfrm flipV="1">
              <a:off x="1779" y="2802"/>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45" name="Line 357"/>
            <p:cNvSpPr>
              <a:spLocks noChangeShapeType="1"/>
            </p:cNvSpPr>
            <p:nvPr/>
          </p:nvSpPr>
          <p:spPr bwMode="auto">
            <a:xfrm flipV="1">
              <a:off x="1996" y="2802"/>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46" name="Line 358"/>
            <p:cNvSpPr>
              <a:spLocks noChangeShapeType="1"/>
            </p:cNvSpPr>
            <p:nvPr/>
          </p:nvSpPr>
          <p:spPr bwMode="auto">
            <a:xfrm flipH="1">
              <a:off x="2819" y="3546"/>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47" name="Line 359"/>
            <p:cNvSpPr>
              <a:spLocks noChangeShapeType="1"/>
            </p:cNvSpPr>
            <p:nvPr/>
          </p:nvSpPr>
          <p:spPr bwMode="auto">
            <a:xfrm flipH="1" flipV="1">
              <a:off x="2104" y="2802"/>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48" name="Line 360"/>
            <p:cNvSpPr>
              <a:spLocks noChangeShapeType="1"/>
            </p:cNvSpPr>
            <p:nvPr/>
          </p:nvSpPr>
          <p:spPr bwMode="auto">
            <a:xfrm>
              <a:off x="2537" y="2454"/>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49" name="Line 361"/>
            <p:cNvSpPr>
              <a:spLocks noChangeShapeType="1"/>
            </p:cNvSpPr>
            <p:nvPr/>
          </p:nvSpPr>
          <p:spPr bwMode="auto">
            <a:xfrm flipH="1" flipV="1">
              <a:off x="2494" y="2454"/>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50" name="Oval 362"/>
            <p:cNvSpPr>
              <a:spLocks noChangeArrowheads="1"/>
            </p:cNvSpPr>
            <p:nvPr/>
          </p:nvSpPr>
          <p:spPr bwMode="auto">
            <a:xfrm flipH="1" flipV="1">
              <a:off x="2884" y="262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51" name="Rectangle 363"/>
            <p:cNvSpPr>
              <a:spLocks noChangeArrowheads="1"/>
            </p:cNvSpPr>
            <p:nvPr/>
          </p:nvSpPr>
          <p:spPr bwMode="auto">
            <a:xfrm flipH="1" flipV="1">
              <a:off x="2342" y="2256"/>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52" name="Line 364"/>
            <p:cNvSpPr>
              <a:spLocks noChangeShapeType="1"/>
            </p:cNvSpPr>
            <p:nvPr/>
          </p:nvSpPr>
          <p:spPr bwMode="auto">
            <a:xfrm flipH="1" flipV="1">
              <a:off x="1822" y="3198"/>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53" name="Line 365"/>
            <p:cNvSpPr>
              <a:spLocks noChangeShapeType="1"/>
            </p:cNvSpPr>
            <p:nvPr/>
          </p:nvSpPr>
          <p:spPr bwMode="auto">
            <a:xfrm flipV="1">
              <a:off x="3169" y="2070"/>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54" name="Rectangle 366"/>
            <p:cNvSpPr>
              <a:spLocks noChangeArrowheads="1"/>
            </p:cNvSpPr>
            <p:nvPr/>
          </p:nvSpPr>
          <p:spPr bwMode="auto">
            <a:xfrm flipV="1">
              <a:off x="3906" y="2219"/>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55" name="Oval 367"/>
            <p:cNvSpPr>
              <a:spLocks noChangeArrowheads="1"/>
            </p:cNvSpPr>
            <p:nvPr/>
          </p:nvSpPr>
          <p:spPr bwMode="auto">
            <a:xfrm flipV="1">
              <a:off x="3451" y="261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56" name="Rectangle 368"/>
            <p:cNvSpPr>
              <a:spLocks noChangeArrowheads="1"/>
            </p:cNvSpPr>
            <p:nvPr/>
          </p:nvSpPr>
          <p:spPr bwMode="auto">
            <a:xfrm flipV="1">
              <a:off x="4274" y="2690"/>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57" name="Rectangle 369"/>
            <p:cNvSpPr>
              <a:spLocks noChangeArrowheads="1"/>
            </p:cNvSpPr>
            <p:nvPr/>
          </p:nvSpPr>
          <p:spPr bwMode="auto">
            <a:xfrm flipV="1">
              <a:off x="2736" y="3013"/>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58" name="Oval 370"/>
            <p:cNvSpPr>
              <a:spLocks noChangeArrowheads="1"/>
            </p:cNvSpPr>
            <p:nvPr/>
          </p:nvSpPr>
          <p:spPr bwMode="auto">
            <a:xfrm flipV="1">
              <a:off x="3277" y="3162"/>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59" name="Oval 371"/>
            <p:cNvSpPr>
              <a:spLocks noChangeArrowheads="1"/>
            </p:cNvSpPr>
            <p:nvPr/>
          </p:nvSpPr>
          <p:spPr bwMode="auto">
            <a:xfrm flipV="1">
              <a:off x="3906" y="3062"/>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60" name="Line 372"/>
            <p:cNvSpPr>
              <a:spLocks noChangeShapeType="1"/>
            </p:cNvSpPr>
            <p:nvPr/>
          </p:nvSpPr>
          <p:spPr bwMode="auto">
            <a:xfrm flipV="1">
              <a:off x="3624" y="2070"/>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61" name="Line 373"/>
            <p:cNvSpPr>
              <a:spLocks noChangeShapeType="1"/>
            </p:cNvSpPr>
            <p:nvPr/>
          </p:nvSpPr>
          <p:spPr bwMode="auto">
            <a:xfrm flipH="1" flipV="1">
              <a:off x="3754" y="2070"/>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62" name="Line 374"/>
            <p:cNvSpPr>
              <a:spLocks noChangeShapeType="1"/>
            </p:cNvSpPr>
            <p:nvPr/>
          </p:nvSpPr>
          <p:spPr bwMode="auto">
            <a:xfrm flipH="1">
              <a:off x="2801" y="2442"/>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63" name="Line 375"/>
            <p:cNvSpPr>
              <a:spLocks noChangeShapeType="1"/>
            </p:cNvSpPr>
            <p:nvPr/>
          </p:nvSpPr>
          <p:spPr bwMode="auto">
            <a:xfrm flipH="1" flipV="1">
              <a:off x="3126" y="2442"/>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64" name="Line 376"/>
            <p:cNvSpPr>
              <a:spLocks noChangeShapeType="1"/>
            </p:cNvSpPr>
            <p:nvPr/>
          </p:nvSpPr>
          <p:spPr bwMode="auto">
            <a:xfrm flipV="1">
              <a:off x="3494" y="2814"/>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65" name="Line 377"/>
            <p:cNvSpPr>
              <a:spLocks noChangeShapeType="1"/>
            </p:cNvSpPr>
            <p:nvPr/>
          </p:nvSpPr>
          <p:spPr bwMode="auto">
            <a:xfrm flipV="1">
              <a:off x="3624" y="3162"/>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66" name="Line 378"/>
            <p:cNvSpPr>
              <a:spLocks noChangeShapeType="1"/>
            </p:cNvSpPr>
            <p:nvPr/>
          </p:nvSpPr>
          <p:spPr bwMode="auto">
            <a:xfrm flipH="1" flipV="1">
              <a:off x="4122" y="2418"/>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67" name="Line 379"/>
            <p:cNvSpPr>
              <a:spLocks noChangeShapeType="1"/>
            </p:cNvSpPr>
            <p:nvPr/>
          </p:nvSpPr>
          <p:spPr bwMode="auto">
            <a:xfrm flipH="1" flipV="1">
              <a:off x="4036" y="241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68" name="Line 380"/>
            <p:cNvSpPr>
              <a:spLocks noChangeShapeType="1"/>
            </p:cNvSpPr>
            <p:nvPr/>
          </p:nvSpPr>
          <p:spPr bwMode="auto">
            <a:xfrm>
              <a:off x="2974" y="3162"/>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69" name="Line 381"/>
            <p:cNvSpPr>
              <a:spLocks noChangeShapeType="1"/>
            </p:cNvSpPr>
            <p:nvPr/>
          </p:nvSpPr>
          <p:spPr bwMode="auto">
            <a:xfrm flipV="1">
              <a:off x="3602" y="2418"/>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70" name="Line 382"/>
            <p:cNvSpPr>
              <a:spLocks noChangeShapeType="1"/>
            </p:cNvSpPr>
            <p:nvPr/>
          </p:nvSpPr>
          <p:spPr bwMode="auto">
            <a:xfrm flipH="1">
              <a:off x="2909" y="2070"/>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71" name="Line 383"/>
            <p:cNvSpPr>
              <a:spLocks noChangeShapeType="1"/>
            </p:cNvSpPr>
            <p:nvPr/>
          </p:nvSpPr>
          <p:spPr bwMode="auto">
            <a:xfrm flipV="1">
              <a:off x="2953" y="2070"/>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72" name="Oval 384"/>
            <p:cNvSpPr>
              <a:spLocks noChangeArrowheads="1"/>
            </p:cNvSpPr>
            <p:nvPr/>
          </p:nvSpPr>
          <p:spPr bwMode="auto">
            <a:xfrm flipV="1">
              <a:off x="2866" y="2244"/>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73" name="Rectangle 385"/>
            <p:cNvSpPr>
              <a:spLocks noChangeArrowheads="1"/>
            </p:cNvSpPr>
            <p:nvPr/>
          </p:nvSpPr>
          <p:spPr bwMode="auto">
            <a:xfrm flipV="1">
              <a:off x="3516" y="1872"/>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74" name="Line 386"/>
            <p:cNvSpPr>
              <a:spLocks noChangeShapeType="1"/>
            </p:cNvSpPr>
            <p:nvPr/>
          </p:nvSpPr>
          <p:spPr bwMode="auto">
            <a:xfrm flipV="1">
              <a:off x="2974" y="2814"/>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75" name="Line 387"/>
            <p:cNvSpPr>
              <a:spLocks noChangeShapeType="1"/>
            </p:cNvSpPr>
            <p:nvPr/>
          </p:nvSpPr>
          <p:spPr bwMode="auto">
            <a:xfrm>
              <a:off x="2017"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76" name="Rectangle 388"/>
            <p:cNvSpPr>
              <a:spLocks noChangeArrowheads="1"/>
            </p:cNvSpPr>
            <p:nvPr/>
          </p:nvSpPr>
          <p:spPr bwMode="auto">
            <a:xfrm>
              <a:off x="2754"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77" name="Oval 389"/>
            <p:cNvSpPr>
              <a:spLocks noChangeArrowheads="1"/>
            </p:cNvSpPr>
            <p:nvPr/>
          </p:nvSpPr>
          <p:spPr bwMode="auto">
            <a:xfrm>
              <a:off x="2299"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78" name="Rectangle 390"/>
            <p:cNvSpPr>
              <a:spLocks noChangeArrowheads="1"/>
            </p:cNvSpPr>
            <p:nvPr/>
          </p:nvSpPr>
          <p:spPr bwMode="auto">
            <a:xfrm>
              <a:off x="3122"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79" name="Rectangle 391"/>
            <p:cNvSpPr>
              <a:spLocks noChangeArrowheads="1"/>
            </p:cNvSpPr>
            <p:nvPr/>
          </p:nvSpPr>
          <p:spPr bwMode="auto">
            <a:xfrm>
              <a:off x="1584"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80" name="Oval 392"/>
            <p:cNvSpPr>
              <a:spLocks noChangeArrowheads="1"/>
            </p:cNvSpPr>
            <p:nvPr/>
          </p:nvSpPr>
          <p:spPr bwMode="auto">
            <a:xfrm>
              <a:off x="2125"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81" name="Oval 393"/>
            <p:cNvSpPr>
              <a:spLocks noChangeArrowheads="1"/>
            </p:cNvSpPr>
            <p:nvPr/>
          </p:nvSpPr>
          <p:spPr bwMode="auto">
            <a:xfrm>
              <a:off x="2754"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82" name="Line 394"/>
            <p:cNvSpPr>
              <a:spLocks noChangeShapeType="1"/>
            </p:cNvSpPr>
            <p:nvPr/>
          </p:nvSpPr>
          <p:spPr bwMode="auto">
            <a:xfrm>
              <a:off x="2472"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83" name="Line 395"/>
            <p:cNvSpPr>
              <a:spLocks noChangeShapeType="1"/>
            </p:cNvSpPr>
            <p:nvPr/>
          </p:nvSpPr>
          <p:spPr bwMode="auto">
            <a:xfrm flipH="1">
              <a:off x="2602"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84" name="Line 396"/>
            <p:cNvSpPr>
              <a:spLocks noChangeShapeType="1"/>
            </p:cNvSpPr>
            <p:nvPr/>
          </p:nvSpPr>
          <p:spPr bwMode="auto">
            <a:xfrm flipH="1" flipV="1">
              <a:off x="1649"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85" name="Line 397"/>
            <p:cNvSpPr>
              <a:spLocks noChangeShapeType="1"/>
            </p:cNvSpPr>
            <p:nvPr/>
          </p:nvSpPr>
          <p:spPr bwMode="auto">
            <a:xfrm flipH="1">
              <a:off x="1974"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86" name="Line 398"/>
            <p:cNvSpPr>
              <a:spLocks noChangeShapeType="1"/>
            </p:cNvSpPr>
            <p:nvPr/>
          </p:nvSpPr>
          <p:spPr bwMode="auto">
            <a:xfrm>
              <a:off x="2342"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87" name="Line 399"/>
            <p:cNvSpPr>
              <a:spLocks noChangeShapeType="1"/>
            </p:cNvSpPr>
            <p:nvPr/>
          </p:nvSpPr>
          <p:spPr bwMode="auto">
            <a:xfrm>
              <a:off x="2472"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88" name="Line 400"/>
            <p:cNvSpPr>
              <a:spLocks noChangeShapeType="1"/>
            </p:cNvSpPr>
            <p:nvPr/>
          </p:nvSpPr>
          <p:spPr bwMode="auto">
            <a:xfrm flipH="1">
              <a:off x="2970"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89" name="Line 401"/>
            <p:cNvSpPr>
              <a:spLocks noChangeShapeType="1"/>
            </p:cNvSpPr>
            <p:nvPr/>
          </p:nvSpPr>
          <p:spPr bwMode="auto">
            <a:xfrm flipH="1">
              <a:off x="2884"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90" name="Line 402"/>
            <p:cNvSpPr>
              <a:spLocks noChangeShapeType="1"/>
            </p:cNvSpPr>
            <p:nvPr/>
          </p:nvSpPr>
          <p:spPr bwMode="auto">
            <a:xfrm flipV="1">
              <a:off x="1822"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91" name="Line 403"/>
            <p:cNvSpPr>
              <a:spLocks noChangeShapeType="1"/>
            </p:cNvSpPr>
            <p:nvPr/>
          </p:nvSpPr>
          <p:spPr bwMode="auto">
            <a:xfrm>
              <a:off x="2450"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92" name="Line 404"/>
            <p:cNvSpPr>
              <a:spLocks noChangeShapeType="1"/>
            </p:cNvSpPr>
            <p:nvPr/>
          </p:nvSpPr>
          <p:spPr bwMode="auto">
            <a:xfrm flipH="1" flipV="1">
              <a:off x="1757"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93" name="Line 405"/>
            <p:cNvSpPr>
              <a:spLocks noChangeShapeType="1"/>
            </p:cNvSpPr>
            <p:nvPr/>
          </p:nvSpPr>
          <p:spPr bwMode="auto">
            <a:xfrm>
              <a:off x="1801"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94" name="Oval 406"/>
            <p:cNvSpPr>
              <a:spLocks noChangeArrowheads="1"/>
            </p:cNvSpPr>
            <p:nvPr/>
          </p:nvSpPr>
          <p:spPr bwMode="auto">
            <a:xfrm>
              <a:off x="1714"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95" name="Rectangle 407"/>
            <p:cNvSpPr>
              <a:spLocks noChangeArrowheads="1"/>
            </p:cNvSpPr>
            <p:nvPr/>
          </p:nvSpPr>
          <p:spPr bwMode="auto">
            <a:xfrm>
              <a:off x="2364"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96" name="Line 408"/>
            <p:cNvSpPr>
              <a:spLocks noChangeShapeType="1"/>
            </p:cNvSpPr>
            <p:nvPr/>
          </p:nvSpPr>
          <p:spPr bwMode="auto">
            <a:xfrm>
              <a:off x="1822"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678297" name="Group 409"/>
          <p:cNvGrpSpPr>
            <a:grpSpLocks/>
          </p:cNvGrpSpPr>
          <p:nvPr/>
        </p:nvGrpSpPr>
        <p:grpSpPr bwMode="auto">
          <a:xfrm>
            <a:off x="2133600" y="2209800"/>
            <a:ext cx="1087438" cy="915988"/>
            <a:chOff x="1504" y="2293"/>
            <a:chExt cx="1776" cy="1488"/>
          </a:xfrm>
        </p:grpSpPr>
        <p:sp>
          <p:nvSpPr>
            <p:cNvPr id="678298" name="Line 410"/>
            <p:cNvSpPr>
              <a:spLocks noChangeShapeType="1"/>
            </p:cNvSpPr>
            <p:nvPr/>
          </p:nvSpPr>
          <p:spPr bwMode="auto">
            <a:xfrm flipH="1" flipV="1">
              <a:off x="2500" y="249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99" name="Rectangle 411"/>
            <p:cNvSpPr>
              <a:spLocks noChangeArrowheads="1"/>
            </p:cNvSpPr>
            <p:nvPr/>
          </p:nvSpPr>
          <p:spPr bwMode="auto">
            <a:xfrm flipH="1" flipV="1">
              <a:off x="1872" y="2640"/>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00" name="Oval 412"/>
            <p:cNvSpPr>
              <a:spLocks noChangeArrowheads="1"/>
            </p:cNvSpPr>
            <p:nvPr/>
          </p:nvSpPr>
          <p:spPr bwMode="auto">
            <a:xfrm flipH="1" flipV="1">
              <a:off x="2219" y="3037"/>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01" name="Rectangle 413"/>
            <p:cNvSpPr>
              <a:spLocks noChangeArrowheads="1"/>
            </p:cNvSpPr>
            <p:nvPr/>
          </p:nvSpPr>
          <p:spPr bwMode="auto">
            <a:xfrm flipH="1" flipV="1">
              <a:off x="1504" y="311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02" name="Rectangle 414"/>
            <p:cNvSpPr>
              <a:spLocks noChangeArrowheads="1"/>
            </p:cNvSpPr>
            <p:nvPr/>
          </p:nvSpPr>
          <p:spPr bwMode="auto">
            <a:xfrm flipH="1" flipV="1">
              <a:off x="3042" y="3434"/>
              <a:ext cx="238" cy="198"/>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03" name="Oval 415"/>
            <p:cNvSpPr>
              <a:spLocks noChangeArrowheads="1"/>
            </p:cNvSpPr>
            <p:nvPr/>
          </p:nvSpPr>
          <p:spPr bwMode="auto">
            <a:xfrm flipH="1" flipV="1">
              <a:off x="2392" y="3583"/>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04" name="Oval 416"/>
            <p:cNvSpPr>
              <a:spLocks noChangeArrowheads="1"/>
            </p:cNvSpPr>
            <p:nvPr/>
          </p:nvSpPr>
          <p:spPr bwMode="auto">
            <a:xfrm flipH="1" flipV="1">
              <a:off x="1764" y="3483"/>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05" name="Line 417"/>
            <p:cNvSpPr>
              <a:spLocks noChangeShapeType="1"/>
            </p:cNvSpPr>
            <p:nvPr/>
          </p:nvSpPr>
          <p:spPr bwMode="auto">
            <a:xfrm flipH="1" flipV="1">
              <a:off x="2370" y="2491"/>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06" name="Line 418"/>
            <p:cNvSpPr>
              <a:spLocks noChangeShapeType="1"/>
            </p:cNvSpPr>
            <p:nvPr/>
          </p:nvSpPr>
          <p:spPr bwMode="auto">
            <a:xfrm flipV="1">
              <a:off x="2089" y="249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07" name="Line 419"/>
            <p:cNvSpPr>
              <a:spLocks noChangeShapeType="1"/>
            </p:cNvSpPr>
            <p:nvPr/>
          </p:nvSpPr>
          <p:spPr bwMode="auto">
            <a:xfrm>
              <a:off x="3063" y="2863"/>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08" name="Line 420"/>
            <p:cNvSpPr>
              <a:spLocks noChangeShapeType="1"/>
            </p:cNvSpPr>
            <p:nvPr/>
          </p:nvSpPr>
          <p:spPr bwMode="auto">
            <a:xfrm flipV="1">
              <a:off x="2609" y="2863"/>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09" name="Line 421"/>
            <p:cNvSpPr>
              <a:spLocks noChangeShapeType="1"/>
            </p:cNvSpPr>
            <p:nvPr/>
          </p:nvSpPr>
          <p:spPr bwMode="auto">
            <a:xfrm flipH="1" flipV="1">
              <a:off x="2435" y="3235"/>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10" name="Line 422"/>
            <p:cNvSpPr>
              <a:spLocks noChangeShapeType="1"/>
            </p:cNvSpPr>
            <p:nvPr/>
          </p:nvSpPr>
          <p:spPr bwMode="auto">
            <a:xfrm flipH="1" flipV="1">
              <a:off x="2110" y="3583"/>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11" name="Line 423"/>
            <p:cNvSpPr>
              <a:spLocks noChangeShapeType="1"/>
            </p:cNvSpPr>
            <p:nvPr/>
          </p:nvSpPr>
          <p:spPr bwMode="auto">
            <a:xfrm flipV="1">
              <a:off x="1699" y="2839"/>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12" name="Line 424"/>
            <p:cNvSpPr>
              <a:spLocks noChangeShapeType="1"/>
            </p:cNvSpPr>
            <p:nvPr/>
          </p:nvSpPr>
          <p:spPr bwMode="auto">
            <a:xfrm flipV="1">
              <a:off x="1916" y="2839"/>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13" name="Line 425"/>
            <p:cNvSpPr>
              <a:spLocks noChangeShapeType="1"/>
            </p:cNvSpPr>
            <p:nvPr/>
          </p:nvSpPr>
          <p:spPr bwMode="auto">
            <a:xfrm flipH="1">
              <a:off x="2739" y="3583"/>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14" name="Line 426"/>
            <p:cNvSpPr>
              <a:spLocks noChangeShapeType="1"/>
            </p:cNvSpPr>
            <p:nvPr/>
          </p:nvSpPr>
          <p:spPr bwMode="auto">
            <a:xfrm flipH="1" flipV="1">
              <a:off x="2024" y="283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15" name="Line 427"/>
            <p:cNvSpPr>
              <a:spLocks noChangeShapeType="1"/>
            </p:cNvSpPr>
            <p:nvPr/>
          </p:nvSpPr>
          <p:spPr bwMode="auto">
            <a:xfrm>
              <a:off x="2457" y="2491"/>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16" name="Line 428"/>
            <p:cNvSpPr>
              <a:spLocks noChangeShapeType="1"/>
            </p:cNvSpPr>
            <p:nvPr/>
          </p:nvSpPr>
          <p:spPr bwMode="auto">
            <a:xfrm flipH="1" flipV="1">
              <a:off x="2414" y="2491"/>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17" name="Oval 429"/>
            <p:cNvSpPr>
              <a:spLocks noChangeArrowheads="1"/>
            </p:cNvSpPr>
            <p:nvPr/>
          </p:nvSpPr>
          <p:spPr bwMode="auto">
            <a:xfrm flipH="1" flipV="1">
              <a:off x="2804" y="2665"/>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18" name="Rectangle 430"/>
            <p:cNvSpPr>
              <a:spLocks noChangeArrowheads="1"/>
            </p:cNvSpPr>
            <p:nvPr/>
          </p:nvSpPr>
          <p:spPr bwMode="auto">
            <a:xfrm flipH="1" flipV="1">
              <a:off x="2262" y="2293"/>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19" name="Line 431"/>
            <p:cNvSpPr>
              <a:spLocks noChangeShapeType="1"/>
            </p:cNvSpPr>
            <p:nvPr/>
          </p:nvSpPr>
          <p:spPr bwMode="auto">
            <a:xfrm flipH="1" flipV="1">
              <a:off x="1742" y="3235"/>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20" name="Rectangle 432"/>
            <p:cNvSpPr>
              <a:spLocks noChangeArrowheads="1"/>
            </p:cNvSpPr>
            <p:nvPr/>
          </p:nvSpPr>
          <p:spPr bwMode="auto">
            <a:xfrm flipV="1">
              <a:off x="2656" y="30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21" name="Line 433"/>
            <p:cNvSpPr>
              <a:spLocks noChangeShapeType="1"/>
            </p:cNvSpPr>
            <p:nvPr/>
          </p:nvSpPr>
          <p:spPr bwMode="auto">
            <a:xfrm>
              <a:off x="2894" y="3199"/>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678322" name="Group 434"/>
          <p:cNvGrpSpPr>
            <a:grpSpLocks/>
          </p:cNvGrpSpPr>
          <p:nvPr/>
        </p:nvGrpSpPr>
        <p:grpSpPr bwMode="auto">
          <a:xfrm>
            <a:off x="3505200" y="1371600"/>
            <a:ext cx="1085850" cy="915988"/>
            <a:chOff x="1504" y="997"/>
            <a:chExt cx="1776" cy="1488"/>
          </a:xfrm>
        </p:grpSpPr>
        <p:sp>
          <p:nvSpPr>
            <p:cNvPr id="678323" name="Line 435"/>
            <p:cNvSpPr>
              <a:spLocks noChangeShapeType="1"/>
            </p:cNvSpPr>
            <p:nvPr/>
          </p:nvSpPr>
          <p:spPr bwMode="auto">
            <a:xfrm>
              <a:off x="1937" y="2088"/>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24" name="Rectangle 436"/>
            <p:cNvSpPr>
              <a:spLocks noChangeArrowheads="1"/>
            </p:cNvSpPr>
            <p:nvPr/>
          </p:nvSpPr>
          <p:spPr bwMode="auto">
            <a:xfrm>
              <a:off x="2674" y="1939"/>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25" name="Oval 437"/>
            <p:cNvSpPr>
              <a:spLocks noChangeArrowheads="1"/>
            </p:cNvSpPr>
            <p:nvPr/>
          </p:nvSpPr>
          <p:spPr bwMode="auto">
            <a:xfrm>
              <a:off x="2219" y="1543"/>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678326" name="Rectangle 438"/>
            <p:cNvSpPr>
              <a:spLocks noChangeArrowheads="1"/>
            </p:cNvSpPr>
            <p:nvPr/>
          </p:nvSpPr>
          <p:spPr bwMode="auto">
            <a:xfrm>
              <a:off x="3042" y="1468"/>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27" name="Rectangle 439"/>
            <p:cNvSpPr>
              <a:spLocks noChangeArrowheads="1"/>
            </p:cNvSpPr>
            <p:nvPr/>
          </p:nvSpPr>
          <p:spPr bwMode="auto">
            <a:xfrm>
              <a:off x="1504" y="1146"/>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28" name="Oval 440"/>
            <p:cNvSpPr>
              <a:spLocks noChangeArrowheads="1"/>
            </p:cNvSpPr>
            <p:nvPr/>
          </p:nvSpPr>
          <p:spPr bwMode="auto">
            <a:xfrm>
              <a:off x="2045" y="997"/>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29" name="Oval 441"/>
            <p:cNvSpPr>
              <a:spLocks noChangeArrowheads="1"/>
            </p:cNvSpPr>
            <p:nvPr/>
          </p:nvSpPr>
          <p:spPr bwMode="auto">
            <a:xfrm>
              <a:off x="2674" y="1096"/>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30" name="Line 442"/>
            <p:cNvSpPr>
              <a:spLocks noChangeShapeType="1"/>
            </p:cNvSpPr>
            <p:nvPr/>
          </p:nvSpPr>
          <p:spPr bwMode="auto">
            <a:xfrm>
              <a:off x="2400" y="1728"/>
              <a:ext cx="14" cy="55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31" name="Line 443"/>
            <p:cNvSpPr>
              <a:spLocks noChangeShapeType="1"/>
            </p:cNvSpPr>
            <p:nvPr/>
          </p:nvSpPr>
          <p:spPr bwMode="auto">
            <a:xfrm flipH="1">
              <a:off x="2522" y="2138"/>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32" name="Line 444"/>
            <p:cNvSpPr>
              <a:spLocks noChangeShapeType="1"/>
            </p:cNvSpPr>
            <p:nvPr/>
          </p:nvSpPr>
          <p:spPr bwMode="auto">
            <a:xfrm flipH="1" flipV="1">
              <a:off x="1569" y="1344"/>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33" name="Line 445"/>
            <p:cNvSpPr>
              <a:spLocks noChangeShapeType="1"/>
            </p:cNvSpPr>
            <p:nvPr/>
          </p:nvSpPr>
          <p:spPr bwMode="auto">
            <a:xfrm flipH="1">
              <a:off x="1894" y="1195"/>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34" name="Line 446"/>
            <p:cNvSpPr>
              <a:spLocks noChangeShapeType="1"/>
            </p:cNvSpPr>
            <p:nvPr/>
          </p:nvSpPr>
          <p:spPr bwMode="auto">
            <a:xfrm>
              <a:off x="2262" y="1195"/>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35" name="Line 447"/>
            <p:cNvSpPr>
              <a:spLocks noChangeShapeType="1"/>
            </p:cNvSpPr>
            <p:nvPr/>
          </p:nvSpPr>
          <p:spPr bwMode="auto">
            <a:xfrm>
              <a:off x="2392" y="1096"/>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36" name="Line 448"/>
            <p:cNvSpPr>
              <a:spLocks noChangeShapeType="1"/>
            </p:cNvSpPr>
            <p:nvPr/>
          </p:nvSpPr>
          <p:spPr bwMode="auto">
            <a:xfrm flipH="1">
              <a:off x="2890" y="1667"/>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37" name="Line 449"/>
            <p:cNvSpPr>
              <a:spLocks noChangeShapeType="1"/>
            </p:cNvSpPr>
            <p:nvPr/>
          </p:nvSpPr>
          <p:spPr bwMode="auto">
            <a:xfrm flipH="1">
              <a:off x="2804" y="1295"/>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38" name="Line 450"/>
            <p:cNvSpPr>
              <a:spLocks noChangeShapeType="1"/>
            </p:cNvSpPr>
            <p:nvPr/>
          </p:nvSpPr>
          <p:spPr bwMode="auto">
            <a:xfrm flipV="1">
              <a:off x="1742" y="1121"/>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39" name="Line 451"/>
            <p:cNvSpPr>
              <a:spLocks noChangeShapeType="1"/>
            </p:cNvSpPr>
            <p:nvPr/>
          </p:nvSpPr>
          <p:spPr bwMode="auto">
            <a:xfrm>
              <a:off x="2370" y="1146"/>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40" name="Line 452"/>
            <p:cNvSpPr>
              <a:spLocks noChangeShapeType="1"/>
            </p:cNvSpPr>
            <p:nvPr/>
          </p:nvSpPr>
          <p:spPr bwMode="auto">
            <a:xfrm flipH="1" flipV="1">
              <a:off x="1677" y="1344"/>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41" name="Line 453"/>
            <p:cNvSpPr>
              <a:spLocks noChangeShapeType="1"/>
            </p:cNvSpPr>
            <p:nvPr/>
          </p:nvSpPr>
          <p:spPr bwMode="auto">
            <a:xfrm>
              <a:off x="1721" y="1344"/>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42" name="Oval 454"/>
            <p:cNvSpPr>
              <a:spLocks noChangeArrowheads="1"/>
            </p:cNvSpPr>
            <p:nvPr/>
          </p:nvSpPr>
          <p:spPr bwMode="auto">
            <a:xfrm>
              <a:off x="1634" y="1915"/>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43" name="Rectangle 455"/>
            <p:cNvSpPr>
              <a:spLocks noChangeArrowheads="1"/>
            </p:cNvSpPr>
            <p:nvPr/>
          </p:nvSpPr>
          <p:spPr bwMode="auto">
            <a:xfrm>
              <a:off x="2284" y="2287"/>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44" name="Line 456"/>
            <p:cNvSpPr>
              <a:spLocks noChangeShapeType="1"/>
            </p:cNvSpPr>
            <p:nvPr/>
          </p:nvSpPr>
          <p:spPr bwMode="auto">
            <a:xfrm>
              <a:off x="1742" y="1270"/>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678345" name="Group 457"/>
          <p:cNvGrpSpPr>
            <a:grpSpLocks/>
          </p:cNvGrpSpPr>
          <p:nvPr/>
        </p:nvGrpSpPr>
        <p:grpSpPr bwMode="auto">
          <a:xfrm>
            <a:off x="2209800" y="3048000"/>
            <a:ext cx="2054225" cy="1712913"/>
            <a:chOff x="1584" y="960"/>
            <a:chExt cx="3360" cy="2784"/>
          </a:xfrm>
        </p:grpSpPr>
        <p:sp>
          <p:nvSpPr>
            <p:cNvPr id="678346" name="Line 458"/>
            <p:cNvSpPr>
              <a:spLocks noChangeShapeType="1"/>
            </p:cNvSpPr>
            <p:nvPr/>
          </p:nvSpPr>
          <p:spPr bwMode="auto">
            <a:xfrm flipH="1">
              <a:off x="4164"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47" name="Rectangle 459"/>
            <p:cNvSpPr>
              <a:spLocks noChangeArrowheads="1"/>
            </p:cNvSpPr>
            <p:nvPr/>
          </p:nvSpPr>
          <p:spPr bwMode="auto">
            <a:xfrm flipH="1">
              <a:off x="3536"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48" name="Oval 460"/>
            <p:cNvSpPr>
              <a:spLocks noChangeArrowheads="1"/>
            </p:cNvSpPr>
            <p:nvPr/>
          </p:nvSpPr>
          <p:spPr bwMode="auto">
            <a:xfrm>
              <a:off x="3883"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49" name="Rectangle 461"/>
            <p:cNvSpPr>
              <a:spLocks noChangeArrowheads="1"/>
            </p:cNvSpPr>
            <p:nvPr/>
          </p:nvSpPr>
          <p:spPr bwMode="auto">
            <a:xfrm flipH="1">
              <a:off x="3168"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50" name="Rectangle 462"/>
            <p:cNvSpPr>
              <a:spLocks noChangeArrowheads="1"/>
            </p:cNvSpPr>
            <p:nvPr/>
          </p:nvSpPr>
          <p:spPr bwMode="auto">
            <a:xfrm flipH="1">
              <a:off x="4706"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51" name="Oval 463"/>
            <p:cNvSpPr>
              <a:spLocks noChangeArrowheads="1"/>
            </p:cNvSpPr>
            <p:nvPr/>
          </p:nvSpPr>
          <p:spPr bwMode="auto">
            <a:xfrm flipH="1">
              <a:off x="4056"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52" name="Oval 464"/>
            <p:cNvSpPr>
              <a:spLocks noChangeArrowheads="1"/>
            </p:cNvSpPr>
            <p:nvPr/>
          </p:nvSpPr>
          <p:spPr bwMode="auto">
            <a:xfrm flipH="1">
              <a:off x="3428"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53" name="Line 465"/>
            <p:cNvSpPr>
              <a:spLocks noChangeShapeType="1"/>
            </p:cNvSpPr>
            <p:nvPr/>
          </p:nvSpPr>
          <p:spPr bwMode="auto">
            <a:xfrm flipH="1">
              <a:off x="4034"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54" name="Line 466"/>
            <p:cNvSpPr>
              <a:spLocks noChangeShapeType="1"/>
            </p:cNvSpPr>
            <p:nvPr/>
          </p:nvSpPr>
          <p:spPr bwMode="auto">
            <a:xfrm>
              <a:off x="3753"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55" name="Line 467"/>
            <p:cNvSpPr>
              <a:spLocks noChangeShapeType="1"/>
            </p:cNvSpPr>
            <p:nvPr/>
          </p:nvSpPr>
          <p:spPr bwMode="auto">
            <a:xfrm flipV="1">
              <a:off x="4727"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56" name="Line 468"/>
            <p:cNvSpPr>
              <a:spLocks noChangeShapeType="1"/>
            </p:cNvSpPr>
            <p:nvPr/>
          </p:nvSpPr>
          <p:spPr bwMode="auto">
            <a:xfrm>
              <a:off x="4273"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57" name="Line 469"/>
            <p:cNvSpPr>
              <a:spLocks noChangeShapeType="1"/>
            </p:cNvSpPr>
            <p:nvPr/>
          </p:nvSpPr>
          <p:spPr bwMode="auto">
            <a:xfrm flipH="1">
              <a:off x="4099"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58" name="Line 470"/>
            <p:cNvSpPr>
              <a:spLocks noChangeShapeType="1"/>
            </p:cNvSpPr>
            <p:nvPr/>
          </p:nvSpPr>
          <p:spPr bwMode="auto">
            <a:xfrm flipH="1">
              <a:off x="3774"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59" name="Line 471"/>
            <p:cNvSpPr>
              <a:spLocks noChangeShapeType="1"/>
            </p:cNvSpPr>
            <p:nvPr/>
          </p:nvSpPr>
          <p:spPr bwMode="auto">
            <a:xfrm>
              <a:off x="3363"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60" name="Line 472"/>
            <p:cNvSpPr>
              <a:spLocks noChangeShapeType="1"/>
            </p:cNvSpPr>
            <p:nvPr/>
          </p:nvSpPr>
          <p:spPr bwMode="auto">
            <a:xfrm>
              <a:off x="3580"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61" name="Line 473"/>
            <p:cNvSpPr>
              <a:spLocks noChangeShapeType="1"/>
            </p:cNvSpPr>
            <p:nvPr/>
          </p:nvSpPr>
          <p:spPr bwMode="auto">
            <a:xfrm flipH="1" flipV="1">
              <a:off x="4403"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62" name="Line 474"/>
            <p:cNvSpPr>
              <a:spLocks noChangeShapeType="1"/>
            </p:cNvSpPr>
            <p:nvPr/>
          </p:nvSpPr>
          <p:spPr bwMode="auto">
            <a:xfrm flipH="1">
              <a:off x="3688"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63" name="Line 475"/>
            <p:cNvSpPr>
              <a:spLocks noChangeShapeType="1"/>
            </p:cNvSpPr>
            <p:nvPr/>
          </p:nvSpPr>
          <p:spPr bwMode="auto">
            <a:xfrm flipV="1">
              <a:off x="4121"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64" name="Line 476"/>
            <p:cNvSpPr>
              <a:spLocks noChangeShapeType="1"/>
            </p:cNvSpPr>
            <p:nvPr/>
          </p:nvSpPr>
          <p:spPr bwMode="auto">
            <a:xfrm flipH="1">
              <a:off x="4078"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65" name="Oval 477"/>
            <p:cNvSpPr>
              <a:spLocks noChangeArrowheads="1"/>
            </p:cNvSpPr>
            <p:nvPr/>
          </p:nvSpPr>
          <p:spPr bwMode="auto">
            <a:xfrm flipH="1">
              <a:off x="4468"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66" name="Rectangle 478"/>
            <p:cNvSpPr>
              <a:spLocks noChangeArrowheads="1"/>
            </p:cNvSpPr>
            <p:nvPr/>
          </p:nvSpPr>
          <p:spPr bwMode="auto">
            <a:xfrm flipH="1">
              <a:off x="3926"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67" name="Line 479"/>
            <p:cNvSpPr>
              <a:spLocks noChangeShapeType="1"/>
            </p:cNvSpPr>
            <p:nvPr/>
          </p:nvSpPr>
          <p:spPr bwMode="auto">
            <a:xfrm flipH="1">
              <a:off x="3406"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68" name="Line 480"/>
            <p:cNvSpPr>
              <a:spLocks noChangeShapeType="1"/>
            </p:cNvSpPr>
            <p:nvPr/>
          </p:nvSpPr>
          <p:spPr bwMode="auto">
            <a:xfrm flipH="1" flipV="1">
              <a:off x="2580" y="2454"/>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69" name="Rectangle 481"/>
            <p:cNvSpPr>
              <a:spLocks noChangeArrowheads="1"/>
            </p:cNvSpPr>
            <p:nvPr/>
          </p:nvSpPr>
          <p:spPr bwMode="auto">
            <a:xfrm flipH="1" flipV="1">
              <a:off x="1952" y="2603"/>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70" name="Oval 482"/>
            <p:cNvSpPr>
              <a:spLocks noChangeArrowheads="1"/>
            </p:cNvSpPr>
            <p:nvPr/>
          </p:nvSpPr>
          <p:spPr bwMode="auto">
            <a:xfrm flipH="1" flipV="1">
              <a:off x="2299" y="3000"/>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71" name="Rectangle 483"/>
            <p:cNvSpPr>
              <a:spLocks noChangeArrowheads="1"/>
            </p:cNvSpPr>
            <p:nvPr/>
          </p:nvSpPr>
          <p:spPr bwMode="auto">
            <a:xfrm flipH="1" flipV="1">
              <a:off x="1584" y="3074"/>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72" name="Rectangle 484"/>
            <p:cNvSpPr>
              <a:spLocks noChangeArrowheads="1"/>
            </p:cNvSpPr>
            <p:nvPr/>
          </p:nvSpPr>
          <p:spPr bwMode="auto">
            <a:xfrm flipH="1" flipV="1">
              <a:off x="3122" y="3397"/>
              <a:ext cx="238" cy="198"/>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73" name="Oval 485"/>
            <p:cNvSpPr>
              <a:spLocks noChangeArrowheads="1"/>
            </p:cNvSpPr>
            <p:nvPr/>
          </p:nvSpPr>
          <p:spPr bwMode="auto">
            <a:xfrm flipH="1" flipV="1">
              <a:off x="2472" y="3546"/>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74" name="Oval 486"/>
            <p:cNvSpPr>
              <a:spLocks noChangeArrowheads="1"/>
            </p:cNvSpPr>
            <p:nvPr/>
          </p:nvSpPr>
          <p:spPr bwMode="auto">
            <a:xfrm flipH="1" flipV="1">
              <a:off x="1844" y="3446"/>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75" name="Line 487"/>
            <p:cNvSpPr>
              <a:spLocks noChangeShapeType="1"/>
            </p:cNvSpPr>
            <p:nvPr/>
          </p:nvSpPr>
          <p:spPr bwMode="auto">
            <a:xfrm flipH="1" flipV="1">
              <a:off x="2450" y="245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76" name="Line 488"/>
            <p:cNvSpPr>
              <a:spLocks noChangeShapeType="1"/>
            </p:cNvSpPr>
            <p:nvPr/>
          </p:nvSpPr>
          <p:spPr bwMode="auto">
            <a:xfrm flipV="1">
              <a:off x="2169" y="2454"/>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77" name="Line 489"/>
            <p:cNvSpPr>
              <a:spLocks noChangeShapeType="1"/>
            </p:cNvSpPr>
            <p:nvPr/>
          </p:nvSpPr>
          <p:spPr bwMode="auto">
            <a:xfrm>
              <a:off x="3143" y="2826"/>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78" name="Line 490"/>
            <p:cNvSpPr>
              <a:spLocks noChangeShapeType="1"/>
            </p:cNvSpPr>
            <p:nvPr/>
          </p:nvSpPr>
          <p:spPr bwMode="auto">
            <a:xfrm flipV="1">
              <a:off x="2689" y="2826"/>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79" name="Line 491"/>
            <p:cNvSpPr>
              <a:spLocks noChangeShapeType="1"/>
            </p:cNvSpPr>
            <p:nvPr/>
          </p:nvSpPr>
          <p:spPr bwMode="auto">
            <a:xfrm flipH="1" flipV="1">
              <a:off x="2515" y="319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80" name="Line 492"/>
            <p:cNvSpPr>
              <a:spLocks noChangeShapeType="1"/>
            </p:cNvSpPr>
            <p:nvPr/>
          </p:nvSpPr>
          <p:spPr bwMode="auto">
            <a:xfrm flipH="1" flipV="1">
              <a:off x="2190" y="3546"/>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81" name="Line 493"/>
            <p:cNvSpPr>
              <a:spLocks noChangeShapeType="1"/>
            </p:cNvSpPr>
            <p:nvPr/>
          </p:nvSpPr>
          <p:spPr bwMode="auto">
            <a:xfrm flipV="1">
              <a:off x="1779" y="2802"/>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82" name="Line 494"/>
            <p:cNvSpPr>
              <a:spLocks noChangeShapeType="1"/>
            </p:cNvSpPr>
            <p:nvPr/>
          </p:nvSpPr>
          <p:spPr bwMode="auto">
            <a:xfrm flipV="1">
              <a:off x="1996" y="2802"/>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83" name="Line 495"/>
            <p:cNvSpPr>
              <a:spLocks noChangeShapeType="1"/>
            </p:cNvSpPr>
            <p:nvPr/>
          </p:nvSpPr>
          <p:spPr bwMode="auto">
            <a:xfrm flipH="1">
              <a:off x="2819" y="3546"/>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84" name="Line 496"/>
            <p:cNvSpPr>
              <a:spLocks noChangeShapeType="1"/>
            </p:cNvSpPr>
            <p:nvPr/>
          </p:nvSpPr>
          <p:spPr bwMode="auto">
            <a:xfrm flipH="1" flipV="1">
              <a:off x="2104" y="2802"/>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85" name="Line 497"/>
            <p:cNvSpPr>
              <a:spLocks noChangeShapeType="1"/>
            </p:cNvSpPr>
            <p:nvPr/>
          </p:nvSpPr>
          <p:spPr bwMode="auto">
            <a:xfrm>
              <a:off x="2537" y="2454"/>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86" name="Line 498"/>
            <p:cNvSpPr>
              <a:spLocks noChangeShapeType="1"/>
            </p:cNvSpPr>
            <p:nvPr/>
          </p:nvSpPr>
          <p:spPr bwMode="auto">
            <a:xfrm flipH="1" flipV="1">
              <a:off x="2494" y="2454"/>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87" name="Oval 499"/>
            <p:cNvSpPr>
              <a:spLocks noChangeArrowheads="1"/>
            </p:cNvSpPr>
            <p:nvPr/>
          </p:nvSpPr>
          <p:spPr bwMode="auto">
            <a:xfrm flipH="1" flipV="1">
              <a:off x="2884" y="262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88" name="Rectangle 500"/>
            <p:cNvSpPr>
              <a:spLocks noChangeArrowheads="1"/>
            </p:cNvSpPr>
            <p:nvPr/>
          </p:nvSpPr>
          <p:spPr bwMode="auto">
            <a:xfrm flipH="1" flipV="1">
              <a:off x="2342" y="2256"/>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89" name="Line 501"/>
            <p:cNvSpPr>
              <a:spLocks noChangeShapeType="1"/>
            </p:cNvSpPr>
            <p:nvPr/>
          </p:nvSpPr>
          <p:spPr bwMode="auto">
            <a:xfrm flipH="1" flipV="1">
              <a:off x="1822" y="3198"/>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90" name="Line 502"/>
            <p:cNvSpPr>
              <a:spLocks noChangeShapeType="1"/>
            </p:cNvSpPr>
            <p:nvPr/>
          </p:nvSpPr>
          <p:spPr bwMode="auto">
            <a:xfrm flipV="1">
              <a:off x="3169" y="2070"/>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91" name="Rectangle 503"/>
            <p:cNvSpPr>
              <a:spLocks noChangeArrowheads="1"/>
            </p:cNvSpPr>
            <p:nvPr/>
          </p:nvSpPr>
          <p:spPr bwMode="auto">
            <a:xfrm flipV="1">
              <a:off x="3906" y="2219"/>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92" name="Oval 504"/>
            <p:cNvSpPr>
              <a:spLocks noChangeArrowheads="1"/>
            </p:cNvSpPr>
            <p:nvPr/>
          </p:nvSpPr>
          <p:spPr bwMode="auto">
            <a:xfrm flipV="1">
              <a:off x="3451" y="261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93" name="Rectangle 505"/>
            <p:cNvSpPr>
              <a:spLocks noChangeArrowheads="1"/>
            </p:cNvSpPr>
            <p:nvPr/>
          </p:nvSpPr>
          <p:spPr bwMode="auto">
            <a:xfrm flipV="1">
              <a:off x="4274" y="2690"/>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94" name="Rectangle 506"/>
            <p:cNvSpPr>
              <a:spLocks noChangeArrowheads="1"/>
            </p:cNvSpPr>
            <p:nvPr/>
          </p:nvSpPr>
          <p:spPr bwMode="auto">
            <a:xfrm flipV="1">
              <a:off x="2736" y="3013"/>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95" name="Oval 507"/>
            <p:cNvSpPr>
              <a:spLocks noChangeArrowheads="1"/>
            </p:cNvSpPr>
            <p:nvPr/>
          </p:nvSpPr>
          <p:spPr bwMode="auto">
            <a:xfrm flipV="1">
              <a:off x="3277" y="3162"/>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96" name="Oval 508"/>
            <p:cNvSpPr>
              <a:spLocks noChangeArrowheads="1"/>
            </p:cNvSpPr>
            <p:nvPr/>
          </p:nvSpPr>
          <p:spPr bwMode="auto">
            <a:xfrm flipV="1">
              <a:off x="3906" y="3062"/>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97" name="Line 509"/>
            <p:cNvSpPr>
              <a:spLocks noChangeShapeType="1"/>
            </p:cNvSpPr>
            <p:nvPr/>
          </p:nvSpPr>
          <p:spPr bwMode="auto">
            <a:xfrm flipV="1">
              <a:off x="3624" y="2070"/>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98" name="Line 510"/>
            <p:cNvSpPr>
              <a:spLocks noChangeShapeType="1"/>
            </p:cNvSpPr>
            <p:nvPr/>
          </p:nvSpPr>
          <p:spPr bwMode="auto">
            <a:xfrm flipH="1" flipV="1">
              <a:off x="3754" y="2070"/>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99" name="Line 511"/>
            <p:cNvSpPr>
              <a:spLocks noChangeShapeType="1"/>
            </p:cNvSpPr>
            <p:nvPr/>
          </p:nvSpPr>
          <p:spPr bwMode="auto">
            <a:xfrm flipH="1">
              <a:off x="2801" y="2442"/>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00" name="Line 512"/>
            <p:cNvSpPr>
              <a:spLocks noChangeShapeType="1"/>
            </p:cNvSpPr>
            <p:nvPr/>
          </p:nvSpPr>
          <p:spPr bwMode="auto">
            <a:xfrm flipH="1" flipV="1">
              <a:off x="3126" y="2442"/>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01" name="Line 513"/>
            <p:cNvSpPr>
              <a:spLocks noChangeShapeType="1"/>
            </p:cNvSpPr>
            <p:nvPr/>
          </p:nvSpPr>
          <p:spPr bwMode="auto">
            <a:xfrm flipV="1">
              <a:off x="3494" y="2814"/>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02" name="Line 514"/>
            <p:cNvSpPr>
              <a:spLocks noChangeShapeType="1"/>
            </p:cNvSpPr>
            <p:nvPr/>
          </p:nvSpPr>
          <p:spPr bwMode="auto">
            <a:xfrm flipV="1">
              <a:off x="3624" y="3162"/>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03" name="Line 515"/>
            <p:cNvSpPr>
              <a:spLocks noChangeShapeType="1"/>
            </p:cNvSpPr>
            <p:nvPr/>
          </p:nvSpPr>
          <p:spPr bwMode="auto">
            <a:xfrm flipH="1" flipV="1">
              <a:off x="4122" y="2418"/>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04" name="Line 516"/>
            <p:cNvSpPr>
              <a:spLocks noChangeShapeType="1"/>
            </p:cNvSpPr>
            <p:nvPr/>
          </p:nvSpPr>
          <p:spPr bwMode="auto">
            <a:xfrm flipH="1" flipV="1">
              <a:off x="4036" y="241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05" name="Line 517"/>
            <p:cNvSpPr>
              <a:spLocks noChangeShapeType="1"/>
            </p:cNvSpPr>
            <p:nvPr/>
          </p:nvSpPr>
          <p:spPr bwMode="auto">
            <a:xfrm>
              <a:off x="2974" y="3162"/>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06" name="Line 518"/>
            <p:cNvSpPr>
              <a:spLocks noChangeShapeType="1"/>
            </p:cNvSpPr>
            <p:nvPr/>
          </p:nvSpPr>
          <p:spPr bwMode="auto">
            <a:xfrm flipV="1">
              <a:off x="3602" y="2418"/>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07" name="Line 519"/>
            <p:cNvSpPr>
              <a:spLocks noChangeShapeType="1"/>
            </p:cNvSpPr>
            <p:nvPr/>
          </p:nvSpPr>
          <p:spPr bwMode="auto">
            <a:xfrm flipH="1">
              <a:off x="2909" y="2070"/>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08" name="Line 520"/>
            <p:cNvSpPr>
              <a:spLocks noChangeShapeType="1"/>
            </p:cNvSpPr>
            <p:nvPr/>
          </p:nvSpPr>
          <p:spPr bwMode="auto">
            <a:xfrm flipV="1">
              <a:off x="2953" y="2070"/>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09" name="Oval 521"/>
            <p:cNvSpPr>
              <a:spLocks noChangeArrowheads="1"/>
            </p:cNvSpPr>
            <p:nvPr/>
          </p:nvSpPr>
          <p:spPr bwMode="auto">
            <a:xfrm flipV="1">
              <a:off x="2866" y="2244"/>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10" name="Rectangle 522"/>
            <p:cNvSpPr>
              <a:spLocks noChangeArrowheads="1"/>
            </p:cNvSpPr>
            <p:nvPr/>
          </p:nvSpPr>
          <p:spPr bwMode="auto">
            <a:xfrm flipV="1">
              <a:off x="3516" y="1872"/>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11" name="Line 523"/>
            <p:cNvSpPr>
              <a:spLocks noChangeShapeType="1"/>
            </p:cNvSpPr>
            <p:nvPr/>
          </p:nvSpPr>
          <p:spPr bwMode="auto">
            <a:xfrm flipV="1">
              <a:off x="2974" y="2814"/>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12" name="Line 524"/>
            <p:cNvSpPr>
              <a:spLocks noChangeShapeType="1"/>
            </p:cNvSpPr>
            <p:nvPr/>
          </p:nvSpPr>
          <p:spPr bwMode="auto">
            <a:xfrm>
              <a:off x="2017"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13" name="Rectangle 525"/>
            <p:cNvSpPr>
              <a:spLocks noChangeArrowheads="1"/>
            </p:cNvSpPr>
            <p:nvPr/>
          </p:nvSpPr>
          <p:spPr bwMode="auto">
            <a:xfrm>
              <a:off x="2754"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14" name="Oval 526"/>
            <p:cNvSpPr>
              <a:spLocks noChangeArrowheads="1"/>
            </p:cNvSpPr>
            <p:nvPr/>
          </p:nvSpPr>
          <p:spPr bwMode="auto">
            <a:xfrm>
              <a:off x="2299"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15" name="Rectangle 527"/>
            <p:cNvSpPr>
              <a:spLocks noChangeArrowheads="1"/>
            </p:cNvSpPr>
            <p:nvPr/>
          </p:nvSpPr>
          <p:spPr bwMode="auto">
            <a:xfrm>
              <a:off x="3122"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16" name="Rectangle 528"/>
            <p:cNvSpPr>
              <a:spLocks noChangeArrowheads="1"/>
            </p:cNvSpPr>
            <p:nvPr/>
          </p:nvSpPr>
          <p:spPr bwMode="auto">
            <a:xfrm>
              <a:off x="1584"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17" name="Oval 529"/>
            <p:cNvSpPr>
              <a:spLocks noChangeArrowheads="1"/>
            </p:cNvSpPr>
            <p:nvPr/>
          </p:nvSpPr>
          <p:spPr bwMode="auto">
            <a:xfrm>
              <a:off x="2125"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18" name="Oval 530"/>
            <p:cNvSpPr>
              <a:spLocks noChangeArrowheads="1"/>
            </p:cNvSpPr>
            <p:nvPr/>
          </p:nvSpPr>
          <p:spPr bwMode="auto">
            <a:xfrm>
              <a:off x="2754"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19" name="Line 531"/>
            <p:cNvSpPr>
              <a:spLocks noChangeShapeType="1"/>
            </p:cNvSpPr>
            <p:nvPr/>
          </p:nvSpPr>
          <p:spPr bwMode="auto">
            <a:xfrm>
              <a:off x="2472"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20" name="Line 532"/>
            <p:cNvSpPr>
              <a:spLocks noChangeShapeType="1"/>
            </p:cNvSpPr>
            <p:nvPr/>
          </p:nvSpPr>
          <p:spPr bwMode="auto">
            <a:xfrm flipH="1">
              <a:off x="2602"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21" name="Line 533"/>
            <p:cNvSpPr>
              <a:spLocks noChangeShapeType="1"/>
            </p:cNvSpPr>
            <p:nvPr/>
          </p:nvSpPr>
          <p:spPr bwMode="auto">
            <a:xfrm flipH="1" flipV="1">
              <a:off x="1649"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22" name="Line 534"/>
            <p:cNvSpPr>
              <a:spLocks noChangeShapeType="1"/>
            </p:cNvSpPr>
            <p:nvPr/>
          </p:nvSpPr>
          <p:spPr bwMode="auto">
            <a:xfrm flipH="1">
              <a:off x="1974"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23" name="Line 535"/>
            <p:cNvSpPr>
              <a:spLocks noChangeShapeType="1"/>
            </p:cNvSpPr>
            <p:nvPr/>
          </p:nvSpPr>
          <p:spPr bwMode="auto">
            <a:xfrm>
              <a:off x="2342"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24" name="Line 536"/>
            <p:cNvSpPr>
              <a:spLocks noChangeShapeType="1"/>
            </p:cNvSpPr>
            <p:nvPr/>
          </p:nvSpPr>
          <p:spPr bwMode="auto">
            <a:xfrm>
              <a:off x="2472"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25" name="Line 537"/>
            <p:cNvSpPr>
              <a:spLocks noChangeShapeType="1"/>
            </p:cNvSpPr>
            <p:nvPr/>
          </p:nvSpPr>
          <p:spPr bwMode="auto">
            <a:xfrm flipH="1">
              <a:off x="2970"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26" name="Line 538"/>
            <p:cNvSpPr>
              <a:spLocks noChangeShapeType="1"/>
            </p:cNvSpPr>
            <p:nvPr/>
          </p:nvSpPr>
          <p:spPr bwMode="auto">
            <a:xfrm flipH="1">
              <a:off x="2884"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27" name="Line 539"/>
            <p:cNvSpPr>
              <a:spLocks noChangeShapeType="1"/>
            </p:cNvSpPr>
            <p:nvPr/>
          </p:nvSpPr>
          <p:spPr bwMode="auto">
            <a:xfrm flipV="1">
              <a:off x="1822"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28" name="Line 540"/>
            <p:cNvSpPr>
              <a:spLocks noChangeShapeType="1"/>
            </p:cNvSpPr>
            <p:nvPr/>
          </p:nvSpPr>
          <p:spPr bwMode="auto">
            <a:xfrm>
              <a:off x="2450"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29" name="Line 541"/>
            <p:cNvSpPr>
              <a:spLocks noChangeShapeType="1"/>
            </p:cNvSpPr>
            <p:nvPr/>
          </p:nvSpPr>
          <p:spPr bwMode="auto">
            <a:xfrm flipH="1" flipV="1">
              <a:off x="1757"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30" name="Line 542"/>
            <p:cNvSpPr>
              <a:spLocks noChangeShapeType="1"/>
            </p:cNvSpPr>
            <p:nvPr/>
          </p:nvSpPr>
          <p:spPr bwMode="auto">
            <a:xfrm>
              <a:off x="1801"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31" name="Oval 543"/>
            <p:cNvSpPr>
              <a:spLocks noChangeArrowheads="1"/>
            </p:cNvSpPr>
            <p:nvPr/>
          </p:nvSpPr>
          <p:spPr bwMode="auto">
            <a:xfrm>
              <a:off x="1714"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32" name="Rectangle 544"/>
            <p:cNvSpPr>
              <a:spLocks noChangeArrowheads="1"/>
            </p:cNvSpPr>
            <p:nvPr/>
          </p:nvSpPr>
          <p:spPr bwMode="auto">
            <a:xfrm>
              <a:off x="2364"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33" name="Line 545"/>
            <p:cNvSpPr>
              <a:spLocks noChangeShapeType="1"/>
            </p:cNvSpPr>
            <p:nvPr/>
          </p:nvSpPr>
          <p:spPr bwMode="auto">
            <a:xfrm>
              <a:off x="1822"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678434" name="Group 546"/>
          <p:cNvGrpSpPr>
            <a:grpSpLocks/>
          </p:cNvGrpSpPr>
          <p:nvPr/>
        </p:nvGrpSpPr>
        <p:grpSpPr bwMode="auto">
          <a:xfrm flipH="1">
            <a:off x="762000" y="4343400"/>
            <a:ext cx="2054225" cy="1712913"/>
            <a:chOff x="1584" y="960"/>
            <a:chExt cx="3360" cy="2784"/>
          </a:xfrm>
        </p:grpSpPr>
        <p:sp>
          <p:nvSpPr>
            <p:cNvPr id="678435" name="Line 547"/>
            <p:cNvSpPr>
              <a:spLocks noChangeShapeType="1"/>
            </p:cNvSpPr>
            <p:nvPr/>
          </p:nvSpPr>
          <p:spPr bwMode="auto">
            <a:xfrm flipH="1">
              <a:off x="4164"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36" name="Rectangle 548"/>
            <p:cNvSpPr>
              <a:spLocks noChangeArrowheads="1"/>
            </p:cNvSpPr>
            <p:nvPr/>
          </p:nvSpPr>
          <p:spPr bwMode="auto">
            <a:xfrm flipH="1">
              <a:off x="3536"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37" name="Oval 549"/>
            <p:cNvSpPr>
              <a:spLocks noChangeArrowheads="1"/>
            </p:cNvSpPr>
            <p:nvPr/>
          </p:nvSpPr>
          <p:spPr bwMode="auto">
            <a:xfrm>
              <a:off x="3883"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38" name="Rectangle 550"/>
            <p:cNvSpPr>
              <a:spLocks noChangeArrowheads="1"/>
            </p:cNvSpPr>
            <p:nvPr/>
          </p:nvSpPr>
          <p:spPr bwMode="auto">
            <a:xfrm flipH="1">
              <a:off x="3168"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39" name="Rectangle 551"/>
            <p:cNvSpPr>
              <a:spLocks noChangeArrowheads="1"/>
            </p:cNvSpPr>
            <p:nvPr/>
          </p:nvSpPr>
          <p:spPr bwMode="auto">
            <a:xfrm flipH="1">
              <a:off x="4706"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40" name="Oval 552"/>
            <p:cNvSpPr>
              <a:spLocks noChangeArrowheads="1"/>
            </p:cNvSpPr>
            <p:nvPr/>
          </p:nvSpPr>
          <p:spPr bwMode="auto">
            <a:xfrm flipH="1">
              <a:off x="4056"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41" name="Oval 553"/>
            <p:cNvSpPr>
              <a:spLocks noChangeArrowheads="1"/>
            </p:cNvSpPr>
            <p:nvPr/>
          </p:nvSpPr>
          <p:spPr bwMode="auto">
            <a:xfrm flipH="1">
              <a:off x="3428"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42" name="Line 554"/>
            <p:cNvSpPr>
              <a:spLocks noChangeShapeType="1"/>
            </p:cNvSpPr>
            <p:nvPr/>
          </p:nvSpPr>
          <p:spPr bwMode="auto">
            <a:xfrm flipH="1">
              <a:off x="4034"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43" name="Line 555"/>
            <p:cNvSpPr>
              <a:spLocks noChangeShapeType="1"/>
            </p:cNvSpPr>
            <p:nvPr/>
          </p:nvSpPr>
          <p:spPr bwMode="auto">
            <a:xfrm>
              <a:off x="3753"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44" name="Line 556"/>
            <p:cNvSpPr>
              <a:spLocks noChangeShapeType="1"/>
            </p:cNvSpPr>
            <p:nvPr/>
          </p:nvSpPr>
          <p:spPr bwMode="auto">
            <a:xfrm flipV="1">
              <a:off x="4727"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45" name="Line 557"/>
            <p:cNvSpPr>
              <a:spLocks noChangeShapeType="1"/>
            </p:cNvSpPr>
            <p:nvPr/>
          </p:nvSpPr>
          <p:spPr bwMode="auto">
            <a:xfrm>
              <a:off x="4273"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46" name="Line 558"/>
            <p:cNvSpPr>
              <a:spLocks noChangeShapeType="1"/>
            </p:cNvSpPr>
            <p:nvPr/>
          </p:nvSpPr>
          <p:spPr bwMode="auto">
            <a:xfrm flipH="1">
              <a:off x="4099"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47" name="Line 559"/>
            <p:cNvSpPr>
              <a:spLocks noChangeShapeType="1"/>
            </p:cNvSpPr>
            <p:nvPr/>
          </p:nvSpPr>
          <p:spPr bwMode="auto">
            <a:xfrm flipH="1">
              <a:off x="3774"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48" name="Line 560"/>
            <p:cNvSpPr>
              <a:spLocks noChangeShapeType="1"/>
            </p:cNvSpPr>
            <p:nvPr/>
          </p:nvSpPr>
          <p:spPr bwMode="auto">
            <a:xfrm>
              <a:off x="3363"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49" name="Line 561"/>
            <p:cNvSpPr>
              <a:spLocks noChangeShapeType="1"/>
            </p:cNvSpPr>
            <p:nvPr/>
          </p:nvSpPr>
          <p:spPr bwMode="auto">
            <a:xfrm>
              <a:off x="3580"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50" name="Line 562"/>
            <p:cNvSpPr>
              <a:spLocks noChangeShapeType="1"/>
            </p:cNvSpPr>
            <p:nvPr/>
          </p:nvSpPr>
          <p:spPr bwMode="auto">
            <a:xfrm flipH="1" flipV="1">
              <a:off x="4403"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51" name="Line 563"/>
            <p:cNvSpPr>
              <a:spLocks noChangeShapeType="1"/>
            </p:cNvSpPr>
            <p:nvPr/>
          </p:nvSpPr>
          <p:spPr bwMode="auto">
            <a:xfrm flipH="1">
              <a:off x="3688"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52" name="Line 564"/>
            <p:cNvSpPr>
              <a:spLocks noChangeShapeType="1"/>
            </p:cNvSpPr>
            <p:nvPr/>
          </p:nvSpPr>
          <p:spPr bwMode="auto">
            <a:xfrm flipV="1">
              <a:off x="4121"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53" name="Line 565"/>
            <p:cNvSpPr>
              <a:spLocks noChangeShapeType="1"/>
            </p:cNvSpPr>
            <p:nvPr/>
          </p:nvSpPr>
          <p:spPr bwMode="auto">
            <a:xfrm flipH="1">
              <a:off x="4078"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54" name="Oval 566"/>
            <p:cNvSpPr>
              <a:spLocks noChangeArrowheads="1"/>
            </p:cNvSpPr>
            <p:nvPr/>
          </p:nvSpPr>
          <p:spPr bwMode="auto">
            <a:xfrm flipH="1">
              <a:off x="4468"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55" name="Rectangle 567"/>
            <p:cNvSpPr>
              <a:spLocks noChangeArrowheads="1"/>
            </p:cNvSpPr>
            <p:nvPr/>
          </p:nvSpPr>
          <p:spPr bwMode="auto">
            <a:xfrm flipH="1">
              <a:off x="3926"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56" name="Line 568"/>
            <p:cNvSpPr>
              <a:spLocks noChangeShapeType="1"/>
            </p:cNvSpPr>
            <p:nvPr/>
          </p:nvSpPr>
          <p:spPr bwMode="auto">
            <a:xfrm flipH="1">
              <a:off x="3406"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57" name="Line 569"/>
            <p:cNvSpPr>
              <a:spLocks noChangeShapeType="1"/>
            </p:cNvSpPr>
            <p:nvPr/>
          </p:nvSpPr>
          <p:spPr bwMode="auto">
            <a:xfrm flipH="1" flipV="1">
              <a:off x="2580" y="2454"/>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58" name="Rectangle 570"/>
            <p:cNvSpPr>
              <a:spLocks noChangeArrowheads="1"/>
            </p:cNvSpPr>
            <p:nvPr/>
          </p:nvSpPr>
          <p:spPr bwMode="auto">
            <a:xfrm flipH="1" flipV="1">
              <a:off x="1952" y="2603"/>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59" name="Oval 571"/>
            <p:cNvSpPr>
              <a:spLocks noChangeArrowheads="1"/>
            </p:cNvSpPr>
            <p:nvPr/>
          </p:nvSpPr>
          <p:spPr bwMode="auto">
            <a:xfrm flipH="1" flipV="1">
              <a:off x="2299" y="3000"/>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60" name="Rectangle 572"/>
            <p:cNvSpPr>
              <a:spLocks noChangeArrowheads="1"/>
            </p:cNvSpPr>
            <p:nvPr/>
          </p:nvSpPr>
          <p:spPr bwMode="auto">
            <a:xfrm flipH="1" flipV="1">
              <a:off x="1584" y="3074"/>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61" name="Rectangle 573"/>
            <p:cNvSpPr>
              <a:spLocks noChangeArrowheads="1"/>
            </p:cNvSpPr>
            <p:nvPr/>
          </p:nvSpPr>
          <p:spPr bwMode="auto">
            <a:xfrm flipH="1" flipV="1">
              <a:off x="3122" y="3397"/>
              <a:ext cx="238" cy="198"/>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62" name="Oval 574"/>
            <p:cNvSpPr>
              <a:spLocks noChangeArrowheads="1"/>
            </p:cNvSpPr>
            <p:nvPr/>
          </p:nvSpPr>
          <p:spPr bwMode="auto">
            <a:xfrm flipH="1" flipV="1">
              <a:off x="2472" y="3546"/>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63" name="Oval 575"/>
            <p:cNvSpPr>
              <a:spLocks noChangeArrowheads="1"/>
            </p:cNvSpPr>
            <p:nvPr/>
          </p:nvSpPr>
          <p:spPr bwMode="auto">
            <a:xfrm flipH="1" flipV="1">
              <a:off x="1844" y="3446"/>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64" name="Line 576"/>
            <p:cNvSpPr>
              <a:spLocks noChangeShapeType="1"/>
            </p:cNvSpPr>
            <p:nvPr/>
          </p:nvSpPr>
          <p:spPr bwMode="auto">
            <a:xfrm flipH="1" flipV="1">
              <a:off x="2450" y="245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65" name="Line 577"/>
            <p:cNvSpPr>
              <a:spLocks noChangeShapeType="1"/>
            </p:cNvSpPr>
            <p:nvPr/>
          </p:nvSpPr>
          <p:spPr bwMode="auto">
            <a:xfrm flipV="1">
              <a:off x="2169" y="2454"/>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66" name="Line 578"/>
            <p:cNvSpPr>
              <a:spLocks noChangeShapeType="1"/>
            </p:cNvSpPr>
            <p:nvPr/>
          </p:nvSpPr>
          <p:spPr bwMode="auto">
            <a:xfrm>
              <a:off x="3143" y="2826"/>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67" name="Line 579"/>
            <p:cNvSpPr>
              <a:spLocks noChangeShapeType="1"/>
            </p:cNvSpPr>
            <p:nvPr/>
          </p:nvSpPr>
          <p:spPr bwMode="auto">
            <a:xfrm flipV="1">
              <a:off x="2689" y="2826"/>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68" name="Line 580"/>
            <p:cNvSpPr>
              <a:spLocks noChangeShapeType="1"/>
            </p:cNvSpPr>
            <p:nvPr/>
          </p:nvSpPr>
          <p:spPr bwMode="auto">
            <a:xfrm flipH="1" flipV="1">
              <a:off x="2515" y="319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69" name="Line 581"/>
            <p:cNvSpPr>
              <a:spLocks noChangeShapeType="1"/>
            </p:cNvSpPr>
            <p:nvPr/>
          </p:nvSpPr>
          <p:spPr bwMode="auto">
            <a:xfrm flipH="1" flipV="1">
              <a:off x="2190" y="3546"/>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70" name="Line 582"/>
            <p:cNvSpPr>
              <a:spLocks noChangeShapeType="1"/>
            </p:cNvSpPr>
            <p:nvPr/>
          </p:nvSpPr>
          <p:spPr bwMode="auto">
            <a:xfrm flipV="1">
              <a:off x="1779" y="2802"/>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71" name="Line 583"/>
            <p:cNvSpPr>
              <a:spLocks noChangeShapeType="1"/>
            </p:cNvSpPr>
            <p:nvPr/>
          </p:nvSpPr>
          <p:spPr bwMode="auto">
            <a:xfrm flipV="1">
              <a:off x="1996" y="2802"/>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72" name="Line 584"/>
            <p:cNvSpPr>
              <a:spLocks noChangeShapeType="1"/>
            </p:cNvSpPr>
            <p:nvPr/>
          </p:nvSpPr>
          <p:spPr bwMode="auto">
            <a:xfrm flipH="1">
              <a:off x="2819" y="3546"/>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73" name="Line 585"/>
            <p:cNvSpPr>
              <a:spLocks noChangeShapeType="1"/>
            </p:cNvSpPr>
            <p:nvPr/>
          </p:nvSpPr>
          <p:spPr bwMode="auto">
            <a:xfrm flipH="1" flipV="1">
              <a:off x="2104" y="2802"/>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74" name="Line 586"/>
            <p:cNvSpPr>
              <a:spLocks noChangeShapeType="1"/>
            </p:cNvSpPr>
            <p:nvPr/>
          </p:nvSpPr>
          <p:spPr bwMode="auto">
            <a:xfrm>
              <a:off x="2537" y="2454"/>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75" name="Line 587"/>
            <p:cNvSpPr>
              <a:spLocks noChangeShapeType="1"/>
            </p:cNvSpPr>
            <p:nvPr/>
          </p:nvSpPr>
          <p:spPr bwMode="auto">
            <a:xfrm flipH="1" flipV="1">
              <a:off x="2494" y="2454"/>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76" name="Oval 588"/>
            <p:cNvSpPr>
              <a:spLocks noChangeArrowheads="1"/>
            </p:cNvSpPr>
            <p:nvPr/>
          </p:nvSpPr>
          <p:spPr bwMode="auto">
            <a:xfrm flipH="1" flipV="1">
              <a:off x="2884" y="262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77" name="Rectangle 589"/>
            <p:cNvSpPr>
              <a:spLocks noChangeArrowheads="1"/>
            </p:cNvSpPr>
            <p:nvPr/>
          </p:nvSpPr>
          <p:spPr bwMode="auto">
            <a:xfrm flipH="1" flipV="1">
              <a:off x="2342" y="2256"/>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78" name="Line 590"/>
            <p:cNvSpPr>
              <a:spLocks noChangeShapeType="1"/>
            </p:cNvSpPr>
            <p:nvPr/>
          </p:nvSpPr>
          <p:spPr bwMode="auto">
            <a:xfrm flipH="1" flipV="1">
              <a:off x="1822" y="3198"/>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79" name="Line 591"/>
            <p:cNvSpPr>
              <a:spLocks noChangeShapeType="1"/>
            </p:cNvSpPr>
            <p:nvPr/>
          </p:nvSpPr>
          <p:spPr bwMode="auto">
            <a:xfrm flipV="1">
              <a:off x="3169" y="2070"/>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80" name="Rectangle 592"/>
            <p:cNvSpPr>
              <a:spLocks noChangeArrowheads="1"/>
            </p:cNvSpPr>
            <p:nvPr/>
          </p:nvSpPr>
          <p:spPr bwMode="auto">
            <a:xfrm flipV="1">
              <a:off x="3906" y="2219"/>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81" name="Oval 593"/>
            <p:cNvSpPr>
              <a:spLocks noChangeArrowheads="1"/>
            </p:cNvSpPr>
            <p:nvPr/>
          </p:nvSpPr>
          <p:spPr bwMode="auto">
            <a:xfrm flipV="1">
              <a:off x="3451" y="261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82" name="Rectangle 594"/>
            <p:cNvSpPr>
              <a:spLocks noChangeArrowheads="1"/>
            </p:cNvSpPr>
            <p:nvPr/>
          </p:nvSpPr>
          <p:spPr bwMode="auto">
            <a:xfrm flipV="1">
              <a:off x="4274" y="2690"/>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83" name="Rectangle 595"/>
            <p:cNvSpPr>
              <a:spLocks noChangeArrowheads="1"/>
            </p:cNvSpPr>
            <p:nvPr/>
          </p:nvSpPr>
          <p:spPr bwMode="auto">
            <a:xfrm flipV="1">
              <a:off x="2736" y="3013"/>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84" name="Oval 596"/>
            <p:cNvSpPr>
              <a:spLocks noChangeArrowheads="1"/>
            </p:cNvSpPr>
            <p:nvPr/>
          </p:nvSpPr>
          <p:spPr bwMode="auto">
            <a:xfrm flipV="1">
              <a:off x="3277" y="3162"/>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85" name="Oval 597"/>
            <p:cNvSpPr>
              <a:spLocks noChangeArrowheads="1"/>
            </p:cNvSpPr>
            <p:nvPr/>
          </p:nvSpPr>
          <p:spPr bwMode="auto">
            <a:xfrm flipV="1">
              <a:off x="3906" y="3062"/>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86" name="Line 598"/>
            <p:cNvSpPr>
              <a:spLocks noChangeShapeType="1"/>
            </p:cNvSpPr>
            <p:nvPr/>
          </p:nvSpPr>
          <p:spPr bwMode="auto">
            <a:xfrm flipV="1">
              <a:off x="3624" y="2070"/>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87" name="Line 599"/>
            <p:cNvSpPr>
              <a:spLocks noChangeShapeType="1"/>
            </p:cNvSpPr>
            <p:nvPr/>
          </p:nvSpPr>
          <p:spPr bwMode="auto">
            <a:xfrm flipH="1" flipV="1">
              <a:off x="3754" y="2070"/>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88" name="Line 600"/>
            <p:cNvSpPr>
              <a:spLocks noChangeShapeType="1"/>
            </p:cNvSpPr>
            <p:nvPr/>
          </p:nvSpPr>
          <p:spPr bwMode="auto">
            <a:xfrm flipH="1">
              <a:off x="2801" y="2442"/>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89" name="Line 601"/>
            <p:cNvSpPr>
              <a:spLocks noChangeShapeType="1"/>
            </p:cNvSpPr>
            <p:nvPr/>
          </p:nvSpPr>
          <p:spPr bwMode="auto">
            <a:xfrm flipH="1" flipV="1">
              <a:off x="3126" y="2442"/>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90" name="Line 602"/>
            <p:cNvSpPr>
              <a:spLocks noChangeShapeType="1"/>
            </p:cNvSpPr>
            <p:nvPr/>
          </p:nvSpPr>
          <p:spPr bwMode="auto">
            <a:xfrm flipV="1">
              <a:off x="3494" y="2814"/>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91" name="Line 603"/>
            <p:cNvSpPr>
              <a:spLocks noChangeShapeType="1"/>
            </p:cNvSpPr>
            <p:nvPr/>
          </p:nvSpPr>
          <p:spPr bwMode="auto">
            <a:xfrm flipV="1">
              <a:off x="3624" y="3162"/>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92" name="Line 604"/>
            <p:cNvSpPr>
              <a:spLocks noChangeShapeType="1"/>
            </p:cNvSpPr>
            <p:nvPr/>
          </p:nvSpPr>
          <p:spPr bwMode="auto">
            <a:xfrm flipH="1" flipV="1">
              <a:off x="4122" y="2418"/>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93" name="Line 605"/>
            <p:cNvSpPr>
              <a:spLocks noChangeShapeType="1"/>
            </p:cNvSpPr>
            <p:nvPr/>
          </p:nvSpPr>
          <p:spPr bwMode="auto">
            <a:xfrm flipH="1" flipV="1">
              <a:off x="4036" y="241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94" name="Line 606"/>
            <p:cNvSpPr>
              <a:spLocks noChangeShapeType="1"/>
            </p:cNvSpPr>
            <p:nvPr/>
          </p:nvSpPr>
          <p:spPr bwMode="auto">
            <a:xfrm>
              <a:off x="2974" y="3162"/>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95" name="Line 607"/>
            <p:cNvSpPr>
              <a:spLocks noChangeShapeType="1"/>
            </p:cNvSpPr>
            <p:nvPr/>
          </p:nvSpPr>
          <p:spPr bwMode="auto">
            <a:xfrm flipV="1">
              <a:off x="3602" y="2418"/>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96" name="Line 608"/>
            <p:cNvSpPr>
              <a:spLocks noChangeShapeType="1"/>
            </p:cNvSpPr>
            <p:nvPr/>
          </p:nvSpPr>
          <p:spPr bwMode="auto">
            <a:xfrm flipH="1">
              <a:off x="2909" y="2070"/>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97" name="Line 609"/>
            <p:cNvSpPr>
              <a:spLocks noChangeShapeType="1"/>
            </p:cNvSpPr>
            <p:nvPr/>
          </p:nvSpPr>
          <p:spPr bwMode="auto">
            <a:xfrm flipV="1">
              <a:off x="2953" y="2070"/>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98" name="Oval 610"/>
            <p:cNvSpPr>
              <a:spLocks noChangeArrowheads="1"/>
            </p:cNvSpPr>
            <p:nvPr/>
          </p:nvSpPr>
          <p:spPr bwMode="auto">
            <a:xfrm flipV="1">
              <a:off x="2866" y="2244"/>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99" name="Rectangle 611"/>
            <p:cNvSpPr>
              <a:spLocks noChangeArrowheads="1"/>
            </p:cNvSpPr>
            <p:nvPr/>
          </p:nvSpPr>
          <p:spPr bwMode="auto">
            <a:xfrm flipV="1">
              <a:off x="3516" y="1872"/>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00" name="Line 612"/>
            <p:cNvSpPr>
              <a:spLocks noChangeShapeType="1"/>
            </p:cNvSpPr>
            <p:nvPr/>
          </p:nvSpPr>
          <p:spPr bwMode="auto">
            <a:xfrm flipV="1">
              <a:off x="2974" y="2814"/>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01" name="Line 613"/>
            <p:cNvSpPr>
              <a:spLocks noChangeShapeType="1"/>
            </p:cNvSpPr>
            <p:nvPr/>
          </p:nvSpPr>
          <p:spPr bwMode="auto">
            <a:xfrm>
              <a:off x="2017"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02" name="Rectangle 614"/>
            <p:cNvSpPr>
              <a:spLocks noChangeArrowheads="1"/>
            </p:cNvSpPr>
            <p:nvPr/>
          </p:nvSpPr>
          <p:spPr bwMode="auto">
            <a:xfrm>
              <a:off x="2754"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03" name="Oval 615"/>
            <p:cNvSpPr>
              <a:spLocks noChangeArrowheads="1"/>
            </p:cNvSpPr>
            <p:nvPr/>
          </p:nvSpPr>
          <p:spPr bwMode="auto">
            <a:xfrm>
              <a:off x="2299"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04" name="Rectangle 616"/>
            <p:cNvSpPr>
              <a:spLocks noChangeArrowheads="1"/>
            </p:cNvSpPr>
            <p:nvPr/>
          </p:nvSpPr>
          <p:spPr bwMode="auto">
            <a:xfrm>
              <a:off x="3122"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05" name="Rectangle 617"/>
            <p:cNvSpPr>
              <a:spLocks noChangeArrowheads="1"/>
            </p:cNvSpPr>
            <p:nvPr/>
          </p:nvSpPr>
          <p:spPr bwMode="auto">
            <a:xfrm>
              <a:off x="1584"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06" name="Oval 618"/>
            <p:cNvSpPr>
              <a:spLocks noChangeArrowheads="1"/>
            </p:cNvSpPr>
            <p:nvPr/>
          </p:nvSpPr>
          <p:spPr bwMode="auto">
            <a:xfrm>
              <a:off x="2125"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07" name="Oval 619"/>
            <p:cNvSpPr>
              <a:spLocks noChangeArrowheads="1"/>
            </p:cNvSpPr>
            <p:nvPr/>
          </p:nvSpPr>
          <p:spPr bwMode="auto">
            <a:xfrm>
              <a:off x="2754"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08" name="Line 620"/>
            <p:cNvSpPr>
              <a:spLocks noChangeShapeType="1"/>
            </p:cNvSpPr>
            <p:nvPr/>
          </p:nvSpPr>
          <p:spPr bwMode="auto">
            <a:xfrm>
              <a:off x="2472"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09" name="Line 621"/>
            <p:cNvSpPr>
              <a:spLocks noChangeShapeType="1"/>
            </p:cNvSpPr>
            <p:nvPr/>
          </p:nvSpPr>
          <p:spPr bwMode="auto">
            <a:xfrm flipH="1">
              <a:off x="2602"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10" name="Line 622"/>
            <p:cNvSpPr>
              <a:spLocks noChangeShapeType="1"/>
            </p:cNvSpPr>
            <p:nvPr/>
          </p:nvSpPr>
          <p:spPr bwMode="auto">
            <a:xfrm flipH="1" flipV="1">
              <a:off x="1649"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11" name="Line 623"/>
            <p:cNvSpPr>
              <a:spLocks noChangeShapeType="1"/>
            </p:cNvSpPr>
            <p:nvPr/>
          </p:nvSpPr>
          <p:spPr bwMode="auto">
            <a:xfrm flipH="1">
              <a:off x="1974"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12" name="Line 624"/>
            <p:cNvSpPr>
              <a:spLocks noChangeShapeType="1"/>
            </p:cNvSpPr>
            <p:nvPr/>
          </p:nvSpPr>
          <p:spPr bwMode="auto">
            <a:xfrm>
              <a:off x="2342"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13" name="Line 625"/>
            <p:cNvSpPr>
              <a:spLocks noChangeShapeType="1"/>
            </p:cNvSpPr>
            <p:nvPr/>
          </p:nvSpPr>
          <p:spPr bwMode="auto">
            <a:xfrm>
              <a:off x="2472"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14" name="Line 626"/>
            <p:cNvSpPr>
              <a:spLocks noChangeShapeType="1"/>
            </p:cNvSpPr>
            <p:nvPr/>
          </p:nvSpPr>
          <p:spPr bwMode="auto">
            <a:xfrm flipH="1">
              <a:off x="2970"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15" name="Line 627"/>
            <p:cNvSpPr>
              <a:spLocks noChangeShapeType="1"/>
            </p:cNvSpPr>
            <p:nvPr/>
          </p:nvSpPr>
          <p:spPr bwMode="auto">
            <a:xfrm flipH="1">
              <a:off x="2884"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16" name="Line 628"/>
            <p:cNvSpPr>
              <a:spLocks noChangeShapeType="1"/>
            </p:cNvSpPr>
            <p:nvPr/>
          </p:nvSpPr>
          <p:spPr bwMode="auto">
            <a:xfrm flipV="1">
              <a:off x="1822"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17" name="Line 629"/>
            <p:cNvSpPr>
              <a:spLocks noChangeShapeType="1"/>
            </p:cNvSpPr>
            <p:nvPr/>
          </p:nvSpPr>
          <p:spPr bwMode="auto">
            <a:xfrm>
              <a:off x="2450"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18" name="Line 630"/>
            <p:cNvSpPr>
              <a:spLocks noChangeShapeType="1"/>
            </p:cNvSpPr>
            <p:nvPr/>
          </p:nvSpPr>
          <p:spPr bwMode="auto">
            <a:xfrm flipH="1" flipV="1">
              <a:off x="1757"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19" name="Line 631"/>
            <p:cNvSpPr>
              <a:spLocks noChangeShapeType="1"/>
            </p:cNvSpPr>
            <p:nvPr/>
          </p:nvSpPr>
          <p:spPr bwMode="auto">
            <a:xfrm>
              <a:off x="1801"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20" name="Oval 632"/>
            <p:cNvSpPr>
              <a:spLocks noChangeArrowheads="1"/>
            </p:cNvSpPr>
            <p:nvPr/>
          </p:nvSpPr>
          <p:spPr bwMode="auto">
            <a:xfrm>
              <a:off x="1714"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21" name="Rectangle 633"/>
            <p:cNvSpPr>
              <a:spLocks noChangeArrowheads="1"/>
            </p:cNvSpPr>
            <p:nvPr/>
          </p:nvSpPr>
          <p:spPr bwMode="auto">
            <a:xfrm>
              <a:off x="2364"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22" name="Line 634"/>
            <p:cNvSpPr>
              <a:spLocks noChangeShapeType="1"/>
            </p:cNvSpPr>
            <p:nvPr/>
          </p:nvSpPr>
          <p:spPr bwMode="auto">
            <a:xfrm>
              <a:off x="1822"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678523" name="Group 635"/>
          <p:cNvGrpSpPr>
            <a:grpSpLocks/>
          </p:cNvGrpSpPr>
          <p:nvPr/>
        </p:nvGrpSpPr>
        <p:grpSpPr bwMode="auto">
          <a:xfrm flipH="1" flipV="1">
            <a:off x="3886200" y="2819400"/>
            <a:ext cx="2054225" cy="1712913"/>
            <a:chOff x="1584" y="960"/>
            <a:chExt cx="3360" cy="2784"/>
          </a:xfrm>
        </p:grpSpPr>
        <p:sp>
          <p:nvSpPr>
            <p:cNvPr id="678524" name="Line 636"/>
            <p:cNvSpPr>
              <a:spLocks noChangeShapeType="1"/>
            </p:cNvSpPr>
            <p:nvPr/>
          </p:nvSpPr>
          <p:spPr bwMode="auto">
            <a:xfrm flipH="1">
              <a:off x="4164"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25" name="Rectangle 637"/>
            <p:cNvSpPr>
              <a:spLocks noChangeArrowheads="1"/>
            </p:cNvSpPr>
            <p:nvPr/>
          </p:nvSpPr>
          <p:spPr bwMode="auto">
            <a:xfrm flipH="1">
              <a:off x="3536"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26" name="Oval 638"/>
            <p:cNvSpPr>
              <a:spLocks noChangeArrowheads="1"/>
            </p:cNvSpPr>
            <p:nvPr/>
          </p:nvSpPr>
          <p:spPr bwMode="auto">
            <a:xfrm>
              <a:off x="3883"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27" name="Rectangle 639"/>
            <p:cNvSpPr>
              <a:spLocks noChangeArrowheads="1"/>
            </p:cNvSpPr>
            <p:nvPr/>
          </p:nvSpPr>
          <p:spPr bwMode="auto">
            <a:xfrm flipH="1">
              <a:off x="3168"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28" name="Rectangle 640"/>
            <p:cNvSpPr>
              <a:spLocks noChangeArrowheads="1"/>
            </p:cNvSpPr>
            <p:nvPr/>
          </p:nvSpPr>
          <p:spPr bwMode="auto">
            <a:xfrm flipH="1">
              <a:off x="4706"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29" name="Oval 641"/>
            <p:cNvSpPr>
              <a:spLocks noChangeArrowheads="1"/>
            </p:cNvSpPr>
            <p:nvPr/>
          </p:nvSpPr>
          <p:spPr bwMode="auto">
            <a:xfrm flipH="1">
              <a:off x="4056"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30" name="Oval 642"/>
            <p:cNvSpPr>
              <a:spLocks noChangeArrowheads="1"/>
            </p:cNvSpPr>
            <p:nvPr/>
          </p:nvSpPr>
          <p:spPr bwMode="auto">
            <a:xfrm flipH="1">
              <a:off x="3428"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31" name="Line 643"/>
            <p:cNvSpPr>
              <a:spLocks noChangeShapeType="1"/>
            </p:cNvSpPr>
            <p:nvPr/>
          </p:nvSpPr>
          <p:spPr bwMode="auto">
            <a:xfrm flipH="1">
              <a:off x="4034"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32" name="Line 644"/>
            <p:cNvSpPr>
              <a:spLocks noChangeShapeType="1"/>
            </p:cNvSpPr>
            <p:nvPr/>
          </p:nvSpPr>
          <p:spPr bwMode="auto">
            <a:xfrm>
              <a:off x="3753"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33" name="Line 645"/>
            <p:cNvSpPr>
              <a:spLocks noChangeShapeType="1"/>
            </p:cNvSpPr>
            <p:nvPr/>
          </p:nvSpPr>
          <p:spPr bwMode="auto">
            <a:xfrm flipV="1">
              <a:off x="4727"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34" name="Line 646"/>
            <p:cNvSpPr>
              <a:spLocks noChangeShapeType="1"/>
            </p:cNvSpPr>
            <p:nvPr/>
          </p:nvSpPr>
          <p:spPr bwMode="auto">
            <a:xfrm>
              <a:off x="4273"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35" name="Line 647"/>
            <p:cNvSpPr>
              <a:spLocks noChangeShapeType="1"/>
            </p:cNvSpPr>
            <p:nvPr/>
          </p:nvSpPr>
          <p:spPr bwMode="auto">
            <a:xfrm flipH="1">
              <a:off x="4099"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36" name="Line 648"/>
            <p:cNvSpPr>
              <a:spLocks noChangeShapeType="1"/>
            </p:cNvSpPr>
            <p:nvPr/>
          </p:nvSpPr>
          <p:spPr bwMode="auto">
            <a:xfrm flipH="1">
              <a:off x="3774"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37" name="Line 649"/>
            <p:cNvSpPr>
              <a:spLocks noChangeShapeType="1"/>
            </p:cNvSpPr>
            <p:nvPr/>
          </p:nvSpPr>
          <p:spPr bwMode="auto">
            <a:xfrm>
              <a:off x="3363"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38" name="Line 650"/>
            <p:cNvSpPr>
              <a:spLocks noChangeShapeType="1"/>
            </p:cNvSpPr>
            <p:nvPr/>
          </p:nvSpPr>
          <p:spPr bwMode="auto">
            <a:xfrm>
              <a:off x="3580"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39" name="Line 651"/>
            <p:cNvSpPr>
              <a:spLocks noChangeShapeType="1"/>
            </p:cNvSpPr>
            <p:nvPr/>
          </p:nvSpPr>
          <p:spPr bwMode="auto">
            <a:xfrm flipH="1" flipV="1">
              <a:off x="4403"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40" name="Line 652"/>
            <p:cNvSpPr>
              <a:spLocks noChangeShapeType="1"/>
            </p:cNvSpPr>
            <p:nvPr/>
          </p:nvSpPr>
          <p:spPr bwMode="auto">
            <a:xfrm flipH="1">
              <a:off x="3688"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41" name="Line 653"/>
            <p:cNvSpPr>
              <a:spLocks noChangeShapeType="1"/>
            </p:cNvSpPr>
            <p:nvPr/>
          </p:nvSpPr>
          <p:spPr bwMode="auto">
            <a:xfrm flipV="1">
              <a:off x="4121"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42" name="Line 654"/>
            <p:cNvSpPr>
              <a:spLocks noChangeShapeType="1"/>
            </p:cNvSpPr>
            <p:nvPr/>
          </p:nvSpPr>
          <p:spPr bwMode="auto">
            <a:xfrm flipH="1">
              <a:off x="4078"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43" name="Oval 655"/>
            <p:cNvSpPr>
              <a:spLocks noChangeArrowheads="1"/>
            </p:cNvSpPr>
            <p:nvPr/>
          </p:nvSpPr>
          <p:spPr bwMode="auto">
            <a:xfrm flipH="1">
              <a:off x="4468"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44" name="Rectangle 656"/>
            <p:cNvSpPr>
              <a:spLocks noChangeArrowheads="1"/>
            </p:cNvSpPr>
            <p:nvPr/>
          </p:nvSpPr>
          <p:spPr bwMode="auto">
            <a:xfrm flipH="1">
              <a:off x="3926"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45" name="Line 657"/>
            <p:cNvSpPr>
              <a:spLocks noChangeShapeType="1"/>
            </p:cNvSpPr>
            <p:nvPr/>
          </p:nvSpPr>
          <p:spPr bwMode="auto">
            <a:xfrm flipH="1">
              <a:off x="3406"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46" name="Line 658"/>
            <p:cNvSpPr>
              <a:spLocks noChangeShapeType="1"/>
            </p:cNvSpPr>
            <p:nvPr/>
          </p:nvSpPr>
          <p:spPr bwMode="auto">
            <a:xfrm flipH="1" flipV="1">
              <a:off x="2580" y="2454"/>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47" name="Rectangle 659"/>
            <p:cNvSpPr>
              <a:spLocks noChangeArrowheads="1"/>
            </p:cNvSpPr>
            <p:nvPr/>
          </p:nvSpPr>
          <p:spPr bwMode="auto">
            <a:xfrm flipH="1" flipV="1">
              <a:off x="1952" y="2603"/>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48" name="Oval 660"/>
            <p:cNvSpPr>
              <a:spLocks noChangeArrowheads="1"/>
            </p:cNvSpPr>
            <p:nvPr/>
          </p:nvSpPr>
          <p:spPr bwMode="auto">
            <a:xfrm flipH="1" flipV="1">
              <a:off x="2299" y="3000"/>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49" name="Rectangle 661"/>
            <p:cNvSpPr>
              <a:spLocks noChangeArrowheads="1"/>
            </p:cNvSpPr>
            <p:nvPr/>
          </p:nvSpPr>
          <p:spPr bwMode="auto">
            <a:xfrm flipH="1" flipV="1">
              <a:off x="1584" y="3074"/>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50" name="Rectangle 662"/>
            <p:cNvSpPr>
              <a:spLocks noChangeArrowheads="1"/>
            </p:cNvSpPr>
            <p:nvPr/>
          </p:nvSpPr>
          <p:spPr bwMode="auto">
            <a:xfrm flipH="1" flipV="1">
              <a:off x="3122" y="3397"/>
              <a:ext cx="238" cy="198"/>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dirty="0"/>
                <a:t> </a:t>
              </a:r>
            </a:p>
          </p:txBody>
        </p:sp>
        <p:sp>
          <p:nvSpPr>
            <p:cNvPr id="678551" name="Oval 663"/>
            <p:cNvSpPr>
              <a:spLocks noChangeArrowheads="1"/>
            </p:cNvSpPr>
            <p:nvPr/>
          </p:nvSpPr>
          <p:spPr bwMode="auto">
            <a:xfrm flipH="1" flipV="1">
              <a:off x="2472" y="3546"/>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52" name="Oval 664"/>
            <p:cNvSpPr>
              <a:spLocks noChangeArrowheads="1"/>
            </p:cNvSpPr>
            <p:nvPr/>
          </p:nvSpPr>
          <p:spPr bwMode="auto">
            <a:xfrm flipH="1" flipV="1">
              <a:off x="1844" y="3446"/>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53" name="Line 665"/>
            <p:cNvSpPr>
              <a:spLocks noChangeShapeType="1"/>
            </p:cNvSpPr>
            <p:nvPr/>
          </p:nvSpPr>
          <p:spPr bwMode="auto">
            <a:xfrm flipH="1" flipV="1">
              <a:off x="2450" y="245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54" name="Line 666"/>
            <p:cNvSpPr>
              <a:spLocks noChangeShapeType="1"/>
            </p:cNvSpPr>
            <p:nvPr/>
          </p:nvSpPr>
          <p:spPr bwMode="auto">
            <a:xfrm flipV="1">
              <a:off x="2169" y="2454"/>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55" name="Line 667"/>
            <p:cNvSpPr>
              <a:spLocks noChangeShapeType="1"/>
            </p:cNvSpPr>
            <p:nvPr/>
          </p:nvSpPr>
          <p:spPr bwMode="auto">
            <a:xfrm>
              <a:off x="3143" y="2826"/>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56" name="Line 668"/>
            <p:cNvSpPr>
              <a:spLocks noChangeShapeType="1"/>
            </p:cNvSpPr>
            <p:nvPr/>
          </p:nvSpPr>
          <p:spPr bwMode="auto">
            <a:xfrm flipV="1">
              <a:off x="2689" y="2826"/>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57" name="Line 669"/>
            <p:cNvSpPr>
              <a:spLocks noChangeShapeType="1"/>
            </p:cNvSpPr>
            <p:nvPr/>
          </p:nvSpPr>
          <p:spPr bwMode="auto">
            <a:xfrm flipH="1" flipV="1">
              <a:off x="2515" y="319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58" name="Line 670"/>
            <p:cNvSpPr>
              <a:spLocks noChangeShapeType="1"/>
            </p:cNvSpPr>
            <p:nvPr/>
          </p:nvSpPr>
          <p:spPr bwMode="auto">
            <a:xfrm flipH="1" flipV="1">
              <a:off x="2190" y="3546"/>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59" name="Line 671"/>
            <p:cNvSpPr>
              <a:spLocks noChangeShapeType="1"/>
            </p:cNvSpPr>
            <p:nvPr/>
          </p:nvSpPr>
          <p:spPr bwMode="auto">
            <a:xfrm flipV="1">
              <a:off x="1779" y="2802"/>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60" name="Line 672"/>
            <p:cNvSpPr>
              <a:spLocks noChangeShapeType="1"/>
            </p:cNvSpPr>
            <p:nvPr/>
          </p:nvSpPr>
          <p:spPr bwMode="auto">
            <a:xfrm flipV="1">
              <a:off x="1996" y="2802"/>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61" name="Line 673"/>
            <p:cNvSpPr>
              <a:spLocks noChangeShapeType="1"/>
            </p:cNvSpPr>
            <p:nvPr/>
          </p:nvSpPr>
          <p:spPr bwMode="auto">
            <a:xfrm flipH="1">
              <a:off x="2819" y="3546"/>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62" name="Line 674"/>
            <p:cNvSpPr>
              <a:spLocks noChangeShapeType="1"/>
            </p:cNvSpPr>
            <p:nvPr/>
          </p:nvSpPr>
          <p:spPr bwMode="auto">
            <a:xfrm flipH="1" flipV="1">
              <a:off x="2104" y="2802"/>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63" name="Line 675"/>
            <p:cNvSpPr>
              <a:spLocks noChangeShapeType="1"/>
            </p:cNvSpPr>
            <p:nvPr/>
          </p:nvSpPr>
          <p:spPr bwMode="auto">
            <a:xfrm>
              <a:off x="2537" y="2454"/>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64" name="Line 676"/>
            <p:cNvSpPr>
              <a:spLocks noChangeShapeType="1"/>
            </p:cNvSpPr>
            <p:nvPr/>
          </p:nvSpPr>
          <p:spPr bwMode="auto">
            <a:xfrm flipH="1" flipV="1">
              <a:off x="2494" y="2454"/>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65" name="Oval 677"/>
            <p:cNvSpPr>
              <a:spLocks noChangeArrowheads="1"/>
            </p:cNvSpPr>
            <p:nvPr/>
          </p:nvSpPr>
          <p:spPr bwMode="auto">
            <a:xfrm flipH="1" flipV="1">
              <a:off x="2884" y="262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66" name="Rectangle 678"/>
            <p:cNvSpPr>
              <a:spLocks noChangeArrowheads="1"/>
            </p:cNvSpPr>
            <p:nvPr/>
          </p:nvSpPr>
          <p:spPr bwMode="auto">
            <a:xfrm flipH="1" flipV="1">
              <a:off x="2342" y="2256"/>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67" name="Line 679"/>
            <p:cNvSpPr>
              <a:spLocks noChangeShapeType="1"/>
            </p:cNvSpPr>
            <p:nvPr/>
          </p:nvSpPr>
          <p:spPr bwMode="auto">
            <a:xfrm flipH="1" flipV="1">
              <a:off x="1822" y="3198"/>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68" name="Line 680"/>
            <p:cNvSpPr>
              <a:spLocks noChangeShapeType="1"/>
            </p:cNvSpPr>
            <p:nvPr/>
          </p:nvSpPr>
          <p:spPr bwMode="auto">
            <a:xfrm flipV="1">
              <a:off x="3169" y="2070"/>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69" name="Rectangle 681"/>
            <p:cNvSpPr>
              <a:spLocks noChangeArrowheads="1"/>
            </p:cNvSpPr>
            <p:nvPr/>
          </p:nvSpPr>
          <p:spPr bwMode="auto">
            <a:xfrm flipV="1">
              <a:off x="3906" y="2219"/>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70" name="Oval 682"/>
            <p:cNvSpPr>
              <a:spLocks noChangeArrowheads="1"/>
            </p:cNvSpPr>
            <p:nvPr/>
          </p:nvSpPr>
          <p:spPr bwMode="auto">
            <a:xfrm flipV="1">
              <a:off x="3451" y="261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71" name="Rectangle 683"/>
            <p:cNvSpPr>
              <a:spLocks noChangeArrowheads="1"/>
            </p:cNvSpPr>
            <p:nvPr/>
          </p:nvSpPr>
          <p:spPr bwMode="auto">
            <a:xfrm flipV="1">
              <a:off x="4274" y="2690"/>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72" name="Rectangle 684"/>
            <p:cNvSpPr>
              <a:spLocks noChangeArrowheads="1"/>
            </p:cNvSpPr>
            <p:nvPr/>
          </p:nvSpPr>
          <p:spPr bwMode="auto">
            <a:xfrm flipV="1">
              <a:off x="2736" y="3013"/>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73" name="Oval 685"/>
            <p:cNvSpPr>
              <a:spLocks noChangeArrowheads="1"/>
            </p:cNvSpPr>
            <p:nvPr/>
          </p:nvSpPr>
          <p:spPr bwMode="auto">
            <a:xfrm flipV="1">
              <a:off x="3277" y="3162"/>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74" name="Oval 686"/>
            <p:cNvSpPr>
              <a:spLocks noChangeArrowheads="1"/>
            </p:cNvSpPr>
            <p:nvPr/>
          </p:nvSpPr>
          <p:spPr bwMode="auto">
            <a:xfrm flipV="1">
              <a:off x="3906" y="3062"/>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75" name="Line 687"/>
            <p:cNvSpPr>
              <a:spLocks noChangeShapeType="1"/>
            </p:cNvSpPr>
            <p:nvPr/>
          </p:nvSpPr>
          <p:spPr bwMode="auto">
            <a:xfrm flipV="1">
              <a:off x="3624" y="2070"/>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76" name="Line 688"/>
            <p:cNvSpPr>
              <a:spLocks noChangeShapeType="1"/>
            </p:cNvSpPr>
            <p:nvPr/>
          </p:nvSpPr>
          <p:spPr bwMode="auto">
            <a:xfrm flipH="1" flipV="1">
              <a:off x="3754" y="2070"/>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77" name="Line 689"/>
            <p:cNvSpPr>
              <a:spLocks noChangeShapeType="1"/>
            </p:cNvSpPr>
            <p:nvPr/>
          </p:nvSpPr>
          <p:spPr bwMode="auto">
            <a:xfrm flipH="1">
              <a:off x="2801" y="2442"/>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78" name="Line 690"/>
            <p:cNvSpPr>
              <a:spLocks noChangeShapeType="1"/>
            </p:cNvSpPr>
            <p:nvPr/>
          </p:nvSpPr>
          <p:spPr bwMode="auto">
            <a:xfrm flipH="1" flipV="1">
              <a:off x="3126" y="2442"/>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79" name="Line 691"/>
            <p:cNvSpPr>
              <a:spLocks noChangeShapeType="1"/>
            </p:cNvSpPr>
            <p:nvPr/>
          </p:nvSpPr>
          <p:spPr bwMode="auto">
            <a:xfrm flipV="1">
              <a:off x="3494" y="2814"/>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80" name="Line 692"/>
            <p:cNvSpPr>
              <a:spLocks noChangeShapeType="1"/>
            </p:cNvSpPr>
            <p:nvPr/>
          </p:nvSpPr>
          <p:spPr bwMode="auto">
            <a:xfrm flipV="1">
              <a:off x="3624" y="3162"/>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81" name="Line 693"/>
            <p:cNvSpPr>
              <a:spLocks noChangeShapeType="1"/>
            </p:cNvSpPr>
            <p:nvPr/>
          </p:nvSpPr>
          <p:spPr bwMode="auto">
            <a:xfrm flipH="1" flipV="1">
              <a:off x="4122" y="2418"/>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82" name="Line 694"/>
            <p:cNvSpPr>
              <a:spLocks noChangeShapeType="1"/>
            </p:cNvSpPr>
            <p:nvPr/>
          </p:nvSpPr>
          <p:spPr bwMode="auto">
            <a:xfrm flipH="1" flipV="1">
              <a:off x="4036" y="241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83" name="Line 695"/>
            <p:cNvSpPr>
              <a:spLocks noChangeShapeType="1"/>
            </p:cNvSpPr>
            <p:nvPr/>
          </p:nvSpPr>
          <p:spPr bwMode="auto">
            <a:xfrm>
              <a:off x="2974" y="3162"/>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84" name="Line 696"/>
            <p:cNvSpPr>
              <a:spLocks noChangeShapeType="1"/>
            </p:cNvSpPr>
            <p:nvPr/>
          </p:nvSpPr>
          <p:spPr bwMode="auto">
            <a:xfrm flipV="1">
              <a:off x="3602" y="2418"/>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85" name="Line 697"/>
            <p:cNvSpPr>
              <a:spLocks noChangeShapeType="1"/>
            </p:cNvSpPr>
            <p:nvPr/>
          </p:nvSpPr>
          <p:spPr bwMode="auto">
            <a:xfrm flipH="1">
              <a:off x="2909" y="2070"/>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86" name="Line 698"/>
            <p:cNvSpPr>
              <a:spLocks noChangeShapeType="1"/>
            </p:cNvSpPr>
            <p:nvPr/>
          </p:nvSpPr>
          <p:spPr bwMode="auto">
            <a:xfrm flipV="1">
              <a:off x="2953" y="2070"/>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87" name="Oval 699"/>
            <p:cNvSpPr>
              <a:spLocks noChangeArrowheads="1"/>
            </p:cNvSpPr>
            <p:nvPr/>
          </p:nvSpPr>
          <p:spPr bwMode="auto">
            <a:xfrm flipV="1">
              <a:off x="2866" y="2244"/>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88" name="Rectangle 700"/>
            <p:cNvSpPr>
              <a:spLocks noChangeArrowheads="1"/>
            </p:cNvSpPr>
            <p:nvPr/>
          </p:nvSpPr>
          <p:spPr bwMode="auto">
            <a:xfrm flipV="1">
              <a:off x="3516" y="1872"/>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89" name="Line 701"/>
            <p:cNvSpPr>
              <a:spLocks noChangeShapeType="1"/>
            </p:cNvSpPr>
            <p:nvPr/>
          </p:nvSpPr>
          <p:spPr bwMode="auto">
            <a:xfrm flipV="1">
              <a:off x="2974" y="2814"/>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90" name="Line 702"/>
            <p:cNvSpPr>
              <a:spLocks noChangeShapeType="1"/>
            </p:cNvSpPr>
            <p:nvPr/>
          </p:nvSpPr>
          <p:spPr bwMode="auto">
            <a:xfrm>
              <a:off x="2017"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91" name="Rectangle 703"/>
            <p:cNvSpPr>
              <a:spLocks noChangeArrowheads="1"/>
            </p:cNvSpPr>
            <p:nvPr/>
          </p:nvSpPr>
          <p:spPr bwMode="auto">
            <a:xfrm>
              <a:off x="2754"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92" name="Oval 704"/>
            <p:cNvSpPr>
              <a:spLocks noChangeArrowheads="1"/>
            </p:cNvSpPr>
            <p:nvPr/>
          </p:nvSpPr>
          <p:spPr bwMode="auto">
            <a:xfrm>
              <a:off x="2299"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93" name="Rectangle 705"/>
            <p:cNvSpPr>
              <a:spLocks noChangeArrowheads="1"/>
            </p:cNvSpPr>
            <p:nvPr/>
          </p:nvSpPr>
          <p:spPr bwMode="auto">
            <a:xfrm>
              <a:off x="3122"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94" name="Rectangle 706"/>
            <p:cNvSpPr>
              <a:spLocks noChangeArrowheads="1"/>
            </p:cNvSpPr>
            <p:nvPr/>
          </p:nvSpPr>
          <p:spPr bwMode="auto">
            <a:xfrm>
              <a:off x="1584"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95" name="Oval 707"/>
            <p:cNvSpPr>
              <a:spLocks noChangeArrowheads="1"/>
            </p:cNvSpPr>
            <p:nvPr/>
          </p:nvSpPr>
          <p:spPr bwMode="auto">
            <a:xfrm>
              <a:off x="2125"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96" name="Oval 708"/>
            <p:cNvSpPr>
              <a:spLocks noChangeArrowheads="1"/>
            </p:cNvSpPr>
            <p:nvPr/>
          </p:nvSpPr>
          <p:spPr bwMode="auto">
            <a:xfrm>
              <a:off x="2754"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97" name="Line 709"/>
            <p:cNvSpPr>
              <a:spLocks noChangeShapeType="1"/>
            </p:cNvSpPr>
            <p:nvPr/>
          </p:nvSpPr>
          <p:spPr bwMode="auto">
            <a:xfrm>
              <a:off x="2472"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98" name="Line 710"/>
            <p:cNvSpPr>
              <a:spLocks noChangeShapeType="1"/>
            </p:cNvSpPr>
            <p:nvPr/>
          </p:nvSpPr>
          <p:spPr bwMode="auto">
            <a:xfrm flipH="1">
              <a:off x="2602"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99" name="Line 711"/>
            <p:cNvSpPr>
              <a:spLocks noChangeShapeType="1"/>
            </p:cNvSpPr>
            <p:nvPr/>
          </p:nvSpPr>
          <p:spPr bwMode="auto">
            <a:xfrm flipH="1" flipV="1">
              <a:off x="1649"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00" name="Line 712"/>
            <p:cNvSpPr>
              <a:spLocks noChangeShapeType="1"/>
            </p:cNvSpPr>
            <p:nvPr/>
          </p:nvSpPr>
          <p:spPr bwMode="auto">
            <a:xfrm flipH="1">
              <a:off x="1974"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01" name="Line 713"/>
            <p:cNvSpPr>
              <a:spLocks noChangeShapeType="1"/>
            </p:cNvSpPr>
            <p:nvPr/>
          </p:nvSpPr>
          <p:spPr bwMode="auto">
            <a:xfrm>
              <a:off x="2342"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02" name="Line 714"/>
            <p:cNvSpPr>
              <a:spLocks noChangeShapeType="1"/>
            </p:cNvSpPr>
            <p:nvPr/>
          </p:nvSpPr>
          <p:spPr bwMode="auto">
            <a:xfrm>
              <a:off x="2472"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03" name="Line 715"/>
            <p:cNvSpPr>
              <a:spLocks noChangeShapeType="1"/>
            </p:cNvSpPr>
            <p:nvPr/>
          </p:nvSpPr>
          <p:spPr bwMode="auto">
            <a:xfrm flipH="1">
              <a:off x="2970"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04" name="Line 716"/>
            <p:cNvSpPr>
              <a:spLocks noChangeShapeType="1"/>
            </p:cNvSpPr>
            <p:nvPr/>
          </p:nvSpPr>
          <p:spPr bwMode="auto">
            <a:xfrm flipH="1">
              <a:off x="2884"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05" name="Line 717"/>
            <p:cNvSpPr>
              <a:spLocks noChangeShapeType="1"/>
            </p:cNvSpPr>
            <p:nvPr/>
          </p:nvSpPr>
          <p:spPr bwMode="auto">
            <a:xfrm flipV="1">
              <a:off x="1822"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06" name="Line 718"/>
            <p:cNvSpPr>
              <a:spLocks noChangeShapeType="1"/>
            </p:cNvSpPr>
            <p:nvPr/>
          </p:nvSpPr>
          <p:spPr bwMode="auto">
            <a:xfrm>
              <a:off x="2450"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07" name="Line 719"/>
            <p:cNvSpPr>
              <a:spLocks noChangeShapeType="1"/>
            </p:cNvSpPr>
            <p:nvPr/>
          </p:nvSpPr>
          <p:spPr bwMode="auto">
            <a:xfrm flipH="1" flipV="1">
              <a:off x="1757"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08" name="Line 720"/>
            <p:cNvSpPr>
              <a:spLocks noChangeShapeType="1"/>
            </p:cNvSpPr>
            <p:nvPr/>
          </p:nvSpPr>
          <p:spPr bwMode="auto">
            <a:xfrm>
              <a:off x="1801"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09" name="Oval 721"/>
            <p:cNvSpPr>
              <a:spLocks noChangeArrowheads="1"/>
            </p:cNvSpPr>
            <p:nvPr/>
          </p:nvSpPr>
          <p:spPr bwMode="auto">
            <a:xfrm>
              <a:off x="1714"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10" name="Rectangle 722"/>
            <p:cNvSpPr>
              <a:spLocks noChangeArrowheads="1"/>
            </p:cNvSpPr>
            <p:nvPr/>
          </p:nvSpPr>
          <p:spPr bwMode="auto">
            <a:xfrm>
              <a:off x="2364"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11" name="Line 723"/>
            <p:cNvSpPr>
              <a:spLocks noChangeShapeType="1"/>
            </p:cNvSpPr>
            <p:nvPr/>
          </p:nvSpPr>
          <p:spPr bwMode="auto">
            <a:xfrm>
              <a:off x="1822"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678612" name="Group 724"/>
          <p:cNvGrpSpPr>
            <a:grpSpLocks/>
          </p:cNvGrpSpPr>
          <p:nvPr/>
        </p:nvGrpSpPr>
        <p:grpSpPr bwMode="auto">
          <a:xfrm flipH="1">
            <a:off x="5410200" y="2971800"/>
            <a:ext cx="2054225" cy="1712913"/>
            <a:chOff x="1584" y="960"/>
            <a:chExt cx="3360" cy="2784"/>
          </a:xfrm>
        </p:grpSpPr>
        <p:sp>
          <p:nvSpPr>
            <p:cNvPr id="678613" name="Line 725"/>
            <p:cNvSpPr>
              <a:spLocks noChangeShapeType="1"/>
            </p:cNvSpPr>
            <p:nvPr/>
          </p:nvSpPr>
          <p:spPr bwMode="auto">
            <a:xfrm flipH="1">
              <a:off x="4164"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14" name="Rectangle 726"/>
            <p:cNvSpPr>
              <a:spLocks noChangeArrowheads="1"/>
            </p:cNvSpPr>
            <p:nvPr/>
          </p:nvSpPr>
          <p:spPr bwMode="auto">
            <a:xfrm flipH="1">
              <a:off x="3536"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15" name="Oval 727"/>
            <p:cNvSpPr>
              <a:spLocks noChangeArrowheads="1"/>
            </p:cNvSpPr>
            <p:nvPr/>
          </p:nvSpPr>
          <p:spPr bwMode="auto">
            <a:xfrm>
              <a:off x="3883"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16" name="Rectangle 728"/>
            <p:cNvSpPr>
              <a:spLocks noChangeArrowheads="1"/>
            </p:cNvSpPr>
            <p:nvPr/>
          </p:nvSpPr>
          <p:spPr bwMode="auto">
            <a:xfrm flipH="1">
              <a:off x="3168"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17" name="Rectangle 729"/>
            <p:cNvSpPr>
              <a:spLocks noChangeArrowheads="1"/>
            </p:cNvSpPr>
            <p:nvPr/>
          </p:nvSpPr>
          <p:spPr bwMode="auto">
            <a:xfrm flipH="1">
              <a:off x="4706"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18" name="Oval 730"/>
            <p:cNvSpPr>
              <a:spLocks noChangeArrowheads="1"/>
            </p:cNvSpPr>
            <p:nvPr/>
          </p:nvSpPr>
          <p:spPr bwMode="auto">
            <a:xfrm flipH="1">
              <a:off x="4056"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19" name="Oval 731"/>
            <p:cNvSpPr>
              <a:spLocks noChangeArrowheads="1"/>
            </p:cNvSpPr>
            <p:nvPr/>
          </p:nvSpPr>
          <p:spPr bwMode="auto">
            <a:xfrm flipH="1">
              <a:off x="3428"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20" name="Line 732"/>
            <p:cNvSpPr>
              <a:spLocks noChangeShapeType="1"/>
            </p:cNvSpPr>
            <p:nvPr/>
          </p:nvSpPr>
          <p:spPr bwMode="auto">
            <a:xfrm flipH="1">
              <a:off x="4034"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21" name="Line 733"/>
            <p:cNvSpPr>
              <a:spLocks noChangeShapeType="1"/>
            </p:cNvSpPr>
            <p:nvPr/>
          </p:nvSpPr>
          <p:spPr bwMode="auto">
            <a:xfrm>
              <a:off x="3753"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22" name="Line 734"/>
            <p:cNvSpPr>
              <a:spLocks noChangeShapeType="1"/>
            </p:cNvSpPr>
            <p:nvPr/>
          </p:nvSpPr>
          <p:spPr bwMode="auto">
            <a:xfrm flipV="1">
              <a:off x="4727"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23" name="Line 735"/>
            <p:cNvSpPr>
              <a:spLocks noChangeShapeType="1"/>
            </p:cNvSpPr>
            <p:nvPr/>
          </p:nvSpPr>
          <p:spPr bwMode="auto">
            <a:xfrm>
              <a:off x="4273"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24" name="Line 736"/>
            <p:cNvSpPr>
              <a:spLocks noChangeShapeType="1"/>
            </p:cNvSpPr>
            <p:nvPr/>
          </p:nvSpPr>
          <p:spPr bwMode="auto">
            <a:xfrm flipH="1">
              <a:off x="4099"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25" name="Line 737"/>
            <p:cNvSpPr>
              <a:spLocks noChangeShapeType="1"/>
            </p:cNvSpPr>
            <p:nvPr/>
          </p:nvSpPr>
          <p:spPr bwMode="auto">
            <a:xfrm flipH="1">
              <a:off x="3774"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26" name="Line 738"/>
            <p:cNvSpPr>
              <a:spLocks noChangeShapeType="1"/>
            </p:cNvSpPr>
            <p:nvPr/>
          </p:nvSpPr>
          <p:spPr bwMode="auto">
            <a:xfrm>
              <a:off x="3363"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27" name="Line 739"/>
            <p:cNvSpPr>
              <a:spLocks noChangeShapeType="1"/>
            </p:cNvSpPr>
            <p:nvPr/>
          </p:nvSpPr>
          <p:spPr bwMode="auto">
            <a:xfrm>
              <a:off x="3580"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28" name="Line 740"/>
            <p:cNvSpPr>
              <a:spLocks noChangeShapeType="1"/>
            </p:cNvSpPr>
            <p:nvPr/>
          </p:nvSpPr>
          <p:spPr bwMode="auto">
            <a:xfrm flipH="1" flipV="1">
              <a:off x="4403"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29" name="Line 741"/>
            <p:cNvSpPr>
              <a:spLocks noChangeShapeType="1"/>
            </p:cNvSpPr>
            <p:nvPr/>
          </p:nvSpPr>
          <p:spPr bwMode="auto">
            <a:xfrm flipH="1">
              <a:off x="3688"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30" name="Line 742"/>
            <p:cNvSpPr>
              <a:spLocks noChangeShapeType="1"/>
            </p:cNvSpPr>
            <p:nvPr/>
          </p:nvSpPr>
          <p:spPr bwMode="auto">
            <a:xfrm flipV="1">
              <a:off x="4121"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31" name="Line 743"/>
            <p:cNvSpPr>
              <a:spLocks noChangeShapeType="1"/>
            </p:cNvSpPr>
            <p:nvPr/>
          </p:nvSpPr>
          <p:spPr bwMode="auto">
            <a:xfrm flipH="1">
              <a:off x="4078"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32" name="Oval 744"/>
            <p:cNvSpPr>
              <a:spLocks noChangeArrowheads="1"/>
            </p:cNvSpPr>
            <p:nvPr/>
          </p:nvSpPr>
          <p:spPr bwMode="auto">
            <a:xfrm flipH="1">
              <a:off x="4468"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33" name="Rectangle 745"/>
            <p:cNvSpPr>
              <a:spLocks noChangeArrowheads="1"/>
            </p:cNvSpPr>
            <p:nvPr/>
          </p:nvSpPr>
          <p:spPr bwMode="auto">
            <a:xfrm flipH="1">
              <a:off x="3926"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34" name="Line 746"/>
            <p:cNvSpPr>
              <a:spLocks noChangeShapeType="1"/>
            </p:cNvSpPr>
            <p:nvPr/>
          </p:nvSpPr>
          <p:spPr bwMode="auto">
            <a:xfrm flipH="1">
              <a:off x="3406"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35" name="Line 747"/>
            <p:cNvSpPr>
              <a:spLocks noChangeShapeType="1"/>
            </p:cNvSpPr>
            <p:nvPr/>
          </p:nvSpPr>
          <p:spPr bwMode="auto">
            <a:xfrm flipH="1" flipV="1">
              <a:off x="2580" y="2454"/>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36" name="Rectangle 748"/>
            <p:cNvSpPr>
              <a:spLocks noChangeArrowheads="1"/>
            </p:cNvSpPr>
            <p:nvPr/>
          </p:nvSpPr>
          <p:spPr bwMode="auto">
            <a:xfrm flipH="1" flipV="1">
              <a:off x="1952" y="2603"/>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37" name="Oval 749"/>
            <p:cNvSpPr>
              <a:spLocks noChangeArrowheads="1"/>
            </p:cNvSpPr>
            <p:nvPr/>
          </p:nvSpPr>
          <p:spPr bwMode="auto">
            <a:xfrm flipH="1" flipV="1">
              <a:off x="2299" y="3000"/>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38" name="Rectangle 750"/>
            <p:cNvSpPr>
              <a:spLocks noChangeArrowheads="1"/>
            </p:cNvSpPr>
            <p:nvPr/>
          </p:nvSpPr>
          <p:spPr bwMode="auto">
            <a:xfrm flipH="1" flipV="1">
              <a:off x="1584" y="3074"/>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39" name="Rectangle 751"/>
            <p:cNvSpPr>
              <a:spLocks noChangeArrowheads="1"/>
            </p:cNvSpPr>
            <p:nvPr/>
          </p:nvSpPr>
          <p:spPr bwMode="auto">
            <a:xfrm flipH="1" flipV="1">
              <a:off x="3122" y="3397"/>
              <a:ext cx="238" cy="198"/>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40" name="Oval 752"/>
            <p:cNvSpPr>
              <a:spLocks noChangeArrowheads="1"/>
            </p:cNvSpPr>
            <p:nvPr/>
          </p:nvSpPr>
          <p:spPr bwMode="auto">
            <a:xfrm flipH="1" flipV="1">
              <a:off x="2472" y="3546"/>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41" name="Oval 753"/>
            <p:cNvSpPr>
              <a:spLocks noChangeArrowheads="1"/>
            </p:cNvSpPr>
            <p:nvPr/>
          </p:nvSpPr>
          <p:spPr bwMode="auto">
            <a:xfrm flipH="1" flipV="1">
              <a:off x="1844" y="3446"/>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42" name="Line 754"/>
            <p:cNvSpPr>
              <a:spLocks noChangeShapeType="1"/>
            </p:cNvSpPr>
            <p:nvPr/>
          </p:nvSpPr>
          <p:spPr bwMode="auto">
            <a:xfrm flipH="1" flipV="1">
              <a:off x="2450" y="245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43" name="Line 755"/>
            <p:cNvSpPr>
              <a:spLocks noChangeShapeType="1"/>
            </p:cNvSpPr>
            <p:nvPr/>
          </p:nvSpPr>
          <p:spPr bwMode="auto">
            <a:xfrm flipV="1">
              <a:off x="2169" y="2454"/>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44" name="Line 756"/>
            <p:cNvSpPr>
              <a:spLocks noChangeShapeType="1"/>
            </p:cNvSpPr>
            <p:nvPr/>
          </p:nvSpPr>
          <p:spPr bwMode="auto">
            <a:xfrm>
              <a:off x="3143" y="2826"/>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45" name="Line 757"/>
            <p:cNvSpPr>
              <a:spLocks noChangeShapeType="1"/>
            </p:cNvSpPr>
            <p:nvPr/>
          </p:nvSpPr>
          <p:spPr bwMode="auto">
            <a:xfrm flipV="1">
              <a:off x="2689" y="2826"/>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46" name="Line 758"/>
            <p:cNvSpPr>
              <a:spLocks noChangeShapeType="1"/>
            </p:cNvSpPr>
            <p:nvPr/>
          </p:nvSpPr>
          <p:spPr bwMode="auto">
            <a:xfrm flipH="1" flipV="1">
              <a:off x="2515" y="319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47" name="Line 759"/>
            <p:cNvSpPr>
              <a:spLocks noChangeShapeType="1"/>
            </p:cNvSpPr>
            <p:nvPr/>
          </p:nvSpPr>
          <p:spPr bwMode="auto">
            <a:xfrm flipH="1" flipV="1">
              <a:off x="2190" y="3546"/>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48" name="Line 760"/>
            <p:cNvSpPr>
              <a:spLocks noChangeShapeType="1"/>
            </p:cNvSpPr>
            <p:nvPr/>
          </p:nvSpPr>
          <p:spPr bwMode="auto">
            <a:xfrm flipV="1">
              <a:off x="1779" y="2802"/>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49" name="Line 761"/>
            <p:cNvSpPr>
              <a:spLocks noChangeShapeType="1"/>
            </p:cNvSpPr>
            <p:nvPr/>
          </p:nvSpPr>
          <p:spPr bwMode="auto">
            <a:xfrm flipV="1">
              <a:off x="1996" y="2802"/>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50" name="Line 762"/>
            <p:cNvSpPr>
              <a:spLocks noChangeShapeType="1"/>
            </p:cNvSpPr>
            <p:nvPr/>
          </p:nvSpPr>
          <p:spPr bwMode="auto">
            <a:xfrm flipH="1">
              <a:off x="2819" y="3546"/>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51" name="Line 763"/>
            <p:cNvSpPr>
              <a:spLocks noChangeShapeType="1"/>
            </p:cNvSpPr>
            <p:nvPr/>
          </p:nvSpPr>
          <p:spPr bwMode="auto">
            <a:xfrm flipH="1" flipV="1">
              <a:off x="2104" y="2802"/>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52" name="Line 764"/>
            <p:cNvSpPr>
              <a:spLocks noChangeShapeType="1"/>
            </p:cNvSpPr>
            <p:nvPr/>
          </p:nvSpPr>
          <p:spPr bwMode="auto">
            <a:xfrm>
              <a:off x="2537" y="2454"/>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53" name="Line 765"/>
            <p:cNvSpPr>
              <a:spLocks noChangeShapeType="1"/>
            </p:cNvSpPr>
            <p:nvPr/>
          </p:nvSpPr>
          <p:spPr bwMode="auto">
            <a:xfrm flipH="1" flipV="1">
              <a:off x="2494" y="2454"/>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54" name="Oval 766"/>
            <p:cNvSpPr>
              <a:spLocks noChangeArrowheads="1"/>
            </p:cNvSpPr>
            <p:nvPr/>
          </p:nvSpPr>
          <p:spPr bwMode="auto">
            <a:xfrm flipH="1" flipV="1">
              <a:off x="2884" y="262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55" name="Rectangle 767"/>
            <p:cNvSpPr>
              <a:spLocks noChangeArrowheads="1"/>
            </p:cNvSpPr>
            <p:nvPr/>
          </p:nvSpPr>
          <p:spPr bwMode="auto">
            <a:xfrm flipH="1" flipV="1">
              <a:off x="2342" y="2256"/>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56" name="Line 768"/>
            <p:cNvSpPr>
              <a:spLocks noChangeShapeType="1"/>
            </p:cNvSpPr>
            <p:nvPr/>
          </p:nvSpPr>
          <p:spPr bwMode="auto">
            <a:xfrm flipH="1" flipV="1">
              <a:off x="1822" y="3198"/>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57" name="Line 769"/>
            <p:cNvSpPr>
              <a:spLocks noChangeShapeType="1"/>
            </p:cNvSpPr>
            <p:nvPr/>
          </p:nvSpPr>
          <p:spPr bwMode="auto">
            <a:xfrm flipH="1" flipV="1">
              <a:off x="3169" y="2070"/>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58" name="Rectangle 770"/>
            <p:cNvSpPr>
              <a:spLocks noChangeArrowheads="1"/>
            </p:cNvSpPr>
            <p:nvPr/>
          </p:nvSpPr>
          <p:spPr bwMode="auto">
            <a:xfrm flipV="1">
              <a:off x="3906" y="2219"/>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59" name="Oval 771"/>
            <p:cNvSpPr>
              <a:spLocks noChangeArrowheads="1"/>
            </p:cNvSpPr>
            <p:nvPr/>
          </p:nvSpPr>
          <p:spPr bwMode="auto">
            <a:xfrm flipV="1">
              <a:off x="3451" y="261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60" name="Rectangle 772"/>
            <p:cNvSpPr>
              <a:spLocks noChangeArrowheads="1"/>
            </p:cNvSpPr>
            <p:nvPr/>
          </p:nvSpPr>
          <p:spPr bwMode="auto">
            <a:xfrm flipV="1">
              <a:off x="4274" y="2690"/>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61" name="Rectangle 773"/>
            <p:cNvSpPr>
              <a:spLocks noChangeArrowheads="1"/>
            </p:cNvSpPr>
            <p:nvPr/>
          </p:nvSpPr>
          <p:spPr bwMode="auto">
            <a:xfrm flipV="1">
              <a:off x="2736" y="3013"/>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62" name="Oval 774"/>
            <p:cNvSpPr>
              <a:spLocks noChangeArrowheads="1"/>
            </p:cNvSpPr>
            <p:nvPr/>
          </p:nvSpPr>
          <p:spPr bwMode="auto">
            <a:xfrm flipV="1">
              <a:off x="3277" y="3162"/>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63" name="Oval 775"/>
            <p:cNvSpPr>
              <a:spLocks noChangeArrowheads="1"/>
            </p:cNvSpPr>
            <p:nvPr/>
          </p:nvSpPr>
          <p:spPr bwMode="auto">
            <a:xfrm flipV="1">
              <a:off x="3906" y="3062"/>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64" name="Line 776"/>
            <p:cNvSpPr>
              <a:spLocks noChangeShapeType="1"/>
            </p:cNvSpPr>
            <p:nvPr/>
          </p:nvSpPr>
          <p:spPr bwMode="auto">
            <a:xfrm flipV="1">
              <a:off x="3624" y="2070"/>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65" name="Line 777"/>
            <p:cNvSpPr>
              <a:spLocks noChangeShapeType="1"/>
            </p:cNvSpPr>
            <p:nvPr/>
          </p:nvSpPr>
          <p:spPr bwMode="auto">
            <a:xfrm flipH="1" flipV="1">
              <a:off x="3754" y="2070"/>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66" name="Line 778"/>
            <p:cNvSpPr>
              <a:spLocks noChangeShapeType="1"/>
            </p:cNvSpPr>
            <p:nvPr/>
          </p:nvSpPr>
          <p:spPr bwMode="auto">
            <a:xfrm flipH="1">
              <a:off x="2801" y="2442"/>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67" name="Line 779"/>
            <p:cNvSpPr>
              <a:spLocks noChangeShapeType="1"/>
            </p:cNvSpPr>
            <p:nvPr/>
          </p:nvSpPr>
          <p:spPr bwMode="auto">
            <a:xfrm flipH="1" flipV="1">
              <a:off x="3126" y="2442"/>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68" name="Line 780"/>
            <p:cNvSpPr>
              <a:spLocks noChangeShapeType="1"/>
            </p:cNvSpPr>
            <p:nvPr/>
          </p:nvSpPr>
          <p:spPr bwMode="auto">
            <a:xfrm flipV="1">
              <a:off x="3494" y="2814"/>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69" name="Line 781"/>
            <p:cNvSpPr>
              <a:spLocks noChangeShapeType="1"/>
            </p:cNvSpPr>
            <p:nvPr/>
          </p:nvSpPr>
          <p:spPr bwMode="auto">
            <a:xfrm flipV="1">
              <a:off x="3624" y="3162"/>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70" name="Line 782"/>
            <p:cNvSpPr>
              <a:spLocks noChangeShapeType="1"/>
            </p:cNvSpPr>
            <p:nvPr/>
          </p:nvSpPr>
          <p:spPr bwMode="auto">
            <a:xfrm flipH="1" flipV="1">
              <a:off x="4122" y="2418"/>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71" name="Line 783"/>
            <p:cNvSpPr>
              <a:spLocks noChangeShapeType="1"/>
            </p:cNvSpPr>
            <p:nvPr/>
          </p:nvSpPr>
          <p:spPr bwMode="auto">
            <a:xfrm flipH="1" flipV="1">
              <a:off x="4036" y="241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72" name="Line 784"/>
            <p:cNvSpPr>
              <a:spLocks noChangeShapeType="1"/>
            </p:cNvSpPr>
            <p:nvPr/>
          </p:nvSpPr>
          <p:spPr bwMode="auto">
            <a:xfrm>
              <a:off x="2974" y="3162"/>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73" name="Line 785"/>
            <p:cNvSpPr>
              <a:spLocks noChangeShapeType="1"/>
            </p:cNvSpPr>
            <p:nvPr/>
          </p:nvSpPr>
          <p:spPr bwMode="auto">
            <a:xfrm flipV="1">
              <a:off x="3602" y="2418"/>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74" name="Line 786"/>
            <p:cNvSpPr>
              <a:spLocks noChangeShapeType="1"/>
            </p:cNvSpPr>
            <p:nvPr/>
          </p:nvSpPr>
          <p:spPr bwMode="auto">
            <a:xfrm flipH="1">
              <a:off x="2909" y="2070"/>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75" name="Line 787"/>
            <p:cNvSpPr>
              <a:spLocks noChangeShapeType="1"/>
            </p:cNvSpPr>
            <p:nvPr/>
          </p:nvSpPr>
          <p:spPr bwMode="auto">
            <a:xfrm flipV="1">
              <a:off x="2953" y="2070"/>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76" name="Oval 788"/>
            <p:cNvSpPr>
              <a:spLocks noChangeArrowheads="1"/>
            </p:cNvSpPr>
            <p:nvPr/>
          </p:nvSpPr>
          <p:spPr bwMode="auto">
            <a:xfrm flipV="1">
              <a:off x="2866" y="2244"/>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77" name="Rectangle 789"/>
            <p:cNvSpPr>
              <a:spLocks noChangeArrowheads="1"/>
            </p:cNvSpPr>
            <p:nvPr/>
          </p:nvSpPr>
          <p:spPr bwMode="auto">
            <a:xfrm flipV="1">
              <a:off x="3516" y="1872"/>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78" name="Line 790"/>
            <p:cNvSpPr>
              <a:spLocks noChangeShapeType="1"/>
            </p:cNvSpPr>
            <p:nvPr/>
          </p:nvSpPr>
          <p:spPr bwMode="auto">
            <a:xfrm flipV="1">
              <a:off x="2974" y="2814"/>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79" name="Line 791"/>
            <p:cNvSpPr>
              <a:spLocks noChangeShapeType="1"/>
            </p:cNvSpPr>
            <p:nvPr/>
          </p:nvSpPr>
          <p:spPr bwMode="auto">
            <a:xfrm>
              <a:off x="2017"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80" name="Rectangle 792"/>
            <p:cNvSpPr>
              <a:spLocks noChangeArrowheads="1"/>
            </p:cNvSpPr>
            <p:nvPr/>
          </p:nvSpPr>
          <p:spPr bwMode="auto">
            <a:xfrm>
              <a:off x="2754"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81" name="Oval 793"/>
            <p:cNvSpPr>
              <a:spLocks noChangeArrowheads="1"/>
            </p:cNvSpPr>
            <p:nvPr/>
          </p:nvSpPr>
          <p:spPr bwMode="auto">
            <a:xfrm>
              <a:off x="2299"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82" name="Rectangle 794"/>
            <p:cNvSpPr>
              <a:spLocks noChangeArrowheads="1"/>
            </p:cNvSpPr>
            <p:nvPr/>
          </p:nvSpPr>
          <p:spPr bwMode="auto">
            <a:xfrm>
              <a:off x="3122"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83" name="Rectangle 795"/>
            <p:cNvSpPr>
              <a:spLocks noChangeArrowheads="1"/>
            </p:cNvSpPr>
            <p:nvPr/>
          </p:nvSpPr>
          <p:spPr bwMode="auto">
            <a:xfrm>
              <a:off x="1584"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84" name="Oval 796"/>
            <p:cNvSpPr>
              <a:spLocks noChangeArrowheads="1"/>
            </p:cNvSpPr>
            <p:nvPr/>
          </p:nvSpPr>
          <p:spPr bwMode="auto">
            <a:xfrm>
              <a:off x="2125"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85" name="Oval 797"/>
            <p:cNvSpPr>
              <a:spLocks noChangeArrowheads="1"/>
            </p:cNvSpPr>
            <p:nvPr/>
          </p:nvSpPr>
          <p:spPr bwMode="auto">
            <a:xfrm>
              <a:off x="2754"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86" name="Line 798"/>
            <p:cNvSpPr>
              <a:spLocks noChangeShapeType="1"/>
            </p:cNvSpPr>
            <p:nvPr/>
          </p:nvSpPr>
          <p:spPr bwMode="auto">
            <a:xfrm>
              <a:off x="2472"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87" name="Line 799"/>
            <p:cNvSpPr>
              <a:spLocks noChangeShapeType="1"/>
            </p:cNvSpPr>
            <p:nvPr/>
          </p:nvSpPr>
          <p:spPr bwMode="auto">
            <a:xfrm flipH="1">
              <a:off x="2602"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88" name="Line 800"/>
            <p:cNvSpPr>
              <a:spLocks noChangeShapeType="1"/>
            </p:cNvSpPr>
            <p:nvPr/>
          </p:nvSpPr>
          <p:spPr bwMode="auto">
            <a:xfrm flipH="1" flipV="1">
              <a:off x="1649"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89" name="Line 801"/>
            <p:cNvSpPr>
              <a:spLocks noChangeShapeType="1"/>
            </p:cNvSpPr>
            <p:nvPr/>
          </p:nvSpPr>
          <p:spPr bwMode="auto">
            <a:xfrm flipH="1">
              <a:off x="1974"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90" name="Line 802"/>
            <p:cNvSpPr>
              <a:spLocks noChangeShapeType="1"/>
            </p:cNvSpPr>
            <p:nvPr/>
          </p:nvSpPr>
          <p:spPr bwMode="auto">
            <a:xfrm>
              <a:off x="2342"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91" name="Line 803"/>
            <p:cNvSpPr>
              <a:spLocks noChangeShapeType="1"/>
            </p:cNvSpPr>
            <p:nvPr/>
          </p:nvSpPr>
          <p:spPr bwMode="auto">
            <a:xfrm>
              <a:off x="2472"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92" name="Line 804"/>
            <p:cNvSpPr>
              <a:spLocks noChangeShapeType="1"/>
            </p:cNvSpPr>
            <p:nvPr/>
          </p:nvSpPr>
          <p:spPr bwMode="auto">
            <a:xfrm flipH="1">
              <a:off x="2970"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93" name="Line 805"/>
            <p:cNvSpPr>
              <a:spLocks noChangeShapeType="1"/>
            </p:cNvSpPr>
            <p:nvPr/>
          </p:nvSpPr>
          <p:spPr bwMode="auto">
            <a:xfrm flipH="1">
              <a:off x="2884"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94" name="Line 806"/>
            <p:cNvSpPr>
              <a:spLocks noChangeShapeType="1"/>
            </p:cNvSpPr>
            <p:nvPr/>
          </p:nvSpPr>
          <p:spPr bwMode="auto">
            <a:xfrm flipV="1">
              <a:off x="1822"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95" name="Line 807"/>
            <p:cNvSpPr>
              <a:spLocks noChangeShapeType="1"/>
            </p:cNvSpPr>
            <p:nvPr/>
          </p:nvSpPr>
          <p:spPr bwMode="auto">
            <a:xfrm>
              <a:off x="2450"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96" name="Line 808"/>
            <p:cNvSpPr>
              <a:spLocks noChangeShapeType="1"/>
            </p:cNvSpPr>
            <p:nvPr/>
          </p:nvSpPr>
          <p:spPr bwMode="auto">
            <a:xfrm flipH="1" flipV="1">
              <a:off x="1757"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97" name="Line 809"/>
            <p:cNvSpPr>
              <a:spLocks noChangeShapeType="1"/>
            </p:cNvSpPr>
            <p:nvPr/>
          </p:nvSpPr>
          <p:spPr bwMode="auto">
            <a:xfrm>
              <a:off x="1801"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98" name="Oval 810"/>
            <p:cNvSpPr>
              <a:spLocks noChangeArrowheads="1"/>
            </p:cNvSpPr>
            <p:nvPr/>
          </p:nvSpPr>
          <p:spPr bwMode="auto">
            <a:xfrm>
              <a:off x="1714"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99" name="Rectangle 811"/>
            <p:cNvSpPr>
              <a:spLocks noChangeArrowheads="1"/>
            </p:cNvSpPr>
            <p:nvPr/>
          </p:nvSpPr>
          <p:spPr bwMode="auto">
            <a:xfrm>
              <a:off x="2364"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00" name="Line 812"/>
            <p:cNvSpPr>
              <a:spLocks noChangeShapeType="1"/>
            </p:cNvSpPr>
            <p:nvPr/>
          </p:nvSpPr>
          <p:spPr bwMode="auto">
            <a:xfrm>
              <a:off x="1822"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678701" name="Group 813"/>
          <p:cNvGrpSpPr>
            <a:grpSpLocks/>
          </p:cNvGrpSpPr>
          <p:nvPr/>
        </p:nvGrpSpPr>
        <p:grpSpPr bwMode="auto">
          <a:xfrm>
            <a:off x="7315200" y="2438400"/>
            <a:ext cx="1087438" cy="915988"/>
            <a:chOff x="1504" y="2293"/>
            <a:chExt cx="1776" cy="1488"/>
          </a:xfrm>
        </p:grpSpPr>
        <p:sp>
          <p:nvSpPr>
            <p:cNvPr id="678702" name="Line 814"/>
            <p:cNvSpPr>
              <a:spLocks noChangeShapeType="1"/>
            </p:cNvSpPr>
            <p:nvPr/>
          </p:nvSpPr>
          <p:spPr bwMode="auto">
            <a:xfrm flipH="1" flipV="1">
              <a:off x="2500" y="249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03" name="Rectangle 815"/>
            <p:cNvSpPr>
              <a:spLocks noChangeArrowheads="1"/>
            </p:cNvSpPr>
            <p:nvPr/>
          </p:nvSpPr>
          <p:spPr bwMode="auto">
            <a:xfrm flipH="1" flipV="1">
              <a:off x="1872" y="2640"/>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04" name="Oval 816"/>
            <p:cNvSpPr>
              <a:spLocks noChangeArrowheads="1"/>
            </p:cNvSpPr>
            <p:nvPr/>
          </p:nvSpPr>
          <p:spPr bwMode="auto">
            <a:xfrm flipH="1" flipV="1">
              <a:off x="2219" y="3037"/>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05" name="Rectangle 817"/>
            <p:cNvSpPr>
              <a:spLocks noChangeArrowheads="1"/>
            </p:cNvSpPr>
            <p:nvPr/>
          </p:nvSpPr>
          <p:spPr bwMode="auto">
            <a:xfrm flipH="1" flipV="1">
              <a:off x="1504" y="311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06" name="Rectangle 818"/>
            <p:cNvSpPr>
              <a:spLocks noChangeArrowheads="1"/>
            </p:cNvSpPr>
            <p:nvPr/>
          </p:nvSpPr>
          <p:spPr bwMode="auto">
            <a:xfrm flipH="1" flipV="1">
              <a:off x="3042" y="3434"/>
              <a:ext cx="238" cy="198"/>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07" name="Oval 819"/>
            <p:cNvSpPr>
              <a:spLocks noChangeArrowheads="1"/>
            </p:cNvSpPr>
            <p:nvPr/>
          </p:nvSpPr>
          <p:spPr bwMode="auto">
            <a:xfrm flipH="1" flipV="1">
              <a:off x="2392" y="3583"/>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08" name="Oval 820"/>
            <p:cNvSpPr>
              <a:spLocks noChangeArrowheads="1"/>
            </p:cNvSpPr>
            <p:nvPr/>
          </p:nvSpPr>
          <p:spPr bwMode="auto">
            <a:xfrm flipH="1" flipV="1">
              <a:off x="1764" y="3483"/>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09" name="Line 821"/>
            <p:cNvSpPr>
              <a:spLocks noChangeShapeType="1"/>
            </p:cNvSpPr>
            <p:nvPr/>
          </p:nvSpPr>
          <p:spPr bwMode="auto">
            <a:xfrm flipH="1" flipV="1">
              <a:off x="2370" y="2491"/>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10" name="Line 822"/>
            <p:cNvSpPr>
              <a:spLocks noChangeShapeType="1"/>
            </p:cNvSpPr>
            <p:nvPr/>
          </p:nvSpPr>
          <p:spPr bwMode="auto">
            <a:xfrm flipV="1">
              <a:off x="2089" y="249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11" name="Line 823"/>
            <p:cNvSpPr>
              <a:spLocks noChangeShapeType="1"/>
            </p:cNvSpPr>
            <p:nvPr/>
          </p:nvSpPr>
          <p:spPr bwMode="auto">
            <a:xfrm>
              <a:off x="3063" y="2863"/>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12" name="Line 824"/>
            <p:cNvSpPr>
              <a:spLocks noChangeShapeType="1"/>
            </p:cNvSpPr>
            <p:nvPr/>
          </p:nvSpPr>
          <p:spPr bwMode="auto">
            <a:xfrm flipV="1">
              <a:off x="2609" y="2863"/>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13" name="Line 825"/>
            <p:cNvSpPr>
              <a:spLocks noChangeShapeType="1"/>
            </p:cNvSpPr>
            <p:nvPr/>
          </p:nvSpPr>
          <p:spPr bwMode="auto">
            <a:xfrm flipH="1" flipV="1">
              <a:off x="2435" y="3235"/>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14" name="Line 826"/>
            <p:cNvSpPr>
              <a:spLocks noChangeShapeType="1"/>
            </p:cNvSpPr>
            <p:nvPr/>
          </p:nvSpPr>
          <p:spPr bwMode="auto">
            <a:xfrm flipH="1" flipV="1">
              <a:off x="2110" y="3583"/>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15" name="Line 827"/>
            <p:cNvSpPr>
              <a:spLocks noChangeShapeType="1"/>
            </p:cNvSpPr>
            <p:nvPr/>
          </p:nvSpPr>
          <p:spPr bwMode="auto">
            <a:xfrm flipV="1">
              <a:off x="1699" y="2839"/>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16" name="Line 828"/>
            <p:cNvSpPr>
              <a:spLocks noChangeShapeType="1"/>
            </p:cNvSpPr>
            <p:nvPr/>
          </p:nvSpPr>
          <p:spPr bwMode="auto">
            <a:xfrm flipV="1">
              <a:off x="1916" y="2839"/>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17" name="Line 829"/>
            <p:cNvSpPr>
              <a:spLocks noChangeShapeType="1"/>
            </p:cNvSpPr>
            <p:nvPr/>
          </p:nvSpPr>
          <p:spPr bwMode="auto">
            <a:xfrm flipH="1">
              <a:off x="2739" y="3583"/>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18" name="Line 830"/>
            <p:cNvSpPr>
              <a:spLocks noChangeShapeType="1"/>
            </p:cNvSpPr>
            <p:nvPr/>
          </p:nvSpPr>
          <p:spPr bwMode="auto">
            <a:xfrm flipH="1" flipV="1">
              <a:off x="2024" y="283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19" name="Line 831"/>
            <p:cNvSpPr>
              <a:spLocks noChangeShapeType="1"/>
            </p:cNvSpPr>
            <p:nvPr/>
          </p:nvSpPr>
          <p:spPr bwMode="auto">
            <a:xfrm>
              <a:off x="2457" y="2491"/>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20" name="Line 832"/>
            <p:cNvSpPr>
              <a:spLocks noChangeShapeType="1"/>
            </p:cNvSpPr>
            <p:nvPr/>
          </p:nvSpPr>
          <p:spPr bwMode="auto">
            <a:xfrm flipH="1" flipV="1">
              <a:off x="2414" y="2491"/>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21" name="Oval 833"/>
            <p:cNvSpPr>
              <a:spLocks noChangeArrowheads="1"/>
            </p:cNvSpPr>
            <p:nvPr/>
          </p:nvSpPr>
          <p:spPr bwMode="auto">
            <a:xfrm flipH="1" flipV="1">
              <a:off x="2804" y="2665"/>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22" name="Rectangle 834"/>
            <p:cNvSpPr>
              <a:spLocks noChangeArrowheads="1"/>
            </p:cNvSpPr>
            <p:nvPr/>
          </p:nvSpPr>
          <p:spPr bwMode="auto">
            <a:xfrm flipH="1" flipV="1">
              <a:off x="2262" y="2293"/>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23" name="Line 835"/>
            <p:cNvSpPr>
              <a:spLocks noChangeShapeType="1"/>
            </p:cNvSpPr>
            <p:nvPr/>
          </p:nvSpPr>
          <p:spPr bwMode="auto">
            <a:xfrm flipH="1" flipV="1">
              <a:off x="1742" y="3235"/>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24" name="Rectangle 836"/>
            <p:cNvSpPr>
              <a:spLocks noChangeArrowheads="1"/>
            </p:cNvSpPr>
            <p:nvPr/>
          </p:nvSpPr>
          <p:spPr bwMode="auto">
            <a:xfrm flipV="1">
              <a:off x="2656" y="30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25" name="Line 837"/>
            <p:cNvSpPr>
              <a:spLocks noChangeShapeType="1"/>
            </p:cNvSpPr>
            <p:nvPr/>
          </p:nvSpPr>
          <p:spPr bwMode="auto">
            <a:xfrm>
              <a:off x="2894" y="3199"/>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678726" name="Group 838"/>
          <p:cNvGrpSpPr>
            <a:grpSpLocks/>
          </p:cNvGrpSpPr>
          <p:nvPr/>
        </p:nvGrpSpPr>
        <p:grpSpPr bwMode="auto">
          <a:xfrm>
            <a:off x="2286000" y="4495800"/>
            <a:ext cx="2054225" cy="1712913"/>
            <a:chOff x="1584" y="960"/>
            <a:chExt cx="3360" cy="2784"/>
          </a:xfrm>
        </p:grpSpPr>
        <p:sp>
          <p:nvSpPr>
            <p:cNvPr id="678727" name="Line 839"/>
            <p:cNvSpPr>
              <a:spLocks noChangeShapeType="1"/>
            </p:cNvSpPr>
            <p:nvPr/>
          </p:nvSpPr>
          <p:spPr bwMode="auto">
            <a:xfrm flipH="1">
              <a:off x="4164"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28" name="Rectangle 840"/>
            <p:cNvSpPr>
              <a:spLocks noChangeArrowheads="1"/>
            </p:cNvSpPr>
            <p:nvPr/>
          </p:nvSpPr>
          <p:spPr bwMode="auto">
            <a:xfrm flipH="1">
              <a:off x="3536"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29" name="Oval 841"/>
            <p:cNvSpPr>
              <a:spLocks noChangeArrowheads="1"/>
            </p:cNvSpPr>
            <p:nvPr/>
          </p:nvSpPr>
          <p:spPr bwMode="auto">
            <a:xfrm>
              <a:off x="3883"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30" name="Rectangle 842"/>
            <p:cNvSpPr>
              <a:spLocks noChangeArrowheads="1"/>
            </p:cNvSpPr>
            <p:nvPr/>
          </p:nvSpPr>
          <p:spPr bwMode="auto">
            <a:xfrm flipH="1">
              <a:off x="3168"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31" name="Rectangle 843"/>
            <p:cNvSpPr>
              <a:spLocks noChangeArrowheads="1"/>
            </p:cNvSpPr>
            <p:nvPr/>
          </p:nvSpPr>
          <p:spPr bwMode="auto">
            <a:xfrm flipH="1">
              <a:off x="4706"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32" name="Oval 844"/>
            <p:cNvSpPr>
              <a:spLocks noChangeArrowheads="1"/>
            </p:cNvSpPr>
            <p:nvPr/>
          </p:nvSpPr>
          <p:spPr bwMode="auto">
            <a:xfrm flipH="1">
              <a:off x="4056"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33" name="Oval 845"/>
            <p:cNvSpPr>
              <a:spLocks noChangeArrowheads="1"/>
            </p:cNvSpPr>
            <p:nvPr/>
          </p:nvSpPr>
          <p:spPr bwMode="auto">
            <a:xfrm flipH="1">
              <a:off x="3428"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34" name="Line 846"/>
            <p:cNvSpPr>
              <a:spLocks noChangeShapeType="1"/>
            </p:cNvSpPr>
            <p:nvPr/>
          </p:nvSpPr>
          <p:spPr bwMode="auto">
            <a:xfrm flipH="1">
              <a:off x="4034"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35" name="Line 847"/>
            <p:cNvSpPr>
              <a:spLocks noChangeShapeType="1"/>
            </p:cNvSpPr>
            <p:nvPr/>
          </p:nvSpPr>
          <p:spPr bwMode="auto">
            <a:xfrm>
              <a:off x="3753"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36" name="Line 848"/>
            <p:cNvSpPr>
              <a:spLocks noChangeShapeType="1"/>
            </p:cNvSpPr>
            <p:nvPr/>
          </p:nvSpPr>
          <p:spPr bwMode="auto">
            <a:xfrm flipV="1">
              <a:off x="4727"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37" name="Line 849"/>
            <p:cNvSpPr>
              <a:spLocks noChangeShapeType="1"/>
            </p:cNvSpPr>
            <p:nvPr/>
          </p:nvSpPr>
          <p:spPr bwMode="auto">
            <a:xfrm>
              <a:off x="4273"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38" name="Line 850"/>
            <p:cNvSpPr>
              <a:spLocks noChangeShapeType="1"/>
            </p:cNvSpPr>
            <p:nvPr/>
          </p:nvSpPr>
          <p:spPr bwMode="auto">
            <a:xfrm flipH="1">
              <a:off x="4099"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39" name="Line 851"/>
            <p:cNvSpPr>
              <a:spLocks noChangeShapeType="1"/>
            </p:cNvSpPr>
            <p:nvPr/>
          </p:nvSpPr>
          <p:spPr bwMode="auto">
            <a:xfrm flipH="1">
              <a:off x="3774"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40" name="Line 852"/>
            <p:cNvSpPr>
              <a:spLocks noChangeShapeType="1"/>
            </p:cNvSpPr>
            <p:nvPr/>
          </p:nvSpPr>
          <p:spPr bwMode="auto">
            <a:xfrm>
              <a:off x="3363"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41" name="Line 853"/>
            <p:cNvSpPr>
              <a:spLocks noChangeShapeType="1"/>
            </p:cNvSpPr>
            <p:nvPr/>
          </p:nvSpPr>
          <p:spPr bwMode="auto">
            <a:xfrm>
              <a:off x="3580"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42" name="Line 854"/>
            <p:cNvSpPr>
              <a:spLocks noChangeShapeType="1"/>
            </p:cNvSpPr>
            <p:nvPr/>
          </p:nvSpPr>
          <p:spPr bwMode="auto">
            <a:xfrm flipH="1" flipV="1">
              <a:off x="4403"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43" name="Line 855"/>
            <p:cNvSpPr>
              <a:spLocks noChangeShapeType="1"/>
            </p:cNvSpPr>
            <p:nvPr/>
          </p:nvSpPr>
          <p:spPr bwMode="auto">
            <a:xfrm flipH="1">
              <a:off x="3688"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44" name="Line 856"/>
            <p:cNvSpPr>
              <a:spLocks noChangeShapeType="1"/>
            </p:cNvSpPr>
            <p:nvPr/>
          </p:nvSpPr>
          <p:spPr bwMode="auto">
            <a:xfrm flipV="1">
              <a:off x="4121"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45" name="Line 857"/>
            <p:cNvSpPr>
              <a:spLocks noChangeShapeType="1"/>
            </p:cNvSpPr>
            <p:nvPr/>
          </p:nvSpPr>
          <p:spPr bwMode="auto">
            <a:xfrm flipH="1">
              <a:off x="4078"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46" name="Oval 858"/>
            <p:cNvSpPr>
              <a:spLocks noChangeArrowheads="1"/>
            </p:cNvSpPr>
            <p:nvPr/>
          </p:nvSpPr>
          <p:spPr bwMode="auto">
            <a:xfrm flipH="1">
              <a:off x="4468"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47" name="Rectangle 859"/>
            <p:cNvSpPr>
              <a:spLocks noChangeArrowheads="1"/>
            </p:cNvSpPr>
            <p:nvPr/>
          </p:nvSpPr>
          <p:spPr bwMode="auto">
            <a:xfrm flipH="1">
              <a:off x="3926"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48" name="Line 860"/>
            <p:cNvSpPr>
              <a:spLocks noChangeShapeType="1"/>
            </p:cNvSpPr>
            <p:nvPr/>
          </p:nvSpPr>
          <p:spPr bwMode="auto">
            <a:xfrm flipH="1">
              <a:off x="3406"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49" name="Line 861"/>
            <p:cNvSpPr>
              <a:spLocks noChangeShapeType="1"/>
            </p:cNvSpPr>
            <p:nvPr/>
          </p:nvSpPr>
          <p:spPr bwMode="auto">
            <a:xfrm flipH="1" flipV="1">
              <a:off x="2580" y="2454"/>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50" name="Rectangle 862"/>
            <p:cNvSpPr>
              <a:spLocks noChangeArrowheads="1"/>
            </p:cNvSpPr>
            <p:nvPr/>
          </p:nvSpPr>
          <p:spPr bwMode="auto">
            <a:xfrm flipH="1" flipV="1">
              <a:off x="1952" y="2603"/>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51" name="Oval 863"/>
            <p:cNvSpPr>
              <a:spLocks noChangeArrowheads="1"/>
            </p:cNvSpPr>
            <p:nvPr/>
          </p:nvSpPr>
          <p:spPr bwMode="auto">
            <a:xfrm flipH="1" flipV="1">
              <a:off x="2299" y="3000"/>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52" name="Rectangle 864"/>
            <p:cNvSpPr>
              <a:spLocks noChangeArrowheads="1"/>
            </p:cNvSpPr>
            <p:nvPr/>
          </p:nvSpPr>
          <p:spPr bwMode="auto">
            <a:xfrm flipH="1" flipV="1">
              <a:off x="1584" y="3074"/>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53" name="Rectangle 865"/>
            <p:cNvSpPr>
              <a:spLocks noChangeArrowheads="1"/>
            </p:cNvSpPr>
            <p:nvPr/>
          </p:nvSpPr>
          <p:spPr bwMode="auto">
            <a:xfrm flipH="1" flipV="1">
              <a:off x="3122" y="3397"/>
              <a:ext cx="238" cy="198"/>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54" name="Oval 866"/>
            <p:cNvSpPr>
              <a:spLocks noChangeArrowheads="1"/>
            </p:cNvSpPr>
            <p:nvPr/>
          </p:nvSpPr>
          <p:spPr bwMode="auto">
            <a:xfrm flipH="1" flipV="1">
              <a:off x="2472" y="3546"/>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55" name="Oval 867"/>
            <p:cNvSpPr>
              <a:spLocks noChangeArrowheads="1"/>
            </p:cNvSpPr>
            <p:nvPr/>
          </p:nvSpPr>
          <p:spPr bwMode="auto">
            <a:xfrm flipH="1" flipV="1">
              <a:off x="1844" y="3446"/>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56" name="Line 868"/>
            <p:cNvSpPr>
              <a:spLocks noChangeShapeType="1"/>
            </p:cNvSpPr>
            <p:nvPr/>
          </p:nvSpPr>
          <p:spPr bwMode="auto">
            <a:xfrm flipH="1" flipV="1">
              <a:off x="2450" y="245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57" name="Line 869"/>
            <p:cNvSpPr>
              <a:spLocks noChangeShapeType="1"/>
            </p:cNvSpPr>
            <p:nvPr/>
          </p:nvSpPr>
          <p:spPr bwMode="auto">
            <a:xfrm flipV="1">
              <a:off x="2169" y="2454"/>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58" name="Line 870"/>
            <p:cNvSpPr>
              <a:spLocks noChangeShapeType="1"/>
            </p:cNvSpPr>
            <p:nvPr/>
          </p:nvSpPr>
          <p:spPr bwMode="auto">
            <a:xfrm>
              <a:off x="3143" y="2826"/>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59" name="Line 871"/>
            <p:cNvSpPr>
              <a:spLocks noChangeShapeType="1"/>
            </p:cNvSpPr>
            <p:nvPr/>
          </p:nvSpPr>
          <p:spPr bwMode="auto">
            <a:xfrm flipV="1">
              <a:off x="2689" y="2826"/>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60" name="Line 872"/>
            <p:cNvSpPr>
              <a:spLocks noChangeShapeType="1"/>
            </p:cNvSpPr>
            <p:nvPr/>
          </p:nvSpPr>
          <p:spPr bwMode="auto">
            <a:xfrm flipH="1" flipV="1">
              <a:off x="2515" y="319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61" name="Line 873"/>
            <p:cNvSpPr>
              <a:spLocks noChangeShapeType="1"/>
            </p:cNvSpPr>
            <p:nvPr/>
          </p:nvSpPr>
          <p:spPr bwMode="auto">
            <a:xfrm flipH="1" flipV="1">
              <a:off x="2190" y="3546"/>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62" name="Line 874"/>
            <p:cNvSpPr>
              <a:spLocks noChangeShapeType="1"/>
            </p:cNvSpPr>
            <p:nvPr/>
          </p:nvSpPr>
          <p:spPr bwMode="auto">
            <a:xfrm flipV="1">
              <a:off x="1779" y="2802"/>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63" name="Line 875"/>
            <p:cNvSpPr>
              <a:spLocks noChangeShapeType="1"/>
            </p:cNvSpPr>
            <p:nvPr/>
          </p:nvSpPr>
          <p:spPr bwMode="auto">
            <a:xfrm flipV="1">
              <a:off x="1996" y="2802"/>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64" name="Line 876"/>
            <p:cNvSpPr>
              <a:spLocks noChangeShapeType="1"/>
            </p:cNvSpPr>
            <p:nvPr/>
          </p:nvSpPr>
          <p:spPr bwMode="auto">
            <a:xfrm flipH="1">
              <a:off x="2819" y="3546"/>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65" name="Line 877"/>
            <p:cNvSpPr>
              <a:spLocks noChangeShapeType="1"/>
            </p:cNvSpPr>
            <p:nvPr/>
          </p:nvSpPr>
          <p:spPr bwMode="auto">
            <a:xfrm flipH="1" flipV="1">
              <a:off x="2104" y="2802"/>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66" name="Line 878"/>
            <p:cNvSpPr>
              <a:spLocks noChangeShapeType="1"/>
            </p:cNvSpPr>
            <p:nvPr/>
          </p:nvSpPr>
          <p:spPr bwMode="auto">
            <a:xfrm>
              <a:off x="2537" y="2454"/>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67" name="Line 879"/>
            <p:cNvSpPr>
              <a:spLocks noChangeShapeType="1"/>
            </p:cNvSpPr>
            <p:nvPr/>
          </p:nvSpPr>
          <p:spPr bwMode="auto">
            <a:xfrm flipH="1" flipV="1">
              <a:off x="2494" y="2454"/>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68" name="Oval 880"/>
            <p:cNvSpPr>
              <a:spLocks noChangeArrowheads="1"/>
            </p:cNvSpPr>
            <p:nvPr/>
          </p:nvSpPr>
          <p:spPr bwMode="auto">
            <a:xfrm flipH="1" flipV="1">
              <a:off x="2884" y="262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69" name="Rectangle 881"/>
            <p:cNvSpPr>
              <a:spLocks noChangeArrowheads="1"/>
            </p:cNvSpPr>
            <p:nvPr/>
          </p:nvSpPr>
          <p:spPr bwMode="auto">
            <a:xfrm flipH="1" flipV="1">
              <a:off x="2342" y="2256"/>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70" name="Line 882"/>
            <p:cNvSpPr>
              <a:spLocks noChangeShapeType="1"/>
            </p:cNvSpPr>
            <p:nvPr/>
          </p:nvSpPr>
          <p:spPr bwMode="auto">
            <a:xfrm flipH="1" flipV="1">
              <a:off x="1822" y="3198"/>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71" name="Line 883"/>
            <p:cNvSpPr>
              <a:spLocks noChangeShapeType="1"/>
            </p:cNvSpPr>
            <p:nvPr/>
          </p:nvSpPr>
          <p:spPr bwMode="auto">
            <a:xfrm flipV="1">
              <a:off x="3169" y="2070"/>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72" name="Rectangle 884"/>
            <p:cNvSpPr>
              <a:spLocks noChangeArrowheads="1"/>
            </p:cNvSpPr>
            <p:nvPr/>
          </p:nvSpPr>
          <p:spPr bwMode="auto">
            <a:xfrm flipV="1">
              <a:off x="3906" y="2219"/>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73" name="Oval 885"/>
            <p:cNvSpPr>
              <a:spLocks noChangeArrowheads="1"/>
            </p:cNvSpPr>
            <p:nvPr/>
          </p:nvSpPr>
          <p:spPr bwMode="auto">
            <a:xfrm flipV="1">
              <a:off x="3451" y="261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74" name="Rectangle 886"/>
            <p:cNvSpPr>
              <a:spLocks noChangeArrowheads="1"/>
            </p:cNvSpPr>
            <p:nvPr/>
          </p:nvSpPr>
          <p:spPr bwMode="auto">
            <a:xfrm flipV="1">
              <a:off x="4274" y="2690"/>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75" name="Rectangle 887"/>
            <p:cNvSpPr>
              <a:spLocks noChangeArrowheads="1"/>
            </p:cNvSpPr>
            <p:nvPr/>
          </p:nvSpPr>
          <p:spPr bwMode="auto">
            <a:xfrm flipV="1">
              <a:off x="2736" y="3013"/>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76" name="Oval 888"/>
            <p:cNvSpPr>
              <a:spLocks noChangeArrowheads="1"/>
            </p:cNvSpPr>
            <p:nvPr/>
          </p:nvSpPr>
          <p:spPr bwMode="auto">
            <a:xfrm flipV="1">
              <a:off x="3277" y="3162"/>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77" name="Oval 889"/>
            <p:cNvSpPr>
              <a:spLocks noChangeArrowheads="1"/>
            </p:cNvSpPr>
            <p:nvPr/>
          </p:nvSpPr>
          <p:spPr bwMode="auto">
            <a:xfrm flipV="1">
              <a:off x="3906" y="3062"/>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78" name="Line 890"/>
            <p:cNvSpPr>
              <a:spLocks noChangeShapeType="1"/>
            </p:cNvSpPr>
            <p:nvPr/>
          </p:nvSpPr>
          <p:spPr bwMode="auto">
            <a:xfrm flipV="1">
              <a:off x="3624" y="2070"/>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79" name="Line 891"/>
            <p:cNvSpPr>
              <a:spLocks noChangeShapeType="1"/>
            </p:cNvSpPr>
            <p:nvPr/>
          </p:nvSpPr>
          <p:spPr bwMode="auto">
            <a:xfrm flipH="1" flipV="1">
              <a:off x="3754" y="2070"/>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80" name="Line 892"/>
            <p:cNvSpPr>
              <a:spLocks noChangeShapeType="1"/>
            </p:cNvSpPr>
            <p:nvPr/>
          </p:nvSpPr>
          <p:spPr bwMode="auto">
            <a:xfrm flipH="1">
              <a:off x="2801" y="2442"/>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81" name="Line 893"/>
            <p:cNvSpPr>
              <a:spLocks noChangeShapeType="1"/>
            </p:cNvSpPr>
            <p:nvPr/>
          </p:nvSpPr>
          <p:spPr bwMode="auto">
            <a:xfrm flipH="1" flipV="1">
              <a:off x="3126" y="2442"/>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82" name="Line 894"/>
            <p:cNvSpPr>
              <a:spLocks noChangeShapeType="1"/>
            </p:cNvSpPr>
            <p:nvPr/>
          </p:nvSpPr>
          <p:spPr bwMode="auto">
            <a:xfrm flipV="1">
              <a:off x="3494" y="2814"/>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83" name="Line 895"/>
            <p:cNvSpPr>
              <a:spLocks noChangeShapeType="1"/>
            </p:cNvSpPr>
            <p:nvPr/>
          </p:nvSpPr>
          <p:spPr bwMode="auto">
            <a:xfrm flipV="1">
              <a:off x="3624" y="3162"/>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84" name="Line 896"/>
            <p:cNvSpPr>
              <a:spLocks noChangeShapeType="1"/>
            </p:cNvSpPr>
            <p:nvPr/>
          </p:nvSpPr>
          <p:spPr bwMode="auto">
            <a:xfrm flipH="1" flipV="1">
              <a:off x="4122" y="2418"/>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85" name="Line 897"/>
            <p:cNvSpPr>
              <a:spLocks noChangeShapeType="1"/>
            </p:cNvSpPr>
            <p:nvPr/>
          </p:nvSpPr>
          <p:spPr bwMode="auto">
            <a:xfrm flipH="1" flipV="1">
              <a:off x="4036" y="241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86" name="Line 898"/>
            <p:cNvSpPr>
              <a:spLocks noChangeShapeType="1"/>
            </p:cNvSpPr>
            <p:nvPr/>
          </p:nvSpPr>
          <p:spPr bwMode="auto">
            <a:xfrm>
              <a:off x="2974" y="3162"/>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87" name="Line 899"/>
            <p:cNvSpPr>
              <a:spLocks noChangeShapeType="1"/>
            </p:cNvSpPr>
            <p:nvPr/>
          </p:nvSpPr>
          <p:spPr bwMode="auto">
            <a:xfrm flipV="1">
              <a:off x="3602" y="2418"/>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88" name="Line 900"/>
            <p:cNvSpPr>
              <a:spLocks noChangeShapeType="1"/>
            </p:cNvSpPr>
            <p:nvPr/>
          </p:nvSpPr>
          <p:spPr bwMode="auto">
            <a:xfrm flipH="1">
              <a:off x="2909" y="2070"/>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89" name="Line 901"/>
            <p:cNvSpPr>
              <a:spLocks noChangeShapeType="1"/>
            </p:cNvSpPr>
            <p:nvPr/>
          </p:nvSpPr>
          <p:spPr bwMode="auto">
            <a:xfrm flipV="1">
              <a:off x="2953" y="2070"/>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90" name="Oval 902"/>
            <p:cNvSpPr>
              <a:spLocks noChangeArrowheads="1"/>
            </p:cNvSpPr>
            <p:nvPr/>
          </p:nvSpPr>
          <p:spPr bwMode="auto">
            <a:xfrm flipV="1">
              <a:off x="2866" y="2244"/>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91" name="Rectangle 903"/>
            <p:cNvSpPr>
              <a:spLocks noChangeArrowheads="1"/>
            </p:cNvSpPr>
            <p:nvPr/>
          </p:nvSpPr>
          <p:spPr bwMode="auto">
            <a:xfrm flipV="1">
              <a:off x="3516" y="1872"/>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92" name="Line 904"/>
            <p:cNvSpPr>
              <a:spLocks noChangeShapeType="1"/>
            </p:cNvSpPr>
            <p:nvPr/>
          </p:nvSpPr>
          <p:spPr bwMode="auto">
            <a:xfrm flipV="1">
              <a:off x="2974" y="2814"/>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93" name="Line 905"/>
            <p:cNvSpPr>
              <a:spLocks noChangeShapeType="1"/>
            </p:cNvSpPr>
            <p:nvPr/>
          </p:nvSpPr>
          <p:spPr bwMode="auto">
            <a:xfrm>
              <a:off x="2017"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94" name="Rectangle 906"/>
            <p:cNvSpPr>
              <a:spLocks noChangeArrowheads="1"/>
            </p:cNvSpPr>
            <p:nvPr/>
          </p:nvSpPr>
          <p:spPr bwMode="auto">
            <a:xfrm>
              <a:off x="2754"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95" name="Oval 907"/>
            <p:cNvSpPr>
              <a:spLocks noChangeArrowheads="1"/>
            </p:cNvSpPr>
            <p:nvPr/>
          </p:nvSpPr>
          <p:spPr bwMode="auto">
            <a:xfrm>
              <a:off x="2299"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96" name="Rectangle 908"/>
            <p:cNvSpPr>
              <a:spLocks noChangeArrowheads="1"/>
            </p:cNvSpPr>
            <p:nvPr/>
          </p:nvSpPr>
          <p:spPr bwMode="auto">
            <a:xfrm>
              <a:off x="3122"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97" name="Rectangle 909"/>
            <p:cNvSpPr>
              <a:spLocks noChangeArrowheads="1"/>
            </p:cNvSpPr>
            <p:nvPr/>
          </p:nvSpPr>
          <p:spPr bwMode="auto">
            <a:xfrm>
              <a:off x="1584"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98" name="Oval 910"/>
            <p:cNvSpPr>
              <a:spLocks noChangeArrowheads="1"/>
            </p:cNvSpPr>
            <p:nvPr/>
          </p:nvSpPr>
          <p:spPr bwMode="auto">
            <a:xfrm>
              <a:off x="2125"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99" name="Oval 911"/>
            <p:cNvSpPr>
              <a:spLocks noChangeArrowheads="1"/>
            </p:cNvSpPr>
            <p:nvPr/>
          </p:nvSpPr>
          <p:spPr bwMode="auto">
            <a:xfrm>
              <a:off x="2754"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00" name="Line 912"/>
            <p:cNvSpPr>
              <a:spLocks noChangeShapeType="1"/>
            </p:cNvSpPr>
            <p:nvPr/>
          </p:nvSpPr>
          <p:spPr bwMode="auto">
            <a:xfrm>
              <a:off x="2472"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01" name="Line 913"/>
            <p:cNvSpPr>
              <a:spLocks noChangeShapeType="1"/>
            </p:cNvSpPr>
            <p:nvPr/>
          </p:nvSpPr>
          <p:spPr bwMode="auto">
            <a:xfrm flipH="1">
              <a:off x="2602"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02" name="Line 914"/>
            <p:cNvSpPr>
              <a:spLocks noChangeShapeType="1"/>
            </p:cNvSpPr>
            <p:nvPr/>
          </p:nvSpPr>
          <p:spPr bwMode="auto">
            <a:xfrm flipH="1" flipV="1">
              <a:off x="1649"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03" name="Line 915"/>
            <p:cNvSpPr>
              <a:spLocks noChangeShapeType="1"/>
            </p:cNvSpPr>
            <p:nvPr/>
          </p:nvSpPr>
          <p:spPr bwMode="auto">
            <a:xfrm flipH="1">
              <a:off x="1974"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04" name="Line 916"/>
            <p:cNvSpPr>
              <a:spLocks noChangeShapeType="1"/>
            </p:cNvSpPr>
            <p:nvPr/>
          </p:nvSpPr>
          <p:spPr bwMode="auto">
            <a:xfrm>
              <a:off x="2342"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05" name="Line 917"/>
            <p:cNvSpPr>
              <a:spLocks noChangeShapeType="1"/>
            </p:cNvSpPr>
            <p:nvPr/>
          </p:nvSpPr>
          <p:spPr bwMode="auto">
            <a:xfrm>
              <a:off x="2472"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06" name="Line 918"/>
            <p:cNvSpPr>
              <a:spLocks noChangeShapeType="1"/>
            </p:cNvSpPr>
            <p:nvPr/>
          </p:nvSpPr>
          <p:spPr bwMode="auto">
            <a:xfrm flipH="1">
              <a:off x="2970"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07" name="Line 919"/>
            <p:cNvSpPr>
              <a:spLocks noChangeShapeType="1"/>
            </p:cNvSpPr>
            <p:nvPr/>
          </p:nvSpPr>
          <p:spPr bwMode="auto">
            <a:xfrm flipH="1">
              <a:off x="2884"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08" name="Line 920"/>
            <p:cNvSpPr>
              <a:spLocks noChangeShapeType="1"/>
            </p:cNvSpPr>
            <p:nvPr/>
          </p:nvSpPr>
          <p:spPr bwMode="auto">
            <a:xfrm flipV="1">
              <a:off x="1822"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09" name="Line 921"/>
            <p:cNvSpPr>
              <a:spLocks noChangeShapeType="1"/>
            </p:cNvSpPr>
            <p:nvPr/>
          </p:nvSpPr>
          <p:spPr bwMode="auto">
            <a:xfrm>
              <a:off x="2450"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10" name="Line 922"/>
            <p:cNvSpPr>
              <a:spLocks noChangeShapeType="1"/>
            </p:cNvSpPr>
            <p:nvPr/>
          </p:nvSpPr>
          <p:spPr bwMode="auto">
            <a:xfrm flipH="1" flipV="1">
              <a:off x="1757"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11" name="Line 923"/>
            <p:cNvSpPr>
              <a:spLocks noChangeShapeType="1"/>
            </p:cNvSpPr>
            <p:nvPr/>
          </p:nvSpPr>
          <p:spPr bwMode="auto">
            <a:xfrm>
              <a:off x="1801"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12" name="Oval 924"/>
            <p:cNvSpPr>
              <a:spLocks noChangeArrowheads="1"/>
            </p:cNvSpPr>
            <p:nvPr/>
          </p:nvSpPr>
          <p:spPr bwMode="auto">
            <a:xfrm>
              <a:off x="1714"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13" name="Rectangle 925"/>
            <p:cNvSpPr>
              <a:spLocks noChangeArrowheads="1"/>
            </p:cNvSpPr>
            <p:nvPr/>
          </p:nvSpPr>
          <p:spPr bwMode="auto">
            <a:xfrm>
              <a:off x="2364"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14" name="Line 926"/>
            <p:cNvSpPr>
              <a:spLocks noChangeShapeType="1"/>
            </p:cNvSpPr>
            <p:nvPr/>
          </p:nvSpPr>
          <p:spPr bwMode="auto">
            <a:xfrm>
              <a:off x="1822"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678815" name="Line 927"/>
          <p:cNvSpPr>
            <a:spLocks noChangeShapeType="1"/>
          </p:cNvSpPr>
          <p:nvPr/>
        </p:nvSpPr>
        <p:spPr bwMode="auto">
          <a:xfrm flipV="1">
            <a:off x="6361113" y="4881563"/>
            <a:ext cx="211137" cy="12223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16" name="Rectangle 928"/>
          <p:cNvSpPr>
            <a:spLocks noChangeArrowheads="1"/>
          </p:cNvSpPr>
          <p:nvPr/>
        </p:nvSpPr>
        <p:spPr bwMode="auto">
          <a:xfrm flipV="1">
            <a:off x="6811963" y="4973638"/>
            <a:ext cx="144462" cy="122237"/>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17" name="Oval 929"/>
          <p:cNvSpPr>
            <a:spLocks noChangeArrowheads="1"/>
          </p:cNvSpPr>
          <p:nvPr/>
        </p:nvSpPr>
        <p:spPr bwMode="auto">
          <a:xfrm flipH="1" flipV="1">
            <a:off x="6532563" y="5218113"/>
            <a:ext cx="212725" cy="120650"/>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18" name="Rectangle 930"/>
          <p:cNvSpPr>
            <a:spLocks noChangeArrowheads="1"/>
          </p:cNvSpPr>
          <p:nvPr/>
        </p:nvSpPr>
        <p:spPr bwMode="auto">
          <a:xfrm flipV="1">
            <a:off x="7035800" y="5262563"/>
            <a:ext cx="146050" cy="122237"/>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19" name="Rectangle 931"/>
          <p:cNvSpPr>
            <a:spLocks noChangeArrowheads="1"/>
          </p:cNvSpPr>
          <p:nvPr/>
        </p:nvSpPr>
        <p:spPr bwMode="auto">
          <a:xfrm flipV="1">
            <a:off x="6096000" y="5462588"/>
            <a:ext cx="146050" cy="120650"/>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20" name="Oval 932"/>
          <p:cNvSpPr>
            <a:spLocks noChangeArrowheads="1"/>
          </p:cNvSpPr>
          <p:nvPr/>
        </p:nvSpPr>
        <p:spPr bwMode="auto">
          <a:xfrm flipV="1">
            <a:off x="6426200" y="5553075"/>
            <a:ext cx="212725" cy="12223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21" name="Oval 933"/>
          <p:cNvSpPr>
            <a:spLocks noChangeArrowheads="1"/>
          </p:cNvSpPr>
          <p:nvPr/>
        </p:nvSpPr>
        <p:spPr bwMode="auto">
          <a:xfrm flipV="1">
            <a:off x="6811963" y="5492750"/>
            <a:ext cx="211137" cy="12223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22" name="Line 934"/>
          <p:cNvSpPr>
            <a:spLocks noChangeShapeType="1"/>
          </p:cNvSpPr>
          <p:nvPr/>
        </p:nvSpPr>
        <p:spPr bwMode="auto">
          <a:xfrm flipV="1">
            <a:off x="6638925" y="4881563"/>
            <a:ext cx="12700" cy="33655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23" name="Line 935"/>
          <p:cNvSpPr>
            <a:spLocks noChangeShapeType="1"/>
          </p:cNvSpPr>
          <p:nvPr/>
        </p:nvSpPr>
        <p:spPr bwMode="auto">
          <a:xfrm flipH="1" flipV="1">
            <a:off x="6718300" y="4881563"/>
            <a:ext cx="106363" cy="920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24" name="Line 936"/>
          <p:cNvSpPr>
            <a:spLocks noChangeShapeType="1"/>
          </p:cNvSpPr>
          <p:nvPr/>
        </p:nvSpPr>
        <p:spPr bwMode="auto">
          <a:xfrm flipH="1">
            <a:off x="6135688" y="5110163"/>
            <a:ext cx="93662" cy="3524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25" name="Line 937"/>
          <p:cNvSpPr>
            <a:spLocks noChangeShapeType="1"/>
          </p:cNvSpPr>
          <p:nvPr/>
        </p:nvSpPr>
        <p:spPr bwMode="auto">
          <a:xfrm flipH="1" flipV="1">
            <a:off x="6334125" y="5110163"/>
            <a:ext cx="171450" cy="442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26" name="Line 938"/>
          <p:cNvSpPr>
            <a:spLocks noChangeShapeType="1"/>
          </p:cNvSpPr>
          <p:nvPr/>
        </p:nvSpPr>
        <p:spPr bwMode="auto">
          <a:xfrm flipV="1">
            <a:off x="6559550" y="5338763"/>
            <a:ext cx="52388" cy="2143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27" name="Line 939"/>
          <p:cNvSpPr>
            <a:spLocks noChangeShapeType="1"/>
          </p:cNvSpPr>
          <p:nvPr/>
        </p:nvSpPr>
        <p:spPr bwMode="auto">
          <a:xfrm flipV="1">
            <a:off x="6638925" y="5553075"/>
            <a:ext cx="173038" cy="6191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28" name="Line 940"/>
          <p:cNvSpPr>
            <a:spLocks noChangeShapeType="1"/>
          </p:cNvSpPr>
          <p:nvPr/>
        </p:nvSpPr>
        <p:spPr bwMode="auto">
          <a:xfrm flipH="1" flipV="1">
            <a:off x="6943725" y="5095875"/>
            <a:ext cx="119063" cy="16668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29" name="Line 941"/>
          <p:cNvSpPr>
            <a:spLocks noChangeShapeType="1"/>
          </p:cNvSpPr>
          <p:nvPr/>
        </p:nvSpPr>
        <p:spPr bwMode="auto">
          <a:xfrm flipH="1" flipV="1">
            <a:off x="6891338" y="5095875"/>
            <a:ext cx="38100" cy="3968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30" name="Line 942"/>
          <p:cNvSpPr>
            <a:spLocks noChangeShapeType="1"/>
          </p:cNvSpPr>
          <p:nvPr/>
        </p:nvSpPr>
        <p:spPr bwMode="auto">
          <a:xfrm>
            <a:off x="6242050" y="5553075"/>
            <a:ext cx="184150" cy="460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31" name="Line 943"/>
          <p:cNvSpPr>
            <a:spLocks noChangeShapeType="1"/>
          </p:cNvSpPr>
          <p:nvPr/>
        </p:nvSpPr>
        <p:spPr bwMode="auto">
          <a:xfrm flipV="1">
            <a:off x="6626225" y="5095875"/>
            <a:ext cx="238125" cy="48736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32" name="Line 944"/>
          <p:cNvSpPr>
            <a:spLocks noChangeShapeType="1"/>
          </p:cNvSpPr>
          <p:nvPr/>
        </p:nvSpPr>
        <p:spPr bwMode="auto">
          <a:xfrm flipH="1">
            <a:off x="6202363" y="4881563"/>
            <a:ext cx="396875" cy="5810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33" name="Line 945"/>
          <p:cNvSpPr>
            <a:spLocks noChangeShapeType="1"/>
          </p:cNvSpPr>
          <p:nvPr/>
        </p:nvSpPr>
        <p:spPr bwMode="auto">
          <a:xfrm flipV="1">
            <a:off x="6229350" y="4881563"/>
            <a:ext cx="396875" cy="5810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34" name="Oval 946"/>
          <p:cNvSpPr>
            <a:spLocks noChangeArrowheads="1"/>
          </p:cNvSpPr>
          <p:nvPr/>
        </p:nvSpPr>
        <p:spPr bwMode="auto">
          <a:xfrm flipV="1">
            <a:off x="6175375" y="4987925"/>
            <a:ext cx="211138" cy="12223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35" name="Rectangle 947"/>
          <p:cNvSpPr>
            <a:spLocks noChangeArrowheads="1"/>
          </p:cNvSpPr>
          <p:nvPr/>
        </p:nvSpPr>
        <p:spPr bwMode="auto">
          <a:xfrm flipV="1">
            <a:off x="6572250" y="4759325"/>
            <a:ext cx="146050" cy="12223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36" name="Line 948"/>
          <p:cNvSpPr>
            <a:spLocks noChangeShapeType="1"/>
          </p:cNvSpPr>
          <p:nvPr/>
        </p:nvSpPr>
        <p:spPr bwMode="auto">
          <a:xfrm flipV="1">
            <a:off x="6242050" y="5338763"/>
            <a:ext cx="793750" cy="1682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37" name="Line 949"/>
          <p:cNvSpPr>
            <a:spLocks noChangeShapeType="1"/>
          </p:cNvSpPr>
          <p:nvPr/>
        </p:nvSpPr>
        <p:spPr bwMode="auto">
          <a:xfrm>
            <a:off x="7329488" y="4633913"/>
            <a:ext cx="211137" cy="12223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38" name="Rectangle 950"/>
          <p:cNvSpPr>
            <a:spLocks noChangeArrowheads="1"/>
          </p:cNvSpPr>
          <p:nvPr/>
        </p:nvSpPr>
        <p:spPr bwMode="auto">
          <a:xfrm>
            <a:off x="7780338" y="4541838"/>
            <a:ext cx="144462" cy="122237"/>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39" name="Oval 951"/>
          <p:cNvSpPr>
            <a:spLocks noChangeArrowheads="1"/>
          </p:cNvSpPr>
          <p:nvPr/>
        </p:nvSpPr>
        <p:spPr bwMode="auto">
          <a:xfrm>
            <a:off x="7500938" y="4298950"/>
            <a:ext cx="212725" cy="120650"/>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40" name="Rectangle 952"/>
          <p:cNvSpPr>
            <a:spLocks noChangeArrowheads="1"/>
          </p:cNvSpPr>
          <p:nvPr/>
        </p:nvSpPr>
        <p:spPr bwMode="auto">
          <a:xfrm>
            <a:off x="8004175" y="4252913"/>
            <a:ext cx="146050" cy="122237"/>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41" name="Rectangle 953"/>
          <p:cNvSpPr>
            <a:spLocks noChangeArrowheads="1"/>
          </p:cNvSpPr>
          <p:nvPr/>
        </p:nvSpPr>
        <p:spPr bwMode="auto">
          <a:xfrm>
            <a:off x="7064375" y="4054475"/>
            <a:ext cx="146050" cy="120650"/>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42" name="Oval 954"/>
          <p:cNvSpPr>
            <a:spLocks noChangeArrowheads="1"/>
          </p:cNvSpPr>
          <p:nvPr/>
        </p:nvSpPr>
        <p:spPr bwMode="auto">
          <a:xfrm>
            <a:off x="7394575" y="3962400"/>
            <a:ext cx="212725" cy="12223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43" name="Oval 955"/>
          <p:cNvSpPr>
            <a:spLocks noChangeArrowheads="1"/>
          </p:cNvSpPr>
          <p:nvPr/>
        </p:nvSpPr>
        <p:spPr bwMode="auto">
          <a:xfrm>
            <a:off x="7780338" y="4022725"/>
            <a:ext cx="211137" cy="12223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44" name="Line 956"/>
          <p:cNvSpPr>
            <a:spLocks noChangeShapeType="1"/>
          </p:cNvSpPr>
          <p:nvPr/>
        </p:nvSpPr>
        <p:spPr bwMode="auto">
          <a:xfrm>
            <a:off x="7607300" y="4419600"/>
            <a:ext cx="12700" cy="33655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45" name="Line 957"/>
          <p:cNvSpPr>
            <a:spLocks noChangeShapeType="1"/>
          </p:cNvSpPr>
          <p:nvPr/>
        </p:nvSpPr>
        <p:spPr bwMode="auto">
          <a:xfrm flipH="1">
            <a:off x="7686675" y="4664075"/>
            <a:ext cx="106363" cy="920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46" name="Line 958"/>
          <p:cNvSpPr>
            <a:spLocks noChangeShapeType="1"/>
          </p:cNvSpPr>
          <p:nvPr/>
        </p:nvSpPr>
        <p:spPr bwMode="auto">
          <a:xfrm flipH="1" flipV="1">
            <a:off x="7104063" y="4175125"/>
            <a:ext cx="93662" cy="3524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47" name="Line 959"/>
          <p:cNvSpPr>
            <a:spLocks noChangeShapeType="1"/>
          </p:cNvSpPr>
          <p:nvPr/>
        </p:nvSpPr>
        <p:spPr bwMode="auto">
          <a:xfrm flipH="1">
            <a:off x="7302500" y="4084638"/>
            <a:ext cx="171450" cy="442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48" name="Line 960"/>
          <p:cNvSpPr>
            <a:spLocks noChangeShapeType="1"/>
          </p:cNvSpPr>
          <p:nvPr/>
        </p:nvSpPr>
        <p:spPr bwMode="auto">
          <a:xfrm>
            <a:off x="7527925" y="4084638"/>
            <a:ext cx="52388" cy="2143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49" name="Line 961"/>
          <p:cNvSpPr>
            <a:spLocks noChangeShapeType="1"/>
          </p:cNvSpPr>
          <p:nvPr/>
        </p:nvSpPr>
        <p:spPr bwMode="auto">
          <a:xfrm>
            <a:off x="7607300" y="4022725"/>
            <a:ext cx="173038" cy="6191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50" name="Line 962"/>
          <p:cNvSpPr>
            <a:spLocks noChangeShapeType="1"/>
          </p:cNvSpPr>
          <p:nvPr/>
        </p:nvSpPr>
        <p:spPr bwMode="auto">
          <a:xfrm flipH="1">
            <a:off x="7912100" y="4375150"/>
            <a:ext cx="119063" cy="16668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51" name="Line 963"/>
          <p:cNvSpPr>
            <a:spLocks noChangeShapeType="1"/>
          </p:cNvSpPr>
          <p:nvPr/>
        </p:nvSpPr>
        <p:spPr bwMode="auto">
          <a:xfrm flipH="1">
            <a:off x="7859713" y="4144963"/>
            <a:ext cx="38100" cy="3968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52" name="Line 964"/>
          <p:cNvSpPr>
            <a:spLocks noChangeShapeType="1"/>
          </p:cNvSpPr>
          <p:nvPr/>
        </p:nvSpPr>
        <p:spPr bwMode="auto">
          <a:xfrm flipV="1">
            <a:off x="7210425" y="4038600"/>
            <a:ext cx="184150" cy="460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53" name="Line 965"/>
          <p:cNvSpPr>
            <a:spLocks noChangeShapeType="1"/>
          </p:cNvSpPr>
          <p:nvPr/>
        </p:nvSpPr>
        <p:spPr bwMode="auto">
          <a:xfrm>
            <a:off x="7594600" y="4054475"/>
            <a:ext cx="238125" cy="48736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54" name="Line 966"/>
          <p:cNvSpPr>
            <a:spLocks noChangeShapeType="1"/>
          </p:cNvSpPr>
          <p:nvPr/>
        </p:nvSpPr>
        <p:spPr bwMode="auto">
          <a:xfrm flipH="1" flipV="1">
            <a:off x="7170738" y="4175125"/>
            <a:ext cx="396875" cy="5810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55" name="Line 967"/>
          <p:cNvSpPr>
            <a:spLocks noChangeShapeType="1"/>
          </p:cNvSpPr>
          <p:nvPr/>
        </p:nvSpPr>
        <p:spPr bwMode="auto">
          <a:xfrm>
            <a:off x="7197725" y="4175125"/>
            <a:ext cx="396875" cy="5810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56" name="Oval 968"/>
          <p:cNvSpPr>
            <a:spLocks noChangeArrowheads="1"/>
          </p:cNvSpPr>
          <p:nvPr/>
        </p:nvSpPr>
        <p:spPr bwMode="auto">
          <a:xfrm>
            <a:off x="7143750" y="4527550"/>
            <a:ext cx="211138" cy="12223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57" name="Rectangle 969"/>
          <p:cNvSpPr>
            <a:spLocks noChangeArrowheads="1"/>
          </p:cNvSpPr>
          <p:nvPr/>
        </p:nvSpPr>
        <p:spPr bwMode="auto">
          <a:xfrm>
            <a:off x="7540625" y="4756150"/>
            <a:ext cx="146050" cy="12223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58" name="Line 970"/>
          <p:cNvSpPr>
            <a:spLocks noChangeShapeType="1"/>
          </p:cNvSpPr>
          <p:nvPr/>
        </p:nvSpPr>
        <p:spPr bwMode="auto">
          <a:xfrm>
            <a:off x="7210425" y="4130675"/>
            <a:ext cx="793750" cy="1682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59" name="Line 971"/>
          <p:cNvSpPr>
            <a:spLocks noChangeShapeType="1"/>
          </p:cNvSpPr>
          <p:nvPr/>
        </p:nvSpPr>
        <p:spPr bwMode="auto">
          <a:xfrm flipH="1">
            <a:off x="6969125" y="4870450"/>
            <a:ext cx="212725" cy="1222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60" name="Rectangle 972"/>
          <p:cNvSpPr>
            <a:spLocks noChangeArrowheads="1"/>
          </p:cNvSpPr>
          <p:nvPr/>
        </p:nvSpPr>
        <p:spPr bwMode="auto">
          <a:xfrm flipH="1">
            <a:off x="6584950" y="4778375"/>
            <a:ext cx="146050" cy="12223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61" name="Oval 973"/>
          <p:cNvSpPr>
            <a:spLocks noChangeArrowheads="1"/>
          </p:cNvSpPr>
          <p:nvPr/>
        </p:nvSpPr>
        <p:spPr bwMode="auto">
          <a:xfrm flipH="1">
            <a:off x="6797675" y="4533900"/>
            <a:ext cx="211138" cy="12223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62" name="Rectangle 974"/>
          <p:cNvSpPr>
            <a:spLocks noChangeArrowheads="1"/>
          </p:cNvSpPr>
          <p:nvPr/>
        </p:nvSpPr>
        <p:spPr bwMode="auto">
          <a:xfrm flipH="1">
            <a:off x="6359525" y="4487863"/>
            <a:ext cx="146050" cy="123825"/>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63" name="Rectangle 975"/>
          <p:cNvSpPr>
            <a:spLocks noChangeArrowheads="1"/>
          </p:cNvSpPr>
          <p:nvPr/>
        </p:nvSpPr>
        <p:spPr bwMode="auto">
          <a:xfrm flipH="1">
            <a:off x="7300913" y="4291013"/>
            <a:ext cx="144462" cy="120650"/>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64" name="Oval 976"/>
          <p:cNvSpPr>
            <a:spLocks noChangeArrowheads="1"/>
          </p:cNvSpPr>
          <p:nvPr/>
        </p:nvSpPr>
        <p:spPr bwMode="auto">
          <a:xfrm flipH="1">
            <a:off x="6902450" y="4198938"/>
            <a:ext cx="212725" cy="122237"/>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65" name="Oval 977"/>
          <p:cNvSpPr>
            <a:spLocks noChangeArrowheads="1"/>
          </p:cNvSpPr>
          <p:nvPr/>
        </p:nvSpPr>
        <p:spPr bwMode="auto">
          <a:xfrm flipH="1">
            <a:off x="6519863" y="4259263"/>
            <a:ext cx="211137" cy="122237"/>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66" name="Line 978"/>
          <p:cNvSpPr>
            <a:spLocks noChangeShapeType="1"/>
          </p:cNvSpPr>
          <p:nvPr/>
        </p:nvSpPr>
        <p:spPr bwMode="auto">
          <a:xfrm flipH="1">
            <a:off x="6889750" y="4656138"/>
            <a:ext cx="12700" cy="33655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67" name="Line 979"/>
          <p:cNvSpPr>
            <a:spLocks noChangeShapeType="1"/>
          </p:cNvSpPr>
          <p:nvPr/>
        </p:nvSpPr>
        <p:spPr bwMode="auto">
          <a:xfrm>
            <a:off x="6718300" y="4900613"/>
            <a:ext cx="104775" cy="920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68" name="Line 980"/>
          <p:cNvSpPr>
            <a:spLocks noChangeShapeType="1"/>
          </p:cNvSpPr>
          <p:nvPr/>
        </p:nvSpPr>
        <p:spPr bwMode="auto">
          <a:xfrm flipV="1">
            <a:off x="7313613" y="4411663"/>
            <a:ext cx="92075" cy="3524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69" name="Line 981"/>
          <p:cNvSpPr>
            <a:spLocks noChangeShapeType="1"/>
          </p:cNvSpPr>
          <p:nvPr/>
        </p:nvSpPr>
        <p:spPr bwMode="auto">
          <a:xfrm>
            <a:off x="7035800" y="4321175"/>
            <a:ext cx="171450" cy="44291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70" name="Line 982"/>
          <p:cNvSpPr>
            <a:spLocks noChangeShapeType="1"/>
          </p:cNvSpPr>
          <p:nvPr/>
        </p:nvSpPr>
        <p:spPr bwMode="auto">
          <a:xfrm flipH="1">
            <a:off x="6929438" y="4321175"/>
            <a:ext cx="52387" cy="2127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71" name="Line 983"/>
          <p:cNvSpPr>
            <a:spLocks noChangeShapeType="1"/>
          </p:cNvSpPr>
          <p:nvPr/>
        </p:nvSpPr>
        <p:spPr bwMode="auto">
          <a:xfrm flipH="1">
            <a:off x="6731000" y="4259263"/>
            <a:ext cx="171450" cy="61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72" name="Line 984"/>
          <p:cNvSpPr>
            <a:spLocks noChangeShapeType="1"/>
          </p:cNvSpPr>
          <p:nvPr/>
        </p:nvSpPr>
        <p:spPr bwMode="auto">
          <a:xfrm>
            <a:off x="6478588" y="4611688"/>
            <a:ext cx="120650" cy="16668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73" name="Line 985"/>
          <p:cNvSpPr>
            <a:spLocks noChangeShapeType="1"/>
          </p:cNvSpPr>
          <p:nvPr/>
        </p:nvSpPr>
        <p:spPr bwMode="auto">
          <a:xfrm>
            <a:off x="6611938" y="4381500"/>
            <a:ext cx="39687" cy="3968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74" name="Line 986"/>
          <p:cNvSpPr>
            <a:spLocks noChangeShapeType="1"/>
          </p:cNvSpPr>
          <p:nvPr/>
        </p:nvSpPr>
        <p:spPr bwMode="auto">
          <a:xfrm flipH="1" flipV="1">
            <a:off x="7115175" y="4275138"/>
            <a:ext cx="185738" cy="4603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75" name="Line 987"/>
          <p:cNvSpPr>
            <a:spLocks noChangeShapeType="1"/>
          </p:cNvSpPr>
          <p:nvPr/>
        </p:nvSpPr>
        <p:spPr bwMode="auto">
          <a:xfrm flipH="1">
            <a:off x="6678613" y="4291013"/>
            <a:ext cx="238125" cy="48736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76" name="Line 988"/>
          <p:cNvSpPr>
            <a:spLocks noChangeShapeType="1"/>
          </p:cNvSpPr>
          <p:nvPr/>
        </p:nvSpPr>
        <p:spPr bwMode="auto">
          <a:xfrm flipV="1">
            <a:off x="6942138" y="4411663"/>
            <a:ext cx="398462" cy="5810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77" name="Line 989"/>
          <p:cNvSpPr>
            <a:spLocks noChangeShapeType="1"/>
          </p:cNvSpPr>
          <p:nvPr/>
        </p:nvSpPr>
        <p:spPr bwMode="auto">
          <a:xfrm flipH="1">
            <a:off x="6916738" y="4411663"/>
            <a:ext cx="396875" cy="5810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78" name="Oval 990"/>
          <p:cNvSpPr>
            <a:spLocks noChangeArrowheads="1"/>
          </p:cNvSpPr>
          <p:nvPr/>
        </p:nvSpPr>
        <p:spPr bwMode="auto">
          <a:xfrm flipH="1">
            <a:off x="7154863" y="4764088"/>
            <a:ext cx="211137" cy="120650"/>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79" name="Rectangle 991"/>
          <p:cNvSpPr>
            <a:spLocks noChangeArrowheads="1"/>
          </p:cNvSpPr>
          <p:nvPr/>
        </p:nvSpPr>
        <p:spPr bwMode="auto">
          <a:xfrm flipH="1">
            <a:off x="6823075" y="4992688"/>
            <a:ext cx="146050" cy="122237"/>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80" name="Line 992"/>
          <p:cNvSpPr>
            <a:spLocks noChangeShapeType="1"/>
          </p:cNvSpPr>
          <p:nvPr/>
        </p:nvSpPr>
        <p:spPr bwMode="auto">
          <a:xfrm flipH="1">
            <a:off x="6505575" y="4367213"/>
            <a:ext cx="795338" cy="16668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81" name="Rectangle 993"/>
          <p:cNvSpPr>
            <a:spLocks noChangeArrowheads="1"/>
          </p:cNvSpPr>
          <p:nvPr/>
        </p:nvSpPr>
        <p:spPr bwMode="auto">
          <a:xfrm flipH="1" flipV="1">
            <a:off x="7289800" y="4973638"/>
            <a:ext cx="144463" cy="122237"/>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82" name="Rectangle 994"/>
          <p:cNvSpPr>
            <a:spLocks noChangeArrowheads="1"/>
          </p:cNvSpPr>
          <p:nvPr/>
        </p:nvSpPr>
        <p:spPr bwMode="auto">
          <a:xfrm flipH="1" flipV="1">
            <a:off x="7064375" y="5262563"/>
            <a:ext cx="146050" cy="122237"/>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83" name="Line 995"/>
          <p:cNvSpPr>
            <a:spLocks noChangeShapeType="1"/>
          </p:cNvSpPr>
          <p:nvPr/>
        </p:nvSpPr>
        <p:spPr bwMode="auto">
          <a:xfrm flipV="1">
            <a:off x="7421563" y="4881563"/>
            <a:ext cx="106362" cy="920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84" name="Line 996"/>
          <p:cNvSpPr>
            <a:spLocks noChangeShapeType="1"/>
          </p:cNvSpPr>
          <p:nvPr/>
        </p:nvSpPr>
        <p:spPr bwMode="auto">
          <a:xfrm flipV="1">
            <a:off x="7183438" y="5095875"/>
            <a:ext cx="119062" cy="16668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85" name="Rectangle 997"/>
          <p:cNvSpPr>
            <a:spLocks noChangeArrowheads="1"/>
          </p:cNvSpPr>
          <p:nvPr/>
        </p:nvSpPr>
        <p:spPr bwMode="auto">
          <a:xfrm flipH="1" flipV="1">
            <a:off x="7527925" y="4759325"/>
            <a:ext cx="146050" cy="12223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grpSp>
        <p:nvGrpSpPr>
          <p:cNvPr id="678886" name="Group 998"/>
          <p:cNvGrpSpPr>
            <a:grpSpLocks/>
          </p:cNvGrpSpPr>
          <p:nvPr/>
        </p:nvGrpSpPr>
        <p:grpSpPr bwMode="auto">
          <a:xfrm>
            <a:off x="4724400" y="4343400"/>
            <a:ext cx="2054225" cy="1712913"/>
            <a:chOff x="1584" y="960"/>
            <a:chExt cx="3360" cy="2784"/>
          </a:xfrm>
        </p:grpSpPr>
        <p:sp>
          <p:nvSpPr>
            <p:cNvPr id="678887" name="Line 999"/>
            <p:cNvSpPr>
              <a:spLocks noChangeShapeType="1"/>
            </p:cNvSpPr>
            <p:nvPr/>
          </p:nvSpPr>
          <p:spPr bwMode="auto">
            <a:xfrm flipH="1">
              <a:off x="4164"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88" name="Rectangle 1000"/>
            <p:cNvSpPr>
              <a:spLocks noChangeArrowheads="1"/>
            </p:cNvSpPr>
            <p:nvPr/>
          </p:nvSpPr>
          <p:spPr bwMode="auto">
            <a:xfrm flipH="1">
              <a:off x="3536"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89" name="Oval 1001"/>
            <p:cNvSpPr>
              <a:spLocks noChangeArrowheads="1"/>
            </p:cNvSpPr>
            <p:nvPr/>
          </p:nvSpPr>
          <p:spPr bwMode="auto">
            <a:xfrm>
              <a:off x="3883"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90" name="Rectangle 1002"/>
            <p:cNvSpPr>
              <a:spLocks noChangeArrowheads="1"/>
            </p:cNvSpPr>
            <p:nvPr/>
          </p:nvSpPr>
          <p:spPr bwMode="auto">
            <a:xfrm flipH="1">
              <a:off x="3168"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91" name="Rectangle 1003"/>
            <p:cNvSpPr>
              <a:spLocks noChangeArrowheads="1"/>
            </p:cNvSpPr>
            <p:nvPr/>
          </p:nvSpPr>
          <p:spPr bwMode="auto">
            <a:xfrm flipH="1">
              <a:off x="4706"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92" name="Oval 1004"/>
            <p:cNvSpPr>
              <a:spLocks noChangeArrowheads="1"/>
            </p:cNvSpPr>
            <p:nvPr/>
          </p:nvSpPr>
          <p:spPr bwMode="auto">
            <a:xfrm flipH="1">
              <a:off x="4056"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93" name="Oval 1005"/>
            <p:cNvSpPr>
              <a:spLocks noChangeArrowheads="1"/>
            </p:cNvSpPr>
            <p:nvPr/>
          </p:nvSpPr>
          <p:spPr bwMode="auto">
            <a:xfrm flipH="1">
              <a:off x="3428"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94" name="Line 1006"/>
            <p:cNvSpPr>
              <a:spLocks noChangeShapeType="1"/>
            </p:cNvSpPr>
            <p:nvPr/>
          </p:nvSpPr>
          <p:spPr bwMode="auto">
            <a:xfrm flipH="1">
              <a:off x="4034"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95" name="Line 1007"/>
            <p:cNvSpPr>
              <a:spLocks noChangeShapeType="1"/>
            </p:cNvSpPr>
            <p:nvPr/>
          </p:nvSpPr>
          <p:spPr bwMode="auto">
            <a:xfrm>
              <a:off x="3753"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96" name="Line 1008"/>
            <p:cNvSpPr>
              <a:spLocks noChangeShapeType="1"/>
            </p:cNvSpPr>
            <p:nvPr/>
          </p:nvSpPr>
          <p:spPr bwMode="auto">
            <a:xfrm flipV="1">
              <a:off x="4727"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97" name="Line 1009"/>
            <p:cNvSpPr>
              <a:spLocks noChangeShapeType="1"/>
            </p:cNvSpPr>
            <p:nvPr/>
          </p:nvSpPr>
          <p:spPr bwMode="auto">
            <a:xfrm>
              <a:off x="4273"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98" name="Line 1010"/>
            <p:cNvSpPr>
              <a:spLocks noChangeShapeType="1"/>
            </p:cNvSpPr>
            <p:nvPr/>
          </p:nvSpPr>
          <p:spPr bwMode="auto">
            <a:xfrm flipH="1">
              <a:off x="4099"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99" name="Line 1011"/>
            <p:cNvSpPr>
              <a:spLocks noChangeShapeType="1"/>
            </p:cNvSpPr>
            <p:nvPr/>
          </p:nvSpPr>
          <p:spPr bwMode="auto">
            <a:xfrm flipH="1">
              <a:off x="3774"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00" name="Line 1012"/>
            <p:cNvSpPr>
              <a:spLocks noChangeShapeType="1"/>
            </p:cNvSpPr>
            <p:nvPr/>
          </p:nvSpPr>
          <p:spPr bwMode="auto">
            <a:xfrm>
              <a:off x="3363"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01" name="Line 1013"/>
            <p:cNvSpPr>
              <a:spLocks noChangeShapeType="1"/>
            </p:cNvSpPr>
            <p:nvPr/>
          </p:nvSpPr>
          <p:spPr bwMode="auto">
            <a:xfrm>
              <a:off x="3580"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02" name="Line 1014"/>
            <p:cNvSpPr>
              <a:spLocks noChangeShapeType="1"/>
            </p:cNvSpPr>
            <p:nvPr/>
          </p:nvSpPr>
          <p:spPr bwMode="auto">
            <a:xfrm flipH="1" flipV="1">
              <a:off x="4403"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03" name="Line 1015"/>
            <p:cNvSpPr>
              <a:spLocks noChangeShapeType="1"/>
            </p:cNvSpPr>
            <p:nvPr/>
          </p:nvSpPr>
          <p:spPr bwMode="auto">
            <a:xfrm flipH="1">
              <a:off x="3688"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04" name="Line 1016"/>
            <p:cNvSpPr>
              <a:spLocks noChangeShapeType="1"/>
            </p:cNvSpPr>
            <p:nvPr/>
          </p:nvSpPr>
          <p:spPr bwMode="auto">
            <a:xfrm flipV="1">
              <a:off x="4121"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05" name="Line 1017"/>
            <p:cNvSpPr>
              <a:spLocks noChangeShapeType="1"/>
            </p:cNvSpPr>
            <p:nvPr/>
          </p:nvSpPr>
          <p:spPr bwMode="auto">
            <a:xfrm flipH="1">
              <a:off x="4078"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06" name="Oval 1018"/>
            <p:cNvSpPr>
              <a:spLocks noChangeArrowheads="1"/>
            </p:cNvSpPr>
            <p:nvPr/>
          </p:nvSpPr>
          <p:spPr bwMode="auto">
            <a:xfrm flipH="1">
              <a:off x="4468"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07" name="Rectangle 1019"/>
            <p:cNvSpPr>
              <a:spLocks noChangeArrowheads="1"/>
            </p:cNvSpPr>
            <p:nvPr/>
          </p:nvSpPr>
          <p:spPr bwMode="auto">
            <a:xfrm flipH="1">
              <a:off x="3926"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08" name="Line 1020"/>
            <p:cNvSpPr>
              <a:spLocks noChangeShapeType="1"/>
            </p:cNvSpPr>
            <p:nvPr/>
          </p:nvSpPr>
          <p:spPr bwMode="auto">
            <a:xfrm flipH="1">
              <a:off x="3406"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09" name="Line 1021"/>
            <p:cNvSpPr>
              <a:spLocks noChangeShapeType="1"/>
            </p:cNvSpPr>
            <p:nvPr/>
          </p:nvSpPr>
          <p:spPr bwMode="auto">
            <a:xfrm flipH="1" flipV="1">
              <a:off x="2580" y="2454"/>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10" name="Rectangle 1022"/>
            <p:cNvSpPr>
              <a:spLocks noChangeArrowheads="1"/>
            </p:cNvSpPr>
            <p:nvPr/>
          </p:nvSpPr>
          <p:spPr bwMode="auto">
            <a:xfrm flipH="1" flipV="1">
              <a:off x="1952" y="2603"/>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11" name="Oval 1023"/>
            <p:cNvSpPr>
              <a:spLocks noChangeArrowheads="1"/>
            </p:cNvSpPr>
            <p:nvPr/>
          </p:nvSpPr>
          <p:spPr bwMode="auto">
            <a:xfrm flipH="1" flipV="1">
              <a:off x="2299" y="3000"/>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12" name="Rectangle 1024"/>
            <p:cNvSpPr>
              <a:spLocks noChangeArrowheads="1"/>
            </p:cNvSpPr>
            <p:nvPr/>
          </p:nvSpPr>
          <p:spPr bwMode="auto">
            <a:xfrm flipH="1" flipV="1">
              <a:off x="1584" y="3074"/>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13" name="Rectangle 1025"/>
            <p:cNvSpPr>
              <a:spLocks noChangeArrowheads="1"/>
            </p:cNvSpPr>
            <p:nvPr/>
          </p:nvSpPr>
          <p:spPr bwMode="auto">
            <a:xfrm flipH="1" flipV="1">
              <a:off x="3122" y="3397"/>
              <a:ext cx="238" cy="198"/>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14" name="Oval 1026"/>
            <p:cNvSpPr>
              <a:spLocks noChangeArrowheads="1"/>
            </p:cNvSpPr>
            <p:nvPr/>
          </p:nvSpPr>
          <p:spPr bwMode="auto">
            <a:xfrm flipH="1" flipV="1">
              <a:off x="2472" y="3546"/>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15" name="Oval 1027"/>
            <p:cNvSpPr>
              <a:spLocks noChangeArrowheads="1"/>
            </p:cNvSpPr>
            <p:nvPr/>
          </p:nvSpPr>
          <p:spPr bwMode="auto">
            <a:xfrm flipH="1" flipV="1">
              <a:off x="1844" y="3446"/>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16" name="Line 1028"/>
            <p:cNvSpPr>
              <a:spLocks noChangeShapeType="1"/>
            </p:cNvSpPr>
            <p:nvPr/>
          </p:nvSpPr>
          <p:spPr bwMode="auto">
            <a:xfrm flipH="1" flipV="1">
              <a:off x="2450" y="245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17" name="Line 1029"/>
            <p:cNvSpPr>
              <a:spLocks noChangeShapeType="1"/>
            </p:cNvSpPr>
            <p:nvPr/>
          </p:nvSpPr>
          <p:spPr bwMode="auto">
            <a:xfrm flipV="1">
              <a:off x="2169" y="2454"/>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18" name="Line 1030"/>
            <p:cNvSpPr>
              <a:spLocks noChangeShapeType="1"/>
            </p:cNvSpPr>
            <p:nvPr/>
          </p:nvSpPr>
          <p:spPr bwMode="auto">
            <a:xfrm>
              <a:off x="3143" y="2826"/>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19" name="Line 1031"/>
            <p:cNvSpPr>
              <a:spLocks noChangeShapeType="1"/>
            </p:cNvSpPr>
            <p:nvPr/>
          </p:nvSpPr>
          <p:spPr bwMode="auto">
            <a:xfrm flipV="1">
              <a:off x="2689" y="2826"/>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20" name="Line 1032"/>
            <p:cNvSpPr>
              <a:spLocks noChangeShapeType="1"/>
            </p:cNvSpPr>
            <p:nvPr/>
          </p:nvSpPr>
          <p:spPr bwMode="auto">
            <a:xfrm flipH="1" flipV="1">
              <a:off x="2515" y="319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21" name="Line 1033"/>
            <p:cNvSpPr>
              <a:spLocks noChangeShapeType="1"/>
            </p:cNvSpPr>
            <p:nvPr/>
          </p:nvSpPr>
          <p:spPr bwMode="auto">
            <a:xfrm flipH="1" flipV="1">
              <a:off x="2190" y="3546"/>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22" name="Line 1034"/>
            <p:cNvSpPr>
              <a:spLocks noChangeShapeType="1"/>
            </p:cNvSpPr>
            <p:nvPr/>
          </p:nvSpPr>
          <p:spPr bwMode="auto">
            <a:xfrm flipV="1">
              <a:off x="1779" y="2802"/>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23" name="Line 1035"/>
            <p:cNvSpPr>
              <a:spLocks noChangeShapeType="1"/>
            </p:cNvSpPr>
            <p:nvPr/>
          </p:nvSpPr>
          <p:spPr bwMode="auto">
            <a:xfrm flipV="1">
              <a:off x="1996" y="2802"/>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24" name="Line 1036"/>
            <p:cNvSpPr>
              <a:spLocks noChangeShapeType="1"/>
            </p:cNvSpPr>
            <p:nvPr/>
          </p:nvSpPr>
          <p:spPr bwMode="auto">
            <a:xfrm flipH="1">
              <a:off x="2819" y="3546"/>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25" name="Line 1037"/>
            <p:cNvSpPr>
              <a:spLocks noChangeShapeType="1"/>
            </p:cNvSpPr>
            <p:nvPr/>
          </p:nvSpPr>
          <p:spPr bwMode="auto">
            <a:xfrm flipH="1" flipV="1">
              <a:off x="2104" y="2802"/>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26" name="Line 1038"/>
            <p:cNvSpPr>
              <a:spLocks noChangeShapeType="1"/>
            </p:cNvSpPr>
            <p:nvPr/>
          </p:nvSpPr>
          <p:spPr bwMode="auto">
            <a:xfrm>
              <a:off x="2537" y="2454"/>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27" name="Line 1039"/>
            <p:cNvSpPr>
              <a:spLocks noChangeShapeType="1"/>
            </p:cNvSpPr>
            <p:nvPr/>
          </p:nvSpPr>
          <p:spPr bwMode="auto">
            <a:xfrm flipH="1" flipV="1">
              <a:off x="2494" y="2454"/>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28" name="Oval 1040"/>
            <p:cNvSpPr>
              <a:spLocks noChangeArrowheads="1"/>
            </p:cNvSpPr>
            <p:nvPr/>
          </p:nvSpPr>
          <p:spPr bwMode="auto">
            <a:xfrm flipH="1" flipV="1">
              <a:off x="2884" y="262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29" name="Rectangle 1041"/>
            <p:cNvSpPr>
              <a:spLocks noChangeArrowheads="1"/>
            </p:cNvSpPr>
            <p:nvPr/>
          </p:nvSpPr>
          <p:spPr bwMode="auto">
            <a:xfrm flipH="1" flipV="1">
              <a:off x="2342" y="2256"/>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30" name="Line 1042"/>
            <p:cNvSpPr>
              <a:spLocks noChangeShapeType="1"/>
            </p:cNvSpPr>
            <p:nvPr/>
          </p:nvSpPr>
          <p:spPr bwMode="auto">
            <a:xfrm flipH="1" flipV="1">
              <a:off x="1822" y="3198"/>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31" name="Line 1043"/>
            <p:cNvSpPr>
              <a:spLocks noChangeShapeType="1"/>
            </p:cNvSpPr>
            <p:nvPr/>
          </p:nvSpPr>
          <p:spPr bwMode="auto">
            <a:xfrm flipV="1">
              <a:off x="3169" y="2070"/>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32" name="Rectangle 1044"/>
            <p:cNvSpPr>
              <a:spLocks noChangeArrowheads="1"/>
            </p:cNvSpPr>
            <p:nvPr/>
          </p:nvSpPr>
          <p:spPr bwMode="auto">
            <a:xfrm flipV="1">
              <a:off x="3906" y="2219"/>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33" name="Oval 1045"/>
            <p:cNvSpPr>
              <a:spLocks noChangeArrowheads="1"/>
            </p:cNvSpPr>
            <p:nvPr/>
          </p:nvSpPr>
          <p:spPr bwMode="auto">
            <a:xfrm flipV="1">
              <a:off x="3451" y="261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34" name="Rectangle 1046"/>
            <p:cNvSpPr>
              <a:spLocks noChangeArrowheads="1"/>
            </p:cNvSpPr>
            <p:nvPr/>
          </p:nvSpPr>
          <p:spPr bwMode="auto">
            <a:xfrm flipV="1">
              <a:off x="4274" y="2690"/>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35" name="Rectangle 1047"/>
            <p:cNvSpPr>
              <a:spLocks noChangeArrowheads="1"/>
            </p:cNvSpPr>
            <p:nvPr/>
          </p:nvSpPr>
          <p:spPr bwMode="auto">
            <a:xfrm flipV="1">
              <a:off x="2736" y="3013"/>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36" name="Oval 1048"/>
            <p:cNvSpPr>
              <a:spLocks noChangeArrowheads="1"/>
            </p:cNvSpPr>
            <p:nvPr/>
          </p:nvSpPr>
          <p:spPr bwMode="auto">
            <a:xfrm flipV="1">
              <a:off x="3277" y="3162"/>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37" name="Oval 1049"/>
            <p:cNvSpPr>
              <a:spLocks noChangeArrowheads="1"/>
            </p:cNvSpPr>
            <p:nvPr/>
          </p:nvSpPr>
          <p:spPr bwMode="auto">
            <a:xfrm flipV="1">
              <a:off x="3906" y="3062"/>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38" name="Line 1050"/>
            <p:cNvSpPr>
              <a:spLocks noChangeShapeType="1"/>
            </p:cNvSpPr>
            <p:nvPr/>
          </p:nvSpPr>
          <p:spPr bwMode="auto">
            <a:xfrm flipV="1">
              <a:off x="3624" y="2070"/>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39" name="Line 1051"/>
            <p:cNvSpPr>
              <a:spLocks noChangeShapeType="1"/>
            </p:cNvSpPr>
            <p:nvPr/>
          </p:nvSpPr>
          <p:spPr bwMode="auto">
            <a:xfrm flipH="1" flipV="1">
              <a:off x="3754" y="2070"/>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40" name="Line 1052"/>
            <p:cNvSpPr>
              <a:spLocks noChangeShapeType="1"/>
            </p:cNvSpPr>
            <p:nvPr/>
          </p:nvSpPr>
          <p:spPr bwMode="auto">
            <a:xfrm flipH="1">
              <a:off x="2801" y="2442"/>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41" name="Line 1053"/>
            <p:cNvSpPr>
              <a:spLocks noChangeShapeType="1"/>
            </p:cNvSpPr>
            <p:nvPr/>
          </p:nvSpPr>
          <p:spPr bwMode="auto">
            <a:xfrm flipH="1" flipV="1">
              <a:off x="3126" y="2442"/>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42" name="Line 1054"/>
            <p:cNvSpPr>
              <a:spLocks noChangeShapeType="1"/>
            </p:cNvSpPr>
            <p:nvPr/>
          </p:nvSpPr>
          <p:spPr bwMode="auto">
            <a:xfrm flipV="1">
              <a:off x="3494" y="2814"/>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43" name="Line 1055"/>
            <p:cNvSpPr>
              <a:spLocks noChangeShapeType="1"/>
            </p:cNvSpPr>
            <p:nvPr/>
          </p:nvSpPr>
          <p:spPr bwMode="auto">
            <a:xfrm flipV="1">
              <a:off x="3624" y="3162"/>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44" name="Line 1056"/>
            <p:cNvSpPr>
              <a:spLocks noChangeShapeType="1"/>
            </p:cNvSpPr>
            <p:nvPr/>
          </p:nvSpPr>
          <p:spPr bwMode="auto">
            <a:xfrm flipH="1" flipV="1">
              <a:off x="4122" y="2418"/>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45" name="Line 1057"/>
            <p:cNvSpPr>
              <a:spLocks noChangeShapeType="1"/>
            </p:cNvSpPr>
            <p:nvPr/>
          </p:nvSpPr>
          <p:spPr bwMode="auto">
            <a:xfrm flipH="1" flipV="1">
              <a:off x="4036" y="241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46" name="Line 1058"/>
            <p:cNvSpPr>
              <a:spLocks noChangeShapeType="1"/>
            </p:cNvSpPr>
            <p:nvPr/>
          </p:nvSpPr>
          <p:spPr bwMode="auto">
            <a:xfrm>
              <a:off x="2974" y="3162"/>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47" name="Line 1059"/>
            <p:cNvSpPr>
              <a:spLocks noChangeShapeType="1"/>
            </p:cNvSpPr>
            <p:nvPr/>
          </p:nvSpPr>
          <p:spPr bwMode="auto">
            <a:xfrm flipV="1">
              <a:off x="3602" y="2418"/>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48" name="Line 1060"/>
            <p:cNvSpPr>
              <a:spLocks noChangeShapeType="1"/>
            </p:cNvSpPr>
            <p:nvPr/>
          </p:nvSpPr>
          <p:spPr bwMode="auto">
            <a:xfrm flipH="1">
              <a:off x="2909" y="2070"/>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49" name="Line 1061"/>
            <p:cNvSpPr>
              <a:spLocks noChangeShapeType="1"/>
            </p:cNvSpPr>
            <p:nvPr/>
          </p:nvSpPr>
          <p:spPr bwMode="auto">
            <a:xfrm flipV="1">
              <a:off x="2953" y="2070"/>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50" name="Oval 1062"/>
            <p:cNvSpPr>
              <a:spLocks noChangeArrowheads="1"/>
            </p:cNvSpPr>
            <p:nvPr/>
          </p:nvSpPr>
          <p:spPr bwMode="auto">
            <a:xfrm flipV="1">
              <a:off x="2866" y="2244"/>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51" name="Rectangle 1063"/>
            <p:cNvSpPr>
              <a:spLocks noChangeArrowheads="1"/>
            </p:cNvSpPr>
            <p:nvPr/>
          </p:nvSpPr>
          <p:spPr bwMode="auto">
            <a:xfrm flipV="1">
              <a:off x="3516" y="1872"/>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52" name="Line 1064"/>
            <p:cNvSpPr>
              <a:spLocks noChangeShapeType="1"/>
            </p:cNvSpPr>
            <p:nvPr/>
          </p:nvSpPr>
          <p:spPr bwMode="auto">
            <a:xfrm flipV="1">
              <a:off x="2974" y="2814"/>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53" name="Line 1065"/>
            <p:cNvSpPr>
              <a:spLocks noChangeShapeType="1"/>
            </p:cNvSpPr>
            <p:nvPr/>
          </p:nvSpPr>
          <p:spPr bwMode="auto">
            <a:xfrm>
              <a:off x="2017" y="2051"/>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54" name="Rectangle 1066"/>
            <p:cNvSpPr>
              <a:spLocks noChangeArrowheads="1"/>
            </p:cNvSpPr>
            <p:nvPr/>
          </p:nvSpPr>
          <p:spPr bwMode="auto">
            <a:xfrm>
              <a:off x="2754" y="1902"/>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55" name="Oval 1067"/>
            <p:cNvSpPr>
              <a:spLocks noChangeArrowheads="1"/>
            </p:cNvSpPr>
            <p:nvPr/>
          </p:nvSpPr>
          <p:spPr bwMode="auto">
            <a:xfrm>
              <a:off x="2299" y="1506"/>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56" name="Rectangle 1068"/>
            <p:cNvSpPr>
              <a:spLocks noChangeArrowheads="1"/>
            </p:cNvSpPr>
            <p:nvPr/>
          </p:nvSpPr>
          <p:spPr bwMode="auto">
            <a:xfrm>
              <a:off x="3122" y="1431"/>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57" name="Rectangle 1069"/>
            <p:cNvSpPr>
              <a:spLocks noChangeArrowheads="1"/>
            </p:cNvSpPr>
            <p:nvPr/>
          </p:nvSpPr>
          <p:spPr bwMode="auto">
            <a:xfrm>
              <a:off x="1584" y="1109"/>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58" name="Oval 1070"/>
            <p:cNvSpPr>
              <a:spLocks noChangeArrowheads="1"/>
            </p:cNvSpPr>
            <p:nvPr/>
          </p:nvSpPr>
          <p:spPr bwMode="auto">
            <a:xfrm>
              <a:off x="2125" y="960"/>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59" name="Oval 1071"/>
            <p:cNvSpPr>
              <a:spLocks noChangeArrowheads="1"/>
            </p:cNvSpPr>
            <p:nvPr/>
          </p:nvSpPr>
          <p:spPr bwMode="auto">
            <a:xfrm>
              <a:off x="2754" y="1059"/>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60" name="Line 1072"/>
            <p:cNvSpPr>
              <a:spLocks noChangeShapeType="1"/>
            </p:cNvSpPr>
            <p:nvPr/>
          </p:nvSpPr>
          <p:spPr bwMode="auto">
            <a:xfrm>
              <a:off x="2472" y="1704"/>
              <a:ext cx="22" cy="54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61" name="Line 1073"/>
            <p:cNvSpPr>
              <a:spLocks noChangeShapeType="1"/>
            </p:cNvSpPr>
            <p:nvPr/>
          </p:nvSpPr>
          <p:spPr bwMode="auto">
            <a:xfrm flipH="1">
              <a:off x="2602" y="2101"/>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62" name="Line 1074"/>
            <p:cNvSpPr>
              <a:spLocks noChangeShapeType="1"/>
            </p:cNvSpPr>
            <p:nvPr/>
          </p:nvSpPr>
          <p:spPr bwMode="auto">
            <a:xfrm flipH="1" flipV="1">
              <a:off x="1649" y="1307"/>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63" name="Line 1075"/>
            <p:cNvSpPr>
              <a:spLocks noChangeShapeType="1"/>
            </p:cNvSpPr>
            <p:nvPr/>
          </p:nvSpPr>
          <p:spPr bwMode="auto">
            <a:xfrm flipH="1">
              <a:off x="1974" y="1158"/>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64" name="Line 1076"/>
            <p:cNvSpPr>
              <a:spLocks noChangeShapeType="1"/>
            </p:cNvSpPr>
            <p:nvPr/>
          </p:nvSpPr>
          <p:spPr bwMode="auto">
            <a:xfrm>
              <a:off x="2342" y="1158"/>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65" name="Line 1077"/>
            <p:cNvSpPr>
              <a:spLocks noChangeShapeType="1"/>
            </p:cNvSpPr>
            <p:nvPr/>
          </p:nvSpPr>
          <p:spPr bwMode="auto">
            <a:xfrm>
              <a:off x="2472" y="1059"/>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66" name="Line 1078"/>
            <p:cNvSpPr>
              <a:spLocks noChangeShapeType="1"/>
            </p:cNvSpPr>
            <p:nvPr/>
          </p:nvSpPr>
          <p:spPr bwMode="auto">
            <a:xfrm flipH="1">
              <a:off x="2970" y="1630"/>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67" name="Line 1079"/>
            <p:cNvSpPr>
              <a:spLocks noChangeShapeType="1"/>
            </p:cNvSpPr>
            <p:nvPr/>
          </p:nvSpPr>
          <p:spPr bwMode="auto">
            <a:xfrm flipH="1">
              <a:off x="2884" y="1258"/>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68" name="Line 1080"/>
            <p:cNvSpPr>
              <a:spLocks noChangeShapeType="1"/>
            </p:cNvSpPr>
            <p:nvPr/>
          </p:nvSpPr>
          <p:spPr bwMode="auto">
            <a:xfrm flipV="1">
              <a:off x="1822" y="1084"/>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69" name="Line 1081"/>
            <p:cNvSpPr>
              <a:spLocks noChangeShapeType="1"/>
            </p:cNvSpPr>
            <p:nvPr/>
          </p:nvSpPr>
          <p:spPr bwMode="auto">
            <a:xfrm>
              <a:off x="2450" y="1109"/>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70" name="Line 1082"/>
            <p:cNvSpPr>
              <a:spLocks noChangeShapeType="1"/>
            </p:cNvSpPr>
            <p:nvPr/>
          </p:nvSpPr>
          <p:spPr bwMode="auto">
            <a:xfrm flipH="1" flipV="1">
              <a:off x="1757" y="1307"/>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71" name="Line 1083"/>
            <p:cNvSpPr>
              <a:spLocks noChangeShapeType="1"/>
            </p:cNvSpPr>
            <p:nvPr/>
          </p:nvSpPr>
          <p:spPr bwMode="auto">
            <a:xfrm>
              <a:off x="1801" y="1307"/>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72" name="Oval 1084"/>
            <p:cNvSpPr>
              <a:spLocks noChangeArrowheads="1"/>
            </p:cNvSpPr>
            <p:nvPr/>
          </p:nvSpPr>
          <p:spPr bwMode="auto">
            <a:xfrm>
              <a:off x="1714" y="1878"/>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73" name="Rectangle 1085"/>
            <p:cNvSpPr>
              <a:spLocks noChangeArrowheads="1"/>
            </p:cNvSpPr>
            <p:nvPr/>
          </p:nvSpPr>
          <p:spPr bwMode="auto">
            <a:xfrm>
              <a:off x="2364" y="2250"/>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74" name="Line 1086"/>
            <p:cNvSpPr>
              <a:spLocks noChangeShapeType="1"/>
            </p:cNvSpPr>
            <p:nvPr/>
          </p:nvSpPr>
          <p:spPr bwMode="auto">
            <a:xfrm>
              <a:off x="1822" y="1233"/>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678975" name="Group 1087"/>
          <p:cNvGrpSpPr>
            <a:grpSpLocks/>
          </p:cNvGrpSpPr>
          <p:nvPr/>
        </p:nvGrpSpPr>
        <p:grpSpPr bwMode="auto">
          <a:xfrm>
            <a:off x="4038600" y="4495800"/>
            <a:ext cx="1085850" cy="915988"/>
            <a:chOff x="1504" y="997"/>
            <a:chExt cx="1776" cy="1488"/>
          </a:xfrm>
        </p:grpSpPr>
        <p:sp>
          <p:nvSpPr>
            <p:cNvPr id="678976" name="Line 1088"/>
            <p:cNvSpPr>
              <a:spLocks noChangeShapeType="1"/>
            </p:cNvSpPr>
            <p:nvPr/>
          </p:nvSpPr>
          <p:spPr bwMode="auto">
            <a:xfrm>
              <a:off x="1937" y="2088"/>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77" name="Rectangle 1089"/>
            <p:cNvSpPr>
              <a:spLocks noChangeArrowheads="1"/>
            </p:cNvSpPr>
            <p:nvPr/>
          </p:nvSpPr>
          <p:spPr bwMode="auto">
            <a:xfrm>
              <a:off x="2674" y="1939"/>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78" name="Oval 1090"/>
            <p:cNvSpPr>
              <a:spLocks noChangeArrowheads="1"/>
            </p:cNvSpPr>
            <p:nvPr/>
          </p:nvSpPr>
          <p:spPr bwMode="auto">
            <a:xfrm>
              <a:off x="2219" y="1543"/>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678979" name="Rectangle 1091"/>
            <p:cNvSpPr>
              <a:spLocks noChangeArrowheads="1"/>
            </p:cNvSpPr>
            <p:nvPr/>
          </p:nvSpPr>
          <p:spPr bwMode="auto">
            <a:xfrm>
              <a:off x="3042" y="1468"/>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80" name="Rectangle 1092"/>
            <p:cNvSpPr>
              <a:spLocks noChangeArrowheads="1"/>
            </p:cNvSpPr>
            <p:nvPr/>
          </p:nvSpPr>
          <p:spPr bwMode="auto">
            <a:xfrm>
              <a:off x="1504" y="1146"/>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81" name="Oval 1093"/>
            <p:cNvSpPr>
              <a:spLocks noChangeArrowheads="1"/>
            </p:cNvSpPr>
            <p:nvPr/>
          </p:nvSpPr>
          <p:spPr bwMode="auto">
            <a:xfrm>
              <a:off x="2045" y="997"/>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82" name="Oval 1094"/>
            <p:cNvSpPr>
              <a:spLocks noChangeArrowheads="1"/>
            </p:cNvSpPr>
            <p:nvPr/>
          </p:nvSpPr>
          <p:spPr bwMode="auto">
            <a:xfrm>
              <a:off x="2674" y="1096"/>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83" name="Line 1095"/>
            <p:cNvSpPr>
              <a:spLocks noChangeShapeType="1"/>
            </p:cNvSpPr>
            <p:nvPr/>
          </p:nvSpPr>
          <p:spPr bwMode="auto">
            <a:xfrm>
              <a:off x="2400" y="1728"/>
              <a:ext cx="14" cy="55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84" name="Line 1096"/>
            <p:cNvSpPr>
              <a:spLocks noChangeShapeType="1"/>
            </p:cNvSpPr>
            <p:nvPr/>
          </p:nvSpPr>
          <p:spPr bwMode="auto">
            <a:xfrm flipH="1">
              <a:off x="2522" y="2138"/>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85" name="Line 1097"/>
            <p:cNvSpPr>
              <a:spLocks noChangeShapeType="1"/>
            </p:cNvSpPr>
            <p:nvPr/>
          </p:nvSpPr>
          <p:spPr bwMode="auto">
            <a:xfrm flipH="1" flipV="1">
              <a:off x="1569" y="1344"/>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86" name="Line 1098"/>
            <p:cNvSpPr>
              <a:spLocks noChangeShapeType="1"/>
            </p:cNvSpPr>
            <p:nvPr/>
          </p:nvSpPr>
          <p:spPr bwMode="auto">
            <a:xfrm flipH="1">
              <a:off x="1894" y="1195"/>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87" name="Line 1099"/>
            <p:cNvSpPr>
              <a:spLocks noChangeShapeType="1"/>
            </p:cNvSpPr>
            <p:nvPr/>
          </p:nvSpPr>
          <p:spPr bwMode="auto">
            <a:xfrm>
              <a:off x="2262" y="1195"/>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88" name="Line 1100"/>
            <p:cNvSpPr>
              <a:spLocks noChangeShapeType="1"/>
            </p:cNvSpPr>
            <p:nvPr/>
          </p:nvSpPr>
          <p:spPr bwMode="auto">
            <a:xfrm>
              <a:off x="2392" y="1096"/>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89" name="Line 1101"/>
            <p:cNvSpPr>
              <a:spLocks noChangeShapeType="1"/>
            </p:cNvSpPr>
            <p:nvPr/>
          </p:nvSpPr>
          <p:spPr bwMode="auto">
            <a:xfrm flipH="1">
              <a:off x="2890" y="1667"/>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90" name="Line 1102"/>
            <p:cNvSpPr>
              <a:spLocks noChangeShapeType="1"/>
            </p:cNvSpPr>
            <p:nvPr/>
          </p:nvSpPr>
          <p:spPr bwMode="auto">
            <a:xfrm flipH="1">
              <a:off x="2804" y="1295"/>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91" name="Line 1103"/>
            <p:cNvSpPr>
              <a:spLocks noChangeShapeType="1"/>
            </p:cNvSpPr>
            <p:nvPr/>
          </p:nvSpPr>
          <p:spPr bwMode="auto">
            <a:xfrm flipV="1">
              <a:off x="1742" y="1121"/>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92" name="Line 1104"/>
            <p:cNvSpPr>
              <a:spLocks noChangeShapeType="1"/>
            </p:cNvSpPr>
            <p:nvPr/>
          </p:nvSpPr>
          <p:spPr bwMode="auto">
            <a:xfrm>
              <a:off x="2370" y="1146"/>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93" name="Line 1105"/>
            <p:cNvSpPr>
              <a:spLocks noChangeShapeType="1"/>
            </p:cNvSpPr>
            <p:nvPr/>
          </p:nvSpPr>
          <p:spPr bwMode="auto">
            <a:xfrm flipH="1" flipV="1">
              <a:off x="1677" y="1344"/>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94" name="Line 1106"/>
            <p:cNvSpPr>
              <a:spLocks noChangeShapeType="1"/>
            </p:cNvSpPr>
            <p:nvPr/>
          </p:nvSpPr>
          <p:spPr bwMode="auto">
            <a:xfrm>
              <a:off x="1721" y="1344"/>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95" name="Oval 1107"/>
            <p:cNvSpPr>
              <a:spLocks noChangeArrowheads="1"/>
            </p:cNvSpPr>
            <p:nvPr/>
          </p:nvSpPr>
          <p:spPr bwMode="auto">
            <a:xfrm>
              <a:off x="1634" y="1915"/>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96" name="Rectangle 1108"/>
            <p:cNvSpPr>
              <a:spLocks noChangeArrowheads="1"/>
            </p:cNvSpPr>
            <p:nvPr/>
          </p:nvSpPr>
          <p:spPr bwMode="auto">
            <a:xfrm>
              <a:off x="2284" y="2287"/>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97" name="Line 1109"/>
            <p:cNvSpPr>
              <a:spLocks noChangeShapeType="1"/>
            </p:cNvSpPr>
            <p:nvPr/>
          </p:nvSpPr>
          <p:spPr bwMode="auto">
            <a:xfrm>
              <a:off x="1742" y="1270"/>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678998" name="Group 1110"/>
          <p:cNvGrpSpPr>
            <a:grpSpLocks/>
          </p:cNvGrpSpPr>
          <p:nvPr/>
        </p:nvGrpSpPr>
        <p:grpSpPr bwMode="auto">
          <a:xfrm>
            <a:off x="3810000" y="5180013"/>
            <a:ext cx="1085850" cy="915987"/>
            <a:chOff x="1504" y="997"/>
            <a:chExt cx="1776" cy="1488"/>
          </a:xfrm>
        </p:grpSpPr>
        <p:sp>
          <p:nvSpPr>
            <p:cNvPr id="678999" name="Line 1111"/>
            <p:cNvSpPr>
              <a:spLocks noChangeShapeType="1"/>
            </p:cNvSpPr>
            <p:nvPr/>
          </p:nvSpPr>
          <p:spPr bwMode="auto">
            <a:xfrm>
              <a:off x="1937" y="2088"/>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00" name="Rectangle 1112"/>
            <p:cNvSpPr>
              <a:spLocks noChangeArrowheads="1"/>
            </p:cNvSpPr>
            <p:nvPr/>
          </p:nvSpPr>
          <p:spPr bwMode="auto">
            <a:xfrm>
              <a:off x="2674" y="1939"/>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01" name="Oval 1113"/>
            <p:cNvSpPr>
              <a:spLocks noChangeArrowheads="1"/>
            </p:cNvSpPr>
            <p:nvPr/>
          </p:nvSpPr>
          <p:spPr bwMode="auto">
            <a:xfrm>
              <a:off x="2219" y="1543"/>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679002" name="Rectangle 1114"/>
            <p:cNvSpPr>
              <a:spLocks noChangeArrowheads="1"/>
            </p:cNvSpPr>
            <p:nvPr/>
          </p:nvSpPr>
          <p:spPr bwMode="auto">
            <a:xfrm>
              <a:off x="3042" y="1468"/>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03" name="Rectangle 1115"/>
            <p:cNvSpPr>
              <a:spLocks noChangeArrowheads="1"/>
            </p:cNvSpPr>
            <p:nvPr/>
          </p:nvSpPr>
          <p:spPr bwMode="auto">
            <a:xfrm>
              <a:off x="1504" y="1146"/>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04" name="Oval 1116"/>
            <p:cNvSpPr>
              <a:spLocks noChangeArrowheads="1"/>
            </p:cNvSpPr>
            <p:nvPr/>
          </p:nvSpPr>
          <p:spPr bwMode="auto">
            <a:xfrm>
              <a:off x="2045" y="997"/>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05" name="Oval 1117"/>
            <p:cNvSpPr>
              <a:spLocks noChangeArrowheads="1"/>
            </p:cNvSpPr>
            <p:nvPr/>
          </p:nvSpPr>
          <p:spPr bwMode="auto">
            <a:xfrm>
              <a:off x="2674" y="1096"/>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06" name="Line 1118"/>
            <p:cNvSpPr>
              <a:spLocks noChangeShapeType="1"/>
            </p:cNvSpPr>
            <p:nvPr/>
          </p:nvSpPr>
          <p:spPr bwMode="auto">
            <a:xfrm>
              <a:off x="2400" y="1728"/>
              <a:ext cx="14" cy="55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07" name="Line 1119"/>
            <p:cNvSpPr>
              <a:spLocks noChangeShapeType="1"/>
            </p:cNvSpPr>
            <p:nvPr/>
          </p:nvSpPr>
          <p:spPr bwMode="auto">
            <a:xfrm flipH="1">
              <a:off x="2522" y="2138"/>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08" name="Line 1120"/>
            <p:cNvSpPr>
              <a:spLocks noChangeShapeType="1"/>
            </p:cNvSpPr>
            <p:nvPr/>
          </p:nvSpPr>
          <p:spPr bwMode="auto">
            <a:xfrm flipH="1" flipV="1">
              <a:off x="1569" y="1344"/>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09" name="Line 1121"/>
            <p:cNvSpPr>
              <a:spLocks noChangeShapeType="1"/>
            </p:cNvSpPr>
            <p:nvPr/>
          </p:nvSpPr>
          <p:spPr bwMode="auto">
            <a:xfrm flipH="1">
              <a:off x="1894" y="1195"/>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10" name="Line 1122"/>
            <p:cNvSpPr>
              <a:spLocks noChangeShapeType="1"/>
            </p:cNvSpPr>
            <p:nvPr/>
          </p:nvSpPr>
          <p:spPr bwMode="auto">
            <a:xfrm>
              <a:off x="2262" y="1195"/>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11" name="Line 1123"/>
            <p:cNvSpPr>
              <a:spLocks noChangeShapeType="1"/>
            </p:cNvSpPr>
            <p:nvPr/>
          </p:nvSpPr>
          <p:spPr bwMode="auto">
            <a:xfrm>
              <a:off x="2392" y="1096"/>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12" name="Line 1124"/>
            <p:cNvSpPr>
              <a:spLocks noChangeShapeType="1"/>
            </p:cNvSpPr>
            <p:nvPr/>
          </p:nvSpPr>
          <p:spPr bwMode="auto">
            <a:xfrm flipH="1">
              <a:off x="2890" y="1667"/>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13" name="Line 1125"/>
            <p:cNvSpPr>
              <a:spLocks noChangeShapeType="1"/>
            </p:cNvSpPr>
            <p:nvPr/>
          </p:nvSpPr>
          <p:spPr bwMode="auto">
            <a:xfrm flipH="1">
              <a:off x="2804" y="1295"/>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14" name="Line 1126"/>
            <p:cNvSpPr>
              <a:spLocks noChangeShapeType="1"/>
            </p:cNvSpPr>
            <p:nvPr/>
          </p:nvSpPr>
          <p:spPr bwMode="auto">
            <a:xfrm flipV="1">
              <a:off x="1742" y="1121"/>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15" name="Line 1127"/>
            <p:cNvSpPr>
              <a:spLocks noChangeShapeType="1"/>
            </p:cNvSpPr>
            <p:nvPr/>
          </p:nvSpPr>
          <p:spPr bwMode="auto">
            <a:xfrm>
              <a:off x="2370" y="1146"/>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16" name="Line 1128"/>
            <p:cNvSpPr>
              <a:spLocks noChangeShapeType="1"/>
            </p:cNvSpPr>
            <p:nvPr/>
          </p:nvSpPr>
          <p:spPr bwMode="auto">
            <a:xfrm flipH="1" flipV="1">
              <a:off x="1677" y="1344"/>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17" name="Line 1129"/>
            <p:cNvSpPr>
              <a:spLocks noChangeShapeType="1"/>
            </p:cNvSpPr>
            <p:nvPr/>
          </p:nvSpPr>
          <p:spPr bwMode="auto">
            <a:xfrm>
              <a:off x="1721" y="1344"/>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18" name="Oval 1130"/>
            <p:cNvSpPr>
              <a:spLocks noChangeArrowheads="1"/>
            </p:cNvSpPr>
            <p:nvPr/>
          </p:nvSpPr>
          <p:spPr bwMode="auto">
            <a:xfrm>
              <a:off x="1634" y="1915"/>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19" name="Rectangle 1131"/>
            <p:cNvSpPr>
              <a:spLocks noChangeArrowheads="1"/>
            </p:cNvSpPr>
            <p:nvPr/>
          </p:nvSpPr>
          <p:spPr bwMode="auto">
            <a:xfrm>
              <a:off x="2284" y="2287"/>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20" name="Line 1132"/>
            <p:cNvSpPr>
              <a:spLocks noChangeShapeType="1"/>
            </p:cNvSpPr>
            <p:nvPr/>
          </p:nvSpPr>
          <p:spPr bwMode="auto">
            <a:xfrm>
              <a:off x="1742" y="1270"/>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679021" name="Group 1133"/>
          <p:cNvGrpSpPr>
            <a:grpSpLocks/>
          </p:cNvGrpSpPr>
          <p:nvPr/>
        </p:nvGrpSpPr>
        <p:grpSpPr bwMode="auto">
          <a:xfrm>
            <a:off x="4495800" y="989013"/>
            <a:ext cx="1085850" cy="915987"/>
            <a:chOff x="1504" y="997"/>
            <a:chExt cx="1776" cy="1488"/>
          </a:xfrm>
        </p:grpSpPr>
        <p:sp>
          <p:nvSpPr>
            <p:cNvPr id="679022" name="Line 1134"/>
            <p:cNvSpPr>
              <a:spLocks noChangeShapeType="1"/>
            </p:cNvSpPr>
            <p:nvPr/>
          </p:nvSpPr>
          <p:spPr bwMode="auto">
            <a:xfrm>
              <a:off x="1937" y="2088"/>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23" name="Rectangle 1135"/>
            <p:cNvSpPr>
              <a:spLocks noChangeArrowheads="1"/>
            </p:cNvSpPr>
            <p:nvPr/>
          </p:nvSpPr>
          <p:spPr bwMode="auto">
            <a:xfrm>
              <a:off x="2674" y="1939"/>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24" name="Oval 1136"/>
            <p:cNvSpPr>
              <a:spLocks noChangeArrowheads="1"/>
            </p:cNvSpPr>
            <p:nvPr/>
          </p:nvSpPr>
          <p:spPr bwMode="auto">
            <a:xfrm>
              <a:off x="2219" y="1543"/>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679025" name="Rectangle 1137"/>
            <p:cNvSpPr>
              <a:spLocks noChangeArrowheads="1"/>
            </p:cNvSpPr>
            <p:nvPr/>
          </p:nvSpPr>
          <p:spPr bwMode="auto">
            <a:xfrm>
              <a:off x="3042" y="1468"/>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26" name="Rectangle 1138"/>
            <p:cNvSpPr>
              <a:spLocks noChangeArrowheads="1"/>
            </p:cNvSpPr>
            <p:nvPr/>
          </p:nvSpPr>
          <p:spPr bwMode="auto">
            <a:xfrm>
              <a:off x="1504" y="1146"/>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27" name="Oval 1139"/>
            <p:cNvSpPr>
              <a:spLocks noChangeArrowheads="1"/>
            </p:cNvSpPr>
            <p:nvPr/>
          </p:nvSpPr>
          <p:spPr bwMode="auto">
            <a:xfrm>
              <a:off x="2045" y="997"/>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28" name="Oval 1140"/>
            <p:cNvSpPr>
              <a:spLocks noChangeArrowheads="1"/>
            </p:cNvSpPr>
            <p:nvPr/>
          </p:nvSpPr>
          <p:spPr bwMode="auto">
            <a:xfrm>
              <a:off x="2674" y="1096"/>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29" name="Line 1141"/>
            <p:cNvSpPr>
              <a:spLocks noChangeShapeType="1"/>
            </p:cNvSpPr>
            <p:nvPr/>
          </p:nvSpPr>
          <p:spPr bwMode="auto">
            <a:xfrm>
              <a:off x="2400" y="1728"/>
              <a:ext cx="14" cy="55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30" name="Line 1142"/>
            <p:cNvSpPr>
              <a:spLocks noChangeShapeType="1"/>
            </p:cNvSpPr>
            <p:nvPr/>
          </p:nvSpPr>
          <p:spPr bwMode="auto">
            <a:xfrm flipH="1">
              <a:off x="2522" y="2138"/>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31" name="Line 1143"/>
            <p:cNvSpPr>
              <a:spLocks noChangeShapeType="1"/>
            </p:cNvSpPr>
            <p:nvPr/>
          </p:nvSpPr>
          <p:spPr bwMode="auto">
            <a:xfrm flipH="1" flipV="1">
              <a:off x="1569" y="1344"/>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32" name="Line 1144"/>
            <p:cNvSpPr>
              <a:spLocks noChangeShapeType="1"/>
            </p:cNvSpPr>
            <p:nvPr/>
          </p:nvSpPr>
          <p:spPr bwMode="auto">
            <a:xfrm flipH="1">
              <a:off x="1894" y="1195"/>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33" name="Line 1145"/>
            <p:cNvSpPr>
              <a:spLocks noChangeShapeType="1"/>
            </p:cNvSpPr>
            <p:nvPr/>
          </p:nvSpPr>
          <p:spPr bwMode="auto">
            <a:xfrm>
              <a:off x="2262" y="1195"/>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34" name="Line 1146"/>
            <p:cNvSpPr>
              <a:spLocks noChangeShapeType="1"/>
            </p:cNvSpPr>
            <p:nvPr/>
          </p:nvSpPr>
          <p:spPr bwMode="auto">
            <a:xfrm>
              <a:off x="2392" y="1096"/>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35" name="Line 1147"/>
            <p:cNvSpPr>
              <a:spLocks noChangeShapeType="1"/>
            </p:cNvSpPr>
            <p:nvPr/>
          </p:nvSpPr>
          <p:spPr bwMode="auto">
            <a:xfrm flipH="1">
              <a:off x="2890" y="1667"/>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36" name="Line 1148"/>
            <p:cNvSpPr>
              <a:spLocks noChangeShapeType="1"/>
            </p:cNvSpPr>
            <p:nvPr/>
          </p:nvSpPr>
          <p:spPr bwMode="auto">
            <a:xfrm flipH="1">
              <a:off x="2804" y="1295"/>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37" name="Line 1149"/>
            <p:cNvSpPr>
              <a:spLocks noChangeShapeType="1"/>
            </p:cNvSpPr>
            <p:nvPr/>
          </p:nvSpPr>
          <p:spPr bwMode="auto">
            <a:xfrm flipV="1">
              <a:off x="1742" y="1121"/>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38" name="Line 1150"/>
            <p:cNvSpPr>
              <a:spLocks noChangeShapeType="1"/>
            </p:cNvSpPr>
            <p:nvPr/>
          </p:nvSpPr>
          <p:spPr bwMode="auto">
            <a:xfrm>
              <a:off x="2370" y="1146"/>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39" name="Line 1151"/>
            <p:cNvSpPr>
              <a:spLocks noChangeShapeType="1"/>
            </p:cNvSpPr>
            <p:nvPr/>
          </p:nvSpPr>
          <p:spPr bwMode="auto">
            <a:xfrm flipH="1" flipV="1">
              <a:off x="1677" y="1344"/>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40" name="Line 1152"/>
            <p:cNvSpPr>
              <a:spLocks noChangeShapeType="1"/>
            </p:cNvSpPr>
            <p:nvPr/>
          </p:nvSpPr>
          <p:spPr bwMode="auto">
            <a:xfrm>
              <a:off x="1721" y="1344"/>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41" name="Oval 1153"/>
            <p:cNvSpPr>
              <a:spLocks noChangeArrowheads="1"/>
            </p:cNvSpPr>
            <p:nvPr/>
          </p:nvSpPr>
          <p:spPr bwMode="auto">
            <a:xfrm>
              <a:off x="1634" y="1915"/>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42" name="Rectangle 1154"/>
            <p:cNvSpPr>
              <a:spLocks noChangeArrowheads="1"/>
            </p:cNvSpPr>
            <p:nvPr/>
          </p:nvSpPr>
          <p:spPr bwMode="auto">
            <a:xfrm>
              <a:off x="2284" y="2287"/>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43" name="Line 1155"/>
            <p:cNvSpPr>
              <a:spLocks noChangeShapeType="1"/>
            </p:cNvSpPr>
            <p:nvPr/>
          </p:nvSpPr>
          <p:spPr bwMode="auto">
            <a:xfrm>
              <a:off x="1742" y="1270"/>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679044" name="Group 1156"/>
          <p:cNvGrpSpPr>
            <a:grpSpLocks/>
          </p:cNvGrpSpPr>
          <p:nvPr/>
        </p:nvGrpSpPr>
        <p:grpSpPr bwMode="auto">
          <a:xfrm flipH="1">
            <a:off x="5410200" y="760413"/>
            <a:ext cx="1085850" cy="915987"/>
            <a:chOff x="1504" y="997"/>
            <a:chExt cx="1776" cy="1488"/>
          </a:xfrm>
        </p:grpSpPr>
        <p:sp>
          <p:nvSpPr>
            <p:cNvPr id="679045" name="Line 1157"/>
            <p:cNvSpPr>
              <a:spLocks noChangeShapeType="1"/>
            </p:cNvSpPr>
            <p:nvPr/>
          </p:nvSpPr>
          <p:spPr bwMode="auto">
            <a:xfrm>
              <a:off x="1937" y="2088"/>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46" name="Rectangle 1158"/>
            <p:cNvSpPr>
              <a:spLocks noChangeArrowheads="1"/>
            </p:cNvSpPr>
            <p:nvPr/>
          </p:nvSpPr>
          <p:spPr bwMode="auto">
            <a:xfrm>
              <a:off x="2674" y="1939"/>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47" name="Oval 1159"/>
            <p:cNvSpPr>
              <a:spLocks noChangeArrowheads="1"/>
            </p:cNvSpPr>
            <p:nvPr/>
          </p:nvSpPr>
          <p:spPr bwMode="auto">
            <a:xfrm>
              <a:off x="2219" y="1543"/>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679048" name="Rectangle 1160"/>
            <p:cNvSpPr>
              <a:spLocks noChangeArrowheads="1"/>
            </p:cNvSpPr>
            <p:nvPr/>
          </p:nvSpPr>
          <p:spPr bwMode="auto">
            <a:xfrm>
              <a:off x="3042" y="1468"/>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49" name="Rectangle 1161"/>
            <p:cNvSpPr>
              <a:spLocks noChangeArrowheads="1"/>
            </p:cNvSpPr>
            <p:nvPr/>
          </p:nvSpPr>
          <p:spPr bwMode="auto">
            <a:xfrm>
              <a:off x="1504" y="1146"/>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50" name="Oval 1162"/>
            <p:cNvSpPr>
              <a:spLocks noChangeArrowheads="1"/>
            </p:cNvSpPr>
            <p:nvPr/>
          </p:nvSpPr>
          <p:spPr bwMode="auto">
            <a:xfrm>
              <a:off x="2045" y="997"/>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51" name="Oval 1163"/>
            <p:cNvSpPr>
              <a:spLocks noChangeArrowheads="1"/>
            </p:cNvSpPr>
            <p:nvPr/>
          </p:nvSpPr>
          <p:spPr bwMode="auto">
            <a:xfrm>
              <a:off x="2674" y="1096"/>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52" name="Line 1164"/>
            <p:cNvSpPr>
              <a:spLocks noChangeShapeType="1"/>
            </p:cNvSpPr>
            <p:nvPr/>
          </p:nvSpPr>
          <p:spPr bwMode="auto">
            <a:xfrm>
              <a:off x="2400" y="1728"/>
              <a:ext cx="14" cy="55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53" name="Line 1165"/>
            <p:cNvSpPr>
              <a:spLocks noChangeShapeType="1"/>
            </p:cNvSpPr>
            <p:nvPr/>
          </p:nvSpPr>
          <p:spPr bwMode="auto">
            <a:xfrm flipH="1">
              <a:off x="2522" y="2138"/>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54" name="Line 1166"/>
            <p:cNvSpPr>
              <a:spLocks noChangeShapeType="1"/>
            </p:cNvSpPr>
            <p:nvPr/>
          </p:nvSpPr>
          <p:spPr bwMode="auto">
            <a:xfrm flipH="1" flipV="1">
              <a:off x="1569" y="1344"/>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55" name="Line 1167"/>
            <p:cNvSpPr>
              <a:spLocks noChangeShapeType="1"/>
            </p:cNvSpPr>
            <p:nvPr/>
          </p:nvSpPr>
          <p:spPr bwMode="auto">
            <a:xfrm flipH="1">
              <a:off x="1894" y="1195"/>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56" name="Line 1168"/>
            <p:cNvSpPr>
              <a:spLocks noChangeShapeType="1"/>
            </p:cNvSpPr>
            <p:nvPr/>
          </p:nvSpPr>
          <p:spPr bwMode="auto">
            <a:xfrm>
              <a:off x="2262" y="1195"/>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57" name="Line 1169"/>
            <p:cNvSpPr>
              <a:spLocks noChangeShapeType="1"/>
            </p:cNvSpPr>
            <p:nvPr/>
          </p:nvSpPr>
          <p:spPr bwMode="auto">
            <a:xfrm>
              <a:off x="2392" y="1096"/>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58" name="Line 1170"/>
            <p:cNvSpPr>
              <a:spLocks noChangeShapeType="1"/>
            </p:cNvSpPr>
            <p:nvPr/>
          </p:nvSpPr>
          <p:spPr bwMode="auto">
            <a:xfrm flipH="1">
              <a:off x="2890" y="1667"/>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59" name="Line 1171"/>
            <p:cNvSpPr>
              <a:spLocks noChangeShapeType="1"/>
            </p:cNvSpPr>
            <p:nvPr/>
          </p:nvSpPr>
          <p:spPr bwMode="auto">
            <a:xfrm flipH="1">
              <a:off x="2804" y="1295"/>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60" name="Line 1172"/>
            <p:cNvSpPr>
              <a:spLocks noChangeShapeType="1"/>
            </p:cNvSpPr>
            <p:nvPr/>
          </p:nvSpPr>
          <p:spPr bwMode="auto">
            <a:xfrm flipV="1">
              <a:off x="1742" y="1121"/>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61" name="Line 1173"/>
            <p:cNvSpPr>
              <a:spLocks noChangeShapeType="1"/>
            </p:cNvSpPr>
            <p:nvPr/>
          </p:nvSpPr>
          <p:spPr bwMode="auto">
            <a:xfrm>
              <a:off x="2370" y="1146"/>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62" name="Line 1174"/>
            <p:cNvSpPr>
              <a:spLocks noChangeShapeType="1"/>
            </p:cNvSpPr>
            <p:nvPr/>
          </p:nvSpPr>
          <p:spPr bwMode="auto">
            <a:xfrm flipH="1" flipV="1">
              <a:off x="1677" y="1344"/>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63" name="Line 1175"/>
            <p:cNvSpPr>
              <a:spLocks noChangeShapeType="1"/>
            </p:cNvSpPr>
            <p:nvPr/>
          </p:nvSpPr>
          <p:spPr bwMode="auto">
            <a:xfrm>
              <a:off x="1721" y="1344"/>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64" name="Oval 1176"/>
            <p:cNvSpPr>
              <a:spLocks noChangeArrowheads="1"/>
            </p:cNvSpPr>
            <p:nvPr/>
          </p:nvSpPr>
          <p:spPr bwMode="auto">
            <a:xfrm>
              <a:off x="1634" y="1915"/>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65" name="Rectangle 1177"/>
            <p:cNvSpPr>
              <a:spLocks noChangeArrowheads="1"/>
            </p:cNvSpPr>
            <p:nvPr/>
          </p:nvSpPr>
          <p:spPr bwMode="auto">
            <a:xfrm>
              <a:off x="2284" y="2287"/>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66" name="Line 1178"/>
            <p:cNvSpPr>
              <a:spLocks noChangeShapeType="1"/>
            </p:cNvSpPr>
            <p:nvPr/>
          </p:nvSpPr>
          <p:spPr bwMode="auto">
            <a:xfrm>
              <a:off x="1742" y="1270"/>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679067" name="Group 1179"/>
          <p:cNvGrpSpPr>
            <a:grpSpLocks/>
          </p:cNvGrpSpPr>
          <p:nvPr/>
        </p:nvGrpSpPr>
        <p:grpSpPr bwMode="auto">
          <a:xfrm>
            <a:off x="6324600" y="762000"/>
            <a:ext cx="1085850" cy="915988"/>
            <a:chOff x="1504" y="997"/>
            <a:chExt cx="1776" cy="1488"/>
          </a:xfrm>
        </p:grpSpPr>
        <p:sp>
          <p:nvSpPr>
            <p:cNvPr id="679068" name="Line 1180"/>
            <p:cNvSpPr>
              <a:spLocks noChangeShapeType="1"/>
            </p:cNvSpPr>
            <p:nvPr/>
          </p:nvSpPr>
          <p:spPr bwMode="auto">
            <a:xfrm>
              <a:off x="1937" y="2088"/>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69" name="Rectangle 1181"/>
            <p:cNvSpPr>
              <a:spLocks noChangeArrowheads="1"/>
            </p:cNvSpPr>
            <p:nvPr/>
          </p:nvSpPr>
          <p:spPr bwMode="auto">
            <a:xfrm>
              <a:off x="2674" y="1939"/>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70" name="Oval 1182"/>
            <p:cNvSpPr>
              <a:spLocks noChangeArrowheads="1"/>
            </p:cNvSpPr>
            <p:nvPr/>
          </p:nvSpPr>
          <p:spPr bwMode="auto">
            <a:xfrm>
              <a:off x="2219" y="1543"/>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679071" name="Rectangle 1183"/>
            <p:cNvSpPr>
              <a:spLocks noChangeArrowheads="1"/>
            </p:cNvSpPr>
            <p:nvPr/>
          </p:nvSpPr>
          <p:spPr bwMode="auto">
            <a:xfrm>
              <a:off x="3042" y="1468"/>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72" name="Rectangle 1184"/>
            <p:cNvSpPr>
              <a:spLocks noChangeArrowheads="1"/>
            </p:cNvSpPr>
            <p:nvPr/>
          </p:nvSpPr>
          <p:spPr bwMode="auto">
            <a:xfrm>
              <a:off x="1504" y="1146"/>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73" name="Oval 1185"/>
            <p:cNvSpPr>
              <a:spLocks noChangeArrowheads="1"/>
            </p:cNvSpPr>
            <p:nvPr/>
          </p:nvSpPr>
          <p:spPr bwMode="auto">
            <a:xfrm>
              <a:off x="2045" y="997"/>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74" name="Oval 1186"/>
            <p:cNvSpPr>
              <a:spLocks noChangeArrowheads="1"/>
            </p:cNvSpPr>
            <p:nvPr/>
          </p:nvSpPr>
          <p:spPr bwMode="auto">
            <a:xfrm>
              <a:off x="2674" y="1096"/>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75" name="Line 1187"/>
            <p:cNvSpPr>
              <a:spLocks noChangeShapeType="1"/>
            </p:cNvSpPr>
            <p:nvPr/>
          </p:nvSpPr>
          <p:spPr bwMode="auto">
            <a:xfrm>
              <a:off x="2400" y="1728"/>
              <a:ext cx="14" cy="55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76" name="Line 1188"/>
            <p:cNvSpPr>
              <a:spLocks noChangeShapeType="1"/>
            </p:cNvSpPr>
            <p:nvPr/>
          </p:nvSpPr>
          <p:spPr bwMode="auto">
            <a:xfrm flipH="1">
              <a:off x="2522" y="2138"/>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77" name="Line 1189"/>
            <p:cNvSpPr>
              <a:spLocks noChangeShapeType="1"/>
            </p:cNvSpPr>
            <p:nvPr/>
          </p:nvSpPr>
          <p:spPr bwMode="auto">
            <a:xfrm flipH="1" flipV="1">
              <a:off x="1569" y="1344"/>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78" name="Line 1190"/>
            <p:cNvSpPr>
              <a:spLocks noChangeShapeType="1"/>
            </p:cNvSpPr>
            <p:nvPr/>
          </p:nvSpPr>
          <p:spPr bwMode="auto">
            <a:xfrm flipH="1">
              <a:off x="1894" y="1195"/>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79" name="Line 1191"/>
            <p:cNvSpPr>
              <a:spLocks noChangeShapeType="1"/>
            </p:cNvSpPr>
            <p:nvPr/>
          </p:nvSpPr>
          <p:spPr bwMode="auto">
            <a:xfrm>
              <a:off x="2262" y="1195"/>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80" name="Line 1192"/>
            <p:cNvSpPr>
              <a:spLocks noChangeShapeType="1"/>
            </p:cNvSpPr>
            <p:nvPr/>
          </p:nvSpPr>
          <p:spPr bwMode="auto">
            <a:xfrm>
              <a:off x="2392" y="1096"/>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81" name="Line 1193"/>
            <p:cNvSpPr>
              <a:spLocks noChangeShapeType="1"/>
            </p:cNvSpPr>
            <p:nvPr/>
          </p:nvSpPr>
          <p:spPr bwMode="auto">
            <a:xfrm flipH="1">
              <a:off x="2890" y="1667"/>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82" name="Line 1194"/>
            <p:cNvSpPr>
              <a:spLocks noChangeShapeType="1"/>
            </p:cNvSpPr>
            <p:nvPr/>
          </p:nvSpPr>
          <p:spPr bwMode="auto">
            <a:xfrm flipH="1">
              <a:off x="2804" y="1295"/>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83" name="Line 1195"/>
            <p:cNvSpPr>
              <a:spLocks noChangeShapeType="1"/>
            </p:cNvSpPr>
            <p:nvPr/>
          </p:nvSpPr>
          <p:spPr bwMode="auto">
            <a:xfrm flipV="1">
              <a:off x="1742" y="1121"/>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84" name="Line 1196"/>
            <p:cNvSpPr>
              <a:spLocks noChangeShapeType="1"/>
            </p:cNvSpPr>
            <p:nvPr/>
          </p:nvSpPr>
          <p:spPr bwMode="auto">
            <a:xfrm>
              <a:off x="2370" y="1146"/>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85" name="Line 1197"/>
            <p:cNvSpPr>
              <a:spLocks noChangeShapeType="1"/>
            </p:cNvSpPr>
            <p:nvPr/>
          </p:nvSpPr>
          <p:spPr bwMode="auto">
            <a:xfrm flipH="1" flipV="1">
              <a:off x="1677" y="1344"/>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86" name="Line 1198"/>
            <p:cNvSpPr>
              <a:spLocks noChangeShapeType="1"/>
            </p:cNvSpPr>
            <p:nvPr/>
          </p:nvSpPr>
          <p:spPr bwMode="auto">
            <a:xfrm>
              <a:off x="1721" y="1344"/>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87" name="Oval 1199"/>
            <p:cNvSpPr>
              <a:spLocks noChangeArrowheads="1"/>
            </p:cNvSpPr>
            <p:nvPr/>
          </p:nvSpPr>
          <p:spPr bwMode="auto">
            <a:xfrm>
              <a:off x="1634" y="1915"/>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88" name="Rectangle 1200"/>
            <p:cNvSpPr>
              <a:spLocks noChangeArrowheads="1"/>
            </p:cNvSpPr>
            <p:nvPr/>
          </p:nvSpPr>
          <p:spPr bwMode="auto">
            <a:xfrm>
              <a:off x="2284" y="2287"/>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89" name="Line 1201"/>
            <p:cNvSpPr>
              <a:spLocks noChangeShapeType="1"/>
            </p:cNvSpPr>
            <p:nvPr/>
          </p:nvSpPr>
          <p:spPr bwMode="auto">
            <a:xfrm>
              <a:off x="1742" y="1270"/>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679090" name="Group 1202"/>
          <p:cNvGrpSpPr>
            <a:grpSpLocks/>
          </p:cNvGrpSpPr>
          <p:nvPr/>
        </p:nvGrpSpPr>
        <p:grpSpPr bwMode="auto">
          <a:xfrm>
            <a:off x="6858000" y="762000"/>
            <a:ext cx="1085850" cy="915988"/>
            <a:chOff x="1504" y="997"/>
            <a:chExt cx="1776" cy="1488"/>
          </a:xfrm>
        </p:grpSpPr>
        <p:sp>
          <p:nvSpPr>
            <p:cNvPr id="679091" name="Line 1203"/>
            <p:cNvSpPr>
              <a:spLocks noChangeShapeType="1"/>
            </p:cNvSpPr>
            <p:nvPr/>
          </p:nvSpPr>
          <p:spPr bwMode="auto">
            <a:xfrm>
              <a:off x="1937" y="2088"/>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92" name="Rectangle 1204"/>
            <p:cNvSpPr>
              <a:spLocks noChangeArrowheads="1"/>
            </p:cNvSpPr>
            <p:nvPr/>
          </p:nvSpPr>
          <p:spPr bwMode="auto">
            <a:xfrm>
              <a:off x="2674" y="1939"/>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93" name="Oval 1205"/>
            <p:cNvSpPr>
              <a:spLocks noChangeArrowheads="1"/>
            </p:cNvSpPr>
            <p:nvPr/>
          </p:nvSpPr>
          <p:spPr bwMode="auto">
            <a:xfrm>
              <a:off x="2219" y="1543"/>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679094" name="Rectangle 1206"/>
            <p:cNvSpPr>
              <a:spLocks noChangeArrowheads="1"/>
            </p:cNvSpPr>
            <p:nvPr/>
          </p:nvSpPr>
          <p:spPr bwMode="auto">
            <a:xfrm>
              <a:off x="3042" y="1468"/>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95" name="Rectangle 1207"/>
            <p:cNvSpPr>
              <a:spLocks noChangeArrowheads="1"/>
            </p:cNvSpPr>
            <p:nvPr/>
          </p:nvSpPr>
          <p:spPr bwMode="auto">
            <a:xfrm>
              <a:off x="1504" y="1146"/>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96" name="Oval 1208"/>
            <p:cNvSpPr>
              <a:spLocks noChangeArrowheads="1"/>
            </p:cNvSpPr>
            <p:nvPr/>
          </p:nvSpPr>
          <p:spPr bwMode="auto">
            <a:xfrm>
              <a:off x="2045" y="997"/>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97" name="Oval 1209"/>
            <p:cNvSpPr>
              <a:spLocks noChangeArrowheads="1"/>
            </p:cNvSpPr>
            <p:nvPr/>
          </p:nvSpPr>
          <p:spPr bwMode="auto">
            <a:xfrm>
              <a:off x="2674" y="1096"/>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98" name="Line 1210"/>
            <p:cNvSpPr>
              <a:spLocks noChangeShapeType="1"/>
            </p:cNvSpPr>
            <p:nvPr/>
          </p:nvSpPr>
          <p:spPr bwMode="auto">
            <a:xfrm>
              <a:off x="2400" y="1728"/>
              <a:ext cx="14" cy="55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99" name="Line 1211"/>
            <p:cNvSpPr>
              <a:spLocks noChangeShapeType="1"/>
            </p:cNvSpPr>
            <p:nvPr/>
          </p:nvSpPr>
          <p:spPr bwMode="auto">
            <a:xfrm flipH="1">
              <a:off x="2522" y="2138"/>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00" name="Line 1212"/>
            <p:cNvSpPr>
              <a:spLocks noChangeShapeType="1"/>
            </p:cNvSpPr>
            <p:nvPr/>
          </p:nvSpPr>
          <p:spPr bwMode="auto">
            <a:xfrm flipH="1" flipV="1">
              <a:off x="1569" y="1344"/>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01" name="Line 1213"/>
            <p:cNvSpPr>
              <a:spLocks noChangeShapeType="1"/>
            </p:cNvSpPr>
            <p:nvPr/>
          </p:nvSpPr>
          <p:spPr bwMode="auto">
            <a:xfrm flipH="1">
              <a:off x="1894" y="1195"/>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02" name="Line 1214"/>
            <p:cNvSpPr>
              <a:spLocks noChangeShapeType="1"/>
            </p:cNvSpPr>
            <p:nvPr/>
          </p:nvSpPr>
          <p:spPr bwMode="auto">
            <a:xfrm>
              <a:off x="2262" y="1195"/>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03" name="Line 1215"/>
            <p:cNvSpPr>
              <a:spLocks noChangeShapeType="1"/>
            </p:cNvSpPr>
            <p:nvPr/>
          </p:nvSpPr>
          <p:spPr bwMode="auto">
            <a:xfrm>
              <a:off x="2392" y="1096"/>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04" name="Line 1216"/>
            <p:cNvSpPr>
              <a:spLocks noChangeShapeType="1"/>
            </p:cNvSpPr>
            <p:nvPr/>
          </p:nvSpPr>
          <p:spPr bwMode="auto">
            <a:xfrm flipH="1">
              <a:off x="2890" y="1667"/>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05" name="Line 1217"/>
            <p:cNvSpPr>
              <a:spLocks noChangeShapeType="1"/>
            </p:cNvSpPr>
            <p:nvPr/>
          </p:nvSpPr>
          <p:spPr bwMode="auto">
            <a:xfrm flipH="1">
              <a:off x="2804" y="1295"/>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06" name="Line 1218"/>
            <p:cNvSpPr>
              <a:spLocks noChangeShapeType="1"/>
            </p:cNvSpPr>
            <p:nvPr/>
          </p:nvSpPr>
          <p:spPr bwMode="auto">
            <a:xfrm flipV="1">
              <a:off x="1742" y="1121"/>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07" name="Line 1219"/>
            <p:cNvSpPr>
              <a:spLocks noChangeShapeType="1"/>
            </p:cNvSpPr>
            <p:nvPr/>
          </p:nvSpPr>
          <p:spPr bwMode="auto">
            <a:xfrm>
              <a:off x="2370" y="1146"/>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08" name="Line 1220"/>
            <p:cNvSpPr>
              <a:spLocks noChangeShapeType="1"/>
            </p:cNvSpPr>
            <p:nvPr/>
          </p:nvSpPr>
          <p:spPr bwMode="auto">
            <a:xfrm flipH="1" flipV="1">
              <a:off x="1677" y="1344"/>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09" name="Line 1221"/>
            <p:cNvSpPr>
              <a:spLocks noChangeShapeType="1"/>
            </p:cNvSpPr>
            <p:nvPr/>
          </p:nvSpPr>
          <p:spPr bwMode="auto">
            <a:xfrm>
              <a:off x="1721" y="1344"/>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10" name="Oval 1222"/>
            <p:cNvSpPr>
              <a:spLocks noChangeArrowheads="1"/>
            </p:cNvSpPr>
            <p:nvPr/>
          </p:nvSpPr>
          <p:spPr bwMode="auto">
            <a:xfrm>
              <a:off x="1634" y="1915"/>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111" name="Rectangle 1223"/>
            <p:cNvSpPr>
              <a:spLocks noChangeArrowheads="1"/>
            </p:cNvSpPr>
            <p:nvPr/>
          </p:nvSpPr>
          <p:spPr bwMode="auto">
            <a:xfrm>
              <a:off x="2284" y="2287"/>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112" name="Line 1224"/>
            <p:cNvSpPr>
              <a:spLocks noChangeShapeType="1"/>
            </p:cNvSpPr>
            <p:nvPr/>
          </p:nvSpPr>
          <p:spPr bwMode="auto">
            <a:xfrm>
              <a:off x="1742" y="1270"/>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679113" name="Group 1225"/>
          <p:cNvGrpSpPr>
            <a:grpSpLocks/>
          </p:cNvGrpSpPr>
          <p:nvPr/>
        </p:nvGrpSpPr>
        <p:grpSpPr bwMode="auto">
          <a:xfrm flipH="1" flipV="1">
            <a:off x="7239000" y="1371600"/>
            <a:ext cx="1085850" cy="915988"/>
            <a:chOff x="1504" y="997"/>
            <a:chExt cx="1776" cy="1488"/>
          </a:xfrm>
        </p:grpSpPr>
        <p:sp>
          <p:nvSpPr>
            <p:cNvPr id="679114" name="Line 1226"/>
            <p:cNvSpPr>
              <a:spLocks noChangeShapeType="1"/>
            </p:cNvSpPr>
            <p:nvPr/>
          </p:nvSpPr>
          <p:spPr bwMode="auto">
            <a:xfrm>
              <a:off x="1937" y="2088"/>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15" name="Rectangle 1227"/>
            <p:cNvSpPr>
              <a:spLocks noChangeArrowheads="1"/>
            </p:cNvSpPr>
            <p:nvPr/>
          </p:nvSpPr>
          <p:spPr bwMode="auto">
            <a:xfrm>
              <a:off x="2674" y="1939"/>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116" name="Oval 1228"/>
            <p:cNvSpPr>
              <a:spLocks noChangeArrowheads="1"/>
            </p:cNvSpPr>
            <p:nvPr/>
          </p:nvSpPr>
          <p:spPr bwMode="auto">
            <a:xfrm>
              <a:off x="2219" y="1543"/>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lang="en-US"/>
            </a:p>
          </p:txBody>
        </p:sp>
        <p:sp>
          <p:nvSpPr>
            <p:cNvPr id="679117" name="Rectangle 1229"/>
            <p:cNvSpPr>
              <a:spLocks noChangeArrowheads="1"/>
            </p:cNvSpPr>
            <p:nvPr/>
          </p:nvSpPr>
          <p:spPr bwMode="auto">
            <a:xfrm>
              <a:off x="3042" y="1468"/>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118" name="Rectangle 1230"/>
            <p:cNvSpPr>
              <a:spLocks noChangeArrowheads="1"/>
            </p:cNvSpPr>
            <p:nvPr/>
          </p:nvSpPr>
          <p:spPr bwMode="auto">
            <a:xfrm>
              <a:off x="1504" y="1146"/>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119" name="Oval 1231"/>
            <p:cNvSpPr>
              <a:spLocks noChangeArrowheads="1"/>
            </p:cNvSpPr>
            <p:nvPr/>
          </p:nvSpPr>
          <p:spPr bwMode="auto">
            <a:xfrm>
              <a:off x="2045" y="997"/>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120" name="Oval 1232"/>
            <p:cNvSpPr>
              <a:spLocks noChangeArrowheads="1"/>
            </p:cNvSpPr>
            <p:nvPr/>
          </p:nvSpPr>
          <p:spPr bwMode="auto">
            <a:xfrm>
              <a:off x="2674" y="1096"/>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121" name="Line 1233"/>
            <p:cNvSpPr>
              <a:spLocks noChangeShapeType="1"/>
            </p:cNvSpPr>
            <p:nvPr/>
          </p:nvSpPr>
          <p:spPr bwMode="auto">
            <a:xfrm>
              <a:off x="2400" y="1728"/>
              <a:ext cx="14" cy="55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22" name="Line 1234"/>
            <p:cNvSpPr>
              <a:spLocks noChangeShapeType="1"/>
            </p:cNvSpPr>
            <p:nvPr/>
          </p:nvSpPr>
          <p:spPr bwMode="auto">
            <a:xfrm flipH="1">
              <a:off x="2522" y="2138"/>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23" name="Line 1235"/>
            <p:cNvSpPr>
              <a:spLocks noChangeShapeType="1"/>
            </p:cNvSpPr>
            <p:nvPr/>
          </p:nvSpPr>
          <p:spPr bwMode="auto">
            <a:xfrm flipH="1" flipV="1">
              <a:off x="1569" y="1344"/>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24" name="Line 1236"/>
            <p:cNvSpPr>
              <a:spLocks noChangeShapeType="1"/>
            </p:cNvSpPr>
            <p:nvPr/>
          </p:nvSpPr>
          <p:spPr bwMode="auto">
            <a:xfrm flipH="1">
              <a:off x="1894" y="1195"/>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25" name="Line 1237"/>
            <p:cNvSpPr>
              <a:spLocks noChangeShapeType="1"/>
            </p:cNvSpPr>
            <p:nvPr/>
          </p:nvSpPr>
          <p:spPr bwMode="auto">
            <a:xfrm>
              <a:off x="2262" y="1195"/>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26" name="Line 1238"/>
            <p:cNvSpPr>
              <a:spLocks noChangeShapeType="1"/>
            </p:cNvSpPr>
            <p:nvPr/>
          </p:nvSpPr>
          <p:spPr bwMode="auto">
            <a:xfrm>
              <a:off x="2392" y="1096"/>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27" name="Line 1239"/>
            <p:cNvSpPr>
              <a:spLocks noChangeShapeType="1"/>
            </p:cNvSpPr>
            <p:nvPr/>
          </p:nvSpPr>
          <p:spPr bwMode="auto">
            <a:xfrm flipH="1">
              <a:off x="2890" y="1667"/>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28" name="Line 1240"/>
            <p:cNvSpPr>
              <a:spLocks noChangeShapeType="1"/>
            </p:cNvSpPr>
            <p:nvPr/>
          </p:nvSpPr>
          <p:spPr bwMode="auto">
            <a:xfrm flipH="1">
              <a:off x="2804" y="1295"/>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29" name="Line 1241"/>
            <p:cNvSpPr>
              <a:spLocks noChangeShapeType="1"/>
            </p:cNvSpPr>
            <p:nvPr/>
          </p:nvSpPr>
          <p:spPr bwMode="auto">
            <a:xfrm flipV="1">
              <a:off x="1742" y="1121"/>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30" name="Line 1242"/>
            <p:cNvSpPr>
              <a:spLocks noChangeShapeType="1"/>
            </p:cNvSpPr>
            <p:nvPr/>
          </p:nvSpPr>
          <p:spPr bwMode="auto">
            <a:xfrm>
              <a:off x="2370" y="1146"/>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31" name="Line 1243"/>
            <p:cNvSpPr>
              <a:spLocks noChangeShapeType="1"/>
            </p:cNvSpPr>
            <p:nvPr/>
          </p:nvSpPr>
          <p:spPr bwMode="auto">
            <a:xfrm flipH="1" flipV="1">
              <a:off x="1677" y="1344"/>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32" name="Line 1244"/>
            <p:cNvSpPr>
              <a:spLocks noChangeShapeType="1"/>
            </p:cNvSpPr>
            <p:nvPr/>
          </p:nvSpPr>
          <p:spPr bwMode="auto">
            <a:xfrm>
              <a:off x="1721" y="1344"/>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33" name="Oval 1245"/>
            <p:cNvSpPr>
              <a:spLocks noChangeArrowheads="1"/>
            </p:cNvSpPr>
            <p:nvPr/>
          </p:nvSpPr>
          <p:spPr bwMode="auto">
            <a:xfrm>
              <a:off x="1634" y="1915"/>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134" name="Rectangle 1246"/>
            <p:cNvSpPr>
              <a:spLocks noChangeArrowheads="1"/>
            </p:cNvSpPr>
            <p:nvPr/>
          </p:nvSpPr>
          <p:spPr bwMode="auto">
            <a:xfrm>
              <a:off x="2284" y="2287"/>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135" name="Line 1247"/>
            <p:cNvSpPr>
              <a:spLocks noChangeShapeType="1"/>
            </p:cNvSpPr>
            <p:nvPr/>
          </p:nvSpPr>
          <p:spPr bwMode="auto">
            <a:xfrm>
              <a:off x="1742" y="1270"/>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679136" name="Group 1248"/>
          <p:cNvGrpSpPr>
            <a:grpSpLocks/>
          </p:cNvGrpSpPr>
          <p:nvPr/>
        </p:nvGrpSpPr>
        <p:grpSpPr bwMode="auto">
          <a:xfrm>
            <a:off x="7010400" y="914400"/>
            <a:ext cx="1085850" cy="915988"/>
            <a:chOff x="1504" y="997"/>
            <a:chExt cx="1776" cy="1488"/>
          </a:xfrm>
        </p:grpSpPr>
        <p:sp>
          <p:nvSpPr>
            <p:cNvPr id="679137" name="Line 1249"/>
            <p:cNvSpPr>
              <a:spLocks noChangeShapeType="1"/>
            </p:cNvSpPr>
            <p:nvPr/>
          </p:nvSpPr>
          <p:spPr bwMode="auto">
            <a:xfrm>
              <a:off x="1937" y="2088"/>
              <a:ext cx="347" cy="1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38" name="Rectangle 1250"/>
            <p:cNvSpPr>
              <a:spLocks noChangeArrowheads="1"/>
            </p:cNvSpPr>
            <p:nvPr/>
          </p:nvSpPr>
          <p:spPr bwMode="auto">
            <a:xfrm>
              <a:off x="2674" y="1939"/>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139" name="Oval 1251"/>
            <p:cNvSpPr>
              <a:spLocks noChangeArrowheads="1"/>
            </p:cNvSpPr>
            <p:nvPr/>
          </p:nvSpPr>
          <p:spPr bwMode="auto">
            <a:xfrm>
              <a:off x="2219" y="1543"/>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679140" name="Rectangle 1252"/>
            <p:cNvSpPr>
              <a:spLocks noChangeArrowheads="1"/>
            </p:cNvSpPr>
            <p:nvPr/>
          </p:nvSpPr>
          <p:spPr bwMode="auto">
            <a:xfrm>
              <a:off x="3042" y="1468"/>
              <a:ext cx="238" cy="19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141" name="Rectangle 1253"/>
            <p:cNvSpPr>
              <a:spLocks noChangeArrowheads="1"/>
            </p:cNvSpPr>
            <p:nvPr/>
          </p:nvSpPr>
          <p:spPr bwMode="auto">
            <a:xfrm>
              <a:off x="1504" y="1146"/>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142" name="Oval 1254"/>
            <p:cNvSpPr>
              <a:spLocks noChangeArrowheads="1"/>
            </p:cNvSpPr>
            <p:nvPr/>
          </p:nvSpPr>
          <p:spPr bwMode="auto">
            <a:xfrm>
              <a:off x="2045" y="997"/>
              <a:ext cx="347"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143" name="Oval 1255"/>
            <p:cNvSpPr>
              <a:spLocks noChangeArrowheads="1"/>
            </p:cNvSpPr>
            <p:nvPr/>
          </p:nvSpPr>
          <p:spPr bwMode="auto">
            <a:xfrm>
              <a:off x="2674" y="1096"/>
              <a:ext cx="346" cy="19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144" name="Line 1256"/>
            <p:cNvSpPr>
              <a:spLocks noChangeShapeType="1"/>
            </p:cNvSpPr>
            <p:nvPr/>
          </p:nvSpPr>
          <p:spPr bwMode="auto">
            <a:xfrm>
              <a:off x="2400" y="1728"/>
              <a:ext cx="14" cy="55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45" name="Line 1257"/>
            <p:cNvSpPr>
              <a:spLocks noChangeShapeType="1"/>
            </p:cNvSpPr>
            <p:nvPr/>
          </p:nvSpPr>
          <p:spPr bwMode="auto">
            <a:xfrm flipH="1">
              <a:off x="2522" y="2138"/>
              <a:ext cx="173" cy="14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46" name="Line 1258"/>
            <p:cNvSpPr>
              <a:spLocks noChangeShapeType="1"/>
            </p:cNvSpPr>
            <p:nvPr/>
          </p:nvSpPr>
          <p:spPr bwMode="auto">
            <a:xfrm flipH="1" flipV="1">
              <a:off x="1569" y="1344"/>
              <a:ext cx="152" cy="57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47" name="Line 1259"/>
            <p:cNvSpPr>
              <a:spLocks noChangeShapeType="1"/>
            </p:cNvSpPr>
            <p:nvPr/>
          </p:nvSpPr>
          <p:spPr bwMode="auto">
            <a:xfrm flipH="1">
              <a:off x="1894" y="1195"/>
              <a:ext cx="281" cy="7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48" name="Line 1260"/>
            <p:cNvSpPr>
              <a:spLocks noChangeShapeType="1"/>
            </p:cNvSpPr>
            <p:nvPr/>
          </p:nvSpPr>
          <p:spPr bwMode="auto">
            <a:xfrm>
              <a:off x="2262" y="1195"/>
              <a:ext cx="87" cy="34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49" name="Line 1261"/>
            <p:cNvSpPr>
              <a:spLocks noChangeShapeType="1"/>
            </p:cNvSpPr>
            <p:nvPr/>
          </p:nvSpPr>
          <p:spPr bwMode="auto">
            <a:xfrm>
              <a:off x="2392" y="1096"/>
              <a:ext cx="282" cy="9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50" name="Line 1262"/>
            <p:cNvSpPr>
              <a:spLocks noChangeShapeType="1"/>
            </p:cNvSpPr>
            <p:nvPr/>
          </p:nvSpPr>
          <p:spPr bwMode="auto">
            <a:xfrm flipH="1">
              <a:off x="2890" y="1667"/>
              <a:ext cx="195" cy="27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51" name="Line 1263"/>
            <p:cNvSpPr>
              <a:spLocks noChangeShapeType="1"/>
            </p:cNvSpPr>
            <p:nvPr/>
          </p:nvSpPr>
          <p:spPr bwMode="auto">
            <a:xfrm flipH="1">
              <a:off x="2804" y="1295"/>
              <a:ext cx="64" cy="64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52" name="Line 1264"/>
            <p:cNvSpPr>
              <a:spLocks noChangeShapeType="1"/>
            </p:cNvSpPr>
            <p:nvPr/>
          </p:nvSpPr>
          <p:spPr bwMode="auto">
            <a:xfrm flipV="1">
              <a:off x="1742" y="1121"/>
              <a:ext cx="303" cy="7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53" name="Line 1265"/>
            <p:cNvSpPr>
              <a:spLocks noChangeShapeType="1"/>
            </p:cNvSpPr>
            <p:nvPr/>
          </p:nvSpPr>
          <p:spPr bwMode="auto">
            <a:xfrm>
              <a:off x="2370" y="1146"/>
              <a:ext cx="390" cy="79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54" name="Line 1266"/>
            <p:cNvSpPr>
              <a:spLocks noChangeShapeType="1"/>
            </p:cNvSpPr>
            <p:nvPr/>
          </p:nvSpPr>
          <p:spPr bwMode="auto">
            <a:xfrm flipH="1" flipV="1">
              <a:off x="1677" y="1344"/>
              <a:ext cx="650"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55" name="Line 1267"/>
            <p:cNvSpPr>
              <a:spLocks noChangeShapeType="1"/>
            </p:cNvSpPr>
            <p:nvPr/>
          </p:nvSpPr>
          <p:spPr bwMode="auto">
            <a:xfrm>
              <a:off x="1721" y="1344"/>
              <a:ext cx="649" cy="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56" name="Oval 1268"/>
            <p:cNvSpPr>
              <a:spLocks noChangeArrowheads="1"/>
            </p:cNvSpPr>
            <p:nvPr/>
          </p:nvSpPr>
          <p:spPr bwMode="auto">
            <a:xfrm>
              <a:off x="1634" y="1915"/>
              <a:ext cx="346" cy="19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157" name="Rectangle 1269"/>
            <p:cNvSpPr>
              <a:spLocks noChangeArrowheads="1"/>
            </p:cNvSpPr>
            <p:nvPr/>
          </p:nvSpPr>
          <p:spPr bwMode="auto">
            <a:xfrm>
              <a:off x="2284" y="2287"/>
              <a:ext cx="238" cy="19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158" name="Line 1270"/>
            <p:cNvSpPr>
              <a:spLocks noChangeShapeType="1"/>
            </p:cNvSpPr>
            <p:nvPr/>
          </p:nvSpPr>
          <p:spPr bwMode="auto">
            <a:xfrm>
              <a:off x="1742" y="1270"/>
              <a:ext cx="1300" cy="27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1271" name="Group 1270"/>
          <p:cNvGrpSpPr/>
          <p:nvPr/>
        </p:nvGrpSpPr>
        <p:grpSpPr>
          <a:xfrm>
            <a:off x="2019300" y="1485900"/>
            <a:ext cx="5029200" cy="5029200"/>
            <a:chOff x="2057400" y="1447800"/>
            <a:chExt cx="5029200" cy="5029200"/>
          </a:xfrm>
        </p:grpSpPr>
        <p:sp>
          <p:nvSpPr>
            <p:cNvPr id="1273" name="Oval 1272"/>
            <p:cNvSpPr/>
            <p:nvPr/>
          </p:nvSpPr>
          <p:spPr>
            <a:xfrm>
              <a:off x="2057400" y="1447800"/>
              <a:ext cx="5029200" cy="5029200"/>
            </a:xfrm>
            <a:prstGeom prst="ellipse">
              <a:avLst/>
            </a:prstGeom>
            <a:noFill/>
            <a:ln w="2540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1274" name="Straight Connector 1273"/>
            <p:cNvCxnSpPr>
              <a:stCxn id="1273" idx="3"/>
              <a:endCxn id="1273" idx="7"/>
            </p:cNvCxnSpPr>
            <p:nvPr/>
          </p:nvCxnSpPr>
          <p:spPr>
            <a:xfrm flipV="1">
              <a:off x="2793909" y="2184309"/>
              <a:ext cx="3556182" cy="3556182"/>
            </a:xfrm>
            <a:prstGeom prst="line">
              <a:avLst/>
            </a:prstGeom>
            <a:ln w="2540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275" name="Group 1274"/>
          <p:cNvGrpSpPr/>
          <p:nvPr/>
        </p:nvGrpSpPr>
        <p:grpSpPr>
          <a:xfrm>
            <a:off x="3505200" y="1485900"/>
            <a:ext cx="5029200" cy="5029200"/>
            <a:chOff x="2057400" y="1526501"/>
            <a:chExt cx="5029200" cy="5029200"/>
          </a:xfrm>
        </p:grpSpPr>
        <p:sp>
          <p:nvSpPr>
            <p:cNvPr id="1276" name="Oval 1275"/>
            <p:cNvSpPr/>
            <p:nvPr/>
          </p:nvSpPr>
          <p:spPr>
            <a:xfrm>
              <a:off x="2057400" y="1526501"/>
              <a:ext cx="5029200" cy="5029200"/>
            </a:xfrm>
            <a:prstGeom prst="ellipse">
              <a:avLst/>
            </a:prstGeom>
            <a:noFill/>
            <a:ln w="2540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1277" name="Straight Connector 1276"/>
            <p:cNvCxnSpPr>
              <a:stCxn id="1276" idx="3"/>
              <a:endCxn id="1276" idx="7"/>
            </p:cNvCxnSpPr>
            <p:nvPr/>
          </p:nvCxnSpPr>
          <p:spPr>
            <a:xfrm flipV="1">
              <a:off x="2793909" y="2263010"/>
              <a:ext cx="3556182" cy="3556182"/>
            </a:xfrm>
            <a:prstGeom prst="line">
              <a:avLst/>
            </a:prstGeom>
            <a:ln w="2540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278" name="Group 1277"/>
          <p:cNvGrpSpPr/>
          <p:nvPr/>
        </p:nvGrpSpPr>
        <p:grpSpPr>
          <a:xfrm>
            <a:off x="533400" y="1485900"/>
            <a:ext cx="5029200" cy="5029200"/>
            <a:chOff x="2057400" y="1526501"/>
            <a:chExt cx="5029200" cy="5029200"/>
          </a:xfrm>
        </p:grpSpPr>
        <p:sp>
          <p:nvSpPr>
            <p:cNvPr id="1279" name="Oval 1278"/>
            <p:cNvSpPr/>
            <p:nvPr/>
          </p:nvSpPr>
          <p:spPr>
            <a:xfrm>
              <a:off x="2057400" y="1526501"/>
              <a:ext cx="5029200" cy="5029200"/>
            </a:xfrm>
            <a:prstGeom prst="ellipse">
              <a:avLst/>
            </a:prstGeom>
            <a:noFill/>
            <a:ln w="2540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1280" name="Straight Connector 1279"/>
            <p:cNvCxnSpPr>
              <a:stCxn id="1279" idx="3"/>
              <a:endCxn id="1279" idx="7"/>
            </p:cNvCxnSpPr>
            <p:nvPr/>
          </p:nvCxnSpPr>
          <p:spPr>
            <a:xfrm flipV="1">
              <a:off x="2793909" y="2263010"/>
              <a:ext cx="3556182" cy="3556182"/>
            </a:xfrm>
            <a:prstGeom prst="line">
              <a:avLst/>
            </a:prstGeom>
            <a:ln w="2540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143</a:t>
            </a:fld>
            <a:endParaRPr lang="en-US"/>
          </a:p>
        </p:txBody>
      </p:sp>
    </p:spTree>
    <p:extLst>
      <p:ext uri="{BB962C8B-B14F-4D97-AF65-F5344CB8AC3E}">
        <p14:creationId xmlns:p14="http://schemas.microsoft.com/office/powerpoint/2010/main" val="14389849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271"/>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nodeType="afterEffect">
                                  <p:stCondLst>
                                    <p:cond delay="300"/>
                                  </p:stCondLst>
                                  <p:childTnLst>
                                    <p:set>
                                      <p:cBhvr>
                                        <p:cTn id="9" dur="1" fill="hold">
                                          <p:stCondLst>
                                            <p:cond delay="0"/>
                                          </p:stCondLst>
                                        </p:cTn>
                                        <p:tgtEl>
                                          <p:spTgt spid="1278"/>
                                        </p:tgtEl>
                                        <p:attrNameLst>
                                          <p:attrName>style.visibility</p:attrName>
                                        </p:attrNameLst>
                                      </p:cBhvr>
                                      <p:to>
                                        <p:strVal val="visible"/>
                                      </p:to>
                                    </p:set>
                                  </p:childTnLst>
                                </p:cTn>
                              </p:par>
                            </p:childTnLst>
                          </p:cTn>
                        </p:par>
                        <p:par>
                          <p:cTn id="10" fill="hold">
                            <p:stCondLst>
                              <p:cond delay="300"/>
                            </p:stCondLst>
                            <p:childTnLst>
                              <p:par>
                                <p:cTn id="11" presetID="1" presetClass="entr" presetSubtype="0" fill="hold" nodeType="afterEffect">
                                  <p:stCondLst>
                                    <p:cond delay="300"/>
                                  </p:stCondLst>
                                  <p:childTnLst>
                                    <p:set>
                                      <p:cBhvr>
                                        <p:cTn id="12" dur="1" fill="hold">
                                          <p:stCondLst>
                                            <p:cond delay="0"/>
                                          </p:stCondLst>
                                        </p:cTn>
                                        <p:tgtEl>
                                          <p:spTgt spid="127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72"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Creating a Big Ball of Mud</a:t>
            </a:r>
            <a:endParaRPr lang="en-US" sz="4000" dirty="0" smtClean="0"/>
          </a:p>
        </p:txBody>
      </p:sp>
      <p:sp>
        <p:nvSpPr>
          <p:cNvPr id="677891" name="Rectangle 3"/>
          <p:cNvSpPr>
            <a:spLocks noGrp="1" noChangeArrowheads="1"/>
          </p:cNvSpPr>
          <p:nvPr>
            <p:ph type="body" idx="1"/>
          </p:nvPr>
        </p:nvSpPr>
        <p:spPr>
          <a:xfrm>
            <a:off x="990600" y="1600200"/>
            <a:ext cx="8229600" cy="4525963"/>
          </a:xfrm>
        </p:spPr>
        <p:txBody>
          <a:bodyPr/>
          <a:lstStyle/>
          <a:p>
            <a:pPr>
              <a:buFontTx/>
              <a:buNone/>
            </a:pPr>
            <a:r>
              <a:rPr lang="en-US" dirty="0"/>
              <a:t>Over time …</a:t>
            </a:r>
            <a:br>
              <a:rPr lang="en-US" dirty="0"/>
            </a:br>
            <a:r>
              <a:rPr lang="en-US" dirty="0"/>
              <a:t/>
            </a:r>
            <a:br>
              <a:rPr lang="en-US" dirty="0"/>
            </a:br>
            <a:r>
              <a:rPr lang="en-US" dirty="0"/>
              <a:t/>
            </a:r>
            <a:br>
              <a:rPr lang="en-US" dirty="0"/>
            </a:br>
            <a:r>
              <a:rPr lang="en-US" dirty="0"/>
              <a:t/>
            </a:r>
            <a:br>
              <a:rPr lang="en-US" dirty="0"/>
            </a:br>
            <a:endParaRPr lang="en-US" dirty="0"/>
          </a:p>
        </p:txBody>
      </p:sp>
      <p:grpSp>
        <p:nvGrpSpPr>
          <p:cNvPr id="3" name="Group 2"/>
          <p:cNvGrpSpPr/>
          <p:nvPr/>
        </p:nvGrpSpPr>
        <p:grpSpPr>
          <a:xfrm>
            <a:off x="-630238" y="2286000"/>
            <a:ext cx="10688638" cy="5638800"/>
            <a:chOff x="-630238" y="2476500"/>
            <a:chExt cx="10688638" cy="5638800"/>
          </a:xfrm>
        </p:grpSpPr>
        <p:grpSp>
          <p:nvGrpSpPr>
            <p:cNvPr id="2" name="Group 1"/>
            <p:cNvGrpSpPr/>
            <p:nvPr/>
          </p:nvGrpSpPr>
          <p:grpSpPr>
            <a:xfrm>
              <a:off x="2189162" y="2476500"/>
              <a:ext cx="7869238" cy="5448300"/>
              <a:chOff x="533400" y="760413"/>
              <a:chExt cx="7869238" cy="5448300"/>
            </a:xfrm>
          </p:grpSpPr>
          <p:sp>
            <p:nvSpPr>
              <p:cNvPr id="677893" name="Line 5"/>
              <p:cNvSpPr>
                <a:spLocks noChangeShapeType="1"/>
              </p:cNvSpPr>
              <p:nvPr/>
            </p:nvSpPr>
            <p:spPr bwMode="auto">
              <a:xfrm flipH="1" flipV="1">
                <a:off x="7696447" y="3322286"/>
                <a:ext cx="21246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894" name="Rectangle 6"/>
              <p:cNvSpPr>
                <a:spLocks noChangeArrowheads="1"/>
              </p:cNvSpPr>
              <p:nvPr/>
            </p:nvSpPr>
            <p:spPr bwMode="auto">
              <a:xfrm flipH="1" flipV="1">
                <a:off x="7311925" y="3414007"/>
                <a:ext cx="145726"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895" name="Oval 7"/>
              <p:cNvSpPr>
                <a:spLocks noChangeArrowheads="1"/>
              </p:cNvSpPr>
              <p:nvPr/>
            </p:nvSpPr>
            <p:spPr bwMode="auto">
              <a:xfrm flipH="1" flipV="1">
                <a:off x="7524392" y="3658394"/>
                <a:ext cx="211854"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896" name="Rectangle 8"/>
              <p:cNvSpPr>
                <a:spLocks noChangeArrowheads="1"/>
              </p:cNvSpPr>
              <p:nvPr/>
            </p:nvSpPr>
            <p:spPr bwMode="auto">
              <a:xfrm flipH="1" flipV="1">
                <a:off x="7086600" y="3703947"/>
                <a:ext cx="145726"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897" name="Rectangle 9"/>
              <p:cNvSpPr>
                <a:spLocks noChangeArrowheads="1"/>
              </p:cNvSpPr>
              <p:nvPr/>
            </p:nvSpPr>
            <p:spPr bwMode="auto">
              <a:xfrm flipH="1" flipV="1">
                <a:off x="8028312" y="3902781"/>
                <a:ext cx="145726" cy="121886"/>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898" name="Oval 10"/>
              <p:cNvSpPr>
                <a:spLocks noChangeArrowheads="1"/>
              </p:cNvSpPr>
              <p:nvPr/>
            </p:nvSpPr>
            <p:spPr bwMode="auto">
              <a:xfrm flipH="1" flipV="1">
                <a:off x="7630319" y="3994503"/>
                <a:ext cx="21246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899" name="Oval 11"/>
              <p:cNvSpPr>
                <a:spLocks noChangeArrowheads="1"/>
              </p:cNvSpPr>
              <p:nvPr/>
            </p:nvSpPr>
            <p:spPr bwMode="auto">
              <a:xfrm flipH="1" flipV="1">
                <a:off x="7245797" y="3932944"/>
                <a:ext cx="211854"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00" name="Line 12"/>
              <p:cNvSpPr>
                <a:spLocks noChangeShapeType="1"/>
              </p:cNvSpPr>
              <p:nvPr/>
            </p:nvSpPr>
            <p:spPr bwMode="auto">
              <a:xfrm flipH="1" flipV="1">
                <a:off x="7616848" y="3322286"/>
                <a:ext cx="13471" cy="3361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01" name="Line 13"/>
              <p:cNvSpPr>
                <a:spLocks noChangeShapeType="1"/>
              </p:cNvSpPr>
              <p:nvPr/>
            </p:nvSpPr>
            <p:spPr bwMode="auto">
              <a:xfrm flipV="1">
                <a:off x="7444793" y="3322285"/>
                <a:ext cx="105927"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02" name="Line 14"/>
              <p:cNvSpPr>
                <a:spLocks noChangeShapeType="1"/>
              </p:cNvSpPr>
              <p:nvPr/>
            </p:nvSpPr>
            <p:spPr bwMode="auto">
              <a:xfrm>
                <a:off x="8041170" y="3551283"/>
                <a:ext cx="93069"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03" name="Line 15"/>
              <p:cNvSpPr>
                <a:spLocks noChangeShapeType="1"/>
              </p:cNvSpPr>
              <p:nvPr/>
            </p:nvSpPr>
            <p:spPr bwMode="auto">
              <a:xfrm flipV="1">
                <a:off x="7763187" y="3551283"/>
                <a:ext cx="172055"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04" name="Line 16"/>
              <p:cNvSpPr>
                <a:spLocks noChangeShapeType="1"/>
              </p:cNvSpPr>
              <p:nvPr/>
            </p:nvSpPr>
            <p:spPr bwMode="auto">
              <a:xfrm flipH="1" flipV="1">
                <a:off x="7656648" y="3780280"/>
                <a:ext cx="53270"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05" name="Line 17"/>
              <p:cNvSpPr>
                <a:spLocks noChangeShapeType="1"/>
              </p:cNvSpPr>
              <p:nvPr/>
            </p:nvSpPr>
            <p:spPr bwMode="auto">
              <a:xfrm flipH="1" flipV="1">
                <a:off x="7457651" y="3994503"/>
                <a:ext cx="172668"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06" name="Line 18"/>
              <p:cNvSpPr>
                <a:spLocks noChangeShapeType="1"/>
              </p:cNvSpPr>
              <p:nvPr/>
            </p:nvSpPr>
            <p:spPr bwMode="auto">
              <a:xfrm flipV="1">
                <a:off x="7205998" y="3536508"/>
                <a:ext cx="119398"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07" name="Line 19"/>
              <p:cNvSpPr>
                <a:spLocks noChangeShapeType="1"/>
              </p:cNvSpPr>
              <p:nvPr/>
            </p:nvSpPr>
            <p:spPr bwMode="auto">
              <a:xfrm flipV="1">
                <a:off x="7338866" y="3536508"/>
                <a:ext cx="39187"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08" name="Line 20"/>
              <p:cNvSpPr>
                <a:spLocks noChangeShapeType="1"/>
              </p:cNvSpPr>
              <p:nvPr/>
            </p:nvSpPr>
            <p:spPr bwMode="auto">
              <a:xfrm flipH="1">
                <a:off x="7842786" y="3994503"/>
                <a:ext cx="185526"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09" name="Line 21"/>
              <p:cNvSpPr>
                <a:spLocks noChangeShapeType="1"/>
              </p:cNvSpPr>
              <p:nvPr/>
            </p:nvSpPr>
            <p:spPr bwMode="auto">
              <a:xfrm flipH="1" flipV="1">
                <a:off x="7404994" y="3536509"/>
                <a:ext cx="238796"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10" name="Line 22"/>
              <p:cNvSpPr>
                <a:spLocks noChangeShapeType="1"/>
              </p:cNvSpPr>
              <p:nvPr/>
            </p:nvSpPr>
            <p:spPr bwMode="auto">
              <a:xfrm>
                <a:off x="7670118" y="3322286"/>
                <a:ext cx="397993"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11" name="Line 23"/>
              <p:cNvSpPr>
                <a:spLocks noChangeShapeType="1"/>
              </p:cNvSpPr>
              <p:nvPr/>
            </p:nvSpPr>
            <p:spPr bwMode="auto">
              <a:xfrm flipH="1" flipV="1">
                <a:off x="7643790" y="3322286"/>
                <a:ext cx="39738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12" name="Oval 24"/>
              <p:cNvSpPr>
                <a:spLocks noChangeArrowheads="1"/>
              </p:cNvSpPr>
              <p:nvPr/>
            </p:nvSpPr>
            <p:spPr bwMode="auto">
              <a:xfrm flipH="1" flipV="1">
                <a:off x="7882585" y="3429397"/>
                <a:ext cx="211854"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13" name="Rectangle 25"/>
              <p:cNvSpPr>
                <a:spLocks noChangeArrowheads="1"/>
              </p:cNvSpPr>
              <p:nvPr/>
            </p:nvSpPr>
            <p:spPr bwMode="auto">
              <a:xfrm flipH="1" flipV="1">
                <a:off x="7550720" y="3200400"/>
                <a:ext cx="145726"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14" name="Line 26"/>
              <p:cNvSpPr>
                <a:spLocks noChangeShapeType="1"/>
              </p:cNvSpPr>
              <p:nvPr/>
            </p:nvSpPr>
            <p:spPr bwMode="auto">
              <a:xfrm flipH="1" flipV="1">
                <a:off x="7232326" y="3780280"/>
                <a:ext cx="795985"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15" name="Rectangle 27"/>
              <p:cNvSpPr>
                <a:spLocks noChangeArrowheads="1"/>
              </p:cNvSpPr>
              <p:nvPr/>
            </p:nvSpPr>
            <p:spPr bwMode="auto">
              <a:xfrm flipV="1">
                <a:off x="7791965" y="3666397"/>
                <a:ext cx="145726"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16" name="Line 28"/>
              <p:cNvSpPr>
                <a:spLocks noChangeShapeType="1"/>
              </p:cNvSpPr>
              <p:nvPr/>
            </p:nvSpPr>
            <p:spPr bwMode="auto">
              <a:xfrm>
                <a:off x="7937692" y="3758118"/>
                <a:ext cx="185526"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18" name="Line 30"/>
              <p:cNvSpPr>
                <a:spLocks noChangeShapeType="1"/>
              </p:cNvSpPr>
              <p:nvPr/>
            </p:nvSpPr>
            <p:spPr bwMode="auto">
              <a:xfrm>
                <a:off x="7427537" y="2424201"/>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19" name="Rectangle 31"/>
              <p:cNvSpPr>
                <a:spLocks noChangeArrowheads="1"/>
              </p:cNvSpPr>
              <p:nvPr/>
            </p:nvSpPr>
            <p:spPr bwMode="auto">
              <a:xfrm>
                <a:off x="7878140" y="2332480"/>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20" name="Oval 32"/>
              <p:cNvSpPr>
                <a:spLocks noChangeArrowheads="1"/>
              </p:cNvSpPr>
              <p:nvPr/>
            </p:nvSpPr>
            <p:spPr bwMode="auto">
              <a:xfrm>
                <a:off x="7599952" y="2088709"/>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677921" name="Rectangle 33"/>
              <p:cNvSpPr>
                <a:spLocks noChangeArrowheads="1"/>
              </p:cNvSpPr>
              <p:nvPr/>
            </p:nvSpPr>
            <p:spPr bwMode="auto">
              <a:xfrm>
                <a:off x="8103136" y="2042540"/>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22" name="Rectangle 34"/>
              <p:cNvSpPr>
                <a:spLocks noChangeArrowheads="1"/>
              </p:cNvSpPr>
              <p:nvPr/>
            </p:nvSpPr>
            <p:spPr bwMode="auto">
              <a:xfrm>
                <a:off x="7162800" y="1844322"/>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23" name="Oval 35"/>
              <p:cNvSpPr>
                <a:spLocks noChangeArrowheads="1"/>
              </p:cNvSpPr>
              <p:nvPr/>
            </p:nvSpPr>
            <p:spPr bwMode="auto">
              <a:xfrm>
                <a:off x="7493568" y="1752600"/>
                <a:ext cx="21215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24" name="Oval 36"/>
              <p:cNvSpPr>
                <a:spLocks noChangeArrowheads="1"/>
              </p:cNvSpPr>
              <p:nvPr/>
            </p:nvSpPr>
            <p:spPr bwMode="auto">
              <a:xfrm>
                <a:off x="7878140" y="1813543"/>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25" name="Line 37"/>
              <p:cNvSpPr>
                <a:spLocks noChangeShapeType="1"/>
              </p:cNvSpPr>
              <p:nvPr/>
            </p:nvSpPr>
            <p:spPr bwMode="auto">
              <a:xfrm>
                <a:off x="7710616" y="2202591"/>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26" name="Line 38"/>
              <p:cNvSpPr>
                <a:spLocks noChangeShapeType="1"/>
              </p:cNvSpPr>
              <p:nvPr/>
            </p:nvSpPr>
            <p:spPr bwMode="auto">
              <a:xfrm flipH="1">
                <a:off x="7785207" y="2454981"/>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27" name="Line 39"/>
              <p:cNvSpPr>
                <a:spLocks noChangeShapeType="1"/>
              </p:cNvSpPr>
              <p:nvPr/>
            </p:nvSpPr>
            <p:spPr bwMode="auto">
              <a:xfrm flipH="1" flipV="1">
                <a:off x="7202541" y="1966207"/>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28" name="Line 40"/>
              <p:cNvSpPr>
                <a:spLocks noChangeShapeType="1"/>
              </p:cNvSpPr>
              <p:nvPr/>
            </p:nvSpPr>
            <p:spPr bwMode="auto">
              <a:xfrm flipH="1">
                <a:off x="7401247" y="1874486"/>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29" name="Line 41"/>
              <p:cNvSpPr>
                <a:spLocks noChangeShapeType="1"/>
              </p:cNvSpPr>
              <p:nvPr/>
            </p:nvSpPr>
            <p:spPr bwMode="auto">
              <a:xfrm>
                <a:off x="7626243" y="1874486"/>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30" name="Line 42"/>
              <p:cNvSpPr>
                <a:spLocks noChangeShapeType="1"/>
              </p:cNvSpPr>
              <p:nvPr/>
            </p:nvSpPr>
            <p:spPr bwMode="auto">
              <a:xfrm>
                <a:off x="7705725" y="1813543"/>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31" name="Line 43"/>
              <p:cNvSpPr>
                <a:spLocks noChangeShapeType="1"/>
              </p:cNvSpPr>
              <p:nvPr/>
            </p:nvSpPr>
            <p:spPr bwMode="auto">
              <a:xfrm flipH="1">
                <a:off x="8010203" y="2165041"/>
                <a:ext cx="119223"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32" name="Line 44"/>
              <p:cNvSpPr>
                <a:spLocks noChangeShapeType="1"/>
              </p:cNvSpPr>
              <p:nvPr/>
            </p:nvSpPr>
            <p:spPr bwMode="auto">
              <a:xfrm flipH="1">
                <a:off x="7957623" y="1936044"/>
                <a:ext cx="39130"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33" name="Line 45"/>
              <p:cNvSpPr>
                <a:spLocks noChangeShapeType="1"/>
              </p:cNvSpPr>
              <p:nvPr/>
            </p:nvSpPr>
            <p:spPr bwMode="auto">
              <a:xfrm flipV="1">
                <a:off x="7308314" y="1828932"/>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34" name="Line 46"/>
              <p:cNvSpPr>
                <a:spLocks noChangeShapeType="1"/>
              </p:cNvSpPr>
              <p:nvPr/>
            </p:nvSpPr>
            <p:spPr bwMode="auto">
              <a:xfrm>
                <a:off x="7692274" y="1844322"/>
                <a:ext cx="238447"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35" name="Line 47"/>
              <p:cNvSpPr>
                <a:spLocks noChangeShapeType="1"/>
              </p:cNvSpPr>
              <p:nvPr/>
            </p:nvSpPr>
            <p:spPr bwMode="auto">
              <a:xfrm flipH="1" flipV="1">
                <a:off x="7268573" y="1966207"/>
                <a:ext cx="397411"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36" name="Line 48"/>
              <p:cNvSpPr>
                <a:spLocks noChangeShapeType="1"/>
              </p:cNvSpPr>
              <p:nvPr/>
            </p:nvSpPr>
            <p:spPr bwMode="auto">
              <a:xfrm>
                <a:off x="7295474" y="1966207"/>
                <a:ext cx="39680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37" name="Oval 49"/>
              <p:cNvSpPr>
                <a:spLocks noChangeArrowheads="1"/>
              </p:cNvSpPr>
              <p:nvPr/>
            </p:nvSpPr>
            <p:spPr bwMode="auto">
              <a:xfrm>
                <a:off x="7242282" y="2317706"/>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38" name="Rectangle 50"/>
              <p:cNvSpPr>
                <a:spLocks noChangeArrowheads="1"/>
              </p:cNvSpPr>
              <p:nvPr/>
            </p:nvSpPr>
            <p:spPr bwMode="auto">
              <a:xfrm>
                <a:off x="7639694" y="2546703"/>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39" name="Line 51"/>
              <p:cNvSpPr>
                <a:spLocks noChangeShapeType="1"/>
              </p:cNvSpPr>
              <p:nvPr/>
            </p:nvSpPr>
            <p:spPr bwMode="auto">
              <a:xfrm>
                <a:off x="7308314" y="1920654"/>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40" name="Rectangle 52"/>
              <p:cNvSpPr>
                <a:spLocks noChangeArrowheads="1"/>
              </p:cNvSpPr>
              <p:nvPr/>
            </p:nvSpPr>
            <p:spPr bwMode="auto">
              <a:xfrm>
                <a:off x="3759200" y="4530725"/>
                <a:ext cx="247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t> </a:t>
                </a:r>
              </a:p>
            </p:txBody>
          </p:sp>
          <p:sp>
            <p:nvSpPr>
              <p:cNvPr id="677942" name="Line 54"/>
              <p:cNvSpPr>
                <a:spLocks noChangeShapeType="1"/>
              </p:cNvSpPr>
              <p:nvPr/>
            </p:nvSpPr>
            <p:spPr bwMode="auto">
              <a:xfrm flipV="1">
                <a:off x="798126" y="35100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43" name="Rectangle 55"/>
              <p:cNvSpPr>
                <a:spLocks noChangeArrowheads="1"/>
              </p:cNvSpPr>
              <p:nvPr/>
            </p:nvSpPr>
            <p:spPr bwMode="auto">
              <a:xfrm flipV="1">
                <a:off x="1248710" y="36016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44" name="Oval 56"/>
              <p:cNvSpPr>
                <a:spLocks noChangeArrowheads="1"/>
              </p:cNvSpPr>
              <p:nvPr/>
            </p:nvSpPr>
            <p:spPr bwMode="auto">
              <a:xfrm flipH="1" flipV="1">
                <a:off x="970534" y="38459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45" name="Rectangle 57"/>
              <p:cNvSpPr>
                <a:spLocks noChangeArrowheads="1"/>
              </p:cNvSpPr>
              <p:nvPr/>
            </p:nvSpPr>
            <p:spPr bwMode="auto">
              <a:xfrm flipV="1">
                <a:off x="1473697" y="38914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46" name="Rectangle 58"/>
              <p:cNvSpPr>
                <a:spLocks noChangeArrowheads="1"/>
              </p:cNvSpPr>
              <p:nvPr/>
            </p:nvSpPr>
            <p:spPr bwMode="auto">
              <a:xfrm flipV="1">
                <a:off x="533400" y="4090214"/>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47" name="Oval 59"/>
              <p:cNvSpPr>
                <a:spLocks noChangeArrowheads="1"/>
              </p:cNvSpPr>
              <p:nvPr/>
            </p:nvSpPr>
            <p:spPr bwMode="auto">
              <a:xfrm flipV="1">
                <a:off x="864155" y="41818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48" name="Oval 60"/>
              <p:cNvSpPr>
                <a:spLocks noChangeArrowheads="1"/>
              </p:cNvSpPr>
              <p:nvPr/>
            </p:nvSpPr>
            <p:spPr bwMode="auto">
              <a:xfrm flipV="1">
                <a:off x="1248710" y="41203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49" name="Line 61"/>
              <p:cNvSpPr>
                <a:spLocks noChangeShapeType="1"/>
              </p:cNvSpPr>
              <p:nvPr/>
            </p:nvSpPr>
            <p:spPr bwMode="auto">
              <a:xfrm flipV="1">
                <a:off x="1076302" y="35100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50" name="Line 62"/>
              <p:cNvSpPr>
                <a:spLocks noChangeShapeType="1"/>
              </p:cNvSpPr>
              <p:nvPr/>
            </p:nvSpPr>
            <p:spPr bwMode="auto">
              <a:xfrm flipH="1" flipV="1">
                <a:off x="1155781" y="35100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51" name="Line 63"/>
              <p:cNvSpPr>
                <a:spLocks noChangeShapeType="1"/>
              </p:cNvSpPr>
              <p:nvPr/>
            </p:nvSpPr>
            <p:spPr bwMode="auto">
              <a:xfrm flipH="1">
                <a:off x="573139" y="37388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52" name="Line 64"/>
              <p:cNvSpPr>
                <a:spLocks noChangeShapeType="1"/>
              </p:cNvSpPr>
              <p:nvPr/>
            </p:nvSpPr>
            <p:spPr bwMode="auto">
              <a:xfrm flipH="1" flipV="1">
                <a:off x="771837" y="37388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53" name="Line 65"/>
              <p:cNvSpPr>
                <a:spLocks noChangeShapeType="1"/>
              </p:cNvSpPr>
              <p:nvPr/>
            </p:nvSpPr>
            <p:spPr bwMode="auto">
              <a:xfrm flipV="1">
                <a:off x="996823" y="39677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54" name="Line 66"/>
              <p:cNvSpPr>
                <a:spLocks noChangeShapeType="1"/>
              </p:cNvSpPr>
              <p:nvPr/>
            </p:nvSpPr>
            <p:spPr bwMode="auto">
              <a:xfrm flipV="1">
                <a:off x="1076302" y="41818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55" name="Line 67"/>
              <p:cNvSpPr>
                <a:spLocks noChangeShapeType="1"/>
              </p:cNvSpPr>
              <p:nvPr/>
            </p:nvSpPr>
            <p:spPr bwMode="auto">
              <a:xfrm flipH="1" flipV="1">
                <a:off x="1380768" y="37241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56" name="Line 68"/>
              <p:cNvSpPr>
                <a:spLocks noChangeShapeType="1"/>
              </p:cNvSpPr>
              <p:nvPr/>
            </p:nvSpPr>
            <p:spPr bwMode="auto">
              <a:xfrm flipH="1" flipV="1">
                <a:off x="1328189" y="37241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57" name="Line 69"/>
              <p:cNvSpPr>
                <a:spLocks noChangeShapeType="1"/>
              </p:cNvSpPr>
              <p:nvPr/>
            </p:nvSpPr>
            <p:spPr bwMode="auto">
              <a:xfrm>
                <a:off x="678908" y="41818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58" name="Line 70"/>
              <p:cNvSpPr>
                <a:spLocks noChangeShapeType="1"/>
              </p:cNvSpPr>
              <p:nvPr/>
            </p:nvSpPr>
            <p:spPr bwMode="auto">
              <a:xfrm flipV="1">
                <a:off x="1062852" y="37241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59" name="Line 71"/>
              <p:cNvSpPr>
                <a:spLocks noChangeShapeType="1"/>
              </p:cNvSpPr>
              <p:nvPr/>
            </p:nvSpPr>
            <p:spPr bwMode="auto">
              <a:xfrm flipH="1">
                <a:off x="639168" y="35100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60" name="Line 72"/>
              <p:cNvSpPr>
                <a:spLocks noChangeShapeType="1"/>
              </p:cNvSpPr>
              <p:nvPr/>
            </p:nvSpPr>
            <p:spPr bwMode="auto">
              <a:xfrm flipV="1">
                <a:off x="666069" y="35100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61" name="Oval 73"/>
              <p:cNvSpPr>
                <a:spLocks noChangeArrowheads="1"/>
              </p:cNvSpPr>
              <p:nvPr/>
            </p:nvSpPr>
            <p:spPr bwMode="auto">
              <a:xfrm flipV="1">
                <a:off x="612879" y="36170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62" name="Rectangle 74"/>
              <p:cNvSpPr>
                <a:spLocks noChangeArrowheads="1"/>
              </p:cNvSpPr>
              <p:nvPr/>
            </p:nvSpPr>
            <p:spPr bwMode="auto">
              <a:xfrm flipV="1">
                <a:off x="1010274" y="33881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63" name="Line 75"/>
              <p:cNvSpPr>
                <a:spLocks noChangeShapeType="1"/>
              </p:cNvSpPr>
              <p:nvPr/>
            </p:nvSpPr>
            <p:spPr bwMode="auto">
              <a:xfrm flipV="1">
                <a:off x="678908" y="39677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64" name="Line 76"/>
              <p:cNvSpPr>
                <a:spLocks noChangeShapeType="1"/>
              </p:cNvSpPr>
              <p:nvPr/>
            </p:nvSpPr>
            <p:spPr bwMode="auto">
              <a:xfrm>
                <a:off x="1766546" y="32620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65" name="Rectangle 77"/>
              <p:cNvSpPr>
                <a:spLocks noChangeArrowheads="1"/>
              </p:cNvSpPr>
              <p:nvPr/>
            </p:nvSpPr>
            <p:spPr bwMode="auto">
              <a:xfrm>
                <a:off x="2217131" y="31703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66" name="Oval 78"/>
              <p:cNvSpPr>
                <a:spLocks noChangeArrowheads="1"/>
              </p:cNvSpPr>
              <p:nvPr/>
            </p:nvSpPr>
            <p:spPr bwMode="auto">
              <a:xfrm>
                <a:off x="1938955" y="29267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67" name="Rectangle 79"/>
              <p:cNvSpPr>
                <a:spLocks noChangeArrowheads="1"/>
              </p:cNvSpPr>
              <p:nvPr/>
            </p:nvSpPr>
            <p:spPr bwMode="auto">
              <a:xfrm>
                <a:off x="2442117" y="28805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68" name="Rectangle 80"/>
              <p:cNvSpPr>
                <a:spLocks noChangeArrowheads="1"/>
              </p:cNvSpPr>
              <p:nvPr/>
            </p:nvSpPr>
            <p:spPr bwMode="auto">
              <a:xfrm>
                <a:off x="1501820" y="2682475"/>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69" name="Oval 81"/>
              <p:cNvSpPr>
                <a:spLocks noChangeArrowheads="1"/>
              </p:cNvSpPr>
              <p:nvPr/>
            </p:nvSpPr>
            <p:spPr bwMode="auto">
              <a:xfrm>
                <a:off x="1832575" y="25908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70" name="Oval 82"/>
              <p:cNvSpPr>
                <a:spLocks noChangeArrowheads="1"/>
              </p:cNvSpPr>
              <p:nvPr/>
            </p:nvSpPr>
            <p:spPr bwMode="auto">
              <a:xfrm>
                <a:off x="2217131" y="26517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71" name="Line 83"/>
              <p:cNvSpPr>
                <a:spLocks noChangeShapeType="1"/>
              </p:cNvSpPr>
              <p:nvPr/>
            </p:nvSpPr>
            <p:spPr bwMode="auto">
              <a:xfrm>
                <a:off x="2044723" y="30485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72" name="Line 84"/>
              <p:cNvSpPr>
                <a:spLocks noChangeShapeType="1"/>
              </p:cNvSpPr>
              <p:nvPr/>
            </p:nvSpPr>
            <p:spPr bwMode="auto">
              <a:xfrm flipH="1">
                <a:off x="2124202" y="32928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73" name="Line 85"/>
              <p:cNvSpPr>
                <a:spLocks noChangeShapeType="1"/>
              </p:cNvSpPr>
              <p:nvPr/>
            </p:nvSpPr>
            <p:spPr bwMode="auto">
              <a:xfrm flipH="1" flipV="1">
                <a:off x="1541560" y="28042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74" name="Line 86"/>
              <p:cNvSpPr>
                <a:spLocks noChangeShapeType="1"/>
              </p:cNvSpPr>
              <p:nvPr/>
            </p:nvSpPr>
            <p:spPr bwMode="auto">
              <a:xfrm flipH="1">
                <a:off x="1740257" y="27126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75" name="Line 87"/>
              <p:cNvSpPr>
                <a:spLocks noChangeShapeType="1"/>
              </p:cNvSpPr>
              <p:nvPr/>
            </p:nvSpPr>
            <p:spPr bwMode="auto">
              <a:xfrm>
                <a:off x="1965244" y="27126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76" name="Line 88"/>
              <p:cNvSpPr>
                <a:spLocks noChangeShapeType="1"/>
              </p:cNvSpPr>
              <p:nvPr/>
            </p:nvSpPr>
            <p:spPr bwMode="auto">
              <a:xfrm>
                <a:off x="2044723" y="26517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77" name="Line 89"/>
              <p:cNvSpPr>
                <a:spLocks noChangeShapeType="1"/>
              </p:cNvSpPr>
              <p:nvPr/>
            </p:nvSpPr>
            <p:spPr bwMode="auto">
              <a:xfrm flipH="1">
                <a:off x="2349188" y="30030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78" name="Line 90"/>
              <p:cNvSpPr>
                <a:spLocks noChangeShapeType="1"/>
              </p:cNvSpPr>
              <p:nvPr/>
            </p:nvSpPr>
            <p:spPr bwMode="auto">
              <a:xfrm flipH="1">
                <a:off x="2296610" y="27741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79" name="Line 91"/>
              <p:cNvSpPr>
                <a:spLocks noChangeShapeType="1"/>
              </p:cNvSpPr>
              <p:nvPr/>
            </p:nvSpPr>
            <p:spPr bwMode="auto">
              <a:xfrm flipV="1">
                <a:off x="1647328" y="26670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80" name="Line 92"/>
              <p:cNvSpPr>
                <a:spLocks noChangeShapeType="1"/>
              </p:cNvSpPr>
              <p:nvPr/>
            </p:nvSpPr>
            <p:spPr bwMode="auto">
              <a:xfrm>
                <a:off x="2031272" y="26824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81" name="Line 93"/>
              <p:cNvSpPr>
                <a:spLocks noChangeShapeType="1"/>
              </p:cNvSpPr>
              <p:nvPr/>
            </p:nvSpPr>
            <p:spPr bwMode="auto">
              <a:xfrm flipH="1" flipV="1">
                <a:off x="1607588" y="28042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82" name="Line 94"/>
              <p:cNvSpPr>
                <a:spLocks noChangeShapeType="1"/>
              </p:cNvSpPr>
              <p:nvPr/>
            </p:nvSpPr>
            <p:spPr bwMode="auto">
              <a:xfrm>
                <a:off x="1634489" y="28042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83" name="Oval 95"/>
              <p:cNvSpPr>
                <a:spLocks noChangeArrowheads="1"/>
              </p:cNvSpPr>
              <p:nvPr/>
            </p:nvSpPr>
            <p:spPr bwMode="auto">
              <a:xfrm>
                <a:off x="1581299" y="31556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84" name="Rectangle 96"/>
              <p:cNvSpPr>
                <a:spLocks noChangeArrowheads="1"/>
              </p:cNvSpPr>
              <p:nvPr/>
            </p:nvSpPr>
            <p:spPr bwMode="auto">
              <a:xfrm>
                <a:off x="1978694" y="33844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85" name="Line 97"/>
              <p:cNvSpPr>
                <a:spLocks noChangeShapeType="1"/>
              </p:cNvSpPr>
              <p:nvPr/>
            </p:nvSpPr>
            <p:spPr bwMode="auto">
              <a:xfrm>
                <a:off x="1647328" y="27587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86" name="Line 98"/>
              <p:cNvSpPr>
                <a:spLocks noChangeShapeType="1"/>
              </p:cNvSpPr>
              <p:nvPr/>
            </p:nvSpPr>
            <p:spPr bwMode="auto">
              <a:xfrm flipH="1">
                <a:off x="1406446" y="349832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87" name="Rectangle 99"/>
              <p:cNvSpPr>
                <a:spLocks noChangeArrowheads="1"/>
              </p:cNvSpPr>
              <p:nvPr/>
            </p:nvSpPr>
            <p:spPr bwMode="auto">
              <a:xfrm flipH="1">
                <a:off x="1022501" y="340664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88" name="Oval 100"/>
              <p:cNvSpPr>
                <a:spLocks noChangeArrowheads="1"/>
              </p:cNvSpPr>
              <p:nvPr/>
            </p:nvSpPr>
            <p:spPr bwMode="auto">
              <a:xfrm flipH="1">
                <a:off x="1234649" y="316300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89" name="Rectangle 101"/>
              <p:cNvSpPr>
                <a:spLocks noChangeArrowheads="1"/>
              </p:cNvSpPr>
              <p:nvPr/>
            </p:nvSpPr>
            <p:spPr bwMode="auto">
              <a:xfrm flipH="1">
                <a:off x="797515" y="311685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90" name="Rectangle 102"/>
              <p:cNvSpPr>
                <a:spLocks noChangeArrowheads="1"/>
              </p:cNvSpPr>
              <p:nvPr/>
            </p:nvSpPr>
            <p:spPr bwMode="auto">
              <a:xfrm flipH="1">
                <a:off x="1737812" y="291873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91" name="Oval 103"/>
              <p:cNvSpPr>
                <a:spLocks noChangeArrowheads="1"/>
              </p:cNvSpPr>
              <p:nvPr/>
            </p:nvSpPr>
            <p:spPr bwMode="auto">
              <a:xfrm flipH="1">
                <a:off x="1340417" y="2827064"/>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92" name="Oval 104"/>
              <p:cNvSpPr>
                <a:spLocks noChangeArrowheads="1"/>
              </p:cNvSpPr>
              <p:nvPr/>
            </p:nvSpPr>
            <p:spPr bwMode="auto">
              <a:xfrm flipH="1">
                <a:off x="956473" y="2887976"/>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7993" name="Line 105"/>
              <p:cNvSpPr>
                <a:spLocks noChangeShapeType="1"/>
              </p:cNvSpPr>
              <p:nvPr/>
            </p:nvSpPr>
            <p:spPr bwMode="auto">
              <a:xfrm flipH="1">
                <a:off x="1326967" y="3284825"/>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94" name="Line 106"/>
              <p:cNvSpPr>
                <a:spLocks noChangeShapeType="1"/>
              </p:cNvSpPr>
              <p:nvPr/>
            </p:nvSpPr>
            <p:spPr bwMode="auto">
              <a:xfrm>
                <a:off x="1155170" y="3529087"/>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95" name="Line 107"/>
              <p:cNvSpPr>
                <a:spLocks noChangeShapeType="1"/>
              </p:cNvSpPr>
              <p:nvPr/>
            </p:nvSpPr>
            <p:spPr bwMode="auto">
              <a:xfrm flipV="1">
                <a:off x="1750651" y="3040563"/>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96" name="Line 108"/>
              <p:cNvSpPr>
                <a:spLocks noChangeShapeType="1"/>
              </p:cNvSpPr>
              <p:nvPr/>
            </p:nvSpPr>
            <p:spPr bwMode="auto">
              <a:xfrm>
                <a:off x="1473086" y="2948887"/>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97" name="Line 109"/>
              <p:cNvSpPr>
                <a:spLocks noChangeShapeType="1"/>
              </p:cNvSpPr>
              <p:nvPr/>
            </p:nvSpPr>
            <p:spPr bwMode="auto">
              <a:xfrm flipH="1">
                <a:off x="1366706" y="2948887"/>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98" name="Line 110"/>
              <p:cNvSpPr>
                <a:spLocks noChangeShapeType="1"/>
              </p:cNvSpPr>
              <p:nvPr/>
            </p:nvSpPr>
            <p:spPr bwMode="auto">
              <a:xfrm flipH="1">
                <a:off x="1168009" y="288797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7999" name="Line 111"/>
              <p:cNvSpPr>
                <a:spLocks noChangeShapeType="1"/>
              </p:cNvSpPr>
              <p:nvPr/>
            </p:nvSpPr>
            <p:spPr bwMode="auto">
              <a:xfrm>
                <a:off x="916733" y="3239295"/>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00" name="Line 112"/>
              <p:cNvSpPr>
                <a:spLocks noChangeShapeType="1"/>
              </p:cNvSpPr>
              <p:nvPr/>
            </p:nvSpPr>
            <p:spPr bwMode="auto">
              <a:xfrm>
                <a:off x="1049402" y="301041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01" name="Line 113"/>
              <p:cNvSpPr>
                <a:spLocks noChangeShapeType="1"/>
              </p:cNvSpPr>
              <p:nvPr/>
            </p:nvSpPr>
            <p:spPr bwMode="auto">
              <a:xfrm flipH="1" flipV="1">
                <a:off x="1552565" y="2903357"/>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02" name="Line 114"/>
              <p:cNvSpPr>
                <a:spLocks noChangeShapeType="1"/>
              </p:cNvSpPr>
              <p:nvPr/>
            </p:nvSpPr>
            <p:spPr bwMode="auto">
              <a:xfrm flipH="1">
                <a:off x="1115430" y="2918739"/>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03" name="Line 115"/>
              <p:cNvSpPr>
                <a:spLocks noChangeShapeType="1"/>
              </p:cNvSpPr>
              <p:nvPr/>
            </p:nvSpPr>
            <p:spPr bwMode="auto">
              <a:xfrm flipV="1">
                <a:off x="1380156" y="3040563"/>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04" name="Line 116"/>
              <p:cNvSpPr>
                <a:spLocks noChangeShapeType="1"/>
              </p:cNvSpPr>
              <p:nvPr/>
            </p:nvSpPr>
            <p:spPr bwMode="auto">
              <a:xfrm flipH="1">
                <a:off x="1353867" y="3040563"/>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05" name="Oval 117"/>
              <p:cNvSpPr>
                <a:spLocks noChangeArrowheads="1"/>
              </p:cNvSpPr>
              <p:nvPr/>
            </p:nvSpPr>
            <p:spPr bwMode="auto">
              <a:xfrm flipH="1">
                <a:off x="1592304" y="339188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06" name="Rectangle 118"/>
              <p:cNvSpPr>
                <a:spLocks noChangeArrowheads="1"/>
              </p:cNvSpPr>
              <p:nvPr/>
            </p:nvSpPr>
            <p:spPr bwMode="auto">
              <a:xfrm flipH="1">
                <a:off x="1260938" y="3620763"/>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07" name="Line 119"/>
              <p:cNvSpPr>
                <a:spLocks noChangeShapeType="1"/>
              </p:cNvSpPr>
              <p:nvPr/>
            </p:nvSpPr>
            <p:spPr bwMode="auto">
              <a:xfrm flipH="1">
                <a:off x="943022" y="2995033"/>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08" name="Line 120"/>
              <p:cNvSpPr>
                <a:spLocks noChangeShapeType="1"/>
              </p:cNvSpPr>
              <p:nvPr/>
            </p:nvSpPr>
            <p:spPr bwMode="auto">
              <a:xfrm flipH="1" flipV="1">
                <a:off x="2110751" y="35100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09" name="Rectangle 121"/>
              <p:cNvSpPr>
                <a:spLocks noChangeArrowheads="1"/>
              </p:cNvSpPr>
              <p:nvPr/>
            </p:nvSpPr>
            <p:spPr bwMode="auto">
              <a:xfrm flipH="1" flipV="1">
                <a:off x="1726807" y="36016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10" name="Oval 122"/>
              <p:cNvSpPr>
                <a:spLocks noChangeArrowheads="1"/>
              </p:cNvSpPr>
              <p:nvPr/>
            </p:nvSpPr>
            <p:spPr bwMode="auto">
              <a:xfrm flipH="1" flipV="1">
                <a:off x="1938955" y="38459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11" name="Rectangle 123"/>
              <p:cNvSpPr>
                <a:spLocks noChangeArrowheads="1"/>
              </p:cNvSpPr>
              <p:nvPr/>
            </p:nvSpPr>
            <p:spPr bwMode="auto">
              <a:xfrm flipH="1" flipV="1">
                <a:off x="1501820" y="38914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12" name="Rectangle 124"/>
              <p:cNvSpPr>
                <a:spLocks noChangeArrowheads="1"/>
              </p:cNvSpPr>
              <p:nvPr/>
            </p:nvSpPr>
            <p:spPr bwMode="auto">
              <a:xfrm flipH="1" flipV="1">
                <a:off x="2442117" y="4090214"/>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13" name="Oval 125"/>
              <p:cNvSpPr>
                <a:spLocks noChangeArrowheads="1"/>
              </p:cNvSpPr>
              <p:nvPr/>
            </p:nvSpPr>
            <p:spPr bwMode="auto">
              <a:xfrm flipH="1" flipV="1">
                <a:off x="2044723" y="41818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14" name="Oval 126"/>
              <p:cNvSpPr>
                <a:spLocks noChangeArrowheads="1"/>
              </p:cNvSpPr>
              <p:nvPr/>
            </p:nvSpPr>
            <p:spPr bwMode="auto">
              <a:xfrm flipH="1" flipV="1">
                <a:off x="1660778" y="41203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15" name="Line 127"/>
              <p:cNvSpPr>
                <a:spLocks noChangeShapeType="1"/>
              </p:cNvSpPr>
              <p:nvPr/>
            </p:nvSpPr>
            <p:spPr bwMode="auto">
              <a:xfrm flipH="1" flipV="1">
                <a:off x="2031272" y="35100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16" name="Line 128"/>
              <p:cNvSpPr>
                <a:spLocks noChangeShapeType="1"/>
              </p:cNvSpPr>
              <p:nvPr/>
            </p:nvSpPr>
            <p:spPr bwMode="auto">
              <a:xfrm flipV="1">
                <a:off x="1859476" y="35100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17" name="Line 129"/>
              <p:cNvSpPr>
                <a:spLocks noChangeShapeType="1"/>
              </p:cNvSpPr>
              <p:nvPr/>
            </p:nvSpPr>
            <p:spPr bwMode="auto">
              <a:xfrm>
                <a:off x="2454956" y="37388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18" name="Line 130"/>
              <p:cNvSpPr>
                <a:spLocks noChangeShapeType="1"/>
              </p:cNvSpPr>
              <p:nvPr/>
            </p:nvSpPr>
            <p:spPr bwMode="auto">
              <a:xfrm flipV="1">
                <a:off x="2177391" y="37388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19" name="Line 131"/>
              <p:cNvSpPr>
                <a:spLocks noChangeShapeType="1"/>
              </p:cNvSpPr>
              <p:nvPr/>
            </p:nvSpPr>
            <p:spPr bwMode="auto">
              <a:xfrm flipH="1" flipV="1">
                <a:off x="2071012" y="39677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20" name="Line 132"/>
              <p:cNvSpPr>
                <a:spLocks noChangeShapeType="1"/>
              </p:cNvSpPr>
              <p:nvPr/>
            </p:nvSpPr>
            <p:spPr bwMode="auto">
              <a:xfrm flipH="1" flipV="1">
                <a:off x="1872315" y="41818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21" name="Line 133"/>
              <p:cNvSpPr>
                <a:spLocks noChangeShapeType="1"/>
              </p:cNvSpPr>
              <p:nvPr/>
            </p:nvSpPr>
            <p:spPr bwMode="auto">
              <a:xfrm flipV="1">
                <a:off x="1621039" y="37241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22" name="Line 134"/>
              <p:cNvSpPr>
                <a:spLocks noChangeShapeType="1"/>
              </p:cNvSpPr>
              <p:nvPr/>
            </p:nvSpPr>
            <p:spPr bwMode="auto">
              <a:xfrm flipV="1">
                <a:off x="1753707" y="37241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23" name="Line 135"/>
              <p:cNvSpPr>
                <a:spLocks noChangeShapeType="1"/>
              </p:cNvSpPr>
              <p:nvPr/>
            </p:nvSpPr>
            <p:spPr bwMode="auto">
              <a:xfrm flipH="1">
                <a:off x="2256870" y="41818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24" name="Line 136"/>
              <p:cNvSpPr>
                <a:spLocks noChangeShapeType="1"/>
              </p:cNvSpPr>
              <p:nvPr/>
            </p:nvSpPr>
            <p:spPr bwMode="auto">
              <a:xfrm flipH="1" flipV="1">
                <a:off x="1819736" y="37241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25" name="Line 137"/>
              <p:cNvSpPr>
                <a:spLocks noChangeShapeType="1"/>
              </p:cNvSpPr>
              <p:nvPr/>
            </p:nvSpPr>
            <p:spPr bwMode="auto">
              <a:xfrm>
                <a:off x="2084462" y="35100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26" name="Line 138"/>
              <p:cNvSpPr>
                <a:spLocks noChangeShapeType="1"/>
              </p:cNvSpPr>
              <p:nvPr/>
            </p:nvSpPr>
            <p:spPr bwMode="auto">
              <a:xfrm flipH="1" flipV="1">
                <a:off x="2058173" y="35100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27" name="Oval 139"/>
              <p:cNvSpPr>
                <a:spLocks noChangeArrowheads="1"/>
              </p:cNvSpPr>
              <p:nvPr/>
            </p:nvSpPr>
            <p:spPr bwMode="auto">
              <a:xfrm flipH="1" flipV="1">
                <a:off x="2296610" y="36170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28" name="Rectangle 140"/>
              <p:cNvSpPr>
                <a:spLocks noChangeArrowheads="1"/>
              </p:cNvSpPr>
              <p:nvPr/>
            </p:nvSpPr>
            <p:spPr bwMode="auto">
              <a:xfrm flipH="1" flipV="1">
                <a:off x="1965244" y="33881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29" name="Line 141"/>
              <p:cNvSpPr>
                <a:spLocks noChangeShapeType="1"/>
              </p:cNvSpPr>
              <p:nvPr/>
            </p:nvSpPr>
            <p:spPr bwMode="auto">
              <a:xfrm flipH="1" flipV="1">
                <a:off x="1647328" y="39677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31" name="Line 143"/>
              <p:cNvSpPr>
                <a:spLocks noChangeShapeType="1"/>
              </p:cNvSpPr>
              <p:nvPr/>
            </p:nvSpPr>
            <p:spPr bwMode="auto">
              <a:xfrm flipH="1" flipV="1">
                <a:off x="5996951" y="22908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32" name="Rectangle 144"/>
              <p:cNvSpPr>
                <a:spLocks noChangeArrowheads="1"/>
              </p:cNvSpPr>
              <p:nvPr/>
            </p:nvSpPr>
            <p:spPr bwMode="auto">
              <a:xfrm flipH="1" flipV="1">
                <a:off x="5613007" y="23824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33" name="Oval 145"/>
              <p:cNvSpPr>
                <a:spLocks noChangeArrowheads="1"/>
              </p:cNvSpPr>
              <p:nvPr/>
            </p:nvSpPr>
            <p:spPr bwMode="auto">
              <a:xfrm flipV="1">
                <a:off x="5825155" y="26267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34" name="Rectangle 146"/>
              <p:cNvSpPr>
                <a:spLocks noChangeArrowheads="1"/>
              </p:cNvSpPr>
              <p:nvPr/>
            </p:nvSpPr>
            <p:spPr bwMode="auto">
              <a:xfrm flipH="1" flipV="1">
                <a:off x="5388020" y="26722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35" name="Rectangle 147"/>
              <p:cNvSpPr>
                <a:spLocks noChangeArrowheads="1"/>
              </p:cNvSpPr>
              <p:nvPr/>
            </p:nvSpPr>
            <p:spPr bwMode="auto">
              <a:xfrm flipH="1" flipV="1">
                <a:off x="6328317" y="2871014"/>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36" name="Oval 148"/>
              <p:cNvSpPr>
                <a:spLocks noChangeArrowheads="1"/>
              </p:cNvSpPr>
              <p:nvPr/>
            </p:nvSpPr>
            <p:spPr bwMode="auto">
              <a:xfrm flipH="1" flipV="1">
                <a:off x="5930923" y="29626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37" name="Oval 149"/>
              <p:cNvSpPr>
                <a:spLocks noChangeArrowheads="1"/>
              </p:cNvSpPr>
              <p:nvPr/>
            </p:nvSpPr>
            <p:spPr bwMode="auto">
              <a:xfrm flipH="1" flipV="1">
                <a:off x="5546978" y="29011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38" name="Line 150"/>
              <p:cNvSpPr>
                <a:spLocks noChangeShapeType="1"/>
              </p:cNvSpPr>
              <p:nvPr/>
            </p:nvSpPr>
            <p:spPr bwMode="auto">
              <a:xfrm flipH="1" flipV="1">
                <a:off x="5917472" y="22908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39" name="Line 151"/>
              <p:cNvSpPr>
                <a:spLocks noChangeShapeType="1"/>
              </p:cNvSpPr>
              <p:nvPr/>
            </p:nvSpPr>
            <p:spPr bwMode="auto">
              <a:xfrm flipV="1">
                <a:off x="5745676" y="22908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40" name="Line 152"/>
              <p:cNvSpPr>
                <a:spLocks noChangeShapeType="1"/>
              </p:cNvSpPr>
              <p:nvPr/>
            </p:nvSpPr>
            <p:spPr bwMode="auto">
              <a:xfrm>
                <a:off x="6341156" y="25196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41" name="Line 153"/>
              <p:cNvSpPr>
                <a:spLocks noChangeShapeType="1"/>
              </p:cNvSpPr>
              <p:nvPr/>
            </p:nvSpPr>
            <p:spPr bwMode="auto">
              <a:xfrm flipV="1">
                <a:off x="6063591" y="25196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42" name="Line 154"/>
              <p:cNvSpPr>
                <a:spLocks noChangeShapeType="1"/>
              </p:cNvSpPr>
              <p:nvPr/>
            </p:nvSpPr>
            <p:spPr bwMode="auto">
              <a:xfrm flipH="1" flipV="1">
                <a:off x="5957212" y="27485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43" name="Line 155"/>
              <p:cNvSpPr>
                <a:spLocks noChangeShapeType="1"/>
              </p:cNvSpPr>
              <p:nvPr/>
            </p:nvSpPr>
            <p:spPr bwMode="auto">
              <a:xfrm flipH="1" flipV="1">
                <a:off x="5758515" y="29626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44" name="Line 156"/>
              <p:cNvSpPr>
                <a:spLocks noChangeShapeType="1"/>
              </p:cNvSpPr>
              <p:nvPr/>
            </p:nvSpPr>
            <p:spPr bwMode="auto">
              <a:xfrm flipV="1">
                <a:off x="5507239" y="25049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45" name="Line 157"/>
              <p:cNvSpPr>
                <a:spLocks noChangeShapeType="1"/>
              </p:cNvSpPr>
              <p:nvPr/>
            </p:nvSpPr>
            <p:spPr bwMode="auto">
              <a:xfrm flipV="1">
                <a:off x="5639907" y="25049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46" name="Line 158"/>
              <p:cNvSpPr>
                <a:spLocks noChangeShapeType="1"/>
              </p:cNvSpPr>
              <p:nvPr/>
            </p:nvSpPr>
            <p:spPr bwMode="auto">
              <a:xfrm flipH="1">
                <a:off x="6143070" y="29626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47" name="Line 159"/>
              <p:cNvSpPr>
                <a:spLocks noChangeShapeType="1"/>
              </p:cNvSpPr>
              <p:nvPr/>
            </p:nvSpPr>
            <p:spPr bwMode="auto">
              <a:xfrm flipH="1" flipV="1">
                <a:off x="5705936" y="25049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48" name="Line 160"/>
              <p:cNvSpPr>
                <a:spLocks noChangeShapeType="1"/>
              </p:cNvSpPr>
              <p:nvPr/>
            </p:nvSpPr>
            <p:spPr bwMode="auto">
              <a:xfrm>
                <a:off x="5970662" y="22908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49" name="Line 161"/>
              <p:cNvSpPr>
                <a:spLocks noChangeShapeType="1"/>
              </p:cNvSpPr>
              <p:nvPr/>
            </p:nvSpPr>
            <p:spPr bwMode="auto">
              <a:xfrm flipH="1" flipV="1">
                <a:off x="5944373" y="22908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50" name="Oval 162"/>
              <p:cNvSpPr>
                <a:spLocks noChangeArrowheads="1"/>
              </p:cNvSpPr>
              <p:nvPr/>
            </p:nvSpPr>
            <p:spPr bwMode="auto">
              <a:xfrm flipH="1" flipV="1">
                <a:off x="6182810" y="23978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51" name="Rectangle 163"/>
              <p:cNvSpPr>
                <a:spLocks noChangeArrowheads="1"/>
              </p:cNvSpPr>
              <p:nvPr/>
            </p:nvSpPr>
            <p:spPr bwMode="auto">
              <a:xfrm flipH="1" flipV="1">
                <a:off x="5851444" y="21689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52" name="Line 164"/>
              <p:cNvSpPr>
                <a:spLocks noChangeShapeType="1"/>
              </p:cNvSpPr>
              <p:nvPr/>
            </p:nvSpPr>
            <p:spPr bwMode="auto">
              <a:xfrm flipH="1" flipV="1">
                <a:off x="5533528" y="27485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53" name="Line 165"/>
              <p:cNvSpPr>
                <a:spLocks noChangeShapeType="1"/>
              </p:cNvSpPr>
              <p:nvPr/>
            </p:nvSpPr>
            <p:spPr bwMode="auto">
              <a:xfrm flipH="1">
                <a:off x="5028531" y="20428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54" name="Rectangle 166"/>
              <p:cNvSpPr>
                <a:spLocks noChangeArrowheads="1"/>
              </p:cNvSpPr>
              <p:nvPr/>
            </p:nvSpPr>
            <p:spPr bwMode="auto">
              <a:xfrm flipH="1">
                <a:off x="4644587" y="19511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55" name="Oval 167"/>
              <p:cNvSpPr>
                <a:spLocks noChangeArrowheads="1"/>
              </p:cNvSpPr>
              <p:nvPr/>
            </p:nvSpPr>
            <p:spPr bwMode="auto">
              <a:xfrm flipH="1">
                <a:off x="4856734" y="17075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56" name="Rectangle 168"/>
              <p:cNvSpPr>
                <a:spLocks noChangeArrowheads="1"/>
              </p:cNvSpPr>
              <p:nvPr/>
            </p:nvSpPr>
            <p:spPr bwMode="auto">
              <a:xfrm flipH="1">
                <a:off x="4419600" y="16613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57" name="Rectangle 169"/>
              <p:cNvSpPr>
                <a:spLocks noChangeArrowheads="1"/>
              </p:cNvSpPr>
              <p:nvPr/>
            </p:nvSpPr>
            <p:spPr bwMode="auto">
              <a:xfrm flipH="1">
                <a:off x="5359897" y="1463275"/>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58" name="Oval 170"/>
              <p:cNvSpPr>
                <a:spLocks noChangeArrowheads="1"/>
              </p:cNvSpPr>
              <p:nvPr/>
            </p:nvSpPr>
            <p:spPr bwMode="auto">
              <a:xfrm flipH="1">
                <a:off x="4962502" y="13716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59" name="Oval 171"/>
              <p:cNvSpPr>
                <a:spLocks noChangeArrowheads="1"/>
              </p:cNvSpPr>
              <p:nvPr/>
            </p:nvSpPr>
            <p:spPr bwMode="auto">
              <a:xfrm flipH="1">
                <a:off x="4578558" y="14325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60" name="Line 172"/>
              <p:cNvSpPr>
                <a:spLocks noChangeShapeType="1"/>
              </p:cNvSpPr>
              <p:nvPr/>
            </p:nvSpPr>
            <p:spPr bwMode="auto">
              <a:xfrm flipH="1">
                <a:off x="4949052" y="18293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61" name="Line 173"/>
              <p:cNvSpPr>
                <a:spLocks noChangeShapeType="1"/>
              </p:cNvSpPr>
              <p:nvPr/>
            </p:nvSpPr>
            <p:spPr bwMode="auto">
              <a:xfrm>
                <a:off x="4777255" y="20736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62" name="Line 174"/>
              <p:cNvSpPr>
                <a:spLocks noChangeShapeType="1"/>
              </p:cNvSpPr>
              <p:nvPr/>
            </p:nvSpPr>
            <p:spPr bwMode="auto">
              <a:xfrm flipV="1">
                <a:off x="5372736" y="15850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63" name="Line 175"/>
              <p:cNvSpPr>
                <a:spLocks noChangeShapeType="1"/>
              </p:cNvSpPr>
              <p:nvPr/>
            </p:nvSpPr>
            <p:spPr bwMode="auto">
              <a:xfrm>
                <a:off x="5095171" y="14934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64" name="Line 176"/>
              <p:cNvSpPr>
                <a:spLocks noChangeShapeType="1"/>
              </p:cNvSpPr>
              <p:nvPr/>
            </p:nvSpPr>
            <p:spPr bwMode="auto">
              <a:xfrm flipH="1">
                <a:off x="4988792" y="14934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65" name="Line 177"/>
              <p:cNvSpPr>
                <a:spLocks noChangeShapeType="1"/>
              </p:cNvSpPr>
              <p:nvPr/>
            </p:nvSpPr>
            <p:spPr bwMode="auto">
              <a:xfrm flipH="1">
                <a:off x="4790094" y="14325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66" name="Line 178"/>
              <p:cNvSpPr>
                <a:spLocks noChangeShapeType="1"/>
              </p:cNvSpPr>
              <p:nvPr/>
            </p:nvSpPr>
            <p:spPr bwMode="auto">
              <a:xfrm>
                <a:off x="4538818" y="17838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67" name="Line 179"/>
              <p:cNvSpPr>
                <a:spLocks noChangeShapeType="1"/>
              </p:cNvSpPr>
              <p:nvPr/>
            </p:nvSpPr>
            <p:spPr bwMode="auto">
              <a:xfrm>
                <a:off x="4671487" y="15549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68" name="Line 180"/>
              <p:cNvSpPr>
                <a:spLocks noChangeShapeType="1"/>
              </p:cNvSpPr>
              <p:nvPr/>
            </p:nvSpPr>
            <p:spPr bwMode="auto">
              <a:xfrm flipH="1" flipV="1">
                <a:off x="5174650" y="14478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69" name="Line 181"/>
              <p:cNvSpPr>
                <a:spLocks noChangeShapeType="1"/>
              </p:cNvSpPr>
              <p:nvPr/>
            </p:nvSpPr>
            <p:spPr bwMode="auto">
              <a:xfrm flipH="1">
                <a:off x="4737516" y="14632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70" name="Line 182"/>
              <p:cNvSpPr>
                <a:spLocks noChangeShapeType="1"/>
              </p:cNvSpPr>
              <p:nvPr/>
            </p:nvSpPr>
            <p:spPr bwMode="auto">
              <a:xfrm flipV="1">
                <a:off x="5002242" y="15850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71" name="Line 183"/>
              <p:cNvSpPr>
                <a:spLocks noChangeShapeType="1"/>
              </p:cNvSpPr>
              <p:nvPr/>
            </p:nvSpPr>
            <p:spPr bwMode="auto">
              <a:xfrm flipH="1">
                <a:off x="4975953" y="15850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72" name="Oval 184"/>
              <p:cNvSpPr>
                <a:spLocks noChangeArrowheads="1"/>
              </p:cNvSpPr>
              <p:nvPr/>
            </p:nvSpPr>
            <p:spPr bwMode="auto">
              <a:xfrm flipH="1">
                <a:off x="5214389" y="19364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73" name="Rectangle 185"/>
              <p:cNvSpPr>
                <a:spLocks noChangeArrowheads="1"/>
              </p:cNvSpPr>
              <p:nvPr/>
            </p:nvSpPr>
            <p:spPr bwMode="auto">
              <a:xfrm flipH="1">
                <a:off x="4883023" y="21652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74" name="Line 186"/>
              <p:cNvSpPr>
                <a:spLocks noChangeShapeType="1"/>
              </p:cNvSpPr>
              <p:nvPr/>
            </p:nvSpPr>
            <p:spPr bwMode="auto">
              <a:xfrm flipH="1">
                <a:off x="4565108" y="15395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75" name="Line 187"/>
              <p:cNvSpPr>
                <a:spLocks noChangeShapeType="1"/>
              </p:cNvSpPr>
              <p:nvPr/>
            </p:nvSpPr>
            <p:spPr bwMode="auto">
              <a:xfrm>
                <a:off x="5388632" y="227912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76" name="Rectangle 188"/>
              <p:cNvSpPr>
                <a:spLocks noChangeArrowheads="1"/>
              </p:cNvSpPr>
              <p:nvPr/>
            </p:nvSpPr>
            <p:spPr bwMode="auto">
              <a:xfrm>
                <a:off x="5839216" y="218744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77" name="Oval 189"/>
              <p:cNvSpPr>
                <a:spLocks noChangeArrowheads="1"/>
              </p:cNvSpPr>
              <p:nvPr/>
            </p:nvSpPr>
            <p:spPr bwMode="auto">
              <a:xfrm>
                <a:off x="5561040" y="194380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78" name="Rectangle 190"/>
              <p:cNvSpPr>
                <a:spLocks noChangeArrowheads="1"/>
              </p:cNvSpPr>
              <p:nvPr/>
            </p:nvSpPr>
            <p:spPr bwMode="auto">
              <a:xfrm>
                <a:off x="6064203" y="189765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79" name="Rectangle 191"/>
              <p:cNvSpPr>
                <a:spLocks noChangeArrowheads="1"/>
              </p:cNvSpPr>
              <p:nvPr/>
            </p:nvSpPr>
            <p:spPr bwMode="auto">
              <a:xfrm>
                <a:off x="5123906" y="169953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80" name="Oval 192"/>
              <p:cNvSpPr>
                <a:spLocks noChangeArrowheads="1"/>
              </p:cNvSpPr>
              <p:nvPr/>
            </p:nvSpPr>
            <p:spPr bwMode="auto">
              <a:xfrm>
                <a:off x="5454660" y="1607864"/>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81" name="Oval 193"/>
              <p:cNvSpPr>
                <a:spLocks noChangeArrowheads="1"/>
              </p:cNvSpPr>
              <p:nvPr/>
            </p:nvSpPr>
            <p:spPr bwMode="auto">
              <a:xfrm>
                <a:off x="5839216" y="1668776"/>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82" name="Line 194"/>
              <p:cNvSpPr>
                <a:spLocks noChangeShapeType="1"/>
              </p:cNvSpPr>
              <p:nvPr/>
            </p:nvSpPr>
            <p:spPr bwMode="auto">
              <a:xfrm>
                <a:off x="5666808" y="2065625"/>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83" name="Line 195"/>
              <p:cNvSpPr>
                <a:spLocks noChangeShapeType="1"/>
              </p:cNvSpPr>
              <p:nvPr/>
            </p:nvSpPr>
            <p:spPr bwMode="auto">
              <a:xfrm flipH="1">
                <a:off x="5746287" y="2309887"/>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84" name="Line 196"/>
              <p:cNvSpPr>
                <a:spLocks noChangeShapeType="1"/>
              </p:cNvSpPr>
              <p:nvPr/>
            </p:nvSpPr>
            <p:spPr bwMode="auto">
              <a:xfrm flipH="1" flipV="1">
                <a:off x="5163645" y="1821363"/>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85" name="Line 197"/>
              <p:cNvSpPr>
                <a:spLocks noChangeShapeType="1"/>
              </p:cNvSpPr>
              <p:nvPr/>
            </p:nvSpPr>
            <p:spPr bwMode="auto">
              <a:xfrm flipH="1">
                <a:off x="5362343" y="1729687"/>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86" name="Line 198"/>
              <p:cNvSpPr>
                <a:spLocks noChangeShapeType="1"/>
              </p:cNvSpPr>
              <p:nvPr/>
            </p:nvSpPr>
            <p:spPr bwMode="auto">
              <a:xfrm>
                <a:off x="5587329" y="1729687"/>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87" name="Line 199"/>
              <p:cNvSpPr>
                <a:spLocks noChangeShapeType="1"/>
              </p:cNvSpPr>
              <p:nvPr/>
            </p:nvSpPr>
            <p:spPr bwMode="auto">
              <a:xfrm>
                <a:off x="5666808" y="166877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88" name="Line 200"/>
              <p:cNvSpPr>
                <a:spLocks noChangeShapeType="1"/>
              </p:cNvSpPr>
              <p:nvPr/>
            </p:nvSpPr>
            <p:spPr bwMode="auto">
              <a:xfrm flipH="1">
                <a:off x="5971274" y="2020095"/>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89" name="Line 201"/>
              <p:cNvSpPr>
                <a:spLocks noChangeShapeType="1"/>
              </p:cNvSpPr>
              <p:nvPr/>
            </p:nvSpPr>
            <p:spPr bwMode="auto">
              <a:xfrm flipH="1">
                <a:off x="5918695" y="179121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90" name="Line 202"/>
              <p:cNvSpPr>
                <a:spLocks noChangeShapeType="1"/>
              </p:cNvSpPr>
              <p:nvPr/>
            </p:nvSpPr>
            <p:spPr bwMode="auto">
              <a:xfrm flipV="1">
                <a:off x="5269413" y="1684157"/>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91" name="Line 203"/>
              <p:cNvSpPr>
                <a:spLocks noChangeShapeType="1"/>
              </p:cNvSpPr>
              <p:nvPr/>
            </p:nvSpPr>
            <p:spPr bwMode="auto">
              <a:xfrm>
                <a:off x="5653358" y="1699539"/>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92" name="Line 204"/>
              <p:cNvSpPr>
                <a:spLocks noChangeShapeType="1"/>
              </p:cNvSpPr>
              <p:nvPr/>
            </p:nvSpPr>
            <p:spPr bwMode="auto">
              <a:xfrm flipH="1" flipV="1">
                <a:off x="5229674" y="1821363"/>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93" name="Line 205"/>
              <p:cNvSpPr>
                <a:spLocks noChangeShapeType="1"/>
              </p:cNvSpPr>
              <p:nvPr/>
            </p:nvSpPr>
            <p:spPr bwMode="auto">
              <a:xfrm>
                <a:off x="5256574" y="1821363"/>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94" name="Oval 206"/>
              <p:cNvSpPr>
                <a:spLocks noChangeArrowheads="1"/>
              </p:cNvSpPr>
              <p:nvPr/>
            </p:nvSpPr>
            <p:spPr bwMode="auto">
              <a:xfrm>
                <a:off x="5203385" y="217268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95" name="Rectangle 207"/>
              <p:cNvSpPr>
                <a:spLocks noChangeArrowheads="1"/>
              </p:cNvSpPr>
              <p:nvPr/>
            </p:nvSpPr>
            <p:spPr bwMode="auto">
              <a:xfrm>
                <a:off x="5600779" y="2401563"/>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96" name="Line 208"/>
              <p:cNvSpPr>
                <a:spLocks noChangeShapeType="1"/>
              </p:cNvSpPr>
              <p:nvPr/>
            </p:nvSpPr>
            <p:spPr bwMode="auto">
              <a:xfrm>
                <a:off x="5269413" y="1775833"/>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97" name="Line 209"/>
              <p:cNvSpPr>
                <a:spLocks noChangeShapeType="1"/>
              </p:cNvSpPr>
              <p:nvPr/>
            </p:nvSpPr>
            <p:spPr bwMode="auto">
              <a:xfrm flipV="1">
                <a:off x="4684326" y="22908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098" name="Rectangle 210"/>
              <p:cNvSpPr>
                <a:spLocks noChangeArrowheads="1"/>
              </p:cNvSpPr>
              <p:nvPr/>
            </p:nvSpPr>
            <p:spPr bwMode="auto">
              <a:xfrm flipV="1">
                <a:off x="5134910" y="23824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099" name="Oval 211"/>
              <p:cNvSpPr>
                <a:spLocks noChangeArrowheads="1"/>
              </p:cNvSpPr>
              <p:nvPr/>
            </p:nvSpPr>
            <p:spPr bwMode="auto">
              <a:xfrm flipV="1">
                <a:off x="4856734" y="26267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00" name="Rectangle 212"/>
              <p:cNvSpPr>
                <a:spLocks noChangeArrowheads="1"/>
              </p:cNvSpPr>
              <p:nvPr/>
            </p:nvSpPr>
            <p:spPr bwMode="auto">
              <a:xfrm flipV="1">
                <a:off x="5359897" y="26722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01" name="Rectangle 213"/>
              <p:cNvSpPr>
                <a:spLocks noChangeArrowheads="1"/>
              </p:cNvSpPr>
              <p:nvPr/>
            </p:nvSpPr>
            <p:spPr bwMode="auto">
              <a:xfrm flipV="1">
                <a:off x="4419600" y="2871014"/>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02" name="Oval 214"/>
              <p:cNvSpPr>
                <a:spLocks noChangeArrowheads="1"/>
              </p:cNvSpPr>
              <p:nvPr/>
            </p:nvSpPr>
            <p:spPr bwMode="auto">
              <a:xfrm flipV="1">
                <a:off x="4750355" y="29626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03" name="Oval 215"/>
              <p:cNvSpPr>
                <a:spLocks noChangeArrowheads="1"/>
              </p:cNvSpPr>
              <p:nvPr/>
            </p:nvSpPr>
            <p:spPr bwMode="auto">
              <a:xfrm flipV="1">
                <a:off x="5134910" y="29011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04" name="Line 216"/>
              <p:cNvSpPr>
                <a:spLocks noChangeShapeType="1"/>
              </p:cNvSpPr>
              <p:nvPr/>
            </p:nvSpPr>
            <p:spPr bwMode="auto">
              <a:xfrm flipV="1">
                <a:off x="4962502" y="22908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05" name="Line 217"/>
              <p:cNvSpPr>
                <a:spLocks noChangeShapeType="1"/>
              </p:cNvSpPr>
              <p:nvPr/>
            </p:nvSpPr>
            <p:spPr bwMode="auto">
              <a:xfrm flipH="1" flipV="1">
                <a:off x="5041981" y="22908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06" name="Line 218"/>
              <p:cNvSpPr>
                <a:spLocks noChangeShapeType="1"/>
              </p:cNvSpPr>
              <p:nvPr/>
            </p:nvSpPr>
            <p:spPr bwMode="auto">
              <a:xfrm flipH="1">
                <a:off x="4459339" y="25196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07" name="Line 219"/>
              <p:cNvSpPr>
                <a:spLocks noChangeShapeType="1"/>
              </p:cNvSpPr>
              <p:nvPr/>
            </p:nvSpPr>
            <p:spPr bwMode="auto">
              <a:xfrm flipH="1" flipV="1">
                <a:off x="4658037" y="25196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08" name="Line 220"/>
              <p:cNvSpPr>
                <a:spLocks noChangeShapeType="1"/>
              </p:cNvSpPr>
              <p:nvPr/>
            </p:nvSpPr>
            <p:spPr bwMode="auto">
              <a:xfrm flipV="1">
                <a:off x="4883023" y="27485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09" name="Line 221"/>
              <p:cNvSpPr>
                <a:spLocks noChangeShapeType="1"/>
              </p:cNvSpPr>
              <p:nvPr/>
            </p:nvSpPr>
            <p:spPr bwMode="auto">
              <a:xfrm flipV="1">
                <a:off x="4962502" y="29626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10" name="Line 222"/>
              <p:cNvSpPr>
                <a:spLocks noChangeShapeType="1"/>
              </p:cNvSpPr>
              <p:nvPr/>
            </p:nvSpPr>
            <p:spPr bwMode="auto">
              <a:xfrm flipH="1" flipV="1">
                <a:off x="5266968" y="25049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11" name="Line 223"/>
              <p:cNvSpPr>
                <a:spLocks noChangeShapeType="1"/>
              </p:cNvSpPr>
              <p:nvPr/>
            </p:nvSpPr>
            <p:spPr bwMode="auto">
              <a:xfrm flipH="1" flipV="1">
                <a:off x="5214389" y="25049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12" name="Line 224"/>
              <p:cNvSpPr>
                <a:spLocks noChangeShapeType="1"/>
              </p:cNvSpPr>
              <p:nvPr/>
            </p:nvSpPr>
            <p:spPr bwMode="auto">
              <a:xfrm>
                <a:off x="4565108" y="29626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13" name="Line 225"/>
              <p:cNvSpPr>
                <a:spLocks noChangeShapeType="1"/>
              </p:cNvSpPr>
              <p:nvPr/>
            </p:nvSpPr>
            <p:spPr bwMode="auto">
              <a:xfrm flipV="1">
                <a:off x="4949052" y="25049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14" name="Line 226"/>
              <p:cNvSpPr>
                <a:spLocks noChangeShapeType="1"/>
              </p:cNvSpPr>
              <p:nvPr/>
            </p:nvSpPr>
            <p:spPr bwMode="auto">
              <a:xfrm flipH="1">
                <a:off x="4525368" y="22908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15" name="Line 227"/>
              <p:cNvSpPr>
                <a:spLocks noChangeShapeType="1"/>
              </p:cNvSpPr>
              <p:nvPr/>
            </p:nvSpPr>
            <p:spPr bwMode="auto">
              <a:xfrm flipV="1">
                <a:off x="4552269" y="22908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16" name="Oval 228"/>
              <p:cNvSpPr>
                <a:spLocks noChangeArrowheads="1"/>
              </p:cNvSpPr>
              <p:nvPr/>
            </p:nvSpPr>
            <p:spPr bwMode="auto">
              <a:xfrm flipV="1">
                <a:off x="4499079" y="23978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17" name="Rectangle 229"/>
              <p:cNvSpPr>
                <a:spLocks noChangeArrowheads="1"/>
              </p:cNvSpPr>
              <p:nvPr/>
            </p:nvSpPr>
            <p:spPr bwMode="auto">
              <a:xfrm flipV="1">
                <a:off x="4896474" y="21689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18" name="Line 230"/>
              <p:cNvSpPr>
                <a:spLocks noChangeShapeType="1"/>
              </p:cNvSpPr>
              <p:nvPr/>
            </p:nvSpPr>
            <p:spPr bwMode="auto">
              <a:xfrm flipV="1">
                <a:off x="4565108" y="27485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20" name="Line 232"/>
              <p:cNvSpPr>
                <a:spLocks noChangeShapeType="1"/>
              </p:cNvSpPr>
              <p:nvPr/>
            </p:nvSpPr>
            <p:spPr bwMode="auto">
              <a:xfrm>
                <a:off x="5827326" y="20428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21" name="Rectangle 233"/>
              <p:cNvSpPr>
                <a:spLocks noChangeArrowheads="1"/>
              </p:cNvSpPr>
              <p:nvPr/>
            </p:nvSpPr>
            <p:spPr bwMode="auto">
              <a:xfrm>
                <a:off x="6277910" y="19511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22" name="Oval 234"/>
              <p:cNvSpPr>
                <a:spLocks noChangeArrowheads="1"/>
              </p:cNvSpPr>
              <p:nvPr/>
            </p:nvSpPr>
            <p:spPr bwMode="auto">
              <a:xfrm flipH="1">
                <a:off x="5999734" y="17075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23" name="Rectangle 235"/>
              <p:cNvSpPr>
                <a:spLocks noChangeArrowheads="1"/>
              </p:cNvSpPr>
              <p:nvPr/>
            </p:nvSpPr>
            <p:spPr bwMode="auto">
              <a:xfrm>
                <a:off x="6502897" y="16613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24" name="Rectangle 236"/>
              <p:cNvSpPr>
                <a:spLocks noChangeArrowheads="1"/>
              </p:cNvSpPr>
              <p:nvPr/>
            </p:nvSpPr>
            <p:spPr bwMode="auto">
              <a:xfrm>
                <a:off x="5562600" y="14632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25" name="Oval 237"/>
              <p:cNvSpPr>
                <a:spLocks noChangeArrowheads="1"/>
              </p:cNvSpPr>
              <p:nvPr/>
            </p:nvSpPr>
            <p:spPr bwMode="auto">
              <a:xfrm>
                <a:off x="5893355" y="13716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26" name="Oval 238"/>
              <p:cNvSpPr>
                <a:spLocks noChangeArrowheads="1"/>
              </p:cNvSpPr>
              <p:nvPr/>
            </p:nvSpPr>
            <p:spPr bwMode="auto">
              <a:xfrm>
                <a:off x="6277910" y="14325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27" name="Line 239"/>
              <p:cNvSpPr>
                <a:spLocks noChangeShapeType="1"/>
              </p:cNvSpPr>
              <p:nvPr/>
            </p:nvSpPr>
            <p:spPr bwMode="auto">
              <a:xfrm>
                <a:off x="6105502" y="18293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28" name="Line 240"/>
              <p:cNvSpPr>
                <a:spLocks noChangeShapeType="1"/>
              </p:cNvSpPr>
              <p:nvPr/>
            </p:nvSpPr>
            <p:spPr bwMode="auto">
              <a:xfrm flipH="1">
                <a:off x="6184981" y="20736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29" name="Line 241"/>
              <p:cNvSpPr>
                <a:spLocks noChangeShapeType="1"/>
              </p:cNvSpPr>
              <p:nvPr/>
            </p:nvSpPr>
            <p:spPr bwMode="auto">
              <a:xfrm flipH="1" flipV="1">
                <a:off x="5602339" y="15850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30" name="Line 242"/>
              <p:cNvSpPr>
                <a:spLocks noChangeShapeType="1"/>
              </p:cNvSpPr>
              <p:nvPr/>
            </p:nvSpPr>
            <p:spPr bwMode="auto">
              <a:xfrm flipH="1">
                <a:off x="5801037" y="14934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31" name="Line 243"/>
              <p:cNvSpPr>
                <a:spLocks noChangeShapeType="1"/>
              </p:cNvSpPr>
              <p:nvPr/>
            </p:nvSpPr>
            <p:spPr bwMode="auto">
              <a:xfrm>
                <a:off x="6026023" y="14934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32" name="Line 244"/>
              <p:cNvSpPr>
                <a:spLocks noChangeShapeType="1"/>
              </p:cNvSpPr>
              <p:nvPr/>
            </p:nvSpPr>
            <p:spPr bwMode="auto">
              <a:xfrm>
                <a:off x="6105502" y="14325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33" name="Line 245"/>
              <p:cNvSpPr>
                <a:spLocks noChangeShapeType="1"/>
              </p:cNvSpPr>
              <p:nvPr/>
            </p:nvSpPr>
            <p:spPr bwMode="auto">
              <a:xfrm flipH="1">
                <a:off x="6409968" y="17838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34" name="Line 246"/>
              <p:cNvSpPr>
                <a:spLocks noChangeShapeType="1"/>
              </p:cNvSpPr>
              <p:nvPr/>
            </p:nvSpPr>
            <p:spPr bwMode="auto">
              <a:xfrm flipH="1">
                <a:off x="6357389" y="15549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35" name="Line 247"/>
              <p:cNvSpPr>
                <a:spLocks noChangeShapeType="1"/>
              </p:cNvSpPr>
              <p:nvPr/>
            </p:nvSpPr>
            <p:spPr bwMode="auto">
              <a:xfrm flipV="1">
                <a:off x="5708108" y="14478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36" name="Line 248"/>
              <p:cNvSpPr>
                <a:spLocks noChangeShapeType="1"/>
              </p:cNvSpPr>
              <p:nvPr/>
            </p:nvSpPr>
            <p:spPr bwMode="auto">
              <a:xfrm>
                <a:off x="6092052" y="14632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37" name="Line 249"/>
              <p:cNvSpPr>
                <a:spLocks noChangeShapeType="1"/>
              </p:cNvSpPr>
              <p:nvPr/>
            </p:nvSpPr>
            <p:spPr bwMode="auto">
              <a:xfrm flipH="1" flipV="1">
                <a:off x="5668368" y="15850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38" name="Line 250"/>
              <p:cNvSpPr>
                <a:spLocks noChangeShapeType="1"/>
              </p:cNvSpPr>
              <p:nvPr/>
            </p:nvSpPr>
            <p:spPr bwMode="auto">
              <a:xfrm>
                <a:off x="5695269" y="15850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39" name="Oval 251"/>
              <p:cNvSpPr>
                <a:spLocks noChangeArrowheads="1"/>
              </p:cNvSpPr>
              <p:nvPr/>
            </p:nvSpPr>
            <p:spPr bwMode="auto">
              <a:xfrm>
                <a:off x="5642079" y="19364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40" name="Rectangle 252"/>
              <p:cNvSpPr>
                <a:spLocks noChangeArrowheads="1"/>
              </p:cNvSpPr>
              <p:nvPr/>
            </p:nvSpPr>
            <p:spPr bwMode="auto">
              <a:xfrm>
                <a:off x="6039474" y="21652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41" name="Line 253"/>
              <p:cNvSpPr>
                <a:spLocks noChangeShapeType="1"/>
              </p:cNvSpPr>
              <p:nvPr/>
            </p:nvSpPr>
            <p:spPr bwMode="auto">
              <a:xfrm>
                <a:off x="5708108" y="15395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42" name="Line 254"/>
              <p:cNvSpPr>
                <a:spLocks noChangeShapeType="1"/>
              </p:cNvSpPr>
              <p:nvPr/>
            </p:nvSpPr>
            <p:spPr bwMode="auto">
              <a:xfrm flipV="1">
                <a:off x="6795746" y="22908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43" name="Rectangle 255"/>
              <p:cNvSpPr>
                <a:spLocks noChangeArrowheads="1"/>
              </p:cNvSpPr>
              <p:nvPr/>
            </p:nvSpPr>
            <p:spPr bwMode="auto">
              <a:xfrm flipV="1">
                <a:off x="7246331" y="23824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44" name="Oval 256"/>
              <p:cNvSpPr>
                <a:spLocks noChangeArrowheads="1"/>
              </p:cNvSpPr>
              <p:nvPr/>
            </p:nvSpPr>
            <p:spPr bwMode="auto">
              <a:xfrm flipV="1">
                <a:off x="6968155" y="26267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45" name="Rectangle 257"/>
              <p:cNvSpPr>
                <a:spLocks noChangeArrowheads="1"/>
              </p:cNvSpPr>
              <p:nvPr/>
            </p:nvSpPr>
            <p:spPr bwMode="auto">
              <a:xfrm flipV="1">
                <a:off x="7471317" y="26722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46" name="Rectangle 258"/>
              <p:cNvSpPr>
                <a:spLocks noChangeArrowheads="1"/>
              </p:cNvSpPr>
              <p:nvPr/>
            </p:nvSpPr>
            <p:spPr bwMode="auto">
              <a:xfrm flipV="1">
                <a:off x="6531020" y="2871014"/>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47" name="Oval 259"/>
              <p:cNvSpPr>
                <a:spLocks noChangeArrowheads="1"/>
              </p:cNvSpPr>
              <p:nvPr/>
            </p:nvSpPr>
            <p:spPr bwMode="auto">
              <a:xfrm flipV="1">
                <a:off x="6861775" y="29626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48" name="Oval 260"/>
              <p:cNvSpPr>
                <a:spLocks noChangeArrowheads="1"/>
              </p:cNvSpPr>
              <p:nvPr/>
            </p:nvSpPr>
            <p:spPr bwMode="auto">
              <a:xfrm flipV="1">
                <a:off x="7246331" y="29011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49" name="Line 261"/>
              <p:cNvSpPr>
                <a:spLocks noChangeShapeType="1"/>
              </p:cNvSpPr>
              <p:nvPr/>
            </p:nvSpPr>
            <p:spPr bwMode="auto">
              <a:xfrm flipV="1">
                <a:off x="7073923" y="22908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50" name="Line 262"/>
              <p:cNvSpPr>
                <a:spLocks noChangeShapeType="1"/>
              </p:cNvSpPr>
              <p:nvPr/>
            </p:nvSpPr>
            <p:spPr bwMode="auto">
              <a:xfrm flipH="1" flipV="1">
                <a:off x="7153402" y="22908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51" name="Line 263"/>
              <p:cNvSpPr>
                <a:spLocks noChangeShapeType="1"/>
              </p:cNvSpPr>
              <p:nvPr/>
            </p:nvSpPr>
            <p:spPr bwMode="auto">
              <a:xfrm flipH="1">
                <a:off x="6570760" y="25196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52" name="Line 264"/>
              <p:cNvSpPr>
                <a:spLocks noChangeShapeType="1"/>
              </p:cNvSpPr>
              <p:nvPr/>
            </p:nvSpPr>
            <p:spPr bwMode="auto">
              <a:xfrm flipH="1" flipV="1">
                <a:off x="6769457" y="25196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53" name="Line 265"/>
              <p:cNvSpPr>
                <a:spLocks noChangeShapeType="1"/>
              </p:cNvSpPr>
              <p:nvPr/>
            </p:nvSpPr>
            <p:spPr bwMode="auto">
              <a:xfrm flipV="1">
                <a:off x="6994444" y="27485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54" name="Line 266"/>
              <p:cNvSpPr>
                <a:spLocks noChangeShapeType="1"/>
              </p:cNvSpPr>
              <p:nvPr/>
            </p:nvSpPr>
            <p:spPr bwMode="auto">
              <a:xfrm flipV="1">
                <a:off x="7073923" y="29626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55" name="Line 267"/>
              <p:cNvSpPr>
                <a:spLocks noChangeShapeType="1"/>
              </p:cNvSpPr>
              <p:nvPr/>
            </p:nvSpPr>
            <p:spPr bwMode="auto">
              <a:xfrm flipH="1" flipV="1">
                <a:off x="7378388" y="25049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56" name="Line 268"/>
              <p:cNvSpPr>
                <a:spLocks noChangeShapeType="1"/>
              </p:cNvSpPr>
              <p:nvPr/>
            </p:nvSpPr>
            <p:spPr bwMode="auto">
              <a:xfrm flipH="1" flipV="1">
                <a:off x="7325810" y="25049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57" name="Line 269"/>
              <p:cNvSpPr>
                <a:spLocks noChangeShapeType="1"/>
              </p:cNvSpPr>
              <p:nvPr/>
            </p:nvSpPr>
            <p:spPr bwMode="auto">
              <a:xfrm>
                <a:off x="6676528" y="29626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58" name="Line 270"/>
              <p:cNvSpPr>
                <a:spLocks noChangeShapeType="1"/>
              </p:cNvSpPr>
              <p:nvPr/>
            </p:nvSpPr>
            <p:spPr bwMode="auto">
              <a:xfrm flipV="1">
                <a:off x="7060472" y="25049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59" name="Line 271"/>
              <p:cNvSpPr>
                <a:spLocks noChangeShapeType="1"/>
              </p:cNvSpPr>
              <p:nvPr/>
            </p:nvSpPr>
            <p:spPr bwMode="auto">
              <a:xfrm flipH="1">
                <a:off x="6636788" y="22908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60" name="Line 272"/>
              <p:cNvSpPr>
                <a:spLocks noChangeShapeType="1"/>
              </p:cNvSpPr>
              <p:nvPr/>
            </p:nvSpPr>
            <p:spPr bwMode="auto">
              <a:xfrm flipV="1">
                <a:off x="6663689" y="22908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61" name="Oval 273"/>
              <p:cNvSpPr>
                <a:spLocks noChangeArrowheads="1"/>
              </p:cNvSpPr>
              <p:nvPr/>
            </p:nvSpPr>
            <p:spPr bwMode="auto">
              <a:xfrm flipV="1">
                <a:off x="6610499" y="23978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62" name="Rectangle 274"/>
              <p:cNvSpPr>
                <a:spLocks noChangeArrowheads="1"/>
              </p:cNvSpPr>
              <p:nvPr/>
            </p:nvSpPr>
            <p:spPr bwMode="auto">
              <a:xfrm flipV="1">
                <a:off x="7007894" y="21689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63" name="Line 275"/>
              <p:cNvSpPr>
                <a:spLocks noChangeShapeType="1"/>
              </p:cNvSpPr>
              <p:nvPr/>
            </p:nvSpPr>
            <p:spPr bwMode="auto">
              <a:xfrm flipV="1">
                <a:off x="6676528" y="27485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64" name="Line 276"/>
              <p:cNvSpPr>
                <a:spLocks noChangeShapeType="1"/>
              </p:cNvSpPr>
              <p:nvPr/>
            </p:nvSpPr>
            <p:spPr bwMode="auto">
              <a:xfrm flipH="1" flipV="1">
                <a:off x="6435646" y="205455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65" name="Rectangle 277"/>
              <p:cNvSpPr>
                <a:spLocks noChangeArrowheads="1"/>
              </p:cNvSpPr>
              <p:nvPr/>
            </p:nvSpPr>
            <p:spPr bwMode="auto">
              <a:xfrm flipH="1" flipV="1">
                <a:off x="6051701" y="214622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66" name="Oval 278"/>
              <p:cNvSpPr>
                <a:spLocks noChangeArrowheads="1"/>
              </p:cNvSpPr>
              <p:nvPr/>
            </p:nvSpPr>
            <p:spPr bwMode="auto">
              <a:xfrm flipH="1" flipV="1">
                <a:off x="6263849" y="239048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67" name="Rectangle 279"/>
              <p:cNvSpPr>
                <a:spLocks noChangeArrowheads="1"/>
              </p:cNvSpPr>
              <p:nvPr/>
            </p:nvSpPr>
            <p:spPr bwMode="auto">
              <a:xfrm flipH="1" flipV="1">
                <a:off x="5826715" y="2436018"/>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68" name="Rectangle 280"/>
              <p:cNvSpPr>
                <a:spLocks noChangeArrowheads="1"/>
              </p:cNvSpPr>
              <p:nvPr/>
            </p:nvSpPr>
            <p:spPr bwMode="auto">
              <a:xfrm flipH="1" flipV="1">
                <a:off x="6767012" y="2634750"/>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69" name="Oval 281"/>
              <p:cNvSpPr>
                <a:spLocks noChangeArrowheads="1"/>
              </p:cNvSpPr>
              <p:nvPr/>
            </p:nvSpPr>
            <p:spPr bwMode="auto">
              <a:xfrm flipH="1" flipV="1">
                <a:off x="6369617" y="2726426"/>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70" name="Oval 282"/>
              <p:cNvSpPr>
                <a:spLocks noChangeArrowheads="1"/>
              </p:cNvSpPr>
              <p:nvPr/>
            </p:nvSpPr>
            <p:spPr bwMode="auto">
              <a:xfrm flipH="1" flipV="1">
                <a:off x="5985673" y="2664899"/>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71" name="Line 283"/>
              <p:cNvSpPr>
                <a:spLocks noChangeShapeType="1"/>
              </p:cNvSpPr>
              <p:nvPr/>
            </p:nvSpPr>
            <p:spPr bwMode="auto">
              <a:xfrm flipH="1" flipV="1">
                <a:off x="6356167" y="2054550"/>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72" name="Line 284"/>
              <p:cNvSpPr>
                <a:spLocks noChangeShapeType="1"/>
              </p:cNvSpPr>
              <p:nvPr/>
            </p:nvSpPr>
            <p:spPr bwMode="auto">
              <a:xfrm flipV="1">
                <a:off x="6184370" y="2054550"/>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73" name="Line 285"/>
              <p:cNvSpPr>
                <a:spLocks noChangeShapeType="1"/>
              </p:cNvSpPr>
              <p:nvPr/>
            </p:nvSpPr>
            <p:spPr bwMode="auto">
              <a:xfrm>
                <a:off x="6779851" y="2283431"/>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74" name="Line 286"/>
              <p:cNvSpPr>
                <a:spLocks noChangeShapeType="1"/>
              </p:cNvSpPr>
              <p:nvPr/>
            </p:nvSpPr>
            <p:spPr bwMode="auto">
              <a:xfrm flipV="1">
                <a:off x="6502286" y="2283431"/>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75" name="Line 287"/>
              <p:cNvSpPr>
                <a:spLocks noChangeShapeType="1"/>
              </p:cNvSpPr>
              <p:nvPr/>
            </p:nvSpPr>
            <p:spPr bwMode="auto">
              <a:xfrm flipH="1" flipV="1">
                <a:off x="6395906" y="2512311"/>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76" name="Line 288"/>
              <p:cNvSpPr>
                <a:spLocks noChangeShapeType="1"/>
              </p:cNvSpPr>
              <p:nvPr/>
            </p:nvSpPr>
            <p:spPr bwMode="auto">
              <a:xfrm flipH="1" flipV="1">
                <a:off x="6197209" y="272642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77" name="Line 289"/>
              <p:cNvSpPr>
                <a:spLocks noChangeShapeType="1"/>
              </p:cNvSpPr>
              <p:nvPr/>
            </p:nvSpPr>
            <p:spPr bwMode="auto">
              <a:xfrm flipV="1">
                <a:off x="5945933" y="2268664"/>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78" name="Line 290"/>
              <p:cNvSpPr>
                <a:spLocks noChangeShapeType="1"/>
              </p:cNvSpPr>
              <p:nvPr/>
            </p:nvSpPr>
            <p:spPr bwMode="auto">
              <a:xfrm flipV="1">
                <a:off x="6078602" y="226866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79" name="Line 291"/>
              <p:cNvSpPr>
                <a:spLocks noChangeShapeType="1"/>
              </p:cNvSpPr>
              <p:nvPr/>
            </p:nvSpPr>
            <p:spPr bwMode="auto">
              <a:xfrm flipH="1">
                <a:off x="6581765" y="2726426"/>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80" name="Line 292"/>
              <p:cNvSpPr>
                <a:spLocks noChangeShapeType="1"/>
              </p:cNvSpPr>
              <p:nvPr/>
            </p:nvSpPr>
            <p:spPr bwMode="auto">
              <a:xfrm flipH="1" flipV="1">
                <a:off x="6144630" y="2268664"/>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81" name="Line 293"/>
              <p:cNvSpPr>
                <a:spLocks noChangeShapeType="1"/>
              </p:cNvSpPr>
              <p:nvPr/>
            </p:nvSpPr>
            <p:spPr bwMode="auto">
              <a:xfrm>
                <a:off x="6409356" y="2054550"/>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82" name="Line 294"/>
              <p:cNvSpPr>
                <a:spLocks noChangeShapeType="1"/>
              </p:cNvSpPr>
              <p:nvPr/>
            </p:nvSpPr>
            <p:spPr bwMode="auto">
              <a:xfrm flipH="1" flipV="1">
                <a:off x="6383067" y="2054550"/>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83" name="Oval 295"/>
              <p:cNvSpPr>
                <a:spLocks noChangeArrowheads="1"/>
              </p:cNvSpPr>
              <p:nvPr/>
            </p:nvSpPr>
            <p:spPr bwMode="auto">
              <a:xfrm flipH="1" flipV="1">
                <a:off x="6621504" y="2161607"/>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84" name="Rectangle 296"/>
              <p:cNvSpPr>
                <a:spLocks noChangeArrowheads="1"/>
              </p:cNvSpPr>
              <p:nvPr/>
            </p:nvSpPr>
            <p:spPr bwMode="auto">
              <a:xfrm flipH="1" flipV="1">
                <a:off x="6290138" y="1932727"/>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85" name="Line 297"/>
              <p:cNvSpPr>
                <a:spLocks noChangeShapeType="1"/>
              </p:cNvSpPr>
              <p:nvPr/>
            </p:nvSpPr>
            <p:spPr bwMode="auto">
              <a:xfrm flipH="1" flipV="1">
                <a:off x="5972222" y="2512311"/>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86" name="Line 298"/>
              <p:cNvSpPr>
                <a:spLocks noChangeShapeType="1"/>
              </p:cNvSpPr>
              <p:nvPr/>
            </p:nvSpPr>
            <p:spPr bwMode="auto">
              <a:xfrm flipH="1">
                <a:off x="7139951" y="20428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87" name="Rectangle 299"/>
              <p:cNvSpPr>
                <a:spLocks noChangeArrowheads="1"/>
              </p:cNvSpPr>
              <p:nvPr/>
            </p:nvSpPr>
            <p:spPr bwMode="auto">
              <a:xfrm flipH="1">
                <a:off x="6756007" y="19511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88" name="Oval 300"/>
              <p:cNvSpPr>
                <a:spLocks noChangeArrowheads="1"/>
              </p:cNvSpPr>
              <p:nvPr/>
            </p:nvSpPr>
            <p:spPr bwMode="auto">
              <a:xfrm flipH="1">
                <a:off x="6968155" y="17075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89" name="Rectangle 301"/>
              <p:cNvSpPr>
                <a:spLocks noChangeArrowheads="1"/>
              </p:cNvSpPr>
              <p:nvPr/>
            </p:nvSpPr>
            <p:spPr bwMode="auto">
              <a:xfrm flipH="1">
                <a:off x="6531020" y="16613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90" name="Rectangle 302"/>
              <p:cNvSpPr>
                <a:spLocks noChangeArrowheads="1"/>
              </p:cNvSpPr>
              <p:nvPr/>
            </p:nvSpPr>
            <p:spPr bwMode="auto">
              <a:xfrm flipH="1">
                <a:off x="7471317" y="14632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91" name="Oval 303"/>
              <p:cNvSpPr>
                <a:spLocks noChangeArrowheads="1"/>
              </p:cNvSpPr>
              <p:nvPr/>
            </p:nvSpPr>
            <p:spPr bwMode="auto">
              <a:xfrm flipH="1">
                <a:off x="7073923" y="13716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92" name="Oval 304"/>
              <p:cNvSpPr>
                <a:spLocks noChangeArrowheads="1"/>
              </p:cNvSpPr>
              <p:nvPr/>
            </p:nvSpPr>
            <p:spPr bwMode="auto">
              <a:xfrm flipH="1">
                <a:off x="6689978" y="14325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193" name="Line 305"/>
              <p:cNvSpPr>
                <a:spLocks noChangeShapeType="1"/>
              </p:cNvSpPr>
              <p:nvPr/>
            </p:nvSpPr>
            <p:spPr bwMode="auto">
              <a:xfrm flipH="1">
                <a:off x="7060472" y="18293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94" name="Line 306"/>
              <p:cNvSpPr>
                <a:spLocks noChangeShapeType="1"/>
              </p:cNvSpPr>
              <p:nvPr/>
            </p:nvSpPr>
            <p:spPr bwMode="auto">
              <a:xfrm>
                <a:off x="6888676" y="20736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95" name="Line 307"/>
              <p:cNvSpPr>
                <a:spLocks noChangeShapeType="1"/>
              </p:cNvSpPr>
              <p:nvPr/>
            </p:nvSpPr>
            <p:spPr bwMode="auto">
              <a:xfrm flipV="1">
                <a:off x="7484156" y="15850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96" name="Line 308"/>
              <p:cNvSpPr>
                <a:spLocks noChangeShapeType="1"/>
              </p:cNvSpPr>
              <p:nvPr/>
            </p:nvSpPr>
            <p:spPr bwMode="auto">
              <a:xfrm>
                <a:off x="7206591" y="14934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97" name="Line 309"/>
              <p:cNvSpPr>
                <a:spLocks noChangeShapeType="1"/>
              </p:cNvSpPr>
              <p:nvPr/>
            </p:nvSpPr>
            <p:spPr bwMode="auto">
              <a:xfrm flipH="1">
                <a:off x="7100212" y="14934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98" name="Line 310"/>
              <p:cNvSpPr>
                <a:spLocks noChangeShapeType="1"/>
              </p:cNvSpPr>
              <p:nvPr/>
            </p:nvSpPr>
            <p:spPr bwMode="auto">
              <a:xfrm flipH="1">
                <a:off x="6901515" y="14325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199" name="Line 311"/>
              <p:cNvSpPr>
                <a:spLocks noChangeShapeType="1"/>
              </p:cNvSpPr>
              <p:nvPr/>
            </p:nvSpPr>
            <p:spPr bwMode="auto">
              <a:xfrm>
                <a:off x="6650239" y="17838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00" name="Line 312"/>
              <p:cNvSpPr>
                <a:spLocks noChangeShapeType="1"/>
              </p:cNvSpPr>
              <p:nvPr/>
            </p:nvSpPr>
            <p:spPr bwMode="auto">
              <a:xfrm>
                <a:off x="6782907" y="15549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01" name="Line 313"/>
              <p:cNvSpPr>
                <a:spLocks noChangeShapeType="1"/>
              </p:cNvSpPr>
              <p:nvPr/>
            </p:nvSpPr>
            <p:spPr bwMode="auto">
              <a:xfrm flipH="1" flipV="1">
                <a:off x="7286070" y="14478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02" name="Line 314"/>
              <p:cNvSpPr>
                <a:spLocks noChangeShapeType="1"/>
              </p:cNvSpPr>
              <p:nvPr/>
            </p:nvSpPr>
            <p:spPr bwMode="auto">
              <a:xfrm flipH="1">
                <a:off x="6848936" y="14632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03" name="Line 315"/>
              <p:cNvSpPr>
                <a:spLocks noChangeShapeType="1"/>
              </p:cNvSpPr>
              <p:nvPr/>
            </p:nvSpPr>
            <p:spPr bwMode="auto">
              <a:xfrm flipV="1">
                <a:off x="7113662" y="15850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04" name="Line 316"/>
              <p:cNvSpPr>
                <a:spLocks noChangeShapeType="1"/>
              </p:cNvSpPr>
              <p:nvPr/>
            </p:nvSpPr>
            <p:spPr bwMode="auto">
              <a:xfrm flipH="1">
                <a:off x="7087373" y="15850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05" name="Oval 317"/>
              <p:cNvSpPr>
                <a:spLocks noChangeArrowheads="1"/>
              </p:cNvSpPr>
              <p:nvPr/>
            </p:nvSpPr>
            <p:spPr bwMode="auto">
              <a:xfrm flipH="1">
                <a:off x="7325810" y="19364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06" name="Rectangle 318"/>
              <p:cNvSpPr>
                <a:spLocks noChangeArrowheads="1"/>
              </p:cNvSpPr>
              <p:nvPr/>
            </p:nvSpPr>
            <p:spPr bwMode="auto">
              <a:xfrm flipH="1">
                <a:off x="6994444" y="21652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07" name="Line 319"/>
              <p:cNvSpPr>
                <a:spLocks noChangeShapeType="1"/>
              </p:cNvSpPr>
              <p:nvPr/>
            </p:nvSpPr>
            <p:spPr bwMode="auto">
              <a:xfrm flipH="1">
                <a:off x="6676528" y="15395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09" name="Line 321"/>
              <p:cNvSpPr>
                <a:spLocks noChangeShapeType="1"/>
              </p:cNvSpPr>
              <p:nvPr/>
            </p:nvSpPr>
            <p:spPr bwMode="auto">
              <a:xfrm flipH="1">
                <a:off x="4472951" y="25000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10" name="Rectangle 322"/>
              <p:cNvSpPr>
                <a:spLocks noChangeArrowheads="1"/>
              </p:cNvSpPr>
              <p:nvPr/>
            </p:nvSpPr>
            <p:spPr bwMode="auto">
              <a:xfrm flipH="1">
                <a:off x="4089007" y="24083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11" name="Oval 323"/>
              <p:cNvSpPr>
                <a:spLocks noChangeArrowheads="1"/>
              </p:cNvSpPr>
              <p:nvPr/>
            </p:nvSpPr>
            <p:spPr bwMode="auto">
              <a:xfrm>
                <a:off x="4301155" y="21647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12" name="Rectangle 324"/>
              <p:cNvSpPr>
                <a:spLocks noChangeArrowheads="1"/>
              </p:cNvSpPr>
              <p:nvPr/>
            </p:nvSpPr>
            <p:spPr bwMode="auto">
              <a:xfrm flipH="1">
                <a:off x="3864020" y="21185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13" name="Rectangle 325"/>
              <p:cNvSpPr>
                <a:spLocks noChangeArrowheads="1"/>
              </p:cNvSpPr>
              <p:nvPr/>
            </p:nvSpPr>
            <p:spPr bwMode="auto">
              <a:xfrm flipH="1">
                <a:off x="4804317" y="19204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14" name="Oval 326"/>
              <p:cNvSpPr>
                <a:spLocks noChangeArrowheads="1"/>
              </p:cNvSpPr>
              <p:nvPr/>
            </p:nvSpPr>
            <p:spPr bwMode="auto">
              <a:xfrm flipH="1">
                <a:off x="4406923" y="18288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15" name="Oval 327"/>
              <p:cNvSpPr>
                <a:spLocks noChangeArrowheads="1"/>
              </p:cNvSpPr>
              <p:nvPr/>
            </p:nvSpPr>
            <p:spPr bwMode="auto">
              <a:xfrm flipH="1">
                <a:off x="4022978" y="18897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16" name="Line 328"/>
              <p:cNvSpPr>
                <a:spLocks noChangeShapeType="1"/>
              </p:cNvSpPr>
              <p:nvPr/>
            </p:nvSpPr>
            <p:spPr bwMode="auto">
              <a:xfrm flipH="1">
                <a:off x="4393472" y="22865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17" name="Line 329"/>
              <p:cNvSpPr>
                <a:spLocks noChangeShapeType="1"/>
              </p:cNvSpPr>
              <p:nvPr/>
            </p:nvSpPr>
            <p:spPr bwMode="auto">
              <a:xfrm>
                <a:off x="4221676" y="25308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18" name="Line 330"/>
              <p:cNvSpPr>
                <a:spLocks noChangeShapeType="1"/>
              </p:cNvSpPr>
              <p:nvPr/>
            </p:nvSpPr>
            <p:spPr bwMode="auto">
              <a:xfrm flipV="1">
                <a:off x="4817156" y="20422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19" name="Line 331"/>
              <p:cNvSpPr>
                <a:spLocks noChangeShapeType="1"/>
              </p:cNvSpPr>
              <p:nvPr/>
            </p:nvSpPr>
            <p:spPr bwMode="auto">
              <a:xfrm>
                <a:off x="4539591" y="19506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20" name="Line 332"/>
              <p:cNvSpPr>
                <a:spLocks noChangeShapeType="1"/>
              </p:cNvSpPr>
              <p:nvPr/>
            </p:nvSpPr>
            <p:spPr bwMode="auto">
              <a:xfrm flipH="1">
                <a:off x="4433212" y="19506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21" name="Line 333"/>
              <p:cNvSpPr>
                <a:spLocks noChangeShapeType="1"/>
              </p:cNvSpPr>
              <p:nvPr/>
            </p:nvSpPr>
            <p:spPr bwMode="auto">
              <a:xfrm flipH="1">
                <a:off x="4234515" y="18897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22" name="Line 334"/>
              <p:cNvSpPr>
                <a:spLocks noChangeShapeType="1"/>
              </p:cNvSpPr>
              <p:nvPr/>
            </p:nvSpPr>
            <p:spPr bwMode="auto">
              <a:xfrm>
                <a:off x="3983239" y="22410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23" name="Line 335"/>
              <p:cNvSpPr>
                <a:spLocks noChangeShapeType="1"/>
              </p:cNvSpPr>
              <p:nvPr/>
            </p:nvSpPr>
            <p:spPr bwMode="auto">
              <a:xfrm>
                <a:off x="4115907" y="20121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24" name="Line 336"/>
              <p:cNvSpPr>
                <a:spLocks noChangeShapeType="1"/>
              </p:cNvSpPr>
              <p:nvPr/>
            </p:nvSpPr>
            <p:spPr bwMode="auto">
              <a:xfrm flipH="1" flipV="1">
                <a:off x="4619070" y="19050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25" name="Line 337"/>
              <p:cNvSpPr>
                <a:spLocks noChangeShapeType="1"/>
              </p:cNvSpPr>
              <p:nvPr/>
            </p:nvSpPr>
            <p:spPr bwMode="auto">
              <a:xfrm flipH="1">
                <a:off x="4181936" y="19204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26" name="Line 338"/>
              <p:cNvSpPr>
                <a:spLocks noChangeShapeType="1"/>
              </p:cNvSpPr>
              <p:nvPr/>
            </p:nvSpPr>
            <p:spPr bwMode="auto">
              <a:xfrm flipV="1">
                <a:off x="4446662" y="20422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27" name="Line 339"/>
              <p:cNvSpPr>
                <a:spLocks noChangeShapeType="1"/>
              </p:cNvSpPr>
              <p:nvPr/>
            </p:nvSpPr>
            <p:spPr bwMode="auto">
              <a:xfrm flipH="1">
                <a:off x="4420373" y="20422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28" name="Oval 340"/>
              <p:cNvSpPr>
                <a:spLocks noChangeArrowheads="1"/>
              </p:cNvSpPr>
              <p:nvPr/>
            </p:nvSpPr>
            <p:spPr bwMode="auto">
              <a:xfrm flipH="1">
                <a:off x="4658810" y="23936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29" name="Rectangle 341"/>
              <p:cNvSpPr>
                <a:spLocks noChangeArrowheads="1"/>
              </p:cNvSpPr>
              <p:nvPr/>
            </p:nvSpPr>
            <p:spPr bwMode="auto">
              <a:xfrm flipH="1">
                <a:off x="4327444" y="26224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30" name="Line 342"/>
              <p:cNvSpPr>
                <a:spLocks noChangeShapeType="1"/>
              </p:cNvSpPr>
              <p:nvPr/>
            </p:nvSpPr>
            <p:spPr bwMode="auto">
              <a:xfrm flipH="1">
                <a:off x="4009528" y="19967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31" name="Line 343"/>
              <p:cNvSpPr>
                <a:spLocks noChangeShapeType="1"/>
              </p:cNvSpPr>
              <p:nvPr/>
            </p:nvSpPr>
            <p:spPr bwMode="auto">
              <a:xfrm flipH="1" flipV="1">
                <a:off x="3504531" y="27480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32" name="Rectangle 344"/>
              <p:cNvSpPr>
                <a:spLocks noChangeArrowheads="1"/>
              </p:cNvSpPr>
              <p:nvPr/>
            </p:nvSpPr>
            <p:spPr bwMode="auto">
              <a:xfrm flipH="1" flipV="1">
                <a:off x="3120587" y="28396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33" name="Oval 345"/>
              <p:cNvSpPr>
                <a:spLocks noChangeArrowheads="1"/>
              </p:cNvSpPr>
              <p:nvPr/>
            </p:nvSpPr>
            <p:spPr bwMode="auto">
              <a:xfrm flipH="1" flipV="1">
                <a:off x="3332734" y="30839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34" name="Rectangle 346"/>
              <p:cNvSpPr>
                <a:spLocks noChangeArrowheads="1"/>
              </p:cNvSpPr>
              <p:nvPr/>
            </p:nvSpPr>
            <p:spPr bwMode="auto">
              <a:xfrm flipH="1" flipV="1">
                <a:off x="2895600" y="31294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35" name="Rectangle 347"/>
              <p:cNvSpPr>
                <a:spLocks noChangeArrowheads="1"/>
              </p:cNvSpPr>
              <p:nvPr/>
            </p:nvSpPr>
            <p:spPr bwMode="auto">
              <a:xfrm flipH="1" flipV="1">
                <a:off x="3835897" y="3328214"/>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36" name="Oval 348"/>
              <p:cNvSpPr>
                <a:spLocks noChangeArrowheads="1"/>
              </p:cNvSpPr>
              <p:nvPr/>
            </p:nvSpPr>
            <p:spPr bwMode="auto">
              <a:xfrm flipH="1" flipV="1">
                <a:off x="3438502" y="34198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37" name="Oval 349"/>
              <p:cNvSpPr>
                <a:spLocks noChangeArrowheads="1"/>
              </p:cNvSpPr>
              <p:nvPr/>
            </p:nvSpPr>
            <p:spPr bwMode="auto">
              <a:xfrm flipH="1" flipV="1">
                <a:off x="3054558" y="33583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38" name="Line 350"/>
              <p:cNvSpPr>
                <a:spLocks noChangeShapeType="1"/>
              </p:cNvSpPr>
              <p:nvPr/>
            </p:nvSpPr>
            <p:spPr bwMode="auto">
              <a:xfrm flipH="1" flipV="1">
                <a:off x="3425052" y="27480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39" name="Line 351"/>
              <p:cNvSpPr>
                <a:spLocks noChangeShapeType="1"/>
              </p:cNvSpPr>
              <p:nvPr/>
            </p:nvSpPr>
            <p:spPr bwMode="auto">
              <a:xfrm flipV="1">
                <a:off x="3253255" y="27480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40" name="Line 352"/>
              <p:cNvSpPr>
                <a:spLocks noChangeShapeType="1"/>
              </p:cNvSpPr>
              <p:nvPr/>
            </p:nvSpPr>
            <p:spPr bwMode="auto">
              <a:xfrm>
                <a:off x="3848736" y="29768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41" name="Line 353"/>
              <p:cNvSpPr>
                <a:spLocks noChangeShapeType="1"/>
              </p:cNvSpPr>
              <p:nvPr/>
            </p:nvSpPr>
            <p:spPr bwMode="auto">
              <a:xfrm flipV="1">
                <a:off x="3571171" y="29768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42" name="Line 354"/>
              <p:cNvSpPr>
                <a:spLocks noChangeShapeType="1"/>
              </p:cNvSpPr>
              <p:nvPr/>
            </p:nvSpPr>
            <p:spPr bwMode="auto">
              <a:xfrm flipH="1" flipV="1">
                <a:off x="3464792" y="32057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43" name="Line 355"/>
              <p:cNvSpPr>
                <a:spLocks noChangeShapeType="1"/>
              </p:cNvSpPr>
              <p:nvPr/>
            </p:nvSpPr>
            <p:spPr bwMode="auto">
              <a:xfrm flipH="1" flipV="1">
                <a:off x="3266094" y="34198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44" name="Line 356"/>
              <p:cNvSpPr>
                <a:spLocks noChangeShapeType="1"/>
              </p:cNvSpPr>
              <p:nvPr/>
            </p:nvSpPr>
            <p:spPr bwMode="auto">
              <a:xfrm flipV="1">
                <a:off x="3014818" y="29621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45" name="Line 357"/>
              <p:cNvSpPr>
                <a:spLocks noChangeShapeType="1"/>
              </p:cNvSpPr>
              <p:nvPr/>
            </p:nvSpPr>
            <p:spPr bwMode="auto">
              <a:xfrm flipV="1">
                <a:off x="3147487" y="29621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46" name="Line 358"/>
              <p:cNvSpPr>
                <a:spLocks noChangeShapeType="1"/>
              </p:cNvSpPr>
              <p:nvPr/>
            </p:nvSpPr>
            <p:spPr bwMode="auto">
              <a:xfrm flipH="1">
                <a:off x="3650650" y="34198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47" name="Line 359"/>
              <p:cNvSpPr>
                <a:spLocks noChangeShapeType="1"/>
              </p:cNvSpPr>
              <p:nvPr/>
            </p:nvSpPr>
            <p:spPr bwMode="auto">
              <a:xfrm flipH="1" flipV="1">
                <a:off x="3213516" y="29621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48" name="Line 360"/>
              <p:cNvSpPr>
                <a:spLocks noChangeShapeType="1"/>
              </p:cNvSpPr>
              <p:nvPr/>
            </p:nvSpPr>
            <p:spPr bwMode="auto">
              <a:xfrm>
                <a:off x="3478242" y="27480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49" name="Line 361"/>
              <p:cNvSpPr>
                <a:spLocks noChangeShapeType="1"/>
              </p:cNvSpPr>
              <p:nvPr/>
            </p:nvSpPr>
            <p:spPr bwMode="auto">
              <a:xfrm flipH="1" flipV="1">
                <a:off x="3451953" y="27480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50" name="Oval 362"/>
              <p:cNvSpPr>
                <a:spLocks noChangeArrowheads="1"/>
              </p:cNvSpPr>
              <p:nvPr/>
            </p:nvSpPr>
            <p:spPr bwMode="auto">
              <a:xfrm flipH="1" flipV="1">
                <a:off x="3690389" y="28550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51" name="Rectangle 363"/>
              <p:cNvSpPr>
                <a:spLocks noChangeArrowheads="1"/>
              </p:cNvSpPr>
              <p:nvPr/>
            </p:nvSpPr>
            <p:spPr bwMode="auto">
              <a:xfrm flipH="1" flipV="1">
                <a:off x="3359023" y="26261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52" name="Line 364"/>
              <p:cNvSpPr>
                <a:spLocks noChangeShapeType="1"/>
              </p:cNvSpPr>
              <p:nvPr/>
            </p:nvSpPr>
            <p:spPr bwMode="auto">
              <a:xfrm flipH="1" flipV="1">
                <a:off x="3041108" y="32057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53" name="Line 365"/>
              <p:cNvSpPr>
                <a:spLocks noChangeShapeType="1"/>
              </p:cNvSpPr>
              <p:nvPr/>
            </p:nvSpPr>
            <p:spPr bwMode="auto">
              <a:xfrm flipV="1">
                <a:off x="3864632" y="251175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54" name="Rectangle 366"/>
              <p:cNvSpPr>
                <a:spLocks noChangeArrowheads="1"/>
              </p:cNvSpPr>
              <p:nvPr/>
            </p:nvSpPr>
            <p:spPr bwMode="auto">
              <a:xfrm flipV="1">
                <a:off x="4315216" y="260342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55" name="Oval 367"/>
              <p:cNvSpPr>
                <a:spLocks noChangeArrowheads="1"/>
              </p:cNvSpPr>
              <p:nvPr/>
            </p:nvSpPr>
            <p:spPr bwMode="auto">
              <a:xfrm flipV="1">
                <a:off x="4037040" y="284768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56" name="Rectangle 368"/>
              <p:cNvSpPr>
                <a:spLocks noChangeArrowheads="1"/>
              </p:cNvSpPr>
              <p:nvPr/>
            </p:nvSpPr>
            <p:spPr bwMode="auto">
              <a:xfrm flipV="1">
                <a:off x="4540203" y="2893218"/>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57" name="Rectangle 369"/>
              <p:cNvSpPr>
                <a:spLocks noChangeArrowheads="1"/>
              </p:cNvSpPr>
              <p:nvPr/>
            </p:nvSpPr>
            <p:spPr bwMode="auto">
              <a:xfrm flipV="1">
                <a:off x="3599906" y="3091950"/>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58" name="Oval 370"/>
              <p:cNvSpPr>
                <a:spLocks noChangeArrowheads="1"/>
              </p:cNvSpPr>
              <p:nvPr/>
            </p:nvSpPr>
            <p:spPr bwMode="auto">
              <a:xfrm flipV="1">
                <a:off x="3930660" y="3183626"/>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59" name="Oval 371"/>
              <p:cNvSpPr>
                <a:spLocks noChangeArrowheads="1"/>
              </p:cNvSpPr>
              <p:nvPr/>
            </p:nvSpPr>
            <p:spPr bwMode="auto">
              <a:xfrm flipV="1">
                <a:off x="4315216" y="3122099"/>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60" name="Line 372"/>
              <p:cNvSpPr>
                <a:spLocks noChangeShapeType="1"/>
              </p:cNvSpPr>
              <p:nvPr/>
            </p:nvSpPr>
            <p:spPr bwMode="auto">
              <a:xfrm flipV="1">
                <a:off x="4142808" y="2511750"/>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61" name="Line 373"/>
              <p:cNvSpPr>
                <a:spLocks noChangeShapeType="1"/>
              </p:cNvSpPr>
              <p:nvPr/>
            </p:nvSpPr>
            <p:spPr bwMode="auto">
              <a:xfrm flipH="1" flipV="1">
                <a:off x="4222287" y="2511750"/>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62" name="Line 374"/>
              <p:cNvSpPr>
                <a:spLocks noChangeShapeType="1"/>
              </p:cNvSpPr>
              <p:nvPr/>
            </p:nvSpPr>
            <p:spPr bwMode="auto">
              <a:xfrm flipH="1">
                <a:off x="3639645" y="2740631"/>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63" name="Line 375"/>
              <p:cNvSpPr>
                <a:spLocks noChangeShapeType="1"/>
              </p:cNvSpPr>
              <p:nvPr/>
            </p:nvSpPr>
            <p:spPr bwMode="auto">
              <a:xfrm flipH="1" flipV="1">
                <a:off x="3838343" y="2740631"/>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64" name="Line 376"/>
              <p:cNvSpPr>
                <a:spLocks noChangeShapeType="1"/>
              </p:cNvSpPr>
              <p:nvPr/>
            </p:nvSpPr>
            <p:spPr bwMode="auto">
              <a:xfrm flipV="1">
                <a:off x="4063329" y="2969511"/>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65" name="Line 377"/>
              <p:cNvSpPr>
                <a:spLocks noChangeShapeType="1"/>
              </p:cNvSpPr>
              <p:nvPr/>
            </p:nvSpPr>
            <p:spPr bwMode="auto">
              <a:xfrm flipV="1">
                <a:off x="4142808" y="318362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66" name="Line 378"/>
              <p:cNvSpPr>
                <a:spLocks noChangeShapeType="1"/>
              </p:cNvSpPr>
              <p:nvPr/>
            </p:nvSpPr>
            <p:spPr bwMode="auto">
              <a:xfrm flipH="1" flipV="1">
                <a:off x="4447274" y="2725864"/>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67" name="Line 379"/>
              <p:cNvSpPr>
                <a:spLocks noChangeShapeType="1"/>
              </p:cNvSpPr>
              <p:nvPr/>
            </p:nvSpPr>
            <p:spPr bwMode="auto">
              <a:xfrm flipH="1" flipV="1">
                <a:off x="4394695" y="272586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68" name="Line 380"/>
              <p:cNvSpPr>
                <a:spLocks noChangeShapeType="1"/>
              </p:cNvSpPr>
              <p:nvPr/>
            </p:nvSpPr>
            <p:spPr bwMode="auto">
              <a:xfrm>
                <a:off x="3745413" y="3183626"/>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69" name="Line 381"/>
              <p:cNvSpPr>
                <a:spLocks noChangeShapeType="1"/>
              </p:cNvSpPr>
              <p:nvPr/>
            </p:nvSpPr>
            <p:spPr bwMode="auto">
              <a:xfrm flipV="1">
                <a:off x="4129358" y="2725864"/>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70" name="Line 382"/>
              <p:cNvSpPr>
                <a:spLocks noChangeShapeType="1"/>
              </p:cNvSpPr>
              <p:nvPr/>
            </p:nvSpPr>
            <p:spPr bwMode="auto">
              <a:xfrm flipH="1">
                <a:off x="3705674" y="2511750"/>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71" name="Line 383"/>
              <p:cNvSpPr>
                <a:spLocks noChangeShapeType="1"/>
              </p:cNvSpPr>
              <p:nvPr/>
            </p:nvSpPr>
            <p:spPr bwMode="auto">
              <a:xfrm flipV="1">
                <a:off x="3732574" y="2511750"/>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72" name="Oval 384"/>
              <p:cNvSpPr>
                <a:spLocks noChangeArrowheads="1"/>
              </p:cNvSpPr>
              <p:nvPr/>
            </p:nvSpPr>
            <p:spPr bwMode="auto">
              <a:xfrm flipV="1">
                <a:off x="3679385" y="2618807"/>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73" name="Rectangle 385"/>
              <p:cNvSpPr>
                <a:spLocks noChangeArrowheads="1"/>
              </p:cNvSpPr>
              <p:nvPr/>
            </p:nvSpPr>
            <p:spPr bwMode="auto">
              <a:xfrm flipV="1">
                <a:off x="4076779" y="2389927"/>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74" name="Line 386"/>
              <p:cNvSpPr>
                <a:spLocks noChangeShapeType="1"/>
              </p:cNvSpPr>
              <p:nvPr/>
            </p:nvSpPr>
            <p:spPr bwMode="auto">
              <a:xfrm flipV="1">
                <a:off x="3745413" y="2969511"/>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75" name="Line 387"/>
              <p:cNvSpPr>
                <a:spLocks noChangeShapeType="1"/>
              </p:cNvSpPr>
              <p:nvPr/>
            </p:nvSpPr>
            <p:spPr bwMode="auto">
              <a:xfrm>
                <a:off x="3160326" y="25000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76" name="Rectangle 388"/>
              <p:cNvSpPr>
                <a:spLocks noChangeArrowheads="1"/>
              </p:cNvSpPr>
              <p:nvPr/>
            </p:nvSpPr>
            <p:spPr bwMode="auto">
              <a:xfrm>
                <a:off x="3610910" y="24083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77" name="Oval 389"/>
              <p:cNvSpPr>
                <a:spLocks noChangeArrowheads="1"/>
              </p:cNvSpPr>
              <p:nvPr/>
            </p:nvSpPr>
            <p:spPr bwMode="auto">
              <a:xfrm>
                <a:off x="3332734" y="21647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78" name="Rectangle 390"/>
              <p:cNvSpPr>
                <a:spLocks noChangeArrowheads="1"/>
              </p:cNvSpPr>
              <p:nvPr/>
            </p:nvSpPr>
            <p:spPr bwMode="auto">
              <a:xfrm>
                <a:off x="3835897" y="21185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79" name="Rectangle 391"/>
              <p:cNvSpPr>
                <a:spLocks noChangeArrowheads="1"/>
              </p:cNvSpPr>
              <p:nvPr/>
            </p:nvSpPr>
            <p:spPr bwMode="auto">
              <a:xfrm>
                <a:off x="2895600" y="19204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80" name="Oval 392"/>
              <p:cNvSpPr>
                <a:spLocks noChangeArrowheads="1"/>
              </p:cNvSpPr>
              <p:nvPr/>
            </p:nvSpPr>
            <p:spPr bwMode="auto">
              <a:xfrm>
                <a:off x="3226355" y="18288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81" name="Oval 393"/>
              <p:cNvSpPr>
                <a:spLocks noChangeArrowheads="1"/>
              </p:cNvSpPr>
              <p:nvPr/>
            </p:nvSpPr>
            <p:spPr bwMode="auto">
              <a:xfrm>
                <a:off x="3610910" y="18897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82" name="Line 394"/>
              <p:cNvSpPr>
                <a:spLocks noChangeShapeType="1"/>
              </p:cNvSpPr>
              <p:nvPr/>
            </p:nvSpPr>
            <p:spPr bwMode="auto">
              <a:xfrm>
                <a:off x="3438502" y="22865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83" name="Line 395"/>
              <p:cNvSpPr>
                <a:spLocks noChangeShapeType="1"/>
              </p:cNvSpPr>
              <p:nvPr/>
            </p:nvSpPr>
            <p:spPr bwMode="auto">
              <a:xfrm flipH="1">
                <a:off x="3517981" y="25308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84" name="Line 396"/>
              <p:cNvSpPr>
                <a:spLocks noChangeShapeType="1"/>
              </p:cNvSpPr>
              <p:nvPr/>
            </p:nvSpPr>
            <p:spPr bwMode="auto">
              <a:xfrm flipH="1" flipV="1">
                <a:off x="2935339" y="20422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85" name="Line 397"/>
              <p:cNvSpPr>
                <a:spLocks noChangeShapeType="1"/>
              </p:cNvSpPr>
              <p:nvPr/>
            </p:nvSpPr>
            <p:spPr bwMode="auto">
              <a:xfrm flipH="1">
                <a:off x="3134037" y="19506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86" name="Line 398"/>
              <p:cNvSpPr>
                <a:spLocks noChangeShapeType="1"/>
              </p:cNvSpPr>
              <p:nvPr/>
            </p:nvSpPr>
            <p:spPr bwMode="auto">
              <a:xfrm>
                <a:off x="3359023" y="19506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87" name="Line 399"/>
              <p:cNvSpPr>
                <a:spLocks noChangeShapeType="1"/>
              </p:cNvSpPr>
              <p:nvPr/>
            </p:nvSpPr>
            <p:spPr bwMode="auto">
              <a:xfrm>
                <a:off x="3438502" y="18897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88" name="Line 400"/>
              <p:cNvSpPr>
                <a:spLocks noChangeShapeType="1"/>
              </p:cNvSpPr>
              <p:nvPr/>
            </p:nvSpPr>
            <p:spPr bwMode="auto">
              <a:xfrm flipH="1">
                <a:off x="3742968" y="22410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89" name="Line 401"/>
              <p:cNvSpPr>
                <a:spLocks noChangeShapeType="1"/>
              </p:cNvSpPr>
              <p:nvPr/>
            </p:nvSpPr>
            <p:spPr bwMode="auto">
              <a:xfrm flipH="1">
                <a:off x="3690389" y="20121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90" name="Line 402"/>
              <p:cNvSpPr>
                <a:spLocks noChangeShapeType="1"/>
              </p:cNvSpPr>
              <p:nvPr/>
            </p:nvSpPr>
            <p:spPr bwMode="auto">
              <a:xfrm flipV="1">
                <a:off x="3041108" y="19050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91" name="Line 403"/>
              <p:cNvSpPr>
                <a:spLocks noChangeShapeType="1"/>
              </p:cNvSpPr>
              <p:nvPr/>
            </p:nvSpPr>
            <p:spPr bwMode="auto">
              <a:xfrm>
                <a:off x="3425052" y="19204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92" name="Line 404"/>
              <p:cNvSpPr>
                <a:spLocks noChangeShapeType="1"/>
              </p:cNvSpPr>
              <p:nvPr/>
            </p:nvSpPr>
            <p:spPr bwMode="auto">
              <a:xfrm flipH="1" flipV="1">
                <a:off x="3001368" y="20422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93" name="Line 405"/>
              <p:cNvSpPr>
                <a:spLocks noChangeShapeType="1"/>
              </p:cNvSpPr>
              <p:nvPr/>
            </p:nvSpPr>
            <p:spPr bwMode="auto">
              <a:xfrm>
                <a:off x="3028269" y="20422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94" name="Oval 406"/>
              <p:cNvSpPr>
                <a:spLocks noChangeArrowheads="1"/>
              </p:cNvSpPr>
              <p:nvPr/>
            </p:nvSpPr>
            <p:spPr bwMode="auto">
              <a:xfrm>
                <a:off x="2975079" y="23936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95" name="Rectangle 407"/>
              <p:cNvSpPr>
                <a:spLocks noChangeArrowheads="1"/>
              </p:cNvSpPr>
              <p:nvPr/>
            </p:nvSpPr>
            <p:spPr bwMode="auto">
              <a:xfrm>
                <a:off x="3372474" y="26224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296" name="Line 408"/>
              <p:cNvSpPr>
                <a:spLocks noChangeShapeType="1"/>
              </p:cNvSpPr>
              <p:nvPr/>
            </p:nvSpPr>
            <p:spPr bwMode="auto">
              <a:xfrm>
                <a:off x="3041108" y="19967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98" name="Line 410"/>
              <p:cNvSpPr>
                <a:spLocks noChangeShapeType="1"/>
              </p:cNvSpPr>
              <p:nvPr/>
            </p:nvSpPr>
            <p:spPr bwMode="auto">
              <a:xfrm flipH="1" flipV="1">
                <a:off x="2743447" y="2331686"/>
                <a:ext cx="21246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299" name="Rectangle 411"/>
              <p:cNvSpPr>
                <a:spLocks noChangeArrowheads="1"/>
              </p:cNvSpPr>
              <p:nvPr/>
            </p:nvSpPr>
            <p:spPr bwMode="auto">
              <a:xfrm flipH="1" flipV="1">
                <a:off x="2358925" y="2423407"/>
                <a:ext cx="145726"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00" name="Oval 412"/>
              <p:cNvSpPr>
                <a:spLocks noChangeArrowheads="1"/>
              </p:cNvSpPr>
              <p:nvPr/>
            </p:nvSpPr>
            <p:spPr bwMode="auto">
              <a:xfrm flipH="1" flipV="1">
                <a:off x="2571392" y="2667794"/>
                <a:ext cx="211854"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01" name="Rectangle 413"/>
              <p:cNvSpPr>
                <a:spLocks noChangeArrowheads="1"/>
              </p:cNvSpPr>
              <p:nvPr/>
            </p:nvSpPr>
            <p:spPr bwMode="auto">
              <a:xfrm flipH="1" flipV="1">
                <a:off x="2133600" y="2713347"/>
                <a:ext cx="145726"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02" name="Rectangle 414"/>
              <p:cNvSpPr>
                <a:spLocks noChangeArrowheads="1"/>
              </p:cNvSpPr>
              <p:nvPr/>
            </p:nvSpPr>
            <p:spPr bwMode="auto">
              <a:xfrm flipH="1" flipV="1">
                <a:off x="3075312" y="2912181"/>
                <a:ext cx="145726" cy="121886"/>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03" name="Oval 415"/>
              <p:cNvSpPr>
                <a:spLocks noChangeArrowheads="1"/>
              </p:cNvSpPr>
              <p:nvPr/>
            </p:nvSpPr>
            <p:spPr bwMode="auto">
              <a:xfrm flipH="1" flipV="1">
                <a:off x="2677319" y="3003903"/>
                <a:ext cx="21246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04" name="Oval 416"/>
              <p:cNvSpPr>
                <a:spLocks noChangeArrowheads="1"/>
              </p:cNvSpPr>
              <p:nvPr/>
            </p:nvSpPr>
            <p:spPr bwMode="auto">
              <a:xfrm flipH="1" flipV="1">
                <a:off x="2292797" y="2942344"/>
                <a:ext cx="211854"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05" name="Line 417"/>
              <p:cNvSpPr>
                <a:spLocks noChangeShapeType="1"/>
              </p:cNvSpPr>
              <p:nvPr/>
            </p:nvSpPr>
            <p:spPr bwMode="auto">
              <a:xfrm flipH="1" flipV="1">
                <a:off x="2663848" y="2331686"/>
                <a:ext cx="13471" cy="3361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06" name="Line 418"/>
              <p:cNvSpPr>
                <a:spLocks noChangeShapeType="1"/>
              </p:cNvSpPr>
              <p:nvPr/>
            </p:nvSpPr>
            <p:spPr bwMode="auto">
              <a:xfrm flipV="1">
                <a:off x="2491793" y="2331685"/>
                <a:ext cx="105927"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07" name="Line 419"/>
              <p:cNvSpPr>
                <a:spLocks noChangeShapeType="1"/>
              </p:cNvSpPr>
              <p:nvPr/>
            </p:nvSpPr>
            <p:spPr bwMode="auto">
              <a:xfrm>
                <a:off x="3088170" y="2560683"/>
                <a:ext cx="93069"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08" name="Line 420"/>
              <p:cNvSpPr>
                <a:spLocks noChangeShapeType="1"/>
              </p:cNvSpPr>
              <p:nvPr/>
            </p:nvSpPr>
            <p:spPr bwMode="auto">
              <a:xfrm flipV="1">
                <a:off x="2810187" y="2560683"/>
                <a:ext cx="172055"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09" name="Line 421"/>
              <p:cNvSpPr>
                <a:spLocks noChangeShapeType="1"/>
              </p:cNvSpPr>
              <p:nvPr/>
            </p:nvSpPr>
            <p:spPr bwMode="auto">
              <a:xfrm flipH="1" flipV="1">
                <a:off x="2703648" y="2789680"/>
                <a:ext cx="53270"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10" name="Line 422"/>
              <p:cNvSpPr>
                <a:spLocks noChangeShapeType="1"/>
              </p:cNvSpPr>
              <p:nvPr/>
            </p:nvSpPr>
            <p:spPr bwMode="auto">
              <a:xfrm flipH="1" flipV="1">
                <a:off x="2504651" y="3003903"/>
                <a:ext cx="172668"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11" name="Line 423"/>
              <p:cNvSpPr>
                <a:spLocks noChangeShapeType="1"/>
              </p:cNvSpPr>
              <p:nvPr/>
            </p:nvSpPr>
            <p:spPr bwMode="auto">
              <a:xfrm flipV="1">
                <a:off x="2252998" y="2545908"/>
                <a:ext cx="119398"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12" name="Line 424"/>
              <p:cNvSpPr>
                <a:spLocks noChangeShapeType="1"/>
              </p:cNvSpPr>
              <p:nvPr/>
            </p:nvSpPr>
            <p:spPr bwMode="auto">
              <a:xfrm flipV="1">
                <a:off x="2385866" y="2545908"/>
                <a:ext cx="39187"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13" name="Line 425"/>
              <p:cNvSpPr>
                <a:spLocks noChangeShapeType="1"/>
              </p:cNvSpPr>
              <p:nvPr/>
            </p:nvSpPr>
            <p:spPr bwMode="auto">
              <a:xfrm flipH="1">
                <a:off x="2889786" y="3003903"/>
                <a:ext cx="185526"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14" name="Line 426"/>
              <p:cNvSpPr>
                <a:spLocks noChangeShapeType="1"/>
              </p:cNvSpPr>
              <p:nvPr/>
            </p:nvSpPr>
            <p:spPr bwMode="auto">
              <a:xfrm flipH="1" flipV="1">
                <a:off x="2451994" y="2545909"/>
                <a:ext cx="238796"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15" name="Line 427"/>
              <p:cNvSpPr>
                <a:spLocks noChangeShapeType="1"/>
              </p:cNvSpPr>
              <p:nvPr/>
            </p:nvSpPr>
            <p:spPr bwMode="auto">
              <a:xfrm>
                <a:off x="2717118" y="2331686"/>
                <a:ext cx="397993"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16" name="Line 428"/>
              <p:cNvSpPr>
                <a:spLocks noChangeShapeType="1"/>
              </p:cNvSpPr>
              <p:nvPr/>
            </p:nvSpPr>
            <p:spPr bwMode="auto">
              <a:xfrm flipH="1" flipV="1">
                <a:off x="2690790" y="2331686"/>
                <a:ext cx="39738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17" name="Oval 429"/>
              <p:cNvSpPr>
                <a:spLocks noChangeArrowheads="1"/>
              </p:cNvSpPr>
              <p:nvPr/>
            </p:nvSpPr>
            <p:spPr bwMode="auto">
              <a:xfrm flipH="1" flipV="1">
                <a:off x="2929585" y="2438797"/>
                <a:ext cx="211854"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18" name="Rectangle 430"/>
              <p:cNvSpPr>
                <a:spLocks noChangeArrowheads="1"/>
              </p:cNvSpPr>
              <p:nvPr/>
            </p:nvSpPr>
            <p:spPr bwMode="auto">
              <a:xfrm flipH="1" flipV="1">
                <a:off x="2597720" y="2209800"/>
                <a:ext cx="145726"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19" name="Line 431"/>
              <p:cNvSpPr>
                <a:spLocks noChangeShapeType="1"/>
              </p:cNvSpPr>
              <p:nvPr/>
            </p:nvSpPr>
            <p:spPr bwMode="auto">
              <a:xfrm flipH="1" flipV="1">
                <a:off x="2279326" y="2789680"/>
                <a:ext cx="795985"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20" name="Rectangle 432"/>
              <p:cNvSpPr>
                <a:spLocks noChangeArrowheads="1"/>
              </p:cNvSpPr>
              <p:nvPr/>
            </p:nvSpPr>
            <p:spPr bwMode="auto">
              <a:xfrm flipV="1">
                <a:off x="2838965" y="2675797"/>
                <a:ext cx="145726"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21" name="Line 433"/>
              <p:cNvSpPr>
                <a:spLocks noChangeShapeType="1"/>
              </p:cNvSpPr>
              <p:nvPr/>
            </p:nvSpPr>
            <p:spPr bwMode="auto">
              <a:xfrm>
                <a:off x="2984692" y="2767518"/>
                <a:ext cx="185526"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23" name="Line 435"/>
              <p:cNvSpPr>
                <a:spLocks noChangeShapeType="1"/>
              </p:cNvSpPr>
              <p:nvPr/>
            </p:nvSpPr>
            <p:spPr bwMode="auto">
              <a:xfrm>
                <a:off x="3769937" y="2043201"/>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24" name="Rectangle 436"/>
              <p:cNvSpPr>
                <a:spLocks noChangeArrowheads="1"/>
              </p:cNvSpPr>
              <p:nvPr/>
            </p:nvSpPr>
            <p:spPr bwMode="auto">
              <a:xfrm>
                <a:off x="4220540" y="1951479"/>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25" name="Oval 437"/>
              <p:cNvSpPr>
                <a:spLocks noChangeArrowheads="1"/>
              </p:cNvSpPr>
              <p:nvPr/>
            </p:nvSpPr>
            <p:spPr bwMode="auto">
              <a:xfrm>
                <a:off x="3942352" y="1707709"/>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678326" name="Rectangle 438"/>
              <p:cNvSpPr>
                <a:spLocks noChangeArrowheads="1"/>
              </p:cNvSpPr>
              <p:nvPr/>
            </p:nvSpPr>
            <p:spPr bwMode="auto">
              <a:xfrm>
                <a:off x="4445536" y="1661540"/>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27" name="Rectangle 439"/>
              <p:cNvSpPr>
                <a:spLocks noChangeArrowheads="1"/>
              </p:cNvSpPr>
              <p:nvPr/>
            </p:nvSpPr>
            <p:spPr bwMode="auto">
              <a:xfrm>
                <a:off x="3505200" y="1463322"/>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28" name="Oval 440"/>
              <p:cNvSpPr>
                <a:spLocks noChangeArrowheads="1"/>
              </p:cNvSpPr>
              <p:nvPr/>
            </p:nvSpPr>
            <p:spPr bwMode="auto">
              <a:xfrm>
                <a:off x="3835968" y="1371600"/>
                <a:ext cx="21215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29" name="Oval 441"/>
              <p:cNvSpPr>
                <a:spLocks noChangeArrowheads="1"/>
              </p:cNvSpPr>
              <p:nvPr/>
            </p:nvSpPr>
            <p:spPr bwMode="auto">
              <a:xfrm>
                <a:off x="4220540" y="1432543"/>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30" name="Line 442"/>
              <p:cNvSpPr>
                <a:spLocks noChangeShapeType="1"/>
              </p:cNvSpPr>
              <p:nvPr/>
            </p:nvSpPr>
            <p:spPr bwMode="auto">
              <a:xfrm>
                <a:off x="4053016" y="1821591"/>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31" name="Line 443"/>
              <p:cNvSpPr>
                <a:spLocks noChangeShapeType="1"/>
              </p:cNvSpPr>
              <p:nvPr/>
            </p:nvSpPr>
            <p:spPr bwMode="auto">
              <a:xfrm flipH="1">
                <a:off x="4127607" y="2073981"/>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32" name="Line 444"/>
              <p:cNvSpPr>
                <a:spLocks noChangeShapeType="1"/>
              </p:cNvSpPr>
              <p:nvPr/>
            </p:nvSpPr>
            <p:spPr bwMode="auto">
              <a:xfrm flipH="1" flipV="1">
                <a:off x="3544941" y="1585207"/>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33" name="Line 445"/>
              <p:cNvSpPr>
                <a:spLocks noChangeShapeType="1"/>
              </p:cNvSpPr>
              <p:nvPr/>
            </p:nvSpPr>
            <p:spPr bwMode="auto">
              <a:xfrm flipH="1">
                <a:off x="3743647" y="1493486"/>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34" name="Line 446"/>
              <p:cNvSpPr>
                <a:spLocks noChangeShapeType="1"/>
              </p:cNvSpPr>
              <p:nvPr/>
            </p:nvSpPr>
            <p:spPr bwMode="auto">
              <a:xfrm>
                <a:off x="3968643" y="1493486"/>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35" name="Line 447"/>
              <p:cNvSpPr>
                <a:spLocks noChangeShapeType="1"/>
              </p:cNvSpPr>
              <p:nvPr/>
            </p:nvSpPr>
            <p:spPr bwMode="auto">
              <a:xfrm>
                <a:off x="4048125" y="1432543"/>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36" name="Line 448"/>
              <p:cNvSpPr>
                <a:spLocks noChangeShapeType="1"/>
              </p:cNvSpPr>
              <p:nvPr/>
            </p:nvSpPr>
            <p:spPr bwMode="auto">
              <a:xfrm flipH="1">
                <a:off x="4352603" y="1784041"/>
                <a:ext cx="119223"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37" name="Line 449"/>
              <p:cNvSpPr>
                <a:spLocks noChangeShapeType="1"/>
              </p:cNvSpPr>
              <p:nvPr/>
            </p:nvSpPr>
            <p:spPr bwMode="auto">
              <a:xfrm flipH="1">
                <a:off x="4300023" y="1555044"/>
                <a:ext cx="39130"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38" name="Line 450"/>
              <p:cNvSpPr>
                <a:spLocks noChangeShapeType="1"/>
              </p:cNvSpPr>
              <p:nvPr/>
            </p:nvSpPr>
            <p:spPr bwMode="auto">
              <a:xfrm flipV="1">
                <a:off x="3650714" y="1447932"/>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39" name="Line 451"/>
              <p:cNvSpPr>
                <a:spLocks noChangeShapeType="1"/>
              </p:cNvSpPr>
              <p:nvPr/>
            </p:nvSpPr>
            <p:spPr bwMode="auto">
              <a:xfrm>
                <a:off x="4034674" y="1463322"/>
                <a:ext cx="238447"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40" name="Line 452"/>
              <p:cNvSpPr>
                <a:spLocks noChangeShapeType="1"/>
              </p:cNvSpPr>
              <p:nvPr/>
            </p:nvSpPr>
            <p:spPr bwMode="auto">
              <a:xfrm flipH="1" flipV="1">
                <a:off x="3610973" y="1585207"/>
                <a:ext cx="397411"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41" name="Line 453"/>
              <p:cNvSpPr>
                <a:spLocks noChangeShapeType="1"/>
              </p:cNvSpPr>
              <p:nvPr/>
            </p:nvSpPr>
            <p:spPr bwMode="auto">
              <a:xfrm>
                <a:off x="3637874" y="1585207"/>
                <a:ext cx="39680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42" name="Oval 454"/>
              <p:cNvSpPr>
                <a:spLocks noChangeArrowheads="1"/>
              </p:cNvSpPr>
              <p:nvPr/>
            </p:nvSpPr>
            <p:spPr bwMode="auto">
              <a:xfrm>
                <a:off x="3584682" y="1936706"/>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43" name="Rectangle 455"/>
              <p:cNvSpPr>
                <a:spLocks noChangeArrowheads="1"/>
              </p:cNvSpPr>
              <p:nvPr/>
            </p:nvSpPr>
            <p:spPr bwMode="auto">
              <a:xfrm>
                <a:off x="3982094" y="2165703"/>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44" name="Line 456"/>
              <p:cNvSpPr>
                <a:spLocks noChangeShapeType="1"/>
              </p:cNvSpPr>
              <p:nvPr/>
            </p:nvSpPr>
            <p:spPr bwMode="auto">
              <a:xfrm>
                <a:off x="3650714" y="1539654"/>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46" name="Line 458"/>
              <p:cNvSpPr>
                <a:spLocks noChangeShapeType="1"/>
              </p:cNvSpPr>
              <p:nvPr/>
            </p:nvSpPr>
            <p:spPr bwMode="auto">
              <a:xfrm flipH="1">
                <a:off x="3787151" y="37192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47" name="Rectangle 459"/>
              <p:cNvSpPr>
                <a:spLocks noChangeArrowheads="1"/>
              </p:cNvSpPr>
              <p:nvPr/>
            </p:nvSpPr>
            <p:spPr bwMode="auto">
              <a:xfrm flipH="1">
                <a:off x="3403207" y="36275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48" name="Oval 460"/>
              <p:cNvSpPr>
                <a:spLocks noChangeArrowheads="1"/>
              </p:cNvSpPr>
              <p:nvPr/>
            </p:nvSpPr>
            <p:spPr bwMode="auto">
              <a:xfrm>
                <a:off x="3615355" y="33839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49" name="Rectangle 461"/>
              <p:cNvSpPr>
                <a:spLocks noChangeArrowheads="1"/>
              </p:cNvSpPr>
              <p:nvPr/>
            </p:nvSpPr>
            <p:spPr bwMode="auto">
              <a:xfrm flipH="1">
                <a:off x="3178220" y="33377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50" name="Rectangle 462"/>
              <p:cNvSpPr>
                <a:spLocks noChangeArrowheads="1"/>
              </p:cNvSpPr>
              <p:nvPr/>
            </p:nvSpPr>
            <p:spPr bwMode="auto">
              <a:xfrm flipH="1">
                <a:off x="4118517" y="31396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51" name="Oval 463"/>
              <p:cNvSpPr>
                <a:spLocks noChangeArrowheads="1"/>
              </p:cNvSpPr>
              <p:nvPr/>
            </p:nvSpPr>
            <p:spPr bwMode="auto">
              <a:xfrm flipH="1">
                <a:off x="3721123" y="30480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52" name="Oval 464"/>
              <p:cNvSpPr>
                <a:spLocks noChangeArrowheads="1"/>
              </p:cNvSpPr>
              <p:nvPr/>
            </p:nvSpPr>
            <p:spPr bwMode="auto">
              <a:xfrm flipH="1">
                <a:off x="3337178" y="31089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53" name="Line 465"/>
              <p:cNvSpPr>
                <a:spLocks noChangeShapeType="1"/>
              </p:cNvSpPr>
              <p:nvPr/>
            </p:nvSpPr>
            <p:spPr bwMode="auto">
              <a:xfrm flipH="1">
                <a:off x="3707672" y="35057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54" name="Line 466"/>
              <p:cNvSpPr>
                <a:spLocks noChangeShapeType="1"/>
              </p:cNvSpPr>
              <p:nvPr/>
            </p:nvSpPr>
            <p:spPr bwMode="auto">
              <a:xfrm>
                <a:off x="3535876" y="37500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55" name="Line 467"/>
              <p:cNvSpPr>
                <a:spLocks noChangeShapeType="1"/>
              </p:cNvSpPr>
              <p:nvPr/>
            </p:nvSpPr>
            <p:spPr bwMode="auto">
              <a:xfrm flipV="1">
                <a:off x="4131356" y="32614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56" name="Line 468"/>
              <p:cNvSpPr>
                <a:spLocks noChangeShapeType="1"/>
              </p:cNvSpPr>
              <p:nvPr/>
            </p:nvSpPr>
            <p:spPr bwMode="auto">
              <a:xfrm>
                <a:off x="3853791" y="31698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57" name="Line 469"/>
              <p:cNvSpPr>
                <a:spLocks noChangeShapeType="1"/>
              </p:cNvSpPr>
              <p:nvPr/>
            </p:nvSpPr>
            <p:spPr bwMode="auto">
              <a:xfrm flipH="1">
                <a:off x="3747412" y="31698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58" name="Line 470"/>
              <p:cNvSpPr>
                <a:spLocks noChangeShapeType="1"/>
              </p:cNvSpPr>
              <p:nvPr/>
            </p:nvSpPr>
            <p:spPr bwMode="auto">
              <a:xfrm flipH="1">
                <a:off x="3548715" y="31089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59" name="Line 471"/>
              <p:cNvSpPr>
                <a:spLocks noChangeShapeType="1"/>
              </p:cNvSpPr>
              <p:nvPr/>
            </p:nvSpPr>
            <p:spPr bwMode="auto">
              <a:xfrm>
                <a:off x="3297439" y="34602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60" name="Line 472"/>
              <p:cNvSpPr>
                <a:spLocks noChangeShapeType="1"/>
              </p:cNvSpPr>
              <p:nvPr/>
            </p:nvSpPr>
            <p:spPr bwMode="auto">
              <a:xfrm>
                <a:off x="3430107" y="32313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61" name="Line 473"/>
              <p:cNvSpPr>
                <a:spLocks noChangeShapeType="1"/>
              </p:cNvSpPr>
              <p:nvPr/>
            </p:nvSpPr>
            <p:spPr bwMode="auto">
              <a:xfrm flipH="1" flipV="1">
                <a:off x="3933270" y="31242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62" name="Line 474"/>
              <p:cNvSpPr>
                <a:spLocks noChangeShapeType="1"/>
              </p:cNvSpPr>
              <p:nvPr/>
            </p:nvSpPr>
            <p:spPr bwMode="auto">
              <a:xfrm flipH="1">
                <a:off x="3496136" y="31396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63" name="Line 475"/>
              <p:cNvSpPr>
                <a:spLocks noChangeShapeType="1"/>
              </p:cNvSpPr>
              <p:nvPr/>
            </p:nvSpPr>
            <p:spPr bwMode="auto">
              <a:xfrm flipV="1">
                <a:off x="3760862" y="32614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64" name="Line 476"/>
              <p:cNvSpPr>
                <a:spLocks noChangeShapeType="1"/>
              </p:cNvSpPr>
              <p:nvPr/>
            </p:nvSpPr>
            <p:spPr bwMode="auto">
              <a:xfrm flipH="1">
                <a:off x="3734573" y="32614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65" name="Oval 477"/>
              <p:cNvSpPr>
                <a:spLocks noChangeArrowheads="1"/>
              </p:cNvSpPr>
              <p:nvPr/>
            </p:nvSpPr>
            <p:spPr bwMode="auto">
              <a:xfrm flipH="1">
                <a:off x="3973010" y="36128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66" name="Rectangle 478"/>
              <p:cNvSpPr>
                <a:spLocks noChangeArrowheads="1"/>
              </p:cNvSpPr>
              <p:nvPr/>
            </p:nvSpPr>
            <p:spPr bwMode="auto">
              <a:xfrm flipH="1">
                <a:off x="3641644" y="38416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67" name="Line 479"/>
              <p:cNvSpPr>
                <a:spLocks noChangeShapeType="1"/>
              </p:cNvSpPr>
              <p:nvPr/>
            </p:nvSpPr>
            <p:spPr bwMode="auto">
              <a:xfrm flipH="1">
                <a:off x="3323728" y="32159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68" name="Line 480"/>
              <p:cNvSpPr>
                <a:spLocks noChangeShapeType="1"/>
              </p:cNvSpPr>
              <p:nvPr/>
            </p:nvSpPr>
            <p:spPr bwMode="auto">
              <a:xfrm flipH="1" flipV="1">
                <a:off x="2818731" y="39672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69" name="Rectangle 481"/>
              <p:cNvSpPr>
                <a:spLocks noChangeArrowheads="1"/>
              </p:cNvSpPr>
              <p:nvPr/>
            </p:nvSpPr>
            <p:spPr bwMode="auto">
              <a:xfrm flipH="1" flipV="1">
                <a:off x="2434787" y="40588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70" name="Oval 482"/>
              <p:cNvSpPr>
                <a:spLocks noChangeArrowheads="1"/>
              </p:cNvSpPr>
              <p:nvPr/>
            </p:nvSpPr>
            <p:spPr bwMode="auto">
              <a:xfrm flipH="1" flipV="1">
                <a:off x="2646934" y="43031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71" name="Rectangle 483"/>
              <p:cNvSpPr>
                <a:spLocks noChangeArrowheads="1"/>
              </p:cNvSpPr>
              <p:nvPr/>
            </p:nvSpPr>
            <p:spPr bwMode="auto">
              <a:xfrm flipH="1" flipV="1">
                <a:off x="2209800" y="43486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72" name="Rectangle 484"/>
              <p:cNvSpPr>
                <a:spLocks noChangeArrowheads="1"/>
              </p:cNvSpPr>
              <p:nvPr/>
            </p:nvSpPr>
            <p:spPr bwMode="auto">
              <a:xfrm flipH="1" flipV="1">
                <a:off x="3150097" y="4547414"/>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73" name="Oval 485"/>
              <p:cNvSpPr>
                <a:spLocks noChangeArrowheads="1"/>
              </p:cNvSpPr>
              <p:nvPr/>
            </p:nvSpPr>
            <p:spPr bwMode="auto">
              <a:xfrm flipH="1" flipV="1">
                <a:off x="2752702" y="46390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74" name="Oval 486"/>
              <p:cNvSpPr>
                <a:spLocks noChangeArrowheads="1"/>
              </p:cNvSpPr>
              <p:nvPr/>
            </p:nvSpPr>
            <p:spPr bwMode="auto">
              <a:xfrm flipH="1" flipV="1">
                <a:off x="2368758" y="45775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75" name="Line 487"/>
              <p:cNvSpPr>
                <a:spLocks noChangeShapeType="1"/>
              </p:cNvSpPr>
              <p:nvPr/>
            </p:nvSpPr>
            <p:spPr bwMode="auto">
              <a:xfrm flipH="1" flipV="1">
                <a:off x="2739252" y="39672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76" name="Line 488"/>
              <p:cNvSpPr>
                <a:spLocks noChangeShapeType="1"/>
              </p:cNvSpPr>
              <p:nvPr/>
            </p:nvSpPr>
            <p:spPr bwMode="auto">
              <a:xfrm flipV="1">
                <a:off x="2567455" y="39672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77" name="Line 489"/>
              <p:cNvSpPr>
                <a:spLocks noChangeShapeType="1"/>
              </p:cNvSpPr>
              <p:nvPr/>
            </p:nvSpPr>
            <p:spPr bwMode="auto">
              <a:xfrm>
                <a:off x="3162936" y="41960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78" name="Line 490"/>
              <p:cNvSpPr>
                <a:spLocks noChangeShapeType="1"/>
              </p:cNvSpPr>
              <p:nvPr/>
            </p:nvSpPr>
            <p:spPr bwMode="auto">
              <a:xfrm flipV="1">
                <a:off x="2885371" y="41960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79" name="Line 491"/>
              <p:cNvSpPr>
                <a:spLocks noChangeShapeType="1"/>
              </p:cNvSpPr>
              <p:nvPr/>
            </p:nvSpPr>
            <p:spPr bwMode="auto">
              <a:xfrm flipH="1" flipV="1">
                <a:off x="2778992" y="44249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80" name="Line 492"/>
              <p:cNvSpPr>
                <a:spLocks noChangeShapeType="1"/>
              </p:cNvSpPr>
              <p:nvPr/>
            </p:nvSpPr>
            <p:spPr bwMode="auto">
              <a:xfrm flipH="1" flipV="1">
                <a:off x="2580294" y="46390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81" name="Line 493"/>
              <p:cNvSpPr>
                <a:spLocks noChangeShapeType="1"/>
              </p:cNvSpPr>
              <p:nvPr/>
            </p:nvSpPr>
            <p:spPr bwMode="auto">
              <a:xfrm flipV="1">
                <a:off x="2329018" y="41813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82" name="Line 494"/>
              <p:cNvSpPr>
                <a:spLocks noChangeShapeType="1"/>
              </p:cNvSpPr>
              <p:nvPr/>
            </p:nvSpPr>
            <p:spPr bwMode="auto">
              <a:xfrm flipV="1">
                <a:off x="2461687" y="41813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83" name="Line 495"/>
              <p:cNvSpPr>
                <a:spLocks noChangeShapeType="1"/>
              </p:cNvSpPr>
              <p:nvPr/>
            </p:nvSpPr>
            <p:spPr bwMode="auto">
              <a:xfrm flipH="1">
                <a:off x="2964850" y="46390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84" name="Line 496"/>
              <p:cNvSpPr>
                <a:spLocks noChangeShapeType="1"/>
              </p:cNvSpPr>
              <p:nvPr/>
            </p:nvSpPr>
            <p:spPr bwMode="auto">
              <a:xfrm flipH="1" flipV="1">
                <a:off x="2527716" y="41813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85" name="Line 497"/>
              <p:cNvSpPr>
                <a:spLocks noChangeShapeType="1"/>
              </p:cNvSpPr>
              <p:nvPr/>
            </p:nvSpPr>
            <p:spPr bwMode="auto">
              <a:xfrm>
                <a:off x="2792442" y="39672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86" name="Line 498"/>
              <p:cNvSpPr>
                <a:spLocks noChangeShapeType="1"/>
              </p:cNvSpPr>
              <p:nvPr/>
            </p:nvSpPr>
            <p:spPr bwMode="auto">
              <a:xfrm flipH="1" flipV="1">
                <a:off x="2766153" y="39672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87" name="Oval 499"/>
              <p:cNvSpPr>
                <a:spLocks noChangeArrowheads="1"/>
              </p:cNvSpPr>
              <p:nvPr/>
            </p:nvSpPr>
            <p:spPr bwMode="auto">
              <a:xfrm flipH="1" flipV="1">
                <a:off x="3004589" y="40742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88" name="Rectangle 500"/>
              <p:cNvSpPr>
                <a:spLocks noChangeArrowheads="1"/>
              </p:cNvSpPr>
              <p:nvPr/>
            </p:nvSpPr>
            <p:spPr bwMode="auto">
              <a:xfrm flipH="1" flipV="1">
                <a:off x="2673223" y="38453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89" name="Line 501"/>
              <p:cNvSpPr>
                <a:spLocks noChangeShapeType="1"/>
              </p:cNvSpPr>
              <p:nvPr/>
            </p:nvSpPr>
            <p:spPr bwMode="auto">
              <a:xfrm flipH="1" flipV="1">
                <a:off x="2355308" y="44249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90" name="Line 502"/>
              <p:cNvSpPr>
                <a:spLocks noChangeShapeType="1"/>
              </p:cNvSpPr>
              <p:nvPr/>
            </p:nvSpPr>
            <p:spPr bwMode="auto">
              <a:xfrm flipV="1">
                <a:off x="3178832" y="373095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91" name="Rectangle 503"/>
              <p:cNvSpPr>
                <a:spLocks noChangeArrowheads="1"/>
              </p:cNvSpPr>
              <p:nvPr/>
            </p:nvSpPr>
            <p:spPr bwMode="auto">
              <a:xfrm flipV="1">
                <a:off x="3629416" y="382262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92" name="Oval 504"/>
              <p:cNvSpPr>
                <a:spLocks noChangeArrowheads="1"/>
              </p:cNvSpPr>
              <p:nvPr/>
            </p:nvSpPr>
            <p:spPr bwMode="auto">
              <a:xfrm flipV="1">
                <a:off x="3351240" y="406688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93" name="Rectangle 505"/>
              <p:cNvSpPr>
                <a:spLocks noChangeArrowheads="1"/>
              </p:cNvSpPr>
              <p:nvPr/>
            </p:nvSpPr>
            <p:spPr bwMode="auto">
              <a:xfrm flipV="1">
                <a:off x="3854403" y="4112418"/>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94" name="Rectangle 506"/>
              <p:cNvSpPr>
                <a:spLocks noChangeArrowheads="1"/>
              </p:cNvSpPr>
              <p:nvPr/>
            </p:nvSpPr>
            <p:spPr bwMode="auto">
              <a:xfrm flipV="1">
                <a:off x="2914106" y="4311150"/>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95" name="Oval 507"/>
              <p:cNvSpPr>
                <a:spLocks noChangeArrowheads="1"/>
              </p:cNvSpPr>
              <p:nvPr/>
            </p:nvSpPr>
            <p:spPr bwMode="auto">
              <a:xfrm flipV="1">
                <a:off x="3244860" y="4402826"/>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96" name="Oval 508"/>
              <p:cNvSpPr>
                <a:spLocks noChangeArrowheads="1"/>
              </p:cNvSpPr>
              <p:nvPr/>
            </p:nvSpPr>
            <p:spPr bwMode="auto">
              <a:xfrm flipV="1">
                <a:off x="3629416" y="4341299"/>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397" name="Line 509"/>
              <p:cNvSpPr>
                <a:spLocks noChangeShapeType="1"/>
              </p:cNvSpPr>
              <p:nvPr/>
            </p:nvSpPr>
            <p:spPr bwMode="auto">
              <a:xfrm flipV="1">
                <a:off x="3457008" y="3730950"/>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98" name="Line 510"/>
              <p:cNvSpPr>
                <a:spLocks noChangeShapeType="1"/>
              </p:cNvSpPr>
              <p:nvPr/>
            </p:nvSpPr>
            <p:spPr bwMode="auto">
              <a:xfrm flipH="1" flipV="1">
                <a:off x="3536487" y="3730950"/>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399" name="Line 511"/>
              <p:cNvSpPr>
                <a:spLocks noChangeShapeType="1"/>
              </p:cNvSpPr>
              <p:nvPr/>
            </p:nvSpPr>
            <p:spPr bwMode="auto">
              <a:xfrm flipH="1">
                <a:off x="2953845" y="3959831"/>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00" name="Line 512"/>
              <p:cNvSpPr>
                <a:spLocks noChangeShapeType="1"/>
              </p:cNvSpPr>
              <p:nvPr/>
            </p:nvSpPr>
            <p:spPr bwMode="auto">
              <a:xfrm flipH="1" flipV="1">
                <a:off x="3152543" y="3959831"/>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01" name="Line 513"/>
              <p:cNvSpPr>
                <a:spLocks noChangeShapeType="1"/>
              </p:cNvSpPr>
              <p:nvPr/>
            </p:nvSpPr>
            <p:spPr bwMode="auto">
              <a:xfrm flipV="1">
                <a:off x="3377529" y="4188711"/>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02" name="Line 514"/>
              <p:cNvSpPr>
                <a:spLocks noChangeShapeType="1"/>
              </p:cNvSpPr>
              <p:nvPr/>
            </p:nvSpPr>
            <p:spPr bwMode="auto">
              <a:xfrm flipV="1">
                <a:off x="3457008" y="440282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03" name="Line 515"/>
              <p:cNvSpPr>
                <a:spLocks noChangeShapeType="1"/>
              </p:cNvSpPr>
              <p:nvPr/>
            </p:nvSpPr>
            <p:spPr bwMode="auto">
              <a:xfrm flipH="1" flipV="1">
                <a:off x="3761474" y="3945064"/>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04" name="Line 516"/>
              <p:cNvSpPr>
                <a:spLocks noChangeShapeType="1"/>
              </p:cNvSpPr>
              <p:nvPr/>
            </p:nvSpPr>
            <p:spPr bwMode="auto">
              <a:xfrm flipH="1" flipV="1">
                <a:off x="3708895" y="394506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05" name="Line 517"/>
              <p:cNvSpPr>
                <a:spLocks noChangeShapeType="1"/>
              </p:cNvSpPr>
              <p:nvPr/>
            </p:nvSpPr>
            <p:spPr bwMode="auto">
              <a:xfrm>
                <a:off x="3059613" y="4402826"/>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06" name="Line 518"/>
              <p:cNvSpPr>
                <a:spLocks noChangeShapeType="1"/>
              </p:cNvSpPr>
              <p:nvPr/>
            </p:nvSpPr>
            <p:spPr bwMode="auto">
              <a:xfrm flipV="1">
                <a:off x="3443558" y="3945064"/>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07" name="Line 519"/>
              <p:cNvSpPr>
                <a:spLocks noChangeShapeType="1"/>
              </p:cNvSpPr>
              <p:nvPr/>
            </p:nvSpPr>
            <p:spPr bwMode="auto">
              <a:xfrm flipH="1">
                <a:off x="3019874" y="3730950"/>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08" name="Line 520"/>
              <p:cNvSpPr>
                <a:spLocks noChangeShapeType="1"/>
              </p:cNvSpPr>
              <p:nvPr/>
            </p:nvSpPr>
            <p:spPr bwMode="auto">
              <a:xfrm flipV="1">
                <a:off x="3046774" y="3730950"/>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09" name="Oval 521"/>
              <p:cNvSpPr>
                <a:spLocks noChangeArrowheads="1"/>
              </p:cNvSpPr>
              <p:nvPr/>
            </p:nvSpPr>
            <p:spPr bwMode="auto">
              <a:xfrm flipV="1">
                <a:off x="2993585" y="3838007"/>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10" name="Rectangle 522"/>
              <p:cNvSpPr>
                <a:spLocks noChangeArrowheads="1"/>
              </p:cNvSpPr>
              <p:nvPr/>
            </p:nvSpPr>
            <p:spPr bwMode="auto">
              <a:xfrm flipV="1">
                <a:off x="3390979" y="3609127"/>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11" name="Line 523"/>
              <p:cNvSpPr>
                <a:spLocks noChangeShapeType="1"/>
              </p:cNvSpPr>
              <p:nvPr/>
            </p:nvSpPr>
            <p:spPr bwMode="auto">
              <a:xfrm flipV="1">
                <a:off x="3059613" y="4188711"/>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12" name="Line 524"/>
              <p:cNvSpPr>
                <a:spLocks noChangeShapeType="1"/>
              </p:cNvSpPr>
              <p:nvPr/>
            </p:nvSpPr>
            <p:spPr bwMode="auto">
              <a:xfrm>
                <a:off x="2474526" y="37192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13" name="Rectangle 525"/>
              <p:cNvSpPr>
                <a:spLocks noChangeArrowheads="1"/>
              </p:cNvSpPr>
              <p:nvPr/>
            </p:nvSpPr>
            <p:spPr bwMode="auto">
              <a:xfrm>
                <a:off x="2925110" y="36275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14" name="Oval 526"/>
              <p:cNvSpPr>
                <a:spLocks noChangeArrowheads="1"/>
              </p:cNvSpPr>
              <p:nvPr/>
            </p:nvSpPr>
            <p:spPr bwMode="auto">
              <a:xfrm>
                <a:off x="2646934" y="33839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15" name="Rectangle 527"/>
              <p:cNvSpPr>
                <a:spLocks noChangeArrowheads="1"/>
              </p:cNvSpPr>
              <p:nvPr/>
            </p:nvSpPr>
            <p:spPr bwMode="auto">
              <a:xfrm>
                <a:off x="3150097" y="33377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16" name="Rectangle 528"/>
              <p:cNvSpPr>
                <a:spLocks noChangeArrowheads="1"/>
              </p:cNvSpPr>
              <p:nvPr/>
            </p:nvSpPr>
            <p:spPr bwMode="auto">
              <a:xfrm>
                <a:off x="2209800" y="31396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17" name="Oval 529"/>
              <p:cNvSpPr>
                <a:spLocks noChangeArrowheads="1"/>
              </p:cNvSpPr>
              <p:nvPr/>
            </p:nvSpPr>
            <p:spPr bwMode="auto">
              <a:xfrm>
                <a:off x="2540555" y="30480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18" name="Oval 530"/>
              <p:cNvSpPr>
                <a:spLocks noChangeArrowheads="1"/>
              </p:cNvSpPr>
              <p:nvPr/>
            </p:nvSpPr>
            <p:spPr bwMode="auto">
              <a:xfrm>
                <a:off x="2925110" y="31089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19" name="Line 531"/>
              <p:cNvSpPr>
                <a:spLocks noChangeShapeType="1"/>
              </p:cNvSpPr>
              <p:nvPr/>
            </p:nvSpPr>
            <p:spPr bwMode="auto">
              <a:xfrm>
                <a:off x="2752702" y="35057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20" name="Line 532"/>
              <p:cNvSpPr>
                <a:spLocks noChangeShapeType="1"/>
              </p:cNvSpPr>
              <p:nvPr/>
            </p:nvSpPr>
            <p:spPr bwMode="auto">
              <a:xfrm flipH="1">
                <a:off x="2832181" y="37500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21" name="Line 533"/>
              <p:cNvSpPr>
                <a:spLocks noChangeShapeType="1"/>
              </p:cNvSpPr>
              <p:nvPr/>
            </p:nvSpPr>
            <p:spPr bwMode="auto">
              <a:xfrm flipH="1" flipV="1">
                <a:off x="2249539" y="32614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22" name="Line 534"/>
              <p:cNvSpPr>
                <a:spLocks noChangeShapeType="1"/>
              </p:cNvSpPr>
              <p:nvPr/>
            </p:nvSpPr>
            <p:spPr bwMode="auto">
              <a:xfrm flipH="1">
                <a:off x="2448237" y="31698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23" name="Line 535"/>
              <p:cNvSpPr>
                <a:spLocks noChangeShapeType="1"/>
              </p:cNvSpPr>
              <p:nvPr/>
            </p:nvSpPr>
            <p:spPr bwMode="auto">
              <a:xfrm>
                <a:off x="2673223" y="31698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24" name="Line 536"/>
              <p:cNvSpPr>
                <a:spLocks noChangeShapeType="1"/>
              </p:cNvSpPr>
              <p:nvPr/>
            </p:nvSpPr>
            <p:spPr bwMode="auto">
              <a:xfrm>
                <a:off x="2752702" y="31089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25" name="Line 537"/>
              <p:cNvSpPr>
                <a:spLocks noChangeShapeType="1"/>
              </p:cNvSpPr>
              <p:nvPr/>
            </p:nvSpPr>
            <p:spPr bwMode="auto">
              <a:xfrm flipH="1">
                <a:off x="3057168" y="34602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26" name="Line 538"/>
              <p:cNvSpPr>
                <a:spLocks noChangeShapeType="1"/>
              </p:cNvSpPr>
              <p:nvPr/>
            </p:nvSpPr>
            <p:spPr bwMode="auto">
              <a:xfrm flipH="1">
                <a:off x="3004589" y="32313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27" name="Line 539"/>
              <p:cNvSpPr>
                <a:spLocks noChangeShapeType="1"/>
              </p:cNvSpPr>
              <p:nvPr/>
            </p:nvSpPr>
            <p:spPr bwMode="auto">
              <a:xfrm flipV="1">
                <a:off x="2355308" y="31242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28" name="Line 540"/>
              <p:cNvSpPr>
                <a:spLocks noChangeShapeType="1"/>
              </p:cNvSpPr>
              <p:nvPr/>
            </p:nvSpPr>
            <p:spPr bwMode="auto">
              <a:xfrm>
                <a:off x="2739252" y="31396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29" name="Line 541"/>
              <p:cNvSpPr>
                <a:spLocks noChangeShapeType="1"/>
              </p:cNvSpPr>
              <p:nvPr/>
            </p:nvSpPr>
            <p:spPr bwMode="auto">
              <a:xfrm flipH="1" flipV="1">
                <a:off x="2315568" y="32614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30" name="Line 542"/>
              <p:cNvSpPr>
                <a:spLocks noChangeShapeType="1"/>
              </p:cNvSpPr>
              <p:nvPr/>
            </p:nvSpPr>
            <p:spPr bwMode="auto">
              <a:xfrm>
                <a:off x="2342469" y="32614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31" name="Oval 543"/>
              <p:cNvSpPr>
                <a:spLocks noChangeArrowheads="1"/>
              </p:cNvSpPr>
              <p:nvPr/>
            </p:nvSpPr>
            <p:spPr bwMode="auto">
              <a:xfrm>
                <a:off x="2289279" y="36128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32" name="Rectangle 544"/>
              <p:cNvSpPr>
                <a:spLocks noChangeArrowheads="1"/>
              </p:cNvSpPr>
              <p:nvPr/>
            </p:nvSpPr>
            <p:spPr bwMode="auto">
              <a:xfrm>
                <a:off x="2686674" y="38416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33" name="Line 545"/>
              <p:cNvSpPr>
                <a:spLocks noChangeShapeType="1"/>
              </p:cNvSpPr>
              <p:nvPr/>
            </p:nvSpPr>
            <p:spPr bwMode="auto">
              <a:xfrm>
                <a:off x="2355308" y="32159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35" name="Line 547"/>
              <p:cNvSpPr>
                <a:spLocks noChangeShapeType="1"/>
              </p:cNvSpPr>
              <p:nvPr/>
            </p:nvSpPr>
            <p:spPr bwMode="auto">
              <a:xfrm>
                <a:off x="1026726" y="50146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36" name="Rectangle 548"/>
              <p:cNvSpPr>
                <a:spLocks noChangeArrowheads="1"/>
              </p:cNvSpPr>
              <p:nvPr/>
            </p:nvSpPr>
            <p:spPr bwMode="auto">
              <a:xfrm>
                <a:off x="1477310" y="49229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37" name="Oval 549"/>
              <p:cNvSpPr>
                <a:spLocks noChangeArrowheads="1"/>
              </p:cNvSpPr>
              <p:nvPr/>
            </p:nvSpPr>
            <p:spPr bwMode="auto">
              <a:xfrm flipH="1">
                <a:off x="1199134" y="46793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38" name="Rectangle 550"/>
              <p:cNvSpPr>
                <a:spLocks noChangeArrowheads="1"/>
              </p:cNvSpPr>
              <p:nvPr/>
            </p:nvSpPr>
            <p:spPr bwMode="auto">
              <a:xfrm>
                <a:off x="1702297" y="46331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39" name="Rectangle 551"/>
              <p:cNvSpPr>
                <a:spLocks noChangeArrowheads="1"/>
              </p:cNvSpPr>
              <p:nvPr/>
            </p:nvSpPr>
            <p:spPr bwMode="auto">
              <a:xfrm>
                <a:off x="762000" y="44350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40" name="Oval 552"/>
              <p:cNvSpPr>
                <a:spLocks noChangeArrowheads="1"/>
              </p:cNvSpPr>
              <p:nvPr/>
            </p:nvSpPr>
            <p:spPr bwMode="auto">
              <a:xfrm>
                <a:off x="1092755" y="43434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41" name="Oval 553"/>
              <p:cNvSpPr>
                <a:spLocks noChangeArrowheads="1"/>
              </p:cNvSpPr>
              <p:nvPr/>
            </p:nvSpPr>
            <p:spPr bwMode="auto">
              <a:xfrm>
                <a:off x="1477310" y="44043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42" name="Line 554"/>
              <p:cNvSpPr>
                <a:spLocks noChangeShapeType="1"/>
              </p:cNvSpPr>
              <p:nvPr/>
            </p:nvSpPr>
            <p:spPr bwMode="auto">
              <a:xfrm>
                <a:off x="1304902" y="48011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43" name="Line 555"/>
              <p:cNvSpPr>
                <a:spLocks noChangeShapeType="1"/>
              </p:cNvSpPr>
              <p:nvPr/>
            </p:nvSpPr>
            <p:spPr bwMode="auto">
              <a:xfrm flipH="1">
                <a:off x="1384381" y="50454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44" name="Line 556"/>
              <p:cNvSpPr>
                <a:spLocks noChangeShapeType="1"/>
              </p:cNvSpPr>
              <p:nvPr/>
            </p:nvSpPr>
            <p:spPr bwMode="auto">
              <a:xfrm flipH="1" flipV="1">
                <a:off x="801739" y="45568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45" name="Line 557"/>
              <p:cNvSpPr>
                <a:spLocks noChangeShapeType="1"/>
              </p:cNvSpPr>
              <p:nvPr/>
            </p:nvSpPr>
            <p:spPr bwMode="auto">
              <a:xfrm flipH="1">
                <a:off x="1000437" y="44652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46" name="Line 558"/>
              <p:cNvSpPr>
                <a:spLocks noChangeShapeType="1"/>
              </p:cNvSpPr>
              <p:nvPr/>
            </p:nvSpPr>
            <p:spPr bwMode="auto">
              <a:xfrm>
                <a:off x="1225423" y="44652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47" name="Line 559"/>
              <p:cNvSpPr>
                <a:spLocks noChangeShapeType="1"/>
              </p:cNvSpPr>
              <p:nvPr/>
            </p:nvSpPr>
            <p:spPr bwMode="auto">
              <a:xfrm>
                <a:off x="1304902" y="44043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48" name="Line 560"/>
              <p:cNvSpPr>
                <a:spLocks noChangeShapeType="1"/>
              </p:cNvSpPr>
              <p:nvPr/>
            </p:nvSpPr>
            <p:spPr bwMode="auto">
              <a:xfrm flipH="1">
                <a:off x="1609368" y="47556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49" name="Line 561"/>
              <p:cNvSpPr>
                <a:spLocks noChangeShapeType="1"/>
              </p:cNvSpPr>
              <p:nvPr/>
            </p:nvSpPr>
            <p:spPr bwMode="auto">
              <a:xfrm flipH="1">
                <a:off x="1556789" y="45267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50" name="Line 562"/>
              <p:cNvSpPr>
                <a:spLocks noChangeShapeType="1"/>
              </p:cNvSpPr>
              <p:nvPr/>
            </p:nvSpPr>
            <p:spPr bwMode="auto">
              <a:xfrm flipV="1">
                <a:off x="907508" y="44196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51" name="Line 563"/>
              <p:cNvSpPr>
                <a:spLocks noChangeShapeType="1"/>
              </p:cNvSpPr>
              <p:nvPr/>
            </p:nvSpPr>
            <p:spPr bwMode="auto">
              <a:xfrm>
                <a:off x="1291452" y="44350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52" name="Line 564"/>
              <p:cNvSpPr>
                <a:spLocks noChangeShapeType="1"/>
              </p:cNvSpPr>
              <p:nvPr/>
            </p:nvSpPr>
            <p:spPr bwMode="auto">
              <a:xfrm flipH="1" flipV="1">
                <a:off x="867768" y="45568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53" name="Line 565"/>
              <p:cNvSpPr>
                <a:spLocks noChangeShapeType="1"/>
              </p:cNvSpPr>
              <p:nvPr/>
            </p:nvSpPr>
            <p:spPr bwMode="auto">
              <a:xfrm>
                <a:off x="894669" y="45568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54" name="Oval 566"/>
              <p:cNvSpPr>
                <a:spLocks noChangeArrowheads="1"/>
              </p:cNvSpPr>
              <p:nvPr/>
            </p:nvSpPr>
            <p:spPr bwMode="auto">
              <a:xfrm>
                <a:off x="841479" y="49082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55" name="Rectangle 567"/>
              <p:cNvSpPr>
                <a:spLocks noChangeArrowheads="1"/>
              </p:cNvSpPr>
              <p:nvPr/>
            </p:nvSpPr>
            <p:spPr bwMode="auto">
              <a:xfrm>
                <a:off x="1238874" y="51370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56" name="Line 568"/>
              <p:cNvSpPr>
                <a:spLocks noChangeShapeType="1"/>
              </p:cNvSpPr>
              <p:nvPr/>
            </p:nvSpPr>
            <p:spPr bwMode="auto">
              <a:xfrm>
                <a:off x="907508" y="45113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57" name="Line 569"/>
              <p:cNvSpPr>
                <a:spLocks noChangeShapeType="1"/>
              </p:cNvSpPr>
              <p:nvPr/>
            </p:nvSpPr>
            <p:spPr bwMode="auto">
              <a:xfrm flipV="1">
                <a:off x="1995146" y="52626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58" name="Rectangle 570"/>
              <p:cNvSpPr>
                <a:spLocks noChangeArrowheads="1"/>
              </p:cNvSpPr>
              <p:nvPr/>
            </p:nvSpPr>
            <p:spPr bwMode="auto">
              <a:xfrm flipV="1">
                <a:off x="2445731" y="53542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59" name="Oval 571"/>
              <p:cNvSpPr>
                <a:spLocks noChangeArrowheads="1"/>
              </p:cNvSpPr>
              <p:nvPr/>
            </p:nvSpPr>
            <p:spPr bwMode="auto">
              <a:xfrm flipV="1">
                <a:off x="2167555" y="55985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60" name="Rectangle 572"/>
              <p:cNvSpPr>
                <a:spLocks noChangeArrowheads="1"/>
              </p:cNvSpPr>
              <p:nvPr/>
            </p:nvSpPr>
            <p:spPr bwMode="auto">
              <a:xfrm flipV="1">
                <a:off x="2670717" y="56440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61" name="Rectangle 573"/>
              <p:cNvSpPr>
                <a:spLocks noChangeArrowheads="1"/>
              </p:cNvSpPr>
              <p:nvPr/>
            </p:nvSpPr>
            <p:spPr bwMode="auto">
              <a:xfrm flipV="1">
                <a:off x="1730420" y="5842814"/>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62" name="Oval 574"/>
              <p:cNvSpPr>
                <a:spLocks noChangeArrowheads="1"/>
              </p:cNvSpPr>
              <p:nvPr/>
            </p:nvSpPr>
            <p:spPr bwMode="auto">
              <a:xfrm flipV="1">
                <a:off x="2061175" y="59344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63" name="Oval 575"/>
              <p:cNvSpPr>
                <a:spLocks noChangeArrowheads="1"/>
              </p:cNvSpPr>
              <p:nvPr/>
            </p:nvSpPr>
            <p:spPr bwMode="auto">
              <a:xfrm flipV="1">
                <a:off x="2445731" y="58729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64" name="Line 576"/>
              <p:cNvSpPr>
                <a:spLocks noChangeShapeType="1"/>
              </p:cNvSpPr>
              <p:nvPr/>
            </p:nvSpPr>
            <p:spPr bwMode="auto">
              <a:xfrm flipV="1">
                <a:off x="2273323" y="52626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65" name="Line 577"/>
              <p:cNvSpPr>
                <a:spLocks noChangeShapeType="1"/>
              </p:cNvSpPr>
              <p:nvPr/>
            </p:nvSpPr>
            <p:spPr bwMode="auto">
              <a:xfrm flipH="1" flipV="1">
                <a:off x="2352802" y="52626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66" name="Line 578"/>
              <p:cNvSpPr>
                <a:spLocks noChangeShapeType="1"/>
              </p:cNvSpPr>
              <p:nvPr/>
            </p:nvSpPr>
            <p:spPr bwMode="auto">
              <a:xfrm flipH="1">
                <a:off x="1770160" y="54914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67" name="Line 579"/>
              <p:cNvSpPr>
                <a:spLocks noChangeShapeType="1"/>
              </p:cNvSpPr>
              <p:nvPr/>
            </p:nvSpPr>
            <p:spPr bwMode="auto">
              <a:xfrm flipH="1" flipV="1">
                <a:off x="1968857" y="54914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68" name="Line 580"/>
              <p:cNvSpPr>
                <a:spLocks noChangeShapeType="1"/>
              </p:cNvSpPr>
              <p:nvPr/>
            </p:nvSpPr>
            <p:spPr bwMode="auto">
              <a:xfrm flipV="1">
                <a:off x="2193844" y="57203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69" name="Line 581"/>
              <p:cNvSpPr>
                <a:spLocks noChangeShapeType="1"/>
              </p:cNvSpPr>
              <p:nvPr/>
            </p:nvSpPr>
            <p:spPr bwMode="auto">
              <a:xfrm flipV="1">
                <a:off x="2273323" y="59344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70" name="Line 582"/>
              <p:cNvSpPr>
                <a:spLocks noChangeShapeType="1"/>
              </p:cNvSpPr>
              <p:nvPr/>
            </p:nvSpPr>
            <p:spPr bwMode="auto">
              <a:xfrm flipH="1" flipV="1">
                <a:off x="2577788" y="54767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71" name="Line 583"/>
              <p:cNvSpPr>
                <a:spLocks noChangeShapeType="1"/>
              </p:cNvSpPr>
              <p:nvPr/>
            </p:nvSpPr>
            <p:spPr bwMode="auto">
              <a:xfrm flipH="1" flipV="1">
                <a:off x="2525210" y="54767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72" name="Line 584"/>
              <p:cNvSpPr>
                <a:spLocks noChangeShapeType="1"/>
              </p:cNvSpPr>
              <p:nvPr/>
            </p:nvSpPr>
            <p:spPr bwMode="auto">
              <a:xfrm>
                <a:off x="1875928" y="59344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73" name="Line 585"/>
              <p:cNvSpPr>
                <a:spLocks noChangeShapeType="1"/>
              </p:cNvSpPr>
              <p:nvPr/>
            </p:nvSpPr>
            <p:spPr bwMode="auto">
              <a:xfrm flipV="1">
                <a:off x="2259872" y="54767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74" name="Line 586"/>
              <p:cNvSpPr>
                <a:spLocks noChangeShapeType="1"/>
              </p:cNvSpPr>
              <p:nvPr/>
            </p:nvSpPr>
            <p:spPr bwMode="auto">
              <a:xfrm flipH="1">
                <a:off x="1836188" y="52626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75" name="Line 587"/>
              <p:cNvSpPr>
                <a:spLocks noChangeShapeType="1"/>
              </p:cNvSpPr>
              <p:nvPr/>
            </p:nvSpPr>
            <p:spPr bwMode="auto">
              <a:xfrm flipV="1">
                <a:off x="1863089" y="52626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76" name="Oval 588"/>
              <p:cNvSpPr>
                <a:spLocks noChangeArrowheads="1"/>
              </p:cNvSpPr>
              <p:nvPr/>
            </p:nvSpPr>
            <p:spPr bwMode="auto">
              <a:xfrm flipV="1">
                <a:off x="1809899" y="53696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77" name="Rectangle 589"/>
              <p:cNvSpPr>
                <a:spLocks noChangeArrowheads="1"/>
              </p:cNvSpPr>
              <p:nvPr/>
            </p:nvSpPr>
            <p:spPr bwMode="auto">
              <a:xfrm flipV="1">
                <a:off x="2207294" y="51407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78" name="Line 590"/>
              <p:cNvSpPr>
                <a:spLocks noChangeShapeType="1"/>
              </p:cNvSpPr>
              <p:nvPr/>
            </p:nvSpPr>
            <p:spPr bwMode="auto">
              <a:xfrm flipV="1">
                <a:off x="1875928" y="57203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79" name="Line 591"/>
              <p:cNvSpPr>
                <a:spLocks noChangeShapeType="1"/>
              </p:cNvSpPr>
              <p:nvPr/>
            </p:nvSpPr>
            <p:spPr bwMode="auto">
              <a:xfrm flipH="1" flipV="1">
                <a:off x="1635046" y="502635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80" name="Rectangle 592"/>
              <p:cNvSpPr>
                <a:spLocks noChangeArrowheads="1"/>
              </p:cNvSpPr>
              <p:nvPr/>
            </p:nvSpPr>
            <p:spPr bwMode="auto">
              <a:xfrm flipH="1" flipV="1">
                <a:off x="1251101" y="511802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81" name="Oval 593"/>
              <p:cNvSpPr>
                <a:spLocks noChangeArrowheads="1"/>
              </p:cNvSpPr>
              <p:nvPr/>
            </p:nvSpPr>
            <p:spPr bwMode="auto">
              <a:xfrm flipH="1" flipV="1">
                <a:off x="1463249" y="536228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82" name="Rectangle 594"/>
              <p:cNvSpPr>
                <a:spLocks noChangeArrowheads="1"/>
              </p:cNvSpPr>
              <p:nvPr/>
            </p:nvSpPr>
            <p:spPr bwMode="auto">
              <a:xfrm flipH="1" flipV="1">
                <a:off x="1026115" y="5407818"/>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83" name="Rectangle 595"/>
              <p:cNvSpPr>
                <a:spLocks noChangeArrowheads="1"/>
              </p:cNvSpPr>
              <p:nvPr/>
            </p:nvSpPr>
            <p:spPr bwMode="auto">
              <a:xfrm flipH="1" flipV="1">
                <a:off x="1966412" y="5606550"/>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84" name="Oval 596"/>
              <p:cNvSpPr>
                <a:spLocks noChangeArrowheads="1"/>
              </p:cNvSpPr>
              <p:nvPr/>
            </p:nvSpPr>
            <p:spPr bwMode="auto">
              <a:xfrm flipH="1" flipV="1">
                <a:off x="1569017" y="5698226"/>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85" name="Oval 597"/>
              <p:cNvSpPr>
                <a:spLocks noChangeArrowheads="1"/>
              </p:cNvSpPr>
              <p:nvPr/>
            </p:nvSpPr>
            <p:spPr bwMode="auto">
              <a:xfrm flipH="1" flipV="1">
                <a:off x="1185073" y="5636699"/>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86" name="Line 598"/>
              <p:cNvSpPr>
                <a:spLocks noChangeShapeType="1"/>
              </p:cNvSpPr>
              <p:nvPr/>
            </p:nvSpPr>
            <p:spPr bwMode="auto">
              <a:xfrm flipH="1" flipV="1">
                <a:off x="1555567" y="5026350"/>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87" name="Line 599"/>
              <p:cNvSpPr>
                <a:spLocks noChangeShapeType="1"/>
              </p:cNvSpPr>
              <p:nvPr/>
            </p:nvSpPr>
            <p:spPr bwMode="auto">
              <a:xfrm flipV="1">
                <a:off x="1383770" y="5026350"/>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88" name="Line 600"/>
              <p:cNvSpPr>
                <a:spLocks noChangeShapeType="1"/>
              </p:cNvSpPr>
              <p:nvPr/>
            </p:nvSpPr>
            <p:spPr bwMode="auto">
              <a:xfrm>
                <a:off x="1979251" y="5255231"/>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89" name="Line 601"/>
              <p:cNvSpPr>
                <a:spLocks noChangeShapeType="1"/>
              </p:cNvSpPr>
              <p:nvPr/>
            </p:nvSpPr>
            <p:spPr bwMode="auto">
              <a:xfrm flipV="1">
                <a:off x="1701686" y="5255231"/>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90" name="Line 602"/>
              <p:cNvSpPr>
                <a:spLocks noChangeShapeType="1"/>
              </p:cNvSpPr>
              <p:nvPr/>
            </p:nvSpPr>
            <p:spPr bwMode="auto">
              <a:xfrm flipH="1" flipV="1">
                <a:off x="1595306" y="5484111"/>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91" name="Line 603"/>
              <p:cNvSpPr>
                <a:spLocks noChangeShapeType="1"/>
              </p:cNvSpPr>
              <p:nvPr/>
            </p:nvSpPr>
            <p:spPr bwMode="auto">
              <a:xfrm flipH="1" flipV="1">
                <a:off x="1396609" y="569822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92" name="Line 604"/>
              <p:cNvSpPr>
                <a:spLocks noChangeShapeType="1"/>
              </p:cNvSpPr>
              <p:nvPr/>
            </p:nvSpPr>
            <p:spPr bwMode="auto">
              <a:xfrm flipV="1">
                <a:off x="1145333" y="5240464"/>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93" name="Line 605"/>
              <p:cNvSpPr>
                <a:spLocks noChangeShapeType="1"/>
              </p:cNvSpPr>
              <p:nvPr/>
            </p:nvSpPr>
            <p:spPr bwMode="auto">
              <a:xfrm flipV="1">
                <a:off x="1278002" y="524046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94" name="Line 606"/>
              <p:cNvSpPr>
                <a:spLocks noChangeShapeType="1"/>
              </p:cNvSpPr>
              <p:nvPr/>
            </p:nvSpPr>
            <p:spPr bwMode="auto">
              <a:xfrm flipH="1">
                <a:off x="1781165" y="5698226"/>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95" name="Line 607"/>
              <p:cNvSpPr>
                <a:spLocks noChangeShapeType="1"/>
              </p:cNvSpPr>
              <p:nvPr/>
            </p:nvSpPr>
            <p:spPr bwMode="auto">
              <a:xfrm flipH="1" flipV="1">
                <a:off x="1344030" y="5240464"/>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96" name="Line 608"/>
              <p:cNvSpPr>
                <a:spLocks noChangeShapeType="1"/>
              </p:cNvSpPr>
              <p:nvPr/>
            </p:nvSpPr>
            <p:spPr bwMode="auto">
              <a:xfrm>
                <a:off x="1608756" y="5026350"/>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97" name="Line 609"/>
              <p:cNvSpPr>
                <a:spLocks noChangeShapeType="1"/>
              </p:cNvSpPr>
              <p:nvPr/>
            </p:nvSpPr>
            <p:spPr bwMode="auto">
              <a:xfrm flipH="1" flipV="1">
                <a:off x="1582467" y="5026350"/>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498" name="Oval 610"/>
              <p:cNvSpPr>
                <a:spLocks noChangeArrowheads="1"/>
              </p:cNvSpPr>
              <p:nvPr/>
            </p:nvSpPr>
            <p:spPr bwMode="auto">
              <a:xfrm flipH="1" flipV="1">
                <a:off x="1820904" y="5133407"/>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499" name="Rectangle 611"/>
              <p:cNvSpPr>
                <a:spLocks noChangeArrowheads="1"/>
              </p:cNvSpPr>
              <p:nvPr/>
            </p:nvSpPr>
            <p:spPr bwMode="auto">
              <a:xfrm flipH="1" flipV="1">
                <a:off x="1489538" y="4904527"/>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00" name="Line 612"/>
              <p:cNvSpPr>
                <a:spLocks noChangeShapeType="1"/>
              </p:cNvSpPr>
              <p:nvPr/>
            </p:nvSpPr>
            <p:spPr bwMode="auto">
              <a:xfrm flipH="1" flipV="1">
                <a:off x="1171622" y="5484111"/>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01" name="Line 613"/>
              <p:cNvSpPr>
                <a:spLocks noChangeShapeType="1"/>
              </p:cNvSpPr>
              <p:nvPr/>
            </p:nvSpPr>
            <p:spPr bwMode="auto">
              <a:xfrm flipH="1">
                <a:off x="2339351" y="50146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02" name="Rectangle 614"/>
              <p:cNvSpPr>
                <a:spLocks noChangeArrowheads="1"/>
              </p:cNvSpPr>
              <p:nvPr/>
            </p:nvSpPr>
            <p:spPr bwMode="auto">
              <a:xfrm flipH="1">
                <a:off x="1955407" y="49229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03" name="Oval 615"/>
              <p:cNvSpPr>
                <a:spLocks noChangeArrowheads="1"/>
              </p:cNvSpPr>
              <p:nvPr/>
            </p:nvSpPr>
            <p:spPr bwMode="auto">
              <a:xfrm flipH="1">
                <a:off x="2167555" y="46793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04" name="Rectangle 616"/>
              <p:cNvSpPr>
                <a:spLocks noChangeArrowheads="1"/>
              </p:cNvSpPr>
              <p:nvPr/>
            </p:nvSpPr>
            <p:spPr bwMode="auto">
              <a:xfrm flipH="1">
                <a:off x="1730420" y="46331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05" name="Rectangle 617"/>
              <p:cNvSpPr>
                <a:spLocks noChangeArrowheads="1"/>
              </p:cNvSpPr>
              <p:nvPr/>
            </p:nvSpPr>
            <p:spPr bwMode="auto">
              <a:xfrm flipH="1">
                <a:off x="2670717" y="44350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06" name="Oval 618"/>
              <p:cNvSpPr>
                <a:spLocks noChangeArrowheads="1"/>
              </p:cNvSpPr>
              <p:nvPr/>
            </p:nvSpPr>
            <p:spPr bwMode="auto">
              <a:xfrm flipH="1">
                <a:off x="2273323" y="43434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07" name="Oval 619"/>
              <p:cNvSpPr>
                <a:spLocks noChangeArrowheads="1"/>
              </p:cNvSpPr>
              <p:nvPr/>
            </p:nvSpPr>
            <p:spPr bwMode="auto">
              <a:xfrm flipH="1">
                <a:off x="1889378" y="44043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08" name="Line 620"/>
              <p:cNvSpPr>
                <a:spLocks noChangeShapeType="1"/>
              </p:cNvSpPr>
              <p:nvPr/>
            </p:nvSpPr>
            <p:spPr bwMode="auto">
              <a:xfrm flipH="1">
                <a:off x="2259872" y="48011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09" name="Line 621"/>
              <p:cNvSpPr>
                <a:spLocks noChangeShapeType="1"/>
              </p:cNvSpPr>
              <p:nvPr/>
            </p:nvSpPr>
            <p:spPr bwMode="auto">
              <a:xfrm>
                <a:off x="2088076" y="50454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10" name="Line 622"/>
              <p:cNvSpPr>
                <a:spLocks noChangeShapeType="1"/>
              </p:cNvSpPr>
              <p:nvPr/>
            </p:nvSpPr>
            <p:spPr bwMode="auto">
              <a:xfrm flipV="1">
                <a:off x="2683556" y="45568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11" name="Line 623"/>
              <p:cNvSpPr>
                <a:spLocks noChangeShapeType="1"/>
              </p:cNvSpPr>
              <p:nvPr/>
            </p:nvSpPr>
            <p:spPr bwMode="auto">
              <a:xfrm>
                <a:off x="2405991" y="44652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12" name="Line 624"/>
              <p:cNvSpPr>
                <a:spLocks noChangeShapeType="1"/>
              </p:cNvSpPr>
              <p:nvPr/>
            </p:nvSpPr>
            <p:spPr bwMode="auto">
              <a:xfrm flipH="1">
                <a:off x="2299612" y="44652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13" name="Line 625"/>
              <p:cNvSpPr>
                <a:spLocks noChangeShapeType="1"/>
              </p:cNvSpPr>
              <p:nvPr/>
            </p:nvSpPr>
            <p:spPr bwMode="auto">
              <a:xfrm flipH="1">
                <a:off x="2100915" y="44043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14" name="Line 626"/>
              <p:cNvSpPr>
                <a:spLocks noChangeShapeType="1"/>
              </p:cNvSpPr>
              <p:nvPr/>
            </p:nvSpPr>
            <p:spPr bwMode="auto">
              <a:xfrm>
                <a:off x="1849639" y="47556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15" name="Line 627"/>
              <p:cNvSpPr>
                <a:spLocks noChangeShapeType="1"/>
              </p:cNvSpPr>
              <p:nvPr/>
            </p:nvSpPr>
            <p:spPr bwMode="auto">
              <a:xfrm>
                <a:off x="1982307" y="45267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16" name="Line 628"/>
              <p:cNvSpPr>
                <a:spLocks noChangeShapeType="1"/>
              </p:cNvSpPr>
              <p:nvPr/>
            </p:nvSpPr>
            <p:spPr bwMode="auto">
              <a:xfrm flipH="1" flipV="1">
                <a:off x="2485470" y="44196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17" name="Line 629"/>
              <p:cNvSpPr>
                <a:spLocks noChangeShapeType="1"/>
              </p:cNvSpPr>
              <p:nvPr/>
            </p:nvSpPr>
            <p:spPr bwMode="auto">
              <a:xfrm flipH="1">
                <a:off x="2048336" y="44350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18" name="Line 630"/>
              <p:cNvSpPr>
                <a:spLocks noChangeShapeType="1"/>
              </p:cNvSpPr>
              <p:nvPr/>
            </p:nvSpPr>
            <p:spPr bwMode="auto">
              <a:xfrm flipV="1">
                <a:off x="2313062" y="45568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19" name="Line 631"/>
              <p:cNvSpPr>
                <a:spLocks noChangeShapeType="1"/>
              </p:cNvSpPr>
              <p:nvPr/>
            </p:nvSpPr>
            <p:spPr bwMode="auto">
              <a:xfrm flipH="1">
                <a:off x="2286773" y="45568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20" name="Oval 632"/>
              <p:cNvSpPr>
                <a:spLocks noChangeArrowheads="1"/>
              </p:cNvSpPr>
              <p:nvPr/>
            </p:nvSpPr>
            <p:spPr bwMode="auto">
              <a:xfrm flipH="1">
                <a:off x="2525210" y="49082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21" name="Rectangle 633"/>
              <p:cNvSpPr>
                <a:spLocks noChangeArrowheads="1"/>
              </p:cNvSpPr>
              <p:nvPr/>
            </p:nvSpPr>
            <p:spPr bwMode="auto">
              <a:xfrm flipH="1">
                <a:off x="2193844" y="51370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22" name="Line 634"/>
              <p:cNvSpPr>
                <a:spLocks noChangeShapeType="1"/>
              </p:cNvSpPr>
              <p:nvPr/>
            </p:nvSpPr>
            <p:spPr bwMode="auto">
              <a:xfrm flipH="1">
                <a:off x="1875928" y="45113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24" name="Line 636"/>
              <p:cNvSpPr>
                <a:spLocks noChangeShapeType="1"/>
              </p:cNvSpPr>
              <p:nvPr/>
            </p:nvSpPr>
            <p:spPr bwMode="auto">
              <a:xfrm flipV="1">
                <a:off x="4150926" y="37386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25" name="Rectangle 637"/>
              <p:cNvSpPr>
                <a:spLocks noChangeArrowheads="1"/>
              </p:cNvSpPr>
              <p:nvPr/>
            </p:nvSpPr>
            <p:spPr bwMode="auto">
              <a:xfrm flipV="1">
                <a:off x="4601510" y="38302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26" name="Oval 638"/>
              <p:cNvSpPr>
                <a:spLocks noChangeArrowheads="1"/>
              </p:cNvSpPr>
              <p:nvPr/>
            </p:nvSpPr>
            <p:spPr bwMode="auto">
              <a:xfrm flipH="1" flipV="1">
                <a:off x="4323334" y="40745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27" name="Rectangle 639"/>
              <p:cNvSpPr>
                <a:spLocks noChangeArrowheads="1"/>
              </p:cNvSpPr>
              <p:nvPr/>
            </p:nvSpPr>
            <p:spPr bwMode="auto">
              <a:xfrm flipV="1">
                <a:off x="4826497" y="41200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28" name="Rectangle 640"/>
              <p:cNvSpPr>
                <a:spLocks noChangeArrowheads="1"/>
              </p:cNvSpPr>
              <p:nvPr/>
            </p:nvSpPr>
            <p:spPr bwMode="auto">
              <a:xfrm flipV="1">
                <a:off x="3886200" y="4318814"/>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29" name="Oval 641"/>
              <p:cNvSpPr>
                <a:spLocks noChangeArrowheads="1"/>
              </p:cNvSpPr>
              <p:nvPr/>
            </p:nvSpPr>
            <p:spPr bwMode="auto">
              <a:xfrm flipV="1">
                <a:off x="4216955" y="44104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30" name="Oval 642"/>
              <p:cNvSpPr>
                <a:spLocks noChangeArrowheads="1"/>
              </p:cNvSpPr>
              <p:nvPr/>
            </p:nvSpPr>
            <p:spPr bwMode="auto">
              <a:xfrm flipV="1">
                <a:off x="4601510" y="43489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31" name="Line 643"/>
              <p:cNvSpPr>
                <a:spLocks noChangeShapeType="1"/>
              </p:cNvSpPr>
              <p:nvPr/>
            </p:nvSpPr>
            <p:spPr bwMode="auto">
              <a:xfrm flipV="1">
                <a:off x="4429102" y="37386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32" name="Line 644"/>
              <p:cNvSpPr>
                <a:spLocks noChangeShapeType="1"/>
              </p:cNvSpPr>
              <p:nvPr/>
            </p:nvSpPr>
            <p:spPr bwMode="auto">
              <a:xfrm flipH="1" flipV="1">
                <a:off x="4508581" y="37386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33" name="Line 645"/>
              <p:cNvSpPr>
                <a:spLocks noChangeShapeType="1"/>
              </p:cNvSpPr>
              <p:nvPr/>
            </p:nvSpPr>
            <p:spPr bwMode="auto">
              <a:xfrm flipH="1">
                <a:off x="3925939" y="39674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34" name="Line 646"/>
              <p:cNvSpPr>
                <a:spLocks noChangeShapeType="1"/>
              </p:cNvSpPr>
              <p:nvPr/>
            </p:nvSpPr>
            <p:spPr bwMode="auto">
              <a:xfrm flipH="1" flipV="1">
                <a:off x="4124637" y="39674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35" name="Line 647"/>
              <p:cNvSpPr>
                <a:spLocks noChangeShapeType="1"/>
              </p:cNvSpPr>
              <p:nvPr/>
            </p:nvSpPr>
            <p:spPr bwMode="auto">
              <a:xfrm flipV="1">
                <a:off x="4349623" y="41963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36" name="Line 648"/>
              <p:cNvSpPr>
                <a:spLocks noChangeShapeType="1"/>
              </p:cNvSpPr>
              <p:nvPr/>
            </p:nvSpPr>
            <p:spPr bwMode="auto">
              <a:xfrm flipV="1">
                <a:off x="4429102" y="44104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37" name="Line 649"/>
              <p:cNvSpPr>
                <a:spLocks noChangeShapeType="1"/>
              </p:cNvSpPr>
              <p:nvPr/>
            </p:nvSpPr>
            <p:spPr bwMode="auto">
              <a:xfrm flipH="1" flipV="1">
                <a:off x="4733568" y="39527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38" name="Line 650"/>
              <p:cNvSpPr>
                <a:spLocks noChangeShapeType="1"/>
              </p:cNvSpPr>
              <p:nvPr/>
            </p:nvSpPr>
            <p:spPr bwMode="auto">
              <a:xfrm flipH="1" flipV="1">
                <a:off x="4680989" y="39527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39" name="Line 651"/>
              <p:cNvSpPr>
                <a:spLocks noChangeShapeType="1"/>
              </p:cNvSpPr>
              <p:nvPr/>
            </p:nvSpPr>
            <p:spPr bwMode="auto">
              <a:xfrm>
                <a:off x="4031708" y="44104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40" name="Line 652"/>
              <p:cNvSpPr>
                <a:spLocks noChangeShapeType="1"/>
              </p:cNvSpPr>
              <p:nvPr/>
            </p:nvSpPr>
            <p:spPr bwMode="auto">
              <a:xfrm flipV="1">
                <a:off x="4415652" y="39527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41" name="Line 653"/>
              <p:cNvSpPr>
                <a:spLocks noChangeShapeType="1"/>
              </p:cNvSpPr>
              <p:nvPr/>
            </p:nvSpPr>
            <p:spPr bwMode="auto">
              <a:xfrm flipH="1">
                <a:off x="3991968" y="37386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42" name="Line 654"/>
              <p:cNvSpPr>
                <a:spLocks noChangeShapeType="1"/>
              </p:cNvSpPr>
              <p:nvPr/>
            </p:nvSpPr>
            <p:spPr bwMode="auto">
              <a:xfrm flipV="1">
                <a:off x="4018869" y="37386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43" name="Oval 655"/>
              <p:cNvSpPr>
                <a:spLocks noChangeArrowheads="1"/>
              </p:cNvSpPr>
              <p:nvPr/>
            </p:nvSpPr>
            <p:spPr bwMode="auto">
              <a:xfrm flipV="1">
                <a:off x="3965679" y="38456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44" name="Rectangle 656"/>
              <p:cNvSpPr>
                <a:spLocks noChangeArrowheads="1"/>
              </p:cNvSpPr>
              <p:nvPr/>
            </p:nvSpPr>
            <p:spPr bwMode="auto">
              <a:xfrm flipV="1">
                <a:off x="4363074" y="36167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45" name="Line 657"/>
              <p:cNvSpPr>
                <a:spLocks noChangeShapeType="1"/>
              </p:cNvSpPr>
              <p:nvPr/>
            </p:nvSpPr>
            <p:spPr bwMode="auto">
              <a:xfrm flipV="1">
                <a:off x="4031708" y="41963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46" name="Line 658"/>
              <p:cNvSpPr>
                <a:spLocks noChangeShapeType="1"/>
              </p:cNvSpPr>
              <p:nvPr/>
            </p:nvSpPr>
            <p:spPr bwMode="auto">
              <a:xfrm>
                <a:off x="5119346" y="34906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47" name="Rectangle 659"/>
              <p:cNvSpPr>
                <a:spLocks noChangeArrowheads="1"/>
              </p:cNvSpPr>
              <p:nvPr/>
            </p:nvSpPr>
            <p:spPr bwMode="auto">
              <a:xfrm>
                <a:off x="5569931" y="33989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48" name="Oval 660"/>
              <p:cNvSpPr>
                <a:spLocks noChangeArrowheads="1"/>
              </p:cNvSpPr>
              <p:nvPr/>
            </p:nvSpPr>
            <p:spPr bwMode="auto">
              <a:xfrm>
                <a:off x="5291755" y="31553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49" name="Rectangle 661"/>
              <p:cNvSpPr>
                <a:spLocks noChangeArrowheads="1"/>
              </p:cNvSpPr>
              <p:nvPr/>
            </p:nvSpPr>
            <p:spPr bwMode="auto">
              <a:xfrm>
                <a:off x="5794917" y="31091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50" name="Rectangle 662"/>
              <p:cNvSpPr>
                <a:spLocks noChangeArrowheads="1"/>
              </p:cNvSpPr>
              <p:nvPr/>
            </p:nvSpPr>
            <p:spPr bwMode="auto">
              <a:xfrm>
                <a:off x="4854620" y="2911075"/>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51" name="Oval 663"/>
              <p:cNvSpPr>
                <a:spLocks noChangeArrowheads="1"/>
              </p:cNvSpPr>
              <p:nvPr/>
            </p:nvSpPr>
            <p:spPr bwMode="auto">
              <a:xfrm>
                <a:off x="5185375" y="28194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52" name="Oval 664"/>
              <p:cNvSpPr>
                <a:spLocks noChangeArrowheads="1"/>
              </p:cNvSpPr>
              <p:nvPr/>
            </p:nvSpPr>
            <p:spPr bwMode="auto">
              <a:xfrm>
                <a:off x="5569931" y="28803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53" name="Line 665"/>
              <p:cNvSpPr>
                <a:spLocks noChangeShapeType="1"/>
              </p:cNvSpPr>
              <p:nvPr/>
            </p:nvSpPr>
            <p:spPr bwMode="auto">
              <a:xfrm>
                <a:off x="5397523" y="32771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54" name="Line 666"/>
              <p:cNvSpPr>
                <a:spLocks noChangeShapeType="1"/>
              </p:cNvSpPr>
              <p:nvPr/>
            </p:nvSpPr>
            <p:spPr bwMode="auto">
              <a:xfrm flipH="1">
                <a:off x="5477002" y="35214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55" name="Line 667"/>
              <p:cNvSpPr>
                <a:spLocks noChangeShapeType="1"/>
              </p:cNvSpPr>
              <p:nvPr/>
            </p:nvSpPr>
            <p:spPr bwMode="auto">
              <a:xfrm flipH="1" flipV="1">
                <a:off x="4894360" y="30328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56" name="Line 668"/>
              <p:cNvSpPr>
                <a:spLocks noChangeShapeType="1"/>
              </p:cNvSpPr>
              <p:nvPr/>
            </p:nvSpPr>
            <p:spPr bwMode="auto">
              <a:xfrm flipH="1">
                <a:off x="5093057" y="29412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57" name="Line 669"/>
              <p:cNvSpPr>
                <a:spLocks noChangeShapeType="1"/>
              </p:cNvSpPr>
              <p:nvPr/>
            </p:nvSpPr>
            <p:spPr bwMode="auto">
              <a:xfrm>
                <a:off x="5318044" y="29412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58" name="Line 670"/>
              <p:cNvSpPr>
                <a:spLocks noChangeShapeType="1"/>
              </p:cNvSpPr>
              <p:nvPr/>
            </p:nvSpPr>
            <p:spPr bwMode="auto">
              <a:xfrm>
                <a:off x="5397523" y="28803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59" name="Line 671"/>
              <p:cNvSpPr>
                <a:spLocks noChangeShapeType="1"/>
              </p:cNvSpPr>
              <p:nvPr/>
            </p:nvSpPr>
            <p:spPr bwMode="auto">
              <a:xfrm flipH="1">
                <a:off x="5701988" y="32316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60" name="Line 672"/>
              <p:cNvSpPr>
                <a:spLocks noChangeShapeType="1"/>
              </p:cNvSpPr>
              <p:nvPr/>
            </p:nvSpPr>
            <p:spPr bwMode="auto">
              <a:xfrm flipH="1">
                <a:off x="5649410" y="30027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61" name="Line 673"/>
              <p:cNvSpPr>
                <a:spLocks noChangeShapeType="1"/>
              </p:cNvSpPr>
              <p:nvPr/>
            </p:nvSpPr>
            <p:spPr bwMode="auto">
              <a:xfrm flipV="1">
                <a:off x="5000128" y="28956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62" name="Line 674"/>
              <p:cNvSpPr>
                <a:spLocks noChangeShapeType="1"/>
              </p:cNvSpPr>
              <p:nvPr/>
            </p:nvSpPr>
            <p:spPr bwMode="auto">
              <a:xfrm>
                <a:off x="5384072" y="29110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63" name="Line 675"/>
              <p:cNvSpPr>
                <a:spLocks noChangeShapeType="1"/>
              </p:cNvSpPr>
              <p:nvPr/>
            </p:nvSpPr>
            <p:spPr bwMode="auto">
              <a:xfrm flipH="1" flipV="1">
                <a:off x="4960388" y="30328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64" name="Line 676"/>
              <p:cNvSpPr>
                <a:spLocks noChangeShapeType="1"/>
              </p:cNvSpPr>
              <p:nvPr/>
            </p:nvSpPr>
            <p:spPr bwMode="auto">
              <a:xfrm>
                <a:off x="4987289" y="30328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65" name="Oval 677"/>
              <p:cNvSpPr>
                <a:spLocks noChangeArrowheads="1"/>
              </p:cNvSpPr>
              <p:nvPr/>
            </p:nvSpPr>
            <p:spPr bwMode="auto">
              <a:xfrm>
                <a:off x="4934099" y="33842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66" name="Rectangle 678"/>
              <p:cNvSpPr>
                <a:spLocks noChangeArrowheads="1"/>
              </p:cNvSpPr>
              <p:nvPr/>
            </p:nvSpPr>
            <p:spPr bwMode="auto">
              <a:xfrm>
                <a:off x="5331494" y="36130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67" name="Line 679"/>
              <p:cNvSpPr>
                <a:spLocks noChangeShapeType="1"/>
              </p:cNvSpPr>
              <p:nvPr/>
            </p:nvSpPr>
            <p:spPr bwMode="auto">
              <a:xfrm>
                <a:off x="5000128" y="29873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68" name="Line 680"/>
              <p:cNvSpPr>
                <a:spLocks noChangeShapeType="1"/>
              </p:cNvSpPr>
              <p:nvPr/>
            </p:nvSpPr>
            <p:spPr bwMode="auto">
              <a:xfrm flipH="1">
                <a:off x="4759246" y="372692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69" name="Rectangle 681"/>
              <p:cNvSpPr>
                <a:spLocks noChangeArrowheads="1"/>
              </p:cNvSpPr>
              <p:nvPr/>
            </p:nvSpPr>
            <p:spPr bwMode="auto">
              <a:xfrm flipH="1">
                <a:off x="4375301" y="363524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70" name="Oval 682"/>
              <p:cNvSpPr>
                <a:spLocks noChangeArrowheads="1"/>
              </p:cNvSpPr>
              <p:nvPr/>
            </p:nvSpPr>
            <p:spPr bwMode="auto">
              <a:xfrm flipH="1">
                <a:off x="4587449" y="339160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71" name="Rectangle 683"/>
              <p:cNvSpPr>
                <a:spLocks noChangeArrowheads="1"/>
              </p:cNvSpPr>
              <p:nvPr/>
            </p:nvSpPr>
            <p:spPr bwMode="auto">
              <a:xfrm flipH="1">
                <a:off x="4150315" y="334545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72" name="Rectangle 684"/>
              <p:cNvSpPr>
                <a:spLocks noChangeArrowheads="1"/>
              </p:cNvSpPr>
              <p:nvPr/>
            </p:nvSpPr>
            <p:spPr bwMode="auto">
              <a:xfrm flipH="1">
                <a:off x="5090612" y="314733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73" name="Oval 685"/>
              <p:cNvSpPr>
                <a:spLocks noChangeArrowheads="1"/>
              </p:cNvSpPr>
              <p:nvPr/>
            </p:nvSpPr>
            <p:spPr bwMode="auto">
              <a:xfrm flipH="1">
                <a:off x="4693217" y="3055664"/>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74" name="Oval 686"/>
              <p:cNvSpPr>
                <a:spLocks noChangeArrowheads="1"/>
              </p:cNvSpPr>
              <p:nvPr/>
            </p:nvSpPr>
            <p:spPr bwMode="auto">
              <a:xfrm flipH="1">
                <a:off x="4309273" y="3116576"/>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75" name="Line 687"/>
              <p:cNvSpPr>
                <a:spLocks noChangeShapeType="1"/>
              </p:cNvSpPr>
              <p:nvPr/>
            </p:nvSpPr>
            <p:spPr bwMode="auto">
              <a:xfrm flipH="1">
                <a:off x="4679767" y="3513425"/>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76" name="Line 688"/>
              <p:cNvSpPr>
                <a:spLocks noChangeShapeType="1"/>
              </p:cNvSpPr>
              <p:nvPr/>
            </p:nvSpPr>
            <p:spPr bwMode="auto">
              <a:xfrm>
                <a:off x="4507970" y="3757687"/>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77" name="Line 689"/>
              <p:cNvSpPr>
                <a:spLocks noChangeShapeType="1"/>
              </p:cNvSpPr>
              <p:nvPr/>
            </p:nvSpPr>
            <p:spPr bwMode="auto">
              <a:xfrm flipV="1">
                <a:off x="5103451" y="3269163"/>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78" name="Line 690"/>
              <p:cNvSpPr>
                <a:spLocks noChangeShapeType="1"/>
              </p:cNvSpPr>
              <p:nvPr/>
            </p:nvSpPr>
            <p:spPr bwMode="auto">
              <a:xfrm>
                <a:off x="4825886" y="3177487"/>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79" name="Line 691"/>
              <p:cNvSpPr>
                <a:spLocks noChangeShapeType="1"/>
              </p:cNvSpPr>
              <p:nvPr/>
            </p:nvSpPr>
            <p:spPr bwMode="auto">
              <a:xfrm flipH="1">
                <a:off x="4719506" y="3177487"/>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80" name="Line 692"/>
              <p:cNvSpPr>
                <a:spLocks noChangeShapeType="1"/>
              </p:cNvSpPr>
              <p:nvPr/>
            </p:nvSpPr>
            <p:spPr bwMode="auto">
              <a:xfrm flipH="1">
                <a:off x="4520809" y="311657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81" name="Line 693"/>
              <p:cNvSpPr>
                <a:spLocks noChangeShapeType="1"/>
              </p:cNvSpPr>
              <p:nvPr/>
            </p:nvSpPr>
            <p:spPr bwMode="auto">
              <a:xfrm>
                <a:off x="4269533" y="3467895"/>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82" name="Line 694"/>
              <p:cNvSpPr>
                <a:spLocks noChangeShapeType="1"/>
              </p:cNvSpPr>
              <p:nvPr/>
            </p:nvSpPr>
            <p:spPr bwMode="auto">
              <a:xfrm>
                <a:off x="4402202" y="323901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83" name="Line 695"/>
              <p:cNvSpPr>
                <a:spLocks noChangeShapeType="1"/>
              </p:cNvSpPr>
              <p:nvPr/>
            </p:nvSpPr>
            <p:spPr bwMode="auto">
              <a:xfrm flipH="1" flipV="1">
                <a:off x="4905365" y="3131957"/>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84" name="Line 696"/>
              <p:cNvSpPr>
                <a:spLocks noChangeShapeType="1"/>
              </p:cNvSpPr>
              <p:nvPr/>
            </p:nvSpPr>
            <p:spPr bwMode="auto">
              <a:xfrm flipH="1">
                <a:off x="4468230" y="3147339"/>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85" name="Line 697"/>
              <p:cNvSpPr>
                <a:spLocks noChangeShapeType="1"/>
              </p:cNvSpPr>
              <p:nvPr/>
            </p:nvSpPr>
            <p:spPr bwMode="auto">
              <a:xfrm flipV="1">
                <a:off x="4732956" y="3269163"/>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86" name="Line 698"/>
              <p:cNvSpPr>
                <a:spLocks noChangeShapeType="1"/>
              </p:cNvSpPr>
              <p:nvPr/>
            </p:nvSpPr>
            <p:spPr bwMode="auto">
              <a:xfrm flipH="1">
                <a:off x="4706667" y="3269163"/>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87" name="Oval 699"/>
              <p:cNvSpPr>
                <a:spLocks noChangeArrowheads="1"/>
              </p:cNvSpPr>
              <p:nvPr/>
            </p:nvSpPr>
            <p:spPr bwMode="auto">
              <a:xfrm flipH="1">
                <a:off x="4945104" y="362048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88" name="Rectangle 700"/>
              <p:cNvSpPr>
                <a:spLocks noChangeArrowheads="1"/>
              </p:cNvSpPr>
              <p:nvPr/>
            </p:nvSpPr>
            <p:spPr bwMode="auto">
              <a:xfrm flipH="1">
                <a:off x="4613738" y="3849363"/>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89" name="Line 701"/>
              <p:cNvSpPr>
                <a:spLocks noChangeShapeType="1"/>
              </p:cNvSpPr>
              <p:nvPr/>
            </p:nvSpPr>
            <p:spPr bwMode="auto">
              <a:xfrm flipH="1">
                <a:off x="4295822" y="3223633"/>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90" name="Line 702"/>
              <p:cNvSpPr>
                <a:spLocks noChangeShapeType="1"/>
              </p:cNvSpPr>
              <p:nvPr/>
            </p:nvSpPr>
            <p:spPr bwMode="auto">
              <a:xfrm flipH="1" flipV="1">
                <a:off x="5463551" y="37386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91" name="Rectangle 703"/>
              <p:cNvSpPr>
                <a:spLocks noChangeArrowheads="1"/>
              </p:cNvSpPr>
              <p:nvPr/>
            </p:nvSpPr>
            <p:spPr bwMode="auto">
              <a:xfrm flipH="1" flipV="1">
                <a:off x="5079607" y="38302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92" name="Oval 704"/>
              <p:cNvSpPr>
                <a:spLocks noChangeArrowheads="1"/>
              </p:cNvSpPr>
              <p:nvPr/>
            </p:nvSpPr>
            <p:spPr bwMode="auto">
              <a:xfrm flipH="1" flipV="1">
                <a:off x="5291755" y="40745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93" name="Rectangle 705"/>
              <p:cNvSpPr>
                <a:spLocks noChangeArrowheads="1"/>
              </p:cNvSpPr>
              <p:nvPr/>
            </p:nvSpPr>
            <p:spPr bwMode="auto">
              <a:xfrm flipH="1" flipV="1">
                <a:off x="4854620" y="41200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94" name="Rectangle 706"/>
              <p:cNvSpPr>
                <a:spLocks noChangeArrowheads="1"/>
              </p:cNvSpPr>
              <p:nvPr/>
            </p:nvSpPr>
            <p:spPr bwMode="auto">
              <a:xfrm flipH="1" flipV="1">
                <a:off x="5794917" y="4318814"/>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95" name="Oval 707"/>
              <p:cNvSpPr>
                <a:spLocks noChangeArrowheads="1"/>
              </p:cNvSpPr>
              <p:nvPr/>
            </p:nvSpPr>
            <p:spPr bwMode="auto">
              <a:xfrm flipH="1" flipV="1">
                <a:off x="5397523" y="44104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96" name="Oval 708"/>
              <p:cNvSpPr>
                <a:spLocks noChangeArrowheads="1"/>
              </p:cNvSpPr>
              <p:nvPr/>
            </p:nvSpPr>
            <p:spPr bwMode="auto">
              <a:xfrm flipH="1" flipV="1">
                <a:off x="5013578" y="43489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597" name="Line 709"/>
              <p:cNvSpPr>
                <a:spLocks noChangeShapeType="1"/>
              </p:cNvSpPr>
              <p:nvPr/>
            </p:nvSpPr>
            <p:spPr bwMode="auto">
              <a:xfrm flipH="1" flipV="1">
                <a:off x="5384072" y="37386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98" name="Line 710"/>
              <p:cNvSpPr>
                <a:spLocks noChangeShapeType="1"/>
              </p:cNvSpPr>
              <p:nvPr/>
            </p:nvSpPr>
            <p:spPr bwMode="auto">
              <a:xfrm flipV="1">
                <a:off x="5212276" y="37386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599" name="Line 711"/>
              <p:cNvSpPr>
                <a:spLocks noChangeShapeType="1"/>
              </p:cNvSpPr>
              <p:nvPr/>
            </p:nvSpPr>
            <p:spPr bwMode="auto">
              <a:xfrm>
                <a:off x="5807756" y="39674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00" name="Line 712"/>
              <p:cNvSpPr>
                <a:spLocks noChangeShapeType="1"/>
              </p:cNvSpPr>
              <p:nvPr/>
            </p:nvSpPr>
            <p:spPr bwMode="auto">
              <a:xfrm flipV="1">
                <a:off x="5530191" y="39674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01" name="Line 713"/>
              <p:cNvSpPr>
                <a:spLocks noChangeShapeType="1"/>
              </p:cNvSpPr>
              <p:nvPr/>
            </p:nvSpPr>
            <p:spPr bwMode="auto">
              <a:xfrm flipH="1" flipV="1">
                <a:off x="5423812" y="41963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02" name="Line 714"/>
              <p:cNvSpPr>
                <a:spLocks noChangeShapeType="1"/>
              </p:cNvSpPr>
              <p:nvPr/>
            </p:nvSpPr>
            <p:spPr bwMode="auto">
              <a:xfrm flipH="1" flipV="1">
                <a:off x="5225115" y="44104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03" name="Line 715"/>
              <p:cNvSpPr>
                <a:spLocks noChangeShapeType="1"/>
              </p:cNvSpPr>
              <p:nvPr/>
            </p:nvSpPr>
            <p:spPr bwMode="auto">
              <a:xfrm flipV="1">
                <a:off x="4973839" y="39527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04" name="Line 716"/>
              <p:cNvSpPr>
                <a:spLocks noChangeShapeType="1"/>
              </p:cNvSpPr>
              <p:nvPr/>
            </p:nvSpPr>
            <p:spPr bwMode="auto">
              <a:xfrm flipV="1">
                <a:off x="5106507" y="39527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05" name="Line 717"/>
              <p:cNvSpPr>
                <a:spLocks noChangeShapeType="1"/>
              </p:cNvSpPr>
              <p:nvPr/>
            </p:nvSpPr>
            <p:spPr bwMode="auto">
              <a:xfrm flipH="1">
                <a:off x="5609670" y="44104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06" name="Line 718"/>
              <p:cNvSpPr>
                <a:spLocks noChangeShapeType="1"/>
              </p:cNvSpPr>
              <p:nvPr/>
            </p:nvSpPr>
            <p:spPr bwMode="auto">
              <a:xfrm flipH="1" flipV="1">
                <a:off x="5172536" y="39527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07" name="Line 719"/>
              <p:cNvSpPr>
                <a:spLocks noChangeShapeType="1"/>
              </p:cNvSpPr>
              <p:nvPr/>
            </p:nvSpPr>
            <p:spPr bwMode="auto">
              <a:xfrm>
                <a:off x="5437262" y="37386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08" name="Line 720"/>
              <p:cNvSpPr>
                <a:spLocks noChangeShapeType="1"/>
              </p:cNvSpPr>
              <p:nvPr/>
            </p:nvSpPr>
            <p:spPr bwMode="auto">
              <a:xfrm flipH="1" flipV="1">
                <a:off x="5410973" y="37386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09" name="Oval 721"/>
              <p:cNvSpPr>
                <a:spLocks noChangeArrowheads="1"/>
              </p:cNvSpPr>
              <p:nvPr/>
            </p:nvSpPr>
            <p:spPr bwMode="auto">
              <a:xfrm flipH="1" flipV="1">
                <a:off x="5649410" y="38456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10" name="Rectangle 722"/>
              <p:cNvSpPr>
                <a:spLocks noChangeArrowheads="1"/>
              </p:cNvSpPr>
              <p:nvPr/>
            </p:nvSpPr>
            <p:spPr bwMode="auto">
              <a:xfrm flipH="1" flipV="1">
                <a:off x="5318044" y="36167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11" name="Line 723"/>
              <p:cNvSpPr>
                <a:spLocks noChangeShapeType="1"/>
              </p:cNvSpPr>
              <p:nvPr/>
            </p:nvSpPr>
            <p:spPr bwMode="auto">
              <a:xfrm flipH="1" flipV="1">
                <a:off x="5000128" y="41963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13" name="Line 725"/>
              <p:cNvSpPr>
                <a:spLocks noChangeShapeType="1"/>
              </p:cNvSpPr>
              <p:nvPr/>
            </p:nvSpPr>
            <p:spPr bwMode="auto">
              <a:xfrm>
                <a:off x="5674926" y="36430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14" name="Rectangle 726"/>
              <p:cNvSpPr>
                <a:spLocks noChangeArrowheads="1"/>
              </p:cNvSpPr>
              <p:nvPr/>
            </p:nvSpPr>
            <p:spPr bwMode="auto">
              <a:xfrm>
                <a:off x="6125510" y="35513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15" name="Oval 727"/>
              <p:cNvSpPr>
                <a:spLocks noChangeArrowheads="1"/>
              </p:cNvSpPr>
              <p:nvPr/>
            </p:nvSpPr>
            <p:spPr bwMode="auto">
              <a:xfrm flipH="1">
                <a:off x="5847334" y="33077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16" name="Rectangle 728"/>
              <p:cNvSpPr>
                <a:spLocks noChangeArrowheads="1"/>
              </p:cNvSpPr>
              <p:nvPr/>
            </p:nvSpPr>
            <p:spPr bwMode="auto">
              <a:xfrm>
                <a:off x="6350497" y="32615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17" name="Rectangle 729"/>
              <p:cNvSpPr>
                <a:spLocks noChangeArrowheads="1"/>
              </p:cNvSpPr>
              <p:nvPr/>
            </p:nvSpPr>
            <p:spPr bwMode="auto">
              <a:xfrm>
                <a:off x="5410200" y="30634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18" name="Oval 730"/>
              <p:cNvSpPr>
                <a:spLocks noChangeArrowheads="1"/>
              </p:cNvSpPr>
              <p:nvPr/>
            </p:nvSpPr>
            <p:spPr bwMode="auto">
              <a:xfrm>
                <a:off x="5740955" y="29718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19" name="Oval 731"/>
              <p:cNvSpPr>
                <a:spLocks noChangeArrowheads="1"/>
              </p:cNvSpPr>
              <p:nvPr/>
            </p:nvSpPr>
            <p:spPr bwMode="auto">
              <a:xfrm>
                <a:off x="6125510" y="30327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20" name="Line 732"/>
              <p:cNvSpPr>
                <a:spLocks noChangeShapeType="1"/>
              </p:cNvSpPr>
              <p:nvPr/>
            </p:nvSpPr>
            <p:spPr bwMode="auto">
              <a:xfrm>
                <a:off x="5953102" y="34295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21" name="Line 733"/>
              <p:cNvSpPr>
                <a:spLocks noChangeShapeType="1"/>
              </p:cNvSpPr>
              <p:nvPr/>
            </p:nvSpPr>
            <p:spPr bwMode="auto">
              <a:xfrm flipH="1">
                <a:off x="6032581" y="36738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22" name="Line 734"/>
              <p:cNvSpPr>
                <a:spLocks noChangeShapeType="1"/>
              </p:cNvSpPr>
              <p:nvPr/>
            </p:nvSpPr>
            <p:spPr bwMode="auto">
              <a:xfrm flipH="1" flipV="1">
                <a:off x="5449939" y="31852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23" name="Line 735"/>
              <p:cNvSpPr>
                <a:spLocks noChangeShapeType="1"/>
              </p:cNvSpPr>
              <p:nvPr/>
            </p:nvSpPr>
            <p:spPr bwMode="auto">
              <a:xfrm flipH="1">
                <a:off x="5648637" y="30936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24" name="Line 736"/>
              <p:cNvSpPr>
                <a:spLocks noChangeShapeType="1"/>
              </p:cNvSpPr>
              <p:nvPr/>
            </p:nvSpPr>
            <p:spPr bwMode="auto">
              <a:xfrm>
                <a:off x="5873623" y="30936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25" name="Line 737"/>
              <p:cNvSpPr>
                <a:spLocks noChangeShapeType="1"/>
              </p:cNvSpPr>
              <p:nvPr/>
            </p:nvSpPr>
            <p:spPr bwMode="auto">
              <a:xfrm>
                <a:off x="5953102" y="30327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26" name="Line 738"/>
              <p:cNvSpPr>
                <a:spLocks noChangeShapeType="1"/>
              </p:cNvSpPr>
              <p:nvPr/>
            </p:nvSpPr>
            <p:spPr bwMode="auto">
              <a:xfrm flipH="1">
                <a:off x="6257568" y="33840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27" name="Line 739"/>
              <p:cNvSpPr>
                <a:spLocks noChangeShapeType="1"/>
              </p:cNvSpPr>
              <p:nvPr/>
            </p:nvSpPr>
            <p:spPr bwMode="auto">
              <a:xfrm flipH="1">
                <a:off x="6204989" y="31551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28" name="Line 740"/>
              <p:cNvSpPr>
                <a:spLocks noChangeShapeType="1"/>
              </p:cNvSpPr>
              <p:nvPr/>
            </p:nvSpPr>
            <p:spPr bwMode="auto">
              <a:xfrm flipV="1">
                <a:off x="5555708" y="30480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29" name="Line 741"/>
              <p:cNvSpPr>
                <a:spLocks noChangeShapeType="1"/>
              </p:cNvSpPr>
              <p:nvPr/>
            </p:nvSpPr>
            <p:spPr bwMode="auto">
              <a:xfrm>
                <a:off x="5939652" y="30634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30" name="Line 742"/>
              <p:cNvSpPr>
                <a:spLocks noChangeShapeType="1"/>
              </p:cNvSpPr>
              <p:nvPr/>
            </p:nvSpPr>
            <p:spPr bwMode="auto">
              <a:xfrm flipH="1" flipV="1">
                <a:off x="5515968" y="31852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31" name="Line 743"/>
              <p:cNvSpPr>
                <a:spLocks noChangeShapeType="1"/>
              </p:cNvSpPr>
              <p:nvPr/>
            </p:nvSpPr>
            <p:spPr bwMode="auto">
              <a:xfrm>
                <a:off x="5542869" y="31852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32" name="Oval 744"/>
              <p:cNvSpPr>
                <a:spLocks noChangeArrowheads="1"/>
              </p:cNvSpPr>
              <p:nvPr/>
            </p:nvSpPr>
            <p:spPr bwMode="auto">
              <a:xfrm>
                <a:off x="5489679" y="35366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33" name="Rectangle 745"/>
              <p:cNvSpPr>
                <a:spLocks noChangeArrowheads="1"/>
              </p:cNvSpPr>
              <p:nvPr/>
            </p:nvSpPr>
            <p:spPr bwMode="auto">
              <a:xfrm>
                <a:off x="5887074" y="37654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34" name="Line 746"/>
              <p:cNvSpPr>
                <a:spLocks noChangeShapeType="1"/>
              </p:cNvSpPr>
              <p:nvPr/>
            </p:nvSpPr>
            <p:spPr bwMode="auto">
              <a:xfrm>
                <a:off x="5555708" y="31397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35" name="Line 747"/>
              <p:cNvSpPr>
                <a:spLocks noChangeShapeType="1"/>
              </p:cNvSpPr>
              <p:nvPr/>
            </p:nvSpPr>
            <p:spPr bwMode="auto">
              <a:xfrm flipV="1">
                <a:off x="6643346" y="38910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36" name="Rectangle 748"/>
              <p:cNvSpPr>
                <a:spLocks noChangeArrowheads="1"/>
              </p:cNvSpPr>
              <p:nvPr/>
            </p:nvSpPr>
            <p:spPr bwMode="auto">
              <a:xfrm flipV="1">
                <a:off x="7093931" y="39826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37" name="Oval 749"/>
              <p:cNvSpPr>
                <a:spLocks noChangeArrowheads="1"/>
              </p:cNvSpPr>
              <p:nvPr/>
            </p:nvSpPr>
            <p:spPr bwMode="auto">
              <a:xfrm flipV="1">
                <a:off x="6815755" y="42269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38" name="Rectangle 750"/>
              <p:cNvSpPr>
                <a:spLocks noChangeArrowheads="1"/>
              </p:cNvSpPr>
              <p:nvPr/>
            </p:nvSpPr>
            <p:spPr bwMode="auto">
              <a:xfrm flipV="1">
                <a:off x="7318917" y="42724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39" name="Rectangle 751"/>
              <p:cNvSpPr>
                <a:spLocks noChangeArrowheads="1"/>
              </p:cNvSpPr>
              <p:nvPr/>
            </p:nvSpPr>
            <p:spPr bwMode="auto">
              <a:xfrm flipV="1">
                <a:off x="6378620" y="4471214"/>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40" name="Oval 752"/>
              <p:cNvSpPr>
                <a:spLocks noChangeArrowheads="1"/>
              </p:cNvSpPr>
              <p:nvPr/>
            </p:nvSpPr>
            <p:spPr bwMode="auto">
              <a:xfrm flipV="1">
                <a:off x="6709375" y="45628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41" name="Oval 753"/>
              <p:cNvSpPr>
                <a:spLocks noChangeArrowheads="1"/>
              </p:cNvSpPr>
              <p:nvPr/>
            </p:nvSpPr>
            <p:spPr bwMode="auto">
              <a:xfrm flipV="1">
                <a:off x="7093931" y="45013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42" name="Line 754"/>
              <p:cNvSpPr>
                <a:spLocks noChangeShapeType="1"/>
              </p:cNvSpPr>
              <p:nvPr/>
            </p:nvSpPr>
            <p:spPr bwMode="auto">
              <a:xfrm flipV="1">
                <a:off x="6921523" y="38910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43" name="Line 755"/>
              <p:cNvSpPr>
                <a:spLocks noChangeShapeType="1"/>
              </p:cNvSpPr>
              <p:nvPr/>
            </p:nvSpPr>
            <p:spPr bwMode="auto">
              <a:xfrm flipH="1" flipV="1">
                <a:off x="7001002" y="38910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44" name="Line 756"/>
              <p:cNvSpPr>
                <a:spLocks noChangeShapeType="1"/>
              </p:cNvSpPr>
              <p:nvPr/>
            </p:nvSpPr>
            <p:spPr bwMode="auto">
              <a:xfrm flipH="1">
                <a:off x="6418360" y="41198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45" name="Line 757"/>
              <p:cNvSpPr>
                <a:spLocks noChangeShapeType="1"/>
              </p:cNvSpPr>
              <p:nvPr/>
            </p:nvSpPr>
            <p:spPr bwMode="auto">
              <a:xfrm flipH="1" flipV="1">
                <a:off x="6617057" y="41198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46" name="Line 758"/>
              <p:cNvSpPr>
                <a:spLocks noChangeShapeType="1"/>
              </p:cNvSpPr>
              <p:nvPr/>
            </p:nvSpPr>
            <p:spPr bwMode="auto">
              <a:xfrm flipV="1">
                <a:off x="6842044" y="43487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47" name="Line 759"/>
              <p:cNvSpPr>
                <a:spLocks noChangeShapeType="1"/>
              </p:cNvSpPr>
              <p:nvPr/>
            </p:nvSpPr>
            <p:spPr bwMode="auto">
              <a:xfrm flipV="1">
                <a:off x="6921523" y="45628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48" name="Line 760"/>
              <p:cNvSpPr>
                <a:spLocks noChangeShapeType="1"/>
              </p:cNvSpPr>
              <p:nvPr/>
            </p:nvSpPr>
            <p:spPr bwMode="auto">
              <a:xfrm flipH="1" flipV="1">
                <a:off x="7225988" y="41051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49" name="Line 761"/>
              <p:cNvSpPr>
                <a:spLocks noChangeShapeType="1"/>
              </p:cNvSpPr>
              <p:nvPr/>
            </p:nvSpPr>
            <p:spPr bwMode="auto">
              <a:xfrm flipH="1" flipV="1">
                <a:off x="7173410" y="41051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50" name="Line 762"/>
              <p:cNvSpPr>
                <a:spLocks noChangeShapeType="1"/>
              </p:cNvSpPr>
              <p:nvPr/>
            </p:nvSpPr>
            <p:spPr bwMode="auto">
              <a:xfrm>
                <a:off x="6524128" y="45628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51" name="Line 763"/>
              <p:cNvSpPr>
                <a:spLocks noChangeShapeType="1"/>
              </p:cNvSpPr>
              <p:nvPr/>
            </p:nvSpPr>
            <p:spPr bwMode="auto">
              <a:xfrm flipV="1">
                <a:off x="6908072" y="41051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52" name="Line 764"/>
              <p:cNvSpPr>
                <a:spLocks noChangeShapeType="1"/>
              </p:cNvSpPr>
              <p:nvPr/>
            </p:nvSpPr>
            <p:spPr bwMode="auto">
              <a:xfrm flipH="1">
                <a:off x="6484388" y="38910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53" name="Line 765"/>
              <p:cNvSpPr>
                <a:spLocks noChangeShapeType="1"/>
              </p:cNvSpPr>
              <p:nvPr/>
            </p:nvSpPr>
            <p:spPr bwMode="auto">
              <a:xfrm flipV="1">
                <a:off x="6511289" y="38910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54" name="Oval 766"/>
              <p:cNvSpPr>
                <a:spLocks noChangeArrowheads="1"/>
              </p:cNvSpPr>
              <p:nvPr/>
            </p:nvSpPr>
            <p:spPr bwMode="auto">
              <a:xfrm flipV="1">
                <a:off x="6458099" y="39980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55" name="Rectangle 767"/>
              <p:cNvSpPr>
                <a:spLocks noChangeArrowheads="1"/>
              </p:cNvSpPr>
              <p:nvPr/>
            </p:nvSpPr>
            <p:spPr bwMode="auto">
              <a:xfrm flipV="1">
                <a:off x="6855494" y="37691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56" name="Line 768"/>
              <p:cNvSpPr>
                <a:spLocks noChangeShapeType="1"/>
              </p:cNvSpPr>
              <p:nvPr/>
            </p:nvSpPr>
            <p:spPr bwMode="auto">
              <a:xfrm flipV="1">
                <a:off x="6524128" y="43487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57" name="Line 769"/>
              <p:cNvSpPr>
                <a:spLocks noChangeShapeType="1"/>
              </p:cNvSpPr>
              <p:nvPr/>
            </p:nvSpPr>
            <p:spPr bwMode="auto">
              <a:xfrm flipV="1">
                <a:off x="6283246" y="365475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58" name="Rectangle 770"/>
              <p:cNvSpPr>
                <a:spLocks noChangeArrowheads="1"/>
              </p:cNvSpPr>
              <p:nvPr/>
            </p:nvSpPr>
            <p:spPr bwMode="auto">
              <a:xfrm flipH="1" flipV="1">
                <a:off x="5899301" y="374642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59" name="Oval 771"/>
              <p:cNvSpPr>
                <a:spLocks noChangeArrowheads="1"/>
              </p:cNvSpPr>
              <p:nvPr/>
            </p:nvSpPr>
            <p:spPr bwMode="auto">
              <a:xfrm flipH="1" flipV="1">
                <a:off x="6111449" y="399068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60" name="Rectangle 772"/>
              <p:cNvSpPr>
                <a:spLocks noChangeArrowheads="1"/>
              </p:cNvSpPr>
              <p:nvPr/>
            </p:nvSpPr>
            <p:spPr bwMode="auto">
              <a:xfrm flipH="1" flipV="1">
                <a:off x="5674315" y="4036218"/>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61" name="Rectangle 773"/>
              <p:cNvSpPr>
                <a:spLocks noChangeArrowheads="1"/>
              </p:cNvSpPr>
              <p:nvPr/>
            </p:nvSpPr>
            <p:spPr bwMode="auto">
              <a:xfrm flipH="1" flipV="1">
                <a:off x="6614612" y="4234950"/>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62" name="Oval 774"/>
              <p:cNvSpPr>
                <a:spLocks noChangeArrowheads="1"/>
              </p:cNvSpPr>
              <p:nvPr/>
            </p:nvSpPr>
            <p:spPr bwMode="auto">
              <a:xfrm flipH="1" flipV="1">
                <a:off x="6217217" y="4326626"/>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63" name="Oval 775"/>
              <p:cNvSpPr>
                <a:spLocks noChangeArrowheads="1"/>
              </p:cNvSpPr>
              <p:nvPr/>
            </p:nvSpPr>
            <p:spPr bwMode="auto">
              <a:xfrm flipH="1" flipV="1">
                <a:off x="5833273" y="4265099"/>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64" name="Line 776"/>
              <p:cNvSpPr>
                <a:spLocks noChangeShapeType="1"/>
              </p:cNvSpPr>
              <p:nvPr/>
            </p:nvSpPr>
            <p:spPr bwMode="auto">
              <a:xfrm flipH="1" flipV="1">
                <a:off x="6203767" y="3654750"/>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65" name="Line 777"/>
              <p:cNvSpPr>
                <a:spLocks noChangeShapeType="1"/>
              </p:cNvSpPr>
              <p:nvPr/>
            </p:nvSpPr>
            <p:spPr bwMode="auto">
              <a:xfrm flipV="1">
                <a:off x="6031970" y="3654750"/>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66" name="Line 778"/>
              <p:cNvSpPr>
                <a:spLocks noChangeShapeType="1"/>
              </p:cNvSpPr>
              <p:nvPr/>
            </p:nvSpPr>
            <p:spPr bwMode="auto">
              <a:xfrm>
                <a:off x="6627451" y="3883631"/>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67" name="Line 779"/>
              <p:cNvSpPr>
                <a:spLocks noChangeShapeType="1"/>
              </p:cNvSpPr>
              <p:nvPr/>
            </p:nvSpPr>
            <p:spPr bwMode="auto">
              <a:xfrm flipV="1">
                <a:off x="6349886" y="3883631"/>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68" name="Line 780"/>
              <p:cNvSpPr>
                <a:spLocks noChangeShapeType="1"/>
              </p:cNvSpPr>
              <p:nvPr/>
            </p:nvSpPr>
            <p:spPr bwMode="auto">
              <a:xfrm flipH="1" flipV="1">
                <a:off x="6243506" y="4112511"/>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69" name="Line 781"/>
              <p:cNvSpPr>
                <a:spLocks noChangeShapeType="1"/>
              </p:cNvSpPr>
              <p:nvPr/>
            </p:nvSpPr>
            <p:spPr bwMode="auto">
              <a:xfrm flipH="1" flipV="1">
                <a:off x="6044809" y="432662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70" name="Line 782"/>
              <p:cNvSpPr>
                <a:spLocks noChangeShapeType="1"/>
              </p:cNvSpPr>
              <p:nvPr/>
            </p:nvSpPr>
            <p:spPr bwMode="auto">
              <a:xfrm flipV="1">
                <a:off x="5793533" y="3868864"/>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71" name="Line 783"/>
              <p:cNvSpPr>
                <a:spLocks noChangeShapeType="1"/>
              </p:cNvSpPr>
              <p:nvPr/>
            </p:nvSpPr>
            <p:spPr bwMode="auto">
              <a:xfrm flipV="1">
                <a:off x="5926202" y="386886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72" name="Line 784"/>
              <p:cNvSpPr>
                <a:spLocks noChangeShapeType="1"/>
              </p:cNvSpPr>
              <p:nvPr/>
            </p:nvSpPr>
            <p:spPr bwMode="auto">
              <a:xfrm flipH="1">
                <a:off x="6429365" y="4326626"/>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73" name="Line 785"/>
              <p:cNvSpPr>
                <a:spLocks noChangeShapeType="1"/>
              </p:cNvSpPr>
              <p:nvPr/>
            </p:nvSpPr>
            <p:spPr bwMode="auto">
              <a:xfrm flipH="1" flipV="1">
                <a:off x="5992230" y="3868864"/>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74" name="Line 786"/>
              <p:cNvSpPr>
                <a:spLocks noChangeShapeType="1"/>
              </p:cNvSpPr>
              <p:nvPr/>
            </p:nvSpPr>
            <p:spPr bwMode="auto">
              <a:xfrm>
                <a:off x="6256956" y="3654750"/>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75" name="Line 787"/>
              <p:cNvSpPr>
                <a:spLocks noChangeShapeType="1"/>
              </p:cNvSpPr>
              <p:nvPr/>
            </p:nvSpPr>
            <p:spPr bwMode="auto">
              <a:xfrm flipH="1" flipV="1">
                <a:off x="6230667" y="3654750"/>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76" name="Oval 788"/>
              <p:cNvSpPr>
                <a:spLocks noChangeArrowheads="1"/>
              </p:cNvSpPr>
              <p:nvPr/>
            </p:nvSpPr>
            <p:spPr bwMode="auto">
              <a:xfrm flipH="1" flipV="1">
                <a:off x="6469104" y="3761807"/>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77" name="Rectangle 789"/>
              <p:cNvSpPr>
                <a:spLocks noChangeArrowheads="1"/>
              </p:cNvSpPr>
              <p:nvPr/>
            </p:nvSpPr>
            <p:spPr bwMode="auto">
              <a:xfrm flipH="1" flipV="1">
                <a:off x="6137738" y="3532927"/>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78" name="Line 790"/>
              <p:cNvSpPr>
                <a:spLocks noChangeShapeType="1"/>
              </p:cNvSpPr>
              <p:nvPr/>
            </p:nvSpPr>
            <p:spPr bwMode="auto">
              <a:xfrm flipH="1" flipV="1">
                <a:off x="5819822" y="4112511"/>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79" name="Line 791"/>
              <p:cNvSpPr>
                <a:spLocks noChangeShapeType="1"/>
              </p:cNvSpPr>
              <p:nvPr/>
            </p:nvSpPr>
            <p:spPr bwMode="auto">
              <a:xfrm flipH="1">
                <a:off x="6987551" y="36430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80" name="Rectangle 792"/>
              <p:cNvSpPr>
                <a:spLocks noChangeArrowheads="1"/>
              </p:cNvSpPr>
              <p:nvPr/>
            </p:nvSpPr>
            <p:spPr bwMode="auto">
              <a:xfrm flipH="1">
                <a:off x="6603607" y="35513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81" name="Oval 793"/>
              <p:cNvSpPr>
                <a:spLocks noChangeArrowheads="1"/>
              </p:cNvSpPr>
              <p:nvPr/>
            </p:nvSpPr>
            <p:spPr bwMode="auto">
              <a:xfrm flipH="1">
                <a:off x="6815755" y="33077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82" name="Rectangle 794"/>
              <p:cNvSpPr>
                <a:spLocks noChangeArrowheads="1"/>
              </p:cNvSpPr>
              <p:nvPr/>
            </p:nvSpPr>
            <p:spPr bwMode="auto">
              <a:xfrm flipH="1">
                <a:off x="6378620" y="32615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83" name="Rectangle 795"/>
              <p:cNvSpPr>
                <a:spLocks noChangeArrowheads="1"/>
              </p:cNvSpPr>
              <p:nvPr/>
            </p:nvSpPr>
            <p:spPr bwMode="auto">
              <a:xfrm flipH="1">
                <a:off x="7318917" y="30634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84" name="Oval 796"/>
              <p:cNvSpPr>
                <a:spLocks noChangeArrowheads="1"/>
              </p:cNvSpPr>
              <p:nvPr/>
            </p:nvSpPr>
            <p:spPr bwMode="auto">
              <a:xfrm flipH="1">
                <a:off x="6921523" y="29718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85" name="Oval 797"/>
              <p:cNvSpPr>
                <a:spLocks noChangeArrowheads="1"/>
              </p:cNvSpPr>
              <p:nvPr/>
            </p:nvSpPr>
            <p:spPr bwMode="auto">
              <a:xfrm flipH="1">
                <a:off x="6537578" y="30327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86" name="Line 798"/>
              <p:cNvSpPr>
                <a:spLocks noChangeShapeType="1"/>
              </p:cNvSpPr>
              <p:nvPr/>
            </p:nvSpPr>
            <p:spPr bwMode="auto">
              <a:xfrm flipH="1">
                <a:off x="6908072" y="34295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87" name="Line 799"/>
              <p:cNvSpPr>
                <a:spLocks noChangeShapeType="1"/>
              </p:cNvSpPr>
              <p:nvPr/>
            </p:nvSpPr>
            <p:spPr bwMode="auto">
              <a:xfrm>
                <a:off x="6736276" y="36738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88" name="Line 800"/>
              <p:cNvSpPr>
                <a:spLocks noChangeShapeType="1"/>
              </p:cNvSpPr>
              <p:nvPr/>
            </p:nvSpPr>
            <p:spPr bwMode="auto">
              <a:xfrm flipV="1">
                <a:off x="7331756" y="31852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89" name="Line 801"/>
              <p:cNvSpPr>
                <a:spLocks noChangeShapeType="1"/>
              </p:cNvSpPr>
              <p:nvPr/>
            </p:nvSpPr>
            <p:spPr bwMode="auto">
              <a:xfrm>
                <a:off x="7054191" y="30936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90" name="Line 802"/>
              <p:cNvSpPr>
                <a:spLocks noChangeShapeType="1"/>
              </p:cNvSpPr>
              <p:nvPr/>
            </p:nvSpPr>
            <p:spPr bwMode="auto">
              <a:xfrm flipH="1">
                <a:off x="6947812" y="30936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91" name="Line 803"/>
              <p:cNvSpPr>
                <a:spLocks noChangeShapeType="1"/>
              </p:cNvSpPr>
              <p:nvPr/>
            </p:nvSpPr>
            <p:spPr bwMode="auto">
              <a:xfrm flipH="1">
                <a:off x="6749115" y="30327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92" name="Line 804"/>
              <p:cNvSpPr>
                <a:spLocks noChangeShapeType="1"/>
              </p:cNvSpPr>
              <p:nvPr/>
            </p:nvSpPr>
            <p:spPr bwMode="auto">
              <a:xfrm>
                <a:off x="6497839" y="33840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93" name="Line 805"/>
              <p:cNvSpPr>
                <a:spLocks noChangeShapeType="1"/>
              </p:cNvSpPr>
              <p:nvPr/>
            </p:nvSpPr>
            <p:spPr bwMode="auto">
              <a:xfrm>
                <a:off x="6630507" y="31551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94" name="Line 806"/>
              <p:cNvSpPr>
                <a:spLocks noChangeShapeType="1"/>
              </p:cNvSpPr>
              <p:nvPr/>
            </p:nvSpPr>
            <p:spPr bwMode="auto">
              <a:xfrm flipH="1" flipV="1">
                <a:off x="7133670" y="30480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95" name="Line 807"/>
              <p:cNvSpPr>
                <a:spLocks noChangeShapeType="1"/>
              </p:cNvSpPr>
              <p:nvPr/>
            </p:nvSpPr>
            <p:spPr bwMode="auto">
              <a:xfrm flipH="1">
                <a:off x="6696536" y="30634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96" name="Line 808"/>
              <p:cNvSpPr>
                <a:spLocks noChangeShapeType="1"/>
              </p:cNvSpPr>
              <p:nvPr/>
            </p:nvSpPr>
            <p:spPr bwMode="auto">
              <a:xfrm flipV="1">
                <a:off x="6961262" y="31852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97" name="Line 809"/>
              <p:cNvSpPr>
                <a:spLocks noChangeShapeType="1"/>
              </p:cNvSpPr>
              <p:nvPr/>
            </p:nvSpPr>
            <p:spPr bwMode="auto">
              <a:xfrm flipH="1">
                <a:off x="6934973" y="31852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698" name="Oval 810"/>
              <p:cNvSpPr>
                <a:spLocks noChangeArrowheads="1"/>
              </p:cNvSpPr>
              <p:nvPr/>
            </p:nvSpPr>
            <p:spPr bwMode="auto">
              <a:xfrm flipH="1">
                <a:off x="7173410" y="35366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699" name="Rectangle 811"/>
              <p:cNvSpPr>
                <a:spLocks noChangeArrowheads="1"/>
              </p:cNvSpPr>
              <p:nvPr/>
            </p:nvSpPr>
            <p:spPr bwMode="auto">
              <a:xfrm flipH="1">
                <a:off x="6842044" y="37654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00" name="Line 812"/>
              <p:cNvSpPr>
                <a:spLocks noChangeShapeType="1"/>
              </p:cNvSpPr>
              <p:nvPr/>
            </p:nvSpPr>
            <p:spPr bwMode="auto">
              <a:xfrm flipH="1">
                <a:off x="6524128" y="31397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02" name="Line 814"/>
              <p:cNvSpPr>
                <a:spLocks noChangeShapeType="1"/>
              </p:cNvSpPr>
              <p:nvPr/>
            </p:nvSpPr>
            <p:spPr bwMode="auto">
              <a:xfrm flipH="1" flipV="1">
                <a:off x="7925047" y="2560286"/>
                <a:ext cx="21246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03" name="Rectangle 815"/>
              <p:cNvSpPr>
                <a:spLocks noChangeArrowheads="1"/>
              </p:cNvSpPr>
              <p:nvPr/>
            </p:nvSpPr>
            <p:spPr bwMode="auto">
              <a:xfrm flipH="1" flipV="1">
                <a:off x="7540525" y="2652007"/>
                <a:ext cx="145726"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04" name="Oval 816"/>
              <p:cNvSpPr>
                <a:spLocks noChangeArrowheads="1"/>
              </p:cNvSpPr>
              <p:nvPr/>
            </p:nvSpPr>
            <p:spPr bwMode="auto">
              <a:xfrm flipH="1" flipV="1">
                <a:off x="7752992" y="2896394"/>
                <a:ext cx="211854"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05" name="Rectangle 817"/>
              <p:cNvSpPr>
                <a:spLocks noChangeArrowheads="1"/>
              </p:cNvSpPr>
              <p:nvPr/>
            </p:nvSpPr>
            <p:spPr bwMode="auto">
              <a:xfrm flipH="1" flipV="1">
                <a:off x="7315200" y="2941947"/>
                <a:ext cx="145726"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06" name="Rectangle 818"/>
              <p:cNvSpPr>
                <a:spLocks noChangeArrowheads="1"/>
              </p:cNvSpPr>
              <p:nvPr/>
            </p:nvSpPr>
            <p:spPr bwMode="auto">
              <a:xfrm flipH="1" flipV="1">
                <a:off x="8256912" y="3140781"/>
                <a:ext cx="145726" cy="121886"/>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07" name="Oval 819"/>
              <p:cNvSpPr>
                <a:spLocks noChangeArrowheads="1"/>
              </p:cNvSpPr>
              <p:nvPr/>
            </p:nvSpPr>
            <p:spPr bwMode="auto">
              <a:xfrm flipH="1" flipV="1">
                <a:off x="7858919" y="3232503"/>
                <a:ext cx="21246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08" name="Oval 820"/>
              <p:cNvSpPr>
                <a:spLocks noChangeArrowheads="1"/>
              </p:cNvSpPr>
              <p:nvPr/>
            </p:nvSpPr>
            <p:spPr bwMode="auto">
              <a:xfrm flipH="1" flipV="1">
                <a:off x="7474397" y="3170944"/>
                <a:ext cx="211854"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09" name="Line 821"/>
              <p:cNvSpPr>
                <a:spLocks noChangeShapeType="1"/>
              </p:cNvSpPr>
              <p:nvPr/>
            </p:nvSpPr>
            <p:spPr bwMode="auto">
              <a:xfrm flipH="1" flipV="1">
                <a:off x="7845448" y="2560286"/>
                <a:ext cx="13471" cy="3361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10" name="Line 822"/>
              <p:cNvSpPr>
                <a:spLocks noChangeShapeType="1"/>
              </p:cNvSpPr>
              <p:nvPr/>
            </p:nvSpPr>
            <p:spPr bwMode="auto">
              <a:xfrm flipV="1">
                <a:off x="7673393" y="2560285"/>
                <a:ext cx="105927"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11" name="Line 823"/>
              <p:cNvSpPr>
                <a:spLocks noChangeShapeType="1"/>
              </p:cNvSpPr>
              <p:nvPr/>
            </p:nvSpPr>
            <p:spPr bwMode="auto">
              <a:xfrm>
                <a:off x="8269770" y="2789283"/>
                <a:ext cx="93069"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12" name="Line 824"/>
              <p:cNvSpPr>
                <a:spLocks noChangeShapeType="1"/>
              </p:cNvSpPr>
              <p:nvPr/>
            </p:nvSpPr>
            <p:spPr bwMode="auto">
              <a:xfrm flipV="1">
                <a:off x="7991787" y="2789283"/>
                <a:ext cx="172055"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13" name="Line 825"/>
              <p:cNvSpPr>
                <a:spLocks noChangeShapeType="1"/>
              </p:cNvSpPr>
              <p:nvPr/>
            </p:nvSpPr>
            <p:spPr bwMode="auto">
              <a:xfrm flipH="1" flipV="1">
                <a:off x="7885248" y="3018280"/>
                <a:ext cx="53270"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14" name="Line 826"/>
              <p:cNvSpPr>
                <a:spLocks noChangeShapeType="1"/>
              </p:cNvSpPr>
              <p:nvPr/>
            </p:nvSpPr>
            <p:spPr bwMode="auto">
              <a:xfrm flipH="1" flipV="1">
                <a:off x="7686251" y="3232503"/>
                <a:ext cx="172668"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15" name="Line 827"/>
              <p:cNvSpPr>
                <a:spLocks noChangeShapeType="1"/>
              </p:cNvSpPr>
              <p:nvPr/>
            </p:nvSpPr>
            <p:spPr bwMode="auto">
              <a:xfrm flipV="1">
                <a:off x="7434598" y="2774508"/>
                <a:ext cx="119398"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16" name="Line 828"/>
              <p:cNvSpPr>
                <a:spLocks noChangeShapeType="1"/>
              </p:cNvSpPr>
              <p:nvPr/>
            </p:nvSpPr>
            <p:spPr bwMode="auto">
              <a:xfrm flipV="1">
                <a:off x="7567466" y="2774508"/>
                <a:ext cx="39187"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17" name="Line 829"/>
              <p:cNvSpPr>
                <a:spLocks noChangeShapeType="1"/>
              </p:cNvSpPr>
              <p:nvPr/>
            </p:nvSpPr>
            <p:spPr bwMode="auto">
              <a:xfrm flipH="1">
                <a:off x="8071386" y="3232503"/>
                <a:ext cx="185526"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18" name="Line 830"/>
              <p:cNvSpPr>
                <a:spLocks noChangeShapeType="1"/>
              </p:cNvSpPr>
              <p:nvPr/>
            </p:nvSpPr>
            <p:spPr bwMode="auto">
              <a:xfrm flipH="1" flipV="1">
                <a:off x="7633594" y="2774509"/>
                <a:ext cx="238796"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19" name="Line 831"/>
              <p:cNvSpPr>
                <a:spLocks noChangeShapeType="1"/>
              </p:cNvSpPr>
              <p:nvPr/>
            </p:nvSpPr>
            <p:spPr bwMode="auto">
              <a:xfrm>
                <a:off x="7898718" y="2560286"/>
                <a:ext cx="397993"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20" name="Line 832"/>
              <p:cNvSpPr>
                <a:spLocks noChangeShapeType="1"/>
              </p:cNvSpPr>
              <p:nvPr/>
            </p:nvSpPr>
            <p:spPr bwMode="auto">
              <a:xfrm flipH="1" flipV="1">
                <a:off x="7872390" y="2560286"/>
                <a:ext cx="39738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21" name="Oval 833"/>
              <p:cNvSpPr>
                <a:spLocks noChangeArrowheads="1"/>
              </p:cNvSpPr>
              <p:nvPr/>
            </p:nvSpPr>
            <p:spPr bwMode="auto">
              <a:xfrm flipH="1" flipV="1">
                <a:off x="8111185" y="2667397"/>
                <a:ext cx="211854"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22" name="Rectangle 834"/>
              <p:cNvSpPr>
                <a:spLocks noChangeArrowheads="1"/>
              </p:cNvSpPr>
              <p:nvPr/>
            </p:nvSpPr>
            <p:spPr bwMode="auto">
              <a:xfrm flipH="1" flipV="1">
                <a:off x="7779320" y="2438400"/>
                <a:ext cx="145726"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23" name="Line 835"/>
              <p:cNvSpPr>
                <a:spLocks noChangeShapeType="1"/>
              </p:cNvSpPr>
              <p:nvPr/>
            </p:nvSpPr>
            <p:spPr bwMode="auto">
              <a:xfrm flipH="1" flipV="1">
                <a:off x="7460926" y="3018280"/>
                <a:ext cx="795985"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24" name="Rectangle 836"/>
              <p:cNvSpPr>
                <a:spLocks noChangeArrowheads="1"/>
              </p:cNvSpPr>
              <p:nvPr/>
            </p:nvSpPr>
            <p:spPr bwMode="auto">
              <a:xfrm flipV="1">
                <a:off x="8020565" y="2904397"/>
                <a:ext cx="145726"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25" name="Line 837"/>
              <p:cNvSpPr>
                <a:spLocks noChangeShapeType="1"/>
              </p:cNvSpPr>
              <p:nvPr/>
            </p:nvSpPr>
            <p:spPr bwMode="auto">
              <a:xfrm>
                <a:off x="8166292" y="2996118"/>
                <a:ext cx="185526"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27" name="Line 839"/>
              <p:cNvSpPr>
                <a:spLocks noChangeShapeType="1"/>
              </p:cNvSpPr>
              <p:nvPr/>
            </p:nvSpPr>
            <p:spPr bwMode="auto">
              <a:xfrm flipH="1">
                <a:off x="3863351" y="51670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28" name="Rectangle 840"/>
              <p:cNvSpPr>
                <a:spLocks noChangeArrowheads="1"/>
              </p:cNvSpPr>
              <p:nvPr/>
            </p:nvSpPr>
            <p:spPr bwMode="auto">
              <a:xfrm flipH="1">
                <a:off x="3479407" y="50753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29" name="Oval 841"/>
              <p:cNvSpPr>
                <a:spLocks noChangeArrowheads="1"/>
              </p:cNvSpPr>
              <p:nvPr/>
            </p:nvSpPr>
            <p:spPr bwMode="auto">
              <a:xfrm>
                <a:off x="3691555" y="48317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30" name="Rectangle 842"/>
              <p:cNvSpPr>
                <a:spLocks noChangeArrowheads="1"/>
              </p:cNvSpPr>
              <p:nvPr/>
            </p:nvSpPr>
            <p:spPr bwMode="auto">
              <a:xfrm flipH="1">
                <a:off x="3254420" y="47855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31" name="Rectangle 843"/>
              <p:cNvSpPr>
                <a:spLocks noChangeArrowheads="1"/>
              </p:cNvSpPr>
              <p:nvPr/>
            </p:nvSpPr>
            <p:spPr bwMode="auto">
              <a:xfrm flipH="1">
                <a:off x="4194717" y="45874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32" name="Oval 844"/>
              <p:cNvSpPr>
                <a:spLocks noChangeArrowheads="1"/>
              </p:cNvSpPr>
              <p:nvPr/>
            </p:nvSpPr>
            <p:spPr bwMode="auto">
              <a:xfrm flipH="1">
                <a:off x="3797323" y="44958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33" name="Oval 845"/>
              <p:cNvSpPr>
                <a:spLocks noChangeArrowheads="1"/>
              </p:cNvSpPr>
              <p:nvPr/>
            </p:nvSpPr>
            <p:spPr bwMode="auto">
              <a:xfrm flipH="1">
                <a:off x="3413378" y="45567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dirty="0"/>
                  <a:t> </a:t>
                </a:r>
              </a:p>
            </p:txBody>
          </p:sp>
          <p:sp>
            <p:nvSpPr>
              <p:cNvPr id="678734" name="Line 846"/>
              <p:cNvSpPr>
                <a:spLocks noChangeShapeType="1"/>
              </p:cNvSpPr>
              <p:nvPr/>
            </p:nvSpPr>
            <p:spPr bwMode="auto">
              <a:xfrm flipH="1">
                <a:off x="3783872" y="49535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35" name="Line 847"/>
              <p:cNvSpPr>
                <a:spLocks noChangeShapeType="1"/>
              </p:cNvSpPr>
              <p:nvPr/>
            </p:nvSpPr>
            <p:spPr bwMode="auto">
              <a:xfrm>
                <a:off x="3612076" y="51978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36" name="Line 848"/>
              <p:cNvSpPr>
                <a:spLocks noChangeShapeType="1"/>
              </p:cNvSpPr>
              <p:nvPr/>
            </p:nvSpPr>
            <p:spPr bwMode="auto">
              <a:xfrm flipV="1">
                <a:off x="4207556" y="47092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37" name="Line 849"/>
              <p:cNvSpPr>
                <a:spLocks noChangeShapeType="1"/>
              </p:cNvSpPr>
              <p:nvPr/>
            </p:nvSpPr>
            <p:spPr bwMode="auto">
              <a:xfrm>
                <a:off x="3929991" y="46176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38" name="Line 850"/>
              <p:cNvSpPr>
                <a:spLocks noChangeShapeType="1"/>
              </p:cNvSpPr>
              <p:nvPr/>
            </p:nvSpPr>
            <p:spPr bwMode="auto">
              <a:xfrm flipH="1">
                <a:off x="3823612" y="46176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39" name="Line 851"/>
              <p:cNvSpPr>
                <a:spLocks noChangeShapeType="1"/>
              </p:cNvSpPr>
              <p:nvPr/>
            </p:nvSpPr>
            <p:spPr bwMode="auto">
              <a:xfrm flipH="1">
                <a:off x="3624915" y="45567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40" name="Line 852"/>
              <p:cNvSpPr>
                <a:spLocks noChangeShapeType="1"/>
              </p:cNvSpPr>
              <p:nvPr/>
            </p:nvSpPr>
            <p:spPr bwMode="auto">
              <a:xfrm>
                <a:off x="3373639" y="49080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41" name="Line 853"/>
              <p:cNvSpPr>
                <a:spLocks noChangeShapeType="1"/>
              </p:cNvSpPr>
              <p:nvPr/>
            </p:nvSpPr>
            <p:spPr bwMode="auto">
              <a:xfrm>
                <a:off x="3506307" y="46791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42" name="Line 854"/>
              <p:cNvSpPr>
                <a:spLocks noChangeShapeType="1"/>
              </p:cNvSpPr>
              <p:nvPr/>
            </p:nvSpPr>
            <p:spPr bwMode="auto">
              <a:xfrm flipH="1" flipV="1">
                <a:off x="4009470" y="45720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43" name="Line 855"/>
              <p:cNvSpPr>
                <a:spLocks noChangeShapeType="1"/>
              </p:cNvSpPr>
              <p:nvPr/>
            </p:nvSpPr>
            <p:spPr bwMode="auto">
              <a:xfrm flipH="1">
                <a:off x="3572336" y="45874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44" name="Line 856"/>
              <p:cNvSpPr>
                <a:spLocks noChangeShapeType="1"/>
              </p:cNvSpPr>
              <p:nvPr/>
            </p:nvSpPr>
            <p:spPr bwMode="auto">
              <a:xfrm flipV="1">
                <a:off x="3837062" y="47092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45" name="Line 857"/>
              <p:cNvSpPr>
                <a:spLocks noChangeShapeType="1"/>
              </p:cNvSpPr>
              <p:nvPr/>
            </p:nvSpPr>
            <p:spPr bwMode="auto">
              <a:xfrm flipH="1">
                <a:off x="3810773" y="47092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46" name="Oval 858"/>
              <p:cNvSpPr>
                <a:spLocks noChangeArrowheads="1"/>
              </p:cNvSpPr>
              <p:nvPr/>
            </p:nvSpPr>
            <p:spPr bwMode="auto">
              <a:xfrm flipH="1">
                <a:off x="4049210" y="50606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47" name="Rectangle 859"/>
              <p:cNvSpPr>
                <a:spLocks noChangeArrowheads="1"/>
              </p:cNvSpPr>
              <p:nvPr/>
            </p:nvSpPr>
            <p:spPr bwMode="auto">
              <a:xfrm flipH="1">
                <a:off x="3717844" y="52894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48" name="Line 860"/>
              <p:cNvSpPr>
                <a:spLocks noChangeShapeType="1"/>
              </p:cNvSpPr>
              <p:nvPr/>
            </p:nvSpPr>
            <p:spPr bwMode="auto">
              <a:xfrm flipH="1">
                <a:off x="3399928" y="46637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49" name="Line 861"/>
              <p:cNvSpPr>
                <a:spLocks noChangeShapeType="1"/>
              </p:cNvSpPr>
              <p:nvPr/>
            </p:nvSpPr>
            <p:spPr bwMode="auto">
              <a:xfrm flipH="1" flipV="1">
                <a:off x="2894931" y="54150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50" name="Rectangle 862"/>
              <p:cNvSpPr>
                <a:spLocks noChangeArrowheads="1"/>
              </p:cNvSpPr>
              <p:nvPr/>
            </p:nvSpPr>
            <p:spPr bwMode="auto">
              <a:xfrm flipH="1" flipV="1">
                <a:off x="2510987" y="55066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51" name="Oval 863"/>
              <p:cNvSpPr>
                <a:spLocks noChangeArrowheads="1"/>
              </p:cNvSpPr>
              <p:nvPr/>
            </p:nvSpPr>
            <p:spPr bwMode="auto">
              <a:xfrm flipH="1" flipV="1">
                <a:off x="2723134" y="57509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52" name="Rectangle 864"/>
              <p:cNvSpPr>
                <a:spLocks noChangeArrowheads="1"/>
              </p:cNvSpPr>
              <p:nvPr/>
            </p:nvSpPr>
            <p:spPr bwMode="auto">
              <a:xfrm flipH="1" flipV="1">
                <a:off x="2286000" y="57964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53" name="Rectangle 865"/>
              <p:cNvSpPr>
                <a:spLocks noChangeArrowheads="1"/>
              </p:cNvSpPr>
              <p:nvPr/>
            </p:nvSpPr>
            <p:spPr bwMode="auto">
              <a:xfrm flipH="1" flipV="1">
                <a:off x="3226297" y="5995214"/>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54" name="Oval 866"/>
              <p:cNvSpPr>
                <a:spLocks noChangeArrowheads="1"/>
              </p:cNvSpPr>
              <p:nvPr/>
            </p:nvSpPr>
            <p:spPr bwMode="auto">
              <a:xfrm flipH="1" flipV="1">
                <a:off x="2828902" y="60868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55" name="Oval 867"/>
              <p:cNvSpPr>
                <a:spLocks noChangeArrowheads="1"/>
              </p:cNvSpPr>
              <p:nvPr/>
            </p:nvSpPr>
            <p:spPr bwMode="auto">
              <a:xfrm flipH="1" flipV="1">
                <a:off x="2444958" y="60253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56" name="Line 868"/>
              <p:cNvSpPr>
                <a:spLocks noChangeShapeType="1"/>
              </p:cNvSpPr>
              <p:nvPr/>
            </p:nvSpPr>
            <p:spPr bwMode="auto">
              <a:xfrm flipH="1" flipV="1">
                <a:off x="2815452" y="54150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57" name="Line 869"/>
              <p:cNvSpPr>
                <a:spLocks noChangeShapeType="1"/>
              </p:cNvSpPr>
              <p:nvPr/>
            </p:nvSpPr>
            <p:spPr bwMode="auto">
              <a:xfrm flipV="1">
                <a:off x="2643655" y="54150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58" name="Line 870"/>
              <p:cNvSpPr>
                <a:spLocks noChangeShapeType="1"/>
              </p:cNvSpPr>
              <p:nvPr/>
            </p:nvSpPr>
            <p:spPr bwMode="auto">
              <a:xfrm>
                <a:off x="3239136" y="56438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59" name="Line 871"/>
              <p:cNvSpPr>
                <a:spLocks noChangeShapeType="1"/>
              </p:cNvSpPr>
              <p:nvPr/>
            </p:nvSpPr>
            <p:spPr bwMode="auto">
              <a:xfrm flipV="1">
                <a:off x="2961571" y="56438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60" name="Line 872"/>
              <p:cNvSpPr>
                <a:spLocks noChangeShapeType="1"/>
              </p:cNvSpPr>
              <p:nvPr/>
            </p:nvSpPr>
            <p:spPr bwMode="auto">
              <a:xfrm flipH="1" flipV="1">
                <a:off x="2855192" y="58727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61" name="Line 873"/>
              <p:cNvSpPr>
                <a:spLocks noChangeShapeType="1"/>
              </p:cNvSpPr>
              <p:nvPr/>
            </p:nvSpPr>
            <p:spPr bwMode="auto">
              <a:xfrm flipH="1" flipV="1">
                <a:off x="2656494" y="60868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62" name="Line 874"/>
              <p:cNvSpPr>
                <a:spLocks noChangeShapeType="1"/>
              </p:cNvSpPr>
              <p:nvPr/>
            </p:nvSpPr>
            <p:spPr bwMode="auto">
              <a:xfrm flipV="1">
                <a:off x="2405218" y="56291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63" name="Line 875"/>
              <p:cNvSpPr>
                <a:spLocks noChangeShapeType="1"/>
              </p:cNvSpPr>
              <p:nvPr/>
            </p:nvSpPr>
            <p:spPr bwMode="auto">
              <a:xfrm flipV="1">
                <a:off x="2537887" y="56291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64" name="Line 876"/>
              <p:cNvSpPr>
                <a:spLocks noChangeShapeType="1"/>
              </p:cNvSpPr>
              <p:nvPr/>
            </p:nvSpPr>
            <p:spPr bwMode="auto">
              <a:xfrm flipH="1">
                <a:off x="3041050" y="60868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65" name="Line 877"/>
              <p:cNvSpPr>
                <a:spLocks noChangeShapeType="1"/>
              </p:cNvSpPr>
              <p:nvPr/>
            </p:nvSpPr>
            <p:spPr bwMode="auto">
              <a:xfrm flipH="1" flipV="1">
                <a:off x="2603916" y="56291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66" name="Line 878"/>
              <p:cNvSpPr>
                <a:spLocks noChangeShapeType="1"/>
              </p:cNvSpPr>
              <p:nvPr/>
            </p:nvSpPr>
            <p:spPr bwMode="auto">
              <a:xfrm>
                <a:off x="2868642" y="54150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67" name="Line 879"/>
              <p:cNvSpPr>
                <a:spLocks noChangeShapeType="1"/>
              </p:cNvSpPr>
              <p:nvPr/>
            </p:nvSpPr>
            <p:spPr bwMode="auto">
              <a:xfrm flipH="1" flipV="1">
                <a:off x="2842353" y="54150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68" name="Oval 880"/>
              <p:cNvSpPr>
                <a:spLocks noChangeArrowheads="1"/>
              </p:cNvSpPr>
              <p:nvPr/>
            </p:nvSpPr>
            <p:spPr bwMode="auto">
              <a:xfrm flipH="1" flipV="1">
                <a:off x="3080789" y="55220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69" name="Rectangle 881"/>
              <p:cNvSpPr>
                <a:spLocks noChangeArrowheads="1"/>
              </p:cNvSpPr>
              <p:nvPr/>
            </p:nvSpPr>
            <p:spPr bwMode="auto">
              <a:xfrm flipH="1" flipV="1">
                <a:off x="2749423" y="52931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70" name="Line 882"/>
              <p:cNvSpPr>
                <a:spLocks noChangeShapeType="1"/>
              </p:cNvSpPr>
              <p:nvPr/>
            </p:nvSpPr>
            <p:spPr bwMode="auto">
              <a:xfrm flipH="1" flipV="1">
                <a:off x="2431508" y="58727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71" name="Line 883"/>
              <p:cNvSpPr>
                <a:spLocks noChangeShapeType="1"/>
              </p:cNvSpPr>
              <p:nvPr/>
            </p:nvSpPr>
            <p:spPr bwMode="auto">
              <a:xfrm flipV="1">
                <a:off x="3255032" y="517875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72" name="Rectangle 884"/>
              <p:cNvSpPr>
                <a:spLocks noChangeArrowheads="1"/>
              </p:cNvSpPr>
              <p:nvPr/>
            </p:nvSpPr>
            <p:spPr bwMode="auto">
              <a:xfrm flipV="1">
                <a:off x="3705616" y="527042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73" name="Oval 885"/>
              <p:cNvSpPr>
                <a:spLocks noChangeArrowheads="1"/>
              </p:cNvSpPr>
              <p:nvPr/>
            </p:nvSpPr>
            <p:spPr bwMode="auto">
              <a:xfrm flipV="1">
                <a:off x="3427440" y="551468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74" name="Rectangle 886"/>
              <p:cNvSpPr>
                <a:spLocks noChangeArrowheads="1"/>
              </p:cNvSpPr>
              <p:nvPr/>
            </p:nvSpPr>
            <p:spPr bwMode="auto">
              <a:xfrm flipV="1">
                <a:off x="3930603" y="5560218"/>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75" name="Rectangle 887"/>
              <p:cNvSpPr>
                <a:spLocks noChangeArrowheads="1"/>
              </p:cNvSpPr>
              <p:nvPr/>
            </p:nvSpPr>
            <p:spPr bwMode="auto">
              <a:xfrm flipV="1">
                <a:off x="2990306" y="5758950"/>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76" name="Oval 888"/>
              <p:cNvSpPr>
                <a:spLocks noChangeArrowheads="1"/>
              </p:cNvSpPr>
              <p:nvPr/>
            </p:nvSpPr>
            <p:spPr bwMode="auto">
              <a:xfrm flipV="1">
                <a:off x="3321060" y="5850626"/>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77" name="Oval 889"/>
              <p:cNvSpPr>
                <a:spLocks noChangeArrowheads="1"/>
              </p:cNvSpPr>
              <p:nvPr/>
            </p:nvSpPr>
            <p:spPr bwMode="auto">
              <a:xfrm flipV="1">
                <a:off x="3705616" y="5789099"/>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78" name="Line 890"/>
              <p:cNvSpPr>
                <a:spLocks noChangeShapeType="1"/>
              </p:cNvSpPr>
              <p:nvPr/>
            </p:nvSpPr>
            <p:spPr bwMode="auto">
              <a:xfrm flipV="1">
                <a:off x="3533208" y="5178750"/>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79" name="Line 891"/>
              <p:cNvSpPr>
                <a:spLocks noChangeShapeType="1"/>
              </p:cNvSpPr>
              <p:nvPr/>
            </p:nvSpPr>
            <p:spPr bwMode="auto">
              <a:xfrm flipH="1" flipV="1">
                <a:off x="3612687" y="5178750"/>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80" name="Line 892"/>
              <p:cNvSpPr>
                <a:spLocks noChangeShapeType="1"/>
              </p:cNvSpPr>
              <p:nvPr/>
            </p:nvSpPr>
            <p:spPr bwMode="auto">
              <a:xfrm flipH="1">
                <a:off x="3030045" y="5407631"/>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81" name="Line 893"/>
              <p:cNvSpPr>
                <a:spLocks noChangeShapeType="1"/>
              </p:cNvSpPr>
              <p:nvPr/>
            </p:nvSpPr>
            <p:spPr bwMode="auto">
              <a:xfrm flipH="1" flipV="1">
                <a:off x="3228743" y="5407631"/>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82" name="Line 894"/>
              <p:cNvSpPr>
                <a:spLocks noChangeShapeType="1"/>
              </p:cNvSpPr>
              <p:nvPr/>
            </p:nvSpPr>
            <p:spPr bwMode="auto">
              <a:xfrm flipV="1">
                <a:off x="3453729" y="5636511"/>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83" name="Line 895"/>
              <p:cNvSpPr>
                <a:spLocks noChangeShapeType="1"/>
              </p:cNvSpPr>
              <p:nvPr/>
            </p:nvSpPr>
            <p:spPr bwMode="auto">
              <a:xfrm flipV="1">
                <a:off x="3533208" y="585062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84" name="Line 896"/>
              <p:cNvSpPr>
                <a:spLocks noChangeShapeType="1"/>
              </p:cNvSpPr>
              <p:nvPr/>
            </p:nvSpPr>
            <p:spPr bwMode="auto">
              <a:xfrm flipH="1" flipV="1">
                <a:off x="3837674" y="5392864"/>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85" name="Line 897"/>
              <p:cNvSpPr>
                <a:spLocks noChangeShapeType="1"/>
              </p:cNvSpPr>
              <p:nvPr/>
            </p:nvSpPr>
            <p:spPr bwMode="auto">
              <a:xfrm flipH="1" flipV="1">
                <a:off x="3785095" y="539286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86" name="Line 898"/>
              <p:cNvSpPr>
                <a:spLocks noChangeShapeType="1"/>
              </p:cNvSpPr>
              <p:nvPr/>
            </p:nvSpPr>
            <p:spPr bwMode="auto">
              <a:xfrm>
                <a:off x="3135813" y="5850626"/>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87" name="Line 899"/>
              <p:cNvSpPr>
                <a:spLocks noChangeShapeType="1"/>
              </p:cNvSpPr>
              <p:nvPr/>
            </p:nvSpPr>
            <p:spPr bwMode="auto">
              <a:xfrm flipV="1">
                <a:off x="3519758" y="5392864"/>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88" name="Line 900"/>
              <p:cNvSpPr>
                <a:spLocks noChangeShapeType="1"/>
              </p:cNvSpPr>
              <p:nvPr/>
            </p:nvSpPr>
            <p:spPr bwMode="auto">
              <a:xfrm flipH="1">
                <a:off x="3096074" y="5178750"/>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89" name="Line 901"/>
              <p:cNvSpPr>
                <a:spLocks noChangeShapeType="1"/>
              </p:cNvSpPr>
              <p:nvPr/>
            </p:nvSpPr>
            <p:spPr bwMode="auto">
              <a:xfrm flipV="1">
                <a:off x="3122974" y="5178750"/>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90" name="Oval 902"/>
              <p:cNvSpPr>
                <a:spLocks noChangeArrowheads="1"/>
              </p:cNvSpPr>
              <p:nvPr/>
            </p:nvSpPr>
            <p:spPr bwMode="auto">
              <a:xfrm flipV="1">
                <a:off x="3069785" y="5285807"/>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91" name="Rectangle 903"/>
              <p:cNvSpPr>
                <a:spLocks noChangeArrowheads="1"/>
              </p:cNvSpPr>
              <p:nvPr/>
            </p:nvSpPr>
            <p:spPr bwMode="auto">
              <a:xfrm flipV="1">
                <a:off x="3467179" y="5056927"/>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92" name="Line 904"/>
              <p:cNvSpPr>
                <a:spLocks noChangeShapeType="1"/>
              </p:cNvSpPr>
              <p:nvPr/>
            </p:nvSpPr>
            <p:spPr bwMode="auto">
              <a:xfrm flipV="1">
                <a:off x="3135813" y="5636511"/>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93" name="Line 905"/>
              <p:cNvSpPr>
                <a:spLocks noChangeShapeType="1"/>
              </p:cNvSpPr>
              <p:nvPr/>
            </p:nvSpPr>
            <p:spPr bwMode="auto">
              <a:xfrm>
                <a:off x="2550726" y="51670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794" name="Rectangle 906"/>
              <p:cNvSpPr>
                <a:spLocks noChangeArrowheads="1"/>
              </p:cNvSpPr>
              <p:nvPr/>
            </p:nvSpPr>
            <p:spPr bwMode="auto">
              <a:xfrm>
                <a:off x="3001310" y="50753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95" name="Oval 907"/>
              <p:cNvSpPr>
                <a:spLocks noChangeArrowheads="1"/>
              </p:cNvSpPr>
              <p:nvPr/>
            </p:nvSpPr>
            <p:spPr bwMode="auto">
              <a:xfrm>
                <a:off x="2723134" y="48317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96" name="Rectangle 908"/>
              <p:cNvSpPr>
                <a:spLocks noChangeArrowheads="1"/>
              </p:cNvSpPr>
              <p:nvPr/>
            </p:nvSpPr>
            <p:spPr bwMode="auto">
              <a:xfrm>
                <a:off x="3226297" y="47855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97" name="Rectangle 909"/>
              <p:cNvSpPr>
                <a:spLocks noChangeArrowheads="1"/>
              </p:cNvSpPr>
              <p:nvPr/>
            </p:nvSpPr>
            <p:spPr bwMode="auto">
              <a:xfrm>
                <a:off x="2286000" y="45874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98" name="Oval 910"/>
              <p:cNvSpPr>
                <a:spLocks noChangeArrowheads="1"/>
              </p:cNvSpPr>
              <p:nvPr/>
            </p:nvSpPr>
            <p:spPr bwMode="auto">
              <a:xfrm>
                <a:off x="2616755" y="44958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799" name="Oval 911"/>
              <p:cNvSpPr>
                <a:spLocks noChangeArrowheads="1"/>
              </p:cNvSpPr>
              <p:nvPr/>
            </p:nvSpPr>
            <p:spPr bwMode="auto">
              <a:xfrm>
                <a:off x="3001310" y="45567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00" name="Line 912"/>
              <p:cNvSpPr>
                <a:spLocks noChangeShapeType="1"/>
              </p:cNvSpPr>
              <p:nvPr/>
            </p:nvSpPr>
            <p:spPr bwMode="auto">
              <a:xfrm>
                <a:off x="2828902" y="49535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01" name="Line 913"/>
              <p:cNvSpPr>
                <a:spLocks noChangeShapeType="1"/>
              </p:cNvSpPr>
              <p:nvPr/>
            </p:nvSpPr>
            <p:spPr bwMode="auto">
              <a:xfrm flipH="1">
                <a:off x="2908381" y="51978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02" name="Line 914"/>
              <p:cNvSpPr>
                <a:spLocks noChangeShapeType="1"/>
              </p:cNvSpPr>
              <p:nvPr/>
            </p:nvSpPr>
            <p:spPr bwMode="auto">
              <a:xfrm flipH="1" flipV="1">
                <a:off x="2325739" y="47092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03" name="Line 915"/>
              <p:cNvSpPr>
                <a:spLocks noChangeShapeType="1"/>
              </p:cNvSpPr>
              <p:nvPr/>
            </p:nvSpPr>
            <p:spPr bwMode="auto">
              <a:xfrm flipH="1">
                <a:off x="2524437" y="46176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04" name="Line 916"/>
              <p:cNvSpPr>
                <a:spLocks noChangeShapeType="1"/>
              </p:cNvSpPr>
              <p:nvPr/>
            </p:nvSpPr>
            <p:spPr bwMode="auto">
              <a:xfrm>
                <a:off x="2749423" y="46176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05" name="Line 917"/>
              <p:cNvSpPr>
                <a:spLocks noChangeShapeType="1"/>
              </p:cNvSpPr>
              <p:nvPr/>
            </p:nvSpPr>
            <p:spPr bwMode="auto">
              <a:xfrm>
                <a:off x="2828902" y="45567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06" name="Line 918"/>
              <p:cNvSpPr>
                <a:spLocks noChangeShapeType="1"/>
              </p:cNvSpPr>
              <p:nvPr/>
            </p:nvSpPr>
            <p:spPr bwMode="auto">
              <a:xfrm flipH="1">
                <a:off x="3133368" y="49080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07" name="Line 919"/>
              <p:cNvSpPr>
                <a:spLocks noChangeShapeType="1"/>
              </p:cNvSpPr>
              <p:nvPr/>
            </p:nvSpPr>
            <p:spPr bwMode="auto">
              <a:xfrm flipH="1">
                <a:off x="3080789" y="46791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08" name="Line 920"/>
              <p:cNvSpPr>
                <a:spLocks noChangeShapeType="1"/>
              </p:cNvSpPr>
              <p:nvPr/>
            </p:nvSpPr>
            <p:spPr bwMode="auto">
              <a:xfrm flipV="1">
                <a:off x="2431508" y="45720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09" name="Line 921"/>
              <p:cNvSpPr>
                <a:spLocks noChangeShapeType="1"/>
              </p:cNvSpPr>
              <p:nvPr/>
            </p:nvSpPr>
            <p:spPr bwMode="auto">
              <a:xfrm>
                <a:off x="2815452" y="45874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10" name="Line 922"/>
              <p:cNvSpPr>
                <a:spLocks noChangeShapeType="1"/>
              </p:cNvSpPr>
              <p:nvPr/>
            </p:nvSpPr>
            <p:spPr bwMode="auto">
              <a:xfrm flipH="1" flipV="1">
                <a:off x="2391768" y="47092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11" name="Line 923"/>
              <p:cNvSpPr>
                <a:spLocks noChangeShapeType="1"/>
              </p:cNvSpPr>
              <p:nvPr/>
            </p:nvSpPr>
            <p:spPr bwMode="auto">
              <a:xfrm>
                <a:off x="2418669" y="47092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12" name="Oval 924"/>
              <p:cNvSpPr>
                <a:spLocks noChangeArrowheads="1"/>
              </p:cNvSpPr>
              <p:nvPr/>
            </p:nvSpPr>
            <p:spPr bwMode="auto">
              <a:xfrm>
                <a:off x="2365479" y="50606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13" name="Rectangle 925"/>
              <p:cNvSpPr>
                <a:spLocks noChangeArrowheads="1"/>
              </p:cNvSpPr>
              <p:nvPr/>
            </p:nvSpPr>
            <p:spPr bwMode="auto">
              <a:xfrm>
                <a:off x="2762874" y="52894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14" name="Line 926"/>
              <p:cNvSpPr>
                <a:spLocks noChangeShapeType="1"/>
              </p:cNvSpPr>
              <p:nvPr/>
            </p:nvSpPr>
            <p:spPr bwMode="auto">
              <a:xfrm>
                <a:off x="2431508" y="46637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15" name="Line 927"/>
              <p:cNvSpPr>
                <a:spLocks noChangeShapeType="1"/>
              </p:cNvSpPr>
              <p:nvPr/>
            </p:nvSpPr>
            <p:spPr bwMode="auto">
              <a:xfrm flipV="1">
                <a:off x="6361113" y="4881563"/>
                <a:ext cx="211137" cy="12223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16" name="Rectangle 928"/>
              <p:cNvSpPr>
                <a:spLocks noChangeArrowheads="1"/>
              </p:cNvSpPr>
              <p:nvPr/>
            </p:nvSpPr>
            <p:spPr bwMode="auto">
              <a:xfrm flipV="1">
                <a:off x="6811963" y="4973638"/>
                <a:ext cx="144462" cy="122237"/>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17" name="Oval 929"/>
              <p:cNvSpPr>
                <a:spLocks noChangeArrowheads="1"/>
              </p:cNvSpPr>
              <p:nvPr/>
            </p:nvSpPr>
            <p:spPr bwMode="auto">
              <a:xfrm flipH="1" flipV="1">
                <a:off x="6532563" y="5218113"/>
                <a:ext cx="212725" cy="120650"/>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18" name="Rectangle 930"/>
              <p:cNvSpPr>
                <a:spLocks noChangeArrowheads="1"/>
              </p:cNvSpPr>
              <p:nvPr/>
            </p:nvSpPr>
            <p:spPr bwMode="auto">
              <a:xfrm flipV="1">
                <a:off x="7035800" y="5262563"/>
                <a:ext cx="146050" cy="122237"/>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19" name="Rectangle 931"/>
              <p:cNvSpPr>
                <a:spLocks noChangeArrowheads="1"/>
              </p:cNvSpPr>
              <p:nvPr/>
            </p:nvSpPr>
            <p:spPr bwMode="auto">
              <a:xfrm flipV="1">
                <a:off x="6096000" y="5462588"/>
                <a:ext cx="146050" cy="120650"/>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20" name="Oval 932"/>
              <p:cNvSpPr>
                <a:spLocks noChangeArrowheads="1"/>
              </p:cNvSpPr>
              <p:nvPr/>
            </p:nvSpPr>
            <p:spPr bwMode="auto">
              <a:xfrm flipV="1">
                <a:off x="6426200" y="5553075"/>
                <a:ext cx="212725" cy="12223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21" name="Oval 933"/>
              <p:cNvSpPr>
                <a:spLocks noChangeArrowheads="1"/>
              </p:cNvSpPr>
              <p:nvPr/>
            </p:nvSpPr>
            <p:spPr bwMode="auto">
              <a:xfrm flipV="1">
                <a:off x="6811963" y="5492750"/>
                <a:ext cx="211137" cy="12223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22" name="Line 934"/>
              <p:cNvSpPr>
                <a:spLocks noChangeShapeType="1"/>
              </p:cNvSpPr>
              <p:nvPr/>
            </p:nvSpPr>
            <p:spPr bwMode="auto">
              <a:xfrm flipV="1">
                <a:off x="6638925" y="4881563"/>
                <a:ext cx="12700" cy="33655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23" name="Line 935"/>
              <p:cNvSpPr>
                <a:spLocks noChangeShapeType="1"/>
              </p:cNvSpPr>
              <p:nvPr/>
            </p:nvSpPr>
            <p:spPr bwMode="auto">
              <a:xfrm flipH="1" flipV="1">
                <a:off x="6718300" y="4881563"/>
                <a:ext cx="106363" cy="920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24" name="Line 936"/>
              <p:cNvSpPr>
                <a:spLocks noChangeShapeType="1"/>
              </p:cNvSpPr>
              <p:nvPr/>
            </p:nvSpPr>
            <p:spPr bwMode="auto">
              <a:xfrm flipH="1">
                <a:off x="6135688" y="5110163"/>
                <a:ext cx="93662" cy="3524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25" name="Line 937"/>
              <p:cNvSpPr>
                <a:spLocks noChangeShapeType="1"/>
              </p:cNvSpPr>
              <p:nvPr/>
            </p:nvSpPr>
            <p:spPr bwMode="auto">
              <a:xfrm flipH="1" flipV="1">
                <a:off x="6334125" y="5110163"/>
                <a:ext cx="171450" cy="442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26" name="Line 938"/>
              <p:cNvSpPr>
                <a:spLocks noChangeShapeType="1"/>
              </p:cNvSpPr>
              <p:nvPr/>
            </p:nvSpPr>
            <p:spPr bwMode="auto">
              <a:xfrm flipV="1">
                <a:off x="6559550" y="5338763"/>
                <a:ext cx="52388" cy="2143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27" name="Line 939"/>
              <p:cNvSpPr>
                <a:spLocks noChangeShapeType="1"/>
              </p:cNvSpPr>
              <p:nvPr/>
            </p:nvSpPr>
            <p:spPr bwMode="auto">
              <a:xfrm flipV="1">
                <a:off x="6638925" y="5553075"/>
                <a:ext cx="173038" cy="6191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28" name="Line 940"/>
              <p:cNvSpPr>
                <a:spLocks noChangeShapeType="1"/>
              </p:cNvSpPr>
              <p:nvPr/>
            </p:nvSpPr>
            <p:spPr bwMode="auto">
              <a:xfrm flipH="1" flipV="1">
                <a:off x="6943725" y="5095875"/>
                <a:ext cx="119063" cy="16668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29" name="Line 941"/>
              <p:cNvSpPr>
                <a:spLocks noChangeShapeType="1"/>
              </p:cNvSpPr>
              <p:nvPr/>
            </p:nvSpPr>
            <p:spPr bwMode="auto">
              <a:xfrm flipH="1" flipV="1">
                <a:off x="6891338" y="5095875"/>
                <a:ext cx="38100" cy="3968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30" name="Line 942"/>
              <p:cNvSpPr>
                <a:spLocks noChangeShapeType="1"/>
              </p:cNvSpPr>
              <p:nvPr/>
            </p:nvSpPr>
            <p:spPr bwMode="auto">
              <a:xfrm>
                <a:off x="6242050" y="5553075"/>
                <a:ext cx="184150" cy="460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31" name="Line 943"/>
              <p:cNvSpPr>
                <a:spLocks noChangeShapeType="1"/>
              </p:cNvSpPr>
              <p:nvPr/>
            </p:nvSpPr>
            <p:spPr bwMode="auto">
              <a:xfrm flipV="1">
                <a:off x="6626225" y="5095875"/>
                <a:ext cx="238125" cy="48736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32" name="Line 944"/>
              <p:cNvSpPr>
                <a:spLocks noChangeShapeType="1"/>
              </p:cNvSpPr>
              <p:nvPr/>
            </p:nvSpPr>
            <p:spPr bwMode="auto">
              <a:xfrm flipH="1">
                <a:off x="6202363" y="4881563"/>
                <a:ext cx="396875" cy="5810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33" name="Line 945"/>
              <p:cNvSpPr>
                <a:spLocks noChangeShapeType="1"/>
              </p:cNvSpPr>
              <p:nvPr/>
            </p:nvSpPr>
            <p:spPr bwMode="auto">
              <a:xfrm flipV="1">
                <a:off x="6229350" y="4881563"/>
                <a:ext cx="396875" cy="5810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34" name="Oval 946"/>
              <p:cNvSpPr>
                <a:spLocks noChangeArrowheads="1"/>
              </p:cNvSpPr>
              <p:nvPr/>
            </p:nvSpPr>
            <p:spPr bwMode="auto">
              <a:xfrm flipV="1">
                <a:off x="6175375" y="4987925"/>
                <a:ext cx="211138" cy="12223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35" name="Rectangle 947"/>
              <p:cNvSpPr>
                <a:spLocks noChangeArrowheads="1"/>
              </p:cNvSpPr>
              <p:nvPr/>
            </p:nvSpPr>
            <p:spPr bwMode="auto">
              <a:xfrm flipV="1">
                <a:off x="6572250" y="4759325"/>
                <a:ext cx="146050" cy="12223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36" name="Line 948"/>
              <p:cNvSpPr>
                <a:spLocks noChangeShapeType="1"/>
              </p:cNvSpPr>
              <p:nvPr/>
            </p:nvSpPr>
            <p:spPr bwMode="auto">
              <a:xfrm flipV="1">
                <a:off x="6242050" y="5338763"/>
                <a:ext cx="793750" cy="1682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37" name="Line 949"/>
              <p:cNvSpPr>
                <a:spLocks noChangeShapeType="1"/>
              </p:cNvSpPr>
              <p:nvPr/>
            </p:nvSpPr>
            <p:spPr bwMode="auto">
              <a:xfrm>
                <a:off x="7329488" y="4633913"/>
                <a:ext cx="211137" cy="12223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38" name="Rectangle 950"/>
              <p:cNvSpPr>
                <a:spLocks noChangeArrowheads="1"/>
              </p:cNvSpPr>
              <p:nvPr/>
            </p:nvSpPr>
            <p:spPr bwMode="auto">
              <a:xfrm>
                <a:off x="7780338" y="4541838"/>
                <a:ext cx="144462" cy="122237"/>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39" name="Oval 951"/>
              <p:cNvSpPr>
                <a:spLocks noChangeArrowheads="1"/>
              </p:cNvSpPr>
              <p:nvPr/>
            </p:nvSpPr>
            <p:spPr bwMode="auto">
              <a:xfrm>
                <a:off x="7500938" y="4298950"/>
                <a:ext cx="212725" cy="120650"/>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40" name="Rectangle 952"/>
              <p:cNvSpPr>
                <a:spLocks noChangeArrowheads="1"/>
              </p:cNvSpPr>
              <p:nvPr/>
            </p:nvSpPr>
            <p:spPr bwMode="auto">
              <a:xfrm>
                <a:off x="8004175" y="4252913"/>
                <a:ext cx="146050" cy="122237"/>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41" name="Rectangle 953"/>
              <p:cNvSpPr>
                <a:spLocks noChangeArrowheads="1"/>
              </p:cNvSpPr>
              <p:nvPr/>
            </p:nvSpPr>
            <p:spPr bwMode="auto">
              <a:xfrm>
                <a:off x="7064375" y="4054475"/>
                <a:ext cx="146050" cy="120650"/>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42" name="Oval 954"/>
              <p:cNvSpPr>
                <a:spLocks noChangeArrowheads="1"/>
              </p:cNvSpPr>
              <p:nvPr/>
            </p:nvSpPr>
            <p:spPr bwMode="auto">
              <a:xfrm>
                <a:off x="7394575" y="3962400"/>
                <a:ext cx="212725" cy="12223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43" name="Oval 955"/>
              <p:cNvSpPr>
                <a:spLocks noChangeArrowheads="1"/>
              </p:cNvSpPr>
              <p:nvPr/>
            </p:nvSpPr>
            <p:spPr bwMode="auto">
              <a:xfrm>
                <a:off x="7780338" y="4022725"/>
                <a:ext cx="211137" cy="12223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44" name="Line 956"/>
              <p:cNvSpPr>
                <a:spLocks noChangeShapeType="1"/>
              </p:cNvSpPr>
              <p:nvPr/>
            </p:nvSpPr>
            <p:spPr bwMode="auto">
              <a:xfrm>
                <a:off x="7607300" y="4419600"/>
                <a:ext cx="12700" cy="33655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45" name="Line 957"/>
              <p:cNvSpPr>
                <a:spLocks noChangeShapeType="1"/>
              </p:cNvSpPr>
              <p:nvPr/>
            </p:nvSpPr>
            <p:spPr bwMode="auto">
              <a:xfrm flipH="1">
                <a:off x="7686675" y="4664075"/>
                <a:ext cx="106363" cy="920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46" name="Line 958"/>
              <p:cNvSpPr>
                <a:spLocks noChangeShapeType="1"/>
              </p:cNvSpPr>
              <p:nvPr/>
            </p:nvSpPr>
            <p:spPr bwMode="auto">
              <a:xfrm flipH="1" flipV="1">
                <a:off x="7104063" y="4175125"/>
                <a:ext cx="93662" cy="3524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47" name="Line 959"/>
              <p:cNvSpPr>
                <a:spLocks noChangeShapeType="1"/>
              </p:cNvSpPr>
              <p:nvPr/>
            </p:nvSpPr>
            <p:spPr bwMode="auto">
              <a:xfrm flipH="1">
                <a:off x="7302500" y="4084638"/>
                <a:ext cx="171450" cy="442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48" name="Line 960"/>
              <p:cNvSpPr>
                <a:spLocks noChangeShapeType="1"/>
              </p:cNvSpPr>
              <p:nvPr/>
            </p:nvSpPr>
            <p:spPr bwMode="auto">
              <a:xfrm>
                <a:off x="7527925" y="4084638"/>
                <a:ext cx="52388" cy="2143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49" name="Line 961"/>
              <p:cNvSpPr>
                <a:spLocks noChangeShapeType="1"/>
              </p:cNvSpPr>
              <p:nvPr/>
            </p:nvSpPr>
            <p:spPr bwMode="auto">
              <a:xfrm>
                <a:off x="7607300" y="4022725"/>
                <a:ext cx="173038" cy="6191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50" name="Line 962"/>
              <p:cNvSpPr>
                <a:spLocks noChangeShapeType="1"/>
              </p:cNvSpPr>
              <p:nvPr/>
            </p:nvSpPr>
            <p:spPr bwMode="auto">
              <a:xfrm flipH="1">
                <a:off x="7912100" y="4375150"/>
                <a:ext cx="119063" cy="16668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51" name="Line 963"/>
              <p:cNvSpPr>
                <a:spLocks noChangeShapeType="1"/>
              </p:cNvSpPr>
              <p:nvPr/>
            </p:nvSpPr>
            <p:spPr bwMode="auto">
              <a:xfrm flipH="1">
                <a:off x="7859713" y="4144963"/>
                <a:ext cx="38100" cy="3968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52" name="Line 964"/>
              <p:cNvSpPr>
                <a:spLocks noChangeShapeType="1"/>
              </p:cNvSpPr>
              <p:nvPr/>
            </p:nvSpPr>
            <p:spPr bwMode="auto">
              <a:xfrm flipV="1">
                <a:off x="7210425" y="4038600"/>
                <a:ext cx="184150" cy="460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53" name="Line 965"/>
              <p:cNvSpPr>
                <a:spLocks noChangeShapeType="1"/>
              </p:cNvSpPr>
              <p:nvPr/>
            </p:nvSpPr>
            <p:spPr bwMode="auto">
              <a:xfrm>
                <a:off x="7594600" y="4054475"/>
                <a:ext cx="238125" cy="48736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54" name="Line 966"/>
              <p:cNvSpPr>
                <a:spLocks noChangeShapeType="1"/>
              </p:cNvSpPr>
              <p:nvPr/>
            </p:nvSpPr>
            <p:spPr bwMode="auto">
              <a:xfrm flipH="1" flipV="1">
                <a:off x="7170738" y="4175125"/>
                <a:ext cx="396875" cy="5810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55" name="Line 967"/>
              <p:cNvSpPr>
                <a:spLocks noChangeShapeType="1"/>
              </p:cNvSpPr>
              <p:nvPr/>
            </p:nvSpPr>
            <p:spPr bwMode="auto">
              <a:xfrm>
                <a:off x="7197725" y="4175125"/>
                <a:ext cx="396875" cy="5810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56" name="Oval 968"/>
              <p:cNvSpPr>
                <a:spLocks noChangeArrowheads="1"/>
              </p:cNvSpPr>
              <p:nvPr/>
            </p:nvSpPr>
            <p:spPr bwMode="auto">
              <a:xfrm>
                <a:off x="7143750" y="4527550"/>
                <a:ext cx="211138" cy="12223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57" name="Rectangle 969"/>
              <p:cNvSpPr>
                <a:spLocks noChangeArrowheads="1"/>
              </p:cNvSpPr>
              <p:nvPr/>
            </p:nvSpPr>
            <p:spPr bwMode="auto">
              <a:xfrm>
                <a:off x="7540625" y="4756150"/>
                <a:ext cx="146050" cy="12223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58" name="Line 970"/>
              <p:cNvSpPr>
                <a:spLocks noChangeShapeType="1"/>
              </p:cNvSpPr>
              <p:nvPr/>
            </p:nvSpPr>
            <p:spPr bwMode="auto">
              <a:xfrm>
                <a:off x="7210425" y="4130675"/>
                <a:ext cx="793750" cy="1682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59" name="Line 971"/>
              <p:cNvSpPr>
                <a:spLocks noChangeShapeType="1"/>
              </p:cNvSpPr>
              <p:nvPr/>
            </p:nvSpPr>
            <p:spPr bwMode="auto">
              <a:xfrm flipH="1">
                <a:off x="6969125" y="4870450"/>
                <a:ext cx="212725" cy="1222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60" name="Rectangle 972"/>
              <p:cNvSpPr>
                <a:spLocks noChangeArrowheads="1"/>
              </p:cNvSpPr>
              <p:nvPr/>
            </p:nvSpPr>
            <p:spPr bwMode="auto">
              <a:xfrm flipH="1">
                <a:off x="6584950" y="4778375"/>
                <a:ext cx="146050" cy="12223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61" name="Oval 973"/>
              <p:cNvSpPr>
                <a:spLocks noChangeArrowheads="1"/>
              </p:cNvSpPr>
              <p:nvPr/>
            </p:nvSpPr>
            <p:spPr bwMode="auto">
              <a:xfrm flipH="1">
                <a:off x="6797675" y="4533900"/>
                <a:ext cx="211138" cy="12223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62" name="Rectangle 974"/>
              <p:cNvSpPr>
                <a:spLocks noChangeArrowheads="1"/>
              </p:cNvSpPr>
              <p:nvPr/>
            </p:nvSpPr>
            <p:spPr bwMode="auto">
              <a:xfrm flipH="1">
                <a:off x="6359525" y="4487863"/>
                <a:ext cx="146050" cy="123825"/>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63" name="Rectangle 975"/>
              <p:cNvSpPr>
                <a:spLocks noChangeArrowheads="1"/>
              </p:cNvSpPr>
              <p:nvPr/>
            </p:nvSpPr>
            <p:spPr bwMode="auto">
              <a:xfrm flipH="1">
                <a:off x="7300913" y="4291013"/>
                <a:ext cx="144462" cy="120650"/>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64" name="Oval 976"/>
              <p:cNvSpPr>
                <a:spLocks noChangeArrowheads="1"/>
              </p:cNvSpPr>
              <p:nvPr/>
            </p:nvSpPr>
            <p:spPr bwMode="auto">
              <a:xfrm flipH="1">
                <a:off x="6902450" y="4198938"/>
                <a:ext cx="212725" cy="122237"/>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65" name="Oval 977"/>
              <p:cNvSpPr>
                <a:spLocks noChangeArrowheads="1"/>
              </p:cNvSpPr>
              <p:nvPr/>
            </p:nvSpPr>
            <p:spPr bwMode="auto">
              <a:xfrm flipH="1">
                <a:off x="6519863" y="4259263"/>
                <a:ext cx="211137" cy="122237"/>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66" name="Line 978"/>
              <p:cNvSpPr>
                <a:spLocks noChangeShapeType="1"/>
              </p:cNvSpPr>
              <p:nvPr/>
            </p:nvSpPr>
            <p:spPr bwMode="auto">
              <a:xfrm flipH="1">
                <a:off x="6889750" y="4656138"/>
                <a:ext cx="12700" cy="33655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67" name="Line 979"/>
              <p:cNvSpPr>
                <a:spLocks noChangeShapeType="1"/>
              </p:cNvSpPr>
              <p:nvPr/>
            </p:nvSpPr>
            <p:spPr bwMode="auto">
              <a:xfrm>
                <a:off x="6718300" y="4900613"/>
                <a:ext cx="104775" cy="920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68" name="Line 980"/>
              <p:cNvSpPr>
                <a:spLocks noChangeShapeType="1"/>
              </p:cNvSpPr>
              <p:nvPr/>
            </p:nvSpPr>
            <p:spPr bwMode="auto">
              <a:xfrm flipV="1">
                <a:off x="7313613" y="4411663"/>
                <a:ext cx="92075" cy="3524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69" name="Line 981"/>
              <p:cNvSpPr>
                <a:spLocks noChangeShapeType="1"/>
              </p:cNvSpPr>
              <p:nvPr/>
            </p:nvSpPr>
            <p:spPr bwMode="auto">
              <a:xfrm>
                <a:off x="7035800" y="4321175"/>
                <a:ext cx="171450" cy="44291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70" name="Line 982"/>
              <p:cNvSpPr>
                <a:spLocks noChangeShapeType="1"/>
              </p:cNvSpPr>
              <p:nvPr/>
            </p:nvSpPr>
            <p:spPr bwMode="auto">
              <a:xfrm flipH="1">
                <a:off x="6929438" y="4321175"/>
                <a:ext cx="52387" cy="2127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71" name="Line 983"/>
              <p:cNvSpPr>
                <a:spLocks noChangeShapeType="1"/>
              </p:cNvSpPr>
              <p:nvPr/>
            </p:nvSpPr>
            <p:spPr bwMode="auto">
              <a:xfrm flipH="1">
                <a:off x="6731000" y="4259263"/>
                <a:ext cx="171450" cy="61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72" name="Line 984"/>
              <p:cNvSpPr>
                <a:spLocks noChangeShapeType="1"/>
              </p:cNvSpPr>
              <p:nvPr/>
            </p:nvSpPr>
            <p:spPr bwMode="auto">
              <a:xfrm>
                <a:off x="6478588" y="4611688"/>
                <a:ext cx="120650" cy="16668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73" name="Line 985"/>
              <p:cNvSpPr>
                <a:spLocks noChangeShapeType="1"/>
              </p:cNvSpPr>
              <p:nvPr/>
            </p:nvSpPr>
            <p:spPr bwMode="auto">
              <a:xfrm>
                <a:off x="6611938" y="4381500"/>
                <a:ext cx="39687" cy="3968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74" name="Line 986"/>
              <p:cNvSpPr>
                <a:spLocks noChangeShapeType="1"/>
              </p:cNvSpPr>
              <p:nvPr/>
            </p:nvSpPr>
            <p:spPr bwMode="auto">
              <a:xfrm flipH="1" flipV="1">
                <a:off x="7115175" y="4275138"/>
                <a:ext cx="185738" cy="4603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75" name="Line 987"/>
              <p:cNvSpPr>
                <a:spLocks noChangeShapeType="1"/>
              </p:cNvSpPr>
              <p:nvPr/>
            </p:nvSpPr>
            <p:spPr bwMode="auto">
              <a:xfrm flipH="1">
                <a:off x="6678613" y="4291013"/>
                <a:ext cx="238125" cy="48736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76" name="Line 988"/>
              <p:cNvSpPr>
                <a:spLocks noChangeShapeType="1"/>
              </p:cNvSpPr>
              <p:nvPr/>
            </p:nvSpPr>
            <p:spPr bwMode="auto">
              <a:xfrm flipV="1">
                <a:off x="6942138" y="4411663"/>
                <a:ext cx="398462" cy="5810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77" name="Line 989"/>
              <p:cNvSpPr>
                <a:spLocks noChangeShapeType="1"/>
              </p:cNvSpPr>
              <p:nvPr/>
            </p:nvSpPr>
            <p:spPr bwMode="auto">
              <a:xfrm flipH="1">
                <a:off x="6916738" y="4411663"/>
                <a:ext cx="396875" cy="5810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78" name="Oval 990"/>
              <p:cNvSpPr>
                <a:spLocks noChangeArrowheads="1"/>
              </p:cNvSpPr>
              <p:nvPr/>
            </p:nvSpPr>
            <p:spPr bwMode="auto">
              <a:xfrm flipH="1">
                <a:off x="7154863" y="4764088"/>
                <a:ext cx="211137" cy="120650"/>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79" name="Rectangle 991"/>
              <p:cNvSpPr>
                <a:spLocks noChangeArrowheads="1"/>
              </p:cNvSpPr>
              <p:nvPr/>
            </p:nvSpPr>
            <p:spPr bwMode="auto">
              <a:xfrm flipH="1">
                <a:off x="6823075" y="4992688"/>
                <a:ext cx="146050" cy="122237"/>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80" name="Line 992"/>
              <p:cNvSpPr>
                <a:spLocks noChangeShapeType="1"/>
              </p:cNvSpPr>
              <p:nvPr/>
            </p:nvSpPr>
            <p:spPr bwMode="auto">
              <a:xfrm flipH="1">
                <a:off x="6505575" y="4367213"/>
                <a:ext cx="795338" cy="16668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81" name="Rectangle 993"/>
              <p:cNvSpPr>
                <a:spLocks noChangeArrowheads="1"/>
              </p:cNvSpPr>
              <p:nvPr/>
            </p:nvSpPr>
            <p:spPr bwMode="auto">
              <a:xfrm flipH="1" flipV="1">
                <a:off x="7289800" y="4973638"/>
                <a:ext cx="144463" cy="122237"/>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82" name="Rectangle 994"/>
              <p:cNvSpPr>
                <a:spLocks noChangeArrowheads="1"/>
              </p:cNvSpPr>
              <p:nvPr/>
            </p:nvSpPr>
            <p:spPr bwMode="auto">
              <a:xfrm flipH="1" flipV="1">
                <a:off x="7064375" y="5262563"/>
                <a:ext cx="146050" cy="122237"/>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83" name="Line 995"/>
              <p:cNvSpPr>
                <a:spLocks noChangeShapeType="1"/>
              </p:cNvSpPr>
              <p:nvPr/>
            </p:nvSpPr>
            <p:spPr bwMode="auto">
              <a:xfrm flipV="1">
                <a:off x="7421563" y="4881563"/>
                <a:ext cx="106362" cy="920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84" name="Line 996"/>
              <p:cNvSpPr>
                <a:spLocks noChangeShapeType="1"/>
              </p:cNvSpPr>
              <p:nvPr/>
            </p:nvSpPr>
            <p:spPr bwMode="auto">
              <a:xfrm flipV="1">
                <a:off x="7183438" y="5095875"/>
                <a:ext cx="119062" cy="16668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85" name="Rectangle 997"/>
              <p:cNvSpPr>
                <a:spLocks noChangeArrowheads="1"/>
              </p:cNvSpPr>
              <p:nvPr/>
            </p:nvSpPr>
            <p:spPr bwMode="auto">
              <a:xfrm flipH="1" flipV="1">
                <a:off x="7527925" y="4759325"/>
                <a:ext cx="146050" cy="12223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87" name="Line 999"/>
              <p:cNvSpPr>
                <a:spLocks noChangeShapeType="1"/>
              </p:cNvSpPr>
              <p:nvPr/>
            </p:nvSpPr>
            <p:spPr bwMode="auto">
              <a:xfrm flipH="1">
                <a:off x="6301751" y="50146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88" name="Rectangle 1000"/>
              <p:cNvSpPr>
                <a:spLocks noChangeArrowheads="1"/>
              </p:cNvSpPr>
              <p:nvPr/>
            </p:nvSpPr>
            <p:spPr bwMode="auto">
              <a:xfrm flipH="1">
                <a:off x="5917807" y="49229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89" name="Oval 1001"/>
              <p:cNvSpPr>
                <a:spLocks noChangeArrowheads="1"/>
              </p:cNvSpPr>
              <p:nvPr/>
            </p:nvSpPr>
            <p:spPr bwMode="auto">
              <a:xfrm>
                <a:off x="6129955" y="46793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90" name="Rectangle 1002"/>
              <p:cNvSpPr>
                <a:spLocks noChangeArrowheads="1"/>
              </p:cNvSpPr>
              <p:nvPr/>
            </p:nvSpPr>
            <p:spPr bwMode="auto">
              <a:xfrm flipH="1">
                <a:off x="5692820" y="46331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91" name="Rectangle 1003"/>
              <p:cNvSpPr>
                <a:spLocks noChangeArrowheads="1"/>
              </p:cNvSpPr>
              <p:nvPr/>
            </p:nvSpPr>
            <p:spPr bwMode="auto">
              <a:xfrm flipH="1">
                <a:off x="6633117" y="44350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92" name="Oval 1004"/>
              <p:cNvSpPr>
                <a:spLocks noChangeArrowheads="1"/>
              </p:cNvSpPr>
              <p:nvPr/>
            </p:nvSpPr>
            <p:spPr bwMode="auto">
              <a:xfrm flipH="1">
                <a:off x="6235723" y="43434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93" name="Oval 1005"/>
              <p:cNvSpPr>
                <a:spLocks noChangeArrowheads="1"/>
              </p:cNvSpPr>
              <p:nvPr/>
            </p:nvSpPr>
            <p:spPr bwMode="auto">
              <a:xfrm flipH="1">
                <a:off x="5851778" y="44043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894" name="Line 1006"/>
              <p:cNvSpPr>
                <a:spLocks noChangeShapeType="1"/>
              </p:cNvSpPr>
              <p:nvPr/>
            </p:nvSpPr>
            <p:spPr bwMode="auto">
              <a:xfrm flipH="1">
                <a:off x="6222272" y="48011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95" name="Line 1007"/>
              <p:cNvSpPr>
                <a:spLocks noChangeShapeType="1"/>
              </p:cNvSpPr>
              <p:nvPr/>
            </p:nvSpPr>
            <p:spPr bwMode="auto">
              <a:xfrm>
                <a:off x="6050476" y="50454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96" name="Line 1008"/>
              <p:cNvSpPr>
                <a:spLocks noChangeShapeType="1"/>
              </p:cNvSpPr>
              <p:nvPr/>
            </p:nvSpPr>
            <p:spPr bwMode="auto">
              <a:xfrm flipV="1">
                <a:off x="6645956" y="45568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97" name="Line 1009"/>
              <p:cNvSpPr>
                <a:spLocks noChangeShapeType="1"/>
              </p:cNvSpPr>
              <p:nvPr/>
            </p:nvSpPr>
            <p:spPr bwMode="auto">
              <a:xfrm>
                <a:off x="6368391" y="44652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98" name="Line 1010"/>
              <p:cNvSpPr>
                <a:spLocks noChangeShapeType="1"/>
              </p:cNvSpPr>
              <p:nvPr/>
            </p:nvSpPr>
            <p:spPr bwMode="auto">
              <a:xfrm flipH="1">
                <a:off x="6262012" y="44652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899" name="Line 1011"/>
              <p:cNvSpPr>
                <a:spLocks noChangeShapeType="1"/>
              </p:cNvSpPr>
              <p:nvPr/>
            </p:nvSpPr>
            <p:spPr bwMode="auto">
              <a:xfrm flipH="1">
                <a:off x="6063315" y="44043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00" name="Line 1012"/>
              <p:cNvSpPr>
                <a:spLocks noChangeShapeType="1"/>
              </p:cNvSpPr>
              <p:nvPr/>
            </p:nvSpPr>
            <p:spPr bwMode="auto">
              <a:xfrm>
                <a:off x="5812039" y="47556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01" name="Line 1013"/>
              <p:cNvSpPr>
                <a:spLocks noChangeShapeType="1"/>
              </p:cNvSpPr>
              <p:nvPr/>
            </p:nvSpPr>
            <p:spPr bwMode="auto">
              <a:xfrm>
                <a:off x="5944707" y="45267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02" name="Line 1014"/>
              <p:cNvSpPr>
                <a:spLocks noChangeShapeType="1"/>
              </p:cNvSpPr>
              <p:nvPr/>
            </p:nvSpPr>
            <p:spPr bwMode="auto">
              <a:xfrm flipH="1" flipV="1">
                <a:off x="6447870" y="44196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03" name="Line 1015"/>
              <p:cNvSpPr>
                <a:spLocks noChangeShapeType="1"/>
              </p:cNvSpPr>
              <p:nvPr/>
            </p:nvSpPr>
            <p:spPr bwMode="auto">
              <a:xfrm flipH="1">
                <a:off x="6010736" y="44350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04" name="Line 1016"/>
              <p:cNvSpPr>
                <a:spLocks noChangeShapeType="1"/>
              </p:cNvSpPr>
              <p:nvPr/>
            </p:nvSpPr>
            <p:spPr bwMode="auto">
              <a:xfrm flipV="1">
                <a:off x="6275462" y="45568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05" name="Line 1017"/>
              <p:cNvSpPr>
                <a:spLocks noChangeShapeType="1"/>
              </p:cNvSpPr>
              <p:nvPr/>
            </p:nvSpPr>
            <p:spPr bwMode="auto">
              <a:xfrm flipH="1">
                <a:off x="6249173" y="45568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06" name="Oval 1018"/>
              <p:cNvSpPr>
                <a:spLocks noChangeArrowheads="1"/>
              </p:cNvSpPr>
              <p:nvPr/>
            </p:nvSpPr>
            <p:spPr bwMode="auto">
              <a:xfrm flipH="1">
                <a:off x="6487610" y="49082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07" name="Rectangle 1019"/>
              <p:cNvSpPr>
                <a:spLocks noChangeArrowheads="1"/>
              </p:cNvSpPr>
              <p:nvPr/>
            </p:nvSpPr>
            <p:spPr bwMode="auto">
              <a:xfrm flipH="1">
                <a:off x="6156244" y="51370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08" name="Line 1020"/>
              <p:cNvSpPr>
                <a:spLocks noChangeShapeType="1"/>
              </p:cNvSpPr>
              <p:nvPr/>
            </p:nvSpPr>
            <p:spPr bwMode="auto">
              <a:xfrm flipH="1">
                <a:off x="5838328" y="45113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09" name="Line 1021"/>
              <p:cNvSpPr>
                <a:spLocks noChangeShapeType="1"/>
              </p:cNvSpPr>
              <p:nvPr/>
            </p:nvSpPr>
            <p:spPr bwMode="auto">
              <a:xfrm flipH="1" flipV="1">
                <a:off x="5333331" y="52626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10" name="Rectangle 1022"/>
              <p:cNvSpPr>
                <a:spLocks noChangeArrowheads="1"/>
              </p:cNvSpPr>
              <p:nvPr/>
            </p:nvSpPr>
            <p:spPr bwMode="auto">
              <a:xfrm flipH="1" flipV="1">
                <a:off x="4949387" y="53542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11" name="Oval 1023"/>
              <p:cNvSpPr>
                <a:spLocks noChangeArrowheads="1"/>
              </p:cNvSpPr>
              <p:nvPr/>
            </p:nvSpPr>
            <p:spPr bwMode="auto">
              <a:xfrm flipH="1" flipV="1">
                <a:off x="5161534" y="55985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12" name="Rectangle 1024"/>
              <p:cNvSpPr>
                <a:spLocks noChangeArrowheads="1"/>
              </p:cNvSpPr>
              <p:nvPr/>
            </p:nvSpPr>
            <p:spPr bwMode="auto">
              <a:xfrm flipH="1" flipV="1">
                <a:off x="4724400" y="56440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13" name="Rectangle 1025"/>
              <p:cNvSpPr>
                <a:spLocks noChangeArrowheads="1"/>
              </p:cNvSpPr>
              <p:nvPr/>
            </p:nvSpPr>
            <p:spPr bwMode="auto">
              <a:xfrm flipH="1" flipV="1">
                <a:off x="5664697" y="5842814"/>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14" name="Oval 1026"/>
              <p:cNvSpPr>
                <a:spLocks noChangeArrowheads="1"/>
              </p:cNvSpPr>
              <p:nvPr/>
            </p:nvSpPr>
            <p:spPr bwMode="auto">
              <a:xfrm flipH="1" flipV="1">
                <a:off x="5267302" y="59344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15" name="Oval 1027"/>
              <p:cNvSpPr>
                <a:spLocks noChangeArrowheads="1"/>
              </p:cNvSpPr>
              <p:nvPr/>
            </p:nvSpPr>
            <p:spPr bwMode="auto">
              <a:xfrm flipH="1" flipV="1">
                <a:off x="4883358" y="58729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16" name="Line 1028"/>
              <p:cNvSpPr>
                <a:spLocks noChangeShapeType="1"/>
              </p:cNvSpPr>
              <p:nvPr/>
            </p:nvSpPr>
            <p:spPr bwMode="auto">
              <a:xfrm flipH="1" flipV="1">
                <a:off x="5253852" y="52626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17" name="Line 1029"/>
              <p:cNvSpPr>
                <a:spLocks noChangeShapeType="1"/>
              </p:cNvSpPr>
              <p:nvPr/>
            </p:nvSpPr>
            <p:spPr bwMode="auto">
              <a:xfrm flipV="1">
                <a:off x="5082055" y="52626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18" name="Line 1030"/>
              <p:cNvSpPr>
                <a:spLocks noChangeShapeType="1"/>
              </p:cNvSpPr>
              <p:nvPr/>
            </p:nvSpPr>
            <p:spPr bwMode="auto">
              <a:xfrm>
                <a:off x="5677536" y="54914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19" name="Line 1031"/>
              <p:cNvSpPr>
                <a:spLocks noChangeShapeType="1"/>
              </p:cNvSpPr>
              <p:nvPr/>
            </p:nvSpPr>
            <p:spPr bwMode="auto">
              <a:xfrm flipV="1">
                <a:off x="5399971" y="54914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20" name="Line 1032"/>
              <p:cNvSpPr>
                <a:spLocks noChangeShapeType="1"/>
              </p:cNvSpPr>
              <p:nvPr/>
            </p:nvSpPr>
            <p:spPr bwMode="auto">
              <a:xfrm flipH="1" flipV="1">
                <a:off x="5293592" y="57203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21" name="Line 1033"/>
              <p:cNvSpPr>
                <a:spLocks noChangeShapeType="1"/>
              </p:cNvSpPr>
              <p:nvPr/>
            </p:nvSpPr>
            <p:spPr bwMode="auto">
              <a:xfrm flipH="1" flipV="1">
                <a:off x="5094894" y="59344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22" name="Line 1034"/>
              <p:cNvSpPr>
                <a:spLocks noChangeShapeType="1"/>
              </p:cNvSpPr>
              <p:nvPr/>
            </p:nvSpPr>
            <p:spPr bwMode="auto">
              <a:xfrm flipV="1">
                <a:off x="4843618" y="54767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23" name="Line 1035"/>
              <p:cNvSpPr>
                <a:spLocks noChangeShapeType="1"/>
              </p:cNvSpPr>
              <p:nvPr/>
            </p:nvSpPr>
            <p:spPr bwMode="auto">
              <a:xfrm flipV="1">
                <a:off x="4976287" y="54767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24" name="Line 1036"/>
              <p:cNvSpPr>
                <a:spLocks noChangeShapeType="1"/>
              </p:cNvSpPr>
              <p:nvPr/>
            </p:nvSpPr>
            <p:spPr bwMode="auto">
              <a:xfrm flipH="1">
                <a:off x="5479450" y="59344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25" name="Line 1037"/>
              <p:cNvSpPr>
                <a:spLocks noChangeShapeType="1"/>
              </p:cNvSpPr>
              <p:nvPr/>
            </p:nvSpPr>
            <p:spPr bwMode="auto">
              <a:xfrm flipH="1" flipV="1">
                <a:off x="5042316" y="54767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26" name="Line 1038"/>
              <p:cNvSpPr>
                <a:spLocks noChangeShapeType="1"/>
              </p:cNvSpPr>
              <p:nvPr/>
            </p:nvSpPr>
            <p:spPr bwMode="auto">
              <a:xfrm>
                <a:off x="5307042" y="52626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27" name="Line 1039"/>
              <p:cNvSpPr>
                <a:spLocks noChangeShapeType="1"/>
              </p:cNvSpPr>
              <p:nvPr/>
            </p:nvSpPr>
            <p:spPr bwMode="auto">
              <a:xfrm flipH="1" flipV="1">
                <a:off x="5280753" y="52626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28" name="Oval 1040"/>
              <p:cNvSpPr>
                <a:spLocks noChangeArrowheads="1"/>
              </p:cNvSpPr>
              <p:nvPr/>
            </p:nvSpPr>
            <p:spPr bwMode="auto">
              <a:xfrm flipH="1" flipV="1">
                <a:off x="5519189" y="53696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29" name="Rectangle 1041"/>
              <p:cNvSpPr>
                <a:spLocks noChangeArrowheads="1"/>
              </p:cNvSpPr>
              <p:nvPr/>
            </p:nvSpPr>
            <p:spPr bwMode="auto">
              <a:xfrm flipH="1" flipV="1">
                <a:off x="5187823" y="51407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30" name="Line 1042"/>
              <p:cNvSpPr>
                <a:spLocks noChangeShapeType="1"/>
              </p:cNvSpPr>
              <p:nvPr/>
            </p:nvSpPr>
            <p:spPr bwMode="auto">
              <a:xfrm flipH="1" flipV="1">
                <a:off x="4869908" y="57203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31" name="Line 1043"/>
              <p:cNvSpPr>
                <a:spLocks noChangeShapeType="1"/>
              </p:cNvSpPr>
              <p:nvPr/>
            </p:nvSpPr>
            <p:spPr bwMode="auto">
              <a:xfrm flipV="1">
                <a:off x="5693432" y="502635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32" name="Rectangle 1044"/>
              <p:cNvSpPr>
                <a:spLocks noChangeArrowheads="1"/>
              </p:cNvSpPr>
              <p:nvPr/>
            </p:nvSpPr>
            <p:spPr bwMode="auto">
              <a:xfrm flipV="1">
                <a:off x="6144016" y="511802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33" name="Oval 1045"/>
              <p:cNvSpPr>
                <a:spLocks noChangeArrowheads="1"/>
              </p:cNvSpPr>
              <p:nvPr/>
            </p:nvSpPr>
            <p:spPr bwMode="auto">
              <a:xfrm flipV="1">
                <a:off x="5865840" y="536228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34" name="Rectangle 1046"/>
              <p:cNvSpPr>
                <a:spLocks noChangeArrowheads="1"/>
              </p:cNvSpPr>
              <p:nvPr/>
            </p:nvSpPr>
            <p:spPr bwMode="auto">
              <a:xfrm flipV="1">
                <a:off x="6369003" y="5407818"/>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35" name="Rectangle 1047"/>
              <p:cNvSpPr>
                <a:spLocks noChangeArrowheads="1"/>
              </p:cNvSpPr>
              <p:nvPr/>
            </p:nvSpPr>
            <p:spPr bwMode="auto">
              <a:xfrm flipV="1">
                <a:off x="5428706" y="5606550"/>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36" name="Oval 1048"/>
              <p:cNvSpPr>
                <a:spLocks noChangeArrowheads="1"/>
              </p:cNvSpPr>
              <p:nvPr/>
            </p:nvSpPr>
            <p:spPr bwMode="auto">
              <a:xfrm flipV="1">
                <a:off x="5759460" y="5698226"/>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37" name="Oval 1049"/>
              <p:cNvSpPr>
                <a:spLocks noChangeArrowheads="1"/>
              </p:cNvSpPr>
              <p:nvPr/>
            </p:nvSpPr>
            <p:spPr bwMode="auto">
              <a:xfrm flipV="1">
                <a:off x="6144016" y="5636699"/>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38" name="Line 1050"/>
              <p:cNvSpPr>
                <a:spLocks noChangeShapeType="1"/>
              </p:cNvSpPr>
              <p:nvPr/>
            </p:nvSpPr>
            <p:spPr bwMode="auto">
              <a:xfrm flipV="1">
                <a:off x="5971608" y="5026350"/>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39" name="Line 1051"/>
              <p:cNvSpPr>
                <a:spLocks noChangeShapeType="1"/>
              </p:cNvSpPr>
              <p:nvPr/>
            </p:nvSpPr>
            <p:spPr bwMode="auto">
              <a:xfrm flipH="1" flipV="1">
                <a:off x="6051087" y="5026350"/>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40" name="Line 1052"/>
              <p:cNvSpPr>
                <a:spLocks noChangeShapeType="1"/>
              </p:cNvSpPr>
              <p:nvPr/>
            </p:nvSpPr>
            <p:spPr bwMode="auto">
              <a:xfrm flipH="1">
                <a:off x="5468445" y="5255231"/>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41" name="Line 1053"/>
              <p:cNvSpPr>
                <a:spLocks noChangeShapeType="1"/>
              </p:cNvSpPr>
              <p:nvPr/>
            </p:nvSpPr>
            <p:spPr bwMode="auto">
              <a:xfrm flipH="1" flipV="1">
                <a:off x="5667143" y="5255231"/>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42" name="Line 1054"/>
              <p:cNvSpPr>
                <a:spLocks noChangeShapeType="1"/>
              </p:cNvSpPr>
              <p:nvPr/>
            </p:nvSpPr>
            <p:spPr bwMode="auto">
              <a:xfrm flipV="1">
                <a:off x="5892129" y="5484111"/>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43" name="Line 1055"/>
              <p:cNvSpPr>
                <a:spLocks noChangeShapeType="1"/>
              </p:cNvSpPr>
              <p:nvPr/>
            </p:nvSpPr>
            <p:spPr bwMode="auto">
              <a:xfrm flipV="1">
                <a:off x="5971608" y="569822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44" name="Line 1056"/>
              <p:cNvSpPr>
                <a:spLocks noChangeShapeType="1"/>
              </p:cNvSpPr>
              <p:nvPr/>
            </p:nvSpPr>
            <p:spPr bwMode="auto">
              <a:xfrm flipH="1" flipV="1">
                <a:off x="6276074" y="5240464"/>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45" name="Line 1057"/>
              <p:cNvSpPr>
                <a:spLocks noChangeShapeType="1"/>
              </p:cNvSpPr>
              <p:nvPr/>
            </p:nvSpPr>
            <p:spPr bwMode="auto">
              <a:xfrm flipH="1" flipV="1">
                <a:off x="6223495" y="524046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46" name="Line 1058"/>
              <p:cNvSpPr>
                <a:spLocks noChangeShapeType="1"/>
              </p:cNvSpPr>
              <p:nvPr/>
            </p:nvSpPr>
            <p:spPr bwMode="auto">
              <a:xfrm>
                <a:off x="5574213" y="5698226"/>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47" name="Line 1059"/>
              <p:cNvSpPr>
                <a:spLocks noChangeShapeType="1"/>
              </p:cNvSpPr>
              <p:nvPr/>
            </p:nvSpPr>
            <p:spPr bwMode="auto">
              <a:xfrm flipV="1">
                <a:off x="5958158" y="5240464"/>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48" name="Line 1060"/>
              <p:cNvSpPr>
                <a:spLocks noChangeShapeType="1"/>
              </p:cNvSpPr>
              <p:nvPr/>
            </p:nvSpPr>
            <p:spPr bwMode="auto">
              <a:xfrm flipH="1">
                <a:off x="5534474" y="5026350"/>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49" name="Line 1061"/>
              <p:cNvSpPr>
                <a:spLocks noChangeShapeType="1"/>
              </p:cNvSpPr>
              <p:nvPr/>
            </p:nvSpPr>
            <p:spPr bwMode="auto">
              <a:xfrm flipV="1">
                <a:off x="5561374" y="5026350"/>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50" name="Oval 1062"/>
              <p:cNvSpPr>
                <a:spLocks noChangeArrowheads="1"/>
              </p:cNvSpPr>
              <p:nvPr/>
            </p:nvSpPr>
            <p:spPr bwMode="auto">
              <a:xfrm flipV="1">
                <a:off x="5508185" y="5133407"/>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51" name="Rectangle 1063"/>
              <p:cNvSpPr>
                <a:spLocks noChangeArrowheads="1"/>
              </p:cNvSpPr>
              <p:nvPr/>
            </p:nvSpPr>
            <p:spPr bwMode="auto">
              <a:xfrm flipV="1">
                <a:off x="5905579" y="4904527"/>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52" name="Line 1064"/>
              <p:cNvSpPr>
                <a:spLocks noChangeShapeType="1"/>
              </p:cNvSpPr>
              <p:nvPr/>
            </p:nvSpPr>
            <p:spPr bwMode="auto">
              <a:xfrm flipV="1">
                <a:off x="5574213" y="5484111"/>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53" name="Line 1065"/>
              <p:cNvSpPr>
                <a:spLocks noChangeShapeType="1"/>
              </p:cNvSpPr>
              <p:nvPr/>
            </p:nvSpPr>
            <p:spPr bwMode="auto">
              <a:xfrm>
                <a:off x="4989126" y="50146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54" name="Rectangle 1066"/>
              <p:cNvSpPr>
                <a:spLocks noChangeArrowheads="1"/>
              </p:cNvSpPr>
              <p:nvPr/>
            </p:nvSpPr>
            <p:spPr bwMode="auto">
              <a:xfrm>
                <a:off x="5439710" y="49229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55" name="Oval 1067"/>
              <p:cNvSpPr>
                <a:spLocks noChangeArrowheads="1"/>
              </p:cNvSpPr>
              <p:nvPr/>
            </p:nvSpPr>
            <p:spPr bwMode="auto">
              <a:xfrm>
                <a:off x="5161534" y="46793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56" name="Rectangle 1068"/>
              <p:cNvSpPr>
                <a:spLocks noChangeArrowheads="1"/>
              </p:cNvSpPr>
              <p:nvPr/>
            </p:nvSpPr>
            <p:spPr bwMode="auto">
              <a:xfrm>
                <a:off x="5664697" y="46331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57" name="Rectangle 1069"/>
              <p:cNvSpPr>
                <a:spLocks noChangeArrowheads="1"/>
              </p:cNvSpPr>
              <p:nvPr/>
            </p:nvSpPr>
            <p:spPr bwMode="auto">
              <a:xfrm>
                <a:off x="4724400" y="44350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58" name="Oval 1070"/>
              <p:cNvSpPr>
                <a:spLocks noChangeArrowheads="1"/>
              </p:cNvSpPr>
              <p:nvPr/>
            </p:nvSpPr>
            <p:spPr bwMode="auto">
              <a:xfrm>
                <a:off x="5055155" y="43434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59" name="Oval 1071"/>
              <p:cNvSpPr>
                <a:spLocks noChangeArrowheads="1"/>
              </p:cNvSpPr>
              <p:nvPr/>
            </p:nvSpPr>
            <p:spPr bwMode="auto">
              <a:xfrm>
                <a:off x="5439710" y="44043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60" name="Line 1072"/>
              <p:cNvSpPr>
                <a:spLocks noChangeShapeType="1"/>
              </p:cNvSpPr>
              <p:nvPr/>
            </p:nvSpPr>
            <p:spPr bwMode="auto">
              <a:xfrm>
                <a:off x="5267302" y="48011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61" name="Line 1073"/>
              <p:cNvSpPr>
                <a:spLocks noChangeShapeType="1"/>
              </p:cNvSpPr>
              <p:nvPr/>
            </p:nvSpPr>
            <p:spPr bwMode="auto">
              <a:xfrm flipH="1">
                <a:off x="5346781" y="50454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62" name="Line 1074"/>
              <p:cNvSpPr>
                <a:spLocks noChangeShapeType="1"/>
              </p:cNvSpPr>
              <p:nvPr/>
            </p:nvSpPr>
            <p:spPr bwMode="auto">
              <a:xfrm flipH="1" flipV="1">
                <a:off x="4764139" y="45568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63" name="Line 1075"/>
              <p:cNvSpPr>
                <a:spLocks noChangeShapeType="1"/>
              </p:cNvSpPr>
              <p:nvPr/>
            </p:nvSpPr>
            <p:spPr bwMode="auto">
              <a:xfrm flipH="1">
                <a:off x="4962837" y="44652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64" name="Line 1076"/>
              <p:cNvSpPr>
                <a:spLocks noChangeShapeType="1"/>
              </p:cNvSpPr>
              <p:nvPr/>
            </p:nvSpPr>
            <p:spPr bwMode="auto">
              <a:xfrm>
                <a:off x="5187823" y="44652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65" name="Line 1077"/>
              <p:cNvSpPr>
                <a:spLocks noChangeShapeType="1"/>
              </p:cNvSpPr>
              <p:nvPr/>
            </p:nvSpPr>
            <p:spPr bwMode="auto">
              <a:xfrm>
                <a:off x="5267302" y="44043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66" name="Line 1078"/>
              <p:cNvSpPr>
                <a:spLocks noChangeShapeType="1"/>
              </p:cNvSpPr>
              <p:nvPr/>
            </p:nvSpPr>
            <p:spPr bwMode="auto">
              <a:xfrm flipH="1">
                <a:off x="5571768" y="47556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67" name="Line 1079"/>
              <p:cNvSpPr>
                <a:spLocks noChangeShapeType="1"/>
              </p:cNvSpPr>
              <p:nvPr/>
            </p:nvSpPr>
            <p:spPr bwMode="auto">
              <a:xfrm flipH="1">
                <a:off x="5519189" y="45267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68" name="Line 1080"/>
              <p:cNvSpPr>
                <a:spLocks noChangeShapeType="1"/>
              </p:cNvSpPr>
              <p:nvPr/>
            </p:nvSpPr>
            <p:spPr bwMode="auto">
              <a:xfrm flipV="1">
                <a:off x="4869908" y="44196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69" name="Line 1081"/>
              <p:cNvSpPr>
                <a:spLocks noChangeShapeType="1"/>
              </p:cNvSpPr>
              <p:nvPr/>
            </p:nvSpPr>
            <p:spPr bwMode="auto">
              <a:xfrm>
                <a:off x="5253852" y="44350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70" name="Line 1082"/>
              <p:cNvSpPr>
                <a:spLocks noChangeShapeType="1"/>
              </p:cNvSpPr>
              <p:nvPr/>
            </p:nvSpPr>
            <p:spPr bwMode="auto">
              <a:xfrm flipH="1" flipV="1">
                <a:off x="4830168" y="45568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71" name="Line 1083"/>
              <p:cNvSpPr>
                <a:spLocks noChangeShapeType="1"/>
              </p:cNvSpPr>
              <p:nvPr/>
            </p:nvSpPr>
            <p:spPr bwMode="auto">
              <a:xfrm>
                <a:off x="4857069" y="45568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72" name="Oval 1084"/>
              <p:cNvSpPr>
                <a:spLocks noChangeArrowheads="1"/>
              </p:cNvSpPr>
              <p:nvPr/>
            </p:nvSpPr>
            <p:spPr bwMode="auto">
              <a:xfrm>
                <a:off x="4803879" y="49082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73" name="Rectangle 1085"/>
              <p:cNvSpPr>
                <a:spLocks noChangeArrowheads="1"/>
              </p:cNvSpPr>
              <p:nvPr/>
            </p:nvSpPr>
            <p:spPr bwMode="auto">
              <a:xfrm>
                <a:off x="5201274" y="51370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74" name="Line 1086"/>
              <p:cNvSpPr>
                <a:spLocks noChangeShapeType="1"/>
              </p:cNvSpPr>
              <p:nvPr/>
            </p:nvSpPr>
            <p:spPr bwMode="auto">
              <a:xfrm>
                <a:off x="4869908" y="45113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76" name="Line 1088"/>
              <p:cNvSpPr>
                <a:spLocks noChangeShapeType="1"/>
              </p:cNvSpPr>
              <p:nvPr/>
            </p:nvSpPr>
            <p:spPr bwMode="auto">
              <a:xfrm>
                <a:off x="4303337" y="5167401"/>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77" name="Rectangle 1089"/>
              <p:cNvSpPr>
                <a:spLocks noChangeArrowheads="1"/>
              </p:cNvSpPr>
              <p:nvPr/>
            </p:nvSpPr>
            <p:spPr bwMode="auto">
              <a:xfrm>
                <a:off x="4753940" y="5075679"/>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78" name="Oval 1090"/>
              <p:cNvSpPr>
                <a:spLocks noChangeArrowheads="1"/>
              </p:cNvSpPr>
              <p:nvPr/>
            </p:nvSpPr>
            <p:spPr bwMode="auto">
              <a:xfrm>
                <a:off x="4475752" y="4831909"/>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678979" name="Rectangle 1091"/>
              <p:cNvSpPr>
                <a:spLocks noChangeArrowheads="1"/>
              </p:cNvSpPr>
              <p:nvPr/>
            </p:nvSpPr>
            <p:spPr bwMode="auto">
              <a:xfrm>
                <a:off x="4978936" y="4785740"/>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80" name="Rectangle 1092"/>
              <p:cNvSpPr>
                <a:spLocks noChangeArrowheads="1"/>
              </p:cNvSpPr>
              <p:nvPr/>
            </p:nvSpPr>
            <p:spPr bwMode="auto">
              <a:xfrm>
                <a:off x="4038600" y="4587522"/>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81" name="Oval 1093"/>
              <p:cNvSpPr>
                <a:spLocks noChangeArrowheads="1"/>
              </p:cNvSpPr>
              <p:nvPr/>
            </p:nvSpPr>
            <p:spPr bwMode="auto">
              <a:xfrm>
                <a:off x="4369368" y="4495800"/>
                <a:ext cx="21215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82" name="Oval 1094"/>
              <p:cNvSpPr>
                <a:spLocks noChangeArrowheads="1"/>
              </p:cNvSpPr>
              <p:nvPr/>
            </p:nvSpPr>
            <p:spPr bwMode="auto">
              <a:xfrm>
                <a:off x="4753940" y="4556743"/>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83" name="Line 1095"/>
              <p:cNvSpPr>
                <a:spLocks noChangeShapeType="1"/>
              </p:cNvSpPr>
              <p:nvPr/>
            </p:nvSpPr>
            <p:spPr bwMode="auto">
              <a:xfrm>
                <a:off x="4586416" y="4945791"/>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84" name="Line 1096"/>
              <p:cNvSpPr>
                <a:spLocks noChangeShapeType="1"/>
              </p:cNvSpPr>
              <p:nvPr/>
            </p:nvSpPr>
            <p:spPr bwMode="auto">
              <a:xfrm flipH="1">
                <a:off x="4661007" y="5198181"/>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85" name="Line 1097"/>
              <p:cNvSpPr>
                <a:spLocks noChangeShapeType="1"/>
              </p:cNvSpPr>
              <p:nvPr/>
            </p:nvSpPr>
            <p:spPr bwMode="auto">
              <a:xfrm flipH="1" flipV="1">
                <a:off x="4078341" y="4709407"/>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86" name="Line 1098"/>
              <p:cNvSpPr>
                <a:spLocks noChangeShapeType="1"/>
              </p:cNvSpPr>
              <p:nvPr/>
            </p:nvSpPr>
            <p:spPr bwMode="auto">
              <a:xfrm flipH="1">
                <a:off x="4277047" y="4617686"/>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87" name="Line 1099"/>
              <p:cNvSpPr>
                <a:spLocks noChangeShapeType="1"/>
              </p:cNvSpPr>
              <p:nvPr/>
            </p:nvSpPr>
            <p:spPr bwMode="auto">
              <a:xfrm>
                <a:off x="4502043" y="4617686"/>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88" name="Line 1100"/>
              <p:cNvSpPr>
                <a:spLocks noChangeShapeType="1"/>
              </p:cNvSpPr>
              <p:nvPr/>
            </p:nvSpPr>
            <p:spPr bwMode="auto">
              <a:xfrm>
                <a:off x="4581525" y="4556743"/>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89" name="Line 1101"/>
              <p:cNvSpPr>
                <a:spLocks noChangeShapeType="1"/>
              </p:cNvSpPr>
              <p:nvPr/>
            </p:nvSpPr>
            <p:spPr bwMode="auto">
              <a:xfrm flipH="1">
                <a:off x="4886003" y="4908241"/>
                <a:ext cx="119223"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90" name="Line 1102"/>
              <p:cNvSpPr>
                <a:spLocks noChangeShapeType="1"/>
              </p:cNvSpPr>
              <p:nvPr/>
            </p:nvSpPr>
            <p:spPr bwMode="auto">
              <a:xfrm flipH="1">
                <a:off x="4833423" y="4679244"/>
                <a:ext cx="39130"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91" name="Line 1103"/>
              <p:cNvSpPr>
                <a:spLocks noChangeShapeType="1"/>
              </p:cNvSpPr>
              <p:nvPr/>
            </p:nvSpPr>
            <p:spPr bwMode="auto">
              <a:xfrm flipV="1">
                <a:off x="4184114" y="4572132"/>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92" name="Line 1104"/>
              <p:cNvSpPr>
                <a:spLocks noChangeShapeType="1"/>
              </p:cNvSpPr>
              <p:nvPr/>
            </p:nvSpPr>
            <p:spPr bwMode="auto">
              <a:xfrm>
                <a:off x="4568074" y="4587522"/>
                <a:ext cx="238447"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93" name="Line 1105"/>
              <p:cNvSpPr>
                <a:spLocks noChangeShapeType="1"/>
              </p:cNvSpPr>
              <p:nvPr/>
            </p:nvSpPr>
            <p:spPr bwMode="auto">
              <a:xfrm flipH="1" flipV="1">
                <a:off x="4144373" y="4709407"/>
                <a:ext cx="397411"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94" name="Line 1106"/>
              <p:cNvSpPr>
                <a:spLocks noChangeShapeType="1"/>
              </p:cNvSpPr>
              <p:nvPr/>
            </p:nvSpPr>
            <p:spPr bwMode="auto">
              <a:xfrm>
                <a:off x="4171274" y="4709407"/>
                <a:ext cx="39680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95" name="Oval 1107"/>
              <p:cNvSpPr>
                <a:spLocks noChangeArrowheads="1"/>
              </p:cNvSpPr>
              <p:nvPr/>
            </p:nvSpPr>
            <p:spPr bwMode="auto">
              <a:xfrm>
                <a:off x="4118082" y="5060906"/>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96" name="Rectangle 1108"/>
              <p:cNvSpPr>
                <a:spLocks noChangeArrowheads="1"/>
              </p:cNvSpPr>
              <p:nvPr/>
            </p:nvSpPr>
            <p:spPr bwMode="auto">
              <a:xfrm>
                <a:off x="4515494" y="5289903"/>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8997" name="Line 1109"/>
              <p:cNvSpPr>
                <a:spLocks noChangeShapeType="1"/>
              </p:cNvSpPr>
              <p:nvPr/>
            </p:nvSpPr>
            <p:spPr bwMode="auto">
              <a:xfrm>
                <a:off x="4184114" y="4663854"/>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8999" name="Line 1111"/>
              <p:cNvSpPr>
                <a:spLocks noChangeShapeType="1"/>
              </p:cNvSpPr>
              <p:nvPr/>
            </p:nvSpPr>
            <p:spPr bwMode="auto">
              <a:xfrm>
                <a:off x="4074737" y="5851614"/>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00" name="Rectangle 1112"/>
              <p:cNvSpPr>
                <a:spLocks noChangeArrowheads="1"/>
              </p:cNvSpPr>
              <p:nvPr/>
            </p:nvSpPr>
            <p:spPr bwMode="auto">
              <a:xfrm>
                <a:off x="4525340" y="5759892"/>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01" name="Oval 1113"/>
              <p:cNvSpPr>
                <a:spLocks noChangeArrowheads="1"/>
              </p:cNvSpPr>
              <p:nvPr/>
            </p:nvSpPr>
            <p:spPr bwMode="auto">
              <a:xfrm>
                <a:off x="4247152" y="5516121"/>
                <a:ext cx="211545"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679002" name="Rectangle 1114"/>
              <p:cNvSpPr>
                <a:spLocks noChangeArrowheads="1"/>
              </p:cNvSpPr>
              <p:nvPr/>
            </p:nvSpPr>
            <p:spPr bwMode="auto">
              <a:xfrm>
                <a:off x="4750336" y="5469952"/>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03" name="Rectangle 1115"/>
              <p:cNvSpPr>
                <a:spLocks noChangeArrowheads="1"/>
              </p:cNvSpPr>
              <p:nvPr/>
            </p:nvSpPr>
            <p:spPr bwMode="auto">
              <a:xfrm>
                <a:off x="3810000" y="5271735"/>
                <a:ext cx="145514" cy="121885"/>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04" name="Oval 1116"/>
              <p:cNvSpPr>
                <a:spLocks noChangeArrowheads="1"/>
              </p:cNvSpPr>
              <p:nvPr/>
            </p:nvSpPr>
            <p:spPr bwMode="auto">
              <a:xfrm>
                <a:off x="4140768" y="5180013"/>
                <a:ext cx="212157"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05" name="Oval 1117"/>
              <p:cNvSpPr>
                <a:spLocks noChangeArrowheads="1"/>
              </p:cNvSpPr>
              <p:nvPr/>
            </p:nvSpPr>
            <p:spPr bwMode="auto">
              <a:xfrm>
                <a:off x="4525340" y="5240956"/>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06" name="Line 1118"/>
              <p:cNvSpPr>
                <a:spLocks noChangeShapeType="1"/>
              </p:cNvSpPr>
              <p:nvPr/>
            </p:nvSpPr>
            <p:spPr bwMode="auto">
              <a:xfrm>
                <a:off x="4357816" y="5630004"/>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07" name="Line 1119"/>
              <p:cNvSpPr>
                <a:spLocks noChangeShapeType="1"/>
              </p:cNvSpPr>
              <p:nvPr/>
            </p:nvSpPr>
            <p:spPr bwMode="auto">
              <a:xfrm flipH="1">
                <a:off x="4432407" y="5882393"/>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08" name="Line 1120"/>
              <p:cNvSpPr>
                <a:spLocks noChangeShapeType="1"/>
              </p:cNvSpPr>
              <p:nvPr/>
            </p:nvSpPr>
            <p:spPr bwMode="auto">
              <a:xfrm flipH="1" flipV="1">
                <a:off x="3849741" y="5393620"/>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09" name="Line 1121"/>
              <p:cNvSpPr>
                <a:spLocks noChangeShapeType="1"/>
              </p:cNvSpPr>
              <p:nvPr/>
            </p:nvSpPr>
            <p:spPr bwMode="auto">
              <a:xfrm flipH="1">
                <a:off x="4048447" y="5301898"/>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10" name="Line 1122"/>
              <p:cNvSpPr>
                <a:spLocks noChangeShapeType="1"/>
              </p:cNvSpPr>
              <p:nvPr/>
            </p:nvSpPr>
            <p:spPr bwMode="auto">
              <a:xfrm>
                <a:off x="4273443" y="5301898"/>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11" name="Line 1123"/>
              <p:cNvSpPr>
                <a:spLocks noChangeShapeType="1"/>
              </p:cNvSpPr>
              <p:nvPr/>
            </p:nvSpPr>
            <p:spPr bwMode="auto">
              <a:xfrm>
                <a:off x="4352925" y="5240956"/>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12" name="Line 1124"/>
              <p:cNvSpPr>
                <a:spLocks noChangeShapeType="1"/>
              </p:cNvSpPr>
              <p:nvPr/>
            </p:nvSpPr>
            <p:spPr bwMode="auto">
              <a:xfrm flipH="1">
                <a:off x="4657403" y="5592453"/>
                <a:ext cx="119223" cy="1674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13" name="Line 1125"/>
              <p:cNvSpPr>
                <a:spLocks noChangeShapeType="1"/>
              </p:cNvSpPr>
              <p:nvPr/>
            </p:nvSpPr>
            <p:spPr bwMode="auto">
              <a:xfrm flipH="1">
                <a:off x="4604823" y="5363457"/>
                <a:ext cx="39130" cy="39643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14" name="Line 1126"/>
              <p:cNvSpPr>
                <a:spLocks noChangeShapeType="1"/>
              </p:cNvSpPr>
              <p:nvPr/>
            </p:nvSpPr>
            <p:spPr bwMode="auto">
              <a:xfrm flipV="1">
                <a:off x="3955514" y="5256345"/>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15" name="Line 1127"/>
              <p:cNvSpPr>
                <a:spLocks noChangeShapeType="1"/>
              </p:cNvSpPr>
              <p:nvPr/>
            </p:nvSpPr>
            <p:spPr bwMode="auto">
              <a:xfrm>
                <a:off x="4339474" y="5271735"/>
                <a:ext cx="238447" cy="48815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16" name="Line 1128"/>
              <p:cNvSpPr>
                <a:spLocks noChangeShapeType="1"/>
              </p:cNvSpPr>
              <p:nvPr/>
            </p:nvSpPr>
            <p:spPr bwMode="auto">
              <a:xfrm flipH="1" flipV="1">
                <a:off x="3915773" y="5393620"/>
                <a:ext cx="397411" cy="58049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17" name="Line 1129"/>
              <p:cNvSpPr>
                <a:spLocks noChangeShapeType="1"/>
              </p:cNvSpPr>
              <p:nvPr/>
            </p:nvSpPr>
            <p:spPr bwMode="auto">
              <a:xfrm>
                <a:off x="3942674" y="5393620"/>
                <a:ext cx="396800" cy="58049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18" name="Oval 1130"/>
              <p:cNvSpPr>
                <a:spLocks noChangeArrowheads="1"/>
              </p:cNvSpPr>
              <p:nvPr/>
            </p:nvSpPr>
            <p:spPr bwMode="auto">
              <a:xfrm>
                <a:off x="3889482" y="5745118"/>
                <a:ext cx="211545"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19" name="Rectangle 1131"/>
              <p:cNvSpPr>
                <a:spLocks noChangeArrowheads="1"/>
              </p:cNvSpPr>
              <p:nvPr/>
            </p:nvSpPr>
            <p:spPr bwMode="auto">
              <a:xfrm>
                <a:off x="4286894" y="5974115"/>
                <a:ext cx="145514" cy="121885"/>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20" name="Line 1132"/>
              <p:cNvSpPr>
                <a:spLocks noChangeShapeType="1"/>
              </p:cNvSpPr>
              <p:nvPr/>
            </p:nvSpPr>
            <p:spPr bwMode="auto">
              <a:xfrm>
                <a:off x="3955514" y="5348067"/>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22" name="Line 1134"/>
              <p:cNvSpPr>
                <a:spLocks noChangeShapeType="1"/>
              </p:cNvSpPr>
              <p:nvPr/>
            </p:nvSpPr>
            <p:spPr bwMode="auto">
              <a:xfrm>
                <a:off x="4760537" y="1660614"/>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23" name="Rectangle 1135"/>
              <p:cNvSpPr>
                <a:spLocks noChangeArrowheads="1"/>
              </p:cNvSpPr>
              <p:nvPr/>
            </p:nvSpPr>
            <p:spPr bwMode="auto">
              <a:xfrm>
                <a:off x="5211140" y="1568892"/>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24" name="Oval 1136"/>
              <p:cNvSpPr>
                <a:spLocks noChangeArrowheads="1"/>
              </p:cNvSpPr>
              <p:nvPr/>
            </p:nvSpPr>
            <p:spPr bwMode="auto">
              <a:xfrm>
                <a:off x="4932952" y="1325121"/>
                <a:ext cx="211545"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679025" name="Rectangle 1137"/>
              <p:cNvSpPr>
                <a:spLocks noChangeArrowheads="1"/>
              </p:cNvSpPr>
              <p:nvPr/>
            </p:nvSpPr>
            <p:spPr bwMode="auto">
              <a:xfrm>
                <a:off x="5436136" y="1278952"/>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26" name="Rectangle 1138"/>
              <p:cNvSpPr>
                <a:spLocks noChangeArrowheads="1"/>
              </p:cNvSpPr>
              <p:nvPr/>
            </p:nvSpPr>
            <p:spPr bwMode="auto">
              <a:xfrm>
                <a:off x="4495800" y="1080735"/>
                <a:ext cx="145514" cy="121885"/>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27" name="Oval 1139"/>
              <p:cNvSpPr>
                <a:spLocks noChangeArrowheads="1"/>
              </p:cNvSpPr>
              <p:nvPr/>
            </p:nvSpPr>
            <p:spPr bwMode="auto">
              <a:xfrm>
                <a:off x="4826568" y="989013"/>
                <a:ext cx="212157"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28" name="Oval 1140"/>
              <p:cNvSpPr>
                <a:spLocks noChangeArrowheads="1"/>
              </p:cNvSpPr>
              <p:nvPr/>
            </p:nvSpPr>
            <p:spPr bwMode="auto">
              <a:xfrm>
                <a:off x="5211140" y="1049956"/>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29" name="Line 1141"/>
              <p:cNvSpPr>
                <a:spLocks noChangeShapeType="1"/>
              </p:cNvSpPr>
              <p:nvPr/>
            </p:nvSpPr>
            <p:spPr bwMode="auto">
              <a:xfrm>
                <a:off x="5043616" y="1439004"/>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30" name="Line 1142"/>
              <p:cNvSpPr>
                <a:spLocks noChangeShapeType="1"/>
              </p:cNvSpPr>
              <p:nvPr/>
            </p:nvSpPr>
            <p:spPr bwMode="auto">
              <a:xfrm flipH="1">
                <a:off x="5118207" y="1691393"/>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31" name="Line 1143"/>
              <p:cNvSpPr>
                <a:spLocks noChangeShapeType="1"/>
              </p:cNvSpPr>
              <p:nvPr/>
            </p:nvSpPr>
            <p:spPr bwMode="auto">
              <a:xfrm flipH="1" flipV="1">
                <a:off x="4535541" y="1202620"/>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32" name="Line 1144"/>
              <p:cNvSpPr>
                <a:spLocks noChangeShapeType="1"/>
              </p:cNvSpPr>
              <p:nvPr/>
            </p:nvSpPr>
            <p:spPr bwMode="auto">
              <a:xfrm flipH="1">
                <a:off x="4734247" y="1110898"/>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33" name="Line 1145"/>
              <p:cNvSpPr>
                <a:spLocks noChangeShapeType="1"/>
              </p:cNvSpPr>
              <p:nvPr/>
            </p:nvSpPr>
            <p:spPr bwMode="auto">
              <a:xfrm>
                <a:off x="4959243" y="1110898"/>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34" name="Line 1146"/>
              <p:cNvSpPr>
                <a:spLocks noChangeShapeType="1"/>
              </p:cNvSpPr>
              <p:nvPr/>
            </p:nvSpPr>
            <p:spPr bwMode="auto">
              <a:xfrm>
                <a:off x="5038725" y="1049956"/>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35" name="Line 1147"/>
              <p:cNvSpPr>
                <a:spLocks noChangeShapeType="1"/>
              </p:cNvSpPr>
              <p:nvPr/>
            </p:nvSpPr>
            <p:spPr bwMode="auto">
              <a:xfrm flipH="1">
                <a:off x="5343203" y="1401453"/>
                <a:ext cx="119223" cy="1674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36" name="Line 1148"/>
              <p:cNvSpPr>
                <a:spLocks noChangeShapeType="1"/>
              </p:cNvSpPr>
              <p:nvPr/>
            </p:nvSpPr>
            <p:spPr bwMode="auto">
              <a:xfrm flipH="1">
                <a:off x="5290623" y="1172457"/>
                <a:ext cx="39130" cy="39643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37" name="Line 1149"/>
              <p:cNvSpPr>
                <a:spLocks noChangeShapeType="1"/>
              </p:cNvSpPr>
              <p:nvPr/>
            </p:nvSpPr>
            <p:spPr bwMode="auto">
              <a:xfrm flipV="1">
                <a:off x="4641314" y="1065345"/>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38" name="Line 1150"/>
              <p:cNvSpPr>
                <a:spLocks noChangeShapeType="1"/>
              </p:cNvSpPr>
              <p:nvPr/>
            </p:nvSpPr>
            <p:spPr bwMode="auto">
              <a:xfrm>
                <a:off x="5025274" y="1080735"/>
                <a:ext cx="238447" cy="48815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39" name="Line 1151"/>
              <p:cNvSpPr>
                <a:spLocks noChangeShapeType="1"/>
              </p:cNvSpPr>
              <p:nvPr/>
            </p:nvSpPr>
            <p:spPr bwMode="auto">
              <a:xfrm flipH="1" flipV="1">
                <a:off x="4601573" y="1202620"/>
                <a:ext cx="397411" cy="58049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40" name="Line 1152"/>
              <p:cNvSpPr>
                <a:spLocks noChangeShapeType="1"/>
              </p:cNvSpPr>
              <p:nvPr/>
            </p:nvSpPr>
            <p:spPr bwMode="auto">
              <a:xfrm>
                <a:off x="4628474" y="1202620"/>
                <a:ext cx="396800" cy="58049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41" name="Oval 1153"/>
              <p:cNvSpPr>
                <a:spLocks noChangeArrowheads="1"/>
              </p:cNvSpPr>
              <p:nvPr/>
            </p:nvSpPr>
            <p:spPr bwMode="auto">
              <a:xfrm>
                <a:off x="4575282" y="1554118"/>
                <a:ext cx="211545"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42" name="Rectangle 1154"/>
              <p:cNvSpPr>
                <a:spLocks noChangeArrowheads="1"/>
              </p:cNvSpPr>
              <p:nvPr/>
            </p:nvSpPr>
            <p:spPr bwMode="auto">
              <a:xfrm>
                <a:off x="4972694" y="1783115"/>
                <a:ext cx="145514" cy="121885"/>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dirty="0"/>
                  <a:t> </a:t>
                </a:r>
              </a:p>
            </p:txBody>
          </p:sp>
          <p:sp>
            <p:nvSpPr>
              <p:cNvPr id="679043" name="Line 1155"/>
              <p:cNvSpPr>
                <a:spLocks noChangeShapeType="1"/>
              </p:cNvSpPr>
              <p:nvPr/>
            </p:nvSpPr>
            <p:spPr bwMode="auto">
              <a:xfrm>
                <a:off x="4641314" y="1157067"/>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45" name="Line 1157"/>
              <p:cNvSpPr>
                <a:spLocks noChangeShapeType="1"/>
              </p:cNvSpPr>
              <p:nvPr/>
            </p:nvSpPr>
            <p:spPr bwMode="auto">
              <a:xfrm flipH="1">
                <a:off x="6019156" y="1432014"/>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46" name="Rectangle 1158"/>
              <p:cNvSpPr>
                <a:spLocks noChangeArrowheads="1"/>
              </p:cNvSpPr>
              <p:nvPr/>
            </p:nvSpPr>
            <p:spPr bwMode="auto">
              <a:xfrm flipH="1">
                <a:off x="5635196" y="1340292"/>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47" name="Oval 1159"/>
              <p:cNvSpPr>
                <a:spLocks noChangeArrowheads="1"/>
              </p:cNvSpPr>
              <p:nvPr/>
            </p:nvSpPr>
            <p:spPr bwMode="auto">
              <a:xfrm flipH="1">
                <a:off x="5847352" y="1096521"/>
                <a:ext cx="211545"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679048" name="Rectangle 1160"/>
              <p:cNvSpPr>
                <a:spLocks noChangeArrowheads="1"/>
              </p:cNvSpPr>
              <p:nvPr/>
            </p:nvSpPr>
            <p:spPr bwMode="auto">
              <a:xfrm flipH="1">
                <a:off x="5410200" y="1050352"/>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49" name="Rectangle 1161"/>
              <p:cNvSpPr>
                <a:spLocks noChangeArrowheads="1"/>
              </p:cNvSpPr>
              <p:nvPr/>
            </p:nvSpPr>
            <p:spPr bwMode="auto">
              <a:xfrm flipH="1">
                <a:off x="6350536" y="852135"/>
                <a:ext cx="145514" cy="121885"/>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50" name="Oval 1162"/>
              <p:cNvSpPr>
                <a:spLocks noChangeArrowheads="1"/>
              </p:cNvSpPr>
              <p:nvPr/>
            </p:nvSpPr>
            <p:spPr bwMode="auto">
              <a:xfrm flipH="1">
                <a:off x="5953125" y="760413"/>
                <a:ext cx="212157"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51" name="Oval 1163"/>
              <p:cNvSpPr>
                <a:spLocks noChangeArrowheads="1"/>
              </p:cNvSpPr>
              <p:nvPr/>
            </p:nvSpPr>
            <p:spPr bwMode="auto">
              <a:xfrm flipH="1">
                <a:off x="5569165" y="821356"/>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52" name="Line 1164"/>
              <p:cNvSpPr>
                <a:spLocks noChangeShapeType="1"/>
              </p:cNvSpPr>
              <p:nvPr/>
            </p:nvSpPr>
            <p:spPr bwMode="auto">
              <a:xfrm flipH="1">
                <a:off x="5939674" y="1210404"/>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53" name="Line 1165"/>
              <p:cNvSpPr>
                <a:spLocks noChangeShapeType="1"/>
              </p:cNvSpPr>
              <p:nvPr/>
            </p:nvSpPr>
            <p:spPr bwMode="auto">
              <a:xfrm>
                <a:off x="5767870" y="1462793"/>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54" name="Line 1166"/>
              <p:cNvSpPr>
                <a:spLocks noChangeShapeType="1"/>
              </p:cNvSpPr>
              <p:nvPr/>
            </p:nvSpPr>
            <p:spPr bwMode="auto">
              <a:xfrm flipV="1">
                <a:off x="6363376" y="974020"/>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55" name="Line 1167"/>
              <p:cNvSpPr>
                <a:spLocks noChangeShapeType="1"/>
              </p:cNvSpPr>
              <p:nvPr/>
            </p:nvSpPr>
            <p:spPr bwMode="auto">
              <a:xfrm>
                <a:off x="6085799" y="882298"/>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56" name="Line 1168"/>
              <p:cNvSpPr>
                <a:spLocks noChangeShapeType="1"/>
              </p:cNvSpPr>
              <p:nvPr/>
            </p:nvSpPr>
            <p:spPr bwMode="auto">
              <a:xfrm flipH="1">
                <a:off x="5979415" y="882298"/>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57" name="Line 1169"/>
              <p:cNvSpPr>
                <a:spLocks noChangeShapeType="1"/>
              </p:cNvSpPr>
              <p:nvPr/>
            </p:nvSpPr>
            <p:spPr bwMode="auto">
              <a:xfrm flipH="1">
                <a:off x="5780710" y="821356"/>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58" name="Line 1170"/>
              <p:cNvSpPr>
                <a:spLocks noChangeShapeType="1"/>
              </p:cNvSpPr>
              <p:nvPr/>
            </p:nvSpPr>
            <p:spPr bwMode="auto">
              <a:xfrm>
                <a:off x="5529423" y="1172853"/>
                <a:ext cx="119223" cy="1674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59" name="Line 1171"/>
              <p:cNvSpPr>
                <a:spLocks noChangeShapeType="1"/>
              </p:cNvSpPr>
              <p:nvPr/>
            </p:nvSpPr>
            <p:spPr bwMode="auto">
              <a:xfrm>
                <a:off x="5662098" y="943857"/>
                <a:ext cx="39130" cy="39643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60" name="Line 1172"/>
              <p:cNvSpPr>
                <a:spLocks noChangeShapeType="1"/>
              </p:cNvSpPr>
              <p:nvPr/>
            </p:nvSpPr>
            <p:spPr bwMode="auto">
              <a:xfrm flipH="1" flipV="1">
                <a:off x="6165282" y="836745"/>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61" name="Line 1173"/>
              <p:cNvSpPr>
                <a:spLocks noChangeShapeType="1"/>
              </p:cNvSpPr>
              <p:nvPr/>
            </p:nvSpPr>
            <p:spPr bwMode="auto">
              <a:xfrm flipH="1">
                <a:off x="5728129" y="852135"/>
                <a:ext cx="238447" cy="48815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62" name="Line 1174"/>
              <p:cNvSpPr>
                <a:spLocks noChangeShapeType="1"/>
              </p:cNvSpPr>
              <p:nvPr/>
            </p:nvSpPr>
            <p:spPr bwMode="auto">
              <a:xfrm flipV="1">
                <a:off x="5992866" y="974020"/>
                <a:ext cx="397411" cy="58049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63" name="Line 1175"/>
              <p:cNvSpPr>
                <a:spLocks noChangeShapeType="1"/>
              </p:cNvSpPr>
              <p:nvPr/>
            </p:nvSpPr>
            <p:spPr bwMode="auto">
              <a:xfrm flipH="1">
                <a:off x="5966576" y="974020"/>
                <a:ext cx="396800" cy="58049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64" name="Oval 1176"/>
              <p:cNvSpPr>
                <a:spLocks noChangeArrowheads="1"/>
              </p:cNvSpPr>
              <p:nvPr/>
            </p:nvSpPr>
            <p:spPr bwMode="auto">
              <a:xfrm flipH="1">
                <a:off x="6205023" y="1325518"/>
                <a:ext cx="211545"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65" name="Rectangle 1177"/>
              <p:cNvSpPr>
                <a:spLocks noChangeArrowheads="1"/>
              </p:cNvSpPr>
              <p:nvPr/>
            </p:nvSpPr>
            <p:spPr bwMode="auto">
              <a:xfrm flipH="1">
                <a:off x="5873643" y="1554515"/>
                <a:ext cx="145514" cy="121885"/>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66" name="Line 1178"/>
              <p:cNvSpPr>
                <a:spLocks noChangeShapeType="1"/>
              </p:cNvSpPr>
              <p:nvPr/>
            </p:nvSpPr>
            <p:spPr bwMode="auto">
              <a:xfrm flipH="1">
                <a:off x="5555714" y="928467"/>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68" name="Line 1180"/>
              <p:cNvSpPr>
                <a:spLocks noChangeShapeType="1"/>
              </p:cNvSpPr>
              <p:nvPr/>
            </p:nvSpPr>
            <p:spPr bwMode="auto">
              <a:xfrm>
                <a:off x="6589337" y="1433601"/>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69" name="Rectangle 1181"/>
              <p:cNvSpPr>
                <a:spLocks noChangeArrowheads="1"/>
              </p:cNvSpPr>
              <p:nvPr/>
            </p:nvSpPr>
            <p:spPr bwMode="auto">
              <a:xfrm>
                <a:off x="7039940" y="1341879"/>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70" name="Oval 1182"/>
              <p:cNvSpPr>
                <a:spLocks noChangeArrowheads="1"/>
              </p:cNvSpPr>
              <p:nvPr/>
            </p:nvSpPr>
            <p:spPr bwMode="auto">
              <a:xfrm>
                <a:off x="6761752" y="1098109"/>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679071" name="Rectangle 1183"/>
              <p:cNvSpPr>
                <a:spLocks noChangeArrowheads="1"/>
              </p:cNvSpPr>
              <p:nvPr/>
            </p:nvSpPr>
            <p:spPr bwMode="auto">
              <a:xfrm>
                <a:off x="7264936" y="1051940"/>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72" name="Rectangle 1184"/>
              <p:cNvSpPr>
                <a:spLocks noChangeArrowheads="1"/>
              </p:cNvSpPr>
              <p:nvPr/>
            </p:nvSpPr>
            <p:spPr bwMode="auto">
              <a:xfrm>
                <a:off x="6324600" y="853722"/>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73" name="Oval 1185"/>
              <p:cNvSpPr>
                <a:spLocks noChangeArrowheads="1"/>
              </p:cNvSpPr>
              <p:nvPr/>
            </p:nvSpPr>
            <p:spPr bwMode="auto">
              <a:xfrm>
                <a:off x="6655368" y="762000"/>
                <a:ext cx="21215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74" name="Oval 1186"/>
              <p:cNvSpPr>
                <a:spLocks noChangeArrowheads="1"/>
              </p:cNvSpPr>
              <p:nvPr/>
            </p:nvSpPr>
            <p:spPr bwMode="auto">
              <a:xfrm>
                <a:off x="7039940" y="822943"/>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75" name="Line 1187"/>
              <p:cNvSpPr>
                <a:spLocks noChangeShapeType="1"/>
              </p:cNvSpPr>
              <p:nvPr/>
            </p:nvSpPr>
            <p:spPr bwMode="auto">
              <a:xfrm>
                <a:off x="6872416" y="1211991"/>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76" name="Line 1188"/>
              <p:cNvSpPr>
                <a:spLocks noChangeShapeType="1"/>
              </p:cNvSpPr>
              <p:nvPr/>
            </p:nvSpPr>
            <p:spPr bwMode="auto">
              <a:xfrm flipH="1">
                <a:off x="6947007" y="1464381"/>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77" name="Line 1189"/>
              <p:cNvSpPr>
                <a:spLocks noChangeShapeType="1"/>
              </p:cNvSpPr>
              <p:nvPr/>
            </p:nvSpPr>
            <p:spPr bwMode="auto">
              <a:xfrm flipH="1" flipV="1">
                <a:off x="6364341" y="975607"/>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78" name="Line 1190"/>
              <p:cNvSpPr>
                <a:spLocks noChangeShapeType="1"/>
              </p:cNvSpPr>
              <p:nvPr/>
            </p:nvSpPr>
            <p:spPr bwMode="auto">
              <a:xfrm flipH="1">
                <a:off x="6563047" y="883886"/>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79" name="Line 1191"/>
              <p:cNvSpPr>
                <a:spLocks noChangeShapeType="1"/>
              </p:cNvSpPr>
              <p:nvPr/>
            </p:nvSpPr>
            <p:spPr bwMode="auto">
              <a:xfrm>
                <a:off x="6788043" y="883885"/>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80" name="Line 1192"/>
              <p:cNvSpPr>
                <a:spLocks noChangeShapeType="1"/>
              </p:cNvSpPr>
              <p:nvPr/>
            </p:nvSpPr>
            <p:spPr bwMode="auto">
              <a:xfrm>
                <a:off x="6867525" y="822943"/>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81" name="Line 1193"/>
              <p:cNvSpPr>
                <a:spLocks noChangeShapeType="1"/>
              </p:cNvSpPr>
              <p:nvPr/>
            </p:nvSpPr>
            <p:spPr bwMode="auto">
              <a:xfrm flipH="1">
                <a:off x="7172003" y="1174441"/>
                <a:ext cx="119223"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82" name="Line 1194"/>
              <p:cNvSpPr>
                <a:spLocks noChangeShapeType="1"/>
              </p:cNvSpPr>
              <p:nvPr/>
            </p:nvSpPr>
            <p:spPr bwMode="auto">
              <a:xfrm flipH="1">
                <a:off x="7119423" y="945444"/>
                <a:ext cx="39130"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83" name="Line 1195"/>
              <p:cNvSpPr>
                <a:spLocks noChangeShapeType="1"/>
              </p:cNvSpPr>
              <p:nvPr/>
            </p:nvSpPr>
            <p:spPr bwMode="auto">
              <a:xfrm flipV="1">
                <a:off x="6470114" y="838332"/>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84" name="Line 1196"/>
              <p:cNvSpPr>
                <a:spLocks noChangeShapeType="1"/>
              </p:cNvSpPr>
              <p:nvPr/>
            </p:nvSpPr>
            <p:spPr bwMode="auto">
              <a:xfrm>
                <a:off x="6854074" y="853722"/>
                <a:ext cx="238447"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85" name="Line 1197"/>
              <p:cNvSpPr>
                <a:spLocks noChangeShapeType="1"/>
              </p:cNvSpPr>
              <p:nvPr/>
            </p:nvSpPr>
            <p:spPr bwMode="auto">
              <a:xfrm flipH="1" flipV="1">
                <a:off x="6430373" y="975607"/>
                <a:ext cx="397411"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86" name="Line 1198"/>
              <p:cNvSpPr>
                <a:spLocks noChangeShapeType="1"/>
              </p:cNvSpPr>
              <p:nvPr/>
            </p:nvSpPr>
            <p:spPr bwMode="auto">
              <a:xfrm>
                <a:off x="6457274" y="975607"/>
                <a:ext cx="39680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87" name="Oval 1199"/>
              <p:cNvSpPr>
                <a:spLocks noChangeArrowheads="1"/>
              </p:cNvSpPr>
              <p:nvPr/>
            </p:nvSpPr>
            <p:spPr bwMode="auto">
              <a:xfrm>
                <a:off x="6404082" y="1327106"/>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88" name="Rectangle 1200"/>
              <p:cNvSpPr>
                <a:spLocks noChangeArrowheads="1"/>
              </p:cNvSpPr>
              <p:nvPr/>
            </p:nvSpPr>
            <p:spPr bwMode="auto">
              <a:xfrm>
                <a:off x="6801494" y="1556103"/>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89" name="Line 1201"/>
              <p:cNvSpPr>
                <a:spLocks noChangeShapeType="1"/>
              </p:cNvSpPr>
              <p:nvPr/>
            </p:nvSpPr>
            <p:spPr bwMode="auto">
              <a:xfrm>
                <a:off x="6470114" y="930054"/>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91" name="Line 1203"/>
              <p:cNvSpPr>
                <a:spLocks noChangeShapeType="1"/>
              </p:cNvSpPr>
              <p:nvPr/>
            </p:nvSpPr>
            <p:spPr bwMode="auto">
              <a:xfrm>
                <a:off x="7122737" y="1433601"/>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92" name="Rectangle 1204"/>
              <p:cNvSpPr>
                <a:spLocks noChangeArrowheads="1"/>
              </p:cNvSpPr>
              <p:nvPr/>
            </p:nvSpPr>
            <p:spPr bwMode="auto">
              <a:xfrm>
                <a:off x="7573340" y="1341879"/>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93" name="Oval 1205"/>
              <p:cNvSpPr>
                <a:spLocks noChangeArrowheads="1"/>
              </p:cNvSpPr>
              <p:nvPr/>
            </p:nvSpPr>
            <p:spPr bwMode="auto">
              <a:xfrm>
                <a:off x="7295152" y="1098109"/>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679094" name="Rectangle 1206"/>
              <p:cNvSpPr>
                <a:spLocks noChangeArrowheads="1"/>
              </p:cNvSpPr>
              <p:nvPr/>
            </p:nvSpPr>
            <p:spPr bwMode="auto">
              <a:xfrm>
                <a:off x="7798336" y="1051940"/>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95" name="Rectangle 1207"/>
              <p:cNvSpPr>
                <a:spLocks noChangeArrowheads="1"/>
              </p:cNvSpPr>
              <p:nvPr/>
            </p:nvSpPr>
            <p:spPr bwMode="auto">
              <a:xfrm>
                <a:off x="6858000" y="853722"/>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96" name="Oval 1208"/>
              <p:cNvSpPr>
                <a:spLocks noChangeArrowheads="1"/>
              </p:cNvSpPr>
              <p:nvPr/>
            </p:nvSpPr>
            <p:spPr bwMode="auto">
              <a:xfrm>
                <a:off x="7188768" y="762000"/>
                <a:ext cx="21215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97" name="Oval 1209"/>
              <p:cNvSpPr>
                <a:spLocks noChangeArrowheads="1"/>
              </p:cNvSpPr>
              <p:nvPr/>
            </p:nvSpPr>
            <p:spPr bwMode="auto">
              <a:xfrm>
                <a:off x="7573340" y="822943"/>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098" name="Line 1210"/>
              <p:cNvSpPr>
                <a:spLocks noChangeShapeType="1"/>
              </p:cNvSpPr>
              <p:nvPr/>
            </p:nvSpPr>
            <p:spPr bwMode="auto">
              <a:xfrm>
                <a:off x="7405816" y="1211991"/>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099" name="Line 1211"/>
              <p:cNvSpPr>
                <a:spLocks noChangeShapeType="1"/>
              </p:cNvSpPr>
              <p:nvPr/>
            </p:nvSpPr>
            <p:spPr bwMode="auto">
              <a:xfrm flipH="1">
                <a:off x="7480407" y="1464381"/>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00" name="Line 1212"/>
              <p:cNvSpPr>
                <a:spLocks noChangeShapeType="1"/>
              </p:cNvSpPr>
              <p:nvPr/>
            </p:nvSpPr>
            <p:spPr bwMode="auto">
              <a:xfrm flipH="1" flipV="1">
                <a:off x="6897741" y="975607"/>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01" name="Line 1213"/>
              <p:cNvSpPr>
                <a:spLocks noChangeShapeType="1"/>
              </p:cNvSpPr>
              <p:nvPr/>
            </p:nvSpPr>
            <p:spPr bwMode="auto">
              <a:xfrm flipH="1">
                <a:off x="7096447" y="883886"/>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02" name="Line 1214"/>
              <p:cNvSpPr>
                <a:spLocks noChangeShapeType="1"/>
              </p:cNvSpPr>
              <p:nvPr/>
            </p:nvSpPr>
            <p:spPr bwMode="auto">
              <a:xfrm>
                <a:off x="7321443" y="883885"/>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03" name="Line 1215"/>
              <p:cNvSpPr>
                <a:spLocks noChangeShapeType="1"/>
              </p:cNvSpPr>
              <p:nvPr/>
            </p:nvSpPr>
            <p:spPr bwMode="auto">
              <a:xfrm>
                <a:off x="7400925" y="822943"/>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04" name="Line 1216"/>
              <p:cNvSpPr>
                <a:spLocks noChangeShapeType="1"/>
              </p:cNvSpPr>
              <p:nvPr/>
            </p:nvSpPr>
            <p:spPr bwMode="auto">
              <a:xfrm flipH="1">
                <a:off x="7705403" y="1174441"/>
                <a:ext cx="119223"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05" name="Line 1217"/>
              <p:cNvSpPr>
                <a:spLocks noChangeShapeType="1"/>
              </p:cNvSpPr>
              <p:nvPr/>
            </p:nvSpPr>
            <p:spPr bwMode="auto">
              <a:xfrm flipH="1">
                <a:off x="7652823" y="945444"/>
                <a:ext cx="39130"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06" name="Line 1218"/>
              <p:cNvSpPr>
                <a:spLocks noChangeShapeType="1"/>
              </p:cNvSpPr>
              <p:nvPr/>
            </p:nvSpPr>
            <p:spPr bwMode="auto">
              <a:xfrm flipV="1">
                <a:off x="7003514" y="838332"/>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07" name="Line 1219"/>
              <p:cNvSpPr>
                <a:spLocks noChangeShapeType="1"/>
              </p:cNvSpPr>
              <p:nvPr/>
            </p:nvSpPr>
            <p:spPr bwMode="auto">
              <a:xfrm>
                <a:off x="7387474" y="853722"/>
                <a:ext cx="238447"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08" name="Line 1220"/>
              <p:cNvSpPr>
                <a:spLocks noChangeShapeType="1"/>
              </p:cNvSpPr>
              <p:nvPr/>
            </p:nvSpPr>
            <p:spPr bwMode="auto">
              <a:xfrm flipH="1" flipV="1">
                <a:off x="6963773" y="975607"/>
                <a:ext cx="397411"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09" name="Line 1221"/>
              <p:cNvSpPr>
                <a:spLocks noChangeShapeType="1"/>
              </p:cNvSpPr>
              <p:nvPr/>
            </p:nvSpPr>
            <p:spPr bwMode="auto">
              <a:xfrm>
                <a:off x="6990674" y="975607"/>
                <a:ext cx="39680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10" name="Oval 1222"/>
              <p:cNvSpPr>
                <a:spLocks noChangeArrowheads="1"/>
              </p:cNvSpPr>
              <p:nvPr/>
            </p:nvSpPr>
            <p:spPr bwMode="auto">
              <a:xfrm>
                <a:off x="6937482" y="1327106"/>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111" name="Rectangle 1223"/>
              <p:cNvSpPr>
                <a:spLocks noChangeArrowheads="1"/>
              </p:cNvSpPr>
              <p:nvPr/>
            </p:nvSpPr>
            <p:spPr bwMode="auto">
              <a:xfrm>
                <a:off x="7334894" y="1556103"/>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112" name="Line 1224"/>
              <p:cNvSpPr>
                <a:spLocks noChangeShapeType="1"/>
              </p:cNvSpPr>
              <p:nvPr/>
            </p:nvSpPr>
            <p:spPr bwMode="auto">
              <a:xfrm>
                <a:off x="7003514" y="930054"/>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14" name="Line 1226"/>
              <p:cNvSpPr>
                <a:spLocks noChangeShapeType="1"/>
              </p:cNvSpPr>
              <p:nvPr/>
            </p:nvSpPr>
            <p:spPr bwMode="auto">
              <a:xfrm flipH="1" flipV="1">
                <a:off x="7847956" y="1493486"/>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15" name="Rectangle 1227"/>
              <p:cNvSpPr>
                <a:spLocks noChangeArrowheads="1"/>
              </p:cNvSpPr>
              <p:nvPr/>
            </p:nvSpPr>
            <p:spPr bwMode="auto">
              <a:xfrm flipH="1" flipV="1">
                <a:off x="7463996" y="1585207"/>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116" name="Oval 1228"/>
              <p:cNvSpPr>
                <a:spLocks noChangeArrowheads="1"/>
              </p:cNvSpPr>
              <p:nvPr/>
            </p:nvSpPr>
            <p:spPr bwMode="auto">
              <a:xfrm flipH="1" flipV="1">
                <a:off x="7676152" y="1829594"/>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lang="en-US"/>
              </a:p>
            </p:txBody>
          </p:sp>
          <p:sp>
            <p:nvSpPr>
              <p:cNvPr id="679117" name="Rectangle 1229"/>
              <p:cNvSpPr>
                <a:spLocks noChangeArrowheads="1"/>
              </p:cNvSpPr>
              <p:nvPr/>
            </p:nvSpPr>
            <p:spPr bwMode="auto">
              <a:xfrm flipH="1" flipV="1">
                <a:off x="7239000" y="1875147"/>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118" name="Rectangle 1230"/>
              <p:cNvSpPr>
                <a:spLocks noChangeArrowheads="1"/>
              </p:cNvSpPr>
              <p:nvPr/>
            </p:nvSpPr>
            <p:spPr bwMode="auto">
              <a:xfrm flipH="1" flipV="1">
                <a:off x="8179336" y="2073981"/>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119" name="Oval 1231"/>
              <p:cNvSpPr>
                <a:spLocks noChangeArrowheads="1"/>
              </p:cNvSpPr>
              <p:nvPr/>
            </p:nvSpPr>
            <p:spPr bwMode="auto">
              <a:xfrm flipH="1" flipV="1">
                <a:off x="7781925" y="2165703"/>
                <a:ext cx="21215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120" name="Oval 1232"/>
              <p:cNvSpPr>
                <a:spLocks noChangeArrowheads="1"/>
              </p:cNvSpPr>
              <p:nvPr/>
            </p:nvSpPr>
            <p:spPr bwMode="auto">
              <a:xfrm flipH="1" flipV="1">
                <a:off x="7397965" y="2104144"/>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121" name="Line 1233"/>
              <p:cNvSpPr>
                <a:spLocks noChangeShapeType="1"/>
              </p:cNvSpPr>
              <p:nvPr/>
            </p:nvSpPr>
            <p:spPr bwMode="auto">
              <a:xfrm flipH="1" flipV="1">
                <a:off x="7768474" y="1493486"/>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22" name="Line 1234"/>
              <p:cNvSpPr>
                <a:spLocks noChangeShapeType="1"/>
              </p:cNvSpPr>
              <p:nvPr/>
            </p:nvSpPr>
            <p:spPr bwMode="auto">
              <a:xfrm flipV="1">
                <a:off x="7596670" y="1493486"/>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23" name="Line 1235"/>
              <p:cNvSpPr>
                <a:spLocks noChangeShapeType="1"/>
              </p:cNvSpPr>
              <p:nvPr/>
            </p:nvSpPr>
            <p:spPr bwMode="auto">
              <a:xfrm>
                <a:off x="8192176" y="1722483"/>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24" name="Line 1236"/>
              <p:cNvSpPr>
                <a:spLocks noChangeShapeType="1"/>
              </p:cNvSpPr>
              <p:nvPr/>
            </p:nvSpPr>
            <p:spPr bwMode="auto">
              <a:xfrm flipV="1">
                <a:off x="7914599" y="1722483"/>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25" name="Line 1237"/>
              <p:cNvSpPr>
                <a:spLocks noChangeShapeType="1"/>
              </p:cNvSpPr>
              <p:nvPr/>
            </p:nvSpPr>
            <p:spPr bwMode="auto">
              <a:xfrm flipH="1" flipV="1">
                <a:off x="7808215" y="1951480"/>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26" name="Line 1238"/>
              <p:cNvSpPr>
                <a:spLocks noChangeShapeType="1"/>
              </p:cNvSpPr>
              <p:nvPr/>
            </p:nvSpPr>
            <p:spPr bwMode="auto">
              <a:xfrm flipH="1" flipV="1">
                <a:off x="7609510" y="2165703"/>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27" name="Line 1239"/>
              <p:cNvSpPr>
                <a:spLocks noChangeShapeType="1"/>
              </p:cNvSpPr>
              <p:nvPr/>
            </p:nvSpPr>
            <p:spPr bwMode="auto">
              <a:xfrm flipV="1">
                <a:off x="7358223" y="1707709"/>
                <a:ext cx="119223"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28" name="Line 1240"/>
              <p:cNvSpPr>
                <a:spLocks noChangeShapeType="1"/>
              </p:cNvSpPr>
              <p:nvPr/>
            </p:nvSpPr>
            <p:spPr bwMode="auto">
              <a:xfrm flipV="1">
                <a:off x="7490898" y="1707709"/>
                <a:ext cx="39130"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29" name="Line 1241"/>
              <p:cNvSpPr>
                <a:spLocks noChangeShapeType="1"/>
              </p:cNvSpPr>
              <p:nvPr/>
            </p:nvSpPr>
            <p:spPr bwMode="auto">
              <a:xfrm flipH="1">
                <a:off x="7994082" y="2165703"/>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30" name="Line 1242"/>
              <p:cNvSpPr>
                <a:spLocks noChangeShapeType="1"/>
              </p:cNvSpPr>
              <p:nvPr/>
            </p:nvSpPr>
            <p:spPr bwMode="auto">
              <a:xfrm flipH="1" flipV="1">
                <a:off x="7556929" y="1707709"/>
                <a:ext cx="238447"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31" name="Line 1243"/>
              <p:cNvSpPr>
                <a:spLocks noChangeShapeType="1"/>
              </p:cNvSpPr>
              <p:nvPr/>
            </p:nvSpPr>
            <p:spPr bwMode="auto">
              <a:xfrm>
                <a:off x="7821666" y="1493486"/>
                <a:ext cx="397411"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32" name="Line 1244"/>
              <p:cNvSpPr>
                <a:spLocks noChangeShapeType="1"/>
              </p:cNvSpPr>
              <p:nvPr/>
            </p:nvSpPr>
            <p:spPr bwMode="auto">
              <a:xfrm flipH="1" flipV="1">
                <a:off x="7795376" y="1493486"/>
                <a:ext cx="39680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33" name="Oval 1245"/>
              <p:cNvSpPr>
                <a:spLocks noChangeArrowheads="1"/>
              </p:cNvSpPr>
              <p:nvPr/>
            </p:nvSpPr>
            <p:spPr bwMode="auto">
              <a:xfrm flipH="1" flipV="1">
                <a:off x="8033823" y="1600597"/>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134" name="Rectangle 1246"/>
              <p:cNvSpPr>
                <a:spLocks noChangeArrowheads="1"/>
              </p:cNvSpPr>
              <p:nvPr/>
            </p:nvSpPr>
            <p:spPr bwMode="auto">
              <a:xfrm flipH="1" flipV="1">
                <a:off x="7702443" y="1371600"/>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135" name="Line 1247"/>
              <p:cNvSpPr>
                <a:spLocks noChangeShapeType="1"/>
              </p:cNvSpPr>
              <p:nvPr/>
            </p:nvSpPr>
            <p:spPr bwMode="auto">
              <a:xfrm flipH="1" flipV="1">
                <a:off x="7384514" y="1951480"/>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37" name="Line 1249"/>
              <p:cNvSpPr>
                <a:spLocks noChangeShapeType="1"/>
              </p:cNvSpPr>
              <p:nvPr/>
            </p:nvSpPr>
            <p:spPr bwMode="auto">
              <a:xfrm>
                <a:off x="7275137" y="1586001"/>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38" name="Rectangle 1250"/>
              <p:cNvSpPr>
                <a:spLocks noChangeArrowheads="1"/>
              </p:cNvSpPr>
              <p:nvPr/>
            </p:nvSpPr>
            <p:spPr bwMode="auto">
              <a:xfrm>
                <a:off x="7725740" y="1494279"/>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139" name="Oval 1251"/>
              <p:cNvSpPr>
                <a:spLocks noChangeArrowheads="1"/>
              </p:cNvSpPr>
              <p:nvPr/>
            </p:nvSpPr>
            <p:spPr bwMode="auto">
              <a:xfrm>
                <a:off x="7447552" y="1250509"/>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679140" name="Rectangle 1252"/>
              <p:cNvSpPr>
                <a:spLocks noChangeArrowheads="1"/>
              </p:cNvSpPr>
              <p:nvPr/>
            </p:nvSpPr>
            <p:spPr bwMode="auto">
              <a:xfrm>
                <a:off x="7950736" y="1204340"/>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141" name="Rectangle 1253"/>
              <p:cNvSpPr>
                <a:spLocks noChangeArrowheads="1"/>
              </p:cNvSpPr>
              <p:nvPr/>
            </p:nvSpPr>
            <p:spPr bwMode="auto">
              <a:xfrm>
                <a:off x="7010400" y="1006122"/>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142" name="Oval 1254"/>
              <p:cNvSpPr>
                <a:spLocks noChangeArrowheads="1"/>
              </p:cNvSpPr>
              <p:nvPr/>
            </p:nvSpPr>
            <p:spPr bwMode="auto">
              <a:xfrm>
                <a:off x="7341168" y="914400"/>
                <a:ext cx="21215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143" name="Oval 1255"/>
              <p:cNvSpPr>
                <a:spLocks noChangeArrowheads="1"/>
              </p:cNvSpPr>
              <p:nvPr/>
            </p:nvSpPr>
            <p:spPr bwMode="auto">
              <a:xfrm>
                <a:off x="7725740" y="975343"/>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144" name="Line 1256"/>
              <p:cNvSpPr>
                <a:spLocks noChangeShapeType="1"/>
              </p:cNvSpPr>
              <p:nvPr/>
            </p:nvSpPr>
            <p:spPr bwMode="auto">
              <a:xfrm>
                <a:off x="7558216" y="1364391"/>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45" name="Line 1257"/>
              <p:cNvSpPr>
                <a:spLocks noChangeShapeType="1"/>
              </p:cNvSpPr>
              <p:nvPr/>
            </p:nvSpPr>
            <p:spPr bwMode="auto">
              <a:xfrm flipH="1">
                <a:off x="7632807" y="1616781"/>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46" name="Line 1258"/>
              <p:cNvSpPr>
                <a:spLocks noChangeShapeType="1"/>
              </p:cNvSpPr>
              <p:nvPr/>
            </p:nvSpPr>
            <p:spPr bwMode="auto">
              <a:xfrm flipH="1" flipV="1">
                <a:off x="7050141" y="1128007"/>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47" name="Line 1259"/>
              <p:cNvSpPr>
                <a:spLocks noChangeShapeType="1"/>
              </p:cNvSpPr>
              <p:nvPr/>
            </p:nvSpPr>
            <p:spPr bwMode="auto">
              <a:xfrm flipH="1">
                <a:off x="7248847" y="1036286"/>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48" name="Line 1260"/>
              <p:cNvSpPr>
                <a:spLocks noChangeShapeType="1"/>
              </p:cNvSpPr>
              <p:nvPr/>
            </p:nvSpPr>
            <p:spPr bwMode="auto">
              <a:xfrm>
                <a:off x="7473843" y="1036286"/>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49" name="Line 1261"/>
              <p:cNvSpPr>
                <a:spLocks noChangeShapeType="1"/>
              </p:cNvSpPr>
              <p:nvPr/>
            </p:nvSpPr>
            <p:spPr bwMode="auto">
              <a:xfrm>
                <a:off x="7553325" y="975343"/>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50" name="Line 1262"/>
              <p:cNvSpPr>
                <a:spLocks noChangeShapeType="1"/>
              </p:cNvSpPr>
              <p:nvPr/>
            </p:nvSpPr>
            <p:spPr bwMode="auto">
              <a:xfrm flipH="1">
                <a:off x="7857803" y="1326841"/>
                <a:ext cx="119223"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51" name="Line 1263"/>
              <p:cNvSpPr>
                <a:spLocks noChangeShapeType="1"/>
              </p:cNvSpPr>
              <p:nvPr/>
            </p:nvSpPr>
            <p:spPr bwMode="auto">
              <a:xfrm flipH="1">
                <a:off x="7805223" y="1097844"/>
                <a:ext cx="39130"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52" name="Line 1264"/>
              <p:cNvSpPr>
                <a:spLocks noChangeShapeType="1"/>
              </p:cNvSpPr>
              <p:nvPr/>
            </p:nvSpPr>
            <p:spPr bwMode="auto">
              <a:xfrm flipV="1">
                <a:off x="7155914" y="990732"/>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53" name="Line 1265"/>
              <p:cNvSpPr>
                <a:spLocks noChangeShapeType="1"/>
              </p:cNvSpPr>
              <p:nvPr/>
            </p:nvSpPr>
            <p:spPr bwMode="auto">
              <a:xfrm>
                <a:off x="7539874" y="1006122"/>
                <a:ext cx="238447"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54" name="Line 1266"/>
              <p:cNvSpPr>
                <a:spLocks noChangeShapeType="1"/>
              </p:cNvSpPr>
              <p:nvPr/>
            </p:nvSpPr>
            <p:spPr bwMode="auto">
              <a:xfrm flipH="1" flipV="1">
                <a:off x="7116173" y="1128007"/>
                <a:ext cx="397411"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55" name="Line 1267"/>
              <p:cNvSpPr>
                <a:spLocks noChangeShapeType="1"/>
              </p:cNvSpPr>
              <p:nvPr/>
            </p:nvSpPr>
            <p:spPr bwMode="auto">
              <a:xfrm>
                <a:off x="7143074" y="1128007"/>
                <a:ext cx="39680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79156" name="Oval 1268"/>
              <p:cNvSpPr>
                <a:spLocks noChangeArrowheads="1"/>
              </p:cNvSpPr>
              <p:nvPr/>
            </p:nvSpPr>
            <p:spPr bwMode="auto">
              <a:xfrm>
                <a:off x="7089882" y="1479506"/>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157" name="Rectangle 1269"/>
              <p:cNvSpPr>
                <a:spLocks noChangeArrowheads="1"/>
              </p:cNvSpPr>
              <p:nvPr/>
            </p:nvSpPr>
            <p:spPr bwMode="auto">
              <a:xfrm>
                <a:off x="7487294" y="1708503"/>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679158" name="Line 1270"/>
              <p:cNvSpPr>
                <a:spLocks noChangeShapeType="1"/>
              </p:cNvSpPr>
              <p:nvPr/>
            </p:nvSpPr>
            <p:spPr bwMode="auto">
              <a:xfrm>
                <a:off x="7155914" y="1082454"/>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1273" name="Group 1272"/>
            <p:cNvGrpSpPr/>
            <p:nvPr/>
          </p:nvGrpSpPr>
          <p:grpSpPr>
            <a:xfrm flipH="1">
              <a:off x="-630238" y="2667000"/>
              <a:ext cx="7869238" cy="5448300"/>
              <a:chOff x="533400" y="760413"/>
              <a:chExt cx="7869238" cy="5448300"/>
            </a:xfrm>
          </p:grpSpPr>
          <p:sp>
            <p:nvSpPr>
              <p:cNvPr id="1274" name="Line 5"/>
              <p:cNvSpPr>
                <a:spLocks noChangeShapeType="1"/>
              </p:cNvSpPr>
              <p:nvPr/>
            </p:nvSpPr>
            <p:spPr bwMode="auto">
              <a:xfrm flipH="1" flipV="1">
                <a:off x="7696447" y="3322286"/>
                <a:ext cx="21246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275" name="Rectangle 6"/>
              <p:cNvSpPr>
                <a:spLocks noChangeArrowheads="1"/>
              </p:cNvSpPr>
              <p:nvPr/>
            </p:nvSpPr>
            <p:spPr bwMode="auto">
              <a:xfrm flipH="1" flipV="1">
                <a:off x="7311925" y="3414007"/>
                <a:ext cx="145726"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276" name="Oval 7"/>
              <p:cNvSpPr>
                <a:spLocks noChangeArrowheads="1"/>
              </p:cNvSpPr>
              <p:nvPr/>
            </p:nvSpPr>
            <p:spPr bwMode="auto">
              <a:xfrm flipH="1" flipV="1">
                <a:off x="7524392" y="3658394"/>
                <a:ext cx="211854"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277" name="Rectangle 8"/>
              <p:cNvSpPr>
                <a:spLocks noChangeArrowheads="1"/>
              </p:cNvSpPr>
              <p:nvPr/>
            </p:nvSpPr>
            <p:spPr bwMode="auto">
              <a:xfrm flipH="1" flipV="1">
                <a:off x="7086600" y="3703947"/>
                <a:ext cx="145726"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278" name="Rectangle 9"/>
              <p:cNvSpPr>
                <a:spLocks noChangeArrowheads="1"/>
              </p:cNvSpPr>
              <p:nvPr/>
            </p:nvSpPr>
            <p:spPr bwMode="auto">
              <a:xfrm flipH="1" flipV="1">
                <a:off x="8028312" y="3902781"/>
                <a:ext cx="145726" cy="121886"/>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279" name="Oval 10"/>
              <p:cNvSpPr>
                <a:spLocks noChangeArrowheads="1"/>
              </p:cNvSpPr>
              <p:nvPr/>
            </p:nvSpPr>
            <p:spPr bwMode="auto">
              <a:xfrm flipH="1" flipV="1">
                <a:off x="7630319" y="3994503"/>
                <a:ext cx="21246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280" name="Oval 11"/>
              <p:cNvSpPr>
                <a:spLocks noChangeArrowheads="1"/>
              </p:cNvSpPr>
              <p:nvPr/>
            </p:nvSpPr>
            <p:spPr bwMode="auto">
              <a:xfrm flipH="1" flipV="1">
                <a:off x="7245797" y="3932944"/>
                <a:ext cx="211854"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281" name="Line 12"/>
              <p:cNvSpPr>
                <a:spLocks noChangeShapeType="1"/>
              </p:cNvSpPr>
              <p:nvPr/>
            </p:nvSpPr>
            <p:spPr bwMode="auto">
              <a:xfrm flipH="1" flipV="1">
                <a:off x="7616848" y="3322286"/>
                <a:ext cx="13471" cy="3361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282" name="Line 13"/>
              <p:cNvSpPr>
                <a:spLocks noChangeShapeType="1"/>
              </p:cNvSpPr>
              <p:nvPr/>
            </p:nvSpPr>
            <p:spPr bwMode="auto">
              <a:xfrm flipV="1">
                <a:off x="7444793" y="3322285"/>
                <a:ext cx="105927"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283" name="Line 14"/>
              <p:cNvSpPr>
                <a:spLocks noChangeShapeType="1"/>
              </p:cNvSpPr>
              <p:nvPr/>
            </p:nvSpPr>
            <p:spPr bwMode="auto">
              <a:xfrm>
                <a:off x="8041170" y="3551283"/>
                <a:ext cx="93069"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284" name="Line 15"/>
              <p:cNvSpPr>
                <a:spLocks noChangeShapeType="1"/>
              </p:cNvSpPr>
              <p:nvPr/>
            </p:nvSpPr>
            <p:spPr bwMode="auto">
              <a:xfrm flipV="1">
                <a:off x="7763187" y="3551283"/>
                <a:ext cx="172055"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285" name="Line 16"/>
              <p:cNvSpPr>
                <a:spLocks noChangeShapeType="1"/>
              </p:cNvSpPr>
              <p:nvPr/>
            </p:nvSpPr>
            <p:spPr bwMode="auto">
              <a:xfrm flipH="1" flipV="1">
                <a:off x="7656648" y="3780280"/>
                <a:ext cx="53270"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286" name="Line 17"/>
              <p:cNvSpPr>
                <a:spLocks noChangeShapeType="1"/>
              </p:cNvSpPr>
              <p:nvPr/>
            </p:nvSpPr>
            <p:spPr bwMode="auto">
              <a:xfrm flipH="1" flipV="1">
                <a:off x="7457651" y="3994503"/>
                <a:ext cx="172668"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287" name="Line 18"/>
              <p:cNvSpPr>
                <a:spLocks noChangeShapeType="1"/>
              </p:cNvSpPr>
              <p:nvPr/>
            </p:nvSpPr>
            <p:spPr bwMode="auto">
              <a:xfrm flipV="1">
                <a:off x="7205998" y="3536508"/>
                <a:ext cx="119398"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288" name="Line 19"/>
              <p:cNvSpPr>
                <a:spLocks noChangeShapeType="1"/>
              </p:cNvSpPr>
              <p:nvPr/>
            </p:nvSpPr>
            <p:spPr bwMode="auto">
              <a:xfrm flipV="1">
                <a:off x="7338866" y="3536508"/>
                <a:ext cx="39187"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289" name="Line 20"/>
              <p:cNvSpPr>
                <a:spLocks noChangeShapeType="1"/>
              </p:cNvSpPr>
              <p:nvPr/>
            </p:nvSpPr>
            <p:spPr bwMode="auto">
              <a:xfrm flipH="1">
                <a:off x="7842786" y="3994503"/>
                <a:ext cx="185526"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290" name="Line 21"/>
              <p:cNvSpPr>
                <a:spLocks noChangeShapeType="1"/>
              </p:cNvSpPr>
              <p:nvPr/>
            </p:nvSpPr>
            <p:spPr bwMode="auto">
              <a:xfrm flipH="1" flipV="1">
                <a:off x="7404994" y="3536509"/>
                <a:ext cx="238796"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291" name="Line 22"/>
              <p:cNvSpPr>
                <a:spLocks noChangeShapeType="1"/>
              </p:cNvSpPr>
              <p:nvPr/>
            </p:nvSpPr>
            <p:spPr bwMode="auto">
              <a:xfrm>
                <a:off x="7670118" y="3322286"/>
                <a:ext cx="397993"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292" name="Line 23"/>
              <p:cNvSpPr>
                <a:spLocks noChangeShapeType="1"/>
              </p:cNvSpPr>
              <p:nvPr/>
            </p:nvSpPr>
            <p:spPr bwMode="auto">
              <a:xfrm flipH="1" flipV="1">
                <a:off x="7643790" y="3322286"/>
                <a:ext cx="39738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293" name="Oval 24"/>
              <p:cNvSpPr>
                <a:spLocks noChangeArrowheads="1"/>
              </p:cNvSpPr>
              <p:nvPr/>
            </p:nvSpPr>
            <p:spPr bwMode="auto">
              <a:xfrm flipH="1" flipV="1">
                <a:off x="7882585" y="3429397"/>
                <a:ext cx="211854"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294" name="Rectangle 25"/>
              <p:cNvSpPr>
                <a:spLocks noChangeArrowheads="1"/>
              </p:cNvSpPr>
              <p:nvPr/>
            </p:nvSpPr>
            <p:spPr bwMode="auto">
              <a:xfrm flipH="1" flipV="1">
                <a:off x="7550720" y="3200400"/>
                <a:ext cx="145726"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295" name="Line 26"/>
              <p:cNvSpPr>
                <a:spLocks noChangeShapeType="1"/>
              </p:cNvSpPr>
              <p:nvPr/>
            </p:nvSpPr>
            <p:spPr bwMode="auto">
              <a:xfrm flipH="1" flipV="1">
                <a:off x="7232326" y="3780280"/>
                <a:ext cx="795985"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296" name="Rectangle 27"/>
              <p:cNvSpPr>
                <a:spLocks noChangeArrowheads="1"/>
              </p:cNvSpPr>
              <p:nvPr/>
            </p:nvSpPr>
            <p:spPr bwMode="auto">
              <a:xfrm flipV="1">
                <a:off x="7791965" y="3666397"/>
                <a:ext cx="145726"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297" name="Line 28"/>
              <p:cNvSpPr>
                <a:spLocks noChangeShapeType="1"/>
              </p:cNvSpPr>
              <p:nvPr/>
            </p:nvSpPr>
            <p:spPr bwMode="auto">
              <a:xfrm>
                <a:off x="7937692" y="3758118"/>
                <a:ext cx="185526"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298" name="Line 30"/>
              <p:cNvSpPr>
                <a:spLocks noChangeShapeType="1"/>
              </p:cNvSpPr>
              <p:nvPr/>
            </p:nvSpPr>
            <p:spPr bwMode="auto">
              <a:xfrm>
                <a:off x="7427537" y="2424201"/>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299" name="Rectangle 31"/>
              <p:cNvSpPr>
                <a:spLocks noChangeArrowheads="1"/>
              </p:cNvSpPr>
              <p:nvPr/>
            </p:nvSpPr>
            <p:spPr bwMode="auto">
              <a:xfrm>
                <a:off x="7878140" y="2332480"/>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00" name="Oval 32"/>
              <p:cNvSpPr>
                <a:spLocks noChangeArrowheads="1"/>
              </p:cNvSpPr>
              <p:nvPr/>
            </p:nvSpPr>
            <p:spPr bwMode="auto">
              <a:xfrm>
                <a:off x="7599952" y="2088709"/>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1301" name="Rectangle 33"/>
              <p:cNvSpPr>
                <a:spLocks noChangeArrowheads="1"/>
              </p:cNvSpPr>
              <p:nvPr/>
            </p:nvSpPr>
            <p:spPr bwMode="auto">
              <a:xfrm>
                <a:off x="8103136" y="2042540"/>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02" name="Rectangle 34"/>
              <p:cNvSpPr>
                <a:spLocks noChangeArrowheads="1"/>
              </p:cNvSpPr>
              <p:nvPr/>
            </p:nvSpPr>
            <p:spPr bwMode="auto">
              <a:xfrm>
                <a:off x="7162800" y="1844322"/>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03" name="Oval 35"/>
              <p:cNvSpPr>
                <a:spLocks noChangeArrowheads="1"/>
              </p:cNvSpPr>
              <p:nvPr/>
            </p:nvSpPr>
            <p:spPr bwMode="auto">
              <a:xfrm>
                <a:off x="7493568" y="1752600"/>
                <a:ext cx="21215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04" name="Oval 36"/>
              <p:cNvSpPr>
                <a:spLocks noChangeArrowheads="1"/>
              </p:cNvSpPr>
              <p:nvPr/>
            </p:nvSpPr>
            <p:spPr bwMode="auto">
              <a:xfrm>
                <a:off x="7878140" y="1813543"/>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05" name="Line 37"/>
              <p:cNvSpPr>
                <a:spLocks noChangeShapeType="1"/>
              </p:cNvSpPr>
              <p:nvPr/>
            </p:nvSpPr>
            <p:spPr bwMode="auto">
              <a:xfrm>
                <a:off x="7710616" y="2202591"/>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06" name="Line 38"/>
              <p:cNvSpPr>
                <a:spLocks noChangeShapeType="1"/>
              </p:cNvSpPr>
              <p:nvPr/>
            </p:nvSpPr>
            <p:spPr bwMode="auto">
              <a:xfrm flipH="1">
                <a:off x="7785207" y="2454981"/>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07" name="Line 39"/>
              <p:cNvSpPr>
                <a:spLocks noChangeShapeType="1"/>
              </p:cNvSpPr>
              <p:nvPr/>
            </p:nvSpPr>
            <p:spPr bwMode="auto">
              <a:xfrm flipH="1" flipV="1">
                <a:off x="7202541" y="1966207"/>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08" name="Line 40"/>
              <p:cNvSpPr>
                <a:spLocks noChangeShapeType="1"/>
              </p:cNvSpPr>
              <p:nvPr/>
            </p:nvSpPr>
            <p:spPr bwMode="auto">
              <a:xfrm flipH="1">
                <a:off x="7401247" y="1874486"/>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09" name="Line 41"/>
              <p:cNvSpPr>
                <a:spLocks noChangeShapeType="1"/>
              </p:cNvSpPr>
              <p:nvPr/>
            </p:nvSpPr>
            <p:spPr bwMode="auto">
              <a:xfrm>
                <a:off x="7626243" y="1874486"/>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10" name="Line 42"/>
              <p:cNvSpPr>
                <a:spLocks noChangeShapeType="1"/>
              </p:cNvSpPr>
              <p:nvPr/>
            </p:nvSpPr>
            <p:spPr bwMode="auto">
              <a:xfrm>
                <a:off x="7705725" y="1813543"/>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11" name="Line 43"/>
              <p:cNvSpPr>
                <a:spLocks noChangeShapeType="1"/>
              </p:cNvSpPr>
              <p:nvPr/>
            </p:nvSpPr>
            <p:spPr bwMode="auto">
              <a:xfrm flipH="1">
                <a:off x="8010203" y="2165041"/>
                <a:ext cx="119223"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12" name="Line 44"/>
              <p:cNvSpPr>
                <a:spLocks noChangeShapeType="1"/>
              </p:cNvSpPr>
              <p:nvPr/>
            </p:nvSpPr>
            <p:spPr bwMode="auto">
              <a:xfrm flipH="1">
                <a:off x="7957623" y="1936044"/>
                <a:ext cx="39130"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13" name="Line 45"/>
              <p:cNvSpPr>
                <a:spLocks noChangeShapeType="1"/>
              </p:cNvSpPr>
              <p:nvPr/>
            </p:nvSpPr>
            <p:spPr bwMode="auto">
              <a:xfrm flipV="1">
                <a:off x="7308314" y="1828932"/>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14" name="Line 46"/>
              <p:cNvSpPr>
                <a:spLocks noChangeShapeType="1"/>
              </p:cNvSpPr>
              <p:nvPr/>
            </p:nvSpPr>
            <p:spPr bwMode="auto">
              <a:xfrm>
                <a:off x="7692274" y="1844322"/>
                <a:ext cx="238447"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15" name="Line 47"/>
              <p:cNvSpPr>
                <a:spLocks noChangeShapeType="1"/>
              </p:cNvSpPr>
              <p:nvPr/>
            </p:nvSpPr>
            <p:spPr bwMode="auto">
              <a:xfrm flipH="1" flipV="1">
                <a:off x="7268573" y="1966207"/>
                <a:ext cx="397411"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16" name="Line 48"/>
              <p:cNvSpPr>
                <a:spLocks noChangeShapeType="1"/>
              </p:cNvSpPr>
              <p:nvPr/>
            </p:nvSpPr>
            <p:spPr bwMode="auto">
              <a:xfrm>
                <a:off x="7295474" y="1966207"/>
                <a:ext cx="39680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17" name="Oval 49"/>
              <p:cNvSpPr>
                <a:spLocks noChangeArrowheads="1"/>
              </p:cNvSpPr>
              <p:nvPr/>
            </p:nvSpPr>
            <p:spPr bwMode="auto">
              <a:xfrm>
                <a:off x="7242282" y="2317706"/>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18" name="Rectangle 50"/>
              <p:cNvSpPr>
                <a:spLocks noChangeArrowheads="1"/>
              </p:cNvSpPr>
              <p:nvPr/>
            </p:nvSpPr>
            <p:spPr bwMode="auto">
              <a:xfrm>
                <a:off x="7639694" y="2546703"/>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19" name="Line 51"/>
              <p:cNvSpPr>
                <a:spLocks noChangeShapeType="1"/>
              </p:cNvSpPr>
              <p:nvPr/>
            </p:nvSpPr>
            <p:spPr bwMode="auto">
              <a:xfrm>
                <a:off x="7308314" y="1920654"/>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20" name="Rectangle 52"/>
              <p:cNvSpPr>
                <a:spLocks noChangeArrowheads="1"/>
              </p:cNvSpPr>
              <p:nvPr/>
            </p:nvSpPr>
            <p:spPr bwMode="auto">
              <a:xfrm>
                <a:off x="3759200" y="4530725"/>
                <a:ext cx="247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t> </a:t>
                </a:r>
              </a:p>
            </p:txBody>
          </p:sp>
          <p:sp>
            <p:nvSpPr>
              <p:cNvPr id="1321" name="Line 54"/>
              <p:cNvSpPr>
                <a:spLocks noChangeShapeType="1"/>
              </p:cNvSpPr>
              <p:nvPr/>
            </p:nvSpPr>
            <p:spPr bwMode="auto">
              <a:xfrm flipV="1">
                <a:off x="798126" y="35100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22" name="Rectangle 55"/>
              <p:cNvSpPr>
                <a:spLocks noChangeArrowheads="1"/>
              </p:cNvSpPr>
              <p:nvPr/>
            </p:nvSpPr>
            <p:spPr bwMode="auto">
              <a:xfrm flipV="1">
                <a:off x="1248710" y="36016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23" name="Oval 56"/>
              <p:cNvSpPr>
                <a:spLocks noChangeArrowheads="1"/>
              </p:cNvSpPr>
              <p:nvPr/>
            </p:nvSpPr>
            <p:spPr bwMode="auto">
              <a:xfrm flipH="1" flipV="1">
                <a:off x="970534" y="38459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24" name="Rectangle 57"/>
              <p:cNvSpPr>
                <a:spLocks noChangeArrowheads="1"/>
              </p:cNvSpPr>
              <p:nvPr/>
            </p:nvSpPr>
            <p:spPr bwMode="auto">
              <a:xfrm flipV="1">
                <a:off x="1473697" y="38914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25" name="Rectangle 58"/>
              <p:cNvSpPr>
                <a:spLocks noChangeArrowheads="1"/>
              </p:cNvSpPr>
              <p:nvPr/>
            </p:nvSpPr>
            <p:spPr bwMode="auto">
              <a:xfrm flipV="1">
                <a:off x="533400" y="4090214"/>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26" name="Oval 59"/>
              <p:cNvSpPr>
                <a:spLocks noChangeArrowheads="1"/>
              </p:cNvSpPr>
              <p:nvPr/>
            </p:nvSpPr>
            <p:spPr bwMode="auto">
              <a:xfrm flipV="1">
                <a:off x="864155" y="41818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27" name="Oval 60"/>
              <p:cNvSpPr>
                <a:spLocks noChangeArrowheads="1"/>
              </p:cNvSpPr>
              <p:nvPr/>
            </p:nvSpPr>
            <p:spPr bwMode="auto">
              <a:xfrm flipV="1">
                <a:off x="1248710" y="41203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28" name="Line 61"/>
              <p:cNvSpPr>
                <a:spLocks noChangeShapeType="1"/>
              </p:cNvSpPr>
              <p:nvPr/>
            </p:nvSpPr>
            <p:spPr bwMode="auto">
              <a:xfrm flipV="1">
                <a:off x="1076302" y="35100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29" name="Line 62"/>
              <p:cNvSpPr>
                <a:spLocks noChangeShapeType="1"/>
              </p:cNvSpPr>
              <p:nvPr/>
            </p:nvSpPr>
            <p:spPr bwMode="auto">
              <a:xfrm flipH="1" flipV="1">
                <a:off x="1155781" y="35100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30" name="Line 63"/>
              <p:cNvSpPr>
                <a:spLocks noChangeShapeType="1"/>
              </p:cNvSpPr>
              <p:nvPr/>
            </p:nvSpPr>
            <p:spPr bwMode="auto">
              <a:xfrm flipH="1">
                <a:off x="573139" y="37388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31" name="Line 64"/>
              <p:cNvSpPr>
                <a:spLocks noChangeShapeType="1"/>
              </p:cNvSpPr>
              <p:nvPr/>
            </p:nvSpPr>
            <p:spPr bwMode="auto">
              <a:xfrm flipH="1" flipV="1">
                <a:off x="771837" y="37388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32" name="Line 65"/>
              <p:cNvSpPr>
                <a:spLocks noChangeShapeType="1"/>
              </p:cNvSpPr>
              <p:nvPr/>
            </p:nvSpPr>
            <p:spPr bwMode="auto">
              <a:xfrm flipV="1">
                <a:off x="996823" y="39677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33" name="Line 66"/>
              <p:cNvSpPr>
                <a:spLocks noChangeShapeType="1"/>
              </p:cNvSpPr>
              <p:nvPr/>
            </p:nvSpPr>
            <p:spPr bwMode="auto">
              <a:xfrm flipV="1">
                <a:off x="1076302" y="41818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34" name="Line 67"/>
              <p:cNvSpPr>
                <a:spLocks noChangeShapeType="1"/>
              </p:cNvSpPr>
              <p:nvPr/>
            </p:nvSpPr>
            <p:spPr bwMode="auto">
              <a:xfrm flipH="1" flipV="1">
                <a:off x="1380768" y="37241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35" name="Line 68"/>
              <p:cNvSpPr>
                <a:spLocks noChangeShapeType="1"/>
              </p:cNvSpPr>
              <p:nvPr/>
            </p:nvSpPr>
            <p:spPr bwMode="auto">
              <a:xfrm flipH="1" flipV="1">
                <a:off x="1328189" y="37241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36" name="Line 69"/>
              <p:cNvSpPr>
                <a:spLocks noChangeShapeType="1"/>
              </p:cNvSpPr>
              <p:nvPr/>
            </p:nvSpPr>
            <p:spPr bwMode="auto">
              <a:xfrm>
                <a:off x="678908" y="41818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37" name="Line 70"/>
              <p:cNvSpPr>
                <a:spLocks noChangeShapeType="1"/>
              </p:cNvSpPr>
              <p:nvPr/>
            </p:nvSpPr>
            <p:spPr bwMode="auto">
              <a:xfrm flipV="1">
                <a:off x="1062852" y="37241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38" name="Line 71"/>
              <p:cNvSpPr>
                <a:spLocks noChangeShapeType="1"/>
              </p:cNvSpPr>
              <p:nvPr/>
            </p:nvSpPr>
            <p:spPr bwMode="auto">
              <a:xfrm flipH="1">
                <a:off x="639168" y="35100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39" name="Line 72"/>
              <p:cNvSpPr>
                <a:spLocks noChangeShapeType="1"/>
              </p:cNvSpPr>
              <p:nvPr/>
            </p:nvSpPr>
            <p:spPr bwMode="auto">
              <a:xfrm flipV="1">
                <a:off x="666069" y="35100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40" name="Oval 73"/>
              <p:cNvSpPr>
                <a:spLocks noChangeArrowheads="1"/>
              </p:cNvSpPr>
              <p:nvPr/>
            </p:nvSpPr>
            <p:spPr bwMode="auto">
              <a:xfrm flipV="1">
                <a:off x="612879" y="36170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41" name="Rectangle 74"/>
              <p:cNvSpPr>
                <a:spLocks noChangeArrowheads="1"/>
              </p:cNvSpPr>
              <p:nvPr/>
            </p:nvSpPr>
            <p:spPr bwMode="auto">
              <a:xfrm flipV="1">
                <a:off x="1010274" y="33881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42" name="Line 75"/>
              <p:cNvSpPr>
                <a:spLocks noChangeShapeType="1"/>
              </p:cNvSpPr>
              <p:nvPr/>
            </p:nvSpPr>
            <p:spPr bwMode="auto">
              <a:xfrm flipV="1">
                <a:off x="678908" y="39677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43" name="Line 76"/>
              <p:cNvSpPr>
                <a:spLocks noChangeShapeType="1"/>
              </p:cNvSpPr>
              <p:nvPr/>
            </p:nvSpPr>
            <p:spPr bwMode="auto">
              <a:xfrm>
                <a:off x="1766546" y="32620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44" name="Rectangle 77"/>
              <p:cNvSpPr>
                <a:spLocks noChangeArrowheads="1"/>
              </p:cNvSpPr>
              <p:nvPr/>
            </p:nvSpPr>
            <p:spPr bwMode="auto">
              <a:xfrm>
                <a:off x="2217131" y="31703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45" name="Oval 78"/>
              <p:cNvSpPr>
                <a:spLocks noChangeArrowheads="1"/>
              </p:cNvSpPr>
              <p:nvPr/>
            </p:nvSpPr>
            <p:spPr bwMode="auto">
              <a:xfrm>
                <a:off x="1938955" y="29267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46" name="Rectangle 79"/>
              <p:cNvSpPr>
                <a:spLocks noChangeArrowheads="1"/>
              </p:cNvSpPr>
              <p:nvPr/>
            </p:nvSpPr>
            <p:spPr bwMode="auto">
              <a:xfrm>
                <a:off x="2442117" y="28805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47" name="Rectangle 80"/>
              <p:cNvSpPr>
                <a:spLocks noChangeArrowheads="1"/>
              </p:cNvSpPr>
              <p:nvPr/>
            </p:nvSpPr>
            <p:spPr bwMode="auto">
              <a:xfrm>
                <a:off x="1501820" y="2682475"/>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48" name="Oval 81"/>
              <p:cNvSpPr>
                <a:spLocks noChangeArrowheads="1"/>
              </p:cNvSpPr>
              <p:nvPr/>
            </p:nvSpPr>
            <p:spPr bwMode="auto">
              <a:xfrm>
                <a:off x="1832575" y="25908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49" name="Oval 82"/>
              <p:cNvSpPr>
                <a:spLocks noChangeArrowheads="1"/>
              </p:cNvSpPr>
              <p:nvPr/>
            </p:nvSpPr>
            <p:spPr bwMode="auto">
              <a:xfrm>
                <a:off x="2217131" y="26517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50" name="Line 83"/>
              <p:cNvSpPr>
                <a:spLocks noChangeShapeType="1"/>
              </p:cNvSpPr>
              <p:nvPr/>
            </p:nvSpPr>
            <p:spPr bwMode="auto">
              <a:xfrm>
                <a:off x="2044723" y="30485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51" name="Line 84"/>
              <p:cNvSpPr>
                <a:spLocks noChangeShapeType="1"/>
              </p:cNvSpPr>
              <p:nvPr/>
            </p:nvSpPr>
            <p:spPr bwMode="auto">
              <a:xfrm flipH="1">
                <a:off x="2124202" y="32928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52" name="Line 85"/>
              <p:cNvSpPr>
                <a:spLocks noChangeShapeType="1"/>
              </p:cNvSpPr>
              <p:nvPr/>
            </p:nvSpPr>
            <p:spPr bwMode="auto">
              <a:xfrm flipH="1" flipV="1">
                <a:off x="1541560" y="28042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53" name="Line 86"/>
              <p:cNvSpPr>
                <a:spLocks noChangeShapeType="1"/>
              </p:cNvSpPr>
              <p:nvPr/>
            </p:nvSpPr>
            <p:spPr bwMode="auto">
              <a:xfrm flipH="1">
                <a:off x="1740257" y="27126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54" name="Line 87"/>
              <p:cNvSpPr>
                <a:spLocks noChangeShapeType="1"/>
              </p:cNvSpPr>
              <p:nvPr/>
            </p:nvSpPr>
            <p:spPr bwMode="auto">
              <a:xfrm>
                <a:off x="1965244" y="27126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55" name="Line 88"/>
              <p:cNvSpPr>
                <a:spLocks noChangeShapeType="1"/>
              </p:cNvSpPr>
              <p:nvPr/>
            </p:nvSpPr>
            <p:spPr bwMode="auto">
              <a:xfrm>
                <a:off x="2044723" y="26517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56" name="Line 89"/>
              <p:cNvSpPr>
                <a:spLocks noChangeShapeType="1"/>
              </p:cNvSpPr>
              <p:nvPr/>
            </p:nvSpPr>
            <p:spPr bwMode="auto">
              <a:xfrm flipH="1">
                <a:off x="2349188" y="30030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57" name="Line 90"/>
              <p:cNvSpPr>
                <a:spLocks noChangeShapeType="1"/>
              </p:cNvSpPr>
              <p:nvPr/>
            </p:nvSpPr>
            <p:spPr bwMode="auto">
              <a:xfrm flipH="1">
                <a:off x="2296610" y="27741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58" name="Line 91"/>
              <p:cNvSpPr>
                <a:spLocks noChangeShapeType="1"/>
              </p:cNvSpPr>
              <p:nvPr/>
            </p:nvSpPr>
            <p:spPr bwMode="auto">
              <a:xfrm flipV="1">
                <a:off x="1647328" y="26670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59" name="Line 92"/>
              <p:cNvSpPr>
                <a:spLocks noChangeShapeType="1"/>
              </p:cNvSpPr>
              <p:nvPr/>
            </p:nvSpPr>
            <p:spPr bwMode="auto">
              <a:xfrm>
                <a:off x="2031272" y="26824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60" name="Line 93"/>
              <p:cNvSpPr>
                <a:spLocks noChangeShapeType="1"/>
              </p:cNvSpPr>
              <p:nvPr/>
            </p:nvSpPr>
            <p:spPr bwMode="auto">
              <a:xfrm flipH="1" flipV="1">
                <a:off x="1607588" y="28042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61" name="Line 94"/>
              <p:cNvSpPr>
                <a:spLocks noChangeShapeType="1"/>
              </p:cNvSpPr>
              <p:nvPr/>
            </p:nvSpPr>
            <p:spPr bwMode="auto">
              <a:xfrm>
                <a:off x="1634489" y="28042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62" name="Oval 95"/>
              <p:cNvSpPr>
                <a:spLocks noChangeArrowheads="1"/>
              </p:cNvSpPr>
              <p:nvPr/>
            </p:nvSpPr>
            <p:spPr bwMode="auto">
              <a:xfrm>
                <a:off x="1581299" y="31556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63" name="Rectangle 96"/>
              <p:cNvSpPr>
                <a:spLocks noChangeArrowheads="1"/>
              </p:cNvSpPr>
              <p:nvPr/>
            </p:nvSpPr>
            <p:spPr bwMode="auto">
              <a:xfrm>
                <a:off x="1978694" y="33844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64" name="Line 97"/>
              <p:cNvSpPr>
                <a:spLocks noChangeShapeType="1"/>
              </p:cNvSpPr>
              <p:nvPr/>
            </p:nvSpPr>
            <p:spPr bwMode="auto">
              <a:xfrm>
                <a:off x="1647328" y="27587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65" name="Line 98"/>
              <p:cNvSpPr>
                <a:spLocks noChangeShapeType="1"/>
              </p:cNvSpPr>
              <p:nvPr/>
            </p:nvSpPr>
            <p:spPr bwMode="auto">
              <a:xfrm flipH="1">
                <a:off x="1406446" y="349832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66" name="Rectangle 99"/>
              <p:cNvSpPr>
                <a:spLocks noChangeArrowheads="1"/>
              </p:cNvSpPr>
              <p:nvPr/>
            </p:nvSpPr>
            <p:spPr bwMode="auto">
              <a:xfrm flipH="1">
                <a:off x="1022501" y="340664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67" name="Oval 100"/>
              <p:cNvSpPr>
                <a:spLocks noChangeArrowheads="1"/>
              </p:cNvSpPr>
              <p:nvPr/>
            </p:nvSpPr>
            <p:spPr bwMode="auto">
              <a:xfrm flipH="1">
                <a:off x="1234649" y="316300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68" name="Rectangle 101"/>
              <p:cNvSpPr>
                <a:spLocks noChangeArrowheads="1"/>
              </p:cNvSpPr>
              <p:nvPr/>
            </p:nvSpPr>
            <p:spPr bwMode="auto">
              <a:xfrm flipH="1">
                <a:off x="797515" y="311685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69" name="Rectangle 102"/>
              <p:cNvSpPr>
                <a:spLocks noChangeArrowheads="1"/>
              </p:cNvSpPr>
              <p:nvPr/>
            </p:nvSpPr>
            <p:spPr bwMode="auto">
              <a:xfrm flipH="1">
                <a:off x="1737812" y="291873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70" name="Oval 103"/>
              <p:cNvSpPr>
                <a:spLocks noChangeArrowheads="1"/>
              </p:cNvSpPr>
              <p:nvPr/>
            </p:nvSpPr>
            <p:spPr bwMode="auto">
              <a:xfrm flipH="1">
                <a:off x="1340417" y="2827064"/>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71" name="Oval 104"/>
              <p:cNvSpPr>
                <a:spLocks noChangeArrowheads="1"/>
              </p:cNvSpPr>
              <p:nvPr/>
            </p:nvSpPr>
            <p:spPr bwMode="auto">
              <a:xfrm flipH="1">
                <a:off x="956473" y="2887976"/>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72" name="Line 105"/>
              <p:cNvSpPr>
                <a:spLocks noChangeShapeType="1"/>
              </p:cNvSpPr>
              <p:nvPr/>
            </p:nvSpPr>
            <p:spPr bwMode="auto">
              <a:xfrm flipH="1">
                <a:off x="1326967" y="3284825"/>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73" name="Line 106"/>
              <p:cNvSpPr>
                <a:spLocks noChangeShapeType="1"/>
              </p:cNvSpPr>
              <p:nvPr/>
            </p:nvSpPr>
            <p:spPr bwMode="auto">
              <a:xfrm>
                <a:off x="1155170" y="3529087"/>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74" name="Line 107"/>
              <p:cNvSpPr>
                <a:spLocks noChangeShapeType="1"/>
              </p:cNvSpPr>
              <p:nvPr/>
            </p:nvSpPr>
            <p:spPr bwMode="auto">
              <a:xfrm flipV="1">
                <a:off x="1750651" y="3040563"/>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75" name="Line 108"/>
              <p:cNvSpPr>
                <a:spLocks noChangeShapeType="1"/>
              </p:cNvSpPr>
              <p:nvPr/>
            </p:nvSpPr>
            <p:spPr bwMode="auto">
              <a:xfrm>
                <a:off x="1473086" y="2948887"/>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76" name="Line 109"/>
              <p:cNvSpPr>
                <a:spLocks noChangeShapeType="1"/>
              </p:cNvSpPr>
              <p:nvPr/>
            </p:nvSpPr>
            <p:spPr bwMode="auto">
              <a:xfrm flipH="1">
                <a:off x="1366706" y="2948887"/>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77" name="Line 110"/>
              <p:cNvSpPr>
                <a:spLocks noChangeShapeType="1"/>
              </p:cNvSpPr>
              <p:nvPr/>
            </p:nvSpPr>
            <p:spPr bwMode="auto">
              <a:xfrm flipH="1">
                <a:off x="1168009" y="288797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78" name="Line 111"/>
              <p:cNvSpPr>
                <a:spLocks noChangeShapeType="1"/>
              </p:cNvSpPr>
              <p:nvPr/>
            </p:nvSpPr>
            <p:spPr bwMode="auto">
              <a:xfrm>
                <a:off x="916733" y="3239295"/>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79" name="Line 112"/>
              <p:cNvSpPr>
                <a:spLocks noChangeShapeType="1"/>
              </p:cNvSpPr>
              <p:nvPr/>
            </p:nvSpPr>
            <p:spPr bwMode="auto">
              <a:xfrm>
                <a:off x="1049402" y="301041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80" name="Line 113"/>
              <p:cNvSpPr>
                <a:spLocks noChangeShapeType="1"/>
              </p:cNvSpPr>
              <p:nvPr/>
            </p:nvSpPr>
            <p:spPr bwMode="auto">
              <a:xfrm flipH="1" flipV="1">
                <a:off x="1552565" y="2903357"/>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81" name="Line 114"/>
              <p:cNvSpPr>
                <a:spLocks noChangeShapeType="1"/>
              </p:cNvSpPr>
              <p:nvPr/>
            </p:nvSpPr>
            <p:spPr bwMode="auto">
              <a:xfrm flipH="1">
                <a:off x="1115430" y="2918739"/>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82" name="Line 115"/>
              <p:cNvSpPr>
                <a:spLocks noChangeShapeType="1"/>
              </p:cNvSpPr>
              <p:nvPr/>
            </p:nvSpPr>
            <p:spPr bwMode="auto">
              <a:xfrm flipV="1">
                <a:off x="1380156" y="3040563"/>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83" name="Line 116"/>
              <p:cNvSpPr>
                <a:spLocks noChangeShapeType="1"/>
              </p:cNvSpPr>
              <p:nvPr/>
            </p:nvSpPr>
            <p:spPr bwMode="auto">
              <a:xfrm flipH="1">
                <a:off x="1353867" y="3040563"/>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84" name="Oval 117"/>
              <p:cNvSpPr>
                <a:spLocks noChangeArrowheads="1"/>
              </p:cNvSpPr>
              <p:nvPr/>
            </p:nvSpPr>
            <p:spPr bwMode="auto">
              <a:xfrm flipH="1">
                <a:off x="1592304" y="339188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85" name="Rectangle 118"/>
              <p:cNvSpPr>
                <a:spLocks noChangeArrowheads="1"/>
              </p:cNvSpPr>
              <p:nvPr/>
            </p:nvSpPr>
            <p:spPr bwMode="auto">
              <a:xfrm flipH="1">
                <a:off x="1260938" y="3620763"/>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86" name="Line 119"/>
              <p:cNvSpPr>
                <a:spLocks noChangeShapeType="1"/>
              </p:cNvSpPr>
              <p:nvPr/>
            </p:nvSpPr>
            <p:spPr bwMode="auto">
              <a:xfrm flipH="1">
                <a:off x="943022" y="2995033"/>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87" name="Line 120"/>
              <p:cNvSpPr>
                <a:spLocks noChangeShapeType="1"/>
              </p:cNvSpPr>
              <p:nvPr/>
            </p:nvSpPr>
            <p:spPr bwMode="auto">
              <a:xfrm flipH="1" flipV="1">
                <a:off x="2110751" y="35100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88" name="Rectangle 121"/>
              <p:cNvSpPr>
                <a:spLocks noChangeArrowheads="1"/>
              </p:cNvSpPr>
              <p:nvPr/>
            </p:nvSpPr>
            <p:spPr bwMode="auto">
              <a:xfrm flipH="1" flipV="1">
                <a:off x="1726807" y="36016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89" name="Oval 122"/>
              <p:cNvSpPr>
                <a:spLocks noChangeArrowheads="1"/>
              </p:cNvSpPr>
              <p:nvPr/>
            </p:nvSpPr>
            <p:spPr bwMode="auto">
              <a:xfrm flipH="1" flipV="1">
                <a:off x="1938955" y="38459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90" name="Rectangle 123"/>
              <p:cNvSpPr>
                <a:spLocks noChangeArrowheads="1"/>
              </p:cNvSpPr>
              <p:nvPr/>
            </p:nvSpPr>
            <p:spPr bwMode="auto">
              <a:xfrm flipH="1" flipV="1">
                <a:off x="1501820" y="38914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91" name="Rectangle 124"/>
              <p:cNvSpPr>
                <a:spLocks noChangeArrowheads="1"/>
              </p:cNvSpPr>
              <p:nvPr/>
            </p:nvSpPr>
            <p:spPr bwMode="auto">
              <a:xfrm flipH="1" flipV="1">
                <a:off x="2442117" y="4090214"/>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92" name="Oval 125"/>
              <p:cNvSpPr>
                <a:spLocks noChangeArrowheads="1"/>
              </p:cNvSpPr>
              <p:nvPr/>
            </p:nvSpPr>
            <p:spPr bwMode="auto">
              <a:xfrm flipH="1" flipV="1">
                <a:off x="2044723" y="41818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93" name="Oval 126"/>
              <p:cNvSpPr>
                <a:spLocks noChangeArrowheads="1"/>
              </p:cNvSpPr>
              <p:nvPr/>
            </p:nvSpPr>
            <p:spPr bwMode="auto">
              <a:xfrm flipH="1" flipV="1">
                <a:off x="1660778" y="41203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394" name="Line 127"/>
              <p:cNvSpPr>
                <a:spLocks noChangeShapeType="1"/>
              </p:cNvSpPr>
              <p:nvPr/>
            </p:nvSpPr>
            <p:spPr bwMode="auto">
              <a:xfrm flipH="1" flipV="1">
                <a:off x="2031272" y="35100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95" name="Line 128"/>
              <p:cNvSpPr>
                <a:spLocks noChangeShapeType="1"/>
              </p:cNvSpPr>
              <p:nvPr/>
            </p:nvSpPr>
            <p:spPr bwMode="auto">
              <a:xfrm flipV="1">
                <a:off x="1859476" y="35100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96" name="Line 129"/>
              <p:cNvSpPr>
                <a:spLocks noChangeShapeType="1"/>
              </p:cNvSpPr>
              <p:nvPr/>
            </p:nvSpPr>
            <p:spPr bwMode="auto">
              <a:xfrm>
                <a:off x="2454956" y="37388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97" name="Line 130"/>
              <p:cNvSpPr>
                <a:spLocks noChangeShapeType="1"/>
              </p:cNvSpPr>
              <p:nvPr/>
            </p:nvSpPr>
            <p:spPr bwMode="auto">
              <a:xfrm flipV="1">
                <a:off x="2177391" y="37388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98" name="Line 131"/>
              <p:cNvSpPr>
                <a:spLocks noChangeShapeType="1"/>
              </p:cNvSpPr>
              <p:nvPr/>
            </p:nvSpPr>
            <p:spPr bwMode="auto">
              <a:xfrm flipH="1" flipV="1">
                <a:off x="2071012" y="39677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99" name="Line 132"/>
              <p:cNvSpPr>
                <a:spLocks noChangeShapeType="1"/>
              </p:cNvSpPr>
              <p:nvPr/>
            </p:nvSpPr>
            <p:spPr bwMode="auto">
              <a:xfrm flipH="1" flipV="1">
                <a:off x="1872315" y="41818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00" name="Line 133"/>
              <p:cNvSpPr>
                <a:spLocks noChangeShapeType="1"/>
              </p:cNvSpPr>
              <p:nvPr/>
            </p:nvSpPr>
            <p:spPr bwMode="auto">
              <a:xfrm flipV="1">
                <a:off x="1621039" y="37241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01" name="Line 134"/>
              <p:cNvSpPr>
                <a:spLocks noChangeShapeType="1"/>
              </p:cNvSpPr>
              <p:nvPr/>
            </p:nvSpPr>
            <p:spPr bwMode="auto">
              <a:xfrm flipV="1">
                <a:off x="1753707" y="37241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02" name="Line 135"/>
              <p:cNvSpPr>
                <a:spLocks noChangeShapeType="1"/>
              </p:cNvSpPr>
              <p:nvPr/>
            </p:nvSpPr>
            <p:spPr bwMode="auto">
              <a:xfrm flipH="1">
                <a:off x="2256870" y="41818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03" name="Line 136"/>
              <p:cNvSpPr>
                <a:spLocks noChangeShapeType="1"/>
              </p:cNvSpPr>
              <p:nvPr/>
            </p:nvSpPr>
            <p:spPr bwMode="auto">
              <a:xfrm flipH="1" flipV="1">
                <a:off x="1819736" y="37241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04" name="Line 137"/>
              <p:cNvSpPr>
                <a:spLocks noChangeShapeType="1"/>
              </p:cNvSpPr>
              <p:nvPr/>
            </p:nvSpPr>
            <p:spPr bwMode="auto">
              <a:xfrm>
                <a:off x="2084462" y="35100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05" name="Line 138"/>
              <p:cNvSpPr>
                <a:spLocks noChangeShapeType="1"/>
              </p:cNvSpPr>
              <p:nvPr/>
            </p:nvSpPr>
            <p:spPr bwMode="auto">
              <a:xfrm flipH="1" flipV="1">
                <a:off x="2058173" y="35100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06" name="Oval 139"/>
              <p:cNvSpPr>
                <a:spLocks noChangeArrowheads="1"/>
              </p:cNvSpPr>
              <p:nvPr/>
            </p:nvSpPr>
            <p:spPr bwMode="auto">
              <a:xfrm flipH="1" flipV="1">
                <a:off x="2296610" y="36170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407" name="Rectangle 140"/>
              <p:cNvSpPr>
                <a:spLocks noChangeArrowheads="1"/>
              </p:cNvSpPr>
              <p:nvPr/>
            </p:nvSpPr>
            <p:spPr bwMode="auto">
              <a:xfrm flipH="1" flipV="1">
                <a:off x="1965244" y="33881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408" name="Line 141"/>
              <p:cNvSpPr>
                <a:spLocks noChangeShapeType="1"/>
              </p:cNvSpPr>
              <p:nvPr/>
            </p:nvSpPr>
            <p:spPr bwMode="auto">
              <a:xfrm flipH="1" flipV="1">
                <a:off x="1647328" y="39677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09" name="Line 143"/>
              <p:cNvSpPr>
                <a:spLocks noChangeShapeType="1"/>
              </p:cNvSpPr>
              <p:nvPr/>
            </p:nvSpPr>
            <p:spPr bwMode="auto">
              <a:xfrm flipH="1" flipV="1">
                <a:off x="5996951" y="22908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10" name="Rectangle 144"/>
              <p:cNvSpPr>
                <a:spLocks noChangeArrowheads="1"/>
              </p:cNvSpPr>
              <p:nvPr/>
            </p:nvSpPr>
            <p:spPr bwMode="auto">
              <a:xfrm flipH="1" flipV="1">
                <a:off x="5613007" y="23824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411" name="Oval 145"/>
              <p:cNvSpPr>
                <a:spLocks noChangeArrowheads="1"/>
              </p:cNvSpPr>
              <p:nvPr/>
            </p:nvSpPr>
            <p:spPr bwMode="auto">
              <a:xfrm flipV="1">
                <a:off x="5825155" y="26267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412" name="Rectangle 146"/>
              <p:cNvSpPr>
                <a:spLocks noChangeArrowheads="1"/>
              </p:cNvSpPr>
              <p:nvPr/>
            </p:nvSpPr>
            <p:spPr bwMode="auto">
              <a:xfrm flipH="1" flipV="1">
                <a:off x="5388020" y="26722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413" name="Rectangle 147"/>
              <p:cNvSpPr>
                <a:spLocks noChangeArrowheads="1"/>
              </p:cNvSpPr>
              <p:nvPr/>
            </p:nvSpPr>
            <p:spPr bwMode="auto">
              <a:xfrm flipH="1" flipV="1">
                <a:off x="6328317" y="2871014"/>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414" name="Oval 148"/>
              <p:cNvSpPr>
                <a:spLocks noChangeArrowheads="1"/>
              </p:cNvSpPr>
              <p:nvPr/>
            </p:nvSpPr>
            <p:spPr bwMode="auto">
              <a:xfrm flipH="1" flipV="1">
                <a:off x="5930923" y="29626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415" name="Oval 149"/>
              <p:cNvSpPr>
                <a:spLocks noChangeArrowheads="1"/>
              </p:cNvSpPr>
              <p:nvPr/>
            </p:nvSpPr>
            <p:spPr bwMode="auto">
              <a:xfrm flipH="1" flipV="1">
                <a:off x="5546978" y="29011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416" name="Line 150"/>
              <p:cNvSpPr>
                <a:spLocks noChangeShapeType="1"/>
              </p:cNvSpPr>
              <p:nvPr/>
            </p:nvSpPr>
            <p:spPr bwMode="auto">
              <a:xfrm flipH="1" flipV="1">
                <a:off x="5917472" y="22908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17" name="Line 151"/>
              <p:cNvSpPr>
                <a:spLocks noChangeShapeType="1"/>
              </p:cNvSpPr>
              <p:nvPr/>
            </p:nvSpPr>
            <p:spPr bwMode="auto">
              <a:xfrm flipV="1">
                <a:off x="5745676" y="22908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18" name="Line 152"/>
              <p:cNvSpPr>
                <a:spLocks noChangeShapeType="1"/>
              </p:cNvSpPr>
              <p:nvPr/>
            </p:nvSpPr>
            <p:spPr bwMode="auto">
              <a:xfrm>
                <a:off x="6341156" y="25196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19" name="Line 153"/>
              <p:cNvSpPr>
                <a:spLocks noChangeShapeType="1"/>
              </p:cNvSpPr>
              <p:nvPr/>
            </p:nvSpPr>
            <p:spPr bwMode="auto">
              <a:xfrm flipV="1">
                <a:off x="6063591" y="25196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20" name="Line 154"/>
              <p:cNvSpPr>
                <a:spLocks noChangeShapeType="1"/>
              </p:cNvSpPr>
              <p:nvPr/>
            </p:nvSpPr>
            <p:spPr bwMode="auto">
              <a:xfrm flipH="1" flipV="1">
                <a:off x="5957212" y="27485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21" name="Line 155"/>
              <p:cNvSpPr>
                <a:spLocks noChangeShapeType="1"/>
              </p:cNvSpPr>
              <p:nvPr/>
            </p:nvSpPr>
            <p:spPr bwMode="auto">
              <a:xfrm flipH="1" flipV="1">
                <a:off x="5758515" y="29626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22" name="Line 156"/>
              <p:cNvSpPr>
                <a:spLocks noChangeShapeType="1"/>
              </p:cNvSpPr>
              <p:nvPr/>
            </p:nvSpPr>
            <p:spPr bwMode="auto">
              <a:xfrm flipV="1">
                <a:off x="5507239" y="25049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23" name="Line 157"/>
              <p:cNvSpPr>
                <a:spLocks noChangeShapeType="1"/>
              </p:cNvSpPr>
              <p:nvPr/>
            </p:nvSpPr>
            <p:spPr bwMode="auto">
              <a:xfrm flipV="1">
                <a:off x="5639907" y="25049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24" name="Line 158"/>
              <p:cNvSpPr>
                <a:spLocks noChangeShapeType="1"/>
              </p:cNvSpPr>
              <p:nvPr/>
            </p:nvSpPr>
            <p:spPr bwMode="auto">
              <a:xfrm flipH="1">
                <a:off x="6143070" y="29626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25" name="Line 159"/>
              <p:cNvSpPr>
                <a:spLocks noChangeShapeType="1"/>
              </p:cNvSpPr>
              <p:nvPr/>
            </p:nvSpPr>
            <p:spPr bwMode="auto">
              <a:xfrm flipH="1" flipV="1">
                <a:off x="5705936" y="25049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26" name="Line 160"/>
              <p:cNvSpPr>
                <a:spLocks noChangeShapeType="1"/>
              </p:cNvSpPr>
              <p:nvPr/>
            </p:nvSpPr>
            <p:spPr bwMode="auto">
              <a:xfrm>
                <a:off x="5970662" y="22908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27" name="Line 161"/>
              <p:cNvSpPr>
                <a:spLocks noChangeShapeType="1"/>
              </p:cNvSpPr>
              <p:nvPr/>
            </p:nvSpPr>
            <p:spPr bwMode="auto">
              <a:xfrm flipH="1" flipV="1">
                <a:off x="5944373" y="22908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28" name="Oval 162"/>
              <p:cNvSpPr>
                <a:spLocks noChangeArrowheads="1"/>
              </p:cNvSpPr>
              <p:nvPr/>
            </p:nvSpPr>
            <p:spPr bwMode="auto">
              <a:xfrm flipH="1" flipV="1">
                <a:off x="6182810" y="23978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429" name="Rectangle 163"/>
              <p:cNvSpPr>
                <a:spLocks noChangeArrowheads="1"/>
              </p:cNvSpPr>
              <p:nvPr/>
            </p:nvSpPr>
            <p:spPr bwMode="auto">
              <a:xfrm flipH="1" flipV="1">
                <a:off x="5851444" y="21689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430" name="Line 164"/>
              <p:cNvSpPr>
                <a:spLocks noChangeShapeType="1"/>
              </p:cNvSpPr>
              <p:nvPr/>
            </p:nvSpPr>
            <p:spPr bwMode="auto">
              <a:xfrm flipH="1" flipV="1">
                <a:off x="5533528" y="27485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31" name="Line 165"/>
              <p:cNvSpPr>
                <a:spLocks noChangeShapeType="1"/>
              </p:cNvSpPr>
              <p:nvPr/>
            </p:nvSpPr>
            <p:spPr bwMode="auto">
              <a:xfrm flipH="1">
                <a:off x="5028531" y="20428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32" name="Rectangle 166"/>
              <p:cNvSpPr>
                <a:spLocks noChangeArrowheads="1"/>
              </p:cNvSpPr>
              <p:nvPr/>
            </p:nvSpPr>
            <p:spPr bwMode="auto">
              <a:xfrm flipH="1">
                <a:off x="4644587" y="19511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433" name="Oval 167"/>
              <p:cNvSpPr>
                <a:spLocks noChangeArrowheads="1"/>
              </p:cNvSpPr>
              <p:nvPr/>
            </p:nvSpPr>
            <p:spPr bwMode="auto">
              <a:xfrm flipH="1">
                <a:off x="4856734" y="17075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434" name="Rectangle 168"/>
              <p:cNvSpPr>
                <a:spLocks noChangeArrowheads="1"/>
              </p:cNvSpPr>
              <p:nvPr/>
            </p:nvSpPr>
            <p:spPr bwMode="auto">
              <a:xfrm flipH="1">
                <a:off x="4419600" y="16613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435" name="Rectangle 169"/>
              <p:cNvSpPr>
                <a:spLocks noChangeArrowheads="1"/>
              </p:cNvSpPr>
              <p:nvPr/>
            </p:nvSpPr>
            <p:spPr bwMode="auto">
              <a:xfrm flipH="1">
                <a:off x="5359897" y="1463275"/>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436" name="Oval 170"/>
              <p:cNvSpPr>
                <a:spLocks noChangeArrowheads="1"/>
              </p:cNvSpPr>
              <p:nvPr/>
            </p:nvSpPr>
            <p:spPr bwMode="auto">
              <a:xfrm flipH="1">
                <a:off x="4962502" y="13716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437" name="Oval 171"/>
              <p:cNvSpPr>
                <a:spLocks noChangeArrowheads="1"/>
              </p:cNvSpPr>
              <p:nvPr/>
            </p:nvSpPr>
            <p:spPr bwMode="auto">
              <a:xfrm flipH="1">
                <a:off x="4578558" y="14325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438" name="Line 172"/>
              <p:cNvSpPr>
                <a:spLocks noChangeShapeType="1"/>
              </p:cNvSpPr>
              <p:nvPr/>
            </p:nvSpPr>
            <p:spPr bwMode="auto">
              <a:xfrm flipH="1">
                <a:off x="4949052" y="18293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39" name="Line 173"/>
              <p:cNvSpPr>
                <a:spLocks noChangeShapeType="1"/>
              </p:cNvSpPr>
              <p:nvPr/>
            </p:nvSpPr>
            <p:spPr bwMode="auto">
              <a:xfrm>
                <a:off x="4777255" y="20736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40" name="Line 174"/>
              <p:cNvSpPr>
                <a:spLocks noChangeShapeType="1"/>
              </p:cNvSpPr>
              <p:nvPr/>
            </p:nvSpPr>
            <p:spPr bwMode="auto">
              <a:xfrm flipV="1">
                <a:off x="5372736" y="15850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41" name="Line 175"/>
              <p:cNvSpPr>
                <a:spLocks noChangeShapeType="1"/>
              </p:cNvSpPr>
              <p:nvPr/>
            </p:nvSpPr>
            <p:spPr bwMode="auto">
              <a:xfrm>
                <a:off x="5095171" y="14934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42" name="Line 176"/>
              <p:cNvSpPr>
                <a:spLocks noChangeShapeType="1"/>
              </p:cNvSpPr>
              <p:nvPr/>
            </p:nvSpPr>
            <p:spPr bwMode="auto">
              <a:xfrm flipH="1">
                <a:off x="4988792" y="14934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43" name="Line 177"/>
              <p:cNvSpPr>
                <a:spLocks noChangeShapeType="1"/>
              </p:cNvSpPr>
              <p:nvPr/>
            </p:nvSpPr>
            <p:spPr bwMode="auto">
              <a:xfrm flipH="1">
                <a:off x="4790094" y="14325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44" name="Line 178"/>
              <p:cNvSpPr>
                <a:spLocks noChangeShapeType="1"/>
              </p:cNvSpPr>
              <p:nvPr/>
            </p:nvSpPr>
            <p:spPr bwMode="auto">
              <a:xfrm>
                <a:off x="4538818" y="17838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45" name="Line 179"/>
              <p:cNvSpPr>
                <a:spLocks noChangeShapeType="1"/>
              </p:cNvSpPr>
              <p:nvPr/>
            </p:nvSpPr>
            <p:spPr bwMode="auto">
              <a:xfrm>
                <a:off x="4671487" y="15549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46" name="Line 180"/>
              <p:cNvSpPr>
                <a:spLocks noChangeShapeType="1"/>
              </p:cNvSpPr>
              <p:nvPr/>
            </p:nvSpPr>
            <p:spPr bwMode="auto">
              <a:xfrm flipH="1" flipV="1">
                <a:off x="5174650" y="14478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47" name="Line 181"/>
              <p:cNvSpPr>
                <a:spLocks noChangeShapeType="1"/>
              </p:cNvSpPr>
              <p:nvPr/>
            </p:nvSpPr>
            <p:spPr bwMode="auto">
              <a:xfrm flipH="1">
                <a:off x="4737516" y="14632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48" name="Line 182"/>
              <p:cNvSpPr>
                <a:spLocks noChangeShapeType="1"/>
              </p:cNvSpPr>
              <p:nvPr/>
            </p:nvSpPr>
            <p:spPr bwMode="auto">
              <a:xfrm flipV="1">
                <a:off x="5002242" y="15850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49" name="Line 183"/>
              <p:cNvSpPr>
                <a:spLocks noChangeShapeType="1"/>
              </p:cNvSpPr>
              <p:nvPr/>
            </p:nvSpPr>
            <p:spPr bwMode="auto">
              <a:xfrm flipH="1">
                <a:off x="4975953" y="15850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50" name="Oval 184"/>
              <p:cNvSpPr>
                <a:spLocks noChangeArrowheads="1"/>
              </p:cNvSpPr>
              <p:nvPr/>
            </p:nvSpPr>
            <p:spPr bwMode="auto">
              <a:xfrm flipH="1">
                <a:off x="5214389" y="19364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451" name="Rectangle 185"/>
              <p:cNvSpPr>
                <a:spLocks noChangeArrowheads="1"/>
              </p:cNvSpPr>
              <p:nvPr/>
            </p:nvSpPr>
            <p:spPr bwMode="auto">
              <a:xfrm flipH="1">
                <a:off x="4883023" y="21652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452" name="Line 186"/>
              <p:cNvSpPr>
                <a:spLocks noChangeShapeType="1"/>
              </p:cNvSpPr>
              <p:nvPr/>
            </p:nvSpPr>
            <p:spPr bwMode="auto">
              <a:xfrm flipH="1">
                <a:off x="4565108" y="15395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53" name="Line 187"/>
              <p:cNvSpPr>
                <a:spLocks noChangeShapeType="1"/>
              </p:cNvSpPr>
              <p:nvPr/>
            </p:nvSpPr>
            <p:spPr bwMode="auto">
              <a:xfrm>
                <a:off x="5388632" y="227912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54" name="Rectangle 188"/>
              <p:cNvSpPr>
                <a:spLocks noChangeArrowheads="1"/>
              </p:cNvSpPr>
              <p:nvPr/>
            </p:nvSpPr>
            <p:spPr bwMode="auto">
              <a:xfrm>
                <a:off x="5839216" y="218744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455" name="Oval 189"/>
              <p:cNvSpPr>
                <a:spLocks noChangeArrowheads="1"/>
              </p:cNvSpPr>
              <p:nvPr/>
            </p:nvSpPr>
            <p:spPr bwMode="auto">
              <a:xfrm>
                <a:off x="5561040" y="194380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456" name="Rectangle 190"/>
              <p:cNvSpPr>
                <a:spLocks noChangeArrowheads="1"/>
              </p:cNvSpPr>
              <p:nvPr/>
            </p:nvSpPr>
            <p:spPr bwMode="auto">
              <a:xfrm>
                <a:off x="6064203" y="189765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457" name="Rectangle 191"/>
              <p:cNvSpPr>
                <a:spLocks noChangeArrowheads="1"/>
              </p:cNvSpPr>
              <p:nvPr/>
            </p:nvSpPr>
            <p:spPr bwMode="auto">
              <a:xfrm>
                <a:off x="5123906" y="169953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458" name="Oval 192"/>
              <p:cNvSpPr>
                <a:spLocks noChangeArrowheads="1"/>
              </p:cNvSpPr>
              <p:nvPr/>
            </p:nvSpPr>
            <p:spPr bwMode="auto">
              <a:xfrm>
                <a:off x="5454660" y="1607864"/>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459" name="Oval 193"/>
              <p:cNvSpPr>
                <a:spLocks noChangeArrowheads="1"/>
              </p:cNvSpPr>
              <p:nvPr/>
            </p:nvSpPr>
            <p:spPr bwMode="auto">
              <a:xfrm>
                <a:off x="5839216" y="1668776"/>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460" name="Line 194"/>
              <p:cNvSpPr>
                <a:spLocks noChangeShapeType="1"/>
              </p:cNvSpPr>
              <p:nvPr/>
            </p:nvSpPr>
            <p:spPr bwMode="auto">
              <a:xfrm>
                <a:off x="5666808" y="2065625"/>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61" name="Line 195"/>
              <p:cNvSpPr>
                <a:spLocks noChangeShapeType="1"/>
              </p:cNvSpPr>
              <p:nvPr/>
            </p:nvSpPr>
            <p:spPr bwMode="auto">
              <a:xfrm flipH="1">
                <a:off x="5746287" y="2309887"/>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62" name="Line 196"/>
              <p:cNvSpPr>
                <a:spLocks noChangeShapeType="1"/>
              </p:cNvSpPr>
              <p:nvPr/>
            </p:nvSpPr>
            <p:spPr bwMode="auto">
              <a:xfrm flipH="1" flipV="1">
                <a:off x="5163645" y="1821363"/>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63" name="Line 197"/>
              <p:cNvSpPr>
                <a:spLocks noChangeShapeType="1"/>
              </p:cNvSpPr>
              <p:nvPr/>
            </p:nvSpPr>
            <p:spPr bwMode="auto">
              <a:xfrm flipH="1">
                <a:off x="5362343" y="1729687"/>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64" name="Line 198"/>
              <p:cNvSpPr>
                <a:spLocks noChangeShapeType="1"/>
              </p:cNvSpPr>
              <p:nvPr/>
            </p:nvSpPr>
            <p:spPr bwMode="auto">
              <a:xfrm>
                <a:off x="5587329" y="1729687"/>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65" name="Line 199"/>
              <p:cNvSpPr>
                <a:spLocks noChangeShapeType="1"/>
              </p:cNvSpPr>
              <p:nvPr/>
            </p:nvSpPr>
            <p:spPr bwMode="auto">
              <a:xfrm>
                <a:off x="5666808" y="166877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66" name="Line 200"/>
              <p:cNvSpPr>
                <a:spLocks noChangeShapeType="1"/>
              </p:cNvSpPr>
              <p:nvPr/>
            </p:nvSpPr>
            <p:spPr bwMode="auto">
              <a:xfrm flipH="1">
                <a:off x="5971274" y="2020095"/>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67" name="Line 201"/>
              <p:cNvSpPr>
                <a:spLocks noChangeShapeType="1"/>
              </p:cNvSpPr>
              <p:nvPr/>
            </p:nvSpPr>
            <p:spPr bwMode="auto">
              <a:xfrm flipH="1">
                <a:off x="5918695" y="179121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68" name="Line 202"/>
              <p:cNvSpPr>
                <a:spLocks noChangeShapeType="1"/>
              </p:cNvSpPr>
              <p:nvPr/>
            </p:nvSpPr>
            <p:spPr bwMode="auto">
              <a:xfrm flipV="1">
                <a:off x="5269413" y="1684157"/>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69" name="Line 203"/>
              <p:cNvSpPr>
                <a:spLocks noChangeShapeType="1"/>
              </p:cNvSpPr>
              <p:nvPr/>
            </p:nvSpPr>
            <p:spPr bwMode="auto">
              <a:xfrm>
                <a:off x="5653358" y="1699539"/>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70" name="Line 204"/>
              <p:cNvSpPr>
                <a:spLocks noChangeShapeType="1"/>
              </p:cNvSpPr>
              <p:nvPr/>
            </p:nvSpPr>
            <p:spPr bwMode="auto">
              <a:xfrm flipH="1" flipV="1">
                <a:off x="5229674" y="1821363"/>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71" name="Line 205"/>
              <p:cNvSpPr>
                <a:spLocks noChangeShapeType="1"/>
              </p:cNvSpPr>
              <p:nvPr/>
            </p:nvSpPr>
            <p:spPr bwMode="auto">
              <a:xfrm>
                <a:off x="5256574" y="1821363"/>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72" name="Oval 206"/>
              <p:cNvSpPr>
                <a:spLocks noChangeArrowheads="1"/>
              </p:cNvSpPr>
              <p:nvPr/>
            </p:nvSpPr>
            <p:spPr bwMode="auto">
              <a:xfrm>
                <a:off x="5203385" y="217268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473" name="Rectangle 207"/>
              <p:cNvSpPr>
                <a:spLocks noChangeArrowheads="1"/>
              </p:cNvSpPr>
              <p:nvPr/>
            </p:nvSpPr>
            <p:spPr bwMode="auto">
              <a:xfrm>
                <a:off x="5600779" y="2401563"/>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474" name="Line 208"/>
              <p:cNvSpPr>
                <a:spLocks noChangeShapeType="1"/>
              </p:cNvSpPr>
              <p:nvPr/>
            </p:nvSpPr>
            <p:spPr bwMode="auto">
              <a:xfrm>
                <a:off x="5269413" y="1775833"/>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75" name="Line 209"/>
              <p:cNvSpPr>
                <a:spLocks noChangeShapeType="1"/>
              </p:cNvSpPr>
              <p:nvPr/>
            </p:nvSpPr>
            <p:spPr bwMode="auto">
              <a:xfrm flipV="1">
                <a:off x="4684326" y="22908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76" name="Rectangle 210"/>
              <p:cNvSpPr>
                <a:spLocks noChangeArrowheads="1"/>
              </p:cNvSpPr>
              <p:nvPr/>
            </p:nvSpPr>
            <p:spPr bwMode="auto">
              <a:xfrm flipV="1">
                <a:off x="5134910" y="23824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477" name="Oval 211"/>
              <p:cNvSpPr>
                <a:spLocks noChangeArrowheads="1"/>
              </p:cNvSpPr>
              <p:nvPr/>
            </p:nvSpPr>
            <p:spPr bwMode="auto">
              <a:xfrm flipV="1">
                <a:off x="4856734" y="26267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478" name="Rectangle 212"/>
              <p:cNvSpPr>
                <a:spLocks noChangeArrowheads="1"/>
              </p:cNvSpPr>
              <p:nvPr/>
            </p:nvSpPr>
            <p:spPr bwMode="auto">
              <a:xfrm flipV="1">
                <a:off x="5359897" y="26722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479" name="Rectangle 213"/>
              <p:cNvSpPr>
                <a:spLocks noChangeArrowheads="1"/>
              </p:cNvSpPr>
              <p:nvPr/>
            </p:nvSpPr>
            <p:spPr bwMode="auto">
              <a:xfrm flipV="1">
                <a:off x="4419600" y="2871014"/>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480" name="Oval 214"/>
              <p:cNvSpPr>
                <a:spLocks noChangeArrowheads="1"/>
              </p:cNvSpPr>
              <p:nvPr/>
            </p:nvSpPr>
            <p:spPr bwMode="auto">
              <a:xfrm flipV="1">
                <a:off x="4750355" y="29626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481" name="Oval 215"/>
              <p:cNvSpPr>
                <a:spLocks noChangeArrowheads="1"/>
              </p:cNvSpPr>
              <p:nvPr/>
            </p:nvSpPr>
            <p:spPr bwMode="auto">
              <a:xfrm flipV="1">
                <a:off x="5134910" y="29011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482" name="Line 216"/>
              <p:cNvSpPr>
                <a:spLocks noChangeShapeType="1"/>
              </p:cNvSpPr>
              <p:nvPr/>
            </p:nvSpPr>
            <p:spPr bwMode="auto">
              <a:xfrm flipV="1">
                <a:off x="4962502" y="22908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83" name="Line 217"/>
              <p:cNvSpPr>
                <a:spLocks noChangeShapeType="1"/>
              </p:cNvSpPr>
              <p:nvPr/>
            </p:nvSpPr>
            <p:spPr bwMode="auto">
              <a:xfrm flipH="1" flipV="1">
                <a:off x="5041981" y="22908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84" name="Line 218"/>
              <p:cNvSpPr>
                <a:spLocks noChangeShapeType="1"/>
              </p:cNvSpPr>
              <p:nvPr/>
            </p:nvSpPr>
            <p:spPr bwMode="auto">
              <a:xfrm flipH="1">
                <a:off x="4459339" y="25196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85" name="Line 219"/>
              <p:cNvSpPr>
                <a:spLocks noChangeShapeType="1"/>
              </p:cNvSpPr>
              <p:nvPr/>
            </p:nvSpPr>
            <p:spPr bwMode="auto">
              <a:xfrm flipH="1" flipV="1">
                <a:off x="4658037" y="25196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86" name="Line 220"/>
              <p:cNvSpPr>
                <a:spLocks noChangeShapeType="1"/>
              </p:cNvSpPr>
              <p:nvPr/>
            </p:nvSpPr>
            <p:spPr bwMode="auto">
              <a:xfrm flipV="1">
                <a:off x="4883023" y="27485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87" name="Line 221"/>
              <p:cNvSpPr>
                <a:spLocks noChangeShapeType="1"/>
              </p:cNvSpPr>
              <p:nvPr/>
            </p:nvSpPr>
            <p:spPr bwMode="auto">
              <a:xfrm flipV="1">
                <a:off x="4962502" y="29626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88" name="Line 222"/>
              <p:cNvSpPr>
                <a:spLocks noChangeShapeType="1"/>
              </p:cNvSpPr>
              <p:nvPr/>
            </p:nvSpPr>
            <p:spPr bwMode="auto">
              <a:xfrm flipH="1" flipV="1">
                <a:off x="5266968" y="25049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89" name="Line 223"/>
              <p:cNvSpPr>
                <a:spLocks noChangeShapeType="1"/>
              </p:cNvSpPr>
              <p:nvPr/>
            </p:nvSpPr>
            <p:spPr bwMode="auto">
              <a:xfrm flipH="1" flipV="1">
                <a:off x="5214389" y="25049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90" name="Line 224"/>
              <p:cNvSpPr>
                <a:spLocks noChangeShapeType="1"/>
              </p:cNvSpPr>
              <p:nvPr/>
            </p:nvSpPr>
            <p:spPr bwMode="auto">
              <a:xfrm>
                <a:off x="4565108" y="29626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91" name="Line 225"/>
              <p:cNvSpPr>
                <a:spLocks noChangeShapeType="1"/>
              </p:cNvSpPr>
              <p:nvPr/>
            </p:nvSpPr>
            <p:spPr bwMode="auto">
              <a:xfrm flipV="1">
                <a:off x="4949052" y="25049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92" name="Line 226"/>
              <p:cNvSpPr>
                <a:spLocks noChangeShapeType="1"/>
              </p:cNvSpPr>
              <p:nvPr/>
            </p:nvSpPr>
            <p:spPr bwMode="auto">
              <a:xfrm flipH="1">
                <a:off x="4525368" y="22908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93" name="Line 227"/>
              <p:cNvSpPr>
                <a:spLocks noChangeShapeType="1"/>
              </p:cNvSpPr>
              <p:nvPr/>
            </p:nvSpPr>
            <p:spPr bwMode="auto">
              <a:xfrm flipV="1">
                <a:off x="4552269" y="22908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94" name="Oval 228"/>
              <p:cNvSpPr>
                <a:spLocks noChangeArrowheads="1"/>
              </p:cNvSpPr>
              <p:nvPr/>
            </p:nvSpPr>
            <p:spPr bwMode="auto">
              <a:xfrm flipV="1">
                <a:off x="4499079" y="23978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495" name="Rectangle 229"/>
              <p:cNvSpPr>
                <a:spLocks noChangeArrowheads="1"/>
              </p:cNvSpPr>
              <p:nvPr/>
            </p:nvSpPr>
            <p:spPr bwMode="auto">
              <a:xfrm flipV="1">
                <a:off x="4896474" y="21689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496" name="Line 230"/>
              <p:cNvSpPr>
                <a:spLocks noChangeShapeType="1"/>
              </p:cNvSpPr>
              <p:nvPr/>
            </p:nvSpPr>
            <p:spPr bwMode="auto">
              <a:xfrm flipV="1">
                <a:off x="4565108" y="27485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97" name="Line 232"/>
              <p:cNvSpPr>
                <a:spLocks noChangeShapeType="1"/>
              </p:cNvSpPr>
              <p:nvPr/>
            </p:nvSpPr>
            <p:spPr bwMode="auto">
              <a:xfrm>
                <a:off x="5827326" y="20428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98" name="Rectangle 233"/>
              <p:cNvSpPr>
                <a:spLocks noChangeArrowheads="1"/>
              </p:cNvSpPr>
              <p:nvPr/>
            </p:nvSpPr>
            <p:spPr bwMode="auto">
              <a:xfrm>
                <a:off x="6277910" y="19511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499" name="Oval 234"/>
              <p:cNvSpPr>
                <a:spLocks noChangeArrowheads="1"/>
              </p:cNvSpPr>
              <p:nvPr/>
            </p:nvSpPr>
            <p:spPr bwMode="auto">
              <a:xfrm flipH="1">
                <a:off x="5999734" y="17075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00" name="Rectangle 235"/>
              <p:cNvSpPr>
                <a:spLocks noChangeArrowheads="1"/>
              </p:cNvSpPr>
              <p:nvPr/>
            </p:nvSpPr>
            <p:spPr bwMode="auto">
              <a:xfrm>
                <a:off x="6502897" y="16613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01" name="Rectangle 236"/>
              <p:cNvSpPr>
                <a:spLocks noChangeArrowheads="1"/>
              </p:cNvSpPr>
              <p:nvPr/>
            </p:nvSpPr>
            <p:spPr bwMode="auto">
              <a:xfrm>
                <a:off x="5562600" y="14632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02" name="Oval 237"/>
              <p:cNvSpPr>
                <a:spLocks noChangeArrowheads="1"/>
              </p:cNvSpPr>
              <p:nvPr/>
            </p:nvSpPr>
            <p:spPr bwMode="auto">
              <a:xfrm>
                <a:off x="5893355" y="13716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03" name="Oval 238"/>
              <p:cNvSpPr>
                <a:spLocks noChangeArrowheads="1"/>
              </p:cNvSpPr>
              <p:nvPr/>
            </p:nvSpPr>
            <p:spPr bwMode="auto">
              <a:xfrm>
                <a:off x="6277910" y="14325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04" name="Line 239"/>
              <p:cNvSpPr>
                <a:spLocks noChangeShapeType="1"/>
              </p:cNvSpPr>
              <p:nvPr/>
            </p:nvSpPr>
            <p:spPr bwMode="auto">
              <a:xfrm>
                <a:off x="6105502" y="18293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05" name="Line 240"/>
              <p:cNvSpPr>
                <a:spLocks noChangeShapeType="1"/>
              </p:cNvSpPr>
              <p:nvPr/>
            </p:nvSpPr>
            <p:spPr bwMode="auto">
              <a:xfrm flipH="1">
                <a:off x="6184981" y="20736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06" name="Line 241"/>
              <p:cNvSpPr>
                <a:spLocks noChangeShapeType="1"/>
              </p:cNvSpPr>
              <p:nvPr/>
            </p:nvSpPr>
            <p:spPr bwMode="auto">
              <a:xfrm flipH="1" flipV="1">
                <a:off x="5602339" y="15850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07" name="Line 242"/>
              <p:cNvSpPr>
                <a:spLocks noChangeShapeType="1"/>
              </p:cNvSpPr>
              <p:nvPr/>
            </p:nvSpPr>
            <p:spPr bwMode="auto">
              <a:xfrm flipH="1">
                <a:off x="5801037" y="14934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08" name="Line 243"/>
              <p:cNvSpPr>
                <a:spLocks noChangeShapeType="1"/>
              </p:cNvSpPr>
              <p:nvPr/>
            </p:nvSpPr>
            <p:spPr bwMode="auto">
              <a:xfrm>
                <a:off x="6026023" y="14934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09" name="Line 244"/>
              <p:cNvSpPr>
                <a:spLocks noChangeShapeType="1"/>
              </p:cNvSpPr>
              <p:nvPr/>
            </p:nvSpPr>
            <p:spPr bwMode="auto">
              <a:xfrm>
                <a:off x="6105502" y="14325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10" name="Line 245"/>
              <p:cNvSpPr>
                <a:spLocks noChangeShapeType="1"/>
              </p:cNvSpPr>
              <p:nvPr/>
            </p:nvSpPr>
            <p:spPr bwMode="auto">
              <a:xfrm flipH="1">
                <a:off x="6409968" y="17838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11" name="Line 246"/>
              <p:cNvSpPr>
                <a:spLocks noChangeShapeType="1"/>
              </p:cNvSpPr>
              <p:nvPr/>
            </p:nvSpPr>
            <p:spPr bwMode="auto">
              <a:xfrm flipH="1">
                <a:off x="6357389" y="15549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12" name="Line 247"/>
              <p:cNvSpPr>
                <a:spLocks noChangeShapeType="1"/>
              </p:cNvSpPr>
              <p:nvPr/>
            </p:nvSpPr>
            <p:spPr bwMode="auto">
              <a:xfrm flipV="1">
                <a:off x="5708108" y="14478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13" name="Line 248"/>
              <p:cNvSpPr>
                <a:spLocks noChangeShapeType="1"/>
              </p:cNvSpPr>
              <p:nvPr/>
            </p:nvSpPr>
            <p:spPr bwMode="auto">
              <a:xfrm>
                <a:off x="6092052" y="14632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14" name="Line 249"/>
              <p:cNvSpPr>
                <a:spLocks noChangeShapeType="1"/>
              </p:cNvSpPr>
              <p:nvPr/>
            </p:nvSpPr>
            <p:spPr bwMode="auto">
              <a:xfrm flipH="1" flipV="1">
                <a:off x="5668368" y="15850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15" name="Line 250"/>
              <p:cNvSpPr>
                <a:spLocks noChangeShapeType="1"/>
              </p:cNvSpPr>
              <p:nvPr/>
            </p:nvSpPr>
            <p:spPr bwMode="auto">
              <a:xfrm>
                <a:off x="5695269" y="15850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16" name="Oval 251"/>
              <p:cNvSpPr>
                <a:spLocks noChangeArrowheads="1"/>
              </p:cNvSpPr>
              <p:nvPr/>
            </p:nvSpPr>
            <p:spPr bwMode="auto">
              <a:xfrm>
                <a:off x="5642079" y="19364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17" name="Rectangle 252"/>
              <p:cNvSpPr>
                <a:spLocks noChangeArrowheads="1"/>
              </p:cNvSpPr>
              <p:nvPr/>
            </p:nvSpPr>
            <p:spPr bwMode="auto">
              <a:xfrm>
                <a:off x="6039474" y="21652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18" name="Line 253"/>
              <p:cNvSpPr>
                <a:spLocks noChangeShapeType="1"/>
              </p:cNvSpPr>
              <p:nvPr/>
            </p:nvSpPr>
            <p:spPr bwMode="auto">
              <a:xfrm>
                <a:off x="5708108" y="15395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19" name="Line 254"/>
              <p:cNvSpPr>
                <a:spLocks noChangeShapeType="1"/>
              </p:cNvSpPr>
              <p:nvPr/>
            </p:nvSpPr>
            <p:spPr bwMode="auto">
              <a:xfrm flipV="1">
                <a:off x="6795746" y="22908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20" name="Rectangle 255"/>
              <p:cNvSpPr>
                <a:spLocks noChangeArrowheads="1"/>
              </p:cNvSpPr>
              <p:nvPr/>
            </p:nvSpPr>
            <p:spPr bwMode="auto">
              <a:xfrm flipV="1">
                <a:off x="7246331" y="23824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21" name="Oval 256"/>
              <p:cNvSpPr>
                <a:spLocks noChangeArrowheads="1"/>
              </p:cNvSpPr>
              <p:nvPr/>
            </p:nvSpPr>
            <p:spPr bwMode="auto">
              <a:xfrm flipV="1">
                <a:off x="6968155" y="26267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22" name="Rectangle 257"/>
              <p:cNvSpPr>
                <a:spLocks noChangeArrowheads="1"/>
              </p:cNvSpPr>
              <p:nvPr/>
            </p:nvSpPr>
            <p:spPr bwMode="auto">
              <a:xfrm flipV="1">
                <a:off x="7471317" y="26722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23" name="Rectangle 258"/>
              <p:cNvSpPr>
                <a:spLocks noChangeArrowheads="1"/>
              </p:cNvSpPr>
              <p:nvPr/>
            </p:nvSpPr>
            <p:spPr bwMode="auto">
              <a:xfrm flipV="1">
                <a:off x="6531020" y="2871014"/>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24" name="Oval 259"/>
              <p:cNvSpPr>
                <a:spLocks noChangeArrowheads="1"/>
              </p:cNvSpPr>
              <p:nvPr/>
            </p:nvSpPr>
            <p:spPr bwMode="auto">
              <a:xfrm flipV="1">
                <a:off x="6861775" y="29626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25" name="Oval 260"/>
              <p:cNvSpPr>
                <a:spLocks noChangeArrowheads="1"/>
              </p:cNvSpPr>
              <p:nvPr/>
            </p:nvSpPr>
            <p:spPr bwMode="auto">
              <a:xfrm flipV="1">
                <a:off x="7246331" y="29011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26" name="Line 261"/>
              <p:cNvSpPr>
                <a:spLocks noChangeShapeType="1"/>
              </p:cNvSpPr>
              <p:nvPr/>
            </p:nvSpPr>
            <p:spPr bwMode="auto">
              <a:xfrm flipV="1">
                <a:off x="7073923" y="22908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27" name="Line 262"/>
              <p:cNvSpPr>
                <a:spLocks noChangeShapeType="1"/>
              </p:cNvSpPr>
              <p:nvPr/>
            </p:nvSpPr>
            <p:spPr bwMode="auto">
              <a:xfrm flipH="1" flipV="1">
                <a:off x="7153402" y="22908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28" name="Line 263"/>
              <p:cNvSpPr>
                <a:spLocks noChangeShapeType="1"/>
              </p:cNvSpPr>
              <p:nvPr/>
            </p:nvSpPr>
            <p:spPr bwMode="auto">
              <a:xfrm flipH="1">
                <a:off x="6570760" y="25196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29" name="Line 264"/>
              <p:cNvSpPr>
                <a:spLocks noChangeShapeType="1"/>
              </p:cNvSpPr>
              <p:nvPr/>
            </p:nvSpPr>
            <p:spPr bwMode="auto">
              <a:xfrm flipH="1" flipV="1">
                <a:off x="6769457" y="25196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30" name="Line 265"/>
              <p:cNvSpPr>
                <a:spLocks noChangeShapeType="1"/>
              </p:cNvSpPr>
              <p:nvPr/>
            </p:nvSpPr>
            <p:spPr bwMode="auto">
              <a:xfrm flipV="1">
                <a:off x="6994444" y="27485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31" name="Line 266"/>
              <p:cNvSpPr>
                <a:spLocks noChangeShapeType="1"/>
              </p:cNvSpPr>
              <p:nvPr/>
            </p:nvSpPr>
            <p:spPr bwMode="auto">
              <a:xfrm flipV="1">
                <a:off x="7073923" y="29626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32" name="Line 267"/>
              <p:cNvSpPr>
                <a:spLocks noChangeShapeType="1"/>
              </p:cNvSpPr>
              <p:nvPr/>
            </p:nvSpPr>
            <p:spPr bwMode="auto">
              <a:xfrm flipH="1" flipV="1">
                <a:off x="7378388" y="25049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33" name="Line 268"/>
              <p:cNvSpPr>
                <a:spLocks noChangeShapeType="1"/>
              </p:cNvSpPr>
              <p:nvPr/>
            </p:nvSpPr>
            <p:spPr bwMode="auto">
              <a:xfrm flipH="1" flipV="1">
                <a:off x="7325810" y="25049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34" name="Line 269"/>
              <p:cNvSpPr>
                <a:spLocks noChangeShapeType="1"/>
              </p:cNvSpPr>
              <p:nvPr/>
            </p:nvSpPr>
            <p:spPr bwMode="auto">
              <a:xfrm>
                <a:off x="6676528" y="29626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35" name="Line 270"/>
              <p:cNvSpPr>
                <a:spLocks noChangeShapeType="1"/>
              </p:cNvSpPr>
              <p:nvPr/>
            </p:nvSpPr>
            <p:spPr bwMode="auto">
              <a:xfrm flipV="1">
                <a:off x="7060472" y="25049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36" name="Line 271"/>
              <p:cNvSpPr>
                <a:spLocks noChangeShapeType="1"/>
              </p:cNvSpPr>
              <p:nvPr/>
            </p:nvSpPr>
            <p:spPr bwMode="auto">
              <a:xfrm flipH="1">
                <a:off x="6636788" y="22908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37" name="Line 272"/>
              <p:cNvSpPr>
                <a:spLocks noChangeShapeType="1"/>
              </p:cNvSpPr>
              <p:nvPr/>
            </p:nvSpPr>
            <p:spPr bwMode="auto">
              <a:xfrm flipV="1">
                <a:off x="6663689" y="22908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38" name="Oval 273"/>
              <p:cNvSpPr>
                <a:spLocks noChangeArrowheads="1"/>
              </p:cNvSpPr>
              <p:nvPr/>
            </p:nvSpPr>
            <p:spPr bwMode="auto">
              <a:xfrm flipV="1">
                <a:off x="6610499" y="23978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39" name="Rectangle 274"/>
              <p:cNvSpPr>
                <a:spLocks noChangeArrowheads="1"/>
              </p:cNvSpPr>
              <p:nvPr/>
            </p:nvSpPr>
            <p:spPr bwMode="auto">
              <a:xfrm flipV="1">
                <a:off x="7007894" y="21689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40" name="Line 275"/>
              <p:cNvSpPr>
                <a:spLocks noChangeShapeType="1"/>
              </p:cNvSpPr>
              <p:nvPr/>
            </p:nvSpPr>
            <p:spPr bwMode="auto">
              <a:xfrm flipV="1">
                <a:off x="6676528" y="27485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41" name="Line 276"/>
              <p:cNvSpPr>
                <a:spLocks noChangeShapeType="1"/>
              </p:cNvSpPr>
              <p:nvPr/>
            </p:nvSpPr>
            <p:spPr bwMode="auto">
              <a:xfrm flipH="1" flipV="1">
                <a:off x="6435646" y="205455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42" name="Rectangle 277"/>
              <p:cNvSpPr>
                <a:spLocks noChangeArrowheads="1"/>
              </p:cNvSpPr>
              <p:nvPr/>
            </p:nvSpPr>
            <p:spPr bwMode="auto">
              <a:xfrm flipH="1" flipV="1">
                <a:off x="6051701" y="214622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43" name="Oval 278"/>
              <p:cNvSpPr>
                <a:spLocks noChangeArrowheads="1"/>
              </p:cNvSpPr>
              <p:nvPr/>
            </p:nvSpPr>
            <p:spPr bwMode="auto">
              <a:xfrm flipH="1" flipV="1">
                <a:off x="6263849" y="239048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44" name="Rectangle 279"/>
              <p:cNvSpPr>
                <a:spLocks noChangeArrowheads="1"/>
              </p:cNvSpPr>
              <p:nvPr/>
            </p:nvSpPr>
            <p:spPr bwMode="auto">
              <a:xfrm flipH="1" flipV="1">
                <a:off x="5826715" y="2436018"/>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45" name="Rectangle 280"/>
              <p:cNvSpPr>
                <a:spLocks noChangeArrowheads="1"/>
              </p:cNvSpPr>
              <p:nvPr/>
            </p:nvSpPr>
            <p:spPr bwMode="auto">
              <a:xfrm flipH="1" flipV="1">
                <a:off x="6767012" y="2634750"/>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46" name="Oval 281"/>
              <p:cNvSpPr>
                <a:spLocks noChangeArrowheads="1"/>
              </p:cNvSpPr>
              <p:nvPr/>
            </p:nvSpPr>
            <p:spPr bwMode="auto">
              <a:xfrm flipH="1" flipV="1">
                <a:off x="6369617" y="2726426"/>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47" name="Oval 282"/>
              <p:cNvSpPr>
                <a:spLocks noChangeArrowheads="1"/>
              </p:cNvSpPr>
              <p:nvPr/>
            </p:nvSpPr>
            <p:spPr bwMode="auto">
              <a:xfrm flipH="1" flipV="1">
                <a:off x="5985673" y="2664899"/>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48" name="Line 283"/>
              <p:cNvSpPr>
                <a:spLocks noChangeShapeType="1"/>
              </p:cNvSpPr>
              <p:nvPr/>
            </p:nvSpPr>
            <p:spPr bwMode="auto">
              <a:xfrm flipH="1" flipV="1">
                <a:off x="6356167" y="2054550"/>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49" name="Line 284"/>
              <p:cNvSpPr>
                <a:spLocks noChangeShapeType="1"/>
              </p:cNvSpPr>
              <p:nvPr/>
            </p:nvSpPr>
            <p:spPr bwMode="auto">
              <a:xfrm flipV="1">
                <a:off x="6184370" y="2054550"/>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50" name="Line 285"/>
              <p:cNvSpPr>
                <a:spLocks noChangeShapeType="1"/>
              </p:cNvSpPr>
              <p:nvPr/>
            </p:nvSpPr>
            <p:spPr bwMode="auto">
              <a:xfrm>
                <a:off x="6779851" y="2283431"/>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51" name="Line 286"/>
              <p:cNvSpPr>
                <a:spLocks noChangeShapeType="1"/>
              </p:cNvSpPr>
              <p:nvPr/>
            </p:nvSpPr>
            <p:spPr bwMode="auto">
              <a:xfrm flipV="1">
                <a:off x="6502286" y="2283431"/>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52" name="Line 287"/>
              <p:cNvSpPr>
                <a:spLocks noChangeShapeType="1"/>
              </p:cNvSpPr>
              <p:nvPr/>
            </p:nvSpPr>
            <p:spPr bwMode="auto">
              <a:xfrm flipH="1" flipV="1">
                <a:off x="6395906" y="2512311"/>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53" name="Line 288"/>
              <p:cNvSpPr>
                <a:spLocks noChangeShapeType="1"/>
              </p:cNvSpPr>
              <p:nvPr/>
            </p:nvSpPr>
            <p:spPr bwMode="auto">
              <a:xfrm flipH="1" flipV="1">
                <a:off x="6197209" y="272642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54" name="Line 289"/>
              <p:cNvSpPr>
                <a:spLocks noChangeShapeType="1"/>
              </p:cNvSpPr>
              <p:nvPr/>
            </p:nvSpPr>
            <p:spPr bwMode="auto">
              <a:xfrm flipV="1">
                <a:off x="5945933" y="2268664"/>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55" name="Line 290"/>
              <p:cNvSpPr>
                <a:spLocks noChangeShapeType="1"/>
              </p:cNvSpPr>
              <p:nvPr/>
            </p:nvSpPr>
            <p:spPr bwMode="auto">
              <a:xfrm flipV="1">
                <a:off x="6078602" y="226866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56" name="Line 291"/>
              <p:cNvSpPr>
                <a:spLocks noChangeShapeType="1"/>
              </p:cNvSpPr>
              <p:nvPr/>
            </p:nvSpPr>
            <p:spPr bwMode="auto">
              <a:xfrm flipH="1">
                <a:off x="6581765" y="2726426"/>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57" name="Line 292"/>
              <p:cNvSpPr>
                <a:spLocks noChangeShapeType="1"/>
              </p:cNvSpPr>
              <p:nvPr/>
            </p:nvSpPr>
            <p:spPr bwMode="auto">
              <a:xfrm flipH="1" flipV="1">
                <a:off x="6144630" y="2268664"/>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58" name="Line 293"/>
              <p:cNvSpPr>
                <a:spLocks noChangeShapeType="1"/>
              </p:cNvSpPr>
              <p:nvPr/>
            </p:nvSpPr>
            <p:spPr bwMode="auto">
              <a:xfrm>
                <a:off x="6409356" y="2054550"/>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59" name="Line 294"/>
              <p:cNvSpPr>
                <a:spLocks noChangeShapeType="1"/>
              </p:cNvSpPr>
              <p:nvPr/>
            </p:nvSpPr>
            <p:spPr bwMode="auto">
              <a:xfrm flipH="1" flipV="1">
                <a:off x="6383067" y="2054550"/>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60" name="Oval 295"/>
              <p:cNvSpPr>
                <a:spLocks noChangeArrowheads="1"/>
              </p:cNvSpPr>
              <p:nvPr/>
            </p:nvSpPr>
            <p:spPr bwMode="auto">
              <a:xfrm flipH="1" flipV="1">
                <a:off x="6621504" y="2161607"/>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61" name="Rectangle 296"/>
              <p:cNvSpPr>
                <a:spLocks noChangeArrowheads="1"/>
              </p:cNvSpPr>
              <p:nvPr/>
            </p:nvSpPr>
            <p:spPr bwMode="auto">
              <a:xfrm flipH="1" flipV="1">
                <a:off x="6290138" y="1932727"/>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62" name="Line 297"/>
              <p:cNvSpPr>
                <a:spLocks noChangeShapeType="1"/>
              </p:cNvSpPr>
              <p:nvPr/>
            </p:nvSpPr>
            <p:spPr bwMode="auto">
              <a:xfrm flipH="1" flipV="1">
                <a:off x="5972222" y="2512311"/>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63" name="Line 298"/>
              <p:cNvSpPr>
                <a:spLocks noChangeShapeType="1"/>
              </p:cNvSpPr>
              <p:nvPr/>
            </p:nvSpPr>
            <p:spPr bwMode="auto">
              <a:xfrm flipH="1">
                <a:off x="7139951" y="20428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64" name="Rectangle 299"/>
              <p:cNvSpPr>
                <a:spLocks noChangeArrowheads="1"/>
              </p:cNvSpPr>
              <p:nvPr/>
            </p:nvSpPr>
            <p:spPr bwMode="auto">
              <a:xfrm flipH="1">
                <a:off x="6756007" y="19511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65" name="Oval 300"/>
              <p:cNvSpPr>
                <a:spLocks noChangeArrowheads="1"/>
              </p:cNvSpPr>
              <p:nvPr/>
            </p:nvSpPr>
            <p:spPr bwMode="auto">
              <a:xfrm flipH="1">
                <a:off x="6968155" y="17075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66" name="Rectangle 301"/>
              <p:cNvSpPr>
                <a:spLocks noChangeArrowheads="1"/>
              </p:cNvSpPr>
              <p:nvPr/>
            </p:nvSpPr>
            <p:spPr bwMode="auto">
              <a:xfrm flipH="1">
                <a:off x="6531020" y="16613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67" name="Rectangle 302"/>
              <p:cNvSpPr>
                <a:spLocks noChangeArrowheads="1"/>
              </p:cNvSpPr>
              <p:nvPr/>
            </p:nvSpPr>
            <p:spPr bwMode="auto">
              <a:xfrm flipH="1">
                <a:off x="7471317" y="14632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68" name="Oval 303"/>
              <p:cNvSpPr>
                <a:spLocks noChangeArrowheads="1"/>
              </p:cNvSpPr>
              <p:nvPr/>
            </p:nvSpPr>
            <p:spPr bwMode="auto">
              <a:xfrm flipH="1">
                <a:off x="7073923" y="13716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69" name="Oval 304"/>
              <p:cNvSpPr>
                <a:spLocks noChangeArrowheads="1"/>
              </p:cNvSpPr>
              <p:nvPr/>
            </p:nvSpPr>
            <p:spPr bwMode="auto">
              <a:xfrm flipH="1">
                <a:off x="6689978" y="14325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70" name="Line 305"/>
              <p:cNvSpPr>
                <a:spLocks noChangeShapeType="1"/>
              </p:cNvSpPr>
              <p:nvPr/>
            </p:nvSpPr>
            <p:spPr bwMode="auto">
              <a:xfrm flipH="1">
                <a:off x="7060472" y="18293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71" name="Line 306"/>
              <p:cNvSpPr>
                <a:spLocks noChangeShapeType="1"/>
              </p:cNvSpPr>
              <p:nvPr/>
            </p:nvSpPr>
            <p:spPr bwMode="auto">
              <a:xfrm>
                <a:off x="6888676" y="20736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72" name="Line 307"/>
              <p:cNvSpPr>
                <a:spLocks noChangeShapeType="1"/>
              </p:cNvSpPr>
              <p:nvPr/>
            </p:nvSpPr>
            <p:spPr bwMode="auto">
              <a:xfrm flipV="1">
                <a:off x="7484156" y="15850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73" name="Line 308"/>
              <p:cNvSpPr>
                <a:spLocks noChangeShapeType="1"/>
              </p:cNvSpPr>
              <p:nvPr/>
            </p:nvSpPr>
            <p:spPr bwMode="auto">
              <a:xfrm>
                <a:off x="7206591" y="14934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74" name="Line 309"/>
              <p:cNvSpPr>
                <a:spLocks noChangeShapeType="1"/>
              </p:cNvSpPr>
              <p:nvPr/>
            </p:nvSpPr>
            <p:spPr bwMode="auto">
              <a:xfrm flipH="1">
                <a:off x="7100212" y="14934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75" name="Line 310"/>
              <p:cNvSpPr>
                <a:spLocks noChangeShapeType="1"/>
              </p:cNvSpPr>
              <p:nvPr/>
            </p:nvSpPr>
            <p:spPr bwMode="auto">
              <a:xfrm flipH="1">
                <a:off x="6901515" y="14325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76" name="Line 311"/>
              <p:cNvSpPr>
                <a:spLocks noChangeShapeType="1"/>
              </p:cNvSpPr>
              <p:nvPr/>
            </p:nvSpPr>
            <p:spPr bwMode="auto">
              <a:xfrm>
                <a:off x="6650239" y="17838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77" name="Line 312"/>
              <p:cNvSpPr>
                <a:spLocks noChangeShapeType="1"/>
              </p:cNvSpPr>
              <p:nvPr/>
            </p:nvSpPr>
            <p:spPr bwMode="auto">
              <a:xfrm>
                <a:off x="6782907" y="15549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78" name="Line 313"/>
              <p:cNvSpPr>
                <a:spLocks noChangeShapeType="1"/>
              </p:cNvSpPr>
              <p:nvPr/>
            </p:nvSpPr>
            <p:spPr bwMode="auto">
              <a:xfrm flipH="1" flipV="1">
                <a:off x="7286070" y="14478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79" name="Line 314"/>
              <p:cNvSpPr>
                <a:spLocks noChangeShapeType="1"/>
              </p:cNvSpPr>
              <p:nvPr/>
            </p:nvSpPr>
            <p:spPr bwMode="auto">
              <a:xfrm flipH="1">
                <a:off x="6848936" y="14632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80" name="Line 315"/>
              <p:cNvSpPr>
                <a:spLocks noChangeShapeType="1"/>
              </p:cNvSpPr>
              <p:nvPr/>
            </p:nvSpPr>
            <p:spPr bwMode="auto">
              <a:xfrm flipV="1">
                <a:off x="7113662" y="15850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81" name="Line 316"/>
              <p:cNvSpPr>
                <a:spLocks noChangeShapeType="1"/>
              </p:cNvSpPr>
              <p:nvPr/>
            </p:nvSpPr>
            <p:spPr bwMode="auto">
              <a:xfrm flipH="1">
                <a:off x="7087373" y="15850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82" name="Oval 317"/>
              <p:cNvSpPr>
                <a:spLocks noChangeArrowheads="1"/>
              </p:cNvSpPr>
              <p:nvPr/>
            </p:nvSpPr>
            <p:spPr bwMode="auto">
              <a:xfrm flipH="1">
                <a:off x="7325810" y="19364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83" name="Rectangle 318"/>
              <p:cNvSpPr>
                <a:spLocks noChangeArrowheads="1"/>
              </p:cNvSpPr>
              <p:nvPr/>
            </p:nvSpPr>
            <p:spPr bwMode="auto">
              <a:xfrm flipH="1">
                <a:off x="6994444" y="21652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84" name="Line 319"/>
              <p:cNvSpPr>
                <a:spLocks noChangeShapeType="1"/>
              </p:cNvSpPr>
              <p:nvPr/>
            </p:nvSpPr>
            <p:spPr bwMode="auto">
              <a:xfrm flipH="1">
                <a:off x="6676528" y="15395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85" name="Line 321"/>
              <p:cNvSpPr>
                <a:spLocks noChangeShapeType="1"/>
              </p:cNvSpPr>
              <p:nvPr/>
            </p:nvSpPr>
            <p:spPr bwMode="auto">
              <a:xfrm flipH="1">
                <a:off x="4472951" y="25000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86" name="Rectangle 322"/>
              <p:cNvSpPr>
                <a:spLocks noChangeArrowheads="1"/>
              </p:cNvSpPr>
              <p:nvPr/>
            </p:nvSpPr>
            <p:spPr bwMode="auto">
              <a:xfrm flipH="1">
                <a:off x="4089007" y="24083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87" name="Oval 323"/>
              <p:cNvSpPr>
                <a:spLocks noChangeArrowheads="1"/>
              </p:cNvSpPr>
              <p:nvPr/>
            </p:nvSpPr>
            <p:spPr bwMode="auto">
              <a:xfrm>
                <a:off x="4301155" y="21647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88" name="Rectangle 324"/>
              <p:cNvSpPr>
                <a:spLocks noChangeArrowheads="1"/>
              </p:cNvSpPr>
              <p:nvPr/>
            </p:nvSpPr>
            <p:spPr bwMode="auto">
              <a:xfrm flipH="1">
                <a:off x="3864020" y="21185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89" name="Rectangle 325"/>
              <p:cNvSpPr>
                <a:spLocks noChangeArrowheads="1"/>
              </p:cNvSpPr>
              <p:nvPr/>
            </p:nvSpPr>
            <p:spPr bwMode="auto">
              <a:xfrm flipH="1">
                <a:off x="4804317" y="19204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90" name="Oval 326"/>
              <p:cNvSpPr>
                <a:spLocks noChangeArrowheads="1"/>
              </p:cNvSpPr>
              <p:nvPr/>
            </p:nvSpPr>
            <p:spPr bwMode="auto">
              <a:xfrm flipH="1">
                <a:off x="4406923" y="18288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91" name="Oval 327"/>
              <p:cNvSpPr>
                <a:spLocks noChangeArrowheads="1"/>
              </p:cNvSpPr>
              <p:nvPr/>
            </p:nvSpPr>
            <p:spPr bwMode="auto">
              <a:xfrm flipH="1">
                <a:off x="4022978" y="18897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592" name="Line 328"/>
              <p:cNvSpPr>
                <a:spLocks noChangeShapeType="1"/>
              </p:cNvSpPr>
              <p:nvPr/>
            </p:nvSpPr>
            <p:spPr bwMode="auto">
              <a:xfrm flipH="1">
                <a:off x="4393472" y="22865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93" name="Line 329"/>
              <p:cNvSpPr>
                <a:spLocks noChangeShapeType="1"/>
              </p:cNvSpPr>
              <p:nvPr/>
            </p:nvSpPr>
            <p:spPr bwMode="auto">
              <a:xfrm>
                <a:off x="4221676" y="25308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94" name="Line 330"/>
              <p:cNvSpPr>
                <a:spLocks noChangeShapeType="1"/>
              </p:cNvSpPr>
              <p:nvPr/>
            </p:nvSpPr>
            <p:spPr bwMode="auto">
              <a:xfrm flipV="1">
                <a:off x="4817156" y="20422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95" name="Line 331"/>
              <p:cNvSpPr>
                <a:spLocks noChangeShapeType="1"/>
              </p:cNvSpPr>
              <p:nvPr/>
            </p:nvSpPr>
            <p:spPr bwMode="auto">
              <a:xfrm>
                <a:off x="4539591" y="19506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96" name="Line 332"/>
              <p:cNvSpPr>
                <a:spLocks noChangeShapeType="1"/>
              </p:cNvSpPr>
              <p:nvPr/>
            </p:nvSpPr>
            <p:spPr bwMode="auto">
              <a:xfrm flipH="1">
                <a:off x="4433212" y="19506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97" name="Line 333"/>
              <p:cNvSpPr>
                <a:spLocks noChangeShapeType="1"/>
              </p:cNvSpPr>
              <p:nvPr/>
            </p:nvSpPr>
            <p:spPr bwMode="auto">
              <a:xfrm flipH="1">
                <a:off x="4234515" y="18897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98" name="Line 334"/>
              <p:cNvSpPr>
                <a:spLocks noChangeShapeType="1"/>
              </p:cNvSpPr>
              <p:nvPr/>
            </p:nvSpPr>
            <p:spPr bwMode="auto">
              <a:xfrm>
                <a:off x="3983239" y="22410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599" name="Line 335"/>
              <p:cNvSpPr>
                <a:spLocks noChangeShapeType="1"/>
              </p:cNvSpPr>
              <p:nvPr/>
            </p:nvSpPr>
            <p:spPr bwMode="auto">
              <a:xfrm>
                <a:off x="4115907" y="20121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00" name="Line 336"/>
              <p:cNvSpPr>
                <a:spLocks noChangeShapeType="1"/>
              </p:cNvSpPr>
              <p:nvPr/>
            </p:nvSpPr>
            <p:spPr bwMode="auto">
              <a:xfrm flipH="1" flipV="1">
                <a:off x="4619070" y="19050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01" name="Line 337"/>
              <p:cNvSpPr>
                <a:spLocks noChangeShapeType="1"/>
              </p:cNvSpPr>
              <p:nvPr/>
            </p:nvSpPr>
            <p:spPr bwMode="auto">
              <a:xfrm flipH="1">
                <a:off x="4181936" y="19204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02" name="Line 338"/>
              <p:cNvSpPr>
                <a:spLocks noChangeShapeType="1"/>
              </p:cNvSpPr>
              <p:nvPr/>
            </p:nvSpPr>
            <p:spPr bwMode="auto">
              <a:xfrm flipV="1">
                <a:off x="4446662" y="20422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03" name="Line 339"/>
              <p:cNvSpPr>
                <a:spLocks noChangeShapeType="1"/>
              </p:cNvSpPr>
              <p:nvPr/>
            </p:nvSpPr>
            <p:spPr bwMode="auto">
              <a:xfrm flipH="1">
                <a:off x="4420373" y="20422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04" name="Oval 340"/>
              <p:cNvSpPr>
                <a:spLocks noChangeArrowheads="1"/>
              </p:cNvSpPr>
              <p:nvPr/>
            </p:nvSpPr>
            <p:spPr bwMode="auto">
              <a:xfrm flipH="1">
                <a:off x="4658810" y="23936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05" name="Rectangle 341"/>
              <p:cNvSpPr>
                <a:spLocks noChangeArrowheads="1"/>
              </p:cNvSpPr>
              <p:nvPr/>
            </p:nvSpPr>
            <p:spPr bwMode="auto">
              <a:xfrm flipH="1">
                <a:off x="4327444" y="26224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06" name="Line 342"/>
              <p:cNvSpPr>
                <a:spLocks noChangeShapeType="1"/>
              </p:cNvSpPr>
              <p:nvPr/>
            </p:nvSpPr>
            <p:spPr bwMode="auto">
              <a:xfrm flipH="1">
                <a:off x="4009528" y="19967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07" name="Line 343"/>
              <p:cNvSpPr>
                <a:spLocks noChangeShapeType="1"/>
              </p:cNvSpPr>
              <p:nvPr/>
            </p:nvSpPr>
            <p:spPr bwMode="auto">
              <a:xfrm flipH="1" flipV="1">
                <a:off x="3504531" y="27480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08" name="Rectangle 344"/>
              <p:cNvSpPr>
                <a:spLocks noChangeArrowheads="1"/>
              </p:cNvSpPr>
              <p:nvPr/>
            </p:nvSpPr>
            <p:spPr bwMode="auto">
              <a:xfrm flipH="1" flipV="1">
                <a:off x="3120587" y="28396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09" name="Oval 345"/>
              <p:cNvSpPr>
                <a:spLocks noChangeArrowheads="1"/>
              </p:cNvSpPr>
              <p:nvPr/>
            </p:nvSpPr>
            <p:spPr bwMode="auto">
              <a:xfrm flipH="1" flipV="1">
                <a:off x="3332734" y="30839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10" name="Rectangle 346"/>
              <p:cNvSpPr>
                <a:spLocks noChangeArrowheads="1"/>
              </p:cNvSpPr>
              <p:nvPr/>
            </p:nvSpPr>
            <p:spPr bwMode="auto">
              <a:xfrm flipH="1" flipV="1">
                <a:off x="2895600" y="31294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11" name="Rectangle 347"/>
              <p:cNvSpPr>
                <a:spLocks noChangeArrowheads="1"/>
              </p:cNvSpPr>
              <p:nvPr/>
            </p:nvSpPr>
            <p:spPr bwMode="auto">
              <a:xfrm flipH="1" flipV="1">
                <a:off x="3835897" y="3328214"/>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12" name="Oval 348"/>
              <p:cNvSpPr>
                <a:spLocks noChangeArrowheads="1"/>
              </p:cNvSpPr>
              <p:nvPr/>
            </p:nvSpPr>
            <p:spPr bwMode="auto">
              <a:xfrm flipH="1" flipV="1">
                <a:off x="3438502" y="34198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13" name="Oval 349"/>
              <p:cNvSpPr>
                <a:spLocks noChangeArrowheads="1"/>
              </p:cNvSpPr>
              <p:nvPr/>
            </p:nvSpPr>
            <p:spPr bwMode="auto">
              <a:xfrm flipH="1" flipV="1">
                <a:off x="3054558" y="33583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14" name="Line 350"/>
              <p:cNvSpPr>
                <a:spLocks noChangeShapeType="1"/>
              </p:cNvSpPr>
              <p:nvPr/>
            </p:nvSpPr>
            <p:spPr bwMode="auto">
              <a:xfrm flipH="1" flipV="1">
                <a:off x="3425052" y="27480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15" name="Line 351"/>
              <p:cNvSpPr>
                <a:spLocks noChangeShapeType="1"/>
              </p:cNvSpPr>
              <p:nvPr/>
            </p:nvSpPr>
            <p:spPr bwMode="auto">
              <a:xfrm flipV="1">
                <a:off x="3253255" y="27480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16" name="Line 352"/>
              <p:cNvSpPr>
                <a:spLocks noChangeShapeType="1"/>
              </p:cNvSpPr>
              <p:nvPr/>
            </p:nvSpPr>
            <p:spPr bwMode="auto">
              <a:xfrm>
                <a:off x="3848736" y="29768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17" name="Line 353"/>
              <p:cNvSpPr>
                <a:spLocks noChangeShapeType="1"/>
              </p:cNvSpPr>
              <p:nvPr/>
            </p:nvSpPr>
            <p:spPr bwMode="auto">
              <a:xfrm flipV="1">
                <a:off x="3571171" y="29768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18" name="Line 354"/>
              <p:cNvSpPr>
                <a:spLocks noChangeShapeType="1"/>
              </p:cNvSpPr>
              <p:nvPr/>
            </p:nvSpPr>
            <p:spPr bwMode="auto">
              <a:xfrm flipH="1" flipV="1">
                <a:off x="3464792" y="32057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19" name="Line 355"/>
              <p:cNvSpPr>
                <a:spLocks noChangeShapeType="1"/>
              </p:cNvSpPr>
              <p:nvPr/>
            </p:nvSpPr>
            <p:spPr bwMode="auto">
              <a:xfrm flipH="1" flipV="1">
                <a:off x="3266094" y="34198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20" name="Line 356"/>
              <p:cNvSpPr>
                <a:spLocks noChangeShapeType="1"/>
              </p:cNvSpPr>
              <p:nvPr/>
            </p:nvSpPr>
            <p:spPr bwMode="auto">
              <a:xfrm flipV="1">
                <a:off x="3014818" y="29621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21" name="Line 357"/>
              <p:cNvSpPr>
                <a:spLocks noChangeShapeType="1"/>
              </p:cNvSpPr>
              <p:nvPr/>
            </p:nvSpPr>
            <p:spPr bwMode="auto">
              <a:xfrm flipV="1">
                <a:off x="3147487" y="29621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22" name="Line 358"/>
              <p:cNvSpPr>
                <a:spLocks noChangeShapeType="1"/>
              </p:cNvSpPr>
              <p:nvPr/>
            </p:nvSpPr>
            <p:spPr bwMode="auto">
              <a:xfrm flipH="1">
                <a:off x="3650650" y="34198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23" name="Line 359"/>
              <p:cNvSpPr>
                <a:spLocks noChangeShapeType="1"/>
              </p:cNvSpPr>
              <p:nvPr/>
            </p:nvSpPr>
            <p:spPr bwMode="auto">
              <a:xfrm flipH="1" flipV="1">
                <a:off x="3213516" y="29621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24" name="Line 360"/>
              <p:cNvSpPr>
                <a:spLocks noChangeShapeType="1"/>
              </p:cNvSpPr>
              <p:nvPr/>
            </p:nvSpPr>
            <p:spPr bwMode="auto">
              <a:xfrm>
                <a:off x="3478242" y="27480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25" name="Line 361"/>
              <p:cNvSpPr>
                <a:spLocks noChangeShapeType="1"/>
              </p:cNvSpPr>
              <p:nvPr/>
            </p:nvSpPr>
            <p:spPr bwMode="auto">
              <a:xfrm flipH="1" flipV="1">
                <a:off x="3451953" y="27480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26" name="Oval 362"/>
              <p:cNvSpPr>
                <a:spLocks noChangeArrowheads="1"/>
              </p:cNvSpPr>
              <p:nvPr/>
            </p:nvSpPr>
            <p:spPr bwMode="auto">
              <a:xfrm flipH="1" flipV="1">
                <a:off x="3690389" y="28550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27" name="Rectangle 363"/>
              <p:cNvSpPr>
                <a:spLocks noChangeArrowheads="1"/>
              </p:cNvSpPr>
              <p:nvPr/>
            </p:nvSpPr>
            <p:spPr bwMode="auto">
              <a:xfrm flipH="1" flipV="1">
                <a:off x="3359023" y="26261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28" name="Line 364"/>
              <p:cNvSpPr>
                <a:spLocks noChangeShapeType="1"/>
              </p:cNvSpPr>
              <p:nvPr/>
            </p:nvSpPr>
            <p:spPr bwMode="auto">
              <a:xfrm flipH="1" flipV="1">
                <a:off x="3041108" y="32057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29" name="Line 365"/>
              <p:cNvSpPr>
                <a:spLocks noChangeShapeType="1"/>
              </p:cNvSpPr>
              <p:nvPr/>
            </p:nvSpPr>
            <p:spPr bwMode="auto">
              <a:xfrm flipV="1">
                <a:off x="3864632" y="251175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30" name="Rectangle 366"/>
              <p:cNvSpPr>
                <a:spLocks noChangeArrowheads="1"/>
              </p:cNvSpPr>
              <p:nvPr/>
            </p:nvSpPr>
            <p:spPr bwMode="auto">
              <a:xfrm flipV="1">
                <a:off x="4315216" y="260342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31" name="Oval 367"/>
              <p:cNvSpPr>
                <a:spLocks noChangeArrowheads="1"/>
              </p:cNvSpPr>
              <p:nvPr/>
            </p:nvSpPr>
            <p:spPr bwMode="auto">
              <a:xfrm flipV="1">
                <a:off x="4037040" y="284768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32" name="Rectangle 368"/>
              <p:cNvSpPr>
                <a:spLocks noChangeArrowheads="1"/>
              </p:cNvSpPr>
              <p:nvPr/>
            </p:nvSpPr>
            <p:spPr bwMode="auto">
              <a:xfrm flipV="1">
                <a:off x="4540203" y="2893218"/>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33" name="Rectangle 369"/>
              <p:cNvSpPr>
                <a:spLocks noChangeArrowheads="1"/>
              </p:cNvSpPr>
              <p:nvPr/>
            </p:nvSpPr>
            <p:spPr bwMode="auto">
              <a:xfrm flipV="1">
                <a:off x="3599906" y="3091950"/>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34" name="Oval 370"/>
              <p:cNvSpPr>
                <a:spLocks noChangeArrowheads="1"/>
              </p:cNvSpPr>
              <p:nvPr/>
            </p:nvSpPr>
            <p:spPr bwMode="auto">
              <a:xfrm flipV="1">
                <a:off x="3930660" y="3183626"/>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35" name="Oval 371"/>
              <p:cNvSpPr>
                <a:spLocks noChangeArrowheads="1"/>
              </p:cNvSpPr>
              <p:nvPr/>
            </p:nvSpPr>
            <p:spPr bwMode="auto">
              <a:xfrm flipV="1">
                <a:off x="4315216" y="3122099"/>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36" name="Line 372"/>
              <p:cNvSpPr>
                <a:spLocks noChangeShapeType="1"/>
              </p:cNvSpPr>
              <p:nvPr/>
            </p:nvSpPr>
            <p:spPr bwMode="auto">
              <a:xfrm flipV="1">
                <a:off x="4142808" y="2511750"/>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37" name="Line 373"/>
              <p:cNvSpPr>
                <a:spLocks noChangeShapeType="1"/>
              </p:cNvSpPr>
              <p:nvPr/>
            </p:nvSpPr>
            <p:spPr bwMode="auto">
              <a:xfrm flipH="1" flipV="1">
                <a:off x="4222287" y="2511750"/>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38" name="Line 374"/>
              <p:cNvSpPr>
                <a:spLocks noChangeShapeType="1"/>
              </p:cNvSpPr>
              <p:nvPr/>
            </p:nvSpPr>
            <p:spPr bwMode="auto">
              <a:xfrm flipH="1">
                <a:off x="3639645" y="2740631"/>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39" name="Line 375"/>
              <p:cNvSpPr>
                <a:spLocks noChangeShapeType="1"/>
              </p:cNvSpPr>
              <p:nvPr/>
            </p:nvSpPr>
            <p:spPr bwMode="auto">
              <a:xfrm flipH="1" flipV="1">
                <a:off x="3838343" y="2740631"/>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40" name="Line 376"/>
              <p:cNvSpPr>
                <a:spLocks noChangeShapeType="1"/>
              </p:cNvSpPr>
              <p:nvPr/>
            </p:nvSpPr>
            <p:spPr bwMode="auto">
              <a:xfrm flipV="1">
                <a:off x="4063329" y="2969511"/>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41" name="Line 377"/>
              <p:cNvSpPr>
                <a:spLocks noChangeShapeType="1"/>
              </p:cNvSpPr>
              <p:nvPr/>
            </p:nvSpPr>
            <p:spPr bwMode="auto">
              <a:xfrm flipV="1">
                <a:off x="4142808" y="318362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42" name="Line 378"/>
              <p:cNvSpPr>
                <a:spLocks noChangeShapeType="1"/>
              </p:cNvSpPr>
              <p:nvPr/>
            </p:nvSpPr>
            <p:spPr bwMode="auto">
              <a:xfrm flipH="1" flipV="1">
                <a:off x="4447274" y="2725864"/>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43" name="Line 379"/>
              <p:cNvSpPr>
                <a:spLocks noChangeShapeType="1"/>
              </p:cNvSpPr>
              <p:nvPr/>
            </p:nvSpPr>
            <p:spPr bwMode="auto">
              <a:xfrm flipH="1" flipV="1">
                <a:off x="4394695" y="272586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44" name="Line 380"/>
              <p:cNvSpPr>
                <a:spLocks noChangeShapeType="1"/>
              </p:cNvSpPr>
              <p:nvPr/>
            </p:nvSpPr>
            <p:spPr bwMode="auto">
              <a:xfrm>
                <a:off x="3745413" y="3183626"/>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45" name="Line 381"/>
              <p:cNvSpPr>
                <a:spLocks noChangeShapeType="1"/>
              </p:cNvSpPr>
              <p:nvPr/>
            </p:nvSpPr>
            <p:spPr bwMode="auto">
              <a:xfrm flipV="1">
                <a:off x="4129358" y="2725864"/>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46" name="Line 382"/>
              <p:cNvSpPr>
                <a:spLocks noChangeShapeType="1"/>
              </p:cNvSpPr>
              <p:nvPr/>
            </p:nvSpPr>
            <p:spPr bwMode="auto">
              <a:xfrm flipH="1">
                <a:off x="3705674" y="2511750"/>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47" name="Line 383"/>
              <p:cNvSpPr>
                <a:spLocks noChangeShapeType="1"/>
              </p:cNvSpPr>
              <p:nvPr/>
            </p:nvSpPr>
            <p:spPr bwMode="auto">
              <a:xfrm flipV="1">
                <a:off x="3732574" y="2511750"/>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48" name="Oval 384"/>
              <p:cNvSpPr>
                <a:spLocks noChangeArrowheads="1"/>
              </p:cNvSpPr>
              <p:nvPr/>
            </p:nvSpPr>
            <p:spPr bwMode="auto">
              <a:xfrm flipV="1">
                <a:off x="3679385" y="2618807"/>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49" name="Rectangle 385"/>
              <p:cNvSpPr>
                <a:spLocks noChangeArrowheads="1"/>
              </p:cNvSpPr>
              <p:nvPr/>
            </p:nvSpPr>
            <p:spPr bwMode="auto">
              <a:xfrm flipV="1">
                <a:off x="4076779" y="2389927"/>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50" name="Line 386"/>
              <p:cNvSpPr>
                <a:spLocks noChangeShapeType="1"/>
              </p:cNvSpPr>
              <p:nvPr/>
            </p:nvSpPr>
            <p:spPr bwMode="auto">
              <a:xfrm flipV="1">
                <a:off x="3745413" y="2969511"/>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51" name="Line 387"/>
              <p:cNvSpPr>
                <a:spLocks noChangeShapeType="1"/>
              </p:cNvSpPr>
              <p:nvPr/>
            </p:nvSpPr>
            <p:spPr bwMode="auto">
              <a:xfrm>
                <a:off x="3160326" y="25000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52" name="Rectangle 388"/>
              <p:cNvSpPr>
                <a:spLocks noChangeArrowheads="1"/>
              </p:cNvSpPr>
              <p:nvPr/>
            </p:nvSpPr>
            <p:spPr bwMode="auto">
              <a:xfrm>
                <a:off x="3610910" y="24083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53" name="Oval 389"/>
              <p:cNvSpPr>
                <a:spLocks noChangeArrowheads="1"/>
              </p:cNvSpPr>
              <p:nvPr/>
            </p:nvSpPr>
            <p:spPr bwMode="auto">
              <a:xfrm>
                <a:off x="3332734" y="21647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54" name="Rectangle 390"/>
              <p:cNvSpPr>
                <a:spLocks noChangeArrowheads="1"/>
              </p:cNvSpPr>
              <p:nvPr/>
            </p:nvSpPr>
            <p:spPr bwMode="auto">
              <a:xfrm>
                <a:off x="3835897" y="21185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55" name="Rectangle 391"/>
              <p:cNvSpPr>
                <a:spLocks noChangeArrowheads="1"/>
              </p:cNvSpPr>
              <p:nvPr/>
            </p:nvSpPr>
            <p:spPr bwMode="auto">
              <a:xfrm>
                <a:off x="2895600" y="19204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56" name="Oval 392"/>
              <p:cNvSpPr>
                <a:spLocks noChangeArrowheads="1"/>
              </p:cNvSpPr>
              <p:nvPr/>
            </p:nvSpPr>
            <p:spPr bwMode="auto">
              <a:xfrm>
                <a:off x="3226355" y="18288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57" name="Oval 393"/>
              <p:cNvSpPr>
                <a:spLocks noChangeArrowheads="1"/>
              </p:cNvSpPr>
              <p:nvPr/>
            </p:nvSpPr>
            <p:spPr bwMode="auto">
              <a:xfrm>
                <a:off x="3610910" y="18897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58" name="Line 394"/>
              <p:cNvSpPr>
                <a:spLocks noChangeShapeType="1"/>
              </p:cNvSpPr>
              <p:nvPr/>
            </p:nvSpPr>
            <p:spPr bwMode="auto">
              <a:xfrm>
                <a:off x="3438502" y="22865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59" name="Line 395"/>
              <p:cNvSpPr>
                <a:spLocks noChangeShapeType="1"/>
              </p:cNvSpPr>
              <p:nvPr/>
            </p:nvSpPr>
            <p:spPr bwMode="auto">
              <a:xfrm flipH="1">
                <a:off x="3517981" y="25308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60" name="Line 396"/>
              <p:cNvSpPr>
                <a:spLocks noChangeShapeType="1"/>
              </p:cNvSpPr>
              <p:nvPr/>
            </p:nvSpPr>
            <p:spPr bwMode="auto">
              <a:xfrm flipH="1" flipV="1">
                <a:off x="2935339" y="20422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61" name="Line 397"/>
              <p:cNvSpPr>
                <a:spLocks noChangeShapeType="1"/>
              </p:cNvSpPr>
              <p:nvPr/>
            </p:nvSpPr>
            <p:spPr bwMode="auto">
              <a:xfrm flipH="1">
                <a:off x="3134037" y="19506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62" name="Line 398"/>
              <p:cNvSpPr>
                <a:spLocks noChangeShapeType="1"/>
              </p:cNvSpPr>
              <p:nvPr/>
            </p:nvSpPr>
            <p:spPr bwMode="auto">
              <a:xfrm>
                <a:off x="3359023" y="19506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63" name="Line 399"/>
              <p:cNvSpPr>
                <a:spLocks noChangeShapeType="1"/>
              </p:cNvSpPr>
              <p:nvPr/>
            </p:nvSpPr>
            <p:spPr bwMode="auto">
              <a:xfrm>
                <a:off x="3438502" y="18897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64" name="Line 400"/>
              <p:cNvSpPr>
                <a:spLocks noChangeShapeType="1"/>
              </p:cNvSpPr>
              <p:nvPr/>
            </p:nvSpPr>
            <p:spPr bwMode="auto">
              <a:xfrm flipH="1">
                <a:off x="3742968" y="22410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65" name="Line 401"/>
              <p:cNvSpPr>
                <a:spLocks noChangeShapeType="1"/>
              </p:cNvSpPr>
              <p:nvPr/>
            </p:nvSpPr>
            <p:spPr bwMode="auto">
              <a:xfrm flipH="1">
                <a:off x="3690389" y="20121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66" name="Line 402"/>
              <p:cNvSpPr>
                <a:spLocks noChangeShapeType="1"/>
              </p:cNvSpPr>
              <p:nvPr/>
            </p:nvSpPr>
            <p:spPr bwMode="auto">
              <a:xfrm flipV="1">
                <a:off x="3041108" y="19050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67" name="Line 403"/>
              <p:cNvSpPr>
                <a:spLocks noChangeShapeType="1"/>
              </p:cNvSpPr>
              <p:nvPr/>
            </p:nvSpPr>
            <p:spPr bwMode="auto">
              <a:xfrm>
                <a:off x="3425052" y="19204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68" name="Line 404"/>
              <p:cNvSpPr>
                <a:spLocks noChangeShapeType="1"/>
              </p:cNvSpPr>
              <p:nvPr/>
            </p:nvSpPr>
            <p:spPr bwMode="auto">
              <a:xfrm flipH="1" flipV="1">
                <a:off x="3001368" y="20422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69" name="Line 405"/>
              <p:cNvSpPr>
                <a:spLocks noChangeShapeType="1"/>
              </p:cNvSpPr>
              <p:nvPr/>
            </p:nvSpPr>
            <p:spPr bwMode="auto">
              <a:xfrm>
                <a:off x="3028269" y="20422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70" name="Oval 406"/>
              <p:cNvSpPr>
                <a:spLocks noChangeArrowheads="1"/>
              </p:cNvSpPr>
              <p:nvPr/>
            </p:nvSpPr>
            <p:spPr bwMode="auto">
              <a:xfrm>
                <a:off x="2975079" y="23936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71" name="Rectangle 407"/>
              <p:cNvSpPr>
                <a:spLocks noChangeArrowheads="1"/>
              </p:cNvSpPr>
              <p:nvPr/>
            </p:nvSpPr>
            <p:spPr bwMode="auto">
              <a:xfrm>
                <a:off x="3372474" y="26224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72" name="Line 408"/>
              <p:cNvSpPr>
                <a:spLocks noChangeShapeType="1"/>
              </p:cNvSpPr>
              <p:nvPr/>
            </p:nvSpPr>
            <p:spPr bwMode="auto">
              <a:xfrm>
                <a:off x="3041108" y="19967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73" name="Line 410"/>
              <p:cNvSpPr>
                <a:spLocks noChangeShapeType="1"/>
              </p:cNvSpPr>
              <p:nvPr/>
            </p:nvSpPr>
            <p:spPr bwMode="auto">
              <a:xfrm flipH="1" flipV="1">
                <a:off x="2743447" y="2331686"/>
                <a:ext cx="21246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74" name="Rectangle 411"/>
              <p:cNvSpPr>
                <a:spLocks noChangeArrowheads="1"/>
              </p:cNvSpPr>
              <p:nvPr/>
            </p:nvSpPr>
            <p:spPr bwMode="auto">
              <a:xfrm flipH="1" flipV="1">
                <a:off x="2358925" y="2423407"/>
                <a:ext cx="145726"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75" name="Oval 412"/>
              <p:cNvSpPr>
                <a:spLocks noChangeArrowheads="1"/>
              </p:cNvSpPr>
              <p:nvPr/>
            </p:nvSpPr>
            <p:spPr bwMode="auto">
              <a:xfrm flipH="1" flipV="1">
                <a:off x="2571392" y="2667794"/>
                <a:ext cx="211854"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76" name="Rectangle 413"/>
              <p:cNvSpPr>
                <a:spLocks noChangeArrowheads="1"/>
              </p:cNvSpPr>
              <p:nvPr/>
            </p:nvSpPr>
            <p:spPr bwMode="auto">
              <a:xfrm flipH="1" flipV="1">
                <a:off x="2133600" y="2713347"/>
                <a:ext cx="145726"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77" name="Rectangle 414"/>
              <p:cNvSpPr>
                <a:spLocks noChangeArrowheads="1"/>
              </p:cNvSpPr>
              <p:nvPr/>
            </p:nvSpPr>
            <p:spPr bwMode="auto">
              <a:xfrm flipH="1" flipV="1">
                <a:off x="3075312" y="2912181"/>
                <a:ext cx="145726" cy="121886"/>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78" name="Oval 415"/>
              <p:cNvSpPr>
                <a:spLocks noChangeArrowheads="1"/>
              </p:cNvSpPr>
              <p:nvPr/>
            </p:nvSpPr>
            <p:spPr bwMode="auto">
              <a:xfrm flipH="1" flipV="1">
                <a:off x="2677319" y="3003903"/>
                <a:ext cx="21246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79" name="Oval 416"/>
              <p:cNvSpPr>
                <a:spLocks noChangeArrowheads="1"/>
              </p:cNvSpPr>
              <p:nvPr/>
            </p:nvSpPr>
            <p:spPr bwMode="auto">
              <a:xfrm flipH="1" flipV="1">
                <a:off x="2292797" y="2942344"/>
                <a:ext cx="211854"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80" name="Line 417"/>
              <p:cNvSpPr>
                <a:spLocks noChangeShapeType="1"/>
              </p:cNvSpPr>
              <p:nvPr/>
            </p:nvSpPr>
            <p:spPr bwMode="auto">
              <a:xfrm flipH="1" flipV="1">
                <a:off x="2663848" y="2331686"/>
                <a:ext cx="13471" cy="3361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81" name="Line 418"/>
              <p:cNvSpPr>
                <a:spLocks noChangeShapeType="1"/>
              </p:cNvSpPr>
              <p:nvPr/>
            </p:nvSpPr>
            <p:spPr bwMode="auto">
              <a:xfrm flipV="1">
                <a:off x="2491793" y="2331685"/>
                <a:ext cx="105927"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82" name="Line 419"/>
              <p:cNvSpPr>
                <a:spLocks noChangeShapeType="1"/>
              </p:cNvSpPr>
              <p:nvPr/>
            </p:nvSpPr>
            <p:spPr bwMode="auto">
              <a:xfrm>
                <a:off x="3088170" y="2560683"/>
                <a:ext cx="93069"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83" name="Line 420"/>
              <p:cNvSpPr>
                <a:spLocks noChangeShapeType="1"/>
              </p:cNvSpPr>
              <p:nvPr/>
            </p:nvSpPr>
            <p:spPr bwMode="auto">
              <a:xfrm flipV="1">
                <a:off x="2810187" y="2560683"/>
                <a:ext cx="172055"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84" name="Line 421"/>
              <p:cNvSpPr>
                <a:spLocks noChangeShapeType="1"/>
              </p:cNvSpPr>
              <p:nvPr/>
            </p:nvSpPr>
            <p:spPr bwMode="auto">
              <a:xfrm flipH="1" flipV="1">
                <a:off x="2703648" y="2789680"/>
                <a:ext cx="53270"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85" name="Line 422"/>
              <p:cNvSpPr>
                <a:spLocks noChangeShapeType="1"/>
              </p:cNvSpPr>
              <p:nvPr/>
            </p:nvSpPr>
            <p:spPr bwMode="auto">
              <a:xfrm flipH="1" flipV="1">
                <a:off x="2504651" y="3003903"/>
                <a:ext cx="172668"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86" name="Line 423"/>
              <p:cNvSpPr>
                <a:spLocks noChangeShapeType="1"/>
              </p:cNvSpPr>
              <p:nvPr/>
            </p:nvSpPr>
            <p:spPr bwMode="auto">
              <a:xfrm flipV="1">
                <a:off x="2252998" y="2545908"/>
                <a:ext cx="119398"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87" name="Line 424"/>
              <p:cNvSpPr>
                <a:spLocks noChangeShapeType="1"/>
              </p:cNvSpPr>
              <p:nvPr/>
            </p:nvSpPr>
            <p:spPr bwMode="auto">
              <a:xfrm flipV="1">
                <a:off x="2385866" y="2545908"/>
                <a:ext cx="39187"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88" name="Line 425"/>
              <p:cNvSpPr>
                <a:spLocks noChangeShapeType="1"/>
              </p:cNvSpPr>
              <p:nvPr/>
            </p:nvSpPr>
            <p:spPr bwMode="auto">
              <a:xfrm flipH="1">
                <a:off x="2889786" y="3003903"/>
                <a:ext cx="185526"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89" name="Line 426"/>
              <p:cNvSpPr>
                <a:spLocks noChangeShapeType="1"/>
              </p:cNvSpPr>
              <p:nvPr/>
            </p:nvSpPr>
            <p:spPr bwMode="auto">
              <a:xfrm flipH="1" flipV="1">
                <a:off x="2451994" y="2545909"/>
                <a:ext cx="238796"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90" name="Line 427"/>
              <p:cNvSpPr>
                <a:spLocks noChangeShapeType="1"/>
              </p:cNvSpPr>
              <p:nvPr/>
            </p:nvSpPr>
            <p:spPr bwMode="auto">
              <a:xfrm>
                <a:off x="2717118" y="2331686"/>
                <a:ext cx="397993"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91" name="Line 428"/>
              <p:cNvSpPr>
                <a:spLocks noChangeShapeType="1"/>
              </p:cNvSpPr>
              <p:nvPr/>
            </p:nvSpPr>
            <p:spPr bwMode="auto">
              <a:xfrm flipH="1" flipV="1">
                <a:off x="2690790" y="2331686"/>
                <a:ext cx="39738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92" name="Oval 429"/>
              <p:cNvSpPr>
                <a:spLocks noChangeArrowheads="1"/>
              </p:cNvSpPr>
              <p:nvPr/>
            </p:nvSpPr>
            <p:spPr bwMode="auto">
              <a:xfrm flipH="1" flipV="1">
                <a:off x="2929585" y="2438797"/>
                <a:ext cx="211854"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93" name="Rectangle 430"/>
              <p:cNvSpPr>
                <a:spLocks noChangeArrowheads="1"/>
              </p:cNvSpPr>
              <p:nvPr/>
            </p:nvSpPr>
            <p:spPr bwMode="auto">
              <a:xfrm flipH="1" flipV="1">
                <a:off x="2597720" y="2209800"/>
                <a:ext cx="145726"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94" name="Line 431"/>
              <p:cNvSpPr>
                <a:spLocks noChangeShapeType="1"/>
              </p:cNvSpPr>
              <p:nvPr/>
            </p:nvSpPr>
            <p:spPr bwMode="auto">
              <a:xfrm flipH="1" flipV="1">
                <a:off x="2279326" y="2789680"/>
                <a:ext cx="795985"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95" name="Rectangle 432"/>
              <p:cNvSpPr>
                <a:spLocks noChangeArrowheads="1"/>
              </p:cNvSpPr>
              <p:nvPr/>
            </p:nvSpPr>
            <p:spPr bwMode="auto">
              <a:xfrm flipV="1">
                <a:off x="2838965" y="2675797"/>
                <a:ext cx="145726"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96" name="Line 433"/>
              <p:cNvSpPr>
                <a:spLocks noChangeShapeType="1"/>
              </p:cNvSpPr>
              <p:nvPr/>
            </p:nvSpPr>
            <p:spPr bwMode="auto">
              <a:xfrm>
                <a:off x="2984692" y="2767518"/>
                <a:ext cx="185526"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97" name="Line 435"/>
              <p:cNvSpPr>
                <a:spLocks noChangeShapeType="1"/>
              </p:cNvSpPr>
              <p:nvPr/>
            </p:nvSpPr>
            <p:spPr bwMode="auto">
              <a:xfrm>
                <a:off x="3769937" y="2043201"/>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98" name="Rectangle 436"/>
              <p:cNvSpPr>
                <a:spLocks noChangeArrowheads="1"/>
              </p:cNvSpPr>
              <p:nvPr/>
            </p:nvSpPr>
            <p:spPr bwMode="auto">
              <a:xfrm>
                <a:off x="4220540" y="1951479"/>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699" name="Oval 437"/>
              <p:cNvSpPr>
                <a:spLocks noChangeArrowheads="1"/>
              </p:cNvSpPr>
              <p:nvPr/>
            </p:nvSpPr>
            <p:spPr bwMode="auto">
              <a:xfrm>
                <a:off x="3942352" y="1707709"/>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1700" name="Rectangle 438"/>
              <p:cNvSpPr>
                <a:spLocks noChangeArrowheads="1"/>
              </p:cNvSpPr>
              <p:nvPr/>
            </p:nvSpPr>
            <p:spPr bwMode="auto">
              <a:xfrm>
                <a:off x="4445536" y="1661540"/>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01" name="Rectangle 439"/>
              <p:cNvSpPr>
                <a:spLocks noChangeArrowheads="1"/>
              </p:cNvSpPr>
              <p:nvPr/>
            </p:nvSpPr>
            <p:spPr bwMode="auto">
              <a:xfrm>
                <a:off x="3505200" y="1463322"/>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02" name="Oval 440"/>
              <p:cNvSpPr>
                <a:spLocks noChangeArrowheads="1"/>
              </p:cNvSpPr>
              <p:nvPr/>
            </p:nvSpPr>
            <p:spPr bwMode="auto">
              <a:xfrm>
                <a:off x="3835968" y="1371600"/>
                <a:ext cx="21215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03" name="Oval 441"/>
              <p:cNvSpPr>
                <a:spLocks noChangeArrowheads="1"/>
              </p:cNvSpPr>
              <p:nvPr/>
            </p:nvSpPr>
            <p:spPr bwMode="auto">
              <a:xfrm>
                <a:off x="4220540" y="1432543"/>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04" name="Line 442"/>
              <p:cNvSpPr>
                <a:spLocks noChangeShapeType="1"/>
              </p:cNvSpPr>
              <p:nvPr/>
            </p:nvSpPr>
            <p:spPr bwMode="auto">
              <a:xfrm>
                <a:off x="4053016" y="1821591"/>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05" name="Line 443"/>
              <p:cNvSpPr>
                <a:spLocks noChangeShapeType="1"/>
              </p:cNvSpPr>
              <p:nvPr/>
            </p:nvSpPr>
            <p:spPr bwMode="auto">
              <a:xfrm flipH="1">
                <a:off x="4127607" y="2073981"/>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06" name="Line 444"/>
              <p:cNvSpPr>
                <a:spLocks noChangeShapeType="1"/>
              </p:cNvSpPr>
              <p:nvPr/>
            </p:nvSpPr>
            <p:spPr bwMode="auto">
              <a:xfrm flipH="1" flipV="1">
                <a:off x="3544941" y="1585207"/>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07" name="Line 445"/>
              <p:cNvSpPr>
                <a:spLocks noChangeShapeType="1"/>
              </p:cNvSpPr>
              <p:nvPr/>
            </p:nvSpPr>
            <p:spPr bwMode="auto">
              <a:xfrm flipH="1">
                <a:off x="3743647" y="1493486"/>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08" name="Line 446"/>
              <p:cNvSpPr>
                <a:spLocks noChangeShapeType="1"/>
              </p:cNvSpPr>
              <p:nvPr/>
            </p:nvSpPr>
            <p:spPr bwMode="auto">
              <a:xfrm>
                <a:off x="3968643" y="1493486"/>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09" name="Line 447"/>
              <p:cNvSpPr>
                <a:spLocks noChangeShapeType="1"/>
              </p:cNvSpPr>
              <p:nvPr/>
            </p:nvSpPr>
            <p:spPr bwMode="auto">
              <a:xfrm>
                <a:off x="4048125" y="1432543"/>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10" name="Line 448"/>
              <p:cNvSpPr>
                <a:spLocks noChangeShapeType="1"/>
              </p:cNvSpPr>
              <p:nvPr/>
            </p:nvSpPr>
            <p:spPr bwMode="auto">
              <a:xfrm flipH="1">
                <a:off x="4352603" y="1784041"/>
                <a:ext cx="119223"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11" name="Line 449"/>
              <p:cNvSpPr>
                <a:spLocks noChangeShapeType="1"/>
              </p:cNvSpPr>
              <p:nvPr/>
            </p:nvSpPr>
            <p:spPr bwMode="auto">
              <a:xfrm flipH="1">
                <a:off x="4300023" y="1555044"/>
                <a:ext cx="39130"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12" name="Line 450"/>
              <p:cNvSpPr>
                <a:spLocks noChangeShapeType="1"/>
              </p:cNvSpPr>
              <p:nvPr/>
            </p:nvSpPr>
            <p:spPr bwMode="auto">
              <a:xfrm flipV="1">
                <a:off x="3650714" y="1447932"/>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13" name="Line 451"/>
              <p:cNvSpPr>
                <a:spLocks noChangeShapeType="1"/>
              </p:cNvSpPr>
              <p:nvPr/>
            </p:nvSpPr>
            <p:spPr bwMode="auto">
              <a:xfrm>
                <a:off x="4034674" y="1463322"/>
                <a:ext cx="238447"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14" name="Line 452"/>
              <p:cNvSpPr>
                <a:spLocks noChangeShapeType="1"/>
              </p:cNvSpPr>
              <p:nvPr/>
            </p:nvSpPr>
            <p:spPr bwMode="auto">
              <a:xfrm flipH="1" flipV="1">
                <a:off x="3610973" y="1585207"/>
                <a:ext cx="397411"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15" name="Line 453"/>
              <p:cNvSpPr>
                <a:spLocks noChangeShapeType="1"/>
              </p:cNvSpPr>
              <p:nvPr/>
            </p:nvSpPr>
            <p:spPr bwMode="auto">
              <a:xfrm>
                <a:off x="3637874" y="1585207"/>
                <a:ext cx="39680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16" name="Oval 454"/>
              <p:cNvSpPr>
                <a:spLocks noChangeArrowheads="1"/>
              </p:cNvSpPr>
              <p:nvPr/>
            </p:nvSpPr>
            <p:spPr bwMode="auto">
              <a:xfrm>
                <a:off x="3584682" y="1936706"/>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17" name="Rectangle 455"/>
              <p:cNvSpPr>
                <a:spLocks noChangeArrowheads="1"/>
              </p:cNvSpPr>
              <p:nvPr/>
            </p:nvSpPr>
            <p:spPr bwMode="auto">
              <a:xfrm>
                <a:off x="3982094" y="2165703"/>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18" name="Line 456"/>
              <p:cNvSpPr>
                <a:spLocks noChangeShapeType="1"/>
              </p:cNvSpPr>
              <p:nvPr/>
            </p:nvSpPr>
            <p:spPr bwMode="auto">
              <a:xfrm>
                <a:off x="3650714" y="1539654"/>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19" name="Line 458"/>
              <p:cNvSpPr>
                <a:spLocks noChangeShapeType="1"/>
              </p:cNvSpPr>
              <p:nvPr/>
            </p:nvSpPr>
            <p:spPr bwMode="auto">
              <a:xfrm flipH="1">
                <a:off x="3787151" y="37192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20" name="Rectangle 459"/>
              <p:cNvSpPr>
                <a:spLocks noChangeArrowheads="1"/>
              </p:cNvSpPr>
              <p:nvPr/>
            </p:nvSpPr>
            <p:spPr bwMode="auto">
              <a:xfrm flipH="1">
                <a:off x="3403207" y="36275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21" name="Oval 460"/>
              <p:cNvSpPr>
                <a:spLocks noChangeArrowheads="1"/>
              </p:cNvSpPr>
              <p:nvPr/>
            </p:nvSpPr>
            <p:spPr bwMode="auto">
              <a:xfrm>
                <a:off x="3615355" y="33839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22" name="Rectangle 461"/>
              <p:cNvSpPr>
                <a:spLocks noChangeArrowheads="1"/>
              </p:cNvSpPr>
              <p:nvPr/>
            </p:nvSpPr>
            <p:spPr bwMode="auto">
              <a:xfrm flipH="1">
                <a:off x="3178220" y="33377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23" name="Rectangle 462"/>
              <p:cNvSpPr>
                <a:spLocks noChangeArrowheads="1"/>
              </p:cNvSpPr>
              <p:nvPr/>
            </p:nvSpPr>
            <p:spPr bwMode="auto">
              <a:xfrm flipH="1">
                <a:off x="4118517" y="31396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24" name="Oval 463"/>
              <p:cNvSpPr>
                <a:spLocks noChangeArrowheads="1"/>
              </p:cNvSpPr>
              <p:nvPr/>
            </p:nvSpPr>
            <p:spPr bwMode="auto">
              <a:xfrm flipH="1">
                <a:off x="3721123" y="30480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25" name="Oval 464"/>
              <p:cNvSpPr>
                <a:spLocks noChangeArrowheads="1"/>
              </p:cNvSpPr>
              <p:nvPr/>
            </p:nvSpPr>
            <p:spPr bwMode="auto">
              <a:xfrm flipH="1">
                <a:off x="3337178" y="31089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26" name="Line 465"/>
              <p:cNvSpPr>
                <a:spLocks noChangeShapeType="1"/>
              </p:cNvSpPr>
              <p:nvPr/>
            </p:nvSpPr>
            <p:spPr bwMode="auto">
              <a:xfrm flipH="1">
                <a:off x="3707672" y="35057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27" name="Line 466"/>
              <p:cNvSpPr>
                <a:spLocks noChangeShapeType="1"/>
              </p:cNvSpPr>
              <p:nvPr/>
            </p:nvSpPr>
            <p:spPr bwMode="auto">
              <a:xfrm>
                <a:off x="3535876" y="37500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28" name="Line 467"/>
              <p:cNvSpPr>
                <a:spLocks noChangeShapeType="1"/>
              </p:cNvSpPr>
              <p:nvPr/>
            </p:nvSpPr>
            <p:spPr bwMode="auto">
              <a:xfrm flipV="1">
                <a:off x="4131356" y="32614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29" name="Line 468"/>
              <p:cNvSpPr>
                <a:spLocks noChangeShapeType="1"/>
              </p:cNvSpPr>
              <p:nvPr/>
            </p:nvSpPr>
            <p:spPr bwMode="auto">
              <a:xfrm>
                <a:off x="3853791" y="31698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30" name="Line 469"/>
              <p:cNvSpPr>
                <a:spLocks noChangeShapeType="1"/>
              </p:cNvSpPr>
              <p:nvPr/>
            </p:nvSpPr>
            <p:spPr bwMode="auto">
              <a:xfrm flipH="1">
                <a:off x="3747412" y="31698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31" name="Line 470"/>
              <p:cNvSpPr>
                <a:spLocks noChangeShapeType="1"/>
              </p:cNvSpPr>
              <p:nvPr/>
            </p:nvSpPr>
            <p:spPr bwMode="auto">
              <a:xfrm flipH="1">
                <a:off x="3548715" y="31089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32" name="Line 471"/>
              <p:cNvSpPr>
                <a:spLocks noChangeShapeType="1"/>
              </p:cNvSpPr>
              <p:nvPr/>
            </p:nvSpPr>
            <p:spPr bwMode="auto">
              <a:xfrm>
                <a:off x="3297439" y="34602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33" name="Line 472"/>
              <p:cNvSpPr>
                <a:spLocks noChangeShapeType="1"/>
              </p:cNvSpPr>
              <p:nvPr/>
            </p:nvSpPr>
            <p:spPr bwMode="auto">
              <a:xfrm>
                <a:off x="3430107" y="32313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34" name="Line 473"/>
              <p:cNvSpPr>
                <a:spLocks noChangeShapeType="1"/>
              </p:cNvSpPr>
              <p:nvPr/>
            </p:nvSpPr>
            <p:spPr bwMode="auto">
              <a:xfrm flipH="1" flipV="1">
                <a:off x="3933270" y="31242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35" name="Line 474"/>
              <p:cNvSpPr>
                <a:spLocks noChangeShapeType="1"/>
              </p:cNvSpPr>
              <p:nvPr/>
            </p:nvSpPr>
            <p:spPr bwMode="auto">
              <a:xfrm flipH="1">
                <a:off x="3496136" y="31396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36" name="Line 475"/>
              <p:cNvSpPr>
                <a:spLocks noChangeShapeType="1"/>
              </p:cNvSpPr>
              <p:nvPr/>
            </p:nvSpPr>
            <p:spPr bwMode="auto">
              <a:xfrm flipV="1">
                <a:off x="3760862" y="32614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37" name="Line 476"/>
              <p:cNvSpPr>
                <a:spLocks noChangeShapeType="1"/>
              </p:cNvSpPr>
              <p:nvPr/>
            </p:nvSpPr>
            <p:spPr bwMode="auto">
              <a:xfrm flipH="1">
                <a:off x="3734573" y="32614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38" name="Oval 477"/>
              <p:cNvSpPr>
                <a:spLocks noChangeArrowheads="1"/>
              </p:cNvSpPr>
              <p:nvPr/>
            </p:nvSpPr>
            <p:spPr bwMode="auto">
              <a:xfrm flipH="1">
                <a:off x="3973010" y="36128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39" name="Rectangle 478"/>
              <p:cNvSpPr>
                <a:spLocks noChangeArrowheads="1"/>
              </p:cNvSpPr>
              <p:nvPr/>
            </p:nvSpPr>
            <p:spPr bwMode="auto">
              <a:xfrm flipH="1">
                <a:off x="3641644" y="38416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40" name="Line 479"/>
              <p:cNvSpPr>
                <a:spLocks noChangeShapeType="1"/>
              </p:cNvSpPr>
              <p:nvPr/>
            </p:nvSpPr>
            <p:spPr bwMode="auto">
              <a:xfrm flipH="1">
                <a:off x="3323728" y="32159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41" name="Line 480"/>
              <p:cNvSpPr>
                <a:spLocks noChangeShapeType="1"/>
              </p:cNvSpPr>
              <p:nvPr/>
            </p:nvSpPr>
            <p:spPr bwMode="auto">
              <a:xfrm flipH="1" flipV="1">
                <a:off x="2818731" y="39672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42" name="Rectangle 481"/>
              <p:cNvSpPr>
                <a:spLocks noChangeArrowheads="1"/>
              </p:cNvSpPr>
              <p:nvPr/>
            </p:nvSpPr>
            <p:spPr bwMode="auto">
              <a:xfrm flipH="1" flipV="1">
                <a:off x="2434787" y="40588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43" name="Oval 482"/>
              <p:cNvSpPr>
                <a:spLocks noChangeArrowheads="1"/>
              </p:cNvSpPr>
              <p:nvPr/>
            </p:nvSpPr>
            <p:spPr bwMode="auto">
              <a:xfrm flipH="1" flipV="1">
                <a:off x="2646934" y="43031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44" name="Rectangle 483"/>
              <p:cNvSpPr>
                <a:spLocks noChangeArrowheads="1"/>
              </p:cNvSpPr>
              <p:nvPr/>
            </p:nvSpPr>
            <p:spPr bwMode="auto">
              <a:xfrm flipH="1" flipV="1">
                <a:off x="2209800" y="43486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45" name="Rectangle 484"/>
              <p:cNvSpPr>
                <a:spLocks noChangeArrowheads="1"/>
              </p:cNvSpPr>
              <p:nvPr/>
            </p:nvSpPr>
            <p:spPr bwMode="auto">
              <a:xfrm flipH="1" flipV="1">
                <a:off x="3150097" y="4547414"/>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46" name="Oval 485"/>
              <p:cNvSpPr>
                <a:spLocks noChangeArrowheads="1"/>
              </p:cNvSpPr>
              <p:nvPr/>
            </p:nvSpPr>
            <p:spPr bwMode="auto">
              <a:xfrm flipH="1" flipV="1">
                <a:off x="2752702" y="46390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47" name="Oval 486"/>
              <p:cNvSpPr>
                <a:spLocks noChangeArrowheads="1"/>
              </p:cNvSpPr>
              <p:nvPr/>
            </p:nvSpPr>
            <p:spPr bwMode="auto">
              <a:xfrm flipH="1" flipV="1">
                <a:off x="2368758" y="45775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48" name="Line 487"/>
              <p:cNvSpPr>
                <a:spLocks noChangeShapeType="1"/>
              </p:cNvSpPr>
              <p:nvPr/>
            </p:nvSpPr>
            <p:spPr bwMode="auto">
              <a:xfrm flipH="1" flipV="1">
                <a:off x="2739252" y="39672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49" name="Line 488"/>
              <p:cNvSpPr>
                <a:spLocks noChangeShapeType="1"/>
              </p:cNvSpPr>
              <p:nvPr/>
            </p:nvSpPr>
            <p:spPr bwMode="auto">
              <a:xfrm flipV="1">
                <a:off x="2567455" y="39672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50" name="Line 489"/>
              <p:cNvSpPr>
                <a:spLocks noChangeShapeType="1"/>
              </p:cNvSpPr>
              <p:nvPr/>
            </p:nvSpPr>
            <p:spPr bwMode="auto">
              <a:xfrm>
                <a:off x="3162936" y="41960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51" name="Line 490"/>
              <p:cNvSpPr>
                <a:spLocks noChangeShapeType="1"/>
              </p:cNvSpPr>
              <p:nvPr/>
            </p:nvSpPr>
            <p:spPr bwMode="auto">
              <a:xfrm flipV="1">
                <a:off x="2885371" y="41960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52" name="Line 491"/>
              <p:cNvSpPr>
                <a:spLocks noChangeShapeType="1"/>
              </p:cNvSpPr>
              <p:nvPr/>
            </p:nvSpPr>
            <p:spPr bwMode="auto">
              <a:xfrm flipH="1" flipV="1">
                <a:off x="2778992" y="44249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53" name="Line 492"/>
              <p:cNvSpPr>
                <a:spLocks noChangeShapeType="1"/>
              </p:cNvSpPr>
              <p:nvPr/>
            </p:nvSpPr>
            <p:spPr bwMode="auto">
              <a:xfrm flipH="1" flipV="1">
                <a:off x="2580294" y="46390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54" name="Line 493"/>
              <p:cNvSpPr>
                <a:spLocks noChangeShapeType="1"/>
              </p:cNvSpPr>
              <p:nvPr/>
            </p:nvSpPr>
            <p:spPr bwMode="auto">
              <a:xfrm flipV="1">
                <a:off x="2329018" y="41813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55" name="Line 494"/>
              <p:cNvSpPr>
                <a:spLocks noChangeShapeType="1"/>
              </p:cNvSpPr>
              <p:nvPr/>
            </p:nvSpPr>
            <p:spPr bwMode="auto">
              <a:xfrm flipV="1">
                <a:off x="2461687" y="41813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56" name="Line 495"/>
              <p:cNvSpPr>
                <a:spLocks noChangeShapeType="1"/>
              </p:cNvSpPr>
              <p:nvPr/>
            </p:nvSpPr>
            <p:spPr bwMode="auto">
              <a:xfrm flipH="1">
                <a:off x="2964850" y="46390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57" name="Line 496"/>
              <p:cNvSpPr>
                <a:spLocks noChangeShapeType="1"/>
              </p:cNvSpPr>
              <p:nvPr/>
            </p:nvSpPr>
            <p:spPr bwMode="auto">
              <a:xfrm flipH="1" flipV="1">
                <a:off x="2527716" y="41813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58" name="Line 497"/>
              <p:cNvSpPr>
                <a:spLocks noChangeShapeType="1"/>
              </p:cNvSpPr>
              <p:nvPr/>
            </p:nvSpPr>
            <p:spPr bwMode="auto">
              <a:xfrm>
                <a:off x="2792442" y="39672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59" name="Line 498"/>
              <p:cNvSpPr>
                <a:spLocks noChangeShapeType="1"/>
              </p:cNvSpPr>
              <p:nvPr/>
            </p:nvSpPr>
            <p:spPr bwMode="auto">
              <a:xfrm flipH="1" flipV="1">
                <a:off x="2766153" y="39672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60" name="Oval 499"/>
              <p:cNvSpPr>
                <a:spLocks noChangeArrowheads="1"/>
              </p:cNvSpPr>
              <p:nvPr/>
            </p:nvSpPr>
            <p:spPr bwMode="auto">
              <a:xfrm flipH="1" flipV="1">
                <a:off x="3004589" y="40742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61" name="Rectangle 500"/>
              <p:cNvSpPr>
                <a:spLocks noChangeArrowheads="1"/>
              </p:cNvSpPr>
              <p:nvPr/>
            </p:nvSpPr>
            <p:spPr bwMode="auto">
              <a:xfrm flipH="1" flipV="1">
                <a:off x="2673223" y="38453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62" name="Line 501"/>
              <p:cNvSpPr>
                <a:spLocks noChangeShapeType="1"/>
              </p:cNvSpPr>
              <p:nvPr/>
            </p:nvSpPr>
            <p:spPr bwMode="auto">
              <a:xfrm flipH="1" flipV="1">
                <a:off x="2355308" y="44249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63" name="Line 502"/>
              <p:cNvSpPr>
                <a:spLocks noChangeShapeType="1"/>
              </p:cNvSpPr>
              <p:nvPr/>
            </p:nvSpPr>
            <p:spPr bwMode="auto">
              <a:xfrm flipV="1">
                <a:off x="3178832" y="373095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64" name="Rectangle 503"/>
              <p:cNvSpPr>
                <a:spLocks noChangeArrowheads="1"/>
              </p:cNvSpPr>
              <p:nvPr/>
            </p:nvSpPr>
            <p:spPr bwMode="auto">
              <a:xfrm flipV="1">
                <a:off x="3629416" y="382262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65" name="Oval 504"/>
              <p:cNvSpPr>
                <a:spLocks noChangeArrowheads="1"/>
              </p:cNvSpPr>
              <p:nvPr/>
            </p:nvSpPr>
            <p:spPr bwMode="auto">
              <a:xfrm flipV="1">
                <a:off x="3351240" y="406688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66" name="Rectangle 505"/>
              <p:cNvSpPr>
                <a:spLocks noChangeArrowheads="1"/>
              </p:cNvSpPr>
              <p:nvPr/>
            </p:nvSpPr>
            <p:spPr bwMode="auto">
              <a:xfrm flipV="1">
                <a:off x="3854403" y="4112418"/>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67" name="Rectangle 506"/>
              <p:cNvSpPr>
                <a:spLocks noChangeArrowheads="1"/>
              </p:cNvSpPr>
              <p:nvPr/>
            </p:nvSpPr>
            <p:spPr bwMode="auto">
              <a:xfrm flipV="1">
                <a:off x="2914106" y="4311150"/>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68" name="Oval 507"/>
              <p:cNvSpPr>
                <a:spLocks noChangeArrowheads="1"/>
              </p:cNvSpPr>
              <p:nvPr/>
            </p:nvSpPr>
            <p:spPr bwMode="auto">
              <a:xfrm flipV="1">
                <a:off x="3244860" y="4402826"/>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69" name="Oval 508"/>
              <p:cNvSpPr>
                <a:spLocks noChangeArrowheads="1"/>
              </p:cNvSpPr>
              <p:nvPr/>
            </p:nvSpPr>
            <p:spPr bwMode="auto">
              <a:xfrm flipV="1">
                <a:off x="3629416" y="4341299"/>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70" name="Line 509"/>
              <p:cNvSpPr>
                <a:spLocks noChangeShapeType="1"/>
              </p:cNvSpPr>
              <p:nvPr/>
            </p:nvSpPr>
            <p:spPr bwMode="auto">
              <a:xfrm flipV="1">
                <a:off x="3457008" y="3730950"/>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71" name="Line 510"/>
              <p:cNvSpPr>
                <a:spLocks noChangeShapeType="1"/>
              </p:cNvSpPr>
              <p:nvPr/>
            </p:nvSpPr>
            <p:spPr bwMode="auto">
              <a:xfrm flipH="1" flipV="1">
                <a:off x="3536487" y="3730950"/>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72" name="Line 511"/>
              <p:cNvSpPr>
                <a:spLocks noChangeShapeType="1"/>
              </p:cNvSpPr>
              <p:nvPr/>
            </p:nvSpPr>
            <p:spPr bwMode="auto">
              <a:xfrm flipH="1">
                <a:off x="2953845" y="3959831"/>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73" name="Line 512"/>
              <p:cNvSpPr>
                <a:spLocks noChangeShapeType="1"/>
              </p:cNvSpPr>
              <p:nvPr/>
            </p:nvSpPr>
            <p:spPr bwMode="auto">
              <a:xfrm flipH="1" flipV="1">
                <a:off x="3152543" y="3959831"/>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74" name="Line 513"/>
              <p:cNvSpPr>
                <a:spLocks noChangeShapeType="1"/>
              </p:cNvSpPr>
              <p:nvPr/>
            </p:nvSpPr>
            <p:spPr bwMode="auto">
              <a:xfrm flipV="1">
                <a:off x="3377529" y="4188711"/>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75" name="Line 514"/>
              <p:cNvSpPr>
                <a:spLocks noChangeShapeType="1"/>
              </p:cNvSpPr>
              <p:nvPr/>
            </p:nvSpPr>
            <p:spPr bwMode="auto">
              <a:xfrm flipV="1">
                <a:off x="3457008" y="440282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76" name="Line 515"/>
              <p:cNvSpPr>
                <a:spLocks noChangeShapeType="1"/>
              </p:cNvSpPr>
              <p:nvPr/>
            </p:nvSpPr>
            <p:spPr bwMode="auto">
              <a:xfrm flipH="1" flipV="1">
                <a:off x="3761474" y="3945064"/>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77" name="Line 516"/>
              <p:cNvSpPr>
                <a:spLocks noChangeShapeType="1"/>
              </p:cNvSpPr>
              <p:nvPr/>
            </p:nvSpPr>
            <p:spPr bwMode="auto">
              <a:xfrm flipH="1" flipV="1">
                <a:off x="3708895" y="394506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78" name="Line 517"/>
              <p:cNvSpPr>
                <a:spLocks noChangeShapeType="1"/>
              </p:cNvSpPr>
              <p:nvPr/>
            </p:nvSpPr>
            <p:spPr bwMode="auto">
              <a:xfrm>
                <a:off x="3059613" y="4402826"/>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79" name="Line 518"/>
              <p:cNvSpPr>
                <a:spLocks noChangeShapeType="1"/>
              </p:cNvSpPr>
              <p:nvPr/>
            </p:nvSpPr>
            <p:spPr bwMode="auto">
              <a:xfrm flipV="1">
                <a:off x="3443558" y="3945064"/>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80" name="Line 519"/>
              <p:cNvSpPr>
                <a:spLocks noChangeShapeType="1"/>
              </p:cNvSpPr>
              <p:nvPr/>
            </p:nvSpPr>
            <p:spPr bwMode="auto">
              <a:xfrm flipH="1">
                <a:off x="3019874" y="3730950"/>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81" name="Line 520"/>
              <p:cNvSpPr>
                <a:spLocks noChangeShapeType="1"/>
              </p:cNvSpPr>
              <p:nvPr/>
            </p:nvSpPr>
            <p:spPr bwMode="auto">
              <a:xfrm flipV="1">
                <a:off x="3046774" y="3730950"/>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82" name="Oval 521"/>
              <p:cNvSpPr>
                <a:spLocks noChangeArrowheads="1"/>
              </p:cNvSpPr>
              <p:nvPr/>
            </p:nvSpPr>
            <p:spPr bwMode="auto">
              <a:xfrm flipV="1">
                <a:off x="2993585" y="3838007"/>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83" name="Rectangle 522"/>
              <p:cNvSpPr>
                <a:spLocks noChangeArrowheads="1"/>
              </p:cNvSpPr>
              <p:nvPr/>
            </p:nvSpPr>
            <p:spPr bwMode="auto">
              <a:xfrm flipV="1">
                <a:off x="3390979" y="3609127"/>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84" name="Line 523"/>
              <p:cNvSpPr>
                <a:spLocks noChangeShapeType="1"/>
              </p:cNvSpPr>
              <p:nvPr/>
            </p:nvSpPr>
            <p:spPr bwMode="auto">
              <a:xfrm flipV="1">
                <a:off x="3059613" y="4188711"/>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85" name="Line 524"/>
              <p:cNvSpPr>
                <a:spLocks noChangeShapeType="1"/>
              </p:cNvSpPr>
              <p:nvPr/>
            </p:nvSpPr>
            <p:spPr bwMode="auto">
              <a:xfrm>
                <a:off x="2474526" y="37192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86" name="Rectangle 525"/>
              <p:cNvSpPr>
                <a:spLocks noChangeArrowheads="1"/>
              </p:cNvSpPr>
              <p:nvPr/>
            </p:nvSpPr>
            <p:spPr bwMode="auto">
              <a:xfrm>
                <a:off x="2925110" y="36275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87" name="Oval 526"/>
              <p:cNvSpPr>
                <a:spLocks noChangeArrowheads="1"/>
              </p:cNvSpPr>
              <p:nvPr/>
            </p:nvSpPr>
            <p:spPr bwMode="auto">
              <a:xfrm>
                <a:off x="2646934" y="33839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88" name="Rectangle 527"/>
              <p:cNvSpPr>
                <a:spLocks noChangeArrowheads="1"/>
              </p:cNvSpPr>
              <p:nvPr/>
            </p:nvSpPr>
            <p:spPr bwMode="auto">
              <a:xfrm>
                <a:off x="3150097" y="33377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89" name="Rectangle 528"/>
              <p:cNvSpPr>
                <a:spLocks noChangeArrowheads="1"/>
              </p:cNvSpPr>
              <p:nvPr/>
            </p:nvSpPr>
            <p:spPr bwMode="auto">
              <a:xfrm>
                <a:off x="2209800" y="31396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90" name="Oval 529"/>
              <p:cNvSpPr>
                <a:spLocks noChangeArrowheads="1"/>
              </p:cNvSpPr>
              <p:nvPr/>
            </p:nvSpPr>
            <p:spPr bwMode="auto">
              <a:xfrm>
                <a:off x="2540555" y="30480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91" name="Oval 530"/>
              <p:cNvSpPr>
                <a:spLocks noChangeArrowheads="1"/>
              </p:cNvSpPr>
              <p:nvPr/>
            </p:nvSpPr>
            <p:spPr bwMode="auto">
              <a:xfrm>
                <a:off x="2925110" y="31089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792" name="Line 531"/>
              <p:cNvSpPr>
                <a:spLocks noChangeShapeType="1"/>
              </p:cNvSpPr>
              <p:nvPr/>
            </p:nvSpPr>
            <p:spPr bwMode="auto">
              <a:xfrm>
                <a:off x="2752702" y="35057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93" name="Line 532"/>
              <p:cNvSpPr>
                <a:spLocks noChangeShapeType="1"/>
              </p:cNvSpPr>
              <p:nvPr/>
            </p:nvSpPr>
            <p:spPr bwMode="auto">
              <a:xfrm flipH="1">
                <a:off x="2832181" y="37500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94" name="Line 533"/>
              <p:cNvSpPr>
                <a:spLocks noChangeShapeType="1"/>
              </p:cNvSpPr>
              <p:nvPr/>
            </p:nvSpPr>
            <p:spPr bwMode="auto">
              <a:xfrm flipH="1" flipV="1">
                <a:off x="2249539" y="32614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95" name="Line 534"/>
              <p:cNvSpPr>
                <a:spLocks noChangeShapeType="1"/>
              </p:cNvSpPr>
              <p:nvPr/>
            </p:nvSpPr>
            <p:spPr bwMode="auto">
              <a:xfrm flipH="1">
                <a:off x="2448237" y="31698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96" name="Line 535"/>
              <p:cNvSpPr>
                <a:spLocks noChangeShapeType="1"/>
              </p:cNvSpPr>
              <p:nvPr/>
            </p:nvSpPr>
            <p:spPr bwMode="auto">
              <a:xfrm>
                <a:off x="2673223" y="31698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97" name="Line 536"/>
              <p:cNvSpPr>
                <a:spLocks noChangeShapeType="1"/>
              </p:cNvSpPr>
              <p:nvPr/>
            </p:nvSpPr>
            <p:spPr bwMode="auto">
              <a:xfrm>
                <a:off x="2752702" y="31089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98" name="Line 537"/>
              <p:cNvSpPr>
                <a:spLocks noChangeShapeType="1"/>
              </p:cNvSpPr>
              <p:nvPr/>
            </p:nvSpPr>
            <p:spPr bwMode="auto">
              <a:xfrm flipH="1">
                <a:off x="3057168" y="34602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99" name="Line 538"/>
              <p:cNvSpPr>
                <a:spLocks noChangeShapeType="1"/>
              </p:cNvSpPr>
              <p:nvPr/>
            </p:nvSpPr>
            <p:spPr bwMode="auto">
              <a:xfrm flipH="1">
                <a:off x="3004589" y="32313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00" name="Line 539"/>
              <p:cNvSpPr>
                <a:spLocks noChangeShapeType="1"/>
              </p:cNvSpPr>
              <p:nvPr/>
            </p:nvSpPr>
            <p:spPr bwMode="auto">
              <a:xfrm flipV="1">
                <a:off x="2355308" y="31242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01" name="Line 540"/>
              <p:cNvSpPr>
                <a:spLocks noChangeShapeType="1"/>
              </p:cNvSpPr>
              <p:nvPr/>
            </p:nvSpPr>
            <p:spPr bwMode="auto">
              <a:xfrm>
                <a:off x="2739252" y="31396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02" name="Line 541"/>
              <p:cNvSpPr>
                <a:spLocks noChangeShapeType="1"/>
              </p:cNvSpPr>
              <p:nvPr/>
            </p:nvSpPr>
            <p:spPr bwMode="auto">
              <a:xfrm flipH="1" flipV="1">
                <a:off x="2315568" y="32614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03" name="Line 542"/>
              <p:cNvSpPr>
                <a:spLocks noChangeShapeType="1"/>
              </p:cNvSpPr>
              <p:nvPr/>
            </p:nvSpPr>
            <p:spPr bwMode="auto">
              <a:xfrm>
                <a:off x="2342469" y="32614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04" name="Oval 543"/>
              <p:cNvSpPr>
                <a:spLocks noChangeArrowheads="1"/>
              </p:cNvSpPr>
              <p:nvPr/>
            </p:nvSpPr>
            <p:spPr bwMode="auto">
              <a:xfrm>
                <a:off x="2289279" y="36128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05" name="Rectangle 544"/>
              <p:cNvSpPr>
                <a:spLocks noChangeArrowheads="1"/>
              </p:cNvSpPr>
              <p:nvPr/>
            </p:nvSpPr>
            <p:spPr bwMode="auto">
              <a:xfrm>
                <a:off x="2686674" y="38416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06" name="Line 545"/>
              <p:cNvSpPr>
                <a:spLocks noChangeShapeType="1"/>
              </p:cNvSpPr>
              <p:nvPr/>
            </p:nvSpPr>
            <p:spPr bwMode="auto">
              <a:xfrm>
                <a:off x="2355308" y="32159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07" name="Line 547"/>
              <p:cNvSpPr>
                <a:spLocks noChangeShapeType="1"/>
              </p:cNvSpPr>
              <p:nvPr/>
            </p:nvSpPr>
            <p:spPr bwMode="auto">
              <a:xfrm>
                <a:off x="1026726" y="50146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08" name="Rectangle 548"/>
              <p:cNvSpPr>
                <a:spLocks noChangeArrowheads="1"/>
              </p:cNvSpPr>
              <p:nvPr/>
            </p:nvSpPr>
            <p:spPr bwMode="auto">
              <a:xfrm>
                <a:off x="1477310" y="49229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09" name="Oval 549"/>
              <p:cNvSpPr>
                <a:spLocks noChangeArrowheads="1"/>
              </p:cNvSpPr>
              <p:nvPr/>
            </p:nvSpPr>
            <p:spPr bwMode="auto">
              <a:xfrm flipH="1">
                <a:off x="1199134" y="46793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10" name="Rectangle 550"/>
              <p:cNvSpPr>
                <a:spLocks noChangeArrowheads="1"/>
              </p:cNvSpPr>
              <p:nvPr/>
            </p:nvSpPr>
            <p:spPr bwMode="auto">
              <a:xfrm>
                <a:off x="1702297" y="46331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11" name="Rectangle 551"/>
              <p:cNvSpPr>
                <a:spLocks noChangeArrowheads="1"/>
              </p:cNvSpPr>
              <p:nvPr/>
            </p:nvSpPr>
            <p:spPr bwMode="auto">
              <a:xfrm>
                <a:off x="762000" y="44350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12" name="Oval 552"/>
              <p:cNvSpPr>
                <a:spLocks noChangeArrowheads="1"/>
              </p:cNvSpPr>
              <p:nvPr/>
            </p:nvSpPr>
            <p:spPr bwMode="auto">
              <a:xfrm>
                <a:off x="1092755" y="43434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13" name="Oval 553"/>
              <p:cNvSpPr>
                <a:spLocks noChangeArrowheads="1"/>
              </p:cNvSpPr>
              <p:nvPr/>
            </p:nvSpPr>
            <p:spPr bwMode="auto">
              <a:xfrm>
                <a:off x="1477310" y="44043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14" name="Line 554"/>
              <p:cNvSpPr>
                <a:spLocks noChangeShapeType="1"/>
              </p:cNvSpPr>
              <p:nvPr/>
            </p:nvSpPr>
            <p:spPr bwMode="auto">
              <a:xfrm>
                <a:off x="1304902" y="48011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15" name="Line 555"/>
              <p:cNvSpPr>
                <a:spLocks noChangeShapeType="1"/>
              </p:cNvSpPr>
              <p:nvPr/>
            </p:nvSpPr>
            <p:spPr bwMode="auto">
              <a:xfrm flipH="1">
                <a:off x="1384381" y="50454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16" name="Line 556"/>
              <p:cNvSpPr>
                <a:spLocks noChangeShapeType="1"/>
              </p:cNvSpPr>
              <p:nvPr/>
            </p:nvSpPr>
            <p:spPr bwMode="auto">
              <a:xfrm flipH="1" flipV="1">
                <a:off x="801739" y="45568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17" name="Line 557"/>
              <p:cNvSpPr>
                <a:spLocks noChangeShapeType="1"/>
              </p:cNvSpPr>
              <p:nvPr/>
            </p:nvSpPr>
            <p:spPr bwMode="auto">
              <a:xfrm flipH="1">
                <a:off x="1000437" y="44652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18" name="Line 558"/>
              <p:cNvSpPr>
                <a:spLocks noChangeShapeType="1"/>
              </p:cNvSpPr>
              <p:nvPr/>
            </p:nvSpPr>
            <p:spPr bwMode="auto">
              <a:xfrm>
                <a:off x="1225423" y="44652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19" name="Line 559"/>
              <p:cNvSpPr>
                <a:spLocks noChangeShapeType="1"/>
              </p:cNvSpPr>
              <p:nvPr/>
            </p:nvSpPr>
            <p:spPr bwMode="auto">
              <a:xfrm>
                <a:off x="1304902" y="44043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20" name="Line 560"/>
              <p:cNvSpPr>
                <a:spLocks noChangeShapeType="1"/>
              </p:cNvSpPr>
              <p:nvPr/>
            </p:nvSpPr>
            <p:spPr bwMode="auto">
              <a:xfrm flipH="1">
                <a:off x="1609368" y="47556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21" name="Line 561"/>
              <p:cNvSpPr>
                <a:spLocks noChangeShapeType="1"/>
              </p:cNvSpPr>
              <p:nvPr/>
            </p:nvSpPr>
            <p:spPr bwMode="auto">
              <a:xfrm flipH="1">
                <a:off x="1556789" y="45267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22" name="Line 562"/>
              <p:cNvSpPr>
                <a:spLocks noChangeShapeType="1"/>
              </p:cNvSpPr>
              <p:nvPr/>
            </p:nvSpPr>
            <p:spPr bwMode="auto">
              <a:xfrm flipV="1">
                <a:off x="907508" y="44196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23" name="Line 563"/>
              <p:cNvSpPr>
                <a:spLocks noChangeShapeType="1"/>
              </p:cNvSpPr>
              <p:nvPr/>
            </p:nvSpPr>
            <p:spPr bwMode="auto">
              <a:xfrm>
                <a:off x="1291452" y="44350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24" name="Line 564"/>
              <p:cNvSpPr>
                <a:spLocks noChangeShapeType="1"/>
              </p:cNvSpPr>
              <p:nvPr/>
            </p:nvSpPr>
            <p:spPr bwMode="auto">
              <a:xfrm flipH="1" flipV="1">
                <a:off x="867768" y="45568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25" name="Line 565"/>
              <p:cNvSpPr>
                <a:spLocks noChangeShapeType="1"/>
              </p:cNvSpPr>
              <p:nvPr/>
            </p:nvSpPr>
            <p:spPr bwMode="auto">
              <a:xfrm>
                <a:off x="894669" y="45568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26" name="Oval 566"/>
              <p:cNvSpPr>
                <a:spLocks noChangeArrowheads="1"/>
              </p:cNvSpPr>
              <p:nvPr/>
            </p:nvSpPr>
            <p:spPr bwMode="auto">
              <a:xfrm>
                <a:off x="841479" y="49082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27" name="Rectangle 567"/>
              <p:cNvSpPr>
                <a:spLocks noChangeArrowheads="1"/>
              </p:cNvSpPr>
              <p:nvPr/>
            </p:nvSpPr>
            <p:spPr bwMode="auto">
              <a:xfrm>
                <a:off x="1238874" y="51370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28" name="Line 568"/>
              <p:cNvSpPr>
                <a:spLocks noChangeShapeType="1"/>
              </p:cNvSpPr>
              <p:nvPr/>
            </p:nvSpPr>
            <p:spPr bwMode="auto">
              <a:xfrm>
                <a:off x="907508" y="45113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29" name="Line 569"/>
              <p:cNvSpPr>
                <a:spLocks noChangeShapeType="1"/>
              </p:cNvSpPr>
              <p:nvPr/>
            </p:nvSpPr>
            <p:spPr bwMode="auto">
              <a:xfrm flipV="1">
                <a:off x="1995146" y="52626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30" name="Rectangle 570"/>
              <p:cNvSpPr>
                <a:spLocks noChangeArrowheads="1"/>
              </p:cNvSpPr>
              <p:nvPr/>
            </p:nvSpPr>
            <p:spPr bwMode="auto">
              <a:xfrm flipV="1">
                <a:off x="2445731" y="53542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31" name="Oval 571"/>
              <p:cNvSpPr>
                <a:spLocks noChangeArrowheads="1"/>
              </p:cNvSpPr>
              <p:nvPr/>
            </p:nvSpPr>
            <p:spPr bwMode="auto">
              <a:xfrm flipV="1">
                <a:off x="2167555" y="55985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32" name="Rectangle 572"/>
              <p:cNvSpPr>
                <a:spLocks noChangeArrowheads="1"/>
              </p:cNvSpPr>
              <p:nvPr/>
            </p:nvSpPr>
            <p:spPr bwMode="auto">
              <a:xfrm flipV="1">
                <a:off x="2670717" y="56440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33" name="Rectangle 573"/>
              <p:cNvSpPr>
                <a:spLocks noChangeArrowheads="1"/>
              </p:cNvSpPr>
              <p:nvPr/>
            </p:nvSpPr>
            <p:spPr bwMode="auto">
              <a:xfrm flipV="1">
                <a:off x="1730420" y="5842814"/>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34" name="Oval 574"/>
              <p:cNvSpPr>
                <a:spLocks noChangeArrowheads="1"/>
              </p:cNvSpPr>
              <p:nvPr/>
            </p:nvSpPr>
            <p:spPr bwMode="auto">
              <a:xfrm flipV="1">
                <a:off x="2061175" y="59344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35" name="Oval 575"/>
              <p:cNvSpPr>
                <a:spLocks noChangeArrowheads="1"/>
              </p:cNvSpPr>
              <p:nvPr/>
            </p:nvSpPr>
            <p:spPr bwMode="auto">
              <a:xfrm flipV="1">
                <a:off x="2445731" y="58729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36" name="Line 576"/>
              <p:cNvSpPr>
                <a:spLocks noChangeShapeType="1"/>
              </p:cNvSpPr>
              <p:nvPr/>
            </p:nvSpPr>
            <p:spPr bwMode="auto">
              <a:xfrm flipV="1">
                <a:off x="2273323" y="52626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37" name="Line 577"/>
              <p:cNvSpPr>
                <a:spLocks noChangeShapeType="1"/>
              </p:cNvSpPr>
              <p:nvPr/>
            </p:nvSpPr>
            <p:spPr bwMode="auto">
              <a:xfrm flipH="1" flipV="1">
                <a:off x="2352802" y="52626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38" name="Line 578"/>
              <p:cNvSpPr>
                <a:spLocks noChangeShapeType="1"/>
              </p:cNvSpPr>
              <p:nvPr/>
            </p:nvSpPr>
            <p:spPr bwMode="auto">
              <a:xfrm flipH="1">
                <a:off x="1770160" y="54914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39" name="Line 579"/>
              <p:cNvSpPr>
                <a:spLocks noChangeShapeType="1"/>
              </p:cNvSpPr>
              <p:nvPr/>
            </p:nvSpPr>
            <p:spPr bwMode="auto">
              <a:xfrm flipH="1" flipV="1">
                <a:off x="1968857" y="54914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40" name="Line 580"/>
              <p:cNvSpPr>
                <a:spLocks noChangeShapeType="1"/>
              </p:cNvSpPr>
              <p:nvPr/>
            </p:nvSpPr>
            <p:spPr bwMode="auto">
              <a:xfrm flipV="1">
                <a:off x="2193844" y="57203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41" name="Line 581"/>
              <p:cNvSpPr>
                <a:spLocks noChangeShapeType="1"/>
              </p:cNvSpPr>
              <p:nvPr/>
            </p:nvSpPr>
            <p:spPr bwMode="auto">
              <a:xfrm flipV="1">
                <a:off x="2273323" y="59344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42" name="Line 582"/>
              <p:cNvSpPr>
                <a:spLocks noChangeShapeType="1"/>
              </p:cNvSpPr>
              <p:nvPr/>
            </p:nvSpPr>
            <p:spPr bwMode="auto">
              <a:xfrm flipH="1" flipV="1">
                <a:off x="2577788" y="54767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43" name="Line 583"/>
              <p:cNvSpPr>
                <a:spLocks noChangeShapeType="1"/>
              </p:cNvSpPr>
              <p:nvPr/>
            </p:nvSpPr>
            <p:spPr bwMode="auto">
              <a:xfrm flipH="1" flipV="1">
                <a:off x="2525210" y="54767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44" name="Line 584"/>
              <p:cNvSpPr>
                <a:spLocks noChangeShapeType="1"/>
              </p:cNvSpPr>
              <p:nvPr/>
            </p:nvSpPr>
            <p:spPr bwMode="auto">
              <a:xfrm>
                <a:off x="1875928" y="59344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45" name="Line 585"/>
              <p:cNvSpPr>
                <a:spLocks noChangeShapeType="1"/>
              </p:cNvSpPr>
              <p:nvPr/>
            </p:nvSpPr>
            <p:spPr bwMode="auto">
              <a:xfrm flipV="1">
                <a:off x="2259872" y="54767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46" name="Line 586"/>
              <p:cNvSpPr>
                <a:spLocks noChangeShapeType="1"/>
              </p:cNvSpPr>
              <p:nvPr/>
            </p:nvSpPr>
            <p:spPr bwMode="auto">
              <a:xfrm flipH="1">
                <a:off x="1836188" y="52626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47" name="Line 587"/>
              <p:cNvSpPr>
                <a:spLocks noChangeShapeType="1"/>
              </p:cNvSpPr>
              <p:nvPr/>
            </p:nvSpPr>
            <p:spPr bwMode="auto">
              <a:xfrm flipV="1">
                <a:off x="1863089" y="52626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48" name="Oval 588"/>
              <p:cNvSpPr>
                <a:spLocks noChangeArrowheads="1"/>
              </p:cNvSpPr>
              <p:nvPr/>
            </p:nvSpPr>
            <p:spPr bwMode="auto">
              <a:xfrm flipV="1">
                <a:off x="1809899" y="53696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49" name="Rectangle 589"/>
              <p:cNvSpPr>
                <a:spLocks noChangeArrowheads="1"/>
              </p:cNvSpPr>
              <p:nvPr/>
            </p:nvSpPr>
            <p:spPr bwMode="auto">
              <a:xfrm flipV="1">
                <a:off x="2207294" y="51407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50" name="Line 590"/>
              <p:cNvSpPr>
                <a:spLocks noChangeShapeType="1"/>
              </p:cNvSpPr>
              <p:nvPr/>
            </p:nvSpPr>
            <p:spPr bwMode="auto">
              <a:xfrm flipV="1">
                <a:off x="1875928" y="57203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51" name="Line 591"/>
              <p:cNvSpPr>
                <a:spLocks noChangeShapeType="1"/>
              </p:cNvSpPr>
              <p:nvPr/>
            </p:nvSpPr>
            <p:spPr bwMode="auto">
              <a:xfrm flipH="1" flipV="1">
                <a:off x="1635046" y="502635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52" name="Rectangle 592"/>
              <p:cNvSpPr>
                <a:spLocks noChangeArrowheads="1"/>
              </p:cNvSpPr>
              <p:nvPr/>
            </p:nvSpPr>
            <p:spPr bwMode="auto">
              <a:xfrm flipH="1" flipV="1">
                <a:off x="1251101" y="511802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53" name="Oval 593"/>
              <p:cNvSpPr>
                <a:spLocks noChangeArrowheads="1"/>
              </p:cNvSpPr>
              <p:nvPr/>
            </p:nvSpPr>
            <p:spPr bwMode="auto">
              <a:xfrm flipH="1" flipV="1">
                <a:off x="1463249" y="536228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54" name="Rectangle 594"/>
              <p:cNvSpPr>
                <a:spLocks noChangeArrowheads="1"/>
              </p:cNvSpPr>
              <p:nvPr/>
            </p:nvSpPr>
            <p:spPr bwMode="auto">
              <a:xfrm flipH="1" flipV="1">
                <a:off x="1026115" y="5407818"/>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55" name="Rectangle 595"/>
              <p:cNvSpPr>
                <a:spLocks noChangeArrowheads="1"/>
              </p:cNvSpPr>
              <p:nvPr/>
            </p:nvSpPr>
            <p:spPr bwMode="auto">
              <a:xfrm flipH="1" flipV="1">
                <a:off x="1966412" y="5606550"/>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56" name="Oval 596"/>
              <p:cNvSpPr>
                <a:spLocks noChangeArrowheads="1"/>
              </p:cNvSpPr>
              <p:nvPr/>
            </p:nvSpPr>
            <p:spPr bwMode="auto">
              <a:xfrm flipH="1" flipV="1">
                <a:off x="1569017" y="5698226"/>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57" name="Oval 597"/>
              <p:cNvSpPr>
                <a:spLocks noChangeArrowheads="1"/>
              </p:cNvSpPr>
              <p:nvPr/>
            </p:nvSpPr>
            <p:spPr bwMode="auto">
              <a:xfrm flipH="1" flipV="1">
                <a:off x="1185073" y="5636699"/>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58" name="Line 598"/>
              <p:cNvSpPr>
                <a:spLocks noChangeShapeType="1"/>
              </p:cNvSpPr>
              <p:nvPr/>
            </p:nvSpPr>
            <p:spPr bwMode="auto">
              <a:xfrm flipH="1" flipV="1">
                <a:off x="1555567" y="5026350"/>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59" name="Line 599"/>
              <p:cNvSpPr>
                <a:spLocks noChangeShapeType="1"/>
              </p:cNvSpPr>
              <p:nvPr/>
            </p:nvSpPr>
            <p:spPr bwMode="auto">
              <a:xfrm flipV="1">
                <a:off x="1383770" y="5026350"/>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60" name="Line 600"/>
              <p:cNvSpPr>
                <a:spLocks noChangeShapeType="1"/>
              </p:cNvSpPr>
              <p:nvPr/>
            </p:nvSpPr>
            <p:spPr bwMode="auto">
              <a:xfrm>
                <a:off x="1979251" y="5255231"/>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61" name="Line 601"/>
              <p:cNvSpPr>
                <a:spLocks noChangeShapeType="1"/>
              </p:cNvSpPr>
              <p:nvPr/>
            </p:nvSpPr>
            <p:spPr bwMode="auto">
              <a:xfrm flipV="1">
                <a:off x="1701686" y="5255231"/>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62" name="Line 602"/>
              <p:cNvSpPr>
                <a:spLocks noChangeShapeType="1"/>
              </p:cNvSpPr>
              <p:nvPr/>
            </p:nvSpPr>
            <p:spPr bwMode="auto">
              <a:xfrm flipH="1" flipV="1">
                <a:off x="1595306" y="5484111"/>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63" name="Line 603"/>
              <p:cNvSpPr>
                <a:spLocks noChangeShapeType="1"/>
              </p:cNvSpPr>
              <p:nvPr/>
            </p:nvSpPr>
            <p:spPr bwMode="auto">
              <a:xfrm flipH="1" flipV="1">
                <a:off x="1396609" y="569822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64" name="Line 604"/>
              <p:cNvSpPr>
                <a:spLocks noChangeShapeType="1"/>
              </p:cNvSpPr>
              <p:nvPr/>
            </p:nvSpPr>
            <p:spPr bwMode="auto">
              <a:xfrm flipV="1">
                <a:off x="1145333" y="5240464"/>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65" name="Line 605"/>
              <p:cNvSpPr>
                <a:spLocks noChangeShapeType="1"/>
              </p:cNvSpPr>
              <p:nvPr/>
            </p:nvSpPr>
            <p:spPr bwMode="auto">
              <a:xfrm flipV="1">
                <a:off x="1278002" y="524046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66" name="Line 606"/>
              <p:cNvSpPr>
                <a:spLocks noChangeShapeType="1"/>
              </p:cNvSpPr>
              <p:nvPr/>
            </p:nvSpPr>
            <p:spPr bwMode="auto">
              <a:xfrm flipH="1">
                <a:off x="1781165" y="5698226"/>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67" name="Line 607"/>
              <p:cNvSpPr>
                <a:spLocks noChangeShapeType="1"/>
              </p:cNvSpPr>
              <p:nvPr/>
            </p:nvSpPr>
            <p:spPr bwMode="auto">
              <a:xfrm flipH="1" flipV="1">
                <a:off x="1344030" y="5240464"/>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68" name="Line 608"/>
              <p:cNvSpPr>
                <a:spLocks noChangeShapeType="1"/>
              </p:cNvSpPr>
              <p:nvPr/>
            </p:nvSpPr>
            <p:spPr bwMode="auto">
              <a:xfrm>
                <a:off x="1608756" y="5026350"/>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69" name="Line 609"/>
              <p:cNvSpPr>
                <a:spLocks noChangeShapeType="1"/>
              </p:cNvSpPr>
              <p:nvPr/>
            </p:nvSpPr>
            <p:spPr bwMode="auto">
              <a:xfrm flipH="1" flipV="1">
                <a:off x="1582467" y="5026350"/>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70" name="Oval 610"/>
              <p:cNvSpPr>
                <a:spLocks noChangeArrowheads="1"/>
              </p:cNvSpPr>
              <p:nvPr/>
            </p:nvSpPr>
            <p:spPr bwMode="auto">
              <a:xfrm flipH="1" flipV="1">
                <a:off x="1820904" y="5133407"/>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71" name="Rectangle 611"/>
              <p:cNvSpPr>
                <a:spLocks noChangeArrowheads="1"/>
              </p:cNvSpPr>
              <p:nvPr/>
            </p:nvSpPr>
            <p:spPr bwMode="auto">
              <a:xfrm flipH="1" flipV="1">
                <a:off x="1489538" y="4904527"/>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72" name="Line 612"/>
              <p:cNvSpPr>
                <a:spLocks noChangeShapeType="1"/>
              </p:cNvSpPr>
              <p:nvPr/>
            </p:nvSpPr>
            <p:spPr bwMode="auto">
              <a:xfrm flipH="1" flipV="1">
                <a:off x="1171622" y="5484111"/>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73" name="Line 613"/>
              <p:cNvSpPr>
                <a:spLocks noChangeShapeType="1"/>
              </p:cNvSpPr>
              <p:nvPr/>
            </p:nvSpPr>
            <p:spPr bwMode="auto">
              <a:xfrm flipH="1">
                <a:off x="2339351" y="50146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74" name="Rectangle 614"/>
              <p:cNvSpPr>
                <a:spLocks noChangeArrowheads="1"/>
              </p:cNvSpPr>
              <p:nvPr/>
            </p:nvSpPr>
            <p:spPr bwMode="auto">
              <a:xfrm flipH="1">
                <a:off x="1955407" y="49229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75" name="Oval 615"/>
              <p:cNvSpPr>
                <a:spLocks noChangeArrowheads="1"/>
              </p:cNvSpPr>
              <p:nvPr/>
            </p:nvSpPr>
            <p:spPr bwMode="auto">
              <a:xfrm flipH="1">
                <a:off x="2167555" y="46793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76" name="Rectangle 616"/>
              <p:cNvSpPr>
                <a:spLocks noChangeArrowheads="1"/>
              </p:cNvSpPr>
              <p:nvPr/>
            </p:nvSpPr>
            <p:spPr bwMode="auto">
              <a:xfrm flipH="1">
                <a:off x="1730420" y="46331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77" name="Rectangle 617"/>
              <p:cNvSpPr>
                <a:spLocks noChangeArrowheads="1"/>
              </p:cNvSpPr>
              <p:nvPr/>
            </p:nvSpPr>
            <p:spPr bwMode="auto">
              <a:xfrm flipH="1">
                <a:off x="2670717" y="44350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78" name="Oval 618"/>
              <p:cNvSpPr>
                <a:spLocks noChangeArrowheads="1"/>
              </p:cNvSpPr>
              <p:nvPr/>
            </p:nvSpPr>
            <p:spPr bwMode="auto">
              <a:xfrm flipH="1">
                <a:off x="2273323" y="43434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79" name="Oval 619"/>
              <p:cNvSpPr>
                <a:spLocks noChangeArrowheads="1"/>
              </p:cNvSpPr>
              <p:nvPr/>
            </p:nvSpPr>
            <p:spPr bwMode="auto">
              <a:xfrm flipH="1">
                <a:off x="1889378" y="44043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80" name="Line 620"/>
              <p:cNvSpPr>
                <a:spLocks noChangeShapeType="1"/>
              </p:cNvSpPr>
              <p:nvPr/>
            </p:nvSpPr>
            <p:spPr bwMode="auto">
              <a:xfrm flipH="1">
                <a:off x="2259872" y="48011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81" name="Line 621"/>
              <p:cNvSpPr>
                <a:spLocks noChangeShapeType="1"/>
              </p:cNvSpPr>
              <p:nvPr/>
            </p:nvSpPr>
            <p:spPr bwMode="auto">
              <a:xfrm>
                <a:off x="2088076" y="50454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82" name="Line 622"/>
              <p:cNvSpPr>
                <a:spLocks noChangeShapeType="1"/>
              </p:cNvSpPr>
              <p:nvPr/>
            </p:nvSpPr>
            <p:spPr bwMode="auto">
              <a:xfrm flipV="1">
                <a:off x="2683556" y="45568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83" name="Line 623"/>
              <p:cNvSpPr>
                <a:spLocks noChangeShapeType="1"/>
              </p:cNvSpPr>
              <p:nvPr/>
            </p:nvSpPr>
            <p:spPr bwMode="auto">
              <a:xfrm>
                <a:off x="2405991" y="44652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84" name="Line 624"/>
              <p:cNvSpPr>
                <a:spLocks noChangeShapeType="1"/>
              </p:cNvSpPr>
              <p:nvPr/>
            </p:nvSpPr>
            <p:spPr bwMode="auto">
              <a:xfrm flipH="1">
                <a:off x="2299612" y="44652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85" name="Line 625"/>
              <p:cNvSpPr>
                <a:spLocks noChangeShapeType="1"/>
              </p:cNvSpPr>
              <p:nvPr/>
            </p:nvSpPr>
            <p:spPr bwMode="auto">
              <a:xfrm flipH="1">
                <a:off x="2100915" y="44043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86" name="Line 626"/>
              <p:cNvSpPr>
                <a:spLocks noChangeShapeType="1"/>
              </p:cNvSpPr>
              <p:nvPr/>
            </p:nvSpPr>
            <p:spPr bwMode="auto">
              <a:xfrm>
                <a:off x="1849639" y="47556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87" name="Line 627"/>
              <p:cNvSpPr>
                <a:spLocks noChangeShapeType="1"/>
              </p:cNvSpPr>
              <p:nvPr/>
            </p:nvSpPr>
            <p:spPr bwMode="auto">
              <a:xfrm>
                <a:off x="1982307" y="45267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88" name="Line 628"/>
              <p:cNvSpPr>
                <a:spLocks noChangeShapeType="1"/>
              </p:cNvSpPr>
              <p:nvPr/>
            </p:nvSpPr>
            <p:spPr bwMode="auto">
              <a:xfrm flipH="1" flipV="1">
                <a:off x="2485470" y="44196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89" name="Line 629"/>
              <p:cNvSpPr>
                <a:spLocks noChangeShapeType="1"/>
              </p:cNvSpPr>
              <p:nvPr/>
            </p:nvSpPr>
            <p:spPr bwMode="auto">
              <a:xfrm flipH="1">
                <a:off x="2048336" y="44350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90" name="Line 630"/>
              <p:cNvSpPr>
                <a:spLocks noChangeShapeType="1"/>
              </p:cNvSpPr>
              <p:nvPr/>
            </p:nvSpPr>
            <p:spPr bwMode="auto">
              <a:xfrm flipV="1">
                <a:off x="2313062" y="45568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91" name="Line 631"/>
              <p:cNvSpPr>
                <a:spLocks noChangeShapeType="1"/>
              </p:cNvSpPr>
              <p:nvPr/>
            </p:nvSpPr>
            <p:spPr bwMode="auto">
              <a:xfrm flipH="1">
                <a:off x="2286773" y="45568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92" name="Oval 632"/>
              <p:cNvSpPr>
                <a:spLocks noChangeArrowheads="1"/>
              </p:cNvSpPr>
              <p:nvPr/>
            </p:nvSpPr>
            <p:spPr bwMode="auto">
              <a:xfrm flipH="1">
                <a:off x="2525210" y="49082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93" name="Rectangle 633"/>
              <p:cNvSpPr>
                <a:spLocks noChangeArrowheads="1"/>
              </p:cNvSpPr>
              <p:nvPr/>
            </p:nvSpPr>
            <p:spPr bwMode="auto">
              <a:xfrm flipH="1">
                <a:off x="2193844" y="51370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94" name="Line 634"/>
              <p:cNvSpPr>
                <a:spLocks noChangeShapeType="1"/>
              </p:cNvSpPr>
              <p:nvPr/>
            </p:nvSpPr>
            <p:spPr bwMode="auto">
              <a:xfrm flipH="1">
                <a:off x="1875928" y="45113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95" name="Line 636"/>
              <p:cNvSpPr>
                <a:spLocks noChangeShapeType="1"/>
              </p:cNvSpPr>
              <p:nvPr/>
            </p:nvSpPr>
            <p:spPr bwMode="auto">
              <a:xfrm flipV="1">
                <a:off x="4150926" y="37386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96" name="Rectangle 637"/>
              <p:cNvSpPr>
                <a:spLocks noChangeArrowheads="1"/>
              </p:cNvSpPr>
              <p:nvPr/>
            </p:nvSpPr>
            <p:spPr bwMode="auto">
              <a:xfrm flipV="1">
                <a:off x="4601510" y="38302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97" name="Oval 638"/>
              <p:cNvSpPr>
                <a:spLocks noChangeArrowheads="1"/>
              </p:cNvSpPr>
              <p:nvPr/>
            </p:nvSpPr>
            <p:spPr bwMode="auto">
              <a:xfrm flipH="1" flipV="1">
                <a:off x="4323334" y="40745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98" name="Rectangle 639"/>
              <p:cNvSpPr>
                <a:spLocks noChangeArrowheads="1"/>
              </p:cNvSpPr>
              <p:nvPr/>
            </p:nvSpPr>
            <p:spPr bwMode="auto">
              <a:xfrm flipV="1">
                <a:off x="4826497" y="41200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899" name="Rectangle 640"/>
              <p:cNvSpPr>
                <a:spLocks noChangeArrowheads="1"/>
              </p:cNvSpPr>
              <p:nvPr/>
            </p:nvSpPr>
            <p:spPr bwMode="auto">
              <a:xfrm flipV="1">
                <a:off x="3886200" y="4318814"/>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900" name="Oval 641"/>
              <p:cNvSpPr>
                <a:spLocks noChangeArrowheads="1"/>
              </p:cNvSpPr>
              <p:nvPr/>
            </p:nvSpPr>
            <p:spPr bwMode="auto">
              <a:xfrm flipV="1">
                <a:off x="4216955" y="44104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901" name="Oval 642"/>
              <p:cNvSpPr>
                <a:spLocks noChangeArrowheads="1"/>
              </p:cNvSpPr>
              <p:nvPr/>
            </p:nvSpPr>
            <p:spPr bwMode="auto">
              <a:xfrm flipV="1">
                <a:off x="4601510" y="43489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902" name="Line 643"/>
              <p:cNvSpPr>
                <a:spLocks noChangeShapeType="1"/>
              </p:cNvSpPr>
              <p:nvPr/>
            </p:nvSpPr>
            <p:spPr bwMode="auto">
              <a:xfrm flipV="1">
                <a:off x="4429102" y="37386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03" name="Line 644"/>
              <p:cNvSpPr>
                <a:spLocks noChangeShapeType="1"/>
              </p:cNvSpPr>
              <p:nvPr/>
            </p:nvSpPr>
            <p:spPr bwMode="auto">
              <a:xfrm flipH="1" flipV="1">
                <a:off x="4508581" y="37386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04" name="Line 645"/>
              <p:cNvSpPr>
                <a:spLocks noChangeShapeType="1"/>
              </p:cNvSpPr>
              <p:nvPr/>
            </p:nvSpPr>
            <p:spPr bwMode="auto">
              <a:xfrm flipH="1">
                <a:off x="3925939" y="39674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05" name="Line 646"/>
              <p:cNvSpPr>
                <a:spLocks noChangeShapeType="1"/>
              </p:cNvSpPr>
              <p:nvPr/>
            </p:nvSpPr>
            <p:spPr bwMode="auto">
              <a:xfrm flipH="1" flipV="1">
                <a:off x="4124637" y="39674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06" name="Line 647"/>
              <p:cNvSpPr>
                <a:spLocks noChangeShapeType="1"/>
              </p:cNvSpPr>
              <p:nvPr/>
            </p:nvSpPr>
            <p:spPr bwMode="auto">
              <a:xfrm flipV="1">
                <a:off x="4349623" y="41963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07" name="Line 648"/>
              <p:cNvSpPr>
                <a:spLocks noChangeShapeType="1"/>
              </p:cNvSpPr>
              <p:nvPr/>
            </p:nvSpPr>
            <p:spPr bwMode="auto">
              <a:xfrm flipV="1">
                <a:off x="4429102" y="44104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08" name="Line 649"/>
              <p:cNvSpPr>
                <a:spLocks noChangeShapeType="1"/>
              </p:cNvSpPr>
              <p:nvPr/>
            </p:nvSpPr>
            <p:spPr bwMode="auto">
              <a:xfrm flipH="1" flipV="1">
                <a:off x="4733568" y="39527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09" name="Line 650"/>
              <p:cNvSpPr>
                <a:spLocks noChangeShapeType="1"/>
              </p:cNvSpPr>
              <p:nvPr/>
            </p:nvSpPr>
            <p:spPr bwMode="auto">
              <a:xfrm flipH="1" flipV="1">
                <a:off x="4680989" y="39527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10" name="Line 651"/>
              <p:cNvSpPr>
                <a:spLocks noChangeShapeType="1"/>
              </p:cNvSpPr>
              <p:nvPr/>
            </p:nvSpPr>
            <p:spPr bwMode="auto">
              <a:xfrm>
                <a:off x="4031708" y="44104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11" name="Line 652"/>
              <p:cNvSpPr>
                <a:spLocks noChangeShapeType="1"/>
              </p:cNvSpPr>
              <p:nvPr/>
            </p:nvSpPr>
            <p:spPr bwMode="auto">
              <a:xfrm flipV="1">
                <a:off x="4415652" y="39527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12" name="Line 653"/>
              <p:cNvSpPr>
                <a:spLocks noChangeShapeType="1"/>
              </p:cNvSpPr>
              <p:nvPr/>
            </p:nvSpPr>
            <p:spPr bwMode="auto">
              <a:xfrm flipH="1">
                <a:off x="3991968" y="37386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13" name="Line 654"/>
              <p:cNvSpPr>
                <a:spLocks noChangeShapeType="1"/>
              </p:cNvSpPr>
              <p:nvPr/>
            </p:nvSpPr>
            <p:spPr bwMode="auto">
              <a:xfrm flipV="1">
                <a:off x="4018869" y="37386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14" name="Oval 655"/>
              <p:cNvSpPr>
                <a:spLocks noChangeArrowheads="1"/>
              </p:cNvSpPr>
              <p:nvPr/>
            </p:nvSpPr>
            <p:spPr bwMode="auto">
              <a:xfrm flipV="1">
                <a:off x="3965679" y="38456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915" name="Rectangle 656"/>
              <p:cNvSpPr>
                <a:spLocks noChangeArrowheads="1"/>
              </p:cNvSpPr>
              <p:nvPr/>
            </p:nvSpPr>
            <p:spPr bwMode="auto">
              <a:xfrm flipV="1">
                <a:off x="4363074" y="36167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916" name="Line 657"/>
              <p:cNvSpPr>
                <a:spLocks noChangeShapeType="1"/>
              </p:cNvSpPr>
              <p:nvPr/>
            </p:nvSpPr>
            <p:spPr bwMode="auto">
              <a:xfrm flipV="1">
                <a:off x="4031708" y="41963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17" name="Line 658"/>
              <p:cNvSpPr>
                <a:spLocks noChangeShapeType="1"/>
              </p:cNvSpPr>
              <p:nvPr/>
            </p:nvSpPr>
            <p:spPr bwMode="auto">
              <a:xfrm>
                <a:off x="5119346" y="34906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18" name="Rectangle 659"/>
              <p:cNvSpPr>
                <a:spLocks noChangeArrowheads="1"/>
              </p:cNvSpPr>
              <p:nvPr/>
            </p:nvSpPr>
            <p:spPr bwMode="auto">
              <a:xfrm>
                <a:off x="5569931" y="33989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919" name="Oval 660"/>
              <p:cNvSpPr>
                <a:spLocks noChangeArrowheads="1"/>
              </p:cNvSpPr>
              <p:nvPr/>
            </p:nvSpPr>
            <p:spPr bwMode="auto">
              <a:xfrm>
                <a:off x="5291755" y="31553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920" name="Rectangle 661"/>
              <p:cNvSpPr>
                <a:spLocks noChangeArrowheads="1"/>
              </p:cNvSpPr>
              <p:nvPr/>
            </p:nvSpPr>
            <p:spPr bwMode="auto">
              <a:xfrm>
                <a:off x="5794917" y="31091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921" name="Rectangle 662"/>
              <p:cNvSpPr>
                <a:spLocks noChangeArrowheads="1"/>
              </p:cNvSpPr>
              <p:nvPr/>
            </p:nvSpPr>
            <p:spPr bwMode="auto">
              <a:xfrm>
                <a:off x="4854620" y="2911075"/>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922" name="Oval 663"/>
              <p:cNvSpPr>
                <a:spLocks noChangeArrowheads="1"/>
              </p:cNvSpPr>
              <p:nvPr/>
            </p:nvSpPr>
            <p:spPr bwMode="auto">
              <a:xfrm>
                <a:off x="5185375" y="28194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923" name="Oval 664"/>
              <p:cNvSpPr>
                <a:spLocks noChangeArrowheads="1"/>
              </p:cNvSpPr>
              <p:nvPr/>
            </p:nvSpPr>
            <p:spPr bwMode="auto">
              <a:xfrm>
                <a:off x="5569931" y="28803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924" name="Line 665"/>
              <p:cNvSpPr>
                <a:spLocks noChangeShapeType="1"/>
              </p:cNvSpPr>
              <p:nvPr/>
            </p:nvSpPr>
            <p:spPr bwMode="auto">
              <a:xfrm>
                <a:off x="5397523" y="32771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25" name="Line 666"/>
              <p:cNvSpPr>
                <a:spLocks noChangeShapeType="1"/>
              </p:cNvSpPr>
              <p:nvPr/>
            </p:nvSpPr>
            <p:spPr bwMode="auto">
              <a:xfrm flipH="1">
                <a:off x="5477002" y="35214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26" name="Line 667"/>
              <p:cNvSpPr>
                <a:spLocks noChangeShapeType="1"/>
              </p:cNvSpPr>
              <p:nvPr/>
            </p:nvSpPr>
            <p:spPr bwMode="auto">
              <a:xfrm flipH="1" flipV="1">
                <a:off x="4894360" y="30328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27" name="Line 668"/>
              <p:cNvSpPr>
                <a:spLocks noChangeShapeType="1"/>
              </p:cNvSpPr>
              <p:nvPr/>
            </p:nvSpPr>
            <p:spPr bwMode="auto">
              <a:xfrm flipH="1">
                <a:off x="5093057" y="29412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28" name="Line 669"/>
              <p:cNvSpPr>
                <a:spLocks noChangeShapeType="1"/>
              </p:cNvSpPr>
              <p:nvPr/>
            </p:nvSpPr>
            <p:spPr bwMode="auto">
              <a:xfrm>
                <a:off x="5318044" y="29412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29" name="Line 670"/>
              <p:cNvSpPr>
                <a:spLocks noChangeShapeType="1"/>
              </p:cNvSpPr>
              <p:nvPr/>
            </p:nvSpPr>
            <p:spPr bwMode="auto">
              <a:xfrm>
                <a:off x="5397523" y="28803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30" name="Line 671"/>
              <p:cNvSpPr>
                <a:spLocks noChangeShapeType="1"/>
              </p:cNvSpPr>
              <p:nvPr/>
            </p:nvSpPr>
            <p:spPr bwMode="auto">
              <a:xfrm flipH="1">
                <a:off x="5701988" y="32316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31" name="Line 672"/>
              <p:cNvSpPr>
                <a:spLocks noChangeShapeType="1"/>
              </p:cNvSpPr>
              <p:nvPr/>
            </p:nvSpPr>
            <p:spPr bwMode="auto">
              <a:xfrm flipH="1">
                <a:off x="5649410" y="30027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32" name="Line 673"/>
              <p:cNvSpPr>
                <a:spLocks noChangeShapeType="1"/>
              </p:cNvSpPr>
              <p:nvPr/>
            </p:nvSpPr>
            <p:spPr bwMode="auto">
              <a:xfrm flipV="1">
                <a:off x="5000128" y="28956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33" name="Line 674"/>
              <p:cNvSpPr>
                <a:spLocks noChangeShapeType="1"/>
              </p:cNvSpPr>
              <p:nvPr/>
            </p:nvSpPr>
            <p:spPr bwMode="auto">
              <a:xfrm>
                <a:off x="5384072" y="29110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34" name="Line 675"/>
              <p:cNvSpPr>
                <a:spLocks noChangeShapeType="1"/>
              </p:cNvSpPr>
              <p:nvPr/>
            </p:nvSpPr>
            <p:spPr bwMode="auto">
              <a:xfrm flipH="1" flipV="1">
                <a:off x="4960388" y="30328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35" name="Line 676"/>
              <p:cNvSpPr>
                <a:spLocks noChangeShapeType="1"/>
              </p:cNvSpPr>
              <p:nvPr/>
            </p:nvSpPr>
            <p:spPr bwMode="auto">
              <a:xfrm>
                <a:off x="4987289" y="30328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36" name="Oval 677"/>
              <p:cNvSpPr>
                <a:spLocks noChangeArrowheads="1"/>
              </p:cNvSpPr>
              <p:nvPr/>
            </p:nvSpPr>
            <p:spPr bwMode="auto">
              <a:xfrm>
                <a:off x="4934099" y="33842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937" name="Rectangle 678"/>
              <p:cNvSpPr>
                <a:spLocks noChangeArrowheads="1"/>
              </p:cNvSpPr>
              <p:nvPr/>
            </p:nvSpPr>
            <p:spPr bwMode="auto">
              <a:xfrm>
                <a:off x="5331494" y="36130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938" name="Line 679"/>
              <p:cNvSpPr>
                <a:spLocks noChangeShapeType="1"/>
              </p:cNvSpPr>
              <p:nvPr/>
            </p:nvSpPr>
            <p:spPr bwMode="auto">
              <a:xfrm>
                <a:off x="5000128" y="29873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39" name="Line 680"/>
              <p:cNvSpPr>
                <a:spLocks noChangeShapeType="1"/>
              </p:cNvSpPr>
              <p:nvPr/>
            </p:nvSpPr>
            <p:spPr bwMode="auto">
              <a:xfrm flipH="1">
                <a:off x="4759246" y="372692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40" name="Rectangle 681"/>
              <p:cNvSpPr>
                <a:spLocks noChangeArrowheads="1"/>
              </p:cNvSpPr>
              <p:nvPr/>
            </p:nvSpPr>
            <p:spPr bwMode="auto">
              <a:xfrm flipH="1">
                <a:off x="4375301" y="363524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941" name="Oval 682"/>
              <p:cNvSpPr>
                <a:spLocks noChangeArrowheads="1"/>
              </p:cNvSpPr>
              <p:nvPr/>
            </p:nvSpPr>
            <p:spPr bwMode="auto">
              <a:xfrm flipH="1">
                <a:off x="4587449" y="339160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942" name="Rectangle 683"/>
              <p:cNvSpPr>
                <a:spLocks noChangeArrowheads="1"/>
              </p:cNvSpPr>
              <p:nvPr/>
            </p:nvSpPr>
            <p:spPr bwMode="auto">
              <a:xfrm flipH="1">
                <a:off x="4150315" y="334545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943" name="Rectangle 684"/>
              <p:cNvSpPr>
                <a:spLocks noChangeArrowheads="1"/>
              </p:cNvSpPr>
              <p:nvPr/>
            </p:nvSpPr>
            <p:spPr bwMode="auto">
              <a:xfrm flipH="1">
                <a:off x="5090612" y="314733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944" name="Oval 685"/>
              <p:cNvSpPr>
                <a:spLocks noChangeArrowheads="1"/>
              </p:cNvSpPr>
              <p:nvPr/>
            </p:nvSpPr>
            <p:spPr bwMode="auto">
              <a:xfrm flipH="1">
                <a:off x="4693217" y="3055664"/>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945" name="Oval 686"/>
              <p:cNvSpPr>
                <a:spLocks noChangeArrowheads="1"/>
              </p:cNvSpPr>
              <p:nvPr/>
            </p:nvSpPr>
            <p:spPr bwMode="auto">
              <a:xfrm flipH="1">
                <a:off x="4309273" y="3116576"/>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946" name="Line 687"/>
              <p:cNvSpPr>
                <a:spLocks noChangeShapeType="1"/>
              </p:cNvSpPr>
              <p:nvPr/>
            </p:nvSpPr>
            <p:spPr bwMode="auto">
              <a:xfrm flipH="1">
                <a:off x="4679767" y="3513425"/>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47" name="Line 688"/>
              <p:cNvSpPr>
                <a:spLocks noChangeShapeType="1"/>
              </p:cNvSpPr>
              <p:nvPr/>
            </p:nvSpPr>
            <p:spPr bwMode="auto">
              <a:xfrm>
                <a:off x="4507970" y="3757687"/>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48" name="Line 689"/>
              <p:cNvSpPr>
                <a:spLocks noChangeShapeType="1"/>
              </p:cNvSpPr>
              <p:nvPr/>
            </p:nvSpPr>
            <p:spPr bwMode="auto">
              <a:xfrm flipV="1">
                <a:off x="5103451" y="3269163"/>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49" name="Line 690"/>
              <p:cNvSpPr>
                <a:spLocks noChangeShapeType="1"/>
              </p:cNvSpPr>
              <p:nvPr/>
            </p:nvSpPr>
            <p:spPr bwMode="auto">
              <a:xfrm>
                <a:off x="4825886" y="3177487"/>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50" name="Line 691"/>
              <p:cNvSpPr>
                <a:spLocks noChangeShapeType="1"/>
              </p:cNvSpPr>
              <p:nvPr/>
            </p:nvSpPr>
            <p:spPr bwMode="auto">
              <a:xfrm flipH="1">
                <a:off x="4719506" y="3177487"/>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51" name="Line 692"/>
              <p:cNvSpPr>
                <a:spLocks noChangeShapeType="1"/>
              </p:cNvSpPr>
              <p:nvPr/>
            </p:nvSpPr>
            <p:spPr bwMode="auto">
              <a:xfrm flipH="1">
                <a:off x="4520809" y="311657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52" name="Line 693"/>
              <p:cNvSpPr>
                <a:spLocks noChangeShapeType="1"/>
              </p:cNvSpPr>
              <p:nvPr/>
            </p:nvSpPr>
            <p:spPr bwMode="auto">
              <a:xfrm>
                <a:off x="4269533" y="3467895"/>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53" name="Line 694"/>
              <p:cNvSpPr>
                <a:spLocks noChangeShapeType="1"/>
              </p:cNvSpPr>
              <p:nvPr/>
            </p:nvSpPr>
            <p:spPr bwMode="auto">
              <a:xfrm>
                <a:off x="4402202" y="323901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54" name="Line 695"/>
              <p:cNvSpPr>
                <a:spLocks noChangeShapeType="1"/>
              </p:cNvSpPr>
              <p:nvPr/>
            </p:nvSpPr>
            <p:spPr bwMode="auto">
              <a:xfrm flipH="1" flipV="1">
                <a:off x="4905365" y="3131957"/>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55" name="Line 696"/>
              <p:cNvSpPr>
                <a:spLocks noChangeShapeType="1"/>
              </p:cNvSpPr>
              <p:nvPr/>
            </p:nvSpPr>
            <p:spPr bwMode="auto">
              <a:xfrm flipH="1">
                <a:off x="4468230" y="3147339"/>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56" name="Line 697"/>
              <p:cNvSpPr>
                <a:spLocks noChangeShapeType="1"/>
              </p:cNvSpPr>
              <p:nvPr/>
            </p:nvSpPr>
            <p:spPr bwMode="auto">
              <a:xfrm flipV="1">
                <a:off x="4732956" y="3269163"/>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57" name="Line 698"/>
              <p:cNvSpPr>
                <a:spLocks noChangeShapeType="1"/>
              </p:cNvSpPr>
              <p:nvPr/>
            </p:nvSpPr>
            <p:spPr bwMode="auto">
              <a:xfrm flipH="1">
                <a:off x="4706667" y="3269163"/>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58" name="Oval 699"/>
              <p:cNvSpPr>
                <a:spLocks noChangeArrowheads="1"/>
              </p:cNvSpPr>
              <p:nvPr/>
            </p:nvSpPr>
            <p:spPr bwMode="auto">
              <a:xfrm flipH="1">
                <a:off x="4945104" y="362048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959" name="Rectangle 700"/>
              <p:cNvSpPr>
                <a:spLocks noChangeArrowheads="1"/>
              </p:cNvSpPr>
              <p:nvPr/>
            </p:nvSpPr>
            <p:spPr bwMode="auto">
              <a:xfrm flipH="1">
                <a:off x="4613738" y="3849363"/>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960" name="Line 701"/>
              <p:cNvSpPr>
                <a:spLocks noChangeShapeType="1"/>
              </p:cNvSpPr>
              <p:nvPr/>
            </p:nvSpPr>
            <p:spPr bwMode="auto">
              <a:xfrm flipH="1">
                <a:off x="4295822" y="3223633"/>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61" name="Line 702"/>
              <p:cNvSpPr>
                <a:spLocks noChangeShapeType="1"/>
              </p:cNvSpPr>
              <p:nvPr/>
            </p:nvSpPr>
            <p:spPr bwMode="auto">
              <a:xfrm flipH="1" flipV="1">
                <a:off x="5463551" y="37386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62" name="Rectangle 703"/>
              <p:cNvSpPr>
                <a:spLocks noChangeArrowheads="1"/>
              </p:cNvSpPr>
              <p:nvPr/>
            </p:nvSpPr>
            <p:spPr bwMode="auto">
              <a:xfrm flipH="1" flipV="1">
                <a:off x="5079607" y="38302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963" name="Oval 704"/>
              <p:cNvSpPr>
                <a:spLocks noChangeArrowheads="1"/>
              </p:cNvSpPr>
              <p:nvPr/>
            </p:nvSpPr>
            <p:spPr bwMode="auto">
              <a:xfrm flipH="1" flipV="1">
                <a:off x="5291755" y="40745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964" name="Rectangle 705"/>
              <p:cNvSpPr>
                <a:spLocks noChangeArrowheads="1"/>
              </p:cNvSpPr>
              <p:nvPr/>
            </p:nvSpPr>
            <p:spPr bwMode="auto">
              <a:xfrm flipH="1" flipV="1">
                <a:off x="4854620" y="41200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965" name="Rectangle 706"/>
              <p:cNvSpPr>
                <a:spLocks noChangeArrowheads="1"/>
              </p:cNvSpPr>
              <p:nvPr/>
            </p:nvSpPr>
            <p:spPr bwMode="auto">
              <a:xfrm flipH="1" flipV="1">
                <a:off x="5794917" y="4318814"/>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966" name="Oval 707"/>
              <p:cNvSpPr>
                <a:spLocks noChangeArrowheads="1"/>
              </p:cNvSpPr>
              <p:nvPr/>
            </p:nvSpPr>
            <p:spPr bwMode="auto">
              <a:xfrm flipH="1" flipV="1">
                <a:off x="5397523" y="44104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967" name="Oval 708"/>
              <p:cNvSpPr>
                <a:spLocks noChangeArrowheads="1"/>
              </p:cNvSpPr>
              <p:nvPr/>
            </p:nvSpPr>
            <p:spPr bwMode="auto">
              <a:xfrm flipH="1" flipV="1">
                <a:off x="5013578" y="43489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968" name="Line 709"/>
              <p:cNvSpPr>
                <a:spLocks noChangeShapeType="1"/>
              </p:cNvSpPr>
              <p:nvPr/>
            </p:nvSpPr>
            <p:spPr bwMode="auto">
              <a:xfrm flipH="1" flipV="1">
                <a:off x="5384072" y="37386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69" name="Line 710"/>
              <p:cNvSpPr>
                <a:spLocks noChangeShapeType="1"/>
              </p:cNvSpPr>
              <p:nvPr/>
            </p:nvSpPr>
            <p:spPr bwMode="auto">
              <a:xfrm flipV="1">
                <a:off x="5212276" y="37386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70" name="Line 711"/>
              <p:cNvSpPr>
                <a:spLocks noChangeShapeType="1"/>
              </p:cNvSpPr>
              <p:nvPr/>
            </p:nvSpPr>
            <p:spPr bwMode="auto">
              <a:xfrm>
                <a:off x="5807756" y="39674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71" name="Line 712"/>
              <p:cNvSpPr>
                <a:spLocks noChangeShapeType="1"/>
              </p:cNvSpPr>
              <p:nvPr/>
            </p:nvSpPr>
            <p:spPr bwMode="auto">
              <a:xfrm flipV="1">
                <a:off x="5530191" y="39674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72" name="Line 713"/>
              <p:cNvSpPr>
                <a:spLocks noChangeShapeType="1"/>
              </p:cNvSpPr>
              <p:nvPr/>
            </p:nvSpPr>
            <p:spPr bwMode="auto">
              <a:xfrm flipH="1" flipV="1">
                <a:off x="5423812" y="41963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73" name="Line 714"/>
              <p:cNvSpPr>
                <a:spLocks noChangeShapeType="1"/>
              </p:cNvSpPr>
              <p:nvPr/>
            </p:nvSpPr>
            <p:spPr bwMode="auto">
              <a:xfrm flipH="1" flipV="1">
                <a:off x="5225115" y="44104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74" name="Line 715"/>
              <p:cNvSpPr>
                <a:spLocks noChangeShapeType="1"/>
              </p:cNvSpPr>
              <p:nvPr/>
            </p:nvSpPr>
            <p:spPr bwMode="auto">
              <a:xfrm flipV="1">
                <a:off x="4973839" y="39527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75" name="Line 716"/>
              <p:cNvSpPr>
                <a:spLocks noChangeShapeType="1"/>
              </p:cNvSpPr>
              <p:nvPr/>
            </p:nvSpPr>
            <p:spPr bwMode="auto">
              <a:xfrm flipV="1">
                <a:off x="5106507" y="39527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76" name="Line 717"/>
              <p:cNvSpPr>
                <a:spLocks noChangeShapeType="1"/>
              </p:cNvSpPr>
              <p:nvPr/>
            </p:nvSpPr>
            <p:spPr bwMode="auto">
              <a:xfrm flipH="1">
                <a:off x="5609670" y="44104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77" name="Line 718"/>
              <p:cNvSpPr>
                <a:spLocks noChangeShapeType="1"/>
              </p:cNvSpPr>
              <p:nvPr/>
            </p:nvSpPr>
            <p:spPr bwMode="auto">
              <a:xfrm flipH="1" flipV="1">
                <a:off x="5172536" y="39527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78" name="Line 719"/>
              <p:cNvSpPr>
                <a:spLocks noChangeShapeType="1"/>
              </p:cNvSpPr>
              <p:nvPr/>
            </p:nvSpPr>
            <p:spPr bwMode="auto">
              <a:xfrm>
                <a:off x="5437262" y="37386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79" name="Line 720"/>
              <p:cNvSpPr>
                <a:spLocks noChangeShapeType="1"/>
              </p:cNvSpPr>
              <p:nvPr/>
            </p:nvSpPr>
            <p:spPr bwMode="auto">
              <a:xfrm flipH="1" flipV="1">
                <a:off x="5410973" y="37386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80" name="Oval 721"/>
              <p:cNvSpPr>
                <a:spLocks noChangeArrowheads="1"/>
              </p:cNvSpPr>
              <p:nvPr/>
            </p:nvSpPr>
            <p:spPr bwMode="auto">
              <a:xfrm flipH="1" flipV="1">
                <a:off x="5649410" y="38456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981" name="Rectangle 722"/>
              <p:cNvSpPr>
                <a:spLocks noChangeArrowheads="1"/>
              </p:cNvSpPr>
              <p:nvPr/>
            </p:nvSpPr>
            <p:spPr bwMode="auto">
              <a:xfrm flipH="1" flipV="1">
                <a:off x="5318044" y="36167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982" name="Line 723"/>
              <p:cNvSpPr>
                <a:spLocks noChangeShapeType="1"/>
              </p:cNvSpPr>
              <p:nvPr/>
            </p:nvSpPr>
            <p:spPr bwMode="auto">
              <a:xfrm flipH="1" flipV="1">
                <a:off x="5000128" y="41963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83" name="Line 725"/>
              <p:cNvSpPr>
                <a:spLocks noChangeShapeType="1"/>
              </p:cNvSpPr>
              <p:nvPr/>
            </p:nvSpPr>
            <p:spPr bwMode="auto">
              <a:xfrm>
                <a:off x="5674926" y="36430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84" name="Rectangle 726"/>
              <p:cNvSpPr>
                <a:spLocks noChangeArrowheads="1"/>
              </p:cNvSpPr>
              <p:nvPr/>
            </p:nvSpPr>
            <p:spPr bwMode="auto">
              <a:xfrm>
                <a:off x="6125510" y="35513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985" name="Oval 727"/>
              <p:cNvSpPr>
                <a:spLocks noChangeArrowheads="1"/>
              </p:cNvSpPr>
              <p:nvPr/>
            </p:nvSpPr>
            <p:spPr bwMode="auto">
              <a:xfrm flipH="1">
                <a:off x="5847334" y="33077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986" name="Rectangle 728"/>
              <p:cNvSpPr>
                <a:spLocks noChangeArrowheads="1"/>
              </p:cNvSpPr>
              <p:nvPr/>
            </p:nvSpPr>
            <p:spPr bwMode="auto">
              <a:xfrm>
                <a:off x="6350497" y="32615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987" name="Rectangle 729"/>
              <p:cNvSpPr>
                <a:spLocks noChangeArrowheads="1"/>
              </p:cNvSpPr>
              <p:nvPr/>
            </p:nvSpPr>
            <p:spPr bwMode="auto">
              <a:xfrm>
                <a:off x="5410200" y="30634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988" name="Oval 730"/>
              <p:cNvSpPr>
                <a:spLocks noChangeArrowheads="1"/>
              </p:cNvSpPr>
              <p:nvPr/>
            </p:nvSpPr>
            <p:spPr bwMode="auto">
              <a:xfrm>
                <a:off x="5740955" y="29718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989" name="Oval 731"/>
              <p:cNvSpPr>
                <a:spLocks noChangeArrowheads="1"/>
              </p:cNvSpPr>
              <p:nvPr/>
            </p:nvSpPr>
            <p:spPr bwMode="auto">
              <a:xfrm>
                <a:off x="6125510" y="30327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1990" name="Line 732"/>
              <p:cNvSpPr>
                <a:spLocks noChangeShapeType="1"/>
              </p:cNvSpPr>
              <p:nvPr/>
            </p:nvSpPr>
            <p:spPr bwMode="auto">
              <a:xfrm>
                <a:off x="5953102" y="34295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91" name="Line 733"/>
              <p:cNvSpPr>
                <a:spLocks noChangeShapeType="1"/>
              </p:cNvSpPr>
              <p:nvPr/>
            </p:nvSpPr>
            <p:spPr bwMode="auto">
              <a:xfrm flipH="1">
                <a:off x="6032581" y="36738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92" name="Line 734"/>
              <p:cNvSpPr>
                <a:spLocks noChangeShapeType="1"/>
              </p:cNvSpPr>
              <p:nvPr/>
            </p:nvSpPr>
            <p:spPr bwMode="auto">
              <a:xfrm flipH="1" flipV="1">
                <a:off x="5449939" y="31852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93" name="Line 735"/>
              <p:cNvSpPr>
                <a:spLocks noChangeShapeType="1"/>
              </p:cNvSpPr>
              <p:nvPr/>
            </p:nvSpPr>
            <p:spPr bwMode="auto">
              <a:xfrm flipH="1">
                <a:off x="5648637" y="30936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94" name="Line 736"/>
              <p:cNvSpPr>
                <a:spLocks noChangeShapeType="1"/>
              </p:cNvSpPr>
              <p:nvPr/>
            </p:nvSpPr>
            <p:spPr bwMode="auto">
              <a:xfrm>
                <a:off x="5873623" y="30936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95" name="Line 737"/>
              <p:cNvSpPr>
                <a:spLocks noChangeShapeType="1"/>
              </p:cNvSpPr>
              <p:nvPr/>
            </p:nvSpPr>
            <p:spPr bwMode="auto">
              <a:xfrm>
                <a:off x="5953102" y="30327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96" name="Line 738"/>
              <p:cNvSpPr>
                <a:spLocks noChangeShapeType="1"/>
              </p:cNvSpPr>
              <p:nvPr/>
            </p:nvSpPr>
            <p:spPr bwMode="auto">
              <a:xfrm flipH="1">
                <a:off x="6257568" y="33840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97" name="Line 739"/>
              <p:cNvSpPr>
                <a:spLocks noChangeShapeType="1"/>
              </p:cNvSpPr>
              <p:nvPr/>
            </p:nvSpPr>
            <p:spPr bwMode="auto">
              <a:xfrm flipH="1">
                <a:off x="6204989" y="31551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98" name="Line 740"/>
              <p:cNvSpPr>
                <a:spLocks noChangeShapeType="1"/>
              </p:cNvSpPr>
              <p:nvPr/>
            </p:nvSpPr>
            <p:spPr bwMode="auto">
              <a:xfrm flipV="1">
                <a:off x="5555708" y="30480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999" name="Line 741"/>
              <p:cNvSpPr>
                <a:spLocks noChangeShapeType="1"/>
              </p:cNvSpPr>
              <p:nvPr/>
            </p:nvSpPr>
            <p:spPr bwMode="auto">
              <a:xfrm>
                <a:off x="5939652" y="30634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00" name="Line 742"/>
              <p:cNvSpPr>
                <a:spLocks noChangeShapeType="1"/>
              </p:cNvSpPr>
              <p:nvPr/>
            </p:nvSpPr>
            <p:spPr bwMode="auto">
              <a:xfrm flipH="1" flipV="1">
                <a:off x="5515968" y="31852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01" name="Line 743"/>
              <p:cNvSpPr>
                <a:spLocks noChangeShapeType="1"/>
              </p:cNvSpPr>
              <p:nvPr/>
            </p:nvSpPr>
            <p:spPr bwMode="auto">
              <a:xfrm>
                <a:off x="5542869" y="31852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02" name="Oval 744"/>
              <p:cNvSpPr>
                <a:spLocks noChangeArrowheads="1"/>
              </p:cNvSpPr>
              <p:nvPr/>
            </p:nvSpPr>
            <p:spPr bwMode="auto">
              <a:xfrm>
                <a:off x="5489679" y="35366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03" name="Rectangle 745"/>
              <p:cNvSpPr>
                <a:spLocks noChangeArrowheads="1"/>
              </p:cNvSpPr>
              <p:nvPr/>
            </p:nvSpPr>
            <p:spPr bwMode="auto">
              <a:xfrm>
                <a:off x="5887074" y="37654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04" name="Line 746"/>
              <p:cNvSpPr>
                <a:spLocks noChangeShapeType="1"/>
              </p:cNvSpPr>
              <p:nvPr/>
            </p:nvSpPr>
            <p:spPr bwMode="auto">
              <a:xfrm>
                <a:off x="5555708" y="31397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05" name="Line 747"/>
              <p:cNvSpPr>
                <a:spLocks noChangeShapeType="1"/>
              </p:cNvSpPr>
              <p:nvPr/>
            </p:nvSpPr>
            <p:spPr bwMode="auto">
              <a:xfrm flipV="1">
                <a:off x="6643346" y="38910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06" name="Rectangle 748"/>
              <p:cNvSpPr>
                <a:spLocks noChangeArrowheads="1"/>
              </p:cNvSpPr>
              <p:nvPr/>
            </p:nvSpPr>
            <p:spPr bwMode="auto">
              <a:xfrm flipV="1">
                <a:off x="7093931" y="39826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07" name="Oval 749"/>
              <p:cNvSpPr>
                <a:spLocks noChangeArrowheads="1"/>
              </p:cNvSpPr>
              <p:nvPr/>
            </p:nvSpPr>
            <p:spPr bwMode="auto">
              <a:xfrm flipV="1">
                <a:off x="6815755" y="42269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08" name="Rectangle 750"/>
              <p:cNvSpPr>
                <a:spLocks noChangeArrowheads="1"/>
              </p:cNvSpPr>
              <p:nvPr/>
            </p:nvSpPr>
            <p:spPr bwMode="auto">
              <a:xfrm flipV="1">
                <a:off x="7318917" y="42724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09" name="Rectangle 751"/>
              <p:cNvSpPr>
                <a:spLocks noChangeArrowheads="1"/>
              </p:cNvSpPr>
              <p:nvPr/>
            </p:nvSpPr>
            <p:spPr bwMode="auto">
              <a:xfrm flipV="1">
                <a:off x="6378620" y="4471214"/>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10" name="Oval 752"/>
              <p:cNvSpPr>
                <a:spLocks noChangeArrowheads="1"/>
              </p:cNvSpPr>
              <p:nvPr/>
            </p:nvSpPr>
            <p:spPr bwMode="auto">
              <a:xfrm flipV="1">
                <a:off x="6709375" y="45628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11" name="Oval 753"/>
              <p:cNvSpPr>
                <a:spLocks noChangeArrowheads="1"/>
              </p:cNvSpPr>
              <p:nvPr/>
            </p:nvSpPr>
            <p:spPr bwMode="auto">
              <a:xfrm flipV="1">
                <a:off x="7093931" y="45013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12" name="Line 754"/>
              <p:cNvSpPr>
                <a:spLocks noChangeShapeType="1"/>
              </p:cNvSpPr>
              <p:nvPr/>
            </p:nvSpPr>
            <p:spPr bwMode="auto">
              <a:xfrm flipV="1">
                <a:off x="6921523" y="38910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13" name="Line 755"/>
              <p:cNvSpPr>
                <a:spLocks noChangeShapeType="1"/>
              </p:cNvSpPr>
              <p:nvPr/>
            </p:nvSpPr>
            <p:spPr bwMode="auto">
              <a:xfrm flipH="1" flipV="1">
                <a:off x="7001002" y="38910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14" name="Line 756"/>
              <p:cNvSpPr>
                <a:spLocks noChangeShapeType="1"/>
              </p:cNvSpPr>
              <p:nvPr/>
            </p:nvSpPr>
            <p:spPr bwMode="auto">
              <a:xfrm flipH="1">
                <a:off x="6418360" y="41198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15" name="Line 757"/>
              <p:cNvSpPr>
                <a:spLocks noChangeShapeType="1"/>
              </p:cNvSpPr>
              <p:nvPr/>
            </p:nvSpPr>
            <p:spPr bwMode="auto">
              <a:xfrm flipH="1" flipV="1">
                <a:off x="6617057" y="41198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16" name="Line 758"/>
              <p:cNvSpPr>
                <a:spLocks noChangeShapeType="1"/>
              </p:cNvSpPr>
              <p:nvPr/>
            </p:nvSpPr>
            <p:spPr bwMode="auto">
              <a:xfrm flipV="1">
                <a:off x="6842044" y="43487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17" name="Line 759"/>
              <p:cNvSpPr>
                <a:spLocks noChangeShapeType="1"/>
              </p:cNvSpPr>
              <p:nvPr/>
            </p:nvSpPr>
            <p:spPr bwMode="auto">
              <a:xfrm flipV="1">
                <a:off x="6921523" y="45628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18" name="Line 760"/>
              <p:cNvSpPr>
                <a:spLocks noChangeShapeType="1"/>
              </p:cNvSpPr>
              <p:nvPr/>
            </p:nvSpPr>
            <p:spPr bwMode="auto">
              <a:xfrm flipH="1" flipV="1">
                <a:off x="7225988" y="41051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19" name="Line 761"/>
              <p:cNvSpPr>
                <a:spLocks noChangeShapeType="1"/>
              </p:cNvSpPr>
              <p:nvPr/>
            </p:nvSpPr>
            <p:spPr bwMode="auto">
              <a:xfrm flipH="1" flipV="1">
                <a:off x="7173410" y="41051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20" name="Line 762"/>
              <p:cNvSpPr>
                <a:spLocks noChangeShapeType="1"/>
              </p:cNvSpPr>
              <p:nvPr/>
            </p:nvSpPr>
            <p:spPr bwMode="auto">
              <a:xfrm>
                <a:off x="6524128" y="45628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21" name="Line 763"/>
              <p:cNvSpPr>
                <a:spLocks noChangeShapeType="1"/>
              </p:cNvSpPr>
              <p:nvPr/>
            </p:nvSpPr>
            <p:spPr bwMode="auto">
              <a:xfrm flipV="1">
                <a:off x="6908072" y="41051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22" name="Line 764"/>
              <p:cNvSpPr>
                <a:spLocks noChangeShapeType="1"/>
              </p:cNvSpPr>
              <p:nvPr/>
            </p:nvSpPr>
            <p:spPr bwMode="auto">
              <a:xfrm flipH="1">
                <a:off x="6484388" y="38910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23" name="Line 765"/>
              <p:cNvSpPr>
                <a:spLocks noChangeShapeType="1"/>
              </p:cNvSpPr>
              <p:nvPr/>
            </p:nvSpPr>
            <p:spPr bwMode="auto">
              <a:xfrm flipV="1">
                <a:off x="6511289" y="38910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24" name="Oval 766"/>
              <p:cNvSpPr>
                <a:spLocks noChangeArrowheads="1"/>
              </p:cNvSpPr>
              <p:nvPr/>
            </p:nvSpPr>
            <p:spPr bwMode="auto">
              <a:xfrm flipV="1">
                <a:off x="6458099" y="39980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25" name="Rectangle 767"/>
              <p:cNvSpPr>
                <a:spLocks noChangeArrowheads="1"/>
              </p:cNvSpPr>
              <p:nvPr/>
            </p:nvSpPr>
            <p:spPr bwMode="auto">
              <a:xfrm flipV="1">
                <a:off x="6855494" y="37691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26" name="Line 768"/>
              <p:cNvSpPr>
                <a:spLocks noChangeShapeType="1"/>
              </p:cNvSpPr>
              <p:nvPr/>
            </p:nvSpPr>
            <p:spPr bwMode="auto">
              <a:xfrm flipV="1">
                <a:off x="6524128" y="43487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27" name="Line 769"/>
              <p:cNvSpPr>
                <a:spLocks noChangeShapeType="1"/>
              </p:cNvSpPr>
              <p:nvPr/>
            </p:nvSpPr>
            <p:spPr bwMode="auto">
              <a:xfrm flipV="1">
                <a:off x="6283246" y="365475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28" name="Rectangle 770"/>
              <p:cNvSpPr>
                <a:spLocks noChangeArrowheads="1"/>
              </p:cNvSpPr>
              <p:nvPr/>
            </p:nvSpPr>
            <p:spPr bwMode="auto">
              <a:xfrm flipH="1" flipV="1">
                <a:off x="5899301" y="374642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29" name="Oval 771"/>
              <p:cNvSpPr>
                <a:spLocks noChangeArrowheads="1"/>
              </p:cNvSpPr>
              <p:nvPr/>
            </p:nvSpPr>
            <p:spPr bwMode="auto">
              <a:xfrm flipH="1" flipV="1">
                <a:off x="6111449" y="399068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30" name="Rectangle 772"/>
              <p:cNvSpPr>
                <a:spLocks noChangeArrowheads="1"/>
              </p:cNvSpPr>
              <p:nvPr/>
            </p:nvSpPr>
            <p:spPr bwMode="auto">
              <a:xfrm flipH="1" flipV="1">
                <a:off x="5674315" y="4036218"/>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31" name="Rectangle 773"/>
              <p:cNvSpPr>
                <a:spLocks noChangeArrowheads="1"/>
              </p:cNvSpPr>
              <p:nvPr/>
            </p:nvSpPr>
            <p:spPr bwMode="auto">
              <a:xfrm flipH="1" flipV="1">
                <a:off x="6614612" y="4234950"/>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32" name="Oval 774"/>
              <p:cNvSpPr>
                <a:spLocks noChangeArrowheads="1"/>
              </p:cNvSpPr>
              <p:nvPr/>
            </p:nvSpPr>
            <p:spPr bwMode="auto">
              <a:xfrm flipH="1" flipV="1">
                <a:off x="6217217" y="4326626"/>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33" name="Oval 775"/>
              <p:cNvSpPr>
                <a:spLocks noChangeArrowheads="1"/>
              </p:cNvSpPr>
              <p:nvPr/>
            </p:nvSpPr>
            <p:spPr bwMode="auto">
              <a:xfrm flipH="1" flipV="1">
                <a:off x="5833273" y="4265099"/>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34" name="Line 776"/>
              <p:cNvSpPr>
                <a:spLocks noChangeShapeType="1"/>
              </p:cNvSpPr>
              <p:nvPr/>
            </p:nvSpPr>
            <p:spPr bwMode="auto">
              <a:xfrm flipH="1" flipV="1">
                <a:off x="6203767" y="3654750"/>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35" name="Line 777"/>
              <p:cNvSpPr>
                <a:spLocks noChangeShapeType="1"/>
              </p:cNvSpPr>
              <p:nvPr/>
            </p:nvSpPr>
            <p:spPr bwMode="auto">
              <a:xfrm flipV="1">
                <a:off x="6031970" y="3654750"/>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36" name="Line 778"/>
              <p:cNvSpPr>
                <a:spLocks noChangeShapeType="1"/>
              </p:cNvSpPr>
              <p:nvPr/>
            </p:nvSpPr>
            <p:spPr bwMode="auto">
              <a:xfrm>
                <a:off x="6627451" y="3883631"/>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37" name="Line 779"/>
              <p:cNvSpPr>
                <a:spLocks noChangeShapeType="1"/>
              </p:cNvSpPr>
              <p:nvPr/>
            </p:nvSpPr>
            <p:spPr bwMode="auto">
              <a:xfrm flipV="1">
                <a:off x="6349886" y="3883631"/>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38" name="Line 780"/>
              <p:cNvSpPr>
                <a:spLocks noChangeShapeType="1"/>
              </p:cNvSpPr>
              <p:nvPr/>
            </p:nvSpPr>
            <p:spPr bwMode="auto">
              <a:xfrm flipH="1" flipV="1">
                <a:off x="6243506" y="4112511"/>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39" name="Line 781"/>
              <p:cNvSpPr>
                <a:spLocks noChangeShapeType="1"/>
              </p:cNvSpPr>
              <p:nvPr/>
            </p:nvSpPr>
            <p:spPr bwMode="auto">
              <a:xfrm flipH="1" flipV="1">
                <a:off x="6044809" y="432662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40" name="Line 782"/>
              <p:cNvSpPr>
                <a:spLocks noChangeShapeType="1"/>
              </p:cNvSpPr>
              <p:nvPr/>
            </p:nvSpPr>
            <p:spPr bwMode="auto">
              <a:xfrm flipV="1">
                <a:off x="5793533" y="3868864"/>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41" name="Line 783"/>
              <p:cNvSpPr>
                <a:spLocks noChangeShapeType="1"/>
              </p:cNvSpPr>
              <p:nvPr/>
            </p:nvSpPr>
            <p:spPr bwMode="auto">
              <a:xfrm flipV="1">
                <a:off x="5926202" y="386886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42" name="Line 784"/>
              <p:cNvSpPr>
                <a:spLocks noChangeShapeType="1"/>
              </p:cNvSpPr>
              <p:nvPr/>
            </p:nvSpPr>
            <p:spPr bwMode="auto">
              <a:xfrm flipH="1">
                <a:off x="6429365" y="4326626"/>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43" name="Line 785"/>
              <p:cNvSpPr>
                <a:spLocks noChangeShapeType="1"/>
              </p:cNvSpPr>
              <p:nvPr/>
            </p:nvSpPr>
            <p:spPr bwMode="auto">
              <a:xfrm flipH="1" flipV="1">
                <a:off x="5992230" y="3868864"/>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44" name="Line 786"/>
              <p:cNvSpPr>
                <a:spLocks noChangeShapeType="1"/>
              </p:cNvSpPr>
              <p:nvPr/>
            </p:nvSpPr>
            <p:spPr bwMode="auto">
              <a:xfrm>
                <a:off x="6256956" y="3654750"/>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45" name="Line 787"/>
              <p:cNvSpPr>
                <a:spLocks noChangeShapeType="1"/>
              </p:cNvSpPr>
              <p:nvPr/>
            </p:nvSpPr>
            <p:spPr bwMode="auto">
              <a:xfrm flipH="1" flipV="1">
                <a:off x="6230667" y="3654750"/>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46" name="Oval 788"/>
              <p:cNvSpPr>
                <a:spLocks noChangeArrowheads="1"/>
              </p:cNvSpPr>
              <p:nvPr/>
            </p:nvSpPr>
            <p:spPr bwMode="auto">
              <a:xfrm flipH="1" flipV="1">
                <a:off x="6469104" y="3761807"/>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47" name="Rectangle 789"/>
              <p:cNvSpPr>
                <a:spLocks noChangeArrowheads="1"/>
              </p:cNvSpPr>
              <p:nvPr/>
            </p:nvSpPr>
            <p:spPr bwMode="auto">
              <a:xfrm flipH="1" flipV="1">
                <a:off x="6137738" y="3532927"/>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48" name="Line 790"/>
              <p:cNvSpPr>
                <a:spLocks noChangeShapeType="1"/>
              </p:cNvSpPr>
              <p:nvPr/>
            </p:nvSpPr>
            <p:spPr bwMode="auto">
              <a:xfrm flipH="1" flipV="1">
                <a:off x="5819822" y="4112511"/>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49" name="Line 791"/>
              <p:cNvSpPr>
                <a:spLocks noChangeShapeType="1"/>
              </p:cNvSpPr>
              <p:nvPr/>
            </p:nvSpPr>
            <p:spPr bwMode="auto">
              <a:xfrm flipH="1">
                <a:off x="6987551" y="36430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50" name="Rectangle 792"/>
              <p:cNvSpPr>
                <a:spLocks noChangeArrowheads="1"/>
              </p:cNvSpPr>
              <p:nvPr/>
            </p:nvSpPr>
            <p:spPr bwMode="auto">
              <a:xfrm flipH="1">
                <a:off x="6603607" y="35513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51" name="Oval 793"/>
              <p:cNvSpPr>
                <a:spLocks noChangeArrowheads="1"/>
              </p:cNvSpPr>
              <p:nvPr/>
            </p:nvSpPr>
            <p:spPr bwMode="auto">
              <a:xfrm flipH="1">
                <a:off x="6815755" y="33077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52" name="Rectangle 794"/>
              <p:cNvSpPr>
                <a:spLocks noChangeArrowheads="1"/>
              </p:cNvSpPr>
              <p:nvPr/>
            </p:nvSpPr>
            <p:spPr bwMode="auto">
              <a:xfrm flipH="1">
                <a:off x="6378620" y="32615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53" name="Rectangle 795"/>
              <p:cNvSpPr>
                <a:spLocks noChangeArrowheads="1"/>
              </p:cNvSpPr>
              <p:nvPr/>
            </p:nvSpPr>
            <p:spPr bwMode="auto">
              <a:xfrm flipH="1">
                <a:off x="7318917" y="30634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54" name="Oval 796"/>
              <p:cNvSpPr>
                <a:spLocks noChangeArrowheads="1"/>
              </p:cNvSpPr>
              <p:nvPr/>
            </p:nvSpPr>
            <p:spPr bwMode="auto">
              <a:xfrm flipH="1">
                <a:off x="6921523" y="29718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55" name="Oval 797"/>
              <p:cNvSpPr>
                <a:spLocks noChangeArrowheads="1"/>
              </p:cNvSpPr>
              <p:nvPr/>
            </p:nvSpPr>
            <p:spPr bwMode="auto">
              <a:xfrm flipH="1">
                <a:off x="6537578" y="30327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56" name="Line 798"/>
              <p:cNvSpPr>
                <a:spLocks noChangeShapeType="1"/>
              </p:cNvSpPr>
              <p:nvPr/>
            </p:nvSpPr>
            <p:spPr bwMode="auto">
              <a:xfrm flipH="1">
                <a:off x="6908072" y="34295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57" name="Line 799"/>
              <p:cNvSpPr>
                <a:spLocks noChangeShapeType="1"/>
              </p:cNvSpPr>
              <p:nvPr/>
            </p:nvSpPr>
            <p:spPr bwMode="auto">
              <a:xfrm>
                <a:off x="6736276" y="36738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58" name="Line 800"/>
              <p:cNvSpPr>
                <a:spLocks noChangeShapeType="1"/>
              </p:cNvSpPr>
              <p:nvPr/>
            </p:nvSpPr>
            <p:spPr bwMode="auto">
              <a:xfrm flipV="1">
                <a:off x="7331756" y="31852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59" name="Line 801"/>
              <p:cNvSpPr>
                <a:spLocks noChangeShapeType="1"/>
              </p:cNvSpPr>
              <p:nvPr/>
            </p:nvSpPr>
            <p:spPr bwMode="auto">
              <a:xfrm>
                <a:off x="7054191" y="30936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60" name="Line 802"/>
              <p:cNvSpPr>
                <a:spLocks noChangeShapeType="1"/>
              </p:cNvSpPr>
              <p:nvPr/>
            </p:nvSpPr>
            <p:spPr bwMode="auto">
              <a:xfrm flipH="1">
                <a:off x="6947812" y="30936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61" name="Line 803"/>
              <p:cNvSpPr>
                <a:spLocks noChangeShapeType="1"/>
              </p:cNvSpPr>
              <p:nvPr/>
            </p:nvSpPr>
            <p:spPr bwMode="auto">
              <a:xfrm flipH="1">
                <a:off x="6749115" y="30327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62" name="Line 804"/>
              <p:cNvSpPr>
                <a:spLocks noChangeShapeType="1"/>
              </p:cNvSpPr>
              <p:nvPr/>
            </p:nvSpPr>
            <p:spPr bwMode="auto">
              <a:xfrm>
                <a:off x="6497839" y="33840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63" name="Line 805"/>
              <p:cNvSpPr>
                <a:spLocks noChangeShapeType="1"/>
              </p:cNvSpPr>
              <p:nvPr/>
            </p:nvSpPr>
            <p:spPr bwMode="auto">
              <a:xfrm>
                <a:off x="6630507" y="31551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64" name="Line 806"/>
              <p:cNvSpPr>
                <a:spLocks noChangeShapeType="1"/>
              </p:cNvSpPr>
              <p:nvPr/>
            </p:nvSpPr>
            <p:spPr bwMode="auto">
              <a:xfrm flipH="1" flipV="1">
                <a:off x="7133670" y="30480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65" name="Line 807"/>
              <p:cNvSpPr>
                <a:spLocks noChangeShapeType="1"/>
              </p:cNvSpPr>
              <p:nvPr/>
            </p:nvSpPr>
            <p:spPr bwMode="auto">
              <a:xfrm flipH="1">
                <a:off x="6696536" y="30634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66" name="Line 808"/>
              <p:cNvSpPr>
                <a:spLocks noChangeShapeType="1"/>
              </p:cNvSpPr>
              <p:nvPr/>
            </p:nvSpPr>
            <p:spPr bwMode="auto">
              <a:xfrm flipV="1">
                <a:off x="6961262" y="31852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67" name="Line 809"/>
              <p:cNvSpPr>
                <a:spLocks noChangeShapeType="1"/>
              </p:cNvSpPr>
              <p:nvPr/>
            </p:nvSpPr>
            <p:spPr bwMode="auto">
              <a:xfrm flipH="1">
                <a:off x="6934973" y="31852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68" name="Oval 810"/>
              <p:cNvSpPr>
                <a:spLocks noChangeArrowheads="1"/>
              </p:cNvSpPr>
              <p:nvPr/>
            </p:nvSpPr>
            <p:spPr bwMode="auto">
              <a:xfrm flipH="1">
                <a:off x="7173410" y="35366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69" name="Rectangle 811"/>
              <p:cNvSpPr>
                <a:spLocks noChangeArrowheads="1"/>
              </p:cNvSpPr>
              <p:nvPr/>
            </p:nvSpPr>
            <p:spPr bwMode="auto">
              <a:xfrm flipH="1">
                <a:off x="6842044" y="37654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70" name="Line 812"/>
              <p:cNvSpPr>
                <a:spLocks noChangeShapeType="1"/>
              </p:cNvSpPr>
              <p:nvPr/>
            </p:nvSpPr>
            <p:spPr bwMode="auto">
              <a:xfrm flipH="1">
                <a:off x="6524128" y="31397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71" name="Line 814"/>
              <p:cNvSpPr>
                <a:spLocks noChangeShapeType="1"/>
              </p:cNvSpPr>
              <p:nvPr/>
            </p:nvSpPr>
            <p:spPr bwMode="auto">
              <a:xfrm flipH="1" flipV="1">
                <a:off x="7925047" y="2560286"/>
                <a:ext cx="21246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72" name="Rectangle 815"/>
              <p:cNvSpPr>
                <a:spLocks noChangeArrowheads="1"/>
              </p:cNvSpPr>
              <p:nvPr/>
            </p:nvSpPr>
            <p:spPr bwMode="auto">
              <a:xfrm flipH="1" flipV="1">
                <a:off x="7540525" y="2652007"/>
                <a:ext cx="145726"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73" name="Oval 816"/>
              <p:cNvSpPr>
                <a:spLocks noChangeArrowheads="1"/>
              </p:cNvSpPr>
              <p:nvPr/>
            </p:nvSpPr>
            <p:spPr bwMode="auto">
              <a:xfrm flipH="1" flipV="1">
                <a:off x="7752992" y="2896394"/>
                <a:ext cx="211854"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74" name="Rectangle 817"/>
              <p:cNvSpPr>
                <a:spLocks noChangeArrowheads="1"/>
              </p:cNvSpPr>
              <p:nvPr/>
            </p:nvSpPr>
            <p:spPr bwMode="auto">
              <a:xfrm flipH="1" flipV="1">
                <a:off x="7315200" y="2941947"/>
                <a:ext cx="145726"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75" name="Rectangle 818"/>
              <p:cNvSpPr>
                <a:spLocks noChangeArrowheads="1"/>
              </p:cNvSpPr>
              <p:nvPr/>
            </p:nvSpPr>
            <p:spPr bwMode="auto">
              <a:xfrm flipH="1" flipV="1">
                <a:off x="8256912" y="3140781"/>
                <a:ext cx="145726" cy="121886"/>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76" name="Oval 819"/>
              <p:cNvSpPr>
                <a:spLocks noChangeArrowheads="1"/>
              </p:cNvSpPr>
              <p:nvPr/>
            </p:nvSpPr>
            <p:spPr bwMode="auto">
              <a:xfrm flipH="1" flipV="1">
                <a:off x="7858919" y="3232503"/>
                <a:ext cx="21246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77" name="Oval 820"/>
              <p:cNvSpPr>
                <a:spLocks noChangeArrowheads="1"/>
              </p:cNvSpPr>
              <p:nvPr/>
            </p:nvSpPr>
            <p:spPr bwMode="auto">
              <a:xfrm flipH="1" flipV="1">
                <a:off x="7474397" y="3170944"/>
                <a:ext cx="211854"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78" name="Line 821"/>
              <p:cNvSpPr>
                <a:spLocks noChangeShapeType="1"/>
              </p:cNvSpPr>
              <p:nvPr/>
            </p:nvSpPr>
            <p:spPr bwMode="auto">
              <a:xfrm flipH="1" flipV="1">
                <a:off x="7845448" y="2560286"/>
                <a:ext cx="13471" cy="3361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79" name="Line 822"/>
              <p:cNvSpPr>
                <a:spLocks noChangeShapeType="1"/>
              </p:cNvSpPr>
              <p:nvPr/>
            </p:nvSpPr>
            <p:spPr bwMode="auto">
              <a:xfrm flipV="1">
                <a:off x="7673393" y="2560285"/>
                <a:ext cx="105927"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80" name="Line 823"/>
              <p:cNvSpPr>
                <a:spLocks noChangeShapeType="1"/>
              </p:cNvSpPr>
              <p:nvPr/>
            </p:nvSpPr>
            <p:spPr bwMode="auto">
              <a:xfrm>
                <a:off x="8269770" y="2789283"/>
                <a:ext cx="93069"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81" name="Line 824"/>
              <p:cNvSpPr>
                <a:spLocks noChangeShapeType="1"/>
              </p:cNvSpPr>
              <p:nvPr/>
            </p:nvSpPr>
            <p:spPr bwMode="auto">
              <a:xfrm flipV="1">
                <a:off x="7991787" y="2789283"/>
                <a:ext cx="172055"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82" name="Line 825"/>
              <p:cNvSpPr>
                <a:spLocks noChangeShapeType="1"/>
              </p:cNvSpPr>
              <p:nvPr/>
            </p:nvSpPr>
            <p:spPr bwMode="auto">
              <a:xfrm flipH="1" flipV="1">
                <a:off x="7885248" y="3018280"/>
                <a:ext cx="53270"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83" name="Line 826"/>
              <p:cNvSpPr>
                <a:spLocks noChangeShapeType="1"/>
              </p:cNvSpPr>
              <p:nvPr/>
            </p:nvSpPr>
            <p:spPr bwMode="auto">
              <a:xfrm flipH="1" flipV="1">
                <a:off x="7686251" y="3232503"/>
                <a:ext cx="172668"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84" name="Line 827"/>
              <p:cNvSpPr>
                <a:spLocks noChangeShapeType="1"/>
              </p:cNvSpPr>
              <p:nvPr/>
            </p:nvSpPr>
            <p:spPr bwMode="auto">
              <a:xfrm flipV="1">
                <a:off x="7434598" y="2774508"/>
                <a:ext cx="119398"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85" name="Line 828"/>
              <p:cNvSpPr>
                <a:spLocks noChangeShapeType="1"/>
              </p:cNvSpPr>
              <p:nvPr/>
            </p:nvSpPr>
            <p:spPr bwMode="auto">
              <a:xfrm flipV="1">
                <a:off x="7567466" y="2774508"/>
                <a:ext cx="39187"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86" name="Line 829"/>
              <p:cNvSpPr>
                <a:spLocks noChangeShapeType="1"/>
              </p:cNvSpPr>
              <p:nvPr/>
            </p:nvSpPr>
            <p:spPr bwMode="auto">
              <a:xfrm flipH="1">
                <a:off x="8071386" y="3232503"/>
                <a:ext cx="185526"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87" name="Line 830"/>
              <p:cNvSpPr>
                <a:spLocks noChangeShapeType="1"/>
              </p:cNvSpPr>
              <p:nvPr/>
            </p:nvSpPr>
            <p:spPr bwMode="auto">
              <a:xfrm flipH="1" flipV="1">
                <a:off x="7633594" y="2774509"/>
                <a:ext cx="238796"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88" name="Line 831"/>
              <p:cNvSpPr>
                <a:spLocks noChangeShapeType="1"/>
              </p:cNvSpPr>
              <p:nvPr/>
            </p:nvSpPr>
            <p:spPr bwMode="auto">
              <a:xfrm>
                <a:off x="7898718" y="2560286"/>
                <a:ext cx="397993"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89" name="Line 832"/>
              <p:cNvSpPr>
                <a:spLocks noChangeShapeType="1"/>
              </p:cNvSpPr>
              <p:nvPr/>
            </p:nvSpPr>
            <p:spPr bwMode="auto">
              <a:xfrm flipH="1" flipV="1">
                <a:off x="7872390" y="2560286"/>
                <a:ext cx="39738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90" name="Oval 833"/>
              <p:cNvSpPr>
                <a:spLocks noChangeArrowheads="1"/>
              </p:cNvSpPr>
              <p:nvPr/>
            </p:nvSpPr>
            <p:spPr bwMode="auto">
              <a:xfrm flipH="1" flipV="1">
                <a:off x="8111185" y="2667397"/>
                <a:ext cx="211854"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91" name="Rectangle 834"/>
              <p:cNvSpPr>
                <a:spLocks noChangeArrowheads="1"/>
              </p:cNvSpPr>
              <p:nvPr/>
            </p:nvSpPr>
            <p:spPr bwMode="auto">
              <a:xfrm flipH="1" flipV="1">
                <a:off x="7779320" y="2438400"/>
                <a:ext cx="145726"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92" name="Line 835"/>
              <p:cNvSpPr>
                <a:spLocks noChangeShapeType="1"/>
              </p:cNvSpPr>
              <p:nvPr/>
            </p:nvSpPr>
            <p:spPr bwMode="auto">
              <a:xfrm flipH="1" flipV="1">
                <a:off x="7460926" y="3018280"/>
                <a:ext cx="795985"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93" name="Rectangle 836"/>
              <p:cNvSpPr>
                <a:spLocks noChangeArrowheads="1"/>
              </p:cNvSpPr>
              <p:nvPr/>
            </p:nvSpPr>
            <p:spPr bwMode="auto">
              <a:xfrm flipV="1">
                <a:off x="8020565" y="2904397"/>
                <a:ext cx="145726"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94" name="Line 837"/>
              <p:cNvSpPr>
                <a:spLocks noChangeShapeType="1"/>
              </p:cNvSpPr>
              <p:nvPr/>
            </p:nvSpPr>
            <p:spPr bwMode="auto">
              <a:xfrm>
                <a:off x="8166292" y="2996118"/>
                <a:ext cx="185526"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95" name="Line 839"/>
              <p:cNvSpPr>
                <a:spLocks noChangeShapeType="1"/>
              </p:cNvSpPr>
              <p:nvPr/>
            </p:nvSpPr>
            <p:spPr bwMode="auto">
              <a:xfrm flipH="1">
                <a:off x="3863351" y="51670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96" name="Rectangle 840"/>
              <p:cNvSpPr>
                <a:spLocks noChangeArrowheads="1"/>
              </p:cNvSpPr>
              <p:nvPr/>
            </p:nvSpPr>
            <p:spPr bwMode="auto">
              <a:xfrm flipH="1">
                <a:off x="3479407" y="50753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97" name="Oval 841"/>
              <p:cNvSpPr>
                <a:spLocks noChangeArrowheads="1"/>
              </p:cNvSpPr>
              <p:nvPr/>
            </p:nvSpPr>
            <p:spPr bwMode="auto">
              <a:xfrm>
                <a:off x="3691555" y="48317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98" name="Rectangle 842"/>
              <p:cNvSpPr>
                <a:spLocks noChangeArrowheads="1"/>
              </p:cNvSpPr>
              <p:nvPr/>
            </p:nvSpPr>
            <p:spPr bwMode="auto">
              <a:xfrm flipH="1">
                <a:off x="3254420" y="47855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099" name="Rectangle 843"/>
              <p:cNvSpPr>
                <a:spLocks noChangeArrowheads="1"/>
              </p:cNvSpPr>
              <p:nvPr/>
            </p:nvSpPr>
            <p:spPr bwMode="auto">
              <a:xfrm flipH="1">
                <a:off x="4194717" y="45874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100" name="Oval 844"/>
              <p:cNvSpPr>
                <a:spLocks noChangeArrowheads="1"/>
              </p:cNvSpPr>
              <p:nvPr/>
            </p:nvSpPr>
            <p:spPr bwMode="auto">
              <a:xfrm flipH="1">
                <a:off x="3797323" y="44958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101" name="Oval 845"/>
              <p:cNvSpPr>
                <a:spLocks noChangeArrowheads="1"/>
              </p:cNvSpPr>
              <p:nvPr/>
            </p:nvSpPr>
            <p:spPr bwMode="auto">
              <a:xfrm flipH="1">
                <a:off x="3413378" y="45567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dirty="0"/>
                  <a:t> </a:t>
                </a:r>
              </a:p>
            </p:txBody>
          </p:sp>
          <p:sp>
            <p:nvSpPr>
              <p:cNvPr id="2102" name="Line 846"/>
              <p:cNvSpPr>
                <a:spLocks noChangeShapeType="1"/>
              </p:cNvSpPr>
              <p:nvPr/>
            </p:nvSpPr>
            <p:spPr bwMode="auto">
              <a:xfrm flipH="1">
                <a:off x="3783872" y="49535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03" name="Line 847"/>
              <p:cNvSpPr>
                <a:spLocks noChangeShapeType="1"/>
              </p:cNvSpPr>
              <p:nvPr/>
            </p:nvSpPr>
            <p:spPr bwMode="auto">
              <a:xfrm>
                <a:off x="3612076" y="51978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04" name="Line 848"/>
              <p:cNvSpPr>
                <a:spLocks noChangeShapeType="1"/>
              </p:cNvSpPr>
              <p:nvPr/>
            </p:nvSpPr>
            <p:spPr bwMode="auto">
              <a:xfrm flipV="1">
                <a:off x="4207556" y="47092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05" name="Line 849"/>
              <p:cNvSpPr>
                <a:spLocks noChangeShapeType="1"/>
              </p:cNvSpPr>
              <p:nvPr/>
            </p:nvSpPr>
            <p:spPr bwMode="auto">
              <a:xfrm>
                <a:off x="3929991" y="46176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06" name="Line 850"/>
              <p:cNvSpPr>
                <a:spLocks noChangeShapeType="1"/>
              </p:cNvSpPr>
              <p:nvPr/>
            </p:nvSpPr>
            <p:spPr bwMode="auto">
              <a:xfrm flipH="1">
                <a:off x="3823612" y="46176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07" name="Line 851"/>
              <p:cNvSpPr>
                <a:spLocks noChangeShapeType="1"/>
              </p:cNvSpPr>
              <p:nvPr/>
            </p:nvSpPr>
            <p:spPr bwMode="auto">
              <a:xfrm flipH="1">
                <a:off x="3624915" y="45567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08" name="Line 852"/>
              <p:cNvSpPr>
                <a:spLocks noChangeShapeType="1"/>
              </p:cNvSpPr>
              <p:nvPr/>
            </p:nvSpPr>
            <p:spPr bwMode="auto">
              <a:xfrm>
                <a:off x="3373639" y="49080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09" name="Line 853"/>
              <p:cNvSpPr>
                <a:spLocks noChangeShapeType="1"/>
              </p:cNvSpPr>
              <p:nvPr/>
            </p:nvSpPr>
            <p:spPr bwMode="auto">
              <a:xfrm>
                <a:off x="3506307" y="46791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10" name="Line 854"/>
              <p:cNvSpPr>
                <a:spLocks noChangeShapeType="1"/>
              </p:cNvSpPr>
              <p:nvPr/>
            </p:nvSpPr>
            <p:spPr bwMode="auto">
              <a:xfrm flipH="1" flipV="1">
                <a:off x="4009470" y="45720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11" name="Line 855"/>
              <p:cNvSpPr>
                <a:spLocks noChangeShapeType="1"/>
              </p:cNvSpPr>
              <p:nvPr/>
            </p:nvSpPr>
            <p:spPr bwMode="auto">
              <a:xfrm flipH="1">
                <a:off x="3572336" y="45874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12" name="Line 856"/>
              <p:cNvSpPr>
                <a:spLocks noChangeShapeType="1"/>
              </p:cNvSpPr>
              <p:nvPr/>
            </p:nvSpPr>
            <p:spPr bwMode="auto">
              <a:xfrm flipV="1">
                <a:off x="3837062" y="47092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13" name="Line 857"/>
              <p:cNvSpPr>
                <a:spLocks noChangeShapeType="1"/>
              </p:cNvSpPr>
              <p:nvPr/>
            </p:nvSpPr>
            <p:spPr bwMode="auto">
              <a:xfrm flipH="1">
                <a:off x="3810773" y="47092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14" name="Oval 858"/>
              <p:cNvSpPr>
                <a:spLocks noChangeArrowheads="1"/>
              </p:cNvSpPr>
              <p:nvPr/>
            </p:nvSpPr>
            <p:spPr bwMode="auto">
              <a:xfrm flipH="1">
                <a:off x="4049210" y="50606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115" name="Rectangle 859"/>
              <p:cNvSpPr>
                <a:spLocks noChangeArrowheads="1"/>
              </p:cNvSpPr>
              <p:nvPr/>
            </p:nvSpPr>
            <p:spPr bwMode="auto">
              <a:xfrm flipH="1">
                <a:off x="3717844" y="52894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116" name="Line 860"/>
              <p:cNvSpPr>
                <a:spLocks noChangeShapeType="1"/>
              </p:cNvSpPr>
              <p:nvPr/>
            </p:nvSpPr>
            <p:spPr bwMode="auto">
              <a:xfrm flipH="1">
                <a:off x="3399928" y="46637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17" name="Line 861"/>
              <p:cNvSpPr>
                <a:spLocks noChangeShapeType="1"/>
              </p:cNvSpPr>
              <p:nvPr/>
            </p:nvSpPr>
            <p:spPr bwMode="auto">
              <a:xfrm flipH="1" flipV="1">
                <a:off x="2894931" y="54150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18" name="Rectangle 862"/>
              <p:cNvSpPr>
                <a:spLocks noChangeArrowheads="1"/>
              </p:cNvSpPr>
              <p:nvPr/>
            </p:nvSpPr>
            <p:spPr bwMode="auto">
              <a:xfrm flipH="1" flipV="1">
                <a:off x="2510987" y="55066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119" name="Oval 863"/>
              <p:cNvSpPr>
                <a:spLocks noChangeArrowheads="1"/>
              </p:cNvSpPr>
              <p:nvPr/>
            </p:nvSpPr>
            <p:spPr bwMode="auto">
              <a:xfrm flipH="1" flipV="1">
                <a:off x="2723134" y="57509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120" name="Rectangle 864"/>
              <p:cNvSpPr>
                <a:spLocks noChangeArrowheads="1"/>
              </p:cNvSpPr>
              <p:nvPr/>
            </p:nvSpPr>
            <p:spPr bwMode="auto">
              <a:xfrm flipH="1" flipV="1">
                <a:off x="2286000" y="57964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121" name="Rectangle 865"/>
              <p:cNvSpPr>
                <a:spLocks noChangeArrowheads="1"/>
              </p:cNvSpPr>
              <p:nvPr/>
            </p:nvSpPr>
            <p:spPr bwMode="auto">
              <a:xfrm flipH="1" flipV="1">
                <a:off x="3226297" y="5995214"/>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122" name="Oval 866"/>
              <p:cNvSpPr>
                <a:spLocks noChangeArrowheads="1"/>
              </p:cNvSpPr>
              <p:nvPr/>
            </p:nvSpPr>
            <p:spPr bwMode="auto">
              <a:xfrm flipH="1" flipV="1">
                <a:off x="2828902" y="60868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123" name="Oval 867"/>
              <p:cNvSpPr>
                <a:spLocks noChangeArrowheads="1"/>
              </p:cNvSpPr>
              <p:nvPr/>
            </p:nvSpPr>
            <p:spPr bwMode="auto">
              <a:xfrm flipH="1" flipV="1">
                <a:off x="2444958" y="60253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124" name="Line 868"/>
              <p:cNvSpPr>
                <a:spLocks noChangeShapeType="1"/>
              </p:cNvSpPr>
              <p:nvPr/>
            </p:nvSpPr>
            <p:spPr bwMode="auto">
              <a:xfrm flipH="1" flipV="1">
                <a:off x="2815452" y="54150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25" name="Line 869"/>
              <p:cNvSpPr>
                <a:spLocks noChangeShapeType="1"/>
              </p:cNvSpPr>
              <p:nvPr/>
            </p:nvSpPr>
            <p:spPr bwMode="auto">
              <a:xfrm flipV="1">
                <a:off x="2643655" y="54150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26" name="Line 870"/>
              <p:cNvSpPr>
                <a:spLocks noChangeShapeType="1"/>
              </p:cNvSpPr>
              <p:nvPr/>
            </p:nvSpPr>
            <p:spPr bwMode="auto">
              <a:xfrm>
                <a:off x="3239136" y="56438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27" name="Line 871"/>
              <p:cNvSpPr>
                <a:spLocks noChangeShapeType="1"/>
              </p:cNvSpPr>
              <p:nvPr/>
            </p:nvSpPr>
            <p:spPr bwMode="auto">
              <a:xfrm flipV="1">
                <a:off x="2961571" y="56438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28" name="Line 872"/>
              <p:cNvSpPr>
                <a:spLocks noChangeShapeType="1"/>
              </p:cNvSpPr>
              <p:nvPr/>
            </p:nvSpPr>
            <p:spPr bwMode="auto">
              <a:xfrm flipH="1" flipV="1">
                <a:off x="2855192" y="58727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29" name="Line 873"/>
              <p:cNvSpPr>
                <a:spLocks noChangeShapeType="1"/>
              </p:cNvSpPr>
              <p:nvPr/>
            </p:nvSpPr>
            <p:spPr bwMode="auto">
              <a:xfrm flipH="1" flipV="1">
                <a:off x="2656494" y="60868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30" name="Line 874"/>
              <p:cNvSpPr>
                <a:spLocks noChangeShapeType="1"/>
              </p:cNvSpPr>
              <p:nvPr/>
            </p:nvSpPr>
            <p:spPr bwMode="auto">
              <a:xfrm flipV="1">
                <a:off x="2405218" y="56291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31" name="Line 875"/>
              <p:cNvSpPr>
                <a:spLocks noChangeShapeType="1"/>
              </p:cNvSpPr>
              <p:nvPr/>
            </p:nvSpPr>
            <p:spPr bwMode="auto">
              <a:xfrm flipV="1">
                <a:off x="2537887" y="56291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32" name="Line 876"/>
              <p:cNvSpPr>
                <a:spLocks noChangeShapeType="1"/>
              </p:cNvSpPr>
              <p:nvPr/>
            </p:nvSpPr>
            <p:spPr bwMode="auto">
              <a:xfrm flipH="1">
                <a:off x="3041050" y="60868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33" name="Line 877"/>
              <p:cNvSpPr>
                <a:spLocks noChangeShapeType="1"/>
              </p:cNvSpPr>
              <p:nvPr/>
            </p:nvSpPr>
            <p:spPr bwMode="auto">
              <a:xfrm flipH="1" flipV="1">
                <a:off x="2603916" y="56291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34" name="Line 878"/>
              <p:cNvSpPr>
                <a:spLocks noChangeShapeType="1"/>
              </p:cNvSpPr>
              <p:nvPr/>
            </p:nvSpPr>
            <p:spPr bwMode="auto">
              <a:xfrm>
                <a:off x="2868642" y="54150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35" name="Line 879"/>
              <p:cNvSpPr>
                <a:spLocks noChangeShapeType="1"/>
              </p:cNvSpPr>
              <p:nvPr/>
            </p:nvSpPr>
            <p:spPr bwMode="auto">
              <a:xfrm flipH="1" flipV="1">
                <a:off x="2842353" y="54150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36" name="Oval 880"/>
              <p:cNvSpPr>
                <a:spLocks noChangeArrowheads="1"/>
              </p:cNvSpPr>
              <p:nvPr/>
            </p:nvSpPr>
            <p:spPr bwMode="auto">
              <a:xfrm flipH="1" flipV="1">
                <a:off x="3080789" y="55220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137" name="Rectangle 881"/>
              <p:cNvSpPr>
                <a:spLocks noChangeArrowheads="1"/>
              </p:cNvSpPr>
              <p:nvPr/>
            </p:nvSpPr>
            <p:spPr bwMode="auto">
              <a:xfrm flipH="1" flipV="1">
                <a:off x="2749423" y="52931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138" name="Line 882"/>
              <p:cNvSpPr>
                <a:spLocks noChangeShapeType="1"/>
              </p:cNvSpPr>
              <p:nvPr/>
            </p:nvSpPr>
            <p:spPr bwMode="auto">
              <a:xfrm flipH="1" flipV="1">
                <a:off x="2431508" y="58727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39" name="Line 883"/>
              <p:cNvSpPr>
                <a:spLocks noChangeShapeType="1"/>
              </p:cNvSpPr>
              <p:nvPr/>
            </p:nvSpPr>
            <p:spPr bwMode="auto">
              <a:xfrm flipV="1">
                <a:off x="3255032" y="517875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40" name="Rectangle 884"/>
              <p:cNvSpPr>
                <a:spLocks noChangeArrowheads="1"/>
              </p:cNvSpPr>
              <p:nvPr/>
            </p:nvSpPr>
            <p:spPr bwMode="auto">
              <a:xfrm flipV="1">
                <a:off x="3705616" y="527042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141" name="Oval 885"/>
              <p:cNvSpPr>
                <a:spLocks noChangeArrowheads="1"/>
              </p:cNvSpPr>
              <p:nvPr/>
            </p:nvSpPr>
            <p:spPr bwMode="auto">
              <a:xfrm flipV="1">
                <a:off x="3427440" y="551468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142" name="Rectangle 886"/>
              <p:cNvSpPr>
                <a:spLocks noChangeArrowheads="1"/>
              </p:cNvSpPr>
              <p:nvPr/>
            </p:nvSpPr>
            <p:spPr bwMode="auto">
              <a:xfrm flipV="1">
                <a:off x="3930603" y="5560218"/>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143" name="Rectangle 887"/>
              <p:cNvSpPr>
                <a:spLocks noChangeArrowheads="1"/>
              </p:cNvSpPr>
              <p:nvPr/>
            </p:nvSpPr>
            <p:spPr bwMode="auto">
              <a:xfrm flipV="1">
                <a:off x="2990306" y="5758950"/>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144" name="Oval 888"/>
              <p:cNvSpPr>
                <a:spLocks noChangeArrowheads="1"/>
              </p:cNvSpPr>
              <p:nvPr/>
            </p:nvSpPr>
            <p:spPr bwMode="auto">
              <a:xfrm flipV="1">
                <a:off x="3321060" y="5850626"/>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145" name="Oval 889"/>
              <p:cNvSpPr>
                <a:spLocks noChangeArrowheads="1"/>
              </p:cNvSpPr>
              <p:nvPr/>
            </p:nvSpPr>
            <p:spPr bwMode="auto">
              <a:xfrm flipV="1">
                <a:off x="3705616" y="5789099"/>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146" name="Line 890"/>
              <p:cNvSpPr>
                <a:spLocks noChangeShapeType="1"/>
              </p:cNvSpPr>
              <p:nvPr/>
            </p:nvSpPr>
            <p:spPr bwMode="auto">
              <a:xfrm flipV="1">
                <a:off x="3533208" y="5178750"/>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47" name="Line 891"/>
              <p:cNvSpPr>
                <a:spLocks noChangeShapeType="1"/>
              </p:cNvSpPr>
              <p:nvPr/>
            </p:nvSpPr>
            <p:spPr bwMode="auto">
              <a:xfrm flipH="1" flipV="1">
                <a:off x="3612687" y="5178750"/>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48" name="Line 892"/>
              <p:cNvSpPr>
                <a:spLocks noChangeShapeType="1"/>
              </p:cNvSpPr>
              <p:nvPr/>
            </p:nvSpPr>
            <p:spPr bwMode="auto">
              <a:xfrm flipH="1">
                <a:off x="3030045" y="5407631"/>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49" name="Line 893"/>
              <p:cNvSpPr>
                <a:spLocks noChangeShapeType="1"/>
              </p:cNvSpPr>
              <p:nvPr/>
            </p:nvSpPr>
            <p:spPr bwMode="auto">
              <a:xfrm flipH="1" flipV="1">
                <a:off x="3228743" y="5407631"/>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0" name="Line 894"/>
              <p:cNvSpPr>
                <a:spLocks noChangeShapeType="1"/>
              </p:cNvSpPr>
              <p:nvPr/>
            </p:nvSpPr>
            <p:spPr bwMode="auto">
              <a:xfrm flipV="1">
                <a:off x="3453729" y="5636511"/>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1" name="Line 895"/>
              <p:cNvSpPr>
                <a:spLocks noChangeShapeType="1"/>
              </p:cNvSpPr>
              <p:nvPr/>
            </p:nvSpPr>
            <p:spPr bwMode="auto">
              <a:xfrm flipV="1">
                <a:off x="3533208" y="585062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2" name="Line 896"/>
              <p:cNvSpPr>
                <a:spLocks noChangeShapeType="1"/>
              </p:cNvSpPr>
              <p:nvPr/>
            </p:nvSpPr>
            <p:spPr bwMode="auto">
              <a:xfrm flipH="1" flipV="1">
                <a:off x="3837674" y="5392864"/>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3" name="Line 897"/>
              <p:cNvSpPr>
                <a:spLocks noChangeShapeType="1"/>
              </p:cNvSpPr>
              <p:nvPr/>
            </p:nvSpPr>
            <p:spPr bwMode="auto">
              <a:xfrm flipH="1" flipV="1">
                <a:off x="3785095" y="539286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4" name="Line 898"/>
              <p:cNvSpPr>
                <a:spLocks noChangeShapeType="1"/>
              </p:cNvSpPr>
              <p:nvPr/>
            </p:nvSpPr>
            <p:spPr bwMode="auto">
              <a:xfrm>
                <a:off x="3135813" y="5850626"/>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5" name="Line 899"/>
              <p:cNvSpPr>
                <a:spLocks noChangeShapeType="1"/>
              </p:cNvSpPr>
              <p:nvPr/>
            </p:nvSpPr>
            <p:spPr bwMode="auto">
              <a:xfrm flipV="1">
                <a:off x="3519758" y="5392864"/>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6" name="Line 900"/>
              <p:cNvSpPr>
                <a:spLocks noChangeShapeType="1"/>
              </p:cNvSpPr>
              <p:nvPr/>
            </p:nvSpPr>
            <p:spPr bwMode="auto">
              <a:xfrm flipH="1">
                <a:off x="3096074" y="5178750"/>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7" name="Line 901"/>
              <p:cNvSpPr>
                <a:spLocks noChangeShapeType="1"/>
              </p:cNvSpPr>
              <p:nvPr/>
            </p:nvSpPr>
            <p:spPr bwMode="auto">
              <a:xfrm flipV="1">
                <a:off x="3122974" y="5178750"/>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8" name="Oval 902"/>
              <p:cNvSpPr>
                <a:spLocks noChangeArrowheads="1"/>
              </p:cNvSpPr>
              <p:nvPr/>
            </p:nvSpPr>
            <p:spPr bwMode="auto">
              <a:xfrm flipV="1">
                <a:off x="3069785" y="5285807"/>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159" name="Rectangle 903"/>
              <p:cNvSpPr>
                <a:spLocks noChangeArrowheads="1"/>
              </p:cNvSpPr>
              <p:nvPr/>
            </p:nvSpPr>
            <p:spPr bwMode="auto">
              <a:xfrm flipV="1">
                <a:off x="3467179" y="5056927"/>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160" name="Line 904"/>
              <p:cNvSpPr>
                <a:spLocks noChangeShapeType="1"/>
              </p:cNvSpPr>
              <p:nvPr/>
            </p:nvSpPr>
            <p:spPr bwMode="auto">
              <a:xfrm flipV="1">
                <a:off x="3135813" y="5636511"/>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61" name="Line 905"/>
              <p:cNvSpPr>
                <a:spLocks noChangeShapeType="1"/>
              </p:cNvSpPr>
              <p:nvPr/>
            </p:nvSpPr>
            <p:spPr bwMode="auto">
              <a:xfrm>
                <a:off x="2550726" y="51670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62" name="Rectangle 906"/>
              <p:cNvSpPr>
                <a:spLocks noChangeArrowheads="1"/>
              </p:cNvSpPr>
              <p:nvPr/>
            </p:nvSpPr>
            <p:spPr bwMode="auto">
              <a:xfrm>
                <a:off x="3001310" y="50753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163" name="Oval 907"/>
              <p:cNvSpPr>
                <a:spLocks noChangeArrowheads="1"/>
              </p:cNvSpPr>
              <p:nvPr/>
            </p:nvSpPr>
            <p:spPr bwMode="auto">
              <a:xfrm>
                <a:off x="2723134" y="48317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164" name="Rectangle 908"/>
              <p:cNvSpPr>
                <a:spLocks noChangeArrowheads="1"/>
              </p:cNvSpPr>
              <p:nvPr/>
            </p:nvSpPr>
            <p:spPr bwMode="auto">
              <a:xfrm>
                <a:off x="3226297" y="47855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165" name="Rectangle 909"/>
              <p:cNvSpPr>
                <a:spLocks noChangeArrowheads="1"/>
              </p:cNvSpPr>
              <p:nvPr/>
            </p:nvSpPr>
            <p:spPr bwMode="auto">
              <a:xfrm>
                <a:off x="2286000" y="45874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166" name="Oval 910"/>
              <p:cNvSpPr>
                <a:spLocks noChangeArrowheads="1"/>
              </p:cNvSpPr>
              <p:nvPr/>
            </p:nvSpPr>
            <p:spPr bwMode="auto">
              <a:xfrm>
                <a:off x="2616755" y="44958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167" name="Oval 911"/>
              <p:cNvSpPr>
                <a:spLocks noChangeArrowheads="1"/>
              </p:cNvSpPr>
              <p:nvPr/>
            </p:nvSpPr>
            <p:spPr bwMode="auto">
              <a:xfrm>
                <a:off x="3001310" y="45567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168" name="Line 912"/>
              <p:cNvSpPr>
                <a:spLocks noChangeShapeType="1"/>
              </p:cNvSpPr>
              <p:nvPr/>
            </p:nvSpPr>
            <p:spPr bwMode="auto">
              <a:xfrm>
                <a:off x="2828902" y="49535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69" name="Line 913"/>
              <p:cNvSpPr>
                <a:spLocks noChangeShapeType="1"/>
              </p:cNvSpPr>
              <p:nvPr/>
            </p:nvSpPr>
            <p:spPr bwMode="auto">
              <a:xfrm flipH="1">
                <a:off x="2908381" y="51978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70" name="Line 914"/>
              <p:cNvSpPr>
                <a:spLocks noChangeShapeType="1"/>
              </p:cNvSpPr>
              <p:nvPr/>
            </p:nvSpPr>
            <p:spPr bwMode="auto">
              <a:xfrm flipH="1" flipV="1">
                <a:off x="2325739" y="47092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71" name="Line 915"/>
              <p:cNvSpPr>
                <a:spLocks noChangeShapeType="1"/>
              </p:cNvSpPr>
              <p:nvPr/>
            </p:nvSpPr>
            <p:spPr bwMode="auto">
              <a:xfrm flipH="1">
                <a:off x="2524437" y="46176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72" name="Line 916"/>
              <p:cNvSpPr>
                <a:spLocks noChangeShapeType="1"/>
              </p:cNvSpPr>
              <p:nvPr/>
            </p:nvSpPr>
            <p:spPr bwMode="auto">
              <a:xfrm>
                <a:off x="2749423" y="46176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73" name="Line 917"/>
              <p:cNvSpPr>
                <a:spLocks noChangeShapeType="1"/>
              </p:cNvSpPr>
              <p:nvPr/>
            </p:nvSpPr>
            <p:spPr bwMode="auto">
              <a:xfrm>
                <a:off x="2828902" y="45567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74" name="Line 918"/>
              <p:cNvSpPr>
                <a:spLocks noChangeShapeType="1"/>
              </p:cNvSpPr>
              <p:nvPr/>
            </p:nvSpPr>
            <p:spPr bwMode="auto">
              <a:xfrm flipH="1">
                <a:off x="3133368" y="49080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75" name="Line 919"/>
              <p:cNvSpPr>
                <a:spLocks noChangeShapeType="1"/>
              </p:cNvSpPr>
              <p:nvPr/>
            </p:nvSpPr>
            <p:spPr bwMode="auto">
              <a:xfrm flipH="1">
                <a:off x="3080789" y="46791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76" name="Line 920"/>
              <p:cNvSpPr>
                <a:spLocks noChangeShapeType="1"/>
              </p:cNvSpPr>
              <p:nvPr/>
            </p:nvSpPr>
            <p:spPr bwMode="auto">
              <a:xfrm flipV="1">
                <a:off x="2431508" y="45720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77" name="Line 921"/>
              <p:cNvSpPr>
                <a:spLocks noChangeShapeType="1"/>
              </p:cNvSpPr>
              <p:nvPr/>
            </p:nvSpPr>
            <p:spPr bwMode="auto">
              <a:xfrm>
                <a:off x="2815452" y="45874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78" name="Line 922"/>
              <p:cNvSpPr>
                <a:spLocks noChangeShapeType="1"/>
              </p:cNvSpPr>
              <p:nvPr/>
            </p:nvSpPr>
            <p:spPr bwMode="auto">
              <a:xfrm flipH="1" flipV="1">
                <a:off x="2391768" y="47092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79" name="Line 923"/>
              <p:cNvSpPr>
                <a:spLocks noChangeShapeType="1"/>
              </p:cNvSpPr>
              <p:nvPr/>
            </p:nvSpPr>
            <p:spPr bwMode="auto">
              <a:xfrm>
                <a:off x="2418669" y="47092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80" name="Oval 924"/>
              <p:cNvSpPr>
                <a:spLocks noChangeArrowheads="1"/>
              </p:cNvSpPr>
              <p:nvPr/>
            </p:nvSpPr>
            <p:spPr bwMode="auto">
              <a:xfrm>
                <a:off x="2365479" y="50606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181" name="Rectangle 925"/>
              <p:cNvSpPr>
                <a:spLocks noChangeArrowheads="1"/>
              </p:cNvSpPr>
              <p:nvPr/>
            </p:nvSpPr>
            <p:spPr bwMode="auto">
              <a:xfrm>
                <a:off x="2762874" y="52894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182" name="Line 926"/>
              <p:cNvSpPr>
                <a:spLocks noChangeShapeType="1"/>
              </p:cNvSpPr>
              <p:nvPr/>
            </p:nvSpPr>
            <p:spPr bwMode="auto">
              <a:xfrm>
                <a:off x="2431508" y="46637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83" name="Line 927"/>
              <p:cNvSpPr>
                <a:spLocks noChangeShapeType="1"/>
              </p:cNvSpPr>
              <p:nvPr/>
            </p:nvSpPr>
            <p:spPr bwMode="auto">
              <a:xfrm flipV="1">
                <a:off x="6361113" y="4881563"/>
                <a:ext cx="211137" cy="12223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84" name="Rectangle 928"/>
              <p:cNvSpPr>
                <a:spLocks noChangeArrowheads="1"/>
              </p:cNvSpPr>
              <p:nvPr/>
            </p:nvSpPr>
            <p:spPr bwMode="auto">
              <a:xfrm flipV="1">
                <a:off x="6811963" y="4973638"/>
                <a:ext cx="144462" cy="122237"/>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185" name="Oval 929"/>
              <p:cNvSpPr>
                <a:spLocks noChangeArrowheads="1"/>
              </p:cNvSpPr>
              <p:nvPr/>
            </p:nvSpPr>
            <p:spPr bwMode="auto">
              <a:xfrm flipH="1" flipV="1">
                <a:off x="6532563" y="5218113"/>
                <a:ext cx="212725" cy="120650"/>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186" name="Rectangle 930"/>
              <p:cNvSpPr>
                <a:spLocks noChangeArrowheads="1"/>
              </p:cNvSpPr>
              <p:nvPr/>
            </p:nvSpPr>
            <p:spPr bwMode="auto">
              <a:xfrm flipV="1">
                <a:off x="7035800" y="5262563"/>
                <a:ext cx="146050" cy="122237"/>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187" name="Rectangle 931"/>
              <p:cNvSpPr>
                <a:spLocks noChangeArrowheads="1"/>
              </p:cNvSpPr>
              <p:nvPr/>
            </p:nvSpPr>
            <p:spPr bwMode="auto">
              <a:xfrm flipV="1">
                <a:off x="6096000" y="5462588"/>
                <a:ext cx="146050" cy="120650"/>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188" name="Oval 932"/>
              <p:cNvSpPr>
                <a:spLocks noChangeArrowheads="1"/>
              </p:cNvSpPr>
              <p:nvPr/>
            </p:nvSpPr>
            <p:spPr bwMode="auto">
              <a:xfrm flipV="1">
                <a:off x="6426200" y="5553075"/>
                <a:ext cx="212725" cy="12223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189" name="Oval 933"/>
              <p:cNvSpPr>
                <a:spLocks noChangeArrowheads="1"/>
              </p:cNvSpPr>
              <p:nvPr/>
            </p:nvSpPr>
            <p:spPr bwMode="auto">
              <a:xfrm flipV="1">
                <a:off x="6811963" y="5492750"/>
                <a:ext cx="211137" cy="12223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190" name="Line 934"/>
              <p:cNvSpPr>
                <a:spLocks noChangeShapeType="1"/>
              </p:cNvSpPr>
              <p:nvPr/>
            </p:nvSpPr>
            <p:spPr bwMode="auto">
              <a:xfrm flipV="1">
                <a:off x="6638925" y="4881563"/>
                <a:ext cx="12700" cy="33655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91" name="Line 935"/>
              <p:cNvSpPr>
                <a:spLocks noChangeShapeType="1"/>
              </p:cNvSpPr>
              <p:nvPr/>
            </p:nvSpPr>
            <p:spPr bwMode="auto">
              <a:xfrm flipH="1" flipV="1">
                <a:off x="6718300" y="4881563"/>
                <a:ext cx="106363" cy="920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92" name="Line 936"/>
              <p:cNvSpPr>
                <a:spLocks noChangeShapeType="1"/>
              </p:cNvSpPr>
              <p:nvPr/>
            </p:nvSpPr>
            <p:spPr bwMode="auto">
              <a:xfrm flipH="1">
                <a:off x="6135688" y="5110163"/>
                <a:ext cx="93662" cy="3524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93" name="Line 937"/>
              <p:cNvSpPr>
                <a:spLocks noChangeShapeType="1"/>
              </p:cNvSpPr>
              <p:nvPr/>
            </p:nvSpPr>
            <p:spPr bwMode="auto">
              <a:xfrm flipH="1" flipV="1">
                <a:off x="6334125" y="5110163"/>
                <a:ext cx="171450" cy="442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94" name="Line 938"/>
              <p:cNvSpPr>
                <a:spLocks noChangeShapeType="1"/>
              </p:cNvSpPr>
              <p:nvPr/>
            </p:nvSpPr>
            <p:spPr bwMode="auto">
              <a:xfrm flipV="1">
                <a:off x="6559550" y="5338763"/>
                <a:ext cx="52388" cy="2143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95" name="Line 939"/>
              <p:cNvSpPr>
                <a:spLocks noChangeShapeType="1"/>
              </p:cNvSpPr>
              <p:nvPr/>
            </p:nvSpPr>
            <p:spPr bwMode="auto">
              <a:xfrm flipV="1">
                <a:off x="6638925" y="5553075"/>
                <a:ext cx="173038" cy="6191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96" name="Line 940"/>
              <p:cNvSpPr>
                <a:spLocks noChangeShapeType="1"/>
              </p:cNvSpPr>
              <p:nvPr/>
            </p:nvSpPr>
            <p:spPr bwMode="auto">
              <a:xfrm flipH="1" flipV="1">
                <a:off x="6943725" y="5095875"/>
                <a:ext cx="119063" cy="16668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97" name="Line 941"/>
              <p:cNvSpPr>
                <a:spLocks noChangeShapeType="1"/>
              </p:cNvSpPr>
              <p:nvPr/>
            </p:nvSpPr>
            <p:spPr bwMode="auto">
              <a:xfrm flipH="1" flipV="1">
                <a:off x="6891338" y="5095875"/>
                <a:ext cx="38100" cy="3968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98" name="Line 942"/>
              <p:cNvSpPr>
                <a:spLocks noChangeShapeType="1"/>
              </p:cNvSpPr>
              <p:nvPr/>
            </p:nvSpPr>
            <p:spPr bwMode="auto">
              <a:xfrm>
                <a:off x="6242050" y="5553075"/>
                <a:ext cx="184150" cy="460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99" name="Line 943"/>
              <p:cNvSpPr>
                <a:spLocks noChangeShapeType="1"/>
              </p:cNvSpPr>
              <p:nvPr/>
            </p:nvSpPr>
            <p:spPr bwMode="auto">
              <a:xfrm flipV="1">
                <a:off x="6626225" y="5095875"/>
                <a:ext cx="238125" cy="48736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00" name="Line 944"/>
              <p:cNvSpPr>
                <a:spLocks noChangeShapeType="1"/>
              </p:cNvSpPr>
              <p:nvPr/>
            </p:nvSpPr>
            <p:spPr bwMode="auto">
              <a:xfrm flipH="1">
                <a:off x="6202363" y="4881563"/>
                <a:ext cx="396875" cy="5810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01" name="Line 945"/>
              <p:cNvSpPr>
                <a:spLocks noChangeShapeType="1"/>
              </p:cNvSpPr>
              <p:nvPr/>
            </p:nvSpPr>
            <p:spPr bwMode="auto">
              <a:xfrm flipV="1">
                <a:off x="6229350" y="4881563"/>
                <a:ext cx="396875" cy="5810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02" name="Oval 946"/>
              <p:cNvSpPr>
                <a:spLocks noChangeArrowheads="1"/>
              </p:cNvSpPr>
              <p:nvPr/>
            </p:nvSpPr>
            <p:spPr bwMode="auto">
              <a:xfrm flipV="1">
                <a:off x="6175375" y="4987925"/>
                <a:ext cx="211138" cy="12223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03" name="Rectangle 947"/>
              <p:cNvSpPr>
                <a:spLocks noChangeArrowheads="1"/>
              </p:cNvSpPr>
              <p:nvPr/>
            </p:nvSpPr>
            <p:spPr bwMode="auto">
              <a:xfrm flipV="1">
                <a:off x="6572250" y="4759325"/>
                <a:ext cx="146050" cy="12223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04" name="Line 948"/>
              <p:cNvSpPr>
                <a:spLocks noChangeShapeType="1"/>
              </p:cNvSpPr>
              <p:nvPr/>
            </p:nvSpPr>
            <p:spPr bwMode="auto">
              <a:xfrm flipV="1">
                <a:off x="6242050" y="5338763"/>
                <a:ext cx="793750" cy="1682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05" name="Line 949"/>
              <p:cNvSpPr>
                <a:spLocks noChangeShapeType="1"/>
              </p:cNvSpPr>
              <p:nvPr/>
            </p:nvSpPr>
            <p:spPr bwMode="auto">
              <a:xfrm>
                <a:off x="7329488" y="4633913"/>
                <a:ext cx="211137" cy="12223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06" name="Rectangle 950"/>
              <p:cNvSpPr>
                <a:spLocks noChangeArrowheads="1"/>
              </p:cNvSpPr>
              <p:nvPr/>
            </p:nvSpPr>
            <p:spPr bwMode="auto">
              <a:xfrm>
                <a:off x="7780338" y="4541838"/>
                <a:ext cx="144462" cy="122237"/>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07" name="Oval 951"/>
              <p:cNvSpPr>
                <a:spLocks noChangeArrowheads="1"/>
              </p:cNvSpPr>
              <p:nvPr/>
            </p:nvSpPr>
            <p:spPr bwMode="auto">
              <a:xfrm>
                <a:off x="7500938" y="4298950"/>
                <a:ext cx="212725" cy="120650"/>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08" name="Rectangle 952"/>
              <p:cNvSpPr>
                <a:spLocks noChangeArrowheads="1"/>
              </p:cNvSpPr>
              <p:nvPr/>
            </p:nvSpPr>
            <p:spPr bwMode="auto">
              <a:xfrm>
                <a:off x="8004175" y="4252913"/>
                <a:ext cx="146050" cy="122237"/>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09" name="Rectangle 953"/>
              <p:cNvSpPr>
                <a:spLocks noChangeArrowheads="1"/>
              </p:cNvSpPr>
              <p:nvPr/>
            </p:nvSpPr>
            <p:spPr bwMode="auto">
              <a:xfrm>
                <a:off x="7064375" y="4054475"/>
                <a:ext cx="146050" cy="120650"/>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10" name="Oval 954"/>
              <p:cNvSpPr>
                <a:spLocks noChangeArrowheads="1"/>
              </p:cNvSpPr>
              <p:nvPr/>
            </p:nvSpPr>
            <p:spPr bwMode="auto">
              <a:xfrm>
                <a:off x="7394575" y="3962400"/>
                <a:ext cx="212725" cy="12223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11" name="Oval 955"/>
              <p:cNvSpPr>
                <a:spLocks noChangeArrowheads="1"/>
              </p:cNvSpPr>
              <p:nvPr/>
            </p:nvSpPr>
            <p:spPr bwMode="auto">
              <a:xfrm>
                <a:off x="7780338" y="4022725"/>
                <a:ext cx="211137" cy="12223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12" name="Line 956"/>
              <p:cNvSpPr>
                <a:spLocks noChangeShapeType="1"/>
              </p:cNvSpPr>
              <p:nvPr/>
            </p:nvSpPr>
            <p:spPr bwMode="auto">
              <a:xfrm>
                <a:off x="7607300" y="4419600"/>
                <a:ext cx="12700" cy="33655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13" name="Line 957"/>
              <p:cNvSpPr>
                <a:spLocks noChangeShapeType="1"/>
              </p:cNvSpPr>
              <p:nvPr/>
            </p:nvSpPr>
            <p:spPr bwMode="auto">
              <a:xfrm flipH="1">
                <a:off x="7686675" y="4664075"/>
                <a:ext cx="106363" cy="920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14" name="Line 958"/>
              <p:cNvSpPr>
                <a:spLocks noChangeShapeType="1"/>
              </p:cNvSpPr>
              <p:nvPr/>
            </p:nvSpPr>
            <p:spPr bwMode="auto">
              <a:xfrm flipH="1" flipV="1">
                <a:off x="7104063" y="4175125"/>
                <a:ext cx="93662" cy="3524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15" name="Line 959"/>
              <p:cNvSpPr>
                <a:spLocks noChangeShapeType="1"/>
              </p:cNvSpPr>
              <p:nvPr/>
            </p:nvSpPr>
            <p:spPr bwMode="auto">
              <a:xfrm flipH="1">
                <a:off x="7302500" y="4084638"/>
                <a:ext cx="171450" cy="442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16" name="Line 960"/>
              <p:cNvSpPr>
                <a:spLocks noChangeShapeType="1"/>
              </p:cNvSpPr>
              <p:nvPr/>
            </p:nvSpPr>
            <p:spPr bwMode="auto">
              <a:xfrm>
                <a:off x="7527925" y="4084638"/>
                <a:ext cx="52388" cy="2143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17" name="Line 961"/>
              <p:cNvSpPr>
                <a:spLocks noChangeShapeType="1"/>
              </p:cNvSpPr>
              <p:nvPr/>
            </p:nvSpPr>
            <p:spPr bwMode="auto">
              <a:xfrm>
                <a:off x="7607300" y="4022725"/>
                <a:ext cx="173038" cy="6191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18" name="Line 962"/>
              <p:cNvSpPr>
                <a:spLocks noChangeShapeType="1"/>
              </p:cNvSpPr>
              <p:nvPr/>
            </p:nvSpPr>
            <p:spPr bwMode="auto">
              <a:xfrm flipH="1">
                <a:off x="7912100" y="4375150"/>
                <a:ext cx="119063" cy="16668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19" name="Line 963"/>
              <p:cNvSpPr>
                <a:spLocks noChangeShapeType="1"/>
              </p:cNvSpPr>
              <p:nvPr/>
            </p:nvSpPr>
            <p:spPr bwMode="auto">
              <a:xfrm flipH="1">
                <a:off x="7859713" y="4144963"/>
                <a:ext cx="38100" cy="3968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20" name="Line 964"/>
              <p:cNvSpPr>
                <a:spLocks noChangeShapeType="1"/>
              </p:cNvSpPr>
              <p:nvPr/>
            </p:nvSpPr>
            <p:spPr bwMode="auto">
              <a:xfrm flipV="1">
                <a:off x="7210425" y="4038600"/>
                <a:ext cx="184150" cy="460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21" name="Line 965"/>
              <p:cNvSpPr>
                <a:spLocks noChangeShapeType="1"/>
              </p:cNvSpPr>
              <p:nvPr/>
            </p:nvSpPr>
            <p:spPr bwMode="auto">
              <a:xfrm>
                <a:off x="7594600" y="4054475"/>
                <a:ext cx="238125" cy="48736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22" name="Line 966"/>
              <p:cNvSpPr>
                <a:spLocks noChangeShapeType="1"/>
              </p:cNvSpPr>
              <p:nvPr/>
            </p:nvSpPr>
            <p:spPr bwMode="auto">
              <a:xfrm flipH="1" flipV="1">
                <a:off x="7170738" y="4175125"/>
                <a:ext cx="396875" cy="5810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23" name="Line 967"/>
              <p:cNvSpPr>
                <a:spLocks noChangeShapeType="1"/>
              </p:cNvSpPr>
              <p:nvPr/>
            </p:nvSpPr>
            <p:spPr bwMode="auto">
              <a:xfrm>
                <a:off x="7197725" y="4175125"/>
                <a:ext cx="396875" cy="5810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24" name="Oval 968"/>
              <p:cNvSpPr>
                <a:spLocks noChangeArrowheads="1"/>
              </p:cNvSpPr>
              <p:nvPr/>
            </p:nvSpPr>
            <p:spPr bwMode="auto">
              <a:xfrm>
                <a:off x="7143750" y="4527550"/>
                <a:ext cx="211138" cy="12223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25" name="Rectangle 969"/>
              <p:cNvSpPr>
                <a:spLocks noChangeArrowheads="1"/>
              </p:cNvSpPr>
              <p:nvPr/>
            </p:nvSpPr>
            <p:spPr bwMode="auto">
              <a:xfrm>
                <a:off x="7540625" y="4756150"/>
                <a:ext cx="146050" cy="12223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26" name="Line 970"/>
              <p:cNvSpPr>
                <a:spLocks noChangeShapeType="1"/>
              </p:cNvSpPr>
              <p:nvPr/>
            </p:nvSpPr>
            <p:spPr bwMode="auto">
              <a:xfrm>
                <a:off x="7210425" y="4130675"/>
                <a:ext cx="793750" cy="1682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27" name="Line 971"/>
              <p:cNvSpPr>
                <a:spLocks noChangeShapeType="1"/>
              </p:cNvSpPr>
              <p:nvPr/>
            </p:nvSpPr>
            <p:spPr bwMode="auto">
              <a:xfrm flipH="1">
                <a:off x="6969125" y="4870450"/>
                <a:ext cx="212725" cy="1222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28" name="Rectangle 972"/>
              <p:cNvSpPr>
                <a:spLocks noChangeArrowheads="1"/>
              </p:cNvSpPr>
              <p:nvPr/>
            </p:nvSpPr>
            <p:spPr bwMode="auto">
              <a:xfrm flipH="1">
                <a:off x="6584950" y="4778375"/>
                <a:ext cx="146050" cy="12223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29" name="Oval 973"/>
              <p:cNvSpPr>
                <a:spLocks noChangeArrowheads="1"/>
              </p:cNvSpPr>
              <p:nvPr/>
            </p:nvSpPr>
            <p:spPr bwMode="auto">
              <a:xfrm flipH="1">
                <a:off x="6797675" y="4533900"/>
                <a:ext cx="211138" cy="12223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30" name="Rectangle 974"/>
              <p:cNvSpPr>
                <a:spLocks noChangeArrowheads="1"/>
              </p:cNvSpPr>
              <p:nvPr/>
            </p:nvSpPr>
            <p:spPr bwMode="auto">
              <a:xfrm flipH="1">
                <a:off x="6359525" y="4487863"/>
                <a:ext cx="146050" cy="123825"/>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31" name="Rectangle 975"/>
              <p:cNvSpPr>
                <a:spLocks noChangeArrowheads="1"/>
              </p:cNvSpPr>
              <p:nvPr/>
            </p:nvSpPr>
            <p:spPr bwMode="auto">
              <a:xfrm flipH="1">
                <a:off x="7300913" y="4291013"/>
                <a:ext cx="144462" cy="120650"/>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32" name="Oval 976"/>
              <p:cNvSpPr>
                <a:spLocks noChangeArrowheads="1"/>
              </p:cNvSpPr>
              <p:nvPr/>
            </p:nvSpPr>
            <p:spPr bwMode="auto">
              <a:xfrm flipH="1">
                <a:off x="6902450" y="4198938"/>
                <a:ext cx="212725" cy="122237"/>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33" name="Oval 977"/>
              <p:cNvSpPr>
                <a:spLocks noChangeArrowheads="1"/>
              </p:cNvSpPr>
              <p:nvPr/>
            </p:nvSpPr>
            <p:spPr bwMode="auto">
              <a:xfrm flipH="1">
                <a:off x="6519863" y="4259263"/>
                <a:ext cx="211137" cy="122237"/>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34" name="Line 978"/>
              <p:cNvSpPr>
                <a:spLocks noChangeShapeType="1"/>
              </p:cNvSpPr>
              <p:nvPr/>
            </p:nvSpPr>
            <p:spPr bwMode="auto">
              <a:xfrm flipH="1">
                <a:off x="6889750" y="4656138"/>
                <a:ext cx="12700" cy="33655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35" name="Line 979"/>
              <p:cNvSpPr>
                <a:spLocks noChangeShapeType="1"/>
              </p:cNvSpPr>
              <p:nvPr/>
            </p:nvSpPr>
            <p:spPr bwMode="auto">
              <a:xfrm>
                <a:off x="6718300" y="4900613"/>
                <a:ext cx="104775" cy="920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36" name="Line 980"/>
              <p:cNvSpPr>
                <a:spLocks noChangeShapeType="1"/>
              </p:cNvSpPr>
              <p:nvPr/>
            </p:nvSpPr>
            <p:spPr bwMode="auto">
              <a:xfrm flipV="1">
                <a:off x="7313613" y="4411663"/>
                <a:ext cx="92075" cy="3524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37" name="Line 981"/>
              <p:cNvSpPr>
                <a:spLocks noChangeShapeType="1"/>
              </p:cNvSpPr>
              <p:nvPr/>
            </p:nvSpPr>
            <p:spPr bwMode="auto">
              <a:xfrm>
                <a:off x="7035800" y="4321175"/>
                <a:ext cx="171450" cy="44291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38" name="Line 982"/>
              <p:cNvSpPr>
                <a:spLocks noChangeShapeType="1"/>
              </p:cNvSpPr>
              <p:nvPr/>
            </p:nvSpPr>
            <p:spPr bwMode="auto">
              <a:xfrm flipH="1">
                <a:off x="6929438" y="4321175"/>
                <a:ext cx="52387" cy="2127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39" name="Line 983"/>
              <p:cNvSpPr>
                <a:spLocks noChangeShapeType="1"/>
              </p:cNvSpPr>
              <p:nvPr/>
            </p:nvSpPr>
            <p:spPr bwMode="auto">
              <a:xfrm flipH="1">
                <a:off x="6731000" y="4259263"/>
                <a:ext cx="171450" cy="61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40" name="Line 984"/>
              <p:cNvSpPr>
                <a:spLocks noChangeShapeType="1"/>
              </p:cNvSpPr>
              <p:nvPr/>
            </p:nvSpPr>
            <p:spPr bwMode="auto">
              <a:xfrm>
                <a:off x="6478588" y="4611688"/>
                <a:ext cx="120650" cy="16668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41" name="Line 985"/>
              <p:cNvSpPr>
                <a:spLocks noChangeShapeType="1"/>
              </p:cNvSpPr>
              <p:nvPr/>
            </p:nvSpPr>
            <p:spPr bwMode="auto">
              <a:xfrm>
                <a:off x="6611938" y="4381500"/>
                <a:ext cx="39687" cy="3968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42" name="Line 986"/>
              <p:cNvSpPr>
                <a:spLocks noChangeShapeType="1"/>
              </p:cNvSpPr>
              <p:nvPr/>
            </p:nvSpPr>
            <p:spPr bwMode="auto">
              <a:xfrm flipH="1" flipV="1">
                <a:off x="7115175" y="4275138"/>
                <a:ext cx="185738" cy="4603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43" name="Line 987"/>
              <p:cNvSpPr>
                <a:spLocks noChangeShapeType="1"/>
              </p:cNvSpPr>
              <p:nvPr/>
            </p:nvSpPr>
            <p:spPr bwMode="auto">
              <a:xfrm flipH="1">
                <a:off x="6678613" y="4291013"/>
                <a:ext cx="238125" cy="48736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44" name="Line 988"/>
              <p:cNvSpPr>
                <a:spLocks noChangeShapeType="1"/>
              </p:cNvSpPr>
              <p:nvPr/>
            </p:nvSpPr>
            <p:spPr bwMode="auto">
              <a:xfrm flipV="1">
                <a:off x="6942138" y="4411663"/>
                <a:ext cx="398462" cy="5810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45" name="Line 989"/>
              <p:cNvSpPr>
                <a:spLocks noChangeShapeType="1"/>
              </p:cNvSpPr>
              <p:nvPr/>
            </p:nvSpPr>
            <p:spPr bwMode="auto">
              <a:xfrm flipH="1">
                <a:off x="6916738" y="4411663"/>
                <a:ext cx="396875" cy="5810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46" name="Oval 990"/>
              <p:cNvSpPr>
                <a:spLocks noChangeArrowheads="1"/>
              </p:cNvSpPr>
              <p:nvPr/>
            </p:nvSpPr>
            <p:spPr bwMode="auto">
              <a:xfrm flipH="1">
                <a:off x="7154863" y="4764088"/>
                <a:ext cx="211137" cy="120650"/>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47" name="Rectangle 991"/>
              <p:cNvSpPr>
                <a:spLocks noChangeArrowheads="1"/>
              </p:cNvSpPr>
              <p:nvPr/>
            </p:nvSpPr>
            <p:spPr bwMode="auto">
              <a:xfrm flipH="1">
                <a:off x="6823075" y="4992688"/>
                <a:ext cx="146050" cy="122237"/>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48" name="Line 992"/>
              <p:cNvSpPr>
                <a:spLocks noChangeShapeType="1"/>
              </p:cNvSpPr>
              <p:nvPr/>
            </p:nvSpPr>
            <p:spPr bwMode="auto">
              <a:xfrm flipH="1">
                <a:off x="6505575" y="4367213"/>
                <a:ext cx="795338" cy="16668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49" name="Rectangle 993"/>
              <p:cNvSpPr>
                <a:spLocks noChangeArrowheads="1"/>
              </p:cNvSpPr>
              <p:nvPr/>
            </p:nvSpPr>
            <p:spPr bwMode="auto">
              <a:xfrm flipH="1" flipV="1">
                <a:off x="7289800" y="4973638"/>
                <a:ext cx="144463" cy="122237"/>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50" name="Rectangle 994"/>
              <p:cNvSpPr>
                <a:spLocks noChangeArrowheads="1"/>
              </p:cNvSpPr>
              <p:nvPr/>
            </p:nvSpPr>
            <p:spPr bwMode="auto">
              <a:xfrm flipH="1" flipV="1">
                <a:off x="7064375" y="5262563"/>
                <a:ext cx="146050" cy="122237"/>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51" name="Line 995"/>
              <p:cNvSpPr>
                <a:spLocks noChangeShapeType="1"/>
              </p:cNvSpPr>
              <p:nvPr/>
            </p:nvSpPr>
            <p:spPr bwMode="auto">
              <a:xfrm flipV="1">
                <a:off x="7421563" y="4881563"/>
                <a:ext cx="106362" cy="920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52" name="Line 996"/>
              <p:cNvSpPr>
                <a:spLocks noChangeShapeType="1"/>
              </p:cNvSpPr>
              <p:nvPr/>
            </p:nvSpPr>
            <p:spPr bwMode="auto">
              <a:xfrm flipV="1">
                <a:off x="7183438" y="5095875"/>
                <a:ext cx="119062" cy="16668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53" name="Rectangle 997"/>
              <p:cNvSpPr>
                <a:spLocks noChangeArrowheads="1"/>
              </p:cNvSpPr>
              <p:nvPr/>
            </p:nvSpPr>
            <p:spPr bwMode="auto">
              <a:xfrm flipH="1" flipV="1">
                <a:off x="7527925" y="4759325"/>
                <a:ext cx="146050" cy="12223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54" name="Line 999"/>
              <p:cNvSpPr>
                <a:spLocks noChangeShapeType="1"/>
              </p:cNvSpPr>
              <p:nvPr/>
            </p:nvSpPr>
            <p:spPr bwMode="auto">
              <a:xfrm flipH="1">
                <a:off x="6301751" y="50146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55" name="Rectangle 1000"/>
              <p:cNvSpPr>
                <a:spLocks noChangeArrowheads="1"/>
              </p:cNvSpPr>
              <p:nvPr/>
            </p:nvSpPr>
            <p:spPr bwMode="auto">
              <a:xfrm flipH="1">
                <a:off x="5917807" y="49229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56" name="Oval 1001"/>
              <p:cNvSpPr>
                <a:spLocks noChangeArrowheads="1"/>
              </p:cNvSpPr>
              <p:nvPr/>
            </p:nvSpPr>
            <p:spPr bwMode="auto">
              <a:xfrm>
                <a:off x="6129955" y="46793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57" name="Rectangle 1002"/>
              <p:cNvSpPr>
                <a:spLocks noChangeArrowheads="1"/>
              </p:cNvSpPr>
              <p:nvPr/>
            </p:nvSpPr>
            <p:spPr bwMode="auto">
              <a:xfrm flipH="1">
                <a:off x="5692820" y="46331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58" name="Rectangle 1003"/>
              <p:cNvSpPr>
                <a:spLocks noChangeArrowheads="1"/>
              </p:cNvSpPr>
              <p:nvPr/>
            </p:nvSpPr>
            <p:spPr bwMode="auto">
              <a:xfrm flipH="1">
                <a:off x="6633117" y="44350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59" name="Oval 1004"/>
              <p:cNvSpPr>
                <a:spLocks noChangeArrowheads="1"/>
              </p:cNvSpPr>
              <p:nvPr/>
            </p:nvSpPr>
            <p:spPr bwMode="auto">
              <a:xfrm flipH="1">
                <a:off x="6235723" y="43434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60" name="Oval 1005"/>
              <p:cNvSpPr>
                <a:spLocks noChangeArrowheads="1"/>
              </p:cNvSpPr>
              <p:nvPr/>
            </p:nvSpPr>
            <p:spPr bwMode="auto">
              <a:xfrm flipH="1">
                <a:off x="5851778" y="44043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61" name="Line 1006"/>
              <p:cNvSpPr>
                <a:spLocks noChangeShapeType="1"/>
              </p:cNvSpPr>
              <p:nvPr/>
            </p:nvSpPr>
            <p:spPr bwMode="auto">
              <a:xfrm flipH="1">
                <a:off x="6222272" y="48011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62" name="Line 1007"/>
              <p:cNvSpPr>
                <a:spLocks noChangeShapeType="1"/>
              </p:cNvSpPr>
              <p:nvPr/>
            </p:nvSpPr>
            <p:spPr bwMode="auto">
              <a:xfrm>
                <a:off x="6050476" y="50454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63" name="Line 1008"/>
              <p:cNvSpPr>
                <a:spLocks noChangeShapeType="1"/>
              </p:cNvSpPr>
              <p:nvPr/>
            </p:nvSpPr>
            <p:spPr bwMode="auto">
              <a:xfrm flipV="1">
                <a:off x="6645956" y="45568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64" name="Line 1009"/>
              <p:cNvSpPr>
                <a:spLocks noChangeShapeType="1"/>
              </p:cNvSpPr>
              <p:nvPr/>
            </p:nvSpPr>
            <p:spPr bwMode="auto">
              <a:xfrm>
                <a:off x="6368391" y="44652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65" name="Line 1010"/>
              <p:cNvSpPr>
                <a:spLocks noChangeShapeType="1"/>
              </p:cNvSpPr>
              <p:nvPr/>
            </p:nvSpPr>
            <p:spPr bwMode="auto">
              <a:xfrm flipH="1">
                <a:off x="6262012" y="44652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66" name="Line 1011"/>
              <p:cNvSpPr>
                <a:spLocks noChangeShapeType="1"/>
              </p:cNvSpPr>
              <p:nvPr/>
            </p:nvSpPr>
            <p:spPr bwMode="auto">
              <a:xfrm flipH="1">
                <a:off x="6063315" y="44043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67" name="Line 1012"/>
              <p:cNvSpPr>
                <a:spLocks noChangeShapeType="1"/>
              </p:cNvSpPr>
              <p:nvPr/>
            </p:nvSpPr>
            <p:spPr bwMode="auto">
              <a:xfrm>
                <a:off x="5812039" y="47556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68" name="Line 1013"/>
              <p:cNvSpPr>
                <a:spLocks noChangeShapeType="1"/>
              </p:cNvSpPr>
              <p:nvPr/>
            </p:nvSpPr>
            <p:spPr bwMode="auto">
              <a:xfrm>
                <a:off x="5944707" y="45267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69" name="Line 1014"/>
              <p:cNvSpPr>
                <a:spLocks noChangeShapeType="1"/>
              </p:cNvSpPr>
              <p:nvPr/>
            </p:nvSpPr>
            <p:spPr bwMode="auto">
              <a:xfrm flipH="1" flipV="1">
                <a:off x="6447870" y="44196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70" name="Line 1015"/>
              <p:cNvSpPr>
                <a:spLocks noChangeShapeType="1"/>
              </p:cNvSpPr>
              <p:nvPr/>
            </p:nvSpPr>
            <p:spPr bwMode="auto">
              <a:xfrm flipH="1">
                <a:off x="6010736" y="44350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71" name="Line 1016"/>
              <p:cNvSpPr>
                <a:spLocks noChangeShapeType="1"/>
              </p:cNvSpPr>
              <p:nvPr/>
            </p:nvSpPr>
            <p:spPr bwMode="auto">
              <a:xfrm flipV="1">
                <a:off x="6275462" y="45568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72" name="Line 1017"/>
              <p:cNvSpPr>
                <a:spLocks noChangeShapeType="1"/>
              </p:cNvSpPr>
              <p:nvPr/>
            </p:nvSpPr>
            <p:spPr bwMode="auto">
              <a:xfrm flipH="1">
                <a:off x="6249173" y="45568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73" name="Oval 1018"/>
              <p:cNvSpPr>
                <a:spLocks noChangeArrowheads="1"/>
              </p:cNvSpPr>
              <p:nvPr/>
            </p:nvSpPr>
            <p:spPr bwMode="auto">
              <a:xfrm flipH="1">
                <a:off x="6487610" y="49082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74" name="Rectangle 1019"/>
              <p:cNvSpPr>
                <a:spLocks noChangeArrowheads="1"/>
              </p:cNvSpPr>
              <p:nvPr/>
            </p:nvSpPr>
            <p:spPr bwMode="auto">
              <a:xfrm flipH="1">
                <a:off x="6156244" y="51370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75" name="Line 1020"/>
              <p:cNvSpPr>
                <a:spLocks noChangeShapeType="1"/>
              </p:cNvSpPr>
              <p:nvPr/>
            </p:nvSpPr>
            <p:spPr bwMode="auto">
              <a:xfrm flipH="1">
                <a:off x="5838328" y="45113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76" name="Line 1021"/>
              <p:cNvSpPr>
                <a:spLocks noChangeShapeType="1"/>
              </p:cNvSpPr>
              <p:nvPr/>
            </p:nvSpPr>
            <p:spPr bwMode="auto">
              <a:xfrm flipH="1" flipV="1">
                <a:off x="5333331" y="52626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77" name="Rectangle 1022"/>
              <p:cNvSpPr>
                <a:spLocks noChangeArrowheads="1"/>
              </p:cNvSpPr>
              <p:nvPr/>
            </p:nvSpPr>
            <p:spPr bwMode="auto">
              <a:xfrm flipH="1" flipV="1">
                <a:off x="4949387" y="53542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78" name="Oval 1023"/>
              <p:cNvSpPr>
                <a:spLocks noChangeArrowheads="1"/>
              </p:cNvSpPr>
              <p:nvPr/>
            </p:nvSpPr>
            <p:spPr bwMode="auto">
              <a:xfrm flipH="1" flipV="1">
                <a:off x="5161534" y="55985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79" name="Rectangle 1024"/>
              <p:cNvSpPr>
                <a:spLocks noChangeArrowheads="1"/>
              </p:cNvSpPr>
              <p:nvPr/>
            </p:nvSpPr>
            <p:spPr bwMode="auto">
              <a:xfrm flipH="1" flipV="1">
                <a:off x="4724400" y="56440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80" name="Rectangle 1025"/>
              <p:cNvSpPr>
                <a:spLocks noChangeArrowheads="1"/>
              </p:cNvSpPr>
              <p:nvPr/>
            </p:nvSpPr>
            <p:spPr bwMode="auto">
              <a:xfrm flipH="1" flipV="1">
                <a:off x="5664697" y="5842814"/>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81" name="Oval 1026"/>
              <p:cNvSpPr>
                <a:spLocks noChangeArrowheads="1"/>
              </p:cNvSpPr>
              <p:nvPr/>
            </p:nvSpPr>
            <p:spPr bwMode="auto">
              <a:xfrm flipH="1" flipV="1">
                <a:off x="5267302" y="59344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82" name="Oval 1027"/>
              <p:cNvSpPr>
                <a:spLocks noChangeArrowheads="1"/>
              </p:cNvSpPr>
              <p:nvPr/>
            </p:nvSpPr>
            <p:spPr bwMode="auto">
              <a:xfrm flipH="1" flipV="1">
                <a:off x="4883358" y="58729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83" name="Line 1028"/>
              <p:cNvSpPr>
                <a:spLocks noChangeShapeType="1"/>
              </p:cNvSpPr>
              <p:nvPr/>
            </p:nvSpPr>
            <p:spPr bwMode="auto">
              <a:xfrm flipH="1" flipV="1">
                <a:off x="5253852" y="52626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84" name="Line 1029"/>
              <p:cNvSpPr>
                <a:spLocks noChangeShapeType="1"/>
              </p:cNvSpPr>
              <p:nvPr/>
            </p:nvSpPr>
            <p:spPr bwMode="auto">
              <a:xfrm flipV="1">
                <a:off x="5082055" y="52626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85" name="Line 1030"/>
              <p:cNvSpPr>
                <a:spLocks noChangeShapeType="1"/>
              </p:cNvSpPr>
              <p:nvPr/>
            </p:nvSpPr>
            <p:spPr bwMode="auto">
              <a:xfrm>
                <a:off x="5677536" y="54914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86" name="Line 1031"/>
              <p:cNvSpPr>
                <a:spLocks noChangeShapeType="1"/>
              </p:cNvSpPr>
              <p:nvPr/>
            </p:nvSpPr>
            <p:spPr bwMode="auto">
              <a:xfrm flipV="1">
                <a:off x="5399971" y="54914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87" name="Line 1032"/>
              <p:cNvSpPr>
                <a:spLocks noChangeShapeType="1"/>
              </p:cNvSpPr>
              <p:nvPr/>
            </p:nvSpPr>
            <p:spPr bwMode="auto">
              <a:xfrm flipH="1" flipV="1">
                <a:off x="5293592" y="57203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88" name="Line 1033"/>
              <p:cNvSpPr>
                <a:spLocks noChangeShapeType="1"/>
              </p:cNvSpPr>
              <p:nvPr/>
            </p:nvSpPr>
            <p:spPr bwMode="auto">
              <a:xfrm flipH="1" flipV="1">
                <a:off x="5094894" y="59344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89" name="Line 1034"/>
              <p:cNvSpPr>
                <a:spLocks noChangeShapeType="1"/>
              </p:cNvSpPr>
              <p:nvPr/>
            </p:nvSpPr>
            <p:spPr bwMode="auto">
              <a:xfrm flipV="1">
                <a:off x="4843618" y="54767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90" name="Line 1035"/>
              <p:cNvSpPr>
                <a:spLocks noChangeShapeType="1"/>
              </p:cNvSpPr>
              <p:nvPr/>
            </p:nvSpPr>
            <p:spPr bwMode="auto">
              <a:xfrm flipV="1">
                <a:off x="4976287" y="54767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91" name="Line 1036"/>
              <p:cNvSpPr>
                <a:spLocks noChangeShapeType="1"/>
              </p:cNvSpPr>
              <p:nvPr/>
            </p:nvSpPr>
            <p:spPr bwMode="auto">
              <a:xfrm flipH="1">
                <a:off x="5479450" y="59344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92" name="Line 1037"/>
              <p:cNvSpPr>
                <a:spLocks noChangeShapeType="1"/>
              </p:cNvSpPr>
              <p:nvPr/>
            </p:nvSpPr>
            <p:spPr bwMode="auto">
              <a:xfrm flipH="1" flipV="1">
                <a:off x="5042316" y="54767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93" name="Line 1038"/>
              <p:cNvSpPr>
                <a:spLocks noChangeShapeType="1"/>
              </p:cNvSpPr>
              <p:nvPr/>
            </p:nvSpPr>
            <p:spPr bwMode="auto">
              <a:xfrm>
                <a:off x="5307042" y="52626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94" name="Line 1039"/>
              <p:cNvSpPr>
                <a:spLocks noChangeShapeType="1"/>
              </p:cNvSpPr>
              <p:nvPr/>
            </p:nvSpPr>
            <p:spPr bwMode="auto">
              <a:xfrm flipH="1" flipV="1">
                <a:off x="5280753" y="52626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95" name="Oval 1040"/>
              <p:cNvSpPr>
                <a:spLocks noChangeArrowheads="1"/>
              </p:cNvSpPr>
              <p:nvPr/>
            </p:nvSpPr>
            <p:spPr bwMode="auto">
              <a:xfrm flipH="1" flipV="1">
                <a:off x="5519189" y="53696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96" name="Rectangle 1041"/>
              <p:cNvSpPr>
                <a:spLocks noChangeArrowheads="1"/>
              </p:cNvSpPr>
              <p:nvPr/>
            </p:nvSpPr>
            <p:spPr bwMode="auto">
              <a:xfrm flipH="1" flipV="1">
                <a:off x="5187823" y="51407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297" name="Line 1042"/>
              <p:cNvSpPr>
                <a:spLocks noChangeShapeType="1"/>
              </p:cNvSpPr>
              <p:nvPr/>
            </p:nvSpPr>
            <p:spPr bwMode="auto">
              <a:xfrm flipH="1" flipV="1">
                <a:off x="4869908" y="57203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98" name="Line 1043"/>
              <p:cNvSpPr>
                <a:spLocks noChangeShapeType="1"/>
              </p:cNvSpPr>
              <p:nvPr/>
            </p:nvSpPr>
            <p:spPr bwMode="auto">
              <a:xfrm flipV="1">
                <a:off x="5693432" y="502635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99" name="Rectangle 1044"/>
              <p:cNvSpPr>
                <a:spLocks noChangeArrowheads="1"/>
              </p:cNvSpPr>
              <p:nvPr/>
            </p:nvSpPr>
            <p:spPr bwMode="auto">
              <a:xfrm flipV="1">
                <a:off x="6144016" y="511802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300" name="Oval 1045"/>
              <p:cNvSpPr>
                <a:spLocks noChangeArrowheads="1"/>
              </p:cNvSpPr>
              <p:nvPr/>
            </p:nvSpPr>
            <p:spPr bwMode="auto">
              <a:xfrm flipV="1">
                <a:off x="5865840" y="536228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301" name="Rectangle 1046"/>
              <p:cNvSpPr>
                <a:spLocks noChangeArrowheads="1"/>
              </p:cNvSpPr>
              <p:nvPr/>
            </p:nvSpPr>
            <p:spPr bwMode="auto">
              <a:xfrm flipV="1">
                <a:off x="6369003" y="5407818"/>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302" name="Rectangle 1047"/>
              <p:cNvSpPr>
                <a:spLocks noChangeArrowheads="1"/>
              </p:cNvSpPr>
              <p:nvPr/>
            </p:nvSpPr>
            <p:spPr bwMode="auto">
              <a:xfrm flipV="1">
                <a:off x="5428706" y="5606550"/>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303" name="Oval 1048"/>
              <p:cNvSpPr>
                <a:spLocks noChangeArrowheads="1"/>
              </p:cNvSpPr>
              <p:nvPr/>
            </p:nvSpPr>
            <p:spPr bwMode="auto">
              <a:xfrm flipV="1">
                <a:off x="5759460" y="5698226"/>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304" name="Oval 1049"/>
              <p:cNvSpPr>
                <a:spLocks noChangeArrowheads="1"/>
              </p:cNvSpPr>
              <p:nvPr/>
            </p:nvSpPr>
            <p:spPr bwMode="auto">
              <a:xfrm flipV="1">
                <a:off x="6144016" y="5636699"/>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305" name="Line 1050"/>
              <p:cNvSpPr>
                <a:spLocks noChangeShapeType="1"/>
              </p:cNvSpPr>
              <p:nvPr/>
            </p:nvSpPr>
            <p:spPr bwMode="auto">
              <a:xfrm flipV="1">
                <a:off x="5971608" y="5026350"/>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06" name="Line 1051"/>
              <p:cNvSpPr>
                <a:spLocks noChangeShapeType="1"/>
              </p:cNvSpPr>
              <p:nvPr/>
            </p:nvSpPr>
            <p:spPr bwMode="auto">
              <a:xfrm flipH="1" flipV="1">
                <a:off x="6051087" y="5026350"/>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07" name="Line 1052"/>
              <p:cNvSpPr>
                <a:spLocks noChangeShapeType="1"/>
              </p:cNvSpPr>
              <p:nvPr/>
            </p:nvSpPr>
            <p:spPr bwMode="auto">
              <a:xfrm flipH="1">
                <a:off x="5468445" y="5255231"/>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08" name="Line 1053"/>
              <p:cNvSpPr>
                <a:spLocks noChangeShapeType="1"/>
              </p:cNvSpPr>
              <p:nvPr/>
            </p:nvSpPr>
            <p:spPr bwMode="auto">
              <a:xfrm flipH="1" flipV="1">
                <a:off x="5667143" y="5255231"/>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09" name="Line 1054"/>
              <p:cNvSpPr>
                <a:spLocks noChangeShapeType="1"/>
              </p:cNvSpPr>
              <p:nvPr/>
            </p:nvSpPr>
            <p:spPr bwMode="auto">
              <a:xfrm flipV="1">
                <a:off x="5892129" y="5484111"/>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10" name="Line 1055"/>
              <p:cNvSpPr>
                <a:spLocks noChangeShapeType="1"/>
              </p:cNvSpPr>
              <p:nvPr/>
            </p:nvSpPr>
            <p:spPr bwMode="auto">
              <a:xfrm flipV="1">
                <a:off x="5971608" y="569822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11" name="Line 1056"/>
              <p:cNvSpPr>
                <a:spLocks noChangeShapeType="1"/>
              </p:cNvSpPr>
              <p:nvPr/>
            </p:nvSpPr>
            <p:spPr bwMode="auto">
              <a:xfrm flipH="1" flipV="1">
                <a:off x="6276074" y="5240464"/>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12" name="Line 1057"/>
              <p:cNvSpPr>
                <a:spLocks noChangeShapeType="1"/>
              </p:cNvSpPr>
              <p:nvPr/>
            </p:nvSpPr>
            <p:spPr bwMode="auto">
              <a:xfrm flipH="1" flipV="1">
                <a:off x="6223495" y="524046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13" name="Line 1058"/>
              <p:cNvSpPr>
                <a:spLocks noChangeShapeType="1"/>
              </p:cNvSpPr>
              <p:nvPr/>
            </p:nvSpPr>
            <p:spPr bwMode="auto">
              <a:xfrm>
                <a:off x="5574213" y="5698226"/>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14" name="Line 1059"/>
              <p:cNvSpPr>
                <a:spLocks noChangeShapeType="1"/>
              </p:cNvSpPr>
              <p:nvPr/>
            </p:nvSpPr>
            <p:spPr bwMode="auto">
              <a:xfrm flipV="1">
                <a:off x="5958158" y="5240464"/>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15" name="Line 1060"/>
              <p:cNvSpPr>
                <a:spLocks noChangeShapeType="1"/>
              </p:cNvSpPr>
              <p:nvPr/>
            </p:nvSpPr>
            <p:spPr bwMode="auto">
              <a:xfrm flipH="1">
                <a:off x="5534474" y="5026350"/>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16" name="Line 1061"/>
              <p:cNvSpPr>
                <a:spLocks noChangeShapeType="1"/>
              </p:cNvSpPr>
              <p:nvPr/>
            </p:nvSpPr>
            <p:spPr bwMode="auto">
              <a:xfrm flipV="1">
                <a:off x="5561374" y="5026350"/>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17" name="Oval 1062"/>
              <p:cNvSpPr>
                <a:spLocks noChangeArrowheads="1"/>
              </p:cNvSpPr>
              <p:nvPr/>
            </p:nvSpPr>
            <p:spPr bwMode="auto">
              <a:xfrm flipV="1">
                <a:off x="5508185" y="5133407"/>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318" name="Rectangle 1063"/>
              <p:cNvSpPr>
                <a:spLocks noChangeArrowheads="1"/>
              </p:cNvSpPr>
              <p:nvPr/>
            </p:nvSpPr>
            <p:spPr bwMode="auto">
              <a:xfrm flipV="1">
                <a:off x="5905579" y="4904527"/>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319" name="Line 1064"/>
              <p:cNvSpPr>
                <a:spLocks noChangeShapeType="1"/>
              </p:cNvSpPr>
              <p:nvPr/>
            </p:nvSpPr>
            <p:spPr bwMode="auto">
              <a:xfrm flipV="1">
                <a:off x="5574213" y="5484111"/>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20" name="Line 1065"/>
              <p:cNvSpPr>
                <a:spLocks noChangeShapeType="1"/>
              </p:cNvSpPr>
              <p:nvPr/>
            </p:nvSpPr>
            <p:spPr bwMode="auto">
              <a:xfrm>
                <a:off x="4989126" y="50146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21" name="Rectangle 1066"/>
              <p:cNvSpPr>
                <a:spLocks noChangeArrowheads="1"/>
              </p:cNvSpPr>
              <p:nvPr/>
            </p:nvSpPr>
            <p:spPr bwMode="auto">
              <a:xfrm>
                <a:off x="5439710" y="49229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322" name="Oval 1067"/>
              <p:cNvSpPr>
                <a:spLocks noChangeArrowheads="1"/>
              </p:cNvSpPr>
              <p:nvPr/>
            </p:nvSpPr>
            <p:spPr bwMode="auto">
              <a:xfrm>
                <a:off x="5161534" y="46793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323" name="Rectangle 1068"/>
              <p:cNvSpPr>
                <a:spLocks noChangeArrowheads="1"/>
              </p:cNvSpPr>
              <p:nvPr/>
            </p:nvSpPr>
            <p:spPr bwMode="auto">
              <a:xfrm>
                <a:off x="5664697" y="46331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324" name="Rectangle 1069"/>
              <p:cNvSpPr>
                <a:spLocks noChangeArrowheads="1"/>
              </p:cNvSpPr>
              <p:nvPr/>
            </p:nvSpPr>
            <p:spPr bwMode="auto">
              <a:xfrm>
                <a:off x="4724400" y="44350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325" name="Oval 1070"/>
              <p:cNvSpPr>
                <a:spLocks noChangeArrowheads="1"/>
              </p:cNvSpPr>
              <p:nvPr/>
            </p:nvSpPr>
            <p:spPr bwMode="auto">
              <a:xfrm>
                <a:off x="5055155" y="43434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326" name="Oval 1071"/>
              <p:cNvSpPr>
                <a:spLocks noChangeArrowheads="1"/>
              </p:cNvSpPr>
              <p:nvPr/>
            </p:nvSpPr>
            <p:spPr bwMode="auto">
              <a:xfrm>
                <a:off x="5439710" y="44043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327" name="Line 1072"/>
              <p:cNvSpPr>
                <a:spLocks noChangeShapeType="1"/>
              </p:cNvSpPr>
              <p:nvPr/>
            </p:nvSpPr>
            <p:spPr bwMode="auto">
              <a:xfrm>
                <a:off x="5267302" y="48011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28" name="Line 1073"/>
              <p:cNvSpPr>
                <a:spLocks noChangeShapeType="1"/>
              </p:cNvSpPr>
              <p:nvPr/>
            </p:nvSpPr>
            <p:spPr bwMode="auto">
              <a:xfrm flipH="1">
                <a:off x="5346781" y="50454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29" name="Line 1074"/>
              <p:cNvSpPr>
                <a:spLocks noChangeShapeType="1"/>
              </p:cNvSpPr>
              <p:nvPr/>
            </p:nvSpPr>
            <p:spPr bwMode="auto">
              <a:xfrm flipH="1" flipV="1">
                <a:off x="4764139" y="45568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30" name="Line 1075"/>
              <p:cNvSpPr>
                <a:spLocks noChangeShapeType="1"/>
              </p:cNvSpPr>
              <p:nvPr/>
            </p:nvSpPr>
            <p:spPr bwMode="auto">
              <a:xfrm flipH="1">
                <a:off x="4962837" y="44652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31" name="Line 1076"/>
              <p:cNvSpPr>
                <a:spLocks noChangeShapeType="1"/>
              </p:cNvSpPr>
              <p:nvPr/>
            </p:nvSpPr>
            <p:spPr bwMode="auto">
              <a:xfrm>
                <a:off x="5187823" y="44652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32" name="Line 1077"/>
              <p:cNvSpPr>
                <a:spLocks noChangeShapeType="1"/>
              </p:cNvSpPr>
              <p:nvPr/>
            </p:nvSpPr>
            <p:spPr bwMode="auto">
              <a:xfrm>
                <a:off x="5267302" y="44043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33" name="Line 1078"/>
              <p:cNvSpPr>
                <a:spLocks noChangeShapeType="1"/>
              </p:cNvSpPr>
              <p:nvPr/>
            </p:nvSpPr>
            <p:spPr bwMode="auto">
              <a:xfrm flipH="1">
                <a:off x="5571768" y="47556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34" name="Line 1079"/>
              <p:cNvSpPr>
                <a:spLocks noChangeShapeType="1"/>
              </p:cNvSpPr>
              <p:nvPr/>
            </p:nvSpPr>
            <p:spPr bwMode="auto">
              <a:xfrm flipH="1">
                <a:off x="5519189" y="45267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35" name="Line 1080"/>
              <p:cNvSpPr>
                <a:spLocks noChangeShapeType="1"/>
              </p:cNvSpPr>
              <p:nvPr/>
            </p:nvSpPr>
            <p:spPr bwMode="auto">
              <a:xfrm flipV="1">
                <a:off x="4869908" y="44196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36" name="Line 1081"/>
              <p:cNvSpPr>
                <a:spLocks noChangeShapeType="1"/>
              </p:cNvSpPr>
              <p:nvPr/>
            </p:nvSpPr>
            <p:spPr bwMode="auto">
              <a:xfrm>
                <a:off x="5253852" y="44350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37" name="Line 1082"/>
              <p:cNvSpPr>
                <a:spLocks noChangeShapeType="1"/>
              </p:cNvSpPr>
              <p:nvPr/>
            </p:nvSpPr>
            <p:spPr bwMode="auto">
              <a:xfrm flipH="1" flipV="1">
                <a:off x="4830168" y="45568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38" name="Line 1083"/>
              <p:cNvSpPr>
                <a:spLocks noChangeShapeType="1"/>
              </p:cNvSpPr>
              <p:nvPr/>
            </p:nvSpPr>
            <p:spPr bwMode="auto">
              <a:xfrm>
                <a:off x="4857069" y="45568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39" name="Oval 1084"/>
              <p:cNvSpPr>
                <a:spLocks noChangeArrowheads="1"/>
              </p:cNvSpPr>
              <p:nvPr/>
            </p:nvSpPr>
            <p:spPr bwMode="auto">
              <a:xfrm>
                <a:off x="4803879" y="49082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340" name="Rectangle 1085"/>
              <p:cNvSpPr>
                <a:spLocks noChangeArrowheads="1"/>
              </p:cNvSpPr>
              <p:nvPr/>
            </p:nvSpPr>
            <p:spPr bwMode="auto">
              <a:xfrm>
                <a:off x="5201274" y="51370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341" name="Line 1086"/>
              <p:cNvSpPr>
                <a:spLocks noChangeShapeType="1"/>
              </p:cNvSpPr>
              <p:nvPr/>
            </p:nvSpPr>
            <p:spPr bwMode="auto">
              <a:xfrm>
                <a:off x="4869908" y="45113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42" name="Line 1088"/>
              <p:cNvSpPr>
                <a:spLocks noChangeShapeType="1"/>
              </p:cNvSpPr>
              <p:nvPr/>
            </p:nvSpPr>
            <p:spPr bwMode="auto">
              <a:xfrm>
                <a:off x="4303337" y="5167401"/>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43" name="Rectangle 1089"/>
              <p:cNvSpPr>
                <a:spLocks noChangeArrowheads="1"/>
              </p:cNvSpPr>
              <p:nvPr/>
            </p:nvSpPr>
            <p:spPr bwMode="auto">
              <a:xfrm>
                <a:off x="4753940" y="5075679"/>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344" name="Oval 1090"/>
              <p:cNvSpPr>
                <a:spLocks noChangeArrowheads="1"/>
              </p:cNvSpPr>
              <p:nvPr/>
            </p:nvSpPr>
            <p:spPr bwMode="auto">
              <a:xfrm>
                <a:off x="4475752" y="4831909"/>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2345" name="Rectangle 1091"/>
              <p:cNvSpPr>
                <a:spLocks noChangeArrowheads="1"/>
              </p:cNvSpPr>
              <p:nvPr/>
            </p:nvSpPr>
            <p:spPr bwMode="auto">
              <a:xfrm>
                <a:off x="4978936" y="4785740"/>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346" name="Rectangle 1092"/>
              <p:cNvSpPr>
                <a:spLocks noChangeArrowheads="1"/>
              </p:cNvSpPr>
              <p:nvPr/>
            </p:nvSpPr>
            <p:spPr bwMode="auto">
              <a:xfrm>
                <a:off x="4038600" y="4587522"/>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347" name="Oval 1093"/>
              <p:cNvSpPr>
                <a:spLocks noChangeArrowheads="1"/>
              </p:cNvSpPr>
              <p:nvPr/>
            </p:nvSpPr>
            <p:spPr bwMode="auto">
              <a:xfrm>
                <a:off x="4369368" y="4495800"/>
                <a:ext cx="21215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348" name="Oval 1094"/>
              <p:cNvSpPr>
                <a:spLocks noChangeArrowheads="1"/>
              </p:cNvSpPr>
              <p:nvPr/>
            </p:nvSpPr>
            <p:spPr bwMode="auto">
              <a:xfrm>
                <a:off x="4753940" y="4556743"/>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349" name="Line 1095"/>
              <p:cNvSpPr>
                <a:spLocks noChangeShapeType="1"/>
              </p:cNvSpPr>
              <p:nvPr/>
            </p:nvSpPr>
            <p:spPr bwMode="auto">
              <a:xfrm>
                <a:off x="4586416" y="4945791"/>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50" name="Line 1096"/>
              <p:cNvSpPr>
                <a:spLocks noChangeShapeType="1"/>
              </p:cNvSpPr>
              <p:nvPr/>
            </p:nvSpPr>
            <p:spPr bwMode="auto">
              <a:xfrm flipH="1">
                <a:off x="4661007" y="5198181"/>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51" name="Line 1097"/>
              <p:cNvSpPr>
                <a:spLocks noChangeShapeType="1"/>
              </p:cNvSpPr>
              <p:nvPr/>
            </p:nvSpPr>
            <p:spPr bwMode="auto">
              <a:xfrm flipH="1" flipV="1">
                <a:off x="4078341" y="4709407"/>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52" name="Line 1098"/>
              <p:cNvSpPr>
                <a:spLocks noChangeShapeType="1"/>
              </p:cNvSpPr>
              <p:nvPr/>
            </p:nvSpPr>
            <p:spPr bwMode="auto">
              <a:xfrm flipH="1">
                <a:off x="4277047" y="4617686"/>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53" name="Line 1099"/>
              <p:cNvSpPr>
                <a:spLocks noChangeShapeType="1"/>
              </p:cNvSpPr>
              <p:nvPr/>
            </p:nvSpPr>
            <p:spPr bwMode="auto">
              <a:xfrm>
                <a:off x="4502043" y="4617686"/>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54" name="Line 1100"/>
              <p:cNvSpPr>
                <a:spLocks noChangeShapeType="1"/>
              </p:cNvSpPr>
              <p:nvPr/>
            </p:nvSpPr>
            <p:spPr bwMode="auto">
              <a:xfrm>
                <a:off x="4581525" y="4556743"/>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55" name="Line 1101"/>
              <p:cNvSpPr>
                <a:spLocks noChangeShapeType="1"/>
              </p:cNvSpPr>
              <p:nvPr/>
            </p:nvSpPr>
            <p:spPr bwMode="auto">
              <a:xfrm flipH="1">
                <a:off x="4886003" y="4908241"/>
                <a:ext cx="119223"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56" name="Line 1102"/>
              <p:cNvSpPr>
                <a:spLocks noChangeShapeType="1"/>
              </p:cNvSpPr>
              <p:nvPr/>
            </p:nvSpPr>
            <p:spPr bwMode="auto">
              <a:xfrm flipH="1">
                <a:off x="4833423" y="4679244"/>
                <a:ext cx="39130"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57" name="Line 1103"/>
              <p:cNvSpPr>
                <a:spLocks noChangeShapeType="1"/>
              </p:cNvSpPr>
              <p:nvPr/>
            </p:nvSpPr>
            <p:spPr bwMode="auto">
              <a:xfrm flipV="1">
                <a:off x="4184114" y="4572132"/>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58" name="Line 1104"/>
              <p:cNvSpPr>
                <a:spLocks noChangeShapeType="1"/>
              </p:cNvSpPr>
              <p:nvPr/>
            </p:nvSpPr>
            <p:spPr bwMode="auto">
              <a:xfrm>
                <a:off x="4568074" y="4587522"/>
                <a:ext cx="238447"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59" name="Line 1105"/>
              <p:cNvSpPr>
                <a:spLocks noChangeShapeType="1"/>
              </p:cNvSpPr>
              <p:nvPr/>
            </p:nvSpPr>
            <p:spPr bwMode="auto">
              <a:xfrm flipH="1" flipV="1">
                <a:off x="4144373" y="4709407"/>
                <a:ext cx="397411"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60" name="Line 1106"/>
              <p:cNvSpPr>
                <a:spLocks noChangeShapeType="1"/>
              </p:cNvSpPr>
              <p:nvPr/>
            </p:nvSpPr>
            <p:spPr bwMode="auto">
              <a:xfrm>
                <a:off x="4171274" y="4709407"/>
                <a:ext cx="39680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61" name="Oval 1107"/>
              <p:cNvSpPr>
                <a:spLocks noChangeArrowheads="1"/>
              </p:cNvSpPr>
              <p:nvPr/>
            </p:nvSpPr>
            <p:spPr bwMode="auto">
              <a:xfrm>
                <a:off x="4118082" y="5060906"/>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362" name="Rectangle 1108"/>
              <p:cNvSpPr>
                <a:spLocks noChangeArrowheads="1"/>
              </p:cNvSpPr>
              <p:nvPr/>
            </p:nvSpPr>
            <p:spPr bwMode="auto">
              <a:xfrm>
                <a:off x="4515494" y="5289903"/>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363" name="Line 1109"/>
              <p:cNvSpPr>
                <a:spLocks noChangeShapeType="1"/>
              </p:cNvSpPr>
              <p:nvPr/>
            </p:nvSpPr>
            <p:spPr bwMode="auto">
              <a:xfrm>
                <a:off x="4184114" y="4663854"/>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64" name="Line 1111"/>
              <p:cNvSpPr>
                <a:spLocks noChangeShapeType="1"/>
              </p:cNvSpPr>
              <p:nvPr/>
            </p:nvSpPr>
            <p:spPr bwMode="auto">
              <a:xfrm>
                <a:off x="4074737" y="5851614"/>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65" name="Rectangle 1112"/>
              <p:cNvSpPr>
                <a:spLocks noChangeArrowheads="1"/>
              </p:cNvSpPr>
              <p:nvPr/>
            </p:nvSpPr>
            <p:spPr bwMode="auto">
              <a:xfrm>
                <a:off x="4525340" y="5759892"/>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366" name="Oval 1113"/>
              <p:cNvSpPr>
                <a:spLocks noChangeArrowheads="1"/>
              </p:cNvSpPr>
              <p:nvPr/>
            </p:nvSpPr>
            <p:spPr bwMode="auto">
              <a:xfrm>
                <a:off x="4247152" y="5516121"/>
                <a:ext cx="211545"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2367" name="Rectangle 1114"/>
              <p:cNvSpPr>
                <a:spLocks noChangeArrowheads="1"/>
              </p:cNvSpPr>
              <p:nvPr/>
            </p:nvSpPr>
            <p:spPr bwMode="auto">
              <a:xfrm>
                <a:off x="4750336" y="5469952"/>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368" name="Rectangle 1115"/>
              <p:cNvSpPr>
                <a:spLocks noChangeArrowheads="1"/>
              </p:cNvSpPr>
              <p:nvPr/>
            </p:nvSpPr>
            <p:spPr bwMode="auto">
              <a:xfrm>
                <a:off x="3810000" y="5271735"/>
                <a:ext cx="145514" cy="121885"/>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369" name="Oval 1116"/>
              <p:cNvSpPr>
                <a:spLocks noChangeArrowheads="1"/>
              </p:cNvSpPr>
              <p:nvPr/>
            </p:nvSpPr>
            <p:spPr bwMode="auto">
              <a:xfrm>
                <a:off x="4140768" y="5180013"/>
                <a:ext cx="212157"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370" name="Oval 1117"/>
              <p:cNvSpPr>
                <a:spLocks noChangeArrowheads="1"/>
              </p:cNvSpPr>
              <p:nvPr/>
            </p:nvSpPr>
            <p:spPr bwMode="auto">
              <a:xfrm>
                <a:off x="4525340" y="5240956"/>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371" name="Line 1118"/>
              <p:cNvSpPr>
                <a:spLocks noChangeShapeType="1"/>
              </p:cNvSpPr>
              <p:nvPr/>
            </p:nvSpPr>
            <p:spPr bwMode="auto">
              <a:xfrm>
                <a:off x="4357816" y="5630004"/>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72" name="Line 1119"/>
              <p:cNvSpPr>
                <a:spLocks noChangeShapeType="1"/>
              </p:cNvSpPr>
              <p:nvPr/>
            </p:nvSpPr>
            <p:spPr bwMode="auto">
              <a:xfrm flipH="1">
                <a:off x="4432407" y="5882393"/>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73" name="Line 1120"/>
              <p:cNvSpPr>
                <a:spLocks noChangeShapeType="1"/>
              </p:cNvSpPr>
              <p:nvPr/>
            </p:nvSpPr>
            <p:spPr bwMode="auto">
              <a:xfrm flipH="1" flipV="1">
                <a:off x="3849741" y="5393620"/>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74" name="Line 1121"/>
              <p:cNvSpPr>
                <a:spLocks noChangeShapeType="1"/>
              </p:cNvSpPr>
              <p:nvPr/>
            </p:nvSpPr>
            <p:spPr bwMode="auto">
              <a:xfrm flipH="1">
                <a:off x="4048447" y="5301898"/>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75" name="Line 1122"/>
              <p:cNvSpPr>
                <a:spLocks noChangeShapeType="1"/>
              </p:cNvSpPr>
              <p:nvPr/>
            </p:nvSpPr>
            <p:spPr bwMode="auto">
              <a:xfrm>
                <a:off x="4273443" y="5301898"/>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76" name="Line 1123"/>
              <p:cNvSpPr>
                <a:spLocks noChangeShapeType="1"/>
              </p:cNvSpPr>
              <p:nvPr/>
            </p:nvSpPr>
            <p:spPr bwMode="auto">
              <a:xfrm>
                <a:off x="4352925" y="5240956"/>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77" name="Line 1124"/>
              <p:cNvSpPr>
                <a:spLocks noChangeShapeType="1"/>
              </p:cNvSpPr>
              <p:nvPr/>
            </p:nvSpPr>
            <p:spPr bwMode="auto">
              <a:xfrm flipH="1">
                <a:off x="4657403" y="5592453"/>
                <a:ext cx="119223" cy="1674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78" name="Line 1125"/>
              <p:cNvSpPr>
                <a:spLocks noChangeShapeType="1"/>
              </p:cNvSpPr>
              <p:nvPr/>
            </p:nvSpPr>
            <p:spPr bwMode="auto">
              <a:xfrm flipH="1">
                <a:off x="4604823" y="5363457"/>
                <a:ext cx="39130" cy="39643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79" name="Line 1126"/>
              <p:cNvSpPr>
                <a:spLocks noChangeShapeType="1"/>
              </p:cNvSpPr>
              <p:nvPr/>
            </p:nvSpPr>
            <p:spPr bwMode="auto">
              <a:xfrm flipV="1">
                <a:off x="3955514" y="5256345"/>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80" name="Line 1127"/>
              <p:cNvSpPr>
                <a:spLocks noChangeShapeType="1"/>
              </p:cNvSpPr>
              <p:nvPr/>
            </p:nvSpPr>
            <p:spPr bwMode="auto">
              <a:xfrm>
                <a:off x="4339474" y="5271735"/>
                <a:ext cx="238447" cy="48815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81" name="Line 1128"/>
              <p:cNvSpPr>
                <a:spLocks noChangeShapeType="1"/>
              </p:cNvSpPr>
              <p:nvPr/>
            </p:nvSpPr>
            <p:spPr bwMode="auto">
              <a:xfrm flipH="1" flipV="1">
                <a:off x="3915773" y="5393620"/>
                <a:ext cx="397411" cy="58049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82" name="Line 1129"/>
              <p:cNvSpPr>
                <a:spLocks noChangeShapeType="1"/>
              </p:cNvSpPr>
              <p:nvPr/>
            </p:nvSpPr>
            <p:spPr bwMode="auto">
              <a:xfrm>
                <a:off x="3942674" y="5393620"/>
                <a:ext cx="396800" cy="58049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83" name="Oval 1130"/>
              <p:cNvSpPr>
                <a:spLocks noChangeArrowheads="1"/>
              </p:cNvSpPr>
              <p:nvPr/>
            </p:nvSpPr>
            <p:spPr bwMode="auto">
              <a:xfrm>
                <a:off x="3889482" y="5745118"/>
                <a:ext cx="211545"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384" name="Rectangle 1131"/>
              <p:cNvSpPr>
                <a:spLocks noChangeArrowheads="1"/>
              </p:cNvSpPr>
              <p:nvPr/>
            </p:nvSpPr>
            <p:spPr bwMode="auto">
              <a:xfrm>
                <a:off x="4286894" y="5974115"/>
                <a:ext cx="145514" cy="121885"/>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385" name="Line 1132"/>
              <p:cNvSpPr>
                <a:spLocks noChangeShapeType="1"/>
              </p:cNvSpPr>
              <p:nvPr/>
            </p:nvSpPr>
            <p:spPr bwMode="auto">
              <a:xfrm>
                <a:off x="3955514" y="5348067"/>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86" name="Line 1134"/>
              <p:cNvSpPr>
                <a:spLocks noChangeShapeType="1"/>
              </p:cNvSpPr>
              <p:nvPr/>
            </p:nvSpPr>
            <p:spPr bwMode="auto">
              <a:xfrm>
                <a:off x="4760537" y="1660614"/>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87" name="Rectangle 1135"/>
              <p:cNvSpPr>
                <a:spLocks noChangeArrowheads="1"/>
              </p:cNvSpPr>
              <p:nvPr/>
            </p:nvSpPr>
            <p:spPr bwMode="auto">
              <a:xfrm>
                <a:off x="5211140" y="1568892"/>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388" name="Oval 1136"/>
              <p:cNvSpPr>
                <a:spLocks noChangeArrowheads="1"/>
              </p:cNvSpPr>
              <p:nvPr/>
            </p:nvSpPr>
            <p:spPr bwMode="auto">
              <a:xfrm>
                <a:off x="4932952" y="1325121"/>
                <a:ext cx="211545"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2389" name="Rectangle 1137"/>
              <p:cNvSpPr>
                <a:spLocks noChangeArrowheads="1"/>
              </p:cNvSpPr>
              <p:nvPr/>
            </p:nvSpPr>
            <p:spPr bwMode="auto">
              <a:xfrm>
                <a:off x="5436136" y="1278952"/>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390" name="Rectangle 1138"/>
              <p:cNvSpPr>
                <a:spLocks noChangeArrowheads="1"/>
              </p:cNvSpPr>
              <p:nvPr/>
            </p:nvSpPr>
            <p:spPr bwMode="auto">
              <a:xfrm>
                <a:off x="4495800" y="1080735"/>
                <a:ext cx="145514" cy="121885"/>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391" name="Oval 1139"/>
              <p:cNvSpPr>
                <a:spLocks noChangeArrowheads="1"/>
              </p:cNvSpPr>
              <p:nvPr/>
            </p:nvSpPr>
            <p:spPr bwMode="auto">
              <a:xfrm>
                <a:off x="4826568" y="989013"/>
                <a:ext cx="212157"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392" name="Oval 1140"/>
              <p:cNvSpPr>
                <a:spLocks noChangeArrowheads="1"/>
              </p:cNvSpPr>
              <p:nvPr/>
            </p:nvSpPr>
            <p:spPr bwMode="auto">
              <a:xfrm>
                <a:off x="5211140" y="1049956"/>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393" name="Line 1141"/>
              <p:cNvSpPr>
                <a:spLocks noChangeShapeType="1"/>
              </p:cNvSpPr>
              <p:nvPr/>
            </p:nvSpPr>
            <p:spPr bwMode="auto">
              <a:xfrm>
                <a:off x="5043616" y="1439004"/>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94" name="Line 1142"/>
              <p:cNvSpPr>
                <a:spLocks noChangeShapeType="1"/>
              </p:cNvSpPr>
              <p:nvPr/>
            </p:nvSpPr>
            <p:spPr bwMode="auto">
              <a:xfrm flipH="1">
                <a:off x="5118207" y="1691393"/>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95" name="Line 1143"/>
              <p:cNvSpPr>
                <a:spLocks noChangeShapeType="1"/>
              </p:cNvSpPr>
              <p:nvPr/>
            </p:nvSpPr>
            <p:spPr bwMode="auto">
              <a:xfrm flipH="1" flipV="1">
                <a:off x="4535541" y="1202620"/>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96" name="Line 1144"/>
              <p:cNvSpPr>
                <a:spLocks noChangeShapeType="1"/>
              </p:cNvSpPr>
              <p:nvPr/>
            </p:nvSpPr>
            <p:spPr bwMode="auto">
              <a:xfrm flipH="1">
                <a:off x="4734247" y="1110898"/>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97" name="Line 1145"/>
              <p:cNvSpPr>
                <a:spLocks noChangeShapeType="1"/>
              </p:cNvSpPr>
              <p:nvPr/>
            </p:nvSpPr>
            <p:spPr bwMode="auto">
              <a:xfrm>
                <a:off x="4959243" y="1110898"/>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98" name="Line 1146"/>
              <p:cNvSpPr>
                <a:spLocks noChangeShapeType="1"/>
              </p:cNvSpPr>
              <p:nvPr/>
            </p:nvSpPr>
            <p:spPr bwMode="auto">
              <a:xfrm>
                <a:off x="5038725" y="1049956"/>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99" name="Line 1147"/>
              <p:cNvSpPr>
                <a:spLocks noChangeShapeType="1"/>
              </p:cNvSpPr>
              <p:nvPr/>
            </p:nvSpPr>
            <p:spPr bwMode="auto">
              <a:xfrm flipH="1">
                <a:off x="5343203" y="1401453"/>
                <a:ext cx="119223" cy="1674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00" name="Line 1148"/>
              <p:cNvSpPr>
                <a:spLocks noChangeShapeType="1"/>
              </p:cNvSpPr>
              <p:nvPr/>
            </p:nvSpPr>
            <p:spPr bwMode="auto">
              <a:xfrm flipH="1">
                <a:off x="5290623" y="1172457"/>
                <a:ext cx="39130" cy="39643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01" name="Line 1149"/>
              <p:cNvSpPr>
                <a:spLocks noChangeShapeType="1"/>
              </p:cNvSpPr>
              <p:nvPr/>
            </p:nvSpPr>
            <p:spPr bwMode="auto">
              <a:xfrm flipV="1">
                <a:off x="4641314" y="1065345"/>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02" name="Line 1150"/>
              <p:cNvSpPr>
                <a:spLocks noChangeShapeType="1"/>
              </p:cNvSpPr>
              <p:nvPr/>
            </p:nvSpPr>
            <p:spPr bwMode="auto">
              <a:xfrm>
                <a:off x="5025274" y="1080735"/>
                <a:ext cx="238447" cy="48815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03" name="Line 1151"/>
              <p:cNvSpPr>
                <a:spLocks noChangeShapeType="1"/>
              </p:cNvSpPr>
              <p:nvPr/>
            </p:nvSpPr>
            <p:spPr bwMode="auto">
              <a:xfrm flipH="1" flipV="1">
                <a:off x="4601573" y="1202620"/>
                <a:ext cx="397411" cy="58049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04" name="Line 1152"/>
              <p:cNvSpPr>
                <a:spLocks noChangeShapeType="1"/>
              </p:cNvSpPr>
              <p:nvPr/>
            </p:nvSpPr>
            <p:spPr bwMode="auto">
              <a:xfrm>
                <a:off x="4628474" y="1202620"/>
                <a:ext cx="396800" cy="58049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05" name="Oval 1153"/>
              <p:cNvSpPr>
                <a:spLocks noChangeArrowheads="1"/>
              </p:cNvSpPr>
              <p:nvPr/>
            </p:nvSpPr>
            <p:spPr bwMode="auto">
              <a:xfrm>
                <a:off x="4575282" y="1554118"/>
                <a:ext cx="211545"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406" name="Rectangle 1154"/>
              <p:cNvSpPr>
                <a:spLocks noChangeArrowheads="1"/>
              </p:cNvSpPr>
              <p:nvPr/>
            </p:nvSpPr>
            <p:spPr bwMode="auto">
              <a:xfrm>
                <a:off x="4972694" y="1783115"/>
                <a:ext cx="145514" cy="121885"/>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407" name="Line 1155"/>
              <p:cNvSpPr>
                <a:spLocks noChangeShapeType="1"/>
              </p:cNvSpPr>
              <p:nvPr/>
            </p:nvSpPr>
            <p:spPr bwMode="auto">
              <a:xfrm>
                <a:off x="4641314" y="1157067"/>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08" name="Line 1157"/>
              <p:cNvSpPr>
                <a:spLocks noChangeShapeType="1"/>
              </p:cNvSpPr>
              <p:nvPr/>
            </p:nvSpPr>
            <p:spPr bwMode="auto">
              <a:xfrm flipH="1">
                <a:off x="6019156" y="1432014"/>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09" name="Rectangle 1158"/>
              <p:cNvSpPr>
                <a:spLocks noChangeArrowheads="1"/>
              </p:cNvSpPr>
              <p:nvPr/>
            </p:nvSpPr>
            <p:spPr bwMode="auto">
              <a:xfrm flipH="1">
                <a:off x="5635196" y="1340292"/>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410" name="Oval 1159"/>
              <p:cNvSpPr>
                <a:spLocks noChangeArrowheads="1"/>
              </p:cNvSpPr>
              <p:nvPr/>
            </p:nvSpPr>
            <p:spPr bwMode="auto">
              <a:xfrm flipH="1">
                <a:off x="5847352" y="1096521"/>
                <a:ext cx="211545"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2411" name="Rectangle 1160"/>
              <p:cNvSpPr>
                <a:spLocks noChangeArrowheads="1"/>
              </p:cNvSpPr>
              <p:nvPr/>
            </p:nvSpPr>
            <p:spPr bwMode="auto">
              <a:xfrm flipH="1">
                <a:off x="5410200" y="1050352"/>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412" name="Rectangle 1161"/>
              <p:cNvSpPr>
                <a:spLocks noChangeArrowheads="1"/>
              </p:cNvSpPr>
              <p:nvPr/>
            </p:nvSpPr>
            <p:spPr bwMode="auto">
              <a:xfrm flipH="1">
                <a:off x="6350536" y="852135"/>
                <a:ext cx="145514" cy="121885"/>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413" name="Oval 1162"/>
              <p:cNvSpPr>
                <a:spLocks noChangeArrowheads="1"/>
              </p:cNvSpPr>
              <p:nvPr/>
            </p:nvSpPr>
            <p:spPr bwMode="auto">
              <a:xfrm flipH="1">
                <a:off x="5953125" y="760413"/>
                <a:ext cx="212157"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414" name="Oval 1163"/>
              <p:cNvSpPr>
                <a:spLocks noChangeArrowheads="1"/>
              </p:cNvSpPr>
              <p:nvPr/>
            </p:nvSpPr>
            <p:spPr bwMode="auto">
              <a:xfrm flipH="1">
                <a:off x="5569165" y="821356"/>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415" name="Line 1164"/>
              <p:cNvSpPr>
                <a:spLocks noChangeShapeType="1"/>
              </p:cNvSpPr>
              <p:nvPr/>
            </p:nvSpPr>
            <p:spPr bwMode="auto">
              <a:xfrm flipH="1">
                <a:off x="5939674" y="1210404"/>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16" name="Line 1165"/>
              <p:cNvSpPr>
                <a:spLocks noChangeShapeType="1"/>
              </p:cNvSpPr>
              <p:nvPr/>
            </p:nvSpPr>
            <p:spPr bwMode="auto">
              <a:xfrm>
                <a:off x="5767870" y="1462793"/>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17" name="Line 1166"/>
              <p:cNvSpPr>
                <a:spLocks noChangeShapeType="1"/>
              </p:cNvSpPr>
              <p:nvPr/>
            </p:nvSpPr>
            <p:spPr bwMode="auto">
              <a:xfrm flipV="1">
                <a:off x="6363376" y="974020"/>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18" name="Line 1167"/>
              <p:cNvSpPr>
                <a:spLocks noChangeShapeType="1"/>
              </p:cNvSpPr>
              <p:nvPr/>
            </p:nvSpPr>
            <p:spPr bwMode="auto">
              <a:xfrm>
                <a:off x="6085799" y="882298"/>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19" name="Line 1168"/>
              <p:cNvSpPr>
                <a:spLocks noChangeShapeType="1"/>
              </p:cNvSpPr>
              <p:nvPr/>
            </p:nvSpPr>
            <p:spPr bwMode="auto">
              <a:xfrm flipH="1">
                <a:off x="5979415" y="882298"/>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20" name="Line 1169"/>
              <p:cNvSpPr>
                <a:spLocks noChangeShapeType="1"/>
              </p:cNvSpPr>
              <p:nvPr/>
            </p:nvSpPr>
            <p:spPr bwMode="auto">
              <a:xfrm flipH="1">
                <a:off x="5780710" y="821356"/>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21" name="Line 1170"/>
              <p:cNvSpPr>
                <a:spLocks noChangeShapeType="1"/>
              </p:cNvSpPr>
              <p:nvPr/>
            </p:nvSpPr>
            <p:spPr bwMode="auto">
              <a:xfrm>
                <a:off x="5529423" y="1172853"/>
                <a:ext cx="119223" cy="1674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22" name="Line 1171"/>
              <p:cNvSpPr>
                <a:spLocks noChangeShapeType="1"/>
              </p:cNvSpPr>
              <p:nvPr/>
            </p:nvSpPr>
            <p:spPr bwMode="auto">
              <a:xfrm>
                <a:off x="5662098" y="943857"/>
                <a:ext cx="39130" cy="39643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23" name="Line 1172"/>
              <p:cNvSpPr>
                <a:spLocks noChangeShapeType="1"/>
              </p:cNvSpPr>
              <p:nvPr/>
            </p:nvSpPr>
            <p:spPr bwMode="auto">
              <a:xfrm flipH="1" flipV="1">
                <a:off x="6165282" y="836745"/>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24" name="Line 1173"/>
              <p:cNvSpPr>
                <a:spLocks noChangeShapeType="1"/>
              </p:cNvSpPr>
              <p:nvPr/>
            </p:nvSpPr>
            <p:spPr bwMode="auto">
              <a:xfrm flipH="1">
                <a:off x="5728129" y="852135"/>
                <a:ext cx="238447" cy="48815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25" name="Line 1174"/>
              <p:cNvSpPr>
                <a:spLocks noChangeShapeType="1"/>
              </p:cNvSpPr>
              <p:nvPr/>
            </p:nvSpPr>
            <p:spPr bwMode="auto">
              <a:xfrm flipV="1">
                <a:off x="5992866" y="974020"/>
                <a:ext cx="397411" cy="58049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26" name="Line 1175"/>
              <p:cNvSpPr>
                <a:spLocks noChangeShapeType="1"/>
              </p:cNvSpPr>
              <p:nvPr/>
            </p:nvSpPr>
            <p:spPr bwMode="auto">
              <a:xfrm flipH="1">
                <a:off x="5966576" y="974020"/>
                <a:ext cx="396800" cy="58049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27" name="Oval 1176"/>
              <p:cNvSpPr>
                <a:spLocks noChangeArrowheads="1"/>
              </p:cNvSpPr>
              <p:nvPr/>
            </p:nvSpPr>
            <p:spPr bwMode="auto">
              <a:xfrm flipH="1">
                <a:off x="6205023" y="1325518"/>
                <a:ext cx="211545"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428" name="Rectangle 1177"/>
              <p:cNvSpPr>
                <a:spLocks noChangeArrowheads="1"/>
              </p:cNvSpPr>
              <p:nvPr/>
            </p:nvSpPr>
            <p:spPr bwMode="auto">
              <a:xfrm flipH="1">
                <a:off x="5873643" y="1554515"/>
                <a:ext cx="145514" cy="121885"/>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429" name="Line 1178"/>
              <p:cNvSpPr>
                <a:spLocks noChangeShapeType="1"/>
              </p:cNvSpPr>
              <p:nvPr/>
            </p:nvSpPr>
            <p:spPr bwMode="auto">
              <a:xfrm flipH="1">
                <a:off x="5555714" y="928467"/>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30" name="Line 1180"/>
              <p:cNvSpPr>
                <a:spLocks noChangeShapeType="1"/>
              </p:cNvSpPr>
              <p:nvPr/>
            </p:nvSpPr>
            <p:spPr bwMode="auto">
              <a:xfrm>
                <a:off x="6589337" y="1433601"/>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31" name="Rectangle 1181"/>
              <p:cNvSpPr>
                <a:spLocks noChangeArrowheads="1"/>
              </p:cNvSpPr>
              <p:nvPr/>
            </p:nvSpPr>
            <p:spPr bwMode="auto">
              <a:xfrm>
                <a:off x="7039940" y="1341879"/>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432" name="Oval 1182"/>
              <p:cNvSpPr>
                <a:spLocks noChangeArrowheads="1"/>
              </p:cNvSpPr>
              <p:nvPr/>
            </p:nvSpPr>
            <p:spPr bwMode="auto">
              <a:xfrm>
                <a:off x="6761752" y="1098109"/>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2433" name="Rectangle 1183"/>
              <p:cNvSpPr>
                <a:spLocks noChangeArrowheads="1"/>
              </p:cNvSpPr>
              <p:nvPr/>
            </p:nvSpPr>
            <p:spPr bwMode="auto">
              <a:xfrm>
                <a:off x="7264936" y="1051940"/>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434" name="Rectangle 1184"/>
              <p:cNvSpPr>
                <a:spLocks noChangeArrowheads="1"/>
              </p:cNvSpPr>
              <p:nvPr/>
            </p:nvSpPr>
            <p:spPr bwMode="auto">
              <a:xfrm>
                <a:off x="6324600" y="853722"/>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435" name="Oval 1185"/>
              <p:cNvSpPr>
                <a:spLocks noChangeArrowheads="1"/>
              </p:cNvSpPr>
              <p:nvPr/>
            </p:nvSpPr>
            <p:spPr bwMode="auto">
              <a:xfrm>
                <a:off x="6655368" y="762000"/>
                <a:ext cx="21215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436" name="Oval 1186"/>
              <p:cNvSpPr>
                <a:spLocks noChangeArrowheads="1"/>
              </p:cNvSpPr>
              <p:nvPr/>
            </p:nvSpPr>
            <p:spPr bwMode="auto">
              <a:xfrm>
                <a:off x="7039940" y="822943"/>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437" name="Line 1187"/>
              <p:cNvSpPr>
                <a:spLocks noChangeShapeType="1"/>
              </p:cNvSpPr>
              <p:nvPr/>
            </p:nvSpPr>
            <p:spPr bwMode="auto">
              <a:xfrm>
                <a:off x="6872416" y="1211991"/>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38" name="Line 1188"/>
              <p:cNvSpPr>
                <a:spLocks noChangeShapeType="1"/>
              </p:cNvSpPr>
              <p:nvPr/>
            </p:nvSpPr>
            <p:spPr bwMode="auto">
              <a:xfrm flipH="1">
                <a:off x="6947007" y="1464381"/>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39" name="Line 1189"/>
              <p:cNvSpPr>
                <a:spLocks noChangeShapeType="1"/>
              </p:cNvSpPr>
              <p:nvPr/>
            </p:nvSpPr>
            <p:spPr bwMode="auto">
              <a:xfrm flipH="1" flipV="1">
                <a:off x="6364341" y="975607"/>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40" name="Line 1190"/>
              <p:cNvSpPr>
                <a:spLocks noChangeShapeType="1"/>
              </p:cNvSpPr>
              <p:nvPr/>
            </p:nvSpPr>
            <p:spPr bwMode="auto">
              <a:xfrm flipH="1">
                <a:off x="6563047" y="883886"/>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41" name="Line 1191"/>
              <p:cNvSpPr>
                <a:spLocks noChangeShapeType="1"/>
              </p:cNvSpPr>
              <p:nvPr/>
            </p:nvSpPr>
            <p:spPr bwMode="auto">
              <a:xfrm>
                <a:off x="6788043" y="883885"/>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42" name="Line 1192"/>
              <p:cNvSpPr>
                <a:spLocks noChangeShapeType="1"/>
              </p:cNvSpPr>
              <p:nvPr/>
            </p:nvSpPr>
            <p:spPr bwMode="auto">
              <a:xfrm>
                <a:off x="6867525" y="822943"/>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43" name="Line 1193"/>
              <p:cNvSpPr>
                <a:spLocks noChangeShapeType="1"/>
              </p:cNvSpPr>
              <p:nvPr/>
            </p:nvSpPr>
            <p:spPr bwMode="auto">
              <a:xfrm flipH="1">
                <a:off x="7172003" y="1174441"/>
                <a:ext cx="119223"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44" name="Line 1194"/>
              <p:cNvSpPr>
                <a:spLocks noChangeShapeType="1"/>
              </p:cNvSpPr>
              <p:nvPr/>
            </p:nvSpPr>
            <p:spPr bwMode="auto">
              <a:xfrm flipH="1">
                <a:off x="7119423" y="945444"/>
                <a:ext cx="39130"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45" name="Line 1195"/>
              <p:cNvSpPr>
                <a:spLocks noChangeShapeType="1"/>
              </p:cNvSpPr>
              <p:nvPr/>
            </p:nvSpPr>
            <p:spPr bwMode="auto">
              <a:xfrm flipV="1">
                <a:off x="6470114" y="838332"/>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46" name="Line 1196"/>
              <p:cNvSpPr>
                <a:spLocks noChangeShapeType="1"/>
              </p:cNvSpPr>
              <p:nvPr/>
            </p:nvSpPr>
            <p:spPr bwMode="auto">
              <a:xfrm>
                <a:off x="6854074" y="853722"/>
                <a:ext cx="238447"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47" name="Line 1197"/>
              <p:cNvSpPr>
                <a:spLocks noChangeShapeType="1"/>
              </p:cNvSpPr>
              <p:nvPr/>
            </p:nvSpPr>
            <p:spPr bwMode="auto">
              <a:xfrm flipH="1" flipV="1">
                <a:off x="6430373" y="975607"/>
                <a:ext cx="397411"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48" name="Line 1198"/>
              <p:cNvSpPr>
                <a:spLocks noChangeShapeType="1"/>
              </p:cNvSpPr>
              <p:nvPr/>
            </p:nvSpPr>
            <p:spPr bwMode="auto">
              <a:xfrm>
                <a:off x="6457274" y="975607"/>
                <a:ext cx="39680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49" name="Oval 1199"/>
              <p:cNvSpPr>
                <a:spLocks noChangeArrowheads="1"/>
              </p:cNvSpPr>
              <p:nvPr/>
            </p:nvSpPr>
            <p:spPr bwMode="auto">
              <a:xfrm>
                <a:off x="6404082" y="1327106"/>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450" name="Rectangle 1200"/>
              <p:cNvSpPr>
                <a:spLocks noChangeArrowheads="1"/>
              </p:cNvSpPr>
              <p:nvPr/>
            </p:nvSpPr>
            <p:spPr bwMode="auto">
              <a:xfrm>
                <a:off x="6801494" y="1556103"/>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451" name="Line 1201"/>
              <p:cNvSpPr>
                <a:spLocks noChangeShapeType="1"/>
              </p:cNvSpPr>
              <p:nvPr/>
            </p:nvSpPr>
            <p:spPr bwMode="auto">
              <a:xfrm>
                <a:off x="6470114" y="930054"/>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52" name="Line 1203"/>
              <p:cNvSpPr>
                <a:spLocks noChangeShapeType="1"/>
              </p:cNvSpPr>
              <p:nvPr/>
            </p:nvSpPr>
            <p:spPr bwMode="auto">
              <a:xfrm>
                <a:off x="7122737" y="1433601"/>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53" name="Rectangle 1204"/>
              <p:cNvSpPr>
                <a:spLocks noChangeArrowheads="1"/>
              </p:cNvSpPr>
              <p:nvPr/>
            </p:nvSpPr>
            <p:spPr bwMode="auto">
              <a:xfrm>
                <a:off x="7573340" y="1341879"/>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454" name="Oval 1205"/>
              <p:cNvSpPr>
                <a:spLocks noChangeArrowheads="1"/>
              </p:cNvSpPr>
              <p:nvPr/>
            </p:nvSpPr>
            <p:spPr bwMode="auto">
              <a:xfrm>
                <a:off x="7295152" y="1098109"/>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2455" name="Rectangle 1206"/>
              <p:cNvSpPr>
                <a:spLocks noChangeArrowheads="1"/>
              </p:cNvSpPr>
              <p:nvPr/>
            </p:nvSpPr>
            <p:spPr bwMode="auto">
              <a:xfrm>
                <a:off x="7798336" y="1051940"/>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456" name="Rectangle 1207"/>
              <p:cNvSpPr>
                <a:spLocks noChangeArrowheads="1"/>
              </p:cNvSpPr>
              <p:nvPr/>
            </p:nvSpPr>
            <p:spPr bwMode="auto">
              <a:xfrm>
                <a:off x="6858000" y="853722"/>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457" name="Oval 1208"/>
              <p:cNvSpPr>
                <a:spLocks noChangeArrowheads="1"/>
              </p:cNvSpPr>
              <p:nvPr/>
            </p:nvSpPr>
            <p:spPr bwMode="auto">
              <a:xfrm>
                <a:off x="7188768" y="762000"/>
                <a:ext cx="21215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458" name="Oval 1209"/>
              <p:cNvSpPr>
                <a:spLocks noChangeArrowheads="1"/>
              </p:cNvSpPr>
              <p:nvPr/>
            </p:nvSpPr>
            <p:spPr bwMode="auto">
              <a:xfrm>
                <a:off x="7573340" y="822943"/>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459" name="Line 1210"/>
              <p:cNvSpPr>
                <a:spLocks noChangeShapeType="1"/>
              </p:cNvSpPr>
              <p:nvPr/>
            </p:nvSpPr>
            <p:spPr bwMode="auto">
              <a:xfrm>
                <a:off x="7405816" y="1211991"/>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60" name="Line 1211"/>
              <p:cNvSpPr>
                <a:spLocks noChangeShapeType="1"/>
              </p:cNvSpPr>
              <p:nvPr/>
            </p:nvSpPr>
            <p:spPr bwMode="auto">
              <a:xfrm flipH="1">
                <a:off x="7480407" y="1464381"/>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61" name="Line 1212"/>
              <p:cNvSpPr>
                <a:spLocks noChangeShapeType="1"/>
              </p:cNvSpPr>
              <p:nvPr/>
            </p:nvSpPr>
            <p:spPr bwMode="auto">
              <a:xfrm flipH="1" flipV="1">
                <a:off x="6897741" y="975607"/>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62" name="Line 1213"/>
              <p:cNvSpPr>
                <a:spLocks noChangeShapeType="1"/>
              </p:cNvSpPr>
              <p:nvPr/>
            </p:nvSpPr>
            <p:spPr bwMode="auto">
              <a:xfrm flipH="1">
                <a:off x="7096447" y="883886"/>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63" name="Line 1214"/>
              <p:cNvSpPr>
                <a:spLocks noChangeShapeType="1"/>
              </p:cNvSpPr>
              <p:nvPr/>
            </p:nvSpPr>
            <p:spPr bwMode="auto">
              <a:xfrm>
                <a:off x="7321443" y="883885"/>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64" name="Line 1215"/>
              <p:cNvSpPr>
                <a:spLocks noChangeShapeType="1"/>
              </p:cNvSpPr>
              <p:nvPr/>
            </p:nvSpPr>
            <p:spPr bwMode="auto">
              <a:xfrm>
                <a:off x="7400925" y="822943"/>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65" name="Line 1216"/>
              <p:cNvSpPr>
                <a:spLocks noChangeShapeType="1"/>
              </p:cNvSpPr>
              <p:nvPr/>
            </p:nvSpPr>
            <p:spPr bwMode="auto">
              <a:xfrm flipH="1">
                <a:off x="7705403" y="1174441"/>
                <a:ext cx="119223"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66" name="Line 1217"/>
              <p:cNvSpPr>
                <a:spLocks noChangeShapeType="1"/>
              </p:cNvSpPr>
              <p:nvPr/>
            </p:nvSpPr>
            <p:spPr bwMode="auto">
              <a:xfrm flipH="1">
                <a:off x="7652823" y="945444"/>
                <a:ext cx="39130"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67" name="Line 1218"/>
              <p:cNvSpPr>
                <a:spLocks noChangeShapeType="1"/>
              </p:cNvSpPr>
              <p:nvPr/>
            </p:nvSpPr>
            <p:spPr bwMode="auto">
              <a:xfrm flipV="1">
                <a:off x="7003514" y="838332"/>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68" name="Line 1219"/>
              <p:cNvSpPr>
                <a:spLocks noChangeShapeType="1"/>
              </p:cNvSpPr>
              <p:nvPr/>
            </p:nvSpPr>
            <p:spPr bwMode="auto">
              <a:xfrm>
                <a:off x="7387474" y="853722"/>
                <a:ext cx="238447"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69" name="Line 1220"/>
              <p:cNvSpPr>
                <a:spLocks noChangeShapeType="1"/>
              </p:cNvSpPr>
              <p:nvPr/>
            </p:nvSpPr>
            <p:spPr bwMode="auto">
              <a:xfrm flipH="1" flipV="1">
                <a:off x="6963773" y="975607"/>
                <a:ext cx="397411"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70" name="Line 1221"/>
              <p:cNvSpPr>
                <a:spLocks noChangeShapeType="1"/>
              </p:cNvSpPr>
              <p:nvPr/>
            </p:nvSpPr>
            <p:spPr bwMode="auto">
              <a:xfrm>
                <a:off x="6990674" y="975607"/>
                <a:ext cx="39680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71" name="Oval 1222"/>
              <p:cNvSpPr>
                <a:spLocks noChangeArrowheads="1"/>
              </p:cNvSpPr>
              <p:nvPr/>
            </p:nvSpPr>
            <p:spPr bwMode="auto">
              <a:xfrm>
                <a:off x="6937482" y="1327106"/>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472" name="Rectangle 1223"/>
              <p:cNvSpPr>
                <a:spLocks noChangeArrowheads="1"/>
              </p:cNvSpPr>
              <p:nvPr/>
            </p:nvSpPr>
            <p:spPr bwMode="auto">
              <a:xfrm>
                <a:off x="7334894" y="1556103"/>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473" name="Line 1224"/>
              <p:cNvSpPr>
                <a:spLocks noChangeShapeType="1"/>
              </p:cNvSpPr>
              <p:nvPr/>
            </p:nvSpPr>
            <p:spPr bwMode="auto">
              <a:xfrm>
                <a:off x="7003514" y="930054"/>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74" name="Line 1226"/>
              <p:cNvSpPr>
                <a:spLocks noChangeShapeType="1"/>
              </p:cNvSpPr>
              <p:nvPr/>
            </p:nvSpPr>
            <p:spPr bwMode="auto">
              <a:xfrm flipH="1" flipV="1">
                <a:off x="7847956" y="1493486"/>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75" name="Rectangle 1227"/>
              <p:cNvSpPr>
                <a:spLocks noChangeArrowheads="1"/>
              </p:cNvSpPr>
              <p:nvPr/>
            </p:nvSpPr>
            <p:spPr bwMode="auto">
              <a:xfrm flipH="1" flipV="1">
                <a:off x="7463996" y="1585207"/>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476" name="Oval 1228"/>
              <p:cNvSpPr>
                <a:spLocks noChangeArrowheads="1"/>
              </p:cNvSpPr>
              <p:nvPr/>
            </p:nvSpPr>
            <p:spPr bwMode="auto">
              <a:xfrm flipH="1" flipV="1">
                <a:off x="7676152" y="1829594"/>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lang="en-US"/>
              </a:p>
            </p:txBody>
          </p:sp>
          <p:sp>
            <p:nvSpPr>
              <p:cNvPr id="2477" name="Rectangle 1229"/>
              <p:cNvSpPr>
                <a:spLocks noChangeArrowheads="1"/>
              </p:cNvSpPr>
              <p:nvPr/>
            </p:nvSpPr>
            <p:spPr bwMode="auto">
              <a:xfrm flipH="1" flipV="1">
                <a:off x="7239000" y="1875147"/>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478" name="Rectangle 1230"/>
              <p:cNvSpPr>
                <a:spLocks noChangeArrowheads="1"/>
              </p:cNvSpPr>
              <p:nvPr/>
            </p:nvSpPr>
            <p:spPr bwMode="auto">
              <a:xfrm flipH="1" flipV="1">
                <a:off x="8179336" y="2073981"/>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479" name="Oval 1231"/>
              <p:cNvSpPr>
                <a:spLocks noChangeArrowheads="1"/>
              </p:cNvSpPr>
              <p:nvPr/>
            </p:nvSpPr>
            <p:spPr bwMode="auto">
              <a:xfrm flipH="1" flipV="1">
                <a:off x="7781925" y="2165703"/>
                <a:ext cx="21215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480" name="Oval 1232"/>
              <p:cNvSpPr>
                <a:spLocks noChangeArrowheads="1"/>
              </p:cNvSpPr>
              <p:nvPr/>
            </p:nvSpPr>
            <p:spPr bwMode="auto">
              <a:xfrm flipH="1" flipV="1">
                <a:off x="7397965" y="2104144"/>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481" name="Line 1233"/>
              <p:cNvSpPr>
                <a:spLocks noChangeShapeType="1"/>
              </p:cNvSpPr>
              <p:nvPr/>
            </p:nvSpPr>
            <p:spPr bwMode="auto">
              <a:xfrm flipH="1" flipV="1">
                <a:off x="7768474" y="1493486"/>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82" name="Line 1234"/>
              <p:cNvSpPr>
                <a:spLocks noChangeShapeType="1"/>
              </p:cNvSpPr>
              <p:nvPr/>
            </p:nvSpPr>
            <p:spPr bwMode="auto">
              <a:xfrm flipV="1">
                <a:off x="7596670" y="1493486"/>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83" name="Line 1235"/>
              <p:cNvSpPr>
                <a:spLocks noChangeShapeType="1"/>
              </p:cNvSpPr>
              <p:nvPr/>
            </p:nvSpPr>
            <p:spPr bwMode="auto">
              <a:xfrm>
                <a:off x="8192176" y="1722483"/>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84" name="Line 1236"/>
              <p:cNvSpPr>
                <a:spLocks noChangeShapeType="1"/>
              </p:cNvSpPr>
              <p:nvPr/>
            </p:nvSpPr>
            <p:spPr bwMode="auto">
              <a:xfrm flipV="1">
                <a:off x="7914599" y="1722483"/>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85" name="Line 1237"/>
              <p:cNvSpPr>
                <a:spLocks noChangeShapeType="1"/>
              </p:cNvSpPr>
              <p:nvPr/>
            </p:nvSpPr>
            <p:spPr bwMode="auto">
              <a:xfrm flipH="1" flipV="1">
                <a:off x="7808215" y="1951480"/>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86" name="Line 1238"/>
              <p:cNvSpPr>
                <a:spLocks noChangeShapeType="1"/>
              </p:cNvSpPr>
              <p:nvPr/>
            </p:nvSpPr>
            <p:spPr bwMode="auto">
              <a:xfrm flipH="1" flipV="1">
                <a:off x="7609510" y="2165703"/>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87" name="Line 1239"/>
              <p:cNvSpPr>
                <a:spLocks noChangeShapeType="1"/>
              </p:cNvSpPr>
              <p:nvPr/>
            </p:nvSpPr>
            <p:spPr bwMode="auto">
              <a:xfrm flipV="1">
                <a:off x="7358223" y="1707709"/>
                <a:ext cx="119223"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88" name="Line 1240"/>
              <p:cNvSpPr>
                <a:spLocks noChangeShapeType="1"/>
              </p:cNvSpPr>
              <p:nvPr/>
            </p:nvSpPr>
            <p:spPr bwMode="auto">
              <a:xfrm flipV="1">
                <a:off x="7490898" y="1707709"/>
                <a:ext cx="39130"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89" name="Line 1241"/>
              <p:cNvSpPr>
                <a:spLocks noChangeShapeType="1"/>
              </p:cNvSpPr>
              <p:nvPr/>
            </p:nvSpPr>
            <p:spPr bwMode="auto">
              <a:xfrm flipH="1">
                <a:off x="7994082" y="2165703"/>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90" name="Line 1242"/>
              <p:cNvSpPr>
                <a:spLocks noChangeShapeType="1"/>
              </p:cNvSpPr>
              <p:nvPr/>
            </p:nvSpPr>
            <p:spPr bwMode="auto">
              <a:xfrm flipH="1" flipV="1">
                <a:off x="7556929" y="1707709"/>
                <a:ext cx="238447"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91" name="Line 1243"/>
              <p:cNvSpPr>
                <a:spLocks noChangeShapeType="1"/>
              </p:cNvSpPr>
              <p:nvPr/>
            </p:nvSpPr>
            <p:spPr bwMode="auto">
              <a:xfrm>
                <a:off x="7821666" y="1493486"/>
                <a:ext cx="397411"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92" name="Line 1244"/>
              <p:cNvSpPr>
                <a:spLocks noChangeShapeType="1"/>
              </p:cNvSpPr>
              <p:nvPr/>
            </p:nvSpPr>
            <p:spPr bwMode="auto">
              <a:xfrm flipH="1" flipV="1">
                <a:off x="7795376" y="1493486"/>
                <a:ext cx="39680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93" name="Oval 1245"/>
              <p:cNvSpPr>
                <a:spLocks noChangeArrowheads="1"/>
              </p:cNvSpPr>
              <p:nvPr/>
            </p:nvSpPr>
            <p:spPr bwMode="auto">
              <a:xfrm flipH="1" flipV="1">
                <a:off x="8033823" y="1600597"/>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494" name="Rectangle 1246"/>
              <p:cNvSpPr>
                <a:spLocks noChangeArrowheads="1"/>
              </p:cNvSpPr>
              <p:nvPr/>
            </p:nvSpPr>
            <p:spPr bwMode="auto">
              <a:xfrm flipH="1" flipV="1">
                <a:off x="7702443" y="1371600"/>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495" name="Line 1247"/>
              <p:cNvSpPr>
                <a:spLocks noChangeShapeType="1"/>
              </p:cNvSpPr>
              <p:nvPr/>
            </p:nvSpPr>
            <p:spPr bwMode="auto">
              <a:xfrm flipH="1" flipV="1">
                <a:off x="7384514" y="1951480"/>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96" name="Line 1249"/>
              <p:cNvSpPr>
                <a:spLocks noChangeShapeType="1"/>
              </p:cNvSpPr>
              <p:nvPr/>
            </p:nvSpPr>
            <p:spPr bwMode="auto">
              <a:xfrm>
                <a:off x="7275137" y="1586001"/>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97" name="Rectangle 1250"/>
              <p:cNvSpPr>
                <a:spLocks noChangeArrowheads="1"/>
              </p:cNvSpPr>
              <p:nvPr/>
            </p:nvSpPr>
            <p:spPr bwMode="auto">
              <a:xfrm>
                <a:off x="7725740" y="1494279"/>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498" name="Oval 1251"/>
              <p:cNvSpPr>
                <a:spLocks noChangeArrowheads="1"/>
              </p:cNvSpPr>
              <p:nvPr/>
            </p:nvSpPr>
            <p:spPr bwMode="auto">
              <a:xfrm>
                <a:off x="7447552" y="1250509"/>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2499" name="Rectangle 1252"/>
              <p:cNvSpPr>
                <a:spLocks noChangeArrowheads="1"/>
              </p:cNvSpPr>
              <p:nvPr/>
            </p:nvSpPr>
            <p:spPr bwMode="auto">
              <a:xfrm>
                <a:off x="7950736" y="1204340"/>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00" name="Rectangle 1253"/>
              <p:cNvSpPr>
                <a:spLocks noChangeArrowheads="1"/>
              </p:cNvSpPr>
              <p:nvPr/>
            </p:nvSpPr>
            <p:spPr bwMode="auto">
              <a:xfrm>
                <a:off x="7010400" y="1006122"/>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01" name="Oval 1254"/>
              <p:cNvSpPr>
                <a:spLocks noChangeArrowheads="1"/>
              </p:cNvSpPr>
              <p:nvPr/>
            </p:nvSpPr>
            <p:spPr bwMode="auto">
              <a:xfrm>
                <a:off x="7341168" y="914400"/>
                <a:ext cx="21215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02" name="Oval 1255"/>
              <p:cNvSpPr>
                <a:spLocks noChangeArrowheads="1"/>
              </p:cNvSpPr>
              <p:nvPr/>
            </p:nvSpPr>
            <p:spPr bwMode="auto">
              <a:xfrm>
                <a:off x="7725740" y="975343"/>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03" name="Line 1256"/>
              <p:cNvSpPr>
                <a:spLocks noChangeShapeType="1"/>
              </p:cNvSpPr>
              <p:nvPr/>
            </p:nvSpPr>
            <p:spPr bwMode="auto">
              <a:xfrm>
                <a:off x="7558216" y="1364391"/>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04" name="Line 1257"/>
              <p:cNvSpPr>
                <a:spLocks noChangeShapeType="1"/>
              </p:cNvSpPr>
              <p:nvPr/>
            </p:nvSpPr>
            <p:spPr bwMode="auto">
              <a:xfrm flipH="1">
                <a:off x="7632807" y="1616781"/>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05" name="Line 1258"/>
              <p:cNvSpPr>
                <a:spLocks noChangeShapeType="1"/>
              </p:cNvSpPr>
              <p:nvPr/>
            </p:nvSpPr>
            <p:spPr bwMode="auto">
              <a:xfrm flipH="1" flipV="1">
                <a:off x="7050141" y="1128007"/>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06" name="Line 1259"/>
              <p:cNvSpPr>
                <a:spLocks noChangeShapeType="1"/>
              </p:cNvSpPr>
              <p:nvPr/>
            </p:nvSpPr>
            <p:spPr bwMode="auto">
              <a:xfrm flipH="1">
                <a:off x="7248847" y="1036286"/>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07" name="Line 1260"/>
              <p:cNvSpPr>
                <a:spLocks noChangeShapeType="1"/>
              </p:cNvSpPr>
              <p:nvPr/>
            </p:nvSpPr>
            <p:spPr bwMode="auto">
              <a:xfrm>
                <a:off x="7473843" y="1036286"/>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08" name="Line 1261"/>
              <p:cNvSpPr>
                <a:spLocks noChangeShapeType="1"/>
              </p:cNvSpPr>
              <p:nvPr/>
            </p:nvSpPr>
            <p:spPr bwMode="auto">
              <a:xfrm>
                <a:off x="7553325" y="975343"/>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09" name="Line 1262"/>
              <p:cNvSpPr>
                <a:spLocks noChangeShapeType="1"/>
              </p:cNvSpPr>
              <p:nvPr/>
            </p:nvSpPr>
            <p:spPr bwMode="auto">
              <a:xfrm flipH="1">
                <a:off x="7857803" y="1326841"/>
                <a:ext cx="119223"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10" name="Line 1263"/>
              <p:cNvSpPr>
                <a:spLocks noChangeShapeType="1"/>
              </p:cNvSpPr>
              <p:nvPr/>
            </p:nvSpPr>
            <p:spPr bwMode="auto">
              <a:xfrm flipH="1">
                <a:off x="7805223" y="1097844"/>
                <a:ext cx="39130"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11" name="Line 1264"/>
              <p:cNvSpPr>
                <a:spLocks noChangeShapeType="1"/>
              </p:cNvSpPr>
              <p:nvPr/>
            </p:nvSpPr>
            <p:spPr bwMode="auto">
              <a:xfrm flipV="1">
                <a:off x="7155914" y="990732"/>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12" name="Line 1265"/>
              <p:cNvSpPr>
                <a:spLocks noChangeShapeType="1"/>
              </p:cNvSpPr>
              <p:nvPr/>
            </p:nvSpPr>
            <p:spPr bwMode="auto">
              <a:xfrm>
                <a:off x="7539874" y="1006122"/>
                <a:ext cx="238447"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13" name="Line 1266"/>
              <p:cNvSpPr>
                <a:spLocks noChangeShapeType="1"/>
              </p:cNvSpPr>
              <p:nvPr/>
            </p:nvSpPr>
            <p:spPr bwMode="auto">
              <a:xfrm flipH="1" flipV="1">
                <a:off x="7116173" y="1128007"/>
                <a:ext cx="397411"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14" name="Line 1267"/>
              <p:cNvSpPr>
                <a:spLocks noChangeShapeType="1"/>
              </p:cNvSpPr>
              <p:nvPr/>
            </p:nvSpPr>
            <p:spPr bwMode="auto">
              <a:xfrm>
                <a:off x="7143074" y="1128007"/>
                <a:ext cx="39680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15" name="Oval 1268"/>
              <p:cNvSpPr>
                <a:spLocks noChangeArrowheads="1"/>
              </p:cNvSpPr>
              <p:nvPr/>
            </p:nvSpPr>
            <p:spPr bwMode="auto">
              <a:xfrm>
                <a:off x="7089882" y="1479506"/>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16" name="Rectangle 1269"/>
              <p:cNvSpPr>
                <a:spLocks noChangeArrowheads="1"/>
              </p:cNvSpPr>
              <p:nvPr/>
            </p:nvSpPr>
            <p:spPr bwMode="auto">
              <a:xfrm>
                <a:off x="7487294" y="1708503"/>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17" name="Line 1270"/>
              <p:cNvSpPr>
                <a:spLocks noChangeShapeType="1"/>
              </p:cNvSpPr>
              <p:nvPr/>
            </p:nvSpPr>
            <p:spPr bwMode="auto">
              <a:xfrm>
                <a:off x="7155914" y="1082454"/>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grpSp>
        <p:nvGrpSpPr>
          <p:cNvPr id="2518" name="Group 2517"/>
          <p:cNvGrpSpPr/>
          <p:nvPr/>
        </p:nvGrpSpPr>
        <p:grpSpPr>
          <a:xfrm flipV="1">
            <a:off x="-609600" y="-1143000"/>
            <a:ext cx="10688638" cy="5638800"/>
            <a:chOff x="-630238" y="2476500"/>
            <a:chExt cx="10688638" cy="5638800"/>
          </a:xfrm>
        </p:grpSpPr>
        <p:grpSp>
          <p:nvGrpSpPr>
            <p:cNvPr id="2519" name="Group 2518"/>
            <p:cNvGrpSpPr/>
            <p:nvPr/>
          </p:nvGrpSpPr>
          <p:grpSpPr>
            <a:xfrm>
              <a:off x="2189162" y="2476500"/>
              <a:ext cx="7869238" cy="5448300"/>
              <a:chOff x="533400" y="760413"/>
              <a:chExt cx="7869238" cy="5448300"/>
            </a:xfrm>
          </p:grpSpPr>
          <p:sp>
            <p:nvSpPr>
              <p:cNvPr id="3765" name="Line 5"/>
              <p:cNvSpPr>
                <a:spLocks noChangeShapeType="1"/>
              </p:cNvSpPr>
              <p:nvPr/>
            </p:nvSpPr>
            <p:spPr bwMode="auto">
              <a:xfrm flipH="1" flipV="1">
                <a:off x="7696447" y="3322286"/>
                <a:ext cx="21246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66" name="Rectangle 6"/>
              <p:cNvSpPr>
                <a:spLocks noChangeArrowheads="1"/>
              </p:cNvSpPr>
              <p:nvPr/>
            </p:nvSpPr>
            <p:spPr bwMode="auto">
              <a:xfrm flipH="1" flipV="1">
                <a:off x="7311925" y="3414007"/>
                <a:ext cx="145726"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767" name="Oval 7"/>
              <p:cNvSpPr>
                <a:spLocks noChangeArrowheads="1"/>
              </p:cNvSpPr>
              <p:nvPr/>
            </p:nvSpPr>
            <p:spPr bwMode="auto">
              <a:xfrm flipH="1" flipV="1">
                <a:off x="7524392" y="3658394"/>
                <a:ext cx="211854"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768" name="Rectangle 8"/>
              <p:cNvSpPr>
                <a:spLocks noChangeArrowheads="1"/>
              </p:cNvSpPr>
              <p:nvPr/>
            </p:nvSpPr>
            <p:spPr bwMode="auto">
              <a:xfrm flipH="1" flipV="1">
                <a:off x="7086600" y="3703947"/>
                <a:ext cx="145726"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769" name="Rectangle 9"/>
              <p:cNvSpPr>
                <a:spLocks noChangeArrowheads="1"/>
              </p:cNvSpPr>
              <p:nvPr/>
            </p:nvSpPr>
            <p:spPr bwMode="auto">
              <a:xfrm flipH="1" flipV="1">
                <a:off x="8028312" y="3902781"/>
                <a:ext cx="145726" cy="121886"/>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770" name="Oval 10"/>
              <p:cNvSpPr>
                <a:spLocks noChangeArrowheads="1"/>
              </p:cNvSpPr>
              <p:nvPr/>
            </p:nvSpPr>
            <p:spPr bwMode="auto">
              <a:xfrm flipH="1" flipV="1">
                <a:off x="7630319" y="3994503"/>
                <a:ext cx="21246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771" name="Oval 11"/>
              <p:cNvSpPr>
                <a:spLocks noChangeArrowheads="1"/>
              </p:cNvSpPr>
              <p:nvPr/>
            </p:nvSpPr>
            <p:spPr bwMode="auto">
              <a:xfrm flipH="1" flipV="1">
                <a:off x="7245797" y="3932944"/>
                <a:ext cx="211854"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772" name="Line 12"/>
              <p:cNvSpPr>
                <a:spLocks noChangeShapeType="1"/>
              </p:cNvSpPr>
              <p:nvPr/>
            </p:nvSpPr>
            <p:spPr bwMode="auto">
              <a:xfrm flipH="1" flipV="1">
                <a:off x="7616848" y="3322286"/>
                <a:ext cx="13471" cy="3361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73" name="Line 13"/>
              <p:cNvSpPr>
                <a:spLocks noChangeShapeType="1"/>
              </p:cNvSpPr>
              <p:nvPr/>
            </p:nvSpPr>
            <p:spPr bwMode="auto">
              <a:xfrm flipV="1">
                <a:off x="7444793" y="3322285"/>
                <a:ext cx="105927"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74" name="Line 14"/>
              <p:cNvSpPr>
                <a:spLocks noChangeShapeType="1"/>
              </p:cNvSpPr>
              <p:nvPr/>
            </p:nvSpPr>
            <p:spPr bwMode="auto">
              <a:xfrm>
                <a:off x="8041170" y="3551283"/>
                <a:ext cx="93069"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75" name="Line 15"/>
              <p:cNvSpPr>
                <a:spLocks noChangeShapeType="1"/>
              </p:cNvSpPr>
              <p:nvPr/>
            </p:nvSpPr>
            <p:spPr bwMode="auto">
              <a:xfrm flipV="1">
                <a:off x="7763187" y="3551283"/>
                <a:ext cx="172055"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76" name="Line 16"/>
              <p:cNvSpPr>
                <a:spLocks noChangeShapeType="1"/>
              </p:cNvSpPr>
              <p:nvPr/>
            </p:nvSpPr>
            <p:spPr bwMode="auto">
              <a:xfrm flipH="1" flipV="1">
                <a:off x="7656648" y="3780280"/>
                <a:ext cx="53270"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77" name="Line 17"/>
              <p:cNvSpPr>
                <a:spLocks noChangeShapeType="1"/>
              </p:cNvSpPr>
              <p:nvPr/>
            </p:nvSpPr>
            <p:spPr bwMode="auto">
              <a:xfrm flipH="1" flipV="1">
                <a:off x="7457651" y="3994503"/>
                <a:ext cx="172668"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78" name="Line 18"/>
              <p:cNvSpPr>
                <a:spLocks noChangeShapeType="1"/>
              </p:cNvSpPr>
              <p:nvPr/>
            </p:nvSpPr>
            <p:spPr bwMode="auto">
              <a:xfrm flipV="1">
                <a:off x="7205998" y="3536508"/>
                <a:ext cx="119398"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79" name="Line 19"/>
              <p:cNvSpPr>
                <a:spLocks noChangeShapeType="1"/>
              </p:cNvSpPr>
              <p:nvPr/>
            </p:nvSpPr>
            <p:spPr bwMode="auto">
              <a:xfrm flipV="1">
                <a:off x="7338866" y="3536508"/>
                <a:ext cx="39187"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80" name="Line 20"/>
              <p:cNvSpPr>
                <a:spLocks noChangeShapeType="1"/>
              </p:cNvSpPr>
              <p:nvPr/>
            </p:nvSpPr>
            <p:spPr bwMode="auto">
              <a:xfrm flipH="1">
                <a:off x="7842786" y="3994503"/>
                <a:ext cx="185526"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81" name="Line 21"/>
              <p:cNvSpPr>
                <a:spLocks noChangeShapeType="1"/>
              </p:cNvSpPr>
              <p:nvPr/>
            </p:nvSpPr>
            <p:spPr bwMode="auto">
              <a:xfrm flipH="1" flipV="1">
                <a:off x="7404994" y="3536509"/>
                <a:ext cx="238796"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82" name="Line 22"/>
              <p:cNvSpPr>
                <a:spLocks noChangeShapeType="1"/>
              </p:cNvSpPr>
              <p:nvPr/>
            </p:nvSpPr>
            <p:spPr bwMode="auto">
              <a:xfrm>
                <a:off x="7670118" y="3322286"/>
                <a:ext cx="397993"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83" name="Line 23"/>
              <p:cNvSpPr>
                <a:spLocks noChangeShapeType="1"/>
              </p:cNvSpPr>
              <p:nvPr/>
            </p:nvSpPr>
            <p:spPr bwMode="auto">
              <a:xfrm flipH="1" flipV="1">
                <a:off x="7643790" y="3322286"/>
                <a:ext cx="39738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84" name="Oval 24"/>
              <p:cNvSpPr>
                <a:spLocks noChangeArrowheads="1"/>
              </p:cNvSpPr>
              <p:nvPr/>
            </p:nvSpPr>
            <p:spPr bwMode="auto">
              <a:xfrm flipH="1" flipV="1">
                <a:off x="7882585" y="3429397"/>
                <a:ext cx="211854"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785" name="Rectangle 25"/>
              <p:cNvSpPr>
                <a:spLocks noChangeArrowheads="1"/>
              </p:cNvSpPr>
              <p:nvPr/>
            </p:nvSpPr>
            <p:spPr bwMode="auto">
              <a:xfrm flipH="1" flipV="1">
                <a:off x="7550720" y="3200400"/>
                <a:ext cx="145726"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786" name="Line 26"/>
              <p:cNvSpPr>
                <a:spLocks noChangeShapeType="1"/>
              </p:cNvSpPr>
              <p:nvPr/>
            </p:nvSpPr>
            <p:spPr bwMode="auto">
              <a:xfrm flipH="1" flipV="1">
                <a:off x="7232326" y="3780280"/>
                <a:ext cx="795985"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87" name="Rectangle 27"/>
              <p:cNvSpPr>
                <a:spLocks noChangeArrowheads="1"/>
              </p:cNvSpPr>
              <p:nvPr/>
            </p:nvSpPr>
            <p:spPr bwMode="auto">
              <a:xfrm flipV="1">
                <a:off x="7791965" y="3666397"/>
                <a:ext cx="145726"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788" name="Line 28"/>
              <p:cNvSpPr>
                <a:spLocks noChangeShapeType="1"/>
              </p:cNvSpPr>
              <p:nvPr/>
            </p:nvSpPr>
            <p:spPr bwMode="auto">
              <a:xfrm>
                <a:off x="7937692" y="3758118"/>
                <a:ext cx="185526"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89" name="Line 30"/>
              <p:cNvSpPr>
                <a:spLocks noChangeShapeType="1"/>
              </p:cNvSpPr>
              <p:nvPr/>
            </p:nvSpPr>
            <p:spPr bwMode="auto">
              <a:xfrm>
                <a:off x="7427537" y="2424201"/>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90" name="Rectangle 31"/>
              <p:cNvSpPr>
                <a:spLocks noChangeArrowheads="1"/>
              </p:cNvSpPr>
              <p:nvPr/>
            </p:nvSpPr>
            <p:spPr bwMode="auto">
              <a:xfrm>
                <a:off x="7878140" y="2332480"/>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791" name="Oval 32"/>
              <p:cNvSpPr>
                <a:spLocks noChangeArrowheads="1"/>
              </p:cNvSpPr>
              <p:nvPr/>
            </p:nvSpPr>
            <p:spPr bwMode="auto">
              <a:xfrm>
                <a:off x="7599952" y="2088709"/>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3792" name="Rectangle 33"/>
              <p:cNvSpPr>
                <a:spLocks noChangeArrowheads="1"/>
              </p:cNvSpPr>
              <p:nvPr/>
            </p:nvSpPr>
            <p:spPr bwMode="auto">
              <a:xfrm>
                <a:off x="8103136" y="2042540"/>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793" name="Rectangle 34"/>
              <p:cNvSpPr>
                <a:spLocks noChangeArrowheads="1"/>
              </p:cNvSpPr>
              <p:nvPr/>
            </p:nvSpPr>
            <p:spPr bwMode="auto">
              <a:xfrm>
                <a:off x="7162800" y="1844322"/>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794" name="Oval 35"/>
              <p:cNvSpPr>
                <a:spLocks noChangeArrowheads="1"/>
              </p:cNvSpPr>
              <p:nvPr/>
            </p:nvSpPr>
            <p:spPr bwMode="auto">
              <a:xfrm>
                <a:off x="7493568" y="1752600"/>
                <a:ext cx="21215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795" name="Oval 36"/>
              <p:cNvSpPr>
                <a:spLocks noChangeArrowheads="1"/>
              </p:cNvSpPr>
              <p:nvPr/>
            </p:nvSpPr>
            <p:spPr bwMode="auto">
              <a:xfrm>
                <a:off x="7878140" y="1813543"/>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796" name="Line 37"/>
              <p:cNvSpPr>
                <a:spLocks noChangeShapeType="1"/>
              </p:cNvSpPr>
              <p:nvPr/>
            </p:nvSpPr>
            <p:spPr bwMode="auto">
              <a:xfrm>
                <a:off x="7710616" y="2202591"/>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97" name="Line 38"/>
              <p:cNvSpPr>
                <a:spLocks noChangeShapeType="1"/>
              </p:cNvSpPr>
              <p:nvPr/>
            </p:nvSpPr>
            <p:spPr bwMode="auto">
              <a:xfrm flipH="1">
                <a:off x="7785207" y="2454981"/>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98" name="Line 39"/>
              <p:cNvSpPr>
                <a:spLocks noChangeShapeType="1"/>
              </p:cNvSpPr>
              <p:nvPr/>
            </p:nvSpPr>
            <p:spPr bwMode="auto">
              <a:xfrm flipH="1" flipV="1">
                <a:off x="7202541" y="1966207"/>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99" name="Line 40"/>
              <p:cNvSpPr>
                <a:spLocks noChangeShapeType="1"/>
              </p:cNvSpPr>
              <p:nvPr/>
            </p:nvSpPr>
            <p:spPr bwMode="auto">
              <a:xfrm flipH="1">
                <a:off x="7401247" y="1874486"/>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00" name="Line 41"/>
              <p:cNvSpPr>
                <a:spLocks noChangeShapeType="1"/>
              </p:cNvSpPr>
              <p:nvPr/>
            </p:nvSpPr>
            <p:spPr bwMode="auto">
              <a:xfrm>
                <a:off x="7626243" y="1874486"/>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01" name="Line 42"/>
              <p:cNvSpPr>
                <a:spLocks noChangeShapeType="1"/>
              </p:cNvSpPr>
              <p:nvPr/>
            </p:nvSpPr>
            <p:spPr bwMode="auto">
              <a:xfrm>
                <a:off x="7705725" y="1813543"/>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02" name="Line 43"/>
              <p:cNvSpPr>
                <a:spLocks noChangeShapeType="1"/>
              </p:cNvSpPr>
              <p:nvPr/>
            </p:nvSpPr>
            <p:spPr bwMode="auto">
              <a:xfrm flipH="1">
                <a:off x="8010203" y="2165041"/>
                <a:ext cx="119223"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03" name="Line 44"/>
              <p:cNvSpPr>
                <a:spLocks noChangeShapeType="1"/>
              </p:cNvSpPr>
              <p:nvPr/>
            </p:nvSpPr>
            <p:spPr bwMode="auto">
              <a:xfrm flipH="1">
                <a:off x="7957623" y="1936044"/>
                <a:ext cx="39130"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04" name="Line 45"/>
              <p:cNvSpPr>
                <a:spLocks noChangeShapeType="1"/>
              </p:cNvSpPr>
              <p:nvPr/>
            </p:nvSpPr>
            <p:spPr bwMode="auto">
              <a:xfrm flipV="1">
                <a:off x="7308314" y="1828932"/>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05" name="Line 46"/>
              <p:cNvSpPr>
                <a:spLocks noChangeShapeType="1"/>
              </p:cNvSpPr>
              <p:nvPr/>
            </p:nvSpPr>
            <p:spPr bwMode="auto">
              <a:xfrm>
                <a:off x="7692274" y="1844322"/>
                <a:ext cx="238447"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06" name="Line 47"/>
              <p:cNvSpPr>
                <a:spLocks noChangeShapeType="1"/>
              </p:cNvSpPr>
              <p:nvPr/>
            </p:nvSpPr>
            <p:spPr bwMode="auto">
              <a:xfrm flipH="1" flipV="1">
                <a:off x="7268573" y="1966207"/>
                <a:ext cx="397411"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07" name="Line 48"/>
              <p:cNvSpPr>
                <a:spLocks noChangeShapeType="1"/>
              </p:cNvSpPr>
              <p:nvPr/>
            </p:nvSpPr>
            <p:spPr bwMode="auto">
              <a:xfrm>
                <a:off x="7295474" y="1966207"/>
                <a:ext cx="39680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08" name="Oval 49"/>
              <p:cNvSpPr>
                <a:spLocks noChangeArrowheads="1"/>
              </p:cNvSpPr>
              <p:nvPr/>
            </p:nvSpPr>
            <p:spPr bwMode="auto">
              <a:xfrm>
                <a:off x="7242282" y="2317706"/>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809" name="Rectangle 50"/>
              <p:cNvSpPr>
                <a:spLocks noChangeArrowheads="1"/>
              </p:cNvSpPr>
              <p:nvPr/>
            </p:nvSpPr>
            <p:spPr bwMode="auto">
              <a:xfrm>
                <a:off x="7639694" y="2546703"/>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810" name="Line 51"/>
              <p:cNvSpPr>
                <a:spLocks noChangeShapeType="1"/>
              </p:cNvSpPr>
              <p:nvPr/>
            </p:nvSpPr>
            <p:spPr bwMode="auto">
              <a:xfrm>
                <a:off x="7308314" y="1920654"/>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11" name="Rectangle 52"/>
              <p:cNvSpPr>
                <a:spLocks noChangeArrowheads="1"/>
              </p:cNvSpPr>
              <p:nvPr/>
            </p:nvSpPr>
            <p:spPr bwMode="auto">
              <a:xfrm>
                <a:off x="3759200" y="4530725"/>
                <a:ext cx="247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t> </a:t>
                </a:r>
              </a:p>
            </p:txBody>
          </p:sp>
          <p:sp>
            <p:nvSpPr>
              <p:cNvPr id="3812" name="Line 54"/>
              <p:cNvSpPr>
                <a:spLocks noChangeShapeType="1"/>
              </p:cNvSpPr>
              <p:nvPr/>
            </p:nvSpPr>
            <p:spPr bwMode="auto">
              <a:xfrm flipV="1">
                <a:off x="798126" y="35100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13" name="Rectangle 55"/>
              <p:cNvSpPr>
                <a:spLocks noChangeArrowheads="1"/>
              </p:cNvSpPr>
              <p:nvPr/>
            </p:nvSpPr>
            <p:spPr bwMode="auto">
              <a:xfrm flipV="1">
                <a:off x="1248710" y="36016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814" name="Oval 56"/>
              <p:cNvSpPr>
                <a:spLocks noChangeArrowheads="1"/>
              </p:cNvSpPr>
              <p:nvPr/>
            </p:nvSpPr>
            <p:spPr bwMode="auto">
              <a:xfrm flipH="1" flipV="1">
                <a:off x="970534" y="38459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815" name="Rectangle 57"/>
              <p:cNvSpPr>
                <a:spLocks noChangeArrowheads="1"/>
              </p:cNvSpPr>
              <p:nvPr/>
            </p:nvSpPr>
            <p:spPr bwMode="auto">
              <a:xfrm flipV="1">
                <a:off x="1473697" y="38914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816" name="Rectangle 58"/>
              <p:cNvSpPr>
                <a:spLocks noChangeArrowheads="1"/>
              </p:cNvSpPr>
              <p:nvPr/>
            </p:nvSpPr>
            <p:spPr bwMode="auto">
              <a:xfrm flipV="1">
                <a:off x="533400" y="4090214"/>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817" name="Oval 59"/>
              <p:cNvSpPr>
                <a:spLocks noChangeArrowheads="1"/>
              </p:cNvSpPr>
              <p:nvPr/>
            </p:nvSpPr>
            <p:spPr bwMode="auto">
              <a:xfrm flipV="1">
                <a:off x="864155" y="41818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818" name="Oval 60"/>
              <p:cNvSpPr>
                <a:spLocks noChangeArrowheads="1"/>
              </p:cNvSpPr>
              <p:nvPr/>
            </p:nvSpPr>
            <p:spPr bwMode="auto">
              <a:xfrm flipV="1">
                <a:off x="1248710" y="41203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819" name="Line 61"/>
              <p:cNvSpPr>
                <a:spLocks noChangeShapeType="1"/>
              </p:cNvSpPr>
              <p:nvPr/>
            </p:nvSpPr>
            <p:spPr bwMode="auto">
              <a:xfrm flipV="1">
                <a:off x="1076302" y="35100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20" name="Line 62"/>
              <p:cNvSpPr>
                <a:spLocks noChangeShapeType="1"/>
              </p:cNvSpPr>
              <p:nvPr/>
            </p:nvSpPr>
            <p:spPr bwMode="auto">
              <a:xfrm flipH="1" flipV="1">
                <a:off x="1155781" y="35100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21" name="Line 63"/>
              <p:cNvSpPr>
                <a:spLocks noChangeShapeType="1"/>
              </p:cNvSpPr>
              <p:nvPr/>
            </p:nvSpPr>
            <p:spPr bwMode="auto">
              <a:xfrm flipH="1">
                <a:off x="573139" y="37388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22" name="Line 64"/>
              <p:cNvSpPr>
                <a:spLocks noChangeShapeType="1"/>
              </p:cNvSpPr>
              <p:nvPr/>
            </p:nvSpPr>
            <p:spPr bwMode="auto">
              <a:xfrm flipH="1" flipV="1">
                <a:off x="771837" y="37388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23" name="Line 65"/>
              <p:cNvSpPr>
                <a:spLocks noChangeShapeType="1"/>
              </p:cNvSpPr>
              <p:nvPr/>
            </p:nvSpPr>
            <p:spPr bwMode="auto">
              <a:xfrm flipV="1">
                <a:off x="996823" y="39677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24" name="Line 66"/>
              <p:cNvSpPr>
                <a:spLocks noChangeShapeType="1"/>
              </p:cNvSpPr>
              <p:nvPr/>
            </p:nvSpPr>
            <p:spPr bwMode="auto">
              <a:xfrm flipV="1">
                <a:off x="1076302" y="41818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25" name="Line 67"/>
              <p:cNvSpPr>
                <a:spLocks noChangeShapeType="1"/>
              </p:cNvSpPr>
              <p:nvPr/>
            </p:nvSpPr>
            <p:spPr bwMode="auto">
              <a:xfrm flipH="1" flipV="1">
                <a:off x="1380768" y="37241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26" name="Line 68"/>
              <p:cNvSpPr>
                <a:spLocks noChangeShapeType="1"/>
              </p:cNvSpPr>
              <p:nvPr/>
            </p:nvSpPr>
            <p:spPr bwMode="auto">
              <a:xfrm flipH="1" flipV="1">
                <a:off x="1328189" y="37241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27" name="Line 69"/>
              <p:cNvSpPr>
                <a:spLocks noChangeShapeType="1"/>
              </p:cNvSpPr>
              <p:nvPr/>
            </p:nvSpPr>
            <p:spPr bwMode="auto">
              <a:xfrm>
                <a:off x="678908" y="41818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28" name="Line 70"/>
              <p:cNvSpPr>
                <a:spLocks noChangeShapeType="1"/>
              </p:cNvSpPr>
              <p:nvPr/>
            </p:nvSpPr>
            <p:spPr bwMode="auto">
              <a:xfrm flipV="1">
                <a:off x="1062852" y="37241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29" name="Line 71"/>
              <p:cNvSpPr>
                <a:spLocks noChangeShapeType="1"/>
              </p:cNvSpPr>
              <p:nvPr/>
            </p:nvSpPr>
            <p:spPr bwMode="auto">
              <a:xfrm flipH="1">
                <a:off x="639168" y="35100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30" name="Line 72"/>
              <p:cNvSpPr>
                <a:spLocks noChangeShapeType="1"/>
              </p:cNvSpPr>
              <p:nvPr/>
            </p:nvSpPr>
            <p:spPr bwMode="auto">
              <a:xfrm flipV="1">
                <a:off x="666069" y="35100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31" name="Oval 73"/>
              <p:cNvSpPr>
                <a:spLocks noChangeArrowheads="1"/>
              </p:cNvSpPr>
              <p:nvPr/>
            </p:nvSpPr>
            <p:spPr bwMode="auto">
              <a:xfrm flipV="1">
                <a:off x="612879" y="36170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832" name="Rectangle 74"/>
              <p:cNvSpPr>
                <a:spLocks noChangeArrowheads="1"/>
              </p:cNvSpPr>
              <p:nvPr/>
            </p:nvSpPr>
            <p:spPr bwMode="auto">
              <a:xfrm flipV="1">
                <a:off x="1010274" y="33881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833" name="Line 75"/>
              <p:cNvSpPr>
                <a:spLocks noChangeShapeType="1"/>
              </p:cNvSpPr>
              <p:nvPr/>
            </p:nvSpPr>
            <p:spPr bwMode="auto">
              <a:xfrm flipV="1">
                <a:off x="678908" y="39677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34" name="Line 76"/>
              <p:cNvSpPr>
                <a:spLocks noChangeShapeType="1"/>
              </p:cNvSpPr>
              <p:nvPr/>
            </p:nvSpPr>
            <p:spPr bwMode="auto">
              <a:xfrm>
                <a:off x="1766546" y="32620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35" name="Rectangle 77"/>
              <p:cNvSpPr>
                <a:spLocks noChangeArrowheads="1"/>
              </p:cNvSpPr>
              <p:nvPr/>
            </p:nvSpPr>
            <p:spPr bwMode="auto">
              <a:xfrm>
                <a:off x="2217131" y="31703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836" name="Oval 78"/>
              <p:cNvSpPr>
                <a:spLocks noChangeArrowheads="1"/>
              </p:cNvSpPr>
              <p:nvPr/>
            </p:nvSpPr>
            <p:spPr bwMode="auto">
              <a:xfrm>
                <a:off x="1938955" y="29267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837" name="Rectangle 79"/>
              <p:cNvSpPr>
                <a:spLocks noChangeArrowheads="1"/>
              </p:cNvSpPr>
              <p:nvPr/>
            </p:nvSpPr>
            <p:spPr bwMode="auto">
              <a:xfrm>
                <a:off x="2442117" y="28805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838" name="Rectangle 80"/>
              <p:cNvSpPr>
                <a:spLocks noChangeArrowheads="1"/>
              </p:cNvSpPr>
              <p:nvPr/>
            </p:nvSpPr>
            <p:spPr bwMode="auto">
              <a:xfrm>
                <a:off x="1501820" y="2682475"/>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839" name="Oval 81"/>
              <p:cNvSpPr>
                <a:spLocks noChangeArrowheads="1"/>
              </p:cNvSpPr>
              <p:nvPr/>
            </p:nvSpPr>
            <p:spPr bwMode="auto">
              <a:xfrm>
                <a:off x="1832575" y="25908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840" name="Oval 82"/>
              <p:cNvSpPr>
                <a:spLocks noChangeArrowheads="1"/>
              </p:cNvSpPr>
              <p:nvPr/>
            </p:nvSpPr>
            <p:spPr bwMode="auto">
              <a:xfrm>
                <a:off x="2217131" y="26517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841" name="Line 83"/>
              <p:cNvSpPr>
                <a:spLocks noChangeShapeType="1"/>
              </p:cNvSpPr>
              <p:nvPr/>
            </p:nvSpPr>
            <p:spPr bwMode="auto">
              <a:xfrm>
                <a:off x="2044723" y="30485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42" name="Line 84"/>
              <p:cNvSpPr>
                <a:spLocks noChangeShapeType="1"/>
              </p:cNvSpPr>
              <p:nvPr/>
            </p:nvSpPr>
            <p:spPr bwMode="auto">
              <a:xfrm flipH="1">
                <a:off x="2124202" y="32928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43" name="Line 85"/>
              <p:cNvSpPr>
                <a:spLocks noChangeShapeType="1"/>
              </p:cNvSpPr>
              <p:nvPr/>
            </p:nvSpPr>
            <p:spPr bwMode="auto">
              <a:xfrm flipH="1" flipV="1">
                <a:off x="1541560" y="28042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44" name="Line 86"/>
              <p:cNvSpPr>
                <a:spLocks noChangeShapeType="1"/>
              </p:cNvSpPr>
              <p:nvPr/>
            </p:nvSpPr>
            <p:spPr bwMode="auto">
              <a:xfrm flipH="1">
                <a:off x="1740257" y="27126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45" name="Line 87"/>
              <p:cNvSpPr>
                <a:spLocks noChangeShapeType="1"/>
              </p:cNvSpPr>
              <p:nvPr/>
            </p:nvSpPr>
            <p:spPr bwMode="auto">
              <a:xfrm>
                <a:off x="1965244" y="27126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46" name="Line 88"/>
              <p:cNvSpPr>
                <a:spLocks noChangeShapeType="1"/>
              </p:cNvSpPr>
              <p:nvPr/>
            </p:nvSpPr>
            <p:spPr bwMode="auto">
              <a:xfrm>
                <a:off x="2044723" y="26517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47" name="Line 89"/>
              <p:cNvSpPr>
                <a:spLocks noChangeShapeType="1"/>
              </p:cNvSpPr>
              <p:nvPr/>
            </p:nvSpPr>
            <p:spPr bwMode="auto">
              <a:xfrm flipH="1">
                <a:off x="2349188" y="30030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48" name="Line 90"/>
              <p:cNvSpPr>
                <a:spLocks noChangeShapeType="1"/>
              </p:cNvSpPr>
              <p:nvPr/>
            </p:nvSpPr>
            <p:spPr bwMode="auto">
              <a:xfrm flipH="1">
                <a:off x="2296610" y="27741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49" name="Line 91"/>
              <p:cNvSpPr>
                <a:spLocks noChangeShapeType="1"/>
              </p:cNvSpPr>
              <p:nvPr/>
            </p:nvSpPr>
            <p:spPr bwMode="auto">
              <a:xfrm flipV="1">
                <a:off x="1647328" y="26670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50" name="Line 92"/>
              <p:cNvSpPr>
                <a:spLocks noChangeShapeType="1"/>
              </p:cNvSpPr>
              <p:nvPr/>
            </p:nvSpPr>
            <p:spPr bwMode="auto">
              <a:xfrm>
                <a:off x="2031272" y="26824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51" name="Line 93"/>
              <p:cNvSpPr>
                <a:spLocks noChangeShapeType="1"/>
              </p:cNvSpPr>
              <p:nvPr/>
            </p:nvSpPr>
            <p:spPr bwMode="auto">
              <a:xfrm flipH="1" flipV="1">
                <a:off x="1607588" y="28042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52" name="Line 94"/>
              <p:cNvSpPr>
                <a:spLocks noChangeShapeType="1"/>
              </p:cNvSpPr>
              <p:nvPr/>
            </p:nvSpPr>
            <p:spPr bwMode="auto">
              <a:xfrm>
                <a:off x="1634489" y="28042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53" name="Oval 95"/>
              <p:cNvSpPr>
                <a:spLocks noChangeArrowheads="1"/>
              </p:cNvSpPr>
              <p:nvPr/>
            </p:nvSpPr>
            <p:spPr bwMode="auto">
              <a:xfrm>
                <a:off x="1581299" y="31556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854" name="Rectangle 96"/>
              <p:cNvSpPr>
                <a:spLocks noChangeArrowheads="1"/>
              </p:cNvSpPr>
              <p:nvPr/>
            </p:nvSpPr>
            <p:spPr bwMode="auto">
              <a:xfrm>
                <a:off x="1978694" y="33844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855" name="Line 97"/>
              <p:cNvSpPr>
                <a:spLocks noChangeShapeType="1"/>
              </p:cNvSpPr>
              <p:nvPr/>
            </p:nvSpPr>
            <p:spPr bwMode="auto">
              <a:xfrm>
                <a:off x="1647328" y="27587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56" name="Line 98"/>
              <p:cNvSpPr>
                <a:spLocks noChangeShapeType="1"/>
              </p:cNvSpPr>
              <p:nvPr/>
            </p:nvSpPr>
            <p:spPr bwMode="auto">
              <a:xfrm flipH="1">
                <a:off x="1406446" y="349832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57" name="Rectangle 99"/>
              <p:cNvSpPr>
                <a:spLocks noChangeArrowheads="1"/>
              </p:cNvSpPr>
              <p:nvPr/>
            </p:nvSpPr>
            <p:spPr bwMode="auto">
              <a:xfrm flipH="1">
                <a:off x="1022501" y="340664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858" name="Oval 100"/>
              <p:cNvSpPr>
                <a:spLocks noChangeArrowheads="1"/>
              </p:cNvSpPr>
              <p:nvPr/>
            </p:nvSpPr>
            <p:spPr bwMode="auto">
              <a:xfrm flipH="1">
                <a:off x="1234649" y="316300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859" name="Rectangle 101"/>
              <p:cNvSpPr>
                <a:spLocks noChangeArrowheads="1"/>
              </p:cNvSpPr>
              <p:nvPr/>
            </p:nvSpPr>
            <p:spPr bwMode="auto">
              <a:xfrm flipH="1">
                <a:off x="797515" y="311685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860" name="Rectangle 102"/>
              <p:cNvSpPr>
                <a:spLocks noChangeArrowheads="1"/>
              </p:cNvSpPr>
              <p:nvPr/>
            </p:nvSpPr>
            <p:spPr bwMode="auto">
              <a:xfrm flipH="1">
                <a:off x="1737812" y="291873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861" name="Oval 103"/>
              <p:cNvSpPr>
                <a:spLocks noChangeArrowheads="1"/>
              </p:cNvSpPr>
              <p:nvPr/>
            </p:nvSpPr>
            <p:spPr bwMode="auto">
              <a:xfrm flipH="1">
                <a:off x="1340417" y="2827064"/>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862" name="Oval 104"/>
              <p:cNvSpPr>
                <a:spLocks noChangeArrowheads="1"/>
              </p:cNvSpPr>
              <p:nvPr/>
            </p:nvSpPr>
            <p:spPr bwMode="auto">
              <a:xfrm flipH="1">
                <a:off x="956473" y="2887976"/>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863" name="Line 105"/>
              <p:cNvSpPr>
                <a:spLocks noChangeShapeType="1"/>
              </p:cNvSpPr>
              <p:nvPr/>
            </p:nvSpPr>
            <p:spPr bwMode="auto">
              <a:xfrm flipH="1">
                <a:off x="1326967" y="3284825"/>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64" name="Line 106"/>
              <p:cNvSpPr>
                <a:spLocks noChangeShapeType="1"/>
              </p:cNvSpPr>
              <p:nvPr/>
            </p:nvSpPr>
            <p:spPr bwMode="auto">
              <a:xfrm>
                <a:off x="1155170" y="3529087"/>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65" name="Line 107"/>
              <p:cNvSpPr>
                <a:spLocks noChangeShapeType="1"/>
              </p:cNvSpPr>
              <p:nvPr/>
            </p:nvSpPr>
            <p:spPr bwMode="auto">
              <a:xfrm flipV="1">
                <a:off x="1750651" y="3040563"/>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66" name="Line 108"/>
              <p:cNvSpPr>
                <a:spLocks noChangeShapeType="1"/>
              </p:cNvSpPr>
              <p:nvPr/>
            </p:nvSpPr>
            <p:spPr bwMode="auto">
              <a:xfrm>
                <a:off x="1473086" y="2948887"/>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67" name="Line 109"/>
              <p:cNvSpPr>
                <a:spLocks noChangeShapeType="1"/>
              </p:cNvSpPr>
              <p:nvPr/>
            </p:nvSpPr>
            <p:spPr bwMode="auto">
              <a:xfrm flipH="1">
                <a:off x="1366706" y="2948887"/>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68" name="Line 110"/>
              <p:cNvSpPr>
                <a:spLocks noChangeShapeType="1"/>
              </p:cNvSpPr>
              <p:nvPr/>
            </p:nvSpPr>
            <p:spPr bwMode="auto">
              <a:xfrm flipH="1">
                <a:off x="1168009" y="288797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69" name="Line 111"/>
              <p:cNvSpPr>
                <a:spLocks noChangeShapeType="1"/>
              </p:cNvSpPr>
              <p:nvPr/>
            </p:nvSpPr>
            <p:spPr bwMode="auto">
              <a:xfrm>
                <a:off x="916733" y="3239295"/>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70" name="Line 112"/>
              <p:cNvSpPr>
                <a:spLocks noChangeShapeType="1"/>
              </p:cNvSpPr>
              <p:nvPr/>
            </p:nvSpPr>
            <p:spPr bwMode="auto">
              <a:xfrm>
                <a:off x="1049402" y="301041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71" name="Line 113"/>
              <p:cNvSpPr>
                <a:spLocks noChangeShapeType="1"/>
              </p:cNvSpPr>
              <p:nvPr/>
            </p:nvSpPr>
            <p:spPr bwMode="auto">
              <a:xfrm flipH="1" flipV="1">
                <a:off x="1552565" y="2903357"/>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72" name="Line 114"/>
              <p:cNvSpPr>
                <a:spLocks noChangeShapeType="1"/>
              </p:cNvSpPr>
              <p:nvPr/>
            </p:nvSpPr>
            <p:spPr bwMode="auto">
              <a:xfrm flipH="1">
                <a:off x="1115430" y="2918739"/>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73" name="Line 115"/>
              <p:cNvSpPr>
                <a:spLocks noChangeShapeType="1"/>
              </p:cNvSpPr>
              <p:nvPr/>
            </p:nvSpPr>
            <p:spPr bwMode="auto">
              <a:xfrm flipV="1">
                <a:off x="1380156" y="3040563"/>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74" name="Line 116"/>
              <p:cNvSpPr>
                <a:spLocks noChangeShapeType="1"/>
              </p:cNvSpPr>
              <p:nvPr/>
            </p:nvSpPr>
            <p:spPr bwMode="auto">
              <a:xfrm flipH="1">
                <a:off x="1353867" y="3040563"/>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75" name="Oval 117"/>
              <p:cNvSpPr>
                <a:spLocks noChangeArrowheads="1"/>
              </p:cNvSpPr>
              <p:nvPr/>
            </p:nvSpPr>
            <p:spPr bwMode="auto">
              <a:xfrm flipH="1">
                <a:off x="1592304" y="339188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876" name="Rectangle 118"/>
              <p:cNvSpPr>
                <a:spLocks noChangeArrowheads="1"/>
              </p:cNvSpPr>
              <p:nvPr/>
            </p:nvSpPr>
            <p:spPr bwMode="auto">
              <a:xfrm flipH="1">
                <a:off x="1260938" y="3620763"/>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877" name="Line 119"/>
              <p:cNvSpPr>
                <a:spLocks noChangeShapeType="1"/>
              </p:cNvSpPr>
              <p:nvPr/>
            </p:nvSpPr>
            <p:spPr bwMode="auto">
              <a:xfrm flipH="1">
                <a:off x="943022" y="2995033"/>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78" name="Line 120"/>
              <p:cNvSpPr>
                <a:spLocks noChangeShapeType="1"/>
              </p:cNvSpPr>
              <p:nvPr/>
            </p:nvSpPr>
            <p:spPr bwMode="auto">
              <a:xfrm flipH="1" flipV="1">
                <a:off x="2110751" y="35100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79" name="Rectangle 121"/>
              <p:cNvSpPr>
                <a:spLocks noChangeArrowheads="1"/>
              </p:cNvSpPr>
              <p:nvPr/>
            </p:nvSpPr>
            <p:spPr bwMode="auto">
              <a:xfrm flipH="1" flipV="1">
                <a:off x="1726807" y="36016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880" name="Oval 122"/>
              <p:cNvSpPr>
                <a:spLocks noChangeArrowheads="1"/>
              </p:cNvSpPr>
              <p:nvPr/>
            </p:nvSpPr>
            <p:spPr bwMode="auto">
              <a:xfrm flipH="1" flipV="1">
                <a:off x="1938955" y="38459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881" name="Rectangle 123"/>
              <p:cNvSpPr>
                <a:spLocks noChangeArrowheads="1"/>
              </p:cNvSpPr>
              <p:nvPr/>
            </p:nvSpPr>
            <p:spPr bwMode="auto">
              <a:xfrm flipH="1" flipV="1">
                <a:off x="1501820" y="38914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882" name="Rectangle 124"/>
              <p:cNvSpPr>
                <a:spLocks noChangeArrowheads="1"/>
              </p:cNvSpPr>
              <p:nvPr/>
            </p:nvSpPr>
            <p:spPr bwMode="auto">
              <a:xfrm flipH="1" flipV="1">
                <a:off x="2442117" y="4090214"/>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883" name="Oval 125"/>
              <p:cNvSpPr>
                <a:spLocks noChangeArrowheads="1"/>
              </p:cNvSpPr>
              <p:nvPr/>
            </p:nvSpPr>
            <p:spPr bwMode="auto">
              <a:xfrm flipH="1" flipV="1">
                <a:off x="2044723" y="41818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884" name="Oval 126"/>
              <p:cNvSpPr>
                <a:spLocks noChangeArrowheads="1"/>
              </p:cNvSpPr>
              <p:nvPr/>
            </p:nvSpPr>
            <p:spPr bwMode="auto">
              <a:xfrm flipH="1" flipV="1">
                <a:off x="1660778" y="41203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885" name="Line 127"/>
              <p:cNvSpPr>
                <a:spLocks noChangeShapeType="1"/>
              </p:cNvSpPr>
              <p:nvPr/>
            </p:nvSpPr>
            <p:spPr bwMode="auto">
              <a:xfrm flipH="1" flipV="1">
                <a:off x="2031272" y="35100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86" name="Line 128"/>
              <p:cNvSpPr>
                <a:spLocks noChangeShapeType="1"/>
              </p:cNvSpPr>
              <p:nvPr/>
            </p:nvSpPr>
            <p:spPr bwMode="auto">
              <a:xfrm flipV="1">
                <a:off x="1859476" y="35100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87" name="Line 129"/>
              <p:cNvSpPr>
                <a:spLocks noChangeShapeType="1"/>
              </p:cNvSpPr>
              <p:nvPr/>
            </p:nvSpPr>
            <p:spPr bwMode="auto">
              <a:xfrm>
                <a:off x="2454956" y="37388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88" name="Line 130"/>
              <p:cNvSpPr>
                <a:spLocks noChangeShapeType="1"/>
              </p:cNvSpPr>
              <p:nvPr/>
            </p:nvSpPr>
            <p:spPr bwMode="auto">
              <a:xfrm flipV="1">
                <a:off x="2177391" y="37388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89" name="Line 131"/>
              <p:cNvSpPr>
                <a:spLocks noChangeShapeType="1"/>
              </p:cNvSpPr>
              <p:nvPr/>
            </p:nvSpPr>
            <p:spPr bwMode="auto">
              <a:xfrm flipH="1" flipV="1">
                <a:off x="2071012" y="39677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90" name="Line 132"/>
              <p:cNvSpPr>
                <a:spLocks noChangeShapeType="1"/>
              </p:cNvSpPr>
              <p:nvPr/>
            </p:nvSpPr>
            <p:spPr bwMode="auto">
              <a:xfrm flipH="1" flipV="1">
                <a:off x="1872315" y="41818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91" name="Line 133"/>
              <p:cNvSpPr>
                <a:spLocks noChangeShapeType="1"/>
              </p:cNvSpPr>
              <p:nvPr/>
            </p:nvSpPr>
            <p:spPr bwMode="auto">
              <a:xfrm flipV="1">
                <a:off x="1621039" y="37241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92" name="Line 134"/>
              <p:cNvSpPr>
                <a:spLocks noChangeShapeType="1"/>
              </p:cNvSpPr>
              <p:nvPr/>
            </p:nvSpPr>
            <p:spPr bwMode="auto">
              <a:xfrm flipV="1">
                <a:off x="1753707" y="37241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93" name="Line 135"/>
              <p:cNvSpPr>
                <a:spLocks noChangeShapeType="1"/>
              </p:cNvSpPr>
              <p:nvPr/>
            </p:nvSpPr>
            <p:spPr bwMode="auto">
              <a:xfrm flipH="1">
                <a:off x="2256870" y="41818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94" name="Line 136"/>
              <p:cNvSpPr>
                <a:spLocks noChangeShapeType="1"/>
              </p:cNvSpPr>
              <p:nvPr/>
            </p:nvSpPr>
            <p:spPr bwMode="auto">
              <a:xfrm flipH="1" flipV="1">
                <a:off x="1819736" y="37241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95" name="Line 137"/>
              <p:cNvSpPr>
                <a:spLocks noChangeShapeType="1"/>
              </p:cNvSpPr>
              <p:nvPr/>
            </p:nvSpPr>
            <p:spPr bwMode="auto">
              <a:xfrm>
                <a:off x="2084462" y="35100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96" name="Line 138"/>
              <p:cNvSpPr>
                <a:spLocks noChangeShapeType="1"/>
              </p:cNvSpPr>
              <p:nvPr/>
            </p:nvSpPr>
            <p:spPr bwMode="auto">
              <a:xfrm flipH="1" flipV="1">
                <a:off x="2058173" y="35100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97" name="Oval 139"/>
              <p:cNvSpPr>
                <a:spLocks noChangeArrowheads="1"/>
              </p:cNvSpPr>
              <p:nvPr/>
            </p:nvSpPr>
            <p:spPr bwMode="auto">
              <a:xfrm flipH="1" flipV="1">
                <a:off x="2296610" y="36170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898" name="Rectangle 140"/>
              <p:cNvSpPr>
                <a:spLocks noChangeArrowheads="1"/>
              </p:cNvSpPr>
              <p:nvPr/>
            </p:nvSpPr>
            <p:spPr bwMode="auto">
              <a:xfrm flipH="1" flipV="1">
                <a:off x="1965244" y="33881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899" name="Line 141"/>
              <p:cNvSpPr>
                <a:spLocks noChangeShapeType="1"/>
              </p:cNvSpPr>
              <p:nvPr/>
            </p:nvSpPr>
            <p:spPr bwMode="auto">
              <a:xfrm flipH="1" flipV="1">
                <a:off x="1647328" y="39677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00" name="Line 143"/>
              <p:cNvSpPr>
                <a:spLocks noChangeShapeType="1"/>
              </p:cNvSpPr>
              <p:nvPr/>
            </p:nvSpPr>
            <p:spPr bwMode="auto">
              <a:xfrm flipH="1" flipV="1">
                <a:off x="5996951" y="22908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01" name="Rectangle 144"/>
              <p:cNvSpPr>
                <a:spLocks noChangeArrowheads="1"/>
              </p:cNvSpPr>
              <p:nvPr/>
            </p:nvSpPr>
            <p:spPr bwMode="auto">
              <a:xfrm flipH="1" flipV="1">
                <a:off x="5613007" y="23824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02" name="Oval 145"/>
              <p:cNvSpPr>
                <a:spLocks noChangeArrowheads="1"/>
              </p:cNvSpPr>
              <p:nvPr/>
            </p:nvSpPr>
            <p:spPr bwMode="auto">
              <a:xfrm flipV="1">
                <a:off x="5825155" y="26267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03" name="Rectangle 146"/>
              <p:cNvSpPr>
                <a:spLocks noChangeArrowheads="1"/>
              </p:cNvSpPr>
              <p:nvPr/>
            </p:nvSpPr>
            <p:spPr bwMode="auto">
              <a:xfrm flipH="1" flipV="1">
                <a:off x="5388020" y="26722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04" name="Rectangle 147"/>
              <p:cNvSpPr>
                <a:spLocks noChangeArrowheads="1"/>
              </p:cNvSpPr>
              <p:nvPr/>
            </p:nvSpPr>
            <p:spPr bwMode="auto">
              <a:xfrm flipH="1" flipV="1">
                <a:off x="6328317" y="2871014"/>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05" name="Oval 148"/>
              <p:cNvSpPr>
                <a:spLocks noChangeArrowheads="1"/>
              </p:cNvSpPr>
              <p:nvPr/>
            </p:nvSpPr>
            <p:spPr bwMode="auto">
              <a:xfrm flipH="1" flipV="1">
                <a:off x="5930923" y="29626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06" name="Oval 149"/>
              <p:cNvSpPr>
                <a:spLocks noChangeArrowheads="1"/>
              </p:cNvSpPr>
              <p:nvPr/>
            </p:nvSpPr>
            <p:spPr bwMode="auto">
              <a:xfrm flipH="1" flipV="1">
                <a:off x="5546978" y="29011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07" name="Line 150"/>
              <p:cNvSpPr>
                <a:spLocks noChangeShapeType="1"/>
              </p:cNvSpPr>
              <p:nvPr/>
            </p:nvSpPr>
            <p:spPr bwMode="auto">
              <a:xfrm flipH="1" flipV="1">
                <a:off x="5917472" y="22908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08" name="Line 151"/>
              <p:cNvSpPr>
                <a:spLocks noChangeShapeType="1"/>
              </p:cNvSpPr>
              <p:nvPr/>
            </p:nvSpPr>
            <p:spPr bwMode="auto">
              <a:xfrm flipV="1">
                <a:off x="5745676" y="22908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09" name="Line 152"/>
              <p:cNvSpPr>
                <a:spLocks noChangeShapeType="1"/>
              </p:cNvSpPr>
              <p:nvPr/>
            </p:nvSpPr>
            <p:spPr bwMode="auto">
              <a:xfrm>
                <a:off x="6341156" y="25196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10" name="Line 153"/>
              <p:cNvSpPr>
                <a:spLocks noChangeShapeType="1"/>
              </p:cNvSpPr>
              <p:nvPr/>
            </p:nvSpPr>
            <p:spPr bwMode="auto">
              <a:xfrm flipV="1">
                <a:off x="6063591" y="25196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11" name="Line 154"/>
              <p:cNvSpPr>
                <a:spLocks noChangeShapeType="1"/>
              </p:cNvSpPr>
              <p:nvPr/>
            </p:nvSpPr>
            <p:spPr bwMode="auto">
              <a:xfrm flipH="1" flipV="1">
                <a:off x="5957212" y="27485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12" name="Line 155"/>
              <p:cNvSpPr>
                <a:spLocks noChangeShapeType="1"/>
              </p:cNvSpPr>
              <p:nvPr/>
            </p:nvSpPr>
            <p:spPr bwMode="auto">
              <a:xfrm flipH="1" flipV="1">
                <a:off x="5758515" y="29626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13" name="Line 156"/>
              <p:cNvSpPr>
                <a:spLocks noChangeShapeType="1"/>
              </p:cNvSpPr>
              <p:nvPr/>
            </p:nvSpPr>
            <p:spPr bwMode="auto">
              <a:xfrm flipV="1">
                <a:off x="5507239" y="25049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14" name="Line 157"/>
              <p:cNvSpPr>
                <a:spLocks noChangeShapeType="1"/>
              </p:cNvSpPr>
              <p:nvPr/>
            </p:nvSpPr>
            <p:spPr bwMode="auto">
              <a:xfrm flipV="1">
                <a:off x="5639907" y="25049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15" name="Line 158"/>
              <p:cNvSpPr>
                <a:spLocks noChangeShapeType="1"/>
              </p:cNvSpPr>
              <p:nvPr/>
            </p:nvSpPr>
            <p:spPr bwMode="auto">
              <a:xfrm flipH="1">
                <a:off x="6143070" y="29626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16" name="Line 159"/>
              <p:cNvSpPr>
                <a:spLocks noChangeShapeType="1"/>
              </p:cNvSpPr>
              <p:nvPr/>
            </p:nvSpPr>
            <p:spPr bwMode="auto">
              <a:xfrm flipH="1" flipV="1">
                <a:off x="5705936" y="25049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17" name="Line 160"/>
              <p:cNvSpPr>
                <a:spLocks noChangeShapeType="1"/>
              </p:cNvSpPr>
              <p:nvPr/>
            </p:nvSpPr>
            <p:spPr bwMode="auto">
              <a:xfrm>
                <a:off x="5970662" y="22908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18" name="Line 161"/>
              <p:cNvSpPr>
                <a:spLocks noChangeShapeType="1"/>
              </p:cNvSpPr>
              <p:nvPr/>
            </p:nvSpPr>
            <p:spPr bwMode="auto">
              <a:xfrm flipH="1" flipV="1">
                <a:off x="5944373" y="22908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19" name="Oval 162"/>
              <p:cNvSpPr>
                <a:spLocks noChangeArrowheads="1"/>
              </p:cNvSpPr>
              <p:nvPr/>
            </p:nvSpPr>
            <p:spPr bwMode="auto">
              <a:xfrm flipH="1" flipV="1">
                <a:off x="6182810" y="23978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20" name="Rectangle 163"/>
              <p:cNvSpPr>
                <a:spLocks noChangeArrowheads="1"/>
              </p:cNvSpPr>
              <p:nvPr/>
            </p:nvSpPr>
            <p:spPr bwMode="auto">
              <a:xfrm flipH="1" flipV="1">
                <a:off x="5851444" y="21689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21" name="Line 164"/>
              <p:cNvSpPr>
                <a:spLocks noChangeShapeType="1"/>
              </p:cNvSpPr>
              <p:nvPr/>
            </p:nvSpPr>
            <p:spPr bwMode="auto">
              <a:xfrm flipH="1" flipV="1">
                <a:off x="5533528" y="27485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22" name="Line 165"/>
              <p:cNvSpPr>
                <a:spLocks noChangeShapeType="1"/>
              </p:cNvSpPr>
              <p:nvPr/>
            </p:nvSpPr>
            <p:spPr bwMode="auto">
              <a:xfrm flipH="1">
                <a:off x="5028531" y="20428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23" name="Rectangle 166"/>
              <p:cNvSpPr>
                <a:spLocks noChangeArrowheads="1"/>
              </p:cNvSpPr>
              <p:nvPr/>
            </p:nvSpPr>
            <p:spPr bwMode="auto">
              <a:xfrm flipH="1">
                <a:off x="4644587" y="19511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24" name="Oval 167"/>
              <p:cNvSpPr>
                <a:spLocks noChangeArrowheads="1"/>
              </p:cNvSpPr>
              <p:nvPr/>
            </p:nvSpPr>
            <p:spPr bwMode="auto">
              <a:xfrm flipH="1">
                <a:off x="4856734" y="17075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25" name="Rectangle 168"/>
              <p:cNvSpPr>
                <a:spLocks noChangeArrowheads="1"/>
              </p:cNvSpPr>
              <p:nvPr/>
            </p:nvSpPr>
            <p:spPr bwMode="auto">
              <a:xfrm flipH="1">
                <a:off x="4419600" y="16613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26" name="Rectangle 169"/>
              <p:cNvSpPr>
                <a:spLocks noChangeArrowheads="1"/>
              </p:cNvSpPr>
              <p:nvPr/>
            </p:nvSpPr>
            <p:spPr bwMode="auto">
              <a:xfrm flipH="1">
                <a:off x="5359897" y="1463275"/>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27" name="Oval 170"/>
              <p:cNvSpPr>
                <a:spLocks noChangeArrowheads="1"/>
              </p:cNvSpPr>
              <p:nvPr/>
            </p:nvSpPr>
            <p:spPr bwMode="auto">
              <a:xfrm flipH="1">
                <a:off x="4962502" y="13716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28" name="Oval 171"/>
              <p:cNvSpPr>
                <a:spLocks noChangeArrowheads="1"/>
              </p:cNvSpPr>
              <p:nvPr/>
            </p:nvSpPr>
            <p:spPr bwMode="auto">
              <a:xfrm flipH="1">
                <a:off x="4578558" y="14325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29" name="Line 172"/>
              <p:cNvSpPr>
                <a:spLocks noChangeShapeType="1"/>
              </p:cNvSpPr>
              <p:nvPr/>
            </p:nvSpPr>
            <p:spPr bwMode="auto">
              <a:xfrm flipH="1">
                <a:off x="4949052" y="18293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30" name="Line 173"/>
              <p:cNvSpPr>
                <a:spLocks noChangeShapeType="1"/>
              </p:cNvSpPr>
              <p:nvPr/>
            </p:nvSpPr>
            <p:spPr bwMode="auto">
              <a:xfrm>
                <a:off x="4777255" y="20736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31" name="Line 174"/>
              <p:cNvSpPr>
                <a:spLocks noChangeShapeType="1"/>
              </p:cNvSpPr>
              <p:nvPr/>
            </p:nvSpPr>
            <p:spPr bwMode="auto">
              <a:xfrm flipV="1">
                <a:off x="5372736" y="15850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32" name="Line 175"/>
              <p:cNvSpPr>
                <a:spLocks noChangeShapeType="1"/>
              </p:cNvSpPr>
              <p:nvPr/>
            </p:nvSpPr>
            <p:spPr bwMode="auto">
              <a:xfrm>
                <a:off x="5095171" y="14934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33" name="Line 176"/>
              <p:cNvSpPr>
                <a:spLocks noChangeShapeType="1"/>
              </p:cNvSpPr>
              <p:nvPr/>
            </p:nvSpPr>
            <p:spPr bwMode="auto">
              <a:xfrm flipH="1">
                <a:off x="4988792" y="14934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34" name="Line 177"/>
              <p:cNvSpPr>
                <a:spLocks noChangeShapeType="1"/>
              </p:cNvSpPr>
              <p:nvPr/>
            </p:nvSpPr>
            <p:spPr bwMode="auto">
              <a:xfrm flipH="1">
                <a:off x="4790094" y="14325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35" name="Line 178"/>
              <p:cNvSpPr>
                <a:spLocks noChangeShapeType="1"/>
              </p:cNvSpPr>
              <p:nvPr/>
            </p:nvSpPr>
            <p:spPr bwMode="auto">
              <a:xfrm>
                <a:off x="4538818" y="17838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36" name="Line 179"/>
              <p:cNvSpPr>
                <a:spLocks noChangeShapeType="1"/>
              </p:cNvSpPr>
              <p:nvPr/>
            </p:nvSpPr>
            <p:spPr bwMode="auto">
              <a:xfrm>
                <a:off x="4671487" y="15549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37" name="Line 180"/>
              <p:cNvSpPr>
                <a:spLocks noChangeShapeType="1"/>
              </p:cNvSpPr>
              <p:nvPr/>
            </p:nvSpPr>
            <p:spPr bwMode="auto">
              <a:xfrm flipH="1" flipV="1">
                <a:off x="5174650" y="14478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38" name="Line 181"/>
              <p:cNvSpPr>
                <a:spLocks noChangeShapeType="1"/>
              </p:cNvSpPr>
              <p:nvPr/>
            </p:nvSpPr>
            <p:spPr bwMode="auto">
              <a:xfrm flipH="1">
                <a:off x="4737516" y="14632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39" name="Line 182"/>
              <p:cNvSpPr>
                <a:spLocks noChangeShapeType="1"/>
              </p:cNvSpPr>
              <p:nvPr/>
            </p:nvSpPr>
            <p:spPr bwMode="auto">
              <a:xfrm flipV="1">
                <a:off x="5002242" y="15850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40" name="Line 183"/>
              <p:cNvSpPr>
                <a:spLocks noChangeShapeType="1"/>
              </p:cNvSpPr>
              <p:nvPr/>
            </p:nvSpPr>
            <p:spPr bwMode="auto">
              <a:xfrm flipH="1">
                <a:off x="4975953" y="15850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41" name="Oval 184"/>
              <p:cNvSpPr>
                <a:spLocks noChangeArrowheads="1"/>
              </p:cNvSpPr>
              <p:nvPr/>
            </p:nvSpPr>
            <p:spPr bwMode="auto">
              <a:xfrm flipH="1">
                <a:off x="5214389" y="19364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42" name="Rectangle 185"/>
              <p:cNvSpPr>
                <a:spLocks noChangeArrowheads="1"/>
              </p:cNvSpPr>
              <p:nvPr/>
            </p:nvSpPr>
            <p:spPr bwMode="auto">
              <a:xfrm flipH="1">
                <a:off x="4883023" y="21652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43" name="Line 186"/>
              <p:cNvSpPr>
                <a:spLocks noChangeShapeType="1"/>
              </p:cNvSpPr>
              <p:nvPr/>
            </p:nvSpPr>
            <p:spPr bwMode="auto">
              <a:xfrm flipH="1">
                <a:off x="4565108" y="15395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44" name="Line 187"/>
              <p:cNvSpPr>
                <a:spLocks noChangeShapeType="1"/>
              </p:cNvSpPr>
              <p:nvPr/>
            </p:nvSpPr>
            <p:spPr bwMode="auto">
              <a:xfrm>
                <a:off x="5388632" y="227912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45" name="Rectangle 188"/>
              <p:cNvSpPr>
                <a:spLocks noChangeArrowheads="1"/>
              </p:cNvSpPr>
              <p:nvPr/>
            </p:nvSpPr>
            <p:spPr bwMode="auto">
              <a:xfrm>
                <a:off x="5839216" y="218744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46" name="Oval 189"/>
              <p:cNvSpPr>
                <a:spLocks noChangeArrowheads="1"/>
              </p:cNvSpPr>
              <p:nvPr/>
            </p:nvSpPr>
            <p:spPr bwMode="auto">
              <a:xfrm>
                <a:off x="5561040" y="194380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47" name="Rectangle 190"/>
              <p:cNvSpPr>
                <a:spLocks noChangeArrowheads="1"/>
              </p:cNvSpPr>
              <p:nvPr/>
            </p:nvSpPr>
            <p:spPr bwMode="auto">
              <a:xfrm>
                <a:off x="6064203" y="189765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48" name="Rectangle 191"/>
              <p:cNvSpPr>
                <a:spLocks noChangeArrowheads="1"/>
              </p:cNvSpPr>
              <p:nvPr/>
            </p:nvSpPr>
            <p:spPr bwMode="auto">
              <a:xfrm>
                <a:off x="5123906" y="169953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49" name="Oval 192"/>
              <p:cNvSpPr>
                <a:spLocks noChangeArrowheads="1"/>
              </p:cNvSpPr>
              <p:nvPr/>
            </p:nvSpPr>
            <p:spPr bwMode="auto">
              <a:xfrm>
                <a:off x="5454660" y="1607864"/>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50" name="Oval 193"/>
              <p:cNvSpPr>
                <a:spLocks noChangeArrowheads="1"/>
              </p:cNvSpPr>
              <p:nvPr/>
            </p:nvSpPr>
            <p:spPr bwMode="auto">
              <a:xfrm>
                <a:off x="5839216" y="1668776"/>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51" name="Line 194"/>
              <p:cNvSpPr>
                <a:spLocks noChangeShapeType="1"/>
              </p:cNvSpPr>
              <p:nvPr/>
            </p:nvSpPr>
            <p:spPr bwMode="auto">
              <a:xfrm>
                <a:off x="5666808" y="2065625"/>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52" name="Line 195"/>
              <p:cNvSpPr>
                <a:spLocks noChangeShapeType="1"/>
              </p:cNvSpPr>
              <p:nvPr/>
            </p:nvSpPr>
            <p:spPr bwMode="auto">
              <a:xfrm flipH="1">
                <a:off x="5746287" y="2309887"/>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53" name="Line 196"/>
              <p:cNvSpPr>
                <a:spLocks noChangeShapeType="1"/>
              </p:cNvSpPr>
              <p:nvPr/>
            </p:nvSpPr>
            <p:spPr bwMode="auto">
              <a:xfrm flipH="1" flipV="1">
                <a:off x="5163645" y="1821363"/>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54" name="Line 197"/>
              <p:cNvSpPr>
                <a:spLocks noChangeShapeType="1"/>
              </p:cNvSpPr>
              <p:nvPr/>
            </p:nvSpPr>
            <p:spPr bwMode="auto">
              <a:xfrm flipH="1">
                <a:off x="5362343" y="1729687"/>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55" name="Line 198"/>
              <p:cNvSpPr>
                <a:spLocks noChangeShapeType="1"/>
              </p:cNvSpPr>
              <p:nvPr/>
            </p:nvSpPr>
            <p:spPr bwMode="auto">
              <a:xfrm>
                <a:off x="5587329" y="1729687"/>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56" name="Line 199"/>
              <p:cNvSpPr>
                <a:spLocks noChangeShapeType="1"/>
              </p:cNvSpPr>
              <p:nvPr/>
            </p:nvSpPr>
            <p:spPr bwMode="auto">
              <a:xfrm>
                <a:off x="5666808" y="166877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57" name="Line 200"/>
              <p:cNvSpPr>
                <a:spLocks noChangeShapeType="1"/>
              </p:cNvSpPr>
              <p:nvPr/>
            </p:nvSpPr>
            <p:spPr bwMode="auto">
              <a:xfrm flipH="1">
                <a:off x="5971274" y="2020095"/>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58" name="Line 201"/>
              <p:cNvSpPr>
                <a:spLocks noChangeShapeType="1"/>
              </p:cNvSpPr>
              <p:nvPr/>
            </p:nvSpPr>
            <p:spPr bwMode="auto">
              <a:xfrm flipH="1">
                <a:off x="5918695" y="179121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59" name="Line 202"/>
              <p:cNvSpPr>
                <a:spLocks noChangeShapeType="1"/>
              </p:cNvSpPr>
              <p:nvPr/>
            </p:nvSpPr>
            <p:spPr bwMode="auto">
              <a:xfrm flipV="1">
                <a:off x="5269413" y="1684157"/>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60" name="Line 203"/>
              <p:cNvSpPr>
                <a:spLocks noChangeShapeType="1"/>
              </p:cNvSpPr>
              <p:nvPr/>
            </p:nvSpPr>
            <p:spPr bwMode="auto">
              <a:xfrm>
                <a:off x="5653358" y="1699539"/>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61" name="Line 204"/>
              <p:cNvSpPr>
                <a:spLocks noChangeShapeType="1"/>
              </p:cNvSpPr>
              <p:nvPr/>
            </p:nvSpPr>
            <p:spPr bwMode="auto">
              <a:xfrm flipH="1" flipV="1">
                <a:off x="5229674" y="1821363"/>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62" name="Line 205"/>
              <p:cNvSpPr>
                <a:spLocks noChangeShapeType="1"/>
              </p:cNvSpPr>
              <p:nvPr/>
            </p:nvSpPr>
            <p:spPr bwMode="auto">
              <a:xfrm>
                <a:off x="5256574" y="1821363"/>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63" name="Oval 206"/>
              <p:cNvSpPr>
                <a:spLocks noChangeArrowheads="1"/>
              </p:cNvSpPr>
              <p:nvPr/>
            </p:nvSpPr>
            <p:spPr bwMode="auto">
              <a:xfrm>
                <a:off x="5203385" y="217268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64" name="Rectangle 207"/>
              <p:cNvSpPr>
                <a:spLocks noChangeArrowheads="1"/>
              </p:cNvSpPr>
              <p:nvPr/>
            </p:nvSpPr>
            <p:spPr bwMode="auto">
              <a:xfrm>
                <a:off x="5600779" y="2401563"/>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65" name="Line 208"/>
              <p:cNvSpPr>
                <a:spLocks noChangeShapeType="1"/>
              </p:cNvSpPr>
              <p:nvPr/>
            </p:nvSpPr>
            <p:spPr bwMode="auto">
              <a:xfrm>
                <a:off x="5269413" y="1775833"/>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66" name="Line 209"/>
              <p:cNvSpPr>
                <a:spLocks noChangeShapeType="1"/>
              </p:cNvSpPr>
              <p:nvPr/>
            </p:nvSpPr>
            <p:spPr bwMode="auto">
              <a:xfrm flipV="1">
                <a:off x="4684326" y="22908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67" name="Rectangle 210"/>
              <p:cNvSpPr>
                <a:spLocks noChangeArrowheads="1"/>
              </p:cNvSpPr>
              <p:nvPr/>
            </p:nvSpPr>
            <p:spPr bwMode="auto">
              <a:xfrm flipV="1">
                <a:off x="5134910" y="23824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68" name="Oval 211"/>
              <p:cNvSpPr>
                <a:spLocks noChangeArrowheads="1"/>
              </p:cNvSpPr>
              <p:nvPr/>
            </p:nvSpPr>
            <p:spPr bwMode="auto">
              <a:xfrm flipV="1">
                <a:off x="4856734" y="26267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69" name="Rectangle 212"/>
              <p:cNvSpPr>
                <a:spLocks noChangeArrowheads="1"/>
              </p:cNvSpPr>
              <p:nvPr/>
            </p:nvSpPr>
            <p:spPr bwMode="auto">
              <a:xfrm flipV="1">
                <a:off x="5359897" y="26722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70" name="Rectangle 213"/>
              <p:cNvSpPr>
                <a:spLocks noChangeArrowheads="1"/>
              </p:cNvSpPr>
              <p:nvPr/>
            </p:nvSpPr>
            <p:spPr bwMode="auto">
              <a:xfrm flipV="1">
                <a:off x="4419600" y="2871014"/>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71" name="Oval 214"/>
              <p:cNvSpPr>
                <a:spLocks noChangeArrowheads="1"/>
              </p:cNvSpPr>
              <p:nvPr/>
            </p:nvSpPr>
            <p:spPr bwMode="auto">
              <a:xfrm flipV="1">
                <a:off x="4750355" y="29626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72" name="Oval 215"/>
              <p:cNvSpPr>
                <a:spLocks noChangeArrowheads="1"/>
              </p:cNvSpPr>
              <p:nvPr/>
            </p:nvSpPr>
            <p:spPr bwMode="auto">
              <a:xfrm flipV="1">
                <a:off x="5134910" y="29011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73" name="Line 216"/>
              <p:cNvSpPr>
                <a:spLocks noChangeShapeType="1"/>
              </p:cNvSpPr>
              <p:nvPr/>
            </p:nvSpPr>
            <p:spPr bwMode="auto">
              <a:xfrm flipV="1">
                <a:off x="4962502" y="22908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74" name="Line 217"/>
              <p:cNvSpPr>
                <a:spLocks noChangeShapeType="1"/>
              </p:cNvSpPr>
              <p:nvPr/>
            </p:nvSpPr>
            <p:spPr bwMode="auto">
              <a:xfrm flipH="1" flipV="1">
                <a:off x="5041981" y="22908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75" name="Line 218"/>
              <p:cNvSpPr>
                <a:spLocks noChangeShapeType="1"/>
              </p:cNvSpPr>
              <p:nvPr/>
            </p:nvSpPr>
            <p:spPr bwMode="auto">
              <a:xfrm flipH="1">
                <a:off x="4459339" y="25196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76" name="Line 219"/>
              <p:cNvSpPr>
                <a:spLocks noChangeShapeType="1"/>
              </p:cNvSpPr>
              <p:nvPr/>
            </p:nvSpPr>
            <p:spPr bwMode="auto">
              <a:xfrm flipH="1" flipV="1">
                <a:off x="4658037" y="25196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77" name="Line 220"/>
              <p:cNvSpPr>
                <a:spLocks noChangeShapeType="1"/>
              </p:cNvSpPr>
              <p:nvPr/>
            </p:nvSpPr>
            <p:spPr bwMode="auto">
              <a:xfrm flipV="1">
                <a:off x="4883023" y="27485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78" name="Line 221"/>
              <p:cNvSpPr>
                <a:spLocks noChangeShapeType="1"/>
              </p:cNvSpPr>
              <p:nvPr/>
            </p:nvSpPr>
            <p:spPr bwMode="auto">
              <a:xfrm flipV="1">
                <a:off x="4962502" y="29626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79" name="Line 222"/>
              <p:cNvSpPr>
                <a:spLocks noChangeShapeType="1"/>
              </p:cNvSpPr>
              <p:nvPr/>
            </p:nvSpPr>
            <p:spPr bwMode="auto">
              <a:xfrm flipH="1" flipV="1">
                <a:off x="5266968" y="25049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80" name="Line 223"/>
              <p:cNvSpPr>
                <a:spLocks noChangeShapeType="1"/>
              </p:cNvSpPr>
              <p:nvPr/>
            </p:nvSpPr>
            <p:spPr bwMode="auto">
              <a:xfrm flipH="1" flipV="1">
                <a:off x="5214389" y="25049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81" name="Line 224"/>
              <p:cNvSpPr>
                <a:spLocks noChangeShapeType="1"/>
              </p:cNvSpPr>
              <p:nvPr/>
            </p:nvSpPr>
            <p:spPr bwMode="auto">
              <a:xfrm>
                <a:off x="4565108" y="29626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82" name="Line 225"/>
              <p:cNvSpPr>
                <a:spLocks noChangeShapeType="1"/>
              </p:cNvSpPr>
              <p:nvPr/>
            </p:nvSpPr>
            <p:spPr bwMode="auto">
              <a:xfrm flipV="1">
                <a:off x="4949052" y="25049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83" name="Line 226"/>
              <p:cNvSpPr>
                <a:spLocks noChangeShapeType="1"/>
              </p:cNvSpPr>
              <p:nvPr/>
            </p:nvSpPr>
            <p:spPr bwMode="auto">
              <a:xfrm flipH="1">
                <a:off x="4525368" y="22908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84" name="Line 227"/>
              <p:cNvSpPr>
                <a:spLocks noChangeShapeType="1"/>
              </p:cNvSpPr>
              <p:nvPr/>
            </p:nvSpPr>
            <p:spPr bwMode="auto">
              <a:xfrm flipV="1">
                <a:off x="4552269" y="22908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85" name="Oval 228"/>
              <p:cNvSpPr>
                <a:spLocks noChangeArrowheads="1"/>
              </p:cNvSpPr>
              <p:nvPr/>
            </p:nvSpPr>
            <p:spPr bwMode="auto">
              <a:xfrm flipV="1">
                <a:off x="4499079" y="23978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86" name="Rectangle 229"/>
              <p:cNvSpPr>
                <a:spLocks noChangeArrowheads="1"/>
              </p:cNvSpPr>
              <p:nvPr/>
            </p:nvSpPr>
            <p:spPr bwMode="auto">
              <a:xfrm flipV="1">
                <a:off x="4896474" y="21689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87" name="Line 230"/>
              <p:cNvSpPr>
                <a:spLocks noChangeShapeType="1"/>
              </p:cNvSpPr>
              <p:nvPr/>
            </p:nvSpPr>
            <p:spPr bwMode="auto">
              <a:xfrm flipV="1">
                <a:off x="4565108" y="27485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88" name="Line 232"/>
              <p:cNvSpPr>
                <a:spLocks noChangeShapeType="1"/>
              </p:cNvSpPr>
              <p:nvPr/>
            </p:nvSpPr>
            <p:spPr bwMode="auto">
              <a:xfrm>
                <a:off x="5827326" y="20428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89" name="Rectangle 233"/>
              <p:cNvSpPr>
                <a:spLocks noChangeArrowheads="1"/>
              </p:cNvSpPr>
              <p:nvPr/>
            </p:nvSpPr>
            <p:spPr bwMode="auto">
              <a:xfrm>
                <a:off x="6277910" y="19511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90" name="Oval 234"/>
              <p:cNvSpPr>
                <a:spLocks noChangeArrowheads="1"/>
              </p:cNvSpPr>
              <p:nvPr/>
            </p:nvSpPr>
            <p:spPr bwMode="auto">
              <a:xfrm flipH="1">
                <a:off x="5999734" y="17075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91" name="Rectangle 235"/>
              <p:cNvSpPr>
                <a:spLocks noChangeArrowheads="1"/>
              </p:cNvSpPr>
              <p:nvPr/>
            </p:nvSpPr>
            <p:spPr bwMode="auto">
              <a:xfrm>
                <a:off x="6502897" y="16613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92" name="Rectangle 236"/>
              <p:cNvSpPr>
                <a:spLocks noChangeArrowheads="1"/>
              </p:cNvSpPr>
              <p:nvPr/>
            </p:nvSpPr>
            <p:spPr bwMode="auto">
              <a:xfrm>
                <a:off x="5562600" y="14632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93" name="Oval 237"/>
              <p:cNvSpPr>
                <a:spLocks noChangeArrowheads="1"/>
              </p:cNvSpPr>
              <p:nvPr/>
            </p:nvSpPr>
            <p:spPr bwMode="auto">
              <a:xfrm>
                <a:off x="5893355" y="13716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94" name="Oval 238"/>
              <p:cNvSpPr>
                <a:spLocks noChangeArrowheads="1"/>
              </p:cNvSpPr>
              <p:nvPr/>
            </p:nvSpPr>
            <p:spPr bwMode="auto">
              <a:xfrm>
                <a:off x="6277910" y="14325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995" name="Line 239"/>
              <p:cNvSpPr>
                <a:spLocks noChangeShapeType="1"/>
              </p:cNvSpPr>
              <p:nvPr/>
            </p:nvSpPr>
            <p:spPr bwMode="auto">
              <a:xfrm>
                <a:off x="6105502" y="18293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96" name="Line 240"/>
              <p:cNvSpPr>
                <a:spLocks noChangeShapeType="1"/>
              </p:cNvSpPr>
              <p:nvPr/>
            </p:nvSpPr>
            <p:spPr bwMode="auto">
              <a:xfrm flipH="1">
                <a:off x="6184981" y="20736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97" name="Line 241"/>
              <p:cNvSpPr>
                <a:spLocks noChangeShapeType="1"/>
              </p:cNvSpPr>
              <p:nvPr/>
            </p:nvSpPr>
            <p:spPr bwMode="auto">
              <a:xfrm flipH="1" flipV="1">
                <a:off x="5602339" y="15850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98" name="Line 242"/>
              <p:cNvSpPr>
                <a:spLocks noChangeShapeType="1"/>
              </p:cNvSpPr>
              <p:nvPr/>
            </p:nvSpPr>
            <p:spPr bwMode="auto">
              <a:xfrm flipH="1">
                <a:off x="5801037" y="14934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99" name="Line 243"/>
              <p:cNvSpPr>
                <a:spLocks noChangeShapeType="1"/>
              </p:cNvSpPr>
              <p:nvPr/>
            </p:nvSpPr>
            <p:spPr bwMode="auto">
              <a:xfrm>
                <a:off x="6026023" y="14934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00" name="Line 244"/>
              <p:cNvSpPr>
                <a:spLocks noChangeShapeType="1"/>
              </p:cNvSpPr>
              <p:nvPr/>
            </p:nvSpPr>
            <p:spPr bwMode="auto">
              <a:xfrm>
                <a:off x="6105502" y="14325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01" name="Line 245"/>
              <p:cNvSpPr>
                <a:spLocks noChangeShapeType="1"/>
              </p:cNvSpPr>
              <p:nvPr/>
            </p:nvSpPr>
            <p:spPr bwMode="auto">
              <a:xfrm flipH="1">
                <a:off x="6409968" y="17838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02" name="Line 246"/>
              <p:cNvSpPr>
                <a:spLocks noChangeShapeType="1"/>
              </p:cNvSpPr>
              <p:nvPr/>
            </p:nvSpPr>
            <p:spPr bwMode="auto">
              <a:xfrm flipH="1">
                <a:off x="6357389" y="15549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03" name="Line 247"/>
              <p:cNvSpPr>
                <a:spLocks noChangeShapeType="1"/>
              </p:cNvSpPr>
              <p:nvPr/>
            </p:nvSpPr>
            <p:spPr bwMode="auto">
              <a:xfrm flipV="1">
                <a:off x="5708108" y="14478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04" name="Line 248"/>
              <p:cNvSpPr>
                <a:spLocks noChangeShapeType="1"/>
              </p:cNvSpPr>
              <p:nvPr/>
            </p:nvSpPr>
            <p:spPr bwMode="auto">
              <a:xfrm>
                <a:off x="6092052" y="14632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05" name="Line 249"/>
              <p:cNvSpPr>
                <a:spLocks noChangeShapeType="1"/>
              </p:cNvSpPr>
              <p:nvPr/>
            </p:nvSpPr>
            <p:spPr bwMode="auto">
              <a:xfrm flipH="1" flipV="1">
                <a:off x="5668368" y="15850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06" name="Line 250"/>
              <p:cNvSpPr>
                <a:spLocks noChangeShapeType="1"/>
              </p:cNvSpPr>
              <p:nvPr/>
            </p:nvSpPr>
            <p:spPr bwMode="auto">
              <a:xfrm>
                <a:off x="5695269" y="15850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07" name="Oval 251"/>
              <p:cNvSpPr>
                <a:spLocks noChangeArrowheads="1"/>
              </p:cNvSpPr>
              <p:nvPr/>
            </p:nvSpPr>
            <p:spPr bwMode="auto">
              <a:xfrm>
                <a:off x="5642079" y="19364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008" name="Rectangle 252"/>
              <p:cNvSpPr>
                <a:spLocks noChangeArrowheads="1"/>
              </p:cNvSpPr>
              <p:nvPr/>
            </p:nvSpPr>
            <p:spPr bwMode="auto">
              <a:xfrm>
                <a:off x="6039474" y="21652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009" name="Line 253"/>
              <p:cNvSpPr>
                <a:spLocks noChangeShapeType="1"/>
              </p:cNvSpPr>
              <p:nvPr/>
            </p:nvSpPr>
            <p:spPr bwMode="auto">
              <a:xfrm>
                <a:off x="5708108" y="15395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10" name="Line 254"/>
              <p:cNvSpPr>
                <a:spLocks noChangeShapeType="1"/>
              </p:cNvSpPr>
              <p:nvPr/>
            </p:nvSpPr>
            <p:spPr bwMode="auto">
              <a:xfrm flipV="1">
                <a:off x="6795746" y="22908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11" name="Rectangle 255"/>
              <p:cNvSpPr>
                <a:spLocks noChangeArrowheads="1"/>
              </p:cNvSpPr>
              <p:nvPr/>
            </p:nvSpPr>
            <p:spPr bwMode="auto">
              <a:xfrm flipV="1">
                <a:off x="7246331" y="23824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012" name="Oval 256"/>
              <p:cNvSpPr>
                <a:spLocks noChangeArrowheads="1"/>
              </p:cNvSpPr>
              <p:nvPr/>
            </p:nvSpPr>
            <p:spPr bwMode="auto">
              <a:xfrm flipV="1">
                <a:off x="6968155" y="26267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013" name="Rectangle 257"/>
              <p:cNvSpPr>
                <a:spLocks noChangeArrowheads="1"/>
              </p:cNvSpPr>
              <p:nvPr/>
            </p:nvSpPr>
            <p:spPr bwMode="auto">
              <a:xfrm flipV="1">
                <a:off x="7471317" y="26722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014" name="Rectangle 258"/>
              <p:cNvSpPr>
                <a:spLocks noChangeArrowheads="1"/>
              </p:cNvSpPr>
              <p:nvPr/>
            </p:nvSpPr>
            <p:spPr bwMode="auto">
              <a:xfrm flipV="1">
                <a:off x="6531020" y="2871014"/>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015" name="Oval 259"/>
              <p:cNvSpPr>
                <a:spLocks noChangeArrowheads="1"/>
              </p:cNvSpPr>
              <p:nvPr/>
            </p:nvSpPr>
            <p:spPr bwMode="auto">
              <a:xfrm flipV="1">
                <a:off x="6861775" y="29626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016" name="Oval 260"/>
              <p:cNvSpPr>
                <a:spLocks noChangeArrowheads="1"/>
              </p:cNvSpPr>
              <p:nvPr/>
            </p:nvSpPr>
            <p:spPr bwMode="auto">
              <a:xfrm flipV="1">
                <a:off x="7246331" y="29011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017" name="Line 261"/>
              <p:cNvSpPr>
                <a:spLocks noChangeShapeType="1"/>
              </p:cNvSpPr>
              <p:nvPr/>
            </p:nvSpPr>
            <p:spPr bwMode="auto">
              <a:xfrm flipV="1">
                <a:off x="7073923" y="22908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18" name="Line 262"/>
              <p:cNvSpPr>
                <a:spLocks noChangeShapeType="1"/>
              </p:cNvSpPr>
              <p:nvPr/>
            </p:nvSpPr>
            <p:spPr bwMode="auto">
              <a:xfrm flipH="1" flipV="1">
                <a:off x="7153402" y="22908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19" name="Line 263"/>
              <p:cNvSpPr>
                <a:spLocks noChangeShapeType="1"/>
              </p:cNvSpPr>
              <p:nvPr/>
            </p:nvSpPr>
            <p:spPr bwMode="auto">
              <a:xfrm flipH="1">
                <a:off x="6570760" y="25196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20" name="Line 264"/>
              <p:cNvSpPr>
                <a:spLocks noChangeShapeType="1"/>
              </p:cNvSpPr>
              <p:nvPr/>
            </p:nvSpPr>
            <p:spPr bwMode="auto">
              <a:xfrm flipH="1" flipV="1">
                <a:off x="6769457" y="25196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21" name="Line 265"/>
              <p:cNvSpPr>
                <a:spLocks noChangeShapeType="1"/>
              </p:cNvSpPr>
              <p:nvPr/>
            </p:nvSpPr>
            <p:spPr bwMode="auto">
              <a:xfrm flipV="1">
                <a:off x="6994444" y="27485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22" name="Line 266"/>
              <p:cNvSpPr>
                <a:spLocks noChangeShapeType="1"/>
              </p:cNvSpPr>
              <p:nvPr/>
            </p:nvSpPr>
            <p:spPr bwMode="auto">
              <a:xfrm flipV="1">
                <a:off x="7073923" y="29626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23" name="Line 267"/>
              <p:cNvSpPr>
                <a:spLocks noChangeShapeType="1"/>
              </p:cNvSpPr>
              <p:nvPr/>
            </p:nvSpPr>
            <p:spPr bwMode="auto">
              <a:xfrm flipH="1" flipV="1">
                <a:off x="7378388" y="25049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24" name="Line 268"/>
              <p:cNvSpPr>
                <a:spLocks noChangeShapeType="1"/>
              </p:cNvSpPr>
              <p:nvPr/>
            </p:nvSpPr>
            <p:spPr bwMode="auto">
              <a:xfrm flipH="1" flipV="1">
                <a:off x="7325810" y="25049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25" name="Line 269"/>
              <p:cNvSpPr>
                <a:spLocks noChangeShapeType="1"/>
              </p:cNvSpPr>
              <p:nvPr/>
            </p:nvSpPr>
            <p:spPr bwMode="auto">
              <a:xfrm>
                <a:off x="6676528" y="29626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26" name="Line 270"/>
              <p:cNvSpPr>
                <a:spLocks noChangeShapeType="1"/>
              </p:cNvSpPr>
              <p:nvPr/>
            </p:nvSpPr>
            <p:spPr bwMode="auto">
              <a:xfrm flipV="1">
                <a:off x="7060472" y="25049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27" name="Line 271"/>
              <p:cNvSpPr>
                <a:spLocks noChangeShapeType="1"/>
              </p:cNvSpPr>
              <p:nvPr/>
            </p:nvSpPr>
            <p:spPr bwMode="auto">
              <a:xfrm flipH="1">
                <a:off x="6636788" y="22908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28" name="Line 272"/>
              <p:cNvSpPr>
                <a:spLocks noChangeShapeType="1"/>
              </p:cNvSpPr>
              <p:nvPr/>
            </p:nvSpPr>
            <p:spPr bwMode="auto">
              <a:xfrm flipV="1">
                <a:off x="6663689" y="22908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29" name="Oval 273"/>
              <p:cNvSpPr>
                <a:spLocks noChangeArrowheads="1"/>
              </p:cNvSpPr>
              <p:nvPr/>
            </p:nvSpPr>
            <p:spPr bwMode="auto">
              <a:xfrm flipV="1">
                <a:off x="6610499" y="23978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030" name="Rectangle 274"/>
              <p:cNvSpPr>
                <a:spLocks noChangeArrowheads="1"/>
              </p:cNvSpPr>
              <p:nvPr/>
            </p:nvSpPr>
            <p:spPr bwMode="auto">
              <a:xfrm flipV="1">
                <a:off x="7007894" y="21689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031" name="Line 275"/>
              <p:cNvSpPr>
                <a:spLocks noChangeShapeType="1"/>
              </p:cNvSpPr>
              <p:nvPr/>
            </p:nvSpPr>
            <p:spPr bwMode="auto">
              <a:xfrm flipV="1">
                <a:off x="6676528" y="27485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32" name="Line 276"/>
              <p:cNvSpPr>
                <a:spLocks noChangeShapeType="1"/>
              </p:cNvSpPr>
              <p:nvPr/>
            </p:nvSpPr>
            <p:spPr bwMode="auto">
              <a:xfrm flipH="1" flipV="1">
                <a:off x="6435646" y="205455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33" name="Rectangle 277"/>
              <p:cNvSpPr>
                <a:spLocks noChangeArrowheads="1"/>
              </p:cNvSpPr>
              <p:nvPr/>
            </p:nvSpPr>
            <p:spPr bwMode="auto">
              <a:xfrm flipH="1" flipV="1">
                <a:off x="6051701" y="214622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034" name="Oval 278"/>
              <p:cNvSpPr>
                <a:spLocks noChangeArrowheads="1"/>
              </p:cNvSpPr>
              <p:nvPr/>
            </p:nvSpPr>
            <p:spPr bwMode="auto">
              <a:xfrm flipH="1" flipV="1">
                <a:off x="6263849" y="239048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035" name="Rectangle 279"/>
              <p:cNvSpPr>
                <a:spLocks noChangeArrowheads="1"/>
              </p:cNvSpPr>
              <p:nvPr/>
            </p:nvSpPr>
            <p:spPr bwMode="auto">
              <a:xfrm flipH="1" flipV="1">
                <a:off x="5826715" y="2436018"/>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036" name="Rectangle 280"/>
              <p:cNvSpPr>
                <a:spLocks noChangeArrowheads="1"/>
              </p:cNvSpPr>
              <p:nvPr/>
            </p:nvSpPr>
            <p:spPr bwMode="auto">
              <a:xfrm flipH="1" flipV="1">
                <a:off x="6767012" y="2634750"/>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037" name="Oval 281"/>
              <p:cNvSpPr>
                <a:spLocks noChangeArrowheads="1"/>
              </p:cNvSpPr>
              <p:nvPr/>
            </p:nvSpPr>
            <p:spPr bwMode="auto">
              <a:xfrm flipH="1" flipV="1">
                <a:off x="6369617" y="2726426"/>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038" name="Oval 282"/>
              <p:cNvSpPr>
                <a:spLocks noChangeArrowheads="1"/>
              </p:cNvSpPr>
              <p:nvPr/>
            </p:nvSpPr>
            <p:spPr bwMode="auto">
              <a:xfrm flipH="1" flipV="1">
                <a:off x="5985673" y="2664899"/>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039" name="Line 283"/>
              <p:cNvSpPr>
                <a:spLocks noChangeShapeType="1"/>
              </p:cNvSpPr>
              <p:nvPr/>
            </p:nvSpPr>
            <p:spPr bwMode="auto">
              <a:xfrm flipH="1" flipV="1">
                <a:off x="6356167" y="2054550"/>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40" name="Line 284"/>
              <p:cNvSpPr>
                <a:spLocks noChangeShapeType="1"/>
              </p:cNvSpPr>
              <p:nvPr/>
            </p:nvSpPr>
            <p:spPr bwMode="auto">
              <a:xfrm flipV="1">
                <a:off x="6184370" y="2054550"/>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41" name="Line 285"/>
              <p:cNvSpPr>
                <a:spLocks noChangeShapeType="1"/>
              </p:cNvSpPr>
              <p:nvPr/>
            </p:nvSpPr>
            <p:spPr bwMode="auto">
              <a:xfrm>
                <a:off x="6779851" y="2283431"/>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42" name="Line 286"/>
              <p:cNvSpPr>
                <a:spLocks noChangeShapeType="1"/>
              </p:cNvSpPr>
              <p:nvPr/>
            </p:nvSpPr>
            <p:spPr bwMode="auto">
              <a:xfrm flipV="1">
                <a:off x="6502286" y="2283431"/>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43" name="Line 287"/>
              <p:cNvSpPr>
                <a:spLocks noChangeShapeType="1"/>
              </p:cNvSpPr>
              <p:nvPr/>
            </p:nvSpPr>
            <p:spPr bwMode="auto">
              <a:xfrm flipH="1" flipV="1">
                <a:off x="6395906" y="2512311"/>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44" name="Line 288"/>
              <p:cNvSpPr>
                <a:spLocks noChangeShapeType="1"/>
              </p:cNvSpPr>
              <p:nvPr/>
            </p:nvSpPr>
            <p:spPr bwMode="auto">
              <a:xfrm flipH="1" flipV="1">
                <a:off x="6197209" y="272642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45" name="Line 289"/>
              <p:cNvSpPr>
                <a:spLocks noChangeShapeType="1"/>
              </p:cNvSpPr>
              <p:nvPr/>
            </p:nvSpPr>
            <p:spPr bwMode="auto">
              <a:xfrm flipV="1">
                <a:off x="5945933" y="2268664"/>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46" name="Line 290"/>
              <p:cNvSpPr>
                <a:spLocks noChangeShapeType="1"/>
              </p:cNvSpPr>
              <p:nvPr/>
            </p:nvSpPr>
            <p:spPr bwMode="auto">
              <a:xfrm flipV="1">
                <a:off x="6078602" y="226866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47" name="Line 291"/>
              <p:cNvSpPr>
                <a:spLocks noChangeShapeType="1"/>
              </p:cNvSpPr>
              <p:nvPr/>
            </p:nvSpPr>
            <p:spPr bwMode="auto">
              <a:xfrm flipH="1">
                <a:off x="6581765" y="2726426"/>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48" name="Line 292"/>
              <p:cNvSpPr>
                <a:spLocks noChangeShapeType="1"/>
              </p:cNvSpPr>
              <p:nvPr/>
            </p:nvSpPr>
            <p:spPr bwMode="auto">
              <a:xfrm flipH="1" flipV="1">
                <a:off x="6144630" y="2268664"/>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49" name="Line 293"/>
              <p:cNvSpPr>
                <a:spLocks noChangeShapeType="1"/>
              </p:cNvSpPr>
              <p:nvPr/>
            </p:nvSpPr>
            <p:spPr bwMode="auto">
              <a:xfrm>
                <a:off x="6409356" y="2054550"/>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50" name="Line 294"/>
              <p:cNvSpPr>
                <a:spLocks noChangeShapeType="1"/>
              </p:cNvSpPr>
              <p:nvPr/>
            </p:nvSpPr>
            <p:spPr bwMode="auto">
              <a:xfrm flipH="1" flipV="1">
                <a:off x="6383067" y="2054550"/>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51" name="Oval 295"/>
              <p:cNvSpPr>
                <a:spLocks noChangeArrowheads="1"/>
              </p:cNvSpPr>
              <p:nvPr/>
            </p:nvSpPr>
            <p:spPr bwMode="auto">
              <a:xfrm flipH="1" flipV="1">
                <a:off x="6621504" y="2161607"/>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052" name="Rectangle 296"/>
              <p:cNvSpPr>
                <a:spLocks noChangeArrowheads="1"/>
              </p:cNvSpPr>
              <p:nvPr/>
            </p:nvSpPr>
            <p:spPr bwMode="auto">
              <a:xfrm flipH="1" flipV="1">
                <a:off x="6290138" y="1932727"/>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053" name="Line 297"/>
              <p:cNvSpPr>
                <a:spLocks noChangeShapeType="1"/>
              </p:cNvSpPr>
              <p:nvPr/>
            </p:nvSpPr>
            <p:spPr bwMode="auto">
              <a:xfrm flipH="1" flipV="1">
                <a:off x="5972222" y="2512311"/>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54" name="Line 298"/>
              <p:cNvSpPr>
                <a:spLocks noChangeShapeType="1"/>
              </p:cNvSpPr>
              <p:nvPr/>
            </p:nvSpPr>
            <p:spPr bwMode="auto">
              <a:xfrm flipH="1">
                <a:off x="7139951" y="20428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55" name="Rectangle 299"/>
              <p:cNvSpPr>
                <a:spLocks noChangeArrowheads="1"/>
              </p:cNvSpPr>
              <p:nvPr/>
            </p:nvSpPr>
            <p:spPr bwMode="auto">
              <a:xfrm flipH="1">
                <a:off x="6756007" y="19511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056" name="Oval 300"/>
              <p:cNvSpPr>
                <a:spLocks noChangeArrowheads="1"/>
              </p:cNvSpPr>
              <p:nvPr/>
            </p:nvSpPr>
            <p:spPr bwMode="auto">
              <a:xfrm flipH="1">
                <a:off x="6968155" y="17075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057" name="Rectangle 301"/>
              <p:cNvSpPr>
                <a:spLocks noChangeArrowheads="1"/>
              </p:cNvSpPr>
              <p:nvPr/>
            </p:nvSpPr>
            <p:spPr bwMode="auto">
              <a:xfrm flipH="1">
                <a:off x="6531020" y="16613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058" name="Rectangle 302"/>
              <p:cNvSpPr>
                <a:spLocks noChangeArrowheads="1"/>
              </p:cNvSpPr>
              <p:nvPr/>
            </p:nvSpPr>
            <p:spPr bwMode="auto">
              <a:xfrm flipH="1">
                <a:off x="7471317" y="14632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059" name="Oval 303"/>
              <p:cNvSpPr>
                <a:spLocks noChangeArrowheads="1"/>
              </p:cNvSpPr>
              <p:nvPr/>
            </p:nvSpPr>
            <p:spPr bwMode="auto">
              <a:xfrm flipH="1">
                <a:off x="7073923" y="13716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060" name="Oval 304"/>
              <p:cNvSpPr>
                <a:spLocks noChangeArrowheads="1"/>
              </p:cNvSpPr>
              <p:nvPr/>
            </p:nvSpPr>
            <p:spPr bwMode="auto">
              <a:xfrm flipH="1">
                <a:off x="6689978" y="14325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061" name="Line 305"/>
              <p:cNvSpPr>
                <a:spLocks noChangeShapeType="1"/>
              </p:cNvSpPr>
              <p:nvPr/>
            </p:nvSpPr>
            <p:spPr bwMode="auto">
              <a:xfrm flipH="1">
                <a:off x="7060472" y="18293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62" name="Line 306"/>
              <p:cNvSpPr>
                <a:spLocks noChangeShapeType="1"/>
              </p:cNvSpPr>
              <p:nvPr/>
            </p:nvSpPr>
            <p:spPr bwMode="auto">
              <a:xfrm>
                <a:off x="6888676" y="20736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63" name="Line 307"/>
              <p:cNvSpPr>
                <a:spLocks noChangeShapeType="1"/>
              </p:cNvSpPr>
              <p:nvPr/>
            </p:nvSpPr>
            <p:spPr bwMode="auto">
              <a:xfrm flipV="1">
                <a:off x="7484156" y="15850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64" name="Line 308"/>
              <p:cNvSpPr>
                <a:spLocks noChangeShapeType="1"/>
              </p:cNvSpPr>
              <p:nvPr/>
            </p:nvSpPr>
            <p:spPr bwMode="auto">
              <a:xfrm>
                <a:off x="7206591" y="14934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65" name="Line 309"/>
              <p:cNvSpPr>
                <a:spLocks noChangeShapeType="1"/>
              </p:cNvSpPr>
              <p:nvPr/>
            </p:nvSpPr>
            <p:spPr bwMode="auto">
              <a:xfrm flipH="1">
                <a:off x="7100212" y="14934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66" name="Line 310"/>
              <p:cNvSpPr>
                <a:spLocks noChangeShapeType="1"/>
              </p:cNvSpPr>
              <p:nvPr/>
            </p:nvSpPr>
            <p:spPr bwMode="auto">
              <a:xfrm flipH="1">
                <a:off x="6901515" y="14325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67" name="Line 311"/>
              <p:cNvSpPr>
                <a:spLocks noChangeShapeType="1"/>
              </p:cNvSpPr>
              <p:nvPr/>
            </p:nvSpPr>
            <p:spPr bwMode="auto">
              <a:xfrm>
                <a:off x="6650239" y="17838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68" name="Line 312"/>
              <p:cNvSpPr>
                <a:spLocks noChangeShapeType="1"/>
              </p:cNvSpPr>
              <p:nvPr/>
            </p:nvSpPr>
            <p:spPr bwMode="auto">
              <a:xfrm>
                <a:off x="6782907" y="15549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69" name="Line 313"/>
              <p:cNvSpPr>
                <a:spLocks noChangeShapeType="1"/>
              </p:cNvSpPr>
              <p:nvPr/>
            </p:nvSpPr>
            <p:spPr bwMode="auto">
              <a:xfrm flipH="1" flipV="1">
                <a:off x="7286070" y="14478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70" name="Line 314"/>
              <p:cNvSpPr>
                <a:spLocks noChangeShapeType="1"/>
              </p:cNvSpPr>
              <p:nvPr/>
            </p:nvSpPr>
            <p:spPr bwMode="auto">
              <a:xfrm flipH="1">
                <a:off x="6848936" y="14632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71" name="Line 315"/>
              <p:cNvSpPr>
                <a:spLocks noChangeShapeType="1"/>
              </p:cNvSpPr>
              <p:nvPr/>
            </p:nvSpPr>
            <p:spPr bwMode="auto">
              <a:xfrm flipV="1">
                <a:off x="7113662" y="15850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72" name="Line 316"/>
              <p:cNvSpPr>
                <a:spLocks noChangeShapeType="1"/>
              </p:cNvSpPr>
              <p:nvPr/>
            </p:nvSpPr>
            <p:spPr bwMode="auto">
              <a:xfrm flipH="1">
                <a:off x="7087373" y="15850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73" name="Oval 317"/>
              <p:cNvSpPr>
                <a:spLocks noChangeArrowheads="1"/>
              </p:cNvSpPr>
              <p:nvPr/>
            </p:nvSpPr>
            <p:spPr bwMode="auto">
              <a:xfrm flipH="1">
                <a:off x="7325810" y="19364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074" name="Rectangle 318"/>
              <p:cNvSpPr>
                <a:spLocks noChangeArrowheads="1"/>
              </p:cNvSpPr>
              <p:nvPr/>
            </p:nvSpPr>
            <p:spPr bwMode="auto">
              <a:xfrm flipH="1">
                <a:off x="6994444" y="21652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075" name="Line 319"/>
              <p:cNvSpPr>
                <a:spLocks noChangeShapeType="1"/>
              </p:cNvSpPr>
              <p:nvPr/>
            </p:nvSpPr>
            <p:spPr bwMode="auto">
              <a:xfrm flipH="1">
                <a:off x="6676528" y="15395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76" name="Line 321"/>
              <p:cNvSpPr>
                <a:spLocks noChangeShapeType="1"/>
              </p:cNvSpPr>
              <p:nvPr/>
            </p:nvSpPr>
            <p:spPr bwMode="auto">
              <a:xfrm flipH="1">
                <a:off x="4472951" y="25000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77" name="Rectangle 322"/>
              <p:cNvSpPr>
                <a:spLocks noChangeArrowheads="1"/>
              </p:cNvSpPr>
              <p:nvPr/>
            </p:nvSpPr>
            <p:spPr bwMode="auto">
              <a:xfrm flipH="1">
                <a:off x="4089007" y="24083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078" name="Oval 323"/>
              <p:cNvSpPr>
                <a:spLocks noChangeArrowheads="1"/>
              </p:cNvSpPr>
              <p:nvPr/>
            </p:nvSpPr>
            <p:spPr bwMode="auto">
              <a:xfrm>
                <a:off x="4301155" y="21647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079" name="Rectangle 324"/>
              <p:cNvSpPr>
                <a:spLocks noChangeArrowheads="1"/>
              </p:cNvSpPr>
              <p:nvPr/>
            </p:nvSpPr>
            <p:spPr bwMode="auto">
              <a:xfrm flipH="1">
                <a:off x="3864020" y="21185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080" name="Rectangle 325"/>
              <p:cNvSpPr>
                <a:spLocks noChangeArrowheads="1"/>
              </p:cNvSpPr>
              <p:nvPr/>
            </p:nvSpPr>
            <p:spPr bwMode="auto">
              <a:xfrm flipH="1">
                <a:off x="4804317" y="19204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081" name="Oval 326"/>
              <p:cNvSpPr>
                <a:spLocks noChangeArrowheads="1"/>
              </p:cNvSpPr>
              <p:nvPr/>
            </p:nvSpPr>
            <p:spPr bwMode="auto">
              <a:xfrm flipH="1">
                <a:off x="4406923" y="18288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082" name="Oval 327"/>
              <p:cNvSpPr>
                <a:spLocks noChangeArrowheads="1"/>
              </p:cNvSpPr>
              <p:nvPr/>
            </p:nvSpPr>
            <p:spPr bwMode="auto">
              <a:xfrm flipH="1">
                <a:off x="4022978" y="18897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083" name="Line 328"/>
              <p:cNvSpPr>
                <a:spLocks noChangeShapeType="1"/>
              </p:cNvSpPr>
              <p:nvPr/>
            </p:nvSpPr>
            <p:spPr bwMode="auto">
              <a:xfrm flipH="1">
                <a:off x="4393472" y="22865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84" name="Line 329"/>
              <p:cNvSpPr>
                <a:spLocks noChangeShapeType="1"/>
              </p:cNvSpPr>
              <p:nvPr/>
            </p:nvSpPr>
            <p:spPr bwMode="auto">
              <a:xfrm>
                <a:off x="4221676" y="25308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85" name="Line 330"/>
              <p:cNvSpPr>
                <a:spLocks noChangeShapeType="1"/>
              </p:cNvSpPr>
              <p:nvPr/>
            </p:nvSpPr>
            <p:spPr bwMode="auto">
              <a:xfrm flipV="1">
                <a:off x="4817156" y="20422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86" name="Line 331"/>
              <p:cNvSpPr>
                <a:spLocks noChangeShapeType="1"/>
              </p:cNvSpPr>
              <p:nvPr/>
            </p:nvSpPr>
            <p:spPr bwMode="auto">
              <a:xfrm>
                <a:off x="4539591" y="19506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87" name="Line 332"/>
              <p:cNvSpPr>
                <a:spLocks noChangeShapeType="1"/>
              </p:cNvSpPr>
              <p:nvPr/>
            </p:nvSpPr>
            <p:spPr bwMode="auto">
              <a:xfrm flipH="1">
                <a:off x="4433212" y="19506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88" name="Line 333"/>
              <p:cNvSpPr>
                <a:spLocks noChangeShapeType="1"/>
              </p:cNvSpPr>
              <p:nvPr/>
            </p:nvSpPr>
            <p:spPr bwMode="auto">
              <a:xfrm flipH="1">
                <a:off x="4234515" y="18897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89" name="Line 334"/>
              <p:cNvSpPr>
                <a:spLocks noChangeShapeType="1"/>
              </p:cNvSpPr>
              <p:nvPr/>
            </p:nvSpPr>
            <p:spPr bwMode="auto">
              <a:xfrm>
                <a:off x="3983239" y="22410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90" name="Line 335"/>
              <p:cNvSpPr>
                <a:spLocks noChangeShapeType="1"/>
              </p:cNvSpPr>
              <p:nvPr/>
            </p:nvSpPr>
            <p:spPr bwMode="auto">
              <a:xfrm>
                <a:off x="4115907" y="20121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91" name="Line 336"/>
              <p:cNvSpPr>
                <a:spLocks noChangeShapeType="1"/>
              </p:cNvSpPr>
              <p:nvPr/>
            </p:nvSpPr>
            <p:spPr bwMode="auto">
              <a:xfrm flipH="1" flipV="1">
                <a:off x="4619070" y="19050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92" name="Line 337"/>
              <p:cNvSpPr>
                <a:spLocks noChangeShapeType="1"/>
              </p:cNvSpPr>
              <p:nvPr/>
            </p:nvSpPr>
            <p:spPr bwMode="auto">
              <a:xfrm flipH="1">
                <a:off x="4181936" y="19204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93" name="Line 338"/>
              <p:cNvSpPr>
                <a:spLocks noChangeShapeType="1"/>
              </p:cNvSpPr>
              <p:nvPr/>
            </p:nvSpPr>
            <p:spPr bwMode="auto">
              <a:xfrm flipV="1">
                <a:off x="4446662" y="20422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94" name="Line 339"/>
              <p:cNvSpPr>
                <a:spLocks noChangeShapeType="1"/>
              </p:cNvSpPr>
              <p:nvPr/>
            </p:nvSpPr>
            <p:spPr bwMode="auto">
              <a:xfrm flipH="1">
                <a:off x="4420373" y="20422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95" name="Oval 340"/>
              <p:cNvSpPr>
                <a:spLocks noChangeArrowheads="1"/>
              </p:cNvSpPr>
              <p:nvPr/>
            </p:nvSpPr>
            <p:spPr bwMode="auto">
              <a:xfrm flipH="1">
                <a:off x="4658810" y="23936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096" name="Rectangle 341"/>
              <p:cNvSpPr>
                <a:spLocks noChangeArrowheads="1"/>
              </p:cNvSpPr>
              <p:nvPr/>
            </p:nvSpPr>
            <p:spPr bwMode="auto">
              <a:xfrm flipH="1">
                <a:off x="4327444" y="26224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097" name="Line 342"/>
              <p:cNvSpPr>
                <a:spLocks noChangeShapeType="1"/>
              </p:cNvSpPr>
              <p:nvPr/>
            </p:nvSpPr>
            <p:spPr bwMode="auto">
              <a:xfrm flipH="1">
                <a:off x="4009528" y="19967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98" name="Line 343"/>
              <p:cNvSpPr>
                <a:spLocks noChangeShapeType="1"/>
              </p:cNvSpPr>
              <p:nvPr/>
            </p:nvSpPr>
            <p:spPr bwMode="auto">
              <a:xfrm flipH="1" flipV="1">
                <a:off x="3504531" y="27480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99" name="Rectangle 344"/>
              <p:cNvSpPr>
                <a:spLocks noChangeArrowheads="1"/>
              </p:cNvSpPr>
              <p:nvPr/>
            </p:nvSpPr>
            <p:spPr bwMode="auto">
              <a:xfrm flipH="1" flipV="1">
                <a:off x="3120587" y="28396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00" name="Oval 345"/>
              <p:cNvSpPr>
                <a:spLocks noChangeArrowheads="1"/>
              </p:cNvSpPr>
              <p:nvPr/>
            </p:nvSpPr>
            <p:spPr bwMode="auto">
              <a:xfrm flipH="1" flipV="1">
                <a:off x="3332734" y="30839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01" name="Rectangle 346"/>
              <p:cNvSpPr>
                <a:spLocks noChangeArrowheads="1"/>
              </p:cNvSpPr>
              <p:nvPr/>
            </p:nvSpPr>
            <p:spPr bwMode="auto">
              <a:xfrm flipH="1" flipV="1">
                <a:off x="2895600" y="31294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02" name="Rectangle 347"/>
              <p:cNvSpPr>
                <a:spLocks noChangeArrowheads="1"/>
              </p:cNvSpPr>
              <p:nvPr/>
            </p:nvSpPr>
            <p:spPr bwMode="auto">
              <a:xfrm flipH="1" flipV="1">
                <a:off x="3835897" y="3328214"/>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03" name="Oval 348"/>
              <p:cNvSpPr>
                <a:spLocks noChangeArrowheads="1"/>
              </p:cNvSpPr>
              <p:nvPr/>
            </p:nvSpPr>
            <p:spPr bwMode="auto">
              <a:xfrm flipH="1" flipV="1">
                <a:off x="3438502" y="34198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04" name="Oval 349"/>
              <p:cNvSpPr>
                <a:spLocks noChangeArrowheads="1"/>
              </p:cNvSpPr>
              <p:nvPr/>
            </p:nvSpPr>
            <p:spPr bwMode="auto">
              <a:xfrm flipH="1" flipV="1">
                <a:off x="3054558" y="33583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05" name="Line 350"/>
              <p:cNvSpPr>
                <a:spLocks noChangeShapeType="1"/>
              </p:cNvSpPr>
              <p:nvPr/>
            </p:nvSpPr>
            <p:spPr bwMode="auto">
              <a:xfrm flipH="1" flipV="1">
                <a:off x="3425052" y="27480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06" name="Line 351"/>
              <p:cNvSpPr>
                <a:spLocks noChangeShapeType="1"/>
              </p:cNvSpPr>
              <p:nvPr/>
            </p:nvSpPr>
            <p:spPr bwMode="auto">
              <a:xfrm flipV="1">
                <a:off x="3253255" y="27480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07" name="Line 352"/>
              <p:cNvSpPr>
                <a:spLocks noChangeShapeType="1"/>
              </p:cNvSpPr>
              <p:nvPr/>
            </p:nvSpPr>
            <p:spPr bwMode="auto">
              <a:xfrm>
                <a:off x="3848736" y="29768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08" name="Line 353"/>
              <p:cNvSpPr>
                <a:spLocks noChangeShapeType="1"/>
              </p:cNvSpPr>
              <p:nvPr/>
            </p:nvSpPr>
            <p:spPr bwMode="auto">
              <a:xfrm flipV="1">
                <a:off x="3571171" y="29768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09" name="Line 354"/>
              <p:cNvSpPr>
                <a:spLocks noChangeShapeType="1"/>
              </p:cNvSpPr>
              <p:nvPr/>
            </p:nvSpPr>
            <p:spPr bwMode="auto">
              <a:xfrm flipH="1" flipV="1">
                <a:off x="3464792" y="32057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10" name="Line 355"/>
              <p:cNvSpPr>
                <a:spLocks noChangeShapeType="1"/>
              </p:cNvSpPr>
              <p:nvPr/>
            </p:nvSpPr>
            <p:spPr bwMode="auto">
              <a:xfrm flipH="1" flipV="1">
                <a:off x="3266094" y="34198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11" name="Line 356"/>
              <p:cNvSpPr>
                <a:spLocks noChangeShapeType="1"/>
              </p:cNvSpPr>
              <p:nvPr/>
            </p:nvSpPr>
            <p:spPr bwMode="auto">
              <a:xfrm flipV="1">
                <a:off x="3014818" y="29621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12" name="Line 357"/>
              <p:cNvSpPr>
                <a:spLocks noChangeShapeType="1"/>
              </p:cNvSpPr>
              <p:nvPr/>
            </p:nvSpPr>
            <p:spPr bwMode="auto">
              <a:xfrm flipV="1">
                <a:off x="3147487" y="29621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13" name="Line 358"/>
              <p:cNvSpPr>
                <a:spLocks noChangeShapeType="1"/>
              </p:cNvSpPr>
              <p:nvPr/>
            </p:nvSpPr>
            <p:spPr bwMode="auto">
              <a:xfrm flipH="1">
                <a:off x="3650650" y="34198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14" name="Line 359"/>
              <p:cNvSpPr>
                <a:spLocks noChangeShapeType="1"/>
              </p:cNvSpPr>
              <p:nvPr/>
            </p:nvSpPr>
            <p:spPr bwMode="auto">
              <a:xfrm flipH="1" flipV="1">
                <a:off x="3213516" y="29621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15" name="Line 360"/>
              <p:cNvSpPr>
                <a:spLocks noChangeShapeType="1"/>
              </p:cNvSpPr>
              <p:nvPr/>
            </p:nvSpPr>
            <p:spPr bwMode="auto">
              <a:xfrm>
                <a:off x="3478242" y="27480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16" name="Line 361"/>
              <p:cNvSpPr>
                <a:spLocks noChangeShapeType="1"/>
              </p:cNvSpPr>
              <p:nvPr/>
            </p:nvSpPr>
            <p:spPr bwMode="auto">
              <a:xfrm flipH="1" flipV="1">
                <a:off x="3451953" y="27480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17" name="Oval 362"/>
              <p:cNvSpPr>
                <a:spLocks noChangeArrowheads="1"/>
              </p:cNvSpPr>
              <p:nvPr/>
            </p:nvSpPr>
            <p:spPr bwMode="auto">
              <a:xfrm flipH="1" flipV="1">
                <a:off x="3690389" y="28550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18" name="Rectangle 363"/>
              <p:cNvSpPr>
                <a:spLocks noChangeArrowheads="1"/>
              </p:cNvSpPr>
              <p:nvPr/>
            </p:nvSpPr>
            <p:spPr bwMode="auto">
              <a:xfrm flipH="1" flipV="1">
                <a:off x="3359023" y="26261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19" name="Line 364"/>
              <p:cNvSpPr>
                <a:spLocks noChangeShapeType="1"/>
              </p:cNvSpPr>
              <p:nvPr/>
            </p:nvSpPr>
            <p:spPr bwMode="auto">
              <a:xfrm flipH="1" flipV="1">
                <a:off x="3041108" y="32057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20" name="Line 365"/>
              <p:cNvSpPr>
                <a:spLocks noChangeShapeType="1"/>
              </p:cNvSpPr>
              <p:nvPr/>
            </p:nvSpPr>
            <p:spPr bwMode="auto">
              <a:xfrm flipV="1">
                <a:off x="3864632" y="251175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21" name="Rectangle 366"/>
              <p:cNvSpPr>
                <a:spLocks noChangeArrowheads="1"/>
              </p:cNvSpPr>
              <p:nvPr/>
            </p:nvSpPr>
            <p:spPr bwMode="auto">
              <a:xfrm flipV="1">
                <a:off x="4315216" y="260342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22" name="Oval 367"/>
              <p:cNvSpPr>
                <a:spLocks noChangeArrowheads="1"/>
              </p:cNvSpPr>
              <p:nvPr/>
            </p:nvSpPr>
            <p:spPr bwMode="auto">
              <a:xfrm flipV="1">
                <a:off x="4037040" y="284768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23" name="Rectangle 368"/>
              <p:cNvSpPr>
                <a:spLocks noChangeArrowheads="1"/>
              </p:cNvSpPr>
              <p:nvPr/>
            </p:nvSpPr>
            <p:spPr bwMode="auto">
              <a:xfrm flipV="1">
                <a:off x="4540203" y="2893218"/>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24" name="Rectangle 369"/>
              <p:cNvSpPr>
                <a:spLocks noChangeArrowheads="1"/>
              </p:cNvSpPr>
              <p:nvPr/>
            </p:nvSpPr>
            <p:spPr bwMode="auto">
              <a:xfrm flipV="1">
                <a:off x="3599906" y="3091950"/>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25" name="Oval 370"/>
              <p:cNvSpPr>
                <a:spLocks noChangeArrowheads="1"/>
              </p:cNvSpPr>
              <p:nvPr/>
            </p:nvSpPr>
            <p:spPr bwMode="auto">
              <a:xfrm flipV="1">
                <a:off x="3930660" y="3183626"/>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26" name="Oval 371"/>
              <p:cNvSpPr>
                <a:spLocks noChangeArrowheads="1"/>
              </p:cNvSpPr>
              <p:nvPr/>
            </p:nvSpPr>
            <p:spPr bwMode="auto">
              <a:xfrm flipV="1">
                <a:off x="4315216" y="3122099"/>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27" name="Line 372"/>
              <p:cNvSpPr>
                <a:spLocks noChangeShapeType="1"/>
              </p:cNvSpPr>
              <p:nvPr/>
            </p:nvSpPr>
            <p:spPr bwMode="auto">
              <a:xfrm flipV="1">
                <a:off x="4142808" y="2511750"/>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28" name="Line 373"/>
              <p:cNvSpPr>
                <a:spLocks noChangeShapeType="1"/>
              </p:cNvSpPr>
              <p:nvPr/>
            </p:nvSpPr>
            <p:spPr bwMode="auto">
              <a:xfrm flipH="1" flipV="1">
                <a:off x="4222287" y="2511750"/>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29" name="Line 374"/>
              <p:cNvSpPr>
                <a:spLocks noChangeShapeType="1"/>
              </p:cNvSpPr>
              <p:nvPr/>
            </p:nvSpPr>
            <p:spPr bwMode="auto">
              <a:xfrm flipH="1">
                <a:off x="3639645" y="2740631"/>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30" name="Line 375"/>
              <p:cNvSpPr>
                <a:spLocks noChangeShapeType="1"/>
              </p:cNvSpPr>
              <p:nvPr/>
            </p:nvSpPr>
            <p:spPr bwMode="auto">
              <a:xfrm flipH="1" flipV="1">
                <a:off x="3838343" y="2740631"/>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31" name="Line 376"/>
              <p:cNvSpPr>
                <a:spLocks noChangeShapeType="1"/>
              </p:cNvSpPr>
              <p:nvPr/>
            </p:nvSpPr>
            <p:spPr bwMode="auto">
              <a:xfrm flipV="1">
                <a:off x="4063329" y="2969511"/>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32" name="Line 377"/>
              <p:cNvSpPr>
                <a:spLocks noChangeShapeType="1"/>
              </p:cNvSpPr>
              <p:nvPr/>
            </p:nvSpPr>
            <p:spPr bwMode="auto">
              <a:xfrm flipV="1">
                <a:off x="4142808" y="318362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33" name="Line 378"/>
              <p:cNvSpPr>
                <a:spLocks noChangeShapeType="1"/>
              </p:cNvSpPr>
              <p:nvPr/>
            </p:nvSpPr>
            <p:spPr bwMode="auto">
              <a:xfrm flipH="1" flipV="1">
                <a:off x="4447274" y="2725864"/>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34" name="Line 379"/>
              <p:cNvSpPr>
                <a:spLocks noChangeShapeType="1"/>
              </p:cNvSpPr>
              <p:nvPr/>
            </p:nvSpPr>
            <p:spPr bwMode="auto">
              <a:xfrm flipH="1" flipV="1">
                <a:off x="4394695" y="272586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35" name="Line 380"/>
              <p:cNvSpPr>
                <a:spLocks noChangeShapeType="1"/>
              </p:cNvSpPr>
              <p:nvPr/>
            </p:nvSpPr>
            <p:spPr bwMode="auto">
              <a:xfrm>
                <a:off x="3745413" y="3183626"/>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36" name="Line 381"/>
              <p:cNvSpPr>
                <a:spLocks noChangeShapeType="1"/>
              </p:cNvSpPr>
              <p:nvPr/>
            </p:nvSpPr>
            <p:spPr bwMode="auto">
              <a:xfrm flipV="1">
                <a:off x="4129358" y="2725864"/>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37" name="Line 382"/>
              <p:cNvSpPr>
                <a:spLocks noChangeShapeType="1"/>
              </p:cNvSpPr>
              <p:nvPr/>
            </p:nvSpPr>
            <p:spPr bwMode="auto">
              <a:xfrm flipH="1">
                <a:off x="3705674" y="2511750"/>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38" name="Line 383"/>
              <p:cNvSpPr>
                <a:spLocks noChangeShapeType="1"/>
              </p:cNvSpPr>
              <p:nvPr/>
            </p:nvSpPr>
            <p:spPr bwMode="auto">
              <a:xfrm flipV="1">
                <a:off x="3732574" y="2511750"/>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39" name="Oval 384"/>
              <p:cNvSpPr>
                <a:spLocks noChangeArrowheads="1"/>
              </p:cNvSpPr>
              <p:nvPr/>
            </p:nvSpPr>
            <p:spPr bwMode="auto">
              <a:xfrm flipV="1">
                <a:off x="3679385" y="2618807"/>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40" name="Rectangle 385"/>
              <p:cNvSpPr>
                <a:spLocks noChangeArrowheads="1"/>
              </p:cNvSpPr>
              <p:nvPr/>
            </p:nvSpPr>
            <p:spPr bwMode="auto">
              <a:xfrm flipV="1">
                <a:off x="4076779" y="2389927"/>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41" name="Line 386"/>
              <p:cNvSpPr>
                <a:spLocks noChangeShapeType="1"/>
              </p:cNvSpPr>
              <p:nvPr/>
            </p:nvSpPr>
            <p:spPr bwMode="auto">
              <a:xfrm flipV="1">
                <a:off x="3745413" y="2969511"/>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42" name="Line 387"/>
              <p:cNvSpPr>
                <a:spLocks noChangeShapeType="1"/>
              </p:cNvSpPr>
              <p:nvPr/>
            </p:nvSpPr>
            <p:spPr bwMode="auto">
              <a:xfrm>
                <a:off x="3160326" y="25000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43" name="Rectangle 388"/>
              <p:cNvSpPr>
                <a:spLocks noChangeArrowheads="1"/>
              </p:cNvSpPr>
              <p:nvPr/>
            </p:nvSpPr>
            <p:spPr bwMode="auto">
              <a:xfrm>
                <a:off x="3610910" y="24083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44" name="Oval 389"/>
              <p:cNvSpPr>
                <a:spLocks noChangeArrowheads="1"/>
              </p:cNvSpPr>
              <p:nvPr/>
            </p:nvSpPr>
            <p:spPr bwMode="auto">
              <a:xfrm>
                <a:off x="3332734" y="21647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45" name="Rectangle 390"/>
              <p:cNvSpPr>
                <a:spLocks noChangeArrowheads="1"/>
              </p:cNvSpPr>
              <p:nvPr/>
            </p:nvSpPr>
            <p:spPr bwMode="auto">
              <a:xfrm>
                <a:off x="3835897" y="21185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46" name="Rectangle 391"/>
              <p:cNvSpPr>
                <a:spLocks noChangeArrowheads="1"/>
              </p:cNvSpPr>
              <p:nvPr/>
            </p:nvSpPr>
            <p:spPr bwMode="auto">
              <a:xfrm>
                <a:off x="2895600" y="19204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47" name="Oval 392"/>
              <p:cNvSpPr>
                <a:spLocks noChangeArrowheads="1"/>
              </p:cNvSpPr>
              <p:nvPr/>
            </p:nvSpPr>
            <p:spPr bwMode="auto">
              <a:xfrm>
                <a:off x="3226355" y="18288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48" name="Oval 393"/>
              <p:cNvSpPr>
                <a:spLocks noChangeArrowheads="1"/>
              </p:cNvSpPr>
              <p:nvPr/>
            </p:nvSpPr>
            <p:spPr bwMode="auto">
              <a:xfrm>
                <a:off x="3610910" y="18897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49" name="Line 394"/>
              <p:cNvSpPr>
                <a:spLocks noChangeShapeType="1"/>
              </p:cNvSpPr>
              <p:nvPr/>
            </p:nvSpPr>
            <p:spPr bwMode="auto">
              <a:xfrm>
                <a:off x="3438502" y="22865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50" name="Line 395"/>
              <p:cNvSpPr>
                <a:spLocks noChangeShapeType="1"/>
              </p:cNvSpPr>
              <p:nvPr/>
            </p:nvSpPr>
            <p:spPr bwMode="auto">
              <a:xfrm flipH="1">
                <a:off x="3517981" y="25308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51" name="Line 396"/>
              <p:cNvSpPr>
                <a:spLocks noChangeShapeType="1"/>
              </p:cNvSpPr>
              <p:nvPr/>
            </p:nvSpPr>
            <p:spPr bwMode="auto">
              <a:xfrm flipH="1" flipV="1">
                <a:off x="2935339" y="20422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52" name="Line 397"/>
              <p:cNvSpPr>
                <a:spLocks noChangeShapeType="1"/>
              </p:cNvSpPr>
              <p:nvPr/>
            </p:nvSpPr>
            <p:spPr bwMode="auto">
              <a:xfrm flipH="1">
                <a:off x="3134037" y="19506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53" name="Line 398"/>
              <p:cNvSpPr>
                <a:spLocks noChangeShapeType="1"/>
              </p:cNvSpPr>
              <p:nvPr/>
            </p:nvSpPr>
            <p:spPr bwMode="auto">
              <a:xfrm>
                <a:off x="3359023" y="19506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54" name="Line 399"/>
              <p:cNvSpPr>
                <a:spLocks noChangeShapeType="1"/>
              </p:cNvSpPr>
              <p:nvPr/>
            </p:nvSpPr>
            <p:spPr bwMode="auto">
              <a:xfrm>
                <a:off x="3438502" y="18897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55" name="Line 400"/>
              <p:cNvSpPr>
                <a:spLocks noChangeShapeType="1"/>
              </p:cNvSpPr>
              <p:nvPr/>
            </p:nvSpPr>
            <p:spPr bwMode="auto">
              <a:xfrm flipH="1">
                <a:off x="3742968" y="22410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56" name="Line 401"/>
              <p:cNvSpPr>
                <a:spLocks noChangeShapeType="1"/>
              </p:cNvSpPr>
              <p:nvPr/>
            </p:nvSpPr>
            <p:spPr bwMode="auto">
              <a:xfrm flipH="1">
                <a:off x="3690389" y="20121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57" name="Line 402"/>
              <p:cNvSpPr>
                <a:spLocks noChangeShapeType="1"/>
              </p:cNvSpPr>
              <p:nvPr/>
            </p:nvSpPr>
            <p:spPr bwMode="auto">
              <a:xfrm flipV="1">
                <a:off x="3041108" y="19050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58" name="Line 403"/>
              <p:cNvSpPr>
                <a:spLocks noChangeShapeType="1"/>
              </p:cNvSpPr>
              <p:nvPr/>
            </p:nvSpPr>
            <p:spPr bwMode="auto">
              <a:xfrm>
                <a:off x="3425052" y="19204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59" name="Line 404"/>
              <p:cNvSpPr>
                <a:spLocks noChangeShapeType="1"/>
              </p:cNvSpPr>
              <p:nvPr/>
            </p:nvSpPr>
            <p:spPr bwMode="auto">
              <a:xfrm flipH="1" flipV="1">
                <a:off x="3001368" y="20422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60" name="Line 405"/>
              <p:cNvSpPr>
                <a:spLocks noChangeShapeType="1"/>
              </p:cNvSpPr>
              <p:nvPr/>
            </p:nvSpPr>
            <p:spPr bwMode="auto">
              <a:xfrm>
                <a:off x="3028269" y="20422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61" name="Oval 406"/>
              <p:cNvSpPr>
                <a:spLocks noChangeArrowheads="1"/>
              </p:cNvSpPr>
              <p:nvPr/>
            </p:nvSpPr>
            <p:spPr bwMode="auto">
              <a:xfrm>
                <a:off x="2975079" y="23936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62" name="Rectangle 407"/>
              <p:cNvSpPr>
                <a:spLocks noChangeArrowheads="1"/>
              </p:cNvSpPr>
              <p:nvPr/>
            </p:nvSpPr>
            <p:spPr bwMode="auto">
              <a:xfrm>
                <a:off x="3372474" y="26224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63" name="Line 408"/>
              <p:cNvSpPr>
                <a:spLocks noChangeShapeType="1"/>
              </p:cNvSpPr>
              <p:nvPr/>
            </p:nvSpPr>
            <p:spPr bwMode="auto">
              <a:xfrm>
                <a:off x="3041108" y="19967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64" name="Line 410"/>
              <p:cNvSpPr>
                <a:spLocks noChangeShapeType="1"/>
              </p:cNvSpPr>
              <p:nvPr/>
            </p:nvSpPr>
            <p:spPr bwMode="auto">
              <a:xfrm flipH="1" flipV="1">
                <a:off x="2743447" y="2331686"/>
                <a:ext cx="21246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65" name="Rectangle 411"/>
              <p:cNvSpPr>
                <a:spLocks noChangeArrowheads="1"/>
              </p:cNvSpPr>
              <p:nvPr/>
            </p:nvSpPr>
            <p:spPr bwMode="auto">
              <a:xfrm flipH="1" flipV="1">
                <a:off x="2358925" y="2423407"/>
                <a:ext cx="145726"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66" name="Oval 412"/>
              <p:cNvSpPr>
                <a:spLocks noChangeArrowheads="1"/>
              </p:cNvSpPr>
              <p:nvPr/>
            </p:nvSpPr>
            <p:spPr bwMode="auto">
              <a:xfrm flipH="1" flipV="1">
                <a:off x="2571392" y="2667794"/>
                <a:ext cx="211854"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67" name="Rectangle 413"/>
              <p:cNvSpPr>
                <a:spLocks noChangeArrowheads="1"/>
              </p:cNvSpPr>
              <p:nvPr/>
            </p:nvSpPr>
            <p:spPr bwMode="auto">
              <a:xfrm flipH="1" flipV="1">
                <a:off x="2133600" y="2713347"/>
                <a:ext cx="145726"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68" name="Rectangle 414"/>
              <p:cNvSpPr>
                <a:spLocks noChangeArrowheads="1"/>
              </p:cNvSpPr>
              <p:nvPr/>
            </p:nvSpPr>
            <p:spPr bwMode="auto">
              <a:xfrm flipH="1" flipV="1">
                <a:off x="3075312" y="2912181"/>
                <a:ext cx="145726" cy="121886"/>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69" name="Oval 415"/>
              <p:cNvSpPr>
                <a:spLocks noChangeArrowheads="1"/>
              </p:cNvSpPr>
              <p:nvPr/>
            </p:nvSpPr>
            <p:spPr bwMode="auto">
              <a:xfrm flipH="1" flipV="1">
                <a:off x="2677319" y="3003903"/>
                <a:ext cx="21246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70" name="Oval 416"/>
              <p:cNvSpPr>
                <a:spLocks noChangeArrowheads="1"/>
              </p:cNvSpPr>
              <p:nvPr/>
            </p:nvSpPr>
            <p:spPr bwMode="auto">
              <a:xfrm flipH="1" flipV="1">
                <a:off x="2292797" y="2942344"/>
                <a:ext cx="211854"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71" name="Line 417"/>
              <p:cNvSpPr>
                <a:spLocks noChangeShapeType="1"/>
              </p:cNvSpPr>
              <p:nvPr/>
            </p:nvSpPr>
            <p:spPr bwMode="auto">
              <a:xfrm flipH="1" flipV="1">
                <a:off x="2663848" y="2331686"/>
                <a:ext cx="13471" cy="3361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72" name="Line 418"/>
              <p:cNvSpPr>
                <a:spLocks noChangeShapeType="1"/>
              </p:cNvSpPr>
              <p:nvPr/>
            </p:nvSpPr>
            <p:spPr bwMode="auto">
              <a:xfrm flipV="1">
                <a:off x="2491793" y="2331685"/>
                <a:ext cx="105927"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73" name="Line 419"/>
              <p:cNvSpPr>
                <a:spLocks noChangeShapeType="1"/>
              </p:cNvSpPr>
              <p:nvPr/>
            </p:nvSpPr>
            <p:spPr bwMode="auto">
              <a:xfrm>
                <a:off x="3088170" y="2560683"/>
                <a:ext cx="93069"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74" name="Line 420"/>
              <p:cNvSpPr>
                <a:spLocks noChangeShapeType="1"/>
              </p:cNvSpPr>
              <p:nvPr/>
            </p:nvSpPr>
            <p:spPr bwMode="auto">
              <a:xfrm flipV="1">
                <a:off x="2810187" y="2560683"/>
                <a:ext cx="172055"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75" name="Line 421"/>
              <p:cNvSpPr>
                <a:spLocks noChangeShapeType="1"/>
              </p:cNvSpPr>
              <p:nvPr/>
            </p:nvSpPr>
            <p:spPr bwMode="auto">
              <a:xfrm flipH="1" flipV="1">
                <a:off x="2703648" y="2789680"/>
                <a:ext cx="53270"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76" name="Line 422"/>
              <p:cNvSpPr>
                <a:spLocks noChangeShapeType="1"/>
              </p:cNvSpPr>
              <p:nvPr/>
            </p:nvSpPr>
            <p:spPr bwMode="auto">
              <a:xfrm flipH="1" flipV="1">
                <a:off x="2504651" y="3003903"/>
                <a:ext cx="172668"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77" name="Line 423"/>
              <p:cNvSpPr>
                <a:spLocks noChangeShapeType="1"/>
              </p:cNvSpPr>
              <p:nvPr/>
            </p:nvSpPr>
            <p:spPr bwMode="auto">
              <a:xfrm flipV="1">
                <a:off x="2252998" y="2545908"/>
                <a:ext cx="119398"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78" name="Line 424"/>
              <p:cNvSpPr>
                <a:spLocks noChangeShapeType="1"/>
              </p:cNvSpPr>
              <p:nvPr/>
            </p:nvSpPr>
            <p:spPr bwMode="auto">
              <a:xfrm flipV="1">
                <a:off x="2385866" y="2545908"/>
                <a:ext cx="39187"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79" name="Line 425"/>
              <p:cNvSpPr>
                <a:spLocks noChangeShapeType="1"/>
              </p:cNvSpPr>
              <p:nvPr/>
            </p:nvSpPr>
            <p:spPr bwMode="auto">
              <a:xfrm flipH="1">
                <a:off x="2889786" y="3003903"/>
                <a:ext cx="185526"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80" name="Line 426"/>
              <p:cNvSpPr>
                <a:spLocks noChangeShapeType="1"/>
              </p:cNvSpPr>
              <p:nvPr/>
            </p:nvSpPr>
            <p:spPr bwMode="auto">
              <a:xfrm flipH="1" flipV="1">
                <a:off x="2451994" y="2545909"/>
                <a:ext cx="238796"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81" name="Line 427"/>
              <p:cNvSpPr>
                <a:spLocks noChangeShapeType="1"/>
              </p:cNvSpPr>
              <p:nvPr/>
            </p:nvSpPr>
            <p:spPr bwMode="auto">
              <a:xfrm>
                <a:off x="2717118" y="2331686"/>
                <a:ext cx="397993"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82" name="Line 428"/>
              <p:cNvSpPr>
                <a:spLocks noChangeShapeType="1"/>
              </p:cNvSpPr>
              <p:nvPr/>
            </p:nvSpPr>
            <p:spPr bwMode="auto">
              <a:xfrm flipH="1" flipV="1">
                <a:off x="2690790" y="2331686"/>
                <a:ext cx="39738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83" name="Oval 429"/>
              <p:cNvSpPr>
                <a:spLocks noChangeArrowheads="1"/>
              </p:cNvSpPr>
              <p:nvPr/>
            </p:nvSpPr>
            <p:spPr bwMode="auto">
              <a:xfrm flipH="1" flipV="1">
                <a:off x="2929585" y="2438797"/>
                <a:ext cx="211854"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84" name="Rectangle 430"/>
              <p:cNvSpPr>
                <a:spLocks noChangeArrowheads="1"/>
              </p:cNvSpPr>
              <p:nvPr/>
            </p:nvSpPr>
            <p:spPr bwMode="auto">
              <a:xfrm flipH="1" flipV="1">
                <a:off x="2597720" y="2209800"/>
                <a:ext cx="145726"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85" name="Line 431"/>
              <p:cNvSpPr>
                <a:spLocks noChangeShapeType="1"/>
              </p:cNvSpPr>
              <p:nvPr/>
            </p:nvSpPr>
            <p:spPr bwMode="auto">
              <a:xfrm flipH="1" flipV="1">
                <a:off x="2279326" y="2789680"/>
                <a:ext cx="795985"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86" name="Rectangle 432"/>
              <p:cNvSpPr>
                <a:spLocks noChangeArrowheads="1"/>
              </p:cNvSpPr>
              <p:nvPr/>
            </p:nvSpPr>
            <p:spPr bwMode="auto">
              <a:xfrm flipV="1">
                <a:off x="2838965" y="2675797"/>
                <a:ext cx="145726"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87" name="Line 433"/>
              <p:cNvSpPr>
                <a:spLocks noChangeShapeType="1"/>
              </p:cNvSpPr>
              <p:nvPr/>
            </p:nvSpPr>
            <p:spPr bwMode="auto">
              <a:xfrm>
                <a:off x="2984692" y="2767518"/>
                <a:ext cx="185526"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88" name="Line 435"/>
              <p:cNvSpPr>
                <a:spLocks noChangeShapeType="1"/>
              </p:cNvSpPr>
              <p:nvPr/>
            </p:nvSpPr>
            <p:spPr bwMode="auto">
              <a:xfrm>
                <a:off x="3769937" y="2043201"/>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89" name="Rectangle 436"/>
              <p:cNvSpPr>
                <a:spLocks noChangeArrowheads="1"/>
              </p:cNvSpPr>
              <p:nvPr/>
            </p:nvSpPr>
            <p:spPr bwMode="auto">
              <a:xfrm>
                <a:off x="4220540" y="1951479"/>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90" name="Oval 437"/>
              <p:cNvSpPr>
                <a:spLocks noChangeArrowheads="1"/>
              </p:cNvSpPr>
              <p:nvPr/>
            </p:nvSpPr>
            <p:spPr bwMode="auto">
              <a:xfrm>
                <a:off x="3942352" y="1707709"/>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4191" name="Rectangle 438"/>
              <p:cNvSpPr>
                <a:spLocks noChangeArrowheads="1"/>
              </p:cNvSpPr>
              <p:nvPr/>
            </p:nvSpPr>
            <p:spPr bwMode="auto">
              <a:xfrm>
                <a:off x="4445536" y="1661540"/>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92" name="Rectangle 439"/>
              <p:cNvSpPr>
                <a:spLocks noChangeArrowheads="1"/>
              </p:cNvSpPr>
              <p:nvPr/>
            </p:nvSpPr>
            <p:spPr bwMode="auto">
              <a:xfrm>
                <a:off x="3505200" y="1463322"/>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93" name="Oval 440"/>
              <p:cNvSpPr>
                <a:spLocks noChangeArrowheads="1"/>
              </p:cNvSpPr>
              <p:nvPr/>
            </p:nvSpPr>
            <p:spPr bwMode="auto">
              <a:xfrm>
                <a:off x="3835968" y="1371600"/>
                <a:ext cx="21215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94" name="Oval 441"/>
              <p:cNvSpPr>
                <a:spLocks noChangeArrowheads="1"/>
              </p:cNvSpPr>
              <p:nvPr/>
            </p:nvSpPr>
            <p:spPr bwMode="auto">
              <a:xfrm>
                <a:off x="4220540" y="1432543"/>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195" name="Line 442"/>
              <p:cNvSpPr>
                <a:spLocks noChangeShapeType="1"/>
              </p:cNvSpPr>
              <p:nvPr/>
            </p:nvSpPr>
            <p:spPr bwMode="auto">
              <a:xfrm>
                <a:off x="4053016" y="1821591"/>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96" name="Line 443"/>
              <p:cNvSpPr>
                <a:spLocks noChangeShapeType="1"/>
              </p:cNvSpPr>
              <p:nvPr/>
            </p:nvSpPr>
            <p:spPr bwMode="auto">
              <a:xfrm flipH="1">
                <a:off x="4127607" y="2073981"/>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97" name="Line 444"/>
              <p:cNvSpPr>
                <a:spLocks noChangeShapeType="1"/>
              </p:cNvSpPr>
              <p:nvPr/>
            </p:nvSpPr>
            <p:spPr bwMode="auto">
              <a:xfrm flipH="1" flipV="1">
                <a:off x="3544941" y="1585207"/>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98" name="Line 445"/>
              <p:cNvSpPr>
                <a:spLocks noChangeShapeType="1"/>
              </p:cNvSpPr>
              <p:nvPr/>
            </p:nvSpPr>
            <p:spPr bwMode="auto">
              <a:xfrm flipH="1">
                <a:off x="3743647" y="1493486"/>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99" name="Line 446"/>
              <p:cNvSpPr>
                <a:spLocks noChangeShapeType="1"/>
              </p:cNvSpPr>
              <p:nvPr/>
            </p:nvSpPr>
            <p:spPr bwMode="auto">
              <a:xfrm>
                <a:off x="3968643" y="1493486"/>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00" name="Line 447"/>
              <p:cNvSpPr>
                <a:spLocks noChangeShapeType="1"/>
              </p:cNvSpPr>
              <p:nvPr/>
            </p:nvSpPr>
            <p:spPr bwMode="auto">
              <a:xfrm>
                <a:off x="4048125" y="1432543"/>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01" name="Line 448"/>
              <p:cNvSpPr>
                <a:spLocks noChangeShapeType="1"/>
              </p:cNvSpPr>
              <p:nvPr/>
            </p:nvSpPr>
            <p:spPr bwMode="auto">
              <a:xfrm flipH="1">
                <a:off x="4352603" y="1784041"/>
                <a:ext cx="119223"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02" name="Line 449"/>
              <p:cNvSpPr>
                <a:spLocks noChangeShapeType="1"/>
              </p:cNvSpPr>
              <p:nvPr/>
            </p:nvSpPr>
            <p:spPr bwMode="auto">
              <a:xfrm flipH="1">
                <a:off x="4300023" y="1555044"/>
                <a:ext cx="39130"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03" name="Line 450"/>
              <p:cNvSpPr>
                <a:spLocks noChangeShapeType="1"/>
              </p:cNvSpPr>
              <p:nvPr/>
            </p:nvSpPr>
            <p:spPr bwMode="auto">
              <a:xfrm flipV="1">
                <a:off x="3650714" y="1447932"/>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04" name="Line 451"/>
              <p:cNvSpPr>
                <a:spLocks noChangeShapeType="1"/>
              </p:cNvSpPr>
              <p:nvPr/>
            </p:nvSpPr>
            <p:spPr bwMode="auto">
              <a:xfrm>
                <a:off x="4034674" y="1463322"/>
                <a:ext cx="238447"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05" name="Line 452"/>
              <p:cNvSpPr>
                <a:spLocks noChangeShapeType="1"/>
              </p:cNvSpPr>
              <p:nvPr/>
            </p:nvSpPr>
            <p:spPr bwMode="auto">
              <a:xfrm flipH="1" flipV="1">
                <a:off x="3610973" y="1585207"/>
                <a:ext cx="397411"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06" name="Line 453"/>
              <p:cNvSpPr>
                <a:spLocks noChangeShapeType="1"/>
              </p:cNvSpPr>
              <p:nvPr/>
            </p:nvSpPr>
            <p:spPr bwMode="auto">
              <a:xfrm>
                <a:off x="3637874" y="1585207"/>
                <a:ext cx="39680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07" name="Oval 454"/>
              <p:cNvSpPr>
                <a:spLocks noChangeArrowheads="1"/>
              </p:cNvSpPr>
              <p:nvPr/>
            </p:nvSpPr>
            <p:spPr bwMode="auto">
              <a:xfrm>
                <a:off x="3584682" y="1936706"/>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208" name="Rectangle 455"/>
              <p:cNvSpPr>
                <a:spLocks noChangeArrowheads="1"/>
              </p:cNvSpPr>
              <p:nvPr/>
            </p:nvSpPr>
            <p:spPr bwMode="auto">
              <a:xfrm>
                <a:off x="3982094" y="2165703"/>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209" name="Line 456"/>
              <p:cNvSpPr>
                <a:spLocks noChangeShapeType="1"/>
              </p:cNvSpPr>
              <p:nvPr/>
            </p:nvSpPr>
            <p:spPr bwMode="auto">
              <a:xfrm>
                <a:off x="3650714" y="1539654"/>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10" name="Line 458"/>
              <p:cNvSpPr>
                <a:spLocks noChangeShapeType="1"/>
              </p:cNvSpPr>
              <p:nvPr/>
            </p:nvSpPr>
            <p:spPr bwMode="auto">
              <a:xfrm flipH="1">
                <a:off x="3787151" y="37192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11" name="Rectangle 459"/>
              <p:cNvSpPr>
                <a:spLocks noChangeArrowheads="1"/>
              </p:cNvSpPr>
              <p:nvPr/>
            </p:nvSpPr>
            <p:spPr bwMode="auto">
              <a:xfrm flipH="1">
                <a:off x="3403207" y="36275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212" name="Oval 460"/>
              <p:cNvSpPr>
                <a:spLocks noChangeArrowheads="1"/>
              </p:cNvSpPr>
              <p:nvPr/>
            </p:nvSpPr>
            <p:spPr bwMode="auto">
              <a:xfrm>
                <a:off x="3615355" y="33839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213" name="Rectangle 461"/>
              <p:cNvSpPr>
                <a:spLocks noChangeArrowheads="1"/>
              </p:cNvSpPr>
              <p:nvPr/>
            </p:nvSpPr>
            <p:spPr bwMode="auto">
              <a:xfrm flipH="1">
                <a:off x="3178220" y="33377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214" name="Rectangle 462"/>
              <p:cNvSpPr>
                <a:spLocks noChangeArrowheads="1"/>
              </p:cNvSpPr>
              <p:nvPr/>
            </p:nvSpPr>
            <p:spPr bwMode="auto">
              <a:xfrm flipH="1">
                <a:off x="4118517" y="31396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215" name="Oval 463"/>
              <p:cNvSpPr>
                <a:spLocks noChangeArrowheads="1"/>
              </p:cNvSpPr>
              <p:nvPr/>
            </p:nvSpPr>
            <p:spPr bwMode="auto">
              <a:xfrm flipH="1">
                <a:off x="3721123" y="30480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216" name="Oval 464"/>
              <p:cNvSpPr>
                <a:spLocks noChangeArrowheads="1"/>
              </p:cNvSpPr>
              <p:nvPr/>
            </p:nvSpPr>
            <p:spPr bwMode="auto">
              <a:xfrm flipH="1">
                <a:off x="3337178" y="31089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217" name="Line 465"/>
              <p:cNvSpPr>
                <a:spLocks noChangeShapeType="1"/>
              </p:cNvSpPr>
              <p:nvPr/>
            </p:nvSpPr>
            <p:spPr bwMode="auto">
              <a:xfrm flipH="1">
                <a:off x="3707672" y="35057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18" name="Line 466"/>
              <p:cNvSpPr>
                <a:spLocks noChangeShapeType="1"/>
              </p:cNvSpPr>
              <p:nvPr/>
            </p:nvSpPr>
            <p:spPr bwMode="auto">
              <a:xfrm>
                <a:off x="3535876" y="37500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19" name="Line 467"/>
              <p:cNvSpPr>
                <a:spLocks noChangeShapeType="1"/>
              </p:cNvSpPr>
              <p:nvPr/>
            </p:nvSpPr>
            <p:spPr bwMode="auto">
              <a:xfrm flipV="1">
                <a:off x="4131356" y="32614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20" name="Line 468"/>
              <p:cNvSpPr>
                <a:spLocks noChangeShapeType="1"/>
              </p:cNvSpPr>
              <p:nvPr/>
            </p:nvSpPr>
            <p:spPr bwMode="auto">
              <a:xfrm>
                <a:off x="3853791" y="31698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21" name="Line 469"/>
              <p:cNvSpPr>
                <a:spLocks noChangeShapeType="1"/>
              </p:cNvSpPr>
              <p:nvPr/>
            </p:nvSpPr>
            <p:spPr bwMode="auto">
              <a:xfrm flipH="1">
                <a:off x="3747412" y="31698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22" name="Line 470"/>
              <p:cNvSpPr>
                <a:spLocks noChangeShapeType="1"/>
              </p:cNvSpPr>
              <p:nvPr/>
            </p:nvSpPr>
            <p:spPr bwMode="auto">
              <a:xfrm flipH="1">
                <a:off x="3548715" y="31089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23" name="Line 471"/>
              <p:cNvSpPr>
                <a:spLocks noChangeShapeType="1"/>
              </p:cNvSpPr>
              <p:nvPr/>
            </p:nvSpPr>
            <p:spPr bwMode="auto">
              <a:xfrm>
                <a:off x="3297439" y="34602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24" name="Line 472"/>
              <p:cNvSpPr>
                <a:spLocks noChangeShapeType="1"/>
              </p:cNvSpPr>
              <p:nvPr/>
            </p:nvSpPr>
            <p:spPr bwMode="auto">
              <a:xfrm>
                <a:off x="3430107" y="32313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25" name="Line 473"/>
              <p:cNvSpPr>
                <a:spLocks noChangeShapeType="1"/>
              </p:cNvSpPr>
              <p:nvPr/>
            </p:nvSpPr>
            <p:spPr bwMode="auto">
              <a:xfrm flipH="1" flipV="1">
                <a:off x="3933270" y="31242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26" name="Line 474"/>
              <p:cNvSpPr>
                <a:spLocks noChangeShapeType="1"/>
              </p:cNvSpPr>
              <p:nvPr/>
            </p:nvSpPr>
            <p:spPr bwMode="auto">
              <a:xfrm flipH="1">
                <a:off x="3496136" y="31396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27" name="Line 475"/>
              <p:cNvSpPr>
                <a:spLocks noChangeShapeType="1"/>
              </p:cNvSpPr>
              <p:nvPr/>
            </p:nvSpPr>
            <p:spPr bwMode="auto">
              <a:xfrm flipV="1">
                <a:off x="3760862" y="32614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28" name="Line 476"/>
              <p:cNvSpPr>
                <a:spLocks noChangeShapeType="1"/>
              </p:cNvSpPr>
              <p:nvPr/>
            </p:nvSpPr>
            <p:spPr bwMode="auto">
              <a:xfrm flipH="1">
                <a:off x="3734573" y="32614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29" name="Oval 477"/>
              <p:cNvSpPr>
                <a:spLocks noChangeArrowheads="1"/>
              </p:cNvSpPr>
              <p:nvPr/>
            </p:nvSpPr>
            <p:spPr bwMode="auto">
              <a:xfrm flipH="1">
                <a:off x="3973010" y="36128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230" name="Rectangle 478"/>
              <p:cNvSpPr>
                <a:spLocks noChangeArrowheads="1"/>
              </p:cNvSpPr>
              <p:nvPr/>
            </p:nvSpPr>
            <p:spPr bwMode="auto">
              <a:xfrm flipH="1">
                <a:off x="3641644" y="38416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231" name="Line 479"/>
              <p:cNvSpPr>
                <a:spLocks noChangeShapeType="1"/>
              </p:cNvSpPr>
              <p:nvPr/>
            </p:nvSpPr>
            <p:spPr bwMode="auto">
              <a:xfrm flipH="1">
                <a:off x="3323728" y="32159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32" name="Line 480"/>
              <p:cNvSpPr>
                <a:spLocks noChangeShapeType="1"/>
              </p:cNvSpPr>
              <p:nvPr/>
            </p:nvSpPr>
            <p:spPr bwMode="auto">
              <a:xfrm flipH="1" flipV="1">
                <a:off x="2818731" y="39672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33" name="Rectangle 481"/>
              <p:cNvSpPr>
                <a:spLocks noChangeArrowheads="1"/>
              </p:cNvSpPr>
              <p:nvPr/>
            </p:nvSpPr>
            <p:spPr bwMode="auto">
              <a:xfrm flipH="1" flipV="1">
                <a:off x="2434787" y="40588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234" name="Oval 482"/>
              <p:cNvSpPr>
                <a:spLocks noChangeArrowheads="1"/>
              </p:cNvSpPr>
              <p:nvPr/>
            </p:nvSpPr>
            <p:spPr bwMode="auto">
              <a:xfrm flipH="1" flipV="1">
                <a:off x="2646934" y="43031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235" name="Rectangle 483"/>
              <p:cNvSpPr>
                <a:spLocks noChangeArrowheads="1"/>
              </p:cNvSpPr>
              <p:nvPr/>
            </p:nvSpPr>
            <p:spPr bwMode="auto">
              <a:xfrm flipH="1" flipV="1">
                <a:off x="2209800" y="43486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236" name="Rectangle 484"/>
              <p:cNvSpPr>
                <a:spLocks noChangeArrowheads="1"/>
              </p:cNvSpPr>
              <p:nvPr/>
            </p:nvSpPr>
            <p:spPr bwMode="auto">
              <a:xfrm flipH="1" flipV="1">
                <a:off x="3150097" y="4547414"/>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237" name="Oval 485"/>
              <p:cNvSpPr>
                <a:spLocks noChangeArrowheads="1"/>
              </p:cNvSpPr>
              <p:nvPr/>
            </p:nvSpPr>
            <p:spPr bwMode="auto">
              <a:xfrm flipH="1" flipV="1">
                <a:off x="2752702" y="46390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238" name="Oval 486"/>
              <p:cNvSpPr>
                <a:spLocks noChangeArrowheads="1"/>
              </p:cNvSpPr>
              <p:nvPr/>
            </p:nvSpPr>
            <p:spPr bwMode="auto">
              <a:xfrm flipH="1" flipV="1">
                <a:off x="2368758" y="45775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239" name="Line 487"/>
              <p:cNvSpPr>
                <a:spLocks noChangeShapeType="1"/>
              </p:cNvSpPr>
              <p:nvPr/>
            </p:nvSpPr>
            <p:spPr bwMode="auto">
              <a:xfrm flipH="1" flipV="1">
                <a:off x="2739252" y="39672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40" name="Line 488"/>
              <p:cNvSpPr>
                <a:spLocks noChangeShapeType="1"/>
              </p:cNvSpPr>
              <p:nvPr/>
            </p:nvSpPr>
            <p:spPr bwMode="auto">
              <a:xfrm flipV="1">
                <a:off x="2567455" y="39672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41" name="Line 489"/>
              <p:cNvSpPr>
                <a:spLocks noChangeShapeType="1"/>
              </p:cNvSpPr>
              <p:nvPr/>
            </p:nvSpPr>
            <p:spPr bwMode="auto">
              <a:xfrm>
                <a:off x="3162936" y="41960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42" name="Line 490"/>
              <p:cNvSpPr>
                <a:spLocks noChangeShapeType="1"/>
              </p:cNvSpPr>
              <p:nvPr/>
            </p:nvSpPr>
            <p:spPr bwMode="auto">
              <a:xfrm flipV="1">
                <a:off x="2885371" y="41960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43" name="Line 491"/>
              <p:cNvSpPr>
                <a:spLocks noChangeShapeType="1"/>
              </p:cNvSpPr>
              <p:nvPr/>
            </p:nvSpPr>
            <p:spPr bwMode="auto">
              <a:xfrm flipH="1" flipV="1">
                <a:off x="2778992" y="44249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44" name="Line 492"/>
              <p:cNvSpPr>
                <a:spLocks noChangeShapeType="1"/>
              </p:cNvSpPr>
              <p:nvPr/>
            </p:nvSpPr>
            <p:spPr bwMode="auto">
              <a:xfrm flipH="1" flipV="1">
                <a:off x="2580294" y="46390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45" name="Line 493"/>
              <p:cNvSpPr>
                <a:spLocks noChangeShapeType="1"/>
              </p:cNvSpPr>
              <p:nvPr/>
            </p:nvSpPr>
            <p:spPr bwMode="auto">
              <a:xfrm flipV="1">
                <a:off x="2329018" y="41813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46" name="Line 494"/>
              <p:cNvSpPr>
                <a:spLocks noChangeShapeType="1"/>
              </p:cNvSpPr>
              <p:nvPr/>
            </p:nvSpPr>
            <p:spPr bwMode="auto">
              <a:xfrm flipV="1">
                <a:off x="2461687" y="41813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47" name="Line 495"/>
              <p:cNvSpPr>
                <a:spLocks noChangeShapeType="1"/>
              </p:cNvSpPr>
              <p:nvPr/>
            </p:nvSpPr>
            <p:spPr bwMode="auto">
              <a:xfrm flipH="1">
                <a:off x="2964850" y="46390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48" name="Line 496"/>
              <p:cNvSpPr>
                <a:spLocks noChangeShapeType="1"/>
              </p:cNvSpPr>
              <p:nvPr/>
            </p:nvSpPr>
            <p:spPr bwMode="auto">
              <a:xfrm flipH="1" flipV="1">
                <a:off x="2527716" y="41813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49" name="Line 497"/>
              <p:cNvSpPr>
                <a:spLocks noChangeShapeType="1"/>
              </p:cNvSpPr>
              <p:nvPr/>
            </p:nvSpPr>
            <p:spPr bwMode="auto">
              <a:xfrm>
                <a:off x="2792442" y="39672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50" name="Line 498"/>
              <p:cNvSpPr>
                <a:spLocks noChangeShapeType="1"/>
              </p:cNvSpPr>
              <p:nvPr/>
            </p:nvSpPr>
            <p:spPr bwMode="auto">
              <a:xfrm flipH="1" flipV="1">
                <a:off x="2766153" y="39672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51" name="Oval 499"/>
              <p:cNvSpPr>
                <a:spLocks noChangeArrowheads="1"/>
              </p:cNvSpPr>
              <p:nvPr/>
            </p:nvSpPr>
            <p:spPr bwMode="auto">
              <a:xfrm flipH="1" flipV="1">
                <a:off x="3004589" y="40742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252" name="Rectangle 500"/>
              <p:cNvSpPr>
                <a:spLocks noChangeArrowheads="1"/>
              </p:cNvSpPr>
              <p:nvPr/>
            </p:nvSpPr>
            <p:spPr bwMode="auto">
              <a:xfrm flipH="1" flipV="1">
                <a:off x="2673223" y="38453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253" name="Line 501"/>
              <p:cNvSpPr>
                <a:spLocks noChangeShapeType="1"/>
              </p:cNvSpPr>
              <p:nvPr/>
            </p:nvSpPr>
            <p:spPr bwMode="auto">
              <a:xfrm flipH="1" flipV="1">
                <a:off x="2355308" y="44249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54" name="Line 502"/>
              <p:cNvSpPr>
                <a:spLocks noChangeShapeType="1"/>
              </p:cNvSpPr>
              <p:nvPr/>
            </p:nvSpPr>
            <p:spPr bwMode="auto">
              <a:xfrm flipV="1">
                <a:off x="3178832" y="373095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55" name="Rectangle 503"/>
              <p:cNvSpPr>
                <a:spLocks noChangeArrowheads="1"/>
              </p:cNvSpPr>
              <p:nvPr/>
            </p:nvSpPr>
            <p:spPr bwMode="auto">
              <a:xfrm flipV="1">
                <a:off x="3629416" y="382262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256" name="Oval 504"/>
              <p:cNvSpPr>
                <a:spLocks noChangeArrowheads="1"/>
              </p:cNvSpPr>
              <p:nvPr/>
            </p:nvSpPr>
            <p:spPr bwMode="auto">
              <a:xfrm flipV="1">
                <a:off x="3351240" y="406688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257" name="Rectangle 505"/>
              <p:cNvSpPr>
                <a:spLocks noChangeArrowheads="1"/>
              </p:cNvSpPr>
              <p:nvPr/>
            </p:nvSpPr>
            <p:spPr bwMode="auto">
              <a:xfrm flipV="1">
                <a:off x="3854403" y="4112418"/>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258" name="Rectangle 506"/>
              <p:cNvSpPr>
                <a:spLocks noChangeArrowheads="1"/>
              </p:cNvSpPr>
              <p:nvPr/>
            </p:nvSpPr>
            <p:spPr bwMode="auto">
              <a:xfrm flipV="1">
                <a:off x="2914106" y="4311150"/>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259" name="Oval 507"/>
              <p:cNvSpPr>
                <a:spLocks noChangeArrowheads="1"/>
              </p:cNvSpPr>
              <p:nvPr/>
            </p:nvSpPr>
            <p:spPr bwMode="auto">
              <a:xfrm flipV="1">
                <a:off x="3244860" y="4402826"/>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260" name="Oval 508"/>
              <p:cNvSpPr>
                <a:spLocks noChangeArrowheads="1"/>
              </p:cNvSpPr>
              <p:nvPr/>
            </p:nvSpPr>
            <p:spPr bwMode="auto">
              <a:xfrm flipV="1">
                <a:off x="3629416" y="4341299"/>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261" name="Line 509"/>
              <p:cNvSpPr>
                <a:spLocks noChangeShapeType="1"/>
              </p:cNvSpPr>
              <p:nvPr/>
            </p:nvSpPr>
            <p:spPr bwMode="auto">
              <a:xfrm flipV="1">
                <a:off x="3457008" y="3730950"/>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62" name="Line 510"/>
              <p:cNvSpPr>
                <a:spLocks noChangeShapeType="1"/>
              </p:cNvSpPr>
              <p:nvPr/>
            </p:nvSpPr>
            <p:spPr bwMode="auto">
              <a:xfrm flipH="1" flipV="1">
                <a:off x="3536487" y="3730950"/>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63" name="Line 511"/>
              <p:cNvSpPr>
                <a:spLocks noChangeShapeType="1"/>
              </p:cNvSpPr>
              <p:nvPr/>
            </p:nvSpPr>
            <p:spPr bwMode="auto">
              <a:xfrm flipH="1">
                <a:off x="2953845" y="3959831"/>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64" name="Line 512"/>
              <p:cNvSpPr>
                <a:spLocks noChangeShapeType="1"/>
              </p:cNvSpPr>
              <p:nvPr/>
            </p:nvSpPr>
            <p:spPr bwMode="auto">
              <a:xfrm flipH="1" flipV="1">
                <a:off x="3152543" y="3959831"/>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65" name="Line 513"/>
              <p:cNvSpPr>
                <a:spLocks noChangeShapeType="1"/>
              </p:cNvSpPr>
              <p:nvPr/>
            </p:nvSpPr>
            <p:spPr bwMode="auto">
              <a:xfrm flipV="1">
                <a:off x="3377529" y="4188711"/>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66" name="Line 514"/>
              <p:cNvSpPr>
                <a:spLocks noChangeShapeType="1"/>
              </p:cNvSpPr>
              <p:nvPr/>
            </p:nvSpPr>
            <p:spPr bwMode="auto">
              <a:xfrm flipV="1">
                <a:off x="3457008" y="440282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67" name="Line 515"/>
              <p:cNvSpPr>
                <a:spLocks noChangeShapeType="1"/>
              </p:cNvSpPr>
              <p:nvPr/>
            </p:nvSpPr>
            <p:spPr bwMode="auto">
              <a:xfrm flipH="1" flipV="1">
                <a:off x="3761474" y="3945064"/>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68" name="Line 516"/>
              <p:cNvSpPr>
                <a:spLocks noChangeShapeType="1"/>
              </p:cNvSpPr>
              <p:nvPr/>
            </p:nvSpPr>
            <p:spPr bwMode="auto">
              <a:xfrm flipH="1" flipV="1">
                <a:off x="3708895" y="394506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69" name="Line 517"/>
              <p:cNvSpPr>
                <a:spLocks noChangeShapeType="1"/>
              </p:cNvSpPr>
              <p:nvPr/>
            </p:nvSpPr>
            <p:spPr bwMode="auto">
              <a:xfrm>
                <a:off x="3059613" y="4402826"/>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70" name="Line 518"/>
              <p:cNvSpPr>
                <a:spLocks noChangeShapeType="1"/>
              </p:cNvSpPr>
              <p:nvPr/>
            </p:nvSpPr>
            <p:spPr bwMode="auto">
              <a:xfrm flipV="1">
                <a:off x="3443558" y="3945064"/>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71" name="Line 519"/>
              <p:cNvSpPr>
                <a:spLocks noChangeShapeType="1"/>
              </p:cNvSpPr>
              <p:nvPr/>
            </p:nvSpPr>
            <p:spPr bwMode="auto">
              <a:xfrm flipH="1">
                <a:off x="3019874" y="3730950"/>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72" name="Line 520"/>
              <p:cNvSpPr>
                <a:spLocks noChangeShapeType="1"/>
              </p:cNvSpPr>
              <p:nvPr/>
            </p:nvSpPr>
            <p:spPr bwMode="auto">
              <a:xfrm flipV="1">
                <a:off x="3046774" y="3730950"/>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73" name="Oval 521"/>
              <p:cNvSpPr>
                <a:spLocks noChangeArrowheads="1"/>
              </p:cNvSpPr>
              <p:nvPr/>
            </p:nvSpPr>
            <p:spPr bwMode="auto">
              <a:xfrm flipV="1">
                <a:off x="2993585" y="3838007"/>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274" name="Rectangle 522"/>
              <p:cNvSpPr>
                <a:spLocks noChangeArrowheads="1"/>
              </p:cNvSpPr>
              <p:nvPr/>
            </p:nvSpPr>
            <p:spPr bwMode="auto">
              <a:xfrm flipV="1">
                <a:off x="3390979" y="3609127"/>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275" name="Line 523"/>
              <p:cNvSpPr>
                <a:spLocks noChangeShapeType="1"/>
              </p:cNvSpPr>
              <p:nvPr/>
            </p:nvSpPr>
            <p:spPr bwMode="auto">
              <a:xfrm flipV="1">
                <a:off x="3059613" y="4188711"/>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76" name="Line 524"/>
              <p:cNvSpPr>
                <a:spLocks noChangeShapeType="1"/>
              </p:cNvSpPr>
              <p:nvPr/>
            </p:nvSpPr>
            <p:spPr bwMode="auto">
              <a:xfrm>
                <a:off x="2474526" y="37192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77" name="Rectangle 525"/>
              <p:cNvSpPr>
                <a:spLocks noChangeArrowheads="1"/>
              </p:cNvSpPr>
              <p:nvPr/>
            </p:nvSpPr>
            <p:spPr bwMode="auto">
              <a:xfrm>
                <a:off x="2925110" y="36275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278" name="Oval 526"/>
              <p:cNvSpPr>
                <a:spLocks noChangeArrowheads="1"/>
              </p:cNvSpPr>
              <p:nvPr/>
            </p:nvSpPr>
            <p:spPr bwMode="auto">
              <a:xfrm>
                <a:off x="2646934" y="33839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279" name="Rectangle 527"/>
              <p:cNvSpPr>
                <a:spLocks noChangeArrowheads="1"/>
              </p:cNvSpPr>
              <p:nvPr/>
            </p:nvSpPr>
            <p:spPr bwMode="auto">
              <a:xfrm>
                <a:off x="3150097" y="33377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280" name="Rectangle 528"/>
              <p:cNvSpPr>
                <a:spLocks noChangeArrowheads="1"/>
              </p:cNvSpPr>
              <p:nvPr/>
            </p:nvSpPr>
            <p:spPr bwMode="auto">
              <a:xfrm>
                <a:off x="2209800" y="31396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281" name="Oval 529"/>
              <p:cNvSpPr>
                <a:spLocks noChangeArrowheads="1"/>
              </p:cNvSpPr>
              <p:nvPr/>
            </p:nvSpPr>
            <p:spPr bwMode="auto">
              <a:xfrm>
                <a:off x="2540555" y="30480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282" name="Oval 530"/>
              <p:cNvSpPr>
                <a:spLocks noChangeArrowheads="1"/>
              </p:cNvSpPr>
              <p:nvPr/>
            </p:nvSpPr>
            <p:spPr bwMode="auto">
              <a:xfrm>
                <a:off x="2925110" y="31089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283" name="Line 531"/>
              <p:cNvSpPr>
                <a:spLocks noChangeShapeType="1"/>
              </p:cNvSpPr>
              <p:nvPr/>
            </p:nvSpPr>
            <p:spPr bwMode="auto">
              <a:xfrm>
                <a:off x="2752702" y="35057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84" name="Line 532"/>
              <p:cNvSpPr>
                <a:spLocks noChangeShapeType="1"/>
              </p:cNvSpPr>
              <p:nvPr/>
            </p:nvSpPr>
            <p:spPr bwMode="auto">
              <a:xfrm flipH="1">
                <a:off x="2832181" y="37500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85" name="Line 533"/>
              <p:cNvSpPr>
                <a:spLocks noChangeShapeType="1"/>
              </p:cNvSpPr>
              <p:nvPr/>
            </p:nvSpPr>
            <p:spPr bwMode="auto">
              <a:xfrm flipH="1" flipV="1">
                <a:off x="2249539" y="32614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86" name="Line 534"/>
              <p:cNvSpPr>
                <a:spLocks noChangeShapeType="1"/>
              </p:cNvSpPr>
              <p:nvPr/>
            </p:nvSpPr>
            <p:spPr bwMode="auto">
              <a:xfrm flipH="1">
                <a:off x="2448237" y="31698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87" name="Line 535"/>
              <p:cNvSpPr>
                <a:spLocks noChangeShapeType="1"/>
              </p:cNvSpPr>
              <p:nvPr/>
            </p:nvSpPr>
            <p:spPr bwMode="auto">
              <a:xfrm>
                <a:off x="2673223" y="31698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88" name="Line 536"/>
              <p:cNvSpPr>
                <a:spLocks noChangeShapeType="1"/>
              </p:cNvSpPr>
              <p:nvPr/>
            </p:nvSpPr>
            <p:spPr bwMode="auto">
              <a:xfrm>
                <a:off x="2752702" y="31089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89" name="Line 537"/>
              <p:cNvSpPr>
                <a:spLocks noChangeShapeType="1"/>
              </p:cNvSpPr>
              <p:nvPr/>
            </p:nvSpPr>
            <p:spPr bwMode="auto">
              <a:xfrm flipH="1">
                <a:off x="3057168" y="34602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90" name="Line 538"/>
              <p:cNvSpPr>
                <a:spLocks noChangeShapeType="1"/>
              </p:cNvSpPr>
              <p:nvPr/>
            </p:nvSpPr>
            <p:spPr bwMode="auto">
              <a:xfrm flipH="1">
                <a:off x="3004589" y="32313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91" name="Line 539"/>
              <p:cNvSpPr>
                <a:spLocks noChangeShapeType="1"/>
              </p:cNvSpPr>
              <p:nvPr/>
            </p:nvSpPr>
            <p:spPr bwMode="auto">
              <a:xfrm flipV="1">
                <a:off x="2355308" y="31242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92" name="Line 540"/>
              <p:cNvSpPr>
                <a:spLocks noChangeShapeType="1"/>
              </p:cNvSpPr>
              <p:nvPr/>
            </p:nvSpPr>
            <p:spPr bwMode="auto">
              <a:xfrm>
                <a:off x="2739252" y="31396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93" name="Line 541"/>
              <p:cNvSpPr>
                <a:spLocks noChangeShapeType="1"/>
              </p:cNvSpPr>
              <p:nvPr/>
            </p:nvSpPr>
            <p:spPr bwMode="auto">
              <a:xfrm flipH="1" flipV="1">
                <a:off x="2315568" y="32614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94" name="Line 542"/>
              <p:cNvSpPr>
                <a:spLocks noChangeShapeType="1"/>
              </p:cNvSpPr>
              <p:nvPr/>
            </p:nvSpPr>
            <p:spPr bwMode="auto">
              <a:xfrm>
                <a:off x="2342469" y="32614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95" name="Oval 543"/>
              <p:cNvSpPr>
                <a:spLocks noChangeArrowheads="1"/>
              </p:cNvSpPr>
              <p:nvPr/>
            </p:nvSpPr>
            <p:spPr bwMode="auto">
              <a:xfrm>
                <a:off x="2289279" y="36128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296" name="Rectangle 544"/>
              <p:cNvSpPr>
                <a:spLocks noChangeArrowheads="1"/>
              </p:cNvSpPr>
              <p:nvPr/>
            </p:nvSpPr>
            <p:spPr bwMode="auto">
              <a:xfrm>
                <a:off x="2686674" y="38416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297" name="Line 545"/>
              <p:cNvSpPr>
                <a:spLocks noChangeShapeType="1"/>
              </p:cNvSpPr>
              <p:nvPr/>
            </p:nvSpPr>
            <p:spPr bwMode="auto">
              <a:xfrm>
                <a:off x="2355308" y="32159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98" name="Line 547"/>
              <p:cNvSpPr>
                <a:spLocks noChangeShapeType="1"/>
              </p:cNvSpPr>
              <p:nvPr/>
            </p:nvSpPr>
            <p:spPr bwMode="auto">
              <a:xfrm>
                <a:off x="1026726" y="50146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99" name="Rectangle 548"/>
              <p:cNvSpPr>
                <a:spLocks noChangeArrowheads="1"/>
              </p:cNvSpPr>
              <p:nvPr/>
            </p:nvSpPr>
            <p:spPr bwMode="auto">
              <a:xfrm>
                <a:off x="1477310" y="49229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00" name="Oval 549"/>
              <p:cNvSpPr>
                <a:spLocks noChangeArrowheads="1"/>
              </p:cNvSpPr>
              <p:nvPr/>
            </p:nvSpPr>
            <p:spPr bwMode="auto">
              <a:xfrm flipH="1">
                <a:off x="1199134" y="46793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01" name="Rectangle 550"/>
              <p:cNvSpPr>
                <a:spLocks noChangeArrowheads="1"/>
              </p:cNvSpPr>
              <p:nvPr/>
            </p:nvSpPr>
            <p:spPr bwMode="auto">
              <a:xfrm>
                <a:off x="1702297" y="46331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02" name="Rectangle 551"/>
              <p:cNvSpPr>
                <a:spLocks noChangeArrowheads="1"/>
              </p:cNvSpPr>
              <p:nvPr/>
            </p:nvSpPr>
            <p:spPr bwMode="auto">
              <a:xfrm>
                <a:off x="762000" y="44350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03" name="Oval 552"/>
              <p:cNvSpPr>
                <a:spLocks noChangeArrowheads="1"/>
              </p:cNvSpPr>
              <p:nvPr/>
            </p:nvSpPr>
            <p:spPr bwMode="auto">
              <a:xfrm>
                <a:off x="1092755" y="43434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04" name="Oval 553"/>
              <p:cNvSpPr>
                <a:spLocks noChangeArrowheads="1"/>
              </p:cNvSpPr>
              <p:nvPr/>
            </p:nvSpPr>
            <p:spPr bwMode="auto">
              <a:xfrm>
                <a:off x="1477310" y="44043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05" name="Line 554"/>
              <p:cNvSpPr>
                <a:spLocks noChangeShapeType="1"/>
              </p:cNvSpPr>
              <p:nvPr/>
            </p:nvSpPr>
            <p:spPr bwMode="auto">
              <a:xfrm>
                <a:off x="1304902" y="48011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06" name="Line 555"/>
              <p:cNvSpPr>
                <a:spLocks noChangeShapeType="1"/>
              </p:cNvSpPr>
              <p:nvPr/>
            </p:nvSpPr>
            <p:spPr bwMode="auto">
              <a:xfrm flipH="1">
                <a:off x="1384381" y="50454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07" name="Line 556"/>
              <p:cNvSpPr>
                <a:spLocks noChangeShapeType="1"/>
              </p:cNvSpPr>
              <p:nvPr/>
            </p:nvSpPr>
            <p:spPr bwMode="auto">
              <a:xfrm flipH="1" flipV="1">
                <a:off x="801739" y="45568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08" name="Line 557"/>
              <p:cNvSpPr>
                <a:spLocks noChangeShapeType="1"/>
              </p:cNvSpPr>
              <p:nvPr/>
            </p:nvSpPr>
            <p:spPr bwMode="auto">
              <a:xfrm flipH="1">
                <a:off x="1000437" y="44652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09" name="Line 558"/>
              <p:cNvSpPr>
                <a:spLocks noChangeShapeType="1"/>
              </p:cNvSpPr>
              <p:nvPr/>
            </p:nvSpPr>
            <p:spPr bwMode="auto">
              <a:xfrm>
                <a:off x="1225423" y="44652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10" name="Line 559"/>
              <p:cNvSpPr>
                <a:spLocks noChangeShapeType="1"/>
              </p:cNvSpPr>
              <p:nvPr/>
            </p:nvSpPr>
            <p:spPr bwMode="auto">
              <a:xfrm>
                <a:off x="1304902" y="44043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11" name="Line 560"/>
              <p:cNvSpPr>
                <a:spLocks noChangeShapeType="1"/>
              </p:cNvSpPr>
              <p:nvPr/>
            </p:nvSpPr>
            <p:spPr bwMode="auto">
              <a:xfrm flipH="1">
                <a:off x="1609368" y="47556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12" name="Line 561"/>
              <p:cNvSpPr>
                <a:spLocks noChangeShapeType="1"/>
              </p:cNvSpPr>
              <p:nvPr/>
            </p:nvSpPr>
            <p:spPr bwMode="auto">
              <a:xfrm flipH="1">
                <a:off x="1556789" y="45267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13" name="Line 562"/>
              <p:cNvSpPr>
                <a:spLocks noChangeShapeType="1"/>
              </p:cNvSpPr>
              <p:nvPr/>
            </p:nvSpPr>
            <p:spPr bwMode="auto">
              <a:xfrm flipV="1">
                <a:off x="907508" y="44196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14" name="Line 563"/>
              <p:cNvSpPr>
                <a:spLocks noChangeShapeType="1"/>
              </p:cNvSpPr>
              <p:nvPr/>
            </p:nvSpPr>
            <p:spPr bwMode="auto">
              <a:xfrm>
                <a:off x="1291452" y="44350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15" name="Line 564"/>
              <p:cNvSpPr>
                <a:spLocks noChangeShapeType="1"/>
              </p:cNvSpPr>
              <p:nvPr/>
            </p:nvSpPr>
            <p:spPr bwMode="auto">
              <a:xfrm flipH="1" flipV="1">
                <a:off x="867768" y="45568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16" name="Line 565"/>
              <p:cNvSpPr>
                <a:spLocks noChangeShapeType="1"/>
              </p:cNvSpPr>
              <p:nvPr/>
            </p:nvSpPr>
            <p:spPr bwMode="auto">
              <a:xfrm>
                <a:off x="894669" y="45568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17" name="Oval 566"/>
              <p:cNvSpPr>
                <a:spLocks noChangeArrowheads="1"/>
              </p:cNvSpPr>
              <p:nvPr/>
            </p:nvSpPr>
            <p:spPr bwMode="auto">
              <a:xfrm>
                <a:off x="841479" y="49082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18" name="Rectangle 567"/>
              <p:cNvSpPr>
                <a:spLocks noChangeArrowheads="1"/>
              </p:cNvSpPr>
              <p:nvPr/>
            </p:nvSpPr>
            <p:spPr bwMode="auto">
              <a:xfrm>
                <a:off x="1238874" y="51370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19" name="Line 568"/>
              <p:cNvSpPr>
                <a:spLocks noChangeShapeType="1"/>
              </p:cNvSpPr>
              <p:nvPr/>
            </p:nvSpPr>
            <p:spPr bwMode="auto">
              <a:xfrm>
                <a:off x="907508" y="45113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20" name="Line 569"/>
              <p:cNvSpPr>
                <a:spLocks noChangeShapeType="1"/>
              </p:cNvSpPr>
              <p:nvPr/>
            </p:nvSpPr>
            <p:spPr bwMode="auto">
              <a:xfrm flipV="1">
                <a:off x="1995146" y="52626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21" name="Rectangle 570"/>
              <p:cNvSpPr>
                <a:spLocks noChangeArrowheads="1"/>
              </p:cNvSpPr>
              <p:nvPr/>
            </p:nvSpPr>
            <p:spPr bwMode="auto">
              <a:xfrm flipV="1">
                <a:off x="2445731" y="53542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22" name="Oval 571"/>
              <p:cNvSpPr>
                <a:spLocks noChangeArrowheads="1"/>
              </p:cNvSpPr>
              <p:nvPr/>
            </p:nvSpPr>
            <p:spPr bwMode="auto">
              <a:xfrm flipV="1">
                <a:off x="2167555" y="55985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23" name="Rectangle 572"/>
              <p:cNvSpPr>
                <a:spLocks noChangeArrowheads="1"/>
              </p:cNvSpPr>
              <p:nvPr/>
            </p:nvSpPr>
            <p:spPr bwMode="auto">
              <a:xfrm flipV="1">
                <a:off x="2670717" y="56440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24" name="Rectangle 573"/>
              <p:cNvSpPr>
                <a:spLocks noChangeArrowheads="1"/>
              </p:cNvSpPr>
              <p:nvPr/>
            </p:nvSpPr>
            <p:spPr bwMode="auto">
              <a:xfrm flipV="1">
                <a:off x="1730420" y="5842814"/>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25" name="Oval 574"/>
              <p:cNvSpPr>
                <a:spLocks noChangeArrowheads="1"/>
              </p:cNvSpPr>
              <p:nvPr/>
            </p:nvSpPr>
            <p:spPr bwMode="auto">
              <a:xfrm flipV="1">
                <a:off x="2061175" y="59344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26" name="Oval 575"/>
              <p:cNvSpPr>
                <a:spLocks noChangeArrowheads="1"/>
              </p:cNvSpPr>
              <p:nvPr/>
            </p:nvSpPr>
            <p:spPr bwMode="auto">
              <a:xfrm flipV="1">
                <a:off x="2445731" y="58729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27" name="Line 576"/>
              <p:cNvSpPr>
                <a:spLocks noChangeShapeType="1"/>
              </p:cNvSpPr>
              <p:nvPr/>
            </p:nvSpPr>
            <p:spPr bwMode="auto">
              <a:xfrm flipV="1">
                <a:off x="2273323" y="52626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28" name="Line 577"/>
              <p:cNvSpPr>
                <a:spLocks noChangeShapeType="1"/>
              </p:cNvSpPr>
              <p:nvPr/>
            </p:nvSpPr>
            <p:spPr bwMode="auto">
              <a:xfrm flipH="1" flipV="1">
                <a:off x="2352802" y="52626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29" name="Line 578"/>
              <p:cNvSpPr>
                <a:spLocks noChangeShapeType="1"/>
              </p:cNvSpPr>
              <p:nvPr/>
            </p:nvSpPr>
            <p:spPr bwMode="auto">
              <a:xfrm flipH="1">
                <a:off x="1770160" y="54914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30" name="Line 579"/>
              <p:cNvSpPr>
                <a:spLocks noChangeShapeType="1"/>
              </p:cNvSpPr>
              <p:nvPr/>
            </p:nvSpPr>
            <p:spPr bwMode="auto">
              <a:xfrm flipH="1" flipV="1">
                <a:off x="1968857" y="54914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31" name="Line 580"/>
              <p:cNvSpPr>
                <a:spLocks noChangeShapeType="1"/>
              </p:cNvSpPr>
              <p:nvPr/>
            </p:nvSpPr>
            <p:spPr bwMode="auto">
              <a:xfrm flipV="1">
                <a:off x="2193844" y="57203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32" name="Line 581"/>
              <p:cNvSpPr>
                <a:spLocks noChangeShapeType="1"/>
              </p:cNvSpPr>
              <p:nvPr/>
            </p:nvSpPr>
            <p:spPr bwMode="auto">
              <a:xfrm flipV="1">
                <a:off x="2273323" y="59344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33" name="Line 582"/>
              <p:cNvSpPr>
                <a:spLocks noChangeShapeType="1"/>
              </p:cNvSpPr>
              <p:nvPr/>
            </p:nvSpPr>
            <p:spPr bwMode="auto">
              <a:xfrm flipH="1" flipV="1">
                <a:off x="2577788" y="54767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34" name="Line 583"/>
              <p:cNvSpPr>
                <a:spLocks noChangeShapeType="1"/>
              </p:cNvSpPr>
              <p:nvPr/>
            </p:nvSpPr>
            <p:spPr bwMode="auto">
              <a:xfrm flipH="1" flipV="1">
                <a:off x="2525210" y="54767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35" name="Line 584"/>
              <p:cNvSpPr>
                <a:spLocks noChangeShapeType="1"/>
              </p:cNvSpPr>
              <p:nvPr/>
            </p:nvSpPr>
            <p:spPr bwMode="auto">
              <a:xfrm>
                <a:off x="1875928" y="59344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36" name="Line 585"/>
              <p:cNvSpPr>
                <a:spLocks noChangeShapeType="1"/>
              </p:cNvSpPr>
              <p:nvPr/>
            </p:nvSpPr>
            <p:spPr bwMode="auto">
              <a:xfrm flipV="1">
                <a:off x="2259872" y="54767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37" name="Line 586"/>
              <p:cNvSpPr>
                <a:spLocks noChangeShapeType="1"/>
              </p:cNvSpPr>
              <p:nvPr/>
            </p:nvSpPr>
            <p:spPr bwMode="auto">
              <a:xfrm flipH="1">
                <a:off x="1836188" y="52626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38" name="Line 587"/>
              <p:cNvSpPr>
                <a:spLocks noChangeShapeType="1"/>
              </p:cNvSpPr>
              <p:nvPr/>
            </p:nvSpPr>
            <p:spPr bwMode="auto">
              <a:xfrm flipV="1">
                <a:off x="1863089" y="52626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39" name="Oval 588"/>
              <p:cNvSpPr>
                <a:spLocks noChangeArrowheads="1"/>
              </p:cNvSpPr>
              <p:nvPr/>
            </p:nvSpPr>
            <p:spPr bwMode="auto">
              <a:xfrm flipV="1">
                <a:off x="1809899" y="53696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40" name="Rectangle 589"/>
              <p:cNvSpPr>
                <a:spLocks noChangeArrowheads="1"/>
              </p:cNvSpPr>
              <p:nvPr/>
            </p:nvSpPr>
            <p:spPr bwMode="auto">
              <a:xfrm flipV="1">
                <a:off x="2207294" y="51407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41" name="Line 590"/>
              <p:cNvSpPr>
                <a:spLocks noChangeShapeType="1"/>
              </p:cNvSpPr>
              <p:nvPr/>
            </p:nvSpPr>
            <p:spPr bwMode="auto">
              <a:xfrm flipV="1">
                <a:off x="1875928" y="57203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42" name="Line 591"/>
              <p:cNvSpPr>
                <a:spLocks noChangeShapeType="1"/>
              </p:cNvSpPr>
              <p:nvPr/>
            </p:nvSpPr>
            <p:spPr bwMode="auto">
              <a:xfrm flipH="1" flipV="1">
                <a:off x="1635046" y="502635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43" name="Rectangle 592"/>
              <p:cNvSpPr>
                <a:spLocks noChangeArrowheads="1"/>
              </p:cNvSpPr>
              <p:nvPr/>
            </p:nvSpPr>
            <p:spPr bwMode="auto">
              <a:xfrm flipH="1" flipV="1">
                <a:off x="1251101" y="511802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44" name="Oval 593"/>
              <p:cNvSpPr>
                <a:spLocks noChangeArrowheads="1"/>
              </p:cNvSpPr>
              <p:nvPr/>
            </p:nvSpPr>
            <p:spPr bwMode="auto">
              <a:xfrm flipH="1" flipV="1">
                <a:off x="1463249" y="536228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45" name="Rectangle 594"/>
              <p:cNvSpPr>
                <a:spLocks noChangeArrowheads="1"/>
              </p:cNvSpPr>
              <p:nvPr/>
            </p:nvSpPr>
            <p:spPr bwMode="auto">
              <a:xfrm flipH="1" flipV="1">
                <a:off x="1026115" y="5407818"/>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46" name="Rectangle 595"/>
              <p:cNvSpPr>
                <a:spLocks noChangeArrowheads="1"/>
              </p:cNvSpPr>
              <p:nvPr/>
            </p:nvSpPr>
            <p:spPr bwMode="auto">
              <a:xfrm flipH="1" flipV="1">
                <a:off x="1966412" y="5606550"/>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47" name="Oval 596"/>
              <p:cNvSpPr>
                <a:spLocks noChangeArrowheads="1"/>
              </p:cNvSpPr>
              <p:nvPr/>
            </p:nvSpPr>
            <p:spPr bwMode="auto">
              <a:xfrm flipH="1" flipV="1">
                <a:off x="1569017" y="5698226"/>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48" name="Oval 597"/>
              <p:cNvSpPr>
                <a:spLocks noChangeArrowheads="1"/>
              </p:cNvSpPr>
              <p:nvPr/>
            </p:nvSpPr>
            <p:spPr bwMode="auto">
              <a:xfrm flipH="1" flipV="1">
                <a:off x="1185073" y="5636699"/>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49" name="Line 598"/>
              <p:cNvSpPr>
                <a:spLocks noChangeShapeType="1"/>
              </p:cNvSpPr>
              <p:nvPr/>
            </p:nvSpPr>
            <p:spPr bwMode="auto">
              <a:xfrm flipH="1" flipV="1">
                <a:off x="1555567" y="5026350"/>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50" name="Line 599"/>
              <p:cNvSpPr>
                <a:spLocks noChangeShapeType="1"/>
              </p:cNvSpPr>
              <p:nvPr/>
            </p:nvSpPr>
            <p:spPr bwMode="auto">
              <a:xfrm flipV="1">
                <a:off x="1383770" y="5026350"/>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51" name="Line 600"/>
              <p:cNvSpPr>
                <a:spLocks noChangeShapeType="1"/>
              </p:cNvSpPr>
              <p:nvPr/>
            </p:nvSpPr>
            <p:spPr bwMode="auto">
              <a:xfrm>
                <a:off x="1979251" y="5255231"/>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52" name="Line 601"/>
              <p:cNvSpPr>
                <a:spLocks noChangeShapeType="1"/>
              </p:cNvSpPr>
              <p:nvPr/>
            </p:nvSpPr>
            <p:spPr bwMode="auto">
              <a:xfrm flipV="1">
                <a:off x="1701686" y="5255231"/>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53" name="Line 602"/>
              <p:cNvSpPr>
                <a:spLocks noChangeShapeType="1"/>
              </p:cNvSpPr>
              <p:nvPr/>
            </p:nvSpPr>
            <p:spPr bwMode="auto">
              <a:xfrm flipH="1" flipV="1">
                <a:off x="1595306" y="5484111"/>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54" name="Line 603"/>
              <p:cNvSpPr>
                <a:spLocks noChangeShapeType="1"/>
              </p:cNvSpPr>
              <p:nvPr/>
            </p:nvSpPr>
            <p:spPr bwMode="auto">
              <a:xfrm flipH="1" flipV="1">
                <a:off x="1396609" y="569822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55" name="Line 604"/>
              <p:cNvSpPr>
                <a:spLocks noChangeShapeType="1"/>
              </p:cNvSpPr>
              <p:nvPr/>
            </p:nvSpPr>
            <p:spPr bwMode="auto">
              <a:xfrm flipV="1">
                <a:off x="1145333" y="5240464"/>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56" name="Line 605"/>
              <p:cNvSpPr>
                <a:spLocks noChangeShapeType="1"/>
              </p:cNvSpPr>
              <p:nvPr/>
            </p:nvSpPr>
            <p:spPr bwMode="auto">
              <a:xfrm flipV="1">
                <a:off x="1278002" y="524046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57" name="Line 606"/>
              <p:cNvSpPr>
                <a:spLocks noChangeShapeType="1"/>
              </p:cNvSpPr>
              <p:nvPr/>
            </p:nvSpPr>
            <p:spPr bwMode="auto">
              <a:xfrm flipH="1">
                <a:off x="1781165" y="5698226"/>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58" name="Line 607"/>
              <p:cNvSpPr>
                <a:spLocks noChangeShapeType="1"/>
              </p:cNvSpPr>
              <p:nvPr/>
            </p:nvSpPr>
            <p:spPr bwMode="auto">
              <a:xfrm flipH="1" flipV="1">
                <a:off x="1344030" y="5240464"/>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59" name="Line 608"/>
              <p:cNvSpPr>
                <a:spLocks noChangeShapeType="1"/>
              </p:cNvSpPr>
              <p:nvPr/>
            </p:nvSpPr>
            <p:spPr bwMode="auto">
              <a:xfrm>
                <a:off x="1608756" y="5026350"/>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60" name="Line 609"/>
              <p:cNvSpPr>
                <a:spLocks noChangeShapeType="1"/>
              </p:cNvSpPr>
              <p:nvPr/>
            </p:nvSpPr>
            <p:spPr bwMode="auto">
              <a:xfrm flipH="1" flipV="1">
                <a:off x="1582467" y="5026350"/>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61" name="Oval 610"/>
              <p:cNvSpPr>
                <a:spLocks noChangeArrowheads="1"/>
              </p:cNvSpPr>
              <p:nvPr/>
            </p:nvSpPr>
            <p:spPr bwMode="auto">
              <a:xfrm flipH="1" flipV="1">
                <a:off x="1820904" y="5133407"/>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62" name="Rectangle 611"/>
              <p:cNvSpPr>
                <a:spLocks noChangeArrowheads="1"/>
              </p:cNvSpPr>
              <p:nvPr/>
            </p:nvSpPr>
            <p:spPr bwMode="auto">
              <a:xfrm flipH="1" flipV="1">
                <a:off x="1489538" y="4904527"/>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63" name="Line 612"/>
              <p:cNvSpPr>
                <a:spLocks noChangeShapeType="1"/>
              </p:cNvSpPr>
              <p:nvPr/>
            </p:nvSpPr>
            <p:spPr bwMode="auto">
              <a:xfrm flipH="1" flipV="1">
                <a:off x="1171622" y="5484111"/>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64" name="Line 613"/>
              <p:cNvSpPr>
                <a:spLocks noChangeShapeType="1"/>
              </p:cNvSpPr>
              <p:nvPr/>
            </p:nvSpPr>
            <p:spPr bwMode="auto">
              <a:xfrm flipH="1">
                <a:off x="2339351" y="50146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65" name="Rectangle 614"/>
              <p:cNvSpPr>
                <a:spLocks noChangeArrowheads="1"/>
              </p:cNvSpPr>
              <p:nvPr/>
            </p:nvSpPr>
            <p:spPr bwMode="auto">
              <a:xfrm flipH="1">
                <a:off x="1955407" y="49229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66" name="Oval 615"/>
              <p:cNvSpPr>
                <a:spLocks noChangeArrowheads="1"/>
              </p:cNvSpPr>
              <p:nvPr/>
            </p:nvSpPr>
            <p:spPr bwMode="auto">
              <a:xfrm flipH="1">
                <a:off x="2167555" y="46793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67" name="Rectangle 616"/>
              <p:cNvSpPr>
                <a:spLocks noChangeArrowheads="1"/>
              </p:cNvSpPr>
              <p:nvPr/>
            </p:nvSpPr>
            <p:spPr bwMode="auto">
              <a:xfrm flipH="1">
                <a:off x="1730420" y="46331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68" name="Rectangle 617"/>
              <p:cNvSpPr>
                <a:spLocks noChangeArrowheads="1"/>
              </p:cNvSpPr>
              <p:nvPr/>
            </p:nvSpPr>
            <p:spPr bwMode="auto">
              <a:xfrm flipH="1">
                <a:off x="2670717" y="44350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69" name="Oval 618"/>
              <p:cNvSpPr>
                <a:spLocks noChangeArrowheads="1"/>
              </p:cNvSpPr>
              <p:nvPr/>
            </p:nvSpPr>
            <p:spPr bwMode="auto">
              <a:xfrm flipH="1">
                <a:off x="2273323" y="43434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70" name="Oval 619"/>
              <p:cNvSpPr>
                <a:spLocks noChangeArrowheads="1"/>
              </p:cNvSpPr>
              <p:nvPr/>
            </p:nvSpPr>
            <p:spPr bwMode="auto">
              <a:xfrm flipH="1">
                <a:off x="1889378" y="44043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71" name="Line 620"/>
              <p:cNvSpPr>
                <a:spLocks noChangeShapeType="1"/>
              </p:cNvSpPr>
              <p:nvPr/>
            </p:nvSpPr>
            <p:spPr bwMode="auto">
              <a:xfrm flipH="1">
                <a:off x="2259872" y="48011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72" name="Line 621"/>
              <p:cNvSpPr>
                <a:spLocks noChangeShapeType="1"/>
              </p:cNvSpPr>
              <p:nvPr/>
            </p:nvSpPr>
            <p:spPr bwMode="auto">
              <a:xfrm>
                <a:off x="2088076" y="50454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73" name="Line 622"/>
              <p:cNvSpPr>
                <a:spLocks noChangeShapeType="1"/>
              </p:cNvSpPr>
              <p:nvPr/>
            </p:nvSpPr>
            <p:spPr bwMode="auto">
              <a:xfrm flipV="1">
                <a:off x="2683556" y="45568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74" name="Line 623"/>
              <p:cNvSpPr>
                <a:spLocks noChangeShapeType="1"/>
              </p:cNvSpPr>
              <p:nvPr/>
            </p:nvSpPr>
            <p:spPr bwMode="auto">
              <a:xfrm>
                <a:off x="2405991" y="44652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75" name="Line 624"/>
              <p:cNvSpPr>
                <a:spLocks noChangeShapeType="1"/>
              </p:cNvSpPr>
              <p:nvPr/>
            </p:nvSpPr>
            <p:spPr bwMode="auto">
              <a:xfrm flipH="1">
                <a:off x="2299612" y="44652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76" name="Line 625"/>
              <p:cNvSpPr>
                <a:spLocks noChangeShapeType="1"/>
              </p:cNvSpPr>
              <p:nvPr/>
            </p:nvSpPr>
            <p:spPr bwMode="auto">
              <a:xfrm flipH="1">
                <a:off x="2100915" y="44043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77" name="Line 626"/>
              <p:cNvSpPr>
                <a:spLocks noChangeShapeType="1"/>
              </p:cNvSpPr>
              <p:nvPr/>
            </p:nvSpPr>
            <p:spPr bwMode="auto">
              <a:xfrm>
                <a:off x="1849639" y="47556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78" name="Line 627"/>
              <p:cNvSpPr>
                <a:spLocks noChangeShapeType="1"/>
              </p:cNvSpPr>
              <p:nvPr/>
            </p:nvSpPr>
            <p:spPr bwMode="auto">
              <a:xfrm>
                <a:off x="1982307" y="45267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79" name="Line 628"/>
              <p:cNvSpPr>
                <a:spLocks noChangeShapeType="1"/>
              </p:cNvSpPr>
              <p:nvPr/>
            </p:nvSpPr>
            <p:spPr bwMode="auto">
              <a:xfrm flipH="1" flipV="1">
                <a:off x="2485470" y="44196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80" name="Line 629"/>
              <p:cNvSpPr>
                <a:spLocks noChangeShapeType="1"/>
              </p:cNvSpPr>
              <p:nvPr/>
            </p:nvSpPr>
            <p:spPr bwMode="auto">
              <a:xfrm flipH="1">
                <a:off x="2048336" y="44350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81" name="Line 630"/>
              <p:cNvSpPr>
                <a:spLocks noChangeShapeType="1"/>
              </p:cNvSpPr>
              <p:nvPr/>
            </p:nvSpPr>
            <p:spPr bwMode="auto">
              <a:xfrm flipV="1">
                <a:off x="2313062" y="45568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82" name="Line 631"/>
              <p:cNvSpPr>
                <a:spLocks noChangeShapeType="1"/>
              </p:cNvSpPr>
              <p:nvPr/>
            </p:nvSpPr>
            <p:spPr bwMode="auto">
              <a:xfrm flipH="1">
                <a:off x="2286773" y="45568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83" name="Oval 632"/>
              <p:cNvSpPr>
                <a:spLocks noChangeArrowheads="1"/>
              </p:cNvSpPr>
              <p:nvPr/>
            </p:nvSpPr>
            <p:spPr bwMode="auto">
              <a:xfrm flipH="1">
                <a:off x="2525210" y="49082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84" name="Rectangle 633"/>
              <p:cNvSpPr>
                <a:spLocks noChangeArrowheads="1"/>
              </p:cNvSpPr>
              <p:nvPr/>
            </p:nvSpPr>
            <p:spPr bwMode="auto">
              <a:xfrm flipH="1">
                <a:off x="2193844" y="51370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85" name="Line 634"/>
              <p:cNvSpPr>
                <a:spLocks noChangeShapeType="1"/>
              </p:cNvSpPr>
              <p:nvPr/>
            </p:nvSpPr>
            <p:spPr bwMode="auto">
              <a:xfrm flipH="1">
                <a:off x="1875928" y="45113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86" name="Line 636"/>
              <p:cNvSpPr>
                <a:spLocks noChangeShapeType="1"/>
              </p:cNvSpPr>
              <p:nvPr/>
            </p:nvSpPr>
            <p:spPr bwMode="auto">
              <a:xfrm flipV="1">
                <a:off x="4150926" y="37386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87" name="Rectangle 637"/>
              <p:cNvSpPr>
                <a:spLocks noChangeArrowheads="1"/>
              </p:cNvSpPr>
              <p:nvPr/>
            </p:nvSpPr>
            <p:spPr bwMode="auto">
              <a:xfrm flipV="1">
                <a:off x="4601510" y="38302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88" name="Oval 638"/>
              <p:cNvSpPr>
                <a:spLocks noChangeArrowheads="1"/>
              </p:cNvSpPr>
              <p:nvPr/>
            </p:nvSpPr>
            <p:spPr bwMode="auto">
              <a:xfrm flipH="1" flipV="1">
                <a:off x="4323334" y="40745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89" name="Rectangle 639"/>
              <p:cNvSpPr>
                <a:spLocks noChangeArrowheads="1"/>
              </p:cNvSpPr>
              <p:nvPr/>
            </p:nvSpPr>
            <p:spPr bwMode="auto">
              <a:xfrm flipV="1">
                <a:off x="4826497" y="41200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90" name="Rectangle 640"/>
              <p:cNvSpPr>
                <a:spLocks noChangeArrowheads="1"/>
              </p:cNvSpPr>
              <p:nvPr/>
            </p:nvSpPr>
            <p:spPr bwMode="auto">
              <a:xfrm flipV="1">
                <a:off x="3886200" y="4318814"/>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91" name="Oval 641"/>
              <p:cNvSpPr>
                <a:spLocks noChangeArrowheads="1"/>
              </p:cNvSpPr>
              <p:nvPr/>
            </p:nvSpPr>
            <p:spPr bwMode="auto">
              <a:xfrm flipV="1">
                <a:off x="4216955" y="44104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92" name="Oval 642"/>
              <p:cNvSpPr>
                <a:spLocks noChangeArrowheads="1"/>
              </p:cNvSpPr>
              <p:nvPr/>
            </p:nvSpPr>
            <p:spPr bwMode="auto">
              <a:xfrm flipV="1">
                <a:off x="4601510" y="43489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393" name="Line 643"/>
              <p:cNvSpPr>
                <a:spLocks noChangeShapeType="1"/>
              </p:cNvSpPr>
              <p:nvPr/>
            </p:nvSpPr>
            <p:spPr bwMode="auto">
              <a:xfrm flipV="1">
                <a:off x="4429102" y="37386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94" name="Line 644"/>
              <p:cNvSpPr>
                <a:spLocks noChangeShapeType="1"/>
              </p:cNvSpPr>
              <p:nvPr/>
            </p:nvSpPr>
            <p:spPr bwMode="auto">
              <a:xfrm flipH="1" flipV="1">
                <a:off x="4508581" y="37386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95" name="Line 645"/>
              <p:cNvSpPr>
                <a:spLocks noChangeShapeType="1"/>
              </p:cNvSpPr>
              <p:nvPr/>
            </p:nvSpPr>
            <p:spPr bwMode="auto">
              <a:xfrm flipH="1">
                <a:off x="3925939" y="39674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96" name="Line 646"/>
              <p:cNvSpPr>
                <a:spLocks noChangeShapeType="1"/>
              </p:cNvSpPr>
              <p:nvPr/>
            </p:nvSpPr>
            <p:spPr bwMode="auto">
              <a:xfrm flipH="1" flipV="1">
                <a:off x="4124637" y="39674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97" name="Line 647"/>
              <p:cNvSpPr>
                <a:spLocks noChangeShapeType="1"/>
              </p:cNvSpPr>
              <p:nvPr/>
            </p:nvSpPr>
            <p:spPr bwMode="auto">
              <a:xfrm flipV="1">
                <a:off x="4349623" y="41963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98" name="Line 648"/>
              <p:cNvSpPr>
                <a:spLocks noChangeShapeType="1"/>
              </p:cNvSpPr>
              <p:nvPr/>
            </p:nvSpPr>
            <p:spPr bwMode="auto">
              <a:xfrm flipV="1">
                <a:off x="4429102" y="44104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99" name="Line 649"/>
              <p:cNvSpPr>
                <a:spLocks noChangeShapeType="1"/>
              </p:cNvSpPr>
              <p:nvPr/>
            </p:nvSpPr>
            <p:spPr bwMode="auto">
              <a:xfrm flipH="1" flipV="1">
                <a:off x="4733568" y="39527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00" name="Line 650"/>
              <p:cNvSpPr>
                <a:spLocks noChangeShapeType="1"/>
              </p:cNvSpPr>
              <p:nvPr/>
            </p:nvSpPr>
            <p:spPr bwMode="auto">
              <a:xfrm flipH="1" flipV="1">
                <a:off x="4680989" y="39527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01" name="Line 651"/>
              <p:cNvSpPr>
                <a:spLocks noChangeShapeType="1"/>
              </p:cNvSpPr>
              <p:nvPr/>
            </p:nvSpPr>
            <p:spPr bwMode="auto">
              <a:xfrm>
                <a:off x="4031708" y="44104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02" name="Line 652"/>
              <p:cNvSpPr>
                <a:spLocks noChangeShapeType="1"/>
              </p:cNvSpPr>
              <p:nvPr/>
            </p:nvSpPr>
            <p:spPr bwMode="auto">
              <a:xfrm flipV="1">
                <a:off x="4415652" y="39527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03" name="Line 653"/>
              <p:cNvSpPr>
                <a:spLocks noChangeShapeType="1"/>
              </p:cNvSpPr>
              <p:nvPr/>
            </p:nvSpPr>
            <p:spPr bwMode="auto">
              <a:xfrm flipH="1">
                <a:off x="3991968" y="37386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04" name="Line 654"/>
              <p:cNvSpPr>
                <a:spLocks noChangeShapeType="1"/>
              </p:cNvSpPr>
              <p:nvPr/>
            </p:nvSpPr>
            <p:spPr bwMode="auto">
              <a:xfrm flipV="1">
                <a:off x="4018869" y="37386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05" name="Oval 655"/>
              <p:cNvSpPr>
                <a:spLocks noChangeArrowheads="1"/>
              </p:cNvSpPr>
              <p:nvPr/>
            </p:nvSpPr>
            <p:spPr bwMode="auto">
              <a:xfrm flipV="1">
                <a:off x="3965679" y="38456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06" name="Rectangle 656"/>
              <p:cNvSpPr>
                <a:spLocks noChangeArrowheads="1"/>
              </p:cNvSpPr>
              <p:nvPr/>
            </p:nvSpPr>
            <p:spPr bwMode="auto">
              <a:xfrm flipV="1">
                <a:off x="4363074" y="36167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07" name="Line 657"/>
              <p:cNvSpPr>
                <a:spLocks noChangeShapeType="1"/>
              </p:cNvSpPr>
              <p:nvPr/>
            </p:nvSpPr>
            <p:spPr bwMode="auto">
              <a:xfrm flipV="1">
                <a:off x="4031708" y="41963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08" name="Line 658"/>
              <p:cNvSpPr>
                <a:spLocks noChangeShapeType="1"/>
              </p:cNvSpPr>
              <p:nvPr/>
            </p:nvSpPr>
            <p:spPr bwMode="auto">
              <a:xfrm>
                <a:off x="5119346" y="34906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09" name="Rectangle 659"/>
              <p:cNvSpPr>
                <a:spLocks noChangeArrowheads="1"/>
              </p:cNvSpPr>
              <p:nvPr/>
            </p:nvSpPr>
            <p:spPr bwMode="auto">
              <a:xfrm>
                <a:off x="5569931" y="33989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10" name="Oval 660"/>
              <p:cNvSpPr>
                <a:spLocks noChangeArrowheads="1"/>
              </p:cNvSpPr>
              <p:nvPr/>
            </p:nvSpPr>
            <p:spPr bwMode="auto">
              <a:xfrm>
                <a:off x="5291755" y="31553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11" name="Rectangle 661"/>
              <p:cNvSpPr>
                <a:spLocks noChangeArrowheads="1"/>
              </p:cNvSpPr>
              <p:nvPr/>
            </p:nvSpPr>
            <p:spPr bwMode="auto">
              <a:xfrm>
                <a:off x="5794917" y="31091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12" name="Rectangle 662"/>
              <p:cNvSpPr>
                <a:spLocks noChangeArrowheads="1"/>
              </p:cNvSpPr>
              <p:nvPr/>
            </p:nvSpPr>
            <p:spPr bwMode="auto">
              <a:xfrm>
                <a:off x="4854620" y="2911075"/>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13" name="Oval 663"/>
              <p:cNvSpPr>
                <a:spLocks noChangeArrowheads="1"/>
              </p:cNvSpPr>
              <p:nvPr/>
            </p:nvSpPr>
            <p:spPr bwMode="auto">
              <a:xfrm>
                <a:off x="5185375" y="28194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14" name="Oval 664"/>
              <p:cNvSpPr>
                <a:spLocks noChangeArrowheads="1"/>
              </p:cNvSpPr>
              <p:nvPr/>
            </p:nvSpPr>
            <p:spPr bwMode="auto">
              <a:xfrm>
                <a:off x="5569931" y="28803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15" name="Line 665"/>
              <p:cNvSpPr>
                <a:spLocks noChangeShapeType="1"/>
              </p:cNvSpPr>
              <p:nvPr/>
            </p:nvSpPr>
            <p:spPr bwMode="auto">
              <a:xfrm>
                <a:off x="5397523" y="32771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16" name="Line 666"/>
              <p:cNvSpPr>
                <a:spLocks noChangeShapeType="1"/>
              </p:cNvSpPr>
              <p:nvPr/>
            </p:nvSpPr>
            <p:spPr bwMode="auto">
              <a:xfrm flipH="1">
                <a:off x="5477002" y="35214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17" name="Line 667"/>
              <p:cNvSpPr>
                <a:spLocks noChangeShapeType="1"/>
              </p:cNvSpPr>
              <p:nvPr/>
            </p:nvSpPr>
            <p:spPr bwMode="auto">
              <a:xfrm flipH="1" flipV="1">
                <a:off x="4894360" y="30328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18" name="Line 668"/>
              <p:cNvSpPr>
                <a:spLocks noChangeShapeType="1"/>
              </p:cNvSpPr>
              <p:nvPr/>
            </p:nvSpPr>
            <p:spPr bwMode="auto">
              <a:xfrm flipH="1">
                <a:off x="5093057" y="29412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19" name="Line 669"/>
              <p:cNvSpPr>
                <a:spLocks noChangeShapeType="1"/>
              </p:cNvSpPr>
              <p:nvPr/>
            </p:nvSpPr>
            <p:spPr bwMode="auto">
              <a:xfrm>
                <a:off x="5318044" y="29412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20" name="Line 670"/>
              <p:cNvSpPr>
                <a:spLocks noChangeShapeType="1"/>
              </p:cNvSpPr>
              <p:nvPr/>
            </p:nvSpPr>
            <p:spPr bwMode="auto">
              <a:xfrm>
                <a:off x="5397523" y="28803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21" name="Line 671"/>
              <p:cNvSpPr>
                <a:spLocks noChangeShapeType="1"/>
              </p:cNvSpPr>
              <p:nvPr/>
            </p:nvSpPr>
            <p:spPr bwMode="auto">
              <a:xfrm flipH="1">
                <a:off x="5701988" y="32316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22" name="Line 672"/>
              <p:cNvSpPr>
                <a:spLocks noChangeShapeType="1"/>
              </p:cNvSpPr>
              <p:nvPr/>
            </p:nvSpPr>
            <p:spPr bwMode="auto">
              <a:xfrm flipH="1">
                <a:off x="5649410" y="30027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23" name="Line 673"/>
              <p:cNvSpPr>
                <a:spLocks noChangeShapeType="1"/>
              </p:cNvSpPr>
              <p:nvPr/>
            </p:nvSpPr>
            <p:spPr bwMode="auto">
              <a:xfrm flipV="1">
                <a:off x="5000128" y="28956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24" name="Line 674"/>
              <p:cNvSpPr>
                <a:spLocks noChangeShapeType="1"/>
              </p:cNvSpPr>
              <p:nvPr/>
            </p:nvSpPr>
            <p:spPr bwMode="auto">
              <a:xfrm>
                <a:off x="5384072" y="29110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25" name="Line 675"/>
              <p:cNvSpPr>
                <a:spLocks noChangeShapeType="1"/>
              </p:cNvSpPr>
              <p:nvPr/>
            </p:nvSpPr>
            <p:spPr bwMode="auto">
              <a:xfrm flipH="1" flipV="1">
                <a:off x="4960388" y="30328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26" name="Line 676"/>
              <p:cNvSpPr>
                <a:spLocks noChangeShapeType="1"/>
              </p:cNvSpPr>
              <p:nvPr/>
            </p:nvSpPr>
            <p:spPr bwMode="auto">
              <a:xfrm>
                <a:off x="4987289" y="30328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27" name="Oval 677"/>
              <p:cNvSpPr>
                <a:spLocks noChangeArrowheads="1"/>
              </p:cNvSpPr>
              <p:nvPr/>
            </p:nvSpPr>
            <p:spPr bwMode="auto">
              <a:xfrm>
                <a:off x="4934099" y="33842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28" name="Rectangle 678"/>
              <p:cNvSpPr>
                <a:spLocks noChangeArrowheads="1"/>
              </p:cNvSpPr>
              <p:nvPr/>
            </p:nvSpPr>
            <p:spPr bwMode="auto">
              <a:xfrm>
                <a:off x="5331494" y="36130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29" name="Line 679"/>
              <p:cNvSpPr>
                <a:spLocks noChangeShapeType="1"/>
              </p:cNvSpPr>
              <p:nvPr/>
            </p:nvSpPr>
            <p:spPr bwMode="auto">
              <a:xfrm>
                <a:off x="5000128" y="29873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30" name="Line 680"/>
              <p:cNvSpPr>
                <a:spLocks noChangeShapeType="1"/>
              </p:cNvSpPr>
              <p:nvPr/>
            </p:nvSpPr>
            <p:spPr bwMode="auto">
              <a:xfrm flipH="1">
                <a:off x="4759246" y="372692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31" name="Rectangle 681"/>
              <p:cNvSpPr>
                <a:spLocks noChangeArrowheads="1"/>
              </p:cNvSpPr>
              <p:nvPr/>
            </p:nvSpPr>
            <p:spPr bwMode="auto">
              <a:xfrm flipH="1">
                <a:off x="4375301" y="363524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32" name="Oval 682"/>
              <p:cNvSpPr>
                <a:spLocks noChangeArrowheads="1"/>
              </p:cNvSpPr>
              <p:nvPr/>
            </p:nvSpPr>
            <p:spPr bwMode="auto">
              <a:xfrm flipH="1">
                <a:off x="4587449" y="339160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33" name="Rectangle 683"/>
              <p:cNvSpPr>
                <a:spLocks noChangeArrowheads="1"/>
              </p:cNvSpPr>
              <p:nvPr/>
            </p:nvSpPr>
            <p:spPr bwMode="auto">
              <a:xfrm flipH="1">
                <a:off x="4150315" y="334545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34" name="Rectangle 684"/>
              <p:cNvSpPr>
                <a:spLocks noChangeArrowheads="1"/>
              </p:cNvSpPr>
              <p:nvPr/>
            </p:nvSpPr>
            <p:spPr bwMode="auto">
              <a:xfrm flipH="1">
                <a:off x="5090612" y="314733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35" name="Oval 685"/>
              <p:cNvSpPr>
                <a:spLocks noChangeArrowheads="1"/>
              </p:cNvSpPr>
              <p:nvPr/>
            </p:nvSpPr>
            <p:spPr bwMode="auto">
              <a:xfrm flipH="1">
                <a:off x="4693217" y="3055664"/>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36" name="Oval 686"/>
              <p:cNvSpPr>
                <a:spLocks noChangeArrowheads="1"/>
              </p:cNvSpPr>
              <p:nvPr/>
            </p:nvSpPr>
            <p:spPr bwMode="auto">
              <a:xfrm flipH="1">
                <a:off x="4309273" y="3116576"/>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37" name="Line 687"/>
              <p:cNvSpPr>
                <a:spLocks noChangeShapeType="1"/>
              </p:cNvSpPr>
              <p:nvPr/>
            </p:nvSpPr>
            <p:spPr bwMode="auto">
              <a:xfrm flipH="1">
                <a:off x="4679767" y="3513425"/>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38" name="Line 688"/>
              <p:cNvSpPr>
                <a:spLocks noChangeShapeType="1"/>
              </p:cNvSpPr>
              <p:nvPr/>
            </p:nvSpPr>
            <p:spPr bwMode="auto">
              <a:xfrm>
                <a:off x="4507970" y="3757687"/>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39" name="Line 689"/>
              <p:cNvSpPr>
                <a:spLocks noChangeShapeType="1"/>
              </p:cNvSpPr>
              <p:nvPr/>
            </p:nvSpPr>
            <p:spPr bwMode="auto">
              <a:xfrm flipV="1">
                <a:off x="5103451" y="3269163"/>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40" name="Line 690"/>
              <p:cNvSpPr>
                <a:spLocks noChangeShapeType="1"/>
              </p:cNvSpPr>
              <p:nvPr/>
            </p:nvSpPr>
            <p:spPr bwMode="auto">
              <a:xfrm>
                <a:off x="4825886" y="3177487"/>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41" name="Line 691"/>
              <p:cNvSpPr>
                <a:spLocks noChangeShapeType="1"/>
              </p:cNvSpPr>
              <p:nvPr/>
            </p:nvSpPr>
            <p:spPr bwMode="auto">
              <a:xfrm flipH="1">
                <a:off x="4719506" y="3177487"/>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42" name="Line 692"/>
              <p:cNvSpPr>
                <a:spLocks noChangeShapeType="1"/>
              </p:cNvSpPr>
              <p:nvPr/>
            </p:nvSpPr>
            <p:spPr bwMode="auto">
              <a:xfrm flipH="1">
                <a:off x="4520809" y="311657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43" name="Line 693"/>
              <p:cNvSpPr>
                <a:spLocks noChangeShapeType="1"/>
              </p:cNvSpPr>
              <p:nvPr/>
            </p:nvSpPr>
            <p:spPr bwMode="auto">
              <a:xfrm>
                <a:off x="4269533" y="3467895"/>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44" name="Line 694"/>
              <p:cNvSpPr>
                <a:spLocks noChangeShapeType="1"/>
              </p:cNvSpPr>
              <p:nvPr/>
            </p:nvSpPr>
            <p:spPr bwMode="auto">
              <a:xfrm>
                <a:off x="4402202" y="323901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45" name="Line 695"/>
              <p:cNvSpPr>
                <a:spLocks noChangeShapeType="1"/>
              </p:cNvSpPr>
              <p:nvPr/>
            </p:nvSpPr>
            <p:spPr bwMode="auto">
              <a:xfrm flipH="1" flipV="1">
                <a:off x="4905365" y="3131957"/>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46" name="Line 696"/>
              <p:cNvSpPr>
                <a:spLocks noChangeShapeType="1"/>
              </p:cNvSpPr>
              <p:nvPr/>
            </p:nvSpPr>
            <p:spPr bwMode="auto">
              <a:xfrm flipH="1">
                <a:off x="4468230" y="3147339"/>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47" name="Line 697"/>
              <p:cNvSpPr>
                <a:spLocks noChangeShapeType="1"/>
              </p:cNvSpPr>
              <p:nvPr/>
            </p:nvSpPr>
            <p:spPr bwMode="auto">
              <a:xfrm flipV="1">
                <a:off x="4732956" y="3269163"/>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48" name="Line 698"/>
              <p:cNvSpPr>
                <a:spLocks noChangeShapeType="1"/>
              </p:cNvSpPr>
              <p:nvPr/>
            </p:nvSpPr>
            <p:spPr bwMode="auto">
              <a:xfrm flipH="1">
                <a:off x="4706667" y="3269163"/>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49" name="Oval 699"/>
              <p:cNvSpPr>
                <a:spLocks noChangeArrowheads="1"/>
              </p:cNvSpPr>
              <p:nvPr/>
            </p:nvSpPr>
            <p:spPr bwMode="auto">
              <a:xfrm flipH="1">
                <a:off x="4945104" y="362048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50" name="Rectangle 700"/>
              <p:cNvSpPr>
                <a:spLocks noChangeArrowheads="1"/>
              </p:cNvSpPr>
              <p:nvPr/>
            </p:nvSpPr>
            <p:spPr bwMode="auto">
              <a:xfrm flipH="1">
                <a:off x="4613738" y="3849363"/>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51" name="Line 701"/>
              <p:cNvSpPr>
                <a:spLocks noChangeShapeType="1"/>
              </p:cNvSpPr>
              <p:nvPr/>
            </p:nvSpPr>
            <p:spPr bwMode="auto">
              <a:xfrm flipH="1">
                <a:off x="4295822" y="3223633"/>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52" name="Line 702"/>
              <p:cNvSpPr>
                <a:spLocks noChangeShapeType="1"/>
              </p:cNvSpPr>
              <p:nvPr/>
            </p:nvSpPr>
            <p:spPr bwMode="auto">
              <a:xfrm flipH="1" flipV="1">
                <a:off x="5463551" y="37386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53" name="Rectangle 703"/>
              <p:cNvSpPr>
                <a:spLocks noChangeArrowheads="1"/>
              </p:cNvSpPr>
              <p:nvPr/>
            </p:nvSpPr>
            <p:spPr bwMode="auto">
              <a:xfrm flipH="1" flipV="1">
                <a:off x="5079607" y="38302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54" name="Oval 704"/>
              <p:cNvSpPr>
                <a:spLocks noChangeArrowheads="1"/>
              </p:cNvSpPr>
              <p:nvPr/>
            </p:nvSpPr>
            <p:spPr bwMode="auto">
              <a:xfrm flipH="1" flipV="1">
                <a:off x="5291755" y="40745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55" name="Rectangle 705"/>
              <p:cNvSpPr>
                <a:spLocks noChangeArrowheads="1"/>
              </p:cNvSpPr>
              <p:nvPr/>
            </p:nvSpPr>
            <p:spPr bwMode="auto">
              <a:xfrm flipH="1" flipV="1">
                <a:off x="4854620" y="41200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56" name="Rectangle 706"/>
              <p:cNvSpPr>
                <a:spLocks noChangeArrowheads="1"/>
              </p:cNvSpPr>
              <p:nvPr/>
            </p:nvSpPr>
            <p:spPr bwMode="auto">
              <a:xfrm flipH="1" flipV="1">
                <a:off x="5794917" y="4318814"/>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57" name="Oval 707"/>
              <p:cNvSpPr>
                <a:spLocks noChangeArrowheads="1"/>
              </p:cNvSpPr>
              <p:nvPr/>
            </p:nvSpPr>
            <p:spPr bwMode="auto">
              <a:xfrm flipH="1" flipV="1">
                <a:off x="5397523" y="44104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58" name="Oval 708"/>
              <p:cNvSpPr>
                <a:spLocks noChangeArrowheads="1"/>
              </p:cNvSpPr>
              <p:nvPr/>
            </p:nvSpPr>
            <p:spPr bwMode="auto">
              <a:xfrm flipH="1" flipV="1">
                <a:off x="5013578" y="43489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59" name="Line 709"/>
              <p:cNvSpPr>
                <a:spLocks noChangeShapeType="1"/>
              </p:cNvSpPr>
              <p:nvPr/>
            </p:nvSpPr>
            <p:spPr bwMode="auto">
              <a:xfrm flipH="1" flipV="1">
                <a:off x="5384072" y="37386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60" name="Line 710"/>
              <p:cNvSpPr>
                <a:spLocks noChangeShapeType="1"/>
              </p:cNvSpPr>
              <p:nvPr/>
            </p:nvSpPr>
            <p:spPr bwMode="auto">
              <a:xfrm flipV="1">
                <a:off x="5212276" y="37386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61" name="Line 711"/>
              <p:cNvSpPr>
                <a:spLocks noChangeShapeType="1"/>
              </p:cNvSpPr>
              <p:nvPr/>
            </p:nvSpPr>
            <p:spPr bwMode="auto">
              <a:xfrm>
                <a:off x="5807756" y="39674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62" name="Line 712"/>
              <p:cNvSpPr>
                <a:spLocks noChangeShapeType="1"/>
              </p:cNvSpPr>
              <p:nvPr/>
            </p:nvSpPr>
            <p:spPr bwMode="auto">
              <a:xfrm flipV="1">
                <a:off x="5530191" y="39674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63" name="Line 713"/>
              <p:cNvSpPr>
                <a:spLocks noChangeShapeType="1"/>
              </p:cNvSpPr>
              <p:nvPr/>
            </p:nvSpPr>
            <p:spPr bwMode="auto">
              <a:xfrm flipH="1" flipV="1">
                <a:off x="5423812" y="41963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64" name="Line 714"/>
              <p:cNvSpPr>
                <a:spLocks noChangeShapeType="1"/>
              </p:cNvSpPr>
              <p:nvPr/>
            </p:nvSpPr>
            <p:spPr bwMode="auto">
              <a:xfrm flipH="1" flipV="1">
                <a:off x="5225115" y="44104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65" name="Line 715"/>
              <p:cNvSpPr>
                <a:spLocks noChangeShapeType="1"/>
              </p:cNvSpPr>
              <p:nvPr/>
            </p:nvSpPr>
            <p:spPr bwMode="auto">
              <a:xfrm flipV="1">
                <a:off x="4973839" y="39527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66" name="Line 716"/>
              <p:cNvSpPr>
                <a:spLocks noChangeShapeType="1"/>
              </p:cNvSpPr>
              <p:nvPr/>
            </p:nvSpPr>
            <p:spPr bwMode="auto">
              <a:xfrm flipV="1">
                <a:off x="5106507" y="39527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67" name="Line 717"/>
              <p:cNvSpPr>
                <a:spLocks noChangeShapeType="1"/>
              </p:cNvSpPr>
              <p:nvPr/>
            </p:nvSpPr>
            <p:spPr bwMode="auto">
              <a:xfrm flipH="1">
                <a:off x="5609670" y="44104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68" name="Line 718"/>
              <p:cNvSpPr>
                <a:spLocks noChangeShapeType="1"/>
              </p:cNvSpPr>
              <p:nvPr/>
            </p:nvSpPr>
            <p:spPr bwMode="auto">
              <a:xfrm flipH="1" flipV="1">
                <a:off x="5172536" y="39527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69" name="Line 719"/>
              <p:cNvSpPr>
                <a:spLocks noChangeShapeType="1"/>
              </p:cNvSpPr>
              <p:nvPr/>
            </p:nvSpPr>
            <p:spPr bwMode="auto">
              <a:xfrm>
                <a:off x="5437262" y="37386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70" name="Line 720"/>
              <p:cNvSpPr>
                <a:spLocks noChangeShapeType="1"/>
              </p:cNvSpPr>
              <p:nvPr/>
            </p:nvSpPr>
            <p:spPr bwMode="auto">
              <a:xfrm flipH="1" flipV="1">
                <a:off x="5410973" y="37386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71" name="Oval 721"/>
              <p:cNvSpPr>
                <a:spLocks noChangeArrowheads="1"/>
              </p:cNvSpPr>
              <p:nvPr/>
            </p:nvSpPr>
            <p:spPr bwMode="auto">
              <a:xfrm flipH="1" flipV="1">
                <a:off x="5649410" y="38456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72" name="Rectangle 722"/>
              <p:cNvSpPr>
                <a:spLocks noChangeArrowheads="1"/>
              </p:cNvSpPr>
              <p:nvPr/>
            </p:nvSpPr>
            <p:spPr bwMode="auto">
              <a:xfrm flipH="1" flipV="1">
                <a:off x="5318044" y="36167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73" name="Line 723"/>
              <p:cNvSpPr>
                <a:spLocks noChangeShapeType="1"/>
              </p:cNvSpPr>
              <p:nvPr/>
            </p:nvSpPr>
            <p:spPr bwMode="auto">
              <a:xfrm flipH="1" flipV="1">
                <a:off x="5000128" y="41963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74" name="Line 725"/>
              <p:cNvSpPr>
                <a:spLocks noChangeShapeType="1"/>
              </p:cNvSpPr>
              <p:nvPr/>
            </p:nvSpPr>
            <p:spPr bwMode="auto">
              <a:xfrm>
                <a:off x="5674926" y="36430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75" name="Rectangle 726"/>
              <p:cNvSpPr>
                <a:spLocks noChangeArrowheads="1"/>
              </p:cNvSpPr>
              <p:nvPr/>
            </p:nvSpPr>
            <p:spPr bwMode="auto">
              <a:xfrm>
                <a:off x="6125510" y="35513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76" name="Oval 727"/>
              <p:cNvSpPr>
                <a:spLocks noChangeArrowheads="1"/>
              </p:cNvSpPr>
              <p:nvPr/>
            </p:nvSpPr>
            <p:spPr bwMode="auto">
              <a:xfrm flipH="1">
                <a:off x="5847334" y="33077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77" name="Rectangle 728"/>
              <p:cNvSpPr>
                <a:spLocks noChangeArrowheads="1"/>
              </p:cNvSpPr>
              <p:nvPr/>
            </p:nvSpPr>
            <p:spPr bwMode="auto">
              <a:xfrm>
                <a:off x="6350497" y="32615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78" name="Rectangle 729"/>
              <p:cNvSpPr>
                <a:spLocks noChangeArrowheads="1"/>
              </p:cNvSpPr>
              <p:nvPr/>
            </p:nvSpPr>
            <p:spPr bwMode="auto">
              <a:xfrm>
                <a:off x="5410200" y="30634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79" name="Oval 730"/>
              <p:cNvSpPr>
                <a:spLocks noChangeArrowheads="1"/>
              </p:cNvSpPr>
              <p:nvPr/>
            </p:nvSpPr>
            <p:spPr bwMode="auto">
              <a:xfrm>
                <a:off x="5740955" y="29718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80" name="Oval 731"/>
              <p:cNvSpPr>
                <a:spLocks noChangeArrowheads="1"/>
              </p:cNvSpPr>
              <p:nvPr/>
            </p:nvSpPr>
            <p:spPr bwMode="auto">
              <a:xfrm>
                <a:off x="6125510" y="30327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81" name="Line 732"/>
              <p:cNvSpPr>
                <a:spLocks noChangeShapeType="1"/>
              </p:cNvSpPr>
              <p:nvPr/>
            </p:nvSpPr>
            <p:spPr bwMode="auto">
              <a:xfrm>
                <a:off x="5953102" y="34295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82" name="Line 733"/>
              <p:cNvSpPr>
                <a:spLocks noChangeShapeType="1"/>
              </p:cNvSpPr>
              <p:nvPr/>
            </p:nvSpPr>
            <p:spPr bwMode="auto">
              <a:xfrm flipH="1">
                <a:off x="6032581" y="36738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83" name="Line 734"/>
              <p:cNvSpPr>
                <a:spLocks noChangeShapeType="1"/>
              </p:cNvSpPr>
              <p:nvPr/>
            </p:nvSpPr>
            <p:spPr bwMode="auto">
              <a:xfrm flipH="1" flipV="1">
                <a:off x="5449939" y="31852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84" name="Line 735"/>
              <p:cNvSpPr>
                <a:spLocks noChangeShapeType="1"/>
              </p:cNvSpPr>
              <p:nvPr/>
            </p:nvSpPr>
            <p:spPr bwMode="auto">
              <a:xfrm flipH="1">
                <a:off x="5648637" y="30936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85" name="Line 736"/>
              <p:cNvSpPr>
                <a:spLocks noChangeShapeType="1"/>
              </p:cNvSpPr>
              <p:nvPr/>
            </p:nvSpPr>
            <p:spPr bwMode="auto">
              <a:xfrm>
                <a:off x="5873623" y="30936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86" name="Line 737"/>
              <p:cNvSpPr>
                <a:spLocks noChangeShapeType="1"/>
              </p:cNvSpPr>
              <p:nvPr/>
            </p:nvSpPr>
            <p:spPr bwMode="auto">
              <a:xfrm>
                <a:off x="5953102" y="30327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87" name="Line 738"/>
              <p:cNvSpPr>
                <a:spLocks noChangeShapeType="1"/>
              </p:cNvSpPr>
              <p:nvPr/>
            </p:nvSpPr>
            <p:spPr bwMode="auto">
              <a:xfrm flipH="1">
                <a:off x="6257568" y="33840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88" name="Line 739"/>
              <p:cNvSpPr>
                <a:spLocks noChangeShapeType="1"/>
              </p:cNvSpPr>
              <p:nvPr/>
            </p:nvSpPr>
            <p:spPr bwMode="auto">
              <a:xfrm flipH="1">
                <a:off x="6204989" y="31551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89" name="Line 740"/>
              <p:cNvSpPr>
                <a:spLocks noChangeShapeType="1"/>
              </p:cNvSpPr>
              <p:nvPr/>
            </p:nvSpPr>
            <p:spPr bwMode="auto">
              <a:xfrm flipV="1">
                <a:off x="5555708" y="30480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90" name="Line 741"/>
              <p:cNvSpPr>
                <a:spLocks noChangeShapeType="1"/>
              </p:cNvSpPr>
              <p:nvPr/>
            </p:nvSpPr>
            <p:spPr bwMode="auto">
              <a:xfrm>
                <a:off x="5939652" y="30634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91" name="Line 742"/>
              <p:cNvSpPr>
                <a:spLocks noChangeShapeType="1"/>
              </p:cNvSpPr>
              <p:nvPr/>
            </p:nvSpPr>
            <p:spPr bwMode="auto">
              <a:xfrm flipH="1" flipV="1">
                <a:off x="5515968" y="31852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92" name="Line 743"/>
              <p:cNvSpPr>
                <a:spLocks noChangeShapeType="1"/>
              </p:cNvSpPr>
              <p:nvPr/>
            </p:nvSpPr>
            <p:spPr bwMode="auto">
              <a:xfrm>
                <a:off x="5542869" y="31852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93" name="Oval 744"/>
              <p:cNvSpPr>
                <a:spLocks noChangeArrowheads="1"/>
              </p:cNvSpPr>
              <p:nvPr/>
            </p:nvSpPr>
            <p:spPr bwMode="auto">
              <a:xfrm>
                <a:off x="5489679" y="35366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94" name="Rectangle 745"/>
              <p:cNvSpPr>
                <a:spLocks noChangeArrowheads="1"/>
              </p:cNvSpPr>
              <p:nvPr/>
            </p:nvSpPr>
            <p:spPr bwMode="auto">
              <a:xfrm>
                <a:off x="5887074" y="37654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95" name="Line 746"/>
              <p:cNvSpPr>
                <a:spLocks noChangeShapeType="1"/>
              </p:cNvSpPr>
              <p:nvPr/>
            </p:nvSpPr>
            <p:spPr bwMode="auto">
              <a:xfrm>
                <a:off x="5555708" y="31397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96" name="Line 747"/>
              <p:cNvSpPr>
                <a:spLocks noChangeShapeType="1"/>
              </p:cNvSpPr>
              <p:nvPr/>
            </p:nvSpPr>
            <p:spPr bwMode="auto">
              <a:xfrm flipV="1">
                <a:off x="6643346" y="38910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97" name="Rectangle 748"/>
              <p:cNvSpPr>
                <a:spLocks noChangeArrowheads="1"/>
              </p:cNvSpPr>
              <p:nvPr/>
            </p:nvSpPr>
            <p:spPr bwMode="auto">
              <a:xfrm flipV="1">
                <a:off x="7093931" y="39826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98" name="Oval 749"/>
              <p:cNvSpPr>
                <a:spLocks noChangeArrowheads="1"/>
              </p:cNvSpPr>
              <p:nvPr/>
            </p:nvSpPr>
            <p:spPr bwMode="auto">
              <a:xfrm flipV="1">
                <a:off x="6815755" y="42269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499" name="Rectangle 750"/>
              <p:cNvSpPr>
                <a:spLocks noChangeArrowheads="1"/>
              </p:cNvSpPr>
              <p:nvPr/>
            </p:nvSpPr>
            <p:spPr bwMode="auto">
              <a:xfrm flipV="1">
                <a:off x="7318917" y="42724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00" name="Rectangle 751"/>
              <p:cNvSpPr>
                <a:spLocks noChangeArrowheads="1"/>
              </p:cNvSpPr>
              <p:nvPr/>
            </p:nvSpPr>
            <p:spPr bwMode="auto">
              <a:xfrm flipV="1">
                <a:off x="6378620" y="4471214"/>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01" name="Oval 752"/>
              <p:cNvSpPr>
                <a:spLocks noChangeArrowheads="1"/>
              </p:cNvSpPr>
              <p:nvPr/>
            </p:nvSpPr>
            <p:spPr bwMode="auto">
              <a:xfrm flipV="1">
                <a:off x="6709375" y="45628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02" name="Oval 753"/>
              <p:cNvSpPr>
                <a:spLocks noChangeArrowheads="1"/>
              </p:cNvSpPr>
              <p:nvPr/>
            </p:nvSpPr>
            <p:spPr bwMode="auto">
              <a:xfrm flipV="1">
                <a:off x="7093931" y="45013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03" name="Line 754"/>
              <p:cNvSpPr>
                <a:spLocks noChangeShapeType="1"/>
              </p:cNvSpPr>
              <p:nvPr/>
            </p:nvSpPr>
            <p:spPr bwMode="auto">
              <a:xfrm flipV="1">
                <a:off x="6921523" y="38910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04" name="Line 755"/>
              <p:cNvSpPr>
                <a:spLocks noChangeShapeType="1"/>
              </p:cNvSpPr>
              <p:nvPr/>
            </p:nvSpPr>
            <p:spPr bwMode="auto">
              <a:xfrm flipH="1" flipV="1">
                <a:off x="7001002" y="38910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05" name="Line 756"/>
              <p:cNvSpPr>
                <a:spLocks noChangeShapeType="1"/>
              </p:cNvSpPr>
              <p:nvPr/>
            </p:nvSpPr>
            <p:spPr bwMode="auto">
              <a:xfrm flipH="1">
                <a:off x="6418360" y="41198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06" name="Line 757"/>
              <p:cNvSpPr>
                <a:spLocks noChangeShapeType="1"/>
              </p:cNvSpPr>
              <p:nvPr/>
            </p:nvSpPr>
            <p:spPr bwMode="auto">
              <a:xfrm flipH="1" flipV="1">
                <a:off x="6617057" y="41198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07" name="Line 758"/>
              <p:cNvSpPr>
                <a:spLocks noChangeShapeType="1"/>
              </p:cNvSpPr>
              <p:nvPr/>
            </p:nvSpPr>
            <p:spPr bwMode="auto">
              <a:xfrm flipV="1">
                <a:off x="6842044" y="43487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08" name="Line 759"/>
              <p:cNvSpPr>
                <a:spLocks noChangeShapeType="1"/>
              </p:cNvSpPr>
              <p:nvPr/>
            </p:nvSpPr>
            <p:spPr bwMode="auto">
              <a:xfrm flipV="1">
                <a:off x="6921523" y="45628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09" name="Line 760"/>
              <p:cNvSpPr>
                <a:spLocks noChangeShapeType="1"/>
              </p:cNvSpPr>
              <p:nvPr/>
            </p:nvSpPr>
            <p:spPr bwMode="auto">
              <a:xfrm flipH="1" flipV="1">
                <a:off x="7225988" y="41051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10" name="Line 761"/>
              <p:cNvSpPr>
                <a:spLocks noChangeShapeType="1"/>
              </p:cNvSpPr>
              <p:nvPr/>
            </p:nvSpPr>
            <p:spPr bwMode="auto">
              <a:xfrm flipH="1" flipV="1">
                <a:off x="7173410" y="41051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11" name="Line 762"/>
              <p:cNvSpPr>
                <a:spLocks noChangeShapeType="1"/>
              </p:cNvSpPr>
              <p:nvPr/>
            </p:nvSpPr>
            <p:spPr bwMode="auto">
              <a:xfrm>
                <a:off x="6524128" y="45628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12" name="Line 763"/>
              <p:cNvSpPr>
                <a:spLocks noChangeShapeType="1"/>
              </p:cNvSpPr>
              <p:nvPr/>
            </p:nvSpPr>
            <p:spPr bwMode="auto">
              <a:xfrm flipV="1">
                <a:off x="6908072" y="41051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13" name="Line 764"/>
              <p:cNvSpPr>
                <a:spLocks noChangeShapeType="1"/>
              </p:cNvSpPr>
              <p:nvPr/>
            </p:nvSpPr>
            <p:spPr bwMode="auto">
              <a:xfrm flipH="1">
                <a:off x="6484388" y="38910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14" name="Line 765"/>
              <p:cNvSpPr>
                <a:spLocks noChangeShapeType="1"/>
              </p:cNvSpPr>
              <p:nvPr/>
            </p:nvSpPr>
            <p:spPr bwMode="auto">
              <a:xfrm flipV="1">
                <a:off x="6511289" y="38910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15" name="Oval 766"/>
              <p:cNvSpPr>
                <a:spLocks noChangeArrowheads="1"/>
              </p:cNvSpPr>
              <p:nvPr/>
            </p:nvSpPr>
            <p:spPr bwMode="auto">
              <a:xfrm flipV="1">
                <a:off x="6458099" y="39980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16" name="Rectangle 767"/>
              <p:cNvSpPr>
                <a:spLocks noChangeArrowheads="1"/>
              </p:cNvSpPr>
              <p:nvPr/>
            </p:nvSpPr>
            <p:spPr bwMode="auto">
              <a:xfrm flipV="1">
                <a:off x="6855494" y="37691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17" name="Line 768"/>
              <p:cNvSpPr>
                <a:spLocks noChangeShapeType="1"/>
              </p:cNvSpPr>
              <p:nvPr/>
            </p:nvSpPr>
            <p:spPr bwMode="auto">
              <a:xfrm flipV="1">
                <a:off x="6524128" y="43487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18" name="Line 769"/>
              <p:cNvSpPr>
                <a:spLocks noChangeShapeType="1"/>
              </p:cNvSpPr>
              <p:nvPr/>
            </p:nvSpPr>
            <p:spPr bwMode="auto">
              <a:xfrm flipV="1">
                <a:off x="6283246" y="365475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19" name="Rectangle 770"/>
              <p:cNvSpPr>
                <a:spLocks noChangeArrowheads="1"/>
              </p:cNvSpPr>
              <p:nvPr/>
            </p:nvSpPr>
            <p:spPr bwMode="auto">
              <a:xfrm flipH="1" flipV="1">
                <a:off x="5899301" y="374642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20" name="Oval 771"/>
              <p:cNvSpPr>
                <a:spLocks noChangeArrowheads="1"/>
              </p:cNvSpPr>
              <p:nvPr/>
            </p:nvSpPr>
            <p:spPr bwMode="auto">
              <a:xfrm flipH="1" flipV="1">
                <a:off x="6111449" y="399068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21" name="Rectangle 772"/>
              <p:cNvSpPr>
                <a:spLocks noChangeArrowheads="1"/>
              </p:cNvSpPr>
              <p:nvPr/>
            </p:nvSpPr>
            <p:spPr bwMode="auto">
              <a:xfrm flipH="1" flipV="1">
                <a:off x="5674315" y="4036218"/>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22" name="Rectangle 773"/>
              <p:cNvSpPr>
                <a:spLocks noChangeArrowheads="1"/>
              </p:cNvSpPr>
              <p:nvPr/>
            </p:nvSpPr>
            <p:spPr bwMode="auto">
              <a:xfrm flipH="1" flipV="1">
                <a:off x="6614612" y="4234950"/>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23" name="Oval 774"/>
              <p:cNvSpPr>
                <a:spLocks noChangeArrowheads="1"/>
              </p:cNvSpPr>
              <p:nvPr/>
            </p:nvSpPr>
            <p:spPr bwMode="auto">
              <a:xfrm flipH="1" flipV="1">
                <a:off x="6217217" y="4326626"/>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24" name="Oval 775"/>
              <p:cNvSpPr>
                <a:spLocks noChangeArrowheads="1"/>
              </p:cNvSpPr>
              <p:nvPr/>
            </p:nvSpPr>
            <p:spPr bwMode="auto">
              <a:xfrm flipH="1" flipV="1">
                <a:off x="5833273" y="4265099"/>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25" name="Line 776"/>
              <p:cNvSpPr>
                <a:spLocks noChangeShapeType="1"/>
              </p:cNvSpPr>
              <p:nvPr/>
            </p:nvSpPr>
            <p:spPr bwMode="auto">
              <a:xfrm flipH="1" flipV="1">
                <a:off x="6203767" y="3654750"/>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26" name="Line 777"/>
              <p:cNvSpPr>
                <a:spLocks noChangeShapeType="1"/>
              </p:cNvSpPr>
              <p:nvPr/>
            </p:nvSpPr>
            <p:spPr bwMode="auto">
              <a:xfrm flipV="1">
                <a:off x="6031970" y="3654750"/>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27" name="Line 778"/>
              <p:cNvSpPr>
                <a:spLocks noChangeShapeType="1"/>
              </p:cNvSpPr>
              <p:nvPr/>
            </p:nvSpPr>
            <p:spPr bwMode="auto">
              <a:xfrm>
                <a:off x="6627451" y="3883631"/>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28" name="Line 779"/>
              <p:cNvSpPr>
                <a:spLocks noChangeShapeType="1"/>
              </p:cNvSpPr>
              <p:nvPr/>
            </p:nvSpPr>
            <p:spPr bwMode="auto">
              <a:xfrm flipV="1">
                <a:off x="6349886" y="3883631"/>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29" name="Line 780"/>
              <p:cNvSpPr>
                <a:spLocks noChangeShapeType="1"/>
              </p:cNvSpPr>
              <p:nvPr/>
            </p:nvSpPr>
            <p:spPr bwMode="auto">
              <a:xfrm flipH="1" flipV="1">
                <a:off x="6243506" y="4112511"/>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30" name="Line 781"/>
              <p:cNvSpPr>
                <a:spLocks noChangeShapeType="1"/>
              </p:cNvSpPr>
              <p:nvPr/>
            </p:nvSpPr>
            <p:spPr bwMode="auto">
              <a:xfrm flipH="1" flipV="1">
                <a:off x="6044809" y="432662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31" name="Line 782"/>
              <p:cNvSpPr>
                <a:spLocks noChangeShapeType="1"/>
              </p:cNvSpPr>
              <p:nvPr/>
            </p:nvSpPr>
            <p:spPr bwMode="auto">
              <a:xfrm flipV="1">
                <a:off x="5793533" y="3868864"/>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32" name="Line 783"/>
              <p:cNvSpPr>
                <a:spLocks noChangeShapeType="1"/>
              </p:cNvSpPr>
              <p:nvPr/>
            </p:nvSpPr>
            <p:spPr bwMode="auto">
              <a:xfrm flipV="1">
                <a:off x="5926202" y="386886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33" name="Line 784"/>
              <p:cNvSpPr>
                <a:spLocks noChangeShapeType="1"/>
              </p:cNvSpPr>
              <p:nvPr/>
            </p:nvSpPr>
            <p:spPr bwMode="auto">
              <a:xfrm flipH="1">
                <a:off x="6429365" y="4326626"/>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34" name="Line 785"/>
              <p:cNvSpPr>
                <a:spLocks noChangeShapeType="1"/>
              </p:cNvSpPr>
              <p:nvPr/>
            </p:nvSpPr>
            <p:spPr bwMode="auto">
              <a:xfrm flipH="1" flipV="1">
                <a:off x="5992230" y="3868864"/>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35" name="Line 786"/>
              <p:cNvSpPr>
                <a:spLocks noChangeShapeType="1"/>
              </p:cNvSpPr>
              <p:nvPr/>
            </p:nvSpPr>
            <p:spPr bwMode="auto">
              <a:xfrm>
                <a:off x="6256956" y="3654750"/>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36" name="Line 787"/>
              <p:cNvSpPr>
                <a:spLocks noChangeShapeType="1"/>
              </p:cNvSpPr>
              <p:nvPr/>
            </p:nvSpPr>
            <p:spPr bwMode="auto">
              <a:xfrm flipH="1" flipV="1">
                <a:off x="6230667" y="3654750"/>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37" name="Oval 788"/>
              <p:cNvSpPr>
                <a:spLocks noChangeArrowheads="1"/>
              </p:cNvSpPr>
              <p:nvPr/>
            </p:nvSpPr>
            <p:spPr bwMode="auto">
              <a:xfrm flipH="1" flipV="1">
                <a:off x="6469104" y="3761807"/>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38" name="Rectangle 789"/>
              <p:cNvSpPr>
                <a:spLocks noChangeArrowheads="1"/>
              </p:cNvSpPr>
              <p:nvPr/>
            </p:nvSpPr>
            <p:spPr bwMode="auto">
              <a:xfrm flipH="1" flipV="1">
                <a:off x="6137738" y="3532927"/>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39" name="Line 790"/>
              <p:cNvSpPr>
                <a:spLocks noChangeShapeType="1"/>
              </p:cNvSpPr>
              <p:nvPr/>
            </p:nvSpPr>
            <p:spPr bwMode="auto">
              <a:xfrm flipH="1" flipV="1">
                <a:off x="5819822" y="4112511"/>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40" name="Line 791"/>
              <p:cNvSpPr>
                <a:spLocks noChangeShapeType="1"/>
              </p:cNvSpPr>
              <p:nvPr/>
            </p:nvSpPr>
            <p:spPr bwMode="auto">
              <a:xfrm flipH="1">
                <a:off x="6987551" y="36430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41" name="Rectangle 792"/>
              <p:cNvSpPr>
                <a:spLocks noChangeArrowheads="1"/>
              </p:cNvSpPr>
              <p:nvPr/>
            </p:nvSpPr>
            <p:spPr bwMode="auto">
              <a:xfrm flipH="1">
                <a:off x="6603607" y="35513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42" name="Oval 793"/>
              <p:cNvSpPr>
                <a:spLocks noChangeArrowheads="1"/>
              </p:cNvSpPr>
              <p:nvPr/>
            </p:nvSpPr>
            <p:spPr bwMode="auto">
              <a:xfrm flipH="1">
                <a:off x="6815755" y="33077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43" name="Rectangle 794"/>
              <p:cNvSpPr>
                <a:spLocks noChangeArrowheads="1"/>
              </p:cNvSpPr>
              <p:nvPr/>
            </p:nvSpPr>
            <p:spPr bwMode="auto">
              <a:xfrm flipH="1">
                <a:off x="6378620" y="32615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44" name="Rectangle 795"/>
              <p:cNvSpPr>
                <a:spLocks noChangeArrowheads="1"/>
              </p:cNvSpPr>
              <p:nvPr/>
            </p:nvSpPr>
            <p:spPr bwMode="auto">
              <a:xfrm flipH="1">
                <a:off x="7318917" y="30634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45" name="Oval 796"/>
              <p:cNvSpPr>
                <a:spLocks noChangeArrowheads="1"/>
              </p:cNvSpPr>
              <p:nvPr/>
            </p:nvSpPr>
            <p:spPr bwMode="auto">
              <a:xfrm flipH="1">
                <a:off x="6921523" y="29718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46" name="Oval 797"/>
              <p:cNvSpPr>
                <a:spLocks noChangeArrowheads="1"/>
              </p:cNvSpPr>
              <p:nvPr/>
            </p:nvSpPr>
            <p:spPr bwMode="auto">
              <a:xfrm flipH="1">
                <a:off x="6537578" y="30327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47" name="Line 798"/>
              <p:cNvSpPr>
                <a:spLocks noChangeShapeType="1"/>
              </p:cNvSpPr>
              <p:nvPr/>
            </p:nvSpPr>
            <p:spPr bwMode="auto">
              <a:xfrm flipH="1">
                <a:off x="6908072" y="34295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48" name="Line 799"/>
              <p:cNvSpPr>
                <a:spLocks noChangeShapeType="1"/>
              </p:cNvSpPr>
              <p:nvPr/>
            </p:nvSpPr>
            <p:spPr bwMode="auto">
              <a:xfrm>
                <a:off x="6736276" y="36738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49" name="Line 800"/>
              <p:cNvSpPr>
                <a:spLocks noChangeShapeType="1"/>
              </p:cNvSpPr>
              <p:nvPr/>
            </p:nvSpPr>
            <p:spPr bwMode="auto">
              <a:xfrm flipV="1">
                <a:off x="7331756" y="31852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50" name="Line 801"/>
              <p:cNvSpPr>
                <a:spLocks noChangeShapeType="1"/>
              </p:cNvSpPr>
              <p:nvPr/>
            </p:nvSpPr>
            <p:spPr bwMode="auto">
              <a:xfrm>
                <a:off x="7054191" y="30936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51" name="Line 802"/>
              <p:cNvSpPr>
                <a:spLocks noChangeShapeType="1"/>
              </p:cNvSpPr>
              <p:nvPr/>
            </p:nvSpPr>
            <p:spPr bwMode="auto">
              <a:xfrm flipH="1">
                <a:off x="6947812" y="30936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52" name="Line 803"/>
              <p:cNvSpPr>
                <a:spLocks noChangeShapeType="1"/>
              </p:cNvSpPr>
              <p:nvPr/>
            </p:nvSpPr>
            <p:spPr bwMode="auto">
              <a:xfrm flipH="1">
                <a:off x="6749115" y="30327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53" name="Line 804"/>
              <p:cNvSpPr>
                <a:spLocks noChangeShapeType="1"/>
              </p:cNvSpPr>
              <p:nvPr/>
            </p:nvSpPr>
            <p:spPr bwMode="auto">
              <a:xfrm>
                <a:off x="6497839" y="33840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54" name="Line 805"/>
              <p:cNvSpPr>
                <a:spLocks noChangeShapeType="1"/>
              </p:cNvSpPr>
              <p:nvPr/>
            </p:nvSpPr>
            <p:spPr bwMode="auto">
              <a:xfrm>
                <a:off x="6630507" y="31551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55" name="Line 806"/>
              <p:cNvSpPr>
                <a:spLocks noChangeShapeType="1"/>
              </p:cNvSpPr>
              <p:nvPr/>
            </p:nvSpPr>
            <p:spPr bwMode="auto">
              <a:xfrm flipH="1" flipV="1">
                <a:off x="7133670" y="30480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56" name="Line 807"/>
              <p:cNvSpPr>
                <a:spLocks noChangeShapeType="1"/>
              </p:cNvSpPr>
              <p:nvPr/>
            </p:nvSpPr>
            <p:spPr bwMode="auto">
              <a:xfrm flipH="1">
                <a:off x="6696536" y="30634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57" name="Line 808"/>
              <p:cNvSpPr>
                <a:spLocks noChangeShapeType="1"/>
              </p:cNvSpPr>
              <p:nvPr/>
            </p:nvSpPr>
            <p:spPr bwMode="auto">
              <a:xfrm flipV="1">
                <a:off x="6961262" y="31852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58" name="Line 809"/>
              <p:cNvSpPr>
                <a:spLocks noChangeShapeType="1"/>
              </p:cNvSpPr>
              <p:nvPr/>
            </p:nvSpPr>
            <p:spPr bwMode="auto">
              <a:xfrm flipH="1">
                <a:off x="6934973" y="31852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59" name="Oval 810"/>
              <p:cNvSpPr>
                <a:spLocks noChangeArrowheads="1"/>
              </p:cNvSpPr>
              <p:nvPr/>
            </p:nvSpPr>
            <p:spPr bwMode="auto">
              <a:xfrm flipH="1">
                <a:off x="7173410" y="35366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60" name="Rectangle 811"/>
              <p:cNvSpPr>
                <a:spLocks noChangeArrowheads="1"/>
              </p:cNvSpPr>
              <p:nvPr/>
            </p:nvSpPr>
            <p:spPr bwMode="auto">
              <a:xfrm flipH="1">
                <a:off x="6842044" y="37654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61" name="Line 812"/>
              <p:cNvSpPr>
                <a:spLocks noChangeShapeType="1"/>
              </p:cNvSpPr>
              <p:nvPr/>
            </p:nvSpPr>
            <p:spPr bwMode="auto">
              <a:xfrm flipH="1">
                <a:off x="6524128" y="31397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62" name="Line 814"/>
              <p:cNvSpPr>
                <a:spLocks noChangeShapeType="1"/>
              </p:cNvSpPr>
              <p:nvPr/>
            </p:nvSpPr>
            <p:spPr bwMode="auto">
              <a:xfrm flipH="1" flipV="1">
                <a:off x="7925047" y="2560286"/>
                <a:ext cx="21246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63" name="Rectangle 815"/>
              <p:cNvSpPr>
                <a:spLocks noChangeArrowheads="1"/>
              </p:cNvSpPr>
              <p:nvPr/>
            </p:nvSpPr>
            <p:spPr bwMode="auto">
              <a:xfrm flipH="1" flipV="1">
                <a:off x="7540525" y="2652007"/>
                <a:ext cx="145726"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64" name="Oval 816"/>
              <p:cNvSpPr>
                <a:spLocks noChangeArrowheads="1"/>
              </p:cNvSpPr>
              <p:nvPr/>
            </p:nvSpPr>
            <p:spPr bwMode="auto">
              <a:xfrm flipH="1" flipV="1">
                <a:off x="7752992" y="2896394"/>
                <a:ext cx="211854"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65" name="Rectangle 817"/>
              <p:cNvSpPr>
                <a:spLocks noChangeArrowheads="1"/>
              </p:cNvSpPr>
              <p:nvPr/>
            </p:nvSpPr>
            <p:spPr bwMode="auto">
              <a:xfrm flipH="1" flipV="1">
                <a:off x="7315200" y="2941947"/>
                <a:ext cx="145726"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66" name="Rectangle 818"/>
              <p:cNvSpPr>
                <a:spLocks noChangeArrowheads="1"/>
              </p:cNvSpPr>
              <p:nvPr/>
            </p:nvSpPr>
            <p:spPr bwMode="auto">
              <a:xfrm flipH="1" flipV="1">
                <a:off x="8256912" y="3140781"/>
                <a:ext cx="145726" cy="121886"/>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67" name="Oval 819"/>
              <p:cNvSpPr>
                <a:spLocks noChangeArrowheads="1"/>
              </p:cNvSpPr>
              <p:nvPr/>
            </p:nvSpPr>
            <p:spPr bwMode="auto">
              <a:xfrm flipH="1" flipV="1">
                <a:off x="7858919" y="3232503"/>
                <a:ext cx="21246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68" name="Oval 820"/>
              <p:cNvSpPr>
                <a:spLocks noChangeArrowheads="1"/>
              </p:cNvSpPr>
              <p:nvPr/>
            </p:nvSpPr>
            <p:spPr bwMode="auto">
              <a:xfrm flipH="1" flipV="1">
                <a:off x="7474397" y="3170944"/>
                <a:ext cx="211854"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69" name="Line 821"/>
              <p:cNvSpPr>
                <a:spLocks noChangeShapeType="1"/>
              </p:cNvSpPr>
              <p:nvPr/>
            </p:nvSpPr>
            <p:spPr bwMode="auto">
              <a:xfrm flipH="1" flipV="1">
                <a:off x="7845448" y="2560286"/>
                <a:ext cx="13471" cy="3361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70" name="Line 822"/>
              <p:cNvSpPr>
                <a:spLocks noChangeShapeType="1"/>
              </p:cNvSpPr>
              <p:nvPr/>
            </p:nvSpPr>
            <p:spPr bwMode="auto">
              <a:xfrm flipV="1">
                <a:off x="7673393" y="2560285"/>
                <a:ext cx="105927"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71" name="Line 823"/>
              <p:cNvSpPr>
                <a:spLocks noChangeShapeType="1"/>
              </p:cNvSpPr>
              <p:nvPr/>
            </p:nvSpPr>
            <p:spPr bwMode="auto">
              <a:xfrm>
                <a:off x="8269770" y="2789283"/>
                <a:ext cx="93069"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72" name="Line 824"/>
              <p:cNvSpPr>
                <a:spLocks noChangeShapeType="1"/>
              </p:cNvSpPr>
              <p:nvPr/>
            </p:nvSpPr>
            <p:spPr bwMode="auto">
              <a:xfrm flipV="1">
                <a:off x="7991787" y="2789283"/>
                <a:ext cx="172055"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73" name="Line 825"/>
              <p:cNvSpPr>
                <a:spLocks noChangeShapeType="1"/>
              </p:cNvSpPr>
              <p:nvPr/>
            </p:nvSpPr>
            <p:spPr bwMode="auto">
              <a:xfrm flipH="1" flipV="1">
                <a:off x="7885248" y="3018280"/>
                <a:ext cx="53270"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74" name="Line 826"/>
              <p:cNvSpPr>
                <a:spLocks noChangeShapeType="1"/>
              </p:cNvSpPr>
              <p:nvPr/>
            </p:nvSpPr>
            <p:spPr bwMode="auto">
              <a:xfrm flipH="1" flipV="1">
                <a:off x="7686251" y="3232503"/>
                <a:ext cx="172668"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75" name="Line 827"/>
              <p:cNvSpPr>
                <a:spLocks noChangeShapeType="1"/>
              </p:cNvSpPr>
              <p:nvPr/>
            </p:nvSpPr>
            <p:spPr bwMode="auto">
              <a:xfrm flipV="1">
                <a:off x="7434598" y="2774508"/>
                <a:ext cx="119398"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76" name="Line 828"/>
              <p:cNvSpPr>
                <a:spLocks noChangeShapeType="1"/>
              </p:cNvSpPr>
              <p:nvPr/>
            </p:nvSpPr>
            <p:spPr bwMode="auto">
              <a:xfrm flipV="1">
                <a:off x="7567466" y="2774508"/>
                <a:ext cx="39187"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77" name="Line 829"/>
              <p:cNvSpPr>
                <a:spLocks noChangeShapeType="1"/>
              </p:cNvSpPr>
              <p:nvPr/>
            </p:nvSpPr>
            <p:spPr bwMode="auto">
              <a:xfrm flipH="1">
                <a:off x="8071386" y="3232503"/>
                <a:ext cx="185526"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78" name="Line 830"/>
              <p:cNvSpPr>
                <a:spLocks noChangeShapeType="1"/>
              </p:cNvSpPr>
              <p:nvPr/>
            </p:nvSpPr>
            <p:spPr bwMode="auto">
              <a:xfrm flipH="1" flipV="1">
                <a:off x="7633594" y="2774509"/>
                <a:ext cx="238796"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79" name="Line 831"/>
              <p:cNvSpPr>
                <a:spLocks noChangeShapeType="1"/>
              </p:cNvSpPr>
              <p:nvPr/>
            </p:nvSpPr>
            <p:spPr bwMode="auto">
              <a:xfrm>
                <a:off x="7898718" y="2560286"/>
                <a:ext cx="397993"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80" name="Line 832"/>
              <p:cNvSpPr>
                <a:spLocks noChangeShapeType="1"/>
              </p:cNvSpPr>
              <p:nvPr/>
            </p:nvSpPr>
            <p:spPr bwMode="auto">
              <a:xfrm flipH="1" flipV="1">
                <a:off x="7872390" y="2560286"/>
                <a:ext cx="39738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81" name="Oval 833"/>
              <p:cNvSpPr>
                <a:spLocks noChangeArrowheads="1"/>
              </p:cNvSpPr>
              <p:nvPr/>
            </p:nvSpPr>
            <p:spPr bwMode="auto">
              <a:xfrm flipH="1" flipV="1">
                <a:off x="8111185" y="2667397"/>
                <a:ext cx="211854"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82" name="Rectangle 834"/>
              <p:cNvSpPr>
                <a:spLocks noChangeArrowheads="1"/>
              </p:cNvSpPr>
              <p:nvPr/>
            </p:nvSpPr>
            <p:spPr bwMode="auto">
              <a:xfrm flipH="1" flipV="1">
                <a:off x="7779320" y="2438400"/>
                <a:ext cx="145726"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83" name="Line 835"/>
              <p:cNvSpPr>
                <a:spLocks noChangeShapeType="1"/>
              </p:cNvSpPr>
              <p:nvPr/>
            </p:nvSpPr>
            <p:spPr bwMode="auto">
              <a:xfrm flipH="1" flipV="1">
                <a:off x="7460926" y="3018280"/>
                <a:ext cx="795985"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84" name="Rectangle 836"/>
              <p:cNvSpPr>
                <a:spLocks noChangeArrowheads="1"/>
              </p:cNvSpPr>
              <p:nvPr/>
            </p:nvSpPr>
            <p:spPr bwMode="auto">
              <a:xfrm flipV="1">
                <a:off x="8020565" y="2904397"/>
                <a:ext cx="145726"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85" name="Line 837"/>
              <p:cNvSpPr>
                <a:spLocks noChangeShapeType="1"/>
              </p:cNvSpPr>
              <p:nvPr/>
            </p:nvSpPr>
            <p:spPr bwMode="auto">
              <a:xfrm>
                <a:off x="8166292" y="2996118"/>
                <a:ext cx="185526"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86" name="Line 839"/>
              <p:cNvSpPr>
                <a:spLocks noChangeShapeType="1"/>
              </p:cNvSpPr>
              <p:nvPr/>
            </p:nvSpPr>
            <p:spPr bwMode="auto">
              <a:xfrm flipH="1">
                <a:off x="3863351" y="51670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87" name="Rectangle 840"/>
              <p:cNvSpPr>
                <a:spLocks noChangeArrowheads="1"/>
              </p:cNvSpPr>
              <p:nvPr/>
            </p:nvSpPr>
            <p:spPr bwMode="auto">
              <a:xfrm flipH="1">
                <a:off x="3479407" y="50753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88" name="Oval 841"/>
              <p:cNvSpPr>
                <a:spLocks noChangeArrowheads="1"/>
              </p:cNvSpPr>
              <p:nvPr/>
            </p:nvSpPr>
            <p:spPr bwMode="auto">
              <a:xfrm>
                <a:off x="3691555" y="48317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89" name="Rectangle 842"/>
              <p:cNvSpPr>
                <a:spLocks noChangeArrowheads="1"/>
              </p:cNvSpPr>
              <p:nvPr/>
            </p:nvSpPr>
            <p:spPr bwMode="auto">
              <a:xfrm flipH="1">
                <a:off x="3254420" y="47855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90" name="Rectangle 843"/>
              <p:cNvSpPr>
                <a:spLocks noChangeArrowheads="1"/>
              </p:cNvSpPr>
              <p:nvPr/>
            </p:nvSpPr>
            <p:spPr bwMode="auto">
              <a:xfrm flipH="1">
                <a:off x="4194717" y="45874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91" name="Oval 844"/>
              <p:cNvSpPr>
                <a:spLocks noChangeArrowheads="1"/>
              </p:cNvSpPr>
              <p:nvPr/>
            </p:nvSpPr>
            <p:spPr bwMode="auto">
              <a:xfrm flipH="1">
                <a:off x="3797323" y="44958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592" name="Oval 845"/>
              <p:cNvSpPr>
                <a:spLocks noChangeArrowheads="1"/>
              </p:cNvSpPr>
              <p:nvPr/>
            </p:nvSpPr>
            <p:spPr bwMode="auto">
              <a:xfrm flipH="1">
                <a:off x="3413378" y="45567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dirty="0"/>
                  <a:t> </a:t>
                </a:r>
              </a:p>
            </p:txBody>
          </p:sp>
          <p:sp>
            <p:nvSpPr>
              <p:cNvPr id="4593" name="Line 846"/>
              <p:cNvSpPr>
                <a:spLocks noChangeShapeType="1"/>
              </p:cNvSpPr>
              <p:nvPr/>
            </p:nvSpPr>
            <p:spPr bwMode="auto">
              <a:xfrm flipH="1">
                <a:off x="3783872" y="49535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94" name="Line 847"/>
              <p:cNvSpPr>
                <a:spLocks noChangeShapeType="1"/>
              </p:cNvSpPr>
              <p:nvPr/>
            </p:nvSpPr>
            <p:spPr bwMode="auto">
              <a:xfrm>
                <a:off x="3612076" y="51978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95" name="Line 848"/>
              <p:cNvSpPr>
                <a:spLocks noChangeShapeType="1"/>
              </p:cNvSpPr>
              <p:nvPr/>
            </p:nvSpPr>
            <p:spPr bwMode="auto">
              <a:xfrm flipV="1">
                <a:off x="4207556" y="47092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96" name="Line 849"/>
              <p:cNvSpPr>
                <a:spLocks noChangeShapeType="1"/>
              </p:cNvSpPr>
              <p:nvPr/>
            </p:nvSpPr>
            <p:spPr bwMode="auto">
              <a:xfrm>
                <a:off x="3929991" y="46176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97" name="Line 850"/>
              <p:cNvSpPr>
                <a:spLocks noChangeShapeType="1"/>
              </p:cNvSpPr>
              <p:nvPr/>
            </p:nvSpPr>
            <p:spPr bwMode="auto">
              <a:xfrm flipH="1">
                <a:off x="3823612" y="46176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98" name="Line 851"/>
              <p:cNvSpPr>
                <a:spLocks noChangeShapeType="1"/>
              </p:cNvSpPr>
              <p:nvPr/>
            </p:nvSpPr>
            <p:spPr bwMode="auto">
              <a:xfrm flipH="1">
                <a:off x="3624915" y="45567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99" name="Line 852"/>
              <p:cNvSpPr>
                <a:spLocks noChangeShapeType="1"/>
              </p:cNvSpPr>
              <p:nvPr/>
            </p:nvSpPr>
            <p:spPr bwMode="auto">
              <a:xfrm>
                <a:off x="3373639" y="49080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00" name="Line 853"/>
              <p:cNvSpPr>
                <a:spLocks noChangeShapeType="1"/>
              </p:cNvSpPr>
              <p:nvPr/>
            </p:nvSpPr>
            <p:spPr bwMode="auto">
              <a:xfrm>
                <a:off x="3506307" y="46791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01" name="Line 854"/>
              <p:cNvSpPr>
                <a:spLocks noChangeShapeType="1"/>
              </p:cNvSpPr>
              <p:nvPr/>
            </p:nvSpPr>
            <p:spPr bwMode="auto">
              <a:xfrm flipH="1" flipV="1">
                <a:off x="4009470" y="45720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02" name="Line 855"/>
              <p:cNvSpPr>
                <a:spLocks noChangeShapeType="1"/>
              </p:cNvSpPr>
              <p:nvPr/>
            </p:nvSpPr>
            <p:spPr bwMode="auto">
              <a:xfrm flipH="1">
                <a:off x="3572336" y="45874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03" name="Line 856"/>
              <p:cNvSpPr>
                <a:spLocks noChangeShapeType="1"/>
              </p:cNvSpPr>
              <p:nvPr/>
            </p:nvSpPr>
            <p:spPr bwMode="auto">
              <a:xfrm flipV="1">
                <a:off x="3837062" y="47092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04" name="Line 857"/>
              <p:cNvSpPr>
                <a:spLocks noChangeShapeType="1"/>
              </p:cNvSpPr>
              <p:nvPr/>
            </p:nvSpPr>
            <p:spPr bwMode="auto">
              <a:xfrm flipH="1">
                <a:off x="3810773" y="47092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05" name="Oval 858"/>
              <p:cNvSpPr>
                <a:spLocks noChangeArrowheads="1"/>
              </p:cNvSpPr>
              <p:nvPr/>
            </p:nvSpPr>
            <p:spPr bwMode="auto">
              <a:xfrm flipH="1">
                <a:off x="4049210" y="50606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06" name="Rectangle 859"/>
              <p:cNvSpPr>
                <a:spLocks noChangeArrowheads="1"/>
              </p:cNvSpPr>
              <p:nvPr/>
            </p:nvSpPr>
            <p:spPr bwMode="auto">
              <a:xfrm flipH="1">
                <a:off x="3717844" y="52894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07" name="Line 860"/>
              <p:cNvSpPr>
                <a:spLocks noChangeShapeType="1"/>
              </p:cNvSpPr>
              <p:nvPr/>
            </p:nvSpPr>
            <p:spPr bwMode="auto">
              <a:xfrm flipH="1">
                <a:off x="3399928" y="46637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08" name="Line 861"/>
              <p:cNvSpPr>
                <a:spLocks noChangeShapeType="1"/>
              </p:cNvSpPr>
              <p:nvPr/>
            </p:nvSpPr>
            <p:spPr bwMode="auto">
              <a:xfrm flipH="1" flipV="1">
                <a:off x="2894931" y="54150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09" name="Rectangle 862"/>
              <p:cNvSpPr>
                <a:spLocks noChangeArrowheads="1"/>
              </p:cNvSpPr>
              <p:nvPr/>
            </p:nvSpPr>
            <p:spPr bwMode="auto">
              <a:xfrm flipH="1" flipV="1">
                <a:off x="2510987" y="55066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10" name="Oval 863"/>
              <p:cNvSpPr>
                <a:spLocks noChangeArrowheads="1"/>
              </p:cNvSpPr>
              <p:nvPr/>
            </p:nvSpPr>
            <p:spPr bwMode="auto">
              <a:xfrm flipH="1" flipV="1">
                <a:off x="2723134" y="57509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11" name="Rectangle 864"/>
              <p:cNvSpPr>
                <a:spLocks noChangeArrowheads="1"/>
              </p:cNvSpPr>
              <p:nvPr/>
            </p:nvSpPr>
            <p:spPr bwMode="auto">
              <a:xfrm flipH="1" flipV="1">
                <a:off x="2286000" y="57964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12" name="Rectangle 865"/>
              <p:cNvSpPr>
                <a:spLocks noChangeArrowheads="1"/>
              </p:cNvSpPr>
              <p:nvPr/>
            </p:nvSpPr>
            <p:spPr bwMode="auto">
              <a:xfrm flipH="1" flipV="1">
                <a:off x="3226297" y="5995214"/>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13" name="Oval 866"/>
              <p:cNvSpPr>
                <a:spLocks noChangeArrowheads="1"/>
              </p:cNvSpPr>
              <p:nvPr/>
            </p:nvSpPr>
            <p:spPr bwMode="auto">
              <a:xfrm flipH="1" flipV="1">
                <a:off x="2828902" y="60868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14" name="Oval 867"/>
              <p:cNvSpPr>
                <a:spLocks noChangeArrowheads="1"/>
              </p:cNvSpPr>
              <p:nvPr/>
            </p:nvSpPr>
            <p:spPr bwMode="auto">
              <a:xfrm flipH="1" flipV="1">
                <a:off x="2444958" y="60253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15" name="Line 868"/>
              <p:cNvSpPr>
                <a:spLocks noChangeShapeType="1"/>
              </p:cNvSpPr>
              <p:nvPr/>
            </p:nvSpPr>
            <p:spPr bwMode="auto">
              <a:xfrm flipH="1" flipV="1">
                <a:off x="2815452" y="54150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16" name="Line 869"/>
              <p:cNvSpPr>
                <a:spLocks noChangeShapeType="1"/>
              </p:cNvSpPr>
              <p:nvPr/>
            </p:nvSpPr>
            <p:spPr bwMode="auto">
              <a:xfrm flipV="1">
                <a:off x="2643655" y="54150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17" name="Line 870"/>
              <p:cNvSpPr>
                <a:spLocks noChangeShapeType="1"/>
              </p:cNvSpPr>
              <p:nvPr/>
            </p:nvSpPr>
            <p:spPr bwMode="auto">
              <a:xfrm>
                <a:off x="3239136" y="56438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18" name="Line 871"/>
              <p:cNvSpPr>
                <a:spLocks noChangeShapeType="1"/>
              </p:cNvSpPr>
              <p:nvPr/>
            </p:nvSpPr>
            <p:spPr bwMode="auto">
              <a:xfrm flipV="1">
                <a:off x="2961571" y="56438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19" name="Line 872"/>
              <p:cNvSpPr>
                <a:spLocks noChangeShapeType="1"/>
              </p:cNvSpPr>
              <p:nvPr/>
            </p:nvSpPr>
            <p:spPr bwMode="auto">
              <a:xfrm flipH="1" flipV="1">
                <a:off x="2855192" y="58727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20" name="Line 873"/>
              <p:cNvSpPr>
                <a:spLocks noChangeShapeType="1"/>
              </p:cNvSpPr>
              <p:nvPr/>
            </p:nvSpPr>
            <p:spPr bwMode="auto">
              <a:xfrm flipH="1" flipV="1">
                <a:off x="2656494" y="60868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21" name="Line 874"/>
              <p:cNvSpPr>
                <a:spLocks noChangeShapeType="1"/>
              </p:cNvSpPr>
              <p:nvPr/>
            </p:nvSpPr>
            <p:spPr bwMode="auto">
              <a:xfrm flipV="1">
                <a:off x="2405218" y="56291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22" name="Line 875"/>
              <p:cNvSpPr>
                <a:spLocks noChangeShapeType="1"/>
              </p:cNvSpPr>
              <p:nvPr/>
            </p:nvSpPr>
            <p:spPr bwMode="auto">
              <a:xfrm flipV="1">
                <a:off x="2537887" y="56291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23" name="Line 876"/>
              <p:cNvSpPr>
                <a:spLocks noChangeShapeType="1"/>
              </p:cNvSpPr>
              <p:nvPr/>
            </p:nvSpPr>
            <p:spPr bwMode="auto">
              <a:xfrm flipH="1">
                <a:off x="3041050" y="60868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24" name="Line 877"/>
              <p:cNvSpPr>
                <a:spLocks noChangeShapeType="1"/>
              </p:cNvSpPr>
              <p:nvPr/>
            </p:nvSpPr>
            <p:spPr bwMode="auto">
              <a:xfrm flipH="1" flipV="1">
                <a:off x="2603916" y="56291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25" name="Line 878"/>
              <p:cNvSpPr>
                <a:spLocks noChangeShapeType="1"/>
              </p:cNvSpPr>
              <p:nvPr/>
            </p:nvSpPr>
            <p:spPr bwMode="auto">
              <a:xfrm>
                <a:off x="2868642" y="54150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26" name="Line 879"/>
              <p:cNvSpPr>
                <a:spLocks noChangeShapeType="1"/>
              </p:cNvSpPr>
              <p:nvPr/>
            </p:nvSpPr>
            <p:spPr bwMode="auto">
              <a:xfrm flipH="1" flipV="1">
                <a:off x="2842353" y="54150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27" name="Oval 880"/>
              <p:cNvSpPr>
                <a:spLocks noChangeArrowheads="1"/>
              </p:cNvSpPr>
              <p:nvPr/>
            </p:nvSpPr>
            <p:spPr bwMode="auto">
              <a:xfrm flipH="1" flipV="1">
                <a:off x="3080789" y="55220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28" name="Rectangle 881"/>
              <p:cNvSpPr>
                <a:spLocks noChangeArrowheads="1"/>
              </p:cNvSpPr>
              <p:nvPr/>
            </p:nvSpPr>
            <p:spPr bwMode="auto">
              <a:xfrm flipH="1" flipV="1">
                <a:off x="2749423" y="52931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29" name="Line 882"/>
              <p:cNvSpPr>
                <a:spLocks noChangeShapeType="1"/>
              </p:cNvSpPr>
              <p:nvPr/>
            </p:nvSpPr>
            <p:spPr bwMode="auto">
              <a:xfrm flipH="1" flipV="1">
                <a:off x="2431508" y="58727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30" name="Line 883"/>
              <p:cNvSpPr>
                <a:spLocks noChangeShapeType="1"/>
              </p:cNvSpPr>
              <p:nvPr/>
            </p:nvSpPr>
            <p:spPr bwMode="auto">
              <a:xfrm flipV="1">
                <a:off x="3255032" y="517875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31" name="Rectangle 884"/>
              <p:cNvSpPr>
                <a:spLocks noChangeArrowheads="1"/>
              </p:cNvSpPr>
              <p:nvPr/>
            </p:nvSpPr>
            <p:spPr bwMode="auto">
              <a:xfrm flipV="1">
                <a:off x="3705616" y="527042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32" name="Oval 885"/>
              <p:cNvSpPr>
                <a:spLocks noChangeArrowheads="1"/>
              </p:cNvSpPr>
              <p:nvPr/>
            </p:nvSpPr>
            <p:spPr bwMode="auto">
              <a:xfrm flipV="1">
                <a:off x="3427440" y="551468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33" name="Rectangle 886"/>
              <p:cNvSpPr>
                <a:spLocks noChangeArrowheads="1"/>
              </p:cNvSpPr>
              <p:nvPr/>
            </p:nvSpPr>
            <p:spPr bwMode="auto">
              <a:xfrm flipV="1">
                <a:off x="3930603" y="5560218"/>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34" name="Rectangle 887"/>
              <p:cNvSpPr>
                <a:spLocks noChangeArrowheads="1"/>
              </p:cNvSpPr>
              <p:nvPr/>
            </p:nvSpPr>
            <p:spPr bwMode="auto">
              <a:xfrm flipV="1">
                <a:off x="2990306" y="5758950"/>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35" name="Oval 888"/>
              <p:cNvSpPr>
                <a:spLocks noChangeArrowheads="1"/>
              </p:cNvSpPr>
              <p:nvPr/>
            </p:nvSpPr>
            <p:spPr bwMode="auto">
              <a:xfrm flipV="1">
                <a:off x="3321060" y="5850626"/>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36" name="Oval 889"/>
              <p:cNvSpPr>
                <a:spLocks noChangeArrowheads="1"/>
              </p:cNvSpPr>
              <p:nvPr/>
            </p:nvSpPr>
            <p:spPr bwMode="auto">
              <a:xfrm flipV="1">
                <a:off x="3705616" y="5789099"/>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37" name="Line 890"/>
              <p:cNvSpPr>
                <a:spLocks noChangeShapeType="1"/>
              </p:cNvSpPr>
              <p:nvPr/>
            </p:nvSpPr>
            <p:spPr bwMode="auto">
              <a:xfrm flipV="1">
                <a:off x="3533208" y="5178750"/>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38" name="Line 891"/>
              <p:cNvSpPr>
                <a:spLocks noChangeShapeType="1"/>
              </p:cNvSpPr>
              <p:nvPr/>
            </p:nvSpPr>
            <p:spPr bwMode="auto">
              <a:xfrm flipH="1" flipV="1">
                <a:off x="3612687" y="5178750"/>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39" name="Line 892"/>
              <p:cNvSpPr>
                <a:spLocks noChangeShapeType="1"/>
              </p:cNvSpPr>
              <p:nvPr/>
            </p:nvSpPr>
            <p:spPr bwMode="auto">
              <a:xfrm flipH="1">
                <a:off x="3030045" y="5407631"/>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40" name="Line 893"/>
              <p:cNvSpPr>
                <a:spLocks noChangeShapeType="1"/>
              </p:cNvSpPr>
              <p:nvPr/>
            </p:nvSpPr>
            <p:spPr bwMode="auto">
              <a:xfrm flipH="1" flipV="1">
                <a:off x="3228743" y="5407631"/>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41" name="Line 894"/>
              <p:cNvSpPr>
                <a:spLocks noChangeShapeType="1"/>
              </p:cNvSpPr>
              <p:nvPr/>
            </p:nvSpPr>
            <p:spPr bwMode="auto">
              <a:xfrm flipV="1">
                <a:off x="3453729" y="5636511"/>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42" name="Line 895"/>
              <p:cNvSpPr>
                <a:spLocks noChangeShapeType="1"/>
              </p:cNvSpPr>
              <p:nvPr/>
            </p:nvSpPr>
            <p:spPr bwMode="auto">
              <a:xfrm flipV="1">
                <a:off x="3533208" y="585062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43" name="Line 896"/>
              <p:cNvSpPr>
                <a:spLocks noChangeShapeType="1"/>
              </p:cNvSpPr>
              <p:nvPr/>
            </p:nvSpPr>
            <p:spPr bwMode="auto">
              <a:xfrm flipH="1" flipV="1">
                <a:off x="3837674" y="5392864"/>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44" name="Line 897"/>
              <p:cNvSpPr>
                <a:spLocks noChangeShapeType="1"/>
              </p:cNvSpPr>
              <p:nvPr/>
            </p:nvSpPr>
            <p:spPr bwMode="auto">
              <a:xfrm flipH="1" flipV="1">
                <a:off x="3785095" y="539286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45" name="Line 898"/>
              <p:cNvSpPr>
                <a:spLocks noChangeShapeType="1"/>
              </p:cNvSpPr>
              <p:nvPr/>
            </p:nvSpPr>
            <p:spPr bwMode="auto">
              <a:xfrm>
                <a:off x="3135813" y="5850626"/>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46" name="Line 899"/>
              <p:cNvSpPr>
                <a:spLocks noChangeShapeType="1"/>
              </p:cNvSpPr>
              <p:nvPr/>
            </p:nvSpPr>
            <p:spPr bwMode="auto">
              <a:xfrm flipV="1">
                <a:off x="3519758" y="5392864"/>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47" name="Line 900"/>
              <p:cNvSpPr>
                <a:spLocks noChangeShapeType="1"/>
              </p:cNvSpPr>
              <p:nvPr/>
            </p:nvSpPr>
            <p:spPr bwMode="auto">
              <a:xfrm flipH="1">
                <a:off x="3096074" y="5178750"/>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48" name="Line 901"/>
              <p:cNvSpPr>
                <a:spLocks noChangeShapeType="1"/>
              </p:cNvSpPr>
              <p:nvPr/>
            </p:nvSpPr>
            <p:spPr bwMode="auto">
              <a:xfrm flipV="1">
                <a:off x="3122974" y="5178750"/>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49" name="Oval 902"/>
              <p:cNvSpPr>
                <a:spLocks noChangeArrowheads="1"/>
              </p:cNvSpPr>
              <p:nvPr/>
            </p:nvSpPr>
            <p:spPr bwMode="auto">
              <a:xfrm flipV="1">
                <a:off x="3069785" y="5285807"/>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50" name="Rectangle 903"/>
              <p:cNvSpPr>
                <a:spLocks noChangeArrowheads="1"/>
              </p:cNvSpPr>
              <p:nvPr/>
            </p:nvSpPr>
            <p:spPr bwMode="auto">
              <a:xfrm flipV="1">
                <a:off x="3467179" y="5056927"/>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51" name="Line 904"/>
              <p:cNvSpPr>
                <a:spLocks noChangeShapeType="1"/>
              </p:cNvSpPr>
              <p:nvPr/>
            </p:nvSpPr>
            <p:spPr bwMode="auto">
              <a:xfrm flipV="1">
                <a:off x="3135813" y="5636511"/>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52" name="Line 905"/>
              <p:cNvSpPr>
                <a:spLocks noChangeShapeType="1"/>
              </p:cNvSpPr>
              <p:nvPr/>
            </p:nvSpPr>
            <p:spPr bwMode="auto">
              <a:xfrm>
                <a:off x="2550726" y="51670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53" name="Rectangle 906"/>
              <p:cNvSpPr>
                <a:spLocks noChangeArrowheads="1"/>
              </p:cNvSpPr>
              <p:nvPr/>
            </p:nvSpPr>
            <p:spPr bwMode="auto">
              <a:xfrm>
                <a:off x="3001310" y="50753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54" name="Oval 907"/>
              <p:cNvSpPr>
                <a:spLocks noChangeArrowheads="1"/>
              </p:cNvSpPr>
              <p:nvPr/>
            </p:nvSpPr>
            <p:spPr bwMode="auto">
              <a:xfrm>
                <a:off x="2723134" y="48317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55" name="Rectangle 908"/>
              <p:cNvSpPr>
                <a:spLocks noChangeArrowheads="1"/>
              </p:cNvSpPr>
              <p:nvPr/>
            </p:nvSpPr>
            <p:spPr bwMode="auto">
              <a:xfrm>
                <a:off x="3226297" y="47855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56" name="Rectangle 909"/>
              <p:cNvSpPr>
                <a:spLocks noChangeArrowheads="1"/>
              </p:cNvSpPr>
              <p:nvPr/>
            </p:nvSpPr>
            <p:spPr bwMode="auto">
              <a:xfrm>
                <a:off x="2286000" y="45874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57" name="Oval 910"/>
              <p:cNvSpPr>
                <a:spLocks noChangeArrowheads="1"/>
              </p:cNvSpPr>
              <p:nvPr/>
            </p:nvSpPr>
            <p:spPr bwMode="auto">
              <a:xfrm>
                <a:off x="2616755" y="44958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58" name="Oval 911"/>
              <p:cNvSpPr>
                <a:spLocks noChangeArrowheads="1"/>
              </p:cNvSpPr>
              <p:nvPr/>
            </p:nvSpPr>
            <p:spPr bwMode="auto">
              <a:xfrm>
                <a:off x="3001310" y="45567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59" name="Line 912"/>
              <p:cNvSpPr>
                <a:spLocks noChangeShapeType="1"/>
              </p:cNvSpPr>
              <p:nvPr/>
            </p:nvSpPr>
            <p:spPr bwMode="auto">
              <a:xfrm>
                <a:off x="2828902" y="49535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60" name="Line 913"/>
              <p:cNvSpPr>
                <a:spLocks noChangeShapeType="1"/>
              </p:cNvSpPr>
              <p:nvPr/>
            </p:nvSpPr>
            <p:spPr bwMode="auto">
              <a:xfrm flipH="1">
                <a:off x="2908381" y="51978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61" name="Line 914"/>
              <p:cNvSpPr>
                <a:spLocks noChangeShapeType="1"/>
              </p:cNvSpPr>
              <p:nvPr/>
            </p:nvSpPr>
            <p:spPr bwMode="auto">
              <a:xfrm flipH="1" flipV="1">
                <a:off x="2325739" y="47092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62" name="Line 915"/>
              <p:cNvSpPr>
                <a:spLocks noChangeShapeType="1"/>
              </p:cNvSpPr>
              <p:nvPr/>
            </p:nvSpPr>
            <p:spPr bwMode="auto">
              <a:xfrm flipH="1">
                <a:off x="2524437" y="46176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63" name="Line 916"/>
              <p:cNvSpPr>
                <a:spLocks noChangeShapeType="1"/>
              </p:cNvSpPr>
              <p:nvPr/>
            </p:nvSpPr>
            <p:spPr bwMode="auto">
              <a:xfrm>
                <a:off x="2749423" y="46176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64" name="Line 917"/>
              <p:cNvSpPr>
                <a:spLocks noChangeShapeType="1"/>
              </p:cNvSpPr>
              <p:nvPr/>
            </p:nvSpPr>
            <p:spPr bwMode="auto">
              <a:xfrm>
                <a:off x="2828902" y="45567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65" name="Line 918"/>
              <p:cNvSpPr>
                <a:spLocks noChangeShapeType="1"/>
              </p:cNvSpPr>
              <p:nvPr/>
            </p:nvSpPr>
            <p:spPr bwMode="auto">
              <a:xfrm flipH="1">
                <a:off x="3133368" y="49080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66" name="Line 919"/>
              <p:cNvSpPr>
                <a:spLocks noChangeShapeType="1"/>
              </p:cNvSpPr>
              <p:nvPr/>
            </p:nvSpPr>
            <p:spPr bwMode="auto">
              <a:xfrm flipH="1">
                <a:off x="3080789" y="46791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67" name="Line 920"/>
              <p:cNvSpPr>
                <a:spLocks noChangeShapeType="1"/>
              </p:cNvSpPr>
              <p:nvPr/>
            </p:nvSpPr>
            <p:spPr bwMode="auto">
              <a:xfrm flipV="1">
                <a:off x="2431508" y="45720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68" name="Line 921"/>
              <p:cNvSpPr>
                <a:spLocks noChangeShapeType="1"/>
              </p:cNvSpPr>
              <p:nvPr/>
            </p:nvSpPr>
            <p:spPr bwMode="auto">
              <a:xfrm>
                <a:off x="2815452" y="45874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69" name="Line 922"/>
              <p:cNvSpPr>
                <a:spLocks noChangeShapeType="1"/>
              </p:cNvSpPr>
              <p:nvPr/>
            </p:nvSpPr>
            <p:spPr bwMode="auto">
              <a:xfrm flipH="1" flipV="1">
                <a:off x="2391768" y="47092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70" name="Line 923"/>
              <p:cNvSpPr>
                <a:spLocks noChangeShapeType="1"/>
              </p:cNvSpPr>
              <p:nvPr/>
            </p:nvSpPr>
            <p:spPr bwMode="auto">
              <a:xfrm>
                <a:off x="2418669" y="47092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71" name="Oval 924"/>
              <p:cNvSpPr>
                <a:spLocks noChangeArrowheads="1"/>
              </p:cNvSpPr>
              <p:nvPr/>
            </p:nvSpPr>
            <p:spPr bwMode="auto">
              <a:xfrm>
                <a:off x="2365479" y="50606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72" name="Rectangle 925"/>
              <p:cNvSpPr>
                <a:spLocks noChangeArrowheads="1"/>
              </p:cNvSpPr>
              <p:nvPr/>
            </p:nvSpPr>
            <p:spPr bwMode="auto">
              <a:xfrm>
                <a:off x="2762874" y="52894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73" name="Line 926"/>
              <p:cNvSpPr>
                <a:spLocks noChangeShapeType="1"/>
              </p:cNvSpPr>
              <p:nvPr/>
            </p:nvSpPr>
            <p:spPr bwMode="auto">
              <a:xfrm>
                <a:off x="2431508" y="46637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74" name="Line 927"/>
              <p:cNvSpPr>
                <a:spLocks noChangeShapeType="1"/>
              </p:cNvSpPr>
              <p:nvPr/>
            </p:nvSpPr>
            <p:spPr bwMode="auto">
              <a:xfrm flipV="1">
                <a:off x="6361113" y="4881563"/>
                <a:ext cx="211137" cy="12223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75" name="Rectangle 928"/>
              <p:cNvSpPr>
                <a:spLocks noChangeArrowheads="1"/>
              </p:cNvSpPr>
              <p:nvPr/>
            </p:nvSpPr>
            <p:spPr bwMode="auto">
              <a:xfrm flipV="1">
                <a:off x="6811963" y="4973638"/>
                <a:ext cx="144462" cy="122237"/>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76" name="Oval 929"/>
              <p:cNvSpPr>
                <a:spLocks noChangeArrowheads="1"/>
              </p:cNvSpPr>
              <p:nvPr/>
            </p:nvSpPr>
            <p:spPr bwMode="auto">
              <a:xfrm flipH="1" flipV="1">
                <a:off x="6532563" y="5218113"/>
                <a:ext cx="212725" cy="120650"/>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77" name="Rectangle 930"/>
              <p:cNvSpPr>
                <a:spLocks noChangeArrowheads="1"/>
              </p:cNvSpPr>
              <p:nvPr/>
            </p:nvSpPr>
            <p:spPr bwMode="auto">
              <a:xfrm flipV="1">
                <a:off x="7035800" y="5262563"/>
                <a:ext cx="146050" cy="122237"/>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78" name="Rectangle 931"/>
              <p:cNvSpPr>
                <a:spLocks noChangeArrowheads="1"/>
              </p:cNvSpPr>
              <p:nvPr/>
            </p:nvSpPr>
            <p:spPr bwMode="auto">
              <a:xfrm flipV="1">
                <a:off x="6096000" y="5462588"/>
                <a:ext cx="146050" cy="120650"/>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79" name="Oval 932"/>
              <p:cNvSpPr>
                <a:spLocks noChangeArrowheads="1"/>
              </p:cNvSpPr>
              <p:nvPr/>
            </p:nvSpPr>
            <p:spPr bwMode="auto">
              <a:xfrm flipV="1">
                <a:off x="6426200" y="5553075"/>
                <a:ext cx="212725" cy="12223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80" name="Oval 933"/>
              <p:cNvSpPr>
                <a:spLocks noChangeArrowheads="1"/>
              </p:cNvSpPr>
              <p:nvPr/>
            </p:nvSpPr>
            <p:spPr bwMode="auto">
              <a:xfrm flipV="1">
                <a:off x="6811963" y="5492750"/>
                <a:ext cx="211137" cy="12223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81" name="Line 934"/>
              <p:cNvSpPr>
                <a:spLocks noChangeShapeType="1"/>
              </p:cNvSpPr>
              <p:nvPr/>
            </p:nvSpPr>
            <p:spPr bwMode="auto">
              <a:xfrm flipV="1">
                <a:off x="6638925" y="4881563"/>
                <a:ext cx="12700" cy="33655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82" name="Line 935"/>
              <p:cNvSpPr>
                <a:spLocks noChangeShapeType="1"/>
              </p:cNvSpPr>
              <p:nvPr/>
            </p:nvSpPr>
            <p:spPr bwMode="auto">
              <a:xfrm flipH="1" flipV="1">
                <a:off x="6718300" y="4881563"/>
                <a:ext cx="106363" cy="920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83" name="Line 936"/>
              <p:cNvSpPr>
                <a:spLocks noChangeShapeType="1"/>
              </p:cNvSpPr>
              <p:nvPr/>
            </p:nvSpPr>
            <p:spPr bwMode="auto">
              <a:xfrm flipH="1">
                <a:off x="6135688" y="5110163"/>
                <a:ext cx="93662" cy="3524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84" name="Line 937"/>
              <p:cNvSpPr>
                <a:spLocks noChangeShapeType="1"/>
              </p:cNvSpPr>
              <p:nvPr/>
            </p:nvSpPr>
            <p:spPr bwMode="auto">
              <a:xfrm flipH="1" flipV="1">
                <a:off x="6334125" y="5110163"/>
                <a:ext cx="171450" cy="442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85" name="Line 938"/>
              <p:cNvSpPr>
                <a:spLocks noChangeShapeType="1"/>
              </p:cNvSpPr>
              <p:nvPr/>
            </p:nvSpPr>
            <p:spPr bwMode="auto">
              <a:xfrm flipV="1">
                <a:off x="6559550" y="5338763"/>
                <a:ext cx="52388" cy="2143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86" name="Line 939"/>
              <p:cNvSpPr>
                <a:spLocks noChangeShapeType="1"/>
              </p:cNvSpPr>
              <p:nvPr/>
            </p:nvSpPr>
            <p:spPr bwMode="auto">
              <a:xfrm flipV="1">
                <a:off x="6638925" y="5553075"/>
                <a:ext cx="173038" cy="6191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87" name="Line 940"/>
              <p:cNvSpPr>
                <a:spLocks noChangeShapeType="1"/>
              </p:cNvSpPr>
              <p:nvPr/>
            </p:nvSpPr>
            <p:spPr bwMode="auto">
              <a:xfrm flipH="1" flipV="1">
                <a:off x="6943725" y="5095875"/>
                <a:ext cx="119063" cy="16668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88" name="Line 941"/>
              <p:cNvSpPr>
                <a:spLocks noChangeShapeType="1"/>
              </p:cNvSpPr>
              <p:nvPr/>
            </p:nvSpPr>
            <p:spPr bwMode="auto">
              <a:xfrm flipH="1" flipV="1">
                <a:off x="6891338" y="5095875"/>
                <a:ext cx="38100" cy="3968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89" name="Line 942"/>
              <p:cNvSpPr>
                <a:spLocks noChangeShapeType="1"/>
              </p:cNvSpPr>
              <p:nvPr/>
            </p:nvSpPr>
            <p:spPr bwMode="auto">
              <a:xfrm>
                <a:off x="6242050" y="5553075"/>
                <a:ext cx="184150" cy="460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90" name="Line 943"/>
              <p:cNvSpPr>
                <a:spLocks noChangeShapeType="1"/>
              </p:cNvSpPr>
              <p:nvPr/>
            </p:nvSpPr>
            <p:spPr bwMode="auto">
              <a:xfrm flipV="1">
                <a:off x="6626225" y="5095875"/>
                <a:ext cx="238125" cy="48736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91" name="Line 944"/>
              <p:cNvSpPr>
                <a:spLocks noChangeShapeType="1"/>
              </p:cNvSpPr>
              <p:nvPr/>
            </p:nvSpPr>
            <p:spPr bwMode="auto">
              <a:xfrm flipH="1">
                <a:off x="6202363" y="4881563"/>
                <a:ext cx="396875" cy="5810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92" name="Line 945"/>
              <p:cNvSpPr>
                <a:spLocks noChangeShapeType="1"/>
              </p:cNvSpPr>
              <p:nvPr/>
            </p:nvSpPr>
            <p:spPr bwMode="auto">
              <a:xfrm flipV="1">
                <a:off x="6229350" y="4881563"/>
                <a:ext cx="396875" cy="5810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93" name="Oval 946"/>
              <p:cNvSpPr>
                <a:spLocks noChangeArrowheads="1"/>
              </p:cNvSpPr>
              <p:nvPr/>
            </p:nvSpPr>
            <p:spPr bwMode="auto">
              <a:xfrm flipV="1">
                <a:off x="6175375" y="4987925"/>
                <a:ext cx="211138" cy="12223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94" name="Rectangle 947"/>
              <p:cNvSpPr>
                <a:spLocks noChangeArrowheads="1"/>
              </p:cNvSpPr>
              <p:nvPr/>
            </p:nvSpPr>
            <p:spPr bwMode="auto">
              <a:xfrm flipV="1">
                <a:off x="6572250" y="4759325"/>
                <a:ext cx="146050" cy="12223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95" name="Line 948"/>
              <p:cNvSpPr>
                <a:spLocks noChangeShapeType="1"/>
              </p:cNvSpPr>
              <p:nvPr/>
            </p:nvSpPr>
            <p:spPr bwMode="auto">
              <a:xfrm flipV="1">
                <a:off x="6242050" y="5338763"/>
                <a:ext cx="793750" cy="1682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96" name="Line 949"/>
              <p:cNvSpPr>
                <a:spLocks noChangeShapeType="1"/>
              </p:cNvSpPr>
              <p:nvPr/>
            </p:nvSpPr>
            <p:spPr bwMode="auto">
              <a:xfrm>
                <a:off x="7329488" y="4633913"/>
                <a:ext cx="211137" cy="12223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697" name="Rectangle 950"/>
              <p:cNvSpPr>
                <a:spLocks noChangeArrowheads="1"/>
              </p:cNvSpPr>
              <p:nvPr/>
            </p:nvSpPr>
            <p:spPr bwMode="auto">
              <a:xfrm>
                <a:off x="7780338" y="4541838"/>
                <a:ext cx="144462" cy="122237"/>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98" name="Oval 951"/>
              <p:cNvSpPr>
                <a:spLocks noChangeArrowheads="1"/>
              </p:cNvSpPr>
              <p:nvPr/>
            </p:nvSpPr>
            <p:spPr bwMode="auto">
              <a:xfrm>
                <a:off x="7500938" y="4298950"/>
                <a:ext cx="212725" cy="120650"/>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699" name="Rectangle 952"/>
              <p:cNvSpPr>
                <a:spLocks noChangeArrowheads="1"/>
              </p:cNvSpPr>
              <p:nvPr/>
            </p:nvSpPr>
            <p:spPr bwMode="auto">
              <a:xfrm>
                <a:off x="8004175" y="4252913"/>
                <a:ext cx="146050" cy="122237"/>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00" name="Rectangle 953"/>
              <p:cNvSpPr>
                <a:spLocks noChangeArrowheads="1"/>
              </p:cNvSpPr>
              <p:nvPr/>
            </p:nvSpPr>
            <p:spPr bwMode="auto">
              <a:xfrm>
                <a:off x="7064375" y="4054475"/>
                <a:ext cx="146050" cy="120650"/>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01" name="Oval 954"/>
              <p:cNvSpPr>
                <a:spLocks noChangeArrowheads="1"/>
              </p:cNvSpPr>
              <p:nvPr/>
            </p:nvSpPr>
            <p:spPr bwMode="auto">
              <a:xfrm>
                <a:off x="7394575" y="3962400"/>
                <a:ext cx="212725" cy="12223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02" name="Oval 955"/>
              <p:cNvSpPr>
                <a:spLocks noChangeArrowheads="1"/>
              </p:cNvSpPr>
              <p:nvPr/>
            </p:nvSpPr>
            <p:spPr bwMode="auto">
              <a:xfrm>
                <a:off x="7780338" y="4022725"/>
                <a:ext cx="211137" cy="12223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03" name="Line 956"/>
              <p:cNvSpPr>
                <a:spLocks noChangeShapeType="1"/>
              </p:cNvSpPr>
              <p:nvPr/>
            </p:nvSpPr>
            <p:spPr bwMode="auto">
              <a:xfrm>
                <a:off x="7607300" y="4419600"/>
                <a:ext cx="12700" cy="33655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04" name="Line 957"/>
              <p:cNvSpPr>
                <a:spLocks noChangeShapeType="1"/>
              </p:cNvSpPr>
              <p:nvPr/>
            </p:nvSpPr>
            <p:spPr bwMode="auto">
              <a:xfrm flipH="1">
                <a:off x="7686675" y="4664075"/>
                <a:ext cx="106363" cy="920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05" name="Line 958"/>
              <p:cNvSpPr>
                <a:spLocks noChangeShapeType="1"/>
              </p:cNvSpPr>
              <p:nvPr/>
            </p:nvSpPr>
            <p:spPr bwMode="auto">
              <a:xfrm flipH="1" flipV="1">
                <a:off x="7104063" y="4175125"/>
                <a:ext cx="93662" cy="3524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06" name="Line 959"/>
              <p:cNvSpPr>
                <a:spLocks noChangeShapeType="1"/>
              </p:cNvSpPr>
              <p:nvPr/>
            </p:nvSpPr>
            <p:spPr bwMode="auto">
              <a:xfrm flipH="1">
                <a:off x="7302500" y="4084638"/>
                <a:ext cx="171450" cy="442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07" name="Line 960"/>
              <p:cNvSpPr>
                <a:spLocks noChangeShapeType="1"/>
              </p:cNvSpPr>
              <p:nvPr/>
            </p:nvSpPr>
            <p:spPr bwMode="auto">
              <a:xfrm>
                <a:off x="7527925" y="4084638"/>
                <a:ext cx="52388" cy="2143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08" name="Line 961"/>
              <p:cNvSpPr>
                <a:spLocks noChangeShapeType="1"/>
              </p:cNvSpPr>
              <p:nvPr/>
            </p:nvSpPr>
            <p:spPr bwMode="auto">
              <a:xfrm>
                <a:off x="7607300" y="4022725"/>
                <a:ext cx="173038" cy="6191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09" name="Line 962"/>
              <p:cNvSpPr>
                <a:spLocks noChangeShapeType="1"/>
              </p:cNvSpPr>
              <p:nvPr/>
            </p:nvSpPr>
            <p:spPr bwMode="auto">
              <a:xfrm flipH="1">
                <a:off x="7912100" y="4375150"/>
                <a:ext cx="119063" cy="16668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10" name="Line 963"/>
              <p:cNvSpPr>
                <a:spLocks noChangeShapeType="1"/>
              </p:cNvSpPr>
              <p:nvPr/>
            </p:nvSpPr>
            <p:spPr bwMode="auto">
              <a:xfrm flipH="1">
                <a:off x="7859713" y="4144963"/>
                <a:ext cx="38100" cy="3968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11" name="Line 964"/>
              <p:cNvSpPr>
                <a:spLocks noChangeShapeType="1"/>
              </p:cNvSpPr>
              <p:nvPr/>
            </p:nvSpPr>
            <p:spPr bwMode="auto">
              <a:xfrm flipV="1">
                <a:off x="7210425" y="4038600"/>
                <a:ext cx="184150" cy="460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12" name="Line 965"/>
              <p:cNvSpPr>
                <a:spLocks noChangeShapeType="1"/>
              </p:cNvSpPr>
              <p:nvPr/>
            </p:nvSpPr>
            <p:spPr bwMode="auto">
              <a:xfrm>
                <a:off x="7594600" y="4054475"/>
                <a:ext cx="238125" cy="48736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13" name="Line 966"/>
              <p:cNvSpPr>
                <a:spLocks noChangeShapeType="1"/>
              </p:cNvSpPr>
              <p:nvPr/>
            </p:nvSpPr>
            <p:spPr bwMode="auto">
              <a:xfrm flipH="1" flipV="1">
                <a:off x="7170738" y="4175125"/>
                <a:ext cx="396875" cy="5810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14" name="Line 967"/>
              <p:cNvSpPr>
                <a:spLocks noChangeShapeType="1"/>
              </p:cNvSpPr>
              <p:nvPr/>
            </p:nvSpPr>
            <p:spPr bwMode="auto">
              <a:xfrm>
                <a:off x="7197725" y="4175125"/>
                <a:ext cx="396875" cy="5810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15" name="Oval 968"/>
              <p:cNvSpPr>
                <a:spLocks noChangeArrowheads="1"/>
              </p:cNvSpPr>
              <p:nvPr/>
            </p:nvSpPr>
            <p:spPr bwMode="auto">
              <a:xfrm>
                <a:off x="7143750" y="4527550"/>
                <a:ext cx="211138" cy="12223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16" name="Rectangle 969"/>
              <p:cNvSpPr>
                <a:spLocks noChangeArrowheads="1"/>
              </p:cNvSpPr>
              <p:nvPr/>
            </p:nvSpPr>
            <p:spPr bwMode="auto">
              <a:xfrm>
                <a:off x="7540625" y="4756150"/>
                <a:ext cx="146050" cy="12223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17" name="Line 970"/>
              <p:cNvSpPr>
                <a:spLocks noChangeShapeType="1"/>
              </p:cNvSpPr>
              <p:nvPr/>
            </p:nvSpPr>
            <p:spPr bwMode="auto">
              <a:xfrm>
                <a:off x="7210425" y="4130675"/>
                <a:ext cx="793750" cy="1682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18" name="Line 971"/>
              <p:cNvSpPr>
                <a:spLocks noChangeShapeType="1"/>
              </p:cNvSpPr>
              <p:nvPr/>
            </p:nvSpPr>
            <p:spPr bwMode="auto">
              <a:xfrm flipH="1">
                <a:off x="6969125" y="4870450"/>
                <a:ext cx="212725" cy="1222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19" name="Rectangle 972"/>
              <p:cNvSpPr>
                <a:spLocks noChangeArrowheads="1"/>
              </p:cNvSpPr>
              <p:nvPr/>
            </p:nvSpPr>
            <p:spPr bwMode="auto">
              <a:xfrm flipH="1">
                <a:off x="6584950" y="4778375"/>
                <a:ext cx="146050" cy="12223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20" name="Oval 973"/>
              <p:cNvSpPr>
                <a:spLocks noChangeArrowheads="1"/>
              </p:cNvSpPr>
              <p:nvPr/>
            </p:nvSpPr>
            <p:spPr bwMode="auto">
              <a:xfrm flipH="1">
                <a:off x="6797675" y="4533900"/>
                <a:ext cx="211138" cy="12223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21" name="Rectangle 974"/>
              <p:cNvSpPr>
                <a:spLocks noChangeArrowheads="1"/>
              </p:cNvSpPr>
              <p:nvPr/>
            </p:nvSpPr>
            <p:spPr bwMode="auto">
              <a:xfrm flipH="1">
                <a:off x="6359525" y="4487863"/>
                <a:ext cx="146050" cy="123825"/>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22" name="Rectangle 975"/>
              <p:cNvSpPr>
                <a:spLocks noChangeArrowheads="1"/>
              </p:cNvSpPr>
              <p:nvPr/>
            </p:nvSpPr>
            <p:spPr bwMode="auto">
              <a:xfrm flipH="1">
                <a:off x="7300913" y="4291013"/>
                <a:ext cx="144462" cy="120650"/>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23" name="Oval 976"/>
              <p:cNvSpPr>
                <a:spLocks noChangeArrowheads="1"/>
              </p:cNvSpPr>
              <p:nvPr/>
            </p:nvSpPr>
            <p:spPr bwMode="auto">
              <a:xfrm flipH="1">
                <a:off x="6902450" y="4198938"/>
                <a:ext cx="212725" cy="122237"/>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24" name="Oval 977"/>
              <p:cNvSpPr>
                <a:spLocks noChangeArrowheads="1"/>
              </p:cNvSpPr>
              <p:nvPr/>
            </p:nvSpPr>
            <p:spPr bwMode="auto">
              <a:xfrm flipH="1">
                <a:off x="6519863" y="4259263"/>
                <a:ext cx="211137" cy="122237"/>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25" name="Line 978"/>
              <p:cNvSpPr>
                <a:spLocks noChangeShapeType="1"/>
              </p:cNvSpPr>
              <p:nvPr/>
            </p:nvSpPr>
            <p:spPr bwMode="auto">
              <a:xfrm flipH="1">
                <a:off x="6889750" y="4656138"/>
                <a:ext cx="12700" cy="33655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26" name="Line 979"/>
              <p:cNvSpPr>
                <a:spLocks noChangeShapeType="1"/>
              </p:cNvSpPr>
              <p:nvPr/>
            </p:nvSpPr>
            <p:spPr bwMode="auto">
              <a:xfrm>
                <a:off x="6718300" y="4900613"/>
                <a:ext cx="104775" cy="920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27" name="Line 980"/>
              <p:cNvSpPr>
                <a:spLocks noChangeShapeType="1"/>
              </p:cNvSpPr>
              <p:nvPr/>
            </p:nvSpPr>
            <p:spPr bwMode="auto">
              <a:xfrm flipV="1">
                <a:off x="7313613" y="4411663"/>
                <a:ext cx="92075" cy="3524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28" name="Line 981"/>
              <p:cNvSpPr>
                <a:spLocks noChangeShapeType="1"/>
              </p:cNvSpPr>
              <p:nvPr/>
            </p:nvSpPr>
            <p:spPr bwMode="auto">
              <a:xfrm>
                <a:off x="7035800" y="4321175"/>
                <a:ext cx="171450" cy="44291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29" name="Line 982"/>
              <p:cNvSpPr>
                <a:spLocks noChangeShapeType="1"/>
              </p:cNvSpPr>
              <p:nvPr/>
            </p:nvSpPr>
            <p:spPr bwMode="auto">
              <a:xfrm flipH="1">
                <a:off x="6929438" y="4321175"/>
                <a:ext cx="52387" cy="2127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30" name="Line 983"/>
              <p:cNvSpPr>
                <a:spLocks noChangeShapeType="1"/>
              </p:cNvSpPr>
              <p:nvPr/>
            </p:nvSpPr>
            <p:spPr bwMode="auto">
              <a:xfrm flipH="1">
                <a:off x="6731000" y="4259263"/>
                <a:ext cx="171450" cy="61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31" name="Line 984"/>
              <p:cNvSpPr>
                <a:spLocks noChangeShapeType="1"/>
              </p:cNvSpPr>
              <p:nvPr/>
            </p:nvSpPr>
            <p:spPr bwMode="auto">
              <a:xfrm>
                <a:off x="6478588" y="4611688"/>
                <a:ext cx="120650" cy="16668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32" name="Line 985"/>
              <p:cNvSpPr>
                <a:spLocks noChangeShapeType="1"/>
              </p:cNvSpPr>
              <p:nvPr/>
            </p:nvSpPr>
            <p:spPr bwMode="auto">
              <a:xfrm>
                <a:off x="6611938" y="4381500"/>
                <a:ext cx="39687" cy="3968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33" name="Line 986"/>
              <p:cNvSpPr>
                <a:spLocks noChangeShapeType="1"/>
              </p:cNvSpPr>
              <p:nvPr/>
            </p:nvSpPr>
            <p:spPr bwMode="auto">
              <a:xfrm flipH="1" flipV="1">
                <a:off x="7115175" y="4275138"/>
                <a:ext cx="185738" cy="4603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34" name="Line 987"/>
              <p:cNvSpPr>
                <a:spLocks noChangeShapeType="1"/>
              </p:cNvSpPr>
              <p:nvPr/>
            </p:nvSpPr>
            <p:spPr bwMode="auto">
              <a:xfrm flipH="1">
                <a:off x="6678613" y="4291013"/>
                <a:ext cx="238125" cy="48736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35" name="Line 988"/>
              <p:cNvSpPr>
                <a:spLocks noChangeShapeType="1"/>
              </p:cNvSpPr>
              <p:nvPr/>
            </p:nvSpPr>
            <p:spPr bwMode="auto">
              <a:xfrm flipV="1">
                <a:off x="6942138" y="4411663"/>
                <a:ext cx="398462" cy="5810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36" name="Line 989"/>
              <p:cNvSpPr>
                <a:spLocks noChangeShapeType="1"/>
              </p:cNvSpPr>
              <p:nvPr/>
            </p:nvSpPr>
            <p:spPr bwMode="auto">
              <a:xfrm flipH="1">
                <a:off x="6916738" y="4411663"/>
                <a:ext cx="396875" cy="5810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37" name="Oval 990"/>
              <p:cNvSpPr>
                <a:spLocks noChangeArrowheads="1"/>
              </p:cNvSpPr>
              <p:nvPr/>
            </p:nvSpPr>
            <p:spPr bwMode="auto">
              <a:xfrm flipH="1">
                <a:off x="7154863" y="4764088"/>
                <a:ext cx="211137" cy="120650"/>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38" name="Rectangle 991"/>
              <p:cNvSpPr>
                <a:spLocks noChangeArrowheads="1"/>
              </p:cNvSpPr>
              <p:nvPr/>
            </p:nvSpPr>
            <p:spPr bwMode="auto">
              <a:xfrm flipH="1">
                <a:off x="6823075" y="4992688"/>
                <a:ext cx="146050" cy="122237"/>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39" name="Line 992"/>
              <p:cNvSpPr>
                <a:spLocks noChangeShapeType="1"/>
              </p:cNvSpPr>
              <p:nvPr/>
            </p:nvSpPr>
            <p:spPr bwMode="auto">
              <a:xfrm flipH="1">
                <a:off x="6505575" y="4367213"/>
                <a:ext cx="795338" cy="16668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40" name="Rectangle 993"/>
              <p:cNvSpPr>
                <a:spLocks noChangeArrowheads="1"/>
              </p:cNvSpPr>
              <p:nvPr/>
            </p:nvSpPr>
            <p:spPr bwMode="auto">
              <a:xfrm flipH="1" flipV="1">
                <a:off x="7289800" y="4973638"/>
                <a:ext cx="144463" cy="122237"/>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41" name="Rectangle 994"/>
              <p:cNvSpPr>
                <a:spLocks noChangeArrowheads="1"/>
              </p:cNvSpPr>
              <p:nvPr/>
            </p:nvSpPr>
            <p:spPr bwMode="auto">
              <a:xfrm flipH="1" flipV="1">
                <a:off x="7064375" y="5262563"/>
                <a:ext cx="146050" cy="122237"/>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42" name="Line 995"/>
              <p:cNvSpPr>
                <a:spLocks noChangeShapeType="1"/>
              </p:cNvSpPr>
              <p:nvPr/>
            </p:nvSpPr>
            <p:spPr bwMode="auto">
              <a:xfrm flipV="1">
                <a:off x="7421563" y="4881563"/>
                <a:ext cx="106362" cy="920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43" name="Line 996"/>
              <p:cNvSpPr>
                <a:spLocks noChangeShapeType="1"/>
              </p:cNvSpPr>
              <p:nvPr/>
            </p:nvSpPr>
            <p:spPr bwMode="auto">
              <a:xfrm flipV="1">
                <a:off x="7183438" y="5095875"/>
                <a:ext cx="119062" cy="16668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44" name="Rectangle 997"/>
              <p:cNvSpPr>
                <a:spLocks noChangeArrowheads="1"/>
              </p:cNvSpPr>
              <p:nvPr/>
            </p:nvSpPr>
            <p:spPr bwMode="auto">
              <a:xfrm flipH="1" flipV="1">
                <a:off x="7527925" y="4759325"/>
                <a:ext cx="146050" cy="12223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45" name="Line 999"/>
              <p:cNvSpPr>
                <a:spLocks noChangeShapeType="1"/>
              </p:cNvSpPr>
              <p:nvPr/>
            </p:nvSpPr>
            <p:spPr bwMode="auto">
              <a:xfrm flipH="1">
                <a:off x="6301751" y="50146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46" name="Rectangle 1000"/>
              <p:cNvSpPr>
                <a:spLocks noChangeArrowheads="1"/>
              </p:cNvSpPr>
              <p:nvPr/>
            </p:nvSpPr>
            <p:spPr bwMode="auto">
              <a:xfrm flipH="1">
                <a:off x="5917807" y="49229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47" name="Oval 1001"/>
              <p:cNvSpPr>
                <a:spLocks noChangeArrowheads="1"/>
              </p:cNvSpPr>
              <p:nvPr/>
            </p:nvSpPr>
            <p:spPr bwMode="auto">
              <a:xfrm>
                <a:off x="6129955" y="46793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48" name="Rectangle 1002"/>
              <p:cNvSpPr>
                <a:spLocks noChangeArrowheads="1"/>
              </p:cNvSpPr>
              <p:nvPr/>
            </p:nvSpPr>
            <p:spPr bwMode="auto">
              <a:xfrm flipH="1">
                <a:off x="5692820" y="46331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49" name="Rectangle 1003"/>
              <p:cNvSpPr>
                <a:spLocks noChangeArrowheads="1"/>
              </p:cNvSpPr>
              <p:nvPr/>
            </p:nvSpPr>
            <p:spPr bwMode="auto">
              <a:xfrm flipH="1">
                <a:off x="6633117" y="44350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50" name="Oval 1004"/>
              <p:cNvSpPr>
                <a:spLocks noChangeArrowheads="1"/>
              </p:cNvSpPr>
              <p:nvPr/>
            </p:nvSpPr>
            <p:spPr bwMode="auto">
              <a:xfrm flipH="1">
                <a:off x="6235723" y="43434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51" name="Oval 1005"/>
              <p:cNvSpPr>
                <a:spLocks noChangeArrowheads="1"/>
              </p:cNvSpPr>
              <p:nvPr/>
            </p:nvSpPr>
            <p:spPr bwMode="auto">
              <a:xfrm flipH="1">
                <a:off x="5851778" y="44043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52" name="Line 1006"/>
              <p:cNvSpPr>
                <a:spLocks noChangeShapeType="1"/>
              </p:cNvSpPr>
              <p:nvPr/>
            </p:nvSpPr>
            <p:spPr bwMode="auto">
              <a:xfrm flipH="1">
                <a:off x="6222272" y="48011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53" name="Line 1007"/>
              <p:cNvSpPr>
                <a:spLocks noChangeShapeType="1"/>
              </p:cNvSpPr>
              <p:nvPr/>
            </p:nvSpPr>
            <p:spPr bwMode="auto">
              <a:xfrm>
                <a:off x="6050476" y="50454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54" name="Line 1008"/>
              <p:cNvSpPr>
                <a:spLocks noChangeShapeType="1"/>
              </p:cNvSpPr>
              <p:nvPr/>
            </p:nvSpPr>
            <p:spPr bwMode="auto">
              <a:xfrm flipV="1">
                <a:off x="6645956" y="45568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55" name="Line 1009"/>
              <p:cNvSpPr>
                <a:spLocks noChangeShapeType="1"/>
              </p:cNvSpPr>
              <p:nvPr/>
            </p:nvSpPr>
            <p:spPr bwMode="auto">
              <a:xfrm>
                <a:off x="6368391" y="44652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56" name="Line 1010"/>
              <p:cNvSpPr>
                <a:spLocks noChangeShapeType="1"/>
              </p:cNvSpPr>
              <p:nvPr/>
            </p:nvSpPr>
            <p:spPr bwMode="auto">
              <a:xfrm flipH="1">
                <a:off x="6262012" y="44652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57" name="Line 1011"/>
              <p:cNvSpPr>
                <a:spLocks noChangeShapeType="1"/>
              </p:cNvSpPr>
              <p:nvPr/>
            </p:nvSpPr>
            <p:spPr bwMode="auto">
              <a:xfrm flipH="1">
                <a:off x="6063315" y="44043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58" name="Line 1012"/>
              <p:cNvSpPr>
                <a:spLocks noChangeShapeType="1"/>
              </p:cNvSpPr>
              <p:nvPr/>
            </p:nvSpPr>
            <p:spPr bwMode="auto">
              <a:xfrm>
                <a:off x="5812039" y="47556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59" name="Line 1013"/>
              <p:cNvSpPr>
                <a:spLocks noChangeShapeType="1"/>
              </p:cNvSpPr>
              <p:nvPr/>
            </p:nvSpPr>
            <p:spPr bwMode="auto">
              <a:xfrm>
                <a:off x="5944707" y="45267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60" name="Line 1014"/>
              <p:cNvSpPr>
                <a:spLocks noChangeShapeType="1"/>
              </p:cNvSpPr>
              <p:nvPr/>
            </p:nvSpPr>
            <p:spPr bwMode="auto">
              <a:xfrm flipH="1" flipV="1">
                <a:off x="6447870" y="44196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61" name="Line 1015"/>
              <p:cNvSpPr>
                <a:spLocks noChangeShapeType="1"/>
              </p:cNvSpPr>
              <p:nvPr/>
            </p:nvSpPr>
            <p:spPr bwMode="auto">
              <a:xfrm flipH="1">
                <a:off x="6010736" y="44350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62" name="Line 1016"/>
              <p:cNvSpPr>
                <a:spLocks noChangeShapeType="1"/>
              </p:cNvSpPr>
              <p:nvPr/>
            </p:nvSpPr>
            <p:spPr bwMode="auto">
              <a:xfrm flipV="1">
                <a:off x="6275462" y="45568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63" name="Line 1017"/>
              <p:cNvSpPr>
                <a:spLocks noChangeShapeType="1"/>
              </p:cNvSpPr>
              <p:nvPr/>
            </p:nvSpPr>
            <p:spPr bwMode="auto">
              <a:xfrm flipH="1">
                <a:off x="6249173" y="45568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64" name="Oval 1018"/>
              <p:cNvSpPr>
                <a:spLocks noChangeArrowheads="1"/>
              </p:cNvSpPr>
              <p:nvPr/>
            </p:nvSpPr>
            <p:spPr bwMode="auto">
              <a:xfrm flipH="1">
                <a:off x="6487610" y="49082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65" name="Rectangle 1019"/>
              <p:cNvSpPr>
                <a:spLocks noChangeArrowheads="1"/>
              </p:cNvSpPr>
              <p:nvPr/>
            </p:nvSpPr>
            <p:spPr bwMode="auto">
              <a:xfrm flipH="1">
                <a:off x="6156244" y="51370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66" name="Line 1020"/>
              <p:cNvSpPr>
                <a:spLocks noChangeShapeType="1"/>
              </p:cNvSpPr>
              <p:nvPr/>
            </p:nvSpPr>
            <p:spPr bwMode="auto">
              <a:xfrm flipH="1">
                <a:off x="5838328" y="45113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67" name="Line 1021"/>
              <p:cNvSpPr>
                <a:spLocks noChangeShapeType="1"/>
              </p:cNvSpPr>
              <p:nvPr/>
            </p:nvSpPr>
            <p:spPr bwMode="auto">
              <a:xfrm flipH="1" flipV="1">
                <a:off x="5333331" y="52626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68" name="Rectangle 1022"/>
              <p:cNvSpPr>
                <a:spLocks noChangeArrowheads="1"/>
              </p:cNvSpPr>
              <p:nvPr/>
            </p:nvSpPr>
            <p:spPr bwMode="auto">
              <a:xfrm flipH="1" flipV="1">
                <a:off x="4949387" y="53542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69" name="Oval 1023"/>
              <p:cNvSpPr>
                <a:spLocks noChangeArrowheads="1"/>
              </p:cNvSpPr>
              <p:nvPr/>
            </p:nvSpPr>
            <p:spPr bwMode="auto">
              <a:xfrm flipH="1" flipV="1">
                <a:off x="5161534" y="55985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70" name="Rectangle 1024"/>
              <p:cNvSpPr>
                <a:spLocks noChangeArrowheads="1"/>
              </p:cNvSpPr>
              <p:nvPr/>
            </p:nvSpPr>
            <p:spPr bwMode="auto">
              <a:xfrm flipH="1" flipV="1">
                <a:off x="4724400" y="56440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71" name="Rectangle 1025"/>
              <p:cNvSpPr>
                <a:spLocks noChangeArrowheads="1"/>
              </p:cNvSpPr>
              <p:nvPr/>
            </p:nvSpPr>
            <p:spPr bwMode="auto">
              <a:xfrm flipH="1" flipV="1">
                <a:off x="5664697" y="5842814"/>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72" name="Oval 1026"/>
              <p:cNvSpPr>
                <a:spLocks noChangeArrowheads="1"/>
              </p:cNvSpPr>
              <p:nvPr/>
            </p:nvSpPr>
            <p:spPr bwMode="auto">
              <a:xfrm flipH="1" flipV="1">
                <a:off x="5267302" y="59344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73" name="Oval 1027"/>
              <p:cNvSpPr>
                <a:spLocks noChangeArrowheads="1"/>
              </p:cNvSpPr>
              <p:nvPr/>
            </p:nvSpPr>
            <p:spPr bwMode="auto">
              <a:xfrm flipH="1" flipV="1">
                <a:off x="4883358" y="58729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74" name="Line 1028"/>
              <p:cNvSpPr>
                <a:spLocks noChangeShapeType="1"/>
              </p:cNvSpPr>
              <p:nvPr/>
            </p:nvSpPr>
            <p:spPr bwMode="auto">
              <a:xfrm flipH="1" flipV="1">
                <a:off x="5253852" y="52626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75" name="Line 1029"/>
              <p:cNvSpPr>
                <a:spLocks noChangeShapeType="1"/>
              </p:cNvSpPr>
              <p:nvPr/>
            </p:nvSpPr>
            <p:spPr bwMode="auto">
              <a:xfrm flipV="1">
                <a:off x="5082055" y="52626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76" name="Line 1030"/>
              <p:cNvSpPr>
                <a:spLocks noChangeShapeType="1"/>
              </p:cNvSpPr>
              <p:nvPr/>
            </p:nvSpPr>
            <p:spPr bwMode="auto">
              <a:xfrm>
                <a:off x="5677536" y="54914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77" name="Line 1031"/>
              <p:cNvSpPr>
                <a:spLocks noChangeShapeType="1"/>
              </p:cNvSpPr>
              <p:nvPr/>
            </p:nvSpPr>
            <p:spPr bwMode="auto">
              <a:xfrm flipV="1">
                <a:off x="5399971" y="54914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78" name="Line 1032"/>
              <p:cNvSpPr>
                <a:spLocks noChangeShapeType="1"/>
              </p:cNvSpPr>
              <p:nvPr/>
            </p:nvSpPr>
            <p:spPr bwMode="auto">
              <a:xfrm flipH="1" flipV="1">
                <a:off x="5293592" y="57203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79" name="Line 1033"/>
              <p:cNvSpPr>
                <a:spLocks noChangeShapeType="1"/>
              </p:cNvSpPr>
              <p:nvPr/>
            </p:nvSpPr>
            <p:spPr bwMode="auto">
              <a:xfrm flipH="1" flipV="1">
                <a:off x="5094894" y="59344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80" name="Line 1034"/>
              <p:cNvSpPr>
                <a:spLocks noChangeShapeType="1"/>
              </p:cNvSpPr>
              <p:nvPr/>
            </p:nvSpPr>
            <p:spPr bwMode="auto">
              <a:xfrm flipV="1">
                <a:off x="4843618" y="54767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81" name="Line 1035"/>
              <p:cNvSpPr>
                <a:spLocks noChangeShapeType="1"/>
              </p:cNvSpPr>
              <p:nvPr/>
            </p:nvSpPr>
            <p:spPr bwMode="auto">
              <a:xfrm flipV="1">
                <a:off x="4976287" y="54767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82" name="Line 1036"/>
              <p:cNvSpPr>
                <a:spLocks noChangeShapeType="1"/>
              </p:cNvSpPr>
              <p:nvPr/>
            </p:nvSpPr>
            <p:spPr bwMode="auto">
              <a:xfrm flipH="1">
                <a:off x="5479450" y="59344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83" name="Line 1037"/>
              <p:cNvSpPr>
                <a:spLocks noChangeShapeType="1"/>
              </p:cNvSpPr>
              <p:nvPr/>
            </p:nvSpPr>
            <p:spPr bwMode="auto">
              <a:xfrm flipH="1" flipV="1">
                <a:off x="5042316" y="54767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84" name="Line 1038"/>
              <p:cNvSpPr>
                <a:spLocks noChangeShapeType="1"/>
              </p:cNvSpPr>
              <p:nvPr/>
            </p:nvSpPr>
            <p:spPr bwMode="auto">
              <a:xfrm>
                <a:off x="5307042" y="52626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85" name="Line 1039"/>
              <p:cNvSpPr>
                <a:spLocks noChangeShapeType="1"/>
              </p:cNvSpPr>
              <p:nvPr/>
            </p:nvSpPr>
            <p:spPr bwMode="auto">
              <a:xfrm flipH="1" flipV="1">
                <a:off x="5280753" y="52626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86" name="Oval 1040"/>
              <p:cNvSpPr>
                <a:spLocks noChangeArrowheads="1"/>
              </p:cNvSpPr>
              <p:nvPr/>
            </p:nvSpPr>
            <p:spPr bwMode="auto">
              <a:xfrm flipH="1" flipV="1">
                <a:off x="5519189" y="53696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87" name="Rectangle 1041"/>
              <p:cNvSpPr>
                <a:spLocks noChangeArrowheads="1"/>
              </p:cNvSpPr>
              <p:nvPr/>
            </p:nvSpPr>
            <p:spPr bwMode="auto">
              <a:xfrm flipH="1" flipV="1">
                <a:off x="5187823" y="51407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88" name="Line 1042"/>
              <p:cNvSpPr>
                <a:spLocks noChangeShapeType="1"/>
              </p:cNvSpPr>
              <p:nvPr/>
            </p:nvSpPr>
            <p:spPr bwMode="auto">
              <a:xfrm flipH="1" flipV="1">
                <a:off x="4869908" y="57203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89" name="Line 1043"/>
              <p:cNvSpPr>
                <a:spLocks noChangeShapeType="1"/>
              </p:cNvSpPr>
              <p:nvPr/>
            </p:nvSpPr>
            <p:spPr bwMode="auto">
              <a:xfrm flipV="1">
                <a:off x="5693432" y="502635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90" name="Rectangle 1044"/>
              <p:cNvSpPr>
                <a:spLocks noChangeArrowheads="1"/>
              </p:cNvSpPr>
              <p:nvPr/>
            </p:nvSpPr>
            <p:spPr bwMode="auto">
              <a:xfrm flipV="1">
                <a:off x="6144016" y="511802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91" name="Oval 1045"/>
              <p:cNvSpPr>
                <a:spLocks noChangeArrowheads="1"/>
              </p:cNvSpPr>
              <p:nvPr/>
            </p:nvSpPr>
            <p:spPr bwMode="auto">
              <a:xfrm flipV="1">
                <a:off x="5865840" y="536228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92" name="Rectangle 1046"/>
              <p:cNvSpPr>
                <a:spLocks noChangeArrowheads="1"/>
              </p:cNvSpPr>
              <p:nvPr/>
            </p:nvSpPr>
            <p:spPr bwMode="auto">
              <a:xfrm flipV="1">
                <a:off x="6369003" y="5407818"/>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93" name="Rectangle 1047"/>
              <p:cNvSpPr>
                <a:spLocks noChangeArrowheads="1"/>
              </p:cNvSpPr>
              <p:nvPr/>
            </p:nvSpPr>
            <p:spPr bwMode="auto">
              <a:xfrm flipV="1">
                <a:off x="5428706" y="5606550"/>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94" name="Oval 1048"/>
              <p:cNvSpPr>
                <a:spLocks noChangeArrowheads="1"/>
              </p:cNvSpPr>
              <p:nvPr/>
            </p:nvSpPr>
            <p:spPr bwMode="auto">
              <a:xfrm flipV="1">
                <a:off x="5759460" y="5698226"/>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95" name="Oval 1049"/>
              <p:cNvSpPr>
                <a:spLocks noChangeArrowheads="1"/>
              </p:cNvSpPr>
              <p:nvPr/>
            </p:nvSpPr>
            <p:spPr bwMode="auto">
              <a:xfrm flipV="1">
                <a:off x="6144016" y="5636699"/>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796" name="Line 1050"/>
              <p:cNvSpPr>
                <a:spLocks noChangeShapeType="1"/>
              </p:cNvSpPr>
              <p:nvPr/>
            </p:nvSpPr>
            <p:spPr bwMode="auto">
              <a:xfrm flipV="1">
                <a:off x="5971608" y="5026350"/>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97" name="Line 1051"/>
              <p:cNvSpPr>
                <a:spLocks noChangeShapeType="1"/>
              </p:cNvSpPr>
              <p:nvPr/>
            </p:nvSpPr>
            <p:spPr bwMode="auto">
              <a:xfrm flipH="1" flipV="1">
                <a:off x="6051087" y="5026350"/>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98" name="Line 1052"/>
              <p:cNvSpPr>
                <a:spLocks noChangeShapeType="1"/>
              </p:cNvSpPr>
              <p:nvPr/>
            </p:nvSpPr>
            <p:spPr bwMode="auto">
              <a:xfrm flipH="1">
                <a:off x="5468445" y="5255231"/>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799" name="Line 1053"/>
              <p:cNvSpPr>
                <a:spLocks noChangeShapeType="1"/>
              </p:cNvSpPr>
              <p:nvPr/>
            </p:nvSpPr>
            <p:spPr bwMode="auto">
              <a:xfrm flipH="1" flipV="1">
                <a:off x="5667143" y="5255231"/>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00" name="Line 1054"/>
              <p:cNvSpPr>
                <a:spLocks noChangeShapeType="1"/>
              </p:cNvSpPr>
              <p:nvPr/>
            </p:nvSpPr>
            <p:spPr bwMode="auto">
              <a:xfrm flipV="1">
                <a:off x="5892129" y="5484111"/>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01" name="Line 1055"/>
              <p:cNvSpPr>
                <a:spLocks noChangeShapeType="1"/>
              </p:cNvSpPr>
              <p:nvPr/>
            </p:nvSpPr>
            <p:spPr bwMode="auto">
              <a:xfrm flipV="1">
                <a:off x="5971608" y="569822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02" name="Line 1056"/>
              <p:cNvSpPr>
                <a:spLocks noChangeShapeType="1"/>
              </p:cNvSpPr>
              <p:nvPr/>
            </p:nvSpPr>
            <p:spPr bwMode="auto">
              <a:xfrm flipH="1" flipV="1">
                <a:off x="6276074" y="5240464"/>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03" name="Line 1057"/>
              <p:cNvSpPr>
                <a:spLocks noChangeShapeType="1"/>
              </p:cNvSpPr>
              <p:nvPr/>
            </p:nvSpPr>
            <p:spPr bwMode="auto">
              <a:xfrm flipH="1" flipV="1">
                <a:off x="6223495" y="524046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04" name="Line 1058"/>
              <p:cNvSpPr>
                <a:spLocks noChangeShapeType="1"/>
              </p:cNvSpPr>
              <p:nvPr/>
            </p:nvSpPr>
            <p:spPr bwMode="auto">
              <a:xfrm>
                <a:off x="5574213" y="5698226"/>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05" name="Line 1059"/>
              <p:cNvSpPr>
                <a:spLocks noChangeShapeType="1"/>
              </p:cNvSpPr>
              <p:nvPr/>
            </p:nvSpPr>
            <p:spPr bwMode="auto">
              <a:xfrm flipV="1">
                <a:off x="5958158" y="5240464"/>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06" name="Line 1060"/>
              <p:cNvSpPr>
                <a:spLocks noChangeShapeType="1"/>
              </p:cNvSpPr>
              <p:nvPr/>
            </p:nvSpPr>
            <p:spPr bwMode="auto">
              <a:xfrm flipH="1">
                <a:off x="5534474" y="5026350"/>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07" name="Line 1061"/>
              <p:cNvSpPr>
                <a:spLocks noChangeShapeType="1"/>
              </p:cNvSpPr>
              <p:nvPr/>
            </p:nvSpPr>
            <p:spPr bwMode="auto">
              <a:xfrm flipV="1">
                <a:off x="5561374" y="5026350"/>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08" name="Oval 1062"/>
              <p:cNvSpPr>
                <a:spLocks noChangeArrowheads="1"/>
              </p:cNvSpPr>
              <p:nvPr/>
            </p:nvSpPr>
            <p:spPr bwMode="auto">
              <a:xfrm flipV="1">
                <a:off x="5508185" y="5133407"/>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dirty="0"/>
                  <a:t> </a:t>
                </a:r>
              </a:p>
            </p:txBody>
          </p:sp>
          <p:sp>
            <p:nvSpPr>
              <p:cNvPr id="4809" name="Rectangle 1063"/>
              <p:cNvSpPr>
                <a:spLocks noChangeArrowheads="1"/>
              </p:cNvSpPr>
              <p:nvPr/>
            </p:nvSpPr>
            <p:spPr bwMode="auto">
              <a:xfrm flipV="1">
                <a:off x="5905579" y="4904527"/>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810" name="Line 1064"/>
              <p:cNvSpPr>
                <a:spLocks noChangeShapeType="1"/>
              </p:cNvSpPr>
              <p:nvPr/>
            </p:nvSpPr>
            <p:spPr bwMode="auto">
              <a:xfrm flipV="1">
                <a:off x="5574213" y="5484111"/>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11" name="Line 1065"/>
              <p:cNvSpPr>
                <a:spLocks noChangeShapeType="1"/>
              </p:cNvSpPr>
              <p:nvPr/>
            </p:nvSpPr>
            <p:spPr bwMode="auto">
              <a:xfrm>
                <a:off x="4989126" y="50146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12" name="Rectangle 1066"/>
              <p:cNvSpPr>
                <a:spLocks noChangeArrowheads="1"/>
              </p:cNvSpPr>
              <p:nvPr/>
            </p:nvSpPr>
            <p:spPr bwMode="auto">
              <a:xfrm>
                <a:off x="5439710" y="49229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813" name="Oval 1067"/>
              <p:cNvSpPr>
                <a:spLocks noChangeArrowheads="1"/>
              </p:cNvSpPr>
              <p:nvPr/>
            </p:nvSpPr>
            <p:spPr bwMode="auto">
              <a:xfrm>
                <a:off x="5161534" y="46793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814" name="Rectangle 1068"/>
              <p:cNvSpPr>
                <a:spLocks noChangeArrowheads="1"/>
              </p:cNvSpPr>
              <p:nvPr/>
            </p:nvSpPr>
            <p:spPr bwMode="auto">
              <a:xfrm>
                <a:off x="5664697" y="46331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815" name="Rectangle 1069"/>
              <p:cNvSpPr>
                <a:spLocks noChangeArrowheads="1"/>
              </p:cNvSpPr>
              <p:nvPr/>
            </p:nvSpPr>
            <p:spPr bwMode="auto">
              <a:xfrm>
                <a:off x="4724400" y="44350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816" name="Oval 1070"/>
              <p:cNvSpPr>
                <a:spLocks noChangeArrowheads="1"/>
              </p:cNvSpPr>
              <p:nvPr/>
            </p:nvSpPr>
            <p:spPr bwMode="auto">
              <a:xfrm>
                <a:off x="5055155" y="43434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817" name="Oval 1071"/>
              <p:cNvSpPr>
                <a:spLocks noChangeArrowheads="1"/>
              </p:cNvSpPr>
              <p:nvPr/>
            </p:nvSpPr>
            <p:spPr bwMode="auto">
              <a:xfrm>
                <a:off x="5439710" y="44043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818" name="Line 1072"/>
              <p:cNvSpPr>
                <a:spLocks noChangeShapeType="1"/>
              </p:cNvSpPr>
              <p:nvPr/>
            </p:nvSpPr>
            <p:spPr bwMode="auto">
              <a:xfrm>
                <a:off x="5267302" y="48011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19" name="Line 1073"/>
              <p:cNvSpPr>
                <a:spLocks noChangeShapeType="1"/>
              </p:cNvSpPr>
              <p:nvPr/>
            </p:nvSpPr>
            <p:spPr bwMode="auto">
              <a:xfrm flipH="1">
                <a:off x="5346781" y="50454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20" name="Line 1074"/>
              <p:cNvSpPr>
                <a:spLocks noChangeShapeType="1"/>
              </p:cNvSpPr>
              <p:nvPr/>
            </p:nvSpPr>
            <p:spPr bwMode="auto">
              <a:xfrm flipH="1" flipV="1">
                <a:off x="4764139" y="45568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21" name="Line 1075"/>
              <p:cNvSpPr>
                <a:spLocks noChangeShapeType="1"/>
              </p:cNvSpPr>
              <p:nvPr/>
            </p:nvSpPr>
            <p:spPr bwMode="auto">
              <a:xfrm flipH="1">
                <a:off x="4962837" y="44652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22" name="Line 1076"/>
              <p:cNvSpPr>
                <a:spLocks noChangeShapeType="1"/>
              </p:cNvSpPr>
              <p:nvPr/>
            </p:nvSpPr>
            <p:spPr bwMode="auto">
              <a:xfrm>
                <a:off x="5187823" y="44652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23" name="Line 1077"/>
              <p:cNvSpPr>
                <a:spLocks noChangeShapeType="1"/>
              </p:cNvSpPr>
              <p:nvPr/>
            </p:nvSpPr>
            <p:spPr bwMode="auto">
              <a:xfrm>
                <a:off x="5267302" y="44043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24" name="Line 1078"/>
              <p:cNvSpPr>
                <a:spLocks noChangeShapeType="1"/>
              </p:cNvSpPr>
              <p:nvPr/>
            </p:nvSpPr>
            <p:spPr bwMode="auto">
              <a:xfrm flipH="1">
                <a:off x="5571768" y="47556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25" name="Line 1079"/>
              <p:cNvSpPr>
                <a:spLocks noChangeShapeType="1"/>
              </p:cNvSpPr>
              <p:nvPr/>
            </p:nvSpPr>
            <p:spPr bwMode="auto">
              <a:xfrm flipH="1">
                <a:off x="5519189" y="45267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26" name="Line 1080"/>
              <p:cNvSpPr>
                <a:spLocks noChangeShapeType="1"/>
              </p:cNvSpPr>
              <p:nvPr/>
            </p:nvSpPr>
            <p:spPr bwMode="auto">
              <a:xfrm flipV="1">
                <a:off x="4869908" y="44196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27" name="Line 1081"/>
              <p:cNvSpPr>
                <a:spLocks noChangeShapeType="1"/>
              </p:cNvSpPr>
              <p:nvPr/>
            </p:nvSpPr>
            <p:spPr bwMode="auto">
              <a:xfrm>
                <a:off x="5253852" y="44350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28" name="Line 1082"/>
              <p:cNvSpPr>
                <a:spLocks noChangeShapeType="1"/>
              </p:cNvSpPr>
              <p:nvPr/>
            </p:nvSpPr>
            <p:spPr bwMode="auto">
              <a:xfrm flipH="1" flipV="1">
                <a:off x="4830168" y="45568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29" name="Line 1083"/>
              <p:cNvSpPr>
                <a:spLocks noChangeShapeType="1"/>
              </p:cNvSpPr>
              <p:nvPr/>
            </p:nvSpPr>
            <p:spPr bwMode="auto">
              <a:xfrm>
                <a:off x="4857069" y="45568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30" name="Oval 1084"/>
              <p:cNvSpPr>
                <a:spLocks noChangeArrowheads="1"/>
              </p:cNvSpPr>
              <p:nvPr/>
            </p:nvSpPr>
            <p:spPr bwMode="auto">
              <a:xfrm>
                <a:off x="4803879" y="49082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831" name="Rectangle 1085"/>
              <p:cNvSpPr>
                <a:spLocks noChangeArrowheads="1"/>
              </p:cNvSpPr>
              <p:nvPr/>
            </p:nvSpPr>
            <p:spPr bwMode="auto">
              <a:xfrm>
                <a:off x="5201274" y="51370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832" name="Line 1086"/>
              <p:cNvSpPr>
                <a:spLocks noChangeShapeType="1"/>
              </p:cNvSpPr>
              <p:nvPr/>
            </p:nvSpPr>
            <p:spPr bwMode="auto">
              <a:xfrm>
                <a:off x="4869908" y="45113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33" name="Line 1088"/>
              <p:cNvSpPr>
                <a:spLocks noChangeShapeType="1"/>
              </p:cNvSpPr>
              <p:nvPr/>
            </p:nvSpPr>
            <p:spPr bwMode="auto">
              <a:xfrm>
                <a:off x="4303337" y="5167401"/>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34" name="Rectangle 1089"/>
              <p:cNvSpPr>
                <a:spLocks noChangeArrowheads="1"/>
              </p:cNvSpPr>
              <p:nvPr/>
            </p:nvSpPr>
            <p:spPr bwMode="auto">
              <a:xfrm>
                <a:off x="4753940" y="5075679"/>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835" name="Oval 1090"/>
              <p:cNvSpPr>
                <a:spLocks noChangeArrowheads="1"/>
              </p:cNvSpPr>
              <p:nvPr/>
            </p:nvSpPr>
            <p:spPr bwMode="auto">
              <a:xfrm>
                <a:off x="4475752" y="4831909"/>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4836" name="Rectangle 1091"/>
              <p:cNvSpPr>
                <a:spLocks noChangeArrowheads="1"/>
              </p:cNvSpPr>
              <p:nvPr/>
            </p:nvSpPr>
            <p:spPr bwMode="auto">
              <a:xfrm>
                <a:off x="4978936" y="4785740"/>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837" name="Rectangle 1092"/>
              <p:cNvSpPr>
                <a:spLocks noChangeArrowheads="1"/>
              </p:cNvSpPr>
              <p:nvPr/>
            </p:nvSpPr>
            <p:spPr bwMode="auto">
              <a:xfrm>
                <a:off x="4038600" y="4587522"/>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838" name="Oval 1093"/>
              <p:cNvSpPr>
                <a:spLocks noChangeArrowheads="1"/>
              </p:cNvSpPr>
              <p:nvPr/>
            </p:nvSpPr>
            <p:spPr bwMode="auto">
              <a:xfrm>
                <a:off x="4369368" y="4495800"/>
                <a:ext cx="21215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839" name="Oval 1094"/>
              <p:cNvSpPr>
                <a:spLocks noChangeArrowheads="1"/>
              </p:cNvSpPr>
              <p:nvPr/>
            </p:nvSpPr>
            <p:spPr bwMode="auto">
              <a:xfrm>
                <a:off x="4753940" y="4556743"/>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840" name="Line 1095"/>
              <p:cNvSpPr>
                <a:spLocks noChangeShapeType="1"/>
              </p:cNvSpPr>
              <p:nvPr/>
            </p:nvSpPr>
            <p:spPr bwMode="auto">
              <a:xfrm>
                <a:off x="4586416" y="4945791"/>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41" name="Line 1096"/>
              <p:cNvSpPr>
                <a:spLocks noChangeShapeType="1"/>
              </p:cNvSpPr>
              <p:nvPr/>
            </p:nvSpPr>
            <p:spPr bwMode="auto">
              <a:xfrm flipH="1">
                <a:off x="4661007" y="5198181"/>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42" name="Line 1097"/>
              <p:cNvSpPr>
                <a:spLocks noChangeShapeType="1"/>
              </p:cNvSpPr>
              <p:nvPr/>
            </p:nvSpPr>
            <p:spPr bwMode="auto">
              <a:xfrm flipH="1" flipV="1">
                <a:off x="4078341" y="4709407"/>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43" name="Line 1098"/>
              <p:cNvSpPr>
                <a:spLocks noChangeShapeType="1"/>
              </p:cNvSpPr>
              <p:nvPr/>
            </p:nvSpPr>
            <p:spPr bwMode="auto">
              <a:xfrm flipH="1">
                <a:off x="4277047" y="4617686"/>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44" name="Line 1099"/>
              <p:cNvSpPr>
                <a:spLocks noChangeShapeType="1"/>
              </p:cNvSpPr>
              <p:nvPr/>
            </p:nvSpPr>
            <p:spPr bwMode="auto">
              <a:xfrm>
                <a:off x="4502043" y="4617686"/>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45" name="Line 1100"/>
              <p:cNvSpPr>
                <a:spLocks noChangeShapeType="1"/>
              </p:cNvSpPr>
              <p:nvPr/>
            </p:nvSpPr>
            <p:spPr bwMode="auto">
              <a:xfrm>
                <a:off x="4581525" y="4556743"/>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46" name="Line 1101"/>
              <p:cNvSpPr>
                <a:spLocks noChangeShapeType="1"/>
              </p:cNvSpPr>
              <p:nvPr/>
            </p:nvSpPr>
            <p:spPr bwMode="auto">
              <a:xfrm flipH="1">
                <a:off x="4886003" y="4908241"/>
                <a:ext cx="119223"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47" name="Line 1102"/>
              <p:cNvSpPr>
                <a:spLocks noChangeShapeType="1"/>
              </p:cNvSpPr>
              <p:nvPr/>
            </p:nvSpPr>
            <p:spPr bwMode="auto">
              <a:xfrm flipH="1">
                <a:off x="4833423" y="4679244"/>
                <a:ext cx="39130"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48" name="Line 1103"/>
              <p:cNvSpPr>
                <a:spLocks noChangeShapeType="1"/>
              </p:cNvSpPr>
              <p:nvPr/>
            </p:nvSpPr>
            <p:spPr bwMode="auto">
              <a:xfrm flipV="1">
                <a:off x="4184114" y="4572132"/>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49" name="Line 1104"/>
              <p:cNvSpPr>
                <a:spLocks noChangeShapeType="1"/>
              </p:cNvSpPr>
              <p:nvPr/>
            </p:nvSpPr>
            <p:spPr bwMode="auto">
              <a:xfrm>
                <a:off x="4568074" y="4587522"/>
                <a:ext cx="238447"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50" name="Line 1105"/>
              <p:cNvSpPr>
                <a:spLocks noChangeShapeType="1"/>
              </p:cNvSpPr>
              <p:nvPr/>
            </p:nvSpPr>
            <p:spPr bwMode="auto">
              <a:xfrm flipH="1" flipV="1">
                <a:off x="4144373" y="4709407"/>
                <a:ext cx="397411"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51" name="Line 1106"/>
              <p:cNvSpPr>
                <a:spLocks noChangeShapeType="1"/>
              </p:cNvSpPr>
              <p:nvPr/>
            </p:nvSpPr>
            <p:spPr bwMode="auto">
              <a:xfrm>
                <a:off x="4171274" y="4709407"/>
                <a:ext cx="39680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52" name="Oval 1107"/>
              <p:cNvSpPr>
                <a:spLocks noChangeArrowheads="1"/>
              </p:cNvSpPr>
              <p:nvPr/>
            </p:nvSpPr>
            <p:spPr bwMode="auto">
              <a:xfrm>
                <a:off x="4118082" y="5060906"/>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853" name="Rectangle 1108"/>
              <p:cNvSpPr>
                <a:spLocks noChangeArrowheads="1"/>
              </p:cNvSpPr>
              <p:nvPr/>
            </p:nvSpPr>
            <p:spPr bwMode="auto">
              <a:xfrm>
                <a:off x="4515494" y="5289903"/>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854" name="Line 1109"/>
              <p:cNvSpPr>
                <a:spLocks noChangeShapeType="1"/>
              </p:cNvSpPr>
              <p:nvPr/>
            </p:nvSpPr>
            <p:spPr bwMode="auto">
              <a:xfrm>
                <a:off x="4184114" y="4663854"/>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55" name="Line 1111"/>
              <p:cNvSpPr>
                <a:spLocks noChangeShapeType="1"/>
              </p:cNvSpPr>
              <p:nvPr/>
            </p:nvSpPr>
            <p:spPr bwMode="auto">
              <a:xfrm>
                <a:off x="4074737" y="5851614"/>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56" name="Rectangle 1112"/>
              <p:cNvSpPr>
                <a:spLocks noChangeArrowheads="1"/>
              </p:cNvSpPr>
              <p:nvPr/>
            </p:nvSpPr>
            <p:spPr bwMode="auto">
              <a:xfrm>
                <a:off x="4525340" y="5759892"/>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857" name="Oval 1113"/>
              <p:cNvSpPr>
                <a:spLocks noChangeArrowheads="1"/>
              </p:cNvSpPr>
              <p:nvPr/>
            </p:nvSpPr>
            <p:spPr bwMode="auto">
              <a:xfrm>
                <a:off x="4247152" y="5516121"/>
                <a:ext cx="211545"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4858" name="Rectangle 1114"/>
              <p:cNvSpPr>
                <a:spLocks noChangeArrowheads="1"/>
              </p:cNvSpPr>
              <p:nvPr/>
            </p:nvSpPr>
            <p:spPr bwMode="auto">
              <a:xfrm>
                <a:off x="4750336" y="5469952"/>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859" name="Rectangle 1115"/>
              <p:cNvSpPr>
                <a:spLocks noChangeArrowheads="1"/>
              </p:cNvSpPr>
              <p:nvPr/>
            </p:nvSpPr>
            <p:spPr bwMode="auto">
              <a:xfrm>
                <a:off x="3810000" y="5271735"/>
                <a:ext cx="145514" cy="121885"/>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860" name="Oval 1116"/>
              <p:cNvSpPr>
                <a:spLocks noChangeArrowheads="1"/>
              </p:cNvSpPr>
              <p:nvPr/>
            </p:nvSpPr>
            <p:spPr bwMode="auto">
              <a:xfrm>
                <a:off x="4140768" y="5180013"/>
                <a:ext cx="212157"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861" name="Oval 1117"/>
              <p:cNvSpPr>
                <a:spLocks noChangeArrowheads="1"/>
              </p:cNvSpPr>
              <p:nvPr/>
            </p:nvSpPr>
            <p:spPr bwMode="auto">
              <a:xfrm>
                <a:off x="4525340" y="5240956"/>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862" name="Line 1118"/>
              <p:cNvSpPr>
                <a:spLocks noChangeShapeType="1"/>
              </p:cNvSpPr>
              <p:nvPr/>
            </p:nvSpPr>
            <p:spPr bwMode="auto">
              <a:xfrm>
                <a:off x="4357816" y="5630004"/>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63" name="Line 1119"/>
              <p:cNvSpPr>
                <a:spLocks noChangeShapeType="1"/>
              </p:cNvSpPr>
              <p:nvPr/>
            </p:nvSpPr>
            <p:spPr bwMode="auto">
              <a:xfrm flipH="1">
                <a:off x="4432407" y="5882393"/>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64" name="Line 1120"/>
              <p:cNvSpPr>
                <a:spLocks noChangeShapeType="1"/>
              </p:cNvSpPr>
              <p:nvPr/>
            </p:nvSpPr>
            <p:spPr bwMode="auto">
              <a:xfrm flipH="1" flipV="1">
                <a:off x="3849741" y="5393620"/>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65" name="Line 1121"/>
              <p:cNvSpPr>
                <a:spLocks noChangeShapeType="1"/>
              </p:cNvSpPr>
              <p:nvPr/>
            </p:nvSpPr>
            <p:spPr bwMode="auto">
              <a:xfrm flipH="1">
                <a:off x="4048447" y="5301898"/>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66" name="Line 1122"/>
              <p:cNvSpPr>
                <a:spLocks noChangeShapeType="1"/>
              </p:cNvSpPr>
              <p:nvPr/>
            </p:nvSpPr>
            <p:spPr bwMode="auto">
              <a:xfrm>
                <a:off x="4273443" y="5301898"/>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67" name="Line 1123"/>
              <p:cNvSpPr>
                <a:spLocks noChangeShapeType="1"/>
              </p:cNvSpPr>
              <p:nvPr/>
            </p:nvSpPr>
            <p:spPr bwMode="auto">
              <a:xfrm>
                <a:off x="4352925" y="5240956"/>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68" name="Line 1124"/>
              <p:cNvSpPr>
                <a:spLocks noChangeShapeType="1"/>
              </p:cNvSpPr>
              <p:nvPr/>
            </p:nvSpPr>
            <p:spPr bwMode="auto">
              <a:xfrm flipH="1">
                <a:off x="4657403" y="5592453"/>
                <a:ext cx="119223" cy="1674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69" name="Line 1125"/>
              <p:cNvSpPr>
                <a:spLocks noChangeShapeType="1"/>
              </p:cNvSpPr>
              <p:nvPr/>
            </p:nvSpPr>
            <p:spPr bwMode="auto">
              <a:xfrm flipH="1">
                <a:off x="4604823" y="5363457"/>
                <a:ext cx="39130" cy="39643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70" name="Line 1126"/>
              <p:cNvSpPr>
                <a:spLocks noChangeShapeType="1"/>
              </p:cNvSpPr>
              <p:nvPr/>
            </p:nvSpPr>
            <p:spPr bwMode="auto">
              <a:xfrm flipV="1">
                <a:off x="3955514" y="5256345"/>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71" name="Line 1127"/>
              <p:cNvSpPr>
                <a:spLocks noChangeShapeType="1"/>
              </p:cNvSpPr>
              <p:nvPr/>
            </p:nvSpPr>
            <p:spPr bwMode="auto">
              <a:xfrm>
                <a:off x="4339474" y="5271735"/>
                <a:ext cx="238447" cy="48815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72" name="Line 1128"/>
              <p:cNvSpPr>
                <a:spLocks noChangeShapeType="1"/>
              </p:cNvSpPr>
              <p:nvPr/>
            </p:nvSpPr>
            <p:spPr bwMode="auto">
              <a:xfrm flipH="1" flipV="1">
                <a:off x="3915773" y="5393620"/>
                <a:ext cx="397411" cy="58049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73" name="Line 1129"/>
              <p:cNvSpPr>
                <a:spLocks noChangeShapeType="1"/>
              </p:cNvSpPr>
              <p:nvPr/>
            </p:nvSpPr>
            <p:spPr bwMode="auto">
              <a:xfrm>
                <a:off x="3942674" y="5393620"/>
                <a:ext cx="396800" cy="58049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74" name="Oval 1130"/>
              <p:cNvSpPr>
                <a:spLocks noChangeArrowheads="1"/>
              </p:cNvSpPr>
              <p:nvPr/>
            </p:nvSpPr>
            <p:spPr bwMode="auto">
              <a:xfrm>
                <a:off x="3889482" y="5745118"/>
                <a:ext cx="211545"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875" name="Rectangle 1131"/>
              <p:cNvSpPr>
                <a:spLocks noChangeArrowheads="1"/>
              </p:cNvSpPr>
              <p:nvPr/>
            </p:nvSpPr>
            <p:spPr bwMode="auto">
              <a:xfrm>
                <a:off x="4286894" y="5974115"/>
                <a:ext cx="145514" cy="121885"/>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876" name="Line 1132"/>
              <p:cNvSpPr>
                <a:spLocks noChangeShapeType="1"/>
              </p:cNvSpPr>
              <p:nvPr/>
            </p:nvSpPr>
            <p:spPr bwMode="auto">
              <a:xfrm>
                <a:off x="3955514" y="5348067"/>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77" name="Line 1134"/>
              <p:cNvSpPr>
                <a:spLocks noChangeShapeType="1"/>
              </p:cNvSpPr>
              <p:nvPr/>
            </p:nvSpPr>
            <p:spPr bwMode="auto">
              <a:xfrm>
                <a:off x="4760537" y="1660614"/>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78" name="Rectangle 1135"/>
              <p:cNvSpPr>
                <a:spLocks noChangeArrowheads="1"/>
              </p:cNvSpPr>
              <p:nvPr/>
            </p:nvSpPr>
            <p:spPr bwMode="auto">
              <a:xfrm>
                <a:off x="5211140" y="1568892"/>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879" name="Oval 1136"/>
              <p:cNvSpPr>
                <a:spLocks noChangeArrowheads="1"/>
              </p:cNvSpPr>
              <p:nvPr/>
            </p:nvSpPr>
            <p:spPr bwMode="auto">
              <a:xfrm>
                <a:off x="4932952" y="1325121"/>
                <a:ext cx="211545"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4880" name="Rectangle 1137"/>
              <p:cNvSpPr>
                <a:spLocks noChangeArrowheads="1"/>
              </p:cNvSpPr>
              <p:nvPr/>
            </p:nvSpPr>
            <p:spPr bwMode="auto">
              <a:xfrm>
                <a:off x="5436136" y="1278952"/>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881" name="Rectangle 1138"/>
              <p:cNvSpPr>
                <a:spLocks noChangeArrowheads="1"/>
              </p:cNvSpPr>
              <p:nvPr/>
            </p:nvSpPr>
            <p:spPr bwMode="auto">
              <a:xfrm>
                <a:off x="4495800" y="1080735"/>
                <a:ext cx="145514" cy="121885"/>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882" name="Oval 1139"/>
              <p:cNvSpPr>
                <a:spLocks noChangeArrowheads="1"/>
              </p:cNvSpPr>
              <p:nvPr/>
            </p:nvSpPr>
            <p:spPr bwMode="auto">
              <a:xfrm>
                <a:off x="4826568" y="989013"/>
                <a:ext cx="212157"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883" name="Oval 1140"/>
              <p:cNvSpPr>
                <a:spLocks noChangeArrowheads="1"/>
              </p:cNvSpPr>
              <p:nvPr/>
            </p:nvSpPr>
            <p:spPr bwMode="auto">
              <a:xfrm>
                <a:off x="5211140" y="1049956"/>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884" name="Line 1141"/>
              <p:cNvSpPr>
                <a:spLocks noChangeShapeType="1"/>
              </p:cNvSpPr>
              <p:nvPr/>
            </p:nvSpPr>
            <p:spPr bwMode="auto">
              <a:xfrm>
                <a:off x="5043616" y="1439004"/>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85" name="Line 1142"/>
              <p:cNvSpPr>
                <a:spLocks noChangeShapeType="1"/>
              </p:cNvSpPr>
              <p:nvPr/>
            </p:nvSpPr>
            <p:spPr bwMode="auto">
              <a:xfrm flipH="1">
                <a:off x="5118207" y="1691393"/>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86" name="Line 1143"/>
              <p:cNvSpPr>
                <a:spLocks noChangeShapeType="1"/>
              </p:cNvSpPr>
              <p:nvPr/>
            </p:nvSpPr>
            <p:spPr bwMode="auto">
              <a:xfrm flipH="1" flipV="1">
                <a:off x="4535541" y="1202620"/>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87" name="Line 1144"/>
              <p:cNvSpPr>
                <a:spLocks noChangeShapeType="1"/>
              </p:cNvSpPr>
              <p:nvPr/>
            </p:nvSpPr>
            <p:spPr bwMode="auto">
              <a:xfrm flipH="1">
                <a:off x="4734247" y="1110898"/>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88" name="Line 1145"/>
              <p:cNvSpPr>
                <a:spLocks noChangeShapeType="1"/>
              </p:cNvSpPr>
              <p:nvPr/>
            </p:nvSpPr>
            <p:spPr bwMode="auto">
              <a:xfrm>
                <a:off x="4959243" y="1110898"/>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89" name="Line 1146"/>
              <p:cNvSpPr>
                <a:spLocks noChangeShapeType="1"/>
              </p:cNvSpPr>
              <p:nvPr/>
            </p:nvSpPr>
            <p:spPr bwMode="auto">
              <a:xfrm>
                <a:off x="5038725" y="1049956"/>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90" name="Line 1147"/>
              <p:cNvSpPr>
                <a:spLocks noChangeShapeType="1"/>
              </p:cNvSpPr>
              <p:nvPr/>
            </p:nvSpPr>
            <p:spPr bwMode="auto">
              <a:xfrm flipH="1">
                <a:off x="5343203" y="1401453"/>
                <a:ext cx="119223" cy="1674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91" name="Line 1148"/>
              <p:cNvSpPr>
                <a:spLocks noChangeShapeType="1"/>
              </p:cNvSpPr>
              <p:nvPr/>
            </p:nvSpPr>
            <p:spPr bwMode="auto">
              <a:xfrm flipH="1">
                <a:off x="5290623" y="1172457"/>
                <a:ext cx="39130" cy="39643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92" name="Line 1149"/>
              <p:cNvSpPr>
                <a:spLocks noChangeShapeType="1"/>
              </p:cNvSpPr>
              <p:nvPr/>
            </p:nvSpPr>
            <p:spPr bwMode="auto">
              <a:xfrm flipV="1">
                <a:off x="4641314" y="1065345"/>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93" name="Line 1150"/>
              <p:cNvSpPr>
                <a:spLocks noChangeShapeType="1"/>
              </p:cNvSpPr>
              <p:nvPr/>
            </p:nvSpPr>
            <p:spPr bwMode="auto">
              <a:xfrm>
                <a:off x="5025274" y="1080735"/>
                <a:ext cx="238447" cy="48815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94" name="Line 1151"/>
              <p:cNvSpPr>
                <a:spLocks noChangeShapeType="1"/>
              </p:cNvSpPr>
              <p:nvPr/>
            </p:nvSpPr>
            <p:spPr bwMode="auto">
              <a:xfrm flipH="1" flipV="1">
                <a:off x="4601573" y="1202620"/>
                <a:ext cx="397411" cy="58049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95" name="Line 1152"/>
              <p:cNvSpPr>
                <a:spLocks noChangeShapeType="1"/>
              </p:cNvSpPr>
              <p:nvPr/>
            </p:nvSpPr>
            <p:spPr bwMode="auto">
              <a:xfrm>
                <a:off x="4628474" y="1202620"/>
                <a:ext cx="396800" cy="58049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96" name="Oval 1153"/>
              <p:cNvSpPr>
                <a:spLocks noChangeArrowheads="1"/>
              </p:cNvSpPr>
              <p:nvPr/>
            </p:nvSpPr>
            <p:spPr bwMode="auto">
              <a:xfrm>
                <a:off x="4575282" y="1554118"/>
                <a:ext cx="211545"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897" name="Rectangle 1154"/>
              <p:cNvSpPr>
                <a:spLocks noChangeArrowheads="1"/>
              </p:cNvSpPr>
              <p:nvPr/>
            </p:nvSpPr>
            <p:spPr bwMode="auto">
              <a:xfrm>
                <a:off x="4972694" y="1783115"/>
                <a:ext cx="145514" cy="121885"/>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dirty="0"/>
                  <a:t> </a:t>
                </a:r>
              </a:p>
            </p:txBody>
          </p:sp>
          <p:sp>
            <p:nvSpPr>
              <p:cNvPr id="4898" name="Line 1155"/>
              <p:cNvSpPr>
                <a:spLocks noChangeShapeType="1"/>
              </p:cNvSpPr>
              <p:nvPr/>
            </p:nvSpPr>
            <p:spPr bwMode="auto">
              <a:xfrm>
                <a:off x="4641314" y="1157067"/>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899" name="Line 1157"/>
              <p:cNvSpPr>
                <a:spLocks noChangeShapeType="1"/>
              </p:cNvSpPr>
              <p:nvPr/>
            </p:nvSpPr>
            <p:spPr bwMode="auto">
              <a:xfrm flipH="1">
                <a:off x="6019156" y="1432014"/>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00" name="Rectangle 1158"/>
              <p:cNvSpPr>
                <a:spLocks noChangeArrowheads="1"/>
              </p:cNvSpPr>
              <p:nvPr/>
            </p:nvSpPr>
            <p:spPr bwMode="auto">
              <a:xfrm flipH="1">
                <a:off x="5635196" y="1340292"/>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901" name="Oval 1159"/>
              <p:cNvSpPr>
                <a:spLocks noChangeArrowheads="1"/>
              </p:cNvSpPr>
              <p:nvPr/>
            </p:nvSpPr>
            <p:spPr bwMode="auto">
              <a:xfrm flipH="1">
                <a:off x="5847352" y="1096521"/>
                <a:ext cx="211545"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4902" name="Rectangle 1160"/>
              <p:cNvSpPr>
                <a:spLocks noChangeArrowheads="1"/>
              </p:cNvSpPr>
              <p:nvPr/>
            </p:nvSpPr>
            <p:spPr bwMode="auto">
              <a:xfrm flipH="1">
                <a:off x="5410200" y="1050352"/>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903" name="Rectangle 1161"/>
              <p:cNvSpPr>
                <a:spLocks noChangeArrowheads="1"/>
              </p:cNvSpPr>
              <p:nvPr/>
            </p:nvSpPr>
            <p:spPr bwMode="auto">
              <a:xfrm flipH="1">
                <a:off x="6350536" y="852135"/>
                <a:ext cx="145514" cy="121885"/>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904" name="Oval 1162"/>
              <p:cNvSpPr>
                <a:spLocks noChangeArrowheads="1"/>
              </p:cNvSpPr>
              <p:nvPr/>
            </p:nvSpPr>
            <p:spPr bwMode="auto">
              <a:xfrm flipH="1">
                <a:off x="5953125" y="760413"/>
                <a:ext cx="212157"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905" name="Oval 1163"/>
              <p:cNvSpPr>
                <a:spLocks noChangeArrowheads="1"/>
              </p:cNvSpPr>
              <p:nvPr/>
            </p:nvSpPr>
            <p:spPr bwMode="auto">
              <a:xfrm flipH="1">
                <a:off x="5569165" y="821356"/>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906" name="Line 1164"/>
              <p:cNvSpPr>
                <a:spLocks noChangeShapeType="1"/>
              </p:cNvSpPr>
              <p:nvPr/>
            </p:nvSpPr>
            <p:spPr bwMode="auto">
              <a:xfrm flipH="1">
                <a:off x="5939674" y="1210404"/>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07" name="Line 1165"/>
              <p:cNvSpPr>
                <a:spLocks noChangeShapeType="1"/>
              </p:cNvSpPr>
              <p:nvPr/>
            </p:nvSpPr>
            <p:spPr bwMode="auto">
              <a:xfrm>
                <a:off x="5767870" y="1462793"/>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08" name="Line 1166"/>
              <p:cNvSpPr>
                <a:spLocks noChangeShapeType="1"/>
              </p:cNvSpPr>
              <p:nvPr/>
            </p:nvSpPr>
            <p:spPr bwMode="auto">
              <a:xfrm flipV="1">
                <a:off x="6363376" y="974020"/>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09" name="Line 1167"/>
              <p:cNvSpPr>
                <a:spLocks noChangeShapeType="1"/>
              </p:cNvSpPr>
              <p:nvPr/>
            </p:nvSpPr>
            <p:spPr bwMode="auto">
              <a:xfrm>
                <a:off x="6085799" y="882298"/>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10" name="Line 1168"/>
              <p:cNvSpPr>
                <a:spLocks noChangeShapeType="1"/>
              </p:cNvSpPr>
              <p:nvPr/>
            </p:nvSpPr>
            <p:spPr bwMode="auto">
              <a:xfrm flipH="1">
                <a:off x="5979415" y="882298"/>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11" name="Line 1169"/>
              <p:cNvSpPr>
                <a:spLocks noChangeShapeType="1"/>
              </p:cNvSpPr>
              <p:nvPr/>
            </p:nvSpPr>
            <p:spPr bwMode="auto">
              <a:xfrm flipH="1">
                <a:off x="5780710" y="821356"/>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12" name="Line 1170"/>
              <p:cNvSpPr>
                <a:spLocks noChangeShapeType="1"/>
              </p:cNvSpPr>
              <p:nvPr/>
            </p:nvSpPr>
            <p:spPr bwMode="auto">
              <a:xfrm>
                <a:off x="5529423" y="1172853"/>
                <a:ext cx="119223" cy="1674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13" name="Line 1171"/>
              <p:cNvSpPr>
                <a:spLocks noChangeShapeType="1"/>
              </p:cNvSpPr>
              <p:nvPr/>
            </p:nvSpPr>
            <p:spPr bwMode="auto">
              <a:xfrm>
                <a:off x="5662098" y="943857"/>
                <a:ext cx="39130" cy="39643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14" name="Line 1172"/>
              <p:cNvSpPr>
                <a:spLocks noChangeShapeType="1"/>
              </p:cNvSpPr>
              <p:nvPr/>
            </p:nvSpPr>
            <p:spPr bwMode="auto">
              <a:xfrm flipH="1" flipV="1">
                <a:off x="6165282" y="836745"/>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15" name="Line 1173"/>
              <p:cNvSpPr>
                <a:spLocks noChangeShapeType="1"/>
              </p:cNvSpPr>
              <p:nvPr/>
            </p:nvSpPr>
            <p:spPr bwMode="auto">
              <a:xfrm flipH="1">
                <a:off x="5728129" y="852135"/>
                <a:ext cx="238447" cy="48815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16" name="Line 1174"/>
              <p:cNvSpPr>
                <a:spLocks noChangeShapeType="1"/>
              </p:cNvSpPr>
              <p:nvPr/>
            </p:nvSpPr>
            <p:spPr bwMode="auto">
              <a:xfrm flipV="1">
                <a:off x="5992866" y="974020"/>
                <a:ext cx="397411" cy="58049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17" name="Line 1175"/>
              <p:cNvSpPr>
                <a:spLocks noChangeShapeType="1"/>
              </p:cNvSpPr>
              <p:nvPr/>
            </p:nvSpPr>
            <p:spPr bwMode="auto">
              <a:xfrm flipH="1">
                <a:off x="5966576" y="974020"/>
                <a:ext cx="396800" cy="58049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18" name="Oval 1176"/>
              <p:cNvSpPr>
                <a:spLocks noChangeArrowheads="1"/>
              </p:cNvSpPr>
              <p:nvPr/>
            </p:nvSpPr>
            <p:spPr bwMode="auto">
              <a:xfrm flipH="1">
                <a:off x="6205023" y="1325518"/>
                <a:ext cx="211545"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919" name="Rectangle 1177"/>
              <p:cNvSpPr>
                <a:spLocks noChangeArrowheads="1"/>
              </p:cNvSpPr>
              <p:nvPr/>
            </p:nvSpPr>
            <p:spPr bwMode="auto">
              <a:xfrm flipH="1">
                <a:off x="5873643" y="1554515"/>
                <a:ext cx="145514" cy="121885"/>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920" name="Line 1178"/>
              <p:cNvSpPr>
                <a:spLocks noChangeShapeType="1"/>
              </p:cNvSpPr>
              <p:nvPr/>
            </p:nvSpPr>
            <p:spPr bwMode="auto">
              <a:xfrm flipH="1">
                <a:off x="5555714" y="928467"/>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21" name="Line 1180"/>
              <p:cNvSpPr>
                <a:spLocks noChangeShapeType="1"/>
              </p:cNvSpPr>
              <p:nvPr/>
            </p:nvSpPr>
            <p:spPr bwMode="auto">
              <a:xfrm>
                <a:off x="6589337" y="1433601"/>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22" name="Rectangle 1181"/>
              <p:cNvSpPr>
                <a:spLocks noChangeArrowheads="1"/>
              </p:cNvSpPr>
              <p:nvPr/>
            </p:nvSpPr>
            <p:spPr bwMode="auto">
              <a:xfrm>
                <a:off x="7039940" y="1341879"/>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923" name="Oval 1182"/>
              <p:cNvSpPr>
                <a:spLocks noChangeArrowheads="1"/>
              </p:cNvSpPr>
              <p:nvPr/>
            </p:nvSpPr>
            <p:spPr bwMode="auto">
              <a:xfrm>
                <a:off x="6761752" y="1098109"/>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4924" name="Rectangle 1183"/>
              <p:cNvSpPr>
                <a:spLocks noChangeArrowheads="1"/>
              </p:cNvSpPr>
              <p:nvPr/>
            </p:nvSpPr>
            <p:spPr bwMode="auto">
              <a:xfrm>
                <a:off x="7264936" y="1051940"/>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925" name="Rectangle 1184"/>
              <p:cNvSpPr>
                <a:spLocks noChangeArrowheads="1"/>
              </p:cNvSpPr>
              <p:nvPr/>
            </p:nvSpPr>
            <p:spPr bwMode="auto">
              <a:xfrm>
                <a:off x="6324600" y="853722"/>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926" name="Oval 1185"/>
              <p:cNvSpPr>
                <a:spLocks noChangeArrowheads="1"/>
              </p:cNvSpPr>
              <p:nvPr/>
            </p:nvSpPr>
            <p:spPr bwMode="auto">
              <a:xfrm>
                <a:off x="6655368" y="762000"/>
                <a:ext cx="21215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927" name="Oval 1186"/>
              <p:cNvSpPr>
                <a:spLocks noChangeArrowheads="1"/>
              </p:cNvSpPr>
              <p:nvPr/>
            </p:nvSpPr>
            <p:spPr bwMode="auto">
              <a:xfrm>
                <a:off x="7039940" y="822943"/>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928" name="Line 1187"/>
              <p:cNvSpPr>
                <a:spLocks noChangeShapeType="1"/>
              </p:cNvSpPr>
              <p:nvPr/>
            </p:nvSpPr>
            <p:spPr bwMode="auto">
              <a:xfrm>
                <a:off x="6872416" y="1211991"/>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29" name="Line 1188"/>
              <p:cNvSpPr>
                <a:spLocks noChangeShapeType="1"/>
              </p:cNvSpPr>
              <p:nvPr/>
            </p:nvSpPr>
            <p:spPr bwMode="auto">
              <a:xfrm flipH="1">
                <a:off x="6947007" y="1464381"/>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30" name="Line 1189"/>
              <p:cNvSpPr>
                <a:spLocks noChangeShapeType="1"/>
              </p:cNvSpPr>
              <p:nvPr/>
            </p:nvSpPr>
            <p:spPr bwMode="auto">
              <a:xfrm flipH="1" flipV="1">
                <a:off x="6364341" y="975607"/>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31" name="Line 1190"/>
              <p:cNvSpPr>
                <a:spLocks noChangeShapeType="1"/>
              </p:cNvSpPr>
              <p:nvPr/>
            </p:nvSpPr>
            <p:spPr bwMode="auto">
              <a:xfrm flipH="1">
                <a:off x="6563047" y="883886"/>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32" name="Line 1191"/>
              <p:cNvSpPr>
                <a:spLocks noChangeShapeType="1"/>
              </p:cNvSpPr>
              <p:nvPr/>
            </p:nvSpPr>
            <p:spPr bwMode="auto">
              <a:xfrm>
                <a:off x="6788043" y="883885"/>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33" name="Line 1192"/>
              <p:cNvSpPr>
                <a:spLocks noChangeShapeType="1"/>
              </p:cNvSpPr>
              <p:nvPr/>
            </p:nvSpPr>
            <p:spPr bwMode="auto">
              <a:xfrm>
                <a:off x="6867525" y="822943"/>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34" name="Line 1193"/>
              <p:cNvSpPr>
                <a:spLocks noChangeShapeType="1"/>
              </p:cNvSpPr>
              <p:nvPr/>
            </p:nvSpPr>
            <p:spPr bwMode="auto">
              <a:xfrm flipH="1">
                <a:off x="7172003" y="1174441"/>
                <a:ext cx="119223"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35" name="Line 1194"/>
              <p:cNvSpPr>
                <a:spLocks noChangeShapeType="1"/>
              </p:cNvSpPr>
              <p:nvPr/>
            </p:nvSpPr>
            <p:spPr bwMode="auto">
              <a:xfrm flipH="1">
                <a:off x="7119423" y="945444"/>
                <a:ext cx="39130"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36" name="Line 1195"/>
              <p:cNvSpPr>
                <a:spLocks noChangeShapeType="1"/>
              </p:cNvSpPr>
              <p:nvPr/>
            </p:nvSpPr>
            <p:spPr bwMode="auto">
              <a:xfrm flipV="1">
                <a:off x="6470114" y="838332"/>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37" name="Line 1196"/>
              <p:cNvSpPr>
                <a:spLocks noChangeShapeType="1"/>
              </p:cNvSpPr>
              <p:nvPr/>
            </p:nvSpPr>
            <p:spPr bwMode="auto">
              <a:xfrm>
                <a:off x="6854074" y="853722"/>
                <a:ext cx="238447"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38" name="Line 1197"/>
              <p:cNvSpPr>
                <a:spLocks noChangeShapeType="1"/>
              </p:cNvSpPr>
              <p:nvPr/>
            </p:nvSpPr>
            <p:spPr bwMode="auto">
              <a:xfrm flipH="1" flipV="1">
                <a:off x="6430373" y="975607"/>
                <a:ext cx="397411"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39" name="Line 1198"/>
              <p:cNvSpPr>
                <a:spLocks noChangeShapeType="1"/>
              </p:cNvSpPr>
              <p:nvPr/>
            </p:nvSpPr>
            <p:spPr bwMode="auto">
              <a:xfrm>
                <a:off x="6457274" y="975607"/>
                <a:ext cx="39680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40" name="Oval 1199"/>
              <p:cNvSpPr>
                <a:spLocks noChangeArrowheads="1"/>
              </p:cNvSpPr>
              <p:nvPr/>
            </p:nvSpPr>
            <p:spPr bwMode="auto">
              <a:xfrm>
                <a:off x="6404082" y="1327106"/>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941" name="Rectangle 1200"/>
              <p:cNvSpPr>
                <a:spLocks noChangeArrowheads="1"/>
              </p:cNvSpPr>
              <p:nvPr/>
            </p:nvSpPr>
            <p:spPr bwMode="auto">
              <a:xfrm>
                <a:off x="6801494" y="1556103"/>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942" name="Line 1201"/>
              <p:cNvSpPr>
                <a:spLocks noChangeShapeType="1"/>
              </p:cNvSpPr>
              <p:nvPr/>
            </p:nvSpPr>
            <p:spPr bwMode="auto">
              <a:xfrm>
                <a:off x="6470114" y="930054"/>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43" name="Line 1203"/>
              <p:cNvSpPr>
                <a:spLocks noChangeShapeType="1"/>
              </p:cNvSpPr>
              <p:nvPr/>
            </p:nvSpPr>
            <p:spPr bwMode="auto">
              <a:xfrm>
                <a:off x="7122737" y="1433601"/>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44" name="Rectangle 1204"/>
              <p:cNvSpPr>
                <a:spLocks noChangeArrowheads="1"/>
              </p:cNvSpPr>
              <p:nvPr/>
            </p:nvSpPr>
            <p:spPr bwMode="auto">
              <a:xfrm>
                <a:off x="7573340" y="1341879"/>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945" name="Oval 1205"/>
              <p:cNvSpPr>
                <a:spLocks noChangeArrowheads="1"/>
              </p:cNvSpPr>
              <p:nvPr/>
            </p:nvSpPr>
            <p:spPr bwMode="auto">
              <a:xfrm>
                <a:off x="7295152" y="1098109"/>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4946" name="Rectangle 1206"/>
              <p:cNvSpPr>
                <a:spLocks noChangeArrowheads="1"/>
              </p:cNvSpPr>
              <p:nvPr/>
            </p:nvSpPr>
            <p:spPr bwMode="auto">
              <a:xfrm>
                <a:off x="7798336" y="1051940"/>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947" name="Rectangle 1207"/>
              <p:cNvSpPr>
                <a:spLocks noChangeArrowheads="1"/>
              </p:cNvSpPr>
              <p:nvPr/>
            </p:nvSpPr>
            <p:spPr bwMode="auto">
              <a:xfrm>
                <a:off x="6858000" y="853722"/>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948" name="Oval 1208"/>
              <p:cNvSpPr>
                <a:spLocks noChangeArrowheads="1"/>
              </p:cNvSpPr>
              <p:nvPr/>
            </p:nvSpPr>
            <p:spPr bwMode="auto">
              <a:xfrm>
                <a:off x="7188768" y="762000"/>
                <a:ext cx="21215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949" name="Oval 1209"/>
              <p:cNvSpPr>
                <a:spLocks noChangeArrowheads="1"/>
              </p:cNvSpPr>
              <p:nvPr/>
            </p:nvSpPr>
            <p:spPr bwMode="auto">
              <a:xfrm>
                <a:off x="7573340" y="822943"/>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950" name="Line 1210"/>
              <p:cNvSpPr>
                <a:spLocks noChangeShapeType="1"/>
              </p:cNvSpPr>
              <p:nvPr/>
            </p:nvSpPr>
            <p:spPr bwMode="auto">
              <a:xfrm>
                <a:off x="7405816" y="1211991"/>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51" name="Line 1211"/>
              <p:cNvSpPr>
                <a:spLocks noChangeShapeType="1"/>
              </p:cNvSpPr>
              <p:nvPr/>
            </p:nvSpPr>
            <p:spPr bwMode="auto">
              <a:xfrm flipH="1">
                <a:off x="7480407" y="1464381"/>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52" name="Line 1212"/>
              <p:cNvSpPr>
                <a:spLocks noChangeShapeType="1"/>
              </p:cNvSpPr>
              <p:nvPr/>
            </p:nvSpPr>
            <p:spPr bwMode="auto">
              <a:xfrm flipH="1" flipV="1">
                <a:off x="6897741" y="975607"/>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53" name="Line 1213"/>
              <p:cNvSpPr>
                <a:spLocks noChangeShapeType="1"/>
              </p:cNvSpPr>
              <p:nvPr/>
            </p:nvSpPr>
            <p:spPr bwMode="auto">
              <a:xfrm flipH="1">
                <a:off x="7096447" y="883886"/>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54" name="Line 1214"/>
              <p:cNvSpPr>
                <a:spLocks noChangeShapeType="1"/>
              </p:cNvSpPr>
              <p:nvPr/>
            </p:nvSpPr>
            <p:spPr bwMode="auto">
              <a:xfrm>
                <a:off x="7321443" y="883885"/>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55" name="Line 1215"/>
              <p:cNvSpPr>
                <a:spLocks noChangeShapeType="1"/>
              </p:cNvSpPr>
              <p:nvPr/>
            </p:nvSpPr>
            <p:spPr bwMode="auto">
              <a:xfrm>
                <a:off x="7400925" y="822943"/>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56" name="Line 1216"/>
              <p:cNvSpPr>
                <a:spLocks noChangeShapeType="1"/>
              </p:cNvSpPr>
              <p:nvPr/>
            </p:nvSpPr>
            <p:spPr bwMode="auto">
              <a:xfrm flipH="1">
                <a:off x="7705403" y="1174441"/>
                <a:ext cx="119223"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57" name="Line 1217"/>
              <p:cNvSpPr>
                <a:spLocks noChangeShapeType="1"/>
              </p:cNvSpPr>
              <p:nvPr/>
            </p:nvSpPr>
            <p:spPr bwMode="auto">
              <a:xfrm flipH="1">
                <a:off x="7652823" y="945444"/>
                <a:ext cx="39130"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58" name="Line 1218"/>
              <p:cNvSpPr>
                <a:spLocks noChangeShapeType="1"/>
              </p:cNvSpPr>
              <p:nvPr/>
            </p:nvSpPr>
            <p:spPr bwMode="auto">
              <a:xfrm flipV="1">
                <a:off x="7003514" y="838332"/>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59" name="Line 1219"/>
              <p:cNvSpPr>
                <a:spLocks noChangeShapeType="1"/>
              </p:cNvSpPr>
              <p:nvPr/>
            </p:nvSpPr>
            <p:spPr bwMode="auto">
              <a:xfrm>
                <a:off x="7387474" y="853722"/>
                <a:ext cx="238447"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60" name="Line 1220"/>
              <p:cNvSpPr>
                <a:spLocks noChangeShapeType="1"/>
              </p:cNvSpPr>
              <p:nvPr/>
            </p:nvSpPr>
            <p:spPr bwMode="auto">
              <a:xfrm flipH="1" flipV="1">
                <a:off x="6963773" y="975607"/>
                <a:ext cx="397411"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61" name="Line 1221"/>
              <p:cNvSpPr>
                <a:spLocks noChangeShapeType="1"/>
              </p:cNvSpPr>
              <p:nvPr/>
            </p:nvSpPr>
            <p:spPr bwMode="auto">
              <a:xfrm>
                <a:off x="6990674" y="975607"/>
                <a:ext cx="39680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62" name="Oval 1222"/>
              <p:cNvSpPr>
                <a:spLocks noChangeArrowheads="1"/>
              </p:cNvSpPr>
              <p:nvPr/>
            </p:nvSpPr>
            <p:spPr bwMode="auto">
              <a:xfrm>
                <a:off x="6937482" y="1327106"/>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963" name="Rectangle 1223"/>
              <p:cNvSpPr>
                <a:spLocks noChangeArrowheads="1"/>
              </p:cNvSpPr>
              <p:nvPr/>
            </p:nvSpPr>
            <p:spPr bwMode="auto">
              <a:xfrm>
                <a:off x="7334894" y="1556103"/>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964" name="Line 1224"/>
              <p:cNvSpPr>
                <a:spLocks noChangeShapeType="1"/>
              </p:cNvSpPr>
              <p:nvPr/>
            </p:nvSpPr>
            <p:spPr bwMode="auto">
              <a:xfrm>
                <a:off x="7003514" y="930054"/>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65" name="Line 1226"/>
              <p:cNvSpPr>
                <a:spLocks noChangeShapeType="1"/>
              </p:cNvSpPr>
              <p:nvPr/>
            </p:nvSpPr>
            <p:spPr bwMode="auto">
              <a:xfrm flipH="1" flipV="1">
                <a:off x="7847956" y="1493486"/>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66" name="Rectangle 1227"/>
              <p:cNvSpPr>
                <a:spLocks noChangeArrowheads="1"/>
              </p:cNvSpPr>
              <p:nvPr/>
            </p:nvSpPr>
            <p:spPr bwMode="auto">
              <a:xfrm flipH="1" flipV="1">
                <a:off x="7463996" y="1585207"/>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967" name="Oval 1228"/>
              <p:cNvSpPr>
                <a:spLocks noChangeArrowheads="1"/>
              </p:cNvSpPr>
              <p:nvPr/>
            </p:nvSpPr>
            <p:spPr bwMode="auto">
              <a:xfrm flipH="1" flipV="1">
                <a:off x="7676152" y="1829594"/>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lang="en-US"/>
              </a:p>
            </p:txBody>
          </p:sp>
          <p:sp>
            <p:nvSpPr>
              <p:cNvPr id="4968" name="Rectangle 1229"/>
              <p:cNvSpPr>
                <a:spLocks noChangeArrowheads="1"/>
              </p:cNvSpPr>
              <p:nvPr/>
            </p:nvSpPr>
            <p:spPr bwMode="auto">
              <a:xfrm flipH="1" flipV="1">
                <a:off x="7239000" y="1875147"/>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969" name="Rectangle 1230"/>
              <p:cNvSpPr>
                <a:spLocks noChangeArrowheads="1"/>
              </p:cNvSpPr>
              <p:nvPr/>
            </p:nvSpPr>
            <p:spPr bwMode="auto">
              <a:xfrm flipH="1" flipV="1">
                <a:off x="8179336" y="2073981"/>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970" name="Oval 1231"/>
              <p:cNvSpPr>
                <a:spLocks noChangeArrowheads="1"/>
              </p:cNvSpPr>
              <p:nvPr/>
            </p:nvSpPr>
            <p:spPr bwMode="auto">
              <a:xfrm flipH="1" flipV="1">
                <a:off x="7781925" y="2165703"/>
                <a:ext cx="21215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971" name="Oval 1232"/>
              <p:cNvSpPr>
                <a:spLocks noChangeArrowheads="1"/>
              </p:cNvSpPr>
              <p:nvPr/>
            </p:nvSpPr>
            <p:spPr bwMode="auto">
              <a:xfrm flipH="1" flipV="1">
                <a:off x="7397965" y="2104144"/>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972" name="Line 1233"/>
              <p:cNvSpPr>
                <a:spLocks noChangeShapeType="1"/>
              </p:cNvSpPr>
              <p:nvPr/>
            </p:nvSpPr>
            <p:spPr bwMode="auto">
              <a:xfrm flipH="1" flipV="1">
                <a:off x="7768474" y="1493486"/>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73" name="Line 1234"/>
              <p:cNvSpPr>
                <a:spLocks noChangeShapeType="1"/>
              </p:cNvSpPr>
              <p:nvPr/>
            </p:nvSpPr>
            <p:spPr bwMode="auto">
              <a:xfrm flipV="1">
                <a:off x="7596670" y="1493486"/>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74" name="Line 1235"/>
              <p:cNvSpPr>
                <a:spLocks noChangeShapeType="1"/>
              </p:cNvSpPr>
              <p:nvPr/>
            </p:nvSpPr>
            <p:spPr bwMode="auto">
              <a:xfrm>
                <a:off x="8192176" y="1722483"/>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75" name="Line 1236"/>
              <p:cNvSpPr>
                <a:spLocks noChangeShapeType="1"/>
              </p:cNvSpPr>
              <p:nvPr/>
            </p:nvSpPr>
            <p:spPr bwMode="auto">
              <a:xfrm flipV="1">
                <a:off x="7914599" y="1722483"/>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76" name="Line 1237"/>
              <p:cNvSpPr>
                <a:spLocks noChangeShapeType="1"/>
              </p:cNvSpPr>
              <p:nvPr/>
            </p:nvSpPr>
            <p:spPr bwMode="auto">
              <a:xfrm flipH="1" flipV="1">
                <a:off x="7808215" y="1951480"/>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77" name="Line 1238"/>
              <p:cNvSpPr>
                <a:spLocks noChangeShapeType="1"/>
              </p:cNvSpPr>
              <p:nvPr/>
            </p:nvSpPr>
            <p:spPr bwMode="auto">
              <a:xfrm flipH="1" flipV="1">
                <a:off x="7609510" y="2165703"/>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78" name="Line 1239"/>
              <p:cNvSpPr>
                <a:spLocks noChangeShapeType="1"/>
              </p:cNvSpPr>
              <p:nvPr/>
            </p:nvSpPr>
            <p:spPr bwMode="auto">
              <a:xfrm flipV="1">
                <a:off x="7358223" y="1707709"/>
                <a:ext cx="119223"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79" name="Line 1240"/>
              <p:cNvSpPr>
                <a:spLocks noChangeShapeType="1"/>
              </p:cNvSpPr>
              <p:nvPr/>
            </p:nvSpPr>
            <p:spPr bwMode="auto">
              <a:xfrm flipV="1">
                <a:off x="7490898" y="1707709"/>
                <a:ext cx="39130"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80" name="Line 1241"/>
              <p:cNvSpPr>
                <a:spLocks noChangeShapeType="1"/>
              </p:cNvSpPr>
              <p:nvPr/>
            </p:nvSpPr>
            <p:spPr bwMode="auto">
              <a:xfrm flipH="1">
                <a:off x="7994082" y="2165703"/>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81" name="Line 1242"/>
              <p:cNvSpPr>
                <a:spLocks noChangeShapeType="1"/>
              </p:cNvSpPr>
              <p:nvPr/>
            </p:nvSpPr>
            <p:spPr bwMode="auto">
              <a:xfrm flipH="1" flipV="1">
                <a:off x="7556929" y="1707709"/>
                <a:ext cx="238447"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82" name="Line 1243"/>
              <p:cNvSpPr>
                <a:spLocks noChangeShapeType="1"/>
              </p:cNvSpPr>
              <p:nvPr/>
            </p:nvSpPr>
            <p:spPr bwMode="auto">
              <a:xfrm>
                <a:off x="7821666" y="1493486"/>
                <a:ext cx="397411"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83" name="Line 1244"/>
              <p:cNvSpPr>
                <a:spLocks noChangeShapeType="1"/>
              </p:cNvSpPr>
              <p:nvPr/>
            </p:nvSpPr>
            <p:spPr bwMode="auto">
              <a:xfrm flipH="1" flipV="1">
                <a:off x="7795376" y="1493486"/>
                <a:ext cx="39680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84" name="Oval 1245"/>
              <p:cNvSpPr>
                <a:spLocks noChangeArrowheads="1"/>
              </p:cNvSpPr>
              <p:nvPr/>
            </p:nvSpPr>
            <p:spPr bwMode="auto">
              <a:xfrm flipH="1" flipV="1">
                <a:off x="8033823" y="1600597"/>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985" name="Rectangle 1246"/>
              <p:cNvSpPr>
                <a:spLocks noChangeArrowheads="1"/>
              </p:cNvSpPr>
              <p:nvPr/>
            </p:nvSpPr>
            <p:spPr bwMode="auto">
              <a:xfrm flipH="1" flipV="1">
                <a:off x="7702443" y="1371600"/>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986" name="Line 1247"/>
              <p:cNvSpPr>
                <a:spLocks noChangeShapeType="1"/>
              </p:cNvSpPr>
              <p:nvPr/>
            </p:nvSpPr>
            <p:spPr bwMode="auto">
              <a:xfrm flipH="1" flipV="1">
                <a:off x="7384514" y="1951480"/>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87" name="Line 1249"/>
              <p:cNvSpPr>
                <a:spLocks noChangeShapeType="1"/>
              </p:cNvSpPr>
              <p:nvPr/>
            </p:nvSpPr>
            <p:spPr bwMode="auto">
              <a:xfrm>
                <a:off x="7275137" y="1586001"/>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88" name="Rectangle 1250"/>
              <p:cNvSpPr>
                <a:spLocks noChangeArrowheads="1"/>
              </p:cNvSpPr>
              <p:nvPr/>
            </p:nvSpPr>
            <p:spPr bwMode="auto">
              <a:xfrm>
                <a:off x="7725740" y="1494279"/>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989" name="Oval 1251"/>
              <p:cNvSpPr>
                <a:spLocks noChangeArrowheads="1"/>
              </p:cNvSpPr>
              <p:nvPr/>
            </p:nvSpPr>
            <p:spPr bwMode="auto">
              <a:xfrm>
                <a:off x="7447552" y="1250509"/>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4990" name="Rectangle 1252"/>
              <p:cNvSpPr>
                <a:spLocks noChangeArrowheads="1"/>
              </p:cNvSpPr>
              <p:nvPr/>
            </p:nvSpPr>
            <p:spPr bwMode="auto">
              <a:xfrm>
                <a:off x="7950736" y="1204340"/>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991" name="Rectangle 1253"/>
              <p:cNvSpPr>
                <a:spLocks noChangeArrowheads="1"/>
              </p:cNvSpPr>
              <p:nvPr/>
            </p:nvSpPr>
            <p:spPr bwMode="auto">
              <a:xfrm>
                <a:off x="7010400" y="1006122"/>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992" name="Oval 1254"/>
              <p:cNvSpPr>
                <a:spLocks noChangeArrowheads="1"/>
              </p:cNvSpPr>
              <p:nvPr/>
            </p:nvSpPr>
            <p:spPr bwMode="auto">
              <a:xfrm>
                <a:off x="7341168" y="914400"/>
                <a:ext cx="21215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993" name="Oval 1255"/>
              <p:cNvSpPr>
                <a:spLocks noChangeArrowheads="1"/>
              </p:cNvSpPr>
              <p:nvPr/>
            </p:nvSpPr>
            <p:spPr bwMode="auto">
              <a:xfrm>
                <a:off x="7725740" y="975343"/>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4994" name="Line 1256"/>
              <p:cNvSpPr>
                <a:spLocks noChangeShapeType="1"/>
              </p:cNvSpPr>
              <p:nvPr/>
            </p:nvSpPr>
            <p:spPr bwMode="auto">
              <a:xfrm>
                <a:off x="7558216" y="1364391"/>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95" name="Line 1257"/>
              <p:cNvSpPr>
                <a:spLocks noChangeShapeType="1"/>
              </p:cNvSpPr>
              <p:nvPr/>
            </p:nvSpPr>
            <p:spPr bwMode="auto">
              <a:xfrm flipH="1">
                <a:off x="7632807" y="1616781"/>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96" name="Line 1258"/>
              <p:cNvSpPr>
                <a:spLocks noChangeShapeType="1"/>
              </p:cNvSpPr>
              <p:nvPr/>
            </p:nvSpPr>
            <p:spPr bwMode="auto">
              <a:xfrm flipH="1" flipV="1">
                <a:off x="7050141" y="1128007"/>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97" name="Line 1259"/>
              <p:cNvSpPr>
                <a:spLocks noChangeShapeType="1"/>
              </p:cNvSpPr>
              <p:nvPr/>
            </p:nvSpPr>
            <p:spPr bwMode="auto">
              <a:xfrm flipH="1">
                <a:off x="7248847" y="1036286"/>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98" name="Line 1260"/>
              <p:cNvSpPr>
                <a:spLocks noChangeShapeType="1"/>
              </p:cNvSpPr>
              <p:nvPr/>
            </p:nvSpPr>
            <p:spPr bwMode="auto">
              <a:xfrm>
                <a:off x="7473843" y="1036286"/>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999" name="Line 1261"/>
              <p:cNvSpPr>
                <a:spLocks noChangeShapeType="1"/>
              </p:cNvSpPr>
              <p:nvPr/>
            </p:nvSpPr>
            <p:spPr bwMode="auto">
              <a:xfrm>
                <a:off x="7553325" y="975343"/>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000" name="Line 1262"/>
              <p:cNvSpPr>
                <a:spLocks noChangeShapeType="1"/>
              </p:cNvSpPr>
              <p:nvPr/>
            </p:nvSpPr>
            <p:spPr bwMode="auto">
              <a:xfrm flipH="1">
                <a:off x="7857803" y="1326841"/>
                <a:ext cx="119223"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001" name="Line 1263"/>
              <p:cNvSpPr>
                <a:spLocks noChangeShapeType="1"/>
              </p:cNvSpPr>
              <p:nvPr/>
            </p:nvSpPr>
            <p:spPr bwMode="auto">
              <a:xfrm flipH="1">
                <a:off x="7805223" y="1097844"/>
                <a:ext cx="39130"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002" name="Line 1264"/>
              <p:cNvSpPr>
                <a:spLocks noChangeShapeType="1"/>
              </p:cNvSpPr>
              <p:nvPr/>
            </p:nvSpPr>
            <p:spPr bwMode="auto">
              <a:xfrm flipV="1">
                <a:off x="7155914" y="990732"/>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003" name="Line 1265"/>
              <p:cNvSpPr>
                <a:spLocks noChangeShapeType="1"/>
              </p:cNvSpPr>
              <p:nvPr/>
            </p:nvSpPr>
            <p:spPr bwMode="auto">
              <a:xfrm>
                <a:off x="7539874" y="1006122"/>
                <a:ext cx="238447"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004" name="Line 1266"/>
              <p:cNvSpPr>
                <a:spLocks noChangeShapeType="1"/>
              </p:cNvSpPr>
              <p:nvPr/>
            </p:nvSpPr>
            <p:spPr bwMode="auto">
              <a:xfrm flipH="1" flipV="1">
                <a:off x="7116173" y="1128007"/>
                <a:ext cx="397411"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005" name="Line 1267"/>
              <p:cNvSpPr>
                <a:spLocks noChangeShapeType="1"/>
              </p:cNvSpPr>
              <p:nvPr/>
            </p:nvSpPr>
            <p:spPr bwMode="auto">
              <a:xfrm>
                <a:off x="7143074" y="1128007"/>
                <a:ext cx="39680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006" name="Oval 1268"/>
              <p:cNvSpPr>
                <a:spLocks noChangeArrowheads="1"/>
              </p:cNvSpPr>
              <p:nvPr/>
            </p:nvSpPr>
            <p:spPr bwMode="auto">
              <a:xfrm>
                <a:off x="7089882" y="1479506"/>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5007" name="Rectangle 1269"/>
              <p:cNvSpPr>
                <a:spLocks noChangeArrowheads="1"/>
              </p:cNvSpPr>
              <p:nvPr/>
            </p:nvSpPr>
            <p:spPr bwMode="auto">
              <a:xfrm>
                <a:off x="7487294" y="1708503"/>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5008" name="Line 1270"/>
              <p:cNvSpPr>
                <a:spLocks noChangeShapeType="1"/>
              </p:cNvSpPr>
              <p:nvPr/>
            </p:nvSpPr>
            <p:spPr bwMode="auto">
              <a:xfrm>
                <a:off x="7155914" y="1082454"/>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2520" name="Group 2519"/>
            <p:cNvGrpSpPr/>
            <p:nvPr/>
          </p:nvGrpSpPr>
          <p:grpSpPr>
            <a:xfrm flipH="1">
              <a:off x="-630238" y="2667000"/>
              <a:ext cx="7869238" cy="5448300"/>
              <a:chOff x="533400" y="760413"/>
              <a:chExt cx="7869238" cy="5448300"/>
            </a:xfrm>
          </p:grpSpPr>
          <p:sp>
            <p:nvSpPr>
              <p:cNvPr id="2521" name="Line 5"/>
              <p:cNvSpPr>
                <a:spLocks noChangeShapeType="1"/>
              </p:cNvSpPr>
              <p:nvPr/>
            </p:nvSpPr>
            <p:spPr bwMode="auto">
              <a:xfrm flipH="1" flipV="1">
                <a:off x="7696447" y="3322286"/>
                <a:ext cx="21246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22" name="Rectangle 6"/>
              <p:cNvSpPr>
                <a:spLocks noChangeArrowheads="1"/>
              </p:cNvSpPr>
              <p:nvPr/>
            </p:nvSpPr>
            <p:spPr bwMode="auto">
              <a:xfrm flipH="1" flipV="1">
                <a:off x="7311925" y="3414007"/>
                <a:ext cx="145726"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23" name="Oval 7"/>
              <p:cNvSpPr>
                <a:spLocks noChangeArrowheads="1"/>
              </p:cNvSpPr>
              <p:nvPr/>
            </p:nvSpPr>
            <p:spPr bwMode="auto">
              <a:xfrm flipH="1" flipV="1">
                <a:off x="7524392" y="3658394"/>
                <a:ext cx="211854"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24" name="Rectangle 8"/>
              <p:cNvSpPr>
                <a:spLocks noChangeArrowheads="1"/>
              </p:cNvSpPr>
              <p:nvPr/>
            </p:nvSpPr>
            <p:spPr bwMode="auto">
              <a:xfrm flipH="1" flipV="1">
                <a:off x="7086600" y="3703947"/>
                <a:ext cx="145726"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25" name="Rectangle 9"/>
              <p:cNvSpPr>
                <a:spLocks noChangeArrowheads="1"/>
              </p:cNvSpPr>
              <p:nvPr/>
            </p:nvSpPr>
            <p:spPr bwMode="auto">
              <a:xfrm flipH="1" flipV="1">
                <a:off x="8028312" y="3902781"/>
                <a:ext cx="145726" cy="121886"/>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26" name="Oval 10"/>
              <p:cNvSpPr>
                <a:spLocks noChangeArrowheads="1"/>
              </p:cNvSpPr>
              <p:nvPr/>
            </p:nvSpPr>
            <p:spPr bwMode="auto">
              <a:xfrm flipH="1" flipV="1">
                <a:off x="7630319" y="3994503"/>
                <a:ext cx="21246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27" name="Oval 11"/>
              <p:cNvSpPr>
                <a:spLocks noChangeArrowheads="1"/>
              </p:cNvSpPr>
              <p:nvPr/>
            </p:nvSpPr>
            <p:spPr bwMode="auto">
              <a:xfrm flipH="1" flipV="1">
                <a:off x="7245797" y="3932944"/>
                <a:ext cx="211854"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28" name="Line 12"/>
              <p:cNvSpPr>
                <a:spLocks noChangeShapeType="1"/>
              </p:cNvSpPr>
              <p:nvPr/>
            </p:nvSpPr>
            <p:spPr bwMode="auto">
              <a:xfrm flipH="1" flipV="1">
                <a:off x="7616848" y="3322286"/>
                <a:ext cx="13471" cy="3361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29" name="Line 13"/>
              <p:cNvSpPr>
                <a:spLocks noChangeShapeType="1"/>
              </p:cNvSpPr>
              <p:nvPr/>
            </p:nvSpPr>
            <p:spPr bwMode="auto">
              <a:xfrm flipV="1">
                <a:off x="7444793" y="3322285"/>
                <a:ext cx="105927"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30" name="Line 14"/>
              <p:cNvSpPr>
                <a:spLocks noChangeShapeType="1"/>
              </p:cNvSpPr>
              <p:nvPr/>
            </p:nvSpPr>
            <p:spPr bwMode="auto">
              <a:xfrm>
                <a:off x="8041170" y="3551283"/>
                <a:ext cx="93069"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31" name="Line 15"/>
              <p:cNvSpPr>
                <a:spLocks noChangeShapeType="1"/>
              </p:cNvSpPr>
              <p:nvPr/>
            </p:nvSpPr>
            <p:spPr bwMode="auto">
              <a:xfrm flipV="1">
                <a:off x="7763187" y="3551283"/>
                <a:ext cx="172055"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32" name="Line 16"/>
              <p:cNvSpPr>
                <a:spLocks noChangeShapeType="1"/>
              </p:cNvSpPr>
              <p:nvPr/>
            </p:nvSpPr>
            <p:spPr bwMode="auto">
              <a:xfrm flipH="1" flipV="1">
                <a:off x="7656648" y="3780280"/>
                <a:ext cx="53270"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33" name="Line 17"/>
              <p:cNvSpPr>
                <a:spLocks noChangeShapeType="1"/>
              </p:cNvSpPr>
              <p:nvPr/>
            </p:nvSpPr>
            <p:spPr bwMode="auto">
              <a:xfrm flipH="1" flipV="1">
                <a:off x="7457651" y="3994503"/>
                <a:ext cx="172668"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34" name="Line 18"/>
              <p:cNvSpPr>
                <a:spLocks noChangeShapeType="1"/>
              </p:cNvSpPr>
              <p:nvPr/>
            </p:nvSpPr>
            <p:spPr bwMode="auto">
              <a:xfrm flipV="1">
                <a:off x="7205998" y="3536508"/>
                <a:ext cx="119398"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35" name="Line 19"/>
              <p:cNvSpPr>
                <a:spLocks noChangeShapeType="1"/>
              </p:cNvSpPr>
              <p:nvPr/>
            </p:nvSpPr>
            <p:spPr bwMode="auto">
              <a:xfrm flipV="1">
                <a:off x="7338866" y="3536508"/>
                <a:ext cx="39187"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36" name="Line 20"/>
              <p:cNvSpPr>
                <a:spLocks noChangeShapeType="1"/>
              </p:cNvSpPr>
              <p:nvPr/>
            </p:nvSpPr>
            <p:spPr bwMode="auto">
              <a:xfrm flipH="1">
                <a:off x="7842786" y="3994503"/>
                <a:ext cx="185526"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37" name="Line 21"/>
              <p:cNvSpPr>
                <a:spLocks noChangeShapeType="1"/>
              </p:cNvSpPr>
              <p:nvPr/>
            </p:nvSpPr>
            <p:spPr bwMode="auto">
              <a:xfrm flipH="1" flipV="1">
                <a:off x="7404994" y="3536509"/>
                <a:ext cx="238796"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38" name="Line 22"/>
              <p:cNvSpPr>
                <a:spLocks noChangeShapeType="1"/>
              </p:cNvSpPr>
              <p:nvPr/>
            </p:nvSpPr>
            <p:spPr bwMode="auto">
              <a:xfrm>
                <a:off x="7670118" y="3322286"/>
                <a:ext cx="397993"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39" name="Line 23"/>
              <p:cNvSpPr>
                <a:spLocks noChangeShapeType="1"/>
              </p:cNvSpPr>
              <p:nvPr/>
            </p:nvSpPr>
            <p:spPr bwMode="auto">
              <a:xfrm flipH="1" flipV="1">
                <a:off x="7643790" y="3322286"/>
                <a:ext cx="39738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40" name="Oval 24"/>
              <p:cNvSpPr>
                <a:spLocks noChangeArrowheads="1"/>
              </p:cNvSpPr>
              <p:nvPr/>
            </p:nvSpPr>
            <p:spPr bwMode="auto">
              <a:xfrm flipH="1" flipV="1">
                <a:off x="7882585" y="3429397"/>
                <a:ext cx="211854"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41" name="Rectangle 25"/>
              <p:cNvSpPr>
                <a:spLocks noChangeArrowheads="1"/>
              </p:cNvSpPr>
              <p:nvPr/>
            </p:nvSpPr>
            <p:spPr bwMode="auto">
              <a:xfrm flipH="1" flipV="1">
                <a:off x="7550720" y="3200400"/>
                <a:ext cx="145726"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42" name="Line 26"/>
              <p:cNvSpPr>
                <a:spLocks noChangeShapeType="1"/>
              </p:cNvSpPr>
              <p:nvPr/>
            </p:nvSpPr>
            <p:spPr bwMode="auto">
              <a:xfrm flipH="1" flipV="1">
                <a:off x="7232326" y="3780280"/>
                <a:ext cx="795985"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43" name="Rectangle 27"/>
              <p:cNvSpPr>
                <a:spLocks noChangeArrowheads="1"/>
              </p:cNvSpPr>
              <p:nvPr/>
            </p:nvSpPr>
            <p:spPr bwMode="auto">
              <a:xfrm flipV="1">
                <a:off x="7791965" y="3666397"/>
                <a:ext cx="145726"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44" name="Line 28"/>
              <p:cNvSpPr>
                <a:spLocks noChangeShapeType="1"/>
              </p:cNvSpPr>
              <p:nvPr/>
            </p:nvSpPr>
            <p:spPr bwMode="auto">
              <a:xfrm>
                <a:off x="7937692" y="3758118"/>
                <a:ext cx="185526"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45" name="Line 30"/>
              <p:cNvSpPr>
                <a:spLocks noChangeShapeType="1"/>
              </p:cNvSpPr>
              <p:nvPr/>
            </p:nvSpPr>
            <p:spPr bwMode="auto">
              <a:xfrm>
                <a:off x="7427537" y="2424201"/>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46" name="Rectangle 31"/>
              <p:cNvSpPr>
                <a:spLocks noChangeArrowheads="1"/>
              </p:cNvSpPr>
              <p:nvPr/>
            </p:nvSpPr>
            <p:spPr bwMode="auto">
              <a:xfrm>
                <a:off x="7878140" y="2332480"/>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47" name="Oval 32"/>
              <p:cNvSpPr>
                <a:spLocks noChangeArrowheads="1"/>
              </p:cNvSpPr>
              <p:nvPr/>
            </p:nvSpPr>
            <p:spPr bwMode="auto">
              <a:xfrm>
                <a:off x="7599952" y="2088709"/>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2548" name="Rectangle 33"/>
              <p:cNvSpPr>
                <a:spLocks noChangeArrowheads="1"/>
              </p:cNvSpPr>
              <p:nvPr/>
            </p:nvSpPr>
            <p:spPr bwMode="auto">
              <a:xfrm>
                <a:off x="8103136" y="2042540"/>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49" name="Rectangle 34"/>
              <p:cNvSpPr>
                <a:spLocks noChangeArrowheads="1"/>
              </p:cNvSpPr>
              <p:nvPr/>
            </p:nvSpPr>
            <p:spPr bwMode="auto">
              <a:xfrm>
                <a:off x="7162800" y="1844322"/>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50" name="Oval 35"/>
              <p:cNvSpPr>
                <a:spLocks noChangeArrowheads="1"/>
              </p:cNvSpPr>
              <p:nvPr/>
            </p:nvSpPr>
            <p:spPr bwMode="auto">
              <a:xfrm>
                <a:off x="7493568" y="1752600"/>
                <a:ext cx="21215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51" name="Oval 36"/>
              <p:cNvSpPr>
                <a:spLocks noChangeArrowheads="1"/>
              </p:cNvSpPr>
              <p:nvPr/>
            </p:nvSpPr>
            <p:spPr bwMode="auto">
              <a:xfrm>
                <a:off x="7878140" y="1813543"/>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52" name="Line 37"/>
              <p:cNvSpPr>
                <a:spLocks noChangeShapeType="1"/>
              </p:cNvSpPr>
              <p:nvPr/>
            </p:nvSpPr>
            <p:spPr bwMode="auto">
              <a:xfrm>
                <a:off x="7710616" y="2202591"/>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53" name="Line 38"/>
              <p:cNvSpPr>
                <a:spLocks noChangeShapeType="1"/>
              </p:cNvSpPr>
              <p:nvPr/>
            </p:nvSpPr>
            <p:spPr bwMode="auto">
              <a:xfrm flipH="1">
                <a:off x="7785207" y="2454981"/>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54" name="Line 39"/>
              <p:cNvSpPr>
                <a:spLocks noChangeShapeType="1"/>
              </p:cNvSpPr>
              <p:nvPr/>
            </p:nvSpPr>
            <p:spPr bwMode="auto">
              <a:xfrm flipH="1" flipV="1">
                <a:off x="7202541" y="1966207"/>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55" name="Line 40"/>
              <p:cNvSpPr>
                <a:spLocks noChangeShapeType="1"/>
              </p:cNvSpPr>
              <p:nvPr/>
            </p:nvSpPr>
            <p:spPr bwMode="auto">
              <a:xfrm flipH="1">
                <a:off x="7401247" y="1874486"/>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56" name="Line 41"/>
              <p:cNvSpPr>
                <a:spLocks noChangeShapeType="1"/>
              </p:cNvSpPr>
              <p:nvPr/>
            </p:nvSpPr>
            <p:spPr bwMode="auto">
              <a:xfrm>
                <a:off x="7626243" y="1874486"/>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57" name="Line 42"/>
              <p:cNvSpPr>
                <a:spLocks noChangeShapeType="1"/>
              </p:cNvSpPr>
              <p:nvPr/>
            </p:nvSpPr>
            <p:spPr bwMode="auto">
              <a:xfrm>
                <a:off x="7705725" y="1813543"/>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58" name="Line 43"/>
              <p:cNvSpPr>
                <a:spLocks noChangeShapeType="1"/>
              </p:cNvSpPr>
              <p:nvPr/>
            </p:nvSpPr>
            <p:spPr bwMode="auto">
              <a:xfrm flipH="1">
                <a:off x="8010203" y="2165041"/>
                <a:ext cx="119223"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59" name="Line 44"/>
              <p:cNvSpPr>
                <a:spLocks noChangeShapeType="1"/>
              </p:cNvSpPr>
              <p:nvPr/>
            </p:nvSpPr>
            <p:spPr bwMode="auto">
              <a:xfrm flipH="1">
                <a:off x="7957623" y="1936044"/>
                <a:ext cx="39130"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60" name="Line 45"/>
              <p:cNvSpPr>
                <a:spLocks noChangeShapeType="1"/>
              </p:cNvSpPr>
              <p:nvPr/>
            </p:nvSpPr>
            <p:spPr bwMode="auto">
              <a:xfrm flipV="1">
                <a:off x="7308314" y="1828932"/>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61" name="Line 46"/>
              <p:cNvSpPr>
                <a:spLocks noChangeShapeType="1"/>
              </p:cNvSpPr>
              <p:nvPr/>
            </p:nvSpPr>
            <p:spPr bwMode="auto">
              <a:xfrm>
                <a:off x="7692274" y="1844322"/>
                <a:ext cx="238447"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62" name="Line 47"/>
              <p:cNvSpPr>
                <a:spLocks noChangeShapeType="1"/>
              </p:cNvSpPr>
              <p:nvPr/>
            </p:nvSpPr>
            <p:spPr bwMode="auto">
              <a:xfrm flipH="1" flipV="1">
                <a:off x="7268573" y="1966207"/>
                <a:ext cx="397411"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63" name="Line 48"/>
              <p:cNvSpPr>
                <a:spLocks noChangeShapeType="1"/>
              </p:cNvSpPr>
              <p:nvPr/>
            </p:nvSpPr>
            <p:spPr bwMode="auto">
              <a:xfrm>
                <a:off x="7295474" y="1966207"/>
                <a:ext cx="39680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64" name="Oval 49"/>
              <p:cNvSpPr>
                <a:spLocks noChangeArrowheads="1"/>
              </p:cNvSpPr>
              <p:nvPr/>
            </p:nvSpPr>
            <p:spPr bwMode="auto">
              <a:xfrm>
                <a:off x="7242282" y="2317706"/>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65" name="Rectangle 50"/>
              <p:cNvSpPr>
                <a:spLocks noChangeArrowheads="1"/>
              </p:cNvSpPr>
              <p:nvPr/>
            </p:nvSpPr>
            <p:spPr bwMode="auto">
              <a:xfrm>
                <a:off x="7639694" y="2546703"/>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66" name="Line 51"/>
              <p:cNvSpPr>
                <a:spLocks noChangeShapeType="1"/>
              </p:cNvSpPr>
              <p:nvPr/>
            </p:nvSpPr>
            <p:spPr bwMode="auto">
              <a:xfrm>
                <a:off x="7308314" y="1920654"/>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67" name="Rectangle 52"/>
              <p:cNvSpPr>
                <a:spLocks noChangeArrowheads="1"/>
              </p:cNvSpPr>
              <p:nvPr/>
            </p:nvSpPr>
            <p:spPr bwMode="auto">
              <a:xfrm>
                <a:off x="3759200" y="4530725"/>
                <a:ext cx="247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t> </a:t>
                </a:r>
              </a:p>
            </p:txBody>
          </p:sp>
          <p:sp>
            <p:nvSpPr>
              <p:cNvPr id="2568" name="Line 54"/>
              <p:cNvSpPr>
                <a:spLocks noChangeShapeType="1"/>
              </p:cNvSpPr>
              <p:nvPr/>
            </p:nvSpPr>
            <p:spPr bwMode="auto">
              <a:xfrm flipV="1">
                <a:off x="798126" y="35100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69" name="Rectangle 55"/>
              <p:cNvSpPr>
                <a:spLocks noChangeArrowheads="1"/>
              </p:cNvSpPr>
              <p:nvPr/>
            </p:nvSpPr>
            <p:spPr bwMode="auto">
              <a:xfrm flipV="1">
                <a:off x="1248710" y="36016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70" name="Oval 56"/>
              <p:cNvSpPr>
                <a:spLocks noChangeArrowheads="1"/>
              </p:cNvSpPr>
              <p:nvPr/>
            </p:nvSpPr>
            <p:spPr bwMode="auto">
              <a:xfrm flipH="1" flipV="1">
                <a:off x="970534" y="38459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71" name="Rectangle 57"/>
              <p:cNvSpPr>
                <a:spLocks noChangeArrowheads="1"/>
              </p:cNvSpPr>
              <p:nvPr/>
            </p:nvSpPr>
            <p:spPr bwMode="auto">
              <a:xfrm flipV="1">
                <a:off x="1473697" y="38914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72" name="Rectangle 58"/>
              <p:cNvSpPr>
                <a:spLocks noChangeArrowheads="1"/>
              </p:cNvSpPr>
              <p:nvPr/>
            </p:nvSpPr>
            <p:spPr bwMode="auto">
              <a:xfrm flipV="1">
                <a:off x="533400" y="4090214"/>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73" name="Oval 59"/>
              <p:cNvSpPr>
                <a:spLocks noChangeArrowheads="1"/>
              </p:cNvSpPr>
              <p:nvPr/>
            </p:nvSpPr>
            <p:spPr bwMode="auto">
              <a:xfrm flipV="1">
                <a:off x="864155" y="41818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74" name="Oval 60"/>
              <p:cNvSpPr>
                <a:spLocks noChangeArrowheads="1"/>
              </p:cNvSpPr>
              <p:nvPr/>
            </p:nvSpPr>
            <p:spPr bwMode="auto">
              <a:xfrm flipV="1">
                <a:off x="1248710" y="41203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75" name="Line 61"/>
              <p:cNvSpPr>
                <a:spLocks noChangeShapeType="1"/>
              </p:cNvSpPr>
              <p:nvPr/>
            </p:nvSpPr>
            <p:spPr bwMode="auto">
              <a:xfrm flipV="1">
                <a:off x="1076302" y="35100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76" name="Line 62"/>
              <p:cNvSpPr>
                <a:spLocks noChangeShapeType="1"/>
              </p:cNvSpPr>
              <p:nvPr/>
            </p:nvSpPr>
            <p:spPr bwMode="auto">
              <a:xfrm flipH="1" flipV="1">
                <a:off x="1155781" y="35100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77" name="Line 63"/>
              <p:cNvSpPr>
                <a:spLocks noChangeShapeType="1"/>
              </p:cNvSpPr>
              <p:nvPr/>
            </p:nvSpPr>
            <p:spPr bwMode="auto">
              <a:xfrm flipH="1">
                <a:off x="573139" y="37388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78" name="Line 64"/>
              <p:cNvSpPr>
                <a:spLocks noChangeShapeType="1"/>
              </p:cNvSpPr>
              <p:nvPr/>
            </p:nvSpPr>
            <p:spPr bwMode="auto">
              <a:xfrm flipH="1" flipV="1">
                <a:off x="771837" y="37388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79" name="Line 65"/>
              <p:cNvSpPr>
                <a:spLocks noChangeShapeType="1"/>
              </p:cNvSpPr>
              <p:nvPr/>
            </p:nvSpPr>
            <p:spPr bwMode="auto">
              <a:xfrm flipV="1">
                <a:off x="996823" y="39677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80" name="Line 66"/>
              <p:cNvSpPr>
                <a:spLocks noChangeShapeType="1"/>
              </p:cNvSpPr>
              <p:nvPr/>
            </p:nvSpPr>
            <p:spPr bwMode="auto">
              <a:xfrm flipV="1">
                <a:off x="1076302" y="41818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81" name="Line 67"/>
              <p:cNvSpPr>
                <a:spLocks noChangeShapeType="1"/>
              </p:cNvSpPr>
              <p:nvPr/>
            </p:nvSpPr>
            <p:spPr bwMode="auto">
              <a:xfrm flipH="1" flipV="1">
                <a:off x="1380768" y="37241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82" name="Line 68"/>
              <p:cNvSpPr>
                <a:spLocks noChangeShapeType="1"/>
              </p:cNvSpPr>
              <p:nvPr/>
            </p:nvSpPr>
            <p:spPr bwMode="auto">
              <a:xfrm flipH="1" flipV="1">
                <a:off x="1328189" y="37241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83" name="Line 69"/>
              <p:cNvSpPr>
                <a:spLocks noChangeShapeType="1"/>
              </p:cNvSpPr>
              <p:nvPr/>
            </p:nvSpPr>
            <p:spPr bwMode="auto">
              <a:xfrm>
                <a:off x="678908" y="41818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84" name="Line 70"/>
              <p:cNvSpPr>
                <a:spLocks noChangeShapeType="1"/>
              </p:cNvSpPr>
              <p:nvPr/>
            </p:nvSpPr>
            <p:spPr bwMode="auto">
              <a:xfrm flipV="1">
                <a:off x="1062852" y="37241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85" name="Line 71"/>
              <p:cNvSpPr>
                <a:spLocks noChangeShapeType="1"/>
              </p:cNvSpPr>
              <p:nvPr/>
            </p:nvSpPr>
            <p:spPr bwMode="auto">
              <a:xfrm flipH="1">
                <a:off x="639168" y="35100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86" name="Line 72"/>
              <p:cNvSpPr>
                <a:spLocks noChangeShapeType="1"/>
              </p:cNvSpPr>
              <p:nvPr/>
            </p:nvSpPr>
            <p:spPr bwMode="auto">
              <a:xfrm flipV="1">
                <a:off x="666069" y="35100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87" name="Oval 73"/>
              <p:cNvSpPr>
                <a:spLocks noChangeArrowheads="1"/>
              </p:cNvSpPr>
              <p:nvPr/>
            </p:nvSpPr>
            <p:spPr bwMode="auto">
              <a:xfrm flipV="1">
                <a:off x="612879" y="36170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88" name="Rectangle 74"/>
              <p:cNvSpPr>
                <a:spLocks noChangeArrowheads="1"/>
              </p:cNvSpPr>
              <p:nvPr/>
            </p:nvSpPr>
            <p:spPr bwMode="auto">
              <a:xfrm flipV="1">
                <a:off x="1010274" y="33881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89" name="Line 75"/>
              <p:cNvSpPr>
                <a:spLocks noChangeShapeType="1"/>
              </p:cNvSpPr>
              <p:nvPr/>
            </p:nvSpPr>
            <p:spPr bwMode="auto">
              <a:xfrm flipV="1">
                <a:off x="678908" y="39677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90" name="Line 76"/>
              <p:cNvSpPr>
                <a:spLocks noChangeShapeType="1"/>
              </p:cNvSpPr>
              <p:nvPr/>
            </p:nvSpPr>
            <p:spPr bwMode="auto">
              <a:xfrm>
                <a:off x="1766546" y="32620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91" name="Rectangle 77"/>
              <p:cNvSpPr>
                <a:spLocks noChangeArrowheads="1"/>
              </p:cNvSpPr>
              <p:nvPr/>
            </p:nvSpPr>
            <p:spPr bwMode="auto">
              <a:xfrm>
                <a:off x="2217131" y="31703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92" name="Oval 78"/>
              <p:cNvSpPr>
                <a:spLocks noChangeArrowheads="1"/>
              </p:cNvSpPr>
              <p:nvPr/>
            </p:nvSpPr>
            <p:spPr bwMode="auto">
              <a:xfrm>
                <a:off x="1938955" y="29267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93" name="Rectangle 79"/>
              <p:cNvSpPr>
                <a:spLocks noChangeArrowheads="1"/>
              </p:cNvSpPr>
              <p:nvPr/>
            </p:nvSpPr>
            <p:spPr bwMode="auto">
              <a:xfrm>
                <a:off x="2442117" y="28805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94" name="Rectangle 80"/>
              <p:cNvSpPr>
                <a:spLocks noChangeArrowheads="1"/>
              </p:cNvSpPr>
              <p:nvPr/>
            </p:nvSpPr>
            <p:spPr bwMode="auto">
              <a:xfrm>
                <a:off x="1501820" y="2682475"/>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95" name="Oval 81"/>
              <p:cNvSpPr>
                <a:spLocks noChangeArrowheads="1"/>
              </p:cNvSpPr>
              <p:nvPr/>
            </p:nvSpPr>
            <p:spPr bwMode="auto">
              <a:xfrm>
                <a:off x="1832575" y="25908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96" name="Oval 82"/>
              <p:cNvSpPr>
                <a:spLocks noChangeArrowheads="1"/>
              </p:cNvSpPr>
              <p:nvPr/>
            </p:nvSpPr>
            <p:spPr bwMode="auto">
              <a:xfrm>
                <a:off x="2217131" y="26517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597" name="Line 83"/>
              <p:cNvSpPr>
                <a:spLocks noChangeShapeType="1"/>
              </p:cNvSpPr>
              <p:nvPr/>
            </p:nvSpPr>
            <p:spPr bwMode="auto">
              <a:xfrm>
                <a:off x="2044723" y="30485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98" name="Line 84"/>
              <p:cNvSpPr>
                <a:spLocks noChangeShapeType="1"/>
              </p:cNvSpPr>
              <p:nvPr/>
            </p:nvSpPr>
            <p:spPr bwMode="auto">
              <a:xfrm flipH="1">
                <a:off x="2124202" y="32928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99" name="Line 85"/>
              <p:cNvSpPr>
                <a:spLocks noChangeShapeType="1"/>
              </p:cNvSpPr>
              <p:nvPr/>
            </p:nvSpPr>
            <p:spPr bwMode="auto">
              <a:xfrm flipH="1" flipV="1">
                <a:off x="1541560" y="28042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00" name="Line 86"/>
              <p:cNvSpPr>
                <a:spLocks noChangeShapeType="1"/>
              </p:cNvSpPr>
              <p:nvPr/>
            </p:nvSpPr>
            <p:spPr bwMode="auto">
              <a:xfrm flipH="1">
                <a:off x="1740257" y="27126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01" name="Line 87"/>
              <p:cNvSpPr>
                <a:spLocks noChangeShapeType="1"/>
              </p:cNvSpPr>
              <p:nvPr/>
            </p:nvSpPr>
            <p:spPr bwMode="auto">
              <a:xfrm>
                <a:off x="1965244" y="27126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02" name="Line 88"/>
              <p:cNvSpPr>
                <a:spLocks noChangeShapeType="1"/>
              </p:cNvSpPr>
              <p:nvPr/>
            </p:nvSpPr>
            <p:spPr bwMode="auto">
              <a:xfrm>
                <a:off x="2044723" y="26517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03" name="Line 89"/>
              <p:cNvSpPr>
                <a:spLocks noChangeShapeType="1"/>
              </p:cNvSpPr>
              <p:nvPr/>
            </p:nvSpPr>
            <p:spPr bwMode="auto">
              <a:xfrm flipH="1">
                <a:off x="2349188" y="30030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04" name="Line 90"/>
              <p:cNvSpPr>
                <a:spLocks noChangeShapeType="1"/>
              </p:cNvSpPr>
              <p:nvPr/>
            </p:nvSpPr>
            <p:spPr bwMode="auto">
              <a:xfrm flipH="1">
                <a:off x="2296610" y="27741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05" name="Line 91"/>
              <p:cNvSpPr>
                <a:spLocks noChangeShapeType="1"/>
              </p:cNvSpPr>
              <p:nvPr/>
            </p:nvSpPr>
            <p:spPr bwMode="auto">
              <a:xfrm flipV="1">
                <a:off x="1647328" y="26670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06" name="Line 92"/>
              <p:cNvSpPr>
                <a:spLocks noChangeShapeType="1"/>
              </p:cNvSpPr>
              <p:nvPr/>
            </p:nvSpPr>
            <p:spPr bwMode="auto">
              <a:xfrm>
                <a:off x="2031272" y="26824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07" name="Line 93"/>
              <p:cNvSpPr>
                <a:spLocks noChangeShapeType="1"/>
              </p:cNvSpPr>
              <p:nvPr/>
            </p:nvSpPr>
            <p:spPr bwMode="auto">
              <a:xfrm flipH="1" flipV="1">
                <a:off x="1607588" y="28042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08" name="Line 94"/>
              <p:cNvSpPr>
                <a:spLocks noChangeShapeType="1"/>
              </p:cNvSpPr>
              <p:nvPr/>
            </p:nvSpPr>
            <p:spPr bwMode="auto">
              <a:xfrm>
                <a:off x="1634489" y="28042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09" name="Oval 95"/>
              <p:cNvSpPr>
                <a:spLocks noChangeArrowheads="1"/>
              </p:cNvSpPr>
              <p:nvPr/>
            </p:nvSpPr>
            <p:spPr bwMode="auto">
              <a:xfrm>
                <a:off x="1581299" y="31556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610" name="Rectangle 96"/>
              <p:cNvSpPr>
                <a:spLocks noChangeArrowheads="1"/>
              </p:cNvSpPr>
              <p:nvPr/>
            </p:nvSpPr>
            <p:spPr bwMode="auto">
              <a:xfrm>
                <a:off x="1978694" y="33844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611" name="Line 97"/>
              <p:cNvSpPr>
                <a:spLocks noChangeShapeType="1"/>
              </p:cNvSpPr>
              <p:nvPr/>
            </p:nvSpPr>
            <p:spPr bwMode="auto">
              <a:xfrm>
                <a:off x="1647328" y="27587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12" name="Line 98"/>
              <p:cNvSpPr>
                <a:spLocks noChangeShapeType="1"/>
              </p:cNvSpPr>
              <p:nvPr/>
            </p:nvSpPr>
            <p:spPr bwMode="auto">
              <a:xfrm flipH="1">
                <a:off x="1406446" y="349832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13" name="Rectangle 99"/>
              <p:cNvSpPr>
                <a:spLocks noChangeArrowheads="1"/>
              </p:cNvSpPr>
              <p:nvPr/>
            </p:nvSpPr>
            <p:spPr bwMode="auto">
              <a:xfrm flipH="1">
                <a:off x="1022501" y="340664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614" name="Oval 100"/>
              <p:cNvSpPr>
                <a:spLocks noChangeArrowheads="1"/>
              </p:cNvSpPr>
              <p:nvPr/>
            </p:nvSpPr>
            <p:spPr bwMode="auto">
              <a:xfrm flipH="1">
                <a:off x="1234649" y="316300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615" name="Rectangle 101"/>
              <p:cNvSpPr>
                <a:spLocks noChangeArrowheads="1"/>
              </p:cNvSpPr>
              <p:nvPr/>
            </p:nvSpPr>
            <p:spPr bwMode="auto">
              <a:xfrm flipH="1">
                <a:off x="797515" y="311685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616" name="Rectangle 102"/>
              <p:cNvSpPr>
                <a:spLocks noChangeArrowheads="1"/>
              </p:cNvSpPr>
              <p:nvPr/>
            </p:nvSpPr>
            <p:spPr bwMode="auto">
              <a:xfrm flipH="1">
                <a:off x="1737812" y="291873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617" name="Oval 103"/>
              <p:cNvSpPr>
                <a:spLocks noChangeArrowheads="1"/>
              </p:cNvSpPr>
              <p:nvPr/>
            </p:nvSpPr>
            <p:spPr bwMode="auto">
              <a:xfrm flipH="1">
                <a:off x="1340417" y="2827064"/>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618" name="Oval 104"/>
              <p:cNvSpPr>
                <a:spLocks noChangeArrowheads="1"/>
              </p:cNvSpPr>
              <p:nvPr/>
            </p:nvSpPr>
            <p:spPr bwMode="auto">
              <a:xfrm flipH="1">
                <a:off x="956473" y="2887976"/>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619" name="Line 105"/>
              <p:cNvSpPr>
                <a:spLocks noChangeShapeType="1"/>
              </p:cNvSpPr>
              <p:nvPr/>
            </p:nvSpPr>
            <p:spPr bwMode="auto">
              <a:xfrm flipH="1">
                <a:off x="1326967" y="3284825"/>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20" name="Line 106"/>
              <p:cNvSpPr>
                <a:spLocks noChangeShapeType="1"/>
              </p:cNvSpPr>
              <p:nvPr/>
            </p:nvSpPr>
            <p:spPr bwMode="auto">
              <a:xfrm>
                <a:off x="1155170" y="3529087"/>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21" name="Line 107"/>
              <p:cNvSpPr>
                <a:spLocks noChangeShapeType="1"/>
              </p:cNvSpPr>
              <p:nvPr/>
            </p:nvSpPr>
            <p:spPr bwMode="auto">
              <a:xfrm flipV="1">
                <a:off x="1750651" y="3040563"/>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22" name="Line 108"/>
              <p:cNvSpPr>
                <a:spLocks noChangeShapeType="1"/>
              </p:cNvSpPr>
              <p:nvPr/>
            </p:nvSpPr>
            <p:spPr bwMode="auto">
              <a:xfrm>
                <a:off x="1473086" y="2948887"/>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23" name="Line 109"/>
              <p:cNvSpPr>
                <a:spLocks noChangeShapeType="1"/>
              </p:cNvSpPr>
              <p:nvPr/>
            </p:nvSpPr>
            <p:spPr bwMode="auto">
              <a:xfrm flipH="1">
                <a:off x="1366706" y="2948887"/>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24" name="Line 110"/>
              <p:cNvSpPr>
                <a:spLocks noChangeShapeType="1"/>
              </p:cNvSpPr>
              <p:nvPr/>
            </p:nvSpPr>
            <p:spPr bwMode="auto">
              <a:xfrm flipH="1">
                <a:off x="1168009" y="288797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25" name="Line 111"/>
              <p:cNvSpPr>
                <a:spLocks noChangeShapeType="1"/>
              </p:cNvSpPr>
              <p:nvPr/>
            </p:nvSpPr>
            <p:spPr bwMode="auto">
              <a:xfrm>
                <a:off x="916733" y="3239295"/>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26" name="Line 112"/>
              <p:cNvSpPr>
                <a:spLocks noChangeShapeType="1"/>
              </p:cNvSpPr>
              <p:nvPr/>
            </p:nvSpPr>
            <p:spPr bwMode="auto">
              <a:xfrm>
                <a:off x="1049402" y="301041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27" name="Line 113"/>
              <p:cNvSpPr>
                <a:spLocks noChangeShapeType="1"/>
              </p:cNvSpPr>
              <p:nvPr/>
            </p:nvSpPr>
            <p:spPr bwMode="auto">
              <a:xfrm flipH="1" flipV="1">
                <a:off x="1552565" y="2903357"/>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28" name="Line 114"/>
              <p:cNvSpPr>
                <a:spLocks noChangeShapeType="1"/>
              </p:cNvSpPr>
              <p:nvPr/>
            </p:nvSpPr>
            <p:spPr bwMode="auto">
              <a:xfrm flipH="1">
                <a:off x="1115430" y="2918739"/>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29" name="Line 115"/>
              <p:cNvSpPr>
                <a:spLocks noChangeShapeType="1"/>
              </p:cNvSpPr>
              <p:nvPr/>
            </p:nvSpPr>
            <p:spPr bwMode="auto">
              <a:xfrm flipV="1">
                <a:off x="1380156" y="3040563"/>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30" name="Line 116"/>
              <p:cNvSpPr>
                <a:spLocks noChangeShapeType="1"/>
              </p:cNvSpPr>
              <p:nvPr/>
            </p:nvSpPr>
            <p:spPr bwMode="auto">
              <a:xfrm flipH="1">
                <a:off x="1353867" y="3040563"/>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31" name="Oval 117"/>
              <p:cNvSpPr>
                <a:spLocks noChangeArrowheads="1"/>
              </p:cNvSpPr>
              <p:nvPr/>
            </p:nvSpPr>
            <p:spPr bwMode="auto">
              <a:xfrm flipH="1">
                <a:off x="1592304" y="339188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632" name="Rectangle 118"/>
              <p:cNvSpPr>
                <a:spLocks noChangeArrowheads="1"/>
              </p:cNvSpPr>
              <p:nvPr/>
            </p:nvSpPr>
            <p:spPr bwMode="auto">
              <a:xfrm flipH="1">
                <a:off x="1260938" y="3620763"/>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633" name="Line 119"/>
              <p:cNvSpPr>
                <a:spLocks noChangeShapeType="1"/>
              </p:cNvSpPr>
              <p:nvPr/>
            </p:nvSpPr>
            <p:spPr bwMode="auto">
              <a:xfrm flipH="1">
                <a:off x="943022" y="2995033"/>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34" name="Line 120"/>
              <p:cNvSpPr>
                <a:spLocks noChangeShapeType="1"/>
              </p:cNvSpPr>
              <p:nvPr/>
            </p:nvSpPr>
            <p:spPr bwMode="auto">
              <a:xfrm flipH="1" flipV="1">
                <a:off x="2110751" y="35100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35" name="Rectangle 121"/>
              <p:cNvSpPr>
                <a:spLocks noChangeArrowheads="1"/>
              </p:cNvSpPr>
              <p:nvPr/>
            </p:nvSpPr>
            <p:spPr bwMode="auto">
              <a:xfrm flipH="1" flipV="1">
                <a:off x="1726807" y="36016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636" name="Oval 122"/>
              <p:cNvSpPr>
                <a:spLocks noChangeArrowheads="1"/>
              </p:cNvSpPr>
              <p:nvPr/>
            </p:nvSpPr>
            <p:spPr bwMode="auto">
              <a:xfrm flipH="1" flipV="1">
                <a:off x="1938955" y="38459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637" name="Rectangle 123"/>
              <p:cNvSpPr>
                <a:spLocks noChangeArrowheads="1"/>
              </p:cNvSpPr>
              <p:nvPr/>
            </p:nvSpPr>
            <p:spPr bwMode="auto">
              <a:xfrm flipH="1" flipV="1">
                <a:off x="1501820" y="38914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638" name="Rectangle 124"/>
              <p:cNvSpPr>
                <a:spLocks noChangeArrowheads="1"/>
              </p:cNvSpPr>
              <p:nvPr/>
            </p:nvSpPr>
            <p:spPr bwMode="auto">
              <a:xfrm flipH="1" flipV="1">
                <a:off x="2442117" y="4090214"/>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639" name="Oval 125"/>
              <p:cNvSpPr>
                <a:spLocks noChangeArrowheads="1"/>
              </p:cNvSpPr>
              <p:nvPr/>
            </p:nvSpPr>
            <p:spPr bwMode="auto">
              <a:xfrm flipH="1" flipV="1">
                <a:off x="2044723" y="41818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640" name="Oval 126"/>
              <p:cNvSpPr>
                <a:spLocks noChangeArrowheads="1"/>
              </p:cNvSpPr>
              <p:nvPr/>
            </p:nvSpPr>
            <p:spPr bwMode="auto">
              <a:xfrm flipH="1" flipV="1">
                <a:off x="1660778" y="41203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641" name="Line 127"/>
              <p:cNvSpPr>
                <a:spLocks noChangeShapeType="1"/>
              </p:cNvSpPr>
              <p:nvPr/>
            </p:nvSpPr>
            <p:spPr bwMode="auto">
              <a:xfrm flipH="1" flipV="1">
                <a:off x="2031272" y="35100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42" name="Line 128"/>
              <p:cNvSpPr>
                <a:spLocks noChangeShapeType="1"/>
              </p:cNvSpPr>
              <p:nvPr/>
            </p:nvSpPr>
            <p:spPr bwMode="auto">
              <a:xfrm flipV="1">
                <a:off x="1859476" y="35100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43" name="Line 129"/>
              <p:cNvSpPr>
                <a:spLocks noChangeShapeType="1"/>
              </p:cNvSpPr>
              <p:nvPr/>
            </p:nvSpPr>
            <p:spPr bwMode="auto">
              <a:xfrm>
                <a:off x="2454956" y="37388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44" name="Line 130"/>
              <p:cNvSpPr>
                <a:spLocks noChangeShapeType="1"/>
              </p:cNvSpPr>
              <p:nvPr/>
            </p:nvSpPr>
            <p:spPr bwMode="auto">
              <a:xfrm flipV="1">
                <a:off x="2177391" y="37388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45" name="Line 131"/>
              <p:cNvSpPr>
                <a:spLocks noChangeShapeType="1"/>
              </p:cNvSpPr>
              <p:nvPr/>
            </p:nvSpPr>
            <p:spPr bwMode="auto">
              <a:xfrm flipH="1" flipV="1">
                <a:off x="2071012" y="39677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46" name="Line 132"/>
              <p:cNvSpPr>
                <a:spLocks noChangeShapeType="1"/>
              </p:cNvSpPr>
              <p:nvPr/>
            </p:nvSpPr>
            <p:spPr bwMode="auto">
              <a:xfrm flipH="1" flipV="1">
                <a:off x="1872315" y="41818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47" name="Line 133"/>
              <p:cNvSpPr>
                <a:spLocks noChangeShapeType="1"/>
              </p:cNvSpPr>
              <p:nvPr/>
            </p:nvSpPr>
            <p:spPr bwMode="auto">
              <a:xfrm flipV="1">
                <a:off x="1621039" y="37241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48" name="Line 134"/>
              <p:cNvSpPr>
                <a:spLocks noChangeShapeType="1"/>
              </p:cNvSpPr>
              <p:nvPr/>
            </p:nvSpPr>
            <p:spPr bwMode="auto">
              <a:xfrm flipV="1">
                <a:off x="1753707" y="37241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49" name="Line 135"/>
              <p:cNvSpPr>
                <a:spLocks noChangeShapeType="1"/>
              </p:cNvSpPr>
              <p:nvPr/>
            </p:nvSpPr>
            <p:spPr bwMode="auto">
              <a:xfrm flipH="1">
                <a:off x="2256870" y="41818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50" name="Line 136"/>
              <p:cNvSpPr>
                <a:spLocks noChangeShapeType="1"/>
              </p:cNvSpPr>
              <p:nvPr/>
            </p:nvSpPr>
            <p:spPr bwMode="auto">
              <a:xfrm flipH="1" flipV="1">
                <a:off x="1819736" y="37241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51" name="Line 137"/>
              <p:cNvSpPr>
                <a:spLocks noChangeShapeType="1"/>
              </p:cNvSpPr>
              <p:nvPr/>
            </p:nvSpPr>
            <p:spPr bwMode="auto">
              <a:xfrm>
                <a:off x="2084462" y="35100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52" name="Line 138"/>
              <p:cNvSpPr>
                <a:spLocks noChangeShapeType="1"/>
              </p:cNvSpPr>
              <p:nvPr/>
            </p:nvSpPr>
            <p:spPr bwMode="auto">
              <a:xfrm flipH="1" flipV="1">
                <a:off x="2058173" y="35100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53" name="Oval 139"/>
              <p:cNvSpPr>
                <a:spLocks noChangeArrowheads="1"/>
              </p:cNvSpPr>
              <p:nvPr/>
            </p:nvSpPr>
            <p:spPr bwMode="auto">
              <a:xfrm flipH="1" flipV="1">
                <a:off x="2296610" y="36170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654" name="Rectangle 140"/>
              <p:cNvSpPr>
                <a:spLocks noChangeArrowheads="1"/>
              </p:cNvSpPr>
              <p:nvPr/>
            </p:nvSpPr>
            <p:spPr bwMode="auto">
              <a:xfrm flipH="1" flipV="1">
                <a:off x="1965244" y="33881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655" name="Line 141"/>
              <p:cNvSpPr>
                <a:spLocks noChangeShapeType="1"/>
              </p:cNvSpPr>
              <p:nvPr/>
            </p:nvSpPr>
            <p:spPr bwMode="auto">
              <a:xfrm flipH="1" flipV="1">
                <a:off x="1647328" y="39677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56" name="Line 143"/>
              <p:cNvSpPr>
                <a:spLocks noChangeShapeType="1"/>
              </p:cNvSpPr>
              <p:nvPr/>
            </p:nvSpPr>
            <p:spPr bwMode="auto">
              <a:xfrm flipH="1" flipV="1">
                <a:off x="5996951" y="22908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57" name="Rectangle 144"/>
              <p:cNvSpPr>
                <a:spLocks noChangeArrowheads="1"/>
              </p:cNvSpPr>
              <p:nvPr/>
            </p:nvSpPr>
            <p:spPr bwMode="auto">
              <a:xfrm flipH="1" flipV="1">
                <a:off x="5613007" y="23824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658" name="Oval 145"/>
              <p:cNvSpPr>
                <a:spLocks noChangeArrowheads="1"/>
              </p:cNvSpPr>
              <p:nvPr/>
            </p:nvSpPr>
            <p:spPr bwMode="auto">
              <a:xfrm flipV="1">
                <a:off x="5825155" y="26267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659" name="Rectangle 146"/>
              <p:cNvSpPr>
                <a:spLocks noChangeArrowheads="1"/>
              </p:cNvSpPr>
              <p:nvPr/>
            </p:nvSpPr>
            <p:spPr bwMode="auto">
              <a:xfrm flipH="1" flipV="1">
                <a:off x="5388020" y="26722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660" name="Rectangle 147"/>
              <p:cNvSpPr>
                <a:spLocks noChangeArrowheads="1"/>
              </p:cNvSpPr>
              <p:nvPr/>
            </p:nvSpPr>
            <p:spPr bwMode="auto">
              <a:xfrm flipH="1" flipV="1">
                <a:off x="6328317" y="2871014"/>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661" name="Oval 148"/>
              <p:cNvSpPr>
                <a:spLocks noChangeArrowheads="1"/>
              </p:cNvSpPr>
              <p:nvPr/>
            </p:nvSpPr>
            <p:spPr bwMode="auto">
              <a:xfrm flipH="1" flipV="1">
                <a:off x="5930923" y="29626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662" name="Oval 149"/>
              <p:cNvSpPr>
                <a:spLocks noChangeArrowheads="1"/>
              </p:cNvSpPr>
              <p:nvPr/>
            </p:nvSpPr>
            <p:spPr bwMode="auto">
              <a:xfrm flipH="1" flipV="1">
                <a:off x="5546978" y="29011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663" name="Line 150"/>
              <p:cNvSpPr>
                <a:spLocks noChangeShapeType="1"/>
              </p:cNvSpPr>
              <p:nvPr/>
            </p:nvSpPr>
            <p:spPr bwMode="auto">
              <a:xfrm flipH="1" flipV="1">
                <a:off x="5917472" y="22908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64" name="Line 151"/>
              <p:cNvSpPr>
                <a:spLocks noChangeShapeType="1"/>
              </p:cNvSpPr>
              <p:nvPr/>
            </p:nvSpPr>
            <p:spPr bwMode="auto">
              <a:xfrm flipV="1">
                <a:off x="5745676" y="22908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65" name="Line 152"/>
              <p:cNvSpPr>
                <a:spLocks noChangeShapeType="1"/>
              </p:cNvSpPr>
              <p:nvPr/>
            </p:nvSpPr>
            <p:spPr bwMode="auto">
              <a:xfrm>
                <a:off x="6341156" y="25196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66" name="Line 153"/>
              <p:cNvSpPr>
                <a:spLocks noChangeShapeType="1"/>
              </p:cNvSpPr>
              <p:nvPr/>
            </p:nvSpPr>
            <p:spPr bwMode="auto">
              <a:xfrm flipV="1">
                <a:off x="6063591" y="25196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67" name="Line 154"/>
              <p:cNvSpPr>
                <a:spLocks noChangeShapeType="1"/>
              </p:cNvSpPr>
              <p:nvPr/>
            </p:nvSpPr>
            <p:spPr bwMode="auto">
              <a:xfrm flipH="1" flipV="1">
                <a:off x="5957212" y="27485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68" name="Line 155"/>
              <p:cNvSpPr>
                <a:spLocks noChangeShapeType="1"/>
              </p:cNvSpPr>
              <p:nvPr/>
            </p:nvSpPr>
            <p:spPr bwMode="auto">
              <a:xfrm flipH="1" flipV="1">
                <a:off x="5758515" y="29626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69" name="Line 156"/>
              <p:cNvSpPr>
                <a:spLocks noChangeShapeType="1"/>
              </p:cNvSpPr>
              <p:nvPr/>
            </p:nvSpPr>
            <p:spPr bwMode="auto">
              <a:xfrm flipV="1">
                <a:off x="5507239" y="25049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70" name="Line 157"/>
              <p:cNvSpPr>
                <a:spLocks noChangeShapeType="1"/>
              </p:cNvSpPr>
              <p:nvPr/>
            </p:nvSpPr>
            <p:spPr bwMode="auto">
              <a:xfrm flipV="1">
                <a:off x="5639907" y="25049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71" name="Line 158"/>
              <p:cNvSpPr>
                <a:spLocks noChangeShapeType="1"/>
              </p:cNvSpPr>
              <p:nvPr/>
            </p:nvSpPr>
            <p:spPr bwMode="auto">
              <a:xfrm flipH="1">
                <a:off x="6143070" y="29626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72" name="Line 159"/>
              <p:cNvSpPr>
                <a:spLocks noChangeShapeType="1"/>
              </p:cNvSpPr>
              <p:nvPr/>
            </p:nvSpPr>
            <p:spPr bwMode="auto">
              <a:xfrm flipH="1" flipV="1">
                <a:off x="5705936" y="25049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73" name="Line 160"/>
              <p:cNvSpPr>
                <a:spLocks noChangeShapeType="1"/>
              </p:cNvSpPr>
              <p:nvPr/>
            </p:nvSpPr>
            <p:spPr bwMode="auto">
              <a:xfrm>
                <a:off x="5970662" y="22908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74" name="Line 161"/>
              <p:cNvSpPr>
                <a:spLocks noChangeShapeType="1"/>
              </p:cNvSpPr>
              <p:nvPr/>
            </p:nvSpPr>
            <p:spPr bwMode="auto">
              <a:xfrm flipH="1" flipV="1">
                <a:off x="5944373" y="22908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75" name="Oval 162"/>
              <p:cNvSpPr>
                <a:spLocks noChangeArrowheads="1"/>
              </p:cNvSpPr>
              <p:nvPr/>
            </p:nvSpPr>
            <p:spPr bwMode="auto">
              <a:xfrm flipH="1" flipV="1">
                <a:off x="6182810" y="23978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676" name="Rectangle 163"/>
              <p:cNvSpPr>
                <a:spLocks noChangeArrowheads="1"/>
              </p:cNvSpPr>
              <p:nvPr/>
            </p:nvSpPr>
            <p:spPr bwMode="auto">
              <a:xfrm flipH="1" flipV="1">
                <a:off x="5851444" y="21689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677" name="Line 164"/>
              <p:cNvSpPr>
                <a:spLocks noChangeShapeType="1"/>
              </p:cNvSpPr>
              <p:nvPr/>
            </p:nvSpPr>
            <p:spPr bwMode="auto">
              <a:xfrm flipH="1" flipV="1">
                <a:off x="5758411" y="27485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78" name="Line 165"/>
              <p:cNvSpPr>
                <a:spLocks noChangeShapeType="1"/>
              </p:cNvSpPr>
              <p:nvPr/>
            </p:nvSpPr>
            <p:spPr bwMode="auto">
              <a:xfrm flipH="1">
                <a:off x="5028531" y="20428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79" name="Rectangle 166"/>
              <p:cNvSpPr>
                <a:spLocks noChangeArrowheads="1"/>
              </p:cNvSpPr>
              <p:nvPr/>
            </p:nvSpPr>
            <p:spPr bwMode="auto">
              <a:xfrm flipH="1">
                <a:off x="4644587" y="19511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680" name="Oval 167"/>
              <p:cNvSpPr>
                <a:spLocks noChangeArrowheads="1"/>
              </p:cNvSpPr>
              <p:nvPr/>
            </p:nvSpPr>
            <p:spPr bwMode="auto">
              <a:xfrm flipH="1">
                <a:off x="4856734" y="17075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681" name="Rectangle 168"/>
              <p:cNvSpPr>
                <a:spLocks noChangeArrowheads="1"/>
              </p:cNvSpPr>
              <p:nvPr/>
            </p:nvSpPr>
            <p:spPr bwMode="auto">
              <a:xfrm flipH="1">
                <a:off x="4419600" y="16613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682" name="Rectangle 169"/>
              <p:cNvSpPr>
                <a:spLocks noChangeArrowheads="1"/>
              </p:cNvSpPr>
              <p:nvPr/>
            </p:nvSpPr>
            <p:spPr bwMode="auto">
              <a:xfrm flipH="1">
                <a:off x="5359897" y="1463275"/>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683" name="Oval 170"/>
              <p:cNvSpPr>
                <a:spLocks noChangeArrowheads="1"/>
              </p:cNvSpPr>
              <p:nvPr/>
            </p:nvSpPr>
            <p:spPr bwMode="auto">
              <a:xfrm flipH="1">
                <a:off x="4962502" y="13716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684" name="Oval 171"/>
              <p:cNvSpPr>
                <a:spLocks noChangeArrowheads="1"/>
              </p:cNvSpPr>
              <p:nvPr/>
            </p:nvSpPr>
            <p:spPr bwMode="auto">
              <a:xfrm flipH="1">
                <a:off x="4578558" y="14325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685" name="Line 172"/>
              <p:cNvSpPr>
                <a:spLocks noChangeShapeType="1"/>
              </p:cNvSpPr>
              <p:nvPr/>
            </p:nvSpPr>
            <p:spPr bwMode="auto">
              <a:xfrm flipH="1">
                <a:off x="4949052" y="18293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86" name="Line 173"/>
              <p:cNvSpPr>
                <a:spLocks noChangeShapeType="1"/>
              </p:cNvSpPr>
              <p:nvPr/>
            </p:nvSpPr>
            <p:spPr bwMode="auto">
              <a:xfrm>
                <a:off x="4777255" y="20736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87" name="Line 174"/>
              <p:cNvSpPr>
                <a:spLocks noChangeShapeType="1"/>
              </p:cNvSpPr>
              <p:nvPr/>
            </p:nvSpPr>
            <p:spPr bwMode="auto">
              <a:xfrm flipV="1">
                <a:off x="5372736" y="15850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88" name="Line 175"/>
              <p:cNvSpPr>
                <a:spLocks noChangeShapeType="1"/>
              </p:cNvSpPr>
              <p:nvPr/>
            </p:nvSpPr>
            <p:spPr bwMode="auto">
              <a:xfrm>
                <a:off x="5095171" y="14934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89" name="Line 176"/>
              <p:cNvSpPr>
                <a:spLocks noChangeShapeType="1"/>
              </p:cNvSpPr>
              <p:nvPr/>
            </p:nvSpPr>
            <p:spPr bwMode="auto">
              <a:xfrm flipH="1">
                <a:off x="4988792" y="14934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90" name="Line 177"/>
              <p:cNvSpPr>
                <a:spLocks noChangeShapeType="1"/>
              </p:cNvSpPr>
              <p:nvPr/>
            </p:nvSpPr>
            <p:spPr bwMode="auto">
              <a:xfrm flipH="1">
                <a:off x="4790094" y="14325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91" name="Line 178"/>
              <p:cNvSpPr>
                <a:spLocks noChangeShapeType="1"/>
              </p:cNvSpPr>
              <p:nvPr/>
            </p:nvSpPr>
            <p:spPr bwMode="auto">
              <a:xfrm>
                <a:off x="4538818" y="17838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92" name="Line 179"/>
              <p:cNvSpPr>
                <a:spLocks noChangeShapeType="1"/>
              </p:cNvSpPr>
              <p:nvPr/>
            </p:nvSpPr>
            <p:spPr bwMode="auto">
              <a:xfrm>
                <a:off x="4671487" y="15549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93" name="Line 180"/>
              <p:cNvSpPr>
                <a:spLocks noChangeShapeType="1"/>
              </p:cNvSpPr>
              <p:nvPr/>
            </p:nvSpPr>
            <p:spPr bwMode="auto">
              <a:xfrm flipH="1" flipV="1">
                <a:off x="5174650" y="14478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94" name="Line 181"/>
              <p:cNvSpPr>
                <a:spLocks noChangeShapeType="1"/>
              </p:cNvSpPr>
              <p:nvPr/>
            </p:nvSpPr>
            <p:spPr bwMode="auto">
              <a:xfrm flipH="1">
                <a:off x="4737516" y="14632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95" name="Line 182"/>
              <p:cNvSpPr>
                <a:spLocks noChangeShapeType="1"/>
              </p:cNvSpPr>
              <p:nvPr/>
            </p:nvSpPr>
            <p:spPr bwMode="auto">
              <a:xfrm flipV="1">
                <a:off x="5002242" y="15850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96" name="Line 183"/>
              <p:cNvSpPr>
                <a:spLocks noChangeShapeType="1"/>
              </p:cNvSpPr>
              <p:nvPr/>
            </p:nvSpPr>
            <p:spPr bwMode="auto">
              <a:xfrm flipH="1">
                <a:off x="4975953" y="15850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97" name="Oval 184"/>
              <p:cNvSpPr>
                <a:spLocks noChangeArrowheads="1"/>
              </p:cNvSpPr>
              <p:nvPr/>
            </p:nvSpPr>
            <p:spPr bwMode="auto">
              <a:xfrm flipH="1">
                <a:off x="5214389" y="19364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698" name="Rectangle 185"/>
              <p:cNvSpPr>
                <a:spLocks noChangeArrowheads="1"/>
              </p:cNvSpPr>
              <p:nvPr/>
            </p:nvSpPr>
            <p:spPr bwMode="auto">
              <a:xfrm flipH="1">
                <a:off x="4883023" y="21652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699" name="Line 186"/>
              <p:cNvSpPr>
                <a:spLocks noChangeShapeType="1"/>
              </p:cNvSpPr>
              <p:nvPr/>
            </p:nvSpPr>
            <p:spPr bwMode="auto">
              <a:xfrm flipH="1">
                <a:off x="4565108" y="15395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00" name="Line 187"/>
              <p:cNvSpPr>
                <a:spLocks noChangeShapeType="1"/>
              </p:cNvSpPr>
              <p:nvPr/>
            </p:nvSpPr>
            <p:spPr bwMode="auto">
              <a:xfrm>
                <a:off x="5388632" y="227912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01" name="Rectangle 188"/>
              <p:cNvSpPr>
                <a:spLocks noChangeArrowheads="1"/>
              </p:cNvSpPr>
              <p:nvPr/>
            </p:nvSpPr>
            <p:spPr bwMode="auto">
              <a:xfrm>
                <a:off x="5839216" y="218744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02" name="Oval 189"/>
              <p:cNvSpPr>
                <a:spLocks noChangeArrowheads="1"/>
              </p:cNvSpPr>
              <p:nvPr/>
            </p:nvSpPr>
            <p:spPr bwMode="auto">
              <a:xfrm>
                <a:off x="5561040" y="194380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03" name="Rectangle 190"/>
              <p:cNvSpPr>
                <a:spLocks noChangeArrowheads="1"/>
              </p:cNvSpPr>
              <p:nvPr/>
            </p:nvSpPr>
            <p:spPr bwMode="auto">
              <a:xfrm>
                <a:off x="6064203" y="189765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04" name="Rectangle 191"/>
              <p:cNvSpPr>
                <a:spLocks noChangeArrowheads="1"/>
              </p:cNvSpPr>
              <p:nvPr/>
            </p:nvSpPr>
            <p:spPr bwMode="auto">
              <a:xfrm>
                <a:off x="5123906" y="169953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05" name="Oval 192"/>
              <p:cNvSpPr>
                <a:spLocks noChangeArrowheads="1"/>
              </p:cNvSpPr>
              <p:nvPr/>
            </p:nvSpPr>
            <p:spPr bwMode="auto">
              <a:xfrm>
                <a:off x="5454660" y="1607864"/>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06" name="Oval 193"/>
              <p:cNvSpPr>
                <a:spLocks noChangeArrowheads="1"/>
              </p:cNvSpPr>
              <p:nvPr/>
            </p:nvSpPr>
            <p:spPr bwMode="auto">
              <a:xfrm>
                <a:off x="5839216" y="1668776"/>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07" name="Line 194"/>
              <p:cNvSpPr>
                <a:spLocks noChangeShapeType="1"/>
              </p:cNvSpPr>
              <p:nvPr/>
            </p:nvSpPr>
            <p:spPr bwMode="auto">
              <a:xfrm>
                <a:off x="5666808" y="2065625"/>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08" name="Line 195"/>
              <p:cNvSpPr>
                <a:spLocks noChangeShapeType="1"/>
              </p:cNvSpPr>
              <p:nvPr/>
            </p:nvSpPr>
            <p:spPr bwMode="auto">
              <a:xfrm flipH="1">
                <a:off x="5746287" y="2309887"/>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09" name="Line 196"/>
              <p:cNvSpPr>
                <a:spLocks noChangeShapeType="1"/>
              </p:cNvSpPr>
              <p:nvPr/>
            </p:nvSpPr>
            <p:spPr bwMode="auto">
              <a:xfrm flipH="1" flipV="1">
                <a:off x="5163645" y="1821363"/>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10" name="Line 197"/>
              <p:cNvSpPr>
                <a:spLocks noChangeShapeType="1"/>
              </p:cNvSpPr>
              <p:nvPr/>
            </p:nvSpPr>
            <p:spPr bwMode="auto">
              <a:xfrm flipH="1">
                <a:off x="5362343" y="1729687"/>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11" name="Line 198"/>
              <p:cNvSpPr>
                <a:spLocks noChangeShapeType="1"/>
              </p:cNvSpPr>
              <p:nvPr/>
            </p:nvSpPr>
            <p:spPr bwMode="auto">
              <a:xfrm>
                <a:off x="5587329" y="1729687"/>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12" name="Line 199"/>
              <p:cNvSpPr>
                <a:spLocks noChangeShapeType="1"/>
              </p:cNvSpPr>
              <p:nvPr/>
            </p:nvSpPr>
            <p:spPr bwMode="auto">
              <a:xfrm>
                <a:off x="5666808" y="166877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13" name="Line 200"/>
              <p:cNvSpPr>
                <a:spLocks noChangeShapeType="1"/>
              </p:cNvSpPr>
              <p:nvPr/>
            </p:nvSpPr>
            <p:spPr bwMode="auto">
              <a:xfrm flipH="1">
                <a:off x="5971274" y="2020095"/>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14" name="Line 201"/>
              <p:cNvSpPr>
                <a:spLocks noChangeShapeType="1"/>
              </p:cNvSpPr>
              <p:nvPr/>
            </p:nvSpPr>
            <p:spPr bwMode="auto">
              <a:xfrm flipH="1">
                <a:off x="5918695" y="179121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15" name="Line 202"/>
              <p:cNvSpPr>
                <a:spLocks noChangeShapeType="1"/>
              </p:cNvSpPr>
              <p:nvPr/>
            </p:nvSpPr>
            <p:spPr bwMode="auto">
              <a:xfrm flipV="1">
                <a:off x="5269413" y="1684157"/>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16" name="Line 203"/>
              <p:cNvSpPr>
                <a:spLocks noChangeShapeType="1"/>
              </p:cNvSpPr>
              <p:nvPr/>
            </p:nvSpPr>
            <p:spPr bwMode="auto">
              <a:xfrm>
                <a:off x="5653358" y="1699539"/>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17" name="Line 204"/>
              <p:cNvSpPr>
                <a:spLocks noChangeShapeType="1"/>
              </p:cNvSpPr>
              <p:nvPr/>
            </p:nvSpPr>
            <p:spPr bwMode="auto">
              <a:xfrm flipH="1" flipV="1">
                <a:off x="5229674" y="1821363"/>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18" name="Line 205"/>
              <p:cNvSpPr>
                <a:spLocks noChangeShapeType="1"/>
              </p:cNvSpPr>
              <p:nvPr/>
            </p:nvSpPr>
            <p:spPr bwMode="auto">
              <a:xfrm>
                <a:off x="5256574" y="1821363"/>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19" name="Oval 206"/>
              <p:cNvSpPr>
                <a:spLocks noChangeArrowheads="1"/>
              </p:cNvSpPr>
              <p:nvPr/>
            </p:nvSpPr>
            <p:spPr bwMode="auto">
              <a:xfrm>
                <a:off x="5203385" y="217268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20" name="Rectangle 207"/>
              <p:cNvSpPr>
                <a:spLocks noChangeArrowheads="1"/>
              </p:cNvSpPr>
              <p:nvPr/>
            </p:nvSpPr>
            <p:spPr bwMode="auto">
              <a:xfrm>
                <a:off x="5600779" y="2401563"/>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21" name="Line 208"/>
              <p:cNvSpPr>
                <a:spLocks noChangeShapeType="1"/>
              </p:cNvSpPr>
              <p:nvPr/>
            </p:nvSpPr>
            <p:spPr bwMode="auto">
              <a:xfrm>
                <a:off x="5269413" y="1775833"/>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22" name="Line 209"/>
              <p:cNvSpPr>
                <a:spLocks noChangeShapeType="1"/>
              </p:cNvSpPr>
              <p:nvPr/>
            </p:nvSpPr>
            <p:spPr bwMode="auto">
              <a:xfrm flipV="1">
                <a:off x="4684326" y="22908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23" name="Rectangle 210"/>
              <p:cNvSpPr>
                <a:spLocks noChangeArrowheads="1"/>
              </p:cNvSpPr>
              <p:nvPr/>
            </p:nvSpPr>
            <p:spPr bwMode="auto">
              <a:xfrm flipV="1">
                <a:off x="5134910" y="23824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24" name="Oval 211"/>
              <p:cNvSpPr>
                <a:spLocks noChangeArrowheads="1"/>
              </p:cNvSpPr>
              <p:nvPr/>
            </p:nvSpPr>
            <p:spPr bwMode="auto">
              <a:xfrm flipV="1">
                <a:off x="4856734" y="26267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25" name="Rectangle 212"/>
              <p:cNvSpPr>
                <a:spLocks noChangeArrowheads="1"/>
              </p:cNvSpPr>
              <p:nvPr/>
            </p:nvSpPr>
            <p:spPr bwMode="auto">
              <a:xfrm flipV="1">
                <a:off x="5359897" y="26722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26" name="Rectangle 213"/>
              <p:cNvSpPr>
                <a:spLocks noChangeArrowheads="1"/>
              </p:cNvSpPr>
              <p:nvPr/>
            </p:nvSpPr>
            <p:spPr bwMode="auto">
              <a:xfrm flipV="1">
                <a:off x="4419600" y="2871014"/>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27" name="Oval 214"/>
              <p:cNvSpPr>
                <a:spLocks noChangeArrowheads="1"/>
              </p:cNvSpPr>
              <p:nvPr/>
            </p:nvSpPr>
            <p:spPr bwMode="auto">
              <a:xfrm flipV="1">
                <a:off x="4750355" y="29626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28" name="Oval 215"/>
              <p:cNvSpPr>
                <a:spLocks noChangeArrowheads="1"/>
              </p:cNvSpPr>
              <p:nvPr/>
            </p:nvSpPr>
            <p:spPr bwMode="auto">
              <a:xfrm flipV="1">
                <a:off x="5134910" y="29011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29" name="Line 216"/>
              <p:cNvSpPr>
                <a:spLocks noChangeShapeType="1"/>
              </p:cNvSpPr>
              <p:nvPr/>
            </p:nvSpPr>
            <p:spPr bwMode="auto">
              <a:xfrm flipV="1">
                <a:off x="4962502" y="22908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30" name="Line 217"/>
              <p:cNvSpPr>
                <a:spLocks noChangeShapeType="1"/>
              </p:cNvSpPr>
              <p:nvPr/>
            </p:nvSpPr>
            <p:spPr bwMode="auto">
              <a:xfrm flipH="1" flipV="1">
                <a:off x="5041981" y="22908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31" name="Line 218"/>
              <p:cNvSpPr>
                <a:spLocks noChangeShapeType="1"/>
              </p:cNvSpPr>
              <p:nvPr/>
            </p:nvSpPr>
            <p:spPr bwMode="auto">
              <a:xfrm flipH="1">
                <a:off x="4459339" y="25196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32" name="Line 219"/>
              <p:cNvSpPr>
                <a:spLocks noChangeShapeType="1"/>
              </p:cNvSpPr>
              <p:nvPr/>
            </p:nvSpPr>
            <p:spPr bwMode="auto">
              <a:xfrm flipH="1" flipV="1">
                <a:off x="4658037" y="25196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33" name="Line 220"/>
              <p:cNvSpPr>
                <a:spLocks noChangeShapeType="1"/>
              </p:cNvSpPr>
              <p:nvPr/>
            </p:nvSpPr>
            <p:spPr bwMode="auto">
              <a:xfrm flipV="1">
                <a:off x="4883023" y="27485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34" name="Line 221"/>
              <p:cNvSpPr>
                <a:spLocks noChangeShapeType="1"/>
              </p:cNvSpPr>
              <p:nvPr/>
            </p:nvSpPr>
            <p:spPr bwMode="auto">
              <a:xfrm flipV="1">
                <a:off x="4962502" y="29626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35" name="Line 222"/>
              <p:cNvSpPr>
                <a:spLocks noChangeShapeType="1"/>
              </p:cNvSpPr>
              <p:nvPr/>
            </p:nvSpPr>
            <p:spPr bwMode="auto">
              <a:xfrm flipH="1" flipV="1">
                <a:off x="5266968" y="25049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36" name="Line 223"/>
              <p:cNvSpPr>
                <a:spLocks noChangeShapeType="1"/>
              </p:cNvSpPr>
              <p:nvPr/>
            </p:nvSpPr>
            <p:spPr bwMode="auto">
              <a:xfrm flipH="1" flipV="1">
                <a:off x="5214389" y="25049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37" name="Line 224"/>
              <p:cNvSpPr>
                <a:spLocks noChangeShapeType="1"/>
              </p:cNvSpPr>
              <p:nvPr/>
            </p:nvSpPr>
            <p:spPr bwMode="auto">
              <a:xfrm>
                <a:off x="4565108" y="29626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38" name="Line 225"/>
              <p:cNvSpPr>
                <a:spLocks noChangeShapeType="1"/>
              </p:cNvSpPr>
              <p:nvPr/>
            </p:nvSpPr>
            <p:spPr bwMode="auto">
              <a:xfrm flipV="1">
                <a:off x="4949052" y="25049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39" name="Line 226"/>
              <p:cNvSpPr>
                <a:spLocks noChangeShapeType="1"/>
              </p:cNvSpPr>
              <p:nvPr/>
            </p:nvSpPr>
            <p:spPr bwMode="auto">
              <a:xfrm flipH="1">
                <a:off x="4525368" y="22908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40" name="Line 227"/>
              <p:cNvSpPr>
                <a:spLocks noChangeShapeType="1"/>
              </p:cNvSpPr>
              <p:nvPr/>
            </p:nvSpPr>
            <p:spPr bwMode="auto">
              <a:xfrm flipV="1">
                <a:off x="4552269" y="22908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41" name="Oval 228"/>
              <p:cNvSpPr>
                <a:spLocks noChangeArrowheads="1"/>
              </p:cNvSpPr>
              <p:nvPr/>
            </p:nvSpPr>
            <p:spPr bwMode="auto">
              <a:xfrm flipV="1">
                <a:off x="4499079" y="23978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42" name="Rectangle 229"/>
              <p:cNvSpPr>
                <a:spLocks noChangeArrowheads="1"/>
              </p:cNvSpPr>
              <p:nvPr/>
            </p:nvSpPr>
            <p:spPr bwMode="auto">
              <a:xfrm flipV="1">
                <a:off x="4896474" y="21689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43" name="Line 230"/>
              <p:cNvSpPr>
                <a:spLocks noChangeShapeType="1"/>
              </p:cNvSpPr>
              <p:nvPr/>
            </p:nvSpPr>
            <p:spPr bwMode="auto">
              <a:xfrm flipV="1">
                <a:off x="4565108" y="27485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44" name="Line 232"/>
              <p:cNvSpPr>
                <a:spLocks noChangeShapeType="1"/>
              </p:cNvSpPr>
              <p:nvPr/>
            </p:nvSpPr>
            <p:spPr bwMode="auto">
              <a:xfrm>
                <a:off x="5827326" y="20428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45" name="Rectangle 233"/>
              <p:cNvSpPr>
                <a:spLocks noChangeArrowheads="1"/>
              </p:cNvSpPr>
              <p:nvPr/>
            </p:nvSpPr>
            <p:spPr bwMode="auto">
              <a:xfrm>
                <a:off x="6277910" y="19511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46" name="Oval 234"/>
              <p:cNvSpPr>
                <a:spLocks noChangeArrowheads="1"/>
              </p:cNvSpPr>
              <p:nvPr/>
            </p:nvSpPr>
            <p:spPr bwMode="auto">
              <a:xfrm flipH="1">
                <a:off x="5999734" y="17075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47" name="Rectangle 235"/>
              <p:cNvSpPr>
                <a:spLocks noChangeArrowheads="1"/>
              </p:cNvSpPr>
              <p:nvPr/>
            </p:nvSpPr>
            <p:spPr bwMode="auto">
              <a:xfrm>
                <a:off x="6502897" y="16613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48" name="Rectangle 236"/>
              <p:cNvSpPr>
                <a:spLocks noChangeArrowheads="1"/>
              </p:cNvSpPr>
              <p:nvPr/>
            </p:nvSpPr>
            <p:spPr bwMode="auto">
              <a:xfrm>
                <a:off x="5562600" y="14632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49" name="Oval 237"/>
              <p:cNvSpPr>
                <a:spLocks noChangeArrowheads="1"/>
              </p:cNvSpPr>
              <p:nvPr/>
            </p:nvSpPr>
            <p:spPr bwMode="auto">
              <a:xfrm>
                <a:off x="5893355" y="13716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50" name="Oval 238"/>
              <p:cNvSpPr>
                <a:spLocks noChangeArrowheads="1"/>
              </p:cNvSpPr>
              <p:nvPr/>
            </p:nvSpPr>
            <p:spPr bwMode="auto">
              <a:xfrm>
                <a:off x="6277910" y="14325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51" name="Line 239"/>
              <p:cNvSpPr>
                <a:spLocks noChangeShapeType="1"/>
              </p:cNvSpPr>
              <p:nvPr/>
            </p:nvSpPr>
            <p:spPr bwMode="auto">
              <a:xfrm>
                <a:off x="6105502" y="18293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52" name="Line 240"/>
              <p:cNvSpPr>
                <a:spLocks noChangeShapeType="1"/>
              </p:cNvSpPr>
              <p:nvPr/>
            </p:nvSpPr>
            <p:spPr bwMode="auto">
              <a:xfrm flipH="1">
                <a:off x="6184981" y="20736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53" name="Line 241"/>
              <p:cNvSpPr>
                <a:spLocks noChangeShapeType="1"/>
              </p:cNvSpPr>
              <p:nvPr/>
            </p:nvSpPr>
            <p:spPr bwMode="auto">
              <a:xfrm flipH="1" flipV="1">
                <a:off x="5602339" y="15850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54" name="Line 242"/>
              <p:cNvSpPr>
                <a:spLocks noChangeShapeType="1"/>
              </p:cNvSpPr>
              <p:nvPr/>
            </p:nvSpPr>
            <p:spPr bwMode="auto">
              <a:xfrm flipH="1">
                <a:off x="5801037" y="14934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55" name="Line 243"/>
              <p:cNvSpPr>
                <a:spLocks noChangeShapeType="1"/>
              </p:cNvSpPr>
              <p:nvPr/>
            </p:nvSpPr>
            <p:spPr bwMode="auto">
              <a:xfrm>
                <a:off x="6026023" y="14934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56" name="Line 244"/>
              <p:cNvSpPr>
                <a:spLocks noChangeShapeType="1"/>
              </p:cNvSpPr>
              <p:nvPr/>
            </p:nvSpPr>
            <p:spPr bwMode="auto">
              <a:xfrm>
                <a:off x="6105502" y="14325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57" name="Line 245"/>
              <p:cNvSpPr>
                <a:spLocks noChangeShapeType="1"/>
              </p:cNvSpPr>
              <p:nvPr/>
            </p:nvSpPr>
            <p:spPr bwMode="auto">
              <a:xfrm flipH="1">
                <a:off x="6409968" y="17838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58" name="Line 246"/>
              <p:cNvSpPr>
                <a:spLocks noChangeShapeType="1"/>
              </p:cNvSpPr>
              <p:nvPr/>
            </p:nvSpPr>
            <p:spPr bwMode="auto">
              <a:xfrm flipH="1">
                <a:off x="6357389" y="15549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59" name="Line 247"/>
              <p:cNvSpPr>
                <a:spLocks noChangeShapeType="1"/>
              </p:cNvSpPr>
              <p:nvPr/>
            </p:nvSpPr>
            <p:spPr bwMode="auto">
              <a:xfrm flipV="1">
                <a:off x="5708108" y="14478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60" name="Line 248"/>
              <p:cNvSpPr>
                <a:spLocks noChangeShapeType="1"/>
              </p:cNvSpPr>
              <p:nvPr/>
            </p:nvSpPr>
            <p:spPr bwMode="auto">
              <a:xfrm>
                <a:off x="6092052" y="14632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61" name="Line 249"/>
              <p:cNvSpPr>
                <a:spLocks noChangeShapeType="1"/>
              </p:cNvSpPr>
              <p:nvPr/>
            </p:nvSpPr>
            <p:spPr bwMode="auto">
              <a:xfrm flipH="1" flipV="1">
                <a:off x="5668368" y="15850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62" name="Line 250"/>
              <p:cNvSpPr>
                <a:spLocks noChangeShapeType="1"/>
              </p:cNvSpPr>
              <p:nvPr/>
            </p:nvSpPr>
            <p:spPr bwMode="auto">
              <a:xfrm>
                <a:off x="5695269" y="15850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63" name="Oval 251"/>
              <p:cNvSpPr>
                <a:spLocks noChangeArrowheads="1"/>
              </p:cNvSpPr>
              <p:nvPr/>
            </p:nvSpPr>
            <p:spPr bwMode="auto">
              <a:xfrm>
                <a:off x="5642079" y="19364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64" name="Rectangle 252"/>
              <p:cNvSpPr>
                <a:spLocks noChangeArrowheads="1"/>
              </p:cNvSpPr>
              <p:nvPr/>
            </p:nvSpPr>
            <p:spPr bwMode="auto">
              <a:xfrm>
                <a:off x="6039474" y="21652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65" name="Line 253"/>
              <p:cNvSpPr>
                <a:spLocks noChangeShapeType="1"/>
              </p:cNvSpPr>
              <p:nvPr/>
            </p:nvSpPr>
            <p:spPr bwMode="auto">
              <a:xfrm>
                <a:off x="5708108" y="15395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66" name="Line 254"/>
              <p:cNvSpPr>
                <a:spLocks noChangeShapeType="1"/>
              </p:cNvSpPr>
              <p:nvPr/>
            </p:nvSpPr>
            <p:spPr bwMode="auto">
              <a:xfrm flipV="1">
                <a:off x="6795746" y="22908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67" name="Rectangle 255"/>
              <p:cNvSpPr>
                <a:spLocks noChangeArrowheads="1"/>
              </p:cNvSpPr>
              <p:nvPr/>
            </p:nvSpPr>
            <p:spPr bwMode="auto">
              <a:xfrm flipV="1">
                <a:off x="7246331" y="23824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68" name="Oval 256"/>
              <p:cNvSpPr>
                <a:spLocks noChangeArrowheads="1"/>
              </p:cNvSpPr>
              <p:nvPr/>
            </p:nvSpPr>
            <p:spPr bwMode="auto">
              <a:xfrm flipV="1">
                <a:off x="6968155" y="26267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69" name="Rectangle 257"/>
              <p:cNvSpPr>
                <a:spLocks noChangeArrowheads="1"/>
              </p:cNvSpPr>
              <p:nvPr/>
            </p:nvSpPr>
            <p:spPr bwMode="auto">
              <a:xfrm flipV="1">
                <a:off x="7471317" y="26722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70" name="Rectangle 258"/>
              <p:cNvSpPr>
                <a:spLocks noChangeArrowheads="1"/>
              </p:cNvSpPr>
              <p:nvPr/>
            </p:nvSpPr>
            <p:spPr bwMode="auto">
              <a:xfrm flipV="1">
                <a:off x="6531020" y="2871014"/>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71" name="Oval 259"/>
              <p:cNvSpPr>
                <a:spLocks noChangeArrowheads="1"/>
              </p:cNvSpPr>
              <p:nvPr/>
            </p:nvSpPr>
            <p:spPr bwMode="auto">
              <a:xfrm flipV="1">
                <a:off x="6861775" y="29626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72" name="Oval 260"/>
              <p:cNvSpPr>
                <a:spLocks noChangeArrowheads="1"/>
              </p:cNvSpPr>
              <p:nvPr/>
            </p:nvSpPr>
            <p:spPr bwMode="auto">
              <a:xfrm flipV="1">
                <a:off x="7246331" y="29011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73" name="Line 261"/>
              <p:cNvSpPr>
                <a:spLocks noChangeShapeType="1"/>
              </p:cNvSpPr>
              <p:nvPr/>
            </p:nvSpPr>
            <p:spPr bwMode="auto">
              <a:xfrm flipV="1">
                <a:off x="7073923" y="22908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74" name="Line 262"/>
              <p:cNvSpPr>
                <a:spLocks noChangeShapeType="1"/>
              </p:cNvSpPr>
              <p:nvPr/>
            </p:nvSpPr>
            <p:spPr bwMode="auto">
              <a:xfrm flipH="1" flipV="1">
                <a:off x="7153402" y="22908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75" name="Line 263"/>
              <p:cNvSpPr>
                <a:spLocks noChangeShapeType="1"/>
              </p:cNvSpPr>
              <p:nvPr/>
            </p:nvSpPr>
            <p:spPr bwMode="auto">
              <a:xfrm flipH="1">
                <a:off x="6570760" y="25196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76" name="Line 264"/>
              <p:cNvSpPr>
                <a:spLocks noChangeShapeType="1"/>
              </p:cNvSpPr>
              <p:nvPr/>
            </p:nvSpPr>
            <p:spPr bwMode="auto">
              <a:xfrm flipH="1" flipV="1">
                <a:off x="6769457" y="25196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77" name="Line 265"/>
              <p:cNvSpPr>
                <a:spLocks noChangeShapeType="1"/>
              </p:cNvSpPr>
              <p:nvPr/>
            </p:nvSpPr>
            <p:spPr bwMode="auto">
              <a:xfrm flipV="1">
                <a:off x="6994444" y="27485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78" name="Line 266"/>
              <p:cNvSpPr>
                <a:spLocks noChangeShapeType="1"/>
              </p:cNvSpPr>
              <p:nvPr/>
            </p:nvSpPr>
            <p:spPr bwMode="auto">
              <a:xfrm flipV="1">
                <a:off x="7073923" y="29626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79" name="Line 267"/>
              <p:cNvSpPr>
                <a:spLocks noChangeShapeType="1"/>
              </p:cNvSpPr>
              <p:nvPr/>
            </p:nvSpPr>
            <p:spPr bwMode="auto">
              <a:xfrm flipH="1" flipV="1">
                <a:off x="7378388" y="25049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80" name="Line 268"/>
              <p:cNvSpPr>
                <a:spLocks noChangeShapeType="1"/>
              </p:cNvSpPr>
              <p:nvPr/>
            </p:nvSpPr>
            <p:spPr bwMode="auto">
              <a:xfrm flipH="1" flipV="1">
                <a:off x="7325810" y="25049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81" name="Line 269"/>
              <p:cNvSpPr>
                <a:spLocks noChangeShapeType="1"/>
              </p:cNvSpPr>
              <p:nvPr/>
            </p:nvSpPr>
            <p:spPr bwMode="auto">
              <a:xfrm>
                <a:off x="6676528" y="29626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82" name="Line 270"/>
              <p:cNvSpPr>
                <a:spLocks noChangeShapeType="1"/>
              </p:cNvSpPr>
              <p:nvPr/>
            </p:nvSpPr>
            <p:spPr bwMode="auto">
              <a:xfrm flipV="1">
                <a:off x="7060472" y="25049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83" name="Line 271"/>
              <p:cNvSpPr>
                <a:spLocks noChangeShapeType="1"/>
              </p:cNvSpPr>
              <p:nvPr/>
            </p:nvSpPr>
            <p:spPr bwMode="auto">
              <a:xfrm flipH="1">
                <a:off x="6636788" y="22908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84" name="Line 272"/>
              <p:cNvSpPr>
                <a:spLocks noChangeShapeType="1"/>
              </p:cNvSpPr>
              <p:nvPr/>
            </p:nvSpPr>
            <p:spPr bwMode="auto">
              <a:xfrm flipV="1">
                <a:off x="6663689" y="22908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85" name="Oval 273"/>
              <p:cNvSpPr>
                <a:spLocks noChangeArrowheads="1"/>
              </p:cNvSpPr>
              <p:nvPr/>
            </p:nvSpPr>
            <p:spPr bwMode="auto">
              <a:xfrm flipV="1">
                <a:off x="6610499" y="23978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86" name="Rectangle 274"/>
              <p:cNvSpPr>
                <a:spLocks noChangeArrowheads="1"/>
              </p:cNvSpPr>
              <p:nvPr/>
            </p:nvSpPr>
            <p:spPr bwMode="auto">
              <a:xfrm flipV="1">
                <a:off x="7007894" y="21689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87" name="Line 275"/>
              <p:cNvSpPr>
                <a:spLocks noChangeShapeType="1"/>
              </p:cNvSpPr>
              <p:nvPr/>
            </p:nvSpPr>
            <p:spPr bwMode="auto">
              <a:xfrm flipV="1">
                <a:off x="6676528" y="27485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88" name="Line 276"/>
              <p:cNvSpPr>
                <a:spLocks noChangeShapeType="1"/>
              </p:cNvSpPr>
              <p:nvPr/>
            </p:nvSpPr>
            <p:spPr bwMode="auto">
              <a:xfrm flipH="1" flipV="1">
                <a:off x="6435646" y="205455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89" name="Rectangle 277"/>
              <p:cNvSpPr>
                <a:spLocks noChangeArrowheads="1"/>
              </p:cNvSpPr>
              <p:nvPr/>
            </p:nvSpPr>
            <p:spPr bwMode="auto">
              <a:xfrm flipH="1" flipV="1">
                <a:off x="6051701" y="214622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90" name="Oval 278"/>
              <p:cNvSpPr>
                <a:spLocks noChangeArrowheads="1"/>
              </p:cNvSpPr>
              <p:nvPr/>
            </p:nvSpPr>
            <p:spPr bwMode="auto">
              <a:xfrm flipH="1" flipV="1">
                <a:off x="6263849" y="239048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91" name="Rectangle 279"/>
              <p:cNvSpPr>
                <a:spLocks noChangeArrowheads="1"/>
              </p:cNvSpPr>
              <p:nvPr/>
            </p:nvSpPr>
            <p:spPr bwMode="auto">
              <a:xfrm flipH="1" flipV="1">
                <a:off x="5826715" y="2436018"/>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92" name="Rectangle 280"/>
              <p:cNvSpPr>
                <a:spLocks noChangeArrowheads="1"/>
              </p:cNvSpPr>
              <p:nvPr/>
            </p:nvSpPr>
            <p:spPr bwMode="auto">
              <a:xfrm flipH="1" flipV="1">
                <a:off x="6767012" y="2634750"/>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93" name="Oval 281"/>
              <p:cNvSpPr>
                <a:spLocks noChangeArrowheads="1"/>
              </p:cNvSpPr>
              <p:nvPr/>
            </p:nvSpPr>
            <p:spPr bwMode="auto">
              <a:xfrm flipH="1" flipV="1">
                <a:off x="6369617" y="2726426"/>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94" name="Oval 282"/>
              <p:cNvSpPr>
                <a:spLocks noChangeArrowheads="1"/>
              </p:cNvSpPr>
              <p:nvPr/>
            </p:nvSpPr>
            <p:spPr bwMode="auto">
              <a:xfrm flipH="1" flipV="1">
                <a:off x="5985673" y="2664899"/>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795" name="Line 283"/>
              <p:cNvSpPr>
                <a:spLocks noChangeShapeType="1"/>
              </p:cNvSpPr>
              <p:nvPr/>
            </p:nvSpPr>
            <p:spPr bwMode="auto">
              <a:xfrm flipH="1" flipV="1">
                <a:off x="6356167" y="2054550"/>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96" name="Line 284"/>
              <p:cNvSpPr>
                <a:spLocks noChangeShapeType="1"/>
              </p:cNvSpPr>
              <p:nvPr/>
            </p:nvSpPr>
            <p:spPr bwMode="auto">
              <a:xfrm flipV="1">
                <a:off x="6184370" y="2054550"/>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97" name="Line 285"/>
              <p:cNvSpPr>
                <a:spLocks noChangeShapeType="1"/>
              </p:cNvSpPr>
              <p:nvPr/>
            </p:nvSpPr>
            <p:spPr bwMode="auto">
              <a:xfrm>
                <a:off x="6779851" y="2283431"/>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98" name="Line 286"/>
              <p:cNvSpPr>
                <a:spLocks noChangeShapeType="1"/>
              </p:cNvSpPr>
              <p:nvPr/>
            </p:nvSpPr>
            <p:spPr bwMode="auto">
              <a:xfrm flipV="1">
                <a:off x="6502286" y="2283431"/>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99" name="Line 287"/>
              <p:cNvSpPr>
                <a:spLocks noChangeShapeType="1"/>
              </p:cNvSpPr>
              <p:nvPr/>
            </p:nvSpPr>
            <p:spPr bwMode="auto">
              <a:xfrm flipH="1" flipV="1">
                <a:off x="6395906" y="2512311"/>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00" name="Line 288"/>
              <p:cNvSpPr>
                <a:spLocks noChangeShapeType="1"/>
              </p:cNvSpPr>
              <p:nvPr/>
            </p:nvSpPr>
            <p:spPr bwMode="auto">
              <a:xfrm flipH="1" flipV="1">
                <a:off x="6197209" y="272642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01" name="Line 289"/>
              <p:cNvSpPr>
                <a:spLocks noChangeShapeType="1"/>
              </p:cNvSpPr>
              <p:nvPr/>
            </p:nvSpPr>
            <p:spPr bwMode="auto">
              <a:xfrm flipV="1">
                <a:off x="5945933" y="2268664"/>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02" name="Line 290"/>
              <p:cNvSpPr>
                <a:spLocks noChangeShapeType="1"/>
              </p:cNvSpPr>
              <p:nvPr/>
            </p:nvSpPr>
            <p:spPr bwMode="auto">
              <a:xfrm flipV="1">
                <a:off x="6078602" y="226866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03" name="Line 291"/>
              <p:cNvSpPr>
                <a:spLocks noChangeShapeType="1"/>
              </p:cNvSpPr>
              <p:nvPr/>
            </p:nvSpPr>
            <p:spPr bwMode="auto">
              <a:xfrm flipH="1">
                <a:off x="6581765" y="2726426"/>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04" name="Line 292"/>
              <p:cNvSpPr>
                <a:spLocks noChangeShapeType="1"/>
              </p:cNvSpPr>
              <p:nvPr/>
            </p:nvSpPr>
            <p:spPr bwMode="auto">
              <a:xfrm flipH="1" flipV="1">
                <a:off x="6144630" y="2268664"/>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05" name="Line 293"/>
              <p:cNvSpPr>
                <a:spLocks noChangeShapeType="1"/>
              </p:cNvSpPr>
              <p:nvPr/>
            </p:nvSpPr>
            <p:spPr bwMode="auto">
              <a:xfrm>
                <a:off x="6409356" y="2054550"/>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06" name="Line 294"/>
              <p:cNvSpPr>
                <a:spLocks noChangeShapeType="1"/>
              </p:cNvSpPr>
              <p:nvPr/>
            </p:nvSpPr>
            <p:spPr bwMode="auto">
              <a:xfrm flipH="1" flipV="1">
                <a:off x="6383067" y="2054550"/>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07" name="Oval 295"/>
              <p:cNvSpPr>
                <a:spLocks noChangeArrowheads="1"/>
              </p:cNvSpPr>
              <p:nvPr/>
            </p:nvSpPr>
            <p:spPr bwMode="auto">
              <a:xfrm flipH="1" flipV="1">
                <a:off x="6621504" y="2161607"/>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808" name="Rectangle 296"/>
              <p:cNvSpPr>
                <a:spLocks noChangeArrowheads="1"/>
              </p:cNvSpPr>
              <p:nvPr/>
            </p:nvSpPr>
            <p:spPr bwMode="auto">
              <a:xfrm flipH="1" flipV="1">
                <a:off x="6290138" y="1932727"/>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809" name="Line 297"/>
              <p:cNvSpPr>
                <a:spLocks noChangeShapeType="1"/>
              </p:cNvSpPr>
              <p:nvPr/>
            </p:nvSpPr>
            <p:spPr bwMode="auto">
              <a:xfrm flipH="1" flipV="1">
                <a:off x="5972222" y="2512311"/>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10" name="Line 298"/>
              <p:cNvSpPr>
                <a:spLocks noChangeShapeType="1"/>
              </p:cNvSpPr>
              <p:nvPr/>
            </p:nvSpPr>
            <p:spPr bwMode="auto">
              <a:xfrm flipH="1">
                <a:off x="7139951" y="20428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11" name="Rectangle 299"/>
              <p:cNvSpPr>
                <a:spLocks noChangeArrowheads="1"/>
              </p:cNvSpPr>
              <p:nvPr/>
            </p:nvSpPr>
            <p:spPr bwMode="auto">
              <a:xfrm flipH="1">
                <a:off x="6756007" y="19511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812" name="Oval 300"/>
              <p:cNvSpPr>
                <a:spLocks noChangeArrowheads="1"/>
              </p:cNvSpPr>
              <p:nvPr/>
            </p:nvSpPr>
            <p:spPr bwMode="auto">
              <a:xfrm flipH="1">
                <a:off x="6968155" y="17075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813" name="Rectangle 301"/>
              <p:cNvSpPr>
                <a:spLocks noChangeArrowheads="1"/>
              </p:cNvSpPr>
              <p:nvPr/>
            </p:nvSpPr>
            <p:spPr bwMode="auto">
              <a:xfrm flipH="1">
                <a:off x="6531020" y="16613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814" name="Rectangle 302"/>
              <p:cNvSpPr>
                <a:spLocks noChangeArrowheads="1"/>
              </p:cNvSpPr>
              <p:nvPr/>
            </p:nvSpPr>
            <p:spPr bwMode="auto">
              <a:xfrm flipH="1">
                <a:off x="7471317" y="14632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815" name="Oval 303"/>
              <p:cNvSpPr>
                <a:spLocks noChangeArrowheads="1"/>
              </p:cNvSpPr>
              <p:nvPr/>
            </p:nvSpPr>
            <p:spPr bwMode="auto">
              <a:xfrm flipH="1">
                <a:off x="7073923" y="13716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816" name="Oval 304"/>
              <p:cNvSpPr>
                <a:spLocks noChangeArrowheads="1"/>
              </p:cNvSpPr>
              <p:nvPr/>
            </p:nvSpPr>
            <p:spPr bwMode="auto">
              <a:xfrm flipH="1">
                <a:off x="6689978" y="14325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817" name="Line 305"/>
              <p:cNvSpPr>
                <a:spLocks noChangeShapeType="1"/>
              </p:cNvSpPr>
              <p:nvPr/>
            </p:nvSpPr>
            <p:spPr bwMode="auto">
              <a:xfrm flipH="1">
                <a:off x="7060472" y="18293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18" name="Line 306"/>
              <p:cNvSpPr>
                <a:spLocks noChangeShapeType="1"/>
              </p:cNvSpPr>
              <p:nvPr/>
            </p:nvSpPr>
            <p:spPr bwMode="auto">
              <a:xfrm>
                <a:off x="6888676" y="20736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19" name="Line 307"/>
              <p:cNvSpPr>
                <a:spLocks noChangeShapeType="1"/>
              </p:cNvSpPr>
              <p:nvPr/>
            </p:nvSpPr>
            <p:spPr bwMode="auto">
              <a:xfrm flipV="1">
                <a:off x="7484156" y="15850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20" name="Line 308"/>
              <p:cNvSpPr>
                <a:spLocks noChangeShapeType="1"/>
              </p:cNvSpPr>
              <p:nvPr/>
            </p:nvSpPr>
            <p:spPr bwMode="auto">
              <a:xfrm>
                <a:off x="7206591" y="14934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21" name="Line 309"/>
              <p:cNvSpPr>
                <a:spLocks noChangeShapeType="1"/>
              </p:cNvSpPr>
              <p:nvPr/>
            </p:nvSpPr>
            <p:spPr bwMode="auto">
              <a:xfrm flipH="1">
                <a:off x="7100212" y="14934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22" name="Line 310"/>
              <p:cNvSpPr>
                <a:spLocks noChangeShapeType="1"/>
              </p:cNvSpPr>
              <p:nvPr/>
            </p:nvSpPr>
            <p:spPr bwMode="auto">
              <a:xfrm flipH="1">
                <a:off x="6901515" y="14325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23" name="Line 311"/>
              <p:cNvSpPr>
                <a:spLocks noChangeShapeType="1"/>
              </p:cNvSpPr>
              <p:nvPr/>
            </p:nvSpPr>
            <p:spPr bwMode="auto">
              <a:xfrm>
                <a:off x="6650239" y="17838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24" name="Line 312"/>
              <p:cNvSpPr>
                <a:spLocks noChangeShapeType="1"/>
              </p:cNvSpPr>
              <p:nvPr/>
            </p:nvSpPr>
            <p:spPr bwMode="auto">
              <a:xfrm>
                <a:off x="6782907" y="15549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25" name="Line 313"/>
              <p:cNvSpPr>
                <a:spLocks noChangeShapeType="1"/>
              </p:cNvSpPr>
              <p:nvPr/>
            </p:nvSpPr>
            <p:spPr bwMode="auto">
              <a:xfrm flipH="1" flipV="1">
                <a:off x="7286070" y="14478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26" name="Line 314"/>
              <p:cNvSpPr>
                <a:spLocks noChangeShapeType="1"/>
              </p:cNvSpPr>
              <p:nvPr/>
            </p:nvSpPr>
            <p:spPr bwMode="auto">
              <a:xfrm flipH="1">
                <a:off x="6848936" y="14632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27" name="Line 315"/>
              <p:cNvSpPr>
                <a:spLocks noChangeShapeType="1"/>
              </p:cNvSpPr>
              <p:nvPr/>
            </p:nvSpPr>
            <p:spPr bwMode="auto">
              <a:xfrm flipV="1">
                <a:off x="7113662" y="15850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28" name="Line 316"/>
              <p:cNvSpPr>
                <a:spLocks noChangeShapeType="1"/>
              </p:cNvSpPr>
              <p:nvPr/>
            </p:nvSpPr>
            <p:spPr bwMode="auto">
              <a:xfrm flipH="1">
                <a:off x="7087373" y="15850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29" name="Oval 317"/>
              <p:cNvSpPr>
                <a:spLocks noChangeArrowheads="1"/>
              </p:cNvSpPr>
              <p:nvPr/>
            </p:nvSpPr>
            <p:spPr bwMode="auto">
              <a:xfrm flipH="1">
                <a:off x="7325810" y="19364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830" name="Rectangle 318"/>
              <p:cNvSpPr>
                <a:spLocks noChangeArrowheads="1"/>
              </p:cNvSpPr>
              <p:nvPr/>
            </p:nvSpPr>
            <p:spPr bwMode="auto">
              <a:xfrm flipH="1">
                <a:off x="6994444" y="21652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831" name="Line 319"/>
              <p:cNvSpPr>
                <a:spLocks noChangeShapeType="1"/>
              </p:cNvSpPr>
              <p:nvPr/>
            </p:nvSpPr>
            <p:spPr bwMode="auto">
              <a:xfrm flipH="1">
                <a:off x="6676528" y="15395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32" name="Line 321"/>
              <p:cNvSpPr>
                <a:spLocks noChangeShapeType="1"/>
              </p:cNvSpPr>
              <p:nvPr/>
            </p:nvSpPr>
            <p:spPr bwMode="auto">
              <a:xfrm flipH="1">
                <a:off x="4472951" y="25000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33" name="Rectangle 322"/>
              <p:cNvSpPr>
                <a:spLocks noChangeArrowheads="1"/>
              </p:cNvSpPr>
              <p:nvPr/>
            </p:nvSpPr>
            <p:spPr bwMode="auto">
              <a:xfrm flipH="1">
                <a:off x="4089007" y="24083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834" name="Oval 323"/>
              <p:cNvSpPr>
                <a:spLocks noChangeArrowheads="1"/>
              </p:cNvSpPr>
              <p:nvPr/>
            </p:nvSpPr>
            <p:spPr bwMode="auto">
              <a:xfrm>
                <a:off x="4301155" y="21647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835" name="Rectangle 324"/>
              <p:cNvSpPr>
                <a:spLocks noChangeArrowheads="1"/>
              </p:cNvSpPr>
              <p:nvPr/>
            </p:nvSpPr>
            <p:spPr bwMode="auto">
              <a:xfrm flipH="1">
                <a:off x="3864020" y="21185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836" name="Rectangle 325"/>
              <p:cNvSpPr>
                <a:spLocks noChangeArrowheads="1"/>
              </p:cNvSpPr>
              <p:nvPr/>
            </p:nvSpPr>
            <p:spPr bwMode="auto">
              <a:xfrm flipH="1">
                <a:off x="4804317" y="19204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837" name="Oval 326"/>
              <p:cNvSpPr>
                <a:spLocks noChangeArrowheads="1"/>
              </p:cNvSpPr>
              <p:nvPr/>
            </p:nvSpPr>
            <p:spPr bwMode="auto">
              <a:xfrm flipH="1">
                <a:off x="4406923" y="18288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838" name="Oval 327"/>
              <p:cNvSpPr>
                <a:spLocks noChangeArrowheads="1"/>
              </p:cNvSpPr>
              <p:nvPr/>
            </p:nvSpPr>
            <p:spPr bwMode="auto">
              <a:xfrm flipH="1">
                <a:off x="4022978" y="18897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839" name="Line 328"/>
              <p:cNvSpPr>
                <a:spLocks noChangeShapeType="1"/>
              </p:cNvSpPr>
              <p:nvPr/>
            </p:nvSpPr>
            <p:spPr bwMode="auto">
              <a:xfrm flipH="1">
                <a:off x="4393472" y="22865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40" name="Line 329"/>
              <p:cNvSpPr>
                <a:spLocks noChangeShapeType="1"/>
              </p:cNvSpPr>
              <p:nvPr/>
            </p:nvSpPr>
            <p:spPr bwMode="auto">
              <a:xfrm>
                <a:off x="4221676" y="25308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41" name="Line 330"/>
              <p:cNvSpPr>
                <a:spLocks noChangeShapeType="1"/>
              </p:cNvSpPr>
              <p:nvPr/>
            </p:nvSpPr>
            <p:spPr bwMode="auto">
              <a:xfrm flipV="1">
                <a:off x="4817156" y="20422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42" name="Line 331"/>
              <p:cNvSpPr>
                <a:spLocks noChangeShapeType="1"/>
              </p:cNvSpPr>
              <p:nvPr/>
            </p:nvSpPr>
            <p:spPr bwMode="auto">
              <a:xfrm>
                <a:off x="4539591" y="19506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43" name="Line 332"/>
              <p:cNvSpPr>
                <a:spLocks noChangeShapeType="1"/>
              </p:cNvSpPr>
              <p:nvPr/>
            </p:nvSpPr>
            <p:spPr bwMode="auto">
              <a:xfrm flipH="1">
                <a:off x="4433212" y="19506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44" name="Line 333"/>
              <p:cNvSpPr>
                <a:spLocks noChangeShapeType="1"/>
              </p:cNvSpPr>
              <p:nvPr/>
            </p:nvSpPr>
            <p:spPr bwMode="auto">
              <a:xfrm flipH="1">
                <a:off x="4234515" y="18897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45" name="Line 334"/>
              <p:cNvSpPr>
                <a:spLocks noChangeShapeType="1"/>
              </p:cNvSpPr>
              <p:nvPr/>
            </p:nvSpPr>
            <p:spPr bwMode="auto">
              <a:xfrm>
                <a:off x="3983239" y="22410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46" name="Line 335"/>
              <p:cNvSpPr>
                <a:spLocks noChangeShapeType="1"/>
              </p:cNvSpPr>
              <p:nvPr/>
            </p:nvSpPr>
            <p:spPr bwMode="auto">
              <a:xfrm>
                <a:off x="4115907" y="20121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47" name="Line 336"/>
              <p:cNvSpPr>
                <a:spLocks noChangeShapeType="1"/>
              </p:cNvSpPr>
              <p:nvPr/>
            </p:nvSpPr>
            <p:spPr bwMode="auto">
              <a:xfrm flipH="1" flipV="1">
                <a:off x="4619070" y="19050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48" name="Line 337"/>
              <p:cNvSpPr>
                <a:spLocks noChangeShapeType="1"/>
              </p:cNvSpPr>
              <p:nvPr/>
            </p:nvSpPr>
            <p:spPr bwMode="auto">
              <a:xfrm flipH="1">
                <a:off x="4181936" y="19204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49" name="Line 338"/>
              <p:cNvSpPr>
                <a:spLocks noChangeShapeType="1"/>
              </p:cNvSpPr>
              <p:nvPr/>
            </p:nvSpPr>
            <p:spPr bwMode="auto">
              <a:xfrm flipV="1">
                <a:off x="4446662" y="20422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50" name="Line 339"/>
              <p:cNvSpPr>
                <a:spLocks noChangeShapeType="1"/>
              </p:cNvSpPr>
              <p:nvPr/>
            </p:nvSpPr>
            <p:spPr bwMode="auto">
              <a:xfrm flipH="1">
                <a:off x="4420373" y="20422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51" name="Oval 340"/>
              <p:cNvSpPr>
                <a:spLocks noChangeArrowheads="1"/>
              </p:cNvSpPr>
              <p:nvPr/>
            </p:nvSpPr>
            <p:spPr bwMode="auto">
              <a:xfrm flipH="1">
                <a:off x="4658810" y="23936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852" name="Rectangle 341"/>
              <p:cNvSpPr>
                <a:spLocks noChangeArrowheads="1"/>
              </p:cNvSpPr>
              <p:nvPr/>
            </p:nvSpPr>
            <p:spPr bwMode="auto">
              <a:xfrm flipH="1">
                <a:off x="4327444" y="26224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853" name="Line 342"/>
              <p:cNvSpPr>
                <a:spLocks noChangeShapeType="1"/>
              </p:cNvSpPr>
              <p:nvPr/>
            </p:nvSpPr>
            <p:spPr bwMode="auto">
              <a:xfrm flipH="1">
                <a:off x="4009528" y="19967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54" name="Line 343"/>
              <p:cNvSpPr>
                <a:spLocks noChangeShapeType="1"/>
              </p:cNvSpPr>
              <p:nvPr/>
            </p:nvSpPr>
            <p:spPr bwMode="auto">
              <a:xfrm flipH="1" flipV="1">
                <a:off x="3504531" y="27480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55" name="Rectangle 344"/>
              <p:cNvSpPr>
                <a:spLocks noChangeArrowheads="1"/>
              </p:cNvSpPr>
              <p:nvPr/>
            </p:nvSpPr>
            <p:spPr bwMode="auto">
              <a:xfrm flipH="1" flipV="1">
                <a:off x="3120587" y="28396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856" name="Oval 345"/>
              <p:cNvSpPr>
                <a:spLocks noChangeArrowheads="1"/>
              </p:cNvSpPr>
              <p:nvPr/>
            </p:nvSpPr>
            <p:spPr bwMode="auto">
              <a:xfrm flipH="1" flipV="1">
                <a:off x="3332734" y="30839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857" name="Rectangle 346"/>
              <p:cNvSpPr>
                <a:spLocks noChangeArrowheads="1"/>
              </p:cNvSpPr>
              <p:nvPr/>
            </p:nvSpPr>
            <p:spPr bwMode="auto">
              <a:xfrm flipH="1" flipV="1">
                <a:off x="2895600" y="31294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858" name="Rectangle 347"/>
              <p:cNvSpPr>
                <a:spLocks noChangeArrowheads="1"/>
              </p:cNvSpPr>
              <p:nvPr/>
            </p:nvSpPr>
            <p:spPr bwMode="auto">
              <a:xfrm flipH="1" flipV="1">
                <a:off x="3835897" y="3328214"/>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859" name="Oval 348"/>
              <p:cNvSpPr>
                <a:spLocks noChangeArrowheads="1"/>
              </p:cNvSpPr>
              <p:nvPr/>
            </p:nvSpPr>
            <p:spPr bwMode="auto">
              <a:xfrm flipH="1" flipV="1">
                <a:off x="3438502" y="34198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860" name="Oval 349"/>
              <p:cNvSpPr>
                <a:spLocks noChangeArrowheads="1"/>
              </p:cNvSpPr>
              <p:nvPr/>
            </p:nvSpPr>
            <p:spPr bwMode="auto">
              <a:xfrm flipH="1" flipV="1">
                <a:off x="3054558" y="33583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861" name="Line 350"/>
              <p:cNvSpPr>
                <a:spLocks noChangeShapeType="1"/>
              </p:cNvSpPr>
              <p:nvPr/>
            </p:nvSpPr>
            <p:spPr bwMode="auto">
              <a:xfrm flipH="1" flipV="1">
                <a:off x="3425052" y="27480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62" name="Line 351"/>
              <p:cNvSpPr>
                <a:spLocks noChangeShapeType="1"/>
              </p:cNvSpPr>
              <p:nvPr/>
            </p:nvSpPr>
            <p:spPr bwMode="auto">
              <a:xfrm flipV="1">
                <a:off x="3253255" y="27480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63" name="Line 352"/>
              <p:cNvSpPr>
                <a:spLocks noChangeShapeType="1"/>
              </p:cNvSpPr>
              <p:nvPr/>
            </p:nvSpPr>
            <p:spPr bwMode="auto">
              <a:xfrm>
                <a:off x="3848736" y="29768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64" name="Line 353"/>
              <p:cNvSpPr>
                <a:spLocks noChangeShapeType="1"/>
              </p:cNvSpPr>
              <p:nvPr/>
            </p:nvSpPr>
            <p:spPr bwMode="auto">
              <a:xfrm flipV="1">
                <a:off x="3571171" y="29768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65" name="Line 354"/>
              <p:cNvSpPr>
                <a:spLocks noChangeShapeType="1"/>
              </p:cNvSpPr>
              <p:nvPr/>
            </p:nvSpPr>
            <p:spPr bwMode="auto">
              <a:xfrm flipH="1" flipV="1">
                <a:off x="3464792" y="32057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66" name="Line 355"/>
              <p:cNvSpPr>
                <a:spLocks noChangeShapeType="1"/>
              </p:cNvSpPr>
              <p:nvPr/>
            </p:nvSpPr>
            <p:spPr bwMode="auto">
              <a:xfrm flipH="1" flipV="1">
                <a:off x="3266094" y="34198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67" name="Line 356"/>
              <p:cNvSpPr>
                <a:spLocks noChangeShapeType="1"/>
              </p:cNvSpPr>
              <p:nvPr/>
            </p:nvSpPr>
            <p:spPr bwMode="auto">
              <a:xfrm flipV="1">
                <a:off x="3014818" y="29621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68" name="Line 357"/>
              <p:cNvSpPr>
                <a:spLocks noChangeShapeType="1"/>
              </p:cNvSpPr>
              <p:nvPr/>
            </p:nvSpPr>
            <p:spPr bwMode="auto">
              <a:xfrm flipV="1">
                <a:off x="3147487" y="29621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69" name="Line 358"/>
              <p:cNvSpPr>
                <a:spLocks noChangeShapeType="1"/>
              </p:cNvSpPr>
              <p:nvPr/>
            </p:nvSpPr>
            <p:spPr bwMode="auto">
              <a:xfrm flipH="1">
                <a:off x="3650650" y="34198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70" name="Line 359"/>
              <p:cNvSpPr>
                <a:spLocks noChangeShapeType="1"/>
              </p:cNvSpPr>
              <p:nvPr/>
            </p:nvSpPr>
            <p:spPr bwMode="auto">
              <a:xfrm flipH="1" flipV="1">
                <a:off x="3213516" y="29621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71" name="Line 360"/>
              <p:cNvSpPr>
                <a:spLocks noChangeShapeType="1"/>
              </p:cNvSpPr>
              <p:nvPr/>
            </p:nvSpPr>
            <p:spPr bwMode="auto">
              <a:xfrm>
                <a:off x="3478242" y="27480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72" name="Line 361"/>
              <p:cNvSpPr>
                <a:spLocks noChangeShapeType="1"/>
              </p:cNvSpPr>
              <p:nvPr/>
            </p:nvSpPr>
            <p:spPr bwMode="auto">
              <a:xfrm flipH="1" flipV="1">
                <a:off x="3451953" y="27480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73" name="Oval 362"/>
              <p:cNvSpPr>
                <a:spLocks noChangeArrowheads="1"/>
              </p:cNvSpPr>
              <p:nvPr/>
            </p:nvSpPr>
            <p:spPr bwMode="auto">
              <a:xfrm flipH="1" flipV="1">
                <a:off x="3690389" y="28550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874" name="Rectangle 363"/>
              <p:cNvSpPr>
                <a:spLocks noChangeArrowheads="1"/>
              </p:cNvSpPr>
              <p:nvPr/>
            </p:nvSpPr>
            <p:spPr bwMode="auto">
              <a:xfrm flipH="1" flipV="1">
                <a:off x="3359023" y="26261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875" name="Line 364"/>
              <p:cNvSpPr>
                <a:spLocks noChangeShapeType="1"/>
              </p:cNvSpPr>
              <p:nvPr/>
            </p:nvSpPr>
            <p:spPr bwMode="auto">
              <a:xfrm flipH="1" flipV="1">
                <a:off x="3041108" y="32057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76" name="Line 365"/>
              <p:cNvSpPr>
                <a:spLocks noChangeShapeType="1"/>
              </p:cNvSpPr>
              <p:nvPr/>
            </p:nvSpPr>
            <p:spPr bwMode="auto">
              <a:xfrm flipV="1">
                <a:off x="3864632" y="251175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77" name="Rectangle 366"/>
              <p:cNvSpPr>
                <a:spLocks noChangeArrowheads="1"/>
              </p:cNvSpPr>
              <p:nvPr/>
            </p:nvSpPr>
            <p:spPr bwMode="auto">
              <a:xfrm flipV="1">
                <a:off x="4315216" y="260342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878" name="Oval 367"/>
              <p:cNvSpPr>
                <a:spLocks noChangeArrowheads="1"/>
              </p:cNvSpPr>
              <p:nvPr/>
            </p:nvSpPr>
            <p:spPr bwMode="auto">
              <a:xfrm flipV="1">
                <a:off x="4037040" y="284768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879" name="Rectangle 368"/>
              <p:cNvSpPr>
                <a:spLocks noChangeArrowheads="1"/>
              </p:cNvSpPr>
              <p:nvPr/>
            </p:nvSpPr>
            <p:spPr bwMode="auto">
              <a:xfrm flipV="1">
                <a:off x="4540203" y="2893218"/>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880" name="Rectangle 369"/>
              <p:cNvSpPr>
                <a:spLocks noChangeArrowheads="1"/>
              </p:cNvSpPr>
              <p:nvPr/>
            </p:nvSpPr>
            <p:spPr bwMode="auto">
              <a:xfrm flipV="1">
                <a:off x="3599906" y="3091950"/>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881" name="Oval 370"/>
              <p:cNvSpPr>
                <a:spLocks noChangeArrowheads="1"/>
              </p:cNvSpPr>
              <p:nvPr/>
            </p:nvSpPr>
            <p:spPr bwMode="auto">
              <a:xfrm flipV="1">
                <a:off x="3930660" y="3183626"/>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882" name="Oval 371"/>
              <p:cNvSpPr>
                <a:spLocks noChangeArrowheads="1"/>
              </p:cNvSpPr>
              <p:nvPr/>
            </p:nvSpPr>
            <p:spPr bwMode="auto">
              <a:xfrm flipV="1">
                <a:off x="4315216" y="3122099"/>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883" name="Line 372"/>
              <p:cNvSpPr>
                <a:spLocks noChangeShapeType="1"/>
              </p:cNvSpPr>
              <p:nvPr/>
            </p:nvSpPr>
            <p:spPr bwMode="auto">
              <a:xfrm flipV="1">
                <a:off x="4142808" y="2511750"/>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84" name="Line 373"/>
              <p:cNvSpPr>
                <a:spLocks noChangeShapeType="1"/>
              </p:cNvSpPr>
              <p:nvPr/>
            </p:nvSpPr>
            <p:spPr bwMode="auto">
              <a:xfrm flipH="1" flipV="1">
                <a:off x="4222287" y="2511750"/>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85" name="Line 374"/>
              <p:cNvSpPr>
                <a:spLocks noChangeShapeType="1"/>
              </p:cNvSpPr>
              <p:nvPr/>
            </p:nvSpPr>
            <p:spPr bwMode="auto">
              <a:xfrm flipH="1">
                <a:off x="3639645" y="2740631"/>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86" name="Line 375"/>
              <p:cNvSpPr>
                <a:spLocks noChangeShapeType="1"/>
              </p:cNvSpPr>
              <p:nvPr/>
            </p:nvSpPr>
            <p:spPr bwMode="auto">
              <a:xfrm flipH="1" flipV="1">
                <a:off x="3838343" y="2740631"/>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87" name="Line 376"/>
              <p:cNvSpPr>
                <a:spLocks noChangeShapeType="1"/>
              </p:cNvSpPr>
              <p:nvPr/>
            </p:nvSpPr>
            <p:spPr bwMode="auto">
              <a:xfrm flipV="1">
                <a:off x="4063329" y="2969511"/>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88" name="Line 377"/>
              <p:cNvSpPr>
                <a:spLocks noChangeShapeType="1"/>
              </p:cNvSpPr>
              <p:nvPr/>
            </p:nvSpPr>
            <p:spPr bwMode="auto">
              <a:xfrm flipV="1">
                <a:off x="4142808" y="318362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89" name="Line 378"/>
              <p:cNvSpPr>
                <a:spLocks noChangeShapeType="1"/>
              </p:cNvSpPr>
              <p:nvPr/>
            </p:nvSpPr>
            <p:spPr bwMode="auto">
              <a:xfrm flipH="1" flipV="1">
                <a:off x="4447274" y="2725864"/>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90" name="Line 379"/>
              <p:cNvSpPr>
                <a:spLocks noChangeShapeType="1"/>
              </p:cNvSpPr>
              <p:nvPr/>
            </p:nvSpPr>
            <p:spPr bwMode="auto">
              <a:xfrm flipH="1" flipV="1">
                <a:off x="4394695" y="272586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91" name="Line 380"/>
              <p:cNvSpPr>
                <a:spLocks noChangeShapeType="1"/>
              </p:cNvSpPr>
              <p:nvPr/>
            </p:nvSpPr>
            <p:spPr bwMode="auto">
              <a:xfrm>
                <a:off x="3745413" y="3183626"/>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92" name="Line 381"/>
              <p:cNvSpPr>
                <a:spLocks noChangeShapeType="1"/>
              </p:cNvSpPr>
              <p:nvPr/>
            </p:nvSpPr>
            <p:spPr bwMode="auto">
              <a:xfrm flipV="1">
                <a:off x="4129358" y="2725864"/>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93" name="Line 382"/>
              <p:cNvSpPr>
                <a:spLocks noChangeShapeType="1"/>
              </p:cNvSpPr>
              <p:nvPr/>
            </p:nvSpPr>
            <p:spPr bwMode="auto">
              <a:xfrm flipH="1">
                <a:off x="3705674" y="2511750"/>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94" name="Line 383"/>
              <p:cNvSpPr>
                <a:spLocks noChangeShapeType="1"/>
              </p:cNvSpPr>
              <p:nvPr/>
            </p:nvSpPr>
            <p:spPr bwMode="auto">
              <a:xfrm flipV="1">
                <a:off x="3732574" y="2511750"/>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95" name="Oval 384"/>
              <p:cNvSpPr>
                <a:spLocks noChangeArrowheads="1"/>
              </p:cNvSpPr>
              <p:nvPr/>
            </p:nvSpPr>
            <p:spPr bwMode="auto">
              <a:xfrm flipV="1">
                <a:off x="3679385" y="2618807"/>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896" name="Rectangle 385"/>
              <p:cNvSpPr>
                <a:spLocks noChangeArrowheads="1"/>
              </p:cNvSpPr>
              <p:nvPr/>
            </p:nvSpPr>
            <p:spPr bwMode="auto">
              <a:xfrm flipV="1">
                <a:off x="4076779" y="2389927"/>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897" name="Line 386"/>
              <p:cNvSpPr>
                <a:spLocks noChangeShapeType="1"/>
              </p:cNvSpPr>
              <p:nvPr/>
            </p:nvSpPr>
            <p:spPr bwMode="auto">
              <a:xfrm flipV="1">
                <a:off x="3745413" y="2969511"/>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98" name="Line 387"/>
              <p:cNvSpPr>
                <a:spLocks noChangeShapeType="1"/>
              </p:cNvSpPr>
              <p:nvPr/>
            </p:nvSpPr>
            <p:spPr bwMode="auto">
              <a:xfrm>
                <a:off x="3160326" y="25000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99" name="Rectangle 388"/>
              <p:cNvSpPr>
                <a:spLocks noChangeArrowheads="1"/>
              </p:cNvSpPr>
              <p:nvPr/>
            </p:nvSpPr>
            <p:spPr bwMode="auto">
              <a:xfrm>
                <a:off x="3610910" y="24083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00" name="Oval 389"/>
              <p:cNvSpPr>
                <a:spLocks noChangeArrowheads="1"/>
              </p:cNvSpPr>
              <p:nvPr/>
            </p:nvSpPr>
            <p:spPr bwMode="auto">
              <a:xfrm>
                <a:off x="3332734" y="21647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01" name="Rectangle 390"/>
              <p:cNvSpPr>
                <a:spLocks noChangeArrowheads="1"/>
              </p:cNvSpPr>
              <p:nvPr/>
            </p:nvSpPr>
            <p:spPr bwMode="auto">
              <a:xfrm>
                <a:off x="3835897" y="21185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02" name="Rectangle 391"/>
              <p:cNvSpPr>
                <a:spLocks noChangeArrowheads="1"/>
              </p:cNvSpPr>
              <p:nvPr/>
            </p:nvSpPr>
            <p:spPr bwMode="auto">
              <a:xfrm>
                <a:off x="2895600" y="19204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03" name="Oval 392"/>
              <p:cNvSpPr>
                <a:spLocks noChangeArrowheads="1"/>
              </p:cNvSpPr>
              <p:nvPr/>
            </p:nvSpPr>
            <p:spPr bwMode="auto">
              <a:xfrm>
                <a:off x="3226355" y="1789113"/>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04" name="Oval 393"/>
              <p:cNvSpPr>
                <a:spLocks noChangeArrowheads="1"/>
              </p:cNvSpPr>
              <p:nvPr/>
            </p:nvSpPr>
            <p:spPr bwMode="auto">
              <a:xfrm>
                <a:off x="3610910" y="18897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05" name="Line 394"/>
              <p:cNvSpPr>
                <a:spLocks noChangeShapeType="1"/>
              </p:cNvSpPr>
              <p:nvPr/>
            </p:nvSpPr>
            <p:spPr bwMode="auto">
              <a:xfrm>
                <a:off x="3438502" y="22865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06" name="Line 395"/>
              <p:cNvSpPr>
                <a:spLocks noChangeShapeType="1"/>
              </p:cNvSpPr>
              <p:nvPr/>
            </p:nvSpPr>
            <p:spPr bwMode="auto">
              <a:xfrm flipH="1">
                <a:off x="3517981" y="25308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07" name="Line 396"/>
              <p:cNvSpPr>
                <a:spLocks noChangeShapeType="1"/>
              </p:cNvSpPr>
              <p:nvPr/>
            </p:nvSpPr>
            <p:spPr bwMode="auto">
              <a:xfrm flipH="1" flipV="1">
                <a:off x="2935339" y="20422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08" name="Line 397"/>
              <p:cNvSpPr>
                <a:spLocks noChangeShapeType="1"/>
              </p:cNvSpPr>
              <p:nvPr/>
            </p:nvSpPr>
            <p:spPr bwMode="auto">
              <a:xfrm flipH="1">
                <a:off x="3134037" y="19506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09" name="Line 398"/>
              <p:cNvSpPr>
                <a:spLocks noChangeShapeType="1"/>
              </p:cNvSpPr>
              <p:nvPr/>
            </p:nvSpPr>
            <p:spPr bwMode="auto">
              <a:xfrm>
                <a:off x="3359023" y="19506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10" name="Line 399"/>
              <p:cNvSpPr>
                <a:spLocks noChangeShapeType="1"/>
              </p:cNvSpPr>
              <p:nvPr/>
            </p:nvSpPr>
            <p:spPr bwMode="auto">
              <a:xfrm>
                <a:off x="3438502" y="18897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11" name="Line 400"/>
              <p:cNvSpPr>
                <a:spLocks noChangeShapeType="1"/>
              </p:cNvSpPr>
              <p:nvPr/>
            </p:nvSpPr>
            <p:spPr bwMode="auto">
              <a:xfrm flipH="1">
                <a:off x="3742968" y="22410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12" name="Line 401"/>
              <p:cNvSpPr>
                <a:spLocks noChangeShapeType="1"/>
              </p:cNvSpPr>
              <p:nvPr/>
            </p:nvSpPr>
            <p:spPr bwMode="auto">
              <a:xfrm flipH="1">
                <a:off x="3690389" y="20121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13" name="Line 402"/>
              <p:cNvSpPr>
                <a:spLocks noChangeShapeType="1"/>
              </p:cNvSpPr>
              <p:nvPr/>
            </p:nvSpPr>
            <p:spPr bwMode="auto">
              <a:xfrm flipV="1">
                <a:off x="3041108" y="19050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14" name="Line 403"/>
              <p:cNvSpPr>
                <a:spLocks noChangeShapeType="1"/>
              </p:cNvSpPr>
              <p:nvPr/>
            </p:nvSpPr>
            <p:spPr bwMode="auto">
              <a:xfrm>
                <a:off x="3425052" y="19204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15" name="Line 404"/>
              <p:cNvSpPr>
                <a:spLocks noChangeShapeType="1"/>
              </p:cNvSpPr>
              <p:nvPr/>
            </p:nvSpPr>
            <p:spPr bwMode="auto">
              <a:xfrm flipH="1" flipV="1">
                <a:off x="3001368" y="20422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16" name="Line 405"/>
              <p:cNvSpPr>
                <a:spLocks noChangeShapeType="1"/>
              </p:cNvSpPr>
              <p:nvPr/>
            </p:nvSpPr>
            <p:spPr bwMode="auto">
              <a:xfrm>
                <a:off x="3028269" y="20422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17" name="Oval 406"/>
              <p:cNvSpPr>
                <a:spLocks noChangeArrowheads="1"/>
              </p:cNvSpPr>
              <p:nvPr/>
            </p:nvSpPr>
            <p:spPr bwMode="auto">
              <a:xfrm>
                <a:off x="2975079" y="23936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18" name="Rectangle 407"/>
              <p:cNvSpPr>
                <a:spLocks noChangeArrowheads="1"/>
              </p:cNvSpPr>
              <p:nvPr/>
            </p:nvSpPr>
            <p:spPr bwMode="auto">
              <a:xfrm>
                <a:off x="3372474" y="26224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19" name="Line 408"/>
              <p:cNvSpPr>
                <a:spLocks noChangeShapeType="1"/>
              </p:cNvSpPr>
              <p:nvPr/>
            </p:nvSpPr>
            <p:spPr bwMode="auto">
              <a:xfrm>
                <a:off x="3041108" y="19967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20" name="Line 410"/>
              <p:cNvSpPr>
                <a:spLocks noChangeShapeType="1"/>
              </p:cNvSpPr>
              <p:nvPr/>
            </p:nvSpPr>
            <p:spPr bwMode="auto">
              <a:xfrm flipH="1" flipV="1">
                <a:off x="2743447" y="2331686"/>
                <a:ext cx="21246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21" name="Rectangle 411"/>
              <p:cNvSpPr>
                <a:spLocks noChangeArrowheads="1"/>
              </p:cNvSpPr>
              <p:nvPr/>
            </p:nvSpPr>
            <p:spPr bwMode="auto">
              <a:xfrm flipH="1" flipV="1">
                <a:off x="2358925" y="2423407"/>
                <a:ext cx="145726"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22" name="Oval 412"/>
              <p:cNvSpPr>
                <a:spLocks noChangeArrowheads="1"/>
              </p:cNvSpPr>
              <p:nvPr/>
            </p:nvSpPr>
            <p:spPr bwMode="auto">
              <a:xfrm flipH="1" flipV="1">
                <a:off x="2571392" y="2667794"/>
                <a:ext cx="211854"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23" name="Rectangle 413"/>
              <p:cNvSpPr>
                <a:spLocks noChangeArrowheads="1"/>
              </p:cNvSpPr>
              <p:nvPr/>
            </p:nvSpPr>
            <p:spPr bwMode="auto">
              <a:xfrm flipH="1" flipV="1">
                <a:off x="2133600" y="2713347"/>
                <a:ext cx="145726"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24" name="Rectangle 414"/>
              <p:cNvSpPr>
                <a:spLocks noChangeArrowheads="1"/>
              </p:cNvSpPr>
              <p:nvPr/>
            </p:nvSpPr>
            <p:spPr bwMode="auto">
              <a:xfrm flipH="1" flipV="1">
                <a:off x="3075312" y="2912181"/>
                <a:ext cx="145726" cy="121886"/>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25" name="Oval 415"/>
              <p:cNvSpPr>
                <a:spLocks noChangeArrowheads="1"/>
              </p:cNvSpPr>
              <p:nvPr/>
            </p:nvSpPr>
            <p:spPr bwMode="auto">
              <a:xfrm flipH="1" flipV="1">
                <a:off x="2677319" y="3003903"/>
                <a:ext cx="21246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26" name="Oval 416"/>
              <p:cNvSpPr>
                <a:spLocks noChangeArrowheads="1"/>
              </p:cNvSpPr>
              <p:nvPr/>
            </p:nvSpPr>
            <p:spPr bwMode="auto">
              <a:xfrm flipH="1" flipV="1">
                <a:off x="2292797" y="2942344"/>
                <a:ext cx="211854"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27" name="Line 417"/>
              <p:cNvSpPr>
                <a:spLocks noChangeShapeType="1"/>
              </p:cNvSpPr>
              <p:nvPr/>
            </p:nvSpPr>
            <p:spPr bwMode="auto">
              <a:xfrm flipH="1" flipV="1">
                <a:off x="2663848" y="2331686"/>
                <a:ext cx="13471" cy="3361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28" name="Line 418"/>
              <p:cNvSpPr>
                <a:spLocks noChangeShapeType="1"/>
              </p:cNvSpPr>
              <p:nvPr/>
            </p:nvSpPr>
            <p:spPr bwMode="auto">
              <a:xfrm flipV="1">
                <a:off x="2491793" y="2331685"/>
                <a:ext cx="105927"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29" name="Line 419"/>
              <p:cNvSpPr>
                <a:spLocks noChangeShapeType="1"/>
              </p:cNvSpPr>
              <p:nvPr/>
            </p:nvSpPr>
            <p:spPr bwMode="auto">
              <a:xfrm>
                <a:off x="3088170" y="2560683"/>
                <a:ext cx="93069"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30" name="Line 420"/>
              <p:cNvSpPr>
                <a:spLocks noChangeShapeType="1"/>
              </p:cNvSpPr>
              <p:nvPr/>
            </p:nvSpPr>
            <p:spPr bwMode="auto">
              <a:xfrm flipV="1">
                <a:off x="2810187" y="2560683"/>
                <a:ext cx="172055"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31" name="Line 421"/>
              <p:cNvSpPr>
                <a:spLocks noChangeShapeType="1"/>
              </p:cNvSpPr>
              <p:nvPr/>
            </p:nvSpPr>
            <p:spPr bwMode="auto">
              <a:xfrm flipH="1" flipV="1">
                <a:off x="2703648" y="2789680"/>
                <a:ext cx="53270"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32" name="Line 422"/>
              <p:cNvSpPr>
                <a:spLocks noChangeShapeType="1"/>
              </p:cNvSpPr>
              <p:nvPr/>
            </p:nvSpPr>
            <p:spPr bwMode="auto">
              <a:xfrm flipH="1" flipV="1">
                <a:off x="2504651" y="3003903"/>
                <a:ext cx="172668"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33" name="Line 423"/>
              <p:cNvSpPr>
                <a:spLocks noChangeShapeType="1"/>
              </p:cNvSpPr>
              <p:nvPr/>
            </p:nvSpPr>
            <p:spPr bwMode="auto">
              <a:xfrm flipV="1">
                <a:off x="2252998" y="2545908"/>
                <a:ext cx="119398"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34" name="Line 424"/>
              <p:cNvSpPr>
                <a:spLocks noChangeShapeType="1"/>
              </p:cNvSpPr>
              <p:nvPr/>
            </p:nvSpPr>
            <p:spPr bwMode="auto">
              <a:xfrm flipV="1">
                <a:off x="2385866" y="2545908"/>
                <a:ext cx="39187"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35" name="Line 425"/>
              <p:cNvSpPr>
                <a:spLocks noChangeShapeType="1"/>
              </p:cNvSpPr>
              <p:nvPr/>
            </p:nvSpPr>
            <p:spPr bwMode="auto">
              <a:xfrm flipH="1">
                <a:off x="2889786" y="3003903"/>
                <a:ext cx="185526"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36" name="Line 426"/>
              <p:cNvSpPr>
                <a:spLocks noChangeShapeType="1"/>
              </p:cNvSpPr>
              <p:nvPr/>
            </p:nvSpPr>
            <p:spPr bwMode="auto">
              <a:xfrm flipH="1" flipV="1">
                <a:off x="2451994" y="2545909"/>
                <a:ext cx="238796"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37" name="Line 427"/>
              <p:cNvSpPr>
                <a:spLocks noChangeShapeType="1"/>
              </p:cNvSpPr>
              <p:nvPr/>
            </p:nvSpPr>
            <p:spPr bwMode="auto">
              <a:xfrm>
                <a:off x="2717118" y="2331686"/>
                <a:ext cx="397993"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38" name="Line 428"/>
              <p:cNvSpPr>
                <a:spLocks noChangeShapeType="1"/>
              </p:cNvSpPr>
              <p:nvPr/>
            </p:nvSpPr>
            <p:spPr bwMode="auto">
              <a:xfrm flipH="1" flipV="1">
                <a:off x="2690790" y="2331686"/>
                <a:ext cx="39738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39" name="Oval 429"/>
              <p:cNvSpPr>
                <a:spLocks noChangeArrowheads="1"/>
              </p:cNvSpPr>
              <p:nvPr/>
            </p:nvSpPr>
            <p:spPr bwMode="auto">
              <a:xfrm flipH="1" flipV="1">
                <a:off x="2929585" y="2438797"/>
                <a:ext cx="211854"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40" name="Rectangle 430"/>
              <p:cNvSpPr>
                <a:spLocks noChangeArrowheads="1"/>
              </p:cNvSpPr>
              <p:nvPr/>
            </p:nvSpPr>
            <p:spPr bwMode="auto">
              <a:xfrm flipH="1" flipV="1">
                <a:off x="2597720" y="2209800"/>
                <a:ext cx="145726"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41" name="Line 431"/>
              <p:cNvSpPr>
                <a:spLocks noChangeShapeType="1"/>
              </p:cNvSpPr>
              <p:nvPr/>
            </p:nvSpPr>
            <p:spPr bwMode="auto">
              <a:xfrm flipH="1" flipV="1">
                <a:off x="2279326" y="2789680"/>
                <a:ext cx="795985"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42" name="Rectangle 432"/>
              <p:cNvSpPr>
                <a:spLocks noChangeArrowheads="1"/>
              </p:cNvSpPr>
              <p:nvPr/>
            </p:nvSpPr>
            <p:spPr bwMode="auto">
              <a:xfrm flipV="1">
                <a:off x="2838965" y="2675797"/>
                <a:ext cx="145726"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43" name="Line 433"/>
              <p:cNvSpPr>
                <a:spLocks noChangeShapeType="1"/>
              </p:cNvSpPr>
              <p:nvPr/>
            </p:nvSpPr>
            <p:spPr bwMode="auto">
              <a:xfrm>
                <a:off x="2984692" y="2767518"/>
                <a:ext cx="185526"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44" name="Line 435"/>
              <p:cNvSpPr>
                <a:spLocks noChangeShapeType="1"/>
              </p:cNvSpPr>
              <p:nvPr/>
            </p:nvSpPr>
            <p:spPr bwMode="auto">
              <a:xfrm>
                <a:off x="3769937" y="2043201"/>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45" name="Rectangle 436"/>
              <p:cNvSpPr>
                <a:spLocks noChangeArrowheads="1"/>
              </p:cNvSpPr>
              <p:nvPr/>
            </p:nvSpPr>
            <p:spPr bwMode="auto">
              <a:xfrm>
                <a:off x="4220540" y="1951479"/>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46" name="Oval 437"/>
              <p:cNvSpPr>
                <a:spLocks noChangeArrowheads="1"/>
              </p:cNvSpPr>
              <p:nvPr/>
            </p:nvSpPr>
            <p:spPr bwMode="auto">
              <a:xfrm>
                <a:off x="3942352" y="1707709"/>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2947" name="Rectangle 438"/>
              <p:cNvSpPr>
                <a:spLocks noChangeArrowheads="1"/>
              </p:cNvSpPr>
              <p:nvPr/>
            </p:nvSpPr>
            <p:spPr bwMode="auto">
              <a:xfrm>
                <a:off x="4445536" y="1661540"/>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48" name="Rectangle 439"/>
              <p:cNvSpPr>
                <a:spLocks noChangeArrowheads="1"/>
              </p:cNvSpPr>
              <p:nvPr/>
            </p:nvSpPr>
            <p:spPr bwMode="auto">
              <a:xfrm>
                <a:off x="3505200" y="1463322"/>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49" name="Oval 440"/>
              <p:cNvSpPr>
                <a:spLocks noChangeArrowheads="1"/>
              </p:cNvSpPr>
              <p:nvPr/>
            </p:nvSpPr>
            <p:spPr bwMode="auto">
              <a:xfrm>
                <a:off x="3835968" y="1371600"/>
                <a:ext cx="21215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50" name="Oval 441"/>
              <p:cNvSpPr>
                <a:spLocks noChangeArrowheads="1"/>
              </p:cNvSpPr>
              <p:nvPr/>
            </p:nvSpPr>
            <p:spPr bwMode="auto">
              <a:xfrm>
                <a:off x="4220540" y="1432543"/>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51" name="Line 442"/>
              <p:cNvSpPr>
                <a:spLocks noChangeShapeType="1"/>
              </p:cNvSpPr>
              <p:nvPr/>
            </p:nvSpPr>
            <p:spPr bwMode="auto">
              <a:xfrm>
                <a:off x="4053016" y="1821591"/>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52" name="Line 443"/>
              <p:cNvSpPr>
                <a:spLocks noChangeShapeType="1"/>
              </p:cNvSpPr>
              <p:nvPr/>
            </p:nvSpPr>
            <p:spPr bwMode="auto">
              <a:xfrm flipH="1">
                <a:off x="4127607" y="2073981"/>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53" name="Line 444"/>
              <p:cNvSpPr>
                <a:spLocks noChangeShapeType="1"/>
              </p:cNvSpPr>
              <p:nvPr/>
            </p:nvSpPr>
            <p:spPr bwMode="auto">
              <a:xfrm flipH="1" flipV="1">
                <a:off x="3544941" y="1585207"/>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54" name="Line 445"/>
              <p:cNvSpPr>
                <a:spLocks noChangeShapeType="1"/>
              </p:cNvSpPr>
              <p:nvPr/>
            </p:nvSpPr>
            <p:spPr bwMode="auto">
              <a:xfrm flipH="1">
                <a:off x="3743647" y="1493486"/>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55" name="Line 446"/>
              <p:cNvSpPr>
                <a:spLocks noChangeShapeType="1"/>
              </p:cNvSpPr>
              <p:nvPr/>
            </p:nvSpPr>
            <p:spPr bwMode="auto">
              <a:xfrm>
                <a:off x="3968643" y="1493486"/>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56" name="Line 447"/>
              <p:cNvSpPr>
                <a:spLocks noChangeShapeType="1"/>
              </p:cNvSpPr>
              <p:nvPr/>
            </p:nvSpPr>
            <p:spPr bwMode="auto">
              <a:xfrm>
                <a:off x="4048125" y="1432543"/>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57" name="Line 448"/>
              <p:cNvSpPr>
                <a:spLocks noChangeShapeType="1"/>
              </p:cNvSpPr>
              <p:nvPr/>
            </p:nvSpPr>
            <p:spPr bwMode="auto">
              <a:xfrm flipH="1">
                <a:off x="4352603" y="1784041"/>
                <a:ext cx="119223"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58" name="Line 449"/>
              <p:cNvSpPr>
                <a:spLocks noChangeShapeType="1"/>
              </p:cNvSpPr>
              <p:nvPr/>
            </p:nvSpPr>
            <p:spPr bwMode="auto">
              <a:xfrm flipH="1">
                <a:off x="4300023" y="1555044"/>
                <a:ext cx="39130"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59" name="Line 450"/>
              <p:cNvSpPr>
                <a:spLocks noChangeShapeType="1"/>
              </p:cNvSpPr>
              <p:nvPr/>
            </p:nvSpPr>
            <p:spPr bwMode="auto">
              <a:xfrm flipV="1">
                <a:off x="3650714" y="1447932"/>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60" name="Line 451"/>
              <p:cNvSpPr>
                <a:spLocks noChangeShapeType="1"/>
              </p:cNvSpPr>
              <p:nvPr/>
            </p:nvSpPr>
            <p:spPr bwMode="auto">
              <a:xfrm>
                <a:off x="4034674" y="1463322"/>
                <a:ext cx="238447"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61" name="Line 452"/>
              <p:cNvSpPr>
                <a:spLocks noChangeShapeType="1"/>
              </p:cNvSpPr>
              <p:nvPr/>
            </p:nvSpPr>
            <p:spPr bwMode="auto">
              <a:xfrm flipH="1" flipV="1">
                <a:off x="3610973" y="1585207"/>
                <a:ext cx="397411"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62" name="Line 453"/>
              <p:cNvSpPr>
                <a:spLocks noChangeShapeType="1"/>
              </p:cNvSpPr>
              <p:nvPr/>
            </p:nvSpPr>
            <p:spPr bwMode="auto">
              <a:xfrm>
                <a:off x="3637874" y="1585207"/>
                <a:ext cx="39680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63" name="Oval 454"/>
              <p:cNvSpPr>
                <a:spLocks noChangeArrowheads="1"/>
              </p:cNvSpPr>
              <p:nvPr/>
            </p:nvSpPr>
            <p:spPr bwMode="auto">
              <a:xfrm>
                <a:off x="3584682" y="1936706"/>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64" name="Rectangle 455"/>
              <p:cNvSpPr>
                <a:spLocks noChangeArrowheads="1"/>
              </p:cNvSpPr>
              <p:nvPr/>
            </p:nvSpPr>
            <p:spPr bwMode="auto">
              <a:xfrm>
                <a:off x="3982094" y="2165703"/>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65" name="Line 456"/>
              <p:cNvSpPr>
                <a:spLocks noChangeShapeType="1"/>
              </p:cNvSpPr>
              <p:nvPr/>
            </p:nvSpPr>
            <p:spPr bwMode="auto">
              <a:xfrm>
                <a:off x="3650714" y="1539654"/>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66" name="Line 458"/>
              <p:cNvSpPr>
                <a:spLocks noChangeShapeType="1"/>
              </p:cNvSpPr>
              <p:nvPr/>
            </p:nvSpPr>
            <p:spPr bwMode="auto">
              <a:xfrm flipH="1">
                <a:off x="3787151" y="37192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67" name="Rectangle 459"/>
              <p:cNvSpPr>
                <a:spLocks noChangeArrowheads="1"/>
              </p:cNvSpPr>
              <p:nvPr/>
            </p:nvSpPr>
            <p:spPr bwMode="auto">
              <a:xfrm flipH="1">
                <a:off x="3403207" y="36275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68" name="Oval 460"/>
              <p:cNvSpPr>
                <a:spLocks noChangeArrowheads="1"/>
              </p:cNvSpPr>
              <p:nvPr/>
            </p:nvSpPr>
            <p:spPr bwMode="auto">
              <a:xfrm>
                <a:off x="3615355" y="33839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69" name="Rectangle 461"/>
              <p:cNvSpPr>
                <a:spLocks noChangeArrowheads="1"/>
              </p:cNvSpPr>
              <p:nvPr/>
            </p:nvSpPr>
            <p:spPr bwMode="auto">
              <a:xfrm flipH="1">
                <a:off x="3178220" y="33377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70" name="Rectangle 462"/>
              <p:cNvSpPr>
                <a:spLocks noChangeArrowheads="1"/>
              </p:cNvSpPr>
              <p:nvPr/>
            </p:nvSpPr>
            <p:spPr bwMode="auto">
              <a:xfrm flipH="1">
                <a:off x="4118517" y="31396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71" name="Oval 463"/>
              <p:cNvSpPr>
                <a:spLocks noChangeArrowheads="1"/>
              </p:cNvSpPr>
              <p:nvPr/>
            </p:nvSpPr>
            <p:spPr bwMode="auto">
              <a:xfrm flipH="1">
                <a:off x="3721123" y="30480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72" name="Oval 464"/>
              <p:cNvSpPr>
                <a:spLocks noChangeArrowheads="1"/>
              </p:cNvSpPr>
              <p:nvPr/>
            </p:nvSpPr>
            <p:spPr bwMode="auto">
              <a:xfrm flipH="1">
                <a:off x="3337178" y="31089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73" name="Line 465"/>
              <p:cNvSpPr>
                <a:spLocks noChangeShapeType="1"/>
              </p:cNvSpPr>
              <p:nvPr/>
            </p:nvSpPr>
            <p:spPr bwMode="auto">
              <a:xfrm flipH="1">
                <a:off x="3707672" y="35057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74" name="Line 466"/>
              <p:cNvSpPr>
                <a:spLocks noChangeShapeType="1"/>
              </p:cNvSpPr>
              <p:nvPr/>
            </p:nvSpPr>
            <p:spPr bwMode="auto">
              <a:xfrm>
                <a:off x="3535876" y="37500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75" name="Line 467"/>
              <p:cNvSpPr>
                <a:spLocks noChangeShapeType="1"/>
              </p:cNvSpPr>
              <p:nvPr/>
            </p:nvSpPr>
            <p:spPr bwMode="auto">
              <a:xfrm flipV="1">
                <a:off x="4131356" y="32614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76" name="Line 468"/>
              <p:cNvSpPr>
                <a:spLocks noChangeShapeType="1"/>
              </p:cNvSpPr>
              <p:nvPr/>
            </p:nvSpPr>
            <p:spPr bwMode="auto">
              <a:xfrm>
                <a:off x="3853791" y="31698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77" name="Line 469"/>
              <p:cNvSpPr>
                <a:spLocks noChangeShapeType="1"/>
              </p:cNvSpPr>
              <p:nvPr/>
            </p:nvSpPr>
            <p:spPr bwMode="auto">
              <a:xfrm flipH="1">
                <a:off x="3747412" y="31698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78" name="Line 470"/>
              <p:cNvSpPr>
                <a:spLocks noChangeShapeType="1"/>
              </p:cNvSpPr>
              <p:nvPr/>
            </p:nvSpPr>
            <p:spPr bwMode="auto">
              <a:xfrm flipH="1">
                <a:off x="3548715" y="31089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79" name="Line 471"/>
              <p:cNvSpPr>
                <a:spLocks noChangeShapeType="1"/>
              </p:cNvSpPr>
              <p:nvPr/>
            </p:nvSpPr>
            <p:spPr bwMode="auto">
              <a:xfrm>
                <a:off x="3297439" y="34602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80" name="Line 472"/>
              <p:cNvSpPr>
                <a:spLocks noChangeShapeType="1"/>
              </p:cNvSpPr>
              <p:nvPr/>
            </p:nvSpPr>
            <p:spPr bwMode="auto">
              <a:xfrm>
                <a:off x="3430107" y="32313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81" name="Line 473"/>
              <p:cNvSpPr>
                <a:spLocks noChangeShapeType="1"/>
              </p:cNvSpPr>
              <p:nvPr/>
            </p:nvSpPr>
            <p:spPr bwMode="auto">
              <a:xfrm flipH="1" flipV="1">
                <a:off x="3933270" y="31242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82" name="Line 474"/>
              <p:cNvSpPr>
                <a:spLocks noChangeShapeType="1"/>
              </p:cNvSpPr>
              <p:nvPr/>
            </p:nvSpPr>
            <p:spPr bwMode="auto">
              <a:xfrm flipH="1">
                <a:off x="3496136" y="31396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83" name="Line 475"/>
              <p:cNvSpPr>
                <a:spLocks noChangeShapeType="1"/>
              </p:cNvSpPr>
              <p:nvPr/>
            </p:nvSpPr>
            <p:spPr bwMode="auto">
              <a:xfrm flipV="1">
                <a:off x="3760862" y="32614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84" name="Line 476"/>
              <p:cNvSpPr>
                <a:spLocks noChangeShapeType="1"/>
              </p:cNvSpPr>
              <p:nvPr/>
            </p:nvSpPr>
            <p:spPr bwMode="auto">
              <a:xfrm flipH="1">
                <a:off x="3734573" y="32614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85" name="Oval 477"/>
              <p:cNvSpPr>
                <a:spLocks noChangeArrowheads="1"/>
              </p:cNvSpPr>
              <p:nvPr/>
            </p:nvSpPr>
            <p:spPr bwMode="auto">
              <a:xfrm flipH="1">
                <a:off x="3973010" y="36128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86" name="Rectangle 478"/>
              <p:cNvSpPr>
                <a:spLocks noChangeArrowheads="1"/>
              </p:cNvSpPr>
              <p:nvPr/>
            </p:nvSpPr>
            <p:spPr bwMode="auto">
              <a:xfrm flipH="1">
                <a:off x="3641644" y="38416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87" name="Line 479"/>
              <p:cNvSpPr>
                <a:spLocks noChangeShapeType="1"/>
              </p:cNvSpPr>
              <p:nvPr/>
            </p:nvSpPr>
            <p:spPr bwMode="auto">
              <a:xfrm flipH="1">
                <a:off x="3323728" y="32159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88" name="Line 480"/>
              <p:cNvSpPr>
                <a:spLocks noChangeShapeType="1"/>
              </p:cNvSpPr>
              <p:nvPr/>
            </p:nvSpPr>
            <p:spPr bwMode="auto">
              <a:xfrm flipH="1" flipV="1">
                <a:off x="2818731" y="39672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89" name="Rectangle 481"/>
              <p:cNvSpPr>
                <a:spLocks noChangeArrowheads="1"/>
              </p:cNvSpPr>
              <p:nvPr/>
            </p:nvSpPr>
            <p:spPr bwMode="auto">
              <a:xfrm flipH="1" flipV="1">
                <a:off x="2434787" y="40588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90" name="Oval 482"/>
              <p:cNvSpPr>
                <a:spLocks noChangeArrowheads="1"/>
              </p:cNvSpPr>
              <p:nvPr/>
            </p:nvSpPr>
            <p:spPr bwMode="auto">
              <a:xfrm flipH="1" flipV="1">
                <a:off x="2646934" y="43031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91" name="Rectangle 483"/>
              <p:cNvSpPr>
                <a:spLocks noChangeArrowheads="1"/>
              </p:cNvSpPr>
              <p:nvPr/>
            </p:nvSpPr>
            <p:spPr bwMode="auto">
              <a:xfrm flipH="1" flipV="1">
                <a:off x="2209800" y="43486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92" name="Rectangle 484"/>
              <p:cNvSpPr>
                <a:spLocks noChangeArrowheads="1"/>
              </p:cNvSpPr>
              <p:nvPr/>
            </p:nvSpPr>
            <p:spPr bwMode="auto">
              <a:xfrm flipH="1" flipV="1">
                <a:off x="3150097" y="4547414"/>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93" name="Oval 485"/>
              <p:cNvSpPr>
                <a:spLocks noChangeArrowheads="1"/>
              </p:cNvSpPr>
              <p:nvPr/>
            </p:nvSpPr>
            <p:spPr bwMode="auto">
              <a:xfrm flipH="1" flipV="1">
                <a:off x="2752702" y="46390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94" name="Oval 486"/>
              <p:cNvSpPr>
                <a:spLocks noChangeArrowheads="1"/>
              </p:cNvSpPr>
              <p:nvPr/>
            </p:nvSpPr>
            <p:spPr bwMode="auto">
              <a:xfrm flipH="1" flipV="1">
                <a:off x="2368758" y="45775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2995" name="Line 487"/>
              <p:cNvSpPr>
                <a:spLocks noChangeShapeType="1"/>
              </p:cNvSpPr>
              <p:nvPr/>
            </p:nvSpPr>
            <p:spPr bwMode="auto">
              <a:xfrm flipH="1" flipV="1">
                <a:off x="2739252" y="39672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96" name="Line 488"/>
              <p:cNvSpPr>
                <a:spLocks noChangeShapeType="1"/>
              </p:cNvSpPr>
              <p:nvPr/>
            </p:nvSpPr>
            <p:spPr bwMode="auto">
              <a:xfrm flipV="1">
                <a:off x="2567455" y="39672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97" name="Line 489"/>
              <p:cNvSpPr>
                <a:spLocks noChangeShapeType="1"/>
              </p:cNvSpPr>
              <p:nvPr/>
            </p:nvSpPr>
            <p:spPr bwMode="auto">
              <a:xfrm>
                <a:off x="3162936" y="41960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98" name="Line 490"/>
              <p:cNvSpPr>
                <a:spLocks noChangeShapeType="1"/>
              </p:cNvSpPr>
              <p:nvPr/>
            </p:nvSpPr>
            <p:spPr bwMode="auto">
              <a:xfrm flipV="1">
                <a:off x="2885371" y="41960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99" name="Line 491"/>
              <p:cNvSpPr>
                <a:spLocks noChangeShapeType="1"/>
              </p:cNvSpPr>
              <p:nvPr/>
            </p:nvSpPr>
            <p:spPr bwMode="auto">
              <a:xfrm flipH="1" flipV="1">
                <a:off x="2778992" y="44249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00" name="Line 492"/>
              <p:cNvSpPr>
                <a:spLocks noChangeShapeType="1"/>
              </p:cNvSpPr>
              <p:nvPr/>
            </p:nvSpPr>
            <p:spPr bwMode="auto">
              <a:xfrm flipH="1" flipV="1">
                <a:off x="2580294" y="46390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01" name="Line 493"/>
              <p:cNvSpPr>
                <a:spLocks noChangeShapeType="1"/>
              </p:cNvSpPr>
              <p:nvPr/>
            </p:nvSpPr>
            <p:spPr bwMode="auto">
              <a:xfrm flipV="1">
                <a:off x="2329018" y="41813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02" name="Line 494"/>
              <p:cNvSpPr>
                <a:spLocks noChangeShapeType="1"/>
              </p:cNvSpPr>
              <p:nvPr/>
            </p:nvSpPr>
            <p:spPr bwMode="auto">
              <a:xfrm flipV="1">
                <a:off x="2461687" y="41813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03" name="Line 495"/>
              <p:cNvSpPr>
                <a:spLocks noChangeShapeType="1"/>
              </p:cNvSpPr>
              <p:nvPr/>
            </p:nvSpPr>
            <p:spPr bwMode="auto">
              <a:xfrm flipH="1">
                <a:off x="2964850" y="46390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04" name="Line 496"/>
              <p:cNvSpPr>
                <a:spLocks noChangeShapeType="1"/>
              </p:cNvSpPr>
              <p:nvPr/>
            </p:nvSpPr>
            <p:spPr bwMode="auto">
              <a:xfrm flipH="1" flipV="1">
                <a:off x="2527716" y="41813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05" name="Line 497"/>
              <p:cNvSpPr>
                <a:spLocks noChangeShapeType="1"/>
              </p:cNvSpPr>
              <p:nvPr/>
            </p:nvSpPr>
            <p:spPr bwMode="auto">
              <a:xfrm>
                <a:off x="2792442" y="39672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06" name="Line 498"/>
              <p:cNvSpPr>
                <a:spLocks noChangeShapeType="1"/>
              </p:cNvSpPr>
              <p:nvPr/>
            </p:nvSpPr>
            <p:spPr bwMode="auto">
              <a:xfrm flipH="1" flipV="1">
                <a:off x="2766153" y="39672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07" name="Oval 499"/>
              <p:cNvSpPr>
                <a:spLocks noChangeArrowheads="1"/>
              </p:cNvSpPr>
              <p:nvPr/>
            </p:nvSpPr>
            <p:spPr bwMode="auto">
              <a:xfrm flipH="1" flipV="1">
                <a:off x="3004589" y="40742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008" name="Rectangle 500"/>
              <p:cNvSpPr>
                <a:spLocks noChangeArrowheads="1"/>
              </p:cNvSpPr>
              <p:nvPr/>
            </p:nvSpPr>
            <p:spPr bwMode="auto">
              <a:xfrm flipH="1" flipV="1">
                <a:off x="2673223" y="38453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009" name="Line 501"/>
              <p:cNvSpPr>
                <a:spLocks noChangeShapeType="1"/>
              </p:cNvSpPr>
              <p:nvPr/>
            </p:nvSpPr>
            <p:spPr bwMode="auto">
              <a:xfrm flipH="1" flipV="1">
                <a:off x="2355308" y="44249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10" name="Line 502"/>
              <p:cNvSpPr>
                <a:spLocks noChangeShapeType="1"/>
              </p:cNvSpPr>
              <p:nvPr/>
            </p:nvSpPr>
            <p:spPr bwMode="auto">
              <a:xfrm flipV="1">
                <a:off x="3178832" y="373095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11" name="Rectangle 503"/>
              <p:cNvSpPr>
                <a:spLocks noChangeArrowheads="1"/>
              </p:cNvSpPr>
              <p:nvPr/>
            </p:nvSpPr>
            <p:spPr bwMode="auto">
              <a:xfrm flipV="1">
                <a:off x="3629416" y="382262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012" name="Oval 504"/>
              <p:cNvSpPr>
                <a:spLocks noChangeArrowheads="1"/>
              </p:cNvSpPr>
              <p:nvPr/>
            </p:nvSpPr>
            <p:spPr bwMode="auto">
              <a:xfrm flipV="1">
                <a:off x="3351240" y="406688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013" name="Rectangle 505"/>
              <p:cNvSpPr>
                <a:spLocks noChangeArrowheads="1"/>
              </p:cNvSpPr>
              <p:nvPr/>
            </p:nvSpPr>
            <p:spPr bwMode="auto">
              <a:xfrm flipV="1">
                <a:off x="3854403" y="4112418"/>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014" name="Rectangle 506"/>
              <p:cNvSpPr>
                <a:spLocks noChangeArrowheads="1"/>
              </p:cNvSpPr>
              <p:nvPr/>
            </p:nvSpPr>
            <p:spPr bwMode="auto">
              <a:xfrm flipV="1">
                <a:off x="2914106" y="4311150"/>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015" name="Oval 507"/>
              <p:cNvSpPr>
                <a:spLocks noChangeArrowheads="1"/>
              </p:cNvSpPr>
              <p:nvPr/>
            </p:nvSpPr>
            <p:spPr bwMode="auto">
              <a:xfrm flipV="1">
                <a:off x="3244860" y="4402826"/>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016" name="Oval 508"/>
              <p:cNvSpPr>
                <a:spLocks noChangeArrowheads="1"/>
              </p:cNvSpPr>
              <p:nvPr/>
            </p:nvSpPr>
            <p:spPr bwMode="auto">
              <a:xfrm flipV="1">
                <a:off x="3629416" y="4341299"/>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017" name="Line 509"/>
              <p:cNvSpPr>
                <a:spLocks noChangeShapeType="1"/>
              </p:cNvSpPr>
              <p:nvPr/>
            </p:nvSpPr>
            <p:spPr bwMode="auto">
              <a:xfrm flipV="1">
                <a:off x="3457008" y="3730950"/>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18" name="Line 510"/>
              <p:cNvSpPr>
                <a:spLocks noChangeShapeType="1"/>
              </p:cNvSpPr>
              <p:nvPr/>
            </p:nvSpPr>
            <p:spPr bwMode="auto">
              <a:xfrm flipH="1" flipV="1">
                <a:off x="3536487" y="3730950"/>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19" name="Line 511"/>
              <p:cNvSpPr>
                <a:spLocks noChangeShapeType="1"/>
              </p:cNvSpPr>
              <p:nvPr/>
            </p:nvSpPr>
            <p:spPr bwMode="auto">
              <a:xfrm flipH="1">
                <a:off x="2953845" y="3959831"/>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20" name="Line 512"/>
              <p:cNvSpPr>
                <a:spLocks noChangeShapeType="1"/>
              </p:cNvSpPr>
              <p:nvPr/>
            </p:nvSpPr>
            <p:spPr bwMode="auto">
              <a:xfrm flipH="1" flipV="1">
                <a:off x="3152543" y="3959831"/>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21" name="Line 513"/>
              <p:cNvSpPr>
                <a:spLocks noChangeShapeType="1"/>
              </p:cNvSpPr>
              <p:nvPr/>
            </p:nvSpPr>
            <p:spPr bwMode="auto">
              <a:xfrm flipV="1">
                <a:off x="3377529" y="4188711"/>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22" name="Line 514"/>
              <p:cNvSpPr>
                <a:spLocks noChangeShapeType="1"/>
              </p:cNvSpPr>
              <p:nvPr/>
            </p:nvSpPr>
            <p:spPr bwMode="auto">
              <a:xfrm flipV="1">
                <a:off x="3457008" y="440282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23" name="Line 515"/>
              <p:cNvSpPr>
                <a:spLocks noChangeShapeType="1"/>
              </p:cNvSpPr>
              <p:nvPr/>
            </p:nvSpPr>
            <p:spPr bwMode="auto">
              <a:xfrm flipH="1" flipV="1">
                <a:off x="3761474" y="3945064"/>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24" name="Line 516"/>
              <p:cNvSpPr>
                <a:spLocks noChangeShapeType="1"/>
              </p:cNvSpPr>
              <p:nvPr/>
            </p:nvSpPr>
            <p:spPr bwMode="auto">
              <a:xfrm flipH="1" flipV="1">
                <a:off x="3708895" y="394506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25" name="Line 517"/>
              <p:cNvSpPr>
                <a:spLocks noChangeShapeType="1"/>
              </p:cNvSpPr>
              <p:nvPr/>
            </p:nvSpPr>
            <p:spPr bwMode="auto">
              <a:xfrm>
                <a:off x="3059613" y="4402826"/>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26" name="Line 518"/>
              <p:cNvSpPr>
                <a:spLocks noChangeShapeType="1"/>
              </p:cNvSpPr>
              <p:nvPr/>
            </p:nvSpPr>
            <p:spPr bwMode="auto">
              <a:xfrm flipV="1">
                <a:off x="3443558" y="3945064"/>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27" name="Line 519"/>
              <p:cNvSpPr>
                <a:spLocks noChangeShapeType="1"/>
              </p:cNvSpPr>
              <p:nvPr/>
            </p:nvSpPr>
            <p:spPr bwMode="auto">
              <a:xfrm flipH="1">
                <a:off x="3019874" y="3730950"/>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28" name="Line 520"/>
              <p:cNvSpPr>
                <a:spLocks noChangeShapeType="1"/>
              </p:cNvSpPr>
              <p:nvPr/>
            </p:nvSpPr>
            <p:spPr bwMode="auto">
              <a:xfrm flipV="1">
                <a:off x="3046774" y="3730950"/>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29" name="Oval 521"/>
              <p:cNvSpPr>
                <a:spLocks noChangeArrowheads="1"/>
              </p:cNvSpPr>
              <p:nvPr/>
            </p:nvSpPr>
            <p:spPr bwMode="auto">
              <a:xfrm flipV="1">
                <a:off x="2993585" y="3838007"/>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030" name="Rectangle 522"/>
              <p:cNvSpPr>
                <a:spLocks noChangeArrowheads="1"/>
              </p:cNvSpPr>
              <p:nvPr/>
            </p:nvSpPr>
            <p:spPr bwMode="auto">
              <a:xfrm flipV="1">
                <a:off x="3390979" y="3609127"/>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031" name="Line 523"/>
              <p:cNvSpPr>
                <a:spLocks noChangeShapeType="1"/>
              </p:cNvSpPr>
              <p:nvPr/>
            </p:nvSpPr>
            <p:spPr bwMode="auto">
              <a:xfrm flipV="1">
                <a:off x="3059613" y="4188711"/>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32" name="Line 524"/>
              <p:cNvSpPr>
                <a:spLocks noChangeShapeType="1"/>
              </p:cNvSpPr>
              <p:nvPr/>
            </p:nvSpPr>
            <p:spPr bwMode="auto">
              <a:xfrm>
                <a:off x="2474526" y="37192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33" name="Rectangle 525"/>
              <p:cNvSpPr>
                <a:spLocks noChangeArrowheads="1"/>
              </p:cNvSpPr>
              <p:nvPr/>
            </p:nvSpPr>
            <p:spPr bwMode="auto">
              <a:xfrm>
                <a:off x="2925110" y="36275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034" name="Oval 526"/>
              <p:cNvSpPr>
                <a:spLocks noChangeArrowheads="1"/>
              </p:cNvSpPr>
              <p:nvPr/>
            </p:nvSpPr>
            <p:spPr bwMode="auto">
              <a:xfrm>
                <a:off x="2646934" y="33839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035" name="Rectangle 527"/>
              <p:cNvSpPr>
                <a:spLocks noChangeArrowheads="1"/>
              </p:cNvSpPr>
              <p:nvPr/>
            </p:nvSpPr>
            <p:spPr bwMode="auto">
              <a:xfrm>
                <a:off x="3150097" y="33377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036" name="Rectangle 528"/>
              <p:cNvSpPr>
                <a:spLocks noChangeArrowheads="1"/>
              </p:cNvSpPr>
              <p:nvPr/>
            </p:nvSpPr>
            <p:spPr bwMode="auto">
              <a:xfrm>
                <a:off x="2209800" y="31396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037" name="Oval 529"/>
              <p:cNvSpPr>
                <a:spLocks noChangeArrowheads="1"/>
              </p:cNvSpPr>
              <p:nvPr/>
            </p:nvSpPr>
            <p:spPr bwMode="auto">
              <a:xfrm>
                <a:off x="2540555" y="30480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038" name="Oval 530"/>
              <p:cNvSpPr>
                <a:spLocks noChangeArrowheads="1"/>
              </p:cNvSpPr>
              <p:nvPr/>
            </p:nvSpPr>
            <p:spPr bwMode="auto">
              <a:xfrm>
                <a:off x="2925110" y="31089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039" name="Line 531"/>
              <p:cNvSpPr>
                <a:spLocks noChangeShapeType="1"/>
              </p:cNvSpPr>
              <p:nvPr/>
            </p:nvSpPr>
            <p:spPr bwMode="auto">
              <a:xfrm>
                <a:off x="2752702" y="35057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40" name="Line 532"/>
              <p:cNvSpPr>
                <a:spLocks noChangeShapeType="1"/>
              </p:cNvSpPr>
              <p:nvPr/>
            </p:nvSpPr>
            <p:spPr bwMode="auto">
              <a:xfrm flipH="1">
                <a:off x="2832181" y="37500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41" name="Line 533"/>
              <p:cNvSpPr>
                <a:spLocks noChangeShapeType="1"/>
              </p:cNvSpPr>
              <p:nvPr/>
            </p:nvSpPr>
            <p:spPr bwMode="auto">
              <a:xfrm flipH="1" flipV="1">
                <a:off x="2249539" y="32614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42" name="Line 534"/>
              <p:cNvSpPr>
                <a:spLocks noChangeShapeType="1"/>
              </p:cNvSpPr>
              <p:nvPr/>
            </p:nvSpPr>
            <p:spPr bwMode="auto">
              <a:xfrm flipH="1">
                <a:off x="2448237" y="31698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43" name="Line 535"/>
              <p:cNvSpPr>
                <a:spLocks noChangeShapeType="1"/>
              </p:cNvSpPr>
              <p:nvPr/>
            </p:nvSpPr>
            <p:spPr bwMode="auto">
              <a:xfrm>
                <a:off x="2673223" y="31698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44" name="Line 536"/>
              <p:cNvSpPr>
                <a:spLocks noChangeShapeType="1"/>
              </p:cNvSpPr>
              <p:nvPr/>
            </p:nvSpPr>
            <p:spPr bwMode="auto">
              <a:xfrm>
                <a:off x="2752702" y="31089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45" name="Line 537"/>
              <p:cNvSpPr>
                <a:spLocks noChangeShapeType="1"/>
              </p:cNvSpPr>
              <p:nvPr/>
            </p:nvSpPr>
            <p:spPr bwMode="auto">
              <a:xfrm flipH="1">
                <a:off x="3081182" y="34602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46" name="Line 538"/>
              <p:cNvSpPr>
                <a:spLocks noChangeShapeType="1"/>
              </p:cNvSpPr>
              <p:nvPr/>
            </p:nvSpPr>
            <p:spPr bwMode="auto">
              <a:xfrm flipH="1">
                <a:off x="3004589" y="32313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47" name="Line 539"/>
              <p:cNvSpPr>
                <a:spLocks noChangeShapeType="1"/>
              </p:cNvSpPr>
              <p:nvPr/>
            </p:nvSpPr>
            <p:spPr bwMode="auto">
              <a:xfrm flipV="1">
                <a:off x="2355308" y="31242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48" name="Line 540"/>
              <p:cNvSpPr>
                <a:spLocks noChangeShapeType="1"/>
              </p:cNvSpPr>
              <p:nvPr/>
            </p:nvSpPr>
            <p:spPr bwMode="auto">
              <a:xfrm>
                <a:off x="2739252" y="31396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49" name="Line 541"/>
              <p:cNvSpPr>
                <a:spLocks noChangeShapeType="1"/>
              </p:cNvSpPr>
              <p:nvPr/>
            </p:nvSpPr>
            <p:spPr bwMode="auto">
              <a:xfrm flipH="1" flipV="1">
                <a:off x="2315568" y="32614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50" name="Line 542"/>
              <p:cNvSpPr>
                <a:spLocks noChangeShapeType="1"/>
              </p:cNvSpPr>
              <p:nvPr/>
            </p:nvSpPr>
            <p:spPr bwMode="auto">
              <a:xfrm>
                <a:off x="2342469" y="32614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51" name="Oval 543"/>
              <p:cNvSpPr>
                <a:spLocks noChangeArrowheads="1"/>
              </p:cNvSpPr>
              <p:nvPr/>
            </p:nvSpPr>
            <p:spPr bwMode="auto">
              <a:xfrm>
                <a:off x="2289279" y="36128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052" name="Rectangle 544"/>
              <p:cNvSpPr>
                <a:spLocks noChangeArrowheads="1"/>
              </p:cNvSpPr>
              <p:nvPr/>
            </p:nvSpPr>
            <p:spPr bwMode="auto">
              <a:xfrm>
                <a:off x="2686674" y="38416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053" name="Line 545"/>
              <p:cNvSpPr>
                <a:spLocks noChangeShapeType="1"/>
              </p:cNvSpPr>
              <p:nvPr/>
            </p:nvSpPr>
            <p:spPr bwMode="auto">
              <a:xfrm>
                <a:off x="2355308" y="32159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54" name="Line 547"/>
              <p:cNvSpPr>
                <a:spLocks noChangeShapeType="1"/>
              </p:cNvSpPr>
              <p:nvPr/>
            </p:nvSpPr>
            <p:spPr bwMode="auto">
              <a:xfrm>
                <a:off x="1026726" y="50146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55" name="Rectangle 548"/>
              <p:cNvSpPr>
                <a:spLocks noChangeArrowheads="1"/>
              </p:cNvSpPr>
              <p:nvPr/>
            </p:nvSpPr>
            <p:spPr bwMode="auto">
              <a:xfrm>
                <a:off x="1477310" y="49229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056" name="Oval 549"/>
              <p:cNvSpPr>
                <a:spLocks noChangeArrowheads="1"/>
              </p:cNvSpPr>
              <p:nvPr/>
            </p:nvSpPr>
            <p:spPr bwMode="auto">
              <a:xfrm flipH="1">
                <a:off x="1199134" y="46793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057" name="Rectangle 550"/>
              <p:cNvSpPr>
                <a:spLocks noChangeArrowheads="1"/>
              </p:cNvSpPr>
              <p:nvPr/>
            </p:nvSpPr>
            <p:spPr bwMode="auto">
              <a:xfrm>
                <a:off x="1702297" y="46331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058" name="Rectangle 551"/>
              <p:cNvSpPr>
                <a:spLocks noChangeArrowheads="1"/>
              </p:cNvSpPr>
              <p:nvPr/>
            </p:nvSpPr>
            <p:spPr bwMode="auto">
              <a:xfrm>
                <a:off x="762000" y="44350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059" name="Oval 552"/>
              <p:cNvSpPr>
                <a:spLocks noChangeArrowheads="1"/>
              </p:cNvSpPr>
              <p:nvPr/>
            </p:nvSpPr>
            <p:spPr bwMode="auto">
              <a:xfrm>
                <a:off x="1092755" y="43434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060" name="Oval 553"/>
              <p:cNvSpPr>
                <a:spLocks noChangeArrowheads="1"/>
              </p:cNvSpPr>
              <p:nvPr/>
            </p:nvSpPr>
            <p:spPr bwMode="auto">
              <a:xfrm>
                <a:off x="1477310" y="44043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061" name="Line 554"/>
              <p:cNvSpPr>
                <a:spLocks noChangeShapeType="1"/>
              </p:cNvSpPr>
              <p:nvPr/>
            </p:nvSpPr>
            <p:spPr bwMode="auto">
              <a:xfrm>
                <a:off x="1304902" y="48011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62" name="Line 555"/>
              <p:cNvSpPr>
                <a:spLocks noChangeShapeType="1"/>
              </p:cNvSpPr>
              <p:nvPr/>
            </p:nvSpPr>
            <p:spPr bwMode="auto">
              <a:xfrm flipH="1">
                <a:off x="1384381" y="50454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63" name="Line 556"/>
              <p:cNvSpPr>
                <a:spLocks noChangeShapeType="1"/>
              </p:cNvSpPr>
              <p:nvPr/>
            </p:nvSpPr>
            <p:spPr bwMode="auto">
              <a:xfrm flipH="1" flipV="1">
                <a:off x="801739" y="45568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64" name="Line 557"/>
              <p:cNvSpPr>
                <a:spLocks noChangeShapeType="1"/>
              </p:cNvSpPr>
              <p:nvPr/>
            </p:nvSpPr>
            <p:spPr bwMode="auto">
              <a:xfrm flipH="1">
                <a:off x="1000437" y="44652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65" name="Line 558"/>
              <p:cNvSpPr>
                <a:spLocks noChangeShapeType="1"/>
              </p:cNvSpPr>
              <p:nvPr/>
            </p:nvSpPr>
            <p:spPr bwMode="auto">
              <a:xfrm>
                <a:off x="1225423" y="44652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66" name="Line 559"/>
              <p:cNvSpPr>
                <a:spLocks noChangeShapeType="1"/>
              </p:cNvSpPr>
              <p:nvPr/>
            </p:nvSpPr>
            <p:spPr bwMode="auto">
              <a:xfrm>
                <a:off x="1304902" y="44043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67" name="Line 560"/>
              <p:cNvSpPr>
                <a:spLocks noChangeShapeType="1"/>
              </p:cNvSpPr>
              <p:nvPr/>
            </p:nvSpPr>
            <p:spPr bwMode="auto">
              <a:xfrm flipH="1">
                <a:off x="1609368" y="47556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68" name="Line 561"/>
              <p:cNvSpPr>
                <a:spLocks noChangeShapeType="1"/>
              </p:cNvSpPr>
              <p:nvPr/>
            </p:nvSpPr>
            <p:spPr bwMode="auto">
              <a:xfrm flipH="1">
                <a:off x="1556789" y="45267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69" name="Line 562"/>
              <p:cNvSpPr>
                <a:spLocks noChangeShapeType="1"/>
              </p:cNvSpPr>
              <p:nvPr/>
            </p:nvSpPr>
            <p:spPr bwMode="auto">
              <a:xfrm flipV="1">
                <a:off x="907508" y="44196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70" name="Line 563"/>
              <p:cNvSpPr>
                <a:spLocks noChangeShapeType="1"/>
              </p:cNvSpPr>
              <p:nvPr/>
            </p:nvSpPr>
            <p:spPr bwMode="auto">
              <a:xfrm>
                <a:off x="1291452" y="44350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71" name="Line 564"/>
              <p:cNvSpPr>
                <a:spLocks noChangeShapeType="1"/>
              </p:cNvSpPr>
              <p:nvPr/>
            </p:nvSpPr>
            <p:spPr bwMode="auto">
              <a:xfrm flipH="1" flipV="1">
                <a:off x="867768" y="45568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72" name="Line 565"/>
              <p:cNvSpPr>
                <a:spLocks noChangeShapeType="1"/>
              </p:cNvSpPr>
              <p:nvPr/>
            </p:nvSpPr>
            <p:spPr bwMode="auto">
              <a:xfrm>
                <a:off x="894669" y="45568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73" name="Oval 566"/>
              <p:cNvSpPr>
                <a:spLocks noChangeArrowheads="1"/>
              </p:cNvSpPr>
              <p:nvPr/>
            </p:nvSpPr>
            <p:spPr bwMode="auto">
              <a:xfrm>
                <a:off x="841479" y="49082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074" name="Rectangle 567"/>
              <p:cNvSpPr>
                <a:spLocks noChangeArrowheads="1"/>
              </p:cNvSpPr>
              <p:nvPr/>
            </p:nvSpPr>
            <p:spPr bwMode="auto">
              <a:xfrm>
                <a:off x="1238874" y="51370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075" name="Line 568"/>
              <p:cNvSpPr>
                <a:spLocks noChangeShapeType="1"/>
              </p:cNvSpPr>
              <p:nvPr/>
            </p:nvSpPr>
            <p:spPr bwMode="auto">
              <a:xfrm>
                <a:off x="907508" y="45113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76" name="Line 569"/>
              <p:cNvSpPr>
                <a:spLocks noChangeShapeType="1"/>
              </p:cNvSpPr>
              <p:nvPr/>
            </p:nvSpPr>
            <p:spPr bwMode="auto">
              <a:xfrm flipV="1">
                <a:off x="1995146" y="52626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77" name="Rectangle 570"/>
              <p:cNvSpPr>
                <a:spLocks noChangeArrowheads="1"/>
              </p:cNvSpPr>
              <p:nvPr/>
            </p:nvSpPr>
            <p:spPr bwMode="auto">
              <a:xfrm flipV="1">
                <a:off x="2445731" y="53542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078" name="Oval 571"/>
              <p:cNvSpPr>
                <a:spLocks noChangeArrowheads="1"/>
              </p:cNvSpPr>
              <p:nvPr/>
            </p:nvSpPr>
            <p:spPr bwMode="auto">
              <a:xfrm flipV="1">
                <a:off x="2167555" y="55985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079" name="Rectangle 572"/>
              <p:cNvSpPr>
                <a:spLocks noChangeArrowheads="1"/>
              </p:cNvSpPr>
              <p:nvPr/>
            </p:nvSpPr>
            <p:spPr bwMode="auto">
              <a:xfrm flipV="1">
                <a:off x="2670717" y="56440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080" name="Rectangle 573"/>
              <p:cNvSpPr>
                <a:spLocks noChangeArrowheads="1"/>
              </p:cNvSpPr>
              <p:nvPr/>
            </p:nvSpPr>
            <p:spPr bwMode="auto">
              <a:xfrm flipV="1">
                <a:off x="1730420" y="5842814"/>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081" name="Oval 574"/>
              <p:cNvSpPr>
                <a:spLocks noChangeArrowheads="1"/>
              </p:cNvSpPr>
              <p:nvPr/>
            </p:nvSpPr>
            <p:spPr bwMode="auto">
              <a:xfrm flipV="1">
                <a:off x="2061175" y="59344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082" name="Oval 575"/>
              <p:cNvSpPr>
                <a:spLocks noChangeArrowheads="1"/>
              </p:cNvSpPr>
              <p:nvPr/>
            </p:nvSpPr>
            <p:spPr bwMode="auto">
              <a:xfrm flipV="1">
                <a:off x="2445731" y="58729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083" name="Line 576"/>
              <p:cNvSpPr>
                <a:spLocks noChangeShapeType="1"/>
              </p:cNvSpPr>
              <p:nvPr/>
            </p:nvSpPr>
            <p:spPr bwMode="auto">
              <a:xfrm flipV="1">
                <a:off x="2273323" y="52626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84" name="Line 577"/>
              <p:cNvSpPr>
                <a:spLocks noChangeShapeType="1"/>
              </p:cNvSpPr>
              <p:nvPr/>
            </p:nvSpPr>
            <p:spPr bwMode="auto">
              <a:xfrm flipH="1" flipV="1">
                <a:off x="2352802" y="52626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85" name="Line 578"/>
              <p:cNvSpPr>
                <a:spLocks noChangeShapeType="1"/>
              </p:cNvSpPr>
              <p:nvPr/>
            </p:nvSpPr>
            <p:spPr bwMode="auto">
              <a:xfrm flipH="1">
                <a:off x="1770160" y="54914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86" name="Line 579"/>
              <p:cNvSpPr>
                <a:spLocks noChangeShapeType="1"/>
              </p:cNvSpPr>
              <p:nvPr/>
            </p:nvSpPr>
            <p:spPr bwMode="auto">
              <a:xfrm flipH="1" flipV="1">
                <a:off x="1968857" y="54914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87" name="Line 580"/>
              <p:cNvSpPr>
                <a:spLocks noChangeShapeType="1"/>
              </p:cNvSpPr>
              <p:nvPr/>
            </p:nvSpPr>
            <p:spPr bwMode="auto">
              <a:xfrm flipV="1">
                <a:off x="2193844" y="57203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88" name="Line 581"/>
              <p:cNvSpPr>
                <a:spLocks noChangeShapeType="1"/>
              </p:cNvSpPr>
              <p:nvPr/>
            </p:nvSpPr>
            <p:spPr bwMode="auto">
              <a:xfrm flipV="1">
                <a:off x="2273323" y="59344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89" name="Line 582"/>
              <p:cNvSpPr>
                <a:spLocks noChangeShapeType="1"/>
              </p:cNvSpPr>
              <p:nvPr/>
            </p:nvSpPr>
            <p:spPr bwMode="auto">
              <a:xfrm flipH="1" flipV="1">
                <a:off x="2577788" y="54767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90" name="Line 583"/>
              <p:cNvSpPr>
                <a:spLocks noChangeShapeType="1"/>
              </p:cNvSpPr>
              <p:nvPr/>
            </p:nvSpPr>
            <p:spPr bwMode="auto">
              <a:xfrm flipH="1" flipV="1">
                <a:off x="2525210" y="54767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91" name="Line 584"/>
              <p:cNvSpPr>
                <a:spLocks noChangeShapeType="1"/>
              </p:cNvSpPr>
              <p:nvPr/>
            </p:nvSpPr>
            <p:spPr bwMode="auto">
              <a:xfrm>
                <a:off x="1875928" y="59344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92" name="Line 585"/>
              <p:cNvSpPr>
                <a:spLocks noChangeShapeType="1"/>
              </p:cNvSpPr>
              <p:nvPr/>
            </p:nvSpPr>
            <p:spPr bwMode="auto">
              <a:xfrm flipV="1">
                <a:off x="2259872" y="54767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93" name="Line 586"/>
              <p:cNvSpPr>
                <a:spLocks noChangeShapeType="1"/>
              </p:cNvSpPr>
              <p:nvPr/>
            </p:nvSpPr>
            <p:spPr bwMode="auto">
              <a:xfrm flipH="1">
                <a:off x="1836188" y="52626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94" name="Line 587"/>
              <p:cNvSpPr>
                <a:spLocks noChangeShapeType="1"/>
              </p:cNvSpPr>
              <p:nvPr/>
            </p:nvSpPr>
            <p:spPr bwMode="auto">
              <a:xfrm flipV="1">
                <a:off x="1863089" y="52626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95" name="Oval 588"/>
              <p:cNvSpPr>
                <a:spLocks noChangeArrowheads="1"/>
              </p:cNvSpPr>
              <p:nvPr/>
            </p:nvSpPr>
            <p:spPr bwMode="auto">
              <a:xfrm flipV="1">
                <a:off x="1809899" y="53696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096" name="Rectangle 589"/>
              <p:cNvSpPr>
                <a:spLocks noChangeArrowheads="1"/>
              </p:cNvSpPr>
              <p:nvPr/>
            </p:nvSpPr>
            <p:spPr bwMode="auto">
              <a:xfrm flipV="1">
                <a:off x="2207294" y="51407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097" name="Line 590"/>
              <p:cNvSpPr>
                <a:spLocks noChangeShapeType="1"/>
              </p:cNvSpPr>
              <p:nvPr/>
            </p:nvSpPr>
            <p:spPr bwMode="auto">
              <a:xfrm flipV="1">
                <a:off x="1875928" y="57203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98" name="Line 591"/>
              <p:cNvSpPr>
                <a:spLocks noChangeShapeType="1"/>
              </p:cNvSpPr>
              <p:nvPr/>
            </p:nvSpPr>
            <p:spPr bwMode="auto">
              <a:xfrm flipH="1" flipV="1">
                <a:off x="1635046" y="502635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099" name="Rectangle 592"/>
              <p:cNvSpPr>
                <a:spLocks noChangeArrowheads="1"/>
              </p:cNvSpPr>
              <p:nvPr/>
            </p:nvSpPr>
            <p:spPr bwMode="auto">
              <a:xfrm flipH="1" flipV="1">
                <a:off x="1251101" y="511802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00" name="Oval 593"/>
              <p:cNvSpPr>
                <a:spLocks noChangeArrowheads="1"/>
              </p:cNvSpPr>
              <p:nvPr/>
            </p:nvSpPr>
            <p:spPr bwMode="auto">
              <a:xfrm flipH="1" flipV="1">
                <a:off x="1463249" y="536228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01" name="Rectangle 594"/>
              <p:cNvSpPr>
                <a:spLocks noChangeArrowheads="1"/>
              </p:cNvSpPr>
              <p:nvPr/>
            </p:nvSpPr>
            <p:spPr bwMode="auto">
              <a:xfrm flipH="1" flipV="1">
                <a:off x="1026115" y="5407818"/>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02" name="Rectangle 595"/>
              <p:cNvSpPr>
                <a:spLocks noChangeArrowheads="1"/>
              </p:cNvSpPr>
              <p:nvPr/>
            </p:nvSpPr>
            <p:spPr bwMode="auto">
              <a:xfrm flipH="1" flipV="1">
                <a:off x="1966412" y="5606550"/>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03" name="Oval 596"/>
              <p:cNvSpPr>
                <a:spLocks noChangeArrowheads="1"/>
              </p:cNvSpPr>
              <p:nvPr/>
            </p:nvSpPr>
            <p:spPr bwMode="auto">
              <a:xfrm flipH="1" flipV="1">
                <a:off x="1569017" y="5698226"/>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04" name="Oval 597"/>
              <p:cNvSpPr>
                <a:spLocks noChangeArrowheads="1"/>
              </p:cNvSpPr>
              <p:nvPr/>
            </p:nvSpPr>
            <p:spPr bwMode="auto">
              <a:xfrm flipH="1" flipV="1">
                <a:off x="1185073" y="5636699"/>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05" name="Line 598"/>
              <p:cNvSpPr>
                <a:spLocks noChangeShapeType="1"/>
              </p:cNvSpPr>
              <p:nvPr/>
            </p:nvSpPr>
            <p:spPr bwMode="auto">
              <a:xfrm flipH="1" flipV="1">
                <a:off x="1555567" y="5026350"/>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06" name="Line 599"/>
              <p:cNvSpPr>
                <a:spLocks noChangeShapeType="1"/>
              </p:cNvSpPr>
              <p:nvPr/>
            </p:nvSpPr>
            <p:spPr bwMode="auto">
              <a:xfrm flipV="1">
                <a:off x="1383770" y="5026350"/>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07" name="Line 600"/>
              <p:cNvSpPr>
                <a:spLocks noChangeShapeType="1"/>
              </p:cNvSpPr>
              <p:nvPr/>
            </p:nvSpPr>
            <p:spPr bwMode="auto">
              <a:xfrm>
                <a:off x="1979251" y="5255231"/>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08" name="Line 601"/>
              <p:cNvSpPr>
                <a:spLocks noChangeShapeType="1"/>
              </p:cNvSpPr>
              <p:nvPr/>
            </p:nvSpPr>
            <p:spPr bwMode="auto">
              <a:xfrm flipV="1">
                <a:off x="1701686" y="5255231"/>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09" name="Line 602"/>
              <p:cNvSpPr>
                <a:spLocks noChangeShapeType="1"/>
              </p:cNvSpPr>
              <p:nvPr/>
            </p:nvSpPr>
            <p:spPr bwMode="auto">
              <a:xfrm flipH="1" flipV="1">
                <a:off x="1595306" y="5484111"/>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10" name="Line 603"/>
              <p:cNvSpPr>
                <a:spLocks noChangeShapeType="1"/>
              </p:cNvSpPr>
              <p:nvPr/>
            </p:nvSpPr>
            <p:spPr bwMode="auto">
              <a:xfrm flipH="1" flipV="1">
                <a:off x="1396609" y="569822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11" name="Line 604"/>
              <p:cNvSpPr>
                <a:spLocks noChangeShapeType="1"/>
              </p:cNvSpPr>
              <p:nvPr/>
            </p:nvSpPr>
            <p:spPr bwMode="auto">
              <a:xfrm flipV="1">
                <a:off x="1145333" y="5240464"/>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12" name="Line 605"/>
              <p:cNvSpPr>
                <a:spLocks noChangeShapeType="1"/>
              </p:cNvSpPr>
              <p:nvPr/>
            </p:nvSpPr>
            <p:spPr bwMode="auto">
              <a:xfrm flipV="1">
                <a:off x="1278002" y="524046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13" name="Line 606"/>
              <p:cNvSpPr>
                <a:spLocks noChangeShapeType="1"/>
              </p:cNvSpPr>
              <p:nvPr/>
            </p:nvSpPr>
            <p:spPr bwMode="auto">
              <a:xfrm flipH="1">
                <a:off x="1781165" y="5698226"/>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14" name="Line 607"/>
              <p:cNvSpPr>
                <a:spLocks noChangeShapeType="1"/>
              </p:cNvSpPr>
              <p:nvPr/>
            </p:nvSpPr>
            <p:spPr bwMode="auto">
              <a:xfrm flipH="1" flipV="1">
                <a:off x="1344030" y="5240464"/>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15" name="Line 608"/>
              <p:cNvSpPr>
                <a:spLocks noChangeShapeType="1"/>
              </p:cNvSpPr>
              <p:nvPr/>
            </p:nvSpPr>
            <p:spPr bwMode="auto">
              <a:xfrm>
                <a:off x="1608756" y="5026350"/>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16" name="Line 609"/>
              <p:cNvSpPr>
                <a:spLocks noChangeShapeType="1"/>
              </p:cNvSpPr>
              <p:nvPr/>
            </p:nvSpPr>
            <p:spPr bwMode="auto">
              <a:xfrm flipH="1" flipV="1">
                <a:off x="1582467" y="5026350"/>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17" name="Oval 610"/>
              <p:cNvSpPr>
                <a:spLocks noChangeArrowheads="1"/>
              </p:cNvSpPr>
              <p:nvPr/>
            </p:nvSpPr>
            <p:spPr bwMode="auto">
              <a:xfrm flipH="1" flipV="1">
                <a:off x="1820904" y="5133407"/>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18" name="Rectangle 611"/>
              <p:cNvSpPr>
                <a:spLocks noChangeArrowheads="1"/>
              </p:cNvSpPr>
              <p:nvPr/>
            </p:nvSpPr>
            <p:spPr bwMode="auto">
              <a:xfrm flipH="1" flipV="1">
                <a:off x="1489538" y="4904527"/>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19" name="Line 612"/>
              <p:cNvSpPr>
                <a:spLocks noChangeShapeType="1"/>
              </p:cNvSpPr>
              <p:nvPr/>
            </p:nvSpPr>
            <p:spPr bwMode="auto">
              <a:xfrm flipH="1" flipV="1">
                <a:off x="1171622" y="5484111"/>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20" name="Line 613"/>
              <p:cNvSpPr>
                <a:spLocks noChangeShapeType="1"/>
              </p:cNvSpPr>
              <p:nvPr/>
            </p:nvSpPr>
            <p:spPr bwMode="auto">
              <a:xfrm flipH="1">
                <a:off x="2339351" y="50146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21" name="Rectangle 614"/>
              <p:cNvSpPr>
                <a:spLocks noChangeArrowheads="1"/>
              </p:cNvSpPr>
              <p:nvPr/>
            </p:nvSpPr>
            <p:spPr bwMode="auto">
              <a:xfrm flipH="1">
                <a:off x="1955407" y="49229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22" name="Oval 615"/>
              <p:cNvSpPr>
                <a:spLocks noChangeArrowheads="1"/>
              </p:cNvSpPr>
              <p:nvPr/>
            </p:nvSpPr>
            <p:spPr bwMode="auto">
              <a:xfrm flipH="1">
                <a:off x="2167555" y="46793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23" name="Rectangle 616"/>
              <p:cNvSpPr>
                <a:spLocks noChangeArrowheads="1"/>
              </p:cNvSpPr>
              <p:nvPr/>
            </p:nvSpPr>
            <p:spPr bwMode="auto">
              <a:xfrm flipH="1">
                <a:off x="1730420" y="46331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24" name="Rectangle 617"/>
              <p:cNvSpPr>
                <a:spLocks noChangeArrowheads="1"/>
              </p:cNvSpPr>
              <p:nvPr/>
            </p:nvSpPr>
            <p:spPr bwMode="auto">
              <a:xfrm flipH="1">
                <a:off x="2670717" y="44350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25" name="Oval 618"/>
              <p:cNvSpPr>
                <a:spLocks noChangeArrowheads="1"/>
              </p:cNvSpPr>
              <p:nvPr/>
            </p:nvSpPr>
            <p:spPr bwMode="auto">
              <a:xfrm flipH="1">
                <a:off x="2273323" y="43434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26" name="Oval 619"/>
              <p:cNvSpPr>
                <a:spLocks noChangeArrowheads="1"/>
              </p:cNvSpPr>
              <p:nvPr/>
            </p:nvSpPr>
            <p:spPr bwMode="auto">
              <a:xfrm flipH="1">
                <a:off x="1889378" y="44043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27" name="Line 620"/>
              <p:cNvSpPr>
                <a:spLocks noChangeShapeType="1"/>
              </p:cNvSpPr>
              <p:nvPr/>
            </p:nvSpPr>
            <p:spPr bwMode="auto">
              <a:xfrm flipH="1">
                <a:off x="2259872" y="48011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28" name="Line 621"/>
              <p:cNvSpPr>
                <a:spLocks noChangeShapeType="1"/>
              </p:cNvSpPr>
              <p:nvPr/>
            </p:nvSpPr>
            <p:spPr bwMode="auto">
              <a:xfrm>
                <a:off x="2088076" y="50454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29" name="Line 622"/>
              <p:cNvSpPr>
                <a:spLocks noChangeShapeType="1"/>
              </p:cNvSpPr>
              <p:nvPr/>
            </p:nvSpPr>
            <p:spPr bwMode="auto">
              <a:xfrm flipV="1">
                <a:off x="2683556" y="45568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30" name="Line 623"/>
              <p:cNvSpPr>
                <a:spLocks noChangeShapeType="1"/>
              </p:cNvSpPr>
              <p:nvPr/>
            </p:nvSpPr>
            <p:spPr bwMode="auto">
              <a:xfrm>
                <a:off x="2405991" y="44652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31" name="Line 624"/>
              <p:cNvSpPr>
                <a:spLocks noChangeShapeType="1"/>
              </p:cNvSpPr>
              <p:nvPr/>
            </p:nvSpPr>
            <p:spPr bwMode="auto">
              <a:xfrm flipH="1">
                <a:off x="2299612" y="44652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32" name="Line 625"/>
              <p:cNvSpPr>
                <a:spLocks noChangeShapeType="1"/>
              </p:cNvSpPr>
              <p:nvPr/>
            </p:nvSpPr>
            <p:spPr bwMode="auto">
              <a:xfrm flipH="1">
                <a:off x="2100915" y="44043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33" name="Line 626"/>
              <p:cNvSpPr>
                <a:spLocks noChangeShapeType="1"/>
              </p:cNvSpPr>
              <p:nvPr/>
            </p:nvSpPr>
            <p:spPr bwMode="auto">
              <a:xfrm>
                <a:off x="1849639" y="47556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34" name="Line 627"/>
              <p:cNvSpPr>
                <a:spLocks noChangeShapeType="1"/>
              </p:cNvSpPr>
              <p:nvPr/>
            </p:nvSpPr>
            <p:spPr bwMode="auto">
              <a:xfrm>
                <a:off x="1982307" y="45267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35" name="Line 628"/>
              <p:cNvSpPr>
                <a:spLocks noChangeShapeType="1"/>
              </p:cNvSpPr>
              <p:nvPr/>
            </p:nvSpPr>
            <p:spPr bwMode="auto">
              <a:xfrm flipH="1" flipV="1">
                <a:off x="2485470" y="44196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36" name="Line 629"/>
              <p:cNvSpPr>
                <a:spLocks noChangeShapeType="1"/>
              </p:cNvSpPr>
              <p:nvPr/>
            </p:nvSpPr>
            <p:spPr bwMode="auto">
              <a:xfrm flipH="1">
                <a:off x="2048336" y="44350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37" name="Line 630"/>
              <p:cNvSpPr>
                <a:spLocks noChangeShapeType="1"/>
              </p:cNvSpPr>
              <p:nvPr/>
            </p:nvSpPr>
            <p:spPr bwMode="auto">
              <a:xfrm flipV="1">
                <a:off x="2313062" y="45568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38" name="Line 631"/>
              <p:cNvSpPr>
                <a:spLocks noChangeShapeType="1"/>
              </p:cNvSpPr>
              <p:nvPr/>
            </p:nvSpPr>
            <p:spPr bwMode="auto">
              <a:xfrm flipH="1">
                <a:off x="2286773" y="45568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39" name="Oval 632"/>
              <p:cNvSpPr>
                <a:spLocks noChangeArrowheads="1"/>
              </p:cNvSpPr>
              <p:nvPr/>
            </p:nvSpPr>
            <p:spPr bwMode="auto">
              <a:xfrm flipH="1">
                <a:off x="2525210" y="49082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40" name="Rectangle 633"/>
              <p:cNvSpPr>
                <a:spLocks noChangeArrowheads="1"/>
              </p:cNvSpPr>
              <p:nvPr/>
            </p:nvSpPr>
            <p:spPr bwMode="auto">
              <a:xfrm flipH="1">
                <a:off x="2193844" y="51370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41" name="Line 634"/>
              <p:cNvSpPr>
                <a:spLocks noChangeShapeType="1"/>
              </p:cNvSpPr>
              <p:nvPr/>
            </p:nvSpPr>
            <p:spPr bwMode="auto">
              <a:xfrm flipH="1">
                <a:off x="1875928" y="45113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42" name="Line 636"/>
              <p:cNvSpPr>
                <a:spLocks noChangeShapeType="1"/>
              </p:cNvSpPr>
              <p:nvPr/>
            </p:nvSpPr>
            <p:spPr bwMode="auto">
              <a:xfrm flipV="1">
                <a:off x="4150926" y="37386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43" name="Rectangle 637"/>
              <p:cNvSpPr>
                <a:spLocks noChangeArrowheads="1"/>
              </p:cNvSpPr>
              <p:nvPr/>
            </p:nvSpPr>
            <p:spPr bwMode="auto">
              <a:xfrm flipV="1">
                <a:off x="4601510" y="38302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44" name="Oval 638"/>
              <p:cNvSpPr>
                <a:spLocks noChangeArrowheads="1"/>
              </p:cNvSpPr>
              <p:nvPr/>
            </p:nvSpPr>
            <p:spPr bwMode="auto">
              <a:xfrm flipH="1" flipV="1">
                <a:off x="4323334" y="40745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45" name="Rectangle 639"/>
              <p:cNvSpPr>
                <a:spLocks noChangeArrowheads="1"/>
              </p:cNvSpPr>
              <p:nvPr/>
            </p:nvSpPr>
            <p:spPr bwMode="auto">
              <a:xfrm flipV="1">
                <a:off x="4826497" y="41200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46" name="Rectangle 640"/>
              <p:cNvSpPr>
                <a:spLocks noChangeArrowheads="1"/>
              </p:cNvSpPr>
              <p:nvPr/>
            </p:nvSpPr>
            <p:spPr bwMode="auto">
              <a:xfrm flipV="1">
                <a:off x="3886200" y="4318814"/>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47" name="Oval 641"/>
              <p:cNvSpPr>
                <a:spLocks noChangeArrowheads="1"/>
              </p:cNvSpPr>
              <p:nvPr/>
            </p:nvSpPr>
            <p:spPr bwMode="auto">
              <a:xfrm flipV="1">
                <a:off x="4216955" y="44104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48" name="Oval 642"/>
              <p:cNvSpPr>
                <a:spLocks noChangeArrowheads="1"/>
              </p:cNvSpPr>
              <p:nvPr/>
            </p:nvSpPr>
            <p:spPr bwMode="auto">
              <a:xfrm flipV="1">
                <a:off x="4601510" y="43489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49" name="Line 643"/>
              <p:cNvSpPr>
                <a:spLocks noChangeShapeType="1"/>
              </p:cNvSpPr>
              <p:nvPr/>
            </p:nvSpPr>
            <p:spPr bwMode="auto">
              <a:xfrm flipV="1">
                <a:off x="4429102" y="37386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50" name="Line 644"/>
              <p:cNvSpPr>
                <a:spLocks noChangeShapeType="1"/>
              </p:cNvSpPr>
              <p:nvPr/>
            </p:nvSpPr>
            <p:spPr bwMode="auto">
              <a:xfrm flipH="1" flipV="1">
                <a:off x="4508581" y="37386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51" name="Line 645"/>
              <p:cNvSpPr>
                <a:spLocks noChangeShapeType="1"/>
              </p:cNvSpPr>
              <p:nvPr/>
            </p:nvSpPr>
            <p:spPr bwMode="auto">
              <a:xfrm flipH="1">
                <a:off x="3925939" y="39674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52" name="Line 646"/>
              <p:cNvSpPr>
                <a:spLocks noChangeShapeType="1"/>
              </p:cNvSpPr>
              <p:nvPr/>
            </p:nvSpPr>
            <p:spPr bwMode="auto">
              <a:xfrm flipH="1" flipV="1">
                <a:off x="4124637" y="39674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53" name="Line 647"/>
              <p:cNvSpPr>
                <a:spLocks noChangeShapeType="1"/>
              </p:cNvSpPr>
              <p:nvPr/>
            </p:nvSpPr>
            <p:spPr bwMode="auto">
              <a:xfrm flipV="1">
                <a:off x="4349623" y="41963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54" name="Line 648"/>
              <p:cNvSpPr>
                <a:spLocks noChangeShapeType="1"/>
              </p:cNvSpPr>
              <p:nvPr/>
            </p:nvSpPr>
            <p:spPr bwMode="auto">
              <a:xfrm flipV="1">
                <a:off x="4429102" y="44104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55" name="Line 649"/>
              <p:cNvSpPr>
                <a:spLocks noChangeShapeType="1"/>
              </p:cNvSpPr>
              <p:nvPr/>
            </p:nvSpPr>
            <p:spPr bwMode="auto">
              <a:xfrm flipH="1" flipV="1">
                <a:off x="4733568" y="39527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56" name="Line 650"/>
              <p:cNvSpPr>
                <a:spLocks noChangeShapeType="1"/>
              </p:cNvSpPr>
              <p:nvPr/>
            </p:nvSpPr>
            <p:spPr bwMode="auto">
              <a:xfrm flipH="1" flipV="1">
                <a:off x="4680989" y="39527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57" name="Line 651"/>
              <p:cNvSpPr>
                <a:spLocks noChangeShapeType="1"/>
              </p:cNvSpPr>
              <p:nvPr/>
            </p:nvSpPr>
            <p:spPr bwMode="auto">
              <a:xfrm>
                <a:off x="4031708" y="44104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58" name="Line 652"/>
              <p:cNvSpPr>
                <a:spLocks noChangeShapeType="1"/>
              </p:cNvSpPr>
              <p:nvPr/>
            </p:nvSpPr>
            <p:spPr bwMode="auto">
              <a:xfrm flipV="1">
                <a:off x="4415652" y="39527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59" name="Line 653"/>
              <p:cNvSpPr>
                <a:spLocks noChangeShapeType="1"/>
              </p:cNvSpPr>
              <p:nvPr/>
            </p:nvSpPr>
            <p:spPr bwMode="auto">
              <a:xfrm flipH="1">
                <a:off x="3991968" y="37386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60" name="Line 654"/>
              <p:cNvSpPr>
                <a:spLocks noChangeShapeType="1"/>
              </p:cNvSpPr>
              <p:nvPr/>
            </p:nvSpPr>
            <p:spPr bwMode="auto">
              <a:xfrm flipV="1">
                <a:off x="4018869" y="37386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61" name="Oval 655"/>
              <p:cNvSpPr>
                <a:spLocks noChangeArrowheads="1"/>
              </p:cNvSpPr>
              <p:nvPr/>
            </p:nvSpPr>
            <p:spPr bwMode="auto">
              <a:xfrm flipV="1">
                <a:off x="3965679" y="38456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62" name="Rectangle 656"/>
              <p:cNvSpPr>
                <a:spLocks noChangeArrowheads="1"/>
              </p:cNvSpPr>
              <p:nvPr/>
            </p:nvSpPr>
            <p:spPr bwMode="auto">
              <a:xfrm flipV="1">
                <a:off x="4363074" y="36167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63" name="Line 657"/>
              <p:cNvSpPr>
                <a:spLocks noChangeShapeType="1"/>
              </p:cNvSpPr>
              <p:nvPr/>
            </p:nvSpPr>
            <p:spPr bwMode="auto">
              <a:xfrm flipV="1">
                <a:off x="4031708" y="41963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64" name="Line 658"/>
              <p:cNvSpPr>
                <a:spLocks noChangeShapeType="1"/>
              </p:cNvSpPr>
              <p:nvPr/>
            </p:nvSpPr>
            <p:spPr bwMode="auto">
              <a:xfrm>
                <a:off x="5119346" y="34906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65" name="Rectangle 659"/>
              <p:cNvSpPr>
                <a:spLocks noChangeArrowheads="1"/>
              </p:cNvSpPr>
              <p:nvPr/>
            </p:nvSpPr>
            <p:spPr bwMode="auto">
              <a:xfrm>
                <a:off x="5569931" y="33989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66" name="Oval 660"/>
              <p:cNvSpPr>
                <a:spLocks noChangeArrowheads="1"/>
              </p:cNvSpPr>
              <p:nvPr/>
            </p:nvSpPr>
            <p:spPr bwMode="auto">
              <a:xfrm>
                <a:off x="5291755" y="31553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67" name="Rectangle 661"/>
              <p:cNvSpPr>
                <a:spLocks noChangeArrowheads="1"/>
              </p:cNvSpPr>
              <p:nvPr/>
            </p:nvSpPr>
            <p:spPr bwMode="auto">
              <a:xfrm>
                <a:off x="5794917" y="31091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68" name="Rectangle 662"/>
              <p:cNvSpPr>
                <a:spLocks noChangeArrowheads="1"/>
              </p:cNvSpPr>
              <p:nvPr/>
            </p:nvSpPr>
            <p:spPr bwMode="auto">
              <a:xfrm>
                <a:off x="4854620" y="2911075"/>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69" name="Oval 663"/>
              <p:cNvSpPr>
                <a:spLocks noChangeArrowheads="1"/>
              </p:cNvSpPr>
              <p:nvPr/>
            </p:nvSpPr>
            <p:spPr bwMode="auto">
              <a:xfrm>
                <a:off x="5185375" y="28194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70" name="Oval 664"/>
              <p:cNvSpPr>
                <a:spLocks noChangeArrowheads="1"/>
              </p:cNvSpPr>
              <p:nvPr/>
            </p:nvSpPr>
            <p:spPr bwMode="auto">
              <a:xfrm>
                <a:off x="5569931" y="28803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71" name="Line 665"/>
              <p:cNvSpPr>
                <a:spLocks noChangeShapeType="1"/>
              </p:cNvSpPr>
              <p:nvPr/>
            </p:nvSpPr>
            <p:spPr bwMode="auto">
              <a:xfrm>
                <a:off x="5397523" y="32771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72" name="Line 666"/>
              <p:cNvSpPr>
                <a:spLocks noChangeShapeType="1"/>
              </p:cNvSpPr>
              <p:nvPr/>
            </p:nvSpPr>
            <p:spPr bwMode="auto">
              <a:xfrm flipH="1">
                <a:off x="5477002" y="35214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73" name="Line 667"/>
              <p:cNvSpPr>
                <a:spLocks noChangeShapeType="1"/>
              </p:cNvSpPr>
              <p:nvPr/>
            </p:nvSpPr>
            <p:spPr bwMode="auto">
              <a:xfrm flipH="1" flipV="1">
                <a:off x="4894360" y="30328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74" name="Line 668"/>
              <p:cNvSpPr>
                <a:spLocks noChangeShapeType="1"/>
              </p:cNvSpPr>
              <p:nvPr/>
            </p:nvSpPr>
            <p:spPr bwMode="auto">
              <a:xfrm flipH="1">
                <a:off x="5093057" y="29412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75" name="Line 669"/>
              <p:cNvSpPr>
                <a:spLocks noChangeShapeType="1"/>
              </p:cNvSpPr>
              <p:nvPr/>
            </p:nvSpPr>
            <p:spPr bwMode="auto">
              <a:xfrm>
                <a:off x="5318044" y="29412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76" name="Line 670"/>
              <p:cNvSpPr>
                <a:spLocks noChangeShapeType="1"/>
              </p:cNvSpPr>
              <p:nvPr/>
            </p:nvSpPr>
            <p:spPr bwMode="auto">
              <a:xfrm>
                <a:off x="5397523" y="28803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77" name="Line 671"/>
              <p:cNvSpPr>
                <a:spLocks noChangeShapeType="1"/>
              </p:cNvSpPr>
              <p:nvPr/>
            </p:nvSpPr>
            <p:spPr bwMode="auto">
              <a:xfrm flipH="1">
                <a:off x="5701988" y="32316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78" name="Line 672"/>
              <p:cNvSpPr>
                <a:spLocks noChangeShapeType="1"/>
              </p:cNvSpPr>
              <p:nvPr/>
            </p:nvSpPr>
            <p:spPr bwMode="auto">
              <a:xfrm flipH="1">
                <a:off x="5649410" y="30027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79" name="Line 673"/>
              <p:cNvSpPr>
                <a:spLocks noChangeShapeType="1"/>
              </p:cNvSpPr>
              <p:nvPr/>
            </p:nvSpPr>
            <p:spPr bwMode="auto">
              <a:xfrm flipV="1">
                <a:off x="5000128" y="28956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80" name="Line 674"/>
              <p:cNvSpPr>
                <a:spLocks noChangeShapeType="1"/>
              </p:cNvSpPr>
              <p:nvPr/>
            </p:nvSpPr>
            <p:spPr bwMode="auto">
              <a:xfrm>
                <a:off x="5384072" y="29110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81" name="Line 675"/>
              <p:cNvSpPr>
                <a:spLocks noChangeShapeType="1"/>
              </p:cNvSpPr>
              <p:nvPr/>
            </p:nvSpPr>
            <p:spPr bwMode="auto">
              <a:xfrm flipH="1" flipV="1">
                <a:off x="4960388" y="30328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82" name="Line 676"/>
              <p:cNvSpPr>
                <a:spLocks noChangeShapeType="1"/>
              </p:cNvSpPr>
              <p:nvPr/>
            </p:nvSpPr>
            <p:spPr bwMode="auto">
              <a:xfrm>
                <a:off x="4987289" y="30328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83" name="Oval 677"/>
              <p:cNvSpPr>
                <a:spLocks noChangeArrowheads="1"/>
              </p:cNvSpPr>
              <p:nvPr/>
            </p:nvSpPr>
            <p:spPr bwMode="auto">
              <a:xfrm>
                <a:off x="4934099" y="33842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84" name="Rectangle 678"/>
              <p:cNvSpPr>
                <a:spLocks noChangeArrowheads="1"/>
              </p:cNvSpPr>
              <p:nvPr/>
            </p:nvSpPr>
            <p:spPr bwMode="auto">
              <a:xfrm>
                <a:off x="5331494" y="36130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85" name="Line 679"/>
              <p:cNvSpPr>
                <a:spLocks noChangeShapeType="1"/>
              </p:cNvSpPr>
              <p:nvPr/>
            </p:nvSpPr>
            <p:spPr bwMode="auto">
              <a:xfrm>
                <a:off x="5000128" y="29873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86" name="Line 680"/>
              <p:cNvSpPr>
                <a:spLocks noChangeShapeType="1"/>
              </p:cNvSpPr>
              <p:nvPr/>
            </p:nvSpPr>
            <p:spPr bwMode="auto">
              <a:xfrm flipH="1">
                <a:off x="4759246" y="372692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87" name="Rectangle 681"/>
              <p:cNvSpPr>
                <a:spLocks noChangeArrowheads="1"/>
              </p:cNvSpPr>
              <p:nvPr/>
            </p:nvSpPr>
            <p:spPr bwMode="auto">
              <a:xfrm flipH="1">
                <a:off x="4375301" y="363524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88" name="Oval 682"/>
              <p:cNvSpPr>
                <a:spLocks noChangeArrowheads="1"/>
              </p:cNvSpPr>
              <p:nvPr/>
            </p:nvSpPr>
            <p:spPr bwMode="auto">
              <a:xfrm flipH="1">
                <a:off x="4587449" y="339160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89" name="Rectangle 683"/>
              <p:cNvSpPr>
                <a:spLocks noChangeArrowheads="1"/>
              </p:cNvSpPr>
              <p:nvPr/>
            </p:nvSpPr>
            <p:spPr bwMode="auto">
              <a:xfrm flipH="1">
                <a:off x="4150315" y="334545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90" name="Rectangle 684"/>
              <p:cNvSpPr>
                <a:spLocks noChangeArrowheads="1"/>
              </p:cNvSpPr>
              <p:nvPr/>
            </p:nvSpPr>
            <p:spPr bwMode="auto">
              <a:xfrm flipH="1">
                <a:off x="5090612" y="314733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91" name="Oval 685"/>
              <p:cNvSpPr>
                <a:spLocks noChangeArrowheads="1"/>
              </p:cNvSpPr>
              <p:nvPr/>
            </p:nvSpPr>
            <p:spPr bwMode="auto">
              <a:xfrm flipH="1">
                <a:off x="4693217" y="3055664"/>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92" name="Oval 686"/>
              <p:cNvSpPr>
                <a:spLocks noChangeArrowheads="1"/>
              </p:cNvSpPr>
              <p:nvPr/>
            </p:nvSpPr>
            <p:spPr bwMode="auto">
              <a:xfrm flipH="1">
                <a:off x="4309273" y="3116576"/>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193" name="Line 687"/>
              <p:cNvSpPr>
                <a:spLocks noChangeShapeType="1"/>
              </p:cNvSpPr>
              <p:nvPr/>
            </p:nvSpPr>
            <p:spPr bwMode="auto">
              <a:xfrm flipH="1">
                <a:off x="4679767" y="3513425"/>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94" name="Line 688"/>
              <p:cNvSpPr>
                <a:spLocks noChangeShapeType="1"/>
              </p:cNvSpPr>
              <p:nvPr/>
            </p:nvSpPr>
            <p:spPr bwMode="auto">
              <a:xfrm>
                <a:off x="4507970" y="3757687"/>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95" name="Line 689"/>
              <p:cNvSpPr>
                <a:spLocks noChangeShapeType="1"/>
              </p:cNvSpPr>
              <p:nvPr/>
            </p:nvSpPr>
            <p:spPr bwMode="auto">
              <a:xfrm flipV="1">
                <a:off x="5103451" y="3269163"/>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96" name="Line 690"/>
              <p:cNvSpPr>
                <a:spLocks noChangeShapeType="1"/>
              </p:cNvSpPr>
              <p:nvPr/>
            </p:nvSpPr>
            <p:spPr bwMode="auto">
              <a:xfrm>
                <a:off x="4825886" y="3177487"/>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97" name="Line 691"/>
              <p:cNvSpPr>
                <a:spLocks noChangeShapeType="1"/>
              </p:cNvSpPr>
              <p:nvPr/>
            </p:nvSpPr>
            <p:spPr bwMode="auto">
              <a:xfrm flipH="1">
                <a:off x="4719506" y="3177487"/>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98" name="Line 692"/>
              <p:cNvSpPr>
                <a:spLocks noChangeShapeType="1"/>
              </p:cNvSpPr>
              <p:nvPr/>
            </p:nvSpPr>
            <p:spPr bwMode="auto">
              <a:xfrm flipH="1">
                <a:off x="4520809" y="311657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199" name="Line 693"/>
              <p:cNvSpPr>
                <a:spLocks noChangeShapeType="1"/>
              </p:cNvSpPr>
              <p:nvPr/>
            </p:nvSpPr>
            <p:spPr bwMode="auto">
              <a:xfrm>
                <a:off x="4269533" y="3467895"/>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00" name="Line 694"/>
              <p:cNvSpPr>
                <a:spLocks noChangeShapeType="1"/>
              </p:cNvSpPr>
              <p:nvPr/>
            </p:nvSpPr>
            <p:spPr bwMode="auto">
              <a:xfrm>
                <a:off x="4402202" y="323901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01" name="Line 695"/>
              <p:cNvSpPr>
                <a:spLocks noChangeShapeType="1"/>
              </p:cNvSpPr>
              <p:nvPr/>
            </p:nvSpPr>
            <p:spPr bwMode="auto">
              <a:xfrm flipH="1" flipV="1">
                <a:off x="4905365" y="3131957"/>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02" name="Line 696"/>
              <p:cNvSpPr>
                <a:spLocks noChangeShapeType="1"/>
              </p:cNvSpPr>
              <p:nvPr/>
            </p:nvSpPr>
            <p:spPr bwMode="auto">
              <a:xfrm flipH="1">
                <a:off x="4468230" y="3147339"/>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03" name="Line 697"/>
              <p:cNvSpPr>
                <a:spLocks noChangeShapeType="1"/>
              </p:cNvSpPr>
              <p:nvPr/>
            </p:nvSpPr>
            <p:spPr bwMode="auto">
              <a:xfrm flipV="1">
                <a:off x="4732956" y="3269163"/>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04" name="Line 698"/>
              <p:cNvSpPr>
                <a:spLocks noChangeShapeType="1"/>
              </p:cNvSpPr>
              <p:nvPr/>
            </p:nvSpPr>
            <p:spPr bwMode="auto">
              <a:xfrm flipH="1">
                <a:off x="4706667" y="3269163"/>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05" name="Oval 699"/>
              <p:cNvSpPr>
                <a:spLocks noChangeArrowheads="1"/>
              </p:cNvSpPr>
              <p:nvPr/>
            </p:nvSpPr>
            <p:spPr bwMode="auto">
              <a:xfrm flipH="1">
                <a:off x="4945104" y="362048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06" name="Rectangle 700"/>
              <p:cNvSpPr>
                <a:spLocks noChangeArrowheads="1"/>
              </p:cNvSpPr>
              <p:nvPr/>
            </p:nvSpPr>
            <p:spPr bwMode="auto">
              <a:xfrm flipH="1">
                <a:off x="4613738" y="3849363"/>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07" name="Line 701"/>
              <p:cNvSpPr>
                <a:spLocks noChangeShapeType="1"/>
              </p:cNvSpPr>
              <p:nvPr/>
            </p:nvSpPr>
            <p:spPr bwMode="auto">
              <a:xfrm flipH="1">
                <a:off x="4295822" y="3223633"/>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08" name="Line 702"/>
              <p:cNvSpPr>
                <a:spLocks noChangeShapeType="1"/>
              </p:cNvSpPr>
              <p:nvPr/>
            </p:nvSpPr>
            <p:spPr bwMode="auto">
              <a:xfrm flipH="1" flipV="1">
                <a:off x="5463551" y="37386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09" name="Rectangle 703"/>
              <p:cNvSpPr>
                <a:spLocks noChangeArrowheads="1"/>
              </p:cNvSpPr>
              <p:nvPr/>
            </p:nvSpPr>
            <p:spPr bwMode="auto">
              <a:xfrm flipH="1" flipV="1">
                <a:off x="5079607" y="38302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10" name="Oval 704"/>
              <p:cNvSpPr>
                <a:spLocks noChangeArrowheads="1"/>
              </p:cNvSpPr>
              <p:nvPr/>
            </p:nvSpPr>
            <p:spPr bwMode="auto">
              <a:xfrm flipH="1" flipV="1">
                <a:off x="5291755" y="40745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11" name="Rectangle 705"/>
              <p:cNvSpPr>
                <a:spLocks noChangeArrowheads="1"/>
              </p:cNvSpPr>
              <p:nvPr/>
            </p:nvSpPr>
            <p:spPr bwMode="auto">
              <a:xfrm flipH="1" flipV="1">
                <a:off x="4854620" y="41200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12" name="Rectangle 706"/>
              <p:cNvSpPr>
                <a:spLocks noChangeArrowheads="1"/>
              </p:cNvSpPr>
              <p:nvPr/>
            </p:nvSpPr>
            <p:spPr bwMode="auto">
              <a:xfrm flipH="1" flipV="1">
                <a:off x="5794917" y="4318814"/>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13" name="Oval 707"/>
              <p:cNvSpPr>
                <a:spLocks noChangeArrowheads="1"/>
              </p:cNvSpPr>
              <p:nvPr/>
            </p:nvSpPr>
            <p:spPr bwMode="auto">
              <a:xfrm flipH="1" flipV="1">
                <a:off x="5397523" y="44104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14" name="Oval 708"/>
              <p:cNvSpPr>
                <a:spLocks noChangeArrowheads="1"/>
              </p:cNvSpPr>
              <p:nvPr/>
            </p:nvSpPr>
            <p:spPr bwMode="auto">
              <a:xfrm flipH="1" flipV="1">
                <a:off x="5013578" y="43489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15" name="Line 709"/>
              <p:cNvSpPr>
                <a:spLocks noChangeShapeType="1"/>
              </p:cNvSpPr>
              <p:nvPr/>
            </p:nvSpPr>
            <p:spPr bwMode="auto">
              <a:xfrm flipH="1" flipV="1">
                <a:off x="5384072" y="37386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16" name="Line 710"/>
              <p:cNvSpPr>
                <a:spLocks noChangeShapeType="1"/>
              </p:cNvSpPr>
              <p:nvPr/>
            </p:nvSpPr>
            <p:spPr bwMode="auto">
              <a:xfrm flipV="1">
                <a:off x="5212276" y="37386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17" name="Line 711"/>
              <p:cNvSpPr>
                <a:spLocks noChangeShapeType="1"/>
              </p:cNvSpPr>
              <p:nvPr/>
            </p:nvSpPr>
            <p:spPr bwMode="auto">
              <a:xfrm>
                <a:off x="5807756" y="39674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18" name="Line 712"/>
              <p:cNvSpPr>
                <a:spLocks noChangeShapeType="1"/>
              </p:cNvSpPr>
              <p:nvPr/>
            </p:nvSpPr>
            <p:spPr bwMode="auto">
              <a:xfrm flipV="1">
                <a:off x="5530191" y="39674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19" name="Line 713"/>
              <p:cNvSpPr>
                <a:spLocks noChangeShapeType="1"/>
              </p:cNvSpPr>
              <p:nvPr/>
            </p:nvSpPr>
            <p:spPr bwMode="auto">
              <a:xfrm flipH="1" flipV="1">
                <a:off x="5423812" y="41963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20" name="Line 714"/>
              <p:cNvSpPr>
                <a:spLocks noChangeShapeType="1"/>
              </p:cNvSpPr>
              <p:nvPr/>
            </p:nvSpPr>
            <p:spPr bwMode="auto">
              <a:xfrm flipH="1" flipV="1">
                <a:off x="5225115" y="44104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21" name="Line 715"/>
              <p:cNvSpPr>
                <a:spLocks noChangeShapeType="1"/>
              </p:cNvSpPr>
              <p:nvPr/>
            </p:nvSpPr>
            <p:spPr bwMode="auto">
              <a:xfrm flipV="1">
                <a:off x="4973839" y="39527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22" name="Line 716"/>
              <p:cNvSpPr>
                <a:spLocks noChangeShapeType="1"/>
              </p:cNvSpPr>
              <p:nvPr/>
            </p:nvSpPr>
            <p:spPr bwMode="auto">
              <a:xfrm flipV="1">
                <a:off x="5106507" y="39527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23" name="Line 717"/>
              <p:cNvSpPr>
                <a:spLocks noChangeShapeType="1"/>
              </p:cNvSpPr>
              <p:nvPr/>
            </p:nvSpPr>
            <p:spPr bwMode="auto">
              <a:xfrm flipH="1">
                <a:off x="5609670" y="44104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24" name="Line 718"/>
              <p:cNvSpPr>
                <a:spLocks noChangeShapeType="1"/>
              </p:cNvSpPr>
              <p:nvPr/>
            </p:nvSpPr>
            <p:spPr bwMode="auto">
              <a:xfrm flipH="1" flipV="1">
                <a:off x="5172536" y="39527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25" name="Line 719"/>
              <p:cNvSpPr>
                <a:spLocks noChangeShapeType="1"/>
              </p:cNvSpPr>
              <p:nvPr/>
            </p:nvSpPr>
            <p:spPr bwMode="auto">
              <a:xfrm>
                <a:off x="5437262" y="37386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26" name="Line 720"/>
              <p:cNvSpPr>
                <a:spLocks noChangeShapeType="1"/>
              </p:cNvSpPr>
              <p:nvPr/>
            </p:nvSpPr>
            <p:spPr bwMode="auto">
              <a:xfrm flipH="1" flipV="1">
                <a:off x="5410973" y="37386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27" name="Oval 721"/>
              <p:cNvSpPr>
                <a:spLocks noChangeArrowheads="1"/>
              </p:cNvSpPr>
              <p:nvPr/>
            </p:nvSpPr>
            <p:spPr bwMode="auto">
              <a:xfrm flipH="1" flipV="1">
                <a:off x="5649410" y="38456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28" name="Rectangle 722"/>
              <p:cNvSpPr>
                <a:spLocks noChangeArrowheads="1"/>
              </p:cNvSpPr>
              <p:nvPr/>
            </p:nvSpPr>
            <p:spPr bwMode="auto">
              <a:xfrm flipH="1" flipV="1">
                <a:off x="5318044" y="36167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29" name="Line 723"/>
              <p:cNvSpPr>
                <a:spLocks noChangeShapeType="1"/>
              </p:cNvSpPr>
              <p:nvPr/>
            </p:nvSpPr>
            <p:spPr bwMode="auto">
              <a:xfrm flipH="1" flipV="1">
                <a:off x="5000128" y="41963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30" name="Line 725"/>
              <p:cNvSpPr>
                <a:spLocks noChangeShapeType="1"/>
              </p:cNvSpPr>
              <p:nvPr/>
            </p:nvSpPr>
            <p:spPr bwMode="auto">
              <a:xfrm>
                <a:off x="5674926" y="36430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31" name="Rectangle 726"/>
              <p:cNvSpPr>
                <a:spLocks noChangeArrowheads="1"/>
              </p:cNvSpPr>
              <p:nvPr/>
            </p:nvSpPr>
            <p:spPr bwMode="auto">
              <a:xfrm>
                <a:off x="6125510" y="35513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32" name="Oval 727"/>
              <p:cNvSpPr>
                <a:spLocks noChangeArrowheads="1"/>
              </p:cNvSpPr>
              <p:nvPr/>
            </p:nvSpPr>
            <p:spPr bwMode="auto">
              <a:xfrm flipH="1">
                <a:off x="5847334" y="33077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33" name="Rectangle 728"/>
              <p:cNvSpPr>
                <a:spLocks noChangeArrowheads="1"/>
              </p:cNvSpPr>
              <p:nvPr/>
            </p:nvSpPr>
            <p:spPr bwMode="auto">
              <a:xfrm>
                <a:off x="6350497" y="32615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34" name="Rectangle 729"/>
              <p:cNvSpPr>
                <a:spLocks noChangeArrowheads="1"/>
              </p:cNvSpPr>
              <p:nvPr/>
            </p:nvSpPr>
            <p:spPr bwMode="auto">
              <a:xfrm>
                <a:off x="5410200" y="30634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35" name="Oval 730"/>
              <p:cNvSpPr>
                <a:spLocks noChangeArrowheads="1"/>
              </p:cNvSpPr>
              <p:nvPr/>
            </p:nvSpPr>
            <p:spPr bwMode="auto">
              <a:xfrm>
                <a:off x="5740955" y="29718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36" name="Oval 731"/>
              <p:cNvSpPr>
                <a:spLocks noChangeArrowheads="1"/>
              </p:cNvSpPr>
              <p:nvPr/>
            </p:nvSpPr>
            <p:spPr bwMode="auto">
              <a:xfrm>
                <a:off x="6125510" y="30327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37" name="Line 732"/>
              <p:cNvSpPr>
                <a:spLocks noChangeShapeType="1"/>
              </p:cNvSpPr>
              <p:nvPr/>
            </p:nvSpPr>
            <p:spPr bwMode="auto">
              <a:xfrm>
                <a:off x="5953102" y="34295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38" name="Line 733"/>
              <p:cNvSpPr>
                <a:spLocks noChangeShapeType="1"/>
              </p:cNvSpPr>
              <p:nvPr/>
            </p:nvSpPr>
            <p:spPr bwMode="auto">
              <a:xfrm flipH="1">
                <a:off x="6032581" y="36738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39" name="Line 734"/>
              <p:cNvSpPr>
                <a:spLocks noChangeShapeType="1"/>
              </p:cNvSpPr>
              <p:nvPr/>
            </p:nvSpPr>
            <p:spPr bwMode="auto">
              <a:xfrm flipH="1" flipV="1">
                <a:off x="5449939" y="31852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40" name="Line 735"/>
              <p:cNvSpPr>
                <a:spLocks noChangeShapeType="1"/>
              </p:cNvSpPr>
              <p:nvPr/>
            </p:nvSpPr>
            <p:spPr bwMode="auto">
              <a:xfrm flipH="1">
                <a:off x="5648637" y="30936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41" name="Line 736"/>
              <p:cNvSpPr>
                <a:spLocks noChangeShapeType="1"/>
              </p:cNvSpPr>
              <p:nvPr/>
            </p:nvSpPr>
            <p:spPr bwMode="auto">
              <a:xfrm>
                <a:off x="5873623" y="30936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42" name="Line 737"/>
              <p:cNvSpPr>
                <a:spLocks noChangeShapeType="1"/>
              </p:cNvSpPr>
              <p:nvPr/>
            </p:nvSpPr>
            <p:spPr bwMode="auto">
              <a:xfrm>
                <a:off x="5953102" y="30327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43" name="Line 738"/>
              <p:cNvSpPr>
                <a:spLocks noChangeShapeType="1"/>
              </p:cNvSpPr>
              <p:nvPr/>
            </p:nvSpPr>
            <p:spPr bwMode="auto">
              <a:xfrm flipH="1">
                <a:off x="6257568" y="33840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44" name="Line 739"/>
              <p:cNvSpPr>
                <a:spLocks noChangeShapeType="1"/>
              </p:cNvSpPr>
              <p:nvPr/>
            </p:nvSpPr>
            <p:spPr bwMode="auto">
              <a:xfrm flipH="1">
                <a:off x="6204989" y="31551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45" name="Line 740"/>
              <p:cNvSpPr>
                <a:spLocks noChangeShapeType="1"/>
              </p:cNvSpPr>
              <p:nvPr/>
            </p:nvSpPr>
            <p:spPr bwMode="auto">
              <a:xfrm flipV="1">
                <a:off x="5555708" y="30480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46" name="Line 741"/>
              <p:cNvSpPr>
                <a:spLocks noChangeShapeType="1"/>
              </p:cNvSpPr>
              <p:nvPr/>
            </p:nvSpPr>
            <p:spPr bwMode="auto">
              <a:xfrm>
                <a:off x="5939652" y="30634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47" name="Line 742"/>
              <p:cNvSpPr>
                <a:spLocks noChangeShapeType="1"/>
              </p:cNvSpPr>
              <p:nvPr/>
            </p:nvSpPr>
            <p:spPr bwMode="auto">
              <a:xfrm flipH="1" flipV="1">
                <a:off x="5515968" y="31852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48" name="Line 743"/>
              <p:cNvSpPr>
                <a:spLocks noChangeShapeType="1"/>
              </p:cNvSpPr>
              <p:nvPr/>
            </p:nvSpPr>
            <p:spPr bwMode="auto">
              <a:xfrm>
                <a:off x="5542869" y="31852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49" name="Oval 744"/>
              <p:cNvSpPr>
                <a:spLocks noChangeArrowheads="1"/>
              </p:cNvSpPr>
              <p:nvPr/>
            </p:nvSpPr>
            <p:spPr bwMode="auto">
              <a:xfrm>
                <a:off x="5489679" y="35366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50" name="Rectangle 745"/>
              <p:cNvSpPr>
                <a:spLocks noChangeArrowheads="1"/>
              </p:cNvSpPr>
              <p:nvPr/>
            </p:nvSpPr>
            <p:spPr bwMode="auto">
              <a:xfrm>
                <a:off x="5887074" y="37654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51" name="Line 746"/>
              <p:cNvSpPr>
                <a:spLocks noChangeShapeType="1"/>
              </p:cNvSpPr>
              <p:nvPr/>
            </p:nvSpPr>
            <p:spPr bwMode="auto">
              <a:xfrm>
                <a:off x="5555708" y="31397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52" name="Line 747"/>
              <p:cNvSpPr>
                <a:spLocks noChangeShapeType="1"/>
              </p:cNvSpPr>
              <p:nvPr/>
            </p:nvSpPr>
            <p:spPr bwMode="auto">
              <a:xfrm flipV="1">
                <a:off x="6643346" y="38910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53" name="Rectangle 748"/>
              <p:cNvSpPr>
                <a:spLocks noChangeArrowheads="1"/>
              </p:cNvSpPr>
              <p:nvPr/>
            </p:nvSpPr>
            <p:spPr bwMode="auto">
              <a:xfrm flipV="1">
                <a:off x="7093931" y="39826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54" name="Oval 749"/>
              <p:cNvSpPr>
                <a:spLocks noChangeArrowheads="1"/>
              </p:cNvSpPr>
              <p:nvPr/>
            </p:nvSpPr>
            <p:spPr bwMode="auto">
              <a:xfrm flipV="1">
                <a:off x="6815755" y="42269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55" name="Rectangle 750"/>
              <p:cNvSpPr>
                <a:spLocks noChangeArrowheads="1"/>
              </p:cNvSpPr>
              <p:nvPr/>
            </p:nvSpPr>
            <p:spPr bwMode="auto">
              <a:xfrm flipV="1">
                <a:off x="7318917" y="42724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56" name="Rectangle 751"/>
              <p:cNvSpPr>
                <a:spLocks noChangeArrowheads="1"/>
              </p:cNvSpPr>
              <p:nvPr/>
            </p:nvSpPr>
            <p:spPr bwMode="auto">
              <a:xfrm flipV="1">
                <a:off x="6378620" y="4471214"/>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57" name="Oval 752"/>
              <p:cNvSpPr>
                <a:spLocks noChangeArrowheads="1"/>
              </p:cNvSpPr>
              <p:nvPr/>
            </p:nvSpPr>
            <p:spPr bwMode="auto">
              <a:xfrm flipV="1">
                <a:off x="6709375" y="45628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58" name="Oval 753"/>
              <p:cNvSpPr>
                <a:spLocks noChangeArrowheads="1"/>
              </p:cNvSpPr>
              <p:nvPr/>
            </p:nvSpPr>
            <p:spPr bwMode="auto">
              <a:xfrm flipV="1">
                <a:off x="7093931" y="45013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59" name="Line 754"/>
              <p:cNvSpPr>
                <a:spLocks noChangeShapeType="1"/>
              </p:cNvSpPr>
              <p:nvPr/>
            </p:nvSpPr>
            <p:spPr bwMode="auto">
              <a:xfrm flipV="1">
                <a:off x="6921523" y="38910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60" name="Line 755"/>
              <p:cNvSpPr>
                <a:spLocks noChangeShapeType="1"/>
              </p:cNvSpPr>
              <p:nvPr/>
            </p:nvSpPr>
            <p:spPr bwMode="auto">
              <a:xfrm flipH="1" flipV="1">
                <a:off x="7001002" y="38910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61" name="Line 756"/>
              <p:cNvSpPr>
                <a:spLocks noChangeShapeType="1"/>
              </p:cNvSpPr>
              <p:nvPr/>
            </p:nvSpPr>
            <p:spPr bwMode="auto">
              <a:xfrm flipH="1">
                <a:off x="6418360" y="41198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62" name="Line 757"/>
              <p:cNvSpPr>
                <a:spLocks noChangeShapeType="1"/>
              </p:cNvSpPr>
              <p:nvPr/>
            </p:nvSpPr>
            <p:spPr bwMode="auto">
              <a:xfrm flipH="1" flipV="1">
                <a:off x="6617057" y="41198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63" name="Line 758"/>
              <p:cNvSpPr>
                <a:spLocks noChangeShapeType="1"/>
              </p:cNvSpPr>
              <p:nvPr/>
            </p:nvSpPr>
            <p:spPr bwMode="auto">
              <a:xfrm flipV="1">
                <a:off x="6842044" y="43487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64" name="Line 759"/>
              <p:cNvSpPr>
                <a:spLocks noChangeShapeType="1"/>
              </p:cNvSpPr>
              <p:nvPr/>
            </p:nvSpPr>
            <p:spPr bwMode="auto">
              <a:xfrm flipV="1">
                <a:off x="6921523" y="45628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65" name="Line 760"/>
              <p:cNvSpPr>
                <a:spLocks noChangeShapeType="1"/>
              </p:cNvSpPr>
              <p:nvPr/>
            </p:nvSpPr>
            <p:spPr bwMode="auto">
              <a:xfrm flipH="1" flipV="1">
                <a:off x="7225988" y="41051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66" name="Line 761"/>
              <p:cNvSpPr>
                <a:spLocks noChangeShapeType="1"/>
              </p:cNvSpPr>
              <p:nvPr/>
            </p:nvSpPr>
            <p:spPr bwMode="auto">
              <a:xfrm flipH="1" flipV="1">
                <a:off x="7173410" y="41051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67" name="Line 762"/>
              <p:cNvSpPr>
                <a:spLocks noChangeShapeType="1"/>
              </p:cNvSpPr>
              <p:nvPr/>
            </p:nvSpPr>
            <p:spPr bwMode="auto">
              <a:xfrm>
                <a:off x="6524128" y="45628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68" name="Line 763"/>
              <p:cNvSpPr>
                <a:spLocks noChangeShapeType="1"/>
              </p:cNvSpPr>
              <p:nvPr/>
            </p:nvSpPr>
            <p:spPr bwMode="auto">
              <a:xfrm flipV="1">
                <a:off x="6908072" y="41051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69" name="Line 764"/>
              <p:cNvSpPr>
                <a:spLocks noChangeShapeType="1"/>
              </p:cNvSpPr>
              <p:nvPr/>
            </p:nvSpPr>
            <p:spPr bwMode="auto">
              <a:xfrm flipH="1">
                <a:off x="6484388" y="38910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70" name="Line 765"/>
              <p:cNvSpPr>
                <a:spLocks noChangeShapeType="1"/>
              </p:cNvSpPr>
              <p:nvPr/>
            </p:nvSpPr>
            <p:spPr bwMode="auto">
              <a:xfrm flipV="1">
                <a:off x="6511289" y="38910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71" name="Oval 766"/>
              <p:cNvSpPr>
                <a:spLocks noChangeArrowheads="1"/>
              </p:cNvSpPr>
              <p:nvPr/>
            </p:nvSpPr>
            <p:spPr bwMode="auto">
              <a:xfrm flipV="1">
                <a:off x="6458099" y="39980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72" name="Rectangle 767"/>
              <p:cNvSpPr>
                <a:spLocks noChangeArrowheads="1"/>
              </p:cNvSpPr>
              <p:nvPr/>
            </p:nvSpPr>
            <p:spPr bwMode="auto">
              <a:xfrm flipV="1">
                <a:off x="6855494" y="37691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73" name="Line 768"/>
              <p:cNvSpPr>
                <a:spLocks noChangeShapeType="1"/>
              </p:cNvSpPr>
              <p:nvPr/>
            </p:nvSpPr>
            <p:spPr bwMode="auto">
              <a:xfrm flipV="1">
                <a:off x="6524128" y="43487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74" name="Line 769"/>
              <p:cNvSpPr>
                <a:spLocks noChangeShapeType="1"/>
              </p:cNvSpPr>
              <p:nvPr/>
            </p:nvSpPr>
            <p:spPr bwMode="auto">
              <a:xfrm flipV="1">
                <a:off x="6283246" y="365475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75" name="Rectangle 770"/>
              <p:cNvSpPr>
                <a:spLocks noChangeArrowheads="1"/>
              </p:cNvSpPr>
              <p:nvPr/>
            </p:nvSpPr>
            <p:spPr bwMode="auto">
              <a:xfrm flipH="1" flipV="1">
                <a:off x="5899301" y="374642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76" name="Oval 771"/>
              <p:cNvSpPr>
                <a:spLocks noChangeArrowheads="1"/>
              </p:cNvSpPr>
              <p:nvPr/>
            </p:nvSpPr>
            <p:spPr bwMode="auto">
              <a:xfrm flipH="1" flipV="1">
                <a:off x="6111449" y="399068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77" name="Rectangle 772"/>
              <p:cNvSpPr>
                <a:spLocks noChangeArrowheads="1"/>
              </p:cNvSpPr>
              <p:nvPr/>
            </p:nvSpPr>
            <p:spPr bwMode="auto">
              <a:xfrm flipH="1" flipV="1">
                <a:off x="5674315" y="4036218"/>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78" name="Rectangle 773"/>
              <p:cNvSpPr>
                <a:spLocks noChangeArrowheads="1"/>
              </p:cNvSpPr>
              <p:nvPr/>
            </p:nvSpPr>
            <p:spPr bwMode="auto">
              <a:xfrm flipH="1" flipV="1">
                <a:off x="6614612" y="4234950"/>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79" name="Oval 774"/>
              <p:cNvSpPr>
                <a:spLocks noChangeArrowheads="1"/>
              </p:cNvSpPr>
              <p:nvPr/>
            </p:nvSpPr>
            <p:spPr bwMode="auto">
              <a:xfrm flipH="1" flipV="1">
                <a:off x="6217217" y="4326626"/>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80" name="Oval 775"/>
              <p:cNvSpPr>
                <a:spLocks noChangeArrowheads="1"/>
              </p:cNvSpPr>
              <p:nvPr/>
            </p:nvSpPr>
            <p:spPr bwMode="auto">
              <a:xfrm flipH="1" flipV="1">
                <a:off x="5833273" y="4265099"/>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81" name="Line 776"/>
              <p:cNvSpPr>
                <a:spLocks noChangeShapeType="1"/>
              </p:cNvSpPr>
              <p:nvPr/>
            </p:nvSpPr>
            <p:spPr bwMode="auto">
              <a:xfrm flipH="1" flipV="1">
                <a:off x="6203767" y="3654750"/>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82" name="Line 777"/>
              <p:cNvSpPr>
                <a:spLocks noChangeShapeType="1"/>
              </p:cNvSpPr>
              <p:nvPr/>
            </p:nvSpPr>
            <p:spPr bwMode="auto">
              <a:xfrm flipV="1">
                <a:off x="6031970" y="3654750"/>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83" name="Line 778"/>
              <p:cNvSpPr>
                <a:spLocks noChangeShapeType="1"/>
              </p:cNvSpPr>
              <p:nvPr/>
            </p:nvSpPr>
            <p:spPr bwMode="auto">
              <a:xfrm>
                <a:off x="6627451" y="3883631"/>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84" name="Line 779"/>
              <p:cNvSpPr>
                <a:spLocks noChangeShapeType="1"/>
              </p:cNvSpPr>
              <p:nvPr/>
            </p:nvSpPr>
            <p:spPr bwMode="auto">
              <a:xfrm flipV="1">
                <a:off x="6349886" y="3883631"/>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85" name="Line 780"/>
              <p:cNvSpPr>
                <a:spLocks noChangeShapeType="1"/>
              </p:cNvSpPr>
              <p:nvPr/>
            </p:nvSpPr>
            <p:spPr bwMode="auto">
              <a:xfrm flipH="1" flipV="1">
                <a:off x="6243506" y="4112511"/>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86" name="Line 781"/>
              <p:cNvSpPr>
                <a:spLocks noChangeShapeType="1"/>
              </p:cNvSpPr>
              <p:nvPr/>
            </p:nvSpPr>
            <p:spPr bwMode="auto">
              <a:xfrm flipH="1" flipV="1">
                <a:off x="6044809" y="432662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87" name="Line 782"/>
              <p:cNvSpPr>
                <a:spLocks noChangeShapeType="1"/>
              </p:cNvSpPr>
              <p:nvPr/>
            </p:nvSpPr>
            <p:spPr bwMode="auto">
              <a:xfrm flipV="1">
                <a:off x="5793533" y="3868864"/>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88" name="Line 783"/>
              <p:cNvSpPr>
                <a:spLocks noChangeShapeType="1"/>
              </p:cNvSpPr>
              <p:nvPr/>
            </p:nvSpPr>
            <p:spPr bwMode="auto">
              <a:xfrm flipV="1">
                <a:off x="5926202" y="386886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89" name="Line 784"/>
              <p:cNvSpPr>
                <a:spLocks noChangeShapeType="1"/>
              </p:cNvSpPr>
              <p:nvPr/>
            </p:nvSpPr>
            <p:spPr bwMode="auto">
              <a:xfrm flipH="1">
                <a:off x="6429365" y="4326626"/>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90" name="Line 785"/>
              <p:cNvSpPr>
                <a:spLocks noChangeShapeType="1"/>
              </p:cNvSpPr>
              <p:nvPr/>
            </p:nvSpPr>
            <p:spPr bwMode="auto">
              <a:xfrm flipH="1" flipV="1">
                <a:off x="5992230" y="3868864"/>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91" name="Line 786"/>
              <p:cNvSpPr>
                <a:spLocks noChangeShapeType="1"/>
              </p:cNvSpPr>
              <p:nvPr/>
            </p:nvSpPr>
            <p:spPr bwMode="auto">
              <a:xfrm>
                <a:off x="6256956" y="3654750"/>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92" name="Line 787"/>
              <p:cNvSpPr>
                <a:spLocks noChangeShapeType="1"/>
              </p:cNvSpPr>
              <p:nvPr/>
            </p:nvSpPr>
            <p:spPr bwMode="auto">
              <a:xfrm flipH="1" flipV="1">
                <a:off x="6230667" y="3654750"/>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93" name="Oval 788"/>
              <p:cNvSpPr>
                <a:spLocks noChangeArrowheads="1"/>
              </p:cNvSpPr>
              <p:nvPr/>
            </p:nvSpPr>
            <p:spPr bwMode="auto">
              <a:xfrm flipH="1" flipV="1">
                <a:off x="6469104" y="3761807"/>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94" name="Rectangle 789"/>
              <p:cNvSpPr>
                <a:spLocks noChangeArrowheads="1"/>
              </p:cNvSpPr>
              <p:nvPr/>
            </p:nvSpPr>
            <p:spPr bwMode="auto">
              <a:xfrm flipH="1" flipV="1">
                <a:off x="6137738" y="3532927"/>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95" name="Line 790"/>
              <p:cNvSpPr>
                <a:spLocks noChangeShapeType="1"/>
              </p:cNvSpPr>
              <p:nvPr/>
            </p:nvSpPr>
            <p:spPr bwMode="auto">
              <a:xfrm flipH="1" flipV="1">
                <a:off x="5819822" y="4112511"/>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96" name="Line 791"/>
              <p:cNvSpPr>
                <a:spLocks noChangeShapeType="1"/>
              </p:cNvSpPr>
              <p:nvPr/>
            </p:nvSpPr>
            <p:spPr bwMode="auto">
              <a:xfrm flipH="1">
                <a:off x="6987551" y="36430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297" name="Rectangle 792"/>
              <p:cNvSpPr>
                <a:spLocks noChangeArrowheads="1"/>
              </p:cNvSpPr>
              <p:nvPr/>
            </p:nvSpPr>
            <p:spPr bwMode="auto">
              <a:xfrm flipH="1">
                <a:off x="6603607" y="35513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98" name="Oval 793"/>
              <p:cNvSpPr>
                <a:spLocks noChangeArrowheads="1"/>
              </p:cNvSpPr>
              <p:nvPr/>
            </p:nvSpPr>
            <p:spPr bwMode="auto">
              <a:xfrm flipH="1">
                <a:off x="6815755" y="33077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299" name="Rectangle 794"/>
              <p:cNvSpPr>
                <a:spLocks noChangeArrowheads="1"/>
              </p:cNvSpPr>
              <p:nvPr/>
            </p:nvSpPr>
            <p:spPr bwMode="auto">
              <a:xfrm flipH="1">
                <a:off x="6378620" y="32615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00" name="Rectangle 795"/>
              <p:cNvSpPr>
                <a:spLocks noChangeArrowheads="1"/>
              </p:cNvSpPr>
              <p:nvPr/>
            </p:nvSpPr>
            <p:spPr bwMode="auto">
              <a:xfrm flipH="1">
                <a:off x="7318917" y="30634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01" name="Oval 796"/>
              <p:cNvSpPr>
                <a:spLocks noChangeArrowheads="1"/>
              </p:cNvSpPr>
              <p:nvPr/>
            </p:nvSpPr>
            <p:spPr bwMode="auto">
              <a:xfrm flipH="1">
                <a:off x="6921523" y="29718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02" name="Oval 797"/>
              <p:cNvSpPr>
                <a:spLocks noChangeArrowheads="1"/>
              </p:cNvSpPr>
              <p:nvPr/>
            </p:nvSpPr>
            <p:spPr bwMode="auto">
              <a:xfrm flipH="1">
                <a:off x="6537578" y="30327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03" name="Line 798"/>
              <p:cNvSpPr>
                <a:spLocks noChangeShapeType="1"/>
              </p:cNvSpPr>
              <p:nvPr/>
            </p:nvSpPr>
            <p:spPr bwMode="auto">
              <a:xfrm flipH="1">
                <a:off x="6908072" y="34295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04" name="Line 799"/>
              <p:cNvSpPr>
                <a:spLocks noChangeShapeType="1"/>
              </p:cNvSpPr>
              <p:nvPr/>
            </p:nvSpPr>
            <p:spPr bwMode="auto">
              <a:xfrm>
                <a:off x="6736276" y="36738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05" name="Line 800"/>
              <p:cNvSpPr>
                <a:spLocks noChangeShapeType="1"/>
              </p:cNvSpPr>
              <p:nvPr/>
            </p:nvSpPr>
            <p:spPr bwMode="auto">
              <a:xfrm flipV="1">
                <a:off x="7331756" y="31852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06" name="Line 801"/>
              <p:cNvSpPr>
                <a:spLocks noChangeShapeType="1"/>
              </p:cNvSpPr>
              <p:nvPr/>
            </p:nvSpPr>
            <p:spPr bwMode="auto">
              <a:xfrm>
                <a:off x="7054191" y="30936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07" name="Line 802"/>
              <p:cNvSpPr>
                <a:spLocks noChangeShapeType="1"/>
              </p:cNvSpPr>
              <p:nvPr/>
            </p:nvSpPr>
            <p:spPr bwMode="auto">
              <a:xfrm flipH="1">
                <a:off x="6947812" y="30936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08" name="Line 803"/>
              <p:cNvSpPr>
                <a:spLocks noChangeShapeType="1"/>
              </p:cNvSpPr>
              <p:nvPr/>
            </p:nvSpPr>
            <p:spPr bwMode="auto">
              <a:xfrm flipH="1">
                <a:off x="6749115" y="30327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09" name="Line 804"/>
              <p:cNvSpPr>
                <a:spLocks noChangeShapeType="1"/>
              </p:cNvSpPr>
              <p:nvPr/>
            </p:nvSpPr>
            <p:spPr bwMode="auto">
              <a:xfrm>
                <a:off x="6497839" y="33840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10" name="Line 805"/>
              <p:cNvSpPr>
                <a:spLocks noChangeShapeType="1"/>
              </p:cNvSpPr>
              <p:nvPr/>
            </p:nvSpPr>
            <p:spPr bwMode="auto">
              <a:xfrm>
                <a:off x="6630507" y="31551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11" name="Line 806"/>
              <p:cNvSpPr>
                <a:spLocks noChangeShapeType="1"/>
              </p:cNvSpPr>
              <p:nvPr/>
            </p:nvSpPr>
            <p:spPr bwMode="auto">
              <a:xfrm flipH="1" flipV="1">
                <a:off x="7133670" y="30480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12" name="Line 807"/>
              <p:cNvSpPr>
                <a:spLocks noChangeShapeType="1"/>
              </p:cNvSpPr>
              <p:nvPr/>
            </p:nvSpPr>
            <p:spPr bwMode="auto">
              <a:xfrm flipH="1">
                <a:off x="6696536" y="30634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13" name="Line 808"/>
              <p:cNvSpPr>
                <a:spLocks noChangeShapeType="1"/>
              </p:cNvSpPr>
              <p:nvPr/>
            </p:nvSpPr>
            <p:spPr bwMode="auto">
              <a:xfrm flipV="1">
                <a:off x="6961262" y="31852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14" name="Line 809"/>
              <p:cNvSpPr>
                <a:spLocks noChangeShapeType="1"/>
              </p:cNvSpPr>
              <p:nvPr/>
            </p:nvSpPr>
            <p:spPr bwMode="auto">
              <a:xfrm flipH="1">
                <a:off x="6934973" y="31852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15" name="Oval 810"/>
              <p:cNvSpPr>
                <a:spLocks noChangeArrowheads="1"/>
              </p:cNvSpPr>
              <p:nvPr/>
            </p:nvSpPr>
            <p:spPr bwMode="auto">
              <a:xfrm flipH="1">
                <a:off x="7173410" y="35366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16" name="Rectangle 811"/>
              <p:cNvSpPr>
                <a:spLocks noChangeArrowheads="1"/>
              </p:cNvSpPr>
              <p:nvPr/>
            </p:nvSpPr>
            <p:spPr bwMode="auto">
              <a:xfrm flipH="1">
                <a:off x="6842044" y="37654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17" name="Line 812"/>
              <p:cNvSpPr>
                <a:spLocks noChangeShapeType="1"/>
              </p:cNvSpPr>
              <p:nvPr/>
            </p:nvSpPr>
            <p:spPr bwMode="auto">
              <a:xfrm flipH="1">
                <a:off x="6524128" y="31397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18" name="Line 814"/>
              <p:cNvSpPr>
                <a:spLocks noChangeShapeType="1"/>
              </p:cNvSpPr>
              <p:nvPr/>
            </p:nvSpPr>
            <p:spPr bwMode="auto">
              <a:xfrm flipH="1" flipV="1">
                <a:off x="7925047" y="2560286"/>
                <a:ext cx="21246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19" name="Rectangle 815"/>
              <p:cNvSpPr>
                <a:spLocks noChangeArrowheads="1"/>
              </p:cNvSpPr>
              <p:nvPr/>
            </p:nvSpPr>
            <p:spPr bwMode="auto">
              <a:xfrm flipH="1" flipV="1">
                <a:off x="7540525" y="2652007"/>
                <a:ext cx="145726"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20" name="Oval 816"/>
              <p:cNvSpPr>
                <a:spLocks noChangeArrowheads="1"/>
              </p:cNvSpPr>
              <p:nvPr/>
            </p:nvSpPr>
            <p:spPr bwMode="auto">
              <a:xfrm flipH="1" flipV="1">
                <a:off x="7752992" y="2896394"/>
                <a:ext cx="211854"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21" name="Rectangle 817"/>
              <p:cNvSpPr>
                <a:spLocks noChangeArrowheads="1"/>
              </p:cNvSpPr>
              <p:nvPr/>
            </p:nvSpPr>
            <p:spPr bwMode="auto">
              <a:xfrm flipH="1" flipV="1">
                <a:off x="7315200" y="2941947"/>
                <a:ext cx="145726"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22" name="Rectangle 818"/>
              <p:cNvSpPr>
                <a:spLocks noChangeArrowheads="1"/>
              </p:cNvSpPr>
              <p:nvPr/>
            </p:nvSpPr>
            <p:spPr bwMode="auto">
              <a:xfrm flipH="1" flipV="1">
                <a:off x="8256912" y="3140781"/>
                <a:ext cx="145726" cy="121886"/>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23" name="Oval 819"/>
              <p:cNvSpPr>
                <a:spLocks noChangeArrowheads="1"/>
              </p:cNvSpPr>
              <p:nvPr/>
            </p:nvSpPr>
            <p:spPr bwMode="auto">
              <a:xfrm flipH="1" flipV="1">
                <a:off x="7858919" y="3232503"/>
                <a:ext cx="21246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24" name="Oval 820"/>
              <p:cNvSpPr>
                <a:spLocks noChangeArrowheads="1"/>
              </p:cNvSpPr>
              <p:nvPr/>
            </p:nvSpPr>
            <p:spPr bwMode="auto">
              <a:xfrm flipH="1" flipV="1">
                <a:off x="7474397" y="3170944"/>
                <a:ext cx="211854"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25" name="Line 821"/>
              <p:cNvSpPr>
                <a:spLocks noChangeShapeType="1"/>
              </p:cNvSpPr>
              <p:nvPr/>
            </p:nvSpPr>
            <p:spPr bwMode="auto">
              <a:xfrm flipH="1" flipV="1">
                <a:off x="7845448" y="2560286"/>
                <a:ext cx="13471" cy="3361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26" name="Line 822"/>
              <p:cNvSpPr>
                <a:spLocks noChangeShapeType="1"/>
              </p:cNvSpPr>
              <p:nvPr/>
            </p:nvSpPr>
            <p:spPr bwMode="auto">
              <a:xfrm flipV="1">
                <a:off x="7673393" y="2560285"/>
                <a:ext cx="105927"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27" name="Line 823"/>
              <p:cNvSpPr>
                <a:spLocks noChangeShapeType="1"/>
              </p:cNvSpPr>
              <p:nvPr/>
            </p:nvSpPr>
            <p:spPr bwMode="auto">
              <a:xfrm>
                <a:off x="8269770" y="2789283"/>
                <a:ext cx="93069"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28" name="Line 824"/>
              <p:cNvSpPr>
                <a:spLocks noChangeShapeType="1"/>
              </p:cNvSpPr>
              <p:nvPr/>
            </p:nvSpPr>
            <p:spPr bwMode="auto">
              <a:xfrm flipV="1">
                <a:off x="7991787" y="2789283"/>
                <a:ext cx="172055"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29" name="Line 825"/>
              <p:cNvSpPr>
                <a:spLocks noChangeShapeType="1"/>
              </p:cNvSpPr>
              <p:nvPr/>
            </p:nvSpPr>
            <p:spPr bwMode="auto">
              <a:xfrm flipH="1" flipV="1">
                <a:off x="7885248" y="3018280"/>
                <a:ext cx="53270"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30" name="Line 826"/>
              <p:cNvSpPr>
                <a:spLocks noChangeShapeType="1"/>
              </p:cNvSpPr>
              <p:nvPr/>
            </p:nvSpPr>
            <p:spPr bwMode="auto">
              <a:xfrm flipH="1" flipV="1">
                <a:off x="7686251" y="3232503"/>
                <a:ext cx="172668"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31" name="Line 827"/>
              <p:cNvSpPr>
                <a:spLocks noChangeShapeType="1"/>
              </p:cNvSpPr>
              <p:nvPr/>
            </p:nvSpPr>
            <p:spPr bwMode="auto">
              <a:xfrm flipV="1">
                <a:off x="7434598" y="2774508"/>
                <a:ext cx="119398"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32" name="Line 828"/>
              <p:cNvSpPr>
                <a:spLocks noChangeShapeType="1"/>
              </p:cNvSpPr>
              <p:nvPr/>
            </p:nvSpPr>
            <p:spPr bwMode="auto">
              <a:xfrm flipV="1">
                <a:off x="7567466" y="2774508"/>
                <a:ext cx="39187"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33" name="Line 829"/>
              <p:cNvSpPr>
                <a:spLocks noChangeShapeType="1"/>
              </p:cNvSpPr>
              <p:nvPr/>
            </p:nvSpPr>
            <p:spPr bwMode="auto">
              <a:xfrm flipH="1">
                <a:off x="8071386" y="3232503"/>
                <a:ext cx="185526"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34" name="Line 830"/>
              <p:cNvSpPr>
                <a:spLocks noChangeShapeType="1"/>
              </p:cNvSpPr>
              <p:nvPr/>
            </p:nvSpPr>
            <p:spPr bwMode="auto">
              <a:xfrm flipH="1" flipV="1">
                <a:off x="7633594" y="2774509"/>
                <a:ext cx="238796"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35" name="Line 831"/>
              <p:cNvSpPr>
                <a:spLocks noChangeShapeType="1"/>
              </p:cNvSpPr>
              <p:nvPr/>
            </p:nvSpPr>
            <p:spPr bwMode="auto">
              <a:xfrm>
                <a:off x="7898718" y="2560286"/>
                <a:ext cx="397993"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36" name="Line 832"/>
              <p:cNvSpPr>
                <a:spLocks noChangeShapeType="1"/>
              </p:cNvSpPr>
              <p:nvPr/>
            </p:nvSpPr>
            <p:spPr bwMode="auto">
              <a:xfrm flipH="1" flipV="1">
                <a:off x="7872390" y="2560286"/>
                <a:ext cx="39738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37" name="Oval 833"/>
              <p:cNvSpPr>
                <a:spLocks noChangeArrowheads="1"/>
              </p:cNvSpPr>
              <p:nvPr/>
            </p:nvSpPr>
            <p:spPr bwMode="auto">
              <a:xfrm flipH="1" flipV="1">
                <a:off x="8111185" y="2667397"/>
                <a:ext cx="211854"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38" name="Rectangle 834"/>
              <p:cNvSpPr>
                <a:spLocks noChangeArrowheads="1"/>
              </p:cNvSpPr>
              <p:nvPr/>
            </p:nvSpPr>
            <p:spPr bwMode="auto">
              <a:xfrm flipH="1" flipV="1">
                <a:off x="7779320" y="2438400"/>
                <a:ext cx="145726"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39" name="Line 835"/>
              <p:cNvSpPr>
                <a:spLocks noChangeShapeType="1"/>
              </p:cNvSpPr>
              <p:nvPr/>
            </p:nvSpPr>
            <p:spPr bwMode="auto">
              <a:xfrm flipH="1" flipV="1">
                <a:off x="7460926" y="3018280"/>
                <a:ext cx="795985"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40" name="Rectangle 836"/>
              <p:cNvSpPr>
                <a:spLocks noChangeArrowheads="1"/>
              </p:cNvSpPr>
              <p:nvPr/>
            </p:nvSpPr>
            <p:spPr bwMode="auto">
              <a:xfrm flipV="1">
                <a:off x="8020565" y="2904397"/>
                <a:ext cx="145726"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41" name="Line 837"/>
              <p:cNvSpPr>
                <a:spLocks noChangeShapeType="1"/>
              </p:cNvSpPr>
              <p:nvPr/>
            </p:nvSpPr>
            <p:spPr bwMode="auto">
              <a:xfrm>
                <a:off x="8166292" y="2996118"/>
                <a:ext cx="185526"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42" name="Line 839"/>
              <p:cNvSpPr>
                <a:spLocks noChangeShapeType="1"/>
              </p:cNvSpPr>
              <p:nvPr/>
            </p:nvSpPr>
            <p:spPr bwMode="auto">
              <a:xfrm flipH="1">
                <a:off x="3863351" y="51670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43" name="Rectangle 840"/>
              <p:cNvSpPr>
                <a:spLocks noChangeArrowheads="1"/>
              </p:cNvSpPr>
              <p:nvPr/>
            </p:nvSpPr>
            <p:spPr bwMode="auto">
              <a:xfrm flipH="1">
                <a:off x="3479407" y="50753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44" name="Oval 841"/>
              <p:cNvSpPr>
                <a:spLocks noChangeArrowheads="1"/>
              </p:cNvSpPr>
              <p:nvPr/>
            </p:nvSpPr>
            <p:spPr bwMode="auto">
              <a:xfrm>
                <a:off x="3691555" y="48317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45" name="Rectangle 842"/>
              <p:cNvSpPr>
                <a:spLocks noChangeArrowheads="1"/>
              </p:cNvSpPr>
              <p:nvPr/>
            </p:nvSpPr>
            <p:spPr bwMode="auto">
              <a:xfrm flipH="1">
                <a:off x="3254420" y="47855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46" name="Rectangle 843"/>
              <p:cNvSpPr>
                <a:spLocks noChangeArrowheads="1"/>
              </p:cNvSpPr>
              <p:nvPr/>
            </p:nvSpPr>
            <p:spPr bwMode="auto">
              <a:xfrm flipH="1">
                <a:off x="4194717" y="45874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47" name="Oval 844"/>
              <p:cNvSpPr>
                <a:spLocks noChangeArrowheads="1"/>
              </p:cNvSpPr>
              <p:nvPr/>
            </p:nvSpPr>
            <p:spPr bwMode="auto">
              <a:xfrm flipH="1">
                <a:off x="3797323" y="44958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48" name="Oval 845"/>
              <p:cNvSpPr>
                <a:spLocks noChangeArrowheads="1"/>
              </p:cNvSpPr>
              <p:nvPr/>
            </p:nvSpPr>
            <p:spPr bwMode="auto">
              <a:xfrm flipH="1">
                <a:off x="3413378" y="45567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dirty="0"/>
                  <a:t> </a:t>
                </a:r>
              </a:p>
            </p:txBody>
          </p:sp>
          <p:sp>
            <p:nvSpPr>
              <p:cNvPr id="3349" name="Line 846"/>
              <p:cNvSpPr>
                <a:spLocks noChangeShapeType="1"/>
              </p:cNvSpPr>
              <p:nvPr/>
            </p:nvSpPr>
            <p:spPr bwMode="auto">
              <a:xfrm flipH="1">
                <a:off x="3783872" y="49535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50" name="Line 847"/>
              <p:cNvSpPr>
                <a:spLocks noChangeShapeType="1"/>
              </p:cNvSpPr>
              <p:nvPr/>
            </p:nvSpPr>
            <p:spPr bwMode="auto">
              <a:xfrm>
                <a:off x="3612076" y="51978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51" name="Line 848"/>
              <p:cNvSpPr>
                <a:spLocks noChangeShapeType="1"/>
              </p:cNvSpPr>
              <p:nvPr/>
            </p:nvSpPr>
            <p:spPr bwMode="auto">
              <a:xfrm flipV="1">
                <a:off x="4207556" y="47092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52" name="Line 849"/>
              <p:cNvSpPr>
                <a:spLocks noChangeShapeType="1"/>
              </p:cNvSpPr>
              <p:nvPr/>
            </p:nvSpPr>
            <p:spPr bwMode="auto">
              <a:xfrm>
                <a:off x="3929991" y="46176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53" name="Line 850"/>
              <p:cNvSpPr>
                <a:spLocks noChangeShapeType="1"/>
              </p:cNvSpPr>
              <p:nvPr/>
            </p:nvSpPr>
            <p:spPr bwMode="auto">
              <a:xfrm flipH="1">
                <a:off x="3823612" y="46176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54" name="Line 851"/>
              <p:cNvSpPr>
                <a:spLocks noChangeShapeType="1"/>
              </p:cNvSpPr>
              <p:nvPr/>
            </p:nvSpPr>
            <p:spPr bwMode="auto">
              <a:xfrm flipH="1">
                <a:off x="3624915" y="45567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55" name="Line 852"/>
              <p:cNvSpPr>
                <a:spLocks noChangeShapeType="1"/>
              </p:cNvSpPr>
              <p:nvPr/>
            </p:nvSpPr>
            <p:spPr bwMode="auto">
              <a:xfrm>
                <a:off x="3373639" y="49080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56" name="Line 853"/>
              <p:cNvSpPr>
                <a:spLocks noChangeShapeType="1"/>
              </p:cNvSpPr>
              <p:nvPr/>
            </p:nvSpPr>
            <p:spPr bwMode="auto">
              <a:xfrm>
                <a:off x="3506307" y="46791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57" name="Line 854"/>
              <p:cNvSpPr>
                <a:spLocks noChangeShapeType="1"/>
              </p:cNvSpPr>
              <p:nvPr/>
            </p:nvSpPr>
            <p:spPr bwMode="auto">
              <a:xfrm flipH="1" flipV="1">
                <a:off x="4009470" y="45720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58" name="Line 855"/>
              <p:cNvSpPr>
                <a:spLocks noChangeShapeType="1"/>
              </p:cNvSpPr>
              <p:nvPr/>
            </p:nvSpPr>
            <p:spPr bwMode="auto">
              <a:xfrm flipH="1">
                <a:off x="3572336" y="45874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59" name="Line 856"/>
              <p:cNvSpPr>
                <a:spLocks noChangeShapeType="1"/>
              </p:cNvSpPr>
              <p:nvPr/>
            </p:nvSpPr>
            <p:spPr bwMode="auto">
              <a:xfrm flipV="1">
                <a:off x="3837062" y="47092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60" name="Line 857"/>
              <p:cNvSpPr>
                <a:spLocks noChangeShapeType="1"/>
              </p:cNvSpPr>
              <p:nvPr/>
            </p:nvSpPr>
            <p:spPr bwMode="auto">
              <a:xfrm flipH="1">
                <a:off x="3810773" y="47092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61" name="Oval 858"/>
              <p:cNvSpPr>
                <a:spLocks noChangeArrowheads="1"/>
              </p:cNvSpPr>
              <p:nvPr/>
            </p:nvSpPr>
            <p:spPr bwMode="auto">
              <a:xfrm flipH="1">
                <a:off x="4049210" y="50606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62" name="Rectangle 859"/>
              <p:cNvSpPr>
                <a:spLocks noChangeArrowheads="1"/>
              </p:cNvSpPr>
              <p:nvPr/>
            </p:nvSpPr>
            <p:spPr bwMode="auto">
              <a:xfrm flipH="1">
                <a:off x="3717844" y="52894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63" name="Line 860"/>
              <p:cNvSpPr>
                <a:spLocks noChangeShapeType="1"/>
              </p:cNvSpPr>
              <p:nvPr/>
            </p:nvSpPr>
            <p:spPr bwMode="auto">
              <a:xfrm flipH="1">
                <a:off x="3399928" y="46637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64" name="Line 861"/>
              <p:cNvSpPr>
                <a:spLocks noChangeShapeType="1"/>
              </p:cNvSpPr>
              <p:nvPr/>
            </p:nvSpPr>
            <p:spPr bwMode="auto">
              <a:xfrm flipH="1" flipV="1">
                <a:off x="2894931" y="54150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65" name="Rectangle 862"/>
              <p:cNvSpPr>
                <a:spLocks noChangeArrowheads="1"/>
              </p:cNvSpPr>
              <p:nvPr/>
            </p:nvSpPr>
            <p:spPr bwMode="auto">
              <a:xfrm flipH="1" flipV="1">
                <a:off x="2510987" y="55066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66" name="Oval 863"/>
              <p:cNvSpPr>
                <a:spLocks noChangeArrowheads="1"/>
              </p:cNvSpPr>
              <p:nvPr/>
            </p:nvSpPr>
            <p:spPr bwMode="auto">
              <a:xfrm flipH="1" flipV="1">
                <a:off x="2723134" y="57509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67" name="Rectangle 864"/>
              <p:cNvSpPr>
                <a:spLocks noChangeArrowheads="1"/>
              </p:cNvSpPr>
              <p:nvPr/>
            </p:nvSpPr>
            <p:spPr bwMode="auto">
              <a:xfrm flipH="1" flipV="1">
                <a:off x="2286000" y="57964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68" name="Rectangle 865"/>
              <p:cNvSpPr>
                <a:spLocks noChangeArrowheads="1"/>
              </p:cNvSpPr>
              <p:nvPr/>
            </p:nvSpPr>
            <p:spPr bwMode="auto">
              <a:xfrm flipH="1" flipV="1">
                <a:off x="3226297" y="5995214"/>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69" name="Oval 866"/>
              <p:cNvSpPr>
                <a:spLocks noChangeArrowheads="1"/>
              </p:cNvSpPr>
              <p:nvPr/>
            </p:nvSpPr>
            <p:spPr bwMode="auto">
              <a:xfrm flipH="1" flipV="1">
                <a:off x="2828902" y="60868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70" name="Oval 867"/>
              <p:cNvSpPr>
                <a:spLocks noChangeArrowheads="1"/>
              </p:cNvSpPr>
              <p:nvPr/>
            </p:nvSpPr>
            <p:spPr bwMode="auto">
              <a:xfrm flipH="1" flipV="1">
                <a:off x="2444958" y="60253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71" name="Line 868"/>
              <p:cNvSpPr>
                <a:spLocks noChangeShapeType="1"/>
              </p:cNvSpPr>
              <p:nvPr/>
            </p:nvSpPr>
            <p:spPr bwMode="auto">
              <a:xfrm flipH="1" flipV="1">
                <a:off x="2815452" y="54150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72" name="Line 869"/>
              <p:cNvSpPr>
                <a:spLocks noChangeShapeType="1"/>
              </p:cNvSpPr>
              <p:nvPr/>
            </p:nvSpPr>
            <p:spPr bwMode="auto">
              <a:xfrm flipV="1">
                <a:off x="2643655" y="54150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73" name="Line 870"/>
              <p:cNvSpPr>
                <a:spLocks noChangeShapeType="1"/>
              </p:cNvSpPr>
              <p:nvPr/>
            </p:nvSpPr>
            <p:spPr bwMode="auto">
              <a:xfrm>
                <a:off x="3239136" y="56438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74" name="Line 871"/>
              <p:cNvSpPr>
                <a:spLocks noChangeShapeType="1"/>
              </p:cNvSpPr>
              <p:nvPr/>
            </p:nvSpPr>
            <p:spPr bwMode="auto">
              <a:xfrm flipV="1">
                <a:off x="2961571" y="56438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75" name="Line 872"/>
              <p:cNvSpPr>
                <a:spLocks noChangeShapeType="1"/>
              </p:cNvSpPr>
              <p:nvPr/>
            </p:nvSpPr>
            <p:spPr bwMode="auto">
              <a:xfrm flipH="1" flipV="1">
                <a:off x="2855192" y="58727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76" name="Line 873"/>
              <p:cNvSpPr>
                <a:spLocks noChangeShapeType="1"/>
              </p:cNvSpPr>
              <p:nvPr/>
            </p:nvSpPr>
            <p:spPr bwMode="auto">
              <a:xfrm flipH="1" flipV="1">
                <a:off x="2656494" y="60868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77" name="Line 874"/>
              <p:cNvSpPr>
                <a:spLocks noChangeShapeType="1"/>
              </p:cNvSpPr>
              <p:nvPr/>
            </p:nvSpPr>
            <p:spPr bwMode="auto">
              <a:xfrm flipV="1">
                <a:off x="2405218" y="56291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78" name="Line 875"/>
              <p:cNvSpPr>
                <a:spLocks noChangeShapeType="1"/>
              </p:cNvSpPr>
              <p:nvPr/>
            </p:nvSpPr>
            <p:spPr bwMode="auto">
              <a:xfrm flipV="1">
                <a:off x="2537887" y="56291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79" name="Line 876"/>
              <p:cNvSpPr>
                <a:spLocks noChangeShapeType="1"/>
              </p:cNvSpPr>
              <p:nvPr/>
            </p:nvSpPr>
            <p:spPr bwMode="auto">
              <a:xfrm flipH="1">
                <a:off x="3041050" y="60868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80" name="Line 877"/>
              <p:cNvSpPr>
                <a:spLocks noChangeShapeType="1"/>
              </p:cNvSpPr>
              <p:nvPr/>
            </p:nvSpPr>
            <p:spPr bwMode="auto">
              <a:xfrm flipH="1" flipV="1">
                <a:off x="2603916" y="56291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81" name="Line 878"/>
              <p:cNvSpPr>
                <a:spLocks noChangeShapeType="1"/>
              </p:cNvSpPr>
              <p:nvPr/>
            </p:nvSpPr>
            <p:spPr bwMode="auto">
              <a:xfrm>
                <a:off x="2868642" y="54150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82" name="Line 879"/>
              <p:cNvSpPr>
                <a:spLocks noChangeShapeType="1"/>
              </p:cNvSpPr>
              <p:nvPr/>
            </p:nvSpPr>
            <p:spPr bwMode="auto">
              <a:xfrm flipH="1" flipV="1">
                <a:off x="2842353" y="54150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83" name="Oval 880"/>
              <p:cNvSpPr>
                <a:spLocks noChangeArrowheads="1"/>
              </p:cNvSpPr>
              <p:nvPr/>
            </p:nvSpPr>
            <p:spPr bwMode="auto">
              <a:xfrm flipH="1" flipV="1">
                <a:off x="3080789" y="55220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84" name="Rectangle 881"/>
              <p:cNvSpPr>
                <a:spLocks noChangeArrowheads="1"/>
              </p:cNvSpPr>
              <p:nvPr/>
            </p:nvSpPr>
            <p:spPr bwMode="auto">
              <a:xfrm flipH="1" flipV="1">
                <a:off x="2749423" y="52931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85" name="Line 882"/>
              <p:cNvSpPr>
                <a:spLocks noChangeShapeType="1"/>
              </p:cNvSpPr>
              <p:nvPr/>
            </p:nvSpPr>
            <p:spPr bwMode="auto">
              <a:xfrm flipH="1" flipV="1">
                <a:off x="2431508" y="58727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86" name="Line 883"/>
              <p:cNvSpPr>
                <a:spLocks noChangeShapeType="1"/>
              </p:cNvSpPr>
              <p:nvPr/>
            </p:nvSpPr>
            <p:spPr bwMode="auto">
              <a:xfrm flipV="1">
                <a:off x="3255032" y="517875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87" name="Rectangle 884"/>
              <p:cNvSpPr>
                <a:spLocks noChangeArrowheads="1"/>
              </p:cNvSpPr>
              <p:nvPr/>
            </p:nvSpPr>
            <p:spPr bwMode="auto">
              <a:xfrm flipV="1">
                <a:off x="3705616" y="527042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88" name="Oval 885"/>
              <p:cNvSpPr>
                <a:spLocks noChangeArrowheads="1"/>
              </p:cNvSpPr>
              <p:nvPr/>
            </p:nvSpPr>
            <p:spPr bwMode="auto">
              <a:xfrm flipV="1">
                <a:off x="3427440" y="551468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89" name="Rectangle 886"/>
              <p:cNvSpPr>
                <a:spLocks noChangeArrowheads="1"/>
              </p:cNvSpPr>
              <p:nvPr/>
            </p:nvSpPr>
            <p:spPr bwMode="auto">
              <a:xfrm flipV="1">
                <a:off x="3930603" y="5560218"/>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90" name="Rectangle 887"/>
              <p:cNvSpPr>
                <a:spLocks noChangeArrowheads="1"/>
              </p:cNvSpPr>
              <p:nvPr/>
            </p:nvSpPr>
            <p:spPr bwMode="auto">
              <a:xfrm flipV="1">
                <a:off x="2990306" y="5758950"/>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91" name="Oval 888"/>
              <p:cNvSpPr>
                <a:spLocks noChangeArrowheads="1"/>
              </p:cNvSpPr>
              <p:nvPr/>
            </p:nvSpPr>
            <p:spPr bwMode="auto">
              <a:xfrm flipV="1">
                <a:off x="3321060" y="5850626"/>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92" name="Oval 889"/>
              <p:cNvSpPr>
                <a:spLocks noChangeArrowheads="1"/>
              </p:cNvSpPr>
              <p:nvPr/>
            </p:nvSpPr>
            <p:spPr bwMode="auto">
              <a:xfrm flipV="1">
                <a:off x="3705616" y="5789099"/>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393" name="Line 890"/>
              <p:cNvSpPr>
                <a:spLocks noChangeShapeType="1"/>
              </p:cNvSpPr>
              <p:nvPr/>
            </p:nvSpPr>
            <p:spPr bwMode="auto">
              <a:xfrm flipV="1">
                <a:off x="3533208" y="5178750"/>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94" name="Line 891"/>
              <p:cNvSpPr>
                <a:spLocks noChangeShapeType="1"/>
              </p:cNvSpPr>
              <p:nvPr/>
            </p:nvSpPr>
            <p:spPr bwMode="auto">
              <a:xfrm flipH="1" flipV="1">
                <a:off x="3612687" y="5178750"/>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95" name="Line 892"/>
              <p:cNvSpPr>
                <a:spLocks noChangeShapeType="1"/>
              </p:cNvSpPr>
              <p:nvPr/>
            </p:nvSpPr>
            <p:spPr bwMode="auto">
              <a:xfrm flipH="1">
                <a:off x="3030045" y="5407631"/>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96" name="Line 893"/>
              <p:cNvSpPr>
                <a:spLocks noChangeShapeType="1"/>
              </p:cNvSpPr>
              <p:nvPr/>
            </p:nvSpPr>
            <p:spPr bwMode="auto">
              <a:xfrm flipH="1" flipV="1">
                <a:off x="3228743" y="5407631"/>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97" name="Line 894"/>
              <p:cNvSpPr>
                <a:spLocks noChangeShapeType="1"/>
              </p:cNvSpPr>
              <p:nvPr/>
            </p:nvSpPr>
            <p:spPr bwMode="auto">
              <a:xfrm flipV="1">
                <a:off x="3453729" y="5636511"/>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98" name="Line 895"/>
              <p:cNvSpPr>
                <a:spLocks noChangeShapeType="1"/>
              </p:cNvSpPr>
              <p:nvPr/>
            </p:nvSpPr>
            <p:spPr bwMode="auto">
              <a:xfrm flipV="1">
                <a:off x="3533208" y="585062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99" name="Line 896"/>
              <p:cNvSpPr>
                <a:spLocks noChangeShapeType="1"/>
              </p:cNvSpPr>
              <p:nvPr/>
            </p:nvSpPr>
            <p:spPr bwMode="auto">
              <a:xfrm flipH="1" flipV="1">
                <a:off x="3837674" y="5392864"/>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00" name="Line 897"/>
              <p:cNvSpPr>
                <a:spLocks noChangeShapeType="1"/>
              </p:cNvSpPr>
              <p:nvPr/>
            </p:nvSpPr>
            <p:spPr bwMode="auto">
              <a:xfrm flipH="1" flipV="1">
                <a:off x="3785095" y="539286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01" name="Line 898"/>
              <p:cNvSpPr>
                <a:spLocks noChangeShapeType="1"/>
              </p:cNvSpPr>
              <p:nvPr/>
            </p:nvSpPr>
            <p:spPr bwMode="auto">
              <a:xfrm>
                <a:off x="3135813" y="5850626"/>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02" name="Line 899"/>
              <p:cNvSpPr>
                <a:spLocks noChangeShapeType="1"/>
              </p:cNvSpPr>
              <p:nvPr/>
            </p:nvSpPr>
            <p:spPr bwMode="auto">
              <a:xfrm flipV="1">
                <a:off x="3519758" y="5392864"/>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03" name="Line 900"/>
              <p:cNvSpPr>
                <a:spLocks noChangeShapeType="1"/>
              </p:cNvSpPr>
              <p:nvPr/>
            </p:nvSpPr>
            <p:spPr bwMode="auto">
              <a:xfrm flipH="1">
                <a:off x="3096074" y="5178750"/>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04" name="Line 901"/>
              <p:cNvSpPr>
                <a:spLocks noChangeShapeType="1"/>
              </p:cNvSpPr>
              <p:nvPr/>
            </p:nvSpPr>
            <p:spPr bwMode="auto">
              <a:xfrm flipV="1">
                <a:off x="3122974" y="5178750"/>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05" name="Oval 902"/>
              <p:cNvSpPr>
                <a:spLocks noChangeArrowheads="1"/>
              </p:cNvSpPr>
              <p:nvPr/>
            </p:nvSpPr>
            <p:spPr bwMode="auto">
              <a:xfrm flipV="1">
                <a:off x="3069785" y="5285807"/>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06" name="Rectangle 903"/>
              <p:cNvSpPr>
                <a:spLocks noChangeArrowheads="1"/>
              </p:cNvSpPr>
              <p:nvPr/>
            </p:nvSpPr>
            <p:spPr bwMode="auto">
              <a:xfrm flipV="1">
                <a:off x="3467179" y="5056927"/>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07" name="Line 904"/>
              <p:cNvSpPr>
                <a:spLocks noChangeShapeType="1"/>
              </p:cNvSpPr>
              <p:nvPr/>
            </p:nvSpPr>
            <p:spPr bwMode="auto">
              <a:xfrm flipV="1">
                <a:off x="3135813" y="5636511"/>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08" name="Line 905"/>
              <p:cNvSpPr>
                <a:spLocks noChangeShapeType="1"/>
              </p:cNvSpPr>
              <p:nvPr/>
            </p:nvSpPr>
            <p:spPr bwMode="auto">
              <a:xfrm>
                <a:off x="2550726" y="51670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09" name="Rectangle 906"/>
              <p:cNvSpPr>
                <a:spLocks noChangeArrowheads="1"/>
              </p:cNvSpPr>
              <p:nvPr/>
            </p:nvSpPr>
            <p:spPr bwMode="auto">
              <a:xfrm>
                <a:off x="3001310" y="50753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10" name="Oval 907"/>
              <p:cNvSpPr>
                <a:spLocks noChangeArrowheads="1"/>
              </p:cNvSpPr>
              <p:nvPr/>
            </p:nvSpPr>
            <p:spPr bwMode="auto">
              <a:xfrm>
                <a:off x="2723134" y="48317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11" name="Rectangle 908"/>
              <p:cNvSpPr>
                <a:spLocks noChangeArrowheads="1"/>
              </p:cNvSpPr>
              <p:nvPr/>
            </p:nvSpPr>
            <p:spPr bwMode="auto">
              <a:xfrm>
                <a:off x="3226297" y="47855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12" name="Rectangle 909"/>
              <p:cNvSpPr>
                <a:spLocks noChangeArrowheads="1"/>
              </p:cNvSpPr>
              <p:nvPr/>
            </p:nvSpPr>
            <p:spPr bwMode="auto">
              <a:xfrm>
                <a:off x="2286000" y="45874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13" name="Oval 910"/>
              <p:cNvSpPr>
                <a:spLocks noChangeArrowheads="1"/>
              </p:cNvSpPr>
              <p:nvPr/>
            </p:nvSpPr>
            <p:spPr bwMode="auto">
              <a:xfrm>
                <a:off x="2616755" y="44958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14" name="Oval 911"/>
              <p:cNvSpPr>
                <a:spLocks noChangeArrowheads="1"/>
              </p:cNvSpPr>
              <p:nvPr/>
            </p:nvSpPr>
            <p:spPr bwMode="auto">
              <a:xfrm>
                <a:off x="3001310" y="45567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15" name="Line 912"/>
              <p:cNvSpPr>
                <a:spLocks noChangeShapeType="1"/>
              </p:cNvSpPr>
              <p:nvPr/>
            </p:nvSpPr>
            <p:spPr bwMode="auto">
              <a:xfrm>
                <a:off x="2828902" y="49535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6" name="Line 913"/>
              <p:cNvSpPr>
                <a:spLocks noChangeShapeType="1"/>
              </p:cNvSpPr>
              <p:nvPr/>
            </p:nvSpPr>
            <p:spPr bwMode="auto">
              <a:xfrm flipH="1">
                <a:off x="2908381" y="51978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7" name="Line 914"/>
              <p:cNvSpPr>
                <a:spLocks noChangeShapeType="1"/>
              </p:cNvSpPr>
              <p:nvPr/>
            </p:nvSpPr>
            <p:spPr bwMode="auto">
              <a:xfrm flipH="1" flipV="1">
                <a:off x="2325739" y="47092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8" name="Line 915"/>
              <p:cNvSpPr>
                <a:spLocks noChangeShapeType="1"/>
              </p:cNvSpPr>
              <p:nvPr/>
            </p:nvSpPr>
            <p:spPr bwMode="auto">
              <a:xfrm flipH="1">
                <a:off x="2524437" y="46176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19" name="Line 916"/>
              <p:cNvSpPr>
                <a:spLocks noChangeShapeType="1"/>
              </p:cNvSpPr>
              <p:nvPr/>
            </p:nvSpPr>
            <p:spPr bwMode="auto">
              <a:xfrm>
                <a:off x="2749423" y="46176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20" name="Line 917"/>
              <p:cNvSpPr>
                <a:spLocks noChangeShapeType="1"/>
              </p:cNvSpPr>
              <p:nvPr/>
            </p:nvSpPr>
            <p:spPr bwMode="auto">
              <a:xfrm>
                <a:off x="2828902" y="45567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21" name="Line 918"/>
              <p:cNvSpPr>
                <a:spLocks noChangeShapeType="1"/>
              </p:cNvSpPr>
              <p:nvPr/>
            </p:nvSpPr>
            <p:spPr bwMode="auto">
              <a:xfrm flipH="1">
                <a:off x="3133368" y="49080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22" name="Line 919"/>
              <p:cNvSpPr>
                <a:spLocks noChangeShapeType="1"/>
              </p:cNvSpPr>
              <p:nvPr/>
            </p:nvSpPr>
            <p:spPr bwMode="auto">
              <a:xfrm flipH="1">
                <a:off x="3080789" y="46791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23" name="Line 920"/>
              <p:cNvSpPr>
                <a:spLocks noChangeShapeType="1"/>
              </p:cNvSpPr>
              <p:nvPr/>
            </p:nvSpPr>
            <p:spPr bwMode="auto">
              <a:xfrm flipV="1">
                <a:off x="2431508" y="45720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24" name="Line 921"/>
              <p:cNvSpPr>
                <a:spLocks noChangeShapeType="1"/>
              </p:cNvSpPr>
              <p:nvPr/>
            </p:nvSpPr>
            <p:spPr bwMode="auto">
              <a:xfrm>
                <a:off x="2815452" y="45874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25" name="Line 922"/>
              <p:cNvSpPr>
                <a:spLocks noChangeShapeType="1"/>
              </p:cNvSpPr>
              <p:nvPr/>
            </p:nvSpPr>
            <p:spPr bwMode="auto">
              <a:xfrm flipH="1" flipV="1">
                <a:off x="2391768" y="47092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26" name="Line 923"/>
              <p:cNvSpPr>
                <a:spLocks noChangeShapeType="1"/>
              </p:cNvSpPr>
              <p:nvPr/>
            </p:nvSpPr>
            <p:spPr bwMode="auto">
              <a:xfrm>
                <a:off x="2418669" y="47092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27" name="Oval 924"/>
              <p:cNvSpPr>
                <a:spLocks noChangeArrowheads="1"/>
              </p:cNvSpPr>
              <p:nvPr/>
            </p:nvSpPr>
            <p:spPr bwMode="auto">
              <a:xfrm>
                <a:off x="2365479" y="50606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28" name="Rectangle 925"/>
              <p:cNvSpPr>
                <a:spLocks noChangeArrowheads="1"/>
              </p:cNvSpPr>
              <p:nvPr/>
            </p:nvSpPr>
            <p:spPr bwMode="auto">
              <a:xfrm>
                <a:off x="2762874" y="52894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29" name="Line 926"/>
              <p:cNvSpPr>
                <a:spLocks noChangeShapeType="1"/>
              </p:cNvSpPr>
              <p:nvPr/>
            </p:nvSpPr>
            <p:spPr bwMode="auto">
              <a:xfrm>
                <a:off x="2431508" y="46637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30" name="Line 927"/>
              <p:cNvSpPr>
                <a:spLocks noChangeShapeType="1"/>
              </p:cNvSpPr>
              <p:nvPr/>
            </p:nvSpPr>
            <p:spPr bwMode="auto">
              <a:xfrm flipV="1">
                <a:off x="6361113" y="4881563"/>
                <a:ext cx="211137" cy="12223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31" name="Rectangle 928"/>
              <p:cNvSpPr>
                <a:spLocks noChangeArrowheads="1"/>
              </p:cNvSpPr>
              <p:nvPr/>
            </p:nvSpPr>
            <p:spPr bwMode="auto">
              <a:xfrm flipV="1">
                <a:off x="6811963" y="4973638"/>
                <a:ext cx="144462" cy="122237"/>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32" name="Oval 929"/>
              <p:cNvSpPr>
                <a:spLocks noChangeArrowheads="1"/>
              </p:cNvSpPr>
              <p:nvPr/>
            </p:nvSpPr>
            <p:spPr bwMode="auto">
              <a:xfrm flipH="1" flipV="1">
                <a:off x="6532563" y="5218113"/>
                <a:ext cx="212725" cy="120650"/>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33" name="Rectangle 930"/>
              <p:cNvSpPr>
                <a:spLocks noChangeArrowheads="1"/>
              </p:cNvSpPr>
              <p:nvPr/>
            </p:nvSpPr>
            <p:spPr bwMode="auto">
              <a:xfrm flipV="1">
                <a:off x="7035800" y="5262563"/>
                <a:ext cx="146050" cy="122237"/>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34" name="Rectangle 931"/>
              <p:cNvSpPr>
                <a:spLocks noChangeArrowheads="1"/>
              </p:cNvSpPr>
              <p:nvPr/>
            </p:nvSpPr>
            <p:spPr bwMode="auto">
              <a:xfrm flipV="1">
                <a:off x="6096000" y="5462588"/>
                <a:ext cx="146050" cy="120650"/>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35" name="Oval 932"/>
              <p:cNvSpPr>
                <a:spLocks noChangeArrowheads="1"/>
              </p:cNvSpPr>
              <p:nvPr/>
            </p:nvSpPr>
            <p:spPr bwMode="auto">
              <a:xfrm flipV="1">
                <a:off x="6426200" y="5553075"/>
                <a:ext cx="212725" cy="12223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36" name="Oval 933"/>
              <p:cNvSpPr>
                <a:spLocks noChangeArrowheads="1"/>
              </p:cNvSpPr>
              <p:nvPr/>
            </p:nvSpPr>
            <p:spPr bwMode="auto">
              <a:xfrm flipV="1">
                <a:off x="6811963" y="5492750"/>
                <a:ext cx="211137" cy="12223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37" name="Line 934"/>
              <p:cNvSpPr>
                <a:spLocks noChangeShapeType="1"/>
              </p:cNvSpPr>
              <p:nvPr/>
            </p:nvSpPr>
            <p:spPr bwMode="auto">
              <a:xfrm flipV="1">
                <a:off x="6638925" y="4881563"/>
                <a:ext cx="12700" cy="33655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38" name="Line 935"/>
              <p:cNvSpPr>
                <a:spLocks noChangeShapeType="1"/>
              </p:cNvSpPr>
              <p:nvPr/>
            </p:nvSpPr>
            <p:spPr bwMode="auto">
              <a:xfrm flipH="1" flipV="1">
                <a:off x="6718300" y="4881563"/>
                <a:ext cx="106363" cy="920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39" name="Line 936"/>
              <p:cNvSpPr>
                <a:spLocks noChangeShapeType="1"/>
              </p:cNvSpPr>
              <p:nvPr/>
            </p:nvSpPr>
            <p:spPr bwMode="auto">
              <a:xfrm flipH="1">
                <a:off x="6135688" y="5110163"/>
                <a:ext cx="93662" cy="3524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40" name="Line 937"/>
              <p:cNvSpPr>
                <a:spLocks noChangeShapeType="1"/>
              </p:cNvSpPr>
              <p:nvPr/>
            </p:nvSpPr>
            <p:spPr bwMode="auto">
              <a:xfrm flipH="1" flipV="1">
                <a:off x="6334125" y="5110163"/>
                <a:ext cx="171450" cy="442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41" name="Line 938"/>
              <p:cNvSpPr>
                <a:spLocks noChangeShapeType="1"/>
              </p:cNvSpPr>
              <p:nvPr/>
            </p:nvSpPr>
            <p:spPr bwMode="auto">
              <a:xfrm flipV="1">
                <a:off x="6559550" y="5338763"/>
                <a:ext cx="52388" cy="2143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42" name="Line 939"/>
              <p:cNvSpPr>
                <a:spLocks noChangeShapeType="1"/>
              </p:cNvSpPr>
              <p:nvPr/>
            </p:nvSpPr>
            <p:spPr bwMode="auto">
              <a:xfrm flipV="1">
                <a:off x="6638925" y="5553075"/>
                <a:ext cx="173038" cy="6191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43" name="Line 940"/>
              <p:cNvSpPr>
                <a:spLocks noChangeShapeType="1"/>
              </p:cNvSpPr>
              <p:nvPr/>
            </p:nvSpPr>
            <p:spPr bwMode="auto">
              <a:xfrm flipH="1" flipV="1">
                <a:off x="6943725" y="5095875"/>
                <a:ext cx="119063" cy="16668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44" name="Line 941"/>
              <p:cNvSpPr>
                <a:spLocks noChangeShapeType="1"/>
              </p:cNvSpPr>
              <p:nvPr/>
            </p:nvSpPr>
            <p:spPr bwMode="auto">
              <a:xfrm flipH="1" flipV="1">
                <a:off x="6891338" y="5095875"/>
                <a:ext cx="38100" cy="3968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45" name="Line 942"/>
              <p:cNvSpPr>
                <a:spLocks noChangeShapeType="1"/>
              </p:cNvSpPr>
              <p:nvPr/>
            </p:nvSpPr>
            <p:spPr bwMode="auto">
              <a:xfrm>
                <a:off x="6242050" y="5553075"/>
                <a:ext cx="184150" cy="460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46" name="Line 943"/>
              <p:cNvSpPr>
                <a:spLocks noChangeShapeType="1"/>
              </p:cNvSpPr>
              <p:nvPr/>
            </p:nvSpPr>
            <p:spPr bwMode="auto">
              <a:xfrm flipV="1">
                <a:off x="6626225" y="5095875"/>
                <a:ext cx="238125" cy="48736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47" name="Line 944"/>
              <p:cNvSpPr>
                <a:spLocks noChangeShapeType="1"/>
              </p:cNvSpPr>
              <p:nvPr/>
            </p:nvSpPr>
            <p:spPr bwMode="auto">
              <a:xfrm flipH="1">
                <a:off x="6202363" y="4881563"/>
                <a:ext cx="396875" cy="5810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48" name="Line 945"/>
              <p:cNvSpPr>
                <a:spLocks noChangeShapeType="1"/>
              </p:cNvSpPr>
              <p:nvPr/>
            </p:nvSpPr>
            <p:spPr bwMode="auto">
              <a:xfrm flipV="1">
                <a:off x="6229350" y="4881563"/>
                <a:ext cx="396875" cy="5810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49" name="Oval 946"/>
              <p:cNvSpPr>
                <a:spLocks noChangeArrowheads="1"/>
              </p:cNvSpPr>
              <p:nvPr/>
            </p:nvSpPr>
            <p:spPr bwMode="auto">
              <a:xfrm flipV="1">
                <a:off x="6175375" y="4987925"/>
                <a:ext cx="211138" cy="12223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50" name="Rectangle 947"/>
              <p:cNvSpPr>
                <a:spLocks noChangeArrowheads="1"/>
              </p:cNvSpPr>
              <p:nvPr/>
            </p:nvSpPr>
            <p:spPr bwMode="auto">
              <a:xfrm flipV="1">
                <a:off x="6572250" y="4759325"/>
                <a:ext cx="146050" cy="12223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51" name="Line 948"/>
              <p:cNvSpPr>
                <a:spLocks noChangeShapeType="1"/>
              </p:cNvSpPr>
              <p:nvPr/>
            </p:nvSpPr>
            <p:spPr bwMode="auto">
              <a:xfrm flipV="1">
                <a:off x="6242050" y="5338763"/>
                <a:ext cx="793750" cy="1682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52" name="Line 949"/>
              <p:cNvSpPr>
                <a:spLocks noChangeShapeType="1"/>
              </p:cNvSpPr>
              <p:nvPr/>
            </p:nvSpPr>
            <p:spPr bwMode="auto">
              <a:xfrm>
                <a:off x="7329488" y="4633913"/>
                <a:ext cx="211137" cy="12223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53" name="Rectangle 950"/>
              <p:cNvSpPr>
                <a:spLocks noChangeArrowheads="1"/>
              </p:cNvSpPr>
              <p:nvPr/>
            </p:nvSpPr>
            <p:spPr bwMode="auto">
              <a:xfrm>
                <a:off x="7780338" y="4541838"/>
                <a:ext cx="144462" cy="122237"/>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54" name="Oval 951"/>
              <p:cNvSpPr>
                <a:spLocks noChangeArrowheads="1"/>
              </p:cNvSpPr>
              <p:nvPr/>
            </p:nvSpPr>
            <p:spPr bwMode="auto">
              <a:xfrm>
                <a:off x="7500938" y="4298950"/>
                <a:ext cx="212725" cy="120650"/>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55" name="Rectangle 952"/>
              <p:cNvSpPr>
                <a:spLocks noChangeArrowheads="1"/>
              </p:cNvSpPr>
              <p:nvPr/>
            </p:nvSpPr>
            <p:spPr bwMode="auto">
              <a:xfrm>
                <a:off x="8004175" y="4252913"/>
                <a:ext cx="146050" cy="122237"/>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56" name="Rectangle 953"/>
              <p:cNvSpPr>
                <a:spLocks noChangeArrowheads="1"/>
              </p:cNvSpPr>
              <p:nvPr/>
            </p:nvSpPr>
            <p:spPr bwMode="auto">
              <a:xfrm>
                <a:off x="7064375" y="4054475"/>
                <a:ext cx="146050" cy="120650"/>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57" name="Oval 954"/>
              <p:cNvSpPr>
                <a:spLocks noChangeArrowheads="1"/>
              </p:cNvSpPr>
              <p:nvPr/>
            </p:nvSpPr>
            <p:spPr bwMode="auto">
              <a:xfrm>
                <a:off x="7394575" y="3962400"/>
                <a:ext cx="212725" cy="12223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58" name="Oval 955"/>
              <p:cNvSpPr>
                <a:spLocks noChangeArrowheads="1"/>
              </p:cNvSpPr>
              <p:nvPr/>
            </p:nvSpPr>
            <p:spPr bwMode="auto">
              <a:xfrm>
                <a:off x="7780338" y="4022725"/>
                <a:ext cx="211137" cy="12223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59" name="Line 956"/>
              <p:cNvSpPr>
                <a:spLocks noChangeShapeType="1"/>
              </p:cNvSpPr>
              <p:nvPr/>
            </p:nvSpPr>
            <p:spPr bwMode="auto">
              <a:xfrm>
                <a:off x="7607300" y="4419600"/>
                <a:ext cx="12700" cy="33655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60" name="Line 957"/>
              <p:cNvSpPr>
                <a:spLocks noChangeShapeType="1"/>
              </p:cNvSpPr>
              <p:nvPr/>
            </p:nvSpPr>
            <p:spPr bwMode="auto">
              <a:xfrm flipH="1">
                <a:off x="7686675" y="4664075"/>
                <a:ext cx="106363" cy="920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61" name="Line 958"/>
              <p:cNvSpPr>
                <a:spLocks noChangeShapeType="1"/>
              </p:cNvSpPr>
              <p:nvPr/>
            </p:nvSpPr>
            <p:spPr bwMode="auto">
              <a:xfrm flipH="1" flipV="1">
                <a:off x="7104063" y="4175125"/>
                <a:ext cx="93662" cy="3524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62" name="Line 959"/>
              <p:cNvSpPr>
                <a:spLocks noChangeShapeType="1"/>
              </p:cNvSpPr>
              <p:nvPr/>
            </p:nvSpPr>
            <p:spPr bwMode="auto">
              <a:xfrm flipH="1">
                <a:off x="7302500" y="4084638"/>
                <a:ext cx="171450" cy="442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63" name="Line 960"/>
              <p:cNvSpPr>
                <a:spLocks noChangeShapeType="1"/>
              </p:cNvSpPr>
              <p:nvPr/>
            </p:nvSpPr>
            <p:spPr bwMode="auto">
              <a:xfrm>
                <a:off x="7527925" y="4084638"/>
                <a:ext cx="52388" cy="2143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64" name="Line 961"/>
              <p:cNvSpPr>
                <a:spLocks noChangeShapeType="1"/>
              </p:cNvSpPr>
              <p:nvPr/>
            </p:nvSpPr>
            <p:spPr bwMode="auto">
              <a:xfrm>
                <a:off x="7607300" y="4022725"/>
                <a:ext cx="173038" cy="6191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65" name="Line 962"/>
              <p:cNvSpPr>
                <a:spLocks noChangeShapeType="1"/>
              </p:cNvSpPr>
              <p:nvPr/>
            </p:nvSpPr>
            <p:spPr bwMode="auto">
              <a:xfrm flipH="1">
                <a:off x="7912100" y="4375150"/>
                <a:ext cx="119063" cy="16668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66" name="Line 963"/>
              <p:cNvSpPr>
                <a:spLocks noChangeShapeType="1"/>
              </p:cNvSpPr>
              <p:nvPr/>
            </p:nvSpPr>
            <p:spPr bwMode="auto">
              <a:xfrm flipH="1">
                <a:off x="7859713" y="4144963"/>
                <a:ext cx="38100" cy="3968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67" name="Line 964"/>
              <p:cNvSpPr>
                <a:spLocks noChangeShapeType="1"/>
              </p:cNvSpPr>
              <p:nvPr/>
            </p:nvSpPr>
            <p:spPr bwMode="auto">
              <a:xfrm flipV="1">
                <a:off x="7210425" y="4038600"/>
                <a:ext cx="184150" cy="460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68" name="Line 965"/>
              <p:cNvSpPr>
                <a:spLocks noChangeShapeType="1"/>
              </p:cNvSpPr>
              <p:nvPr/>
            </p:nvSpPr>
            <p:spPr bwMode="auto">
              <a:xfrm>
                <a:off x="7594600" y="4054475"/>
                <a:ext cx="238125" cy="48736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69" name="Line 966"/>
              <p:cNvSpPr>
                <a:spLocks noChangeShapeType="1"/>
              </p:cNvSpPr>
              <p:nvPr/>
            </p:nvSpPr>
            <p:spPr bwMode="auto">
              <a:xfrm flipH="1" flipV="1">
                <a:off x="7170738" y="4175125"/>
                <a:ext cx="396875" cy="5810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70" name="Line 967"/>
              <p:cNvSpPr>
                <a:spLocks noChangeShapeType="1"/>
              </p:cNvSpPr>
              <p:nvPr/>
            </p:nvSpPr>
            <p:spPr bwMode="auto">
              <a:xfrm>
                <a:off x="7197725" y="4175125"/>
                <a:ext cx="396875" cy="5810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71" name="Oval 968"/>
              <p:cNvSpPr>
                <a:spLocks noChangeArrowheads="1"/>
              </p:cNvSpPr>
              <p:nvPr/>
            </p:nvSpPr>
            <p:spPr bwMode="auto">
              <a:xfrm>
                <a:off x="7143750" y="4527550"/>
                <a:ext cx="211138" cy="12223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72" name="Rectangle 969"/>
              <p:cNvSpPr>
                <a:spLocks noChangeArrowheads="1"/>
              </p:cNvSpPr>
              <p:nvPr/>
            </p:nvSpPr>
            <p:spPr bwMode="auto">
              <a:xfrm>
                <a:off x="7540625" y="4756150"/>
                <a:ext cx="146050" cy="12223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73" name="Line 970"/>
              <p:cNvSpPr>
                <a:spLocks noChangeShapeType="1"/>
              </p:cNvSpPr>
              <p:nvPr/>
            </p:nvSpPr>
            <p:spPr bwMode="auto">
              <a:xfrm>
                <a:off x="7210425" y="4130675"/>
                <a:ext cx="793750" cy="1682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74" name="Line 971"/>
              <p:cNvSpPr>
                <a:spLocks noChangeShapeType="1"/>
              </p:cNvSpPr>
              <p:nvPr/>
            </p:nvSpPr>
            <p:spPr bwMode="auto">
              <a:xfrm flipH="1">
                <a:off x="6969125" y="4870450"/>
                <a:ext cx="212725" cy="1222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75" name="Rectangle 972"/>
              <p:cNvSpPr>
                <a:spLocks noChangeArrowheads="1"/>
              </p:cNvSpPr>
              <p:nvPr/>
            </p:nvSpPr>
            <p:spPr bwMode="auto">
              <a:xfrm flipH="1">
                <a:off x="6584950" y="4778375"/>
                <a:ext cx="146050" cy="12223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76" name="Oval 973"/>
              <p:cNvSpPr>
                <a:spLocks noChangeArrowheads="1"/>
              </p:cNvSpPr>
              <p:nvPr/>
            </p:nvSpPr>
            <p:spPr bwMode="auto">
              <a:xfrm flipH="1">
                <a:off x="6797675" y="4533900"/>
                <a:ext cx="211138" cy="122238"/>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77" name="Rectangle 974"/>
              <p:cNvSpPr>
                <a:spLocks noChangeArrowheads="1"/>
              </p:cNvSpPr>
              <p:nvPr/>
            </p:nvSpPr>
            <p:spPr bwMode="auto">
              <a:xfrm flipH="1">
                <a:off x="6359525" y="4487863"/>
                <a:ext cx="146050" cy="123825"/>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78" name="Rectangle 975"/>
              <p:cNvSpPr>
                <a:spLocks noChangeArrowheads="1"/>
              </p:cNvSpPr>
              <p:nvPr/>
            </p:nvSpPr>
            <p:spPr bwMode="auto">
              <a:xfrm flipH="1">
                <a:off x="7300913" y="4291013"/>
                <a:ext cx="144462" cy="120650"/>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79" name="Oval 976"/>
              <p:cNvSpPr>
                <a:spLocks noChangeArrowheads="1"/>
              </p:cNvSpPr>
              <p:nvPr/>
            </p:nvSpPr>
            <p:spPr bwMode="auto">
              <a:xfrm flipH="1">
                <a:off x="6902450" y="4198938"/>
                <a:ext cx="212725" cy="122237"/>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80" name="Oval 977"/>
              <p:cNvSpPr>
                <a:spLocks noChangeArrowheads="1"/>
              </p:cNvSpPr>
              <p:nvPr/>
            </p:nvSpPr>
            <p:spPr bwMode="auto">
              <a:xfrm flipH="1">
                <a:off x="6519863" y="4259263"/>
                <a:ext cx="211137" cy="122237"/>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81" name="Line 978"/>
              <p:cNvSpPr>
                <a:spLocks noChangeShapeType="1"/>
              </p:cNvSpPr>
              <p:nvPr/>
            </p:nvSpPr>
            <p:spPr bwMode="auto">
              <a:xfrm flipH="1">
                <a:off x="6889750" y="4656138"/>
                <a:ext cx="12700" cy="33655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82" name="Line 979"/>
              <p:cNvSpPr>
                <a:spLocks noChangeShapeType="1"/>
              </p:cNvSpPr>
              <p:nvPr/>
            </p:nvSpPr>
            <p:spPr bwMode="auto">
              <a:xfrm>
                <a:off x="6718300" y="4900613"/>
                <a:ext cx="104775" cy="920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83" name="Line 980"/>
              <p:cNvSpPr>
                <a:spLocks noChangeShapeType="1"/>
              </p:cNvSpPr>
              <p:nvPr/>
            </p:nvSpPr>
            <p:spPr bwMode="auto">
              <a:xfrm flipV="1">
                <a:off x="7313613" y="4411663"/>
                <a:ext cx="92075" cy="3524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84" name="Line 981"/>
              <p:cNvSpPr>
                <a:spLocks noChangeShapeType="1"/>
              </p:cNvSpPr>
              <p:nvPr/>
            </p:nvSpPr>
            <p:spPr bwMode="auto">
              <a:xfrm>
                <a:off x="7035800" y="4321175"/>
                <a:ext cx="171450" cy="44291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85" name="Line 982"/>
              <p:cNvSpPr>
                <a:spLocks noChangeShapeType="1"/>
              </p:cNvSpPr>
              <p:nvPr/>
            </p:nvSpPr>
            <p:spPr bwMode="auto">
              <a:xfrm flipH="1">
                <a:off x="6929438" y="4321175"/>
                <a:ext cx="52387" cy="2127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86" name="Line 983"/>
              <p:cNvSpPr>
                <a:spLocks noChangeShapeType="1"/>
              </p:cNvSpPr>
              <p:nvPr/>
            </p:nvSpPr>
            <p:spPr bwMode="auto">
              <a:xfrm flipH="1">
                <a:off x="6731000" y="4259263"/>
                <a:ext cx="171450" cy="61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87" name="Line 984"/>
              <p:cNvSpPr>
                <a:spLocks noChangeShapeType="1"/>
              </p:cNvSpPr>
              <p:nvPr/>
            </p:nvSpPr>
            <p:spPr bwMode="auto">
              <a:xfrm>
                <a:off x="6478588" y="4611688"/>
                <a:ext cx="120650" cy="16668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88" name="Line 985"/>
              <p:cNvSpPr>
                <a:spLocks noChangeShapeType="1"/>
              </p:cNvSpPr>
              <p:nvPr/>
            </p:nvSpPr>
            <p:spPr bwMode="auto">
              <a:xfrm>
                <a:off x="6611938" y="4381500"/>
                <a:ext cx="39687" cy="3968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89" name="Line 986"/>
              <p:cNvSpPr>
                <a:spLocks noChangeShapeType="1"/>
              </p:cNvSpPr>
              <p:nvPr/>
            </p:nvSpPr>
            <p:spPr bwMode="auto">
              <a:xfrm flipH="1" flipV="1">
                <a:off x="7115175" y="4275138"/>
                <a:ext cx="185738" cy="4603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90" name="Line 987"/>
              <p:cNvSpPr>
                <a:spLocks noChangeShapeType="1"/>
              </p:cNvSpPr>
              <p:nvPr/>
            </p:nvSpPr>
            <p:spPr bwMode="auto">
              <a:xfrm flipH="1">
                <a:off x="6678613" y="4291013"/>
                <a:ext cx="238125" cy="48736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91" name="Line 988"/>
              <p:cNvSpPr>
                <a:spLocks noChangeShapeType="1"/>
              </p:cNvSpPr>
              <p:nvPr/>
            </p:nvSpPr>
            <p:spPr bwMode="auto">
              <a:xfrm flipV="1">
                <a:off x="6942138" y="4411663"/>
                <a:ext cx="398462" cy="5810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92" name="Line 989"/>
              <p:cNvSpPr>
                <a:spLocks noChangeShapeType="1"/>
              </p:cNvSpPr>
              <p:nvPr/>
            </p:nvSpPr>
            <p:spPr bwMode="auto">
              <a:xfrm flipH="1">
                <a:off x="6916738" y="4411663"/>
                <a:ext cx="396875" cy="58102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93" name="Oval 990"/>
              <p:cNvSpPr>
                <a:spLocks noChangeArrowheads="1"/>
              </p:cNvSpPr>
              <p:nvPr/>
            </p:nvSpPr>
            <p:spPr bwMode="auto">
              <a:xfrm flipH="1">
                <a:off x="7154863" y="4764088"/>
                <a:ext cx="211137" cy="120650"/>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94" name="Rectangle 991"/>
              <p:cNvSpPr>
                <a:spLocks noChangeArrowheads="1"/>
              </p:cNvSpPr>
              <p:nvPr/>
            </p:nvSpPr>
            <p:spPr bwMode="auto">
              <a:xfrm flipH="1">
                <a:off x="6823075" y="4992688"/>
                <a:ext cx="146050" cy="122237"/>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95" name="Line 992"/>
              <p:cNvSpPr>
                <a:spLocks noChangeShapeType="1"/>
              </p:cNvSpPr>
              <p:nvPr/>
            </p:nvSpPr>
            <p:spPr bwMode="auto">
              <a:xfrm flipH="1">
                <a:off x="6505575" y="4367213"/>
                <a:ext cx="795338" cy="16668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96" name="Rectangle 993"/>
              <p:cNvSpPr>
                <a:spLocks noChangeArrowheads="1"/>
              </p:cNvSpPr>
              <p:nvPr/>
            </p:nvSpPr>
            <p:spPr bwMode="auto">
              <a:xfrm flipH="1" flipV="1">
                <a:off x="7289800" y="4973638"/>
                <a:ext cx="144463" cy="122237"/>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97" name="Rectangle 994"/>
              <p:cNvSpPr>
                <a:spLocks noChangeArrowheads="1"/>
              </p:cNvSpPr>
              <p:nvPr/>
            </p:nvSpPr>
            <p:spPr bwMode="auto">
              <a:xfrm flipH="1" flipV="1">
                <a:off x="7064375" y="5262563"/>
                <a:ext cx="146050" cy="122237"/>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498" name="Line 995"/>
              <p:cNvSpPr>
                <a:spLocks noChangeShapeType="1"/>
              </p:cNvSpPr>
              <p:nvPr/>
            </p:nvSpPr>
            <p:spPr bwMode="auto">
              <a:xfrm flipV="1">
                <a:off x="7421563" y="4881563"/>
                <a:ext cx="106362" cy="920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99" name="Line 996"/>
              <p:cNvSpPr>
                <a:spLocks noChangeShapeType="1"/>
              </p:cNvSpPr>
              <p:nvPr/>
            </p:nvSpPr>
            <p:spPr bwMode="auto">
              <a:xfrm flipV="1">
                <a:off x="7183438" y="5095875"/>
                <a:ext cx="119062" cy="16668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0" name="Rectangle 997"/>
              <p:cNvSpPr>
                <a:spLocks noChangeArrowheads="1"/>
              </p:cNvSpPr>
              <p:nvPr/>
            </p:nvSpPr>
            <p:spPr bwMode="auto">
              <a:xfrm flipH="1" flipV="1">
                <a:off x="7527925" y="4759325"/>
                <a:ext cx="146050" cy="122238"/>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01" name="Line 999"/>
              <p:cNvSpPr>
                <a:spLocks noChangeShapeType="1"/>
              </p:cNvSpPr>
              <p:nvPr/>
            </p:nvSpPr>
            <p:spPr bwMode="auto">
              <a:xfrm flipH="1">
                <a:off x="6301751" y="50146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2" name="Rectangle 1000"/>
              <p:cNvSpPr>
                <a:spLocks noChangeArrowheads="1"/>
              </p:cNvSpPr>
              <p:nvPr/>
            </p:nvSpPr>
            <p:spPr bwMode="auto">
              <a:xfrm flipH="1">
                <a:off x="5917807" y="49229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03" name="Oval 1001"/>
              <p:cNvSpPr>
                <a:spLocks noChangeArrowheads="1"/>
              </p:cNvSpPr>
              <p:nvPr/>
            </p:nvSpPr>
            <p:spPr bwMode="auto">
              <a:xfrm>
                <a:off x="6129955" y="46793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04" name="Rectangle 1002"/>
              <p:cNvSpPr>
                <a:spLocks noChangeArrowheads="1"/>
              </p:cNvSpPr>
              <p:nvPr/>
            </p:nvSpPr>
            <p:spPr bwMode="auto">
              <a:xfrm flipH="1">
                <a:off x="5692820" y="46331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05" name="Rectangle 1003"/>
              <p:cNvSpPr>
                <a:spLocks noChangeArrowheads="1"/>
              </p:cNvSpPr>
              <p:nvPr/>
            </p:nvSpPr>
            <p:spPr bwMode="auto">
              <a:xfrm flipH="1">
                <a:off x="6633117" y="44350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06" name="Oval 1004"/>
              <p:cNvSpPr>
                <a:spLocks noChangeArrowheads="1"/>
              </p:cNvSpPr>
              <p:nvPr/>
            </p:nvSpPr>
            <p:spPr bwMode="auto">
              <a:xfrm flipH="1">
                <a:off x="6235723" y="43434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07" name="Oval 1005"/>
              <p:cNvSpPr>
                <a:spLocks noChangeArrowheads="1"/>
              </p:cNvSpPr>
              <p:nvPr/>
            </p:nvSpPr>
            <p:spPr bwMode="auto">
              <a:xfrm flipH="1">
                <a:off x="5851778" y="44043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08" name="Line 1006"/>
              <p:cNvSpPr>
                <a:spLocks noChangeShapeType="1"/>
              </p:cNvSpPr>
              <p:nvPr/>
            </p:nvSpPr>
            <p:spPr bwMode="auto">
              <a:xfrm flipH="1">
                <a:off x="6222272" y="48011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09" name="Line 1007"/>
              <p:cNvSpPr>
                <a:spLocks noChangeShapeType="1"/>
              </p:cNvSpPr>
              <p:nvPr/>
            </p:nvSpPr>
            <p:spPr bwMode="auto">
              <a:xfrm>
                <a:off x="6050476" y="50454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0" name="Line 1008"/>
              <p:cNvSpPr>
                <a:spLocks noChangeShapeType="1"/>
              </p:cNvSpPr>
              <p:nvPr/>
            </p:nvSpPr>
            <p:spPr bwMode="auto">
              <a:xfrm flipV="1">
                <a:off x="6645956" y="45568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1" name="Line 1009"/>
              <p:cNvSpPr>
                <a:spLocks noChangeShapeType="1"/>
              </p:cNvSpPr>
              <p:nvPr/>
            </p:nvSpPr>
            <p:spPr bwMode="auto">
              <a:xfrm>
                <a:off x="6368391" y="44652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2" name="Line 1010"/>
              <p:cNvSpPr>
                <a:spLocks noChangeShapeType="1"/>
              </p:cNvSpPr>
              <p:nvPr/>
            </p:nvSpPr>
            <p:spPr bwMode="auto">
              <a:xfrm flipH="1">
                <a:off x="6262012" y="44652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3" name="Line 1011"/>
              <p:cNvSpPr>
                <a:spLocks noChangeShapeType="1"/>
              </p:cNvSpPr>
              <p:nvPr/>
            </p:nvSpPr>
            <p:spPr bwMode="auto">
              <a:xfrm flipH="1">
                <a:off x="6063315" y="44043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4" name="Line 1012"/>
              <p:cNvSpPr>
                <a:spLocks noChangeShapeType="1"/>
              </p:cNvSpPr>
              <p:nvPr/>
            </p:nvSpPr>
            <p:spPr bwMode="auto">
              <a:xfrm>
                <a:off x="5812039" y="47556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5" name="Line 1013"/>
              <p:cNvSpPr>
                <a:spLocks noChangeShapeType="1"/>
              </p:cNvSpPr>
              <p:nvPr/>
            </p:nvSpPr>
            <p:spPr bwMode="auto">
              <a:xfrm>
                <a:off x="5944707" y="45267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6" name="Line 1014"/>
              <p:cNvSpPr>
                <a:spLocks noChangeShapeType="1"/>
              </p:cNvSpPr>
              <p:nvPr/>
            </p:nvSpPr>
            <p:spPr bwMode="auto">
              <a:xfrm flipH="1" flipV="1">
                <a:off x="6447870" y="44196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7" name="Line 1015"/>
              <p:cNvSpPr>
                <a:spLocks noChangeShapeType="1"/>
              </p:cNvSpPr>
              <p:nvPr/>
            </p:nvSpPr>
            <p:spPr bwMode="auto">
              <a:xfrm flipH="1">
                <a:off x="6010736" y="44350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8" name="Line 1016"/>
              <p:cNvSpPr>
                <a:spLocks noChangeShapeType="1"/>
              </p:cNvSpPr>
              <p:nvPr/>
            </p:nvSpPr>
            <p:spPr bwMode="auto">
              <a:xfrm flipV="1">
                <a:off x="6275462" y="45568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19" name="Line 1017"/>
              <p:cNvSpPr>
                <a:spLocks noChangeShapeType="1"/>
              </p:cNvSpPr>
              <p:nvPr/>
            </p:nvSpPr>
            <p:spPr bwMode="auto">
              <a:xfrm flipH="1">
                <a:off x="6249173" y="45568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0" name="Oval 1018"/>
              <p:cNvSpPr>
                <a:spLocks noChangeArrowheads="1"/>
              </p:cNvSpPr>
              <p:nvPr/>
            </p:nvSpPr>
            <p:spPr bwMode="auto">
              <a:xfrm flipH="1">
                <a:off x="6487610" y="49082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21" name="Rectangle 1019"/>
              <p:cNvSpPr>
                <a:spLocks noChangeArrowheads="1"/>
              </p:cNvSpPr>
              <p:nvPr/>
            </p:nvSpPr>
            <p:spPr bwMode="auto">
              <a:xfrm flipH="1">
                <a:off x="6156244" y="51370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22" name="Line 1020"/>
              <p:cNvSpPr>
                <a:spLocks noChangeShapeType="1"/>
              </p:cNvSpPr>
              <p:nvPr/>
            </p:nvSpPr>
            <p:spPr bwMode="auto">
              <a:xfrm flipH="1">
                <a:off x="5838328" y="45113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3" name="Line 1021"/>
              <p:cNvSpPr>
                <a:spLocks noChangeShapeType="1"/>
              </p:cNvSpPr>
              <p:nvPr/>
            </p:nvSpPr>
            <p:spPr bwMode="auto">
              <a:xfrm flipH="1" flipV="1">
                <a:off x="5333331" y="5262614"/>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24" name="Rectangle 1022"/>
              <p:cNvSpPr>
                <a:spLocks noChangeArrowheads="1"/>
              </p:cNvSpPr>
              <p:nvPr/>
            </p:nvSpPr>
            <p:spPr bwMode="auto">
              <a:xfrm flipH="1" flipV="1">
                <a:off x="4949387" y="5354289"/>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25" name="Oval 1023"/>
              <p:cNvSpPr>
                <a:spLocks noChangeArrowheads="1"/>
              </p:cNvSpPr>
              <p:nvPr/>
            </p:nvSpPr>
            <p:spPr bwMode="auto">
              <a:xfrm flipH="1" flipV="1">
                <a:off x="5161534" y="5598552"/>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26" name="Rectangle 1024"/>
              <p:cNvSpPr>
                <a:spLocks noChangeArrowheads="1"/>
              </p:cNvSpPr>
              <p:nvPr/>
            </p:nvSpPr>
            <p:spPr bwMode="auto">
              <a:xfrm flipH="1" flipV="1">
                <a:off x="4724400" y="564408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27" name="Rectangle 1025"/>
              <p:cNvSpPr>
                <a:spLocks noChangeArrowheads="1"/>
              </p:cNvSpPr>
              <p:nvPr/>
            </p:nvSpPr>
            <p:spPr bwMode="auto">
              <a:xfrm flipH="1" flipV="1">
                <a:off x="5664697" y="5842814"/>
                <a:ext cx="145508" cy="121824"/>
              </a:xfrm>
              <a:prstGeom prst="rect">
                <a:avLst/>
              </a:prstGeom>
              <a:solidFill>
                <a:srgbClr val="3366FF"/>
              </a:solidFill>
              <a:ln w="50800" cmpd="dbl" algn="ctr">
                <a:solidFill>
                  <a:srgbClr val="0000FF"/>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28" name="Oval 1026"/>
              <p:cNvSpPr>
                <a:spLocks noChangeArrowheads="1"/>
              </p:cNvSpPr>
              <p:nvPr/>
            </p:nvSpPr>
            <p:spPr bwMode="auto">
              <a:xfrm flipH="1" flipV="1">
                <a:off x="5267302" y="5934489"/>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29" name="Oval 1027"/>
              <p:cNvSpPr>
                <a:spLocks noChangeArrowheads="1"/>
              </p:cNvSpPr>
              <p:nvPr/>
            </p:nvSpPr>
            <p:spPr bwMode="auto">
              <a:xfrm flipH="1" flipV="1">
                <a:off x="4883358" y="587296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30" name="Line 1028"/>
              <p:cNvSpPr>
                <a:spLocks noChangeShapeType="1"/>
              </p:cNvSpPr>
              <p:nvPr/>
            </p:nvSpPr>
            <p:spPr bwMode="auto">
              <a:xfrm flipH="1" flipV="1">
                <a:off x="5253852" y="5262614"/>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1" name="Line 1029"/>
              <p:cNvSpPr>
                <a:spLocks noChangeShapeType="1"/>
              </p:cNvSpPr>
              <p:nvPr/>
            </p:nvSpPr>
            <p:spPr bwMode="auto">
              <a:xfrm flipV="1">
                <a:off x="5082055" y="526261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2" name="Line 1030"/>
              <p:cNvSpPr>
                <a:spLocks noChangeShapeType="1"/>
              </p:cNvSpPr>
              <p:nvPr/>
            </p:nvSpPr>
            <p:spPr bwMode="auto">
              <a:xfrm>
                <a:off x="5677536" y="5491495"/>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3" name="Line 1031"/>
              <p:cNvSpPr>
                <a:spLocks noChangeShapeType="1"/>
              </p:cNvSpPr>
              <p:nvPr/>
            </p:nvSpPr>
            <p:spPr bwMode="auto">
              <a:xfrm flipV="1">
                <a:off x="5399971" y="5491495"/>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4" name="Line 1032"/>
              <p:cNvSpPr>
                <a:spLocks noChangeShapeType="1"/>
              </p:cNvSpPr>
              <p:nvPr/>
            </p:nvSpPr>
            <p:spPr bwMode="auto">
              <a:xfrm flipH="1" flipV="1">
                <a:off x="5293592" y="5720375"/>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5" name="Line 1033"/>
              <p:cNvSpPr>
                <a:spLocks noChangeShapeType="1"/>
              </p:cNvSpPr>
              <p:nvPr/>
            </p:nvSpPr>
            <p:spPr bwMode="auto">
              <a:xfrm flipH="1" flipV="1">
                <a:off x="5094894" y="5934489"/>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6" name="Line 1034"/>
              <p:cNvSpPr>
                <a:spLocks noChangeShapeType="1"/>
              </p:cNvSpPr>
              <p:nvPr/>
            </p:nvSpPr>
            <p:spPr bwMode="auto">
              <a:xfrm flipV="1">
                <a:off x="4843618" y="5476728"/>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7" name="Line 1035"/>
              <p:cNvSpPr>
                <a:spLocks noChangeShapeType="1"/>
              </p:cNvSpPr>
              <p:nvPr/>
            </p:nvSpPr>
            <p:spPr bwMode="auto">
              <a:xfrm flipV="1">
                <a:off x="4976287" y="5476728"/>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8" name="Line 1036"/>
              <p:cNvSpPr>
                <a:spLocks noChangeShapeType="1"/>
              </p:cNvSpPr>
              <p:nvPr/>
            </p:nvSpPr>
            <p:spPr bwMode="auto">
              <a:xfrm flipH="1">
                <a:off x="5479450" y="5934489"/>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39" name="Line 1037"/>
              <p:cNvSpPr>
                <a:spLocks noChangeShapeType="1"/>
              </p:cNvSpPr>
              <p:nvPr/>
            </p:nvSpPr>
            <p:spPr bwMode="auto">
              <a:xfrm flipH="1" flipV="1">
                <a:off x="5042316" y="5476728"/>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40" name="Line 1038"/>
              <p:cNvSpPr>
                <a:spLocks noChangeShapeType="1"/>
              </p:cNvSpPr>
              <p:nvPr/>
            </p:nvSpPr>
            <p:spPr bwMode="auto">
              <a:xfrm>
                <a:off x="5307042" y="5262614"/>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41" name="Line 1039"/>
              <p:cNvSpPr>
                <a:spLocks noChangeShapeType="1"/>
              </p:cNvSpPr>
              <p:nvPr/>
            </p:nvSpPr>
            <p:spPr bwMode="auto">
              <a:xfrm flipH="1" flipV="1">
                <a:off x="5280753" y="5262614"/>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42" name="Oval 1040"/>
              <p:cNvSpPr>
                <a:spLocks noChangeArrowheads="1"/>
              </p:cNvSpPr>
              <p:nvPr/>
            </p:nvSpPr>
            <p:spPr bwMode="auto">
              <a:xfrm flipH="1" flipV="1">
                <a:off x="5519189" y="5369671"/>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43" name="Rectangle 1041"/>
              <p:cNvSpPr>
                <a:spLocks noChangeArrowheads="1"/>
              </p:cNvSpPr>
              <p:nvPr/>
            </p:nvSpPr>
            <p:spPr bwMode="auto">
              <a:xfrm flipH="1" flipV="1">
                <a:off x="5187823" y="5140791"/>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44" name="Line 1042"/>
              <p:cNvSpPr>
                <a:spLocks noChangeShapeType="1"/>
              </p:cNvSpPr>
              <p:nvPr/>
            </p:nvSpPr>
            <p:spPr bwMode="auto">
              <a:xfrm flipH="1" flipV="1">
                <a:off x="4869908" y="5720375"/>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45" name="Line 1043"/>
              <p:cNvSpPr>
                <a:spLocks noChangeShapeType="1"/>
              </p:cNvSpPr>
              <p:nvPr/>
            </p:nvSpPr>
            <p:spPr bwMode="auto">
              <a:xfrm flipV="1">
                <a:off x="5693432" y="502635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46" name="Rectangle 1044"/>
              <p:cNvSpPr>
                <a:spLocks noChangeArrowheads="1"/>
              </p:cNvSpPr>
              <p:nvPr/>
            </p:nvSpPr>
            <p:spPr bwMode="auto">
              <a:xfrm flipV="1">
                <a:off x="6144016" y="5118026"/>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47" name="Oval 1045"/>
              <p:cNvSpPr>
                <a:spLocks noChangeArrowheads="1"/>
              </p:cNvSpPr>
              <p:nvPr/>
            </p:nvSpPr>
            <p:spPr bwMode="auto">
              <a:xfrm flipV="1">
                <a:off x="5865840" y="536228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48" name="Rectangle 1046"/>
              <p:cNvSpPr>
                <a:spLocks noChangeArrowheads="1"/>
              </p:cNvSpPr>
              <p:nvPr/>
            </p:nvSpPr>
            <p:spPr bwMode="auto">
              <a:xfrm flipV="1">
                <a:off x="6369003" y="5407818"/>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49" name="Rectangle 1047"/>
              <p:cNvSpPr>
                <a:spLocks noChangeArrowheads="1"/>
              </p:cNvSpPr>
              <p:nvPr/>
            </p:nvSpPr>
            <p:spPr bwMode="auto">
              <a:xfrm flipV="1">
                <a:off x="5428706" y="5606550"/>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50" name="Oval 1048"/>
              <p:cNvSpPr>
                <a:spLocks noChangeArrowheads="1"/>
              </p:cNvSpPr>
              <p:nvPr/>
            </p:nvSpPr>
            <p:spPr bwMode="auto">
              <a:xfrm flipV="1">
                <a:off x="5759460" y="5698226"/>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51" name="Oval 1049"/>
              <p:cNvSpPr>
                <a:spLocks noChangeArrowheads="1"/>
              </p:cNvSpPr>
              <p:nvPr/>
            </p:nvSpPr>
            <p:spPr bwMode="auto">
              <a:xfrm flipV="1">
                <a:off x="6144016" y="5636699"/>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52" name="Line 1050"/>
              <p:cNvSpPr>
                <a:spLocks noChangeShapeType="1"/>
              </p:cNvSpPr>
              <p:nvPr/>
            </p:nvSpPr>
            <p:spPr bwMode="auto">
              <a:xfrm flipV="1">
                <a:off x="5971608" y="5026350"/>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53" name="Line 1051"/>
              <p:cNvSpPr>
                <a:spLocks noChangeShapeType="1"/>
              </p:cNvSpPr>
              <p:nvPr/>
            </p:nvSpPr>
            <p:spPr bwMode="auto">
              <a:xfrm flipH="1" flipV="1">
                <a:off x="6051087" y="5026350"/>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54" name="Line 1052"/>
              <p:cNvSpPr>
                <a:spLocks noChangeShapeType="1"/>
              </p:cNvSpPr>
              <p:nvPr/>
            </p:nvSpPr>
            <p:spPr bwMode="auto">
              <a:xfrm flipH="1">
                <a:off x="5468445" y="5255231"/>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55" name="Line 1053"/>
              <p:cNvSpPr>
                <a:spLocks noChangeShapeType="1"/>
              </p:cNvSpPr>
              <p:nvPr/>
            </p:nvSpPr>
            <p:spPr bwMode="auto">
              <a:xfrm flipH="1" flipV="1">
                <a:off x="5667143" y="5255231"/>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56" name="Line 1054"/>
              <p:cNvSpPr>
                <a:spLocks noChangeShapeType="1"/>
              </p:cNvSpPr>
              <p:nvPr/>
            </p:nvSpPr>
            <p:spPr bwMode="auto">
              <a:xfrm flipV="1">
                <a:off x="5892129" y="5484111"/>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57" name="Line 1055"/>
              <p:cNvSpPr>
                <a:spLocks noChangeShapeType="1"/>
              </p:cNvSpPr>
              <p:nvPr/>
            </p:nvSpPr>
            <p:spPr bwMode="auto">
              <a:xfrm flipV="1">
                <a:off x="5971608" y="5698226"/>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58" name="Line 1056"/>
              <p:cNvSpPr>
                <a:spLocks noChangeShapeType="1"/>
              </p:cNvSpPr>
              <p:nvPr/>
            </p:nvSpPr>
            <p:spPr bwMode="auto">
              <a:xfrm flipH="1" flipV="1">
                <a:off x="6276074" y="5240464"/>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59" name="Line 1057"/>
              <p:cNvSpPr>
                <a:spLocks noChangeShapeType="1"/>
              </p:cNvSpPr>
              <p:nvPr/>
            </p:nvSpPr>
            <p:spPr bwMode="auto">
              <a:xfrm flipH="1" flipV="1">
                <a:off x="6223495" y="5240464"/>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60" name="Line 1058"/>
              <p:cNvSpPr>
                <a:spLocks noChangeShapeType="1"/>
              </p:cNvSpPr>
              <p:nvPr/>
            </p:nvSpPr>
            <p:spPr bwMode="auto">
              <a:xfrm>
                <a:off x="5574213" y="5698226"/>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61" name="Line 1059"/>
              <p:cNvSpPr>
                <a:spLocks noChangeShapeType="1"/>
              </p:cNvSpPr>
              <p:nvPr/>
            </p:nvSpPr>
            <p:spPr bwMode="auto">
              <a:xfrm flipV="1">
                <a:off x="5958158" y="5240464"/>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62" name="Line 1060"/>
              <p:cNvSpPr>
                <a:spLocks noChangeShapeType="1"/>
              </p:cNvSpPr>
              <p:nvPr/>
            </p:nvSpPr>
            <p:spPr bwMode="auto">
              <a:xfrm flipH="1">
                <a:off x="5534474" y="5026350"/>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63" name="Line 1061"/>
              <p:cNvSpPr>
                <a:spLocks noChangeShapeType="1"/>
              </p:cNvSpPr>
              <p:nvPr/>
            </p:nvSpPr>
            <p:spPr bwMode="auto">
              <a:xfrm flipV="1">
                <a:off x="5561374" y="5026350"/>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64" name="Oval 1062"/>
              <p:cNvSpPr>
                <a:spLocks noChangeArrowheads="1"/>
              </p:cNvSpPr>
              <p:nvPr/>
            </p:nvSpPr>
            <p:spPr bwMode="auto">
              <a:xfrm flipV="1">
                <a:off x="5508185" y="5133407"/>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65" name="Rectangle 1063"/>
              <p:cNvSpPr>
                <a:spLocks noChangeArrowheads="1"/>
              </p:cNvSpPr>
              <p:nvPr/>
            </p:nvSpPr>
            <p:spPr bwMode="auto">
              <a:xfrm flipV="1">
                <a:off x="5905579" y="4904527"/>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66" name="Line 1064"/>
              <p:cNvSpPr>
                <a:spLocks noChangeShapeType="1"/>
              </p:cNvSpPr>
              <p:nvPr/>
            </p:nvSpPr>
            <p:spPr bwMode="auto">
              <a:xfrm flipV="1">
                <a:off x="5574213" y="5484111"/>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67" name="Line 1065"/>
              <p:cNvSpPr>
                <a:spLocks noChangeShapeType="1"/>
              </p:cNvSpPr>
              <p:nvPr/>
            </p:nvSpPr>
            <p:spPr bwMode="auto">
              <a:xfrm>
                <a:off x="4989126" y="5014660"/>
                <a:ext cx="212148" cy="122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68" name="Rectangle 1066"/>
              <p:cNvSpPr>
                <a:spLocks noChangeArrowheads="1"/>
              </p:cNvSpPr>
              <p:nvPr/>
            </p:nvSpPr>
            <p:spPr bwMode="auto">
              <a:xfrm>
                <a:off x="5439710" y="4922985"/>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69" name="Oval 1067"/>
              <p:cNvSpPr>
                <a:spLocks noChangeArrowheads="1"/>
              </p:cNvSpPr>
              <p:nvPr/>
            </p:nvSpPr>
            <p:spPr bwMode="auto">
              <a:xfrm>
                <a:off x="5161534" y="467933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70" name="Rectangle 1068"/>
              <p:cNvSpPr>
                <a:spLocks noChangeArrowheads="1"/>
              </p:cNvSpPr>
              <p:nvPr/>
            </p:nvSpPr>
            <p:spPr bwMode="auto">
              <a:xfrm>
                <a:off x="5664697" y="4633192"/>
                <a:ext cx="145508" cy="122439"/>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71" name="Rectangle 1069"/>
              <p:cNvSpPr>
                <a:spLocks noChangeArrowheads="1"/>
              </p:cNvSpPr>
              <p:nvPr/>
            </p:nvSpPr>
            <p:spPr bwMode="auto">
              <a:xfrm>
                <a:off x="4724400" y="4435075"/>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72" name="Oval 1070"/>
              <p:cNvSpPr>
                <a:spLocks noChangeArrowheads="1"/>
              </p:cNvSpPr>
              <p:nvPr/>
            </p:nvSpPr>
            <p:spPr bwMode="auto">
              <a:xfrm>
                <a:off x="5055155" y="4343400"/>
                <a:ext cx="212148"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73" name="Oval 1071"/>
              <p:cNvSpPr>
                <a:spLocks noChangeArrowheads="1"/>
              </p:cNvSpPr>
              <p:nvPr/>
            </p:nvSpPr>
            <p:spPr bwMode="auto">
              <a:xfrm>
                <a:off x="5439710" y="4404312"/>
                <a:ext cx="211536" cy="122439"/>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74" name="Line 1072"/>
              <p:cNvSpPr>
                <a:spLocks noChangeShapeType="1"/>
              </p:cNvSpPr>
              <p:nvPr/>
            </p:nvSpPr>
            <p:spPr bwMode="auto">
              <a:xfrm>
                <a:off x="5267302" y="4801161"/>
                <a:ext cx="13450" cy="3359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75" name="Line 1073"/>
              <p:cNvSpPr>
                <a:spLocks noChangeShapeType="1"/>
              </p:cNvSpPr>
              <p:nvPr/>
            </p:nvSpPr>
            <p:spPr bwMode="auto">
              <a:xfrm flipH="1">
                <a:off x="5346781" y="5045424"/>
                <a:ext cx="105768" cy="9167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76" name="Line 1074"/>
              <p:cNvSpPr>
                <a:spLocks noChangeShapeType="1"/>
              </p:cNvSpPr>
              <p:nvPr/>
            </p:nvSpPr>
            <p:spPr bwMode="auto">
              <a:xfrm flipH="1" flipV="1">
                <a:off x="4764139" y="4556899"/>
                <a:ext cx="92929" cy="35131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77" name="Line 1075"/>
              <p:cNvSpPr>
                <a:spLocks noChangeShapeType="1"/>
              </p:cNvSpPr>
              <p:nvPr/>
            </p:nvSpPr>
            <p:spPr bwMode="auto">
              <a:xfrm flipH="1">
                <a:off x="4962837" y="4465224"/>
                <a:ext cx="171797" cy="4429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78" name="Line 1076"/>
              <p:cNvSpPr>
                <a:spLocks noChangeShapeType="1"/>
              </p:cNvSpPr>
              <p:nvPr/>
            </p:nvSpPr>
            <p:spPr bwMode="auto">
              <a:xfrm>
                <a:off x="5187823" y="4465224"/>
                <a:ext cx="53190" cy="21411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79" name="Line 1077"/>
              <p:cNvSpPr>
                <a:spLocks noChangeShapeType="1"/>
              </p:cNvSpPr>
              <p:nvPr/>
            </p:nvSpPr>
            <p:spPr bwMode="auto">
              <a:xfrm>
                <a:off x="5267302" y="4404312"/>
                <a:ext cx="172408" cy="6091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80" name="Line 1078"/>
              <p:cNvSpPr>
                <a:spLocks noChangeShapeType="1"/>
              </p:cNvSpPr>
              <p:nvPr/>
            </p:nvSpPr>
            <p:spPr bwMode="auto">
              <a:xfrm flipH="1">
                <a:off x="5571768" y="4755631"/>
                <a:ext cx="119218" cy="1673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81" name="Line 1079"/>
              <p:cNvSpPr>
                <a:spLocks noChangeShapeType="1"/>
              </p:cNvSpPr>
              <p:nvPr/>
            </p:nvSpPr>
            <p:spPr bwMode="auto">
              <a:xfrm flipH="1">
                <a:off x="5519189" y="4526751"/>
                <a:ext cx="39128" cy="39623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82" name="Line 1080"/>
              <p:cNvSpPr>
                <a:spLocks noChangeShapeType="1"/>
              </p:cNvSpPr>
              <p:nvPr/>
            </p:nvSpPr>
            <p:spPr bwMode="auto">
              <a:xfrm flipV="1">
                <a:off x="4869908" y="4419694"/>
                <a:ext cx="185247" cy="4553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83" name="Line 1081"/>
              <p:cNvSpPr>
                <a:spLocks noChangeShapeType="1"/>
              </p:cNvSpPr>
              <p:nvPr/>
            </p:nvSpPr>
            <p:spPr bwMode="auto">
              <a:xfrm>
                <a:off x="5253852" y="4435075"/>
                <a:ext cx="238437" cy="48790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84" name="Line 1082"/>
              <p:cNvSpPr>
                <a:spLocks noChangeShapeType="1"/>
              </p:cNvSpPr>
              <p:nvPr/>
            </p:nvSpPr>
            <p:spPr bwMode="auto">
              <a:xfrm flipH="1" flipV="1">
                <a:off x="4830168" y="4556899"/>
                <a:ext cx="397395"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85" name="Line 1083"/>
              <p:cNvSpPr>
                <a:spLocks noChangeShapeType="1"/>
              </p:cNvSpPr>
              <p:nvPr/>
            </p:nvSpPr>
            <p:spPr bwMode="auto">
              <a:xfrm>
                <a:off x="4857069" y="4556899"/>
                <a:ext cx="396783" cy="5802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86" name="Oval 1084"/>
              <p:cNvSpPr>
                <a:spLocks noChangeArrowheads="1"/>
              </p:cNvSpPr>
              <p:nvPr/>
            </p:nvSpPr>
            <p:spPr bwMode="auto">
              <a:xfrm>
                <a:off x="4803879" y="4908218"/>
                <a:ext cx="211536" cy="121824"/>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87" name="Rectangle 1085"/>
              <p:cNvSpPr>
                <a:spLocks noChangeArrowheads="1"/>
              </p:cNvSpPr>
              <p:nvPr/>
            </p:nvSpPr>
            <p:spPr bwMode="auto">
              <a:xfrm>
                <a:off x="5201274" y="5137099"/>
                <a:ext cx="145508" cy="121824"/>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88" name="Line 1086"/>
              <p:cNvSpPr>
                <a:spLocks noChangeShapeType="1"/>
              </p:cNvSpPr>
              <p:nvPr/>
            </p:nvSpPr>
            <p:spPr bwMode="auto">
              <a:xfrm>
                <a:off x="4869908" y="4511369"/>
                <a:ext cx="794789" cy="16796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89" name="Line 1088"/>
              <p:cNvSpPr>
                <a:spLocks noChangeShapeType="1"/>
              </p:cNvSpPr>
              <p:nvPr/>
            </p:nvSpPr>
            <p:spPr bwMode="auto">
              <a:xfrm>
                <a:off x="4303337" y="5167401"/>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90" name="Rectangle 1089"/>
              <p:cNvSpPr>
                <a:spLocks noChangeArrowheads="1"/>
              </p:cNvSpPr>
              <p:nvPr/>
            </p:nvSpPr>
            <p:spPr bwMode="auto">
              <a:xfrm>
                <a:off x="4753940" y="5075679"/>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91" name="Oval 1090"/>
              <p:cNvSpPr>
                <a:spLocks noChangeArrowheads="1"/>
              </p:cNvSpPr>
              <p:nvPr/>
            </p:nvSpPr>
            <p:spPr bwMode="auto">
              <a:xfrm>
                <a:off x="4475752" y="4831909"/>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3592" name="Rectangle 1091"/>
              <p:cNvSpPr>
                <a:spLocks noChangeArrowheads="1"/>
              </p:cNvSpPr>
              <p:nvPr/>
            </p:nvSpPr>
            <p:spPr bwMode="auto">
              <a:xfrm>
                <a:off x="4978936" y="4785740"/>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93" name="Rectangle 1092"/>
              <p:cNvSpPr>
                <a:spLocks noChangeArrowheads="1"/>
              </p:cNvSpPr>
              <p:nvPr/>
            </p:nvSpPr>
            <p:spPr bwMode="auto">
              <a:xfrm>
                <a:off x="4038600" y="4587522"/>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94" name="Oval 1093"/>
              <p:cNvSpPr>
                <a:spLocks noChangeArrowheads="1"/>
              </p:cNvSpPr>
              <p:nvPr/>
            </p:nvSpPr>
            <p:spPr bwMode="auto">
              <a:xfrm>
                <a:off x="4369368" y="4495800"/>
                <a:ext cx="21215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95" name="Oval 1094"/>
              <p:cNvSpPr>
                <a:spLocks noChangeArrowheads="1"/>
              </p:cNvSpPr>
              <p:nvPr/>
            </p:nvSpPr>
            <p:spPr bwMode="auto">
              <a:xfrm>
                <a:off x="4753940" y="4556743"/>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596" name="Line 1095"/>
              <p:cNvSpPr>
                <a:spLocks noChangeShapeType="1"/>
              </p:cNvSpPr>
              <p:nvPr/>
            </p:nvSpPr>
            <p:spPr bwMode="auto">
              <a:xfrm>
                <a:off x="4586416" y="4945791"/>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97" name="Line 1096"/>
              <p:cNvSpPr>
                <a:spLocks noChangeShapeType="1"/>
              </p:cNvSpPr>
              <p:nvPr/>
            </p:nvSpPr>
            <p:spPr bwMode="auto">
              <a:xfrm flipH="1">
                <a:off x="4661007" y="5198181"/>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98" name="Line 1097"/>
              <p:cNvSpPr>
                <a:spLocks noChangeShapeType="1"/>
              </p:cNvSpPr>
              <p:nvPr/>
            </p:nvSpPr>
            <p:spPr bwMode="auto">
              <a:xfrm flipH="1" flipV="1">
                <a:off x="4078341" y="4709407"/>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599" name="Line 1098"/>
              <p:cNvSpPr>
                <a:spLocks noChangeShapeType="1"/>
              </p:cNvSpPr>
              <p:nvPr/>
            </p:nvSpPr>
            <p:spPr bwMode="auto">
              <a:xfrm flipH="1">
                <a:off x="4277047" y="4617686"/>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00" name="Line 1099"/>
              <p:cNvSpPr>
                <a:spLocks noChangeShapeType="1"/>
              </p:cNvSpPr>
              <p:nvPr/>
            </p:nvSpPr>
            <p:spPr bwMode="auto">
              <a:xfrm>
                <a:off x="4502043" y="4617686"/>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01" name="Line 1100"/>
              <p:cNvSpPr>
                <a:spLocks noChangeShapeType="1"/>
              </p:cNvSpPr>
              <p:nvPr/>
            </p:nvSpPr>
            <p:spPr bwMode="auto">
              <a:xfrm>
                <a:off x="4581525" y="4556743"/>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02" name="Line 1101"/>
              <p:cNvSpPr>
                <a:spLocks noChangeShapeType="1"/>
              </p:cNvSpPr>
              <p:nvPr/>
            </p:nvSpPr>
            <p:spPr bwMode="auto">
              <a:xfrm flipH="1">
                <a:off x="4886003" y="4908241"/>
                <a:ext cx="119223"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03" name="Line 1102"/>
              <p:cNvSpPr>
                <a:spLocks noChangeShapeType="1"/>
              </p:cNvSpPr>
              <p:nvPr/>
            </p:nvSpPr>
            <p:spPr bwMode="auto">
              <a:xfrm flipH="1">
                <a:off x="4833423" y="4679244"/>
                <a:ext cx="39130"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04" name="Line 1103"/>
              <p:cNvSpPr>
                <a:spLocks noChangeShapeType="1"/>
              </p:cNvSpPr>
              <p:nvPr/>
            </p:nvSpPr>
            <p:spPr bwMode="auto">
              <a:xfrm flipV="1">
                <a:off x="4184114" y="4572132"/>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05" name="Line 1104"/>
              <p:cNvSpPr>
                <a:spLocks noChangeShapeType="1"/>
              </p:cNvSpPr>
              <p:nvPr/>
            </p:nvSpPr>
            <p:spPr bwMode="auto">
              <a:xfrm>
                <a:off x="4568074" y="4587522"/>
                <a:ext cx="238447"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06" name="Line 1105"/>
              <p:cNvSpPr>
                <a:spLocks noChangeShapeType="1"/>
              </p:cNvSpPr>
              <p:nvPr/>
            </p:nvSpPr>
            <p:spPr bwMode="auto">
              <a:xfrm flipH="1" flipV="1">
                <a:off x="4144373" y="4709407"/>
                <a:ext cx="397411"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07" name="Line 1106"/>
              <p:cNvSpPr>
                <a:spLocks noChangeShapeType="1"/>
              </p:cNvSpPr>
              <p:nvPr/>
            </p:nvSpPr>
            <p:spPr bwMode="auto">
              <a:xfrm>
                <a:off x="4171274" y="4709407"/>
                <a:ext cx="39680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08" name="Oval 1107"/>
              <p:cNvSpPr>
                <a:spLocks noChangeArrowheads="1"/>
              </p:cNvSpPr>
              <p:nvPr/>
            </p:nvSpPr>
            <p:spPr bwMode="auto">
              <a:xfrm>
                <a:off x="4118082" y="5060906"/>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609" name="Rectangle 1108"/>
              <p:cNvSpPr>
                <a:spLocks noChangeArrowheads="1"/>
              </p:cNvSpPr>
              <p:nvPr/>
            </p:nvSpPr>
            <p:spPr bwMode="auto">
              <a:xfrm>
                <a:off x="4515494" y="5289903"/>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610" name="Line 1109"/>
              <p:cNvSpPr>
                <a:spLocks noChangeShapeType="1"/>
              </p:cNvSpPr>
              <p:nvPr/>
            </p:nvSpPr>
            <p:spPr bwMode="auto">
              <a:xfrm>
                <a:off x="4184114" y="4663854"/>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11" name="Line 1111"/>
              <p:cNvSpPr>
                <a:spLocks noChangeShapeType="1"/>
              </p:cNvSpPr>
              <p:nvPr/>
            </p:nvSpPr>
            <p:spPr bwMode="auto">
              <a:xfrm>
                <a:off x="4074737" y="5851614"/>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12" name="Rectangle 1112"/>
              <p:cNvSpPr>
                <a:spLocks noChangeArrowheads="1"/>
              </p:cNvSpPr>
              <p:nvPr/>
            </p:nvSpPr>
            <p:spPr bwMode="auto">
              <a:xfrm>
                <a:off x="4525340" y="5759892"/>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613" name="Oval 1113"/>
              <p:cNvSpPr>
                <a:spLocks noChangeArrowheads="1"/>
              </p:cNvSpPr>
              <p:nvPr/>
            </p:nvSpPr>
            <p:spPr bwMode="auto">
              <a:xfrm>
                <a:off x="4247152" y="5516121"/>
                <a:ext cx="211545"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3614" name="Rectangle 1114"/>
              <p:cNvSpPr>
                <a:spLocks noChangeArrowheads="1"/>
              </p:cNvSpPr>
              <p:nvPr/>
            </p:nvSpPr>
            <p:spPr bwMode="auto">
              <a:xfrm>
                <a:off x="4750336" y="5469952"/>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615" name="Rectangle 1115"/>
              <p:cNvSpPr>
                <a:spLocks noChangeArrowheads="1"/>
              </p:cNvSpPr>
              <p:nvPr/>
            </p:nvSpPr>
            <p:spPr bwMode="auto">
              <a:xfrm>
                <a:off x="3810000" y="5271735"/>
                <a:ext cx="145514" cy="121885"/>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616" name="Oval 1116"/>
              <p:cNvSpPr>
                <a:spLocks noChangeArrowheads="1"/>
              </p:cNvSpPr>
              <p:nvPr/>
            </p:nvSpPr>
            <p:spPr bwMode="auto">
              <a:xfrm>
                <a:off x="4140768" y="5180013"/>
                <a:ext cx="212157"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617" name="Oval 1117"/>
              <p:cNvSpPr>
                <a:spLocks noChangeArrowheads="1"/>
              </p:cNvSpPr>
              <p:nvPr/>
            </p:nvSpPr>
            <p:spPr bwMode="auto">
              <a:xfrm>
                <a:off x="4525340" y="5240956"/>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618" name="Line 1118"/>
              <p:cNvSpPr>
                <a:spLocks noChangeShapeType="1"/>
              </p:cNvSpPr>
              <p:nvPr/>
            </p:nvSpPr>
            <p:spPr bwMode="auto">
              <a:xfrm>
                <a:off x="4357816" y="5630004"/>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19" name="Line 1119"/>
              <p:cNvSpPr>
                <a:spLocks noChangeShapeType="1"/>
              </p:cNvSpPr>
              <p:nvPr/>
            </p:nvSpPr>
            <p:spPr bwMode="auto">
              <a:xfrm flipH="1">
                <a:off x="4432407" y="5882393"/>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20" name="Line 1120"/>
              <p:cNvSpPr>
                <a:spLocks noChangeShapeType="1"/>
              </p:cNvSpPr>
              <p:nvPr/>
            </p:nvSpPr>
            <p:spPr bwMode="auto">
              <a:xfrm flipH="1" flipV="1">
                <a:off x="3849741" y="5393620"/>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21" name="Line 1121"/>
              <p:cNvSpPr>
                <a:spLocks noChangeShapeType="1"/>
              </p:cNvSpPr>
              <p:nvPr/>
            </p:nvSpPr>
            <p:spPr bwMode="auto">
              <a:xfrm flipH="1">
                <a:off x="4048447" y="5301898"/>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22" name="Line 1122"/>
              <p:cNvSpPr>
                <a:spLocks noChangeShapeType="1"/>
              </p:cNvSpPr>
              <p:nvPr/>
            </p:nvSpPr>
            <p:spPr bwMode="auto">
              <a:xfrm>
                <a:off x="4273443" y="5301898"/>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23" name="Line 1123"/>
              <p:cNvSpPr>
                <a:spLocks noChangeShapeType="1"/>
              </p:cNvSpPr>
              <p:nvPr/>
            </p:nvSpPr>
            <p:spPr bwMode="auto">
              <a:xfrm>
                <a:off x="4352925" y="5240956"/>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24" name="Line 1124"/>
              <p:cNvSpPr>
                <a:spLocks noChangeShapeType="1"/>
              </p:cNvSpPr>
              <p:nvPr/>
            </p:nvSpPr>
            <p:spPr bwMode="auto">
              <a:xfrm flipH="1">
                <a:off x="4657403" y="5592453"/>
                <a:ext cx="119223" cy="1674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25" name="Line 1125"/>
              <p:cNvSpPr>
                <a:spLocks noChangeShapeType="1"/>
              </p:cNvSpPr>
              <p:nvPr/>
            </p:nvSpPr>
            <p:spPr bwMode="auto">
              <a:xfrm flipH="1">
                <a:off x="4604823" y="5363457"/>
                <a:ext cx="39130" cy="39643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26" name="Line 1126"/>
              <p:cNvSpPr>
                <a:spLocks noChangeShapeType="1"/>
              </p:cNvSpPr>
              <p:nvPr/>
            </p:nvSpPr>
            <p:spPr bwMode="auto">
              <a:xfrm flipV="1">
                <a:off x="3955514" y="5256345"/>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27" name="Line 1127"/>
              <p:cNvSpPr>
                <a:spLocks noChangeShapeType="1"/>
              </p:cNvSpPr>
              <p:nvPr/>
            </p:nvSpPr>
            <p:spPr bwMode="auto">
              <a:xfrm>
                <a:off x="4339474" y="5271735"/>
                <a:ext cx="238447" cy="48815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28" name="Line 1128"/>
              <p:cNvSpPr>
                <a:spLocks noChangeShapeType="1"/>
              </p:cNvSpPr>
              <p:nvPr/>
            </p:nvSpPr>
            <p:spPr bwMode="auto">
              <a:xfrm flipH="1" flipV="1">
                <a:off x="3915773" y="5393620"/>
                <a:ext cx="397411" cy="58049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29" name="Line 1129"/>
              <p:cNvSpPr>
                <a:spLocks noChangeShapeType="1"/>
              </p:cNvSpPr>
              <p:nvPr/>
            </p:nvSpPr>
            <p:spPr bwMode="auto">
              <a:xfrm>
                <a:off x="3942674" y="5393620"/>
                <a:ext cx="396800" cy="58049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30" name="Oval 1130"/>
              <p:cNvSpPr>
                <a:spLocks noChangeArrowheads="1"/>
              </p:cNvSpPr>
              <p:nvPr/>
            </p:nvSpPr>
            <p:spPr bwMode="auto">
              <a:xfrm>
                <a:off x="3889482" y="5745118"/>
                <a:ext cx="211545"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631" name="Rectangle 1131"/>
              <p:cNvSpPr>
                <a:spLocks noChangeArrowheads="1"/>
              </p:cNvSpPr>
              <p:nvPr/>
            </p:nvSpPr>
            <p:spPr bwMode="auto">
              <a:xfrm>
                <a:off x="4286894" y="5974115"/>
                <a:ext cx="145514" cy="121885"/>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632" name="Line 1132"/>
              <p:cNvSpPr>
                <a:spLocks noChangeShapeType="1"/>
              </p:cNvSpPr>
              <p:nvPr/>
            </p:nvSpPr>
            <p:spPr bwMode="auto">
              <a:xfrm>
                <a:off x="3955514" y="5348067"/>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33" name="Line 1134"/>
              <p:cNvSpPr>
                <a:spLocks noChangeShapeType="1"/>
              </p:cNvSpPr>
              <p:nvPr/>
            </p:nvSpPr>
            <p:spPr bwMode="auto">
              <a:xfrm>
                <a:off x="4760537" y="1660614"/>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34" name="Rectangle 1135"/>
              <p:cNvSpPr>
                <a:spLocks noChangeArrowheads="1"/>
              </p:cNvSpPr>
              <p:nvPr/>
            </p:nvSpPr>
            <p:spPr bwMode="auto">
              <a:xfrm>
                <a:off x="5211140" y="1568892"/>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635" name="Oval 1136"/>
              <p:cNvSpPr>
                <a:spLocks noChangeArrowheads="1"/>
              </p:cNvSpPr>
              <p:nvPr/>
            </p:nvSpPr>
            <p:spPr bwMode="auto">
              <a:xfrm>
                <a:off x="4932952" y="1325121"/>
                <a:ext cx="211545"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3636" name="Rectangle 1137"/>
              <p:cNvSpPr>
                <a:spLocks noChangeArrowheads="1"/>
              </p:cNvSpPr>
              <p:nvPr/>
            </p:nvSpPr>
            <p:spPr bwMode="auto">
              <a:xfrm>
                <a:off x="5436136" y="1278952"/>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637" name="Rectangle 1138"/>
              <p:cNvSpPr>
                <a:spLocks noChangeArrowheads="1"/>
              </p:cNvSpPr>
              <p:nvPr/>
            </p:nvSpPr>
            <p:spPr bwMode="auto">
              <a:xfrm>
                <a:off x="4495800" y="1080735"/>
                <a:ext cx="145514" cy="121885"/>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638" name="Oval 1139"/>
              <p:cNvSpPr>
                <a:spLocks noChangeArrowheads="1"/>
              </p:cNvSpPr>
              <p:nvPr/>
            </p:nvSpPr>
            <p:spPr bwMode="auto">
              <a:xfrm>
                <a:off x="4826568" y="989013"/>
                <a:ext cx="212157"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639" name="Oval 1140"/>
              <p:cNvSpPr>
                <a:spLocks noChangeArrowheads="1"/>
              </p:cNvSpPr>
              <p:nvPr/>
            </p:nvSpPr>
            <p:spPr bwMode="auto">
              <a:xfrm>
                <a:off x="5211140" y="1049956"/>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640" name="Line 1141"/>
              <p:cNvSpPr>
                <a:spLocks noChangeShapeType="1"/>
              </p:cNvSpPr>
              <p:nvPr/>
            </p:nvSpPr>
            <p:spPr bwMode="auto">
              <a:xfrm>
                <a:off x="5043616" y="1439004"/>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41" name="Line 1142"/>
              <p:cNvSpPr>
                <a:spLocks noChangeShapeType="1"/>
              </p:cNvSpPr>
              <p:nvPr/>
            </p:nvSpPr>
            <p:spPr bwMode="auto">
              <a:xfrm flipH="1">
                <a:off x="5118207" y="1691393"/>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42" name="Line 1143"/>
              <p:cNvSpPr>
                <a:spLocks noChangeShapeType="1"/>
              </p:cNvSpPr>
              <p:nvPr/>
            </p:nvSpPr>
            <p:spPr bwMode="auto">
              <a:xfrm flipH="1" flipV="1">
                <a:off x="4535541" y="1202620"/>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43" name="Line 1144"/>
              <p:cNvSpPr>
                <a:spLocks noChangeShapeType="1"/>
              </p:cNvSpPr>
              <p:nvPr/>
            </p:nvSpPr>
            <p:spPr bwMode="auto">
              <a:xfrm flipH="1">
                <a:off x="4734247" y="1110898"/>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44" name="Line 1145"/>
              <p:cNvSpPr>
                <a:spLocks noChangeShapeType="1"/>
              </p:cNvSpPr>
              <p:nvPr/>
            </p:nvSpPr>
            <p:spPr bwMode="auto">
              <a:xfrm>
                <a:off x="4959243" y="1110898"/>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45" name="Line 1146"/>
              <p:cNvSpPr>
                <a:spLocks noChangeShapeType="1"/>
              </p:cNvSpPr>
              <p:nvPr/>
            </p:nvSpPr>
            <p:spPr bwMode="auto">
              <a:xfrm>
                <a:off x="5038725" y="1049956"/>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46" name="Line 1147"/>
              <p:cNvSpPr>
                <a:spLocks noChangeShapeType="1"/>
              </p:cNvSpPr>
              <p:nvPr/>
            </p:nvSpPr>
            <p:spPr bwMode="auto">
              <a:xfrm flipH="1">
                <a:off x="5343203" y="1401453"/>
                <a:ext cx="119223" cy="1674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47" name="Line 1148"/>
              <p:cNvSpPr>
                <a:spLocks noChangeShapeType="1"/>
              </p:cNvSpPr>
              <p:nvPr/>
            </p:nvSpPr>
            <p:spPr bwMode="auto">
              <a:xfrm flipH="1">
                <a:off x="5290623" y="1172457"/>
                <a:ext cx="39130" cy="39643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48" name="Line 1149"/>
              <p:cNvSpPr>
                <a:spLocks noChangeShapeType="1"/>
              </p:cNvSpPr>
              <p:nvPr/>
            </p:nvSpPr>
            <p:spPr bwMode="auto">
              <a:xfrm flipV="1">
                <a:off x="4641314" y="1065345"/>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49" name="Line 1150"/>
              <p:cNvSpPr>
                <a:spLocks noChangeShapeType="1"/>
              </p:cNvSpPr>
              <p:nvPr/>
            </p:nvSpPr>
            <p:spPr bwMode="auto">
              <a:xfrm>
                <a:off x="5025274" y="1080735"/>
                <a:ext cx="238447" cy="48815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50" name="Line 1151"/>
              <p:cNvSpPr>
                <a:spLocks noChangeShapeType="1"/>
              </p:cNvSpPr>
              <p:nvPr/>
            </p:nvSpPr>
            <p:spPr bwMode="auto">
              <a:xfrm flipH="1" flipV="1">
                <a:off x="4601573" y="1202620"/>
                <a:ext cx="397411" cy="58049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51" name="Line 1152"/>
              <p:cNvSpPr>
                <a:spLocks noChangeShapeType="1"/>
              </p:cNvSpPr>
              <p:nvPr/>
            </p:nvSpPr>
            <p:spPr bwMode="auto">
              <a:xfrm>
                <a:off x="4628474" y="1202620"/>
                <a:ext cx="396800" cy="58049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52" name="Oval 1153"/>
              <p:cNvSpPr>
                <a:spLocks noChangeArrowheads="1"/>
              </p:cNvSpPr>
              <p:nvPr/>
            </p:nvSpPr>
            <p:spPr bwMode="auto">
              <a:xfrm>
                <a:off x="4575282" y="1554118"/>
                <a:ext cx="211545"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653" name="Rectangle 1154"/>
              <p:cNvSpPr>
                <a:spLocks noChangeArrowheads="1"/>
              </p:cNvSpPr>
              <p:nvPr/>
            </p:nvSpPr>
            <p:spPr bwMode="auto">
              <a:xfrm>
                <a:off x="4972694" y="1783115"/>
                <a:ext cx="145514" cy="121885"/>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654" name="Line 1155"/>
              <p:cNvSpPr>
                <a:spLocks noChangeShapeType="1"/>
              </p:cNvSpPr>
              <p:nvPr/>
            </p:nvSpPr>
            <p:spPr bwMode="auto">
              <a:xfrm>
                <a:off x="4641314" y="1157067"/>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55" name="Line 1157"/>
              <p:cNvSpPr>
                <a:spLocks noChangeShapeType="1"/>
              </p:cNvSpPr>
              <p:nvPr/>
            </p:nvSpPr>
            <p:spPr bwMode="auto">
              <a:xfrm flipH="1">
                <a:off x="6019156" y="1432014"/>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56" name="Rectangle 1158"/>
              <p:cNvSpPr>
                <a:spLocks noChangeArrowheads="1"/>
              </p:cNvSpPr>
              <p:nvPr/>
            </p:nvSpPr>
            <p:spPr bwMode="auto">
              <a:xfrm flipH="1">
                <a:off x="5635196" y="1340292"/>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657" name="Oval 1159"/>
              <p:cNvSpPr>
                <a:spLocks noChangeArrowheads="1"/>
              </p:cNvSpPr>
              <p:nvPr/>
            </p:nvSpPr>
            <p:spPr bwMode="auto">
              <a:xfrm flipH="1">
                <a:off x="5847352" y="1096521"/>
                <a:ext cx="211545"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3658" name="Rectangle 1160"/>
              <p:cNvSpPr>
                <a:spLocks noChangeArrowheads="1"/>
              </p:cNvSpPr>
              <p:nvPr/>
            </p:nvSpPr>
            <p:spPr bwMode="auto">
              <a:xfrm flipH="1">
                <a:off x="5410200" y="1050352"/>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659" name="Rectangle 1161"/>
              <p:cNvSpPr>
                <a:spLocks noChangeArrowheads="1"/>
              </p:cNvSpPr>
              <p:nvPr/>
            </p:nvSpPr>
            <p:spPr bwMode="auto">
              <a:xfrm flipH="1">
                <a:off x="6350536" y="852135"/>
                <a:ext cx="145514" cy="121885"/>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660" name="Oval 1162"/>
              <p:cNvSpPr>
                <a:spLocks noChangeArrowheads="1"/>
              </p:cNvSpPr>
              <p:nvPr/>
            </p:nvSpPr>
            <p:spPr bwMode="auto">
              <a:xfrm flipH="1">
                <a:off x="5953125" y="760413"/>
                <a:ext cx="212157"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661" name="Oval 1163"/>
              <p:cNvSpPr>
                <a:spLocks noChangeArrowheads="1"/>
              </p:cNvSpPr>
              <p:nvPr/>
            </p:nvSpPr>
            <p:spPr bwMode="auto">
              <a:xfrm flipH="1">
                <a:off x="5569165" y="821356"/>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662" name="Line 1164"/>
              <p:cNvSpPr>
                <a:spLocks noChangeShapeType="1"/>
              </p:cNvSpPr>
              <p:nvPr/>
            </p:nvSpPr>
            <p:spPr bwMode="auto">
              <a:xfrm flipH="1">
                <a:off x="5939674" y="1210404"/>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63" name="Line 1165"/>
              <p:cNvSpPr>
                <a:spLocks noChangeShapeType="1"/>
              </p:cNvSpPr>
              <p:nvPr/>
            </p:nvSpPr>
            <p:spPr bwMode="auto">
              <a:xfrm>
                <a:off x="5767870" y="1462793"/>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64" name="Line 1166"/>
              <p:cNvSpPr>
                <a:spLocks noChangeShapeType="1"/>
              </p:cNvSpPr>
              <p:nvPr/>
            </p:nvSpPr>
            <p:spPr bwMode="auto">
              <a:xfrm flipV="1">
                <a:off x="6363376" y="974020"/>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65" name="Line 1167"/>
              <p:cNvSpPr>
                <a:spLocks noChangeShapeType="1"/>
              </p:cNvSpPr>
              <p:nvPr/>
            </p:nvSpPr>
            <p:spPr bwMode="auto">
              <a:xfrm>
                <a:off x="6085799" y="882298"/>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66" name="Line 1168"/>
              <p:cNvSpPr>
                <a:spLocks noChangeShapeType="1"/>
              </p:cNvSpPr>
              <p:nvPr/>
            </p:nvSpPr>
            <p:spPr bwMode="auto">
              <a:xfrm flipH="1">
                <a:off x="5979415" y="882298"/>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67" name="Line 1169"/>
              <p:cNvSpPr>
                <a:spLocks noChangeShapeType="1"/>
              </p:cNvSpPr>
              <p:nvPr/>
            </p:nvSpPr>
            <p:spPr bwMode="auto">
              <a:xfrm flipH="1">
                <a:off x="5780710" y="821356"/>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68" name="Line 1170"/>
              <p:cNvSpPr>
                <a:spLocks noChangeShapeType="1"/>
              </p:cNvSpPr>
              <p:nvPr/>
            </p:nvSpPr>
            <p:spPr bwMode="auto">
              <a:xfrm>
                <a:off x="5529423" y="1172853"/>
                <a:ext cx="119223" cy="16743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69" name="Line 1171"/>
              <p:cNvSpPr>
                <a:spLocks noChangeShapeType="1"/>
              </p:cNvSpPr>
              <p:nvPr/>
            </p:nvSpPr>
            <p:spPr bwMode="auto">
              <a:xfrm>
                <a:off x="5662098" y="943857"/>
                <a:ext cx="39130" cy="39643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70" name="Line 1172"/>
              <p:cNvSpPr>
                <a:spLocks noChangeShapeType="1"/>
              </p:cNvSpPr>
              <p:nvPr/>
            </p:nvSpPr>
            <p:spPr bwMode="auto">
              <a:xfrm flipH="1" flipV="1">
                <a:off x="6165282" y="836745"/>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71" name="Line 1173"/>
              <p:cNvSpPr>
                <a:spLocks noChangeShapeType="1"/>
              </p:cNvSpPr>
              <p:nvPr/>
            </p:nvSpPr>
            <p:spPr bwMode="auto">
              <a:xfrm flipH="1">
                <a:off x="5728129" y="852135"/>
                <a:ext cx="238447" cy="488157"/>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72" name="Line 1174"/>
              <p:cNvSpPr>
                <a:spLocks noChangeShapeType="1"/>
              </p:cNvSpPr>
              <p:nvPr/>
            </p:nvSpPr>
            <p:spPr bwMode="auto">
              <a:xfrm flipV="1">
                <a:off x="5992866" y="974020"/>
                <a:ext cx="397411" cy="58049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73" name="Line 1175"/>
              <p:cNvSpPr>
                <a:spLocks noChangeShapeType="1"/>
              </p:cNvSpPr>
              <p:nvPr/>
            </p:nvSpPr>
            <p:spPr bwMode="auto">
              <a:xfrm flipH="1">
                <a:off x="5966576" y="974020"/>
                <a:ext cx="396800" cy="58049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74" name="Oval 1176"/>
              <p:cNvSpPr>
                <a:spLocks noChangeArrowheads="1"/>
              </p:cNvSpPr>
              <p:nvPr/>
            </p:nvSpPr>
            <p:spPr bwMode="auto">
              <a:xfrm flipH="1">
                <a:off x="6205023" y="1325518"/>
                <a:ext cx="211545" cy="121885"/>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675" name="Rectangle 1177"/>
              <p:cNvSpPr>
                <a:spLocks noChangeArrowheads="1"/>
              </p:cNvSpPr>
              <p:nvPr/>
            </p:nvSpPr>
            <p:spPr bwMode="auto">
              <a:xfrm flipH="1">
                <a:off x="5873643" y="1554515"/>
                <a:ext cx="145514" cy="121885"/>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676" name="Line 1178"/>
              <p:cNvSpPr>
                <a:spLocks noChangeShapeType="1"/>
              </p:cNvSpPr>
              <p:nvPr/>
            </p:nvSpPr>
            <p:spPr bwMode="auto">
              <a:xfrm flipH="1">
                <a:off x="5555714" y="928467"/>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77" name="Line 1180"/>
              <p:cNvSpPr>
                <a:spLocks noChangeShapeType="1"/>
              </p:cNvSpPr>
              <p:nvPr/>
            </p:nvSpPr>
            <p:spPr bwMode="auto">
              <a:xfrm>
                <a:off x="6589337" y="1433601"/>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78" name="Rectangle 1181"/>
              <p:cNvSpPr>
                <a:spLocks noChangeArrowheads="1"/>
              </p:cNvSpPr>
              <p:nvPr/>
            </p:nvSpPr>
            <p:spPr bwMode="auto">
              <a:xfrm>
                <a:off x="7039940" y="1341879"/>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679" name="Oval 1182"/>
              <p:cNvSpPr>
                <a:spLocks noChangeArrowheads="1"/>
              </p:cNvSpPr>
              <p:nvPr/>
            </p:nvSpPr>
            <p:spPr bwMode="auto">
              <a:xfrm>
                <a:off x="6761752" y="1098109"/>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3680" name="Rectangle 1183"/>
              <p:cNvSpPr>
                <a:spLocks noChangeArrowheads="1"/>
              </p:cNvSpPr>
              <p:nvPr/>
            </p:nvSpPr>
            <p:spPr bwMode="auto">
              <a:xfrm>
                <a:off x="7264936" y="1051940"/>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681" name="Rectangle 1184"/>
              <p:cNvSpPr>
                <a:spLocks noChangeArrowheads="1"/>
              </p:cNvSpPr>
              <p:nvPr/>
            </p:nvSpPr>
            <p:spPr bwMode="auto">
              <a:xfrm>
                <a:off x="6324600" y="853722"/>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682" name="Oval 1185"/>
              <p:cNvSpPr>
                <a:spLocks noChangeArrowheads="1"/>
              </p:cNvSpPr>
              <p:nvPr/>
            </p:nvSpPr>
            <p:spPr bwMode="auto">
              <a:xfrm>
                <a:off x="6655368" y="762000"/>
                <a:ext cx="21215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683" name="Oval 1186"/>
              <p:cNvSpPr>
                <a:spLocks noChangeArrowheads="1"/>
              </p:cNvSpPr>
              <p:nvPr/>
            </p:nvSpPr>
            <p:spPr bwMode="auto">
              <a:xfrm>
                <a:off x="7039940" y="822943"/>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684" name="Line 1187"/>
              <p:cNvSpPr>
                <a:spLocks noChangeShapeType="1"/>
              </p:cNvSpPr>
              <p:nvPr/>
            </p:nvSpPr>
            <p:spPr bwMode="auto">
              <a:xfrm>
                <a:off x="6872416" y="1211991"/>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85" name="Line 1188"/>
              <p:cNvSpPr>
                <a:spLocks noChangeShapeType="1"/>
              </p:cNvSpPr>
              <p:nvPr/>
            </p:nvSpPr>
            <p:spPr bwMode="auto">
              <a:xfrm flipH="1">
                <a:off x="6947007" y="1464381"/>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86" name="Line 1189"/>
              <p:cNvSpPr>
                <a:spLocks noChangeShapeType="1"/>
              </p:cNvSpPr>
              <p:nvPr/>
            </p:nvSpPr>
            <p:spPr bwMode="auto">
              <a:xfrm flipH="1" flipV="1">
                <a:off x="6364341" y="975607"/>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87" name="Line 1190"/>
              <p:cNvSpPr>
                <a:spLocks noChangeShapeType="1"/>
              </p:cNvSpPr>
              <p:nvPr/>
            </p:nvSpPr>
            <p:spPr bwMode="auto">
              <a:xfrm flipH="1">
                <a:off x="6563047" y="883886"/>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88" name="Line 1191"/>
              <p:cNvSpPr>
                <a:spLocks noChangeShapeType="1"/>
              </p:cNvSpPr>
              <p:nvPr/>
            </p:nvSpPr>
            <p:spPr bwMode="auto">
              <a:xfrm>
                <a:off x="6788043" y="883885"/>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89" name="Line 1192"/>
              <p:cNvSpPr>
                <a:spLocks noChangeShapeType="1"/>
              </p:cNvSpPr>
              <p:nvPr/>
            </p:nvSpPr>
            <p:spPr bwMode="auto">
              <a:xfrm>
                <a:off x="6867525" y="822943"/>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90" name="Line 1193"/>
              <p:cNvSpPr>
                <a:spLocks noChangeShapeType="1"/>
              </p:cNvSpPr>
              <p:nvPr/>
            </p:nvSpPr>
            <p:spPr bwMode="auto">
              <a:xfrm flipH="1">
                <a:off x="7172003" y="1174441"/>
                <a:ext cx="119223"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91" name="Line 1194"/>
              <p:cNvSpPr>
                <a:spLocks noChangeShapeType="1"/>
              </p:cNvSpPr>
              <p:nvPr/>
            </p:nvSpPr>
            <p:spPr bwMode="auto">
              <a:xfrm flipH="1">
                <a:off x="7119423" y="945444"/>
                <a:ext cx="39130"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92" name="Line 1195"/>
              <p:cNvSpPr>
                <a:spLocks noChangeShapeType="1"/>
              </p:cNvSpPr>
              <p:nvPr/>
            </p:nvSpPr>
            <p:spPr bwMode="auto">
              <a:xfrm flipV="1">
                <a:off x="6470114" y="838332"/>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93" name="Line 1196"/>
              <p:cNvSpPr>
                <a:spLocks noChangeShapeType="1"/>
              </p:cNvSpPr>
              <p:nvPr/>
            </p:nvSpPr>
            <p:spPr bwMode="auto">
              <a:xfrm>
                <a:off x="6854074" y="853722"/>
                <a:ext cx="238447"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94" name="Line 1197"/>
              <p:cNvSpPr>
                <a:spLocks noChangeShapeType="1"/>
              </p:cNvSpPr>
              <p:nvPr/>
            </p:nvSpPr>
            <p:spPr bwMode="auto">
              <a:xfrm flipH="1" flipV="1">
                <a:off x="6430373" y="975607"/>
                <a:ext cx="397411"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95" name="Line 1198"/>
              <p:cNvSpPr>
                <a:spLocks noChangeShapeType="1"/>
              </p:cNvSpPr>
              <p:nvPr/>
            </p:nvSpPr>
            <p:spPr bwMode="auto">
              <a:xfrm>
                <a:off x="6457274" y="975607"/>
                <a:ext cx="39680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96" name="Oval 1199"/>
              <p:cNvSpPr>
                <a:spLocks noChangeArrowheads="1"/>
              </p:cNvSpPr>
              <p:nvPr/>
            </p:nvSpPr>
            <p:spPr bwMode="auto">
              <a:xfrm>
                <a:off x="6404082" y="1327106"/>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697" name="Rectangle 1200"/>
              <p:cNvSpPr>
                <a:spLocks noChangeArrowheads="1"/>
              </p:cNvSpPr>
              <p:nvPr/>
            </p:nvSpPr>
            <p:spPr bwMode="auto">
              <a:xfrm>
                <a:off x="6801494" y="1556103"/>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698" name="Line 1201"/>
              <p:cNvSpPr>
                <a:spLocks noChangeShapeType="1"/>
              </p:cNvSpPr>
              <p:nvPr/>
            </p:nvSpPr>
            <p:spPr bwMode="auto">
              <a:xfrm>
                <a:off x="6470114" y="930054"/>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699" name="Line 1203"/>
              <p:cNvSpPr>
                <a:spLocks noChangeShapeType="1"/>
              </p:cNvSpPr>
              <p:nvPr/>
            </p:nvSpPr>
            <p:spPr bwMode="auto">
              <a:xfrm>
                <a:off x="7122737" y="1433601"/>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00" name="Rectangle 1204"/>
              <p:cNvSpPr>
                <a:spLocks noChangeArrowheads="1"/>
              </p:cNvSpPr>
              <p:nvPr/>
            </p:nvSpPr>
            <p:spPr bwMode="auto">
              <a:xfrm>
                <a:off x="7573340" y="1341879"/>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701" name="Oval 1205"/>
              <p:cNvSpPr>
                <a:spLocks noChangeArrowheads="1"/>
              </p:cNvSpPr>
              <p:nvPr/>
            </p:nvSpPr>
            <p:spPr bwMode="auto">
              <a:xfrm>
                <a:off x="7295152" y="1098109"/>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3702" name="Rectangle 1206"/>
              <p:cNvSpPr>
                <a:spLocks noChangeArrowheads="1"/>
              </p:cNvSpPr>
              <p:nvPr/>
            </p:nvSpPr>
            <p:spPr bwMode="auto">
              <a:xfrm>
                <a:off x="7798336" y="1051940"/>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703" name="Rectangle 1207"/>
              <p:cNvSpPr>
                <a:spLocks noChangeArrowheads="1"/>
              </p:cNvSpPr>
              <p:nvPr/>
            </p:nvSpPr>
            <p:spPr bwMode="auto">
              <a:xfrm>
                <a:off x="6858000" y="853722"/>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704" name="Oval 1208"/>
              <p:cNvSpPr>
                <a:spLocks noChangeArrowheads="1"/>
              </p:cNvSpPr>
              <p:nvPr/>
            </p:nvSpPr>
            <p:spPr bwMode="auto">
              <a:xfrm>
                <a:off x="7188768" y="762000"/>
                <a:ext cx="21215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705" name="Oval 1209"/>
              <p:cNvSpPr>
                <a:spLocks noChangeArrowheads="1"/>
              </p:cNvSpPr>
              <p:nvPr/>
            </p:nvSpPr>
            <p:spPr bwMode="auto">
              <a:xfrm>
                <a:off x="7573340" y="822943"/>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706" name="Line 1210"/>
              <p:cNvSpPr>
                <a:spLocks noChangeShapeType="1"/>
              </p:cNvSpPr>
              <p:nvPr/>
            </p:nvSpPr>
            <p:spPr bwMode="auto">
              <a:xfrm>
                <a:off x="7405816" y="1211991"/>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07" name="Line 1211"/>
              <p:cNvSpPr>
                <a:spLocks noChangeShapeType="1"/>
              </p:cNvSpPr>
              <p:nvPr/>
            </p:nvSpPr>
            <p:spPr bwMode="auto">
              <a:xfrm flipH="1">
                <a:off x="7480407" y="1464381"/>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08" name="Line 1212"/>
              <p:cNvSpPr>
                <a:spLocks noChangeShapeType="1"/>
              </p:cNvSpPr>
              <p:nvPr/>
            </p:nvSpPr>
            <p:spPr bwMode="auto">
              <a:xfrm flipH="1" flipV="1">
                <a:off x="6897741" y="975607"/>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09" name="Line 1213"/>
              <p:cNvSpPr>
                <a:spLocks noChangeShapeType="1"/>
              </p:cNvSpPr>
              <p:nvPr/>
            </p:nvSpPr>
            <p:spPr bwMode="auto">
              <a:xfrm flipH="1">
                <a:off x="7096447" y="883886"/>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0" name="Line 1214"/>
              <p:cNvSpPr>
                <a:spLocks noChangeShapeType="1"/>
              </p:cNvSpPr>
              <p:nvPr/>
            </p:nvSpPr>
            <p:spPr bwMode="auto">
              <a:xfrm>
                <a:off x="7321443" y="883885"/>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1" name="Line 1215"/>
              <p:cNvSpPr>
                <a:spLocks noChangeShapeType="1"/>
              </p:cNvSpPr>
              <p:nvPr/>
            </p:nvSpPr>
            <p:spPr bwMode="auto">
              <a:xfrm>
                <a:off x="7400925" y="822943"/>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2" name="Line 1216"/>
              <p:cNvSpPr>
                <a:spLocks noChangeShapeType="1"/>
              </p:cNvSpPr>
              <p:nvPr/>
            </p:nvSpPr>
            <p:spPr bwMode="auto">
              <a:xfrm flipH="1">
                <a:off x="7705403" y="1174441"/>
                <a:ext cx="119223"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3" name="Line 1217"/>
              <p:cNvSpPr>
                <a:spLocks noChangeShapeType="1"/>
              </p:cNvSpPr>
              <p:nvPr/>
            </p:nvSpPr>
            <p:spPr bwMode="auto">
              <a:xfrm flipH="1">
                <a:off x="7652823" y="945444"/>
                <a:ext cx="39130"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4" name="Line 1218"/>
              <p:cNvSpPr>
                <a:spLocks noChangeShapeType="1"/>
              </p:cNvSpPr>
              <p:nvPr/>
            </p:nvSpPr>
            <p:spPr bwMode="auto">
              <a:xfrm flipV="1">
                <a:off x="7003514" y="838332"/>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5" name="Line 1219"/>
              <p:cNvSpPr>
                <a:spLocks noChangeShapeType="1"/>
              </p:cNvSpPr>
              <p:nvPr/>
            </p:nvSpPr>
            <p:spPr bwMode="auto">
              <a:xfrm>
                <a:off x="7387474" y="853722"/>
                <a:ext cx="238447"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6" name="Line 1220"/>
              <p:cNvSpPr>
                <a:spLocks noChangeShapeType="1"/>
              </p:cNvSpPr>
              <p:nvPr/>
            </p:nvSpPr>
            <p:spPr bwMode="auto">
              <a:xfrm flipH="1" flipV="1">
                <a:off x="6963773" y="975607"/>
                <a:ext cx="397411"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7" name="Line 1221"/>
              <p:cNvSpPr>
                <a:spLocks noChangeShapeType="1"/>
              </p:cNvSpPr>
              <p:nvPr/>
            </p:nvSpPr>
            <p:spPr bwMode="auto">
              <a:xfrm>
                <a:off x="6990674" y="975607"/>
                <a:ext cx="39680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18" name="Oval 1222"/>
              <p:cNvSpPr>
                <a:spLocks noChangeArrowheads="1"/>
              </p:cNvSpPr>
              <p:nvPr/>
            </p:nvSpPr>
            <p:spPr bwMode="auto">
              <a:xfrm>
                <a:off x="6937482" y="1327106"/>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719" name="Rectangle 1223"/>
              <p:cNvSpPr>
                <a:spLocks noChangeArrowheads="1"/>
              </p:cNvSpPr>
              <p:nvPr/>
            </p:nvSpPr>
            <p:spPr bwMode="auto">
              <a:xfrm>
                <a:off x="7334894" y="1556103"/>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720" name="Line 1224"/>
              <p:cNvSpPr>
                <a:spLocks noChangeShapeType="1"/>
              </p:cNvSpPr>
              <p:nvPr/>
            </p:nvSpPr>
            <p:spPr bwMode="auto">
              <a:xfrm>
                <a:off x="7003514" y="930054"/>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1" name="Line 1226"/>
              <p:cNvSpPr>
                <a:spLocks noChangeShapeType="1"/>
              </p:cNvSpPr>
              <p:nvPr/>
            </p:nvSpPr>
            <p:spPr bwMode="auto">
              <a:xfrm flipH="1" flipV="1">
                <a:off x="7847956" y="1493486"/>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2" name="Rectangle 1227"/>
              <p:cNvSpPr>
                <a:spLocks noChangeArrowheads="1"/>
              </p:cNvSpPr>
              <p:nvPr/>
            </p:nvSpPr>
            <p:spPr bwMode="auto">
              <a:xfrm flipH="1" flipV="1">
                <a:off x="7463996" y="1585207"/>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723" name="Oval 1228"/>
              <p:cNvSpPr>
                <a:spLocks noChangeArrowheads="1"/>
              </p:cNvSpPr>
              <p:nvPr/>
            </p:nvSpPr>
            <p:spPr bwMode="auto">
              <a:xfrm flipH="1" flipV="1">
                <a:off x="7676152" y="1829594"/>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lang="en-US"/>
              </a:p>
            </p:txBody>
          </p:sp>
          <p:sp>
            <p:nvSpPr>
              <p:cNvPr id="3724" name="Rectangle 1229"/>
              <p:cNvSpPr>
                <a:spLocks noChangeArrowheads="1"/>
              </p:cNvSpPr>
              <p:nvPr/>
            </p:nvSpPr>
            <p:spPr bwMode="auto">
              <a:xfrm flipH="1" flipV="1">
                <a:off x="7239000" y="1875147"/>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725" name="Rectangle 1230"/>
              <p:cNvSpPr>
                <a:spLocks noChangeArrowheads="1"/>
              </p:cNvSpPr>
              <p:nvPr/>
            </p:nvSpPr>
            <p:spPr bwMode="auto">
              <a:xfrm flipH="1" flipV="1">
                <a:off x="8179336" y="2073981"/>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726" name="Oval 1231"/>
              <p:cNvSpPr>
                <a:spLocks noChangeArrowheads="1"/>
              </p:cNvSpPr>
              <p:nvPr/>
            </p:nvSpPr>
            <p:spPr bwMode="auto">
              <a:xfrm flipH="1" flipV="1">
                <a:off x="7781925" y="2165703"/>
                <a:ext cx="21215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727" name="Oval 1232"/>
              <p:cNvSpPr>
                <a:spLocks noChangeArrowheads="1"/>
              </p:cNvSpPr>
              <p:nvPr/>
            </p:nvSpPr>
            <p:spPr bwMode="auto">
              <a:xfrm flipH="1" flipV="1">
                <a:off x="7397965" y="2104144"/>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728" name="Line 1233"/>
              <p:cNvSpPr>
                <a:spLocks noChangeShapeType="1"/>
              </p:cNvSpPr>
              <p:nvPr/>
            </p:nvSpPr>
            <p:spPr bwMode="auto">
              <a:xfrm flipH="1" flipV="1">
                <a:off x="7768474" y="1493486"/>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29" name="Line 1234"/>
              <p:cNvSpPr>
                <a:spLocks noChangeShapeType="1"/>
              </p:cNvSpPr>
              <p:nvPr/>
            </p:nvSpPr>
            <p:spPr bwMode="auto">
              <a:xfrm flipV="1">
                <a:off x="7596670" y="1493486"/>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0" name="Line 1235"/>
              <p:cNvSpPr>
                <a:spLocks noChangeShapeType="1"/>
              </p:cNvSpPr>
              <p:nvPr/>
            </p:nvSpPr>
            <p:spPr bwMode="auto">
              <a:xfrm>
                <a:off x="8192176" y="1722483"/>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1" name="Line 1236"/>
              <p:cNvSpPr>
                <a:spLocks noChangeShapeType="1"/>
              </p:cNvSpPr>
              <p:nvPr/>
            </p:nvSpPr>
            <p:spPr bwMode="auto">
              <a:xfrm flipV="1">
                <a:off x="7914599" y="1722483"/>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2" name="Line 1237"/>
              <p:cNvSpPr>
                <a:spLocks noChangeShapeType="1"/>
              </p:cNvSpPr>
              <p:nvPr/>
            </p:nvSpPr>
            <p:spPr bwMode="auto">
              <a:xfrm flipH="1" flipV="1">
                <a:off x="7808215" y="1951480"/>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3" name="Line 1238"/>
              <p:cNvSpPr>
                <a:spLocks noChangeShapeType="1"/>
              </p:cNvSpPr>
              <p:nvPr/>
            </p:nvSpPr>
            <p:spPr bwMode="auto">
              <a:xfrm flipH="1" flipV="1">
                <a:off x="7609510" y="2165703"/>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4" name="Line 1239"/>
              <p:cNvSpPr>
                <a:spLocks noChangeShapeType="1"/>
              </p:cNvSpPr>
              <p:nvPr/>
            </p:nvSpPr>
            <p:spPr bwMode="auto">
              <a:xfrm flipV="1">
                <a:off x="7358223" y="1707709"/>
                <a:ext cx="119223"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5" name="Line 1240"/>
              <p:cNvSpPr>
                <a:spLocks noChangeShapeType="1"/>
              </p:cNvSpPr>
              <p:nvPr/>
            </p:nvSpPr>
            <p:spPr bwMode="auto">
              <a:xfrm flipV="1">
                <a:off x="7490898" y="1707709"/>
                <a:ext cx="39130"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6" name="Line 1241"/>
              <p:cNvSpPr>
                <a:spLocks noChangeShapeType="1"/>
              </p:cNvSpPr>
              <p:nvPr/>
            </p:nvSpPr>
            <p:spPr bwMode="auto">
              <a:xfrm flipH="1">
                <a:off x="7994082" y="2165703"/>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7" name="Line 1242"/>
              <p:cNvSpPr>
                <a:spLocks noChangeShapeType="1"/>
              </p:cNvSpPr>
              <p:nvPr/>
            </p:nvSpPr>
            <p:spPr bwMode="auto">
              <a:xfrm flipH="1" flipV="1">
                <a:off x="7556929" y="1707709"/>
                <a:ext cx="238447"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8" name="Line 1243"/>
              <p:cNvSpPr>
                <a:spLocks noChangeShapeType="1"/>
              </p:cNvSpPr>
              <p:nvPr/>
            </p:nvSpPr>
            <p:spPr bwMode="auto">
              <a:xfrm>
                <a:off x="7821666" y="1493486"/>
                <a:ext cx="397411"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39" name="Line 1244"/>
              <p:cNvSpPr>
                <a:spLocks noChangeShapeType="1"/>
              </p:cNvSpPr>
              <p:nvPr/>
            </p:nvSpPr>
            <p:spPr bwMode="auto">
              <a:xfrm flipH="1" flipV="1">
                <a:off x="7795376" y="1493486"/>
                <a:ext cx="39680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40" name="Oval 1245"/>
              <p:cNvSpPr>
                <a:spLocks noChangeArrowheads="1"/>
              </p:cNvSpPr>
              <p:nvPr/>
            </p:nvSpPr>
            <p:spPr bwMode="auto">
              <a:xfrm flipH="1" flipV="1">
                <a:off x="8033823" y="1600597"/>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741" name="Rectangle 1246"/>
              <p:cNvSpPr>
                <a:spLocks noChangeArrowheads="1"/>
              </p:cNvSpPr>
              <p:nvPr/>
            </p:nvSpPr>
            <p:spPr bwMode="auto">
              <a:xfrm flipH="1" flipV="1">
                <a:off x="7702443" y="1371600"/>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742" name="Line 1247"/>
              <p:cNvSpPr>
                <a:spLocks noChangeShapeType="1"/>
              </p:cNvSpPr>
              <p:nvPr/>
            </p:nvSpPr>
            <p:spPr bwMode="auto">
              <a:xfrm flipH="1" flipV="1">
                <a:off x="7384514" y="1951480"/>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43" name="Line 1249"/>
              <p:cNvSpPr>
                <a:spLocks noChangeShapeType="1"/>
              </p:cNvSpPr>
              <p:nvPr/>
            </p:nvSpPr>
            <p:spPr bwMode="auto">
              <a:xfrm>
                <a:off x="7275137" y="1586001"/>
                <a:ext cx="212157" cy="12250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44" name="Rectangle 1250"/>
              <p:cNvSpPr>
                <a:spLocks noChangeArrowheads="1"/>
              </p:cNvSpPr>
              <p:nvPr/>
            </p:nvSpPr>
            <p:spPr bwMode="auto">
              <a:xfrm>
                <a:off x="7725740" y="1494279"/>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745" name="Oval 1251"/>
              <p:cNvSpPr>
                <a:spLocks noChangeArrowheads="1"/>
              </p:cNvSpPr>
              <p:nvPr/>
            </p:nvSpPr>
            <p:spPr bwMode="auto">
              <a:xfrm>
                <a:off x="7447552" y="1250509"/>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a:p>
            </p:txBody>
          </p:sp>
          <p:sp>
            <p:nvSpPr>
              <p:cNvPr id="3746" name="Rectangle 1252"/>
              <p:cNvSpPr>
                <a:spLocks noChangeArrowheads="1"/>
              </p:cNvSpPr>
              <p:nvPr/>
            </p:nvSpPr>
            <p:spPr bwMode="auto">
              <a:xfrm>
                <a:off x="7950736" y="1204340"/>
                <a:ext cx="145514" cy="122501"/>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747" name="Rectangle 1253"/>
              <p:cNvSpPr>
                <a:spLocks noChangeArrowheads="1"/>
              </p:cNvSpPr>
              <p:nvPr/>
            </p:nvSpPr>
            <p:spPr bwMode="auto">
              <a:xfrm>
                <a:off x="7010400" y="1006122"/>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748" name="Oval 1254"/>
              <p:cNvSpPr>
                <a:spLocks noChangeArrowheads="1"/>
              </p:cNvSpPr>
              <p:nvPr/>
            </p:nvSpPr>
            <p:spPr bwMode="auto">
              <a:xfrm>
                <a:off x="7341168" y="914400"/>
                <a:ext cx="212157"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749" name="Oval 1255"/>
              <p:cNvSpPr>
                <a:spLocks noChangeArrowheads="1"/>
              </p:cNvSpPr>
              <p:nvPr/>
            </p:nvSpPr>
            <p:spPr bwMode="auto">
              <a:xfrm>
                <a:off x="7725740" y="975343"/>
                <a:ext cx="211545" cy="122501"/>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750" name="Line 1256"/>
              <p:cNvSpPr>
                <a:spLocks noChangeShapeType="1"/>
              </p:cNvSpPr>
              <p:nvPr/>
            </p:nvSpPr>
            <p:spPr bwMode="auto">
              <a:xfrm>
                <a:off x="7558216" y="1364391"/>
                <a:ext cx="8560" cy="344111"/>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51" name="Line 1257"/>
              <p:cNvSpPr>
                <a:spLocks noChangeShapeType="1"/>
              </p:cNvSpPr>
              <p:nvPr/>
            </p:nvSpPr>
            <p:spPr bwMode="auto">
              <a:xfrm flipH="1">
                <a:off x="7632807" y="1616781"/>
                <a:ext cx="105773" cy="91722"/>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52" name="Line 1258"/>
              <p:cNvSpPr>
                <a:spLocks noChangeShapeType="1"/>
              </p:cNvSpPr>
              <p:nvPr/>
            </p:nvSpPr>
            <p:spPr bwMode="auto">
              <a:xfrm flipH="1" flipV="1">
                <a:off x="7050141" y="1128007"/>
                <a:ext cx="92933" cy="35149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53" name="Line 1259"/>
              <p:cNvSpPr>
                <a:spLocks noChangeShapeType="1"/>
              </p:cNvSpPr>
              <p:nvPr/>
            </p:nvSpPr>
            <p:spPr bwMode="auto">
              <a:xfrm flipH="1">
                <a:off x="7248847" y="1036286"/>
                <a:ext cx="171804" cy="44322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54" name="Line 1260"/>
              <p:cNvSpPr>
                <a:spLocks noChangeShapeType="1"/>
              </p:cNvSpPr>
              <p:nvPr/>
            </p:nvSpPr>
            <p:spPr bwMode="auto">
              <a:xfrm>
                <a:off x="7473843" y="1036286"/>
                <a:ext cx="53192" cy="21422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55" name="Line 1261"/>
              <p:cNvSpPr>
                <a:spLocks noChangeShapeType="1"/>
              </p:cNvSpPr>
              <p:nvPr/>
            </p:nvSpPr>
            <p:spPr bwMode="auto">
              <a:xfrm>
                <a:off x="7553325" y="975343"/>
                <a:ext cx="172415" cy="6094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56" name="Line 1262"/>
              <p:cNvSpPr>
                <a:spLocks noChangeShapeType="1"/>
              </p:cNvSpPr>
              <p:nvPr/>
            </p:nvSpPr>
            <p:spPr bwMode="auto">
              <a:xfrm flipH="1">
                <a:off x="7857803" y="1326841"/>
                <a:ext cx="119223" cy="167439"/>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57" name="Line 1263"/>
              <p:cNvSpPr>
                <a:spLocks noChangeShapeType="1"/>
              </p:cNvSpPr>
              <p:nvPr/>
            </p:nvSpPr>
            <p:spPr bwMode="auto">
              <a:xfrm flipH="1">
                <a:off x="7805223" y="1097844"/>
                <a:ext cx="39130" cy="396436"/>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58" name="Line 1264"/>
              <p:cNvSpPr>
                <a:spLocks noChangeShapeType="1"/>
              </p:cNvSpPr>
              <p:nvPr/>
            </p:nvSpPr>
            <p:spPr bwMode="auto">
              <a:xfrm flipV="1">
                <a:off x="7155914" y="990732"/>
                <a:ext cx="185255" cy="45553"/>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59" name="Line 1265"/>
              <p:cNvSpPr>
                <a:spLocks noChangeShapeType="1"/>
              </p:cNvSpPr>
              <p:nvPr/>
            </p:nvSpPr>
            <p:spPr bwMode="auto">
              <a:xfrm>
                <a:off x="7539874" y="1006122"/>
                <a:ext cx="238447" cy="488158"/>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60" name="Line 1266"/>
              <p:cNvSpPr>
                <a:spLocks noChangeShapeType="1"/>
              </p:cNvSpPr>
              <p:nvPr/>
            </p:nvSpPr>
            <p:spPr bwMode="auto">
              <a:xfrm flipH="1" flipV="1">
                <a:off x="7116173" y="1128007"/>
                <a:ext cx="397411"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61" name="Line 1267"/>
              <p:cNvSpPr>
                <a:spLocks noChangeShapeType="1"/>
              </p:cNvSpPr>
              <p:nvPr/>
            </p:nvSpPr>
            <p:spPr bwMode="auto">
              <a:xfrm>
                <a:off x="7143074" y="1128007"/>
                <a:ext cx="396800" cy="580495"/>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762" name="Oval 1268"/>
              <p:cNvSpPr>
                <a:spLocks noChangeArrowheads="1"/>
              </p:cNvSpPr>
              <p:nvPr/>
            </p:nvSpPr>
            <p:spPr bwMode="auto">
              <a:xfrm>
                <a:off x="7089882" y="1479506"/>
                <a:ext cx="211545" cy="121886"/>
              </a:xfrm>
              <a:prstGeom prst="ellipse">
                <a:avLst/>
              </a:prstGeom>
              <a:solidFill>
                <a:srgbClr val="008000"/>
              </a:solidFill>
              <a:ln w="38100" cmpd="dbl">
                <a:solidFill>
                  <a:srgbClr val="003300"/>
                </a:solidFill>
                <a:round/>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763" name="Rectangle 1269"/>
              <p:cNvSpPr>
                <a:spLocks noChangeArrowheads="1"/>
              </p:cNvSpPr>
              <p:nvPr/>
            </p:nvSpPr>
            <p:spPr bwMode="auto">
              <a:xfrm>
                <a:off x="7487294" y="1708503"/>
                <a:ext cx="145514" cy="121886"/>
              </a:xfrm>
              <a:prstGeom prst="rect">
                <a:avLst/>
              </a:prstGeom>
              <a:solidFill>
                <a:srgbClr val="3366FF"/>
              </a:solidFill>
              <a:ln w="508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t> </a:t>
                </a:r>
              </a:p>
            </p:txBody>
          </p:sp>
          <p:sp>
            <p:nvSpPr>
              <p:cNvPr id="3764" name="Line 1270"/>
              <p:cNvSpPr>
                <a:spLocks noChangeShapeType="1"/>
              </p:cNvSpPr>
              <p:nvPr/>
            </p:nvSpPr>
            <p:spPr bwMode="auto">
              <a:xfrm>
                <a:off x="7155914" y="1082454"/>
                <a:ext cx="794823" cy="168054"/>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grpSp>
        <p:nvGrpSpPr>
          <p:cNvPr id="5009" name="Group 5008"/>
          <p:cNvGrpSpPr/>
          <p:nvPr/>
        </p:nvGrpSpPr>
        <p:grpSpPr>
          <a:xfrm>
            <a:off x="1333500" y="76200"/>
            <a:ext cx="5029200" cy="5029200"/>
            <a:chOff x="2057400" y="1447800"/>
            <a:chExt cx="5029200" cy="5029200"/>
          </a:xfrm>
        </p:grpSpPr>
        <p:sp>
          <p:nvSpPr>
            <p:cNvPr id="5010" name="Oval 5009"/>
            <p:cNvSpPr/>
            <p:nvPr/>
          </p:nvSpPr>
          <p:spPr>
            <a:xfrm>
              <a:off x="2057400" y="1447800"/>
              <a:ext cx="5029200" cy="5029200"/>
            </a:xfrm>
            <a:prstGeom prst="ellipse">
              <a:avLst/>
            </a:prstGeom>
            <a:noFill/>
            <a:ln w="2540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5011" name="Straight Connector 5010"/>
            <p:cNvCxnSpPr>
              <a:stCxn id="5010" idx="3"/>
              <a:endCxn id="5010" idx="7"/>
            </p:cNvCxnSpPr>
            <p:nvPr/>
          </p:nvCxnSpPr>
          <p:spPr>
            <a:xfrm flipV="1">
              <a:off x="2793909" y="2184309"/>
              <a:ext cx="3556182" cy="3556182"/>
            </a:xfrm>
            <a:prstGeom prst="line">
              <a:avLst/>
            </a:prstGeom>
            <a:ln w="2540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5012" name="Group 5011"/>
          <p:cNvGrpSpPr/>
          <p:nvPr/>
        </p:nvGrpSpPr>
        <p:grpSpPr>
          <a:xfrm>
            <a:off x="3124200" y="76200"/>
            <a:ext cx="5029200" cy="5029200"/>
            <a:chOff x="2057400" y="1526501"/>
            <a:chExt cx="5029200" cy="5029200"/>
          </a:xfrm>
        </p:grpSpPr>
        <p:sp>
          <p:nvSpPr>
            <p:cNvPr id="5013" name="Oval 5012"/>
            <p:cNvSpPr/>
            <p:nvPr/>
          </p:nvSpPr>
          <p:spPr>
            <a:xfrm>
              <a:off x="2057400" y="1526501"/>
              <a:ext cx="5029200" cy="5029200"/>
            </a:xfrm>
            <a:prstGeom prst="ellipse">
              <a:avLst/>
            </a:prstGeom>
            <a:noFill/>
            <a:ln w="2540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5014" name="Straight Connector 5013"/>
            <p:cNvCxnSpPr>
              <a:stCxn id="5013" idx="3"/>
              <a:endCxn id="5013" idx="7"/>
            </p:cNvCxnSpPr>
            <p:nvPr/>
          </p:nvCxnSpPr>
          <p:spPr>
            <a:xfrm flipV="1">
              <a:off x="2793909" y="2263010"/>
              <a:ext cx="3556182" cy="3556182"/>
            </a:xfrm>
            <a:prstGeom prst="line">
              <a:avLst/>
            </a:prstGeom>
            <a:ln w="2540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5015" name="Group 5014"/>
          <p:cNvGrpSpPr/>
          <p:nvPr/>
        </p:nvGrpSpPr>
        <p:grpSpPr>
          <a:xfrm>
            <a:off x="-381000" y="76200"/>
            <a:ext cx="5029200" cy="5029200"/>
            <a:chOff x="2057400" y="1526501"/>
            <a:chExt cx="5029200" cy="5029200"/>
          </a:xfrm>
        </p:grpSpPr>
        <p:sp>
          <p:nvSpPr>
            <p:cNvPr id="5016" name="Oval 5015"/>
            <p:cNvSpPr/>
            <p:nvPr/>
          </p:nvSpPr>
          <p:spPr>
            <a:xfrm>
              <a:off x="2057400" y="1526501"/>
              <a:ext cx="5029200" cy="5029200"/>
            </a:xfrm>
            <a:prstGeom prst="ellipse">
              <a:avLst/>
            </a:prstGeom>
            <a:noFill/>
            <a:ln w="2540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5017" name="Straight Connector 5016"/>
            <p:cNvCxnSpPr>
              <a:stCxn id="5016" idx="3"/>
              <a:endCxn id="5016" idx="7"/>
            </p:cNvCxnSpPr>
            <p:nvPr/>
          </p:nvCxnSpPr>
          <p:spPr>
            <a:xfrm flipV="1">
              <a:off x="2793909" y="2263010"/>
              <a:ext cx="3556182" cy="3556182"/>
            </a:xfrm>
            <a:prstGeom prst="line">
              <a:avLst/>
            </a:prstGeom>
            <a:ln w="2540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5018" name="Group 5017"/>
          <p:cNvGrpSpPr/>
          <p:nvPr/>
        </p:nvGrpSpPr>
        <p:grpSpPr>
          <a:xfrm>
            <a:off x="2095500" y="1676400"/>
            <a:ext cx="5029200" cy="5029200"/>
            <a:chOff x="2057400" y="1447800"/>
            <a:chExt cx="5029200" cy="5029200"/>
          </a:xfrm>
        </p:grpSpPr>
        <p:sp>
          <p:nvSpPr>
            <p:cNvPr id="5019" name="Oval 5018"/>
            <p:cNvSpPr/>
            <p:nvPr/>
          </p:nvSpPr>
          <p:spPr>
            <a:xfrm>
              <a:off x="2057400" y="1447800"/>
              <a:ext cx="5029200" cy="5029200"/>
            </a:xfrm>
            <a:prstGeom prst="ellipse">
              <a:avLst/>
            </a:prstGeom>
            <a:noFill/>
            <a:ln w="2540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5020" name="Straight Connector 5019"/>
            <p:cNvCxnSpPr>
              <a:stCxn id="5019" idx="3"/>
              <a:endCxn id="5019" idx="7"/>
            </p:cNvCxnSpPr>
            <p:nvPr/>
          </p:nvCxnSpPr>
          <p:spPr>
            <a:xfrm flipV="1">
              <a:off x="2793909" y="2184309"/>
              <a:ext cx="3556182" cy="3556182"/>
            </a:xfrm>
            <a:prstGeom prst="line">
              <a:avLst/>
            </a:prstGeom>
            <a:ln w="2540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5021" name="Group 5020"/>
          <p:cNvGrpSpPr/>
          <p:nvPr/>
        </p:nvGrpSpPr>
        <p:grpSpPr>
          <a:xfrm>
            <a:off x="3886200" y="1676400"/>
            <a:ext cx="5029200" cy="5029200"/>
            <a:chOff x="2057400" y="1526501"/>
            <a:chExt cx="5029200" cy="5029200"/>
          </a:xfrm>
        </p:grpSpPr>
        <p:sp>
          <p:nvSpPr>
            <p:cNvPr id="5022" name="Oval 5021"/>
            <p:cNvSpPr/>
            <p:nvPr/>
          </p:nvSpPr>
          <p:spPr>
            <a:xfrm>
              <a:off x="2057400" y="1526501"/>
              <a:ext cx="5029200" cy="5029200"/>
            </a:xfrm>
            <a:prstGeom prst="ellipse">
              <a:avLst/>
            </a:prstGeom>
            <a:noFill/>
            <a:ln w="2540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5023" name="Straight Connector 5022"/>
            <p:cNvCxnSpPr>
              <a:stCxn id="5022" idx="3"/>
              <a:endCxn id="5022" idx="7"/>
            </p:cNvCxnSpPr>
            <p:nvPr/>
          </p:nvCxnSpPr>
          <p:spPr>
            <a:xfrm flipV="1">
              <a:off x="2793909" y="2263010"/>
              <a:ext cx="3556182" cy="3556182"/>
            </a:xfrm>
            <a:prstGeom prst="line">
              <a:avLst/>
            </a:prstGeom>
            <a:ln w="2540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5024" name="Group 5023"/>
          <p:cNvGrpSpPr/>
          <p:nvPr/>
        </p:nvGrpSpPr>
        <p:grpSpPr>
          <a:xfrm>
            <a:off x="381000" y="1676400"/>
            <a:ext cx="5029200" cy="5029200"/>
            <a:chOff x="2057400" y="1526501"/>
            <a:chExt cx="5029200" cy="5029200"/>
          </a:xfrm>
        </p:grpSpPr>
        <p:sp>
          <p:nvSpPr>
            <p:cNvPr id="5025" name="Oval 5024"/>
            <p:cNvSpPr/>
            <p:nvPr/>
          </p:nvSpPr>
          <p:spPr>
            <a:xfrm>
              <a:off x="2057400" y="1526501"/>
              <a:ext cx="5029200" cy="5029200"/>
            </a:xfrm>
            <a:prstGeom prst="ellipse">
              <a:avLst/>
            </a:prstGeom>
            <a:noFill/>
            <a:ln w="2540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5026" name="Straight Connector 5025"/>
            <p:cNvCxnSpPr>
              <a:stCxn id="5025" idx="3"/>
              <a:endCxn id="5025" idx="7"/>
            </p:cNvCxnSpPr>
            <p:nvPr/>
          </p:nvCxnSpPr>
          <p:spPr>
            <a:xfrm flipV="1">
              <a:off x="2793909" y="2263010"/>
              <a:ext cx="3556182" cy="3556182"/>
            </a:xfrm>
            <a:prstGeom prst="line">
              <a:avLst/>
            </a:prstGeom>
            <a:ln w="2540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5028" name="Group 5027"/>
          <p:cNvGrpSpPr/>
          <p:nvPr/>
        </p:nvGrpSpPr>
        <p:grpSpPr>
          <a:xfrm>
            <a:off x="4800600" y="152400"/>
            <a:ext cx="5029200" cy="5029200"/>
            <a:chOff x="2057400" y="1526501"/>
            <a:chExt cx="5029200" cy="5029200"/>
          </a:xfrm>
        </p:grpSpPr>
        <p:sp>
          <p:nvSpPr>
            <p:cNvPr id="5029" name="Oval 5028"/>
            <p:cNvSpPr/>
            <p:nvPr/>
          </p:nvSpPr>
          <p:spPr>
            <a:xfrm>
              <a:off x="2057400" y="1526501"/>
              <a:ext cx="5029200" cy="5029200"/>
            </a:xfrm>
            <a:prstGeom prst="ellipse">
              <a:avLst/>
            </a:prstGeom>
            <a:noFill/>
            <a:ln w="2540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5030" name="Straight Connector 5029"/>
            <p:cNvCxnSpPr>
              <a:stCxn id="5029" idx="3"/>
              <a:endCxn id="5029" idx="7"/>
            </p:cNvCxnSpPr>
            <p:nvPr/>
          </p:nvCxnSpPr>
          <p:spPr>
            <a:xfrm flipV="1">
              <a:off x="2793909" y="2263010"/>
              <a:ext cx="3556182" cy="3556182"/>
            </a:xfrm>
            <a:prstGeom prst="line">
              <a:avLst/>
            </a:prstGeom>
            <a:ln w="2540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5" name="Slide Number Placeholder 4"/>
          <p:cNvSpPr>
            <a:spLocks noGrp="1"/>
          </p:cNvSpPr>
          <p:nvPr>
            <p:ph type="sldNum" sz="quarter" idx="12"/>
          </p:nvPr>
        </p:nvSpPr>
        <p:spPr/>
        <p:txBody>
          <a:bodyPr/>
          <a:lstStyle/>
          <a:p>
            <a:pPr>
              <a:defRPr/>
            </a:pPr>
            <a:fld id="{361924D0-832B-4678-AB47-405888889344}" type="slidenum">
              <a:rPr lang="en-US" smtClean="0"/>
              <a:pPr>
                <a:defRPr/>
              </a:pPr>
              <a:t>144</a:t>
            </a:fld>
            <a:endParaRPr lang="en-US"/>
          </a:p>
        </p:txBody>
      </p:sp>
    </p:spTree>
    <p:extLst>
      <p:ext uri="{BB962C8B-B14F-4D97-AF65-F5344CB8AC3E}">
        <p14:creationId xmlns:p14="http://schemas.microsoft.com/office/powerpoint/2010/main" val="28365658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015"/>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nodeType="afterEffect">
                                  <p:stCondLst>
                                    <p:cond delay="150"/>
                                  </p:stCondLst>
                                  <p:childTnLst>
                                    <p:set>
                                      <p:cBhvr>
                                        <p:cTn id="9" dur="1" fill="hold">
                                          <p:stCondLst>
                                            <p:cond delay="0"/>
                                          </p:stCondLst>
                                        </p:cTn>
                                        <p:tgtEl>
                                          <p:spTgt spid="5012"/>
                                        </p:tgtEl>
                                        <p:attrNameLst>
                                          <p:attrName>style.visibility</p:attrName>
                                        </p:attrNameLst>
                                      </p:cBhvr>
                                      <p:to>
                                        <p:strVal val="visible"/>
                                      </p:to>
                                    </p:set>
                                  </p:childTnLst>
                                </p:cTn>
                              </p:par>
                            </p:childTnLst>
                          </p:cTn>
                        </p:par>
                        <p:par>
                          <p:cTn id="10" fill="hold">
                            <p:stCondLst>
                              <p:cond delay="150"/>
                            </p:stCondLst>
                            <p:childTnLst>
                              <p:par>
                                <p:cTn id="11" presetID="1" presetClass="entr" presetSubtype="0" fill="hold" nodeType="afterEffect">
                                  <p:stCondLst>
                                    <p:cond delay="140"/>
                                  </p:stCondLst>
                                  <p:childTnLst>
                                    <p:set>
                                      <p:cBhvr>
                                        <p:cTn id="12" dur="1" fill="hold">
                                          <p:stCondLst>
                                            <p:cond delay="0"/>
                                          </p:stCondLst>
                                        </p:cTn>
                                        <p:tgtEl>
                                          <p:spTgt spid="5021"/>
                                        </p:tgtEl>
                                        <p:attrNameLst>
                                          <p:attrName>style.visibility</p:attrName>
                                        </p:attrNameLst>
                                      </p:cBhvr>
                                      <p:to>
                                        <p:strVal val="visible"/>
                                      </p:to>
                                    </p:set>
                                  </p:childTnLst>
                                </p:cTn>
                              </p:par>
                            </p:childTnLst>
                          </p:cTn>
                        </p:par>
                        <p:par>
                          <p:cTn id="13" fill="hold">
                            <p:stCondLst>
                              <p:cond delay="290"/>
                            </p:stCondLst>
                            <p:childTnLst>
                              <p:par>
                                <p:cTn id="14" presetID="1" presetClass="entr" presetSubtype="0" fill="hold" nodeType="afterEffect">
                                  <p:stCondLst>
                                    <p:cond delay="150"/>
                                  </p:stCondLst>
                                  <p:childTnLst>
                                    <p:set>
                                      <p:cBhvr>
                                        <p:cTn id="15" dur="1" fill="hold">
                                          <p:stCondLst>
                                            <p:cond delay="0"/>
                                          </p:stCondLst>
                                        </p:cTn>
                                        <p:tgtEl>
                                          <p:spTgt spid="5024"/>
                                        </p:tgtEl>
                                        <p:attrNameLst>
                                          <p:attrName>style.visibility</p:attrName>
                                        </p:attrNameLst>
                                      </p:cBhvr>
                                      <p:to>
                                        <p:strVal val="visible"/>
                                      </p:to>
                                    </p:set>
                                  </p:childTnLst>
                                </p:cTn>
                              </p:par>
                            </p:childTnLst>
                          </p:cTn>
                        </p:par>
                        <p:par>
                          <p:cTn id="16" fill="hold">
                            <p:stCondLst>
                              <p:cond delay="440"/>
                            </p:stCondLst>
                            <p:childTnLst>
                              <p:par>
                                <p:cTn id="17" presetID="1" presetClass="entr" presetSubtype="0" fill="hold" nodeType="afterEffect">
                                  <p:stCondLst>
                                    <p:cond delay="150"/>
                                  </p:stCondLst>
                                  <p:childTnLst>
                                    <p:set>
                                      <p:cBhvr>
                                        <p:cTn id="18" dur="1" fill="hold">
                                          <p:stCondLst>
                                            <p:cond delay="0"/>
                                          </p:stCondLst>
                                        </p:cTn>
                                        <p:tgtEl>
                                          <p:spTgt spid="5009"/>
                                        </p:tgtEl>
                                        <p:attrNameLst>
                                          <p:attrName>style.visibility</p:attrName>
                                        </p:attrNameLst>
                                      </p:cBhvr>
                                      <p:to>
                                        <p:strVal val="visible"/>
                                      </p:to>
                                    </p:set>
                                  </p:childTnLst>
                                </p:cTn>
                              </p:par>
                            </p:childTnLst>
                          </p:cTn>
                        </p:par>
                        <p:par>
                          <p:cTn id="19" fill="hold">
                            <p:stCondLst>
                              <p:cond delay="590"/>
                            </p:stCondLst>
                            <p:childTnLst>
                              <p:par>
                                <p:cTn id="20" presetID="1" presetClass="entr" presetSubtype="0" fill="hold" nodeType="afterEffect">
                                  <p:stCondLst>
                                    <p:cond delay="150"/>
                                  </p:stCondLst>
                                  <p:childTnLst>
                                    <p:set>
                                      <p:cBhvr>
                                        <p:cTn id="21" dur="1" fill="hold">
                                          <p:stCondLst>
                                            <p:cond delay="0"/>
                                          </p:stCondLst>
                                        </p:cTn>
                                        <p:tgtEl>
                                          <p:spTgt spid="5028"/>
                                        </p:tgtEl>
                                        <p:attrNameLst>
                                          <p:attrName>style.visibility</p:attrName>
                                        </p:attrNameLst>
                                      </p:cBhvr>
                                      <p:to>
                                        <p:strVal val="visible"/>
                                      </p:to>
                                    </p:set>
                                  </p:childTnLst>
                                </p:cTn>
                              </p:par>
                            </p:childTnLst>
                          </p:cTn>
                        </p:par>
                        <p:par>
                          <p:cTn id="22" fill="hold">
                            <p:stCondLst>
                              <p:cond delay="740"/>
                            </p:stCondLst>
                            <p:childTnLst>
                              <p:par>
                                <p:cTn id="23" presetID="1" presetClass="entr" presetSubtype="0" fill="hold" nodeType="afterEffect">
                                  <p:stCondLst>
                                    <p:cond delay="150"/>
                                  </p:stCondLst>
                                  <p:childTnLst>
                                    <p:set>
                                      <p:cBhvr>
                                        <p:cTn id="24" dur="1" fill="hold">
                                          <p:stCondLst>
                                            <p:cond delay="0"/>
                                          </p:stCondLst>
                                        </p:cTn>
                                        <p:tgtEl>
                                          <p:spTgt spid="50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272" name="Title 1"/>
          <p:cNvSpPr>
            <a:spLocks noGrp="1"/>
          </p:cNvSpPr>
          <p:nvPr>
            <p:ph type="title"/>
          </p:nvPr>
        </p:nvSpPr>
        <p:spPr/>
        <p:txBody>
          <a:bodyPr wrap="none" lIns="91440" tIns="45720" rIns="91440" bIns="45720" anchor="ctr" anchorCtr="0">
            <a:noAutofit/>
          </a:bodyPr>
          <a:lstStyle/>
          <a:p>
            <a:pPr eaLnBrk="1" hangingPunct="1"/>
            <a:r>
              <a:rPr lang="en-US" sz="2400" dirty="0" smtClean="0"/>
              <a:t>1. Process &amp; Architecture </a:t>
            </a:r>
            <a:br>
              <a:rPr lang="en-US" sz="2400" dirty="0" smtClean="0"/>
            </a:br>
            <a:r>
              <a:rPr lang="en-US" sz="4000" dirty="0" smtClean="0"/>
              <a:t>Creating a Big Ball of Mud</a:t>
            </a:r>
          </a:p>
        </p:txBody>
      </p:sp>
      <p:sp>
        <p:nvSpPr>
          <p:cNvPr id="6" name="Content Placeholder 5"/>
          <p:cNvSpPr>
            <a:spLocks noGrp="1"/>
          </p:cNvSpPr>
          <p:nvPr>
            <p:ph idx="1"/>
          </p:nvPr>
        </p:nvSpPr>
        <p:spPr/>
        <p:txBody>
          <a:bodyPr/>
          <a:lstStyle/>
          <a:p>
            <a:endParaRPr lang="en-US" dirty="0"/>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145</a:t>
            </a:fld>
            <a:endParaRPr lang="en-US"/>
          </a:p>
        </p:txBody>
      </p:sp>
    </p:spTree>
    <p:extLst>
      <p:ext uri="{BB962C8B-B14F-4D97-AF65-F5344CB8AC3E}">
        <p14:creationId xmlns:p14="http://schemas.microsoft.com/office/powerpoint/2010/main" val="3421252322"/>
      </p:ext>
    </p:extLst>
  </p:cSld>
  <p:clrMapOvr>
    <a:masterClrMapping/>
  </p:clrMapOvr>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ed Rectangle 4"/>
          <p:cNvSpPr/>
          <p:nvPr/>
        </p:nvSpPr>
        <p:spPr>
          <a:xfrm>
            <a:off x="228600" y="1524000"/>
            <a:ext cx="8763000" cy="4724400"/>
          </a:xfrm>
          <a:prstGeom prst="roundRect">
            <a:avLst/>
          </a:prstGeom>
          <a:solidFill>
            <a:schemeClr val="accent6">
              <a:lumMod val="20000"/>
              <a:lumOff val="80000"/>
            </a:schemeClr>
          </a:solid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Organizing Principles</a:t>
            </a:r>
            <a:endParaRPr lang="en-US" sz="4000" dirty="0" smtClean="0"/>
          </a:p>
        </p:txBody>
      </p:sp>
      <p:sp>
        <p:nvSpPr>
          <p:cNvPr id="4" name="Content Placeholder 3"/>
          <p:cNvSpPr>
            <a:spLocks noGrp="1"/>
          </p:cNvSpPr>
          <p:nvPr>
            <p:ph idx="1"/>
          </p:nvPr>
        </p:nvSpPr>
        <p:spPr>
          <a:xfrm>
            <a:off x="304800" y="1752600"/>
            <a:ext cx="8610600" cy="4754562"/>
          </a:xfrm>
        </p:spPr>
        <p:txBody>
          <a:bodyPr>
            <a:normAutofit fontScale="70000" lnSpcReduction="20000"/>
          </a:bodyPr>
          <a:lstStyle/>
          <a:p>
            <a:pPr marL="0" indent="0">
              <a:buNone/>
            </a:pPr>
            <a:r>
              <a:rPr lang="en-US" sz="7100" dirty="0" smtClean="0"/>
              <a:t>Sound </a:t>
            </a:r>
            <a:r>
              <a:rPr lang="en-US" sz="7100" dirty="0"/>
              <a:t>Physical </a:t>
            </a:r>
            <a:r>
              <a:rPr lang="en-US" sz="7100" dirty="0" smtClean="0"/>
              <a:t>Design:</a:t>
            </a:r>
          </a:p>
          <a:p>
            <a:pPr>
              <a:buFont typeface="Wingdings" pitchFamily="2" charset="2"/>
              <a:buChar char="Ø"/>
            </a:pPr>
            <a:r>
              <a:rPr lang="en-US" sz="7100" dirty="0" smtClean="0"/>
              <a:t>Regular</a:t>
            </a:r>
            <a:r>
              <a:rPr lang="en-US" sz="7100" dirty="0"/>
              <a:t>, Fine-Grained Physical </a:t>
            </a:r>
            <a:r>
              <a:rPr lang="en-US" sz="7100" dirty="0" smtClean="0"/>
              <a:t>Packaging.</a:t>
            </a:r>
          </a:p>
          <a:p>
            <a:pPr>
              <a:buFont typeface="Wingdings" pitchFamily="2" charset="2"/>
              <a:buChar char="Ø"/>
            </a:pPr>
            <a:r>
              <a:rPr lang="en-US" sz="7100" dirty="0" smtClean="0"/>
              <a:t>Uniform </a:t>
            </a:r>
            <a:r>
              <a:rPr lang="en-US" sz="7100" dirty="0"/>
              <a:t>Depth of Physical </a:t>
            </a:r>
            <a:r>
              <a:rPr lang="en-US" sz="7100" dirty="0" smtClean="0"/>
              <a:t>Aggregation.</a:t>
            </a:r>
          </a:p>
          <a:p>
            <a:pPr>
              <a:buFont typeface="Wingdings" pitchFamily="2" charset="2"/>
              <a:buChar char="Ø"/>
            </a:pPr>
            <a:r>
              <a:rPr lang="en-US" sz="7100" dirty="0" smtClean="0"/>
              <a:t>Logical/Physical Synergy.</a:t>
            </a:r>
            <a:r>
              <a:rPr lang="en-US" sz="3600" dirty="0"/>
              <a:t/>
            </a:r>
            <a:br>
              <a:rPr lang="en-US" sz="3600" dirty="0"/>
            </a:br>
            <a:r>
              <a:rPr lang="en-US" sz="3600" dirty="0" smtClean="0">
                <a:solidFill>
                  <a:schemeClr val="bg1">
                    <a:lumMod val="75000"/>
                  </a:schemeClr>
                </a:solidFill>
              </a:rPr>
              <a:t> </a:t>
            </a:r>
            <a:endParaRPr lang="en-US" sz="3600" dirty="0">
              <a:solidFill>
                <a:schemeClr val="bg1">
                  <a:lumMod val="75000"/>
                </a:schemeClr>
              </a:solidFill>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146</a:t>
            </a:fld>
            <a:endParaRPr lang="en-US"/>
          </a:p>
        </p:txBody>
      </p:sp>
    </p:spTree>
    <p:extLst>
      <p:ext uri="{BB962C8B-B14F-4D97-AF65-F5344CB8AC3E}">
        <p14:creationId xmlns:p14="http://schemas.microsoft.com/office/powerpoint/2010/main" val="3943131145"/>
      </p:ext>
    </p:extLst>
  </p:cSld>
  <p:clrMapOvr>
    <a:masterClrMapping/>
  </p:clrMapOvr>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ed Rectangle 4"/>
          <p:cNvSpPr/>
          <p:nvPr/>
        </p:nvSpPr>
        <p:spPr>
          <a:xfrm>
            <a:off x="228600" y="1524000"/>
            <a:ext cx="8763000" cy="4724400"/>
          </a:xfrm>
          <a:prstGeom prst="round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Organizing Principles</a:t>
            </a:r>
            <a:endParaRPr lang="en-US" sz="4000" dirty="0" smtClean="0"/>
          </a:p>
        </p:txBody>
      </p:sp>
      <p:sp>
        <p:nvSpPr>
          <p:cNvPr id="4" name="Content Placeholder 3"/>
          <p:cNvSpPr>
            <a:spLocks noGrp="1"/>
          </p:cNvSpPr>
          <p:nvPr>
            <p:ph idx="1"/>
          </p:nvPr>
        </p:nvSpPr>
        <p:spPr>
          <a:xfrm>
            <a:off x="304800" y="1752600"/>
            <a:ext cx="8610600" cy="4754562"/>
          </a:xfrm>
        </p:spPr>
        <p:txBody>
          <a:bodyPr>
            <a:normAutofit fontScale="70000" lnSpcReduction="20000"/>
          </a:bodyPr>
          <a:lstStyle/>
          <a:p>
            <a:pPr marL="0" indent="0">
              <a:buNone/>
            </a:pPr>
            <a:r>
              <a:rPr lang="en-US" sz="7100" dirty="0" smtClean="0"/>
              <a:t>Sound </a:t>
            </a:r>
            <a:r>
              <a:rPr lang="en-US" sz="7100" dirty="0"/>
              <a:t>Physical </a:t>
            </a:r>
            <a:r>
              <a:rPr lang="en-US" sz="7100" dirty="0" smtClean="0"/>
              <a:t>Design:</a:t>
            </a:r>
          </a:p>
          <a:p>
            <a:pPr>
              <a:buFont typeface="Wingdings" pitchFamily="2" charset="2"/>
              <a:buChar char="Ø"/>
            </a:pPr>
            <a:r>
              <a:rPr lang="en-US" sz="7100" dirty="0" smtClean="0">
                <a:solidFill>
                  <a:srgbClr val="C00000"/>
                </a:solidFill>
              </a:rPr>
              <a:t>Regular</a:t>
            </a:r>
            <a:r>
              <a:rPr lang="en-US" sz="7100" dirty="0">
                <a:solidFill>
                  <a:srgbClr val="C00000"/>
                </a:solidFill>
              </a:rPr>
              <a:t>, Fine-Grained Physical </a:t>
            </a:r>
            <a:r>
              <a:rPr lang="en-US" sz="7100" dirty="0" smtClean="0">
                <a:solidFill>
                  <a:srgbClr val="C00000"/>
                </a:solidFill>
              </a:rPr>
              <a:t>Packaging.</a:t>
            </a:r>
          </a:p>
          <a:p>
            <a:pPr>
              <a:buFont typeface="Wingdings" pitchFamily="2" charset="2"/>
              <a:buChar char="Ø"/>
            </a:pPr>
            <a:r>
              <a:rPr lang="en-US" sz="7100" dirty="0" smtClean="0">
                <a:solidFill>
                  <a:schemeClr val="bg1">
                    <a:lumMod val="75000"/>
                  </a:schemeClr>
                </a:solidFill>
              </a:rPr>
              <a:t>Uniform </a:t>
            </a:r>
            <a:r>
              <a:rPr lang="en-US" sz="7100" dirty="0">
                <a:solidFill>
                  <a:schemeClr val="bg1">
                    <a:lumMod val="75000"/>
                  </a:schemeClr>
                </a:solidFill>
              </a:rPr>
              <a:t>Depth of Physical </a:t>
            </a:r>
            <a:r>
              <a:rPr lang="en-US" sz="7100" dirty="0" smtClean="0">
                <a:solidFill>
                  <a:schemeClr val="bg1">
                    <a:lumMod val="75000"/>
                  </a:schemeClr>
                </a:solidFill>
              </a:rPr>
              <a:t>Aggregation.</a:t>
            </a:r>
          </a:p>
          <a:p>
            <a:pPr>
              <a:buFont typeface="Wingdings" pitchFamily="2" charset="2"/>
              <a:buChar char="Ø"/>
            </a:pPr>
            <a:r>
              <a:rPr lang="en-US" sz="7100" dirty="0" smtClean="0">
                <a:solidFill>
                  <a:schemeClr val="bg1">
                    <a:lumMod val="75000"/>
                  </a:schemeClr>
                </a:solidFill>
              </a:rPr>
              <a:t>Logical/Physical Synergy.</a:t>
            </a:r>
            <a:r>
              <a:rPr lang="en-US" sz="3600" dirty="0">
                <a:solidFill>
                  <a:schemeClr val="bg1">
                    <a:lumMod val="75000"/>
                  </a:schemeClr>
                </a:solidFill>
              </a:rPr>
              <a:t/>
            </a:r>
            <a:br>
              <a:rPr lang="en-US" sz="3600" dirty="0">
                <a:solidFill>
                  <a:schemeClr val="bg1">
                    <a:lumMod val="75000"/>
                  </a:schemeClr>
                </a:solidFill>
              </a:rPr>
            </a:br>
            <a:r>
              <a:rPr lang="en-US" sz="3600" dirty="0" smtClean="0">
                <a:solidFill>
                  <a:schemeClr val="bg1">
                    <a:lumMod val="75000"/>
                  </a:schemeClr>
                </a:solidFill>
              </a:rPr>
              <a:t> </a:t>
            </a:r>
            <a:endParaRPr lang="en-US" sz="3600" dirty="0">
              <a:solidFill>
                <a:schemeClr val="bg1">
                  <a:lumMod val="75000"/>
                </a:schemeClr>
              </a:solidFill>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147</a:t>
            </a:fld>
            <a:endParaRPr lang="en-US"/>
          </a:p>
        </p:txBody>
      </p:sp>
    </p:spTree>
    <p:extLst>
      <p:ext uri="{BB962C8B-B14F-4D97-AF65-F5344CB8AC3E}">
        <p14:creationId xmlns:p14="http://schemas.microsoft.com/office/powerpoint/2010/main" val="3483794855"/>
      </p:ext>
    </p:extLst>
  </p:cSld>
  <p:clrMapOvr>
    <a:masterClrMapping/>
  </p:clrMapOvr>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 versus Physical Design</a:t>
            </a:r>
            <a:endParaRPr lang="en-US" sz="4000" dirty="0" smtClean="0"/>
          </a:p>
        </p:txBody>
      </p:sp>
      <p:sp>
        <p:nvSpPr>
          <p:cNvPr id="4" name="Content Placeholder 3"/>
          <p:cNvSpPr>
            <a:spLocks noGrp="1"/>
          </p:cNvSpPr>
          <p:nvPr>
            <p:ph idx="1"/>
          </p:nvPr>
        </p:nvSpPr>
        <p:spPr>
          <a:xfrm>
            <a:off x="228600" y="1752600"/>
            <a:ext cx="8610600" cy="4754562"/>
          </a:xfrm>
        </p:spPr>
        <p:txBody>
          <a:bodyPr>
            <a:normAutofit/>
          </a:bodyPr>
          <a:lstStyle/>
          <a:p>
            <a:pPr eaLnBrk="1" hangingPunct="1">
              <a:lnSpc>
                <a:spcPct val="80000"/>
              </a:lnSpc>
              <a:buNone/>
            </a:pPr>
            <a:r>
              <a:rPr lang="en-US" dirty="0" smtClean="0"/>
              <a:t>What distinguishes </a:t>
            </a:r>
            <a:r>
              <a:rPr lang="en-US" i="1" dirty="0" smtClean="0">
                <a:solidFill>
                  <a:schemeClr val="accent2"/>
                </a:solidFill>
              </a:rPr>
              <a:t>Logical</a:t>
            </a:r>
            <a:r>
              <a:rPr lang="en-US" dirty="0" smtClean="0"/>
              <a:t> from </a:t>
            </a:r>
            <a:r>
              <a:rPr lang="en-US" i="1" dirty="0" smtClean="0">
                <a:solidFill>
                  <a:schemeClr val="accent2"/>
                </a:solidFill>
              </a:rPr>
              <a:t>Physical </a:t>
            </a:r>
            <a:r>
              <a:rPr lang="en-US" dirty="0" smtClean="0"/>
              <a:t>Design?</a:t>
            </a:r>
          </a:p>
          <a:p>
            <a:pPr eaLnBrk="1" hangingPunct="1">
              <a:lnSpc>
                <a:spcPct val="80000"/>
              </a:lnSpc>
              <a:buNone/>
            </a:pPr>
            <a:endParaRPr lang="en-US" dirty="0" smtClean="0"/>
          </a:p>
          <a:p>
            <a:pPr eaLnBrk="1" hangingPunct="1">
              <a:lnSpc>
                <a:spcPct val="80000"/>
              </a:lnSpc>
              <a:buNone/>
            </a:pPr>
            <a:endParaRPr lang="en-US" dirty="0" smtClean="0"/>
          </a:p>
          <a:p>
            <a:pPr eaLnBrk="1" hangingPunct="1">
              <a:lnSpc>
                <a:spcPct val="80000"/>
              </a:lnSpc>
              <a:buNone/>
            </a:pPr>
            <a:endParaRPr lang="en-US" dirty="0" smtClean="0"/>
          </a:p>
          <a:p>
            <a:pPr eaLnBrk="1" hangingPunct="1">
              <a:lnSpc>
                <a:spcPct val="80000"/>
              </a:lnSpc>
              <a:buNone/>
            </a:pPr>
            <a:endParaRPr lang="en-US" dirty="0" smtClean="0"/>
          </a:p>
          <a:p>
            <a:pPr eaLnBrk="1" hangingPunct="1">
              <a:lnSpc>
                <a:spcPct val="80000"/>
              </a:lnSpc>
              <a:buNone/>
            </a:pPr>
            <a:endParaRPr lang="en-US" dirty="0" smtClean="0"/>
          </a:p>
          <a:p>
            <a:pPr eaLnBrk="1" hangingPunct="1">
              <a:lnSpc>
                <a:spcPct val="80000"/>
              </a:lnSpc>
              <a:buNone/>
            </a:pPr>
            <a:endParaRPr lang="en-US" dirty="0" smtClean="0"/>
          </a:p>
          <a:p>
            <a:pPr eaLnBrk="1" hangingPunct="1">
              <a:lnSpc>
                <a:spcPct val="80000"/>
              </a:lnSpc>
              <a:buNone/>
            </a:pPr>
            <a:r>
              <a:rPr lang="en-US" dirty="0" smtClean="0">
                <a:solidFill>
                  <a:srgbClr val="C00000"/>
                </a:solidFill>
              </a:rPr>
              <a:t>                   </a:t>
            </a:r>
            <a:endParaRPr lang="en-US" dirty="0" smtClean="0"/>
          </a:p>
          <a:p>
            <a:pPr eaLnBrk="1" hangingPunct="1">
              <a:lnSpc>
                <a:spcPct val="80000"/>
              </a:lnSpc>
              <a:buNone/>
            </a:pPr>
            <a:endParaRPr lang="en-US" sz="2800" dirty="0" smtClean="0"/>
          </a:p>
        </p:txBody>
      </p:sp>
      <p:grpSp>
        <p:nvGrpSpPr>
          <p:cNvPr id="13" name="Group 12"/>
          <p:cNvGrpSpPr/>
          <p:nvPr/>
        </p:nvGrpSpPr>
        <p:grpSpPr>
          <a:xfrm>
            <a:off x="2257425" y="2590800"/>
            <a:ext cx="4600575" cy="2223790"/>
            <a:chOff x="2257425" y="2362200"/>
            <a:chExt cx="4600575" cy="2223790"/>
          </a:xfrm>
        </p:grpSpPr>
        <p:grpSp>
          <p:nvGrpSpPr>
            <p:cNvPr id="9" name="Group 8"/>
            <p:cNvGrpSpPr/>
            <p:nvPr/>
          </p:nvGrpSpPr>
          <p:grpSpPr>
            <a:xfrm>
              <a:off x="2286000" y="2362200"/>
              <a:ext cx="4572000" cy="2209800"/>
              <a:chOff x="3581400" y="2590800"/>
              <a:chExt cx="1447800" cy="685800"/>
            </a:xfrm>
          </p:grpSpPr>
          <p:sp>
            <p:nvSpPr>
              <p:cNvPr id="7" name="Rectangle 6"/>
              <p:cNvSpPr/>
              <p:nvPr/>
            </p:nvSpPr>
            <p:spPr bwMode="auto">
              <a:xfrm>
                <a:off x="3581400" y="2590800"/>
                <a:ext cx="1447800" cy="685800"/>
              </a:xfrm>
              <a:prstGeom prst="rect">
                <a:avLst/>
              </a:prstGeom>
              <a:solidFill>
                <a:schemeClr val="bg1">
                  <a:lumMod val="85000"/>
                </a:schemeClr>
              </a:soli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 name="Oval 7"/>
              <p:cNvSpPr/>
              <p:nvPr/>
            </p:nvSpPr>
            <p:spPr bwMode="auto">
              <a:xfrm>
                <a:off x="3733800" y="2743200"/>
                <a:ext cx="1143000" cy="381000"/>
              </a:xfrm>
              <a:prstGeom prst="ellipse">
                <a:avLst/>
              </a:prstGeom>
              <a:solidFill>
                <a:schemeClr val="bg1">
                  <a:lumMod val="95000"/>
                </a:schemeClr>
              </a:solidFill>
              <a:ln w="285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4400" dirty="0" smtClean="0">
                    <a:solidFill>
                      <a:srgbClr val="C00000"/>
                    </a:solidFill>
                    <a:latin typeface="Courier New" pitchFamily="49" charset="0"/>
                    <a:cs typeface="Courier New" pitchFamily="49" charset="0"/>
                  </a:rPr>
                  <a:t>Logical</a:t>
                </a:r>
                <a:endParaRPr lang="en-US" sz="4400" dirty="0">
                  <a:solidFill>
                    <a:srgbClr val="C00000"/>
                  </a:solidFill>
                  <a:latin typeface="Courier New" pitchFamily="49" charset="0"/>
                  <a:cs typeface="Courier New" pitchFamily="49" charset="0"/>
                </a:endParaRPr>
              </a:p>
            </p:txBody>
          </p:sp>
        </p:grpSp>
        <p:sp>
          <p:nvSpPr>
            <p:cNvPr id="10" name="TextBox 9"/>
            <p:cNvSpPr txBox="1"/>
            <p:nvPr/>
          </p:nvSpPr>
          <p:spPr>
            <a:xfrm>
              <a:off x="2257425" y="4124325"/>
              <a:ext cx="1676400" cy="461665"/>
            </a:xfrm>
            <a:prstGeom prst="rect">
              <a:avLst/>
            </a:prstGeom>
            <a:noFill/>
          </p:spPr>
          <p:txBody>
            <a:bodyPr wrap="square" rtlCol="0">
              <a:spAutoFit/>
            </a:bodyPr>
            <a:lstStyle/>
            <a:p>
              <a:r>
                <a:rPr lang="en-US" sz="2400" b="1" dirty="0" smtClean="0">
                  <a:solidFill>
                    <a:srgbClr val="C00000"/>
                  </a:solidFill>
                  <a:latin typeface="Arial Black" pitchFamily="34" charset="0"/>
                  <a:cs typeface="Courier New" pitchFamily="49" charset="0"/>
                </a:rPr>
                <a:t>physical</a:t>
              </a:r>
              <a:endParaRPr lang="en-US" sz="2400" b="1" dirty="0">
                <a:solidFill>
                  <a:srgbClr val="C00000"/>
                </a:solidFill>
                <a:latin typeface="Arial Black" pitchFamily="34" charset="0"/>
                <a:cs typeface="Courier New" pitchFamily="49" charset="0"/>
              </a:endParaRPr>
            </a:p>
          </p:txBody>
        </p: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148</a:t>
            </a:fld>
            <a:endParaRPr lang="en-US"/>
          </a:p>
        </p:txBody>
      </p:sp>
    </p:spTree>
    <p:extLst>
      <p:ext uri="{BB962C8B-B14F-4D97-AF65-F5344CB8AC3E}">
        <p14:creationId xmlns:p14="http://schemas.microsoft.com/office/powerpoint/2010/main" val="1657370660"/>
      </p:ext>
    </p:extLst>
  </p:cSld>
  <p:clrMapOvr>
    <a:masterClrMapping/>
  </p:clrMapOvr>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 versus Physical Design</a:t>
            </a:r>
            <a:endParaRPr lang="en-US" sz="4000" dirty="0" smtClean="0"/>
          </a:p>
        </p:txBody>
      </p:sp>
      <p:sp>
        <p:nvSpPr>
          <p:cNvPr id="4" name="Content Placeholder 3"/>
          <p:cNvSpPr>
            <a:spLocks noGrp="1"/>
          </p:cNvSpPr>
          <p:nvPr>
            <p:ph idx="1"/>
          </p:nvPr>
        </p:nvSpPr>
        <p:spPr>
          <a:xfrm>
            <a:off x="228600" y="1752600"/>
            <a:ext cx="8610600" cy="4754562"/>
          </a:xfrm>
        </p:spPr>
        <p:txBody>
          <a:bodyPr>
            <a:normAutofit/>
          </a:bodyPr>
          <a:lstStyle/>
          <a:p>
            <a:pPr eaLnBrk="1" hangingPunct="1">
              <a:lnSpc>
                <a:spcPct val="80000"/>
              </a:lnSpc>
              <a:buNone/>
            </a:pPr>
            <a:r>
              <a:rPr lang="en-US" dirty="0" smtClean="0"/>
              <a:t>What distinguishes </a:t>
            </a:r>
            <a:r>
              <a:rPr lang="en-US" i="1" dirty="0" smtClean="0">
                <a:solidFill>
                  <a:schemeClr val="accent2"/>
                </a:solidFill>
              </a:rPr>
              <a:t>Logical</a:t>
            </a:r>
            <a:r>
              <a:rPr lang="en-US" dirty="0" smtClean="0"/>
              <a:t> from </a:t>
            </a:r>
            <a:r>
              <a:rPr lang="en-US" i="1" dirty="0" smtClean="0">
                <a:solidFill>
                  <a:schemeClr val="accent2"/>
                </a:solidFill>
              </a:rPr>
              <a:t>Physical </a:t>
            </a:r>
            <a:r>
              <a:rPr lang="en-US" dirty="0" smtClean="0"/>
              <a:t>Design?</a:t>
            </a:r>
          </a:p>
          <a:p>
            <a:pPr eaLnBrk="1" hangingPunct="1">
              <a:lnSpc>
                <a:spcPct val="80000"/>
              </a:lnSpc>
              <a:buNone/>
            </a:pPr>
            <a:endParaRPr lang="en-US" dirty="0" smtClean="0"/>
          </a:p>
          <a:p>
            <a:pPr eaLnBrk="1" hangingPunct="1">
              <a:lnSpc>
                <a:spcPct val="80000"/>
              </a:lnSpc>
              <a:buNone/>
            </a:pPr>
            <a:endParaRPr lang="en-US" dirty="0" smtClean="0"/>
          </a:p>
          <a:p>
            <a:pPr eaLnBrk="1" hangingPunct="1">
              <a:lnSpc>
                <a:spcPct val="80000"/>
              </a:lnSpc>
              <a:buNone/>
            </a:pPr>
            <a:endParaRPr lang="en-US" dirty="0" smtClean="0"/>
          </a:p>
          <a:p>
            <a:pPr eaLnBrk="1" hangingPunct="1">
              <a:lnSpc>
                <a:spcPct val="80000"/>
              </a:lnSpc>
              <a:buNone/>
            </a:pPr>
            <a:endParaRPr lang="en-US" dirty="0" smtClean="0"/>
          </a:p>
          <a:p>
            <a:pPr eaLnBrk="1" hangingPunct="1">
              <a:lnSpc>
                <a:spcPct val="80000"/>
              </a:lnSpc>
              <a:buNone/>
            </a:pPr>
            <a:endParaRPr lang="en-US" dirty="0" smtClean="0"/>
          </a:p>
          <a:p>
            <a:pPr eaLnBrk="1" hangingPunct="1">
              <a:lnSpc>
                <a:spcPct val="80000"/>
              </a:lnSpc>
              <a:buNone/>
            </a:pPr>
            <a:endParaRPr lang="en-US" dirty="0" smtClean="0"/>
          </a:p>
          <a:p>
            <a:pPr eaLnBrk="1" hangingPunct="1">
              <a:lnSpc>
                <a:spcPct val="80000"/>
              </a:lnSpc>
              <a:buNone/>
            </a:pPr>
            <a:r>
              <a:rPr lang="en-US" dirty="0" smtClean="0">
                <a:solidFill>
                  <a:srgbClr val="C00000"/>
                </a:solidFill>
              </a:rPr>
              <a:t>                    Logical:</a:t>
            </a:r>
            <a:r>
              <a:rPr lang="en-US" dirty="0" smtClean="0"/>
              <a:t> Classes and Functions</a:t>
            </a:r>
          </a:p>
          <a:p>
            <a:pPr eaLnBrk="1" hangingPunct="1">
              <a:lnSpc>
                <a:spcPct val="80000"/>
              </a:lnSpc>
              <a:buNone/>
            </a:pPr>
            <a:r>
              <a:rPr lang="en-US" dirty="0" smtClean="0">
                <a:solidFill>
                  <a:srgbClr val="C00000"/>
                </a:solidFill>
              </a:rPr>
              <a:t>                   </a:t>
            </a:r>
            <a:endParaRPr lang="en-US" dirty="0" smtClean="0"/>
          </a:p>
          <a:p>
            <a:pPr eaLnBrk="1" hangingPunct="1">
              <a:lnSpc>
                <a:spcPct val="80000"/>
              </a:lnSpc>
              <a:buNone/>
            </a:pPr>
            <a:endParaRPr lang="en-US" sz="2800" dirty="0" smtClean="0"/>
          </a:p>
        </p:txBody>
      </p:sp>
      <p:grpSp>
        <p:nvGrpSpPr>
          <p:cNvPr id="13" name="Group 12"/>
          <p:cNvGrpSpPr/>
          <p:nvPr/>
        </p:nvGrpSpPr>
        <p:grpSpPr>
          <a:xfrm>
            <a:off x="2257425" y="2590800"/>
            <a:ext cx="4600575" cy="2223790"/>
            <a:chOff x="2257425" y="2362200"/>
            <a:chExt cx="4600575" cy="2223790"/>
          </a:xfrm>
        </p:grpSpPr>
        <p:grpSp>
          <p:nvGrpSpPr>
            <p:cNvPr id="9" name="Group 8"/>
            <p:cNvGrpSpPr/>
            <p:nvPr/>
          </p:nvGrpSpPr>
          <p:grpSpPr>
            <a:xfrm>
              <a:off x="2286000" y="2362200"/>
              <a:ext cx="4572000" cy="2209800"/>
              <a:chOff x="3581400" y="2590800"/>
              <a:chExt cx="1447800" cy="685800"/>
            </a:xfrm>
          </p:grpSpPr>
          <p:sp>
            <p:nvSpPr>
              <p:cNvPr id="7" name="Rectangle 6"/>
              <p:cNvSpPr/>
              <p:nvPr/>
            </p:nvSpPr>
            <p:spPr bwMode="auto">
              <a:xfrm>
                <a:off x="3581400" y="2590800"/>
                <a:ext cx="1447800" cy="685800"/>
              </a:xfrm>
              <a:prstGeom prst="rect">
                <a:avLst/>
              </a:prstGeom>
              <a:solidFill>
                <a:schemeClr val="bg1">
                  <a:lumMod val="85000"/>
                </a:schemeClr>
              </a:soli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 name="Oval 7"/>
              <p:cNvSpPr/>
              <p:nvPr/>
            </p:nvSpPr>
            <p:spPr bwMode="auto">
              <a:xfrm>
                <a:off x="3733800" y="2743200"/>
                <a:ext cx="1143000" cy="381000"/>
              </a:xfrm>
              <a:prstGeom prst="ellipse">
                <a:avLst/>
              </a:prstGeom>
              <a:solidFill>
                <a:schemeClr val="bg1">
                  <a:lumMod val="95000"/>
                </a:schemeClr>
              </a:solidFill>
              <a:ln w="285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4400" dirty="0" smtClean="0">
                    <a:solidFill>
                      <a:srgbClr val="C00000"/>
                    </a:solidFill>
                    <a:latin typeface="Courier New" pitchFamily="49" charset="0"/>
                    <a:cs typeface="Courier New" pitchFamily="49" charset="0"/>
                  </a:rPr>
                  <a:t>Logical</a:t>
                </a:r>
                <a:endParaRPr lang="en-US" sz="4400" dirty="0">
                  <a:solidFill>
                    <a:srgbClr val="C00000"/>
                  </a:solidFill>
                  <a:latin typeface="Courier New" pitchFamily="49" charset="0"/>
                  <a:cs typeface="Courier New" pitchFamily="49" charset="0"/>
                </a:endParaRPr>
              </a:p>
            </p:txBody>
          </p:sp>
        </p:grpSp>
        <p:sp>
          <p:nvSpPr>
            <p:cNvPr id="10" name="TextBox 9"/>
            <p:cNvSpPr txBox="1"/>
            <p:nvPr/>
          </p:nvSpPr>
          <p:spPr>
            <a:xfrm>
              <a:off x="2257425" y="4124325"/>
              <a:ext cx="1676400" cy="461665"/>
            </a:xfrm>
            <a:prstGeom prst="rect">
              <a:avLst/>
            </a:prstGeom>
            <a:noFill/>
          </p:spPr>
          <p:txBody>
            <a:bodyPr wrap="square" rtlCol="0">
              <a:spAutoFit/>
            </a:bodyPr>
            <a:lstStyle/>
            <a:p>
              <a:r>
                <a:rPr lang="en-US" sz="2400" b="1" dirty="0" smtClean="0">
                  <a:solidFill>
                    <a:srgbClr val="C00000"/>
                  </a:solidFill>
                  <a:latin typeface="Arial Black" pitchFamily="34" charset="0"/>
                  <a:cs typeface="Courier New" pitchFamily="49" charset="0"/>
                </a:rPr>
                <a:t>physical</a:t>
              </a:r>
              <a:endParaRPr lang="en-US" sz="2400" b="1" dirty="0">
                <a:solidFill>
                  <a:srgbClr val="C00000"/>
                </a:solidFill>
                <a:latin typeface="Arial Black" pitchFamily="34" charset="0"/>
                <a:cs typeface="Courier New" pitchFamily="49" charset="0"/>
              </a:endParaRPr>
            </a:p>
          </p:txBody>
        </p: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149</a:t>
            </a:fld>
            <a:endParaRPr lang="en-US"/>
          </a:p>
        </p:txBody>
      </p:sp>
    </p:spTree>
    <p:extLst>
      <p:ext uri="{BB962C8B-B14F-4D97-AF65-F5344CB8AC3E}">
        <p14:creationId xmlns:p14="http://schemas.microsoft.com/office/powerpoint/2010/main" val="3626169949"/>
      </p:ext>
    </p:extLst>
  </p:cSld>
  <p:clrMapOvr>
    <a:masterClrMapping/>
  </p:clrMapOvr>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 versus Physical Design</a:t>
            </a:r>
            <a:endParaRPr lang="en-US" sz="4000" dirty="0" smtClean="0"/>
          </a:p>
        </p:txBody>
      </p:sp>
      <p:sp>
        <p:nvSpPr>
          <p:cNvPr id="4" name="Content Placeholder 3"/>
          <p:cNvSpPr>
            <a:spLocks noGrp="1"/>
          </p:cNvSpPr>
          <p:nvPr>
            <p:ph idx="1"/>
          </p:nvPr>
        </p:nvSpPr>
        <p:spPr>
          <a:xfrm>
            <a:off x="228600" y="1752600"/>
            <a:ext cx="8610600" cy="4754562"/>
          </a:xfrm>
        </p:spPr>
        <p:txBody>
          <a:bodyPr>
            <a:normAutofit/>
          </a:bodyPr>
          <a:lstStyle/>
          <a:p>
            <a:pPr eaLnBrk="1" hangingPunct="1">
              <a:lnSpc>
                <a:spcPct val="80000"/>
              </a:lnSpc>
              <a:buNone/>
            </a:pPr>
            <a:r>
              <a:rPr lang="en-US" dirty="0" smtClean="0"/>
              <a:t>What distinguishes </a:t>
            </a:r>
            <a:r>
              <a:rPr lang="en-US" i="1" dirty="0" smtClean="0">
                <a:solidFill>
                  <a:schemeClr val="accent2"/>
                </a:solidFill>
              </a:rPr>
              <a:t>Logical</a:t>
            </a:r>
            <a:r>
              <a:rPr lang="en-US" dirty="0" smtClean="0"/>
              <a:t> from </a:t>
            </a:r>
            <a:r>
              <a:rPr lang="en-US" i="1" dirty="0" smtClean="0">
                <a:solidFill>
                  <a:schemeClr val="accent2"/>
                </a:solidFill>
              </a:rPr>
              <a:t>Physical </a:t>
            </a:r>
            <a:r>
              <a:rPr lang="en-US" dirty="0" smtClean="0"/>
              <a:t>Design?</a:t>
            </a:r>
          </a:p>
          <a:p>
            <a:pPr eaLnBrk="1" hangingPunct="1">
              <a:lnSpc>
                <a:spcPct val="80000"/>
              </a:lnSpc>
              <a:buNone/>
            </a:pPr>
            <a:endParaRPr lang="en-US" dirty="0" smtClean="0"/>
          </a:p>
          <a:p>
            <a:pPr eaLnBrk="1" hangingPunct="1">
              <a:lnSpc>
                <a:spcPct val="80000"/>
              </a:lnSpc>
              <a:buNone/>
            </a:pPr>
            <a:endParaRPr lang="en-US" dirty="0" smtClean="0"/>
          </a:p>
          <a:p>
            <a:pPr eaLnBrk="1" hangingPunct="1">
              <a:lnSpc>
                <a:spcPct val="80000"/>
              </a:lnSpc>
              <a:buNone/>
            </a:pPr>
            <a:endParaRPr lang="en-US" dirty="0" smtClean="0"/>
          </a:p>
          <a:p>
            <a:pPr eaLnBrk="1" hangingPunct="1">
              <a:lnSpc>
                <a:spcPct val="80000"/>
              </a:lnSpc>
              <a:buNone/>
            </a:pPr>
            <a:endParaRPr lang="en-US" dirty="0" smtClean="0"/>
          </a:p>
          <a:p>
            <a:pPr eaLnBrk="1" hangingPunct="1">
              <a:lnSpc>
                <a:spcPct val="80000"/>
              </a:lnSpc>
              <a:buNone/>
            </a:pPr>
            <a:endParaRPr lang="en-US" dirty="0" smtClean="0"/>
          </a:p>
          <a:p>
            <a:pPr eaLnBrk="1" hangingPunct="1">
              <a:lnSpc>
                <a:spcPct val="80000"/>
              </a:lnSpc>
              <a:buNone/>
            </a:pPr>
            <a:endParaRPr lang="en-US" dirty="0" smtClean="0"/>
          </a:p>
          <a:p>
            <a:pPr eaLnBrk="1" hangingPunct="1">
              <a:lnSpc>
                <a:spcPct val="80000"/>
              </a:lnSpc>
              <a:buNone/>
            </a:pPr>
            <a:r>
              <a:rPr lang="en-US" dirty="0" smtClean="0">
                <a:solidFill>
                  <a:srgbClr val="C00000"/>
                </a:solidFill>
              </a:rPr>
              <a:t>                    Logical:</a:t>
            </a:r>
            <a:r>
              <a:rPr lang="en-US" dirty="0" smtClean="0"/>
              <a:t> Classes and Functions</a:t>
            </a:r>
          </a:p>
          <a:p>
            <a:pPr eaLnBrk="1" hangingPunct="1">
              <a:lnSpc>
                <a:spcPct val="80000"/>
              </a:lnSpc>
              <a:buNone/>
            </a:pPr>
            <a:r>
              <a:rPr lang="en-US" dirty="0" smtClean="0">
                <a:solidFill>
                  <a:srgbClr val="C00000"/>
                </a:solidFill>
              </a:rPr>
              <a:t>                  Physical: </a:t>
            </a:r>
            <a:r>
              <a:rPr lang="en-US" dirty="0" smtClean="0"/>
              <a:t>Files and Libraries</a:t>
            </a:r>
          </a:p>
          <a:p>
            <a:pPr eaLnBrk="1" hangingPunct="1">
              <a:lnSpc>
                <a:spcPct val="80000"/>
              </a:lnSpc>
              <a:buNone/>
            </a:pPr>
            <a:endParaRPr lang="en-US" sz="2800" dirty="0" smtClean="0"/>
          </a:p>
        </p:txBody>
      </p:sp>
      <p:grpSp>
        <p:nvGrpSpPr>
          <p:cNvPr id="13" name="Group 12"/>
          <p:cNvGrpSpPr/>
          <p:nvPr/>
        </p:nvGrpSpPr>
        <p:grpSpPr>
          <a:xfrm>
            <a:off x="2257425" y="2590800"/>
            <a:ext cx="4600575" cy="2223790"/>
            <a:chOff x="2257425" y="2362200"/>
            <a:chExt cx="4600575" cy="2223790"/>
          </a:xfrm>
        </p:grpSpPr>
        <p:grpSp>
          <p:nvGrpSpPr>
            <p:cNvPr id="9" name="Group 8"/>
            <p:cNvGrpSpPr/>
            <p:nvPr/>
          </p:nvGrpSpPr>
          <p:grpSpPr>
            <a:xfrm>
              <a:off x="2286000" y="2362200"/>
              <a:ext cx="4572000" cy="2209800"/>
              <a:chOff x="3581400" y="2590800"/>
              <a:chExt cx="1447800" cy="685800"/>
            </a:xfrm>
          </p:grpSpPr>
          <p:sp>
            <p:nvSpPr>
              <p:cNvPr id="7" name="Rectangle 6"/>
              <p:cNvSpPr/>
              <p:nvPr/>
            </p:nvSpPr>
            <p:spPr bwMode="auto">
              <a:xfrm>
                <a:off x="3581400" y="2590800"/>
                <a:ext cx="1447800" cy="685800"/>
              </a:xfrm>
              <a:prstGeom prst="rect">
                <a:avLst/>
              </a:prstGeom>
              <a:solidFill>
                <a:schemeClr val="bg1">
                  <a:lumMod val="85000"/>
                </a:schemeClr>
              </a:soli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 name="Oval 7"/>
              <p:cNvSpPr/>
              <p:nvPr/>
            </p:nvSpPr>
            <p:spPr bwMode="auto">
              <a:xfrm>
                <a:off x="3733800" y="2743200"/>
                <a:ext cx="1143000" cy="381000"/>
              </a:xfrm>
              <a:prstGeom prst="ellipse">
                <a:avLst/>
              </a:prstGeom>
              <a:solidFill>
                <a:schemeClr val="bg1">
                  <a:lumMod val="95000"/>
                </a:schemeClr>
              </a:solidFill>
              <a:ln w="285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4400" dirty="0" smtClean="0">
                    <a:solidFill>
                      <a:srgbClr val="C00000"/>
                    </a:solidFill>
                    <a:latin typeface="Courier New" pitchFamily="49" charset="0"/>
                    <a:cs typeface="Courier New" pitchFamily="49" charset="0"/>
                  </a:rPr>
                  <a:t>Logical</a:t>
                </a:r>
                <a:endParaRPr lang="en-US" sz="4400" dirty="0">
                  <a:solidFill>
                    <a:srgbClr val="C00000"/>
                  </a:solidFill>
                  <a:latin typeface="Courier New" pitchFamily="49" charset="0"/>
                  <a:cs typeface="Courier New" pitchFamily="49" charset="0"/>
                </a:endParaRPr>
              </a:p>
            </p:txBody>
          </p:sp>
        </p:grpSp>
        <p:sp>
          <p:nvSpPr>
            <p:cNvPr id="10" name="TextBox 9"/>
            <p:cNvSpPr txBox="1"/>
            <p:nvPr/>
          </p:nvSpPr>
          <p:spPr>
            <a:xfrm>
              <a:off x="2257425" y="4124325"/>
              <a:ext cx="1676400" cy="461665"/>
            </a:xfrm>
            <a:prstGeom prst="rect">
              <a:avLst/>
            </a:prstGeom>
            <a:noFill/>
          </p:spPr>
          <p:txBody>
            <a:bodyPr wrap="square" rtlCol="0">
              <a:spAutoFit/>
            </a:bodyPr>
            <a:lstStyle/>
            <a:p>
              <a:r>
                <a:rPr lang="en-US" sz="2400" b="1" dirty="0" smtClean="0">
                  <a:solidFill>
                    <a:srgbClr val="C00000"/>
                  </a:solidFill>
                  <a:latin typeface="Arial Black" pitchFamily="34" charset="0"/>
                  <a:cs typeface="Courier New" pitchFamily="49" charset="0"/>
                </a:rPr>
                <a:t>physical</a:t>
              </a:r>
              <a:endParaRPr lang="en-US" sz="2400" b="1" dirty="0">
                <a:solidFill>
                  <a:srgbClr val="C00000"/>
                </a:solidFill>
                <a:latin typeface="Arial Black" pitchFamily="34" charset="0"/>
                <a:cs typeface="Courier New" pitchFamily="49" charset="0"/>
              </a:endParaRPr>
            </a:p>
          </p:txBody>
        </p: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150</a:t>
            </a:fld>
            <a:endParaRPr lang="en-US"/>
          </a:p>
        </p:txBody>
      </p:sp>
    </p:spTree>
    <p:extLst>
      <p:ext uri="{BB962C8B-B14F-4D97-AF65-F5344CB8AC3E}">
        <p14:creationId xmlns:p14="http://schemas.microsoft.com/office/powerpoint/2010/main" val="739426568"/>
      </p:ext>
    </p:extLst>
  </p:cSld>
  <p:clrMapOvr>
    <a:masterClrMapping/>
  </p:clrMapOvr>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 versus Physical Design</a:t>
            </a:r>
            <a:endParaRPr lang="en-US" sz="4000" dirty="0" smtClean="0"/>
          </a:p>
        </p:txBody>
      </p:sp>
      <p:sp>
        <p:nvSpPr>
          <p:cNvPr id="4" name="Content Placeholder 3"/>
          <p:cNvSpPr>
            <a:spLocks noGrp="1"/>
          </p:cNvSpPr>
          <p:nvPr>
            <p:ph idx="1"/>
          </p:nvPr>
        </p:nvSpPr>
        <p:spPr>
          <a:xfrm>
            <a:off x="228600" y="1722438"/>
            <a:ext cx="8610600" cy="4754562"/>
          </a:xfrm>
          <a:solidFill>
            <a:schemeClr val="bg1"/>
          </a:solidFill>
        </p:spPr>
        <p:txBody>
          <a:bodyPr>
            <a:normAutofit/>
          </a:bodyPr>
          <a:lstStyle/>
          <a:p>
            <a:pPr algn="ctr" eaLnBrk="1" hangingPunct="1">
              <a:lnSpc>
                <a:spcPct val="80000"/>
              </a:lnSpc>
              <a:buNone/>
            </a:pPr>
            <a:r>
              <a:rPr lang="en-US" sz="4000" i="1" dirty="0" smtClean="0">
                <a:solidFill>
                  <a:srgbClr val="C00000"/>
                </a:solidFill>
              </a:rPr>
              <a:t>Logical</a:t>
            </a:r>
            <a:r>
              <a:rPr lang="en-US" sz="4000" dirty="0" smtClean="0"/>
              <a:t> content aggregated into a</a:t>
            </a:r>
          </a:p>
          <a:p>
            <a:pPr algn="ctr" eaLnBrk="1" hangingPunct="1">
              <a:lnSpc>
                <a:spcPct val="80000"/>
              </a:lnSpc>
              <a:buNone/>
            </a:pPr>
            <a:r>
              <a:rPr lang="en-US" sz="4000" i="1" dirty="0" smtClean="0">
                <a:solidFill>
                  <a:srgbClr val="C00000"/>
                </a:solidFill>
              </a:rPr>
              <a:t>Physical</a:t>
            </a:r>
            <a:r>
              <a:rPr lang="en-US" sz="4000" dirty="0" smtClean="0"/>
              <a:t> hierarchy of </a:t>
            </a:r>
            <a:r>
              <a:rPr lang="en-US" sz="4000" b="1" i="1" dirty="0" smtClean="0"/>
              <a:t>components</a:t>
            </a:r>
          </a:p>
        </p:txBody>
      </p:sp>
      <p:sp>
        <p:nvSpPr>
          <p:cNvPr id="54" name="Rectangle 2"/>
          <p:cNvSpPr>
            <a:spLocks noChangeArrowheads="1"/>
          </p:cNvSpPr>
          <p:nvPr/>
        </p:nvSpPr>
        <p:spPr bwMode="auto">
          <a:xfrm>
            <a:off x="6400800" y="3657600"/>
            <a:ext cx="1752600" cy="758825"/>
          </a:xfrm>
          <a:prstGeom prst="rect">
            <a:avLst/>
          </a:prstGeom>
          <a:solidFill>
            <a:schemeClr val="accent5">
              <a:lumMod val="40000"/>
              <a:lumOff val="60000"/>
            </a:schemeClr>
          </a:solidFill>
          <a:ln w="19050">
            <a:solidFill>
              <a:srgbClr val="800000"/>
            </a:solidFill>
            <a:miter lim="800000"/>
            <a:headEnd/>
            <a:tailEnd/>
          </a:ln>
          <a:effectLst/>
        </p:spPr>
        <p:txBody>
          <a:bodyPr wrap="none" anchor="ctr"/>
          <a:lstStyle/>
          <a:p>
            <a:endParaRPr lang="en-US"/>
          </a:p>
        </p:txBody>
      </p:sp>
      <p:sp>
        <p:nvSpPr>
          <p:cNvPr id="59" name="Rectangle 9"/>
          <p:cNvSpPr>
            <a:spLocks noChangeArrowheads="1"/>
          </p:cNvSpPr>
          <p:nvPr/>
        </p:nvSpPr>
        <p:spPr bwMode="auto">
          <a:xfrm>
            <a:off x="4136851" y="3352800"/>
            <a:ext cx="803449" cy="467458"/>
          </a:xfrm>
          <a:prstGeom prst="rect">
            <a:avLst/>
          </a:prstGeom>
          <a:solidFill>
            <a:schemeClr val="bg1">
              <a:lumMod val="75000"/>
            </a:schemeClr>
          </a:solidFill>
          <a:ln w="19050">
            <a:solidFill>
              <a:schemeClr val="tx2"/>
            </a:solidFill>
            <a:miter lim="800000"/>
            <a:headEnd/>
            <a:tailEnd/>
          </a:ln>
          <a:effectLst/>
        </p:spPr>
        <p:txBody>
          <a:bodyPr wrap="none" anchor="ctr"/>
          <a:lstStyle/>
          <a:p>
            <a:endParaRPr lang="en-US">
              <a:solidFill>
                <a:schemeClr val="bg1">
                  <a:lumMod val="85000"/>
                </a:schemeClr>
              </a:solidFill>
            </a:endParaRPr>
          </a:p>
        </p:txBody>
      </p:sp>
      <p:sp>
        <p:nvSpPr>
          <p:cNvPr id="60" name="AutoShape 10"/>
          <p:cNvSpPr>
            <a:spLocks noChangeArrowheads="1"/>
          </p:cNvSpPr>
          <p:nvPr/>
        </p:nvSpPr>
        <p:spPr bwMode="auto">
          <a:xfrm>
            <a:off x="4285685" y="3486150"/>
            <a:ext cx="505782" cy="200758"/>
          </a:xfrm>
          <a:prstGeom prst="roundRect">
            <a:avLst>
              <a:gd name="adj" fmla="val 12495"/>
            </a:avLst>
          </a:prstGeom>
          <a:solidFill>
            <a:schemeClr val="bg1"/>
          </a:solidFill>
          <a:ln w="25400">
            <a:solidFill>
              <a:schemeClr val="accent1">
                <a:lumMod val="75000"/>
              </a:schemeClr>
            </a:solidFill>
            <a:round/>
            <a:headEnd/>
            <a:tailEnd/>
          </a:ln>
          <a:effectLst/>
        </p:spPr>
        <p:txBody>
          <a:bodyPr wrap="none" anchor="ctr"/>
          <a:lstStyle/>
          <a:p>
            <a:endParaRPr lang="en-US"/>
          </a:p>
        </p:txBody>
      </p:sp>
      <p:sp>
        <p:nvSpPr>
          <p:cNvPr id="61" name="Rectangle 11"/>
          <p:cNvSpPr>
            <a:spLocks noChangeArrowheads="1"/>
          </p:cNvSpPr>
          <p:nvPr/>
        </p:nvSpPr>
        <p:spPr bwMode="auto">
          <a:xfrm>
            <a:off x="3713054" y="3897923"/>
            <a:ext cx="803449" cy="467458"/>
          </a:xfrm>
          <a:prstGeom prst="rect">
            <a:avLst/>
          </a:prstGeom>
          <a:solidFill>
            <a:schemeClr val="bg1">
              <a:lumMod val="75000"/>
            </a:schemeClr>
          </a:solidFill>
          <a:ln w="19050">
            <a:solidFill>
              <a:schemeClr val="tx2"/>
            </a:solidFill>
            <a:miter lim="800000"/>
            <a:headEnd/>
            <a:tailEnd/>
          </a:ln>
          <a:effectLst/>
        </p:spPr>
        <p:txBody>
          <a:bodyPr wrap="none" anchor="ctr"/>
          <a:lstStyle/>
          <a:p>
            <a:endParaRPr lang="en-US">
              <a:solidFill>
                <a:schemeClr val="bg1">
                  <a:lumMod val="85000"/>
                </a:schemeClr>
              </a:solidFill>
            </a:endParaRPr>
          </a:p>
        </p:txBody>
      </p:sp>
      <p:sp>
        <p:nvSpPr>
          <p:cNvPr id="62" name="AutoShape 12"/>
          <p:cNvSpPr>
            <a:spLocks noChangeArrowheads="1"/>
          </p:cNvSpPr>
          <p:nvPr/>
        </p:nvSpPr>
        <p:spPr bwMode="auto">
          <a:xfrm>
            <a:off x="3861887" y="4031273"/>
            <a:ext cx="505782" cy="200758"/>
          </a:xfrm>
          <a:prstGeom prst="roundRect">
            <a:avLst>
              <a:gd name="adj" fmla="val 12495"/>
            </a:avLst>
          </a:prstGeom>
          <a:solidFill>
            <a:schemeClr val="bg1"/>
          </a:solidFill>
          <a:ln w="25400">
            <a:solidFill>
              <a:schemeClr val="accent1">
                <a:lumMod val="75000"/>
              </a:schemeClr>
            </a:solidFill>
            <a:round/>
            <a:headEnd/>
            <a:tailEnd/>
          </a:ln>
          <a:effectLst/>
        </p:spPr>
        <p:txBody>
          <a:bodyPr wrap="none" anchor="ctr"/>
          <a:lstStyle/>
          <a:p>
            <a:endParaRPr lang="en-US"/>
          </a:p>
        </p:txBody>
      </p:sp>
      <p:sp>
        <p:nvSpPr>
          <p:cNvPr id="63" name="Rectangle 13"/>
          <p:cNvSpPr>
            <a:spLocks noChangeArrowheads="1"/>
          </p:cNvSpPr>
          <p:nvPr/>
        </p:nvSpPr>
        <p:spPr bwMode="auto">
          <a:xfrm>
            <a:off x="4621191" y="3897923"/>
            <a:ext cx="803449" cy="467458"/>
          </a:xfrm>
          <a:prstGeom prst="rect">
            <a:avLst/>
          </a:prstGeom>
          <a:solidFill>
            <a:schemeClr val="bg1">
              <a:lumMod val="75000"/>
            </a:schemeClr>
          </a:solidFill>
          <a:ln w="19050">
            <a:solidFill>
              <a:schemeClr val="tx2"/>
            </a:solidFill>
            <a:miter lim="800000"/>
            <a:headEnd/>
            <a:tailEnd/>
          </a:ln>
          <a:effectLst/>
        </p:spPr>
        <p:txBody>
          <a:bodyPr wrap="none" anchor="ctr"/>
          <a:lstStyle/>
          <a:p>
            <a:endParaRPr lang="en-US">
              <a:solidFill>
                <a:schemeClr val="bg1">
                  <a:lumMod val="85000"/>
                </a:schemeClr>
              </a:solidFill>
            </a:endParaRPr>
          </a:p>
        </p:txBody>
      </p:sp>
      <p:sp>
        <p:nvSpPr>
          <p:cNvPr id="64" name="AutoShape 14"/>
          <p:cNvSpPr>
            <a:spLocks noChangeArrowheads="1"/>
          </p:cNvSpPr>
          <p:nvPr/>
        </p:nvSpPr>
        <p:spPr bwMode="auto">
          <a:xfrm>
            <a:off x="4770024" y="4031273"/>
            <a:ext cx="505782" cy="200758"/>
          </a:xfrm>
          <a:prstGeom prst="roundRect">
            <a:avLst>
              <a:gd name="adj" fmla="val 12495"/>
            </a:avLst>
          </a:prstGeom>
          <a:solidFill>
            <a:schemeClr val="bg1"/>
          </a:solidFill>
          <a:ln w="25400">
            <a:solidFill>
              <a:schemeClr val="accent1">
                <a:lumMod val="75000"/>
              </a:schemeClr>
            </a:solidFill>
            <a:round/>
            <a:headEnd/>
            <a:tailEnd/>
          </a:ln>
          <a:effectLst/>
        </p:spPr>
        <p:txBody>
          <a:bodyPr wrap="none" anchor="ctr"/>
          <a:lstStyle/>
          <a:p>
            <a:endParaRPr lang="en-US"/>
          </a:p>
        </p:txBody>
      </p:sp>
      <p:sp>
        <p:nvSpPr>
          <p:cNvPr id="65" name="Rectangle 15"/>
          <p:cNvSpPr>
            <a:spLocks noChangeArrowheads="1"/>
          </p:cNvSpPr>
          <p:nvPr/>
        </p:nvSpPr>
        <p:spPr bwMode="auto">
          <a:xfrm>
            <a:off x="3228714" y="4460631"/>
            <a:ext cx="803449" cy="467458"/>
          </a:xfrm>
          <a:prstGeom prst="rect">
            <a:avLst/>
          </a:prstGeom>
          <a:solidFill>
            <a:schemeClr val="bg1">
              <a:lumMod val="75000"/>
            </a:schemeClr>
          </a:solidFill>
          <a:ln w="19050">
            <a:solidFill>
              <a:schemeClr val="tx2"/>
            </a:solidFill>
            <a:miter lim="800000"/>
            <a:headEnd/>
            <a:tailEnd/>
          </a:ln>
          <a:effectLst/>
        </p:spPr>
        <p:txBody>
          <a:bodyPr wrap="none" anchor="ctr"/>
          <a:lstStyle/>
          <a:p>
            <a:endParaRPr lang="en-US">
              <a:solidFill>
                <a:schemeClr val="bg1">
                  <a:lumMod val="85000"/>
                </a:schemeClr>
              </a:solidFill>
            </a:endParaRPr>
          </a:p>
        </p:txBody>
      </p:sp>
      <p:sp>
        <p:nvSpPr>
          <p:cNvPr id="66" name="AutoShape 16"/>
          <p:cNvSpPr>
            <a:spLocks noChangeArrowheads="1"/>
          </p:cNvSpPr>
          <p:nvPr/>
        </p:nvSpPr>
        <p:spPr bwMode="auto">
          <a:xfrm>
            <a:off x="3377548" y="4593981"/>
            <a:ext cx="505782" cy="200758"/>
          </a:xfrm>
          <a:prstGeom prst="roundRect">
            <a:avLst>
              <a:gd name="adj" fmla="val 12495"/>
            </a:avLst>
          </a:prstGeom>
          <a:solidFill>
            <a:schemeClr val="bg1"/>
          </a:solidFill>
          <a:ln w="25400">
            <a:solidFill>
              <a:schemeClr val="accent1">
                <a:lumMod val="75000"/>
              </a:schemeClr>
            </a:solidFill>
            <a:round/>
            <a:headEnd/>
            <a:tailEnd/>
          </a:ln>
          <a:effectLst/>
        </p:spPr>
        <p:txBody>
          <a:bodyPr wrap="none" anchor="ctr"/>
          <a:lstStyle/>
          <a:p>
            <a:endParaRPr lang="en-US"/>
          </a:p>
        </p:txBody>
      </p:sp>
      <p:sp>
        <p:nvSpPr>
          <p:cNvPr id="67" name="Rectangle 17"/>
          <p:cNvSpPr>
            <a:spLocks noChangeArrowheads="1"/>
          </p:cNvSpPr>
          <p:nvPr/>
        </p:nvSpPr>
        <p:spPr bwMode="auto">
          <a:xfrm>
            <a:off x="4136851" y="4460631"/>
            <a:ext cx="803449" cy="467458"/>
          </a:xfrm>
          <a:prstGeom prst="rect">
            <a:avLst/>
          </a:prstGeom>
          <a:solidFill>
            <a:schemeClr val="bg1">
              <a:lumMod val="75000"/>
            </a:schemeClr>
          </a:solidFill>
          <a:ln w="19050">
            <a:solidFill>
              <a:schemeClr val="tx2"/>
            </a:solidFill>
            <a:miter lim="800000"/>
            <a:headEnd/>
            <a:tailEnd/>
          </a:ln>
          <a:effectLst/>
        </p:spPr>
        <p:txBody>
          <a:bodyPr wrap="none" anchor="ctr"/>
          <a:lstStyle/>
          <a:p>
            <a:endParaRPr lang="en-US">
              <a:solidFill>
                <a:schemeClr val="bg1">
                  <a:lumMod val="85000"/>
                </a:schemeClr>
              </a:solidFill>
            </a:endParaRPr>
          </a:p>
        </p:txBody>
      </p:sp>
      <p:sp>
        <p:nvSpPr>
          <p:cNvPr id="68" name="AutoShape 18"/>
          <p:cNvSpPr>
            <a:spLocks noChangeArrowheads="1"/>
          </p:cNvSpPr>
          <p:nvPr/>
        </p:nvSpPr>
        <p:spPr bwMode="auto">
          <a:xfrm>
            <a:off x="4285685" y="4593981"/>
            <a:ext cx="505782" cy="200758"/>
          </a:xfrm>
          <a:prstGeom prst="roundRect">
            <a:avLst>
              <a:gd name="adj" fmla="val 12495"/>
            </a:avLst>
          </a:prstGeom>
          <a:solidFill>
            <a:schemeClr val="bg1"/>
          </a:solidFill>
          <a:ln w="25400">
            <a:solidFill>
              <a:schemeClr val="accent1">
                <a:lumMod val="75000"/>
              </a:schemeClr>
            </a:solidFill>
            <a:round/>
            <a:headEnd/>
            <a:tailEnd/>
          </a:ln>
          <a:effectLst/>
        </p:spPr>
        <p:txBody>
          <a:bodyPr wrap="none" anchor="ctr"/>
          <a:lstStyle/>
          <a:p>
            <a:endParaRPr lang="en-US"/>
          </a:p>
        </p:txBody>
      </p:sp>
      <p:sp>
        <p:nvSpPr>
          <p:cNvPr id="69" name="Rectangle 19"/>
          <p:cNvSpPr>
            <a:spLocks noChangeArrowheads="1"/>
          </p:cNvSpPr>
          <p:nvPr/>
        </p:nvSpPr>
        <p:spPr bwMode="auto">
          <a:xfrm>
            <a:off x="5063951" y="4467958"/>
            <a:ext cx="803449" cy="467458"/>
          </a:xfrm>
          <a:prstGeom prst="rect">
            <a:avLst/>
          </a:prstGeom>
          <a:solidFill>
            <a:schemeClr val="bg1">
              <a:lumMod val="75000"/>
            </a:schemeClr>
          </a:solidFill>
          <a:ln w="19050">
            <a:solidFill>
              <a:schemeClr val="tx2"/>
            </a:solidFill>
            <a:miter lim="800000"/>
            <a:headEnd/>
            <a:tailEnd/>
          </a:ln>
          <a:effectLst/>
        </p:spPr>
        <p:txBody>
          <a:bodyPr wrap="none" anchor="ctr"/>
          <a:lstStyle/>
          <a:p>
            <a:endParaRPr lang="en-US">
              <a:solidFill>
                <a:schemeClr val="bg1">
                  <a:lumMod val="85000"/>
                </a:schemeClr>
              </a:solidFill>
            </a:endParaRPr>
          </a:p>
        </p:txBody>
      </p:sp>
      <p:sp>
        <p:nvSpPr>
          <p:cNvPr id="70" name="AutoShape 20"/>
          <p:cNvSpPr>
            <a:spLocks noChangeArrowheads="1"/>
          </p:cNvSpPr>
          <p:nvPr/>
        </p:nvSpPr>
        <p:spPr bwMode="auto">
          <a:xfrm>
            <a:off x="5166073" y="4601308"/>
            <a:ext cx="505782" cy="200758"/>
          </a:xfrm>
          <a:prstGeom prst="roundRect">
            <a:avLst>
              <a:gd name="adj" fmla="val 12495"/>
            </a:avLst>
          </a:prstGeom>
          <a:solidFill>
            <a:schemeClr val="bg1"/>
          </a:solidFill>
          <a:ln w="25400">
            <a:solidFill>
              <a:schemeClr val="accent1">
                <a:lumMod val="75000"/>
              </a:schemeClr>
            </a:solidFill>
            <a:round/>
            <a:headEnd/>
            <a:tailEnd/>
          </a:ln>
          <a:effectLst/>
        </p:spPr>
        <p:txBody>
          <a:bodyPr wrap="none" anchor="ctr"/>
          <a:lstStyle/>
          <a:p>
            <a:endParaRPr lang="en-US"/>
          </a:p>
        </p:txBody>
      </p:sp>
      <p:sp>
        <p:nvSpPr>
          <p:cNvPr id="71" name="Rectangle 21"/>
          <p:cNvSpPr>
            <a:spLocks noChangeArrowheads="1"/>
          </p:cNvSpPr>
          <p:nvPr/>
        </p:nvSpPr>
        <p:spPr bwMode="auto">
          <a:xfrm>
            <a:off x="2785997" y="5065835"/>
            <a:ext cx="803449" cy="467458"/>
          </a:xfrm>
          <a:prstGeom prst="rect">
            <a:avLst/>
          </a:prstGeom>
          <a:solidFill>
            <a:schemeClr val="bg1">
              <a:lumMod val="75000"/>
            </a:schemeClr>
          </a:solidFill>
          <a:ln w="19050">
            <a:solidFill>
              <a:schemeClr val="tx2"/>
            </a:solidFill>
            <a:miter lim="800000"/>
            <a:headEnd/>
            <a:tailEnd/>
          </a:ln>
          <a:effectLst/>
        </p:spPr>
        <p:txBody>
          <a:bodyPr wrap="none" anchor="ctr"/>
          <a:lstStyle/>
          <a:p>
            <a:endParaRPr lang="en-US">
              <a:solidFill>
                <a:schemeClr val="bg1">
                  <a:lumMod val="85000"/>
                </a:schemeClr>
              </a:solidFill>
            </a:endParaRPr>
          </a:p>
        </p:txBody>
      </p:sp>
      <p:sp>
        <p:nvSpPr>
          <p:cNvPr id="72" name="AutoShape 22"/>
          <p:cNvSpPr>
            <a:spLocks noChangeArrowheads="1"/>
          </p:cNvSpPr>
          <p:nvPr/>
        </p:nvSpPr>
        <p:spPr bwMode="auto">
          <a:xfrm>
            <a:off x="2934831" y="5199185"/>
            <a:ext cx="505782" cy="200758"/>
          </a:xfrm>
          <a:prstGeom prst="roundRect">
            <a:avLst>
              <a:gd name="adj" fmla="val 12495"/>
            </a:avLst>
          </a:prstGeom>
          <a:solidFill>
            <a:schemeClr val="bg1"/>
          </a:solidFill>
          <a:ln w="25400">
            <a:solidFill>
              <a:schemeClr val="accent1">
                <a:lumMod val="75000"/>
              </a:schemeClr>
            </a:solidFill>
            <a:round/>
            <a:headEnd/>
            <a:tailEnd/>
          </a:ln>
          <a:effectLst/>
        </p:spPr>
        <p:txBody>
          <a:bodyPr wrap="none" anchor="ctr"/>
          <a:lstStyle/>
          <a:p>
            <a:endParaRPr lang="en-US"/>
          </a:p>
        </p:txBody>
      </p:sp>
      <p:sp>
        <p:nvSpPr>
          <p:cNvPr id="73" name="Rectangle 23"/>
          <p:cNvSpPr>
            <a:spLocks noChangeArrowheads="1"/>
          </p:cNvSpPr>
          <p:nvPr/>
        </p:nvSpPr>
        <p:spPr bwMode="auto">
          <a:xfrm>
            <a:off x="3694134" y="5065835"/>
            <a:ext cx="803449" cy="467458"/>
          </a:xfrm>
          <a:prstGeom prst="rect">
            <a:avLst/>
          </a:prstGeom>
          <a:solidFill>
            <a:schemeClr val="bg1">
              <a:lumMod val="75000"/>
            </a:schemeClr>
          </a:solidFill>
          <a:ln w="19050">
            <a:solidFill>
              <a:schemeClr val="tx2"/>
            </a:solidFill>
            <a:miter lim="800000"/>
            <a:headEnd/>
            <a:tailEnd/>
          </a:ln>
          <a:effectLst/>
        </p:spPr>
        <p:txBody>
          <a:bodyPr wrap="none" anchor="ctr"/>
          <a:lstStyle/>
          <a:p>
            <a:endParaRPr lang="en-US">
              <a:solidFill>
                <a:schemeClr val="bg1">
                  <a:lumMod val="85000"/>
                </a:schemeClr>
              </a:solidFill>
            </a:endParaRPr>
          </a:p>
        </p:txBody>
      </p:sp>
      <p:sp>
        <p:nvSpPr>
          <p:cNvPr id="74" name="AutoShape 24"/>
          <p:cNvSpPr>
            <a:spLocks noChangeArrowheads="1"/>
          </p:cNvSpPr>
          <p:nvPr/>
        </p:nvSpPr>
        <p:spPr bwMode="auto">
          <a:xfrm>
            <a:off x="3842968" y="5199185"/>
            <a:ext cx="505782" cy="200758"/>
          </a:xfrm>
          <a:prstGeom prst="roundRect">
            <a:avLst>
              <a:gd name="adj" fmla="val 12495"/>
            </a:avLst>
          </a:prstGeom>
          <a:solidFill>
            <a:schemeClr val="bg1"/>
          </a:solidFill>
          <a:ln w="25400">
            <a:solidFill>
              <a:schemeClr val="accent1">
                <a:lumMod val="75000"/>
              </a:schemeClr>
            </a:solidFill>
            <a:round/>
            <a:headEnd/>
            <a:tailEnd/>
          </a:ln>
          <a:effectLst/>
        </p:spPr>
        <p:txBody>
          <a:bodyPr wrap="none" anchor="ctr"/>
          <a:lstStyle/>
          <a:p>
            <a:endParaRPr lang="en-US"/>
          </a:p>
        </p:txBody>
      </p:sp>
      <p:sp>
        <p:nvSpPr>
          <p:cNvPr id="75" name="Rectangle 25"/>
          <p:cNvSpPr>
            <a:spLocks noChangeArrowheads="1"/>
          </p:cNvSpPr>
          <p:nvPr/>
        </p:nvSpPr>
        <p:spPr bwMode="auto">
          <a:xfrm>
            <a:off x="4602271" y="5065835"/>
            <a:ext cx="803449" cy="467458"/>
          </a:xfrm>
          <a:prstGeom prst="rect">
            <a:avLst/>
          </a:prstGeom>
          <a:solidFill>
            <a:schemeClr val="bg1">
              <a:lumMod val="75000"/>
            </a:schemeClr>
          </a:solidFill>
          <a:ln w="19050">
            <a:solidFill>
              <a:schemeClr val="tx2"/>
            </a:solidFill>
            <a:miter lim="800000"/>
            <a:headEnd/>
            <a:tailEnd/>
          </a:ln>
          <a:effectLst/>
        </p:spPr>
        <p:txBody>
          <a:bodyPr wrap="none" anchor="ctr"/>
          <a:lstStyle/>
          <a:p>
            <a:endParaRPr lang="en-US">
              <a:solidFill>
                <a:schemeClr val="bg1">
                  <a:lumMod val="85000"/>
                </a:schemeClr>
              </a:solidFill>
            </a:endParaRPr>
          </a:p>
        </p:txBody>
      </p:sp>
      <p:sp>
        <p:nvSpPr>
          <p:cNvPr id="76" name="AutoShape 26"/>
          <p:cNvSpPr>
            <a:spLocks noChangeArrowheads="1"/>
          </p:cNvSpPr>
          <p:nvPr/>
        </p:nvSpPr>
        <p:spPr bwMode="auto">
          <a:xfrm>
            <a:off x="4751105" y="5199185"/>
            <a:ext cx="505782" cy="200758"/>
          </a:xfrm>
          <a:prstGeom prst="roundRect">
            <a:avLst>
              <a:gd name="adj" fmla="val 12495"/>
            </a:avLst>
          </a:prstGeom>
          <a:solidFill>
            <a:schemeClr val="bg1"/>
          </a:solidFill>
          <a:ln w="25400">
            <a:solidFill>
              <a:schemeClr val="accent1">
                <a:lumMod val="75000"/>
              </a:schemeClr>
            </a:solidFill>
            <a:round/>
            <a:headEnd/>
            <a:tailEnd/>
          </a:ln>
          <a:effectLst/>
        </p:spPr>
        <p:txBody>
          <a:bodyPr wrap="none" anchor="ctr"/>
          <a:lstStyle/>
          <a:p>
            <a:endParaRPr lang="en-US"/>
          </a:p>
        </p:txBody>
      </p:sp>
      <p:sp>
        <p:nvSpPr>
          <p:cNvPr id="77" name="Rectangle 27"/>
          <p:cNvSpPr>
            <a:spLocks noChangeArrowheads="1"/>
          </p:cNvSpPr>
          <p:nvPr/>
        </p:nvSpPr>
        <p:spPr bwMode="auto">
          <a:xfrm>
            <a:off x="5510408" y="5065835"/>
            <a:ext cx="803449" cy="467458"/>
          </a:xfrm>
          <a:prstGeom prst="rect">
            <a:avLst/>
          </a:prstGeom>
          <a:solidFill>
            <a:schemeClr val="bg1">
              <a:lumMod val="75000"/>
            </a:schemeClr>
          </a:solidFill>
          <a:ln w="19050">
            <a:solidFill>
              <a:schemeClr val="tx2"/>
            </a:solidFill>
            <a:miter lim="800000"/>
            <a:headEnd/>
            <a:tailEnd/>
          </a:ln>
          <a:effectLst/>
        </p:spPr>
        <p:txBody>
          <a:bodyPr wrap="none" anchor="ctr"/>
          <a:lstStyle/>
          <a:p>
            <a:endParaRPr lang="en-US">
              <a:solidFill>
                <a:schemeClr val="bg1">
                  <a:lumMod val="85000"/>
                </a:schemeClr>
              </a:solidFill>
            </a:endParaRPr>
          </a:p>
        </p:txBody>
      </p:sp>
      <p:sp>
        <p:nvSpPr>
          <p:cNvPr id="78" name="AutoShape 28"/>
          <p:cNvSpPr>
            <a:spLocks noChangeArrowheads="1"/>
          </p:cNvSpPr>
          <p:nvPr/>
        </p:nvSpPr>
        <p:spPr bwMode="auto">
          <a:xfrm>
            <a:off x="5659242" y="5199185"/>
            <a:ext cx="505782" cy="200758"/>
          </a:xfrm>
          <a:prstGeom prst="roundRect">
            <a:avLst>
              <a:gd name="adj" fmla="val 12495"/>
            </a:avLst>
          </a:prstGeom>
          <a:solidFill>
            <a:schemeClr val="bg1"/>
          </a:solidFill>
          <a:ln w="25400">
            <a:solidFill>
              <a:schemeClr val="accent1">
                <a:lumMod val="75000"/>
              </a:schemeClr>
            </a:solidFill>
            <a:round/>
            <a:headEnd/>
            <a:tailEnd/>
          </a:ln>
          <a:effectLst/>
        </p:spPr>
        <p:txBody>
          <a:bodyPr wrap="none" anchor="ctr"/>
          <a:lstStyle/>
          <a:p>
            <a:endParaRPr lang="en-US"/>
          </a:p>
        </p:txBody>
      </p:sp>
      <p:sp>
        <p:nvSpPr>
          <p:cNvPr id="79" name="Rectangle 29"/>
          <p:cNvSpPr>
            <a:spLocks noChangeArrowheads="1"/>
          </p:cNvSpPr>
          <p:nvPr/>
        </p:nvSpPr>
        <p:spPr bwMode="auto">
          <a:xfrm>
            <a:off x="3253940" y="5628542"/>
            <a:ext cx="803449" cy="467458"/>
          </a:xfrm>
          <a:prstGeom prst="rect">
            <a:avLst/>
          </a:prstGeom>
          <a:solidFill>
            <a:schemeClr val="bg1">
              <a:lumMod val="75000"/>
            </a:schemeClr>
          </a:solidFill>
          <a:ln w="19050">
            <a:solidFill>
              <a:schemeClr val="tx2"/>
            </a:solidFill>
            <a:miter lim="800000"/>
            <a:headEnd/>
            <a:tailEnd/>
          </a:ln>
          <a:effectLst/>
        </p:spPr>
        <p:txBody>
          <a:bodyPr wrap="none" anchor="ctr"/>
          <a:lstStyle/>
          <a:p>
            <a:endParaRPr lang="en-US">
              <a:solidFill>
                <a:schemeClr val="bg1">
                  <a:lumMod val="85000"/>
                </a:schemeClr>
              </a:solidFill>
            </a:endParaRPr>
          </a:p>
        </p:txBody>
      </p:sp>
      <p:sp>
        <p:nvSpPr>
          <p:cNvPr id="80" name="AutoShape 30"/>
          <p:cNvSpPr>
            <a:spLocks noChangeArrowheads="1"/>
          </p:cNvSpPr>
          <p:nvPr/>
        </p:nvSpPr>
        <p:spPr bwMode="auto">
          <a:xfrm>
            <a:off x="3402774" y="5761892"/>
            <a:ext cx="505782" cy="200758"/>
          </a:xfrm>
          <a:prstGeom prst="roundRect">
            <a:avLst>
              <a:gd name="adj" fmla="val 12495"/>
            </a:avLst>
          </a:prstGeom>
          <a:solidFill>
            <a:schemeClr val="bg1"/>
          </a:solidFill>
          <a:ln w="25400">
            <a:solidFill>
              <a:schemeClr val="accent1">
                <a:lumMod val="75000"/>
              </a:schemeClr>
            </a:solidFill>
            <a:round/>
            <a:headEnd/>
            <a:tailEnd/>
          </a:ln>
          <a:effectLst/>
        </p:spPr>
        <p:txBody>
          <a:bodyPr wrap="none" anchor="ctr"/>
          <a:lstStyle/>
          <a:p>
            <a:endParaRPr lang="en-US"/>
          </a:p>
        </p:txBody>
      </p:sp>
      <p:sp>
        <p:nvSpPr>
          <p:cNvPr id="81" name="Rectangle 31"/>
          <p:cNvSpPr>
            <a:spLocks noChangeArrowheads="1"/>
          </p:cNvSpPr>
          <p:nvPr/>
        </p:nvSpPr>
        <p:spPr bwMode="auto">
          <a:xfrm>
            <a:off x="4162077" y="5628542"/>
            <a:ext cx="803449" cy="467458"/>
          </a:xfrm>
          <a:prstGeom prst="rect">
            <a:avLst/>
          </a:prstGeom>
          <a:solidFill>
            <a:schemeClr val="bg1">
              <a:lumMod val="75000"/>
            </a:schemeClr>
          </a:solidFill>
          <a:ln w="19050">
            <a:solidFill>
              <a:schemeClr val="tx2"/>
            </a:solidFill>
            <a:miter lim="800000"/>
            <a:headEnd/>
            <a:tailEnd/>
          </a:ln>
          <a:effectLst/>
        </p:spPr>
        <p:txBody>
          <a:bodyPr wrap="none" anchor="ctr"/>
          <a:lstStyle/>
          <a:p>
            <a:endParaRPr lang="en-US">
              <a:solidFill>
                <a:schemeClr val="bg1">
                  <a:lumMod val="85000"/>
                </a:schemeClr>
              </a:solidFill>
            </a:endParaRPr>
          </a:p>
        </p:txBody>
      </p:sp>
      <p:sp>
        <p:nvSpPr>
          <p:cNvPr id="82" name="AutoShape 32"/>
          <p:cNvSpPr>
            <a:spLocks noChangeArrowheads="1"/>
          </p:cNvSpPr>
          <p:nvPr/>
        </p:nvSpPr>
        <p:spPr bwMode="auto">
          <a:xfrm>
            <a:off x="4310911" y="5761892"/>
            <a:ext cx="505782" cy="200758"/>
          </a:xfrm>
          <a:prstGeom prst="roundRect">
            <a:avLst>
              <a:gd name="adj" fmla="val 12495"/>
            </a:avLst>
          </a:prstGeom>
          <a:solidFill>
            <a:schemeClr val="bg1"/>
          </a:solidFill>
          <a:ln w="25400">
            <a:solidFill>
              <a:schemeClr val="accent1">
                <a:lumMod val="75000"/>
              </a:schemeClr>
            </a:solidFill>
            <a:round/>
            <a:headEnd/>
            <a:tailEnd/>
          </a:ln>
          <a:effectLst/>
        </p:spPr>
        <p:txBody>
          <a:bodyPr wrap="none" anchor="ctr"/>
          <a:lstStyle/>
          <a:p>
            <a:endParaRPr lang="en-US"/>
          </a:p>
        </p:txBody>
      </p:sp>
      <p:sp>
        <p:nvSpPr>
          <p:cNvPr id="83" name="Rectangle 33"/>
          <p:cNvSpPr>
            <a:spLocks noChangeArrowheads="1"/>
          </p:cNvSpPr>
          <p:nvPr/>
        </p:nvSpPr>
        <p:spPr bwMode="auto">
          <a:xfrm>
            <a:off x="5070214" y="5628542"/>
            <a:ext cx="803449" cy="467458"/>
          </a:xfrm>
          <a:prstGeom prst="rect">
            <a:avLst/>
          </a:prstGeom>
          <a:solidFill>
            <a:schemeClr val="bg1">
              <a:lumMod val="75000"/>
            </a:schemeClr>
          </a:solidFill>
          <a:ln w="19050">
            <a:solidFill>
              <a:schemeClr val="tx2"/>
            </a:solidFill>
            <a:miter lim="800000"/>
            <a:headEnd/>
            <a:tailEnd/>
          </a:ln>
          <a:effectLst/>
        </p:spPr>
        <p:txBody>
          <a:bodyPr wrap="none" anchor="ctr"/>
          <a:lstStyle/>
          <a:p>
            <a:endParaRPr lang="en-US">
              <a:solidFill>
                <a:schemeClr val="bg1">
                  <a:lumMod val="85000"/>
                </a:schemeClr>
              </a:solidFill>
            </a:endParaRPr>
          </a:p>
        </p:txBody>
      </p:sp>
      <p:sp>
        <p:nvSpPr>
          <p:cNvPr id="84" name="AutoShape 34"/>
          <p:cNvSpPr>
            <a:spLocks noChangeArrowheads="1"/>
          </p:cNvSpPr>
          <p:nvPr/>
        </p:nvSpPr>
        <p:spPr bwMode="auto">
          <a:xfrm>
            <a:off x="5219048" y="5761892"/>
            <a:ext cx="505782" cy="200758"/>
          </a:xfrm>
          <a:prstGeom prst="roundRect">
            <a:avLst>
              <a:gd name="adj" fmla="val 12495"/>
            </a:avLst>
          </a:prstGeom>
          <a:solidFill>
            <a:schemeClr val="bg1"/>
          </a:solidFill>
          <a:ln w="25400">
            <a:solidFill>
              <a:schemeClr val="accent1">
                <a:lumMod val="75000"/>
              </a:schemeClr>
            </a:solidFill>
            <a:round/>
            <a:headEnd/>
            <a:tailEnd/>
          </a:ln>
          <a:effectLst/>
        </p:spPr>
        <p:txBody>
          <a:bodyPr wrap="none" anchor="ctr"/>
          <a:lstStyle/>
          <a:p>
            <a:endParaRPr lang="en-US"/>
          </a:p>
        </p:txBody>
      </p:sp>
      <p:sp>
        <p:nvSpPr>
          <p:cNvPr id="85" name="Rectangle 35"/>
          <p:cNvSpPr>
            <a:spLocks noChangeArrowheads="1"/>
          </p:cNvSpPr>
          <p:nvPr/>
        </p:nvSpPr>
        <p:spPr bwMode="auto">
          <a:xfrm>
            <a:off x="5978351" y="5628542"/>
            <a:ext cx="803449" cy="467458"/>
          </a:xfrm>
          <a:prstGeom prst="rect">
            <a:avLst/>
          </a:prstGeom>
          <a:solidFill>
            <a:schemeClr val="bg1">
              <a:lumMod val="75000"/>
            </a:schemeClr>
          </a:solidFill>
          <a:ln w="19050">
            <a:solidFill>
              <a:schemeClr val="tx2"/>
            </a:solidFill>
            <a:miter lim="800000"/>
            <a:headEnd/>
            <a:tailEnd/>
          </a:ln>
          <a:effectLst/>
        </p:spPr>
        <p:txBody>
          <a:bodyPr wrap="none" anchor="ctr"/>
          <a:lstStyle/>
          <a:p>
            <a:endParaRPr lang="en-US">
              <a:solidFill>
                <a:schemeClr val="bg1">
                  <a:lumMod val="85000"/>
                </a:schemeClr>
              </a:solidFill>
            </a:endParaRPr>
          </a:p>
        </p:txBody>
      </p:sp>
      <p:sp>
        <p:nvSpPr>
          <p:cNvPr id="86" name="AutoShape 36"/>
          <p:cNvSpPr>
            <a:spLocks noChangeArrowheads="1"/>
          </p:cNvSpPr>
          <p:nvPr/>
        </p:nvSpPr>
        <p:spPr bwMode="auto">
          <a:xfrm>
            <a:off x="6127185" y="5761892"/>
            <a:ext cx="505782" cy="200758"/>
          </a:xfrm>
          <a:prstGeom prst="roundRect">
            <a:avLst>
              <a:gd name="adj" fmla="val 12495"/>
            </a:avLst>
          </a:prstGeom>
          <a:solidFill>
            <a:schemeClr val="bg1"/>
          </a:solidFill>
          <a:ln w="25400">
            <a:solidFill>
              <a:schemeClr val="accent1">
                <a:lumMod val="75000"/>
              </a:schemeClr>
            </a:solidFill>
            <a:round/>
            <a:headEnd/>
            <a:tailEnd/>
          </a:ln>
          <a:effectLst/>
        </p:spPr>
        <p:txBody>
          <a:bodyPr wrap="none" anchor="ctr"/>
          <a:lstStyle/>
          <a:p>
            <a:endParaRPr lang="en-US"/>
          </a:p>
        </p:txBody>
      </p:sp>
      <p:sp>
        <p:nvSpPr>
          <p:cNvPr id="87" name="Rectangle 37"/>
          <p:cNvSpPr>
            <a:spLocks noChangeArrowheads="1"/>
          </p:cNvSpPr>
          <p:nvPr/>
        </p:nvSpPr>
        <p:spPr bwMode="auto">
          <a:xfrm>
            <a:off x="2362200" y="5603631"/>
            <a:ext cx="803449" cy="467458"/>
          </a:xfrm>
          <a:prstGeom prst="rect">
            <a:avLst/>
          </a:prstGeom>
          <a:solidFill>
            <a:schemeClr val="bg1">
              <a:lumMod val="75000"/>
            </a:schemeClr>
          </a:solidFill>
          <a:ln w="19050">
            <a:solidFill>
              <a:schemeClr val="tx2"/>
            </a:solidFill>
            <a:miter lim="800000"/>
            <a:headEnd/>
            <a:tailEnd/>
          </a:ln>
          <a:effectLst/>
        </p:spPr>
        <p:txBody>
          <a:bodyPr wrap="none" anchor="ctr"/>
          <a:lstStyle/>
          <a:p>
            <a:endParaRPr lang="en-US">
              <a:solidFill>
                <a:schemeClr val="bg1">
                  <a:lumMod val="85000"/>
                </a:schemeClr>
              </a:solidFill>
            </a:endParaRPr>
          </a:p>
        </p:txBody>
      </p:sp>
      <p:sp>
        <p:nvSpPr>
          <p:cNvPr id="88" name="AutoShape 38"/>
          <p:cNvSpPr>
            <a:spLocks noChangeArrowheads="1"/>
          </p:cNvSpPr>
          <p:nvPr/>
        </p:nvSpPr>
        <p:spPr bwMode="auto">
          <a:xfrm>
            <a:off x="2511034" y="5736981"/>
            <a:ext cx="505782" cy="200758"/>
          </a:xfrm>
          <a:prstGeom prst="roundRect">
            <a:avLst>
              <a:gd name="adj" fmla="val 12495"/>
            </a:avLst>
          </a:prstGeom>
          <a:solidFill>
            <a:schemeClr val="bg1"/>
          </a:solidFill>
          <a:ln w="25400">
            <a:solidFill>
              <a:schemeClr val="accent1">
                <a:lumMod val="75000"/>
              </a:schemeClr>
            </a:solidFill>
            <a:round/>
            <a:headEnd/>
            <a:tailEnd/>
          </a:ln>
          <a:effectLst/>
        </p:spPr>
        <p:txBody>
          <a:bodyPr wrap="none" anchor="ctr"/>
          <a:lstStyle/>
          <a:p>
            <a:endParaRPr lang="en-US"/>
          </a:p>
        </p:txBody>
      </p:sp>
      <p:sp>
        <p:nvSpPr>
          <p:cNvPr id="55" name="Line 3"/>
          <p:cNvSpPr>
            <a:spLocks noChangeShapeType="1"/>
          </p:cNvSpPr>
          <p:nvPr/>
        </p:nvSpPr>
        <p:spPr bwMode="auto">
          <a:xfrm flipV="1">
            <a:off x="6799263" y="4002088"/>
            <a:ext cx="338137" cy="220662"/>
          </a:xfrm>
          <a:prstGeom prst="line">
            <a:avLst/>
          </a:prstGeom>
          <a:noFill/>
          <a:ln w="12700">
            <a:solidFill>
              <a:schemeClr val="tx1"/>
            </a:solidFill>
            <a:round/>
            <a:headEnd type="none" w="sm" len="sm"/>
            <a:tailEnd type="none" w="sm" len="sm"/>
          </a:ln>
          <a:effectLst/>
        </p:spPr>
        <p:txBody>
          <a:bodyPr wrap="none" anchor="ctr"/>
          <a:lstStyle/>
          <a:p>
            <a:endParaRPr lang="en-US"/>
          </a:p>
        </p:txBody>
      </p:sp>
      <p:sp>
        <p:nvSpPr>
          <p:cNvPr id="56" name="AutoShape 4"/>
          <p:cNvSpPr>
            <a:spLocks noChangeArrowheads="1"/>
          </p:cNvSpPr>
          <p:nvPr/>
        </p:nvSpPr>
        <p:spPr bwMode="auto">
          <a:xfrm>
            <a:off x="6477000" y="4114800"/>
            <a:ext cx="647700" cy="239713"/>
          </a:xfrm>
          <a:prstGeom prst="roundRect">
            <a:avLst>
              <a:gd name="adj" fmla="val 49644"/>
            </a:avLst>
          </a:prstGeom>
          <a:solidFill>
            <a:schemeClr val="bg1"/>
          </a:solidFill>
          <a:ln w="15875">
            <a:solidFill>
              <a:schemeClr val="tx1"/>
            </a:solidFill>
            <a:round/>
            <a:headEnd/>
            <a:tailEnd/>
          </a:ln>
          <a:effectLst/>
        </p:spPr>
        <p:txBody>
          <a:bodyPr wrap="none" anchor="ctr"/>
          <a:lstStyle/>
          <a:p>
            <a:endParaRPr lang="en-US"/>
          </a:p>
        </p:txBody>
      </p:sp>
      <p:sp>
        <p:nvSpPr>
          <p:cNvPr id="57" name="AutoShape 5"/>
          <p:cNvSpPr>
            <a:spLocks noChangeArrowheads="1"/>
          </p:cNvSpPr>
          <p:nvPr/>
        </p:nvSpPr>
        <p:spPr bwMode="auto">
          <a:xfrm>
            <a:off x="6934200" y="3722688"/>
            <a:ext cx="647700" cy="239712"/>
          </a:xfrm>
          <a:prstGeom prst="roundRect">
            <a:avLst>
              <a:gd name="adj" fmla="val 49644"/>
            </a:avLst>
          </a:prstGeom>
          <a:solidFill>
            <a:schemeClr val="bg1"/>
          </a:solidFill>
          <a:ln w="15875">
            <a:solidFill>
              <a:schemeClr val="tx1"/>
            </a:solidFill>
            <a:round/>
            <a:headEnd/>
            <a:tailEnd/>
          </a:ln>
          <a:effectLst/>
        </p:spPr>
        <p:txBody>
          <a:bodyPr wrap="none" anchor="ctr"/>
          <a:lstStyle/>
          <a:p>
            <a:endParaRPr lang="en-US"/>
          </a:p>
        </p:txBody>
      </p:sp>
      <p:sp>
        <p:nvSpPr>
          <p:cNvPr id="89" name="Line 39"/>
          <p:cNvSpPr>
            <a:spLocks noChangeShapeType="1"/>
          </p:cNvSpPr>
          <p:nvPr/>
        </p:nvSpPr>
        <p:spPr bwMode="auto">
          <a:xfrm flipH="1" flipV="1">
            <a:off x="7445375" y="4006850"/>
            <a:ext cx="187325" cy="157163"/>
          </a:xfrm>
          <a:prstGeom prst="line">
            <a:avLst/>
          </a:prstGeom>
          <a:noFill/>
          <a:ln w="12700">
            <a:solidFill>
              <a:schemeClr val="tx1"/>
            </a:solidFill>
            <a:round/>
            <a:headEnd type="none" w="sm" len="sm"/>
            <a:tailEnd type="none" w="sm" len="sm"/>
          </a:ln>
          <a:effectLst/>
        </p:spPr>
        <p:txBody>
          <a:bodyPr wrap="none" anchor="ctr"/>
          <a:lstStyle/>
          <a:p>
            <a:endParaRPr lang="en-US"/>
          </a:p>
        </p:txBody>
      </p:sp>
      <p:sp>
        <p:nvSpPr>
          <p:cNvPr id="90" name="AutoShape 40"/>
          <p:cNvSpPr>
            <a:spLocks noChangeArrowheads="1"/>
          </p:cNvSpPr>
          <p:nvPr/>
        </p:nvSpPr>
        <p:spPr bwMode="auto">
          <a:xfrm>
            <a:off x="7429500" y="4132263"/>
            <a:ext cx="647700" cy="239712"/>
          </a:xfrm>
          <a:prstGeom prst="roundRect">
            <a:avLst>
              <a:gd name="adj" fmla="val 49644"/>
            </a:avLst>
          </a:prstGeom>
          <a:solidFill>
            <a:schemeClr val="bg1"/>
          </a:solidFill>
          <a:ln w="15875">
            <a:solidFill>
              <a:schemeClr val="tx1"/>
            </a:solidFill>
            <a:round/>
            <a:headEnd/>
            <a:tailEnd/>
          </a:ln>
          <a:effectLst/>
        </p:spPr>
        <p:txBody>
          <a:bodyPr wrap="none" anchor="ctr"/>
          <a:lstStyle/>
          <a:p>
            <a:endParaRPr lang="en-US"/>
          </a:p>
        </p:txBody>
      </p:sp>
      <p:sp>
        <p:nvSpPr>
          <p:cNvPr id="91" name="Rectangle 41"/>
          <p:cNvSpPr>
            <a:spLocks noChangeArrowheads="1"/>
          </p:cNvSpPr>
          <p:nvPr/>
        </p:nvSpPr>
        <p:spPr bwMode="auto">
          <a:xfrm>
            <a:off x="6677025" y="4068763"/>
            <a:ext cx="260350" cy="274637"/>
          </a:xfrm>
          <a:prstGeom prst="rect">
            <a:avLst/>
          </a:prstGeom>
          <a:noFill/>
          <a:ln w="9525">
            <a:noFill/>
            <a:miter lim="800000"/>
            <a:headEnd/>
            <a:tailEnd/>
          </a:ln>
          <a:effectLst/>
        </p:spPr>
        <p:txBody>
          <a:bodyPr wrap="none" lIns="92075" tIns="46038" rIns="92075" bIns="46038">
            <a:spAutoFit/>
          </a:bodyPr>
          <a:lstStyle/>
          <a:p>
            <a:pPr algn="ctr"/>
            <a:r>
              <a:rPr lang="en-US" sz="1200" b="1">
                <a:latin typeface="Times New Roman" pitchFamily="18" charset="0"/>
              </a:rPr>
              <a:t>a</a:t>
            </a:r>
            <a:endParaRPr lang="en-US" sz="1200">
              <a:latin typeface="Times New Roman" pitchFamily="18" charset="0"/>
            </a:endParaRPr>
          </a:p>
        </p:txBody>
      </p:sp>
      <p:sp>
        <p:nvSpPr>
          <p:cNvPr id="92" name="Rectangle 42"/>
          <p:cNvSpPr>
            <a:spLocks noChangeArrowheads="1"/>
          </p:cNvSpPr>
          <p:nvPr/>
        </p:nvSpPr>
        <p:spPr bwMode="auto">
          <a:xfrm>
            <a:off x="7620000" y="4111625"/>
            <a:ext cx="268288" cy="274638"/>
          </a:xfrm>
          <a:prstGeom prst="rect">
            <a:avLst/>
          </a:prstGeom>
          <a:noFill/>
          <a:ln w="9525">
            <a:noFill/>
            <a:miter lim="800000"/>
            <a:headEnd/>
            <a:tailEnd/>
          </a:ln>
          <a:effectLst/>
        </p:spPr>
        <p:txBody>
          <a:bodyPr wrap="none" lIns="92075" tIns="46038" rIns="92075" bIns="46038">
            <a:spAutoFit/>
          </a:bodyPr>
          <a:lstStyle/>
          <a:p>
            <a:pPr algn="ctr"/>
            <a:r>
              <a:rPr lang="en-US" sz="1200" b="1" dirty="0">
                <a:latin typeface="Times New Roman" pitchFamily="18" charset="0"/>
              </a:rPr>
              <a:t>b</a:t>
            </a:r>
          </a:p>
        </p:txBody>
      </p:sp>
      <p:sp>
        <p:nvSpPr>
          <p:cNvPr id="93" name="Oval 43"/>
          <p:cNvSpPr>
            <a:spLocks noChangeArrowheads="1"/>
          </p:cNvSpPr>
          <p:nvPr/>
        </p:nvSpPr>
        <p:spPr bwMode="auto">
          <a:xfrm>
            <a:off x="7099300" y="3975100"/>
            <a:ext cx="63500" cy="58738"/>
          </a:xfrm>
          <a:prstGeom prst="ellipse">
            <a:avLst/>
          </a:prstGeom>
          <a:solidFill>
            <a:schemeClr val="bg1"/>
          </a:solidFill>
          <a:ln w="12700">
            <a:solidFill>
              <a:schemeClr val="tx1"/>
            </a:solidFill>
            <a:round/>
            <a:headEnd/>
            <a:tailEnd/>
          </a:ln>
          <a:effectLst/>
        </p:spPr>
        <p:txBody>
          <a:bodyPr wrap="none" anchor="ctr"/>
          <a:lstStyle/>
          <a:p>
            <a:endParaRPr lang="en-US"/>
          </a:p>
        </p:txBody>
      </p:sp>
      <p:sp>
        <p:nvSpPr>
          <p:cNvPr id="94" name="Oval 44"/>
          <p:cNvSpPr>
            <a:spLocks noChangeArrowheads="1"/>
          </p:cNvSpPr>
          <p:nvPr/>
        </p:nvSpPr>
        <p:spPr bwMode="auto">
          <a:xfrm>
            <a:off x="7416800" y="3975100"/>
            <a:ext cx="63500" cy="58738"/>
          </a:xfrm>
          <a:prstGeom prst="ellipse">
            <a:avLst/>
          </a:prstGeom>
          <a:solidFill>
            <a:schemeClr val="bg1"/>
          </a:solidFill>
          <a:ln w="12700">
            <a:solidFill>
              <a:schemeClr val="tx1"/>
            </a:solidFill>
            <a:round/>
            <a:headEnd/>
            <a:tailEnd/>
          </a:ln>
          <a:effectLst/>
        </p:spPr>
        <p:txBody>
          <a:bodyPr wrap="none" anchor="ctr"/>
          <a:lstStyle/>
          <a:p>
            <a:endParaRPr lang="en-US"/>
          </a:p>
        </p:txBody>
      </p:sp>
      <p:sp>
        <p:nvSpPr>
          <p:cNvPr id="95" name="Rectangle 45"/>
          <p:cNvSpPr>
            <a:spLocks noChangeArrowheads="1"/>
          </p:cNvSpPr>
          <p:nvPr/>
        </p:nvSpPr>
        <p:spPr bwMode="auto">
          <a:xfrm>
            <a:off x="7121525" y="3687763"/>
            <a:ext cx="252413" cy="274637"/>
          </a:xfrm>
          <a:prstGeom prst="rect">
            <a:avLst/>
          </a:prstGeom>
          <a:noFill/>
          <a:ln w="9525">
            <a:noFill/>
            <a:miter lim="800000"/>
            <a:headEnd/>
            <a:tailEnd/>
          </a:ln>
          <a:effectLst/>
        </p:spPr>
        <p:txBody>
          <a:bodyPr wrap="none" lIns="92075" tIns="46038" rIns="92075" bIns="46038">
            <a:spAutoFit/>
          </a:bodyPr>
          <a:lstStyle/>
          <a:p>
            <a:pPr algn="ctr"/>
            <a:r>
              <a:rPr lang="en-US" sz="1200" b="1">
                <a:latin typeface="Times New Roman" pitchFamily="18" charset="0"/>
              </a:rPr>
              <a:t>c</a:t>
            </a:r>
            <a:endParaRPr lang="en-US" sz="1200">
              <a:latin typeface="Times New Roman" pitchFamily="18" charset="0"/>
            </a:endParaRPr>
          </a:p>
        </p:txBody>
      </p:sp>
      <p:sp>
        <p:nvSpPr>
          <p:cNvPr id="96" name="Line 46"/>
          <p:cNvSpPr>
            <a:spLocks noChangeShapeType="1"/>
          </p:cNvSpPr>
          <p:nvPr/>
        </p:nvSpPr>
        <p:spPr bwMode="auto">
          <a:xfrm flipH="1">
            <a:off x="5062540" y="3652836"/>
            <a:ext cx="1338259" cy="814385"/>
          </a:xfrm>
          <a:prstGeom prst="line">
            <a:avLst/>
          </a:prstGeom>
          <a:noFill/>
          <a:ln w="12700">
            <a:solidFill>
              <a:schemeClr val="tx1"/>
            </a:solidFill>
            <a:round/>
            <a:headEnd type="none" w="sm" len="sm"/>
            <a:tailEnd type="none" w="lg" len="lg"/>
          </a:ln>
          <a:effectLst/>
        </p:spPr>
        <p:txBody>
          <a:bodyPr wrap="none"/>
          <a:lstStyle/>
          <a:p>
            <a:endParaRPr lang="en-US"/>
          </a:p>
        </p:txBody>
      </p:sp>
      <p:sp>
        <p:nvSpPr>
          <p:cNvPr id="97" name="Line 47"/>
          <p:cNvSpPr>
            <a:spLocks noChangeShapeType="1"/>
          </p:cNvSpPr>
          <p:nvPr/>
        </p:nvSpPr>
        <p:spPr bwMode="auto">
          <a:xfrm flipH="1">
            <a:off x="5862645" y="4405311"/>
            <a:ext cx="2286000" cy="533400"/>
          </a:xfrm>
          <a:prstGeom prst="line">
            <a:avLst/>
          </a:prstGeom>
          <a:noFill/>
          <a:ln w="12700">
            <a:solidFill>
              <a:schemeClr val="tx1"/>
            </a:solidFill>
            <a:round/>
            <a:headEnd type="none" w="sm" len="sm"/>
            <a:tailEnd type="none" w="lg" len="lg"/>
          </a:ln>
          <a:effectLst/>
        </p:spPr>
        <p:txBody>
          <a:bodyPr wrap="none"/>
          <a:lstStyle/>
          <a:p>
            <a:endParaRPr lang="en-US"/>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151</a:t>
            </a:fld>
            <a:endParaRPr lang="en-US"/>
          </a:p>
        </p:txBody>
      </p:sp>
    </p:spTree>
    <p:extLst>
      <p:ext uri="{BB962C8B-B14F-4D97-AF65-F5344CB8AC3E}">
        <p14:creationId xmlns:p14="http://schemas.microsoft.com/office/powerpoint/2010/main" val="3732599635"/>
      </p:ext>
    </p:extLst>
  </p:cSld>
  <p:clrMapOvr>
    <a:masterClrMapping/>
  </p:clrMapOvr>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i="1" dirty="0" smtClean="0">
                <a:solidFill>
                  <a:schemeClr val="accent2"/>
                </a:solidFill>
              </a:rPr>
              <a:t> Component: </a:t>
            </a:r>
            <a:r>
              <a:rPr lang="en-US" sz="4000" spc="-100" dirty="0" smtClean="0">
                <a:solidFill>
                  <a:schemeClr val="accent2"/>
                </a:solidFill>
              </a:rPr>
              <a:t>Uniform Physical Structure</a:t>
            </a:r>
            <a:endParaRPr lang="en-US" sz="4000" spc="-100" dirty="0" smtClean="0"/>
          </a:p>
        </p:txBody>
      </p:sp>
      <p:grpSp>
        <p:nvGrpSpPr>
          <p:cNvPr id="106" name="Group 105"/>
          <p:cNvGrpSpPr/>
          <p:nvPr/>
        </p:nvGrpSpPr>
        <p:grpSpPr>
          <a:xfrm>
            <a:off x="728663" y="2590800"/>
            <a:ext cx="7686675" cy="3886200"/>
            <a:chOff x="466725" y="1828800"/>
            <a:chExt cx="7686675" cy="3886200"/>
          </a:xfrm>
        </p:grpSpPr>
        <p:sp>
          <p:nvSpPr>
            <p:cNvPr id="48" name="Line 12"/>
            <p:cNvSpPr>
              <a:spLocks noChangeShapeType="1"/>
            </p:cNvSpPr>
            <p:nvPr/>
          </p:nvSpPr>
          <p:spPr bwMode="auto">
            <a:xfrm>
              <a:off x="2708294" y="2129298"/>
              <a:ext cx="726014" cy="525871"/>
            </a:xfrm>
            <a:prstGeom prst="line">
              <a:avLst/>
            </a:prstGeom>
            <a:noFill/>
            <a:ln w="38100">
              <a:solidFill>
                <a:schemeClr val="tx1"/>
              </a:solidFill>
              <a:round/>
              <a:headEnd type="none" w="sm" len="sm"/>
              <a:tailEnd type="triangle" w="med" len="lg"/>
            </a:ln>
            <a:effectLst/>
          </p:spPr>
          <p:txBody>
            <a:bodyPr/>
            <a:lstStyle/>
            <a:p>
              <a:endParaRPr lang="en-US"/>
            </a:p>
          </p:txBody>
        </p:sp>
        <p:sp>
          <p:nvSpPr>
            <p:cNvPr id="58" name="Rectangle 10"/>
            <p:cNvSpPr>
              <a:spLocks noChangeArrowheads="1"/>
            </p:cNvSpPr>
            <p:nvPr/>
          </p:nvSpPr>
          <p:spPr bwMode="auto">
            <a:xfrm>
              <a:off x="539326" y="1828800"/>
              <a:ext cx="2178043" cy="2253734"/>
            </a:xfrm>
            <a:prstGeom prst="rect">
              <a:avLst/>
            </a:prstGeom>
            <a:solidFill>
              <a:schemeClr val="accent5">
                <a:lumMod val="40000"/>
                <a:lumOff val="60000"/>
              </a:schemeClr>
            </a:solidFill>
            <a:ln w="28575">
              <a:solidFill>
                <a:schemeClr val="accent1"/>
              </a:solidFill>
              <a:miter lim="800000"/>
              <a:headEnd type="none" w="sm" len="sm"/>
              <a:tailEnd type="none" w="sm" len="sm"/>
            </a:ln>
            <a:effectLst/>
          </p:spPr>
          <p:txBody>
            <a:bodyPr wrap="none"/>
            <a:lstStyle/>
            <a:p>
              <a:r>
                <a:rPr lang="en-US" sz="1400" dirty="0">
                  <a:latin typeface="Courier New" pitchFamily="49" charset="0"/>
                </a:rPr>
                <a:t>// </a:t>
              </a:r>
              <a:r>
                <a:rPr lang="en-US" sz="1400" dirty="0" err="1">
                  <a:latin typeface="Courier New" pitchFamily="49" charset="0"/>
                </a:rPr>
                <a:t>component.t.cpp</a:t>
              </a:r>
              <a:endParaRPr lang="en-US" sz="1400" dirty="0">
                <a:latin typeface="Courier New" pitchFamily="49" charset="0"/>
              </a:endParaRPr>
            </a:p>
            <a:p>
              <a:r>
                <a:rPr lang="en-US" sz="1200" dirty="0">
                  <a:latin typeface="Courier New" pitchFamily="49" charset="0"/>
                </a:rPr>
                <a:t>#include &lt;</a:t>
              </a:r>
              <a:r>
                <a:rPr lang="en-US" sz="1200" dirty="0" err="1">
                  <a:latin typeface="Courier New" pitchFamily="49" charset="0"/>
                </a:rPr>
                <a:t>component.h</a:t>
              </a:r>
              <a:r>
                <a:rPr lang="en-US" sz="1200" dirty="0">
                  <a:latin typeface="Courier New" pitchFamily="49" charset="0"/>
                </a:rPr>
                <a:t>&gt;</a:t>
              </a:r>
              <a:endParaRPr lang="en-US" sz="1400" dirty="0">
                <a:latin typeface="Courier New" pitchFamily="49" charset="0"/>
              </a:endParaRPr>
            </a:p>
            <a:p>
              <a:r>
                <a:rPr lang="en-US" sz="1400" dirty="0">
                  <a:latin typeface="Courier New" pitchFamily="49" charset="0"/>
                </a:rPr>
                <a:t>// ...</a:t>
              </a:r>
            </a:p>
            <a:p>
              <a:r>
                <a:rPr lang="en-US" sz="1400" dirty="0" err="1">
                  <a:latin typeface="Courier New" pitchFamily="49" charset="0"/>
                </a:rPr>
                <a:t>int</a:t>
              </a:r>
              <a:r>
                <a:rPr lang="en-US" sz="1400" dirty="0">
                  <a:latin typeface="Courier New" pitchFamily="49" charset="0"/>
                </a:rPr>
                <a:t> main(...)</a:t>
              </a:r>
            </a:p>
            <a:p>
              <a:r>
                <a:rPr lang="en-US" sz="1400" dirty="0">
                  <a:latin typeface="Courier New" pitchFamily="49" charset="0"/>
                </a:rPr>
                <a:t>{</a:t>
              </a:r>
            </a:p>
            <a:p>
              <a:r>
                <a:rPr lang="en-US" sz="1400" dirty="0">
                  <a:latin typeface="Courier New" pitchFamily="49" charset="0"/>
                </a:rPr>
                <a:t>  //... </a:t>
              </a:r>
            </a:p>
            <a:p>
              <a:endParaRPr lang="en-US" sz="1400" dirty="0">
                <a:latin typeface="Courier New" pitchFamily="49" charset="0"/>
              </a:endParaRPr>
            </a:p>
            <a:p>
              <a:endParaRPr lang="en-US" sz="1400" dirty="0">
                <a:latin typeface="Courier New" pitchFamily="49" charset="0"/>
              </a:endParaRPr>
            </a:p>
            <a:p>
              <a:r>
                <a:rPr lang="en-US" sz="1400" dirty="0">
                  <a:latin typeface="Courier New" pitchFamily="49" charset="0"/>
                </a:rPr>
                <a:t>}</a:t>
              </a:r>
            </a:p>
            <a:p>
              <a:r>
                <a:rPr lang="en-US" sz="1400" dirty="0">
                  <a:latin typeface="Courier New" pitchFamily="49" charset="0"/>
                </a:rPr>
                <a:t>//-- END OF FILE --</a:t>
              </a:r>
            </a:p>
          </p:txBody>
        </p:sp>
        <p:sp>
          <p:nvSpPr>
            <p:cNvPr id="98" name="Text Box 11"/>
            <p:cNvSpPr txBox="1">
              <a:spLocks noChangeArrowheads="1"/>
            </p:cNvSpPr>
            <p:nvPr/>
          </p:nvSpPr>
          <p:spPr bwMode="auto">
            <a:xfrm>
              <a:off x="466725" y="4064857"/>
              <a:ext cx="2126616" cy="361537"/>
            </a:xfrm>
            <a:prstGeom prst="rect">
              <a:avLst/>
            </a:prstGeom>
            <a:noFill/>
            <a:ln w="28575">
              <a:noFill/>
              <a:miter lim="800000"/>
              <a:headEnd type="none" w="sm" len="sm"/>
              <a:tailEnd type="none" w="sm" len="sm"/>
            </a:ln>
            <a:effectLst/>
          </p:spPr>
          <p:txBody>
            <a:bodyPr wrap="none">
              <a:spAutoFit/>
            </a:bodyPr>
            <a:lstStyle/>
            <a:p>
              <a:r>
                <a:rPr lang="en-US" b="1" dirty="0" err="1">
                  <a:latin typeface="Courier New" pitchFamily="49" charset="0"/>
                </a:rPr>
                <a:t>component.t.cpp</a:t>
              </a:r>
              <a:endParaRPr lang="en-US" b="1" dirty="0">
                <a:latin typeface="Courier New" pitchFamily="49" charset="0"/>
              </a:endParaRPr>
            </a:p>
          </p:txBody>
        </p:sp>
        <p:grpSp>
          <p:nvGrpSpPr>
            <p:cNvPr id="105" name="Group 104"/>
            <p:cNvGrpSpPr/>
            <p:nvPr/>
          </p:nvGrpSpPr>
          <p:grpSpPr>
            <a:xfrm>
              <a:off x="2971800" y="2655169"/>
              <a:ext cx="5181600" cy="3059831"/>
              <a:chOff x="2971800" y="2655169"/>
              <a:chExt cx="5181600" cy="4050431"/>
            </a:xfrm>
          </p:grpSpPr>
          <p:sp>
            <p:nvSpPr>
              <p:cNvPr id="49" name="Rectangle 4"/>
              <p:cNvSpPr>
                <a:spLocks noChangeArrowheads="1"/>
              </p:cNvSpPr>
              <p:nvPr/>
            </p:nvSpPr>
            <p:spPr bwMode="auto">
              <a:xfrm>
                <a:off x="3071301" y="2655169"/>
                <a:ext cx="5082099" cy="3681099"/>
              </a:xfrm>
              <a:prstGeom prst="rect">
                <a:avLst/>
              </a:prstGeom>
              <a:solidFill>
                <a:schemeClr val="bg1">
                  <a:lumMod val="65000"/>
                </a:schemeClr>
              </a:solidFill>
              <a:ln w="12700">
                <a:solidFill>
                  <a:schemeClr val="tx1"/>
                </a:solidFill>
                <a:miter lim="800000"/>
                <a:headEnd type="none" w="sm" len="sm"/>
                <a:tailEnd type="none" w="sm" len="sm"/>
              </a:ln>
              <a:effectLst/>
            </p:spPr>
            <p:txBody>
              <a:bodyPr wrap="none" anchor="ctr"/>
              <a:lstStyle/>
              <a:p>
                <a:endParaRPr lang="en-US"/>
              </a:p>
            </p:txBody>
          </p:sp>
          <p:sp>
            <p:nvSpPr>
              <p:cNvPr id="50" name="Rectangle 5"/>
              <p:cNvSpPr>
                <a:spLocks noChangeArrowheads="1"/>
              </p:cNvSpPr>
              <p:nvPr/>
            </p:nvSpPr>
            <p:spPr bwMode="auto">
              <a:xfrm>
                <a:off x="3361706" y="2880543"/>
                <a:ext cx="2105441" cy="2929854"/>
              </a:xfrm>
              <a:prstGeom prst="rect">
                <a:avLst/>
              </a:prstGeom>
              <a:solidFill>
                <a:schemeClr val="accent5">
                  <a:lumMod val="20000"/>
                  <a:lumOff val="80000"/>
                </a:schemeClr>
              </a:solidFill>
              <a:ln w="28575">
                <a:solidFill>
                  <a:srgbClr val="0070C0"/>
                </a:solidFill>
                <a:miter lim="800000"/>
                <a:headEnd type="none" w="sm" len="sm"/>
                <a:tailEnd type="none" w="sm" len="sm"/>
              </a:ln>
              <a:effectLst/>
            </p:spPr>
            <p:txBody>
              <a:bodyPr wrap="none"/>
              <a:lstStyle/>
              <a:p>
                <a:r>
                  <a:rPr lang="en-US" sz="1400" dirty="0">
                    <a:latin typeface="Courier New" pitchFamily="49" charset="0"/>
                  </a:rPr>
                  <a:t>// </a:t>
                </a:r>
                <a:r>
                  <a:rPr lang="en-US" sz="1400" dirty="0" err="1">
                    <a:latin typeface="Courier New" pitchFamily="49" charset="0"/>
                  </a:rPr>
                  <a:t>component.h</a:t>
                </a:r>
                <a:endParaRPr lang="en-US" sz="1400" dirty="0">
                  <a:latin typeface="Courier New" pitchFamily="49" charset="0"/>
                </a:endParaRPr>
              </a:p>
              <a:p>
                <a:endParaRPr lang="en-US" sz="1400" dirty="0">
                  <a:latin typeface="Courier New" pitchFamily="49" charset="0"/>
                </a:endParaRPr>
              </a:p>
              <a:p>
                <a:r>
                  <a:rPr lang="en-US" sz="1400" dirty="0">
                    <a:latin typeface="Courier New" pitchFamily="49" charset="0"/>
                  </a:rPr>
                  <a:t>// ...</a:t>
                </a: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r>
                  <a:rPr lang="en-US" sz="1400" dirty="0" smtClean="0">
                    <a:latin typeface="Courier New" pitchFamily="49" charset="0"/>
                  </a:rPr>
                  <a:t>//-- </a:t>
                </a:r>
                <a:r>
                  <a:rPr lang="en-US" sz="1400" dirty="0">
                    <a:latin typeface="Courier New" pitchFamily="49" charset="0"/>
                  </a:rPr>
                  <a:t>END OF FILE --</a:t>
                </a:r>
              </a:p>
            </p:txBody>
          </p:sp>
          <p:sp>
            <p:nvSpPr>
              <p:cNvPr id="51" name="Rectangle 6"/>
              <p:cNvSpPr>
                <a:spLocks noChangeArrowheads="1"/>
              </p:cNvSpPr>
              <p:nvPr/>
            </p:nvSpPr>
            <p:spPr bwMode="auto">
              <a:xfrm>
                <a:off x="5757553" y="2880543"/>
                <a:ext cx="2105441" cy="2929854"/>
              </a:xfrm>
              <a:prstGeom prst="rect">
                <a:avLst/>
              </a:prstGeom>
              <a:solidFill>
                <a:schemeClr val="accent5">
                  <a:lumMod val="20000"/>
                  <a:lumOff val="80000"/>
                </a:schemeClr>
              </a:solidFill>
              <a:ln w="28575">
                <a:solidFill>
                  <a:srgbClr val="0070C0"/>
                </a:solidFill>
                <a:miter lim="800000"/>
                <a:headEnd type="none" w="sm" len="sm"/>
                <a:tailEnd type="none" w="sm" len="sm"/>
              </a:ln>
              <a:effectLst/>
            </p:spPr>
            <p:txBody>
              <a:bodyPr wrap="none"/>
              <a:lstStyle/>
              <a:p>
                <a:r>
                  <a:rPr lang="en-US" sz="1400" dirty="0">
                    <a:latin typeface="Courier New" pitchFamily="49" charset="0"/>
                  </a:rPr>
                  <a:t>// component.cpp</a:t>
                </a:r>
              </a:p>
              <a:p>
                <a:r>
                  <a:rPr lang="en-US" sz="1200" dirty="0">
                    <a:latin typeface="Courier New" pitchFamily="49" charset="0"/>
                  </a:rPr>
                  <a:t>#include &lt;</a:t>
                </a:r>
                <a:r>
                  <a:rPr lang="en-US" sz="1200" dirty="0" err="1">
                    <a:latin typeface="Courier New" pitchFamily="49" charset="0"/>
                  </a:rPr>
                  <a:t>component.h</a:t>
                </a:r>
                <a:r>
                  <a:rPr lang="en-US" sz="1200" dirty="0">
                    <a:latin typeface="Courier New" pitchFamily="49" charset="0"/>
                  </a:rPr>
                  <a:t>&gt;</a:t>
                </a:r>
              </a:p>
              <a:p>
                <a:r>
                  <a:rPr lang="en-US" sz="1400" dirty="0">
                    <a:latin typeface="Courier New" pitchFamily="49" charset="0"/>
                  </a:rPr>
                  <a:t>// ...</a:t>
                </a: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r>
                  <a:rPr lang="en-US" sz="1400" dirty="0" smtClean="0">
                    <a:latin typeface="Courier New" pitchFamily="49" charset="0"/>
                  </a:rPr>
                  <a:t>//-- </a:t>
                </a:r>
                <a:r>
                  <a:rPr lang="en-US" sz="1400" dirty="0">
                    <a:latin typeface="Courier New" pitchFamily="49" charset="0"/>
                  </a:rPr>
                  <a:t>END OF FILE --</a:t>
                </a:r>
              </a:p>
            </p:txBody>
          </p:sp>
          <p:sp>
            <p:nvSpPr>
              <p:cNvPr id="52" name="Text Box 7"/>
              <p:cNvSpPr txBox="1">
                <a:spLocks noChangeArrowheads="1"/>
              </p:cNvSpPr>
              <p:nvPr/>
            </p:nvSpPr>
            <p:spPr bwMode="auto">
              <a:xfrm>
                <a:off x="3273980" y="5797967"/>
                <a:ext cx="1606306" cy="361537"/>
              </a:xfrm>
              <a:prstGeom prst="rect">
                <a:avLst/>
              </a:prstGeom>
              <a:noFill/>
              <a:ln w="12700">
                <a:noFill/>
                <a:miter lim="800000"/>
                <a:headEnd type="none" w="sm" len="sm"/>
                <a:tailEnd type="none" w="sm" len="sm"/>
              </a:ln>
              <a:effectLst/>
            </p:spPr>
            <p:txBody>
              <a:bodyPr wrap="none">
                <a:spAutoFit/>
              </a:bodyPr>
              <a:lstStyle/>
              <a:p>
                <a:r>
                  <a:rPr lang="en-US" b="1" dirty="0" err="1">
                    <a:latin typeface="Courier New" pitchFamily="49" charset="0"/>
                  </a:rPr>
                  <a:t>component.h</a:t>
                </a:r>
                <a:endParaRPr lang="en-US" b="1" dirty="0">
                  <a:latin typeface="Courier New" pitchFamily="49" charset="0"/>
                </a:endParaRPr>
              </a:p>
            </p:txBody>
          </p:sp>
          <p:sp>
            <p:nvSpPr>
              <p:cNvPr id="53" name="Text Box 8"/>
              <p:cNvSpPr txBox="1">
                <a:spLocks noChangeArrowheads="1"/>
              </p:cNvSpPr>
              <p:nvPr/>
            </p:nvSpPr>
            <p:spPr bwMode="auto">
              <a:xfrm>
                <a:off x="5684952" y="5794468"/>
                <a:ext cx="1866461" cy="361537"/>
              </a:xfrm>
              <a:prstGeom prst="rect">
                <a:avLst/>
              </a:prstGeom>
              <a:noFill/>
              <a:ln w="12700">
                <a:noFill/>
                <a:miter lim="800000"/>
                <a:headEnd type="none" w="sm" len="sm"/>
                <a:tailEnd type="none" w="sm" len="sm"/>
              </a:ln>
              <a:effectLst/>
            </p:spPr>
            <p:txBody>
              <a:bodyPr wrap="none">
                <a:spAutoFit/>
              </a:bodyPr>
              <a:lstStyle/>
              <a:p>
                <a:r>
                  <a:rPr lang="en-US" b="1" dirty="0">
                    <a:latin typeface="Courier New" pitchFamily="49" charset="0"/>
                  </a:rPr>
                  <a:t>component.cpp</a:t>
                </a:r>
              </a:p>
            </p:txBody>
          </p:sp>
          <p:sp>
            <p:nvSpPr>
              <p:cNvPr id="99" name="TextBox 98"/>
              <p:cNvSpPr txBox="1"/>
              <p:nvPr/>
            </p:nvSpPr>
            <p:spPr>
              <a:xfrm>
                <a:off x="2971800" y="6336268"/>
                <a:ext cx="2514600" cy="369332"/>
              </a:xfrm>
              <a:prstGeom prst="rect">
                <a:avLst/>
              </a:prstGeom>
              <a:noFill/>
            </p:spPr>
            <p:txBody>
              <a:bodyPr wrap="square" rtlCol="0">
                <a:spAutoFit/>
              </a:bodyPr>
              <a:lstStyle/>
              <a:p>
                <a:r>
                  <a:rPr lang="en-US" dirty="0" smtClean="0">
                    <a:latin typeface="Arial Black" pitchFamily="34" charset="0"/>
                  </a:rPr>
                  <a:t>component</a:t>
                </a:r>
                <a:endParaRPr lang="en-US" dirty="0">
                  <a:latin typeface="Arial Black" pitchFamily="34" charset="0"/>
                </a:endParaRPr>
              </a:p>
            </p:txBody>
          </p:sp>
        </p:grpSp>
      </p:grpSp>
      <p:sp>
        <p:nvSpPr>
          <p:cNvPr id="108" name="Text Box 13"/>
          <p:cNvSpPr txBox="1">
            <a:spLocks noChangeArrowheads="1"/>
          </p:cNvSpPr>
          <p:nvPr/>
        </p:nvSpPr>
        <p:spPr bwMode="auto">
          <a:xfrm>
            <a:off x="2028291" y="1524000"/>
            <a:ext cx="5087418" cy="584775"/>
          </a:xfrm>
          <a:prstGeom prst="rect">
            <a:avLst/>
          </a:prstGeom>
          <a:noFill/>
          <a:ln w="9525">
            <a:noFill/>
            <a:miter lim="800000"/>
            <a:headEnd/>
            <a:tailEnd/>
          </a:ln>
          <a:effectLst/>
        </p:spPr>
        <p:txBody>
          <a:bodyPr wrap="none">
            <a:spAutoFit/>
          </a:bodyPr>
          <a:lstStyle/>
          <a:p>
            <a:pPr algn="ctr"/>
            <a:r>
              <a:rPr lang="en-US" sz="3200" b="1" dirty="0" smtClean="0">
                <a:solidFill>
                  <a:schemeClr val="tx2"/>
                </a:solidFill>
                <a:cs typeface="Arial" charset="0"/>
              </a:rPr>
              <a:t>A Component Is Physical</a:t>
            </a:r>
            <a:endParaRPr lang="en-US" sz="3200" b="1" dirty="0">
              <a:solidFill>
                <a:schemeClr val="tx2"/>
              </a:solidFill>
              <a:cs typeface="Arial" charset="0"/>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152</a:t>
            </a:fld>
            <a:endParaRPr lang="en-US"/>
          </a:p>
        </p:txBody>
      </p:sp>
    </p:spTree>
    <p:extLst>
      <p:ext uri="{BB962C8B-B14F-4D97-AF65-F5344CB8AC3E}">
        <p14:creationId xmlns:p14="http://schemas.microsoft.com/office/powerpoint/2010/main" val="2114970680"/>
      </p:ext>
    </p:extLst>
  </p:cSld>
  <p:clrMapOvr>
    <a:masterClrMapping/>
  </p:clrMapOvr>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a:t>
            </a:r>
            <a:r>
              <a:rPr lang="en-US" sz="2400" dirty="0">
                <a:solidFill>
                  <a:schemeClr val="accent2"/>
                </a:solidFill>
              </a:rPr>
              <a:t>Process &amp; Architecture</a:t>
            </a:r>
            <a:r>
              <a:rPr lang="en-US" sz="2400" dirty="0" smtClean="0">
                <a:solidFill>
                  <a:schemeClr val="accent2"/>
                </a:solidFill>
              </a:rPr>
              <a:t> </a:t>
            </a:r>
            <a:br>
              <a:rPr lang="en-US" sz="2400" dirty="0" smtClean="0">
                <a:solidFill>
                  <a:schemeClr val="accent2"/>
                </a:solidFill>
              </a:rPr>
            </a:br>
            <a:r>
              <a:rPr lang="en-US" sz="4000" i="1" dirty="0" smtClean="0">
                <a:solidFill>
                  <a:schemeClr val="accent2"/>
                </a:solidFill>
              </a:rPr>
              <a:t> Component: </a:t>
            </a:r>
            <a:r>
              <a:rPr lang="en-US" sz="4000" spc="-100" dirty="0" smtClean="0">
                <a:solidFill>
                  <a:schemeClr val="accent2"/>
                </a:solidFill>
              </a:rPr>
              <a:t>Uniform Physical Structure</a:t>
            </a:r>
            <a:endParaRPr lang="en-US" sz="4000" spc="-100" dirty="0" smtClean="0"/>
          </a:p>
        </p:txBody>
      </p:sp>
      <p:grpSp>
        <p:nvGrpSpPr>
          <p:cNvPr id="2" name="Group 105"/>
          <p:cNvGrpSpPr/>
          <p:nvPr/>
        </p:nvGrpSpPr>
        <p:grpSpPr>
          <a:xfrm>
            <a:off x="728663" y="2590800"/>
            <a:ext cx="7686675" cy="3886200"/>
            <a:chOff x="466725" y="1828800"/>
            <a:chExt cx="7686675" cy="3886200"/>
          </a:xfrm>
        </p:grpSpPr>
        <p:sp>
          <p:nvSpPr>
            <p:cNvPr id="48" name="Line 12"/>
            <p:cNvSpPr>
              <a:spLocks noChangeShapeType="1"/>
            </p:cNvSpPr>
            <p:nvPr/>
          </p:nvSpPr>
          <p:spPr bwMode="auto">
            <a:xfrm>
              <a:off x="2708294" y="2129298"/>
              <a:ext cx="726014" cy="525871"/>
            </a:xfrm>
            <a:prstGeom prst="line">
              <a:avLst/>
            </a:prstGeom>
            <a:noFill/>
            <a:ln w="38100">
              <a:solidFill>
                <a:schemeClr val="tx1"/>
              </a:solidFill>
              <a:round/>
              <a:headEnd type="none" w="sm" len="sm"/>
              <a:tailEnd type="triangle" w="med" len="lg"/>
            </a:ln>
            <a:effectLst/>
          </p:spPr>
          <p:txBody>
            <a:bodyPr/>
            <a:lstStyle/>
            <a:p>
              <a:endParaRPr lang="en-US"/>
            </a:p>
          </p:txBody>
        </p:sp>
        <p:sp>
          <p:nvSpPr>
            <p:cNvPr id="58" name="Rectangle 10"/>
            <p:cNvSpPr>
              <a:spLocks noChangeArrowheads="1"/>
            </p:cNvSpPr>
            <p:nvPr/>
          </p:nvSpPr>
          <p:spPr bwMode="auto">
            <a:xfrm>
              <a:off x="539326" y="1828800"/>
              <a:ext cx="2178043" cy="2253734"/>
            </a:xfrm>
            <a:prstGeom prst="rect">
              <a:avLst/>
            </a:prstGeom>
            <a:solidFill>
              <a:schemeClr val="accent5">
                <a:lumMod val="40000"/>
                <a:lumOff val="60000"/>
              </a:schemeClr>
            </a:solidFill>
            <a:ln w="28575">
              <a:solidFill>
                <a:schemeClr val="accent1"/>
              </a:solidFill>
              <a:miter lim="800000"/>
              <a:headEnd type="none" w="sm" len="sm"/>
              <a:tailEnd type="none" w="sm" len="sm"/>
            </a:ln>
            <a:effectLst/>
          </p:spPr>
          <p:txBody>
            <a:bodyPr wrap="none"/>
            <a:lstStyle/>
            <a:p>
              <a:r>
                <a:rPr lang="en-US" sz="1400" dirty="0">
                  <a:latin typeface="Courier New" pitchFamily="49" charset="0"/>
                </a:rPr>
                <a:t>// </a:t>
              </a:r>
              <a:r>
                <a:rPr lang="en-US" sz="1400" dirty="0" err="1">
                  <a:latin typeface="Courier New" pitchFamily="49" charset="0"/>
                </a:rPr>
                <a:t>component.t.cpp</a:t>
              </a:r>
              <a:endParaRPr lang="en-US" sz="1400" dirty="0">
                <a:latin typeface="Courier New" pitchFamily="49" charset="0"/>
              </a:endParaRPr>
            </a:p>
            <a:p>
              <a:r>
                <a:rPr lang="en-US" sz="1200" dirty="0">
                  <a:latin typeface="Courier New" pitchFamily="49" charset="0"/>
                </a:rPr>
                <a:t>#include &lt;</a:t>
              </a:r>
              <a:r>
                <a:rPr lang="en-US" sz="1200" dirty="0" err="1">
                  <a:latin typeface="Courier New" pitchFamily="49" charset="0"/>
                </a:rPr>
                <a:t>component.h</a:t>
              </a:r>
              <a:r>
                <a:rPr lang="en-US" sz="1200" dirty="0">
                  <a:latin typeface="Courier New" pitchFamily="49" charset="0"/>
                </a:rPr>
                <a:t>&gt;</a:t>
              </a:r>
              <a:endParaRPr lang="en-US" sz="1400" dirty="0">
                <a:latin typeface="Courier New" pitchFamily="49" charset="0"/>
              </a:endParaRPr>
            </a:p>
            <a:p>
              <a:r>
                <a:rPr lang="en-US" sz="1400" dirty="0">
                  <a:latin typeface="Courier New" pitchFamily="49" charset="0"/>
                </a:rPr>
                <a:t>// ...</a:t>
              </a:r>
            </a:p>
            <a:p>
              <a:r>
                <a:rPr lang="en-US" sz="1400" dirty="0" err="1">
                  <a:latin typeface="Courier New" pitchFamily="49" charset="0"/>
                </a:rPr>
                <a:t>int</a:t>
              </a:r>
              <a:r>
                <a:rPr lang="en-US" sz="1400" dirty="0">
                  <a:latin typeface="Courier New" pitchFamily="49" charset="0"/>
                </a:rPr>
                <a:t> main(...)</a:t>
              </a:r>
            </a:p>
            <a:p>
              <a:r>
                <a:rPr lang="en-US" sz="1400" dirty="0">
                  <a:latin typeface="Courier New" pitchFamily="49" charset="0"/>
                </a:rPr>
                <a:t>{</a:t>
              </a:r>
            </a:p>
            <a:p>
              <a:r>
                <a:rPr lang="en-US" sz="1400" dirty="0">
                  <a:latin typeface="Courier New" pitchFamily="49" charset="0"/>
                </a:rPr>
                <a:t>  //... </a:t>
              </a:r>
            </a:p>
            <a:p>
              <a:endParaRPr lang="en-US" sz="1400" dirty="0">
                <a:latin typeface="Courier New" pitchFamily="49" charset="0"/>
              </a:endParaRPr>
            </a:p>
            <a:p>
              <a:endParaRPr lang="en-US" sz="1400" dirty="0">
                <a:latin typeface="Courier New" pitchFamily="49" charset="0"/>
              </a:endParaRPr>
            </a:p>
            <a:p>
              <a:r>
                <a:rPr lang="en-US" sz="1400" dirty="0">
                  <a:latin typeface="Courier New" pitchFamily="49" charset="0"/>
                </a:rPr>
                <a:t>}</a:t>
              </a:r>
            </a:p>
            <a:p>
              <a:r>
                <a:rPr lang="en-US" sz="1400" dirty="0">
                  <a:latin typeface="Courier New" pitchFamily="49" charset="0"/>
                </a:rPr>
                <a:t>//-- END OF FILE --</a:t>
              </a:r>
            </a:p>
          </p:txBody>
        </p:sp>
        <p:sp>
          <p:nvSpPr>
            <p:cNvPr id="98" name="Text Box 11"/>
            <p:cNvSpPr txBox="1">
              <a:spLocks noChangeArrowheads="1"/>
            </p:cNvSpPr>
            <p:nvPr/>
          </p:nvSpPr>
          <p:spPr bwMode="auto">
            <a:xfrm>
              <a:off x="466725" y="4064857"/>
              <a:ext cx="2126616" cy="361537"/>
            </a:xfrm>
            <a:prstGeom prst="rect">
              <a:avLst/>
            </a:prstGeom>
            <a:noFill/>
            <a:ln w="28575">
              <a:noFill/>
              <a:miter lim="800000"/>
              <a:headEnd type="none" w="sm" len="sm"/>
              <a:tailEnd type="none" w="sm" len="sm"/>
            </a:ln>
            <a:effectLst/>
          </p:spPr>
          <p:txBody>
            <a:bodyPr wrap="none">
              <a:spAutoFit/>
            </a:bodyPr>
            <a:lstStyle/>
            <a:p>
              <a:r>
                <a:rPr lang="en-US" b="1" dirty="0" err="1">
                  <a:latin typeface="Courier New" pitchFamily="49" charset="0"/>
                </a:rPr>
                <a:t>component.t.cpp</a:t>
              </a:r>
              <a:endParaRPr lang="en-US" b="1" dirty="0">
                <a:latin typeface="Courier New" pitchFamily="49" charset="0"/>
              </a:endParaRPr>
            </a:p>
          </p:txBody>
        </p:sp>
        <p:grpSp>
          <p:nvGrpSpPr>
            <p:cNvPr id="3" name="Group 104"/>
            <p:cNvGrpSpPr/>
            <p:nvPr/>
          </p:nvGrpSpPr>
          <p:grpSpPr>
            <a:xfrm>
              <a:off x="2971800" y="2655169"/>
              <a:ext cx="5181600" cy="3059831"/>
              <a:chOff x="2971800" y="2655169"/>
              <a:chExt cx="5181600" cy="4050431"/>
            </a:xfrm>
          </p:grpSpPr>
          <p:sp>
            <p:nvSpPr>
              <p:cNvPr id="49" name="Rectangle 4"/>
              <p:cNvSpPr>
                <a:spLocks noChangeArrowheads="1"/>
              </p:cNvSpPr>
              <p:nvPr/>
            </p:nvSpPr>
            <p:spPr bwMode="auto">
              <a:xfrm>
                <a:off x="3071301" y="2655169"/>
                <a:ext cx="5082099" cy="3681099"/>
              </a:xfrm>
              <a:prstGeom prst="rect">
                <a:avLst/>
              </a:prstGeom>
              <a:solidFill>
                <a:schemeClr val="bg1">
                  <a:lumMod val="65000"/>
                </a:schemeClr>
              </a:solidFill>
              <a:ln w="12700">
                <a:solidFill>
                  <a:schemeClr val="tx1"/>
                </a:solidFill>
                <a:miter lim="800000"/>
                <a:headEnd type="none" w="sm" len="sm"/>
                <a:tailEnd type="none" w="sm" len="sm"/>
              </a:ln>
              <a:effectLst/>
            </p:spPr>
            <p:txBody>
              <a:bodyPr wrap="none" anchor="ctr"/>
              <a:lstStyle/>
              <a:p>
                <a:endParaRPr lang="en-US"/>
              </a:p>
            </p:txBody>
          </p:sp>
          <p:sp>
            <p:nvSpPr>
              <p:cNvPr id="50" name="Rectangle 5"/>
              <p:cNvSpPr>
                <a:spLocks noChangeArrowheads="1"/>
              </p:cNvSpPr>
              <p:nvPr/>
            </p:nvSpPr>
            <p:spPr bwMode="auto">
              <a:xfrm>
                <a:off x="3361706" y="2880543"/>
                <a:ext cx="2105441" cy="2929854"/>
              </a:xfrm>
              <a:prstGeom prst="rect">
                <a:avLst/>
              </a:prstGeom>
              <a:solidFill>
                <a:schemeClr val="accent5">
                  <a:lumMod val="20000"/>
                  <a:lumOff val="80000"/>
                </a:schemeClr>
              </a:solidFill>
              <a:ln w="28575">
                <a:solidFill>
                  <a:srgbClr val="0070C0"/>
                </a:solidFill>
                <a:miter lim="800000"/>
                <a:headEnd type="none" w="sm" len="sm"/>
                <a:tailEnd type="none" w="sm" len="sm"/>
              </a:ln>
              <a:effectLst/>
            </p:spPr>
            <p:txBody>
              <a:bodyPr wrap="none"/>
              <a:lstStyle/>
              <a:p>
                <a:r>
                  <a:rPr lang="en-US" sz="1400" dirty="0">
                    <a:latin typeface="Courier New" pitchFamily="49" charset="0"/>
                  </a:rPr>
                  <a:t>// </a:t>
                </a:r>
                <a:r>
                  <a:rPr lang="en-US" sz="1400" dirty="0" err="1">
                    <a:latin typeface="Courier New" pitchFamily="49" charset="0"/>
                  </a:rPr>
                  <a:t>component.h</a:t>
                </a:r>
                <a:endParaRPr lang="en-US" sz="1400" dirty="0">
                  <a:latin typeface="Courier New" pitchFamily="49" charset="0"/>
                </a:endParaRPr>
              </a:p>
              <a:p>
                <a:endParaRPr lang="en-US" sz="1400" dirty="0">
                  <a:latin typeface="Courier New" pitchFamily="49" charset="0"/>
                </a:endParaRPr>
              </a:p>
              <a:p>
                <a:r>
                  <a:rPr lang="en-US" sz="1400" dirty="0">
                    <a:latin typeface="Courier New" pitchFamily="49" charset="0"/>
                  </a:rPr>
                  <a:t>// ...</a:t>
                </a: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r>
                  <a:rPr lang="en-US" sz="1400" dirty="0" smtClean="0">
                    <a:latin typeface="Courier New" pitchFamily="49" charset="0"/>
                  </a:rPr>
                  <a:t>//-- </a:t>
                </a:r>
                <a:r>
                  <a:rPr lang="en-US" sz="1400" dirty="0">
                    <a:latin typeface="Courier New" pitchFamily="49" charset="0"/>
                  </a:rPr>
                  <a:t>END OF FILE --</a:t>
                </a:r>
              </a:p>
            </p:txBody>
          </p:sp>
          <p:sp>
            <p:nvSpPr>
              <p:cNvPr id="51" name="Rectangle 6"/>
              <p:cNvSpPr>
                <a:spLocks noChangeArrowheads="1"/>
              </p:cNvSpPr>
              <p:nvPr/>
            </p:nvSpPr>
            <p:spPr bwMode="auto">
              <a:xfrm>
                <a:off x="5757553" y="2880543"/>
                <a:ext cx="2105441" cy="2929854"/>
              </a:xfrm>
              <a:prstGeom prst="rect">
                <a:avLst/>
              </a:prstGeom>
              <a:solidFill>
                <a:schemeClr val="accent5">
                  <a:lumMod val="20000"/>
                  <a:lumOff val="80000"/>
                </a:schemeClr>
              </a:solidFill>
              <a:ln w="28575">
                <a:solidFill>
                  <a:srgbClr val="0070C0"/>
                </a:solidFill>
                <a:miter lim="800000"/>
                <a:headEnd type="none" w="sm" len="sm"/>
                <a:tailEnd type="none" w="sm" len="sm"/>
              </a:ln>
              <a:effectLst/>
            </p:spPr>
            <p:txBody>
              <a:bodyPr wrap="none"/>
              <a:lstStyle/>
              <a:p>
                <a:r>
                  <a:rPr lang="en-US" sz="1400" dirty="0">
                    <a:latin typeface="Courier New" pitchFamily="49" charset="0"/>
                  </a:rPr>
                  <a:t>// component.cpp</a:t>
                </a:r>
              </a:p>
              <a:p>
                <a:r>
                  <a:rPr lang="en-US" sz="1200" dirty="0">
                    <a:latin typeface="Courier New" pitchFamily="49" charset="0"/>
                  </a:rPr>
                  <a:t>#include &lt;</a:t>
                </a:r>
                <a:r>
                  <a:rPr lang="en-US" sz="1200" dirty="0" err="1">
                    <a:latin typeface="Courier New" pitchFamily="49" charset="0"/>
                  </a:rPr>
                  <a:t>component.h</a:t>
                </a:r>
                <a:r>
                  <a:rPr lang="en-US" sz="1200" dirty="0">
                    <a:latin typeface="Courier New" pitchFamily="49" charset="0"/>
                  </a:rPr>
                  <a:t>&gt;</a:t>
                </a:r>
              </a:p>
              <a:p>
                <a:r>
                  <a:rPr lang="en-US" sz="1400" dirty="0">
                    <a:latin typeface="Courier New" pitchFamily="49" charset="0"/>
                  </a:rPr>
                  <a:t>// ...</a:t>
                </a: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r>
                  <a:rPr lang="en-US" sz="1400" dirty="0" smtClean="0">
                    <a:latin typeface="Courier New" pitchFamily="49" charset="0"/>
                  </a:rPr>
                  <a:t>//-- </a:t>
                </a:r>
                <a:r>
                  <a:rPr lang="en-US" sz="1400" dirty="0">
                    <a:latin typeface="Courier New" pitchFamily="49" charset="0"/>
                  </a:rPr>
                  <a:t>END OF FILE --</a:t>
                </a:r>
              </a:p>
            </p:txBody>
          </p:sp>
          <p:sp>
            <p:nvSpPr>
              <p:cNvPr id="52" name="Text Box 7"/>
              <p:cNvSpPr txBox="1">
                <a:spLocks noChangeArrowheads="1"/>
              </p:cNvSpPr>
              <p:nvPr/>
            </p:nvSpPr>
            <p:spPr bwMode="auto">
              <a:xfrm>
                <a:off x="3273980" y="5797967"/>
                <a:ext cx="1606306" cy="361537"/>
              </a:xfrm>
              <a:prstGeom prst="rect">
                <a:avLst/>
              </a:prstGeom>
              <a:noFill/>
              <a:ln w="12700">
                <a:noFill/>
                <a:miter lim="800000"/>
                <a:headEnd type="none" w="sm" len="sm"/>
                <a:tailEnd type="none" w="sm" len="sm"/>
              </a:ln>
              <a:effectLst/>
            </p:spPr>
            <p:txBody>
              <a:bodyPr wrap="none">
                <a:spAutoFit/>
              </a:bodyPr>
              <a:lstStyle/>
              <a:p>
                <a:r>
                  <a:rPr lang="en-US" b="1" dirty="0" err="1">
                    <a:latin typeface="Courier New" pitchFamily="49" charset="0"/>
                  </a:rPr>
                  <a:t>component.h</a:t>
                </a:r>
                <a:endParaRPr lang="en-US" b="1" dirty="0">
                  <a:latin typeface="Courier New" pitchFamily="49" charset="0"/>
                </a:endParaRPr>
              </a:p>
            </p:txBody>
          </p:sp>
          <p:sp>
            <p:nvSpPr>
              <p:cNvPr id="53" name="Text Box 8"/>
              <p:cNvSpPr txBox="1">
                <a:spLocks noChangeArrowheads="1"/>
              </p:cNvSpPr>
              <p:nvPr/>
            </p:nvSpPr>
            <p:spPr bwMode="auto">
              <a:xfrm>
                <a:off x="5684952" y="5794468"/>
                <a:ext cx="1866461" cy="361537"/>
              </a:xfrm>
              <a:prstGeom prst="rect">
                <a:avLst/>
              </a:prstGeom>
              <a:noFill/>
              <a:ln w="12700">
                <a:noFill/>
                <a:miter lim="800000"/>
                <a:headEnd type="none" w="sm" len="sm"/>
                <a:tailEnd type="none" w="sm" len="sm"/>
              </a:ln>
              <a:effectLst/>
            </p:spPr>
            <p:txBody>
              <a:bodyPr wrap="none">
                <a:spAutoFit/>
              </a:bodyPr>
              <a:lstStyle/>
              <a:p>
                <a:r>
                  <a:rPr lang="en-US" b="1" dirty="0">
                    <a:latin typeface="Courier New" pitchFamily="49" charset="0"/>
                  </a:rPr>
                  <a:t>component.cpp</a:t>
                </a:r>
              </a:p>
            </p:txBody>
          </p:sp>
          <p:sp>
            <p:nvSpPr>
              <p:cNvPr id="99" name="TextBox 98"/>
              <p:cNvSpPr txBox="1"/>
              <p:nvPr/>
            </p:nvSpPr>
            <p:spPr>
              <a:xfrm>
                <a:off x="2971800" y="6336268"/>
                <a:ext cx="2514600" cy="369332"/>
              </a:xfrm>
              <a:prstGeom prst="rect">
                <a:avLst/>
              </a:prstGeom>
              <a:noFill/>
            </p:spPr>
            <p:txBody>
              <a:bodyPr wrap="square" rtlCol="0">
                <a:spAutoFit/>
              </a:bodyPr>
              <a:lstStyle/>
              <a:p>
                <a:r>
                  <a:rPr lang="en-US" dirty="0" smtClean="0">
                    <a:latin typeface="Arial Black" pitchFamily="34" charset="0"/>
                  </a:rPr>
                  <a:t>component</a:t>
                </a:r>
                <a:endParaRPr lang="en-US" dirty="0">
                  <a:latin typeface="Arial Black" pitchFamily="34" charset="0"/>
                </a:endParaRPr>
              </a:p>
            </p:txBody>
          </p:sp>
        </p:grpSp>
      </p:grpSp>
      <p:sp>
        <p:nvSpPr>
          <p:cNvPr id="19" name="Text Box 13"/>
          <p:cNvSpPr txBox="1">
            <a:spLocks noChangeArrowheads="1"/>
          </p:cNvSpPr>
          <p:nvPr/>
        </p:nvSpPr>
        <p:spPr bwMode="auto">
          <a:xfrm>
            <a:off x="3079444" y="1524000"/>
            <a:ext cx="2985113" cy="584775"/>
          </a:xfrm>
          <a:prstGeom prst="rect">
            <a:avLst/>
          </a:prstGeom>
          <a:noFill/>
          <a:ln w="9525">
            <a:noFill/>
            <a:miter lim="800000"/>
            <a:headEnd/>
            <a:tailEnd/>
          </a:ln>
          <a:effectLst/>
        </p:spPr>
        <p:txBody>
          <a:bodyPr wrap="none">
            <a:spAutoFit/>
          </a:bodyPr>
          <a:lstStyle/>
          <a:p>
            <a:pPr algn="ctr"/>
            <a:r>
              <a:rPr lang="en-US" sz="3200" u="sng" dirty="0" smtClean="0">
                <a:solidFill>
                  <a:schemeClr val="tx2"/>
                </a:solidFill>
                <a:cs typeface="Arial" charset="0"/>
              </a:rPr>
              <a:t>Implementation</a:t>
            </a:r>
            <a:endParaRPr lang="en-US" sz="3200" u="sng" dirty="0">
              <a:solidFill>
                <a:schemeClr val="tx2"/>
              </a:solidFill>
              <a:cs typeface="Arial" charset="0"/>
            </a:endParaRPr>
          </a:p>
        </p:txBody>
      </p:sp>
      <p:sp>
        <p:nvSpPr>
          <p:cNvPr id="20" name="Line 14"/>
          <p:cNvSpPr>
            <a:spLocks noChangeShapeType="1"/>
          </p:cNvSpPr>
          <p:nvPr/>
        </p:nvSpPr>
        <p:spPr bwMode="auto">
          <a:xfrm>
            <a:off x="4648200" y="2133600"/>
            <a:ext cx="2438400" cy="2590800"/>
          </a:xfrm>
          <a:prstGeom prst="line">
            <a:avLst/>
          </a:prstGeom>
          <a:noFill/>
          <a:ln w="25400" cap="rnd">
            <a:solidFill>
              <a:schemeClr val="tx2"/>
            </a:solidFill>
            <a:round/>
            <a:headEnd/>
            <a:tailEnd type="oval" w="lg" len="lg"/>
          </a:ln>
          <a:effectLst/>
        </p:spPr>
        <p:txBody>
          <a:bodyPr/>
          <a:lstStyle/>
          <a:p>
            <a:endParaRPr lang="en-US"/>
          </a:p>
        </p:txBody>
      </p:sp>
      <p:sp>
        <p:nvSpPr>
          <p:cNvPr id="5" name="Slide Number Placeholder 4"/>
          <p:cNvSpPr>
            <a:spLocks noGrp="1"/>
          </p:cNvSpPr>
          <p:nvPr>
            <p:ph type="sldNum" sz="quarter" idx="12"/>
          </p:nvPr>
        </p:nvSpPr>
        <p:spPr/>
        <p:txBody>
          <a:bodyPr/>
          <a:lstStyle/>
          <a:p>
            <a:pPr>
              <a:defRPr/>
            </a:pPr>
            <a:fld id="{361924D0-832B-4678-AB47-405888889344}" type="slidenum">
              <a:rPr lang="en-US" smtClean="0"/>
              <a:pPr>
                <a:defRPr/>
              </a:pPr>
              <a:t>153</a:t>
            </a:fld>
            <a:endParaRPr lang="en-US"/>
          </a:p>
        </p:txBody>
      </p:sp>
    </p:spTree>
    <p:extLst>
      <p:ext uri="{BB962C8B-B14F-4D97-AF65-F5344CB8AC3E}">
        <p14:creationId xmlns:p14="http://schemas.microsoft.com/office/powerpoint/2010/main" val="205355268"/>
      </p:ext>
    </p:extLst>
  </p:cSld>
  <p:clrMapOvr>
    <a:masterClrMapping/>
  </p:clrMapOvr>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i="1" dirty="0" smtClean="0">
                <a:solidFill>
                  <a:schemeClr val="accent2"/>
                </a:solidFill>
              </a:rPr>
              <a:t> Component: </a:t>
            </a:r>
            <a:r>
              <a:rPr lang="en-US" sz="4000" spc="-100" dirty="0" smtClean="0">
                <a:solidFill>
                  <a:schemeClr val="accent2"/>
                </a:solidFill>
              </a:rPr>
              <a:t>Uniform Physical Structure</a:t>
            </a:r>
            <a:endParaRPr lang="en-US" sz="4000" spc="-100" dirty="0" smtClean="0"/>
          </a:p>
        </p:txBody>
      </p:sp>
      <p:grpSp>
        <p:nvGrpSpPr>
          <p:cNvPr id="2" name="Group 105"/>
          <p:cNvGrpSpPr/>
          <p:nvPr/>
        </p:nvGrpSpPr>
        <p:grpSpPr>
          <a:xfrm>
            <a:off x="728663" y="2590800"/>
            <a:ext cx="7686675" cy="3886200"/>
            <a:chOff x="466725" y="1828800"/>
            <a:chExt cx="7686675" cy="3886200"/>
          </a:xfrm>
        </p:grpSpPr>
        <p:sp>
          <p:nvSpPr>
            <p:cNvPr id="48" name="Line 12"/>
            <p:cNvSpPr>
              <a:spLocks noChangeShapeType="1"/>
            </p:cNvSpPr>
            <p:nvPr/>
          </p:nvSpPr>
          <p:spPr bwMode="auto">
            <a:xfrm>
              <a:off x="2708294" y="2129298"/>
              <a:ext cx="726014" cy="525871"/>
            </a:xfrm>
            <a:prstGeom prst="line">
              <a:avLst/>
            </a:prstGeom>
            <a:noFill/>
            <a:ln w="38100">
              <a:solidFill>
                <a:schemeClr val="tx1"/>
              </a:solidFill>
              <a:round/>
              <a:headEnd type="none" w="sm" len="sm"/>
              <a:tailEnd type="triangle" w="med" len="lg"/>
            </a:ln>
            <a:effectLst/>
          </p:spPr>
          <p:txBody>
            <a:bodyPr/>
            <a:lstStyle/>
            <a:p>
              <a:endParaRPr lang="en-US"/>
            </a:p>
          </p:txBody>
        </p:sp>
        <p:sp>
          <p:nvSpPr>
            <p:cNvPr id="58" name="Rectangle 10"/>
            <p:cNvSpPr>
              <a:spLocks noChangeArrowheads="1"/>
            </p:cNvSpPr>
            <p:nvPr/>
          </p:nvSpPr>
          <p:spPr bwMode="auto">
            <a:xfrm>
              <a:off x="539326" y="1828800"/>
              <a:ext cx="2178043" cy="2253734"/>
            </a:xfrm>
            <a:prstGeom prst="rect">
              <a:avLst/>
            </a:prstGeom>
            <a:solidFill>
              <a:schemeClr val="accent5">
                <a:lumMod val="40000"/>
                <a:lumOff val="60000"/>
              </a:schemeClr>
            </a:solidFill>
            <a:ln w="28575">
              <a:solidFill>
                <a:schemeClr val="accent1"/>
              </a:solidFill>
              <a:miter lim="800000"/>
              <a:headEnd type="none" w="sm" len="sm"/>
              <a:tailEnd type="none" w="sm" len="sm"/>
            </a:ln>
            <a:effectLst/>
          </p:spPr>
          <p:txBody>
            <a:bodyPr wrap="none"/>
            <a:lstStyle/>
            <a:p>
              <a:r>
                <a:rPr lang="en-US" sz="1400" dirty="0">
                  <a:latin typeface="Courier New" pitchFamily="49" charset="0"/>
                </a:rPr>
                <a:t>// </a:t>
              </a:r>
              <a:r>
                <a:rPr lang="en-US" sz="1400" dirty="0" err="1">
                  <a:latin typeface="Courier New" pitchFamily="49" charset="0"/>
                </a:rPr>
                <a:t>component.t.cpp</a:t>
              </a:r>
              <a:endParaRPr lang="en-US" sz="1400" dirty="0">
                <a:latin typeface="Courier New" pitchFamily="49" charset="0"/>
              </a:endParaRPr>
            </a:p>
            <a:p>
              <a:r>
                <a:rPr lang="en-US" sz="1200" dirty="0">
                  <a:latin typeface="Courier New" pitchFamily="49" charset="0"/>
                </a:rPr>
                <a:t>#include &lt;</a:t>
              </a:r>
              <a:r>
                <a:rPr lang="en-US" sz="1200" dirty="0" err="1">
                  <a:latin typeface="Courier New" pitchFamily="49" charset="0"/>
                </a:rPr>
                <a:t>component.h</a:t>
              </a:r>
              <a:r>
                <a:rPr lang="en-US" sz="1200" dirty="0">
                  <a:latin typeface="Courier New" pitchFamily="49" charset="0"/>
                </a:rPr>
                <a:t>&gt;</a:t>
              </a:r>
              <a:endParaRPr lang="en-US" sz="1400" dirty="0">
                <a:latin typeface="Courier New" pitchFamily="49" charset="0"/>
              </a:endParaRPr>
            </a:p>
            <a:p>
              <a:r>
                <a:rPr lang="en-US" sz="1400" dirty="0">
                  <a:latin typeface="Courier New" pitchFamily="49" charset="0"/>
                </a:rPr>
                <a:t>// ...</a:t>
              </a:r>
            </a:p>
            <a:p>
              <a:r>
                <a:rPr lang="en-US" sz="1400" dirty="0" err="1">
                  <a:latin typeface="Courier New" pitchFamily="49" charset="0"/>
                </a:rPr>
                <a:t>int</a:t>
              </a:r>
              <a:r>
                <a:rPr lang="en-US" sz="1400" dirty="0">
                  <a:latin typeface="Courier New" pitchFamily="49" charset="0"/>
                </a:rPr>
                <a:t> main(...)</a:t>
              </a:r>
            </a:p>
            <a:p>
              <a:r>
                <a:rPr lang="en-US" sz="1400" dirty="0">
                  <a:latin typeface="Courier New" pitchFamily="49" charset="0"/>
                </a:rPr>
                <a:t>{</a:t>
              </a:r>
            </a:p>
            <a:p>
              <a:r>
                <a:rPr lang="en-US" sz="1400" dirty="0">
                  <a:latin typeface="Courier New" pitchFamily="49" charset="0"/>
                </a:rPr>
                <a:t>  //... </a:t>
              </a:r>
            </a:p>
            <a:p>
              <a:endParaRPr lang="en-US" sz="1400" dirty="0">
                <a:latin typeface="Courier New" pitchFamily="49" charset="0"/>
              </a:endParaRPr>
            </a:p>
            <a:p>
              <a:endParaRPr lang="en-US" sz="1400" dirty="0">
                <a:latin typeface="Courier New" pitchFamily="49" charset="0"/>
              </a:endParaRPr>
            </a:p>
            <a:p>
              <a:r>
                <a:rPr lang="en-US" sz="1400" dirty="0">
                  <a:latin typeface="Courier New" pitchFamily="49" charset="0"/>
                </a:rPr>
                <a:t>}</a:t>
              </a:r>
            </a:p>
            <a:p>
              <a:r>
                <a:rPr lang="en-US" sz="1400" dirty="0">
                  <a:latin typeface="Courier New" pitchFamily="49" charset="0"/>
                </a:rPr>
                <a:t>//-- END OF FILE --</a:t>
              </a:r>
            </a:p>
          </p:txBody>
        </p:sp>
        <p:sp>
          <p:nvSpPr>
            <p:cNvPr id="98" name="Text Box 11"/>
            <p:cNvSpPr txBox="1">
              <a:spLocks noChangeArrowheads="1"/>
            </p:cNvSpPr>
            <p:nvPr/>
          </p:nvSpPr>
          <p:spPr bwMode="auto">
            <a:xfrm>
              <a:off x="466725" y="4064857"/>
              <a:ext cx="2126616" cy="361537"/>
            </a:xfrm>
            <a:prstGeom prst="rect">
              <a:avLst/>
            </a:prstGeom>
            <a:noFill/>
            <a:ln w="28575">
              <a:noFill/>
              <a:miter lim="800000"/>
              <a:headEnd type="none" w="sm" len="sm"/>
              <a:tailEnd type="none" w="sm" len="sm"/>
            </a:ln>
            <a:effectLst/>
          </p:spPr>
          <p:txBody>
            <a:bodyPr wrap="none">
              <a:spAutoFit/>
            </a:bodyPr>
            <a:lstStyle/>
            <a:p>
              <a:r>
                <a:rPr lang="en-US" b="1" dirty="0" err="1">
                  <a:latin typeface="Courier New" pitchFamily="49" charset="0"/>
                </a:rPr>
                <a:t>component.t.cpp</a:t>
              </a:r>
              <a:endParaRPr lang="en-US" b="1" dirty="0">
                <a:latin typeface="Courier New" pitchFamily="49" charset="0"/>
              </a:endParaRPr>
            </a:p>
          </p:txBody>
        </p:sp>
        <p:grpSp>
          <p:nvGrpSpPr>
            <p:cNvPr id="3" name="Group 104"/>
            <p:cNvGrpSpPr/>
            <p:nvPr/>
          </p:nvGrpSpPr>
          <p:grpSpPr>
            <a:xfrm>
              <a:off x="2971800" y="2655169"/>
              <a:ext cx="5181600" cy="3059831"/>
              <a:chOff x="2971800" y="2655169"/>
              <a:chExt cx="5181600" cy="4050431"/>
            </a:xfrm>
          </p:grpSpPr>
          <p:sp>
            <p:nvSpPr>
              <p:cNvPr id="49" name="Rectangle 4"/>
              <p:cNvSpPr>
                <a:spLocks noChangeArrowheads="1"/>
              </p:cNvSpPr>
              <p:nvPr/>
            </p:nvSpPr>
            <p:spPr bwMode="auto">
              <a:xfrm>
                <a:off x="3071301" y="2655169"/>
                <a:ext cx="5082099" cy="3681099"/>
              </a:xfrm>
              <a:prstGeom prst="rect">
                <a:avLst/>
              </a:prstGeom>
              <a:solidFill>
                <a:schemeClr val="bg1">
                  <a:lumMod val="65000"/>
                </a:schemeClr>
              </a:solidFill>
              <a:ln w="12700">
                <a:solidFill>
                  <a:schemeClr val="tx1"/>
                </a:solidFill>
                <a:miter lim="800000"/>
                <a:headEnd type="none" w="sm" len="sm"/>
                <a:tailEnd type="none" w="sm" len="sm"/>
              </a:ln>
              <a:effectLst/>
            </p:spPr>
            <p:txBody>
              <a:bodyPr wrap="none" anchor="ctr"/>
              <a:lstStyle/>
              <a:p>
                <a:endParaRPr lang="en-US"/>
              </a:p>
            </p:txBody>
          </p:sp>
          <p:sp>
            <p:nvSpPr>
              <p:cNvPr id="50" name="Rectangle 5"/>
              <p:cNvSpPr>
                <a:spLocks noChangeArrowheads="1"/>
              </p:cNvSpPr>
              <p:nvPr/>
            </p:nvSpPr>
            <p:spPr bwMode="auto">
              <a:xfrm>
                <a:off x="3361706" y="2880543"/>
                <a:ext cx="2105441" cy="2929854"/>
              </a:xfrm>
              <a:prstGeom prst="rect">
                <a:avLst/>
              </a:prstGeom>
              <a:solidFill>
                <a:schemeClr val="accent5">
                  <a:lumMod val="20000"/>
                  <a:lumOff val="80000"/>
                </a:schemeClr>
              </a:solidFill>
              <a:ln w="28575">
                <a:solidFill>
                  <a:srgbClr val="0070C0"/>
                </a:solidFill>
                <a:miter lim="800000"/>
                <a:headEnd type="none" w="sm" len="sm"/>
                <a:tailEnd type="none" w="sm" len="sm"/>
              </a:ln>
              <a:effectLst/>
            </p:spPr>
            <p:txBody>
              <a:bodyPr wrap="none"/>
              <a:lstStyle/>
              <a:p>
                <a:r>
                  <a:rPr lang="en-US" sz="1400" dirty="0">
                    <a:latin typeface="Courier New" pitchFamily="49" charset="0"/>
                  </a:rPr>
                  <a:t>// </a:t>
                </a:r>
                <a:r>
                  <a:rPr lang="en-US" sz="1400" dirty="0" err="1">
                    <a:latin typeface="Courier New" pitchFamily="49" charset="0"/>
                  </a:rPr>
                  <a:t>component.h</a:t>
                </a:r>
                <a:endParaRPr lang="en-US" sz="1400" dirty="0">
                  <a:latin typeface="Courier New" pitchFamily="49" charset="0"/>
                </a:endParaRPr>
              </a:p>
              <a:p>
                <a:endParaRPr lang="en-US" sz="1400" dirty="0">
                  <a:latin typeface="Courier New" pitchFamily="49" charset="0"/>
                </a:endParaRPr>
              </a:p>
              <a:p>
                <a:r>
                  <a:rPr lang="en-US" sz="1400" dirty="0">
                    <a:latin typeface="Courier New" pitchFamily="49" charset="0"/>
                  </a:rPr>
                  <a:t>// ...</a:t>
                </a: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r>
                  <a:rPr lang="en-US" sz="1400" dirty="0" smtClean="0">
                    <a:latin typeface="Courier New" pitchFamily="49" charset="0"/>
                  </a:rPr>
                  <a:t>//-- </a:t>
                </a:r>
                <a:r>
                  <a:rPr lang="en-US" sz="1400" dirty="0">
                    <a:latin typeface="Courier New" pitchFamily="49" charset="0"/>
                  </a:rPr>
                  <a:t>END OF FILE --</a:t>
                </a:r>
              </a:p>
            </p:txBody>
          </p:sp>
          <p:sp>
            <p:nvSpPr>
              <p:cNvPr id="51" name="Rectangle 6"/>
              <p:cNvSpPr>
                <a:spLocks noChangeArrowheads="1"/>
              </p:cNvSpPr>
              <p:nvPr/>
            </p:nvSpPr>
            <p:spPr bwMode="auto">
              <a:xfrm>
                <a:off x="5757553" y="2880543"/>
                <a:ext cx="2105441" cy="2929854"/>
              </a:xfrm>
              <a:prstGeom prst="rect">
                <a:avLst/>
              </a:prstGeom>
              <a:solidFill>
                <a:schemeClr val="accent5">
                  <a:lumMod val="20000"/>
                  <a:lumOff val="80000"/>
                </a:schemeClr>
              </a:solidFill>
              <a:ln w="28575">
                <a:solidFill>
                  <a:srgbClr val="0070C0"/>
                </a:solidFill>
                <a:miter lim="800000"/>
                <a:headEnd type="none" w="sm" len="sm"/>
                <a:tailEnd type="none" w="sm" len="sm"/>
              </a:ln>
              <a:effectLst/>
            </p:spPr>
            <p:txBody>
              <a:bodyPr wrap="none"/>
              <a:lstStyle/>
              <a:p>
                <a:r>
                  <a:rPr lang="en-US" sz="1400" dirty="0">
                    <a:latin typeface="Courier New" pitchFamily="49" charset="0"/>
                  </a:rPr>
                  <a:t>// component.cpp</a:t>
                </a:r>
              </a:p>
              <a:p>
                <a:r>
                  <a:rPr lang="en-US" sz="1200" dirty="0">
                    <a:latin typeface="Courier New" pitchFamily="49" charset="0"/>
                  </a:rPr>
                  <a:t>#include &lt;</a:t>
                </a:r>
                <a:r>
                  <a:rPr lang="en-US" sz="1200" dirty="0" err="1">
                    <a:latin typeface="Courier New" pitchFamily="49" charset="0"/>
                  </a:rPr>
                  <a:t>component.h</a:t>
                </a:r>
                <a:r>
                  <a:rPr lang="en-US" sz="1200" dirty="0">
                    <a:latin typeface="Courier New" pitchFamily="49" charset="0"/>
                  </a:rPr>
                  <a:t>&gt;</a:t>
                </a:r>
              </a:p>
              <a:p>
                <a:r>
                  <a:rPr lang="en-US" sz="1400" dirty="0">
                    <a:latin typeface="Courier New" pitchFamily="49" charset="0"/>
                  </a:rPr>
                  <a:t>// ...</a:t>
                </a: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r>
                  <a:rPr lang="en-US" sz="1400" dirty="0" smtClean="0">
                    <a:latin typeface="Courier New" pitchFamily="49" charset="0"/>
                  </a:rPr>
                  <a:t>//-- </a:t>
                </a:r>
                <a:r>
                  <a:rPr lang="en-US" sz="1400" dirty="0">
                    <a:latin typeface="Courier New" pitchFamily="49" charset="0"/>
                  </a:rPr>
                  <a:t>END OF FILE --</a:t>
                </a:r>
              </a:p>
            </p:txBody>
          </p:sp>
          <p:sp>
            <p:nvSpPr>
              <p:cNvPr id="52" name="Text Box 7"/>
              <p:cNvSpPr txBox="1">
                <a:spLocks noChangeArrowheads="1"/>
              </p:cNvSpPr>
              <p:nvPr/>
            </p:nvSpPr>
            <p:spPr bwMode="auto">
              <a:xfrm>
                <a:off x="3273980" y="5797967"/>
                <a:ext cx="1606306" cy="361537"/>
              </a:xfrm>
              <a:prstGeom prst="rect">
                <a:avLst/>
              </a:prstGeom>
              <a:noFill/>
              <a:ln w="12700">
                <a:noFill/>
                <a:miter lim="800000"/>
                <a:headEnd type="none" w="sm" len="sm"/>
                <a:tailEnd type="none" w="sm" len="sm"/>
              </a:ln>
              <a:effectLst/>
            </p:spPr>
            <p:txBody>
              <a:bodyPr wrap="none">
                <a:spAutoFit/>
              </a:bodyPr>
              <a:lstStyle/>
              <a:p>
                <a:r>
                  <a:rPr lang="en-US" b="1" dirty="0" err="1">
                    <a:latin typeface="Courier New" pitchFamily="49" charset="0"/>
                  </a:rPr>
                  <a:t>component.h</a:t>
                </a:r>
                <a:endParaRPr lang="en-US" b="1" dirty="0">
                  <a:latin typeface="Courier New" pitchFamily="49" charset="0"/>
                </a:endParaRPr>
              </a:p>
            </p:txBody>
          </p:sp>
          <p:sp>
            <p:nvSpPr>
              <p:cNvPr id="53" name="Text Box 8"/>
              <p:cNvSpPr txBox="1">
                <a:spLocks noChangeArrowheads="1"/>
              </p:cNvSpPr>
              <p:nvPr/>
            </p:nvSpPr>
            <p:spPr bwMode="auto">
              <a:xfrm>
                <a:off x="5684952" y="5794468"/>
                <a:ext cx="1866461" cy="361537"/>
              </a:xfrm>
              <a:prstGeom prst="rect">
                <a:avLst/>
              </a:prstGeom>
              <a:noFill/>
              <a:ln w="12700">
                <a:noFill/>
                <a:miter lim="800000"/>
                <a:headEnd type="none" w="sm" len="sm"/>
                <a:tailEnd type="none" w="sm" len="sm"/>
              </a:ln>
              <a:effectLst/>
            </p:spPr>
            <p:txBody>
              <a:bodyPr wrap="none">
                <a:spAutoFit/>
              </a:bodyPr>
              <a:lstStyle/>
              <a:p>
                <a:r>
                  <a:rPr lang="en-US" b="1" dirty="0">
                    <a:latin typeface="Courier New" pitchFamily="49" charset="0"/>
                  </a:rPr>
                  <a:t>component.cpp</a:t>
                </a:r>
              </a:p>
            </p:txBody>
          </p:sp>
          <p:sp>
            <p:nvSpPr>
              <p:cNvPr id="99" name="TextBox 98"/>
              <p:cNvSpPr txBox="1"/>
              <p:nvPr/>
            </p:nvSpPr>
            <p:spPr>
              <a:xfrm>
                <a:off x="2971800" y="6336268"/>
                <a:ext cx="2514600" cy="369332"/>
              </a:xfrm>
              <a:prstGeom prst="rect">
                <a:avLst/>
              </a:prstGeom>
              <a:noFill/>
            </p:spPr>
            <p:txBody>
              <a:bodyPr wrap="square" rtlCol="0">
                <a:spAutoFit/>
              </a:bodyPr>
              <a:lstStyle/>
              <a:p>
                <a:r>
                  <a:rPr lang="en-US" dirty="0" smtClean="0">
                    <a:latin typeface="Arial Black" pitchFamily="34" charset="0"/>
                  </a:rPr>
                  <a:t>component</a:t>
                </a:r>
                <a:endParaRPr lang="en-US" dirty="0">
                  <a:latin typeface="Arial Black" pitchFamily="34" charset="0"/>
                </a:endParaRPr>
              </a:p>
            </p:txBody>
          </p:sp>
        </p:grpSp>
      </p:grpSp>
      <p:sp>
        <p:nvSpPr>
          <p:cNvPr id="17" name="Text Box 13"/>
          <p:cNvSpPr txBox="1">
            <a:spLocks noChangeArrowheads="1"/>
          </p:cNvSpPr>
          <p:nvPr/>
        </p:nvSpPr>
        <p:spPr bwMode="auto">
          <a:xfrm>
            <a:off x="3808009" y="1524000"/>
            <a:ext cx="1527982" cy="584775"/>
          </a:xfrm>
          <a:prstGeom prst="rect">
            <a:avLst/>
          </a:prstGeom>
          <a:noFill/>
          <a:ln w="9525">
            <a:noFill/>
            <a:miter lim="800000"/>
            <a:headEnd/>
            <a:tailEnd/>
          </a:ln>
          <a:effectLst/>
        </p:spPr>
        <p:txBody>
          <a:bodyPr wrap="none">
            <a:spAutoFit/>
          </a:bodyPr>
          <a:lstStyle/>
          <a:p>
            <a:pPr algn="ctr"/>
            <a:r>
              <a:rPr lang="en-US" sz="3200" u="sng" dirty="0" smtClean="0">
                <a:solidFill>
                  <a:schemeClr val="tx2"/>
                </a:solidFill>
                <a:cs typeface="Arial" charset="0"/>
              </a:rPr>
              <a:t>Header</a:t>
            </a:r>
            <a:endParaRPr lang="en-US" sz="3200" u="sng" dirty="0">
              <a:solidFill>
                <a:schemeClr val="tx2"/>
              </a:solidFill>
              <a:cs typeface="Arial" charset="0"/>
            </a:endParaRPr>
          </a:p>
        </p:txBody>
      </p:sp>
      <p:sp>
        <p:nvSpPr>
          <p:cNvPr id="18" name="Line 14"/>
          <p:cNvSpPr>
            <a:spLocks noChangeShapeType="1"/>
          </p:cNvSpPr>
          <p:nvPr/>
        </p:nvSpPr>
        <p:spPr bwMode="auto">
          <a:xfrm>
            <a:off x="4648200" y="2133600"/>
            <a:ext cx="45719" cy="2590800"/>
          </a:xfrm>
          <a:prstGeom prst="line">
            <a:avLst/>
          </a:prstGeom>
          <a:noFill/>
          <a:ln w="25400" cap="rnd">
            <a:solidFill>
              <a:schemeClr val="tx2"/>
            </a:solidFill>
            <a:round/>
            <a:headEnd/>
            <a:tailEnd type="oval" w="lg" len="lg"/>
          </a:ln>
          <a:effectLst/>
        </p:spPr>
        <p:txBody>
          <a:bodyPr/>
          <a:lstStyle/>
          <a:p>
            <a:endParaRPr lang="en-US"/>
          </a:p>
        </p:txBody>
      </p:sp>
      <p:sp>
        <p:nvSpPr>
          <p:cNvPr id="5" name="Slide Number Placeholder 4"/>
          <p:cNvSpPr>
            <a:spLocks noGrp="1"/>
          </p:cNvSpPr>
          <p:nvPr>
            <p:ph type="sldNum" sz="quarter" idx="12"/>
          </p:nvPr>
        </p:nvSpPr>
        <p:spPr/>
        <p:txBody>
          <a:bodyPr/>
          <a:lstStyle/>
          <a:p>
            <a:pPr>
              <a:defRPr/>
            </a:pPr>
            <a:fld id="{361924D0-832B-4678-AB47-405888889344}" type="slidenum">
              <a:rPr lang="en-US" smtClean="0"/>
              <a:pPr>
                <a:defRPr/>
              </a:pPr>
              <a:t>154</a:t>
            </a:fld>
            <a:endParaRPr lang="en-US"/>
          </a:p>
        </p:txBody>
      </p:sp>
    </p:spTree>
    <p:extLst>
      <p:ext uri="{BB962C8B-B14F-4D97-AF65-F5344CB8AC3E}">
        <p14:creationId xmlns:p14="http://schemas.microsoft.com/office/powerpoint/2010/main" val="2320670933"/>
      </p:ext>
    </p:extLst>
  </p:cSld>
  <p:clrMapOvr>
    <a:masterClrMapping/>
  </p:clrMapOvr>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i="1" dirty="0" smtClean="0">
                <a:solidFill>
                  <a:schemeClr val="accent2"/>
                </a:solidFill>
              </a:rPr>
              <a:t> Component: </a:t>
            </a:r>
            <a:r>
              <a:rPr lang="en-US" sz="4000" spc="-100" dirty="0" smtClean="0">
                <a:solidFill>
                  <a:schemeClr val="accent2"/>
                </a:solidFill>
              </a:rPr>
              <a:t>Uniform Physical Structure</a:t>
            </a:r>
            <a:endParaRPr lang="en-US" sz="4000" spc="-100" dirty="0" smtClean="0"/>
          </a:p>
        </p:txBody>
      </p:sp>
      <p:grpSp>
        <p:nvGrpSpPr>
          <p:cNvPr id="2" name="Group 105"/>
          <p:cNvGrpSpPr/>
          <p:nvPr/>
        </p:nvGrpSpPr>
        <p:grpSpPr>
          <a:xfrm>
            <a:off x="728663" y="2590800"/>
            <a:ext cx="7686675" cy="3886200"/>
            <a:chOff x="466725" y="1828800"/>
            <a:chExt cx="7686675" cy="3886200"/>
          </a:xfrm>
        </p:grpSpPr>
        <p:sp>
          <p:nvSpPr>
            <p:cNvPr id="48" name="Line 12"/>
            <p:cNvSpPr>
              <a:spLocks noChangeShapeType="1"/>
            </p:cNvSpPr>
            <p:nvPr/>
          </p:nvSpPr>
          <p:spPr bwMode="auto">
            <a:xfrm>
              <a:off x="2708294" y="2129298"/>
              <a:ext cx="726014" cy="525871"/>
            </a:xfrm>
            <a:prstGeom prst="line">
              <a:avLst/>
            </a:prstGeom>
            <a:noFill/>
            <a:ln w="38100">
              <a:solidFill>
                <a:schemeClr val="tx1"/>
              </a:solidFill>
              <a:round/>
              <a:headEnd type="none" w="sm" len="sm"/>
              <a:tailEnd type="triangle" w="med" len="lg"/>
            </a:ln>
            <a:effectLst/>
          </p:spPr>
          <p:txBody>
            <a:bodyPr/>
            <a:lstStyle/>
            <a:p>
              <a:endParaRPr lang="en-US"/>
            </a:p>
          </p:txBody>
        </p:sp>
        <p:sp>
          <p:nvSpPr>
            <p:cNvPr id="58" name="Rectangle 10"/>
            <p:cNvSpPr>
              <a:spLocks noChangeArrowheads="1"/>
            </p:cNvSpPr>
            <p:nvPr/>
          </p:nvSpPr>
          <p:spPr bwMode="auto">
            <a:xfrm>
              <a:off x="539326" y="1828800"/>
              <a:ext cx="2178043" cy="2253734"/>
            </a:xfrm>
            <a:prstGeom prst="rect">
              <a:avLst/>
            </a:prstGeom>
            <a:solidFill>
              <a:schemeClr val="accent5">
                <a:lumMod val="40000"/>
                <a:lumOff val="60000"/>
              </a:schemeClr>
            </a:solidFill>
            <a:ln w="28575">
              <a:solidFill>
                <a:schemeClr val="accent1"/>
              </a:solidFill>
              <a:miter lim="800000"/>
              <a:headEnd type="none" w="sm" len="sm"/>
              <a:tailEnd type="none" w="sm" len="sm"/>
            </a:ln>
            <a:effectLst/>
          </p:spPr>
          <p:txBody>
            <a:bodyPr wrap="none"/>
            <a:lstStyle/>
            <a:p>
              <a:r>
                <a:rPr lang="en-US" sz="1400" dirty="0">
                  <a:latin typeface="Courier New" pitchFamily="49" charset="0"/>
                </a:rPr>
                <a:t>// </a:t>
              </a:r>
              <a:r>
                <a:rPr lang="en-US" sz="1400" dirty="0" err="1">
                  <a:latin typeface="Courier New" pitchFamily="49" charset="0"/>
                </a:rPr>
                <a:t>component.t.cpp</a:t>
              </a:r>
              <a:endParaRPr lang="en-US" sz="1400" dirty="0">
                <a:latin typeface="Courier New" pitchFamily="49" charset="0"/>
              </a:endParaRPr>
            </a:p>
            <a:p>
              <a:r>
                <a:rPr lang="en-US" sz="1200" dirty="0">
                  <a:latin typeface="Courier New" pitchFamily="49" charset="0"/>
                </a:rPr>
                <a:t>#include &lt;</a:t>
              </a:r>
              <a:r>
                <a:rPr lang="en-US" sz="1200" dirty="0" err="1">
                  <a:latin typeface="Courier New" pitchFamily="49" charset="0"/>
                </a:rPr>
                <a:t>component.h</a:t>
              </a:r>
              <a:r>
                <a:rPr lang="en-US" sz="1200" dirty="0">
                  <a:latin typeface="Courier New" pitchFamily="49" charset="0"/>
                </a:rPr>
                <a:t>&gt;</a:t>
              </a:r>
              <a:endParaRPr lang="en-US" sz="1400" dirty="0">
                <a:latin typeface="Courier New" pitchFamily="49" charset="0"/>
              </a:endParaRPr>
            </a:p>
            <a:p>
              <a:r>
                <a:rPr lang="en-US" sz="1400" dirty="0">
                  <a:latin typeface="Courier New" pitchFamily="49" charset="0"/>
                </a:rPr>
                <a:t>// ...</a:t>
              </a:r>
            </a:p>
            <a:p>
              <a:r>
                <a:rPr lang="en-US" sz="1400" dirty="0" err="1">
                  <a:latin typeface="Courier New" pitchFamily="49" charset="0"/>
                </a:rPr>
                <a:t>int</a:t>
              </a:r>
              <a:r>
                <a:rPr lang="en-US" sz="1400" dirty="0">
                  <a:latin typeface="Courier New" pitchFamily="49" charset="0"/>
                </a:rPr>
                <a:t> main(...)</a:t>
              </a:r>
            </a:p>
            <a:p>
              <a:r>
                <a:rPr lang="en-US" sz="1400" dirty="0">
                  <a:latin typeface="Courier New" pitchFamily="49" charset="0"/>
                </a:rPr>
                <a:t>{</a:t>
              </a:r>
            </a:p>
            <a:p>
              <a:r>
                <a:rPr lang="en-US" sz="1400" dirty="0">
                  <a:latin typeface="Courier New" pitchFamily="49" charset="0"/>
                </a:rPr>
                <a:t>  //... </a:t>
              </a:r>
            </a:p>
            <a:p>
              <a:endParaRPr lang="en-US" sz="1400" dirty="0">
                <a:latin typeface="Courier New" pitchFamily="49" charset="0"/>
              </a:endParaRPr>
            </a:p>
            <a:p>
              <a:endParaRPr lang="en-US" sz="1400" dirty="0">
                <a:latin typeface="Courier New" pitchFamily="49" charset="0"/>
              </a:endParaRPr>
            </a:p>
            <a:p>
              <a:r>
                <a:rPr lang="en-US" sz="1400" dirty="0">
                  <a:latin typeface="Courier New" pitchFamily="49" charset="0"/>
                </a:rPr>
                <a:t>}</a:t>
              </a:r>
            </a:p>
            <a:p>
              <a:r>
                <a:rPr lang="en-US" sz="1400" dirty="0">
                  <a:latin typeface="Courier New" pitchFamily="49" charset="0"/>
                </a:rPr>
                <a:t>//-- END OF FILE --</a:t>
              </a:r>
            </a:p>
          </p:txBody>
        </p:sp>
        <p:sp>
          <p:nvSpPr>
            <p:cNvPr id="98" name="Text Box 11"/>
            <p:cNvSpPr txBox="1">
              <a:spLocks noChangeArrowheads="1"/>
            </p:cNvSpPr>
            <p:nvPr/>
          </p:nvSpPr>
          <p:spPr bwMode="auto">
            <a:xfrm>
              <a:off x="466725" y="4064857"/>
              <a:ext cx="2126616" cy="361537"/>
            </a:xfrm>
            <a:prstGeom prst="rect">
              <a:avLst/>
            </a:prstGeom>
            <a:noFill/>
            <a:ln w="28575">
              <a:noFill/>
              <a:miter lim="800000"/>
              <a:headEnd type="none" w="sm" len="sm"/>
              <a:tailEnd type="none" w="sm" len="sm"/>
            </a:ln>
            <a:effectLst/>
          </p:spPr>
          <p:txBody>
            <a:bodyPr wrap="none">
              <a:spAutoFit/>
            </a:bodyPr>
            <a:lstStyle/>
            <a:p>
              <a:r>
                <a:rPr lang="en-US" b="1" dirty="0" err="1">
                  <a:latin typeface="Courier New" pitchFamily="49" charset="0"/>
                </a:rPr>
                <a:t>component.t.cpp</a:t>
              </a:r>
              <a:endParaRPr lang="en-US" b="1" dirty="0">
                <a:latin typeface="Courier New" pitchFamily="49" charset="0"/>
              </a:endParaRPr>
            </a:p>
          </p:txBody>
        </p:sp>
        <p:grpSp>
          <p:nvGrpSpPr>
            <p:cNvPr id="3" name="Group 104"/>
            <p:cNvGrpSpPr/>
            <p:nvPr/>
          </p:nvGrpSpPr>
          <p:grpSpPr>
            <a:xfrm>
              <a:off x="2971800" y="2655169"/>
              <a:ext cx="5181600" cy="3059831"/>
              <a:chOff x="2971800" y="2655169"/>
              <a:chExt cx="5181600" cy="4050431"/>
            </a:xfrm>
          </p:grpSpPr>
          <p:sp>
            <p:nvSpPr>
              <p:cNvPr id="49" name="Rectangle 4"/>
              <p:cNvSpPr>
                <a:spLocks noChangeArrowheads="1"/>
              </p:cNvSpPr>
              <p:nvPr/>
            </p:nvSpPr>
            <p:spPr bwMode="auto">
              <a:xfrm>
                <a:off x="3071301" y="2655169"/>
                <a:ext cx="5082099" cy="3681099"/>
              </a:xfrm>
              <a:prstGeom prst="rect">
                <a:avLst/>
              </a:prstGeom>
              <a:solidFill>
                <a:schemeClr val="bg1">
                  <a:lumMod val="65000"/>
                </a:schemeClr>
              </a:solidFill>
              <a:ln w="12700">
                <a:solidFill>
                  <a:schemeClr val="tx1"/>
                </a:solidFill>
                <a:miter lim="800000"/>
                <a:headEnd type="none" w="sm" len="sm"/>
                <a:tailEnd type="none" w="sm" len="sm"/>
              </a:ln>
              <a:effectLst/>
            </p:spPr>
            <p:txBody>
              <a:bodyPr wrap="none" anchor="ctr"/>
              <a:lstStyle/>
              <a:p>
                <a:endParaRPr lang="en-US"/>
              </a:p>
            </p:txBody>
          </p:sp>
          <p:sp>
            <p:nvSpPr>
              <p:cNvPr id="50" name="Rectangle 5"/>
              <p:cNvSpPr>
                <a:spLocks noChangeArrowheads="1"/>
              </p:cNvSpPr>
              <p:nvPr/>
            </p:nvSpPr>
            <p:spPr bwMode="auto">
              <a:xfrm>
                <a:off x="3361706" y="2880543"/>
                <a:ext cx="2105441" cy="2929854"/>
              </a:xfrm>
              <a:prstGeom prst="rect">
                <a:avLst/>
              </a:prstGeom>
              <a:solidFill>
                <a:schemeClr val="accent5">
                  <a:lumMod val="20000"/>
                  <a:lumOff val="80000"/>
                </a:schemeClr>
              </a:solidFill>
              <a:ln w="28575">
                <a:solidFill>
                  <a:srgbClr val="0070C0"/>
                </a:solidFill>
                <a:miter lim="800000"/>
                <a:headEnd type="none" w="sm" len="sm"/>
                <a:tailEnd type="none" w="sm" len="sm"/>
              </a:ln>
              <a:effectLst/>
            </p:spPr>
            <p:txBody>
              <a:bodyPr wrap="none"/>
              <a:lstStyle/>
              <a:p>
                <a:r>
                  <a:rPr lang="en-US" sz="1400" dirty="0">
                    <a:latin typeface="Courier New" pitchFamily="49" charset="0"/>
                  </a:rPr>
                  <a:t>// </a:t>
                </a:r>
                <a:r>
                  <a:rPr lang="en-US" sz="1400" dirty="0" err="1">
                    <a:latin typeface="Courier New" pitchFamily="49" charset="0"/>
                  </a:rPr>
                  <a:t>component.h</a:t>
                </a:r>
                <a:endParaRPr lang="en-US" sz="1400" dirty="0">
                  <a:latin typeface="Courier New" pitchFamily="49" charset="0"/>
                </a:endParaRPr>
              </a:p>
              <a:p>
                <a:endParaRPr lang="en-US" sz="1400" dirty="0">
                  <a:latin typeface="Courier New" pitchFamily="49" charset="0"/>
                </a:endParaRPr>
              </a:p>
              <a:p>
                <a:r>
                  <a:rPr lang="en-US" sz="1400" dirty="0">
                    <a:latin typeface="Courier New" pitchFamily="49" charset="0"/>
                  </a:rPr>
                  <a:t>// ...</a:t>
                </a: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r>
                  <a:rPr lang="en-US" sz="1400" dirty="0" smtClean="0">
                    <a:latin typeface="Courier New" pitchFamily="49" charset="0"/>
                  </a:rPr>
                  <a:t>//-- </a:t>
                </a:r>
                <a:r>
                  <a:rPr lang="en-US" sz="1400" dirty="0">
                    <a:latin typeface="Courier New" pitchFamily="49" charset="0"/>
                  </a:rPr>
                  <a:t>END OF FILE --</a:t>
                </a:r>
              </a:p>
            </p:txBody>
          </p:sp>
          <p:sp>
            <p:nvSpPr>
              <p:cNvPr id="51" name="Rectangle 6"/>
              <p:cNvSpPr>
                <a:spLocks noChangeArrowheads="1"/>
              </p:cNvSpPr>
              <p:nvPr/>
            </p:nvSpPr>
            <p:spPr bwMode="auto">
              <a:xfrm>
                <a:off x="5757553" y="2880543"/>
                <a:ext cx="2105441" cy="2929854"/>
              </a:xfrm>
              <a:prstGeom prst="rect">
                <a:avLst/>
              </a:prstGeom>
              <a:solidFill>
                <a:schemeClr val="accent5">
                  <a:lumMod val="20000"/>
                  <a:lumOff val="80000"/>
                </a:schemeClr>
              </a:solidFill>
              <a:ln w="28575">
                <a:solidFill>
                  <a:srgbClr val="0070C0"/>
                </a:solidFill>
                <a:miter lim="800000"/>
                <a:headEnd type="none" w="sm" len="sm"/>
                <a:tailEnd type="none" w="sm" len="sm"/>
              </a:ln>
              <a:effectLst/>
            </p:spPr>
            <p:txBody>
              <a:bodyPr wrap="none"/>
              <a:lstStyle/>
              <a:p>
                <a:r>
                  <a:rPr lang="en-US" sz="1400" dirty="0">
                    <a:latin typeface="Courier New" pitchFamily="49" charset="0"/>
                  </a:rPr>
                  <a:t>// component.cpp</a:t>
                </a:r>
              </a:p>
              <a:p>
                <a:r>
                  <a:rPr lang="en-US" sz="1200" dirty="0">
                    <a:latin typeface="Courier New" pitchFamily="49" charset="0"/>
                  </a:rPr>
                  <a:t>#include &lt;</a:t>
                </a:r>
                <a:r>
                  <a:rPr lang="en-US" sz="1200" dirty="0" err="1">
                    <a:latin typeface="Courier New" pitchFamily="49" charset="0"/>
                  </a:rPr>
                  <a:t>component.h</a:t>
                </a:r>
                <a:r>
                  <a:rPr lang="en-US" sz="1200" dirty="0">
                    <a:latin typeface="Courier New" pitchFamily="49" charset="0"/>
                  </a:rPr>
                  <a:t>&gt;</a:t>
                </a:r>
              </a:p>
              <a:p>
                <a:r>
                  <a:rPr lang="en-US" sz="1400" dirty="0">
                    <a:latin typeface="Courier New" pitchFamily="49" charset="0"/>
                  </a:rPr>
                  <a:t>// ...</a:t>
                </a: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r>
                  <a:rPr lang="en-US" sz="1400" dirty="0" smtClean="0">
                    <a:latin typeface="Courier New" pitchFamily="49" charset="0"/>
                  </a:rPr>
                  <a:t>//-- </a:t>
                </a:r>
                <a:r>
                  <a:rPr lang="en-US" sz="1400" dirty="0">
                    <a:latin typeface="Courier New" pitchFamily="49" charset="0"/>
                  </a:rPr>
                  <a:t>END OF FILE --</a:t>
                </a:r>
              </a:p>
            </p:txBody>
          </p:sp>
          <p:sp>
            <p:nvSpPr>
              <p:cNvPr id="52" name="Text Box 7"/>
              <p:cNvSpPr txBox="1">
                <a:spLocks noChangeArrowheads="1"/>
              </p:cNvSpPr>
              <p:nvPr/>
            </p:nvSpPr>
            <p:spPr bwMode="auto">
              <a:xfrm>
                <a:off x="3273980" y="5797967"/>
                <a:ext cx="1606306" cy="361537"/>
              </a:xfrm>
              <a:prstGeom prst="rect">
                <a:avLst/>
              </a:prstGeom>
              <a:noFill/>
              <a:ln w="12700">
                <a:noFill/>
                <a:miter lim="800000"/>
                <a:headEnd type="none" w="sm" len="sm"/>
                <a:tailEnd type="none" w="sm" len="sm"/>
              </a:ln>
              <a:effectLst/>
            </p:spPr>
            <p:txBody>
              <a:bodyPr wrap="none">
                <a:spAutoFit/>
              </a:bodyPr>
              <a:lstStyle/>
              <a:p>
                <a:r>
                  <a:rPr lang="en-US" b="1" dirty="0" err="1">
                    <a:latin typeface="Courier New" pitchFamily="49" charset="0"/>
                  </a:rPr>
                  <a:t>component.h</a:t>
                </a:r>
                <a:endParaRPr lang="en-US" b="1" dirty="0">
                  <a:latin typeface="Courier New" pitchFamily="49" charset="0"/>
                </a:endParaRPr>
              </a:p>
            </p:txBody>
          </p:sp>
          <p:sp>
            <p:nvSpPr>
              <p:cNvPr id="53" name="Text Box 8"/>
              <p:cNvSpPr txBox="1">
                <a:spLocks noChangeArrowheads="1"/>
              </p:cNvSpPr>
              <p:nvPr/>
            </p:nvSpPr>
            <p:spPr bwMode="auto">
              <a:xfrm>
                <a:off x="5684952" y="5794468"/>
                <a:ext cx="1866461" cy="361537"/>
              </a:xfrm>
              <a:prstGeom prst="rect">
                <a:avLst/>
              </a:prstGeom>
              <a:noFill/>
              <a:ln w="12700">
                <a:noFill/>
                <a:miter lim="800000"/>
                <a:headEnd type="none" w="sm" len="sm"/>
                <a:tailEnd type="none" w="sm" len="sm"/>
              </a:ln>
              <a:effectLst/>
            </p:spPr>
            <p:txBody>
              <a:bodyPr wrap="none">
                <a:spAutoFit/>
              </a:bodyPr>
              <a:lstStyle/>
              <a:p>
                <a:r>
                  <a:rPr lang="en-US" b="1" dirty="0">
                    <a:latin typeface="Courier New" pitchFamily="49" charset="0"/>
                  </a:rPr>
                  <a:t>component.cpp</a:t>
                </a:r>
              </a:p>
            </p:txBody>
          </p:sp>
          <p:sp>
            <p:nvSpPr>
              <p:cNvPr id="99" name="TextBox 98"/>
              <p:cNvSpPr txBox="1"/>
              <p:nvPr/>
            </p:nvSpPr>
            <p:spPr>
              <a:xfrm>
                <a:off x="2971800" y="6336268"/>
                <a:ext cx="2514600" cy="369332"/>
              </a:xfrm>
              <a:prstGeom prst="rect">
                <a:avLst/>
              </a:prstGeom>
              <a:noFill/>
            </p:spPr>
            <p:txBody>
              <a:bodyPr wrap="square" rtlCol="0">
                <a:spAutoFit/>
              </a:bodyPr>
              <a:lstStyle/>
              <a:p>
                <a:r>
                  <a:rPr lang="en-US" dirty="0" smtClean="0">
                    <a:latin typeface="Arial Black" pitchFamily="34" charset="0"/>
                  </a:rPr>
                  <a:t>component</a:t>
                </a:r>
                <a:endParaRPr lang="en-US" dirty="0">
                  <a:latin typeface="Arial Black" pitchFamily="34" charset="0"/>
                </a:endParaRPr>
              </a:p>
            </p:txBody>
          </p:sp>
        </p:grpSp>
      </p:grpSp>
      <p:sp>
        <p:nvSpPr>
          <p:cNvPr id="16" name="Text Box 13"/>
          <p:cNvSpPr txBox="1">
            <a:spLocks noChangeArrowheads="1"/>
          </p:cNvSpPr>
          <p:nvPr/>
        </p:nvSpPr>
        <p:spPr bwMode="auto">
          <a:xfrm>
            <a:off x="3659731" y="1524000"/>
            <a:ext cx="2142959" cy="584775"/>
          </a:xfrm>
          <a:prstGeom prst="rect">
            <a:avLst/>
          </a:prstGeom>
          <a:noFill/>
          <a:ln w="9525">
            <a:noFill/>
            <a:miter lim="800000"/>
            <a:headEnd/>
            <a:tailEnd/>
          </a:ln>
          <a:effectLst/>
        </p:spPr>
        <p:txBody>
          <a:bodyPr wrap="none">
            <a:spAutoFit/>
          </a:bodyPr>
          <a:lstStyle/>
          <a:p>
            <a:pPr algn="ctr"/>
            <a:r>
              <a:rPr lang="en-US" sz="3200" u="sng" dirty="0" smtClean="0">
                <a:solidFill>
                  <a:schemeClr val="tx2"/>
                </a:solidFill>
                <a:cs typeface="Arial" charset="0"/>
              </a:rPr>
              <a:t>Test Driver</a:t>
            </a:r>
            <a:endParaRPr lang="en-US" sz="3200" u="sng" dirty="0">
              <a:solidFill>
                <a:schemeClr val="tx2"/>
              </a:solidFill>
              <a:cs typeface="Arial" charset="0"/>
            </a:endParaRPr>
          </a:p>
        </p:txBody>
      </p:sp>
      <p:sp>
        <p:nvSpPr>
          <p:cNvPr id="19" name="Line 14"/>
          <p:cNvSpPr>
            <a:spLocks noChangeShapeType="1"/>
          </p:cNvSpPr>
          <p:nvPr/>
        </p:nvSpPr>
        <p:spPr bwMode="auto">
          <a:xfrm flipH="1">
            <a:off x="1981200" y="2133600"/>
            <a:ext cx="2667000" cy="1752600"/>
          </a:xfrm>
          <a:prstGeom prst="line">
            <a:avLst/>
          </a:prstGeom>
          <a:noFill/>
          <a:ln w="25400" cap="rnd">
            <a:solidFill>
              <a:schemeClr val="tx2"/>
            </a:solidFill>
            <a:round/>
            <a:headEnd/>
            <a:tailEnd type="oval" w="lg" len="lg"/>
          </a:ln>
          <a:effectLst/>
        </p:spPr>
        <p:txBody>
          <a:bodyPr/>
          <a:lstStyle/>
          <a:p>
            <a:endParaRPr lang="en-US"/>
          </a:p>
        </p:txBody>
      </p:sp>
      <p:sp>
        <p:nvSpPr>
          <p:cNvPr id="5" name="Slide Number Placeholder 4"/>
          <p:cNvSpPr>
            <a:spLocks noGrp="1"/>
          </p:cNvSpPr>
          <p:nvPr>
            <p:ph type="sldNum" sz="quarter" idx="12"/>
          </p:nvPr>
        </p:nvSpPr>
        <p:spPr/>
        <p:txBody>
          <a:bodyPr/>
          <a:lstStyle/>
          <a:p>
            <a:pPr>
              <a:defRPr/>
            </a:pPr>
            <a:fld id="{361924D0-832B-4678-AB47-405888889344}" type="slidenum">
              <a:rPr lang="en-US" smtClean="0"/>
              <a:pPr>
                <a:defRPr/>
              </a:pPr>
              <a:t>155</a:t>
            </a:fld>
            <a:endParaRPr lang="en-US"/>
          </a:p>
        </p:txBody>
      </p:sp>
    </p:spTree>
    <p:extLst>
      <p:ext uri="{BB962C8B-B14F-4D97-AF65-F5344CB8AC3E}">
        <p14:creationId xmlns:p14="http://schemas.microsoft.com/office/powerpoint/2010/main" val="3965878986"/>
      </p:ext>
    </p:extLst>
  </p:cSld>
  <p:clrMapOvr>
    <a:masterClrMapping/>
  </p:clrMapOvr>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i="1" dirty="0" smtClean="0">
                <a:solidFill>
                  <a:schemeClr val="accent2"/>
                </a:solidFill>
              </a:rPr>
              <a:t> Component: </a:t>
            </a:r>
            <a:r>
              <a:rPr lang="en-US" sz="4000" spc="-100" dirty="0" smtClean="0">
                <a:solidFill>
                  <a:schemeClr val="accent2"/>
                </a:solidFill>
              </a:rPr>
              <a:t>Uniform Physical Structure</a:t>
            </a:r>
            <a:endParaRPr lang="en-US" sz="4000" spc="-100" dirty="0" smtClean="0"/>
          </a:p>
        </p:txBody>
      </p:sp>
      <p:grpSp>
        <p:nvGrpSpPr>
          <p:cNvPr id="2" name="Group 105"/>
          <p:cNvGrpSpPr/>
          <p:nvPr/>
        </p:nvGrpSpPr>
        <p:grpSpPr>
          <a:xfrm>
            <a:off x="728663" y="2590800"/>
            <a:ext cx="7686675" cy="3886200"/>
            <a:chOff x="466725" y="1828800"/>
            <a:chExt cx="7686675" cy="3886200"/>
          </a:xfrm>
        </p:grpSpPr>
        <p:sp>
          <p:nvSpPr>
            <p:cNvPr id="48" name="Line 12"/>
            <p:cNvSpPr>
              <a:spLocks noChangeShapeType="1"/>
            </p:cNvSpPr>
            <p:nvPr/>
          </p:nvSpPr>
          <p:spPr bwMode="auto">
            <a:xfrm>
              <a:off x="2708294" y="2129298"/>
              <a:ext cx="726014" cy="525871"/>
            </a:xfrm>
            <a:prstGeom prst="line">
              <a:avLst/>
            </a:prstGeom>
            <a:noFill/>
            <a:ln w="38100">
              <a:solidFill>
                <a:schemeClr val="tx1"/>
              </a:solidFill>
              <a:round/>
              <a:headEnd type="none" w="sm" len="sm"/>
              <a:tailEnd type="triangle" w="med" len="lg"/>
            </a:ln>
            <a:effectLst/>
          </p:spPr>
          <p:txBody>
            <a:bodyPr/>
            <a:lstStyle/>
            <a:p>
              <a:endParaRPr lang="en-US"/>
            </a:p>
          </p:txBody>
        </p:sp>
        <p:sp>
          <p:nvSpPr>
            <p:cNvPr id="58" name="Rectangle 10"/>
            <p:cNvSpPr>
              <a:spLocks noChangeArrowheads="1"/>
            </p:cNvSpPr>
            <p:nvPr/>
          </p:nvSpPr>
          <p:spPr bwMode="auto">
            <a:xfrm>
              <a:off x="539326" y="1828800"/>
              <a:ext cx="2178043" cy="2253734"/>
            </a:xfrm>
            <a:prstGeom prst="rect">
              <a:avLst/>
            </a:prstGeom>
            <a:solidFill>
              <a:schemeClr val="accent5">
                <a:lumMod val="40000"/>
                <a:lumOff val="60000"/>
              </a:schemeClr>
            </a:solidFill>
            <a:ln w="28575">
              <a:solidFill>
                <a:schemeClr val="accent1"/>
              </a:solidFill>
              <a:miter lim="800000"/>
              <a:headEnd type="none" w="sm" len="sm"/>
              <a:tailEnd type="none" w="sm" len="sm"/>
            </a:ln>
            <a:effectLst/>
          </p:spPr>
          <p:txBody>
            <a:bodyPr wrap="none"/>
            <a:lstStyle/>
            <a:p>
              <a:r>
                <a:rPr lang="en-US" sz="1400" dirty="0">
                  <a:latin typeface="Courier New" pitchFamily="49" charset="0"/>
                </a:rPr>
                <a:t>// </a:t>
              </a:r>
              <a:r>
                <a:rPr lang="en-US" sz="1400" dirty="0" err="1">
                  <a:latin typeface="Courier New" pitchFamily="49" charset="0"/>
                </a:rPr>
                <a:t>component.t.cpp</a:t>
              </a:r>
              <a:endParaRPr lang="en-US" sz="1400" dirty="0">
                <a:latin typeface="Courier New" pitchFamily="49" charset="0"/>
              </a:endParaRPr>
            </a:p>
            <a:p>
              <a:r>
                <a:rPr lang="en-US" sz="1200" dirty="0">
                  <a:latin typeface="Courier New" pitchFamily="49" charset="0"/>
                </a:rPr>
                <a:t>#include &lt;</a:t>
              </a:r>
              <a:r>
                <a:rPr lang="en-US" sz="1200" dirty="0" err="1">
                  <a:latin typeface="Courier New" pitchFamily="49" charset="0"/>
                </a:rPr>
                <a:t>component.h</a:t>
              </a:r>
              <a:r>
                <a:rPr lang="en-US" sz="1200" dirty="0">
                  <a:latin typeface="Courier New" pitchFamily="49" charset="0"/>
                </a:rPr>
                <a:t>&gt;</a:t>
              </a:r>
              <a:endParaRPr lang="en-US" sz="1400" dirty="0">
                <a:latin typeface="Courier New" pitchFamily="49" charset="0"/>
              </a:endParaRPr>
            </a:p>
            <a:p>
              <a:r>
                <a:rPr lang="en-US" sz="1400" dirty="0">
                  <a:latin typeface="Courier New" pitchFamily="49" charset="0"/>
                </a:rPr>
                <a:t>// ...</a:t>
              </a:r>
            </a:p>
            <a:p>
              <a:r>
                <a:rPr lang="en-US" sz="1400" dirty="0" err="1">
                  <a:latin typeface="Courier New" pitchFamily="49" charset="0"/>
                </a:rPr>
                <a:t>int</a:t>
              </a:r>
              <a:r>
                <a:rPr lang="en-US" sz="1400" dirty="0">
                  <a:latin typeface="Courier New" pitchFamily="49" charset="0"/>
                </a:rPr>
                <a:t> main(...)</a:t>
              </a:r>
            </a:p>
            <a:p>
              <a:r>
                <a:rPr lang="en-US" sz="1400" dirty="0">
                  <a:latin typeface="Courier New" pitchFamily="49" charset="0"/>
                </a:rPr>
                <a:t>{</a:t>
              </a:r>
            </a:p>
            <a:p>
              <a:r>
                <a:rPr lang="en-US" sz="1400" dirty="0">
                  <a:latin typeface="Courier New" pitchFamily="49" charset="0"/>
                </a:rPr>
                <a:t>  //... </a:t>
              </a:r>
            </a:p>
            <a:p>
              <a:endParaRPr lang="en-US" sz="1400" dirty="0">
                <a:latin typeface="Courier New" pitchFamily="49" charset="0"/>
              </a:endParaRPr>
            </a:p>
            <a:p>
              <a:endParaRPr lang="en-US" sz="1400" dirty="0">
                <a:latin typeface="Courier New" pitchFamily="49" charset="0"/>
              </a:endParaRPr>
            </a:p>
            <a:p>
              <a:r>
                <a:rPr lang="en-US" sz="1400" dirty="0">
                  <a:latin typeface="Courier New" pitchFamily="49" charset="0"/>
                </a:rPr>
                <a:t>}</a:t>
              </a:r>
            </a:p>
            <a:p>
              <a:r>
                <a:rPr lang="en-US" sz="1400" dirty="0">
                  <a:latin typeface="Courier New" pitchFamily="49" charset="0"/>
                </a:rPr>
                <a:t>//-- END OF FILE --</a:t>
              </a:r>
            </a:p>
          </p:txBody>
        </p:sp>
        <p:sp>
          <p:nvSpPr>
            <p:cNvPr id="98" name="Text Box 11"/>
            <p:cNvSpPr txBox="1">
              <a:spLocks noChangeArrowheads="1"/>
            </p:cNvSpPr>
            <p:nvPr/>
          </p:nvSpPr>
          <p:spPr bwMode="auto">
            <a:xfrm>
              <a:off x="466725" y="4064857"/>
              <a:ext cx="2126616" cy="361537"/>
            </a:xfrm>
            <a:prstGeom prst="rect">
              <a:avLst/>
            </a:prstGeom>
            <a:noFill/>
            <a:ln w="28575">
              <a:noFill/>
              <a:miter lim="800000"/>
              <a:headEnd type="none" w="sm" len="sm"/>
              <a:tailEnd type="none" w="sm" len="sm"/>
            </a:ln>
            <a:effectLst/>
          </p:spPr>
          <p:txBody>
            <a:bodyPr wrap="none">
              <a:spAutoFit/>
            </a:bodyPr>
            <a:lstStyle/>
            <a:p>
              <a:r>
                <a:rPr lang="en-US" b="1" dirty="0" err="1">
                  <a:latin typeface="Courier New" pitchFamily="49" charset="0"/>
                </a:rPr>
                <a:t>component.t.cpp</a:t>
              </a:r>
              <a:endParaRPr lang="en-US" b="1" dirty="0">
                <a:latin typeface="Courier New" pitchFamily="49" charset="0"/>
              </a:endParaRPr>
            </a:p>
          </p:txBody>
        </p:sp>
        <p:grpSp>
          <p:nvGrpSpPr>
            <p:cNvPr id="3" name="Group 104"/>
            <p:cNvGrpSpPr/>
            <p:nvPr/>
          </p:nvGrpSpPr>
          <p:grpSpPr>
            <a:xfrm>
              <a:off x="2971800" y="2655169"/>
              <a:ext cx="5181600" cy="3059831"/>
              <a:chOff x="2971800" y="2655169"/>
              <a:chExt cx="5181600" cy="4050431"/>
            </a:xfrm>
          </p:grpSpPr>
          <p:sp>
            <p:nvSpPr>
              <p:cNvPr id="49" name="Rectangle 4"/>
              <p:cNvSpPr>
                <a:spLocks noChangeArrowheads="1"/>
              </p:cNvSpPr>
              <p:nvPr/>
            </p:nvSpPr>
            <p:spPr bwMode="auto">
              <a:xfrm>
                <a:off x="3071301" y="2655169"/>
                <a:ext cx="5082099" cy="3681099"/>
              </a:xfrm>
              <a:prstGeom prst="rect">
                <a:avLst/>
              </a:prstGeom>
              <a:solidFill>
                <a:schemeClr val="bg1">
                  <a:lumMod val="65000"/>
                </a:schemeClr>
              </a:solidFill>
              <a:ln w="12700">
                <a:solidFill>
                  <a:schemeClr val="tx1"/>
                </a:solidFill>
                <a:miter lim="800000"/>
                <a:headEnd type="none" w="sm" len="sm"/>
                <a:tailEnd type="none" w="sm" len="sm"/>
              </a:ln>
              <a:effectLst/>
            </p:spPr>
            <p:txBody>
              <a:bodyPr wrap="none" anchor="ctr"/>
              <a:lstStyle/>
              <a:p>
                <a:endParaRPr lang="en-US"/>
              </a:p>
            </p:txBody>
          </p:sp>
          <p:sp>
            <p:nvSpPr>
              <p:cNvPr id="50" name="Rectangle 5"/>
              <p:cNvSpPr>
                <a:spLocks noChangeArrowheads="1"/>
              </p:cNvSpPr>
              <p:nvPr/>
            </p:nvSpPr>
            <p:spPr bwMode="auto">
              <a:xfrm>
                <a:off x="3361706" y="2880543"/>
                <a:ext cx="2105441" cy="2929854"/>
              </a:xfrm>
              <a:prstGeom prst="rect">
                <a:avLst/>
              </a:prstGeom>
              <a:solidFill>
                <a:schemeClr val="accent5">
                  <a:lumMod val="20000"/>
                  <a:lumOff val="80000"/>
                </a:schemeClr>
              </a:solidFill>
              <a:ln w="28575">
                <a:solidFill>
                  <a:srgbClr val="0070C0"/>
                </a:solidFill>
                <a:miter lim="800000"/>
                <a:headEnd type="none" w="sm" len="sm"/>
                <a:tailEnd type="none" w="sm" len="sm"/>
              </a:ln>
              <a:effectLst/>
            </p:spPr>
            <p:txBody>
              <a:bodyPr wrap="none"/>
              <a:lstStyle/>
              <a:p>
                <a:r>
                  <a:rPr lang="en-US" sz="1400" dirty="0">
                    <a:latin typeface="Courier New" pitchFamily="49" charset="0"/>
                  </a:rPr>
                  <a:t>// </a:t>
                </a:r>
                <a:r>
                  <a:rPr lang="en-US" sz="1400" dirty="0" err="1">
                    <a:latin typeface="Courier New" pitchFamily="49" charset="0"/>
                  </a:rPr>
                  <a:t>component.h</a:t>
                </a:r>
                <a:endParaRPr lang="en-US" sz="1400" dirty="0">
                  <a:latin typeface="Courier New" pitchFamily="49" charset="0"/>
                </a:endParaRPr>
              </a:p>
              <a:p>
                <a:endParaRPr lang="en-US" sz="1400" dirty="0">
                  <a:latin typeface="Courier New" pitchFamily="49" charset="0"/>
                </a:endParaRPr>
              </a:p>
              <a:p>
                <a:r>
                  <a:rPr lang="en-US" sz="1400" dirty="0">
                    <a:latin typeface="Courier New" pitchFamily="49" charset="0"/>
                  </a:rPr>
                  <a:t>// ...</a:t>
                </a: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r>
                  <a:rPr lang="en-US" sz="1400" dirty="0" smtClean="0">
                    <a:latin typeface="Courier New" pitchFamily="49" charset="0"/>
                  </a:rPr>
                  <a:t>//-- </a:t>
                </a:r>
                <a:r>
                  <a:rPr lang="en-US" sz="1400" dirty="0">
                    <a:latin typeface="Courier New" pitchFamily="49" charset="0"/>
                  </a:rPr>
                  <a:t>END OF FILE --</a:t>
                </a:r>
              </a:p>
            </p:txBody>
          </p:sp>
          <p:sp>
            <p:nvSpPr>
              <p:cNvPr id="51" name="Rectangle 6"/>
              <p:cNvSpPr>
                <a:spLocks noChangeArrowheads="1"/>
              </p:cNvSpPr>
              <p:nvPr/>
            </p:nvSpPr>
            <p:spPr bwMode="auto">
              <a:xfrm>
                <a:off x="5757553" y="2880543"/>
                <a:ext cx="2105441" cy="2929854"/>
              </a:xfrm>
              <a:prstGeom prst="rect">
                <a:avLst/>
              </a:prstGeom>
              <a:solidFill>
                <a:schemeClr val="accent5">
                  <a:lumMod val="20000"/>
                  <a:lumOff val="80000"/>
                </a:schemeClr>
              </a:solidFill>
              <a:ln w="28575">
                <a:solidFill>
                  <a:srgbClr val="0070C0"/>
                </a:solidFill>
                <a:miter lim="800000"/>
                <a:headEnd type="none" w="sm" len="sm"/>
                <a:tailEnd type="none" w="sm" len="sm"/>
              </a:ln>
              <a:effectLst/>
            </p:spPr>
            <p:txBody>
              <a:bodyPr wrap="none"/>
              <a:lstStyle/>
              <a:p>
                <a:r>
                  <a:rPr lang="en-US" sz="1400" dirty="0">
                    <a:latin typeface="Courier New" pitchFamily="49" charset="0"/>
                  </a:rPr>
                  <a:t>// component.cpp</a:t>
                </a:r>
              </a:p>
              <a:p>
                <a:r>
                  <a:rPr lang="en-US" sz="1200" dirty="0">
                    <a:latin typeface="Courier New" pitchFamily="49" charset="0"/>
                  </a:rPr>
                  <a:t>#include &lt;</a:t>
                </a:r>
                <a:r>
                  <a:rPr lang="en-US" sz="1200" dirty="0" err="1">
                    <a:latin typeface="Courier New" pitchFamily="49" charset="0"/>
                  </a:rPr>
                  <a:t>component.h</a:t>
                </a:r>
                <a:r>
                  <a:rPr lang="en-US" sz="1200" dirty="0">
                    <a:latin typeface="Courier New" pitchFamily="49" charset="0"/>
                  </a:rPr>
                  <a:t>&gt;</a:t>
                </a:r>
              </a:p>
              <a:p>
                <a:r>
                  <a:rPr lang="en-US" sz="1400" dirty="0">
                    <a:latin typeface="Courier New" pitchFamily="49" charset="0"/>
                  </a:rPr>
                  <a:t>// ...</a:t>
                </a: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endParaRPr lang="en-US" sz="1400" dirty="0">
                  <a:latin typeface="Courier New" pitchFamily="49" charset="0"/>
                </a:endParaRPr>
              </a:p>
              <a:p>
                <a:r>
                  <a:rPr lang="en-US" sz="1400" dirty="0" smtClean="0">
                    <a:latin typeface="Courier New" pitchFamily="49" charset="0"/>
                  </a:rPr>
                  <a:t>//-- </a:t>
                </a:r>
                <a:r>
                  <a:rPr lang="en-US" sz="1400" dirty="0">
                    <a:latin typeface="Courier New" pitchFamily="49" charset="0"/>
                  </a:rPr>
                  <a:t>END OF FILE --</a:t>
                </a:r>
              </a:p>
            </p:txBody>
          </p:sp>
          <p:sp>
            <p:nvSpPr>
              <p:cNvPr id="52" name="Text Box 7"/>
              <p:cNvSpPr txBox="1">
                <a:spLocks noChangeArrowheads="1"/>
              </p:cNvSpPr>
              <p:nvPr/>
            </p:nvSpPr>
            <p:spPr bwMode="auto">
              <a:xfrm>
                <a:off x="3273980" y="5797967"/>
                <a:ext cx="1606306" cy="361537"/>
              </a:xfrm>
              <a:prstGeom prst="rect">
                <a:avLst/>
              </a:prstGeom>
              <a:noFill/>
              <a:ln w="12700">
                <a:noFill/>
                <a:miter lim="800000"/>
                <a:headEnd type="none" w="sm" len="sm"/>
                <a:tailEnd type="none" w="sm" len="sm"/>
              </a:ln>
              <a:effectLst/>
            </p:spPr>
            <p:txBody>
              <a:bodyPr wrap="none">
                <a:spAutoFit/>
              </a:bodyPr>
              <a:lstStyle/>
              <a:p>
                <a:r>
                  <a:rPr lang="en-US" b="1" dirty="0" err="1">
                    <a:latin typeface="Courier New" pitchFamily="49" charset="0"/>
                  </a:rPr>
                  <a:t>component.h</a:t>
                </a:r>
                <a:endParaRPr lang="en-US" b="1" dirty="0">
                  <a:latin typeface="Courier New" pitchFamily="49" charset="0"/>
                </a:endParaRPr>
              </a:p>
            </p:txBody>
          </p:sp>
          <p:sp>
            <p:nvSpPr>
              <p:cNvPr id="53" name="Text Box 8"/>
              <p:cNvSpPr txBox="1">
                <a:spLocks noChangeArrowheads="1"/>
              </p:cNvSpPr>
              <p:nvPr/>
            </p:nvSpPr>
            <p:spPr bwMode="auto">
              <a:xfrm>
                <a:off x="5684952" y="5794468"/>
                <a:ext cx="1866461" cy="361537"/>
              </a:xfrm>
              <a:prstGeom prst="rect">
                <a:avLst/>
              </a:prstGeom>
              <a:noFill/>
              <a:ln w="12700">
                <a:noFill/>
                <a:miter lim="800000"/>
                <a:headEnd type="none" w="sm" len="sm"/>
                <a:tailEnd type="none" w="sm" len="sm"/>
              </a:ln>
              <a:effectLst/>
            </p:spPr>
            <p:txBody>
              <a:bodyPr wrap="none">
                <a:spAutoFit/>
              </a:bodyPr>
              <a:lstStyle/>
              <a:p>
                <a:r>
                  <a:rPr lang="en-US" b="1" dirty="0">
                    <a:latin typeface="Courier New" pitchFamily="49" charset="0"/>
                  </a:rPr>
                  <a:t>component.cpp</a:t>
                </a:r>
              </a:p>
            </p:txBody>
          </p:sp>
          <p:sp>
            <p:nvSpPr>
              <p:cNvPr id="99" name="TextBox 98"/>
              <p:cNvSpPr txBox="1"/>
              <p:nvPr/>
            </p:nvSpPr>
            <p:spPr>
              <a:xfrm>
                <a:off x="2971800" y="6336268"/>
                <a:ext cx="2514600" cy="369332"/>
              </a:xfrm>
              <a:prstGeom prst="rect">
                <a:avLst/>
              </a:prstGeom>
              <a:noFill/>
            </p:spPr>
            <p:txBody>
              <a:bodyPr wrap="square" rtlCol="0">
                <a:spAutoFit/>
              </a:bodyPr>
              <a:lstStyle/>
              <a:p>
                <a:r>
                  <a:rPr lang="en-US" dirty="0" smtClean="0">
                    <a:latin typeface="Arial Black" pitchFamily="34" charset="0"/>
                  </a:rPr>
                  <a:t>component</a:t>
                </a:r>
                <a:endParaRPr lang="en-US" dirty="0">
                  <a:latin typeface="Arial Black" pitchFamily="34" charset="0"/>
                </a:endParaRPr>
              </a:p>
            </p:txBody>
          </p:sp>
        </p:grpSp>
      </p:grpSp>
      <p:sp>
        <p:nvSpPr>
          <p:cNvPr id="108" name="Text Box 13"/>
          <p:cNvSpPr txBox="1">
            <a:spLocks noChangeArrowheads="1"/>
          </p:cNvSpPr>
          <p:nvPr/>
        </p:nvSpPr>
        <p:spPr bwMode="auto">
          <a:xfrm>
            <a:off x="1339385" y="1524000"/>
            <a:ext cx="6465231" cy="584775"/>
          </a:xfrm>
          <a:prstGeom prst="rect">
            <a:avLst/>
          </a:prstGeom>
          <a:noFill/>
          <a:ln w="9525">
            <a:noFill/>
            <a:miter lim="800000"/>
            <a:headEnd/>
            <a:tailEnd/>
          </a:ln>
          <a:effectLst/>
        </p:spPr>
        <p:txBody>
          <a:bodyPr wrap="none">
            <a:spAutoFit/>
          </a:bodyPr>
          <a:lstStyle/>
          <a:p>
            <a:pPr algn="ctr"/>
            <a:r>
              <a:rPr lang="en-US" sz="3200" b="1" u="sng" dirty="0" smtClean="0">
                <a:solidFill>
                  <a:schemeClr val="tx2"/>
                </a:solidFill>
                <a:cs typeface="Arial" charset="0"/>
              </a:rPr>
              <a:t>The</a:t>
            </a:r>
            <a:r>
              <a:rPr lang="en-US" sz="3200" b="1" dirty="0" smtClean="0">
                <a:solidFill>
                  <a:schemeClr val="tx2"/>
                </a:solidFill>
                <a:cs typeface="Arial" charset="0"/>
              </a:rPr>
              <a:t> Fundamental Unit of Design</a:t>
            </a:r>
            <a:endParaRPr lang="en-US" sz="3200" b="1" dirty="0">
              <a:solidFill>
                <a:schemeClr val="tx2"/>
              </a:solidFill>
              <a:cs typeface="Arial" charset="0"/>
            </a:endParaRPr>
          </a:p>
        </p:txBody>
      </p:sp>
      <p:sp>
        <p:nvSpPr>
          <p:cNvPr id="5" name="Slide Number Placeholder 4"/>
          <p:cNvSpPr>
            <a:spLocks noGrp="1"/>
          </p:cNvSpPr>
          <p:nvPr>
            <p:ph type="sldNum" sz="quarter" idx="12"/>
          </p:nvPr>
        </p:nvSpPr>
        <p:spPr/>
        <p:txBody>
          <a:bodyPr/>
          <a:lstStyle/>
          <a:p>
            <a:pPr>
              <a:defRPr/>
            </a:pPr>
            <a:fld id="{361924D0-832B-4678-AB47-405888889344}" type="slidenum">
              <a:rPr lang="en-US" smtClean="0"/>
              <a:pPr>
                <a:defRPr/>
              </a:pPr>
              <a:t>156</a:t>
            </a:fld>
            <a:endParaRPr lang="en-US"/>
          </a:p>
        </p:txBody>
      </p:sp>
    </p:spTree>
    <p:extLst>
      <p:ext uri="{BB962C8B-B14F-4D97-AF65-F5344CB8AC3E}">
        <p14:creationId xmlns:p14="http://schemas.microsoft.com/office/powerpoint/2010/main" val="678046759"/>
      </p:ext>
    </p:extLst>
  </p:cSld>
  <p:clrMapOvr>
    <a:masterClrMapping/>
  </p:clrMapOvr>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a:t>
            </a:r>
            <a:r>
              <a:rPr lang="en-US" sz="2400" dirty="0">
                <a:solidFill>
                  <a:schemeClr val="accent2"/>
                </a:solidFill>
              </a:rPr>
              <a:t>. Process &amp; Architecture</a:t>
            </a:r>
            <a:r>
              <a:rPr lang="en-US" sz="2400" dirty="0" smtClean="0">
                <a:solidFill>
                  <a:schemeClr val="accent2"/>
                </a:solidFill>
              </a:rPr>
              <a:t> </a:t>
            </a:r>
            <a:br>
              <a:rPr lang="en-US" sz="2400" dirty="0" smtClean="0">
                <a:solidFill>
                  <a:schemeClr val="accent2"/>
                </a:solidFill>
              </a:rPr>
            </a:br>
            <a:r>
              <a:rPr lang="en-US" sz="4000" i="1" dirty="0" smtClean="0">
                <a:solidFill>
                  <a:schemeClr val="accent2"/>
                </a:solidFill>
              </a:rPr>
              <a:t>Component: </a:t>
            </a:r>
            <a:r>
              <a:rPr lang="en-US" sz="4000" dirty="0" smtClean="0">
                <a:solidFill>
                  <a:schemeClr val="accent2"/>
                </a:solidFill>
              </a:rPr>
              <a:t>Not Just a </a:t>
            </a:r>
            <a:r>
              <a:rPr lang="en-US" sz="4000" dirty="0" smtClean="0">
                <a:solidFill>
                  <a:schemeClr val="accent2"/>
                </a:solidFill>
                <a:latin typeface="Courier New" pitchFamily="49" charset="0"/>
                <a:cs typeface="Courier New" pitchFamily="49" charset="0"/>
              </a:rPr>
              <a:t>.h </a:t>
            </a:r>
            <a:r>
              <a:rPr lang="en-US" sz="4000" dirty="0" smtClean="0">
                <a:solidFill>
                  <a:schemeClr val="accent2"/>
                </a:solidFill>
              </a:rPr>
              <a:t>/</a:t>
            </a:r>
            <a:r>
              <a:rPr lang="en-US" sz="4000" dirty="0" smtClean="0">
                <a:solidFill>
                  <a:schemeClr val="accent2"/>
                </a:solidFill>
                <a:latin typeface="Courier New" pitchFamily="49" charset="0"/>
                <a:cs typeface="Courier New" pitchFamily="49" charset="0"/>
              </a:rPr>
              <a:t>.</a:t>
            </a:r>
            <a:r>
              <a:rPr lang="en-US" sz="4000" dirty="0" err="1" smtClean="0">
                <a:solidFill>
                  <a:schemeClr val="accent2"/>
                </a:solidFill>
                <a:latin typeface="Courier New" pitchFamily="49" charset="0"/>
                <a:cs typeface="Courier New" pitchFamily="49" charset="0"/>
              </a:rPr>
              <a:t>cpp</a:t>
            </a:r>
            <a:r>
              <a:rPr lang="en-US" sz="4000" dirty="0" smtClean="0">
                <a:solidFill>
                  <a:schemeClr val="accent2"/>
                </a:solidFill>
              </a:rPr>
              <a:t>  Pair</a:t>
            </a:r>
            <a:endParaRPr lang="en-US" sz="4000" dirty="0" smtClean="0"/>
          </a:p>
        </p:txBody>
      </p:sp>
      <p:grpSp>
        <p:nvGrpSpPr>
          <p:cNvPr id="26" name="Group 8"/>
          <p:cNvGrpSpPr/>
          <p:nvPr/>
        </p:nvGrpSpPr>
        <p:grpSpPr>
          <a:xfrm>
            <a:off x="728555" y="1847850"/>
            <a:ext cx="7653446" cy="4557414"/>
            <a:chOff x="2237232" y="2590800"/>
            <a:chExt cx="4620768" cy="2429256"/>
          </a:xfrm>
        </p:grpSpPr>
        <p:grpSp>
          <p:nvGrpSpPr>
            <p:cNvPr id="27" name="Group 8"/>
            <p:cNvGrpSpPr/>
            <p:nvPr/>
          </p:nvGrpSpPr>
          <p:grpSpPr>
            <a:xfrm>
              <a:off x="2286000" y="2590800"/>
              <a:ext cx="4572000" cy="2209800"/>
              <a:chOff x="3581400" y="2590800"/>
              <a:chExt cx="1447800" cy="685800"/>
            </a:xfrm>
          </p:grpSpPr>
          <p:sp>
            <p:nvSpPr>
              <p:cNvPr id="29" name="Rectangle 28"/>
              <p:cNvSpPr/>
              <p:nvPr/>
            </p:nvSpPr>
            <p:spPr bwMode="auto">
              <a:xfrm>
                <a:off x="3581400" y="2590800"/>
                <a:ext cx="1447800" cy="685800"/>
              </a:xfrm>
              <a:prstGeom prst="rect">
                <a:avLst/>
              </a:prstGeom>
              <a:solidFill>
                <a:schemeClr val="bg1">
                  <a:lumMod val="85000"/>
                </a:schemeClr>
              </a:soli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 name="Oval 29"/>
              <p:cNvSpPr/>
              <p:nvPr/>
            </p:nvSpPr>
            <p:spPr bwMode="auto">
              <a:xfrm>
                <a:off x="3733800" y="2743200"/>
                <a:ext cx="1143000" cy="381000"/>
              </a:xfrm>
              <a:prstGeom prst="ellipse">
                <a:avLst/>
              </a:prstGeom>
              <a:solidFill>
                <a:schemeClr val="bg1">
                  <a:lumMod val="95000"/>
                </a:schemeClr>
              </a:solidFill>
              <a:ln w="285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4400" dirty="0" smtClean="0">
                    <a:solidFill>
                      <a:srgbClr val="C00000"/>
                    </a:solidFill>
                    <a:latin typeface="Courier New" pitchFamily="49" charset="0"/>
                    <a:cs typeface="Courier New" pitchFamily="49" charset="0"/>
                  </a:rPr>
                  <a:t> my::Widget</a:t>
                </a:r>
                <a:endParaRPr lang="en-US" sz="4400" dirty="0">
                  <a:solidFill>
                    <a:srgbClr val="C00000"/>
                  </a:solidFill>
                  <a:latin typeface="Courier New" pitchFamily="49" charset="0"/>
                  <a:cs typeface="Courier New" pitchFamily="49" charset="0"/>
                </a:endParaRPr>
              </a:p>
            </p:txBody>
          </p:sp>
        </p:grpSp>
        <p:sp>
          <p:nvSpPr>
            <p:cNvPr id="28" name="TextBox 27"/>
            <p:cNvSpPr txBox="1"/>
            <p:nvPr/>
          </p:nvSpPr>
          <p:spPr>
            <a:xfrm>
              <a:off x="2237232" y="4773973"/>
              <a:ext cx="1676400" cy="246083"/>
            </a:xfrm>
            <a:prstGeom prst="rect">
              <a:avLst/>
            </a:prstGeom>
            <a:noFill/>
          </p:spPr>
          <p:txBody>
            <a:bodyPr wrap="square" rtlCol="0">
              <a:spAutoFit/>
            </a:bodyPr>
            <a:lstStyle/>
            <a:p>
              <a:r>
                <a:rPr lang="en-US" sz="2400" b="1" dirty="0" err="1" smtClean="0">
                  <a:solidFill>
                    <a:srgbClr val="C00000"/>
                  </a:solidFill>
                  <a:latin typeface="Courier New" pitchFamily="49" charset="0"/>
                  <a:cs typeface="Courier New" pitchFamily="49" charset="0"/>
                </a:rPr>
                <a:t>my_widget</a:t>
              </a:r>
              <a:endParaRPr lang="en-US" sz="2400" b="1" dirty="0">
                <a:solidFill>
                  <a:srgbClr val="C00000"/>
                </a:solidFill>
                <a:latin typeface="Courier New" pitchFamily="49" charset="0"/>
                <a:cs typeface="Courier New" pitchFamily="49" charset="0"/>
              </a:endParaRPr>
            </a:p>
          </p:txBody>
        </p:sp>
      </p:gr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157</a:t>
            </a:fld>
            <a:endParaRPr lang="en-US"/>
          </a:p>
        </p:txBody>
      </p:sp>
    </p:spTree>
    <p:extLst>
      <p:ext uri="{BB962C8B-B14F-4D97-AF65-F5344CB8AC3E}">
        <p14:creationId xmlns:p14="http://schemas.microsoft.com/office/powerpoint/2010/main" val="3279030575"/>
      </p:ext>
    </p:extLst>
  </p:cSld>
  <p:clrMapOvr>
    <a:masterClrMapping/>
  </p:clrMapOvr>
  <p:timing>
    <p:tnLst>
      <p:par>
        <p:cT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a:t>
            </a:r>
            <a:r>
              <a:rPr lang="en-US" sz="2400" dirty="0">
                <a:solidFill>
                  <a:schemeClr val="accent2"/>
                </a:solidFill>
              </a:rPr>
              <a:t>Process &amp; Architecture</a:t>
            </a:r>
            <a:r>
              <a:rPr lang="en-US" sz="2400" dirty="0" smtClean="0">
                <a:solidFill>
                  <a:schemeClr val="accent2"/>
                </a:solidFill>
              </a:rPr>
              <a:t> </a:t>
            </a:r>
            <a:br>
              <a:rPr lang="en-US" sz="2400" dirty="0" smtClean="0">
                <a:solidFill>
                  <a:schemeClr val="accent2"/>
                </a:solidFill>
              </a:rPr>
            </a:br>
            <a:r>
              <a:rPr lang="en-US" sz="4000" i="1" dirty="0" smtClean="0">
                <a:solidFill>
                  <a:schemeClr val="accent2"/>
                </a:solidFill>
              </a:rPr>
              <a:t>Component: </a:t>
            </a:r>
            <a:r>
              <a:rPr lang="en-US" sz="4000" dirty="0" smtClean="0">
                <a:solidFill>
                  <a:schemeClr val="accent2"/>
                </a:solidFill>
              </a:rPr>
              <a:t>Not Just a </a:t>
            </a:r>
            <a:r>
              <a:rPr lang="en-US" sz="4000" dirty="0" smtClean="0">
                <a:solidFill>
                  <a:schemeClr val="accent2"/>
                </a:solidFill>
                <a:latin typeface="Courier New" pitchFamily="49" charset="0"/>
                <a:cs typeface="Courier New" pitchFamily="49" charset="0"/>
              </a:rPr>
              <a:t>.h </a:t>
            </a:r>
            <a:r>
              <a:rPr lang="en-US" sz="4000" dirty="0" smtClean="0">
                <a:solidFill>
                  <a:schemeClr val="accent2"/>
                </a:solidFill>
              </a:rPr>
              <a:t>/</a:t>
            </a:r>
            <a:r>
              <a:rPr lang="en-US" sz="4000" dirty="0" smtClean="0">
                <a:solidFill>
                  <a:schemeClr val="accent2"/>
                </a:solidFill>
                <a:latin typeface="Courier New" pitchFamily="49" charset="0"/>
                <a:cs typeface="Courier New" pitchFamily="49" charset="0"/>
              </a:rPr>
              <a:t>.</a:t>
            </a:r>
            <a:r>
              <a:rPr lang="en-US" sz="4000" dirty="0" err="1" smtClean="0">
                <a:solidFill>
                  <a:schemeClr val="accent2"/>
                </a:solidFill>
                <a:latin typeface="Courier New" pitchFamily="49" charset="0"/>
                <a:cs typeface="Courier New" pitchFamily="49" charset="0"/>
              </a:rPr>
              <a:t>cpp</a:t>
            </a:r>
            <a:r>
              <a:rPr lang="en-US" sz="4000" dirty="0" smtClean="0">
                <a:solidFill>
                  <a:schemeClr val="accent2"/>
                </a:solidFill>
              </a:rPr>
              <a:t>  Pair</a:t>
            </a:r>
            <a:endParaRPr lang="en-US" sz="4000" dirty="0" smtClean="0"/>
          </a:p>
        </p:txBody>
      </p:sp>
      <p:sp>
        <p:nvSpPr>
          <p:cNvPr id="4" name="Content Placeholder 3"/>
          <p:cNvSpPr>
            <a:spLocks noGrp="1"/>
          </p:cNvSpPr>
          <p:nvPr>
            <p:ph idx="1"/>
          </p:nvPr>
        </p:nvSpPr>
        <p:spPr>
          <a:xfrm>
            <a:off x="228600" y="1752600"/>
            <a:ext cx="8610600" cy="4754562"/>
          </a:xfrm>
        </p:spPr>
        <p:txBody>
          <a:bodyPr>
            <a:noAutofit/>
          </a:bodyPr>
          <a:lstStyle/>
          <a:p>
            <a:pPr marL="609600" indent="-609600">
              <a:lnSpc>
                <a:spcPts val="3000"/>
              </a:lnSpc>
              <a:buFontTx/>
              <a:buAutoNum type="arabicPeriod"/>
            </a:pPr>
            <a:r>
              <a:rPr lang="en-US" sz="2800" dirty="0" smtClean="0"/>
              <a:t>         The </a:t>
            </a:r>
            <a:r>
              <a:rPr lang="en-US" sz="2800" b="1" dirty="0" smtClean="0">
                <a:latin typeface="Courier New" pitchFamily="49" charset="0"/>
              </a:rPr>
              <a:t>.</a:t>
            </a:r>
            <a:r>
              <a:rPr lang="en-US" sz="2800" b="1" dirty="0" err="1" smtClean="0">
                <a:latin typeface="Courier New" pitchFamily="49" charset="0"/>
              </a:rPr>
              <a:t>cpp</a:t>
            </a:r>
            <a:r>
              <a:rPr lang="en-US" sz="2800" dirty="0" smtClean="0"/>
              <a:t> file includes its </a:t>
            </a:r>
            <a:r>
              <a:rPr lang="en-US" sz="2800" b="1" dirty="0" smtClean="0">
                <a:latin typeface="Courier New" pitchFamily="49" charset="0"/>
              </a:rPr>
              <a:t>.h</a:t>
            </a:r>
            <a:r>
              <a:rPr lang="en-US" sz="2800" dirty="0" smtClean="0"/>
              <a:t> file as the first                   substantive line of code.</a:t>
            </a:r>
          </a:p>
        </p:txBody>
      </p:sp>
      <p:grpSp>
        <p:nvGrpSpPr>
          <p:cNvPr id="2" name="Group 8"/>
          <p:cNvGrpSpPr/>
          <p:nvPr/>
        </p:nvGrpSpPr>
        <p:grpSpPr>
          <a:xfrm>
            <a:off x="914400" y="1847850"/>
            <a:ext cx="609600" cy="304800"/>
            <a:chOff x="2257425" y="2590800"/>
            <a:chExt cx="4600575" cy="2223790"/>
          </a:xfrm>
        </p:grpSpPr>
        <p:grpSp>
          <p:nvGrpSpPr>
            <p:cNvPr id="3" name="Group 8"/>
            <p:cNvGrpSpPr/>
            <p:nvPr/>
          </p:nvGrpSpPr>
          <p:grpSpPr>
            <a:xfrm>
              <a:off x="2286000" y="2590800"/>
              <a:ext cx="4572000" cy="2209800"/>
              <a:chOff x="3581400" y="2590800"/>
              <a:chExt cx="1447800" cy="685800"/>
            </a:xfrm>
          </p:grpSpPr>
          <p:sp>
            <p:nvSpPr>
              <p:cNvPr id="7" name="Rectangle 6"/>
              <p:cNvSpPr/>
              <p:nvPr/>
            </p:nvSpPr>
            <p:spPr bwMode="auto">
              <a:xfrm>
                <a:off x="3581400" y="2590800"/>
                <a:ext cx="1447800" cy="685800"/>
              </a:xfrm>
              <a:prstGeom prst="rect">
                <a:avLst/>
              </a:prstGeom>
              <a:solidFill>
                <a:schemeClr val="bg1">
                  <a:lumMod val="85000"/>
                </a:schemeClr>
              </a:soli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 name="Oval 7"/>
              <p:cNvSpPr/>
              <p:nvPr/>
            </p:nvSpPr>
            <p:spPr bwMode="auto">
              <a:xfrm>
                <a:off x="3733800" y="2743200"/>
                <a:ext cx="1143000" cy="381000"/>
              </a:xfrm>
              <a:prstGeom prst="ellipse">
                <a:avLst/>
              </a:prstGeom>
              <a:solidFill>
                <a:schemeClr val="bg1">
                  <a:lumMod val="95000"/>
                </a:schemeClr>
              </a:solidFill>
              <a:ln w="285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4400" dirty="0" smtClean="0">
                    <a:solidFill>
                      <a:srgbClr val="C00000"/>
                    </a:solidFill>
                    <a:latin typeface="Courier New" pitchFamily="49" charset="0"/>
                    <a:cs typeface="Courier New" pitchFamily="49" charset="0"/>
                  </a:rPr>
                  <a:t> </a:t>
                </a:r>
                <a:endParaRPr lang="en-US" sz="4400" dirty="0">
                  <a:solidFill>
                    <a:srgbClr val="C00000"/>
                  </a:solidFill>
                  <a:latin typeface="Courier New" pitchFamily="49" charset="0"/>
                  <a:cs typeface="Courier New" pitchFamily="49" charset="0"/>
                </a:endParaRPr>
              </a:p>
            </p:txBody>
          </p:sp>
        </p:grpSp>
        <p:sp>
          <p:nvSpPr>
            <p:cNvPr id="10" name="TextBox 9"/>
            <p:cNvSpPr txBox="1"/>
            <p:nvPr/>
          </p:nvSpPr>
          <p:spPr>
            <a:xfrm>
              <a:off x="2257425" y="4352925"/>
              <a:ext cx="1676400" cy="461665"/>
            </a:xfrm>
            <a:prstGeom prst="rect">
              <a:avLst/>
            </a:prstGeom>
            <a:noFill/>
          </p:spPr>
          <p:txBody>
            <a:bodyPr wrap="square" rtlCol="0">
              <a:spAutoFit/>
            </a:bodyPr>
            <a:lstStyle/>
            <a:p>
              <a:endParaRPr lang="en-US" sz="2400" b="1" dirty="0">
                <a:solidFill>
                  <a:srgbClr val="C00000"/>
                </a:solidFill>
                <a:latin typeface="Arial Black" pitchFamily="34" charset="0"/>
                <a:cs typeface="Courier New" pitchFamily="49" charset="0"/>
              </a:endParaRPr>
            </a:p>
          </p:txBody>
        </p:sp>
      </p:grpSp>
      <p:sp>
        <p:nvSpPr>
          <p:cNvPr id="5" name="Slide Number Placeholder 4"/>
          <p:cNvSpPr>
            <a:spLocks noGrp="1"/>
          </p:cNvSpPr>
          <p:nvPr>
            <p:ph type="sldNum" sz="quarter" idx="12"/>
          </p:nvPr>
        </p:nvSpPr>
        <p:spPr/>
        <p:txBody>
          <a:bodyPr/>
          <a:lstStyle/>
          <a:p>
            <a:pPr>
              <a:defRPr/>
            </a:pPr>
            <a:fld id="{361924D0-832B-4678-AB47-405888889344}" type="slidenum">
              <a:rPr lang="en-US" smtClean="0"/>
              <a:pPr>
                <a:defRPr/>
              </a:pPr>
              <a:t>158</a:t>
            </a:fld>
            <a:endParaRPr lang="en-US"/>
          </a:p>
        </p:txBody>
      </p:sp>
      <p:sp>
        <p:nvSpPr>
          <p:cNvPr id="6" name="Rectangle 5"/>
          <p:cNvSpPr/>
          <p:nvPr/>
        </p:nvSpPr>
        <p:spPr>
          <a:xfrm rot="21383563">
            <a:off x="560530" y="3178406"/>
            <a:ext cx="8161721" cy="1938992"/>
          </a:xfrm>
          <a:prstGeom prst="rect">
            <a:avLst/>
          </a:prstGeom>
          <a:solidFill>
            <a:srgbClr val="FAFFB4"/>
          </a:solidFill>
          <a:ln w="76200">
            <a:solidFill>
              <a:srgbClr val="C00000"/>
            </a:solidFill>
          </a:ln>
        </p:spPr>
        <p:txBody>
          <a:bodyPr wrap="none" lIns="91440" tIns="45720" rIns="91440" bIns="45720">
            <a:spAutoFit/>
          </a:bodyPr>
          <a:lstStyle/>
          <a:p>
            <a:pPr algn="ctr"/>
            <a:r>
              <a:rPr lang="en-US" sz="6000" b="1" cap="all" dirty="0">
                <a:ln w="0"/>
                <a:solidFill>
                  <a:srgbClr val="C00000"/>
                </a:solidFill>
                <a:effectLst>
                  <a:reflection blurRad="12700" stA="50000" endPos="50000" dist="5000" dir="5400000" sy="-100000" rotWithShape="0"/>
                </a:effectLst>
              </a:rPr>
              <a:t>Even if .</a:t>
            </a:r>
            <a:r>
              <a:rPr lang="en-US" sz="6000" b="1" cap="all" dirty="0" err="1">
                <a:ln w="0"/>
                <a:solidFill>
                  <a:srgbClr val="C00000"/>
                </a:solidFill>
                <a:effectLst>
                  <a:reflection blurRad="12700" stA="50000" endPos="50000" dist="5000" dir="5400000" sy="-100000" rotWithShape="0"/>
                </a:effectLst>
              </a:rPr>
              <a:t>cpp</a:t>
            </a:r>
            <a:r>
              <a:rPr lang="en-US" sz="6000" b="1" cap="all" dirty="0">
                <a:ln w="0"/>
                <a:solidFill>
                  <a:srgbClr val="C00000"/>
                </a:solidFill>
                <a:effectLst>
                  <a:reflection blurRad="12700" stA="50000" endPos="50000" dist="5000" dir="5400000" sy="-100000" rotWithShape="0"/>
                </a:effectLst>
              </a:rPr>
              <a:t> is</a:t>
            </a:r>
          </a:p>
          <a:p>
            <a:pPr algn="ctr"/>
            <a:r>
              <a:rPr lang="en-US" sz="6000" b="1" cap="all" dirty="0">
                <a:ln w="0"/>
                <a:solidFill>
                  <a:srgbClr val="C00000"/>
                </a:solidFill>
                <a:effectLst>
                  <a:reflection blurRad="12700" stA="50000" endPos="50000" dist="5000" dir="5400000" sy="-100000" rotWithShape="0"/>
                </a:effectLst>
              </a:rPr>
              <a:t> otherwise </a:t>
            </a:r>
            <a:r>
              <a:rPr lang="en-US" sz="6000" b="1" cap="all" dirty="0" smtClean="0">
                <a:ln w="0"/>
                <a:solidFill>
                  <a:srgbClr val="C00000"/>
                </a:solidFill>
                <a:effectLst>
                  <a:reflection blurRad="12700" stA="50000" endPos="50000" dist="5000" dir="5400000" sy="-100000" rotWithShape="0"/>
                </a:effectLst>
              </a:rPr>
              <a:t>empty!</a:t>
            </a:r>
            <a:endParaRPr lang="en-US" sz="6000" b="1" cap="all" dirty="0">
              <a:ln w="0"/>
              <a:solidFill>
                <a:srgbClr val="C00000"/>
              </a:solidFill>
              <a:effectLst>
                <a:reflection blurRad="12700" stA="50000" endPos="50000" dist="5000" dir="5400000" sy="-100000" rotWithShape="0"/>
              </a:effectLst>
            </a:endParaRPr>
          </a:p>
        </p:txBody>
      </p:sp>
    </p:spTree>
    <p:extLst>
      <p:ext uri="{BB962C8B-B14F-4D97-AF65-F5344CB8AC3E}">
        <p14:creationId xmlns:p14="http://schemas.microsoft.com/office/powerpoint/2010/main" val="34582542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i="1" dirty="0" smtClean="0">
                <a:solidFill>
                  <a:schemeClr val="accent2"/>
                </a:solidFill>
              </a:rPr>
              <a:t>Component: </a:t>
            </a:r>
            <a:r>
              <a:rPr lang="en-US" sz="4000" dirty="0" smtClean="0">
                <a:solidFill>
                  <a:schemeClr val="accent2"/>
                </a:solidFill>
              </a:rPr>
              <a:t>Not Just a </a:t>
            </a:r>
            <a:r>
              <a:rPr lang="en-US" sz="4000" dirty="0" smtClean="0">
                <a:solidFill>
                  <a:schemeClr val="accent2"/>
                </a:solidFill>
                <a:latin typeface="Courier New" pitchFamily="49" charset="0"/>
                <a:cs typeface="Courier New" pitchFamily="49" charset="0"/>
              </a:rPr>
              <a:t>.h </a:t>
            </a:r>
            <a:r>
              <a:rPr lang="en-US" sz="4000" dirty="0" smtClean="0">
                <a:solidFill>
                  <a:schemeClr val="accent2"/>
                </a:solidFill>
              </a:rPr>
              <a:t>/</a:t>
            </a:r>
            <a:r>
              <a:rPr lang="en-US" sz="4000" dirty="0" smtClean="0">
                <a:solidFill>
                  <a:schemeClr val="accent2"/>
                </a:solidFill>
                <a:latin typeface="Courier New" pitchFamily="49" charset="0"/>
                <a:cs typeface="Courier New" pitchFamily="49" charset="0"/>
              </a:rPr>
              <a:t>.</a:t>
            </a:r>
            <a:r>
              <a:rPr lang="en-US" sz="4000" dirty="0" err="1" smtClean="0">
                <a:solidFill>
                  <a:schemeClr val="accent2"/>
                </a:solidFill>
                <a:latin typeface="Courier New" pitchFamily="49" charset="0"/>
                <a:cs typeface="Courier New" pitchFamily="49" charset="0"/>
              </a:rPr>
              <a:t>cpp</a:t>
            </a:r>
            <a:r>
              <a:rPr lang="en-US" sz="4000" dirty="0" smtClean="0">
                <a:solidFill>
                  <a:schemeClr val="accent2"/>
                </a:solidFill>
              </a:rPr>
              <a:t>  Pair</a:t>
            </a:r>
            <a:endParaRPr lang="en-US" sz="4000" dirty="0" smtClean="0"/>
          </a:p>
        </p:txBody>
      </p:sp>
      <p:sp>
        <p:nvSpPr>
          <p:cNvPr id="4" name="Content Placeholder 3"/>
          <p:cNvSpPr>
            <a:spLocks noGrp="1"/>
          </p:cNvSpPr>
          <p:nvPr>
            <p:ph idx="1"/>
          </p:nvPr>
        </p:nvSpPr>
        <p:spPr>
          <a:xfrm>
            <a:off x="228600" y="1752600"/>
            <a:ext cx="8610600" cy="4754562"/>
          </a:xfrm>
        </p:spPr>
        <p:txBody>
          <a:bodyPr>
            <a:noAutofit/>
          </a:bodyPr>
          <a:lstStyle/>
          <a:p>
            <a:pPr marL="609600" indent="-609600">
              <a:lnSpc>
                <a:spcPts val="3000"/>
              </a:lnSpc>
              <a:buFontTx/>
              <a:buAutoNum type="arabicPeriod"/>
            </a:pPr>
            <a:r>
              <a:rPr lang="en-US" sz="2800" dirty="0" smtClean="0">
                <a:solidFill>
                  <a:schemeClr val="bg1">
                    <a:lumMod val="85000"/>
                  </a:schemeClr>
                </a:solidFill>
              </a:rPr>
              <a:t>         The </a:t>
            </a:r>
            <a:r>
              <a:rPr lang="en-US" sz="2800" b="1" dirty="0" smtClean="0">
                <a:solidFill>
                  <a:schemeClr val="bg1">
                    <a:lumMod val="85000"/>
                  </a:schemeClr>
                </a:solidFill>
                <a:latin typeface="Courier New" pitchFamily="49" charset="0"/>
              </a:rPr>
              <a:t>.</a:t>
            </a:r>
            <a:r>
              <a:rPr lang="en-US" sz="2800" b="1" dirty="0" err="1" smtClean="0">
                <a:solidFill>
                  <a:schemeClr val="bg1">
                    <a:lumMod val="85000"/>
                  </a:schemeClr>
                </a:solidFill>
                <a:latin typeface="Courier New" pitchFamily="49" charset="0"/>
              </a:rPr>
              <a:t>cpp</a:t>
            </a:r>
            <a:r>
              <a:rPr lang="en-US" sz="2800" dirty="0" smtClean="0">
                <a:solidFill>
                  <a:schemeClr val="bg1">
                    <a:lumMod val="85000"/>
                  </a:schemeClr>
                </a:solidFill>
              </a:rPr>
              <a:t> file includes its </a:t>
            </a:r>
            <a:r>
              <a:rPr lang="en-US" sz="2800" b="1" dirty="0" smtClean="0">
                <a:solidFill>
                  <a:schemeClr val="bg1">
                    <a:lumMod val="85000"/>
                  </a:schemeClr>
                </a:solidFill>
                <a:latin typeface="Courier New" pitchFamily="49" charset="0"/>
              </a:rPr>
              <a:t>.h</a:t>
            </a:r>
            <a:r>
              <a:rPr lang="en-US" sz="2800" dirty="0" smtClean="0">
                <a:solidFill>
                  <a:schemeClr val="bg1">
                    <a:lumMod val="85000"/>
                  </a:schemeClr>
                </a:solidFill>
              </a:rPr>
              <a:t> file as the first                   substantive line of code.</a:t>
            </a:r>
          </a:p>
          <a:p>
            <a:pPr marL="609600" indent="-609600">
              <a:lnSpc>
                <a:spcPts val="3000"/>
              </a:lnSpc>
              <a:buFontTx/>
              <a:buAutoNum type="arabicPeriod"/>
            </a:pPr>
            <a:r>
              <a:rPr lang="en-US" sz="2800" dirty="0" smtClean="0"/>
              <a:t>         All logical constructs (effectively) having external physical linkage defined in a </a:t>
            </a:r>
            <a:r>
              <a:rPr lang="en-US" sz="2800" b="1" dirty="0" smtClean="0">
                <a:latin typeface="Courier New" pitchFamily="49" charset="0"/>
              </a:rPr>
              <a:t>.</a:t>
            </a:r>
            <a:r>
              <a:rPr lang="en-US" sz="2800" b="1" dirty="0" err="1" smtClean="0">
                <a:latin typeface="Courier New" pitchFamily="49" charset="0"/>
              </a:rPr>
              <a:t>cpp</a:t>
            </a:r>
            <a:r>
              <a:rPr lang="en-US" sz="2800" dirty="0" smtClean="0"/>
              <a:t> file are declared in the corresponding </a:t>
            </a:r>
            <a:r>
              <a:rPr lang="en-US" sz="2800" b="1" dirty="0" smtClean="0">
                <a:latin typeface="Courier New" pitchFamily="49" charset="0"/>
              </a:rPr>
              <a:t>.h</a:t>
            </a:r>
            <a:r>
              <a:rPr lang="en-US" sz="2800" dirty="0" smtClean="0"/>
              <a:t> file.</a:t>
            </a:r>
          </a:p>
        </p:txBody>
      </p:sp>
      <p:grpSp>
        <p:nvGrpSpPr>
          <p:cNvPr id="2" name="Group 8"/>
          <p:cNvGrpSpPr/>
          <p:nvPr/>
        </p:nvGrpSpPr>
        <p:grpSpPr>
          <a:xfrm>
            <a:off x="914400" y="1847850"/>
            <a:ext cx="609600" cy="304800"/>
            <a:chOff x="2257425" y="2590800"/>
            <a:chExt cx="4600575" cy="2223790"/>
          </a:xfrm>
        </p:grpSpPr>
        <p:grpSp>
          <p:nvGrpSpPr>
            <p:cNvPr id="3" name="Group 8"/>
            <p:cNvGrpSpPr/>
            <p:nvPr/>
          </p:nvGrpSpPr>
          <p:grpSpPr>
            <a:xfrm>
              <a:off x="2286000" y="2590800"/>
              <a:ext cx="4572000" cy="2209800"/>
              <a:chOff x="3581400" y="2590800"/>
              <a:chExt cx="1447800" cy="685800"/>
            </a:xfrm>
          </p:grpSpPr>
          <p:sp>
            <p:nvSpPr>
              <p:cNvPr id="7" name="Rectangle 6"/>
              <p:cNvSpPr/>
              <p:nvPr/>
            </p:nvSpPr>
            <p:spPr bwMode="auto">
              <a:xfrm>
                <a:off x="3581400" y="2590800"/>
                <a:ext cx="1447800" cy="685800"/>
              </a:xfrm>
              <a:prstGeom prst="rect">
                <a:avLst/>
              </a:prstGeom>
              <a:solidFill>
                <a:schemeClr val="bg1">
                  <a:lumMod val="85000"/>
                </a:schemeClr>
              </a:soli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 name="Oval 7"/>
              <p:cNvSpPr/>
              <p:nvPr/>
            </p:nvSpPr>
            <p:spPr bwMode="auto">
              <a:xfrm>
                <a:off x="3733800" y="2743200"/>
                <a:ext cx="1143000" cy="381000"/>
              </a:xfrm>
              <a:prstGeom prst="ellipse">
                <a:avLst/>
              </a:prstGeom>
              <a:solidFill>
                <a:schemeClr val="bg1">
                  <a:lumMod val="95000"/>
                </a:schemeClr>
              </a:solidFill>
              <a:ln w="285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4400" dirty="0" smtClean="0">
                    <a:solidFill>
                      <a:srgbClr val="C00000"/>
                    </a:solidFill>
                    <a:latin typeface="Courier New" pitchFamily="49" charset="0"/>
                    <a:cs typeface="Courier New" pitchFamily="49" charset="0"/>
                  </a:rPr>
                  <a:t> </a:t>
                </a:r>
                <a:endParaRPr lang="en-US" sz="4400" dirty="0">
                  <a:solidFill>
                    <a:srgbClr val="C00000"/>
                  </a:solidFill>
                  <a:latin typeface="Courier New" pitchFamily="49" charset="0"/>
                  <a:cs typeface="Courier New" pitchFamily="49" charset="0"/>
                </a:endParaRPr>
              </a:p>
            </p:txBody>
          </p:sp>
        </p:grpSp>
        <p:sp>
          <p:nvSpPr>
            <p:cNvPr id="10" name="TextBox 9"/>
            <p:cNvSpPr txBox="1"/>
            <p:nvPr/>
          </p:nvSpPr>
          <p:spPr>
            <a:xfrm>
              <a:off x="2257425" y="4352925"/>
              <a:ext cx="1676400" cy="461665"/>
            </a:xfrm>
            <a:prstGeom prst="rect">
              <a:avLst/>
            </a:prstGeom>
            <a:noFill/>
          </p:spPr>
          <p:txBody>
            <a:bodyPr wrap="square" rtlCol="0">
              <a:spAutoFit/>
            </a:bodyPr>
            <a:lstStyle/>
            <a:p>
              <a:endParaRPr lang="en-US" sz="2400" b="1" dirty="0">
                <a:solidFill>
                  <a:srgbClr val="C00000"/>
                </a:solidFill>
                <a:latin typeface="Arial Black" pitchFamily="34" charset="0"/>
                <a:cs typeface="Courier New" pitchFamily="49" charset="0"/>
              </a:endParaRPr>
            </a:p>
          </p:txBody>
        </p:sp>
      </p:grpSp>
      <p:grpSp>
        <p:nvGrpSpPr>
          <p:cNvPr id="5" name="Group 10"/>
          <p:cNvGrpSpPr/>
          <p:nvPr/>
        </p:nvGrpSpPr>
        <p:grpSpPr>
          <a:xfrm>
            <a:off x="914400" y="2676525"/>
            <a:ext cx="609600" cy="304800"/>
            <a:chOff x="2257425" y="2590800"/>
            <a:chExt cx="4600575" cy="2223790"/>
          </a:xfrm>
        </p:grpSpPr>
        <p:grpSp>
          <p:nvGrpSpPr>
            <p:cNvPr id="6" name="Group 8"/>
            <p:cNvGrpSpPr/>
            <p:nvPr/>
          </p:nvGrpSpPr>
          <p:grpSpPr>
            <a:xfrm>
              <a:off x="2286000" y="2590800"/>
              <a:ext cx="4572000" cy="2209800"/>
              <a:chOff x="3581400" y="2590800"/>
              <a:chExt cx="1447800" cy="685800"/>
            </a:xfrm>
          </p:grpSpPr>
          <p:sp>
            <p:nvSpPr>
              <p:cNvPr id="14" name="Rectangle 13"/>
              <p:cNvSpPr/>
              <p:nvPr/>
            </p:nvSpPr>
            <p:spPr bwMode="auto">
              <a:xfrm>
                <a:off x="3581400" y="2590800"/>
                <a:ext cx="1447800" cy="685800"/>
              </a:xfrm>
              <a:prstGeom prst="rect">
                <a:avLst/>
              </a:prstGeom>
              <a:solidFill>
                <a:schemeClr val="bg1">
                  <a:lumMod val="85000"/>
                </a:schemeClr>
              </a:soli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 name="Oval 14"/>
              <p:cNvSpPr/>
              <p:nvPr/>
            </p:nvSpPr>
            <p:spPr bwMode="auto">
              <a:xfrm>
                <a:off x="3733800" y="2743200"/>
                <a:ext cx="1143000" cy="381000"/>
              </a:xfrm>
              <a:prstGeom prst="ellipse">
                <a:avLst/>
              </a:prstGeom>
              <a:solidFill>
                <a:schemeClr val="bg1">
                  <a:lumMod val="95000"/>
                </a:schemeClr>
              </a:solidFill>
              <a:ln w="285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4400" dirty="0" smtClean="0">
                    <a:solidFill>
                      <a:srgbClr val="C00000"/>
                    </a:solidFill>
                    <a:latin typeface="Courier New" pitchFamily="49" charset="0"/>
                    <a:cs typeface="Courier New" pitchFamily="49" charset="0"/>
                  </a:rPr>
                  <a:t> </a:t>
                </a:r>
                <a:endParaRPr lang="en-US" sz="4400" dirty="0">
                  <a:solidFill>
                    <a:srgbClr val="C00000"/>
                  </a:solidFill>
                  <a:latin typeface="Courier New" pitchFamily="49" charset="0"/>
                  <a:cs typeface="Courier New" pitchFamily="49" charset="0"/>
                </a:endParaRPr>
              </a:p>
            </p:txBody>
          </p:sp>
        </p:grpSp>
        <p:sp>
          <p:nvSpPr>
            <p:cNvPr id="13" name="TextBox 12"/>
            <p:cNvSpPr txBox="1"/>
            <p:nvPr/>
          </p:nvSpPr>
          <p:spPr>
            <a:xfrm>
              <a:off x="2257425" y="4352925"/>
              <a:ext cx="1676400" cy="461665"/>
            </a:xfrm>
            <a:prstGeom prst="rect">
              <a:avLst/>
            </a:prstGeom>
            <a:noFill/>
          </p:spPr>
          <p:txBody>
            <a:bodyPr wrap="square" rtlCol="0">
              <a:spAutoFit/>
            </a:bodyPr>
            <a:lstStyle/>
            <a:p>
              <a:endParaRPr lang="en-US" sz="2400" b="1" dirty="0">
                <a:solidFill>
                  <a:srgbClr val="C00000"/>
                </a:solidFill>
                <a:latin typeface="Arial Black" pitchFamily="34" charset="0"/>
                <a:cs typeface="Courier New" pitchFamily="49" charset="0"/>
              </a:endParaRPr>
            </a:p>
          </p:txBody>
        </p:sp>
      </p:grpSp>
      <p:sp>
        <p:nvSpPr>
          <p:cNvPr id="9" name="Slide Number Placeholder 8"/>
          <p:cNvSpPr>
            <a:spLocks noGrp="1"/>
          </p:cNvSpPr>
          <p:nvPr>
            <p:ph type="sldNum" sz="quarter" idx="12"/>
          </p:nvPr>
        </p:nvSpPr>
        <p:spPr/>
        <p:txBody>
          <a:bodyPr/>
          <a:lstStyle/>
          <a:p>
            <a:pPr>
              <a:defRPr/>
            </a:pPr>
            <a:fld id="{361924D0-832B-4678-AB47-405888889344}" type="slidenum">
              <a:rPr lang="en-US" smtClean="0"/>
              <a:pPr>
                <a:defRPr/>
              </a:pPr>
              <a:t>159</a:t>
            </a:fld>
            <a:endParaRPr lang="en-US"/>
          </a:p>
        </p:txBody>
      </p:sp>
    </p:spTree>
    <p:extLst>
      <p:ext uri="{BB962C8B-B14F-4D97-AF65-F5344CB8AC3E}">
        <p14:creationId xmlns:p14="http://schemas.microsoft.com/office/powerpoint/2010/main" val="2923624850"/>
      </p:ext>
    </p:extLst>
  </p:cSld>
  <p:clrMapOvr>
    <a:masterClrMapping/>
  </p:clrMapOvr>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i="1" dirty="0" smtClean="0">
                <a:solidFill>
                  <a:schemeClr val="accent2"/>
                </a:solidFill>
              </a:rPr>
              <a:t>Component: </a:t>
            </a:r>
            <a:r>
              <a:rPr lang="en-US" sz="4000" dirty="0" smtClean="0">
                <a:solidFill>
                  <a:schemeClr val="accent2"/>
                </a:solidFill>
              </a:rPr>
              <a:t>Not Just a </a:t>
            </a:r>
            <a:r>
              <a:rPr lang="en-US" sz="4000" dirty="0" smtClean="0">
                <a:solidFill>
                  <a:schemeClr val="accent2"/>
                </a:solidFill>
                <a:latin typeface="Courier New" pitchFamily="49" charset="0"/>
                <a:cs typeface="Courier New" pitchFamily="49" charset="0"/>
              </a:rPr>
              <a:t>.h </a:t>
            </a:r>
            <a:r>
              <a:rPr lang="en-US" sz="4000" dirty="0" smtClean="0">
                <a:solidFill>
                  <a:schemeClr val="accent2"/>
                </a:solidFill>
              </a:rPr>
              <a:t>/</a:t>
            </a:r>
            <a:r>
              <a:rPr lang="en-US" sz="4000" dirty="0" smtClean="0">
                <a:solidFill>
                  <a:schemeClr val="accent2"/>
                </a:solidFill>
                <a:latin typeface="Courier New" pitchFamily="49" charset="0"/>
                <a:cs typeface="Courier New" pitchFamily="49" charset="0"/>
              </a:rPr>
              <a:t>.</a:t>
            </a:r>
            <a:r>
              <a:rPr lang="en-US" sz="4000" dirty="0" err="1" smtClean="0">
                <a:solidFill>
                  <a:schemeClr val="accent2"/>
                </a:solidFill>
                <a:latin typeface="Courier New" pitchFamily="49" charset="0"/>
                <a:cs typeface="Courier New" pitchFamily="49" charset="0"/>
              </a:rPr>
              <a:t>cpp</a:t>
            </a:r>
            <a:r>
              <a:rPr lang="en-US" sz="4000" dirty="0" smtClean="0">
                <a:solidFill>
                  <a:schemeClr val="accent2"/>
                </a:solidFill>
              </a:rPr>
              <a:t>  Pair</a:t>
            </a:r>
            <a:endParaRPr lang="en-US" sz="4000" dirty="0" smtClean="0"/>
          </a:p>
        </p:txBody>
      </p:sp>
      <p:sp>
        <p:nvSpPr>
          <p:cNvPr id="4" name="Content Placeholder 3"/>
          <p:cNvSpPr>
            <a:spLocks noGrp="1"/>
          </p:cNvSpPr>
          <p:nvPr>
            <p:ph idx="1"/>
          </p:nvPr>
        </p:nvSpPr>
        <p:spPr>
          <a:xfrm>
            <a:off x="228600" y="1752600"/>
            <a:ext cx="8610600" cy="4754562"/>
          </a:xfrm>
        </p:spPr>
        <p:txBody>
          <a:bodyPr>
            <a:noAutofit/>
          </a:bodyPr>
          <a:lstStyle/>
          <a:p>
            <a:pPr marL="609600" indent="-609600">
              <a:lnSpc>
                <a:spcPts val="3000"/>
              </a:lnSpc>
              <a:buFontTx/>
              <a:buAutoNum type="arabicPeriod"/>
            </a:pPr>
            <a:r>
              <a:rPr lang="en-US" sz="2800" dirty="0" smtClean="0">
                <a:solidFill>
                  <a:schemeClr val="bg1">
                    <a:lumMod val="85000"/>
                  </a:schemeClr>
                </a:solidFill>
              </a:rPr>
              <a:t>         The </a:t>
            </a:r>
            <a:r>
              <a:rPr lang="en-US" sz="2800" b="1" dirty="0" smtClean="0">
                <a:solidFill>
                  <a:schemeClr val="bg1">
                    <a:lumMod val="85000"/>
                  </a:schemeClr>
                </a:solidFill>
                <a:latin typeface="Courier New" pitchFamily="49" charset="0"/>
              </a:rPr>
              <a:t>.</a:t>
            </a:r>
            <a:r>
              <a:rPr lang="en-US" sz="2800" b="1" dirty="0" err="1" smtClean="0">
                <a:solidFill>
                  <a:schemeClr val="bg1">
                    <a:lumMod val="85000"/>
                  </a:schemeClr>
                </a:solidFill>
                <a:latin typeface="Courier New" pitchFamily="49" charset="0"/>
              </a:rPr>
              <a:t>cpp</a:t>
            </a:r>
            <a:r>
              <a:rPr lang="en-US" sz="2800" dirty="0" smtClean="0">
                <a:solidFill>
                  <a:schemeClr val="bg1">
                    <a:lumMod val="85000"/>
                  </a:schemeClr>
                </a:solidFill>
              </a:rPr>
              <a:t> file includes its </a:t>
            </a:r>
            <a:r>
              <a:rPr lang="en-US" sz="2800" b="1" dirty="0" smtClean="0">
                <a:solidFill>
                  <a:schemeClr val="bg1">
                    <a:lumMod val="85000"/>
                  </a:schemeClr>
                </a:solidFill>
                <a:latin typeface="Courier New" pitchFamily="49" charset="0"/>
              </a:rPr>
              <a:t>.h</a:t>
            </a:r>
            <a:r>
              <a:rPr lang="en-US" sz="2800" dirty="0" smtClean="0">
                <a:solidFill>
                  <a:schemeClr val="bg1">
                    <a:lumMod val="85000"/>
                  </a:schemeClr>
                </a:solidFill>
              </a:rPr>
              <a:t> file as the first                   substantive line of code.</a:t>
            </a:r>
          </a:p>
          <a:p>
            <a:pPr marL="609600" indent="-609600">
              <a:lnSpc>
                <a:spcPts val="3000"/>
              </a:lnSpc>
              <a:buFontTx/>
              <a:buAutoNum type="arabicPeriod"/>
            </a:pPr>
            <a:r>
              <a:rPr lang="en-US" sz="2800" dirty="0" smtClean="0">
                <a:solidFill>
                  <a:schemeClr val="bg1">
                    <a:lumMod val="85000"/>
                  </a:schemeClr>
                </a:solidFill>
              </a:rPr>
              <a:t>         All logical constructs (effectively) having external physical linkage defined in a </a:t>
            </a:r>
            <a:r>
              <a:rPr lang="en-US" sz="2800" b="1" dirty="0" smtClean="0">
                <a:solidFill>
                  <a:schemeClr val="bg1">
                    <a:lumMod val="85000"/>
                  </a:schemeClr>
                </a:solidFill>
                <a:latin typeface="Courier New" pitchFamily="49" charset="0"/>
              </a:rPr>
              <a:t>.</a:t>
            </a:r>
            <a:r>
              <a:rPr lang="en-US" sz="2800" b="1" dirty="0" err="1" smtClean="0">
                <a:solidFill>
                  <a:schemeClr val="bg1">
                    <a:lumMod val="85000"/>
                  </a:schemeClr>
                </a:solidFill>
                <a:latin typeface="Courier New" pitchFamily="49" charset="0"/>
              </a:rPr>
              <a:t>cpp</a:t>
            </a:r>
            <a:r>
              <a:rPr lang="en-US" sz="2800" dirty="0" smtClean="0">
                <a:solidFill>
                  <a:schemeClr val="bg1">
                    <a:lumMod val="85000"/>
                  </a:schemeClr>
                </a:solidFill>
              </a:rPr>
              <a:t> file are declared in the corresponding </a:t>
            </a:r>
            <a:r>
              <a:rPr lang="en-US" sz="2800" b="1" dirty="0" smtClean="0">
                <a:solidFill>
                  <a:schemeClr val="bg1">
                    <a:lumMod val="85000"/>
                  </a:schemeClr>
                </a:solidFill>
                <a:latin typeface="Courier New" pitchFamily="49" charset="0"/>
              </a:rPr>
              <a:t>.h</a:t>
            </a:r>
            <a:r>
              <a:rPr lang="en-US" sz="2800" dirty="0" smtClean="0">
                <a:solidFill>
                  <a:schemeClr val="bg1">
                    <a:lumMod val="85000"/>
                  </a:schemeClr>
                </a:solidFill>
              </a:rPr>
              <a:t> file.</a:t>
            </a:r>
          </a:p>
          <a:p>
            <a:pPr marL="609600" indent="-609600">
              <a:lnSpc>
                <a:spcPts val="3000"/>
              </a:lnSpc>
              <a:buFontTx/>
              <a:buAutoNum type="arabicPeriod"/>
            </a:pPr>
            <a:r>
              <a:rPr lang="en-US" sz="2800" dirty="0" smtClean="0"/>
              <a:t>         All constructs having external physical linkage declared in a </a:t>
            </a:r>
            <a:r>
              <a:rPr lang="en-US" sz="2800" b="1" dirty="0" smtClean="0">
                <a:latin typeface="Courier New" pitchFamily="49" charset="0"/>
              </a:rPr>
              <a:t>.h</a:t>
            </a:r>
            <a:r>
              <a:rPr lang="en-US" sz="2800" dirty="0" smtClean="0"/>
              <a:t> file (if defined at all) are defined within the component.</a:t>
            </a:r>
          </a:p>
        </p:txBody>
      </p:sp>
      <p:grpSp>
        <p:nvGrpSpPr>
          <p:cNvPr id="2" name="Group 8"/>
          <p:cNvGrpSpPr/>
          <p:nvPr/>
        </p:nvGrpSpPr>
        <p:grpSpPr>
          <a:xfrm>
            <a:off x="914400" y="1847850"/>
            <a:ext cx="609600" cy="304800"/>
            <a:chOff x="2257425" y="2590800"/>
            <a:chExt cx="4600575" cy="2223790"/>
          </a:xfrm>
        </p:grpSpPr>
        <p:grpSp>
          <p:nvGrpSpPr>
            <p:cNvPr id="3" name="Group 8"/>
            <p:cNvGrpSpPr/>
            <p:nvPr/>
          </p:nvGrpSpPr>
          <p:grpSpPr>
            <a:xfrm>
              <a:off x="2286000" y="2590800"/>
              <a:ext cx="4572000" cy="2209800"/>
              <a:chOff x="3581400" y="2590800"/>
              <a:chExt cx="1447800" cy="685800"/>
            </a:xfrm>
          </p:grpSpPr>
          <p:sp>
            <p:nvSpPr>
              <p:cNvPr id="7" name="Rectangle 6"/>
              <p:cNvSpPr/>
              <p:nvPr/>
            </p:nvSpPr>
            <p:spPr bwMode="auto">
              <a:xfrm>
                <a:off x="3581400" y="2590800"/>
                <a:ext cx="1447800" cy="685800"/>
              </a:xfrm>
              <a:prstGeom prst="rect">
                <a:avLst/>
              </a:prstGeom>
              <a:solidFill>
                <a:schemeClr val="bg1">
                  <a:lumMod val="85000"/>
                </a:schemeClr>
              </a:soli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 name="Oval 7"/>
              <p:cNvSpPr/>
              <p:nvPr/>
            </p:nvSpPr>
            <p:spPr bwMode="auto">
              <a:xfrm>
                <a:off x="3733800" y="2743200"/>
                <a:ext cx="1143000" cy="381000"/>
              </a:xfrm>
              <a:prstGeom prst="ellipse">
                <a:avLst/>
              </a:prstGeom>
              <a:solidFill>
                <a:schemeClr val="bg1">
                  <a:lumMod val="95000"/>
                </a:schemeClr>
              </a:solidFill>
              <a:ln w="285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4400" dirty="0" smtClean="0">
                    <a:solidFill>
                      <a:srgbClr val="C00000"/>
                    </a:solidFill>
                    <a:latin typeface="Courier New" pitchFamily="49" charset="0"/>
                    <a:cs typeface="Courier New" pitchFamily="49" charset="0"/>
                  </a:rPr>
                  <a:t> </a:t>
                </a:r>
                <a:endParaRPr lang="en-US" sz="4400" dirty="0">
                  <a:solidFill>
                    <a:srgbClr val="C00000"/>
                  </a:solidFill>
                  <a:latin typeface="Courier New" pitchFamily="49" charset="0"/>
                  <a:cs typeface="Courier New" pitchFamily="49" charset="0"/>
                </a:endParaRPr>
              </a:p>
            </p:txBody>
          </p:sp>
        </p:grpSp>
        <p:sp>
          <p:nvSpPr>
            <p:cNvPr id="10" name="TextBox 9"/>
            <p:cNvSpPr txBox="1"/>
            <p:nvPr/>
          </p:nvSpPr>
          <p:spPr>
            <a:xfrm>
              <a:off x="2257425" y="4352925"/>
              <a:ext cx="1676400" cy="461665"/>
            </a:xfrm>
            <a:prstGeom prst="rect">
              <a:avLst/>
            </a:prstGeom>
            <a:noFill/>
          </p:spPr>
          <p:txBody>
            <a:bodyPr wrap="square" rtlCol="0">
              <a:spAutoFit/>
            </a:bodyPr>
            <a:lstStyle/>
            <a:p>
              <a:endParaRPr lang="en-US" sz="2400" b="1" dirty="0">
                <a:solidFill>
                  <a:srgbClr val="C00000"/>
                </a:solidFill>
                <a:latin typeface="Arial Black" pitchFamily="34" charset="0"/>
                <a:cs typeface="Courier New" pitchFamily="49" charset="0"/>
              </a:endParaRPr>
            </a:p>
          </p:txBody>
        </p:sp>
      </p:grpSp>
      <p:grpSp>
        <p:nvGrpSpPr>
          <p:cNvPr id="5" name="Group 10"/>
          <p:cNvGrpSpPr/>
          <p:nvPr/>
        </p:nvGrpSpPr>
        <p:grpSpPr>
          <a:xfrm>
            <a:off x="914400" y="2676525"/>
            <a:ext cx="609600" cy="304800"/>
            <a:chOff x="2257425" y="2590800"/>
            <a:chExt cx="4600575" cy="2223790"/>
          </a:xfrm>
        </p:grpSpPr>
        <p:grpSp>
          <p:nvGrpSpPr>
            <p:cNvPr id="6" name="Group 8"/>
            <p:cNvGrpSpPr/>
            <p:nvPr/>
          </p:nvGrpSpPr>
          <p:grpSpPr>
            <a:xfrm>
              <a:off x="2286000" y="2590800"/>
              <a:ext cx="4572000" cy="2209800"/>
              <a:chOff x="3581400" y="2590800"/>
              <a:chExt cx="1447800" cy="685800"/>
            </a:xfrm>
          </p:grpSpPr>
          <p:sp>
            <p:nvSpPr>
              <p:cNvPr id="14" name="Rectangle 13"/>
              <p:cNvSpPr/>
              <p:nvPr/>
            </p:nvSpPr>
            <p:spPr bwMode="auto">
              <a:xfrm>
                <a:off x="3581400" y="2590800"/>
                <a:ext cx="1447800" cy="685800"/>
              </a:xfrm>
              <a:prstGeom prst="rect">
                <a:avLst/>
              </a:prstGeom>
              <a:solidFill>
                <a:schemeClr val="bg1">
                  <a:lumMod val="85000"/>
                </a:schemeClr>
              </a:soli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 name="Oval 14"/>
              <p:cNvSpPr/>
              <p:nvPr/>
            </p:nvSpPr>
            <p:spPr bwMode="auto">
              <a:xfrm>
                <a:off x="3733800" y="2743200"/>
                <a:ext cx="1143000" cy="381000"/>
              </a:xfrm>
              <a:prstGeom prst="ellipse">
                <a:avLst/>
              </a:prstGeom>
              <a:solidFill>
                <a:schemeClr val="bg1">
                  <a:lumMod val="95000"/>
                </a:schemeClr>
              </a:solidFill>
              <a:ln w="285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4400" dirty="0" smtClean="0">
                    <a:solidFill>
                      <a:srgbClr val="C00000"/>
                    </a:solidFill>
                    <a:latin typeface="Courier New" pitchFamily="49" charset="0"/>
                    <a:cs typeface="Courier New" pitchFamily="49" charset="0"/>
                  </a:rPr>
                  <a:t> </a:t>
                </a:r>
                <a:endParaRPr lang="en-US" sz="4400" dirty="0">
                  <a:solidFill>
                    <a:srgbClr val="C00000"/>
                  </a:solidFill>
                  <a:latin typeface="Courier New" pitchFamily="49" charset="0"/>
                  <a:cs typeface="Courier New" pitchFamily="49" charset="0"/>
                </a:endParaRPr>
              </a:p>
            </p:txBody>
          </p:sp>
        </p:grpSp>
        <p:sp>
          <p:nvSpPr>
            <p:cNvPr id="13" name="TextBox 12"/>
            <p:cNvSpPr txBox="1"/>
            <p:nvPr/>
          </p:nvSpPr>
          <p:spPr>
            <a:xfrm>
              <a:off x="2257425" y="4352925"/>
              <a:ext cx="1676400" cy="461665"/>
            </a:xfrm>
            <a:prstGeom prst="rect">
              <a:avLst/>
            </a:prstGeom>
            <a:noFill/>
          </p:spPr>
          <p:txBody>
            <a:bodyPr wrap="square" rtlCol="0">
              <a:spAutoFit/>
            </a:bodyPr>
            <a:lstStyle/>
            <a:p>
              <a:endParaRPr lang="en-US" sz="2400" b="1" dirty="0">
                <a:solidFill>
                  <a:srgbClr val="C00000"/>
                </a:solidFill>
                <a:latin typeface="Arial Black" pitchFamily="34" charset="0"/>
                <a:cs typeface="Courier New" pitchFamily="49" charset="0"/>
              </a:endParaRPr>
            </a:p>
          </p:txBody>
        </p:sp>
      </p:grpSp>
      <p:grpSp>
        <p:nvGrpSpPr>
          <p:cNvPr id="9" name="Group 15"/>
          <p:cNvGrpSpPr/>
          <p:nvPr/>
        </p:nvGrpSpPr>
        <p:grpSpPr>
          <a:xfrm>
            <a:off x="914400" y="3905250"/>
            <a:ext cx="609600" cy="304800"/>
            <a:chOff x="2257425" y="2590800"/>
            <a:chExt cx="4600575" cy="2223790"/>
          </a:xfrm>
        </p:grpSpPr>
        <p:grpSp>
          <p:nvGrpSpPr>
            <p:cNvPr id="11" name="Group 8"/>
            <p:cNvGrpSpPr/>
            <p:nvPr/>
          </p:nvGrpSpPr>
          <p:grpSpPr>
            <a:xfrm>
              <a:off x="2286000" y="2590800"/>
              <a:ext cx="4572000" cy="2209800"/>
              <a:chOff x="3581400" y="2590800"/>
              <a:chExt cx="1447800" cy="685800"/>
            </a:xfrm>
          </p:grpSpPr>
          <p:sp>
            <p:nvSpPr>
              <p:cNvPr id="19" name="Rectangle 18"/>
              <p:cNvSpPr/>
              <p:nvPr/>
            </p:nvSpPr>
            <p:spPr bwMode="auto">
              <a:xfrm>
                <a:off x="3581400" y="2590800"/>
                <a:ext cx="1447800" cy="685800"/>
              </a:xfrm>
              <a:prstGeom prst="rect">
                <a:avLst/>
              </a:prstGeom>
              <a:solidFill>
                <a:schemeClr val="bg1">
                  <a:lumMod val="85000"/>
                </a:schemeClr>
              </a:soli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 name="Oval 19"/>
              <p:cNvSpPr/>
              <p:nvPr/>
            </p:nvSpPr>
            <p:spPr bwMode="auto">
              <a:xfrm>
                <a:off x="3733800" y="2743200"/>
                <a:ext cx="1143000" cy="381000"/>
              </a:xfrm>
              <a:prstGeom prst="ellipse">
                <a:avLst/>
              </a:prstGeom>
              <a:solidFill>
                <a:schemeClr val="bg1">
                  <a:lumMod val="95000"/>
                </a:schemeClr>
              </a:solidFill>
              <a:ln w="285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4400" dirty="0" smtClean="0">
                    <a:solidFill>
                      <a:srgbClr val="C00000"/>
                    </a:solidFill>
                    <a:latin typeface="Courier New" pitchFamily="49" charset="0"/>
                    <a:cs typeface="Courier New" pitchFamily="49" charset="0"/>
                  </a:rPr>
                  <a:t> </a:t>
                </a:r>
                <a:endParaRPr lang="en-US" sz="4400" dirty="0">
                  <a:solidFill>
                    <a:srgbClr val="C00000"/>
                  </a:solidFill>
                  <a:latin typeface="Courier New" pitchFamily="49" charset="0"/>
                  <a:cs typeface="Courier New" pitchFamily="49" charset="0"/>
                </a:endParaRPr>
              </a:p>
            </p:txBody>
          </p:sp>
        </p:grpSp>
        <p:sp>
          <p:nvSpPr>
            <p:cNvPr id="18" name="TextBox 17"/>
            <p:cNvSpPr txBox="1"/>
            <p:nvPr/>
          </p:nvSpPr>
          <p:spPr>
            <a:xfrm>
              <a:off x="2257425" y="4352925"/>
              <a:ext cx="1676400" cy="461665"/>
            </a:xfrm>
            <a:prstGeom prst="rect">
              <a:avLst/>
            </a:prstGeom>
            <a:noFill/>
          </p:spPr>
          <p:txBody>
            <a:bodyPr wrap="square" rtlCol="0">
              <a:spAutoFit/>
            </a:bodyPr>
            <a:lstStyle/>
            <a:p>
              <a:endParaRPr lang="en-US" sz="2400" b="1" dirty="0">
                <a:solidFill>
                  <a:srgbClr val="C00000"/>
                </a:solidFill>
                <a:latin typeface="Arial Black" pitchFamily="34" charset="0"/>
                <a:cs typeface="Courier New" pitchFamily="49" charset="0"/>
              </a:endParaRPr>
            </a:p>
          </p:txBody>
        </p:sp>
      </p:grpSp>
      <p:sp>
        <p:nvSpPr>
          <p:cNvPr id="12" name="Slide Number Placeholder 11"/>
          <p:cNvSpPr>
            <a:spLocks noGrp="1"/>
          </p:cNvSpPr>
          <p:nvPr>
            <p:ph type="sldNum" sz="quarter" idx="12"/>
          </p:nvPr>
        </p:nvSpPr>
        <p:spPr/>
        <p:txBody>
          <a:bodyPr/>
          <a:lstStyle/>
          <a:p>
            <a:pPr>
              <a:defRPr/>
            </a:pPr>
            <a:fld id="{361924D0-832B-4678-AB47-405888889344}" type="slidenum">
              <a:rPr lang="en-US" smtClean="0"/>
              <a:pPr>
                <a:defRPr/>
              </a:pPr>
              <a:t>160</a:t>
            </a:fld>
            <a:endParaRPr lang="en-US"/>
          </a:p>
        </p:txBody>
      </p:sp>
    </p:spTree>
    <p:extLst>
      <p:ext uri="{BB962C8B-B14F-4D97-AF65-F5344CB8AC3E}">
        <p14:creationId xmlns:p14="http://schemas.microsoft.com/office/powerpoint/2010/main" val="2784621403"/>
      </p:ext>
    </p:extLst>
  </p:cSld>
  <p:clrMapOvr>
    <a:masterClrMapping/>
  </p:clrMapOvr>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i="1" dirty="0" smtClean="0">
                <a:solidFill>
                  <a:schemeClr val="accent2"/>
                </a:solidFill>
              </a:rPr>
              <a:t>Component: </a:t>
            </a:r>
            <a:r>
              <a:rPr lang="en-US" sz="4000" dirty="0" smtClean="0">
                <a:solidFill>
                  <a:schemeClr val="accent2"/>
                </a:solidFill>
              </a:rPr>
              <a:t>Not Just a </a:t>
            </a:r>
            <a:r>
              <a:rPr lang="en-US" sz="4000" dirty="0" smtClean="0">
                <a:solidFill>
                  <a:schemeClr val="accent2"/>
                </a:solidFill>
                <a:latin typeface="Courier New" pitchFamily="49" charset="0"/>
                <a:cs typeface="Courier New" pitchFamily="49" charset="0"/>
              </a:rPr>
              <a:t>.h </a:t>
            </a:r>
            <a:r>
              <a:rPr lang="en-US" sz="4000" dirty="0" smtClean="0">
                <a:solidFill>
                  <a:schemeClr val="accent2"/>
                </a:solidFill>
              </a:rPr>
              <a:t>/</a:t>
            </a:r>
            <a:r>
              <a:rPr lang="en-US" sz="4000" dirty="0" smtClean="0">
                <a:solidFill>
                  <a:schemeClr val="accent2"/>
                </a:solidFill>
                <a:latin typeface="Courier New" pitchFamily="49" charset="0"/>
                <a:cs typeface="Courier New" pitchFamily="49" charset="0"/>
              </a:rPr>
              <a:t>.</a:t>
            </a:r>
            <a:r>
              <a:rPr lang="en-US" sz="4000" dirty="0" err="1" smtClean="0">
                <a:solidFill>
                  <a:schemeClr val="accent2"/>
                </a:solidFill>
                <a:latin typeface="Courier New" pitchFamily="49" charset="0"/>
                <a:cs typeface="Courier New" pitchFamily="49" charset="0"/>
              </a:rPr>
              <a:t>cpp</a:t>
            </a:r>
            <a:r>
              <a:rPr lang="en-US" sz="4000" dirty="0" smtClean="0">
                <a:solidFill>
                  <a:schemeClr val="accent2"/>
                </a:solidFill>
              </a:rPr>
              <a:t>  Pair</a:t>
            </a:r>
            <a:endParaRPr lang="en-US" sz="4000" dirty="0" smtClean="0"/>
          </a:p>
        </p:txBody>
      </p:sp>
      <p:sp>
        <p:nvSpPr>
          <p:cNvPr id="4" name="Content Placeholder 3"/>
          <p:cNvSpPr>
            <a:spLocks noGrp="1"/>
          </p:cNvSpPr>
          <p:nvPr>
            <p:ph idx="1"/>
          </p:nvPr>
        </p:nvSpPr>
        <p:spPr>
          <a:xfrm>
            <a:off x="228600" y="1752600"/>
            <a:ext cx="8610600" cy="4754562"/>
          </a:xfrm>
        </p:spPr>
        <p:txBody>
          <a:bodyPr>
            <a:noAutofit/>
          </a:bodyPr>
          <a:lstStyle/>
          <a:p>
            <a:pPr marL="609600" indent="-609600">
              <a:lnSpc>
                <a:spcPts val="3000"/>
              </a:lnSpc>
              <a:buFontTx/>
              <a:buAutoNum type="arabicPeriod"/>
            </a:pPr>
            <a:r>
              <a:rPr lang="en-US" sz="2800" dirty="0" smtClean="0">
                <a:solidFill>
                  <a:schemeClr val="bg1">
                    <a:lumMod val="85000"/>
                  </a:schemeClr>
                </a:solidFill>
              </a:rPr>
              <a:t>         The </a:t>
            </a:r>
            <a:r>
              <a:rPr lang="en-US" sz="2800" b="1" dirty="0" smtClean="0">
                <a:solidFill>
                  <a:schemeClr val="bg1">
                    <a:lumMod val="85000"/>
                  </a:schemeClr>
                </a:solidFill>
                <a:latin typeface="Courier New" pitchFamily="49" charset="0"/>
              </a:rPr>
              <a:t>.</a:t>
            </a:r>
            <a:r>
              <a:rPr lang="en-US" sz="2800" b="1" dirty="0" err="1" smtClean="0">
                <a:solidFill>
                  <a:schemeClr val="bg1">
                    <a:lumMod val="85000"/>
                  </a:schemeClr>
                </a:solidFill>
                <a:latin typeface="Courier New" pitchFamily="49" charset="0"/>
              </a:rPr>
              <a:t>cpp</a:t>
            </a:r>
            <a:r>
              <a:rPr lang="en-US" sz="2800" dirty="0" smtClean="0">
                <a:solidFill>
                  <a:schemeClr val="bg1">
                    <a:lumMod val="85000"/>
                  </a:schemeClr>
                </a:solidFill>
              </a:rPr>
              <a:t> file includes its </a:t>
            </a:r>
            <a:r>
              <a:rPr lang="en-US" sz="2800" b="1" dirty="0" smtClean="0">
                <a:solidFill>
                  <a:schemeClr val="bg1">
                    <a:lumMod val="85000"/>
                  </a:schemeClr>
                </a:solidFill>
                <a:latin typeface="Courier New" pitchFamily="49" charset="0"/>
              </a:rPr>
              <a:t>.h</a:t>
            </a:r>
            <a:r>
              <a:rPr lang="en-US" sz="2800" dirty="0" smtClean="0">
                <a:solidFill>
                  <a:schemeClr val="bg1">
                    <a:lumMod val="85000"/>
                  </a:schemeClr>
                </a:solidFill>
              </a:rPr>
              <a:t> file as the first                   substantive line of code.</a:t>
            </a:r>
          </a:p>
          <a:p>
            <a:pPr marL="609600" indent="-609600">
              <a:lnSpc>
                <a:spcPts val="3000"/>
              </a:lnSpc>
              <a:buFontTx/>
              <a:buAutoNum type="arabicPeriod"/>
            </a:pPr>
            <a:r>
              <a:rPr lang="en-US" sz="2800" dirty="0" smtClean="0">
                <a:solidFill>
                  <a:schemeClr val="bg1">
                    <a:lumMod val="85000"/>
                  </a:schemeClr>
                </a:solidFill>
              </a:rPr>
              <a:t>         All logical constructs (effectively) having external physical linkage defined in a </a:t>
            </a:r>
            <a:r>
              <a:rPr lang="en-US" sz="2800" b="1" dirty="0" smtClean="0">
                <a:solidFill>
                  <a:schemeClr val="bg1">
                    <a:lumMod val="85000"/>
                  </a:schemeClr>
                </a:solidFill>
                <a:latin typeface="Courier New" pitchFamily="49" charset="0"/>
              </a:rPr>
              <a:t>.</a:t>
            </a:r>
            <a:r>
              <a:rPr lang="en-US" sz="2800" b="1" dirty="0" err="1" smtClean="0">
                <a:solidFill>
                  <a:schemeClr val="bg1">
                    <a:lumMod val="85000"/>
                  </a:schemeClr>
                </a:solidFill>
                <a:latin typeface="Courier New" pitchFamily="49" charset="0"/>
              </a:rPr>
              <a:t>cpp</a:t>
            </a:r>
            <a:r>
              <a:rPr lang="en-US" sz="2800" dirty="0" smtClean="0">
                <a:solidFill>
                  <a:schemeClr val="bg1">
                    <a:lumMod val="85000"/>
                  </a:schemeClr>
                </a:solidFill>
              </a:rPr>
              <a:t> file are declared in the corresponding </a:t>
            </a:r>
            <a:r>
              <a:rPr lang="en-US" sz="2800" b="1" dirty="0" smtClean="0">
                <a:solidFill>
                  <a:schemeClr val="bg1">
                    <a:lumMod val="85000"/>
                  </a:schemeClr>
                </a:solidFill>
                <a:latin typeface="Courier New" pitchFamily="49" charset="0"/>
              </a:rPr>
              <a:t>.h</a:t>
            </a:r>
            <a:r>
              <a:rPr lang="en-US" sz="2800" dirty="0" smtClean="0">
                <a:solidFill>
                  <a:schemeClr val="bg1">
                    <a:lumMod val="85000"/>
                  </a:schemeClr>
                </a:solidFill>
              </a:rPr>
              <a:t> file.</a:t>
            </a:r>
          </a:p>
          <a:p>
            <a:pPr marL="609600" indent="-609600">
              <a:lnSpc>
                <a:spcPts val="3000"/>
              </a:lnSpc>
              <a:buFontTx/>
              <a:buAutoNum type="arabicPeriod"/>
            </a:pPr>
            <a:r>
              <a:rPr lang="en-US" sz="2800" dirty="0" smtClean="0">
                <a:solidFill>
                  <a:schemeClr val="bg1">
                    <a:lumMod val="85000"/>
                  </a:schemeClr>
                </a:solidFill>
              </a:rPr>
              <a:t>         All constructs having external physical linkage declared in a </a:t>
            </a:r>
            <a:r>
              <a:rPr lang="en-US" sz="2800" b="1" dirty="0" smtClean="0">
                <a:solidFill>
                  <a:schemeClr val="bg1">
                    <a:lumMod val="85000"/>
                  </a:schemeClr>
                </a:solidFill>
                <a:latin typeface="Courier New" pitchFamily="49" charset="0"/>
              </a:rPr>
              <a:t>.h</a:t>
            </a:r>
            <a:r>
              <a:rPr lang="en-US" sz="2800" dirty="0" smtClean="0">
                <a:solidFill>
                  <a:schemeClr val="bg1">
                    <a:lumMod val="85000"/>
                  </a:schemeClr>
                </a:solidFill>
              </a:rPr>
              <a:t> file (if defined at all) are defined within the component.</a:t>
            </a:r>
          </a:p>
          <a:p>
            <a:pPr marL="609600" indent="-609600">
              <a:lnSpc>
                <a:spcPts val="3000"/>
              </a:lnSpc>
              <a:buFontTx/>
              <a:buAutoNum type="arabicPeriod"/>
            </a:pPr>
            <a:r>
              <a:rPr lang="en-US" sz="2800" dirty="0" smtClean="0"/>
              <a:t>         A component’s functionality is accessed via a </a:t>
            </a:r>
            <a:r>
              <a:rPr lang="en-US" sz="2800" b="1" dirty="0" smtClean="0">
                <a:latin typeface="Courier New" pitchFamily="49" charset="0"/>
              </a:rPr>
              <a:t>#include</a:t>
            </a:r>
            <a:r>
              <a:rPr lang="en-US" sz="2800" dirty="0" smtClean="0"/>
              <a:t> of its header, and never via a forward (</a:t>
            </a:r>
            <a:r>
              <a:rPr lang="en-US" sz="2800" b="1" dirty="0" smtClean="0">
                <a:latin typeface="Courier New" pitchFamily="49" charset="0"/>
              </a:rPr>
              <a:t>extern</a:t>
            </a:r>
            <a:r>
              <a:rPr lang="en-US" sz="2800" dirty="0" smtClean="0"/>
              <a:t>) declaration.</a:t>
            </a:r>
            <a:endParaRPr lang="en-US" sz="2800" dirty="0">
              <a:solidFill>
                <a:schemeClr val="accent2"/>
              </a:solidFill>
            </a:endParaRPr>
          </a:p>
        </p:txBody>
      </p:sp>
      <p:grpSp>
        <p:nvGrpSpPr>
          <p:cNvPr id="2" name="Group 8"/>
          <p:cNvGrpSpPr/>
          <p:nvPr/>
        </p:nvGrpSpPr>
        <p:grpSpPr>
          <a:xfrm>
            <a:off x="914400" y="1847850"/>
            <a:ext cx="609600" cy="304800"/>
            <a:chOff x="2257425" y="2590800"/>
            <a:chExt cx="4600575" cy="2223790"/>
          </a:xfrm>
        </p:grpSpPr>
        <p:grpSp>
          <p:nvGrpSpPr>
            <p:cNvPr id="3" name="Group 8"/>
            <p:cNvGrpSpPr/>
            <p:nvPr/>
          </p:nvGrpSpPr>
          <p:grpSpPr>
            <a:xfrm>
              <a:off x="2286000" y="2590800"/>
              <a:ext cx="4572000" cy="2209800"/>
              <a:chOff x="3581400" y="2590800"/>
              <a:chExt cx="1447800" cy="685800"/>
            </a:xfrm>
          </p:grpSpPr>
          <p:sp>
            <p:nvSpPr>
              <p:cNvPr id="7" name="Rectangle 6"/>
              <p:cNvSpPr/>
              <p:nvPr/>
            </p:nvSpPr>
            <p:spPr bwMode="auto">
              <a:xfrm>
                <a:off x="3581400" y="2590800"/>
                <a:ext cx="1447800" cy="685800"/>
              </a:xfrm>
              <a:prstGeom prst="rect">
                <a:avLst/>
              </a:prstGeom>
              <a:solidFill>
                <a:schemeClr val="bg1">
                  <a:lumMod val="85000"/>
                </a:schemeClr>
              </a:soli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 name="Oval 7"/>
              <p:cNvSpPr/>
              <p:nvPr/>
            </p:nvSpPr>
            <p:spPr bwMode="auto">
              <a:xfrm>
                <a:off x="3733800" y="2743200"/>
                <a:ext cx="1143000" cy="381000"/>
              </a:xfrm>
              <a:prstGeom prst="ellipse">
                <a:avLst/>
              </a:prstGeom>
              <a:solidFill>
                <a:schemeClr val="bg1">
                  <a:lumMod val="95000"/>
                </a:schemeClr>
              </a:solidFill>
              <a:ln w="285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4400" dirty="0" smtClean="0">
                    <a:solidFill>
                      <a:srgbClr val="C00000"/>
                    </a:solidFill>
                    <a:latin typeface="Courier New" pitchFamily="49" charset="0"/>
                    <a:cs typeface="Courier New" pitchFamily="49" charset="0"/>
                  </a:rPr>
                  <a:t> </a:t>
                </a:r>
                <a:endParaRPr lang="en-US" sz="4400" dirty="0">
                  <a:solidFill>
                    <a:srgbClr val="C00000"/>
                  </a:solidFill>
                  <a:latin typeface="Courier New" pitchFamily="49" charset="0"/>
                  <a:cs typeface="Courier New" pitchFamily="49" charset="0"/>
                </a:endParaRPr>
              </a:p>
            </p:txBody>
          </p:sp>
        </p:grpSp>
        <p:sp>
          <p:nvSpPr>
            <p:cNvPr id="10" name="TextBox 9"/>
            <p:cNvSpPr txBox="1"/>
            <p:nvPr/>
          </p:nvSpPr>
          <p:spPr>
            <a:xfrm>
              <a:off x="2257425" y="4352925"/>
              <a:ext cx="1676400" cy="461665"/>
            </a:xfrm>
            <a:prstGeom prst="rect">
              <a:avLst/>
            </a:prstGeom>
            <a:noFill/>
          </p:spPr>
          <p:txBody>
            <a:bodyPr wrap="square" rtlCol="0">
              <a:spAutoFit/>
            </a:bodyPr>
            <a:lstStyle/>
            <a:p>
              <a:endParaRPr lang="en-US" sz="2400" b="1" dirty="0">
                <a:solidFill>
                  <a:srgbClr val="C00000"/>
                </a:solidFill>
                <a:latin typeface="Arial Black" pitchFamily="34" charset="0"/>
                <a:cs typeface="Courier New" pitchFamily="49" charset="0"/>
              </a:endParaRPr>
            </a:p>
          </p:txBody>
        </p:sp>
      </p:grpSp>
      <p:grpSp>
        <p:nvGrpSpPr>
          <p:cNvPr id="5" name="Group 10"/>
          <p:cNvGrpSpPr/>
          <p:nvPr/>
        </p:nvGrpSpPr>
        <p:grpSpPr>
          <a:xfrm>
            <a:off x="914400" y="2676525"/>
            <a:ext cx="609600" cy="304800"/>
            <a:chOff x="2257425" y="2590800"/>
            <a:chExt cx="4600575" cy="2223790"/>
          </a:xfrm>
        </p:grpSpPr>
        <p:grpSp>
          <p:nvGrpSpPr>
            <p:cNvPr id="6" name="Group 8"/>
            <p:cNvGrpSpPr/>
            <p:nvPr/>
          </p:nvGrpSpPr>
          <p:grpSpPr>
            <a:xfrm>
              <a:off x="2286000" y="2590800"/>
              <a:ext cx="4572000" cy="2209800"/>
              <a:chOff x="3581400" y="2590800"/>
              <a:chExt cx="1447800" cy="685800"/>
            </a:xfrm>
          </p:grpSpPr>
          <p:sp>
            <p:nvSpPr>
              <p:cNvPr id="14" name="Rectangle 13"/>
              <p:cNvSpPr/>
              <p:nvPr/>
            </p:nvSpPr>
            <p:spPr bwMode="auto">
              <a:xfrm>
                <a:off x="3581400" y="2590800"/>
                <a:ext cx="1447800" cy="685800"/>
              </a:xfrm>
              <a:prstGeom prst="rect">
                <a:avLst/>
              </a:prstGeom>
              <a:solidFill>
                <a:schemeClr val="bg1">
                  <a:lumMod val="85000"/>
                </a:schemeClr>
              </a:soli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 name="Oval 14"/>
              <p:cNvSpPr/>
              <p:nvPr/>
            </p:nvSpPr>
            <p:spPr bwMode="auto">
              <a:xfrm>
                <a:off x="3733800" y="2743200"/>
                <a:ext cx="1143000" cy="381000"/>
              </a:xfrm>
              <a:prstGeom prst="ellipse">
                <a:avLst/>
              </a:prstGeom>
              <a:solidFill>
                <a:schemeClr val="bg1">
                  <a:lumMod val="95000"/>
                </a:schemeClr>
              </a:solidFill>
              <a:ln w="285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4400" dirty="0" smtClean="0">
                    <a:solidFill>
                      <a:srgbClr val="C00000"/>
                    </a:solidFill>
                    <a:latin typeface="Courier New" pitchFamily="49" charset="0"/>
                    <a:cs typeface="Courier New" pitchFamily="49" charset="0"/>
                  </a:rPr>
                  <a:t> </a:t>
                </a:r>
                <a:endParaRPr lang="en-US" sz="4400" dirty="0">
                  <a:solidFill>
                    <a:srgbClr val="C00000"/>
                  </a:solidFill>
                  <a:latin typeface="Courier New" pitchFamily="49" charset="0"/>
                  <a:cs typeface="Courier New" pitchFamily="49" charset="0"/>
                </a:endParaRPr>
              </a:p>
            </p:txBody>
          </p:sp>
        </p:grpSp>
        <p:sp>
          <p:nvSpPr>
            <p:cNvPr id="13" name="TextBox 12"/>
            <p:cNvSpPr txBox="1"/>
            <p:nvPr/>
          </p:nvSpPr>
          <p:spPr>
            <a:xfrm>
              <a:off x="2257425" y="4352925"/>
              <a:ext cx="1676400" cy="461665"/>
            </a:xfrm>
            <a:prstGeom prst="rect">
              <a:avLst/>
            </a:prstGeom>
            <a:noFill/>
          </p:spPr>
          <p:txBody>
            <a:bodyPr wrap="square" rtlCol="0">
              <a:spAutoFit/>
            </a:bodyPr>
            <a:lstStyle/>
            <a:p>
              <a:endParaRPr lang="en-US" sz="2400" b="1" dirty="0">
                <a:solidFill>
                  <a:srgbClr val="C00000"/>
                </a:solidFill>
                <a:latin typeface="Arial Black" pitchFamily="34" charset="0"/>
                <a:cs typeface="Courier New" pitchFamily="49" charset="0"/>
              </a:endParaRPr>
            </a:p>
          </p:txBody>
        </p:sp>
      </p:grpSp>
      <p:grpSp>
        <p:nvGrpSpPr>
          <p:cNvPr id="9" name="Group 15"/>
          <p:cNvGrpSpPr/>
          <p:nvPr/>
        </p:nvGrpSpPr>
        <p:grpSpPr>
          <a:xfrm>
            <a:off x="914400" y="3905250"/>
            <a:ext cx="609600" cy="304800"/>
            <a:chOff x="2257425" y="2590800"/>
            <a:chExt cx="4600575" cy="2223790"/>
          </a:xfrm>
        </p:grpSpPr>
        <p:grpSp>
          <p:nvGrpSpPr>
            <p:cNvPr id="11" name="Group 8"/>
            <p:cNvGrpSpPr/>
            <p:nvPr/>
          </p:nvGrpSpPr>
          <p:grpSpPr>
            <a:xfrm>
              <a:off x="2286000" y="2590800"/>
              <a:ext cx="4572000" cy="2209800"/>
              <a:chOff x="3581400" y="2590800"/>
              <a:chExt cx="1447800" cy="685800"/>
            </a:xfrm>
          </p:grpSpPr>
          <p:sp>
            <p:nvSpPr>
              <p:cNvPr id="19" name="Rectangle 18"/>
              <p:cNvSpPr/>
              <p:nvPr/>
            </p:nvSpPr>
            <p:spPr bwMode="auto">
              <a:xfrm>
                <a:off x="3581400" y="2590800"/>
                <a:ext cx="1447800" cy="685800"/>
              </a:xfrm>
              <a:prstGeom prst="rect">
                <a:avLst/>
              </a:prstGeom>
              <a:solidFill>
                <a:schemeClr val="bg1">
                  <a:lumMod val="85000"/>
                </a:schemeClr>
              </a:soli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 name="Oval 19"/>
              <p:cNvSpPr/>
              <p:nvPr/>
            </p:nvSpPr>
            <p:spPr bwMode="auto">
              <a:xfrm>
                <a:off x="3733800" y="2743200"/>
                <a:ext cx="1143000" cy="381000"/>
              </a:xfrm>
              <a:prstGeom prst="ellipse">
                <a:avLst/>
              </a:prstGeom>
              <a:solidFill>
                <a:schemeClr val="bg1">
                  <a:lumMod val="95000"/>
                </a:schemeClr>
              </a:solidFill>
              <a:ln w="285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4400" dirty="0" smtClean="0">
                    <a:solidFill>
                      <a:srgbClr val="C00000"/>
                    </a:solidFill>
                    <a:latin typeface="Courier New" pitchFamily="49" charset="0"/>
                    <a:cs typeface="Courier New" pitchFamily="49" charset="0"/>
                  </a:rPr>
                  <a:t> </a:t>
                </a:r>
                <a:endParaRPr lang="en-US" sz="4400" dirty="0">
                  <a:solidFill>
                    <a:srgbClr val="C00000"/>
                  </a:solidFill>
                  <a:latin typeface="Courier New" pitchFamily="49" charset="0"/>
                  <a:cs typeface="Courier New" pitchFamily="49" charset="0"/>
                </a:endParaRPr>
              </a:p>
            </p:txBody>
          </p:sp>
        </p:grpSp>
        <p:sp>
          <p:nvSpPr>
            <p:cNvPr id="18" name="TextBox 17"/>
            <p:cNvSpPr txBox="1"/>
            <p:nvPr/>
          </p:nvSpPr>
          <p:spPr>
            <a:xfrm>
              <a:off x="2257425" y="4352925"/>
              <a:ext cx="1676400" cy="461665"/>
            </a:xfrm>
            <a:prstGeom prst="rect">
              <a:avLst/>
            </a:prstGeom>
            <a:noFill/>
          </p:spPr>
          <p:txBody>
            <a:bodyPr wrap="square" rtlCol="0">
              <a:spAutoFit/>
            </a:bodyPr>
            <a:lstStyle/>
            <a:p>
              <a:endParaRPr lang="en-US" sz="2400" b="1" dirty="0">
                <a:solidFill>
                  <a:srgbClr val="C00000"/>
                </a:solidFill>
                <a:latin typeface="Arial Black" pitchFamily="34" charset="0"/>
                <a:cs typeface="Courier New" pitchFamily="49" charset="0"/>
              </a:endParaRPr>
            </a:p>
          </p:txBody>
        </p:sp>
      </p:grpSp>
      <p:grpSp>
        <p:nvGrpSpPr>
          <p:cNvPr id="12" name="Group 20"/>
          <p:cNvGrpSpPr/>
          <p:nvPr/>
        </p:nvGrpSpPr>
        <p:grpSpPr>
          <a:xfrm>
            <a:off x="914400" y="5143500"/>
            <a:ext cx="609600" cy="304800"/>
            <a:chOff x="2257425" y="2590800"/>
            <a:chExt cx="4600575" cy="2223790"/>
          </a:xfrm>
        </p:grpSpPr>
        <p:grpSp>
          <p:nvGrpSpPr>
            <p:cNvPr id="16" name="Group 8"/>
            <p:cNvGrpSpPr/>
            <p:nvPr/>
          </p:nvGrpSpPr>
          <p:grpSpPr>
            <a:xfrm>
              <a:off x="2286000" y="2590800"/>
              <a:ext cx="4572000" cy="2209800"/>
              <a:chOff x="3581400" y="2590800"/>
              <a:chExt cx="1447800" cy="685800"/>
            </a:xfrm>
          </p:grpSpPr>
          <p:sp>
            <p:nvSpPr>
              <p:cNvPr id="24" name="Rectangle 23"/>
              <p:cNvSpPr/>
              <p:nvPr/>
            </p:nvSpPr>
            <p:spPr bwMode="auto">
              <a:xfrm>
                <a:off x="3581400" y="2590800"/>
                <a:ext cx="1447800" cy="685800"/>
              </a:xfrm>
              <a:prstGeom prst="rect">
                <a:avLst/>
              </a:prstGeom>
              <a:solidFill>
                <a:schemeClr val="bg1">
                  <a:lumMod val="85000"/>
                </a:schemeClr>
              </a:soli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 name="Oval 24"/>
              <p:cNvSpPr/>
              <p:nvPr/>
            </p:nvSpPr>
            <p:spPr bwMode="auto">
              <a:xfrm>
                <a:off x="3733800" y="2743200"/>
                <a:ext cx="1143000" cy="381000"/>
              </a:xfrm>
              <a:prstGeom prst="ellipse">
                <a:avLst/>
              </a:prstGeom>
              <a:solidFill>
                <a:schemeClr val="bg1">
                  <a:lumMod val="95000"/>
                </a:schemeClr>
              </a:solidFill>
              <a:ln w="285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4400" dirty="0" smtClean="0">
                    <a:solidFill>
                      <a:srgbClr val="C00000"/>
                    </a:solidFill>
                    <a:latin typeface="Courier New" pitchFamily="49" charset="0"/>
                    <a:cs typeface="Courier New" pitchFamily="49" charset="0"/>
                  </a:rPr>
                  <a:t> </a:t>
                </a:r>
                <a:endParaRPr lang="en-US" sz="4400" dirty="0">
                  <a:solidFill>
                    <a:srgbClr val="C00000"/>
                  </a:solidFill>
                  <a:latin typeface="Courier New" pitchFamily="49" charset="0"/>
                  <a:cs typeface="Courier New" pitchFamily="49" charset="0"/>
                </a:endParaRPr>
              </a:p>
            </p:txBody>
          </p:sp>
        </p:grpSp>
        <p:sp>
          <p:nvSpPr>
            <p:cNvPr id="23" name="TextBox 22"/>
            <p:cNvSpPr txBox="1"/>
            <p:nvPr/>
          </p:nvSpPr>
          <p:spPr>
            <a:xfrm>
              <a:off x="2257425" y="4352925"/>
              <a:ext cx="1676400" cy="461665"/>
            </a:xfrm>
            <a:prstGeom prst="rect">
              <a:avLst/>
            </a:prstGeom>
            <a:noFill/>
          </p:spPr>
          <p:txBody>
            <a:bodyPr wrap="square" rtlCol="0">
              <a:spAutoFit/>
            </a:bodyPr>
            <a:lstStyle/>
            <a:p>
              <a:endParaRPr lang="en-US" sz="2400" b="1" dirty="0">
                <a:solidFill>
                  <a:srgbClr val="C00000"/>
                </a:solidFill>
                <a:latin typeface="Arial Black" pitchFamily="34" charset="0"/>
                <a:cs typeface="Courier New" pitchFamily="49" charset="0"/>
              </a:endParaRPr>
            </a:p>
          </p:txBody>
        </p:sp>
      </p:grpSp>
      <p:sp>
        <p:nvSpPr>
          <p:cNvPr id="17" name="Slide Number Placeholder 16"/>
          <p:cNvSpPr>
            <a:spLocks noGrp="1"/>
          </p:cNvSpPr>
          <p:nvPr>
            <p:ph type="sldNum" sz="quarter" idx="12"/>
          </p:nvPr>
        </p:nvSpPr>
        <p:spPr/>
        <p:txBody>
          <a:bodyPr/>
          <a:lstStyle/>
          <a:p>
            <a:pPr>
              <a:defRPr/>
            </a:pPr>
            <a:fld id="{361924D0-832B-4678-AB47-405888889344}" type="slidenum">
              <a:rPr lang="en-US" smtClean="0"/>
              <a:pPr>
                <a:defRPr/>
              </a:pPr>
              <a:t>161</a:t>
            </a:fld>
            <a:endParaRPr lang="en-US"/>
          </a:p>
        </p:txBody>
      </p:sp>
    </p:spTree>
    <p:extLst>
      <p:ext uri="{BB962C8B-B14F-4D97-AF65-F5344CB8AC3E}">
        <p14:creationId xmlns:p14="http://schemas.microsoft.com/office/powerpoint/2010/main" val="4211010828"/>
      </p:ext>
    </p:extLst>
  </p:cSld>
  <p:clrMapOvr>
    <a:masterClrMapping/>
  </p:clrMapOvr>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Rectangle 2"/>
          <p:cNvSpPr>
            <a:spLocks noChangeArrowheads="1"/>
          </p:cNvSpPr>
          <p:nvPr/>
        </p:nvSpPr>
        <p:spPr bwMode="auto">
          <a:xfrm>
            <a:off x="5953125" y="4845050"/>
            <a:ext cx="2047875" cy="909638"/>
          </a:xfrm>
          <a:prstGeom prst="rect">
            <a:avLst/>
          </a:prstGeom>
          <a:solidFill>
            <a:schemeClr val="bg1">
              <a:lumMod val="85000"/>
            </a:schemeClr>
          </a:solidFill>
          <a:ln w="6350" algn="ctr">
            <a:solidFill>
              <a:srgbClr val="800000"/>
            </a:solidFill>
            <a:miter lim="800000"/>
            <a:headEnd/>
            <a:tailEnd/>
          </a:ln>
          <a:effectLst/>
        </p:spPr>
        <p:txBody>
          <a:bodyPr wrap="none" anchor="ctr"/>
          <a:lstStyle/>
          <a:p>
            <a:endParaRPr lang="en-US"/>
          </a:p>
        </p:txBody>
      </p:sp>
      <p:sp>
        <p:nvSpPr>
          <p:cNvPr id="50" name="Rectangle 5"/>
          <p:cNvSpPr>
            <a:spLocks noChangeArrowheads="1"/>
          </p:cNvSpPr>
          <p:nvPr/>
        </p:nvSpPr>
        <p:spPr bwMode="auto">
          <a:xfrm>
            <a:off x="2752725" y="4849813"/>
            <a:ext cx="2047875" cy="909637"/>
          </a:xfrm>
          <a:prstGeom prst="rect">
            <a:avLst/>
          </a:prstGeom>
          <a:solidFill>
            <a:schemeClr val="bg1">
              <a:lumMod val="85000"/>
            </a:schemeClr>
          </a:solidFill>
          <a:ln w="6350" algn="ctr">
            <a:solidFill>
              <a:srgbClr val="800000"/>
            </a:solidFill>
            <a:miter lim="800000"/>
            <a:headEnd/>
            <a:tailEnd/>
          </a:ln>
          <a:effectLst/>
        </p:spPr>
        <p:txBody>
          <a:bodyPr wrap="none" anchor="ctr"/>
          <a:lstStyle/>
          <a:p>
            <a:endParaRPr lang="en-US"/>
          </a:p>
        </p:txBody>
      </p:sp>
      <p:sp>
        <p:nvSpPr>
          <p:cNvPr id="53" name="Rectangle 8"/>
          <p:cNvSpPr>
            <a:spLocks noChangeArrowheads="1"/>
          </p:cNvSpPr>
          <p:nvPr/>
        </p:nvSpPr>
        <p:spPr bwMode="auto">
          <a:xfrm>
            <a:off x="4876800" y="1573213"/>
            <a:ext cx="2771775" cy="909637"/>
          </a:xfrm>
          <a:prstGeom prst="rect">
            <a:avLst/>
          </a:prstGeom>
          <a:solidFill>
            <a:schemeClr val="bg1">
              <a:lumMod val="85000"/>
            </a:schemeClr>
          </a:solidFill>
          <a:ln w="6350" algn="ctr">
            <a:solidFill>
              <a:srgbClr val="800000"/>
            </a:solidFill>
            <a:miter lim="800000"/>
            <a:headEnd/>
            <a:tailEnd/>
          </a:ln>
          <a:effectLst/>
        </p:spPr>
        <p:txBody>
          <a:bodyPr wrap="none" anchor="ctr"/>
          <a:lstStyle/>
          <a:p>
            <a:endParaRPr lang="en-US"/>
          </a:p>
        </p:txBody>
      </p:sp>
      <p:sp>
        <p:nvSpPr>
          <p:cNvPr id="99" name="Rectangle 11"/>
          <p:cNvSpPr>
            <a:spLocks noChangeArrowheads="1"/>
          </p:cNvSpPr>
          <p:nvPr/>
        </p:nvSpPr>
        <p:spPr bwMode="auto">
          <a:xfrm>
            <a:off x="685800" y="1568450"/>
            <a:ext cx="2768600" cy="2006600"/>
          </a:xfrm>
          <a:prstGeom prst="rect">
            <a:avLst/>
          </a:prstGeom>
          <a:solidFill>
            <a:schemeClr val="bg1">
              <a:lumMod val="85000"/>
            </a:schemeClr>
          </a:solidFill>
          <a:ln w="6350" algn="ctr">
            <a:solidFill>
              <a:srgbClr val="800000"/>
            </a:solidFill>
            <a:miter lim="800000"/>
            <a:headEnd/>
            <a:tailEnd/>
          </a:ln>
          <a:effectLst/>
        </p:spPr>
        <p:txBody>
          <a:bodyPr wrap="none" anchor="ctr"/>
          <a:lstStyle/>
          <a:p>
            <a:endParaRPr lang="en-US" dirty="0"/>
          </a:p>
        </p:txBody>
      </p: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dirty="0" smtClean="0">
                <a:solidFill>
                  <a:schemeClr val="accent2"/>
                </a:solidFill>
              </a:rPr>
              <a:t>Logical Relationships</a:t>
            </a:r>
            <a:endParaRPr lang="en-US" sz="4000" dirty="0" smtClean="0"/>
          </a:p>
        </p:txBody>
      </p:sp>
      <p:sp>
        <p:nvSpPr>
          <p:cNvPr id="48" name="AutoShape 3"/>
          <p:cNvSpPr>
            <a:spLocks noChangeArrowheads="1"/>
          </p:cNvSpPr>
          <p:nvPr/>
        </p:nvSpPr>
        <p:spPr bwMode="auto">
          <a:xfrm>
            <a:off x="6303963" y="5019675"/>
            <a:ext cx="1346200" cy="55245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Shape</a:t>
            </a:r>
            <a:endParaRPr lang="en-US" sz="2400" b="1" dirty="0">
              <a:latin typeface="Courier New" pitchFamily="49" charset="0"/>
              <a:cs typeface="Courier New" pitchFamily="49" charset="0"/>
            </a:endParaRPr>
          </a:p>
        </p:txBody>
      </p:sp>
      <p:sp>
        <p:nvSpPr>
          <p:cNvPr id="100" name="AutoShape 12"/>
          <p:cNvSpPr>
            <a:spLocks noChangeArrowheads="1"/>
          </p:cNvSpPr>
          <p:nvPr/>
        </p:nvSpPr>
        <p:spPr bwMode="auto">
          <a:xfrm>
            <a:off x="1057275" y="1766888"/>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PointList</a:t>
            </a:r>
            <a:endParaRPr lang="en-US" sz="2400" b="1" dirty="0">
              <a:latin typeface="Courier New" pitchFamily="49" charset="0"/>
              <a:cs typeface="Courier New" pitchFamily="49" charset="0"/>
            </a:endParaRPr>
          </a:p>
        </p:txBody>
      </p:sp>
      <p:sp>
        <p:nvSpPr>
          <p:cNvPr id="101" name="AutoShape 13"/>
          <p:cNvSpPr>
            <a:spLocks noChangeArrowheads="1"/>
          </p:cNvSpPr>
          <p:nvPr/>
        </p:nvSpPr>
        <p:spPr bwMode="auto">
          <a:xfrm>
            <a:off x="1057275" y="2843213"/>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PointList_Link</a:t>
            </a:r>
            <a:endParaRPr lang="en-US" b="1" dirty="0">
              <a:latin typeface="Courier New" pitchFamily="49" charset="0"/>
              <a:cs typeface="Courier New" pitchFamily="49" charset="0"/>
            </a:endParaRPr>
          </a:p>
        </p:txBody>
      </p:sp>
      <p:sp>
        <p:nvSpPr>
          <p:cNvPr id="113" name="Line 25"/>
          <p:cNvSpPr>
            <a:spLocks noChangeShapeType="1"/>
          </p:cNvSpPr>
          <p:nvPr/>
        </p:nvSpPr>
        <p:spPr bwMode="auto">
          <a:xfrm>
            <a:off x="5638800" y="6597650"/>
            <a:ext cx="1066800" cy="0"/>
          </a:xfrm>
          <a:prstGeom prst="line">
            <a:avLst/>
          </a:prstGeom>
          <a:noFill/>
          <a:ln w="57150">
            <a:solidFill>
              <a:schemeClr val="tx1"/>
            </a:solidFill>
            <a:round/>
            <a:headEnd type="none" w="med" len="med"/>
            <a:tailEnd type="triangle" w="med" len="med"/>
          </a:ln>
          <a:effectLst/>
        </p:spPr>
        <p:txBody>
          <a:bodyPr>
            <a:spAutoFit/>
          </a:bodyPr>
          <a:lstStyle/>
          <a:p>
            <a:endParaRPr lang="en-US"/>
          </a:p>
        </p:txBody>
      </p:sp>
      <p:sp>
        <p:nvSpPr>
          <p:cNvPr id="114" name="Text Box 26"/>
          <p:cNvSpPr txBox="1">
            <a:spLocks noChangeArrowheads="1"/>
          </p:cNvSpPr>
          <p:nvPr/>
        </p:nvSpPr>
        <p:spPr bwMode="auto">
          <a:xfrm>
            <a:off x="6781800" y="6445250"/>
            <a:ext cx="1557338" cy="336550"/>
          </a:xfrm>
          <a:prstGeom prst="rect">
            <a:avLst/>
          </a:prstGeom>
          <a:noFill/>
          <a:ln w="15875" algn="ctr">
            <a:noFill/>
            <a:miter lim="800000"/>
            <a:headEnd/>
            <a:tailEnd/>
          </a:ln>
          <a:effectLst/>
        </p:spPr>
        <p:txBody>
          <a:bodyPr>
            <a:spAutoFit/>
          </a:bodyPr>
          <a:lstStyle/>
          <a:p>
            <a:pPr>
              <a:spcBef>
                <a:spcPct val="50000"/>
              </a:spcBef>
            </a:pPr>
            <a:r>
              <a:rPr lang="en-US" sz="1600">
                <a:cs typeface="Arial" pitchFamily="34" charset="0"/>
              </a:rPr>
              <a:t>Is-A</a:t>
            </a:r>
          </a:p>
        </p:txBody>
      </p:sp>
      <p:sp>
        <p:nvSpPr>
          <p:cNvPr id="115" name="Text Box 27"/>
          <p:cNvSpPr txBox="1">
            <a:spLocks noChangeArrowheads="1"/>
          </p:cNvSpPr>
          <p:nvPr/>
        </p:nvSpPr>
        <p:spPr bwMode="auto">
          <a:xfrm>
            <a:off x="1828800" y="6445250"/>
            <a:ext cx="3200400" cy="336550"/>
          </a:xfrm>
          <a:prstGeom prst="rect">
            <a:avLst/>
          </a:prstGeom>
          <a:noFill/>
          <a:ln w="15875" algn="ctr">
            <a:noFill/>
            <a:miter lim="800000"/>
            <a:headEnd/>
            <a:tailEnd/>
          </a:ln>
          <a:effectLst/>
        </p:spPr>
        <p:txBody>
          <a:bodyPr>
            <a:spAutoFit/>
          </a:bodyPr>
          <a:lstStyle/>
          <a:p>
            <a:pPr>
              <a:spcBef>
                <a:spcPct val="50000"/>
              </a:spcBef>
            </a:pPr>
            <a:r>
              <a:rPr lang="en-US" sz="1600">
                <a:cs typeface="Arial" pitchFamily="34" charset="0"/>
              </a:rPr>
              <a:t>Uses-in-the-Implementation</a:t>
            </a:r>
          </a:p>
        </p:txBody>
      </p:sp>
      <p:sp>
        <p:nvSpPr>
          <p:cNvPr id="116" name="Oval 28"/>
          <p:cNvSpPr>
            <a:spLocks noChangeArrowheads="1"/>
          </p:cNvSpPr>
          <p:nvPr/>
        </p:nvSpPr>
        <p:spPr bwMode="auto">
          <a:xfrm>
            <a:off x="762000" y="6216650"/>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117" name="Text Box 29"/>
          <p:cNvSpPr txBox="1">
            <a:spLocks noChangeArrowheads="1"/>
          </p:cNvSpPr>
          <p:nvPr/>
        </p:nvSpPr>
        <p:spPr bwMode="auto">
          <a:xfrm>
            <a:off x="1828800" y="6140450"/>
            <a:ext cx="3048000" cy="336550"/>
          </a:xfrm>
          <a:prstGeom prst="rect">
            <a:avLst/>
          </a:prstGeom>
          <a:noFill/>
          <a:ln w="15875" algn="ctr">
            <a:noFill/>
            <a:miter lim="800000"/>
            <a:headEnd/>
            <a:tailEnd/>
          </a:ln>
          <a:effectLst/>
        </p:spPr>
        <p:txBody>
          <a:bodyPr>
            <a:spAutoFit/>
          </a:bodyPr>
          <a:lstStyle/>
          <a:p>
            <a:pPr>
              <a:spcBef>
                <a:spcPct val="50000"/>
              </a:spcBef>
            </a:pPr>
            <a:r>
              <a:rPr lang="en-US" sz="1600">
                <a:cs typeface="Arial" pitchFamily="34" charset="0"/>
              </a:rPr>
              <a:t>Uses-in-the-Interface</a:t>
            </a:r>
          </a:p>
        </p:txBody>
      </p:sp>
      <p:sp>
        <p:nvSpPr>
          <p:cNvPr id="118" name="Oval 30"/>
          <p:cNvSpPr>
            <a:spLocks noChangeArrowheads="1"/>
          </p:cNvSpPr>
          <p:nvPr/>
        </p:nvSpPr>
        <p:spPr bwMode="auto">
          <a:xfrm>
            <a:off x="762000" y="6526213"/>
            <a:ext cx="161925" cy="147637"/>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sp>
        <p:nvSpPr>
          <p:cNvPr id="119" name="Line 31"/>
          <p:cNvSpPr>
            <a:spLocks noChangeShapeType="1"/>
          </p:cNvSpPr>
          <p:nvPr/>
        </p:nvSpPr>
        <p:spPr bwMode="auto">
          <a:xfrm>
            <a:off x="919163" y="6292850"/>
            <a:ext cx="757237" cy="0"/>
          </a:xfrm>
          <a:prstGeom prst="line">
            <a:avLst/>
          </a:prstGeom>
          <a:noFill/>
          <a:ln w="15875">
            <a:solidFill>
              <a:schemeClr val="tx1"/>
            </a:solidFill>
            <a:round/>
            <a:headEnd/>
            <a:tailEnd/>
          </a:ln>
          <a:effectLst/>
        </p:spPr>
        <p:txBody>
          <a:bodyPr>
            <a:spAutoFit/>
          </a:bodyPr>
          <a:lstStyle/>
          <a:p>
            <a:endParaRPr lang="en-US"/>
          </a:p>
        </p:txBody>
      </p:sp>
      <p:sp>
        <p:nvSpPr>
          <p:cNvPr id="120" name="Line 32"/>
          <p:cNvSpPr>
            <a:spLocks noChangeShapeType="1"/>
          </p:cNvSpPr>
          <p:nvPr/>
        </p:nvSpPr>
        <p:spPr bwMode="auto">
          <a:xfrm>
            <a:off x="914400" y="6597650"/>
            <a:ext cx="762000" cy="0"/>
          </a:xfrm>
          <a:prstGeom prst="line">
            <a:avLst/>
          </a:prstGeom>
          <a:noFill/>
          <a:ln w="15875">
            <a:solidFill>
              <a:schemeClr val="tx1"/>
            </a:solidFill>
            <a:round/>
            <a:headEnd/>
            <a:tailEnd/>
          </a:ln>
          <a:effectLst/>
        </p:spPr>
        <p:txBody>
          <a:bodyPr>
            <a:spAutoFit/>
          </a:bodyPr>
          <a:lstStyle/>
          <a:p>
            <a:endParaRPr lang="en-US"/>
          </a:p>
        </p:txBody>
      </p:sp>
      <p:grpSp>
        <p:nvGrpSpPr>
          <p:cNvPr id="2" name="Group 48"/>
          <p:cNvGrpSpPr/>
          <p:nvPr/>
        </p:nvGrpSpPr>
        <p:grpSpPr>
          <a:xfrm>
            <a:off x="5648325" y="6172200"/>
            <a:ext cx="3114675" cy="336550"/>
            <a:chOff x="5648325" y="5835650"/>
            <a:chExt cx="3114675" cy="336550"/>
          </a:xfrm>
        </p:grpSpPr>
        <p:sp>
          <p:nvSpPr>
            <p:cNvPr id="132" name="Oval 45"/>
            <p:cNvSpPr>
              <a:spLocks noChangeArrowheads="1"/>
            </p:cNvSpPr>
            <p:nvPr/>
          </p:nvSpPr>
          <p:spPr bwMode="auto">
            <a:xfrm>
              <a:off x="5648325" y="5916613"/>
              <a:ext cx="161925" cy="147637"/>
            </a:xfrm>
            <a:prstGeom prst="ellipse">
              <a:avLst/>
            </a:prstGeom>
            <a:noFill/>
            <a:ln w="15875" algn="ctr">
              <a:solidFill>
                <a:schemeClr val="tx1"/>
              </a:solidFill>
              <a:round/>
              <a:headEnd/>
              <a:tailEnd/>
            </a:ln>
            <a:effectLst/>
          </p:spPr>
          <p:txBody>
            <a:bodyPr anchor="ctr">
              <a:spAutoFit/>
            </a:bodyPr>
            <a:lstStyle/>
            <a:p>
              <a:endParaRPr lang="en-US"/>
            </a:p>
          </p:txBody>
        </p:sp>
        <p:sp>
          <p:nvSpPr>
            <p:cNvPr id="133" name="Line 46"/>
            <p:cNvSpPr>
              <a:spLocks noChangeShapeType="1"/>
            </p:cNvSpPr>
            <p:nvPr/>
          </p:nvSpPr>
          <p:spPr bwMode="auto">
            <a:xfrm flipH="1">
              <a:off x="5791200" y="5988050"/>
              <a:ext cx="914400" cy="4763"/>
            </a:xfrm>
            <a:prstGeom prst="line">
              <a:avLst/>
            </a:prstGeom>
            <a:noFill/>
            <a:ln w="19050">
              <a:solidFill>
                <a:schemeClr val="tx1"/>
              </a:solidFill>
              <a:prstDash val="dash"/>
              <a:round/>
              <a:headEnd type="none" w="sm" len="sm"/>
              <a:tailEnd type="none" w="lg" len="lg"/>
            </a:ln>
            <a:effectLst/>
          </p:spPr>
          <p:txBody>
            <a:bodyPr wrap="none"/>
            <a:lstStyle/>
            <a:p>
              <a:endParaRPr lang="en-US"/>
            </a:p>
          </p:txBody>
        </p:sp>
        <p:sp>
          <p:nvSpPr>
            <p:cNvPr id="134" name="Text Box 47"/>
            <p:cNvSpPr txBox="1">
              <a:spLocks noChangeArrowheads="1"/>
            </p:cNvSpPr>
            <p:nvPr/>
          </p:nvSpPr>
          <p:spPr bwMode="auto">
            <a:xfrm>
              <a:off x="6781800" y="5835650"/>
              <a:ext cx="1981200" cy="336550"/>
            </a:xfrm>
            <a:prstGeom prst="rect">
              <a:avLst/>
            </a:prstGeom>
            <a:noFill/>
            <a:ln w="15875" algn="ctr">
              <a:noFill/>
              <a:miter lim="800000"/>
              <a:headEnd/>
              <a:tailEnd/>
            </a:ln>
            <a:effectLst/>
          </p:spPr>
          <p:txBody>
            <a:bodyPr>
              <a:spAutoFit/>
            </a:bodyPr>
            <a:lstStyle/>
            <a:p>
              <a:pPr>
                <a:spcBef>
                  <a:spcPct val="50000"/>
                </a:spcBef>
              </a:pPr>
              <a:r>
                <a:rPr lang="en-US" sz="1600" dirty="0">
                  <a:cs typeface="Arial" pitchFamily="34" charset="0"/>
                </a:rPr>
                <a:t>Uses in name only</a:t>
              </a:r>
            </a:p>
          </p:txBody>
        </p:sp>
      </p:grpSp>
      <p:sp>
        <p:nvSpPr>
          <p:cNvPr id="58" name="AutoShape 9"/>
          <p:cNvSpPr>
            <a:spLocks noChangeArrowheads="1"/>
          </p:cNvSpPr>
          <p:nvPr/>
        </p:nvSpPr>
        <p:spPr bwMode="auto">
          <a:xfrm>
            <a:off x="5249863" y="1747838"/>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Polygon</a:t>
            </a:r>
            <a:endParaRPr lang="en-US" sz="2400" b="1" dirty="0">
              <a:latin typeface="Courier New" pitchFamily="49" charset="0"/>
              <a:cs typeface="Courier New" pitchFamily="49" charset="0"/>
            </a:endParaRPr>
          </a:p>
        </p:txBody>
      </p:sp>
      <p:sp>
        <p:nvSpPr>
          <p:cNvPr id="51" name="AutoShape 6"/>
          <p:cNvSpPr>
            <a:spLocks noChangeArrowheads="1"/>
          </p:cNvSpPr>
          <p:nvPr/>
        </p:nvSpPr>
        <p:spPr bwMode="auto">
          <a:xfrm>
            <a:off x="3103563" y="5027613"/>
            <a:ext cx="1346200" cy="55245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Point</a:t>
            </a:r>
            <a:endParaRPr lang="en-US" sz="2400" b="1" dirty="0">
              <a:latin typeface="Courier New" pitchFamily="49" charset="0"/>
              <a:cs typeface="Courier New" pitchFamily="49" charset="0"/>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162</a:t>
            </a:fld>
            <a:endParaRPr lang="en-US"/>
          </a:p>
        </p:txBody>
      </p:sp>
    </p:spTree>
    <p:extLst>
      <p:ext uri="{BB962C8B-B14F-4D97-AF65-F5344CB8AC3E}">
        <p14:creationId xmlns:p14="http://schemas.microsoft.com/office/powerpoint/2010/main" val="1344675962"/>
      </p:ext>
    </p:extLst>
  </p:cSld>
  <p:clrMapOvr>
    <a:masterClrMapping/>
  </p:clrMapOvr>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Rectangle 2"/>
          <p:cNvSpPr>
            <a:spLocks noChangeArrowheads="1"/>
          </p:cNvSpPr>
          <p:nvPr/>
        </p:nvSpPr>
        <p:spPr bwMode="auto">
          <a:xfrm>
            <a:off x="5953125" y="4845050"/>
            <a:ext cx="2047875" cy="909638"/>
          </a:xfrm>
          <a:prstGeom prst="rect">
            <a:avLst/>
          </a:prstGeom>
          <a:solidFill>
            <a:schemeClr val="bg1">
              <a:lumMod val="85000"/>
            </a:schemeClr>
          </a:solidFill>
          <a:ln w="6350" algn="ctr">
            <a:solidFill>
              <a:srgbClr val="800000"/>
            </a:solidFill>
            <a:miter lim="800000"/>
            <a:headEnd/>
            <a:tailEnd/>
          </a:ln>
          <a:effectLst/>
        </p:spPr>
        <p:txBody>
          <a:bodyPr wrap="none" anchor="ctr"/>
          <a:lstStyle/>
          <a:p>
            <a:endParaRPr lang="en-US"/>
          </a:p>
        </p:txBody>
      </p:sp>
      <p:sp>
        <p:nvSpPr>
          <p:cNvPr id="50" name="Rectangle 5"/>
          <p:cNvSpPr>
            <a:spLocks noChangeArrowheads="1"/>
          </p:cNvSpPr>
          <p:nvPr/>
        </p:nvSpPr>
        <p:spPr bwMode="auto">
          <a:xfrm>
            <a:off x="2752725" y="4849813"/>
            <a:ext cx="2047875" cy="909637"/>
          </a:xfrm>
          <a:prstGeom prst="rect">
            <a:avLst/>
          </a:prstGeom>
          <a:solidFill>
            <a:schemeClr val="bg1">
              <a:lumMod val="85000"/>
            </a:schemeClr>
          </a:solidFill>
          <a:ln w="6350" algn="ctr">
            <a:solidFill>
              <a:srgbClr val="800000"/>
            </a:solidFill>
            <a:miter lim="800000"/>
            <a:headEnd/>
            <a:tailEnd/>
          </a:ln>
          <a:effectLst/>
        </p:spPr>
        <p:txBody>
          <a:bodyPr wrap="none" anchor="ctr"/>
          <a:lstStyle/>
          <a:p>
            <a:endParaRPr lang="en-US"/>
          </a:p>
        </p:txBody>
      </p:sp>
      <p:sp>
        <p:nvSpPr>
          <p:cNvPr id="53" name="Rectangle 8"/>
          <p:cNvSpPr>
            <a:spLocks noChangeArrowheads="1"/>
          </p:cNvSpPr>
          <p:nvPr/>
        </p:nvSpPr>
        <p:spPr bwMode="auto">
          <a:xfrm>
            <a:off x="4876800" y="1573213"/>
            <a:ext cx="2771775" cy="909637"/>
          </a:xfrm>
          <a:prstGeom prst="rect">
            <a:avLst/>
          </a:prstGeom>
          <a:solidFill>
            <a:schemeClr val="bg1">
              <a:lumMod val="85000"/>
            </a:schemeClr>
          </a:solidFill>
          <a:ln w="6350" algn="ctr">
            <a:solidFill>
              <a:srgbClr val="800000"/>
            </a:solidFill>
            <a:miter lim="800000"/>
            <a:headEnd/>
            <a:tailEnd/>
          </a:ln>
          <a:effectLst/>
        </p:spPr>
        <p:txBody>
          <a:bodyPr wrap="none" anchor="ctr"/>
          <a:lstStyle/>
          <a:p>
            <a:endParaRPr lang="en-US"/>
          </a:p>
        </p:txBody>
      </p:sp>
      <p:sp>
        <p:nvSpPr>
          <p:cNvPr id="99" name="Rectangle 11"/>
          <p:cNvSpPr>
            <a:spLocks noChangeArrowheads="1"/>
          </p:cNvSpPr>
          <p:nvPr/>
        </p:nvSpPr>
        <p:spPr bwMode="auto">
          <a:xfrm>
            <a:off x="685800" y="1568450"/>
            <a:ext cx="2768600" cy="2006600"/>
          </a:xfrm>
          <a:prstGeom prst="rect">
            <a:avLst/>
          </a:prstGeom>
          <a:solidFill>
            <a:schemeClr val="bg1">
              <a:lumMod val="85000"/>
            </a:schemeClr>
          </a:solidFill>
          <a:ln w="6350" algn="ctr">
            <a:solidFill>
              <a:srgbClr val="800000"/>
            </a:solidFill>
            <a:miter lim="800000"/>
            <a:headEnd/>
            <a:tailEnd/>
          </a:ln>
          <a:effectLst/>
        </p:spPr>
        <p:txBody>
          <a:bodyPr wrap="none" anchor="ctr"/>
          <a:lstStyle/>
          <a:p>
            <a:endParaRPr lang="en-US" dirty="0"/>
          </a:p>
        </p:txBody>
      </p: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dirty="0" smtClean="0">
                <a:solidFill>
                  <a:schemeClr val="accent2"/>
                </a:solidFill>
              </a:rPr>
              <a:t>Logical Relationships</a:t>
            </a:r>
            <a:endParaRPr lang="en-US" sz="4000" dirty="0" smtClean="0"/>
          </a:p>
        </p:txBody>
      </p:sp>
      <p:sp>
        <p:nvSpPr>
          <p:cNvPr id="48" name="AutoShape 3"/>
          <p:cNvSpPr>
            <a:spLocks noChangeArrowheads="1"/>
          </p:cNvSpPr>
          <p:nvPr/>
        </p:nvSpPr>
        <p:spPr bwMode="auto">
          <a:xfrm>
            <a:off x="6303963" y="5019675"/>
            <a:ext cx="1346200" cy="55245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Shape</a:t>
            </a:r>
            <a:endParaRPr lang="en-US" sz="2400" b="1" dirty="0">
              <a:latin typeface="Courier New" pitchFamily="49" charset="0"/>
              <a:cs typeface="Courier New" pitchFamily="49" charset="0"/>
            </a:endParaRPr>
          </a:p>
        </p:txBody>
      </p:sp>
      <p:sp>
        <p:nvSpPr>
          <p:cNvPr id="100" name="AutoShape 12"/>
          <p:cNvSpPr>
            <a:spLocks noChangeArrowheads="1"/>
          </p:cNvSpPr>
          <p:nvPr/>
        </p:nvSpPr>
        <p:spPr bwMode="auto">
          <a:xfrm>
            <a:off x="1057275" y="1766888"/>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PointList</a:t>
            </a:r>
            <a:endParaRPr lang="en-US" sz="2400" b="1" dirty="0">
              <a:latin typeface="Courier New" pitchFamily="49" charset="0"/>
              <a:cs typeface="Courier New" pitchFamily="49" charset="0"/>
            </a:endParaRPr>
          </a:p>
        </p:txBody>
      </p:sp>
      <p:sp>
        <p:nvSpPr>
          <p:cNvPr id="101" name="AutoShape 13"/>
          <p:cNvSpPr>
            <a:spLocks noChangeArrowheads="1"/>
          </p:cNvSpPr>
          <p:nvPr/>
        </p:nvSpPr>
        <p:spPr bwMode="auto">
          <a:xfrm>
            <a:off x="1057275" y="2843213"/>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PointList_Link</a:t>
            </a:r>
            <a:endParaRPr lang="en-US" b="1" dirty="0">
              <a:latin typeface="Courier New" pitchFamily="49" charset="0"/>
              <a:cs typeface="Courier New" pitchFamily="49" charset="0"/>
            </a:endParaRPr>
          </a:p>
        </p:txBody>
      </p:sp>
      <p:sp>
        <p:nvSpPr>
          <p:cNvPr id="104" name="Line 16"/>
          <p:cNvSpPr>
            <a:spLocks noChangeShapeType="1"/>
          </p:cNvSpPr>
          <p:nvPr/>
        </p:nvSpPr>
        <p:spPr bwMode="auto">
          <a:xfrm flipH="1">
            <a:off x="4238625" y="2444750"/>
            <a:ext cx="1143000" cy="2667000"/>
          </a:xfrm>
          <a:prstGeom prst="line">
            <a:avLst/>
          </a:prstGeom>
          <a:noFill/>
          <a:ln w="12700">
            <a:solidFill>
              <a:schemeClr val="tx1"/>
            </a:solidFill>
            <a:round/>
            <a:headEnd type="none" w="sm" len="sm"/>
            <a:tailEnd type="none" w="lg" len="lg"/>
          </a:ln>
          <a:effectLst/>
        </p:spPr>
        <p:txBody>
          <a:bodyPr wrap="none"/>
          <a:lstStyle/>
          <a:p>
            <a:endParaRPr lang="en-US"/>
          </a:p>
        </p:txBody>
      </p:sp>
      <p:sp>
        <p:nvSpPr>
          <p:cNvPr id="105" name="Line 17"/>
          <p:cNvSpPr>
            <a:spLocks noChangeShapeType="1"/>
          </p:cNvSpPr>
          <p:nvPr/>
        </p:nvSpPr>
        <p:spPr bwMode="auto">
          <a:xfrm>
            <a:off x="6248400" y="2228850"/>
            <a:ext cx="609600" cy="2787650"/>
          </a:xfrm>
          <a:prstGeom prst="line">
            <a:avLst/>
          </a:prstGeom>
          <a:noFill/>
          <a:ln w="57150">
            <a:solidFill>
              <a:schemeClr val="tx1"/>
            </a:solidFill>
            <a:round/>
            <a:headEnd type="none" w="med" len="med"/>
            <a:tailEnd type="triangle" w="med" len="med"/>
          </a:ln>
          <a:effectLst/>
        </p:spPr>
        <p:txBody>
          <a:bodyPr wrap="square">
            <a:spAutoFit/>
          </a:bodyPr>
          <a:lstStyle/>
          <a:p>
            <a:endParaRPr lang="en-US"/>
          </a:p>
        </p:txBody>
      </p:sp>
      <p:sp>
        <p:nvSpPr>
          <p:cNvPr id="106" name="Oval 18"/>
          <p:cNvSpPr>
            <a:spLocks noChangeArrowheads="1"/>
          </p:cNvSpPr>
          <p:nvPr/>
        </p:nvSpPr>
        <p:spPr bwMode="auto">
          <a:xfrm>
            <a:off x="5095875" y="1949450"/>
            <a:ext cx="161925" cy="147638"/>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sp>
        <p:nvSpPr>
          <p:cNvPr id="107" name="Oval 19"/>
          <p:cNvSpPr>
            <a:spLocks noChangeArrowheads="1"/>
          </p:cNvSpPr>
          <p:nvPr/>
        </p:nvSpPr>
        <p:spPr bwMode="auto">
          <a:xfrm>
            <a:off x="1981200" y="3406775"/>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108" name="Line 20"/>
          <p:cNvSpPr>
            <a:spLocks noChangeShapeType="1"/>
          </p:cNvSpPr>
          <p:nvPr/>
        </p:nvSpPr>
        <p:spPr bwMode="auto">
          <a:xfrm>
            <a:off x="2105025" y="3533775"/>
            <a:ext cx="1533525" cy="1600200"/>
          </a:xfrm>
          <a:prstGeom prst="line">
            <a:avLst/>
          </a:prstGeom>
          <a:noFill/>
          <a:ln w="12700">
            <a:solidFill>
              <a:schemeClr val="tx1"/>
            </a:solidFill>
            <a:round/>
            <a:headEnd type="none" w="sm" len="sm"/>
            <a:tailEnd type="none" w="lg" len="lg"/>
          </a:ln>
          <a:effectLst/>
        </p:spPr>
        <p:txBody>
          <a:bodyPr wrap="none"/>
          <a:lstStyle/>
          <a:p>
            <a:endParaRPr lang="en-US"/>
          </a:p>
        </p:txBody>
      </p:sp>
      <p:sp>
        <p:nvSpPr>
          <p:cNvPr id="109" name="Line 21"/>
          <p:cNvSpPr>
            <a:spLocks noChangeShapeType="1"/>
          </p:cNvSpPr>
          <p:nvPr/>
        </p:nvSpPr>
        <p:spPr bwMode="auto">
          <a:xfrm flipH="1">
            <a:off x="3095625" y="2025650"/>
            <a:ext cx="2133600" cy="0"/>
          </a:xfrm>
          <a:prstGeom prst="line">
            <a:avLst/>
          </a:prstGeom>
          <a:noFill/>
          <a:ln w="12700">
            <a:solidFill>
              <a:schemeClr val="tx1"/>
            </a:solidFill>
            <a:round/>
            <a:headEnd type="none" w="sm" len="sm"/>
            <a:tailEnd type="none" w="lg" len="lg"/>
          </a:ln>
          <a:effectLst/>
        </p:spPr>
        <p:txBody>
          <a:bodyPr wrap="none"/>
          <a:lstStyle/>
          <a:p>
            <a:endParaRPr lang="en-US"/>
          </a:p>
        </p:txBody>
      </p:sp>
      <p:sp>
        <p:nvSpPr>
          <p:cNvPr id="110" name="Oval 22"/>
          <p:cNvSpPr>
            <a:spLocks noChangeArrowheads="1"/>
          </p:cNvSpPr>
          <p:nvPr/>
        </p:nvSpPr>
        <p:spPr bwMode="auto">
          <a:xfrm>
            <a:off x="2952750" y="2254250"/>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111" name="Line 23"/>
          <p:cNvSpPr>
            <a:spLocks noChangeShapeType="1"/>
          </p:cNvSpPr>
          <p:nvPr/>
        </p:nvSpPr>
        <p:spPr bwMode="auto">
          <a:xfrm>
            <a:off x="3057525" y="2400300"/>
            <a:ext cx="685800" cy="2667000"/>
          </a:xfrm>
          <a:prstGeom prst="line">
            <a:avLst/>
          </a:prstGeom>
          <a:noFill/>
          <a:ln w="12700">
            <a:solidFill>
              <a:schemeClr val="tx1"/>
            </a:solidFill>
            <a:round/>
            <a:headEnd type="none" w="sm" len="sm"/>
            <a:tailEnd type="none" w="lg" len="lg"/>
          </a:ln>
          <a:effectLst/>
        </p:spPr>
        <p:txBody>
          <a:bodyPr wrap="none"/>
          <a:lstStyle/>
          <a:p>
            <a:endParaRPr lang="en-US"/>
          </a:p>
        </p:txBody>
      </p:sp>
      <p:sp>
        <p:nvSpPr>
          <p:cNvPr id="112" name="Oval 24"/>
          <p:cNvSpPr>
            <a:spLocks noChangeArrowheads="1"/>
          </p:cNvSpPr>
          <p:nvPr/>
        </p:nvSpPr>
        <p:spPr bwMode="auto">
          <a:xfrm>
            <a:off x="5334000" y="2292350"/>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113" name="Line 25"/>
          <p:cNvSpPr>
            <a:spLocks noChangeShapeType="1"/>
          </p:cNvSpPr>
          <p:nvPr/>
        </p:nvSpPr>
        <p:spPr bwMode="auto">
          <a:xfrm>
            <a:off x="5638800" y="6597650"/>
            <a:ext cx="1066800" cy="0"/>
          </a:xfrm>
          <a:prstGeom prst="line">
            <a:avLst/>
          </a:prstGeom>
          <a:noFill/>
          <a:ln w="57150">
            <a:solidFill>
              <a:schemeClr val="tx1"/>
            </a:solidFill>
            <a:round/>
            <a:headEnd type="none" w="med" len="med"/>
            <a:tailEnd type="triangle" w="med" len="med"/>
          </a:ln>
          <a:effectLst/>
        </p:spPr>
        <p:txBody>
          <a:bodyPr>
            <a:spAutoFit/>
          </a:bodyPr>
          <a:lstStyle/>
          <a:p>
            <a:endParaRPr lang="en-US"/>
          </a:p>
        </p:txBody>
      </p:sp>
      <p:sp>
        <p:nvSpPr>
          <p:cNvPr id="114" name="Text Box 26"/>
          <p:cNvSpPr txBox="1">
            <a:spLocks noChangeArrowheads="1"/>
          </p:cNvSpPr>
          <p:nvPr/>
        </p:nvSpPr>
        <p:spPr bwMode="auto">
          <a:xfrm>
            <a:off x="6781800" y="6445250"/>
            <a:ext cx="1557338" cy="336550"/>
          </a:xfrm>
          <a:prstGeom prst="rect">
            <a:avLst/>
          </a:prstGeom>
          <a:noFill/>
          <a:ln w="15875" algn="ctr">
            <a:noFill/>
            <a:miter lim="800000"/>
            <a:headEnd/>
            <a:tailEnd/>
          </a:ln>
          <a:effectLst/>
        </p:spPr>
        <p:txBody>
          <a:bodyPr>
            <a:spAutoFit/>
          </a:bodyPr>
          <a:lstStyle/>
          <a:p>
            <a:pPr>
              <a:spcBef>
                <a:spcPct val="50000"/>
              </a:spcBef>
            </a:pPr>
            <a:r>
              <a:rPr lang="en-US" sz="1600">
                <a:cs typeface="Arial" pitchFamily="34" charset="0"/>
              </a:rPr>
              <a:t>Is-A</a:t>
            </a:r>
          </a:p>
        </p:txBody>
      </p:sp>
      <p:sp>
        <p:nvSpPr>
          <p:cNvPr id="115" name="Text Box 27"/>
          <p:cNvSpPr txBox="1">
            <a:spLocks noChangeArrowheads="1"/>
          </p:cNvSpPr>
          <p:nvPr/>
        </p:nvSpPr>
        <p:spPr bwMode="auto">
          <a:xfrm>
            <a:off x="1828800" y="6445250"/>
            <a:ext cx="3200400" cy="336550"/>
          </a:xfrm>
          <a:prstGeom prst="rect">
            <a:avLst/>
          </a:prstGeom>
          <a:noFill/>
          <a:ln w="15875" algn="ctr">
            <a:noFill/>
            <a:miter lim="800000"/>
            <a:headEnd/>
            <a:tailEnd/>
          </a:ln>
          <a:effectLst/>
        </p:spPr>
        <p:txBody>
          <a:bodyPr>
            <a:spAutoFit/>
          </a:bodyPr>
          <a:lstStyle/>
          <a:p>
            <a:pPr>
              <a:spcBef>
                <a:spcPct val="50000"/>
              </a:spcBef>
            </a:pPr>
            <a:r>
              <a:rPr lang="en-US" sz="1600">
                <a:cs typeface="Arial" pitchFamily="34" charset="0"/>
              </a:rPr>
              <a:t>Uses-in-the-Implementation</a:t>
            </a:r>
          </a:p>
        </p:txBody>
      </p:sp>
      <p:sp>
        <p:nvSpPr>
          <p:cNvPr id="116" name="Oval 28"/>
          <p:cNvSpPr>
            <a:spLocks noChangeArrowheads="1"/>
          </p:cNvSpPr>
          <p:nvPr/>
        </p:nvSpPr>
        <p:spPr bwMode="auto">
          <a:xfrm>
            <a:off x="762000" y="6216650"/>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117" name="Text Box 29"/>
          <p:cNvSpPr txBox="1">
            <a:spLocks noChangeArrowheads="1"/>
          </p:cNvSpPr>
          <p:nvPr/>
        </p:nvSpPr>
        <p:spPr bwMode="auto">
          <a:xfrm>
            <a:off x="1828800" y="6140450"/>
            <a:ext cx="3048000" cy="336550"/>
          </a:xfrm>
          <a:prstGeom prst="rect">
            <a:avLst/>
          </a:prstGeom>
          <a:noFill/>
          <a:ln w="15875" algn="ctr">
            <a:noFill/>
            <a:miter lim="800000"/>
            <a:headEnd/>
            <a:tailEnd/>
          </a:ln>
          <a:effectLst/>
        </p:spPr>
        <p:txBody>
          <a:bodyPr>
            <a:spAutoFit/>
          </a:bodyPr>
          <a:lstStyle/>
          <a:p>
            <a:pPr>
              <a:spcBef>
                <a:spcPct val="50000"/>
              </a:spcBef>
            </a:pPr>
            <a:r>
              <a:rPr lang="en-US" sz="1600">
                <a:cs typeface="Arial" pitchFamily="34" charset="0"/>
              </a:rPr>
              <a:t>Uses-in-the-Interface</a:t>
            </a:r>
          </a:p>
        </p:txBody>
      </p:sp>
      <p:sp>
        <p:nvSpPr>
          <p:cNvPr id="118" name="Oval 30"/>
          <p:cNvSpPr>
            <a:spLocks noChangeArrowheads="1"/>
          </p:cNvSpPr>
          <p:nvPr/>
        </p:nvSpPr>
        <p:spPr bwMode="auto">
          <a:xfrm>
            <a:off x="762000" y="6526213"/>
            <a:ext cx="161925" cy="147637"/>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sp>
        <p:nvSpPr>
          <p:cNvPr id="119" name="Line 31"/>
          <p:cNvSpPr>
            <a:spLocks noChangeShapeType="1"/>
          </p:cNvSpPr>
          <p:nvPr/>
        </p:nvSpPr>
        <p:spPr bwMode="auto">
          <a:xfrm>
            <a:off x="919163" y="6292850"/>
            <a:ext cx="757237" cy="0"/>
          </a:xfrm>
          <a:prstGeom prst="line">
            <a:avLst/>
          </a:prstGeom>
          <a:noFill/>
          <a:ln w="15875">
            <a:solidFill>
              <a:schemeClr val="tx1"/>
            </a:solidFill>
            <a:round/>
            <a:headEnd/>
            <a:tailEnd/>
          </a:ln>
          <a:effectLst/>
        </p:spPr>
        <p:txBody>
          <a:bodyPr>
            <a:spAutoFit/>
          </a:bodyPr>
          <a:lstStyle/>
          <a:p>
            <a:endParaRPr lang="en-US"/>
          </a:p>
        </p:txBody>
      </p:sp>
      <p:sp>
        <p:nvSpPr>
          <p:cNvPr id="120" name="Line 32"/>
          <p:cNvSpPr>
            <a:spLocks noChangeShapeType="1"/>
          </p:cNvSpPr>
          <p:nvPr/>
        </p:nvSpPr>
        <p:spPr bwMode="auto">
          <a:xfrm>
            <a:off x="914400" y="6597650"/>
            <a:ext cx="762000" cy="0"/>
          </a:xfrm>
          <a:prstGeom prst="line">
            <a:avLst/>
          </a:prstGeom>
          <a:noFill/>
          <a:ln w="15875">
            <a:solidFill>
              <a:schemeClr val="tx1"/>
            </a:solidFill>
            <a:round/>
            <a:headEnd/>
            <a:tailEnd/>
          </a:ln>
          <a:effectLst/>
        </p:spPr>
        <p:txBody>
          <a:bodyPr>
            <a:spAutoFit/>
          </a:bodyPr>
          <a:lstStyle/>
          <a:p>
            <a:endParaRPr lang="en-US"/>
          </a:p>
        </p:txBody>
      </p:sp>
      <p:sp>
        <p:nvSpPr>
          <p:cNvPr id="130" name="Oval 43"/>
          <p:cNvSpPr>
            <a:spLocks noChangeArrowheads="1"/>
          </p:cNvSpPr>
          <p:nvPr/>
        </p:nvSpPr>
        <p:spPr bwMode="auto">
          <a:xfrm>
            <a:off x="6143625" y="5226050"/>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131" name="Line 44"/>
          <p:cNvSpPr>
            <a:spLocks noChangeShapeType="1"/>
          </p:cNvSpPr>
          <p:nvPr/>
        </p:nvSpPr>
        <p:spPr bwMode="auto">
          <a:xfrm flipH="1">
            <a:off x="4457700" y="5302250"/>
            <a:ext cx="1676400" cy="0"/>
          </a:xfrm>
          <a:prstGeom prst="line">
            <a:avLst/>
          </a:prstGeom>
          <a:noFill/>
          <a:ln w="19050">
            <a:solidFill>
              <a:schemeClr val="tx1"/>
            </a:solidFill>
            <a:prstDash val="dash"/>
            <a:round/>
            <a:headEnd type="none" w="sm" len="sm"/>
            <a:tailEnd type="none" w="lg" len="lg"/>
          </a:ln>
          <a:effectLst/>
        </p:spPr>
        <p:txBody>
          <a:bodyPr wrap="none"/>
          <a:lstStyle/>
          <a:p>
            <a:endParaRPr lang="en-US"/>
          </a:p>
        </p:txBody>
      </p:sp>
      <p:grpSp>
        <p:nvGrpSpPr>
          <p:cNvPr id="2" name="Group 48"/>
          <p:cNvGrpSpPr/>
          <p:nvPr/>
        </p:nvGrpSpPr>
        <p:grpSpPr>
          <a:xfrm>
            <a:off x="5648325" y="6172200"/>
            <a:ext cx="3114675" cy="336550"/>
            <a:chOff x="5648325" y="5835650"/>
            <a:chExt cx="3114675" cy="336550"/>
          </a:xfrm>
        </p:grpSpPr>
        <p:sp>
          <p:nvSpPr>
            <p:cNvPr id="132" name="Oval 45"/>
            <p:cNvSpPr>
              <a:spLocks noChangeArrowheads="1"/>
            </p:cNvSpPr>
            <p:nvPr/>
          </p:nvSpPr>
          <p:spPr bwMode="auto">
            <a:xfrm>
              <a:off x="5648325" y="5916613"/>
              <a:ext cx="161925" cy="147637"/>
            </a:xfrm>
            <a:prstGeom prst="ellipse">
              <a:avLst/>
            </a:prstGeom>
            <a:noFill/>
            <a:ln w="15875" algn="ctr">
              <a:solidFill>
                <a:schemeClr val="tx1"/>
              </a:solidFill>
              <a:round/>
              <a:headEnd/>
              <a:tailEnd/>
            </a:ln>
            <a:effectLst/>
          </p:spPr>
          <p:txBody>
            <a:bodyPr anchor="ctr">
              <a:spAutoFit/>
            </a:bodyPr>
            <a:lstStyle/>
            <a:p>
              <a:endParaRPr lang="en-US"/>
            </a:p>
          </p:txBody>
        </p:sp>
        <p:sp>
          <p:nvSpPr>
            <p:cNvPr id="133" name="Line 46"/>
            <p:cNvSpPr>
              <a:spLocks noChangeShapeType="1"/>
            </p:cNvSpPr>
            <p:nvPr/>
          </p:nvSpPr>
          <p:spPr bwMode="auto">
            <a:xfrm flipH="1">
              <a:off x="5791200" y="5988050"/>
              <a:ext cx="914400" cy="4763"/>
            </a:xfrm>
            <a:prstGeom prst="line">
              <a:avLst/>
            </a:prstGeom>
            <a:noFill/>
            <a:ln w="19050">
              <a:solidFill>
                <a:schemeClr val="tx1"/>
              </a:solidFill>
              <a:prstDash val="dash"/>
              <a:round/>
              <a:headEnd type="none" w="sm" len="sm"/>
              <a:tailEnd type="none" w="lg" len="lg"/>
            </a:ln>
            <a:effectLst/>
          </p:spPr>
          <p:txBody>
            <a:bodyPr wrap="none"/>
            <a:lstStyle/>
            <a:p>
              <a:endParaRPr lang="en-US"/>
            </a:p>
          </p:txBody>
        </p:sp>
        <p:sp>
          <p:nvSpPr>
            <p:cNvPr id="134" name="Text Box 47"/>
            <p:cNvSpPr txBox="1">
              <a:spLocks noChangeArrowheads="1"/>
            </p:cNvSpPr>
            <p:nvPr/>
          </p:nvSpPr>
          <p:spPr bwMode="auto">
            <a:xfrm>
              <a:off x="6781800" y="5835650"/>
              <a:ext cx="1981200" cy="336550"/>
            </a:xfrm>
            <a:prstGeom prst="rect">
              <a:avLst/>
            </a:prstGeom>
            <a:noFill/>
            <a:ln w="15875" algn="ctr">
              <a:noFill/>
              <a:miter lim="800000"/>
              <a:headEnd/>
              <a:tailEnd/>
            </a:ln>
            <a:effectLst/>
          </p:spPr>
          <p:txBody>
            <a:bodyPr>
              <a:spAutoFit/>
            </a:bodyPr>
            <a:lstStyle/>
            <a:p>
              <a:pPr>
                <a:spcBef>
                  <a:spcPct val="50000"/>
                </a:spcBef>
              </a:pPr>
              <a:r>
                <a:rPr lang="en-US" sz="1600" dirty="0">
                  <a:cs typeface="Arial" pitchFamily="34" charset="0"/>
                </a:rPr>
                <a:t>Uses in name only</a:t>
              </a:r>
            </a:p>
          </p:txBody>
        </p:sp>
      </p:grpSp>
      <p:sp>
        <p:nvSpPr>
          <p:cNvPr id="135" name="Oval 48"/>
          <p:cNvSpPr>
            <a:spLocks noChangeArrowheads="1"/>
          </p:cNvSpPr>
          <p:nvPr/>
        </p:nvSpPr>
        <p:spPr bwMode="auto">
          <a:xfrm>
            <a:off x="1981200" y="2330450"/>
            <a:ext cx="161925" cy="147638"/>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sp>
        <p:nvSpPr>
          <p:cNvPr id="136" name="Line 49"/>
          <p:cNvSpPr>
            <a:spLocks noChangeShapeType="1"/>
          </p:cNvSpPr>
          <p:nvPr/>
        </p:nvSpPr>
        <p:spPr bwMode="auto">
          <a:xfrm flipV="1">
            <a:off x="2057400" y="2387600"/>
            <a:ext cx="0" cy="457200"/>
          </a:xfrm>
          <a:prstGeom prst="line">
            <a:avLst/>
          </a:prstGeom>
          <a:noFill/>
          <a:ln w="12700">
            <a:solidFill>
              <a:schemeClr val="tx1"/>
            </a:solidFill>
            <a:round/>
            <a:headEnd type="none" w="sm" len="sm"/>
            <a:tailEnd type="none" w="lg" len="lg"/>
          </a:ln>
          <a:effectLst/>
        </p:spPr>
        <p:txBody>
          <a:bodyPr wrap="none"/>
          <a:lstStyle/>
          <a:p>
            <a:endParaRPr lang="en-US"/>
          </a:p>
        </p:txBody>
      </p:sp>
      <p:sp>
        <p:nvSpPr>
          <p:cNvPr id="58" name="AutoShape 9"/>
          <p:cNvSpPr>
            <a:spLocks noChangeArrowheads="1"/>
          </p:cNvSpPr>
          <p:nvPr/>
        </p:nvSpPr>
        <p:spPr bwMode="auto">
          <a:xfrm>
            <a:off x="5249863" y="1747838"/>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Polygon</a:t>
            </a:r>
            <a:endParaRPr lang="en-US" sz="2400" b="1" dirty="0">
              <a:latin typeface="Courier New" pitchFamily="49" charset="0"/>
              <a:cs typeface="Courier New" pitchFamily="49" charset="0"/>
            </a:endParaRPr>
          </a:p>
        </p:txBody>
      </p:sp>
      <p:sp>
        <p:nvSpPr>
          <p:cNvPr id="51" name="AutoShape 6"/>
          <p:cNvSpPr>
            <a:spLocks noChangeArrowheads="1"/>
          </p:cNvSpPr>
          <p:nvPr/>
        </p:nvSpPr>
        <p:spPr bwMode="auto">
          <a:xfrm>
            <a:off x="3103563" y="5027613"/>
            <a:ext cx="1346200" cy="55245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Point</a:t>
            </a:r>
            <a:endParaRPr lang="en-US" sz="2400" b="1" dirty="0">
              <a:latin typeface="Courier New" pitchFamily="49" charset="0"/>
              <a:cs typeface="Courier New" pitchFamily="49" charset="0"/>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163</a:t>
            </a:fld>
            <a:endParaRPr lang="en-US"/>
          </a:p>
        </p:txBody>
      </p:sp>
    </p:spTree>
    <p:extLst>
      <p:ext uri="{BB962C8B-B14F-4D97-AF65-F5344CB8AC3E}">
        <p14:creationId xmlns:p14="http://schemas.microsoft.com/office/powerpoint/2010/main" val="2001668187"/>
      </p:ext>
    </p:extLst>
  </p:cSld>
  <p:clrMapOvr>
    <a:masterClrMapping/>
  </p:clrMapOvr>
  <p:timing>
    <p:tnLst>
      <p:par>
        <p:cT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Rectangle 2"/>
          <p:cNvSpPr>
            <a:spLocks noChangeArrowheads="1"/>
          </p:cNvSpPr>
          <p:nvPr/>
        </p:nvSpPr>
        <p:spPr bwMode="auto">
          <a:xfrm>
            <a:off x="5953125" y="4845050"/>
            <a:ext cx="2047875" cy="909638"/>
          </a:xfrm>
          <a:prstGeom prst="rect">
            <a:avLst/>
          </a:prstGeom>
          <a:solidFill>
            <a:schemeClr val="bg1">
              <a:lumMod val="85000"/>
            </a:schemeClr>
          </a:solidFill>
          <a:ln w="6350" algn="ctr">
            <a:solidFill>
              <a:srgbClr val="800000"/>
            </a:solidFill>
            <a:miter lim="800000"/>
            <a:headEnd/>
            <a:tailEnd/>
          </a:ln>
          <a:effectLst/>
        </p:spPr>
        <p:txBody>
          <a:bodyPr wrap="none" anchor="ctr"/>
          <a:lstStyle/>
          <a:p>
            <a:endParaRPr lang="en-US"/>
          </a:p>
        </p:txBody>
      </p:sp>
      <p:sp>
        <p:nvSpPr>
          <p:cNvPr id="50" name="Rectangle 5"/>
          <p:cNvSpPr>
            <a:spLocks noChangeArrowheads="1"/>
          </p:cNvSpPr>
          <p:nvPr/>
        </p:nvSpPr>
        <p:spPr bwMode="auto">
          <a:xfrm>
            <a:off x="2752725" y="4849813"/>
            <a:ext cx="2047875" cy="909637"/>
          </a:xfrm>
          <a:prstGeom prst="rect">
            <a:avLst/>
          </a:prstGeom>
          <a:solidFill>
            <a:schemeClr val="bg1">
              <a:lumMod val="85000"/>
            </a:schemeClr>
          </a:solidFill>
          <a:ln w="6350" algn="ctr">
            <a:solidFill>
              <a:srgbClr val="800000"/>
            </a:solidFill>
            <a:miter lim="800000"/>
            <a:headEnd/>
            <a:tailEnd/>
          </a:ln>
          <a:effectLst/>
        </p:spPr>
        <p:txBody>
          <a:bodyPr wrap="none" anchor="ctr"/>
          <a:lstStyle/>
          <a:p>
            <a:endParaRPr lang="en-US"/>
          </a:p>
        </p:txBody>
      </p:sp>
      <p:sp>
        <p:nvSpPr>
          <p:cNvPr id="53" name="Rectangle 8"/>
          <p:cNvSpPr>
            <a:spLocks noChangeArrowheads="1"/>
          </p:cNvSpPr>
          <p:nvPr/>
        </p:nvSpPr>
        <p:spPr bwMode="auto">
          <a:xfrm>
            <a:off x="4876800" y="1573213"/>
            <a:ext cx="2771775" cy="909637"/>
          </a:xfrm>
          <a:prstGeom prst="rect">
            <a:avLst/>
          </a:prstGeom>
          <a:solidFill>
            <a:schemeClr val="bg1">
              <a:lumMod val="85000"/>
            </a:schemeClr>
          </a:solidFill>
          <a:ln w="6350" algn="ctr">
            <a:solidFill>
              <a:srgbClr val="800000"/>
            </a:solidFill>
            <a:miter lim="800000"/>
            <a:headEnd/>
            <a:tailEnd/>
          </a:ln>
          <a:effectLst/>
        </p:spPr>
        <p:txBody>
          <a:bodyPr wrap="none" anchor="ctr"/>
          <a:lstStyle/>
          <a:p>
            <a:endParaRPr lang="en-US"/>
          </a:p>
        </p:txBody>
      </p:sp>
      <p:sp>
        <p:nvSpPr>
          <p:cNvPr id="99" name="Rectangle 11"/>
          <p:cNvSpPr>
            <a:spLocks noChangeArrowheads="1"/>
          </p:cNvSpPr>
          <p:nvPr/>
        </p:nvSpPr>
        <p:spPr bwMode="auto">
          <a:xfrm>
            <a:off x="685800" y="1568450"/>
            <a:ext cx="2768600" cy="2006600"/>
          </a:xfrm>
          <a:prstGeom prst="rect">
            <a:avLst/>
          </a:prstGeom>
          <a:solidFill>
            <a:schemeClr val="bg1">
              <a:lumMod val="85000"/>
            </a:schemeClr>
          </a:solidFill>
          <a:ln w="6350" algn="ctr">
            <a:solidFill>
              <a:srgbClr val="800000"/>
            </a:solidFill>
            <a:miter lim="800000"/>
            <a:headEnd/>
            <a:tailEnd/>
          </a:ln>
          <a:effectLst/>
        </p:spPr>
        <p:txBody>
          <a:bodyPr wrap="none" anchor="ctr"/>
          <a:lstStyle/>
          <a:p>
            <a:endParaRPr lang="en-US" dirty="0"/>
          </a:p>
        </p:txBody>
      </p: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dirty="0" smtClean="0">
                <a:solidFill>
                  <a:schemeClr val="accent2"/>
                </a:solidFill>
              </a:rPr>
              <a:t>Implied Dependency</a:t>
            </a:r>
            <a:endParaRPr lang="en-US" sz="4000" dirty="0" smtClean="0"/>
          </a:p>
        </p:txBody>
      </p:sp>
      <p:sp>
        <p:nvSpPr>
          <p:cNvPr id="48" name="AutoShape 3"/>
          <p:cNvSpPr>
            <a:spLocks noChangeArrowheads="1"/>
          </p:cNvSpPr>
          <p:nvPr/>
        </p:nvSpPr>
        <p:spPr bwMode="auto">
          <a:xfrm>
            <a:off x="6303963" y="5019675"/>
            <a:ext cx="1346200" cy="55245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Shape</a:t>
            </a:r>
            <a:endParaRPr lang="en-US" sz="2400" b="1" dirty="0">
              <a:latin typeface="Courier New" pitchFamily="49" charset="0"/>
              <a:cs typeface="Courier New" pitchFamily="49" charset="0"/>
            </a:endParaRPr>
          </a:p>
        </p:txBody>
      </p:sp>
      <p:sp>
        <p:nvSpPr>
          <p:cNvPr id="100" name="AutoShape 12"/>
          <p:cNvSpPr>
            <a:spLocks noChangeArrowheads="1"/>
          </p:cNvSpPr>
          <p:nvPr/>
        </p:nvSpPr>
        <p:spPr bwMode="auto">
          <a:xfrm>
            <a:off x="1057275" y="1766888"/>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PointList</a:t>
            </a:r>
            <a:endParaRPr lang="en-US" sz="2400" b="1" dirty="0">
              <a:latin typeface="Courier New" pitchFamily="49" charset="0"/>
              <a:cs typeface="Courier New" pitchFamily="49" charset="0"/>
            </a:endParaRPr>
          </a:p>
        </p:txBody>
      </p:sp>
      <p:sp>
        <p:nvSpPr>
          <p:cNvPr id="101" name="AutoShape 13"/>
          <p:cNvSpPr>
            <a:spLocks noChangeArrowheads="1"/>
          </p:cNvSpPr>
          <p:nvPr/>
        </p:nvSpPr>
        <p:spPr bwMode="auto">
          <a:xfrm>
            <a:off x="1057275" y="2843213"/>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PointList_Link</a:t>
            </a:r>
            <a:endParaRPr lang="en-US" b="1" dirty="0">
              <a:latin typeface="Courier New" pitchFamily="49" charset="0"/>
              <a:cs typeface="Courier New" pitchFamily="49" charset="0"/>
            </a:endParaRPr>
          </a:p>
        </p:txBody>
      </p:sp>
      <p:sp>
        <p:nvSpPr>
          <p:cNvPr id="104" name="Line 16"/>
          <p:cNvSpPr>
            <a:spLocks noChangeShapeType="1"/>
          </p:cNvSpPr>
          <p:nvPr/>
        </p:nvSpPr>
        <p:spPr bwMode="auto">
          <a:xfrm flipH="1">
            <a:off x="4238625" y="2444750"/>
            <a:ext cx="1143000" cy="2667000"/>
          </a:xfrm>
          <a:prstGeom prst="line">
            <a:avLst/>
          </a:prstGeom>
          <a:noFill/>
          <a:ln w="12700">
            <a:solidFill>
              <a:schemeClr val="tx1"/>
            </a:solidFill>
            <a:round/>
            <a:headEnd type="none" w="sm" len="sm"/>
            <a:tailEnd type="none" w="lg" len="lg"/>
          </a:ln>
          <a:effectLst/>
        </p:spPr>
        <p:txBody>
          <a:bodyPr wrap="none"/>
          <a:lstStyle/>
          <a:p>
            <a:endParaRPr lang="en-US"/>
          </a:p>
        </p:txBody>
      </p:sp>
      <p:sp>
        <p:nvSpPr>
          <p:cNvPr id="105" name="Line 17"/>
          <p:cNvSpPr>
            <a:spLocks noChangeShapeType="1"/>
          </p:cNvSpPr>
          <p:nvPr/>
        </p:nvSpPr>
        <p:spPr bwMode="auto">
          <a:xfrm>
            <a:off x="6248400" y="2228850"/>
            <a:ext cx="609600" cy="2787650"/>
          </a:xfrm>
          <a:prstGeom prst="line">
            <a:avLst/>
          </a:prstGeom>
          <a:noFill/>
          <a:ln w="57150">
            <a:solidFill>
              <a:schemeClr val="tx1"/>
            </a:solidFill>
            <a:round/>
            <a:headEnd type="none" w="med" len="med"/>
            <a:tailEnd type="triangle" w="med" len="med"/>
          </a:ln>
          <a:effectLst/>
        </p:spPr>
        <p:txBody>
          <a:bodyPr wrap="square">
            <a:spAutoFit/>
          </a:bodyPr>
          <a:lstStyle/>
          <a:p>
            <a:endParaRPr lang="en-US"/>
          </a:p>
        </p:txBody>
      </p:sp>
      <p:sp>
        <p:nvSpPr>
          <p:cNvPr id="106" name="Oval 18"/>
          <p:cNvSpPr>
            <a:spLocks noChangeArrowheads="1"/>
          </p:cNvSpPr>
          <p:nvPr/>
        </p:nvSpPr>
        <p:spPr bwMode="auto">
          <a:xfrm>
            <a:off x="5095875" y="1949450"/>
            <a:ext cx="161925" cy="147638"/>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sp>
        <p:nvSpPr>
          <p:cNvPr id="107" name="Oval 19"/>
          <p:cNvSpPr>
            <a:spLocks noChangeArrowheads="1"/>
          </p:cNvSpPr>
          <p:nvPr/>
        </p:nvSpPr>
        <p:spPr bwMode="auto">
          <a:xfrm>
            <a:off x="1981200" y="3406775"/>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108" name="Line 20"/>
          <p:cNvSpPr>
            <a:spLocks noChangeShapeType="1"/>
          </p:cNvSpPr>
          <p:nvPr/>
        </p:nvSpPr>
        <p:spPr bwMode="auto">
          <a:xfrm>
            <a:off x="2105025" y="3533775"/>
            <a:ext cx="1533525" cy="1600200"/>
          </a:xfrm>
          <a:prstGeom prst="line">
            <a:avLst/>
          </a:prstGeom>
          <a:noFill/>
          <a:ln w="12700">
            <a:solidFill>
              <a:schemeClr val="tx1"/>
            </a:solidFill>
            <a:round/>
            <a:headEnd type="none" w="sm" len="sm"/>
            <a:tailEnd type="none" w="lg" len="lg"/>
          </a:ln>
          <a:effectLst/>
        </p:spPr>
        <p:txBody>
          <a:bodyPr wrap="none"/>
          <a:lstStyle/>
          <a:p>
            <a:endParaRPr lang="en-US"/>
          </a:p>
        </p:txBody>
      </p:sp>
      <p:sp>
        <p:nvSpPr>
          <p:cNvPr id="109" name="Line 21"/>
          <p:cNvSpPr>
            <a:spLocks noChangeShapeType="1"/>
          </p:cNvSpPr>
          <p:nvPr/>
        </p:nvSpPr>
        <p:spPr bwMode="auto">
          <a:xfrm flipH="1">
            <a:off x="3095625" y="2025650"/>
            <a:ext cx="2133600" cy="0"/>
          </a:xfrm>
          <a:prstGeom prst="line">
            <a:avLst/>
          </a:prstGeom>
          <a:noFill/>
          <a:ln w="12700">
            <a:solidFill>
              <a:schemeClr val="tx1"/>
            </a:solidFill>
            <a:round/>
            <a:headEnd type="none" w="sm" len="sm"/>
            <a:tailEnd type="none" w="lg" len="lg"/>
          </a:ln>
          <a:effectLst/>
        </p:spPr>
        <p:txBody>
          <a:bodyPr wrap="none"/>
          <a:lstStyle/>
          <a:p>
            <a:endParaRPr lang="en-US"/>
          </a:p>
        </p:txBody>
      </p:sp>
      <p:sp>
        <p:nvSpPr>
          <p:cNvPr id="110" name="Oval 22"/>
          <p:cNvSpPr>
            <a:spLocks noChangeArrowheads="1"/>
          </p:cNvSpPr>
          <p:nvPr/>
        </p:nvSpPr>
        <p:spPr bwMode="auto">
          <a:xfrm>
            <a:off x="2952750" y="2254250"/>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111" name="Line 23"/>
          <p:cNvSpPr>
            <a:spLocks noChangeShapeType="1"/>
          </p:cNvSpPr>
          <p:nvPr/>
        </p:nvSpPr>
        <p:spPr bwMode="auto">
          <a:xfrm>
            <a:off x="3057525" y="2400300"/>
            <a:ext cx="685800" cy="2667000"/>
          </a:xfrm>
          <a:prstGeom prst="line">
            <a:avLst/>
          </a:prstGeom>
          <a:noFill/>
          <a:ln w="12700">
            <a:solidFill>
              <a:schemeClr val="tx1"/>
            </a:solidFill>
            <a:round/>
            <a:headEnd type="none" w="sm" len="sm"/>
            <a:tailEnd type="none" w="lg" len="lg"/>
          </a:ln>
          <a:effectLst/>
        </p:spPr>
        <p:txBody>
          <a:bodyPr wrap="none"/>
          <a:lstStyle/>
          <a:p>
            <a:endParaRPr lang="en-US"/>
          </a:p>
        </p:txBody>
      </p:sp>
      <p:sp>
        <p:nvSpPr>
          <p:cNvPr id="112" name="Oval 24"/>
          <p:cNvSpPr>
            <a:spLocks noChangeArrowheads="1"/>
          </p:cNvSpPr>
          <p:nvPr/>
        </p:nvSpPr>
        <p:spPr bwMode="auto">
          <a:xfrm>
            <a:off x="5334000" y="2292350"/>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113" name="Line 25"/>
          <p:cNvSpPr>
            <a:spLocks noChangeShapeType="1"/>
          </p:cNvSpPr>
          <p:nvPr/>
        </p:nvSpPr>
        <p:spPr bwMode="auto">
          <a:xfrm>
            <a:off x="5638800" y="6597650"/>
            <a:ext cx="1066800" cy="0"/>
          </a:xfrm>
          <a:prstGeom prst="line">
            <a:avLst/>
          </a:prstGeom>
          <a:noFill/>
          <a:ln w="57150">
            <a:solidFill>
              <a:schemeClr val="tx1"/>
            </a:solidFill>
            <a:round/>
            <a:headEnd type="none" w="med" len="med"/>
            <a:tailEnd type="triangle" w="med" len="med"/>
          </a:ln>
          <a:effectLst/>
        </p:spPr>
        <p:txBody>
          <a:bodyPr>
            <a:spAutoFit/>
          </a:bodyPr>
          <a:lstStyle/>
          <a:p>
            <a:endParaRPr lang="en-US"/>
          </a:p>
        </p:txBody>
      </p:sp>
      <p:sp>
        <p:nvSpPr>
          <p:cNvPr id="114" name="Text Box 26"/>
          <p:cNvSpPr txBox="1">
            <a:spLocks noChangeArrowheads="1"/>
          </p:cNvSpPr>
          <p:nvPr/>
        </p:nvSpPr>
        <p:spPr bwMode="auto">
          <a:xfrm>
            <a:off x="6781800" y="6445250"/>
            <a:ext cx="1557338" cy="336550"/>
          </a:xfrm>
          <a:prstGeom prst="rect">
            <a:avLst/>
          </a:prstGeom>
          <a:noFill/>
          <a:ln w="15875" algn="ctr">
            <a:noFill/>
            <a:miter lim="800000"/>
            <a:headEnd/>
            <a:tailEnd/>
          </a:ln>
          <a:effectLst/>
        </p:spPr>
        <p:txBody>
          <a:bodyPr>
            <a:spAutoFit/>
          </a:bodyPr>
          <a:lstStyle/>
          <a:p>
            <a:pPr>
              <a:spcBef>
                <a:spcPct val="50000"/>
              </a:spcBef>
            </a:pPr>
            <a:r>
              <a:rPr lang="en-US" sz="1600">
                <a:cs typeface="Arial" pitchFamily="34" charset="0"/>
              </a:rPr>
              <a:t>Is-A</a:t>
            </a:r>
          </a:p>
        </p:txBody>
      </p:sp>
      <p:sp>
        <p:nvSpPr>
          <p:cNvPr id="115" name="Text Box 27"/>
          <p:cNvSpPr txBox="1">
            <a:spLocks noChangeArrowheads="1"/>
          </p:cNvSpPr>
          <p:nvPr/>
        </p:nvSpPr>
        <p:spPr bwMode="auto">
          <a:xfrm>
            <a:off x="1828800" y="6445250"/>
            <a:ext cx="3200400" cy="336550"/>
          </a:xfrm>
          <a:prstGeom prst="rect">
            <a:avLst/>
          </a:prstGeom>
          <a:noFill/>
          <a:ln w="15875" algn="ctr">
            <a:noFill/>
            <a:miter lim="800000"/>
            <a:headEnd/>
            <a:tailEnd/>
          </a:ln>
          <a:effectLst/>
        </p:spPr>
        <p:txBody>
          <a:bodyPr>
            <a:spAutoFit/>
          </a:bodyPr>
          <a:lstStyle/>
          <a:p>
            <a:pPr>
              <a:spcBef>
                <a:spcPct val="50000"/>
              </a:spcBef>
            </a:pPr>
            <a:r>
              <a:rPr lang="en-US" sz="1600">
                <a:cs typeface="Arial" pitchFamily="34" charset="0"/>
              </a:rPr>
              <a:t>Uses-in-the-Implementation</a:t>
            </a:r>
          </a:p>
        </p:txBody>
      </p:sp>
      <p:sp>
        <p:nvSpPr>
          <p:cNvPr id="116" name="Oval 28"/>
          <p:cNvSpPr>
            <a:spLocks noChangeArrowheads="1"/>
          </p:cNvSpPr>
          <p:nvPr/>
        </p:nvSpPr>
        <p:spPr bwMode="auto">
          <a:xfrm>
            <a:off x="762000" y="6216650"/>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117" name="Text Box 29"/>
          <p:cNvSpPr txBox="1">
            <a:spLocks noChangeArrowheads="1"/>
          </p:cNvSpPr>
          <p:nvPr/>
        </p:nvSpPr>
        <p:spPr bwMode="auto">
          <a:xfrm>
            <a:off x="1828800" y="6140450"/>
            <a:ext cx="3048000" cy="336550"/>
          </a:xfrm>
          <a:prstGeom prst="rect">
            <a:avLst/>
          </a:prstGeom>
          <a:noFill/>
          <a:ln w="15875" algn="ctr">
            <a:noFill/>
            <a:miter lim="800000"/>
            <a:headEnd/>
            <a:tailEnd/>
          </a:ln>
          <a:effectLst/>
        </p:spPr>
        <p:txBody>
          <a:bodyPr>
            <a:spAutoFit/>
          </a:bodyPr>
          <a:lstStyle/>
          <a:p>
            <a:pPr>
              <a:spcBef>
                <a:spcPct val="50000"/>
              </a:spcBef>
            </a:pPr>
            <a:r>
              <a:rPr lang="en-US" sz="1600">
                <a:cs typeface="Arial" pitchFamily="34" charset="0"/>
              </a:rPr>
              <a:t>Uses-in-the-Interface</a:t>
            </a:r>
          </a:p>
        </p:txBody>
      </p:sp>
      <p:sp>
        <p:nvSpPr>
          <p:cNvPr id="118" name="Oval 30"/>
          <p:cNvSpPr>
            <a:spLocks noChangeArrowheads="1"/>
          </p:cNvSpPr>
          <p:nvPr/>
        </p:nvSpPr>
        <p:spPr bwMode="auto">
          <a:xfrm>
            <a:off x="762000" y="6526213"/>
            <a:ext cx="161925" cy="147637"/>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sp>
        <p:nvSpPr>
          <p:cNvPr id="119" name="Line 31"/>
          <p:cNvSpPr>
            <a:spLocks noChangeShapeType="1"/>
          </p:cNvSpPr>
          <p:nvPr/>
        </p:nvSpPr>
        <p:spPr bwMode="auto">
          <a:xfrm>
            <a:off x="919163" y="6292850"/>
            <a:ext cx="757237" cy="0"/>
          </a:xfrm>
          <a:prstGeom prst="line">
            <a:avLst/>
          </a:prstGeom>
          <a:noFill/>
          <a:ln w="15875">
            <a:solidFill>
              <a:schemeClr val="tx1"/>
            </a:solidFill>
            <a:round/>
            <a:headEnd/>
            <a:tailEnd/>
          </a:ln>
          <a:effectLst/>
        </p:spPr>
        <p:txBody>
          <a:bodyPr>
            <a:spAutoFit/>
          </a:bodyPr>
          <a:lstStyle/>
          <a:p>
            <a:endParaRPr lang="en-US"/>
          </a:p>
        </p:txBody>
      </p:sp>
      <p:sp>
        <p:nvSpPr>
          <p:cNvPr id="120" name="Line 32"/>
          <p:cNvSpPr>
            <a:spLocks noChangeShapeType="1"/>
          </p:cNvSpPr>
          <p:nvPr/>
        </p:nvSpPr>
        <p:spPr bwMode="auto">
          <a:xfrm>
            <a:off x="914400" y="6597650"/>
            <a:ext cx="762000" cy="0"/>
          </a:xfrm>
          <a:prstGeom prst="line">
            <a:avLst/>
          </a:prstGeom>
          <a:noFill/>
          <a:ln w="15875">
            <a:solidFill>
              <a:schemeClr val="tx1"/>
            </a:solidFill>
            <a:round/>
            <a:headEnd/>
            <a:tailEnd/>
          </a:ln>
          <a:effectLst/>
        </p:spPr>
        <p:txBody>
          <a:bodyPr>
            <a:spAutoFit/>
          </a:bodyPr>
          <a:lstStyle/>
          <a:p>
            <a:endParaRPr lang="en-US"/>
          </a:p>
        </p:txBody>
      </p:sp>
      <p:sp>
        <p:nvSpPr>
          <p:cNvPr id="130" name="Oval 43"/>
          <p:cNvSpPr>
            <a:spLocks noChangeArrowheads="1"/>
          </p:cNvSpPr>
          <p:nvPr/>
        </p:nvSpPr>
        <p:spPr bwMode="auto">
          <a:xfrm>
            <a:off x="6143625" y="5226050"/>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131" name="Line 44"/>
          <p:cNvSpPr>
            <a:spLocks noChangeShapeType="1"/>
          </p:cNvSpPr>
          <p:nvPr/>
        </p:nvSpPr>
        <p:spPr bwMode="auto">
          <a:xfrm flipH="1">
            <a:off x="4457700" y="5302250"/>
            <a:ext cx="1676400" cy="0"/>
          </a:xfrm>
          <a:prstGeom prst="line">
            <a:avLst/>
          </a:prstGeom>
          <a:noFill/>
          <a:ln w="19050">
            <a:solidFill>
              <a:schemeClr val="tx1"/>
            </a:solidFill>
            <a:prstDash val="dash"/>
            <a:round/>
            <a:headEnd type="none" w="sm" len="sm"/>
            <a:tailEnd type="none" w="lg" len="lg"/>
          </a:ln>
          <a:effectLst/>
        </p:spPr>
        <p:txBody>
          <a:bodyPr wrap="none"/>
          <a:lstStyle/>
          <a:p>
            <a:endParaRPr lang="en-US"/>
          </a:p>
        </p:txBody>
      </p:sp>
      <p:grpSp>
        <p:nvGrpSpPr>
          <p:cNvPr id="2" name="Group 48"/>
          <p:cNvGrpSpPr/>
          <p:nvPr/>
        </p:nvGrpSpPr>
        <p:grpSpPr>
          <a:xfrm>
            <a:off x="5648325" y="6172200"/>
            <a:ext cx="3114675" cy="336550"/>
            <a:chOff x="5648325" y="5835650"/>
            <a:chExt cx="3114675" cy="336550"/>
          </a:xfrm>
        </p:grpSpPr>
        <p:sp>
          <p:nvSpPr>
            <p:cNvPr id="132" name="Oval 45"/>
            <p:cNvSpPr>
              <a:spLocks noChangeArrowheads="1"/>
            </p:cNvSpPr>
            <p:nvPr/>
          </p:nvSpPr>
          <p:spPr bwMode="auto">
            <a:xfrm>
              <a:off x="5648325" y="5916613"/>
              <a:ext cx="161925" cy="147637"/>
            </a:xfrm>
            <a:prstGeom prst="ellipse">
              <a:avLst/>
            </a:prstGeom>
            <a:noFill/>
            <a:ln w="15875" algn="ctr">
              <a:solidFill>
                <a:schemeClr val="tx1"/>
              </a:solidFill>
              <a:round/>
              <a:headEnd/>
              <a:tailEnd/>
            </a:ln>
            <a:effectLst/>
          </p:spPr>
          <p:txBody>
            <a:bodyPr anchor="ctr">
              <a:spAutoFit/>
            </a:bodyPr>
            <a:lstStyle/>
            <a:p>
              <a:endParaRPr lang="en-US"/>
            </a:p>
          </p:txBody>
        </p:sp>
        <p:sp>
          <p:nvSpPr>
            <p:cNvPr id="133" name="Line 46"/>
            <p:cNvSpPr>
              <a:spLocks noChangeShapeType="1"/>
            </p:cNvSpPr>
            <p:nvPr/>
          </p:nvSpPr>
          <p:spPr bwMode="auto">
            <a:xfrm flipH="1">
              <a:off x="5791200" y="5988050"/>
              <a:ext cx="914400" cy="4763"/>
            </a:xfrm>
            <a:prstGeom prst="line">
              <a:avLst/>
            </a:prstGeom>
            <a:noFill/>
            <a:ln w="19050">
              <a:solidFill>
                <a:schemeClr val="tx1"/>
              </a:solidFill>
              <a:prstDash val="dash"/>
              <a:round/>
              <a:headEnd type="none" w="sm" len="sm"/>
              <a:tailEnd type="none" w="lg" len="lg"/>
            </a:ln>
            <a:effectLst/>
          </p:spPr>
          <p:txBody>
            <a:bodyPr wrap="none"/>
            <a:lstStyle/>
            <a:p>
              <a:endParaRPr lang="en-US"/>
            </a:p>
          </p:txBody>
        </p:sp>
        <p:sp>
          <p:nvSpPr>
            <p:cNvPr id="134" name="Text Box 47"/>
            <p:cNvSpPr txBox="1">
              <a:spLocks noChangeArrowheads="1"/>
            </p:cNvSpPr>
            <p:nvPr/>
          </p:nvSpPr>
          <p:spPr bwMode="auto">
            <a:xfrm>
              <a:off x="6781800" y="5835650"/>
              <a:ext cx="1981200" cy="336550"/>
            </a:xfrm>
            <a:prstGeom prst="rect">
              <a:avLst/>
            </a:prstGeom>
            <a:noFill/>
            <a:ln w="15875" algn="ctr">
              <a:noFill/>
              <a:miter lim="800000"/>
              <a:headEnd/>
              <a:tailEnd/>
            </a:ln>
            <a:effectLst/>
          </p:spPr>
          <p:txBody>
            <a:bodyPr>
              <a:spAutoFit/>
            </a:bodyPr>
            <a:lstStyle/>
            <a:p>
              <a:pPr>
                <a:spcBef>
                  <a:spcPct val="50000"/>
                </a:spcBef>
              </a:pPr>
              <a:r>
                <a:rPr lang="en-US" sz="1600" dirty="0">
                  <a:cs typeface="Arial" pitchFamily="34" charset="0"/>
                </a:rPr>
                <a:t>Uses in name only</a:t>
              </a:r>
            </a:p>
          </p:txBody>
        </p:sp>
      </p:grpSp>
      <p:sp>
        <p:nvSpPr>
          <p:cNvPr id="135" name="Oval 48"/>
          <p:cNvSpPr>
            <a:spLocks noChangeArrowheads="1"/>
          </p:cNvSpPr>
          <p:nvPr/>
        </p:nvSpPr>
        <p:spPr bwMode="auto">
          <a:xfrm>
            <a:off x="1981200" y="2330450"/>
            <a:ext cx="161925" cy="147638"/>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sp>
        <p:nvSpPr>
          <p:cNvPr id="136" name="Line 49"/>
          <p:cNvSpPr>
            <a:spLocks noChangeShapeType="1"/>
          </p:cNvSpPr>
          <p:nvPr/>
        </p:nvSpPr>
        <p:spPr bwMode="auto">
          <a:xfrm flipV="1">
            <a:off x="2057400" y="2387600"/>
            <a:ext cx="0" cy="457200"/>
          </a:xfrm>
          <a:prstGeom prst="line">
            <a:avLst/>
          </a:prstGeom>
          <a:noFill/>
          <a:ln w="12700">
            <a:solidFill>
              <a:schemeClr val="tx1"/>
            </a:solidFill>
            <a:round/>
            <a:headEnd type="none" w="sm" len="sm"/>
            <a:tailEnd type="none" w="lg" len="lg"/>
          </a:ln>
          <a:effectLst/>
        </p:spPr>
        <p:txBody>
          <a:bodyPr wrap="none"/>
          <a:lstStyle/>
          <a:p>
            <a:endParaRPr lang="en-US"/>
          </a:p>
        </p:txBody>
      </p:sp>
      <p:grpSp>
        <p:nvGrpSpPr>
          <p:cNvPr id="3" name="Group 45"/>
          <p:cNvGrpSpPr/>
          <p:nvPr/>
        </p:nvGrpSpPr>
        <p:grpSpPr>
          <a:xfrm>
            <a:off x="5638800" y="5911850"/>
            <a:ext cx="2700338" cy="336550"/>
            <a:chOff x="5638800" y="6140450"/>
            <a:chExt cx="2700338" cy="336550"/>
          </a:xfrm>
        </p:grpSpPr>
        <p:sp>
          <p:nvSpPr>
            <p:cNvPr id="129" name="Line 42"/>
            <p:cNvSpPr>
              <a:spLocks noChangeShapeType="1"/>
            </p:cNvSpPr>
            <p:nvPr/>
          </p:nvSpPr>
          <p:spPr bwMode="auto">
            <a:xfrm>
              <a:off x="5638800" y="6292850"/>
              <a:ext cx="1066800" cy="0"/>
            </a:xfrm>
            <a:prstGeom prst="line">
              <a:avLst/>
            </a:prstGeom>
            <a:noFill/>
            <a:ln w="57150">
              <a:solidFill>
                <a:schemeClr val="tx1"/>
              </a:solidFill>
              <a:round/>
              <a:headEnd/>
              <a:tailEnd type="triangle" w="lg" len="lg"/>
            </a:ln>
            <a:effectLst/>
          </p:spPr>
          <p:txBody>
            <a:bodyPr>
              <a:spAutoFit/>
            </a:bodyPr>
            <a:lstStyle/>
            <a:p>
              <a:endParaRPr lang="en-US"/>
            </a:p>
          </p:txBody>
        </p:sp>
        <p:sp>
          <p:nvSpPr>
            <p:cNvPr id="137" name="Text Box 50"/>
            <p:cNvSpPr txBox="1">
              <a:spLocks noChangeArrowheads="1"/>
            </p:cNvSpPr>
            <p:nvPr/>
          </p:nvSpPr>
          <p:spPr bwMode="auto">
            <a:xfrm>
              <a:off x="6781800" y="6140450"/>
              <a:ext cx="1557338" cy="336550"/>
            </a:xfrm>
            <a:prstGeom prst="rect">
              <a:avLst/>
            </a:prstGeom>
            <a:noFill/>
            <a:ln w="15875" algn="ctr">
              <a:noFill/>
              <a:miter lim="800000"/>
              <a:headEnd/>
              <a:tailEnd/>
            </a:ln>
            <a:effectLst/>
          </p:spPr>
          <p:txBody>
            <a:bodyPr>
              <a:spAutoFit/>
            </a:bodyPr>
            <a:lstStyle/>
            <a:p>
              <a:pPr>
                <a:spcBef>
                  <a:spcPct val="50000"/>
                </a:spcBef>
              </a:pPr>
              <a:r>
                <a:rPr lang="en-US" sz="1600">
                  <a:cs typeface="Arial" pitchFamily="34" charset="0"/>
                </a:rPr>
                <a:t>Depends-On</a:t>
              </a:r>
            </a:p>
          </p:txBody>
        </p:sp>
      </p:grpSp>
      <p:sp>
        <p:nvSpPr>
          <p:cNvPr id="58" name="AutoShape 9"/>
          <p:cNvSpPr>
            <a:spLocks noChangeArrowheads="1"/>
          </p:cNvSpPr>
          <p:nvPr/>
        </p:nvSpPr>
        <p:spPr bwMode="auto">
          <a:xfrm>
            <a:off x="5249863" y="1747838"/>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Polygon</a:t>
            </a:r>
            <a:endParaRPr lang="en-US" sz="2400" b="1" dirty="0">
              <a:latin typeface="Courier New" pitchFamily="49" charset="0"/>
              <a:cs typeface="Courier New" pitchFamily="49" charset="0"/>
            </a:endParaRPr>
          </a:p>
        </p:txBody>
      </p:sp>
      <p:sp>
        <p:nvSpPr>
          <p:cNvPr id="51" name="AutoShape 6"/>
          <p:cNvSpPr>
            <a:spLocks noChangeArrowheads="1"/>
          </p:cNvSpPr>
          <p:nvPr/>
        </p:nvSpPr>
        <p:spPr bwMode="auto">
          <a:xfrm>
            <a:off x="3103563" y="5027613"/>
            <a:ext cx="1346200" cy="55245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Point</a:t>
            </a:r>
            <a:endParaRPr lang="en-US" sz="2400" b="1" dirty="0">
              <a:latin typeface="Courier New" pitchFamily="49" charset="0"/>
              <a:cs typeface="Courier New" pitchFamily="49" charset="0"/>
            </a:endParaRP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164</a:t>
            </a:fld>
            <a:endParaRPr lang="en-US"/>
          </a:p>
        </p:txBody>
      </p:sp>
    </p:spTree>
    <p:extLst>
      <p:ext uri="{BB962C8B-B14F-4D97-AF65-F5344CB8AC3E}">
        <p14:creationId xmlns:p14="http://schemas.microsoft.com/office/powerpoint/2010/main" val="2108194833"/>
      </p:ext>
    </p:extLst>
  </p:cSld>
  <p:clrMapOvr>
    <a:masterClrMapping/>
  </p:clrMapOvr>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 name="Line 39"/>
          <p:cNvSpPr>
            <a:spLocks noChangeShapeType="1"/>
          </p:cNvSpPr>
          <p:nvPr/>
        </p:nvSpPr>
        <p:spPr bwMode="auto">
          <a:xfrm>
            <a:off x="1828800" y="3549650"/>
            <a:ext cx="1219200" cy="1295400"/>
          </a:xfrm>
          <a:prstGeom prst="line">
            <a:avLst/>
          </a:prstGeom>
          <a:noFill/>
          <a:ln w="76200">
            <a:solidFill>
              <a:schemeClr val="tx1"/>
            </a:solidFill>
            <a:round/>
            <a:headEnd/>
            <a:tailEnd type="triangle" w="lg" len="lg"/>
          </a:ln>
          <a:effectLst/>
        </p:spPr>
        <p:txBody>
          <a:bodyPr>
            <a:spAutoFit/>
          </a:bodyPr>
          <a:lstStyle/>
          <a:p>
            <a:endParaRPr lang="en-US"/>
          </a:p>
        </p:txBody>
      </p:sp>
      <p:sp>
        <p:nvSpPr>
          <p:cNvPr id="127" name="Line 40"/>
          <p:cNvSpPr>
            <a:spLocks noChangeShapeType="1"/>
          </p:cNvSpPr>
          <p:nvPr/>
        </p:nvSpPr>
        <p:spPr bwMode="auto">
          <a:xfrm flipH="1">
            <a:off x="3467100" y="1873250"/>
            <a:ext cx="1447800" cy="0"/>
          </a:xfrm>
          <a:prstGeom prst="line">
            <a:avLst/>
          </a:prstGeom>
          <a:noFill/>
          <a:ln w="76200">
            <a:solidFill>
              <a:schemeClr val="tx1"/>
            </a:solidFill>
            <a:round/>
            <a:headEnd/>
            <a:tailEnd type="triangle" w="lg" len="lg"/>
          </a:ln>
          <a:effectLst/>
        </p:spPr>
        <p:txBody>
          <a:bodyPr>
            <a:spAutoFit/>
          </a:bodyPr>
          <a:lstStyle/>
          <a:p>
            <a:endParaRPr lang="en-US"/>
          </a:p>
        </p:txBody>
      </p:sp>
      <p:sp>
        <p:nvSpPr>
          <p:cNvPr id="128" name="Line 41"/>
          <p:cNvSpPr>
            <a:spLocks noChangeShapeType="1"/>
          </p:cNvSpPr>
          <p:nvPr/>
        </p:nvSpPr>
        <p:spPr bwMode="auto">
          <a:xfrm flipH="1">
            <a:off x="3962400" y="2286000"/>
            <a:ext cx="1143000" cy="2559050"/>
          </a:xfrm>
          <a:prstGeom prst="line">
            <a:avLst/>
          </a:prstGeom>
          <a:noFill/>
          <a:ln w="76200">
            <a:solidFill>
              <a:schemeClr val="tx1"/>
            </a:solidFill>
            <a:round/>
            <a:headEnd/>
            <a:tailEnd type="triangle" w="lg" len="lg"/>
          </a:ln>
          <a:effectLst/>
        </p:spPr>
        <p:txBody>
          <a:bodyPr wrap="square">
            <a:spAutoFit/>
          </a:bodyPr>
          <a:lstStyle/>
          <a:p>
            <a:endParaRPr lang="en-US"/>
          </a:p>
        </p:txBody>
      </p:sp>
      <p:sp>
        <p:nvSpPr>
          <p:cNvPr id="125" name="Line 38"/>
          <p:cNvSpPr>
            <a:spLocks noChangeShapeType="1"/>
          </p:cNvSpPr>
          <p:nvPr/>
        </p:nvSpPr>
        <p:spPr bwMode="auto">
          <a:xfrm>
            <a:off x="7486650" y="2352675"/>
            <a:ext cx="76200" cy="2514600"/>
          </a:xfrm>
          <a:prstGeom prst="line">
            <a:avLst/>
          </a:prstGeom>
          <a:noFill/>
          <a:ln w="76200">
            <a:solidFill>
              <a:schemeClr val="tx1"/>
            </a:solidFill>
            <a:round/>
            <a:headEnd/>
            <a:tailEnd type="triangle" w="lg" len="lg"/>
          </a:ln>
          <a:effectLst/>
        </p:spPr>
        <p:txBody>
          <a:bodyPr wrap="square">
            <a:spAutoFit/>
          </a:bodyPr>
          <a:lstStyle/>
          <a:p>
            <a:endParaRPr lang="en-US"/>
          </a:p>
        </p:txBody>
      </p:sp>
      <p:sp>
        <p:nvSpPr>
          <p:cNvPr id="47" name="Rectangle 2"/>
          <p:cNvSpPr>
            <a:spLocks noChangeArrowheads="1"/>
          </p:cNvSpPr>
          <p:nvPr/>
        </p:nvSpPr>
        <p:spPr bwMode="auto">
          <a:xfrm>
            <a:off x="5953125" y="4845050"/>
            <a:ext cx="2047875" cy="909638"/>
          </a:xfrm>
          <a:prstGeom prst="rect">
            <a:avLst/>
          </a:prstGeom>
          <a:solidFill>
            <a:schemeClr val="bg1">
              <a:lumMod val="85000"/>
            </a:schemeClr>
          </a:solidFill>
          <a:ln w="6350" algn="ctr">
            <a:solidFill>
              <a:srgbClr val="800000"/>
            </a:solidFill>
            <a:miter lim="800000"/>
            <a:headEnd/>
            <a:tailEnd/>
          </a:ln>
          <a:effectLst/>
        </p:spPr>
        <p:txBody>
          <a:bodyPr wrap="none" anchor="ctr"/>
          <a:lstStyle/>
          <a:p>
            <a:endParaRPr lang="en-US"/>
          </a:p>
        </p:txBody>
      </p:sp>
      <p:sp>
        <p:nvSpPr>
          <p:cNvPr id="50" name="Rectangle 5"/>
          <p:cNvSpPr>
            <a:spLocks noChangeArrowheads="1"/>
          </p:cNvSpPr>
          <p:nvPr/>
        </p:nvSpPr>
        <p:spPr bwMode="auto">
          <a:xfrm>
            <a:off x="2752725" y="4849813"/>
            <a:ext cx="2047875" cy="909637"/>
          </a:xfrm>
          <a:prstGeom prst="rect">
            <a:avLst/>
          </a:prstGeom>
          <a:solidFill>
            <a:schemeClr val="bg1">
              <a:lumMod val="85000"/>
            </a:schemeClr>
          </a:solidFill>
          <a:ln w="6350" algn="ctr">
            <a:solidFill>
              <a:srgbClr val="800000"/>
            </a:solidFill>
            <a:miter lim="800000"/>
            <a:headEnd/>
            <a:tailEnd/>
          </a:ln>
          <a:effectLst/>
        </p:spPr>
        <p:txBody>
          <a:bodyPr wrap="none" anchor="ctr"/>
          <a:lstStyle/>
          <a:p>
            <a:endParaRPr lang="en-US"/>
          </a:p>
        </p:txBody>
      </p:sp>
      <p:sp>
        <p:nvSpPr>
          <p:cNvPr id="53" name="Rectangle 8"/>
          <p:cNvSpPr>
            <a:spLocks noChangeArrowheads="1"/>
          </p:cNvSpPr>
          <p:nvPr/>
        </p:nvSpPr>
        <p:spPr bwMode="auto">
          <a:xfrm>
            <a:off x="4876800" y="1573213"/>
            <a:ext cx="2771775" cy="909637"/>
          </a:xfrm>
          <a:prstGeom prst="rect">
            <a:avLst/>
          </a:prstGeom>
          <a:solidFill>
            <a:schemeClr val="bg1">
              <a:lumMod val="85000"/>
            </a:schemeClr>
          </a:solidFill>
          <a:ln w="6350" algn="ctr">
            <a:solidFill>
              <a:srgbClr val="800000"/>
            </a:solidFill>
            <a:miter lim="800000"/>
            <a:headEnd/>
            <a:tailEnd/>
          </a:ln>
          <a:effectLst/>
        </p:spPr>
        <p:txBody>
          <a:bodyPr wrap="none" anchor="ctr"/>
          <a:lstStyle/>
          <a:p>
            <a:endParaRPr lang="en-US"/>
          </a:p>
        </p:txBody>
      </p:sp>
      <p:sp>
        <p:nvSpPr>
          <p:cNvPr id="99" name="Rectangle 11"/>
          <p:cNvSpPr>
            <a:spLocks noChangeArrowheads="1"/>
          </p:cNvSpPr>
          <p:nvPr/>
        </p:nvSpPr>
        <p:spPr bwMode="auto">
          <a:xfrm>
            <a:off x="685800" y="1568450"/>
            <a:ext cx="2768600" cy="2006600"/>
          </a:xfrm>
          <a:prstGeom prst="rect">
            <a:avLst/>
          </a:prstGeom>
          <a:solidFill>
            <a:schemeClr val="bg1">
              <a:lumMod val="85000"/>
            </a:schemeClr>
          </a:solidFill>
          <a:ln w="6350" algn="ctr">
            <a:solidFill>
              <a:srgbClr val="800000"/>
            </a:solidFill>
            <a:miter lim="800000"/>
            <a:headEnd/>
            <a:tailEnd/>
          </a:ln>
          <a:effectLst/>
        </p:spPr>
        <p:txBody>
          <a:bodyPr wrap="none" anchor="ctr"/>
          <a:lstStyle/>
          <a:p>
            <a:endParaRPr lang="en-US" dirty="0"/>
          </a:p>
        </p:txBody>
      </p: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dirty="0" smtClean="0">
                <a:solidFill>
                  <a:schemeClr val="accent2"/>
                </a:solidFill>
              </a:rPr>
              <a:t>Implied Dependency</a:t>
            </a:r>
            <a:endParaRPr lang="en-US" sz="4000" dirty="0" smtClean="0"/>
          </a:p>
        </p:txBody>
      </p:sp>
      <p:sp>
        <p:nvSpPr>
          <p:cNvPr id="48" name="AutoShape 3"/>
          <p:cNvSpPr>
            <a:spLocks noChangeArrowheads="1"/>
          </p:cNvSpPr>
          <p:nvPr/>
        </p:nvSpPr>
        <p:spPr bwMode="auto">
          <a:xfrm>
            <a:off x="6303963" y="5019675"/>
            <a:ext cx="1346200" cy="55245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Shape</a:t>
            </a:r>
            <a:endParaRPr lang="en-US" sz="2400" b="1" dirty="0">
              <a:latin typeface="Courier New" pitchFamily="49" charset="0"/>
              <a:cs typeface="Courier New" pitchFamily="49" charset="0"/>
            </a:endParaRPr>
          </a:p>
        </p:txBody>
      </p:sp>
      <p:sp>
        <p:nvSpPr>
          <p:cNvPr id="100" name="AutoShape 12"/>
          <p:cNvSpPr>
            <a:spLocks noChangeArrowheads="1"/>
          </p:cNvSpPr>
          <p:nvPr/>
        </p:nvSpPr>
        <p:spPr bwMode="auto">
          <a:xfrm>
            <a:off x="1057275" y="1766888"/>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PointList</a:t>
            </a:r>
            <a:endParaRPr lang="en-US" sz="2400" b="1" dirty="0">
              <a:latin typeface="Courier New" pitchFamily="49" charset="0"/>
              <a:cs typeface="Courier New" pitchFamily="49" charset="0"/>
            </a:endParaRPr>
          </a:p>
        </p:txBody>
      </p:sp>
      <p:sp>
        <p:nvSpPr>
          <p:cNvPr id="101" name="AutoShape 13"/>
          <p:cNvSpPr>
            <a:spLocks noChangeArrowheads="1"/>
          </p:cNvSpPr>
          <p:nvPr/>
        </p:nvSpPr>
        <p:spPr bwMode="auto">
          <a:xfrm>
            <a:off x="1057275" y="2843213"/>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PointList_Link</a:t>
            </a:r>
            <a:endParaRPr lang="en-US" b="1" dirty="0">
              <a:latin typeface="Courier New" pitchFamily="49" charset="0"/>
              <a:cs typeface="Courier New" pitchFamily="49" charset="0"/>
            </a:endParaRPr>
          </a:p>
        </p:txBody>
      </p:sp>
      <p:sp>
        <p:nvSpPr>
          <p:cNvPr id="104" name="Line 16"/>
          <p:cNvSpPr>
            <a:spLocks noChangeShapeType="1"/>
          </p:cNvSpPr>
          <p:nvPr/>
        </p:nvSpPr>
        <p:spPr bwMode="auto">
          <a:xfrm flipH="1">
            <a:off x="4238625" y="2444750"/>
            <a:ext cx="1143000" cy="2667000"/>
          </a:xfrm>
          <a:prstGeom prst="line">
            <a:avLst/>
          </a:prstGeom>
          <a:noFill/>
          <a:ln w="12700">
            <a:solidFill>
              <a:schemeClr val="tx1"/>
            </a:solidFill>
            <a:round/>
            <a:headEnd type="none" w="sm" len="sm"/>
            <a:tailEnd type="none" w="lg" len="lg"/>
          </a:ln>
          <a:effectLst/>
        </p:spPr>
        <p:txBody>
          <a:bodyPr wrap="none"/>
          <a:lstStyle/>
          <a:p>
            <a:endParaRPr lang="en-US"/>
          </a:p>
        </p:txBody>
      </p:sp>
      <p:sp>
        <p:nvSpPr>
          <p:cNvPr id="105" name="Line 17"/>
          <p:cNvSpPr>
            <a:spLocks noChangeShapeType="1"/>
          </p:cNvSpPr>
          <p:nvPr/>
        </p:nvSpPr>
        <p:spPr bwMode="auto">
          <a:xfrm>
            <a:off x="6248400" y="2228850"/>
            <a:ext cx="609600" cy="2787650"/>
          </a:xfrm>
          <a:prstGeom prst="line">
            <a:avLst/>
          </a:prstGeom>
          <a:noFill/>
          <a:ln w="57150">
            <a:solidFill>
              <a:schemeClr val="tx1"/>
            </a:solidFill>
            <a:round/>
            <a:headEnd type="none" w="med" len="med"/>
            <a:tailEnd type="triangle" w="med" len="med"/>
          </a:ln>
          <a:effectLst/>
        </p:spPr>
        <p:txBody>
          <a:bodyPr wrap="square">
            <a:spAutoFit/>
          </a:bodyPr>
          <a:lstStyle/>
          <a:p>
            <a:endParaRPr lang="en-US"/>
          </a:p>
        </p:txBody>
      </p:sp>
      <p:sp>
        <p:nvSpPr>
          <p:cNvPr id="106" name="Oval 18"/>
          <p:cNvSpPr>
            <a:spLocks noChangeArrowheads="1"/>
          </p:cNvSpPr>
          <p:nvPr/>
        </p:nvSpPr>
        <p:spPr bwMode="auto">
          <a:xfrm>
            <a:off x="5095875" y="1949450"/>
            <a:ext cx="161925" cy="147638"/>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sp>
        <p:nvSpPr>
          <p:cNvPr id="107" name="Oval 19"/>
          <p:cNvSpPr>
            <a:spLocks noChangeArrowheads="1"/>
          </p:cNvSpPr>
          <p:nvPr/>
        </p:nvSpPr>
        <p:spPr bwMode="auto">
          <a:xfrm>
            <a:off x="1981200" y="3406775"/>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108" name="Line 20"/>
          <p:cNvSpPr>
            <a:spLocks noChangeShapeType="1"/>
          </p:cNvSpPr>
          <p:nvPr/>
        </p:nvSpPr>
        <p:spPr bwMode="auto">
          <a:xfrm>
            <a:off x="2105025" y="3533775"/>
            <a:ext cx="1533525" cy="1600200"/>
          </a:xfrm>
          <a:prstGeom prst="line">
            <a:avLst/>
          </a:prstGeom>
          <a:noFill/>
          <a:ln w="12700">
            <a:solidFill>
              <a:schemeClr val="tx1"/>
            </a:solidFill>
            <a:round/>
            <a:headEnd type="none" w="sm" len="sm"/>
            <a:tailEnd type="none" w="lg" len="lg"/>
          </a:ln>
          <a:effectLst/>
        </p:spPr>
        <p:txBody>
          <a:bodyPr wrap="none"/>
          <a:lstStyle/>
          <a:p>
            <a:endParaRPr lang="en-US"/>
          </a:p>
        </p:txBody>
      </p:sp>
      <p:sp>
        <p:nvSpPr>
          <p:cNvPr id="109" name="Line 21"/>
          <p:cNvSpPr>
            <a:spLocks noChangeShapeType="1"/>
          </p:cNvSpPr>
          <p:nvPr/>
        </p:nvSpPr>
        <p:spPr bwMode="auto">
          <a:xfrm flipH="1">
            <a:off x="3095625" y="2025650"/>
            <a:ext cx="2133600" cy="0"/>
          </a:xfrm>
          <a:prstGeom prst="line">
            <a:avLst/>
          </a:prstGeom>
          <a:noFill/>
          <a:ln w="12700">
            <a:solidFill>
              <a:schemeClr val="tx1"/>
            </a:solidFill>
            <a:round/>
            <a:headEnd type="none" w="sm" len="sm"/>
            <a:tailEnd type="none" w="lg" len="lg"/>
          </a:ln>
          <a:effectLst/>
        </p:spPr>
        <p:txBody>
          <a:bodyPr wrap="none"/>
          <a:lstStyle/>
          <a:p>
            <a:endParaRPr lang="en-US"/>
          </a:p>
        </p:txBody>
      </p:sp>
      <p:sp>
        <p:nvSpPr>
          <p:cNvPr id="110" name="Oval 22"/>
          <p:cNvSpPr>
            <a:spLocks noChangeArrowheads="1"/>
          </p:cNvSpPr>
          <p:nvPr/>
        </p:nvSpPr>
        <p:spPr bwMode="auto">
          <a:xfrm>
            <a:off x="2952750" y="2254250"/>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111" name="Line 23"/>
          <p:cNvSpPr>
            <a:spLocks noChangeShapeType="1"/>
          </p:cNvSpPr>
          <p:nvPr/>
        </p:nvSpPr>
        <p:spPr bwMode="auto">
          <a:xfrm>
            <a:off x="3057525" y="2400300"/>
            <a:ext cx="685800" cy="2667000"/>
          </a:xfrm>
          <a:prstGeom prst="line">
            <a:avLst/>
          </a:prstGeom>
          <a:noFill/>
          <a:ln w="12700">
            <a:solidFill>
              <a:schemeClr val="tx1"/>
            </a:solidFill>
            <a:round/>
            <a:headEnd type="none" w="sm" len="sm"/>
            <a:tailEnd type="none" w="lg" len="lg"/>
          </a:ln>
          <a:effectLst/>
        </p:spPr>
        <p:txBody>
          <a:bodyPr wrap="none"/>
          <a:lstStyle/>
          <a:p>
            <a:endParaRPr lang="en-US"/>
          </a:p>
        </p:txBody>
      </p:sp>
      <p:sp>
        <p:nvSpPr>
          <p:cNvPr id="112" name="Oval 24"/>
          <p:cNvSpPr>
            <a:spLocks noChangeArrowheads="1"/>
          </p:cNvSpPr>
          <p:nvPr/>
        </p:nvSpPr>
        <p:spPr bwMode="auto">
          <a:xfrm>
            <a:off x="5334000" y="2292350"/>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113" name="Line 25"/>
          <p:cNvSpPr>
            <a:spLocks noChangeShapeType="1"/>
          </p:cNvSpPr>
          <p:nvPr/>
        </p:nvSpPr>
        <p:spPr bwMode="auto">
          <a:xfrm>
            <a:off x="5638800" y="6597650"/>
            <a:ext cx="1066800" cy="0"/>
          </a:xfrm>
          <a:prstGeom prst="line">
            <a:avLst/>
          </a:prstGeom>
          <a:noFill/>
          <a:ln w="57150">
            <a:solidFill>
              <a:schemeClr val="tx1"/>
            </a:solidFill>
            <a:round/>
            <a:headEnd type="none" w="med" len="med"/>
            <a:tailEnd type="triangle" w="med" len="med"/>
          </a:ln>
          <a:effectLst/>
        </p:spPr>
        <p:txBody>
          <a:bodyPr>
            <a:spAutoFit/>
          </a:bodyPr>
          <a:lstStyle/>
          <a:p>
            <a:endParaRPr lang="en-US"/>
          </a:p>
        </p:txBody>
      </p:sp>
      <p:sp>
        <p:nvSpPr>
          <p:cNvPr id="114" name="Text Box 26"/>
          <p:cNvSpPr txBox="1">
            <a:spLocks noChangeArrowheads="1"/>
          </p:cNvSpPr>
          <p:nvPr/>
        </p:nvSpPr>
        <p:spPr bwMode="auto">
          <a:xfrm>
            <a:off x="6781800" y="6445250"/>
            <a:ext cx="1557338" cy="336550"/>
          </a:xfrm>
          <a:prstGeom prst="rect">
            <a:avLst/>
          </a:prstGeom>
          <a:noFill/>
          <a:ln w="15875" algn="ctr">
            <a:noFill/>
            <a:miter lim="800000"/>
            <a:headEnd/>
            <a:tailEnd/>
          </a:ln>
          <a:effectLst/>
        </p:spPr>
        <p:txBody>
          <a:bodyPr>
            <a:spAutoFit/>
          </a:bodyPr>
          <a:lstStyle/>
          <a:p>
            <a:pPr>
              <a:spcBef>
                <a:spcPct val="50000"/>
              </a:spcBef>
            </a:pPr>
            <a:r>
              <a:rPr lang="en-US" sz="1600">
                <a:cs typeface="Arial" pitchFamily="34" charset="0"/>
              </a:rPr>
              <a:t>Is-A</a:t>
            </a:r>
          </a:p>
        </p:txBody>
      </p:sp>
      <p:sp>
        <p:nvSpPr>
          <p:cNvPr id="115" name="Text Box 27"/>
          <p:cNvSpPr txBox="1">
            <a:spLocks noChangeArrowheads="1"/>
          </p:cNvSpPr>
          <p:nvPr/>
        </p:nvSpPr>
        <p:spPr bwMode="auto">
          <a:xfrm>
            <a:off x="1828800" y="6445250"/>
            <a:ext cx="3200400" cy="336550"/>
          </a:xfrm>
          <a:prstGeom prst="rect">
            <a:avLst/>
          </a:prstGeom>
          <a:noFill/>
          <a:ln w="15875" algn="ctr">
            <a:noFill/>
            <a:miter lim="800000"/>
            <a:headEnd/>
            <a:tailEnd/>
          </a:ln>
          <a:effectLst/>
        </p:spPr>
        <p:txBody>
          <a:bodyPr>
            <a:spAutoFit/>
          </a:bodyPr>
          <a:lstStyle/>
          <a:p>
            <a:pPr>
              <a:spcBef>
                <a:spcPct val="50000"/>
              </a:spcBef>
            </a:pPr>
            <a:r>
              <a:rPr lang="en-US" sz="1600">
                <a:cs typeface="Arial" pitchFamily="34" charset="0"/>
              </a:rPr>
              <a:t>Uses-in-the-Implementation</a:t>
            </a:r>
          </a:p>
        </p:txBody>
      </p:sp>
      <p:sp>
        <p:nvSpPr>
          <p:cNvPr id="116" name="Oval 28"/>
          <p:cNvSpPr>
            <a:spLocks noChangeArrowheads="1"/>
          </p:cNvSpPr>
          <p:nvPr/>
        </p:nvSpPr>
        <p:spPr bwMode="auto">
          <a:xfrm>
            <a:off x="762000" y="6216650"/>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117" name="Text Box 29"/>
          <p:cNvSpPr txBox="1">
            <a:spLocks noChangeArrowheads="1"/>
          </p:cNvSpPr>
          <p:nvPr/>
        </p:nvSpPr>
        <p:spPr bwMode="auto">
          <a:xfrm>
            <a:off x="1828800" y="6140450"/>
            <a:ext cx="3048000" cy="336550"/>
          </a:xfrm>
          <a:prstGeom prst="rect">
            <a:avLst/>
          </a:prstGeom>
          <a:noFill/>
          <a:ln w="15875" algn="ctr">
            <a:noFill/>
            <a:miter lim="800000"/>
            <a:headEnd/>
            <a:tailEnd/>
          </a:ln>
          <a:effectLst/>
        </p:spPr>
        <p:txBody>
          <a:bodyPr>
            <a:spAutoFit/>
          </a:bodyPr>
          <a:lstStyle/>
          <a:p>
            <a:pPr>
              <a:spcBef>
                <a:spcPct val="50000"/>
              </a:spcBef>
            </a:pPr>
            <a:r>
              <a:rPr lang="en-US" sz="1600">
                <a:cs typeface="Arial" pitchFamily="34" charset="0"/>
              </a:rPr>
              <a:t>Uses-in-the-Interface</a:t>
            </a:r>
          </a:p>
        </p:txBody>
      </p:sp>
      <p:sp>
        <p:nvSpPr>
          <p:cNvPr id="118" name="Oval 30"/>
          <p:cNvSpPr>
            <a:spLocks noChangeArrowheads="1"/>
          </p:cNvSpPr>
          <p:nvPr/>
        </p:nvSpPr>
        <p:spPr bwMode="auto">
          <a:xfrm>
            <a:off x="762000" y="6526213"/>
            <a:ext cx="161925" cy="147637"/>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sp>
        <p:nvSpPr>
          <p:cNvPr id="119" name="Line 31"/>
          <p:cNvSpPr>
            <a:spLocks noChangeShapeType="1"/>
          </p:cNvSpPr>
          <p:nvPr/>
        </p:nvSpPr>
        <p:spPr bwMode="auto">
          <a:xfrm>
            <a:off x="919163" y="6292850"/>
            <a:ext cx="757237" cy="0"/>
          </a:xfrm>
          <a:prstGeom prst="line">
            <a:avLst/>
          </a:prstGeom>
          <a:noFill/>
          <a:ln w="15875">
            <a:solidFill>
              <a:schemeClr val="tx1"/>
            </a:solidFill>
            <a:round/>
            <a:headEnd/>
            <a:tailEnd/>
          </a:ln>
          <a:effectLst/>
        </p:spPr>
        <p:txBody>
          <a:bodyPr>
            <a:spAutoFit/>
          </a:bodyPr>
          <a:lstStyle/>
          <a:p>
            <a:endParaRPr lang="en-US"/>
          </a:p>
        </p:txBody>
      </p:sp>
      <p:sp>
        <p:nvSpPr>
          <p:cNvPr id="120" name="Line 32"/>
          <p:cNvSpPr>
            <a:spLocks noChangeShapeType="1"/>
          </p:cNvSpPr>
          <p:nvPr/>
        </p:nvSpPr>
        <p:spPr bwMode="auto">
          <a:xfrm>
            <a:off x="914400" y="6597650"/>
            <a:ext cx="762000" cy="0"/>
          </a:xfrm>
          <a:prstGeom prst="line">
            <a:avLst/>
          </a:prstGeom>
          <a:noFill/>
          <a:ln w="15875">
            <a:solidFill>
              <a:schemeClr val="tx1"/>
            </a:solidFill>
            <a:round/>
            <a:headEnd/>
            <a:tailEnd/>
          </a:ln>
          <a:effectLst/>
        </p:spPr>
        <p:txBody>
          <a:bodyPr>
            <a:spAutoFit/>
          </a:bodyPr>
          <a:lstStyle/>
          <a:p>
            <a:endParaRPr lang="en-US"/>
          </a:p>
        </p:txBody>
      </p:sp>
      <p:sp>
        <p:nvSpPr>
          <p:cNvPr id="130" name="Oval 43"/>
          <p:cNvSpPr>
            <a:spLocks noChangeArrowheads="1"/>
          </p:cNvSpPr>
          <p:nvPr/>
        </p:nvSpPr>
        <p:spPr bwMode="auto">
          <a:xfrm>
            <a:off x="6143625" y="5226050"/>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131" name="Line 44"/>
          <p:cNvSpPr>
            <a:spLocks noChangeShapeType="1"/>
          </p:cNvSpPr>
          <p:nvPr/>
        </p:nvSpPr>
        <p:spPr bwMode="auto">
          <a:xfrm flipH="1">
            <a:off x="4457700" y="5302250"/>
            <a:ext cx="1676400" cy="0"/>
          </a:xfrm>
          <a:prstGeom prst="line">
            <a:avLst/>
          </a:prstGeom>
          <a:noFill/>
          <a:ln w="19050">
            <a:solidFill>
              <a:schemeClr val="tx1"/>
            </a:solidFill>
            <a:prstDash val="dash"/>
            <a:round/>
            <a:headEnd type="none" w="sm" len="sm"/>
            <a:tailEnd type="none" w="lg" len="lg"/>
          </a:ln>
          <a:effectLst/>
        </p:spPr>
        <p:txBody>
          <a:bodyPr wrap="none"/>
          <a:lstStyle/>
          <a:p>
            <a:endParaRPr lang="en-US"/>
          </a:p>
        </p:txBody>
      </p:sp>
      <p:grpSp>
        <p:nvGrpSpPr>
          <p:cNvPr id="2" name="Group 48"/>
          <p:cNvGrpSpPr/>
          <p:nvPr/>
        </p:nvGrpSpPr>
        <p:grpSpPr>
          <a:xfrm>
            <a:off x="5648325" y="6172200"/>
            <a:ext cx="3114675" cy="336550"/>
            <a:chOff x="5648325" y="5835650"/>
            <a:chExt cx="3114675" cy="336550"/>
          </a:xfrm>
        </p:grpSpPr>
        <p:sp>
          <p:nvSpPr>
            <p:cNvPr id="132" name="Oval 45"/>
            <p:cNvSpPr>
              <a:spLocks noChangeArrowheads="1"/>
            </p:cNvSpPr>
            <p:nvPr/>
          </p:nvSpPr>
          <p:spPr bwMode="auto">
            <a:xfrm>
              <a:off x="5648325" y="5916613"/>
              <a:ext cx="161925" cy="147637"/>
            </a:xfrm>
            <a:prstGeom prst="ellipse">
              <a:avLst/>
            </a:prstGeom>
            <a:noFill/>
            <a:ln w="15875" algn="ctr">
              <a:solidFill>
                <a:schemeClr val="tx1"/>
              </a:solidFill>
              <a:round/>
              <a:headEnd/>
              <a:tailEnd/>
            </a:ln>
            <a:effectLst/>
          </p:spPr>
          <p:txBody>
            <a:bodyPr anchor="ctr">
              <a:spAutoFit/>
            </a:bodyPr>
            <a:lstStyle/>
            <a:p>
              <a:endParaRPr lang="en-US"/>
            </a:p>
          </p:txBody>
        </p:sp>
        <p:sp>
          <p:nvSpPr>
            <p:cNvPr id="133" name="Line 46"/>
            <p:cNvSpPr>
              <a:spLocks noChangeShapeType="1"/>
            </p:cNvSpPr>
            <p:nvPr/>
          </p:nvSpPr>
          <p:spPr bwMode="auto">
            <a:xfrm flipH="1">
              <a:off x="5791200" y="5988050"/>
              <a:ext cx="914400" cy="4763"/>
            </a:xfrm>
            <a:prstGeom prst="line">
              <a:avLst/>
            </a:prstGeom>
            <a:noFill/>
            <a:ln w="19050">
              <a:solidFill>
                <a:schemeClr val="tx1"/>
              </a:solidFill>
              <a:prstDash val="dash"/>
              <a:round/>
              <a:headEnd type="none" w="sm" len="sm"/>
              <a:tailEnd type="none" w="lg" len="lg"/>
            </a:ln>
            <a:effectLst/>
          </p:spPr>
          <p:txBody>
            <a:bodyPr wrap="none"/>
            <a:lstStyle/>
            <a:p>
              <a:endParaRPr lang="en-US"/>
            </a:p>
          </p:txBody>
        </p:sp>
        <p:sp>
          <p:nvSpPr>
            <p:cNvPr id="134" name="Text Box 47"/>
            <p:cNvSpPr txBox="1">
              <a:spLocks noChangeArrowheads="1"/>
            </p:cNvSpPr>
            <p:nvPr/>
          </p:nvSpPr>
          <p:spPr bwMode="auto">
            <a:xfrm>
              <a:off x="6781800" y="5835650"/>
              <a:ext cx="1981200" cy="336550"/>
            </a:xfrm>
            <a:prstGeom prst="rect">
              <a:avLst/>
            </a:prstGeom>
            <a:noFill/>
            <a:ln w="15875" algn="ctr">
              <a:noFill/>
              <a:miter lim="800000"/>
              <a:headEnd/>
              <a:tailEnd/>
            </a:ln>
            <a:effectLst/>
          </p:spPr>
          <p:txBody>
            <a:bodyPr>
              <a:spAutoFit/>
            </a:bodyPr>
            <a:lstStyle/>
            <a:p>
              <a:pPr>
                <a:spcBef>
                  <a:spcPct val="50000"/>
                </a:spcBef>
              </a:pPr>
              <a:r>
                <a:rPr lang="en-US" sz="1600" dirty="0">
                  <a:cs typeface="Arial" pitchFamily="34" charset="0"/>
                </a:rPr>
                <a:t>Uses in name only</a:t>
              </a:r>
            </a:p>
          </p:txBody>
        </p:sp>
      </p:grpSp>
      <p:sp>
        <p:nvSpPr>
          <p:cNvPr id="135" name="Oval 48"/>
          <p:cNvSpPr>
            <a:spLocks noChangeArrowheads="1"/>
          </p:cNvSpPr>
          <p:nvPr/>
        </p:nvSpPr>
        <p:spPr bwMode="auto">
          <a:xfrm>
            <a:off x="1981200" y="2330450"/>
            <a:ext cx="161925" cy="147638"/>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sp>
        <p:nvSpPr>
          <p:cNvPr id="136" name="Line 49"/>
          <p:cNvSpPr>
            <a:spLocks noChangeShapeType="1"/>
          </p:cNvSpPr>
          <p:nvPr/>
        </p:nvSpPr>
        <p:spPr bwMode="auto">
          <a:xfrm flipV="1">
            <a:off x="2057400" y="2387600"/>
            <a:ext cx="0" cy="457200"/>
          </a:xfrm>
          <a:prstGeom prst="line">
            <a:avLst/>
          </a:prstGeom>
          <a:noFill/>
          <a:ln w="12700">
            <a:solidFill>
              <a:schemeClr val="tx1"/>
            </a:solidFill>
            <a:round/>
            <a:headEnd type="none" w="sm" len="sm"/>
            <a:tailEnd type="none" w="lg" len="lg"/>
          </a:ln>
          <a:effectLst/>
        </p:spPr>
        <p:txBody>
          <a:bodyPr wrap="none"/>
          <a:lstStyle/>
          <a:p>
            <a:endParaRPr lang="en-US"/>
          </a:p>
        </p:txBody>
      </p:sp>
      <p:grpSp>
        <p:nvGrpSpPr>
          <p:cNvPr id="3" name="Group 45"/>
          <p:cNvGrpSpPr/>
          <p:nvPr/>
        </p:nvGrpSpPr>
        <p:grpSpPr>
          <a:xfrm>
            <a:off x="5638800" y="5911850"/>
            <a:ext cx="2700338" cy="336550"/>
            <a:chOff x="5638800" y="6140450"/>
            <a:chExt cx="2700338" cy="336550"/>
          </a:xfrm>
        </p:grpSpPr>
        <p:sp>
          <p:nvSpPr>
            <p:cNvPr id="129" name="Line 42"/>
            <p:cNvSpPr>
              <a:spLocks noChangeShapeType="1"/>
            </p:cNvSpPr>
            <p:nvPr/>
          </p:nvSpPr>
          <p:spPr bwMode="auto">
            <a:xfrm>
              <a:off x="5638800" y="6292850"/>
              <a:ext cx="1066800" cy="0"/>
            </a:xfrm>
            <a:prstGeom prst="line">
              <a:avLst/>
            </a:prstGeom>
            <a:noFill/>
            <a:ln w="57150">
              <a:solidFill>
                <a:schemeClr val="tx1"/>
              </a:solidFill>
              <a:round/>
              <a:headEnd/>
              <a:tailEnd type="triangle" w="lg" len="lg"/>
            </a:ln>
            <a:effectLst/>
          </p:spPr>
          <p:txBody>
            <a:bodyPr>
              <a:spAutoFit/>
            </a:bodyPr>
            <a:lstStyle/>
            <a:p>
              <a:endParaRPr lang="en-US"/>
            </a:p>
          </p:txBody>
        </p:sp>
        <p:sp>
          <p:nvSpPr>
            <p:cNvPr id="137" name="Text Box 50"/>
            <p:cNvSpPr txBox="1">
              <a:spLocks noChangeArrowheads="1"/>
            </p:cNvSpPr>
            <p:nvPr/>
          </p:nvSpPr>
          <p:spPr bwMode="auto">
            <a:xfrm>
              <a:off x="6781800" y="6140450"/>
              <a:ext cx="1557338" cy="336550"/>
            </a:xfrm>
            <a:prstGeom prst="rect">
              <a:avLst/>
            </a:prstGeom>
            <a:noFill/>
            <a:ln w="15875" algn="ctr">
              <a:noFill/>
              <a:miter lim="800000"/>
              <a:headEnd/>
              <a:tailEnd/>
            </a:ln>
            <a:effectLst/>
          </p:spPr>
          <p:txBody>
            <a:bodyPr>
              <a:spAutoFit/>
            </a:bodyPr>
            <a:lstStyle/>
            <a:p>
              <a:pPr>
                <a:spcBef>
                  <a:spcPct val="50000"/>
                </a:spcBef>
              </a:pPr>
              <a:r>
                <a:rPr lang="en-US" sz="1600">
                  <a:cs typeface="Arial" pitchFamily="34" charset="0"/>
                </a:rPr>
                <a:t>Depends-On</a:t>
              </a:r>
            </a:p>
          </p:txBody>
        </p:sp>
      </p:grpSp>
      <p:sp>
        <p:nvSpPr>
          <p:cNvPr id="58" name="AutoShape 9"/>
          <p:cNvSpPr>
            <a:spLocks noChangeArrowheads="1"/>
          </p:cNvSpPr>
          <p:nvPr/>
        </p:nvSpPr>
        <p:spPr bwMode="auto">
          <a:xfrm>
            <a:off x="5249863" y="1747838"/>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Polygon</a:t>
            </a:r>
            <a:endParaRPr lang="en-US" sz="2400" b="1" dirty="0">
              <a:latin typeface="Courier New" pitchFamily="49" charset="0"/>
              <a:cs typeface="Courier New" pitchFamily="49" charset="0"/>
            </a:endParaRPr>
          </a:p>
        </p:txBody>
      </p:sp>
      <p:sp>
        <p:nvSpPr>
          <p:cNvPr id="51" name="AutoShape 6"/>
          <p:cNvSpPr>
            <a:spLocks noChangeArrowheads="1"/>
          </p:cNvSpPr>
          <p:nvPr/>
        </p:nvSpPr>
        <p:spPr bwMode="auto">
          <a:xfrm>
            <a:off x="3103563" y="5027613"/>
            <a:ext cx="1346200" cy="55245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Point</a:t>
            </a:r>
            <a:endParaRPr lang="en-US" sz="2400" b="1" dirty="0">
              <a:latin typeface="Courier New" pitchFamily="49" charset="0"/>
              <a:cs typeface="Courier New" pitchFamily="49" charset="0"/>
            </a:endParaRP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165</a:t>
            </a:fld>
            <a:endParaRPr lang="en-US"/>
          </a:p>
        </p:txBody>
      </p:sp>
    </p:spTree>
    <p:extLst>
      <p:ext uri="{BB962C8B-B14F-4D97-AF65-F5344CB8AC3E}">
        <p14:creationId xmlns:p14="http://schemas.microsoft.com/office/powerpoint/2010/main" val="2098373093"/>
      </p:ext>
    </p:extLst>
  </p:cSld>
  <p:clrMapOvr>
    <a:masterClrMapping/>
  </p:clrMapOvr>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 name="Line 39"/>
          <p:cNvSpPr>
            <a:spLocks noChangeShapeType="1"/>
          </p:cNvSpPr>
          <p:nvPr/>
        </p:nvSpPr>
        <p:spPr bwMode="auto">
          <a:xfrm>
            <a:off x="1828800" y="3549650"/>
            <a:ext cx="1219200" cy="1295400"/>
          </a:xfrm>
          <a:prstGeom prst="line">
            <a:avLst/>
          </a:prstGeom>
          <a:noFill/>
          <a:ln w="76200">
            <a:solidFill>
              <a:schemeClr val="tx1"/>
            </a:solidFill>
            <a:round/>
            <a:headEnd/>
            <a:tailEnd type="triangle" w="lg" len="lg"/>
          </a:ln>
          <a:effectLst/>
        </p:spPr>
        <p:txBody>
          <a:bodyPr>
            <a:spAutoFit/>
          </a:bodyPr>
          <a:lstStyle/>
          <a:p>
            <a:endParaRPr lang="en-US"/>
          </a:p>
        </p:txBody>
      </p:sp>
      <p:sp>
        <p:nvSpPr>
          <p:cNvPr id="127" name="Line 40"/>
          <p:cNvSpPr>
            <a:spLocks noChangeShapeType="1"/>
          </p:cNvSpPr>
          <p:nvPr/>
        </p:nvSpPr>
        <p:spPr bwMode="auto">
          <a:xfrm flipH="1">
            <a:off x="3467100" y="1873250"/>
            <a:ext cx="1447800" cy="0"/>
          </a:xfrm>
          <a:prstGeom prst="line">
            <a:avLst/>
          </a:prstGeom>
          <a:noFill/>
          <a:ln w="76200">
            <a:solidFill>
              <a:schemeClr val="tx1"/>
            </a:solidFill>
            <a:round/>
            <a:headEnd/>
            <a:tailEnd type="triangle" w="lg" len="lg"/>
          </a:ln>
          <a:effectLst/>
        </p:spPr>
        <p:txBody>
          <a:bodyPr>
            <a:spAutoFit/>
          </a:bodyPr>
          <a:lstStyle/>
          <a:p>
            <a:endParaRPr lang="en-US"/>
          </a:p>
        </p:txBody>
      </p:sp>
      <p:sp>
        <p:nvSpPr>
          <p:cNvPr id="128" name="Line 41"/>
          <p:cNvSpPr>
            <a:spLocks noChangeShapeType="1"/>
          </p:cNvSpPr>
          <p:nvPr/>
        </p:nvSpPr>
        <p:spPr bwMode="auto">
          <a:xfrm flipH="1">
            <a:off x="3962400" y="2286000"/>
            <a:ext cx="1143000" cy="2559050"/>
          </a:xfrm>
          <a:prstGeom prst="line">
            <a:avLst/>
          </a:prstGeom>
          <a:noFill/>
          <a:ln w="76200">
            <a:solidFill>
              <a:schemeClr val="tx1"/>
            </a:solidFill>
            <a:round/>
            <a:headEnd/>
            <a:tailEnd type="triangle" w="lg" len="lg"/>
          </a:ln>
          <a:effectLst/>
        </p:spPr>
        <p:txBody>
          <a:bodyPr wrap="square">
            <a:spAutoFit/>
          </a:bodyPr>
          <a:lstStyle/>
          <a:p>
            <a:endParaRPr lang="en-US"/>
          </a:p>
        </p:txBody>
      </p:sp>
      <p:sp>
        <p:nvSpPr>
          <p:cNvPr id="125" name="Line 38"/>
          <p:cNvSpPr>
            <a:spLocks noChangeShapeType="1"/>
          </p:cNvSpPr>
          <p:nvPr/>
        </p:nvSpPr>
        <p:spPr bwMode="auto">
          <a:xfrm>
            <a:off x="7486650" y="2352675"/>
            <a:ext cx="76200" cy="2514600"/>
          </a:xfrm>
          <a:prstGeom prst="line">
            <a:avLst/>
          </a:prstGeom>
          <a:noFill/>
          <a:ln w="76200">
            <a:solidFill>
              <a:schemeClr val="tx1"/>
            </a:solidFill>
            <a:round/>
            <a:headEnd/>
            <a:tailEnd type="triangle" w="lg" len="lg"/>
          </a:ln>
          <a:effectLst/>
        </p:spPr>
        <p:txBody>
          <a:bodyPr wrap="square">
            <a:spAutoFit/>
          </a:bodyPr>
          <a:lstStyle/>
          <a:p>
            <a:endParaRPr lang="en-US"/>
          </a:p>
        </p:txBody>
      </p:sp>
      <p:sp>
        <p:nvSpPr>
          <p:cNvPr id="47" name="Rectangle 2"/>
          <p:cNvSpPr>
            <a:spLocks noChangeArrowheads="1"/>
          </p:cNvSpPr>
          <p:nvPr/>
        </p:nvSpPr>
        <p:spPr bwMode="auto">
          <a:xfrm>
            <a:off x="5953125" y="4845050"/>
            <a:ext cx="2047875" cy="909638"/>
          </a:xfrm>
          <a:prstGeom prst="rect">
            <a:avLst/>
          </a:prstGeom>
          <a:solidFill>
            <a:schemeClr val="bg1">
              <a:lumMod val="85000"/>
            </a:schemeClr>
          </a:solidFill>
          <a:ln w="6350" algn="ctr">
            <a:solidFill>
              <a:srgbClr val="800000"/>
            </a:solidFill>
            <a:miter lim="800000"/>
            <a:headEnd/>
            <a:tailEnd/>
          </a:ln>
          <a:effectLst/>
        </p:spPr>
        <p:txBody>
          <a:bodyPr wrap="none" anchor="ctr"/>
          <a:lstStyle/>
          <a:p>
            <a:endParaRPr lang="en-US"/>
          </a:p>
        </p:txBody>
      </p:sp>
      <p:sp>
        <p:nvSpPr>
          <p:cNvPr id="50" name="Rectangle 5"/>
          <p:cNvSpPr>
            <a:spLocks noChangeArrowheads="1"/>
          </p:cNvSpPr>
          <p:nvPr/>
        </p:nvSpPr>
        <p:spPr bwMode="auto">
          <a:xfrm>
            <a:off x="2752725" y="4849813"/>
            <a:ext cx="2047875" cy="909637"/>
          </a:xfrm>
          <a:prstGeom prst="rect">
            <a:avLst/>
          </a:prstGeom>
          <a:solidFill>
            <a:schemeClr val="bg1">
              <a:lumMod val="85000"/>
            </a:schemeClr>
          </a:solidFill>
          <a:ln w="6350" algn="ctr">
            <a:solidFill>
              <a:srgbClr val="800000"/>
            </a:solidFill>
            <a:miter lim="800000"/>
            <a:headEnd/>
            <a:tailEnd/>
          </a:ln>
          <a:effectLst/>
        </p:spPr>
        <p:txBody>
          <a:bodyPr wrap="none" anchor="ctr"/>
          <a:lstStyle/>
          <a:p>
            <a:endParaRPr lang="en-US"/>
          </a:p>
        </p:txBody>
      </p:sp>
      <p:sp>
        <p:nvSpPr>
          <p:cNvPr id="53" name="Rectangle 8"/>
          <p:cNvSpPr>
            <a:spLocks noChangeArrowheads="1"/>
          </p:cNvSpPr>
          <p:nvPr/>
        </p:nvSpPr>
        <p:spPr bwMode="auto">
          <a:xfrm>
            <a:off x="4876800" y="1573213"/>
            <a:ext cx="2771775" cy="909637"/>
          </a:xfrm>
          <a:prstGeom prst="rect">
            <a:avLst/>
          </a:prstGeom>
          <a:solidFill>
            <a:schemeClr val="bg1">
              <a:lumMod val="85000"/>
            </a:schemeClr>
          </a:solidFill>
          <a:ln w="6350" algn="ctr">
            <a:solidFill>
              <a:srgbClr val="800000"/>
            </a:solidFill>
            <a:miter lim="800000"/>
            <a:headEnd/>
            <a:tailEnd/>
          </a:ln>
          <a:effectLst/>
        </p:spPr>
        <p:txBody>
          <a:bodyPr wrap="none" anchor="ctr"/>
          <a:lstStyle/>
          <a:p>
            <a:endParaRPr lang="en-US"/>
          </a:p>
        </p:txBody>
      </p:sp>
      <p:sp>
        <p:nvSpPr>
          <p:cNvPr id="99" name="Rectangle 11"/>
          <p:cNvSpPr>
            <a:spLocks noChangeArrowheads="1"/>
          </p:cNvSpPr>
          <p:nvPr/>
        </p:nvSpPr>
        <p:spPr bwMode="auto">
          <a:xfrm>
            <a:off x="685800" y="1568450"/>
            <a:ext cx="2768600" cy="2006600"/>
          </a:xfrm>
          <a:prstGeom prst="rect">
            <a:avLst/>
          </a:prstGeom>
          <a:solidFill>
            <a:schemeClr val="bg1">
              <a:lumMod val="85000"/>
            </a:schemeClr>
          </a:solidFill>
          <a:ln w="6350" algn="ctr">
            <a:solidFill>
              <a:srgbClr val="800000"/>
            </a:solidFill>
            <a:miter lim="800000"/>
            <a:headEnd/>
            <a:tailEnd/>
          </a:ln>
          <a:effectLst/>
        </p:spPr>
        <p:txBody>
          <a:bodyPr wrap="none" anchor="ctr"/>
          <a:lstStyle/>
          <a:p>
            <a:endParaRPr lang="en-US" dirty="0"/>
          </a:p>
        </p:txBody>
      </p: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dirty="0" smtClean="0">
                <a:solidFill>
                  <a:schemeClr val="accent2"/>
                </a:solidFill>
              </a:rPr>
              <a:t>Level Numbers</a:t>
            </a:r>
            <a:endParaRPr lang="en-US" sz="4000" dirty="0" smtClean="0"/>
          </a:p>
        </p:txBody>
      </p:sp>
      <p:sp>
        <p:nvSpPr>
          <p:cNvPr id="48" name="AutoShape 3"/>
          <p:cNvSpPr>
            <a:spLocks noChangeArrowheads="1"/>
          </p:cNvSpPr>
          <p:nvPr/>
        </p:nvSpPr>
        <p:spPr bwMode="auto">
          <a:xfrm>
            <a:off x="6303963" y="5019675"/>
            <a:ext cx="1346200" cy="55245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Shape</a:t>
            </a:r>
            <a:endParaRPr lang="en-US" sz="2400" b="1" dirty="0">
              <a:latin typeface="Courier New" pitchFamily="49" charset="0"/>
              <a:cs typeface="Courier New" pitchFamily="49" charset="0"/>
            </a:endParaRPr>
          </a:p>
        </p:txBody>
      </p:sp>
      <p:sp>
        <p:nvSpPr>
          <p:cNvPr id="100" name="AutoShape 12"/>
          <p:cNvSpPr>
            <a:spLocks noChangeArrowheads="1"/>
          </p:cNvSpPr>
          <p:nvPr/>
        </p:nvSpPr>
        <p:spPr bwMode="auto">
          <a:xfrm>
            <a:off x="1057275" y="1766888"/>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PointList</a:t>
            </a:r>
            <a:endParaRPr lang="en-US" sz="2400" b="1" dirty="0">
              <a:latin typeface="Courier New" pitchFamily="49" charset="0"/>
              <a:cs typeface="Courier New" pitchFamily="49" charset="0"/>
            </a:endParaRPr>
          </a:p>
        </p:txBody>
      </p:sp>
      <p:sp>
        <p:nvSpPr>
          <p:cNvPr id="101" name="AutoShape 13"/>
          <p:cNvSpPr>
            <a:spLocks noChangeArrowheads="1"/>
          </p:cNvSpPr>
          <p:nvPr/>
        </p:nvSpPr>
        <p:spPr bwMode="auto">
          <a:xfrm>
            <a:off x="1057275" y="2843213"/>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PointList_Link</a:t>
            </a:r>
            <a:endParaRPr lang="en-US" b="1" dirty="0">
              <a:latin typeface="Courier New" pitchFamily="49" charset="0"/>
              <a:cs typeface="Courier New" pitchFamily="49" charset="0"/>
            </a:endParaRPr>
          </a:p>
        </p:txBody>
      </p:sp>
      <p:sp>
        <p:nvSpPr>
          <p:cNvPr id="104" name="Line 16"/>
          <p:cNvSpPr>
            <a:spLocks noChangeShapeType="1"/>
          </p:cNvSpPr>
          <p:nvPr/>
        </p:nvSpPr>
        <p:spPr bwMode="auto">
          <a:xfrm flipH="1">
            <a:off x="4238625" y="2444750"/>
            <a:ext cx="1143000" cy="2667000"/>
          </a:xfrm>
          <a:prstGeom prst="line">
            <a:avLst/>
          </a:prstGeom>
          <a:noFill/>
          <a:ln w="12700">
            <a:solidFill>
              <a:schemeClr val="tx1"/>
            </a:solidFill>
            <a:round/>
            <a:headEnd type="none" w="sm" len="sm"/>
            <a:tailEnd type="none" w="lg" len="lg"/>
          </a:ln>
          <a:effectLst/>
        </p:spPr>
        <p:txBody>
          <a:bodyPr wrap="none"/>
          <a:lstStyle/>
          <a:p>
            <a:endParaRPr lang="en-US"/>
          </a:p>
        </p:txBody>
      </p:sp>
      <p:sp>
        <p:nvSpPr>
          <p:cNvPr id="105" name="Line 17"/>
          <p:cNvSpPr>
            <a:spLocks noChangeShapeType="1"/>
          </p:cNvSpPr>
          <p:nvPr/>
        </p:nvSpPr>
        <p:spPr bwMode="auto">
          <a:xfrm>
            <a:off x="6248400" y="2228850"/>
            <a:ext cx="609600" cy="2787650"/>
          </a:xfrm>
          <a:prstGeom prst="line">
            <a:avLst/>
          </a:prstGeom>
          <a:noFill/>
          <a:ln w="57150">
            <a:solidFill>
              <a:schemeClr val="tx1"/>
            </a:solidFill>
            <a:round/>
            <a:headEnd type="none" w="med" len="med"/>
            <a:tailEnd type="triangle" w="med" len="med"/>
          </a:ln>
          <a:effectLst/>
        </p:spPr>
        <p:txBody>
          <a:bodyPr wrap="square">
            <a:spAutoFit/>
          </a:bodyPr>
          <a:lstStyle/>
          <a:p>
            <a:endParaRPr lang="en-US"/>
          </a:p>
        </p:txBody>
      </p:sp>
      <p:sp>
        <p:nvSpPr>
          <p:cNvPr id="106" name="Oval 18"/>
          <p:cNvSpPr>
            <a:spLocks noChangeArrowheads="1"/>
          </p:cNvSpPr>
          <p:nvPr/>
        </p:nvSpPr>
        <p:spPr bwMode="auto">
          <a:xfrm>
            <a:off x="5095875" y="1949450"/>
            <a:ext cx="161925" cy="147638"/>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sp>
        <p:nvSpPr>
          <p:cNvPr id="107" name="Oval 19"/>
          <p:cNvSpPr>
            <a:spLocks noChangeArrowheads="1"/>
          </p:cNvSpPr>
          <p:nvPr/>
        </p:nvSpPr>
        <p:spPr bwMode="auto">
          <a:xfrm>
            <a:off x="1981200" y="3406775"/>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108" name="Line 20"/>
          <p:cNvSpPr>
            <a:spLocks noChangeShapeType="1"/>
          </p:cNvSpPr>
          <p:nvPr/>
        </p:nvSpPr>
        <p:spPr bwMode="auto">
          <a:xfrm>
            <a:off x="2105025" y="3533775"/>
            <a:ext cx="1533525" cy="1600200"/>
          </a:xfrm>
          <a:prstGeom prst="line">
            <a:avLst/>
          </a:prstGeom>
          <a:noFill/>
          <a:ln w="12700">
            <a:solidFill>
              <a:schemeClr val="tx1"/>
            </a:solidFill>
            <a:round/>
            <a:headEnd type="none" w="sm" len="sm"/>
            <a:tailEnd type="none" w="lg" len="lg"/>
          </a:ln>
          <a:effectLst/>
        </p:spPr>
        <p:txBody>
          <a:bodyPr wrap="none"/>
          <a:lstStyle/>
          <a:p>
            <a:endParaRPr lang="en-US"/>
          </a:p>
        </p:txBody>
      </p:sp>
      <p:sp>
        <p:nvSpPr>
          <p:cNvPr id="109" name="Line 21"/>
          <p:cNvSpPr>
            <a:spLocks noChangeShapeType="1"/>
          </p:cNvSpPr>
          <p:nvPr/>
        </p:nvSpPr>
        <p:spPr bwMode="auto">
          <a:xfrm flipH="1">
            <a:off x="3095625" y="2025650"/>
            <a:ext cx="2133600" cy="0"/>
          </a:xfrm>
          <a:prstGeom prst="line">
            <a:avLst/>
          </a:prstGeom>
          <a:noFill/>
          <a:ln w="12700">
            <a:solidFill>
              <a:schemeClr val="tx1"/>
            </a:solidFill>
            <a:round/>
            <a:headEnd type="none" w="sm" len="sm"/>
            <a:tailEnd type="none" w="lg" len="lg"/>
          </a:ln>
          <a:effectLst/>
        </p:spPr>
        <p:txBody>
          <a:bodyPr wrap="none"/>
          <a:lstStyle/>
          <a:p>
            <a:endParaRPr lang="en-US"/>
          </a:p>
        </p:txBody>
      </p:sp>
      <p:sp>
        <p:nvSpPr>
          <p:cNvPr id="110" name="Oval 22"/>
          <p:cNvSpPr>
            <a:spLocks noChangeArrowheads="1"/>
          </p:cNvSpPr>
          <p:nvPr/>
        </p:nvSpPr>
        <p:spPr bwMode="auto">
          <a:xfrm>
            <a:off x="2952750" y="2254250"/>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111" name="Line 23"/>
          <p:cNvSpPr>
            <a:spLocks noChangeShapeType="1"/>
          </p:cNvSpPr>
          <p:nvPr/>
        </p:nvSpPr>
        <p:spPr bwMode="auto">
          <a:xfrm>
            <a:off x="3057525" y="2400300"/>
            <a:ext cx="685800" cy="2667000"/>
          </a:xfrm>
          <a:prstGeom prst="line">
            <a:avLst/>
          </a:prstGeom>
          <a:noFill/>
          <a:ln w="12700">
            <a:solidFill>
              <a:schemeClr val="tx1"/>
            </a:solidFill>
            <a:round/>
            <a:headEnd type="none" w="sm" len="sm"/>
            <a:tailEnd type="none" w="lg" len="lg"/>
          </a:ln>
          <a:effectLst/>
        </p:spPr>
        <p:txBody>
          <a:bodyPr wrap="none"/>
          <a:lstStyle/>
          <a:p>
            <a:endParaRPr lang="en-US"/>
          </a:p>
        </p:txBody>
      </p:sp>
      <p:sp>
        <p:nvSpPr>
          <p:cNvPr id="112" name="Oval 24"/>
          <p:cNvSpPr>
            <a:spLocks noChangeArrowheads="1"/>
          </p:cNvSpPr>
          <p:nvPr/>
        </p:nvSpPr>
        <p:spPr bwMode="auto">
          <a:xfrm>
            <a:off x="5334000" y="2292350"/>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113" name="Line 25"/>
          <p:cNvSpPr>
            <a:spLocks noChangeShapeType="1"/>
          </p:cNvSpPr>
          <p:nvPr/>
        </p:nvSpPr>
        <p:spPr bwMode="auto">
          <a:xfrm>
            <a:off x="5638800" y="6597650"/>
            <a:ext cx="1066800" cy="0"/>
          </a:xfrm>
          <a:prstGeom prst="line">
            <a:avLst/>
          </a:prstGeom>
          <a:noFill/>
          <a:ln w="57150">
            <a:solidFill>
              <a:schemeClr val="tx1"/>
            </a:solidFill>
            <a:round/>
            <a:headEnd type="none" w="med" len="med"/>
            <a:tailEnd type="triangle" w="med" len="med"/>
          </a:ln>
          <a:effectLst/>
        </p:spPr>
        <p:txBody>
          <a:bodyPr>
            <a:spAutoFit/>
          </a:bodyPr>
          <a:lstStyle/>
          <a:p>
            <a:endParaRPr lang="en-US"/>
          </a:p>
        </p:txBody>
      </p:sp>
      <p:sp>
        <p:nvSpPr>
          <p:cNvPr id="114" name="Text Box 26"/>
          <p:cNvSpPr txBox="1">
            <a:spLocks noChangeArrowheads="1"/>
          </p:cNvSpPr>
          <p:nvPr/>
        </p:nvSpPr>
        <p:spPr bwMode="auto">
          <a:xfrm>
            <a:off x="6781800" y="6445250"/>
            <a:ext cx="1557338" cy="336550"/>
          </a:xfrm>
          <a:prstGeom prst="rect">
            <a:avLst/>
          </a:prstGeom>
          <a:noFill/>
          <a:ln w="15875" algn="ctr">
            <a:noFill/>
            <a:miter lim="800000"/>
            <a:headEnd/>
            <a:tailEnd/>
          </a:ln>
          <a:effectLst/>
        </p:spPr>
        <p:txBody>
          <a:bodyPr>
            <a:spAutoFit/>
          </a:bodyPr>
          <a:lstStyle/>
          <a:p>
            <a:pPr>
              <a:spcBef>
                <a:spcPct val="50000"/>
              </a:spcBef>
            </a:pPr>
            <a:r>
              <a:rPr lang="en-US" sz="1600">
                <a:cs typeface="Arial" pitchFamily="34" charset="0"/>
              </a:rPr>
              <a:t>Is-A</a:t>
            </a:r>
          </a:p>
        </p:txBody>
      </p:sp>
      <p:sp>
        <p:nvSpPr>
          <p:cNvPr id="115" name="Text Box 27"/>
          <p:cNvSpPr txBox="1">
            <a:spLocks noChangeArrowheads="1"/>
          </p:cNvSpPr>
          <p:nvPr/>
        </p:nvSpPr>
        <p:spPr bwMode="auto">
          <a:xfrm>
            <a:off x="1828800" y="6445250"/>
            <a:ext cx="3200400" cy="336550"/>
          </a:xfrm>
          <a:prstGeom prst="rect">
            <a:avLst/>
          </a:prstGeom>
          <a:noFill/>
          <a:ln w="15875" algn="ctr">
            <a:noFill/>
            <a:miter lim="800000"/>
            <a:headEnd/>
            <a:tailEnd/>
          </a:ln>
          <a:effectLst/>
        </p:spPr>
        <p:txBody>
          <a:bodyPr>
            <a:spAutoFit/>
          </a:bodyPr>
          <a:lstStyle/>
          <a:p>
            <a:pPr>
              <a:spcBef>
                <a:spcPct val="50000"/>
              </a:spcBef>
            </a:pPr>
            <a:r>
              <a:rPr lang="en-US" sz="1600">
                <a:cs typeface="Arial" pitchFamily="34" charset="0"/>
              </a:rPr>
              <a:t>Uses-in-the-Implementation</a:t>
            </a:r>
          </a:p>
        </p:txBody>
      </p:sp>
      <p:sp>
        <p:nvSpPr>
          <p:cNvPr id="116" name="Oval 28"/>
          <p:cNvSpPr>
            <a:spLocks noChangeArrowheads="1"/>
          </p:cNvSpPr>
          <p:nvPr/>
        </p:nvSpPr>
        <p:spPr bwMode="auto">
          <a:xfrm>
            <a:off x="762000" y="6216650"/>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117" name="Text Box 29"/>
          <p:cNvSpPr txBox="1">
            <a:spLocks noChangeArrowheads="1"/>
          </p:cNvSpPr>
          <p:nvPr/>
        </p:nvSpPr>
        <p:spPr bwMode="auto">
          <a:xfrm>
            <a:off x="1828800" y="6140450"/>
            <a:ext cx="3048000" cy="336550"/>
          </a:xfrm>
          <a:prstGeom prst="rect">
            <a:avLst/>
          </a:prstGeom>
          <a:noFill/>
          <a:ln w="15875" algn="ctr">
            <a:noFill/>
            <a:miter lim="800000"/>
            <a:headEnd/>
            <a:tailEnd/>
          </a:ln>
          <a:effectLst/>
        </p:spPr>
        <p:txBody>
          <a:bodyPr>
            <a:spAutoFit/>
          </a:bodyPr>
          <a:lstStyle/>
          <a:p>
            <a:pPr>
              <a:spcBef>
                <a:spcPct val="50000"/>
              </a:spcBef>
            </a:pPr>
            <a:r>
              <a:rPr lang="en-US" sz="1600">
                <a:cs typeface="Arial" pitchFamily="34" charset="0"/>
              </a:rPr>
              <a:t>Uses-in-the-Interface</a:t>
            </a:r>
          </a:p>
        </p:txBody>
      </p:sp>
      <p:sp>
        <p:nvSpPr>
          <p:cNvPr id="118" name="Oval 30"/>
          <p:cNvSpPr>
            <a:spLocks noChangeArrowheads="1"/>
          </p:cNvSpPr>
          <p:nvPr/>
        </p:nvSpPr>
        <p:spPr bwMode="auto">
          <a:xfrm>
            <a:off x="762000" y="6526213"/>
            <a:ext cx="161925" cy="147637"/>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sp>
        <p:nvSpPr>
          <p:cNvPr id="119" name="Line 31"/>
          <p:cNvSpPr>
            <a:spLocks noChangeShapeType="1"/>
          </p:cNvSpPr>
          <p:nvPr/>
        </p:nvSpPr>
        <p:spPr bwMode="auto">
          <a:xfrm>
            <a:off x="919163" y="6292850"/>
            <a:ext cx="757237" cy="0"/>
          </a:xfrm>
          <a:prstGeom prst="line">
            <a:avLst/>
          </a:prstGeom>
          <a:noFill/>
          <a:ln w="15875">
            <a:solidFill>
              <a:schemeClr val="tx1"/>
            </a:solidFill>
            <a:round/>
            <a:headEnd/>
            <a:tailEnd/>
          </a:ln>
          <a:effectLst/>
        </p:spPr>
        <p:txBody>
          <a:bodyPr>
            <a:spAutoFit/>
          </a:bodyPr>
          <a:lstStyle/>
          <a:p>
            <a:endParaRPr lang="en-US"/>
          </a:p>
        </p:txBody>
      </p:sp>
      <p:sp>
        <p:nvSpPr>
          <p:cNvPr id="120" name="Line 32"/>
          <p:cNvSpPr>
            <a:spLocks noChangeShapeType="1"/>
          </p:cNvSpPr>
          <p:nvPr/>
        </p:nvSpPr>
        <p:spPr bwMode="auto">
          <a:xfrm>
            <a:off x="914400" y="6597650"/>
            <a:ext cx="762000" cy="0"/>
          </a:xfrm>
          <a:prstGeom prst="line">
            <a:avLst/>
          </a:prstGeom>
          <a:noFill/>
          <a:ln w="15875">
            <a:solidFill>
              <a:schemeClr val="tx1"/>
            </a:solidFill>
            <a:round/>
            <a:headEnd/>
            <a:tailEnd/>
          </a:ln>
          <a:effectLst/>
        </p:spPr>
        <p:txBody>
          <a:bodyPr>
            <a:spAutoFit/>
          </a:bodyPr>
          <a:lstStyle/>
          <a:p>
            <a:endParaRPr lang="en-US"/>
          </a:p>
        </p:txBody>
      </p:sp>
      <p:sp>
        <p:nvSpPr>
          <p:cNvPr id="130" name="Oval 43"/>
          <p:cNvSpPr>
            <a:spLocks noChangeArrowheads="1"/>
          </p:cNvSpPr>
          <p:nvPr/>
        </p:nvSpPr>
        <p:spPr bwMode="auto">
          <a:xfrm>
            <a:off x="6143625" y="5226050"/>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131" name="Line 44"/>
          <p:cNvSpPr>
            <a:spLocks noChangeShapeType="1"/>
          </p:cNvSpPr>
          <p:nvPr/>
        </p:nvSpPr>
        <p:spPr bwMode="auto">
          <a:xfrm flipH="1">
            <a:off x="4457700" y="5302250"/>
            <a:ext cx="1676400" cy="0"/>
          </a:xfrm>
          <a:prstGeom prst="line">
            <a:avLst/>
          </a:prstGeom>
          <a:noFill/>
          <a:ln w="19050">
            <a:solidFill>
              <a:schemeClr val="tx1"/>
            </a:solidFill>
            <a:prstDash val="dash"/>
            <a:round/>
            <a:headEnd type="none" w="sm" len="sm"/>
            <a:tailEnd type="none" w="lg" len="lg"/>
          </a:ln>
          <a:effectLst/>
        </p:spPr>
        <p:txBody>
          <a:bodyPr wrap="none"/>
          <a:lstStyle/>
          <a:p>
            <a:endParaRPr lang="en-US"/>
          </a:p>
        </p:txBody>
      </p:sp>
      <p:grpSp>
        <p:nvGrpSpPr>
          <p:cNvPr id="2" name="Group 48"/>
          <p:cNvGrpSpPr/>
          <p:nvPr/>
        </p:nvGrpSpPr>
        <p:grpSpPr>
          <a:xfrm>
            <a:off x="5648325" y="6172200"/>
            <a:ext cx="3114675" cy="336550"/>
            <a:chOff x="5648325" y="5835650"/>
            <a:chExt cx="3114675" cy="336550"/>
          </a:xfrm>
        </p:grpSpPr>
        <p:sp>
          <p:nvSpPr>
            <p:cNvPr id="132" name="Oval 45"/>
            <p:cNvSpPr>
              <a:spLocks noChangeArrowheads="1"/>
            </p:cNvSpPr>
            <p:nvPr/>
          </p:nvSpPr>
          <p:spPr bwMode="auto">
            <a:xfrm>
              <a:off x="5648325" y="5916613"/>
              <a:ext cx="161925" cy="147637"/>
            </a:xfrm>
            <a:prstGeom prst="ellipse">
              <a:avLst/>
            </a:prstGeom>
            <a:noFill/>
            <a:ln w="15875" algn="ctr">
              <a:solidFill>
                <a:schemeClr val="tx1"/>
              </a:solidFill>
              <a:round/>
              <a:headEnd/>
              <a:tailEnd/>
            </a:ln>
            <a:effectLst/>
          </p:spPr>
          <p:txBody>
            <a:bodyPr anchor="ctr">
              <a:spAutoFit/>
            </a:bodyPr>
            <a:lstStyle/>
            <a:p>
              <a:endParaRPr lang="en-US"/>
            </a:p>
          </p:txBody>
        </p:sp>
        <p:sp>
          <p:nvSpPr>
            <p:cNvPr id="133" name="Line 46"/>
            <p:cNvSpPr>
              <a:spLocks noChangeShapeType="1"/>
            </p:cNvSpPr>
            <p:nvPr/>
          </p:nvSpPr>
          <p:spPr bwMode="auto">
            <a:xfrm flipH="1">
              <a:off x="5791200" y="5988050"/>
              <a:ext cx="914400" cy="4763"/>
            </a:xfrm>
            <a:prstGeom prst="line">
              <a:avLst/>
            </a:prstGeom>
            <a:noFill/>
            <a:ln w="19050">
              <a:solidFill>
                <a:schemeClr val="tx1"/>
              </a:solidFill>
              <a:prstDash val="dash"/>
              <a:round/>
              <a:headEnd type="none" w="sm" len="sm"/>
              <a:tailEnd type="none" w="lg" len="lg"/>
            </a:ln>
            <a:effectLst/>
          </p:spPr>
          <p:txBody>
            <a:bodyPr wrap="none"/>
            <a:lstStyle/>
            <a:p>
              <a:endParaRPr lang="en-US"/>
            </a:p>
          </p:txBody>
        </p:sp>
        <p:sp>
          <p:nvSpPr>
            <p:cNvPr id="134" name="Text Box 47"/>
            <p:cNvSpPr txBox="1">
              <a:spLocks noChangeArrowheads="1"/>
            </p:cNvSpPr>
            <p:nvPr/>
          </p:nvSpPr>
          <p:spPr bwMode="auto">
            <a:xfrm>
              <a:off x="6781800" y="5835650"/>
              <a:ext cx="1981200" cy="336550"/>
            </a:xfrm>
            <a:prstGeom prst="rect">
              <a:avLst/>
            </a:prstGeom>
            <a:noFill/>
            <a:ln w="15875" algn="ctr">
              <a:noFill/>
              <a:miter lim="800000"/>
              <a:headEnd/>
              <a:tailEnd/>
            </a:ln>
            <a:effectLst/>
          </p:spPr>
          <p:txBody>
            <a:bodyPr>
              <a:spAutoFit/>
            </a:bodyPr>
            <a:lstStyle/>
            <a:p>
              <a:pPr>
                <a:spcBef>
                  <a:spcPct val="50000"/>
                </a:spcBef>
              </a:pPr>
              <a:r>
                <a:rPr lang="en-US" sz="1600" dirty="0">
                  <a:cs typeface="Arial" pitchFamily="34" charset="0"/>
                </a:rPr>
                <a:t>Uses in name only</a:t>
              </a:r>
            </a:p>
          </p:txBody>
        </p:sp>
      </p:grpSp>
      <p:sp>
        <p:nvSpPr>
          <p:cNvPr id="135" name="Oval 48"/>
          <p:cNvSpPr>
            <a:spLocks noChangeArrowheads="1"/>
          </p:cNvSpPr>
          <p:nvPr/>
        </p:nvSpPr>
        <p:spPr bwMode="auto">
          <a:xfrm>
            <a:off x="1981200" y="2330450"/>
            <a:ext cx="161925" cy="147638"/>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sp>
        <p:nvSpPr>
          <p:cNvPr id="136" name="Line 49"/>
          <p:cNvSpPr>
            <a:spLocks noChangeShapeType="1"/>
          </p:cNvSpPr>
          <p:nvPr/>
        </p:nvSpPr>
        <p:spPr bwMode="auto">
          <a:xfrm flipV="1">
            <a:off x="2057400" y="2387600"/>
            <a:ext cx="0" cy="457200"/>
          </a:xfrm>
          <a:prstGeom prst="line">
            <a:avLst/>
          </a:prstGeom>
          <a:noFill/>
          <a:ln w="12700">
            <a:solidFill>
              <a:schemeClr val="tx1"/>
            </a:solidFill>
            <a:round/>
            <a:headEnd type="none" w="sm" len="sm"/>
            <a:tailEnd type="none" w="lg" len="lg"/>
          </a:ln>
          <a:effectLst/>
        </p:spPr>
        <p:txBody>
          <a:bodyPr wrap="none"/>
          <a:lstStyle/>
          <a:p>
            <a:endParaRPr lang="en-US"/>
          </a:p>
        </p:txBody>
      </p:sp>
      <p:grpSp>
        <p:nvGrpSpPr>
          <p:cNvPr id="3" name="Group 45"/>
          <p:cNvGrpSpPr/>
          <p:nvPr/>
        </p:nvGrpSpPr>
        <p:grpSpPr>
          <a:xfrm>
            <a:off x="5638800" y="5911850"/>
            <a:ext cx="2700338" cy="336550"/>
            <a:chOff x="5638800" y="6140450"/>
            <a:chExt cx="2700338" cy="336550"/>
          </a:xfrm>
        </p:grpSpPr>
        <p:sp>
          <p:nvSpPr>
            <p:cNvPr id="129" name="Line 42"/>
            <p:cNvSpPr>
              <a:spLocks noChangeShapeType="1"/>
            </p:cNvSpPr>
            <p:nvPr/>
          </p:nvSpPr>
          <p:spPr bwMode="auto">
            <a:xfrm>
              <a:off x="5638800" y="6292850"/>
              <a:ext cx="1066800" cy="0"/>
            </a:xfrm>
            <a:prstGeom prst="line">
              <a:avLst/>
            </a:prstGeom>
            <a:noFill/>
            <a:ln w="57150">
              <a:solidFill>
                <a:schemeClr val="tx1"/>
              </a:solidFill>
              <a:round/>
              <a:headEnd/>
              <a:tailEnd type="triangle" w="lg" len="lg"/>
            </a:ln>
            <a:effectLst/>
          </p:spPr>
          <p:txBody>
            <a:bodyPr>
              <a:spAutoFit/>
            </a:bodyPr>
            <a:lstStyle/>
            <a:p>
              <a:endParaRPr lang="en-US"/>
            </a:p>
          </p:txBody>
        </p:sp>
        <p:sp>
          <p:nvSpPr>
            <p:cNvPr id="137" name="Text Box 50"/>
            <p:cNvSpPr txBox="1">
              <a:spLocks noChangeArrowheads="1"/>
            </p:cNvSpPr>
            <p:nvPr/>
          </p:nvSpPr>
          <p:spPr bwMode="auto">
            <a:xfrm>
              <a:off x="6781800" y="6140450"/>
              <a:ext cx="1557338" cy="336550"/>
            </a:xfrm>
            <a:prstGeom prst="rect">
              <a:avLst/>
            </a:prstGeom>
            <a:noFill/>
            <a:ln w="15875" algn="ctr">
              <a:noFill/>
              <a:miter lim="800000"/>
              <a:headEnd/>
              <a:tailEnd/>
            </a:ln>
            <a:effectLst/>
          </p:spPr>
          <p:txBody>
            <a:bodyPr>
              <a:spAutoFit/>
            </a:bodyPr>
            <a:lstStyle/>
            <a:p>
              <a:pPr>
                <a:spcBef>
                  <a:spcPct val="50000"/>
                </a:spcBef>
              </a:pPr>
              <a:r>
                <a:rPr lang="en-US" sz="1600">
                  <a:cs typeface="Arial" pitchFamily="34" charset="0"/>
                </a:rPr>
                <a:t>Depends-On</a:t>
              </a:r>
            </a:p>
          </p:txBody>
        </p:sp>
      </p:grpSp>
      <p:sp>
        <p:nvSpPr>
          <p:cNvPr id="58" name="AutoShape 9"/>
          <p:cNvSpPr>
            <a:spLocks noChangeArrowheads="1"/>
          </p:cNvSpPr>
          <p:nvPr/>
        </p:nvSpPr>
        <p:spPr bwMode="auto">
          <a:xfrm>
            <a:off x="5249863" y="1747838"/>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Polygon</a:t>
            </a:r>
            <a:endParaRPr lang="en-US" sz="2400" b="1" dirty="0">
              <a:latin typeface="Courier New" pitchFamily="49" charset="0"/>
              <a:cs typeface="Courier New" pitchFamily="49" charset="0"/>
            </a:endParaRPr>
          </a:p>
        </p:txBody>
      </p:sp>
      <p:sp>
        <p:nvSpPr>
          <p:cNvPr id="51" name="AutoShape 6"/>
          <p:cNvSpPr>
            <a:spLocks noChangeArrowheads="1"/>
          </p:cNvSpPr>
          <p:nvPr/>
        </p:nvSpPr>
        <p:spPr bwMode="auto">
          <a:xfrm>
            <a:off x="3103563" y="5027613"/>
            <a:ext cx="1346200" cy="55245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Point</a:t>
            </a:r>
            <a:endParaRPr lang="en-US" sz="2400" b="1" dirty="0">
              <a:latin typeface="Courier New" pitchFamily="49" charset="0"/>
              <a:cs typeface="Courier New" pitchFamily="49" charset="0"/>
            </a:endParaRP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166</a:t>
            </a:fld>
            <a:endParaRPr lang="en-US"/>
          </a:p>
        </p:txBody>
      </p:sp>
    </p:spTree>
    <p:extLst>
      <p:ext uri="{BB962C8B-B14F-4D97-AF65-F5344CB8AC3E}">
        <p14:creationId xmlns:p14="http://schemas.microsoft.com/office/powerpoint/2010/main" val="3588847102"/>
      </p:ext>
    </p:extLst>
  </p:cSld>
  <p:clrMapOvr>
    <a:masterClrMapping/>
  </p:clrMapOvr>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 name="Line 39"/>
          <p:cNvSpPr>
            <a:spLocks noChangeShapeType="1"/>
          </p:cNvSpPr>
          <p:nvPr/>
        </p:nvSpPr>
        <p:spPr bwMode="auto">
          <a:xfrm>
            <a:off x="1828800" y="3549650"/>
            <a:ext cx="1219200" cy="1295400"/>
          </a:xfrm>
          <a:prstGeom prst="line">
            <a:avLst/>
          </a:prstGeom>
          <a:noFill/>
          <a:ln w="76200">
            <a:solidFill>
              <a:schemeClr val="tx1"/>
            </a:solidFill>
            <a:round/>
            <a:headEnd/>
            <a:tailEnd type="triangle" w="lg" len="lg"/>
          </a:ln>
          <a:effectLst/>
        </p:spPr>
        <p:txBody>
          <a:bodyPr>
            <a:spAutoFit/>
          </a:bodyPr>
          <a:lstStyle/>
          <a:p>
            <a:endParaRPr lang="en-US"/>
          </a:p>
        </p:txBody>
      </p:sp>
      <p:sp>
        <p:nvSpPr>
          <p:cNvPr id="127" name="Line 40"/>
          <p:cNvSpPr>
            <a:spLocks noChangeShapeType="1"/>
          </p:cNvSpPr>
          <p:nvPr/>
        </p:nvSpPr>
        <p:spPr bwMode="auto">
          <a:xfrm flipH="1">
            <a:off x="3467100" y="1873250"/>
            <a:ext cx="1447800" cy="0"/>
          </a:xfrm>
          <a:prstGeom prst="line">
            <a:avLst/>
          </a:prstGeom>
          <a:noFill/>
          <a:ln w="76200">
            <a:solidFill>
              <a:schemeClr val="tx1"/>
            </a:solidFill>
            <a:round/>
            <a:headEnd/>
            <a:tailEnd type="triangle" w="lg" len="lg"/>
          </a:ln>
          <a:effectLst/>
        </p:spPr>
        <p:txBody>
          <a:bodyPr>
            <a:spAutoFit/>
          </a:bodyPr>
          <a:lstStyle/>
          <a:p>
            <a:endParaRPr lang="en-US"/>
          </a:p>
        </p:txBody>
      </p:sp>
      <p:sp>
        <p:nvSpPr>
          <p:cNvPr id="128" name="Line 41"/>
          <p:cNvSpPr>
            <a:spLocks noChangeShapeType="1"/>
          </p:cNvSpPr>
          <p:nvPr/>
        </p:nvSpPr>
        <p:spPr bwMode="auto">
          <a:xfrm flipH="1">
            <a:off x="3962400" y="2286000"/>
            <a:ext cx="1143000" cy="2559050"/>
          </a:xfrm>
          <a:prstGeom prst="line">
            <a:avLst/>
          </a:prstGeom>
          <a:noFill/>
          <a:ln w="76200">
            <a:solidFill>
              <a:schemeClr val="tx1"/>
            </a:solidFill>
            <a:round/>
            <a:headEnd/>
            <a:tailEnd type="triangle" w="lg" len="lg"/>
          </a:ln>
          <a:effectLst/>
        </p:spPr>
        <p:txBody>
          <a:bodyPr wrap="square">
            <a:spAutoFit/>
          </a:bodyPr>
          <a:lstStyle/>
          <a:p>
            <a:endParaRPr lang="en-US"/>
          </a:p>
        </p:txBody>
      </p:sp>
      <p:sp>
        <p:nvSpPr>
          <p:cNvPr id="125" name="Line 38"/>
          <p:cNvSpPr>
            <a:spLocks noChangeShapeType="1"/>
          </p:cNvSpPr>
          <p:nvPr/>
        </p:nvSpPr>
        <p:spPr bwMode="auto">
          <a:xfrm>
            <a:off x="7486650" y="2352675"/>
            <a:ext cx="76200" cy="2514600"/>
          </a:xfrm>
          <a:prstGeom prst="line">
            <a:avLst/>
          </a:prstGeom>
          <a:noFill/>
          <a:ln w="76200">
            <a:solidFill>
              <a:schemeClr val="tx1"/>
            </a:solidFill>
            <a:round/>
            <a:headEnd/>
            <a:tailEnd type="triangle" w="lg" len="lg"/>
          </a:ln>
          <a:effectLst/>
        </p:spPr>
        <p:txBody>
          <a:bodyPr wrap="square">
            <a:spAutoFit/>
          </a:bodyPr>
          <a:lstStyle/>
          <a:p>
            <a:endParaRPr lang="en-US"/>
          </a:p>
        </p:txBody>
      </p:sp>
      <p:sp>
        <p:nvSpPr>
          <p:cNvPr id="47" name="Rectangle 2"/>
          <p:cNvSpPr>
            <a:spLocks noChangeArrowheads="1"/>
          </p:cNvSpPr>
          <p:nvPr/>
        </p:nvSpPr>
        <p:spPr bwMode="auto">
          <a:xfrm>
            <a:off x="5953125" y="4845050"/>
            <a:ext cx="2047875" cy="909638"/>
          </a:xfrm>
          <a:prstGeom prst="rect">
            <a:avLst/>
          </a:prstGeom>
          <a:solidFill>
            <a:schemeClr val="bg1">
              <a:lumMod val="85000"/>
            </a:schemeClr>
          </a:solidFill>
          <a:ln w="6350" algn="ctr">
            <a:solidFill>
              <a:srgbClr val="800000"/>
            </a:solidFill>
            <a:miter lim="800000"/>
            <a:headEnd/>
            <a:tailEnd/>
          </a:ln>
          <a:effectLst/>
        </p:spPr>
        <p:txBody>
          <a:bodyPr wrap="none" anchor="ctr"/>
          <a:lstStyle/>
          <a:p>
            <a:endParaRPr lang="en-US"/>
          </a:p>
        </p:txBody>
      </p:sp>
      <p:sp>
        <p:nvSpPr>
          <p:cNvPr id="50" name="Rectangle 5"/>
          <p:cNvSpPr>
            <a:spLocks noChangeArrowheads="1"/>
          </p:cNvSpPr>
          <p:nvPr/>
        </p:nvSpPr>
        <p:spPr bwMode="auto">
          <a:xfrm>
            <a:off x="2752725" y="4849813"/>
            <a:ext cx="2047875" cy="909637"/>
          </a:xfrm>
          <a:prstGeom prst="rect">
            <a:avLst/>
          </a:prstGeom>
          <a:solidFill>
            <a:schemeClr val="bg1">
              <a:lumMod val="85000"/>
            </a:schemeClr>
          </a:solidFill>
          <a:ln w="6350" algn="ctr">
            <a:solidFill>
              <a:srgbClr val="800000"/>
            </a:solidFill>
            <a:miter lim="800000"/>
            <a:headEnd/>
            <a:tailEnd/>
          </a:ln>
          <a:effectLst/>
        </p:spPr>
        <p:txBody>
          <a:bodyPr wrap="none" anchor="ctr"/>
          <a:lstStyle/>
          <a:p>
            <a:endParaRPr lang="en-US"/>
          </a:p>
        </p:txBody>
      </p:sp>
      <p:sp>
        <p:nvSpPr>
          <p:cNvPr id="53" name="Rectangle 8"/>
          <p:cNvSpPr>
            <a:spLocks noChangeArrowheads="1"/>
          </p:cNvSpPr>
          <p:nvPr/>
        </p:nvSpPr>
        <p:spPr bwMode="auto">
          <a:xfrm>
            <a:off x="4876800" y="1573213"/>
            <a:ext cx="2771775" cy="909637"/>
          </a:xfrm>
          <a:prstGeom prst="rect">
            <a:avLst/>
          </a:prstGeom>
          <a:solidFill>
            <a:schemeClr val="bg1">
              <a:lumMod val="85000"/>
            </a:schemeClr>
          </a:solidFill>
          <a:ln w="6350" algn="ctr">
            <a:solidFill>
              <a:srgbClr val="800000"/>
            </a:solidFill>
            <a:miter lim="800000"/>
            <a:headEnd/>
            <a:tailEnd/>
          </a:ln>
          <a:effectLst/>
        </p:spPr>
        <p:txBody>
          <a:bodyPr wrap="none" anchor="ctr"/>
          <a:lstStyle/>
          <a:p>
            <a:endParaRPr lang="en-US"/>
          </a:p>
        </p:txBody>
      </p:sp>
      <p:sp>
        <p:nvSpPr>
          <p:cNvPr id="99" name="Rectangle 11"/>
          <p:cNvSpPr>
            <a:spLocks noChangeArrowheads="1"/>
          </p:cNvSpPr>
          <p:nvPr/>
        </p:nvSpPr>
        <p:spPr bwMode="auto">
          <a:xfrm>
            <a:off x="685800" y="1568450"/>
            <a:ext cx="2768600" cy="2006600"/>
          </a:xfrm>
          <a:prstGeom prst="rect">
            <a:avLst/>
          </a:prstGeom>
          <a:solidFill>
            <a:schemeClr val="bg1">
              <a:lumMod val="85000"/>
            </a:schemeClr>
          </a:solidFill>
          <a:ln w="6350" algn="ctr">
            <a:solidFill>
              <a:srgbClr val="800000"/>
            </a:solidFill>
            <a:miter lim="800000"/>
            <a:headEnd/>
            <a:tailEnd/>
          </a:ln>
          <a:effectLst/>
        </p:spPr>
        <p:txBody>
          <a:bodyPr wrap="none" anchor="ctr"/>
          <a:lstStyle/>
          <a:p>
            <a:endParaRPr lang="en-US" dirty="0"/>
          </a:p>
        </p:txBody>
      </p: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dirty="0" smtClean="0">
                <a:solidFill>
                  <a:schemeClr val="accent2"/>
                </a:solidFill>
              </a:rPr>
              <a:t>Level Numbers</a:t>
            </a:r>
            <a:endParaRPr lang="en-US" sz="4000" dirty="0" smtClean="0"/>
          </a:p>
        </p:txBody>
      </p:sp>
      <p:sp>
        <p:nvSpPr>
          <p:cNvPr id="48" name="AutoShape 3"/>
          <p:cNvSpPr>
            <a:spLocks noChangeArrowheads="1"/>
          </p:cNvSpPr>
          <p:nvPr/>
        </p:nvSpPr>
        <p:spPr bwMode="auto">
          <a:xfrm>
            <a:off x="6303963" y="5019675"/>
            <a:ext cx="1346200" cy="55245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Shape</a:t>
            </a:r>
            <a:endParaRPr lang="en-US" sz="2400" b="1" dirty="0">
              <a:latin typeface="Courier New" pitchFamily="49" charset="0"/>
              <a:cs typeface="Courier New" pitchFamily="49" charset="0"/>
            </a:endParaRPr>
          </a:p>
        </p:txBody>
      </p:sp>
      <p:sp>
        <p:nvSpPr>
          <p:cNvPr id="100" name="AutoShape 12"/>
          <p:cNvSpPr>
            <a:spLocks noChangeArrowheads="1"/>
          </p:cNvSpPr>
          <p:nvPr/>
        </p:nvSpPr>
        <p:spPr bwMode="auto">
          <a:xfrm>
            <a:off x="1057275" y="1766888"/>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PointList</a:t>
            </a:r>
            <a:endParaRPr lang="en-US" sz="2400" b="1" dirty="0">
              <a:latin typeface="Courier New" pitchFamily="49" charset="0"/>
              <a:cs typeface="Courier New" pitchFamily="49" charset="0"/>
            </a:endParaRPr>
          </a:p>
        </p:txBody>
      </p:sp>
      <p:sp>
        <p:nvSpPr>
          <p:cNvPr id="101" name="AutoShape 13"/>
          <p:cNvSpPr>
            <a:spLocks noChangeArrowheads="1"/>
          </p:cNvSpPr>
          <p:nvPr/>
        </p:nvSpPr>
        <p:spPr bwMode="auto">
          <a:xfrm>
            <a:off x="1057275" y="2843213"/>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PointList_Link</a:t>
            </a:r>
            <a:endParaRPr lang="en-US" b="1" dirty="0">
              <a:latin typeface="Courier New" pitchFamily="49" charset="0"/>
              <a:cs typeface="Courier New" pitchFamily="49" charset="0"/>
            </a:endParaRPr>
          </a:p>
        </p:txBody>
      </p:sp>
      <p:sp>
        <p:nvSpPr>
          <p:cNvPr id="104" name="Line 16"/>
          <p:cNvSpPr>
            <a:spLocks noChangeShapeType="1"/>
          </p:cNvSpPr>
          <p:nvPr/>
        </p:nvSpPr>
        <p:spPr bwMode="auto">
          <a:xfrm flipH="1">
            <a:off x="4238625" y="2444750"/>
            <a:ext cx="1143000" cy="2667000"/>
          </a:xfrm>
          <a:prstGeom prst="line">
            <a:avLst/>
          </a:prstGeom>
          <a:noFill/>
          <a:ln w="12700">
            <a:solidFill>
              <a:schemeClr val="tx1"/>
            </a:solidFill>
            <a:round/>
            <a:headEnd type="none" w="sm" len="sm"/>
            <a:tailEnd type="none" w="lg" len="lg"/>
          </a:ln>
          <a:effectLst/>
        </p:spPr>
        <p:txBody>
          <a:bodyPr wrap="none"/>
          <a:lstStyle/>
          <a:p>
            <a:endParaRPr lang="en-US"/>
          </a:p>
        </p:txBody>
      </p:sp>
      <p:sp>
        <p:nvSpPr>
          <p:cNvPr id="105" name="Line 17"/>
          <p:cNvSpPr>
            <a:spLocks noChangeShapeType="1"/>
          </p:cNvSpPr>
          <p:nvPr/>
        </p:nvSpPr>
        <p:spPr bwMode="auto">
          <a:xfrm>
            <a:off x="6248400" y="2228850"/>
            <a:ext cx="609600" cy="2787650"/>
          </a:xfrm>
          <a:prstGeom prst="line">
            <a:avLst/>
          </a:prstGeom>
          <a:noFill/>
          <a:ln w="57150">
            <a:solidFill>
              <a:schemeClr val="tx1"/>
            </a:solidFill>
            <a:round/>
            <a:headEnd type="none" w="med" len="med"/>
            <a:tailEnd type="triangle" w="med" len="med"/>
          </a:ln>
          <a:effectLst/>
        </p:spPr>
        <p:txBody>
          <a:bodyPr wrap="square">
            <a:spAutoFit/>
          </a:bodyPr>
          <a:lstStyle/>
          <a:p>
            <a:endParaRPr lang="en-US"/>
          </a:p>
        </p:txBody>
      </p:sp>
      <p:sp>
        <p:nvSpPr>
          <p:cNvPr id="106" name="Oval 18"/>
          <p:cNvSpPr>
            <a:spLocks noChangeArrowheads="1"/>
          </p:cNvSpPr>
          <p:nvPr/>
        </p:nvSpPr>
        <p:spPr bwMode="auto">
          <a:xfrm>
            <a:off x="5095875" y="1949450"/>
            <a:ext cx="161925" cy="147638"/>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sp>
        <p:nvSpPr>
          <p:cNvPr id="107" name="Oval 19"/>
          <p:cNvSpPr>
            <a:spLocks noChangeArrowheads="1"/>
          </p:cNvSpPr>
          <p:nvPr/>
        </p:nvSpPr>
        <p:spPr bwMode="auto">
          <a:xfrm>
            <a:off x="1981200" y="3406775"/>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108" name="Line 20"/>
          <p:cNvSpPr>
            <a:spLocks noChangeShapeType="1"/>
          </p:cNvSpPr>
          <p:nvPr/>
        </p:nvSpPr>
        <p:spPr bwMode="auto">
          <a:xfrm>
            <a:off x="2105025" y="3533775"/>
            <a:ext cx="1533525" cy="1600200"/>
          </a:xfrm>
          <a:prstGeom prst="line">
            <a:avLst/>
          </a:prstGeom>
          <a:noFill/>
          <a:ln w="12700">
            <a:solidFill>
              <a:schemeClr val="tx1"/>
            </a:solidFill>
            <a:round/>
            <a:headEnd type="none" w="sm" len="sm"/>
            <a:tailEnd type="none" w="lg" len="lg"/>
          </a:ln>
          <a:effectLst/>
        </p:spPr>
        <p:txBody>
          <a:bodyPr wrap="none"/>
          <a:lstStyle/>
          <a:p>
            <a:endParaRPr lang="en-US"/>
          </a:p>
        </p:txBody>
      </p:sp>
      <p:sp>
        <p:nvSpPr>
          <p:cNvPr id="109" name="Line 21"/>
          <p:cNvSpPr>
            <a:spLocks noChangeShapeType="1"/>
          </p:cNvSpPr>
          <p:nvPr/>
        </p:nvSpPr>
        <p:spPr bwMode="auto">
          <a:xfrm flipH="1">
            <a:off x="3095625" y="2025650"/>
            <a:ext cx="2133600" cy="0"/>
          </a:xfrm>
          <a:prstGeom prst="line">
            <a:avLst/>
          </a:prstGeom>
          <a:noFill/>
          <a:ln w="12700">
            <a:solidFill>
              <a:schemeClr val="tx1"/>
            </a:solidFill>
            <a:round/>
            <a:headEnd type="none" w="sm" len="sm"/>
            <a:tailEnd type="none" w="lg" len="lg"/>
          </a:ln>
          <a:effectLst/>
        </p:spPr>
        <p:txBody>
          <a:bodyPr wrap="none"/>
          <a:lstStyle/>
          <a:p>
            <a:endParaRPr lang="en-US"/>
          </a:p>
        </p:txBody>
      </p:sp>
      <p:sp>
        <p:nvSpPr>
          <p:cNvPr id="110" name="Oval 22"/>
          <p:cNvSpPr>
            <a:spLocks noChangeArrowheads="1"/>
          </p:cNvSpPr>
          <p:nvPr/>
        </p:nvSpPr>
        <p:spPr bwMode="auto">
          <a:xfrm>
            <a:off x="2952750" y="2254250"/>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111" name="Line 23"/>
          <p:cNvSpPr>
            <a:spLocks noChangeShapeType="1"/>
          </p:cNvSpPr>
          <p:nvPr/>
        </p:nvSpPr>
        <p:spPr bwMode="auto">
          <a:xfrm>
            <a:off x="3057525" y="2400300"/>
            <a:ext cx="685800" cy="2667000"/>
          </a:xfrm>
          <a:prstGeom prst="line">
            <a:avLst/>
          </a:prstGeom>
          <a:noFill/>
          <a:ln w="12700">
            <a:solidFill>
              <a:schemeClr val="tx1"/>
            </a:solidFill>
            <a:round/>
            <a:headEnd type="none" w="sm" len="sm"/>
            <a:tailEnd type="none" w="lg" len="lg"/>
          </a:ln>
          <a:effectLst/>
        </p:spPr>
        <p:txBody>
          <a:bodyPr wrap="none"/>
          <a:lstStyle/>
          <a:p>
            <a:endParaRPr lang="en-US"/>
          </a:p>
        </p:txBody>
      </p:sp>
      <p:sp>
        <p:nvSpPr>
          <p:cNvPr id="112" name="Oval 24"/>
          <p:cNvSpPr>
            <a:spLocks noChangeArrowheads="1"/>
          </p:cNvSpPr>
          <p:nvPr/>
        </p:nvSpPr>
        <p:spPr bwMode="auto">
          <a:xfrm>
            <a:off x="5334000" y="2292350"/>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113" name="Line 25"/>
          <p:cNvSpPr>
            <a:spLocks noChangeShapeType="1"/>
          </p:cNvSpPr>
          <p:nvPr/>
        </p:nvSpPr>
        <p:spPr bwMode="auto">
          <a:xfrm>
            <a:off x="5638800" y="6597650"/>
            <a:ext cx="1066800" cy="0"/>
          </a:xfrm>
          <a:prstGeom prst="line">
            <a:avLst/>
          </a:prstGeom>
          <a:noFill/>
          <a:ln w="57150">
            <a:solidFill>
              <a:schemeClr val="tx1"/>
            </a:solidFill>
            <a:round/>
            <a:headEnd type="none" w="med" len="med"/>
            <a:tailEnd type="triangle" w="med" len="med"/>
          </a:ln>
          <a:effectLst/>
        </p:spPr>
        <p:txBody>
          <a:bodyPr>
            <a:spAutoFit/>
          </a:bodyPr>
          <a:lstStyle/>
          <a:p>
            <a:endParaRPr lang="en-US"/>
          </a:p>
        </p:txBody>
      </p:sp>
      <p:sp>
        <p:nvSpPr>
          <p:cNvPr id="114" name="Text Box 26"/>
          <p:cNvSpPr txBox="1">
            <a:spLocks noChangeArrowheads="1"/>
          </p:cNvSpPr>
          <p:nvPr/>
        </p:nvSpPr>
        <p:spPr bwMode="auto">
          <a:xfrm>
            <a:off x="6781800" y="6445250"/>
            <a:ext cx="1557338" cy="336550"/>
          </a:xfrm>
          <a:prstGeom prst="rect">
            <a:avLst/>
          </a:prstGeom>
          <a:noFill/>
          <a:ln w="15875" algn="ctr">
            <a:noFill/>
            <a:miter lim="800000"/>
            <a:headEnd/>
            <a:tailEnd/>
          </a:ln>
          <a:effectLst/>
        </p:spPr>
        <p:txBody>
          <a:bodyPr>
            <a:spAutoFit/>
          </a:bodyPr>
          <a:lstStyle/>
          <a:p>
            <a:pPr>
              <a:spcBef>
                <a:spcPct val="50000"/>
              </a:spcBef>
            </a:pPr>
            <a:r>
              <a:rPr lang="en-US" sz="1600">
                <a:cs typeface="Arial" pitchFamily="34" charset="0"/>
              </a:rPr>
              <a:t>Is-A</a:t>
            </a:r>
          </a:p>
        </p:txBody>
      </p:sp>
      <p:sp>
        <p:nvSpPr>
          <p:cNvPr id="115" name="Text Box 27"/>
          <p:cNvSpPr txBox="1">
            <a:spLocks noChangeArrowheads="1"/>
          </p:cNvSpPr>
          <p:nvPr/>
        </p:nvSpPr>
        <p:spPr bwMode="auto">
          <a:xfrm>
            <a:off x="1828800" y="6445250"/>
            <a:ext cx="3200400" cy="336550"/>
          </a:xfrm>
          <a:prstGeom prst="rect">
            <a:avLst/>
          </a:prstGeom>
          <a:noFill/>
          <a:ln w="15875" algn="ctr">
            <a:noFill/>
            <a:miter lim="800000"/>
            <a:headEnd/>
            <a:tailEnd/>
          </a:ln>
          <a:effectLst/>
        </p:spPr>
        <p:txBody>
          <a:bodyPr>
            <a:spAutoFit/>
          </a:bodyPr>
          <a:lstStyle/>
          <a:p>
            <a:pPr>
              <a:spcBef>
                <a:spcPct val="50000"/>
              </a:spcBef>
            </a:pPr>
            <a:r>
              <a:rPr lang="en-US" sz="1600">
                <a:cs typeface="Arial" pitchFamily="34" charset="0"/>
              </a:rPr>
              <a:t>Uses-in-the-Implementation</a:t>
            </a:r>
          </a:p>
        </p:txBody>
      </p:sp>
      <p:sp>
        <p:nvSpPr>
          <p:cNvPr id="116" name="Oval 28"/>
          <p:cNvSpPr>
            <a:spLocks noChangeArrowheads="1"/>
          </p:cNvSpPr>
          <p:nvPr/>
        </p:nvSpPr>
        <p:spPr bwMode="auto">
          <a:xfrm>
            <a:off x="762000" y="6216650"/>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117" name="Text Box 29"/>
          <p:cNvSpPr txBox="1">
            <a:spLocks noChangeArrowheads="1"/>
          </p:cNvSpPr>
          <p:nvPr/>
        </p:nvSpPr>
        <p:spPr bwMode="auto">
          <a:xfrm>
            <a:off x="1828800" y="6140450"/>
            <a:ext cx="3048000" cy="336550"/>
          </a:xfrm>
          <a:prstGeom prst="rect">
            <a:avLst/>
          </a:prstGeom>
          <a:noFill/>
          <a:ln w="15875" algn="ctr">
            <a:noFill/>
            <a:miter lim="800000"/>
            <a:headEnd/>
            <a:tailEnd/>
          </a:ln>
          <a:effectLst/>
        </p:spPr>
        <p:txBody>
          <a:bodyPr>
            <a:spAutoFit/>
          </a:bodyPr>
          <a:lstStyle/>
          <a:p>
            <a:pPr>
              <a:spcBef>
                <a:spcPct val="50000"/>
              </a:spcBef>
            </a:pPr>
            <a:r>
              <a:rPr lang="en-US" sz="1600">
                <a:cs typeface="Arial" pitchFamily="34" charset="0"/>
              </a:rPr>
              <a:t>Uses-in-the-Interface</a:t>
            </a:r>
          </a:p>
        </p:txBody>
      </p:sp>
      <p:sp>
        <p:nvSpPr>
          <p:cNvPr id="118" name="Oval 30"/>
          <p:cNvSpPr>
            <a:spLocks noChangeArrowheads="1"/>
          </p:cNvSpPr>
          <p:nvPr/>
        </p:nvSpPr>
        <p:spPr bwMode="auto">
          <a:xfrm>
            <a:off x="762000" y="6526213"/>
            <a:ext cx="161925" cy="147637"/>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sp>
        <p:nvSpPr>
          <p:cNvPr id="119" name="Line 31"/>
          <p:cNvSpPr>
            <a:spLocks noChangeShapeType="1"/>
          </p:cNvSpPr>
          <p:nvPr/>
        </p:nvSpPr>
        <p:spPr bwMode="auto">
          <a:xfrm>
            <a:off x="919163" y="6292850"/>
            <a:ext cx="757237" cy="0"/>
          </a:xfrm>
          <a:prstGeom prst="line">
            <a:avLst/>
          </a:prstGeom>
          <a:noFill/>
          <a:ln w="15875">
            <a:solidFill>
              <a:schemeClr val="tx1"/>
            </a:solidFill>
            <a:round/>
            <a:headEnd/>
            <a:tailEnd/>
          </a:ln>
          <a:effectLst/>
        </p:spPr>
        <p:txBody>
          <a:bodyPr>
            <a:spAutoFit/>
          </a:bodyPr>
          <a:lstStyle/>
          <a:p>
            <a:endParaRPr lang="en-US"/>
          </a:p>
        </p:txBody>
      </p:sp>
      <p:sp>
        <p:nvSpPr>
          <p:cNvPr id="120" name="Line 32"/>
          <p:cNvSpPr>
            <a:spLocks noChangeShapeType="1"/>
          </p:cNvSpPr>
          <p:nvPr/>
        </p:nvSpPr>
        <p:spPr bwMode="auto">
          <a:xfrm>
            <a:off x="914400" y="6597650"/>
            <a:ext cx="762000" cy="0"/>
          </a:xfrm>
          <a:prstGeom prst="line">
            <a:avLst/>
          </a:prstGeom>
          <a:noFill/>
          <a:ln w="15875">
            <a:solidFill>
              <a:schemeClr val="tx1"/>
            </a:solidFill>
            <a:round/>
            <a:headEnd/>
            <a:tailEnd/>
          </a:ln>
          <a:effectLst/>
        </p:spPr>
        <p:txBody>
          <a:bodyPr>
            <a:spAutoFit/>
          </a:bodyPr>
          <a:lstStyle/>
          <a:p>
            <a:endParaRPr lang="en-US"/>
          </a:p>
        </p:txBody>
      </p:sp>
      <p:sp>
        <p:nvSpPr>
          <p:cNvPr id="121" name="Text Box 34"/>
          <p:cNvSpPr txBox="1">
            <a:spLocks noChangeArrowheads="1"/>
          </p:cNvSpPr>
          <p:nvPr/>
        </p:nvSpPr>
        <p:spPr bwMode="auto">
          <a:xfrm>
            <a:off x="7715250" y="4845050"/>
            <a:ext cx="285750" cy="336550"/>
          </a:xfrm>
          <a:prstGeom prst="rect">
            <a:avLst/>
          </a:prstGeom>
          <a:noFill/>
          <a:ln w="12700">
            <a:noFill/>
            <a:miter lim="800000"/>
            <a:headEnd type="none" w="sm" len="sm"/>
            <a:tailEnd type="none" w="lg" len="lg"/>
          </a:ln>
          <a:effectLst/>
        </p:spPr>
        <p:txBody>
          <a:bodyPr wrap="none">
            <a:spAutoFit/>
          </a:bodyPr>
          <a:lstStyle/>
          <a:p>
            <a:pPr algn="ctr"/>
            <a:r>
              <a:rPr lang="en-US" sz="1600" b="1">
                <a:latin typeface="Times New Roman" pitchFamily="18" charset="0"/>
              </a:rPr>
              <a:t>1</a:t>
            </a:r>
          </a:p>
        </p:txBody>
      </p:sp>
      <p:sp>
        <p:nvSpPr>
          <p:cNvPr id="122" name="Text Box 35"/>
          <p:cNvSpPr txBox="1">
            <a:spLocks noChangeArrowheads="1"/>
          </p:cNvSpPr>
          <p:nvPr/>
        </p:nvSpPr>
        <p:spPr bwMode="auto">
          <a:xfrm>
            <a:off x="4514850" y="4845050"/>
            <a:ext cx="285750" cy="336550"/>
          </a:xfrm>
          <a:prstGeom prst="rect">
            <a:avLst/>
          </a:prstGeom>
          <a:noFill/>
          <a:ln w="12700">
            <a:noFill/>
            <a:miter lim="800000"/>
            <a:headEnd type="none" w="sm" len="sm"/>
            <a:tailEnd type="none" w="lg" len="lg"/>
          </a:ln>
          <a:effectLst/>
        </p:spPr>
        <p:txBody>
          <a:bodyPr wrap="none">
            <a:spAutoFit/>
          </a:bodyPr>
          <a:lstStyle/>
          <a:p>
            <a:pPr algn="ctr"/>
            <a:r>
              <a:rPr lang="en-US" sz="1600" b="1">
                <a:latin typeface="Times New Roman" pitchFamily="18" charset="0"/>
              </a:rPr>
              <a:t>1</a:t>
            </a:r>
          </a:p>
        </p:txBody>
      </p:sp>
      <p:sp>
        <p:nvSpPr>
          <p:cNvPr id="123" name="Text Box 36"/>
          <p:cNvSpPr txBox="1">
            <a:spLocks noChangeArrowheads="1"/>
          </p:cNvSpPr>
          <p:nvPr/>
        </p:nvSpPr>
        <p:spPr bwMode="auto">
          <a:xfrm>
            <a:off x="3143250" y="1568450"/>
            <a:ext cx="285750" cy="336550"/>
          </a:xfrm>
          <a:prstGeom prst="rect">
            <a:avLst/>
          </a:prstGeom>
          <a:noFill/>
          <a:ln w="12700">
            <a:noFill/>
            <a:miter lim="800000"/>
            <a:headEnd type="none" w="sm" len="sm"/>
            <a:tailEnd type="none" w="lg" len="lg"/>
          </a:ln>
          <a:effectLst/>
        </p:spPr>
        <p:txBody>
          <a:bodyPr wrap="none">
            <a:spAutoFit/>
          </a:bodyPr>
          <a:lstStyle/>
          <a:p>
            <a:pPr algn="ctr"/>
            <a:r>
              <a:rPr lang="en-US" sz="1600" b="1">
                <a:latin typeface="Times New Roman" pitchFamily="18" charset="0"/>
              </a:rPr>
              <a:t>2</a:t>
            </a:r>
          </a:p>
        </p:txBody>
      </p:sp>
      <p:sp>
        <p:nvSpPr>
          <p:cNvPr id="130" name="Oval 43"/>
          <p:cNvSpPr>
            <a:spLocks noChangeArrowheads="1"/>
          </p:cNvSpPr>
          <p:nvPr/>
        </p:nvSpPr>
        <p:spPr bwMode="auto">
          <a:xfrm>
            <a:off x="6143625" y="5226050"/>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131" name="Line 44"/>
          <p:cNvSpPr>
            <a:spLocks noChangeShapeType="1"/>
          </p:cNvSpPr>
          <p:nvPr/>
        </p:nvSpPr>
        <p:spPr bwMode="auto">
          <a:xfrm flipH="1">
            <a:off x="4457700" y="5302250"/>
            <a:ext cx="1676400" cy="0"/>
          </a:xfrm>
          <a:prstGeom prst="line">
            <a:avLst/>
          </a:prstGeom>
          <a:noFill/>
          <a:ln w="19050">
            <a:solidFill>
              <a:schemeClr val="tx1"/>
            </a:solidFill>
            <a:prstDash val="dash"/>
            <a:round/>
            <a:headEnd type="none" w="sm" len="sm"/>
            <a:tailEnd type="none" w="lg" len="lg"/>
          </a:ln>
          <a:effectLst/>
        </p:spPr>
        <p:txBody>
          <a:bodyPr wrap="none"/>
          <a:lstStyle/>
          <a:p>
            <a:endParaRPr lang="en-US"/>
          </a:p>
        </p:txBody>
      </p:sp>
      <p:grpSp>
        <p:nvGrpSpPr>
          <p:cNvPr id="2" name="Group 48"/>
          <p:cNvGrpSpPr/>
          <p:nvPr/>
        </p:nvGrpSpPr>
        <p:grpSpPr>
          <a:xfrm>
            <a:off x="5648325" y="6172200"/>
            <a:ext cx="3114675" cy="336550"/>
            <a:chOff x="5648325" y="5835650"/>
            <a:chExt cx="3114675" cy="336550"/>
          </a:xfrm>
        </p:grpSpPr>
        <p:sp>
          <p:nvSpPr>
            <p:cNvPr id="132" name="Oval 45"/>
            <p:cNvSpPr>
              <a:spLocks noChangeArrowheads="1"/>
            </p:cNvSpPr>
            <p:nvPr/>
          </p:nvSpPr>
          <p:spPr bwMode="auto">
            <a:xfrm>
              <a:off x="5648325" y="5916613"/>
              <a:ext cx="161925" cy="147637"/>
            </a:xfrm>
            <a:prstGeom prst="ellipse">
              <a:avLst/>
            </a:prstGeom>
            <a:noFill/>
            <a:ln w="15875" algn="ctr">
              <a:solidFill>
                <a:schemeClr val="tx1"/>
              </a:solidFill>
              <a:round/>
              <a:headEnd/>
              <a:tailEnd/>
            </a:ln>
            <a:effectLst/>
          </p:spPr>
          <p:txBody>
            <a:bodyPr anchor="ctr">
              <a:spAutoFit/>
            </a:bodyPr>
            <a:lstStyle/>
            <a:p>
              <a:endParaRPr lang="en-US"/>
            </a:p>
          </p:txBody>
        </p:sp>
        <p:sp>
          <p:nvSpPr>
            <p:cNvPr id="133" name="Line 46"/>
            <p:cNvSpPr>
              <a:spLocks noChangeShapeType="1"/>
            </p:cNvSpPr>
            <p:nvPr/>
          </p:nvSpPr>
          <p:spPr bwMode="auto">
            <a:xfrm flipH="1">
              <a:off x="5791200" y="5988050"/>
              <a:ext cx="914400" cy="4763"/>
            </a:xfrm>
            <a:prstGeom prst="line">
              <a:avLst/>
            </a:prstGeom>
            <a:noFill/>
            <a:ln w="19050">
              <a:solidFill>
                <a:schemeClr val="tx1"/>
              </a:solidFill>
              <a:prstDash val="dash"/>
              <a:round/>
              <a:headEnd type="none" w="sm" len="sm"/>
              <a:tailEnd type="none" w="lg" len="lg"/>
            </a:ln>
            <a:effectLst/>
          </p:spPr>
          <p:txBody>
            <a:bodyPr wrap="none"/>
            <a:lstStyle/>
            <a:p>
              <a:endParaRPr lang="en-US"/>
            </a:p>
          </p:txBody>
        </p:sp>
        <p:sp>
          <p:nvSpPr>
            <p:cNvPr id="134" name="Text Box 47"/>
            <p:cNvSpPr txBox="1">
              <a:spLocks noChangeArrowheads="1"/>
            </p:cNvSpPr>
            <p:nvPr/>
          </p:nvSpPr>
          <p:spPr bwMode="auto">
            <a:xfrm>
              <a:off x="6781800" y="5835650"/>
              <a:ext cx="1981200" cy="336550"/>
            </a:xfrm>
            <a:prstGeom prst="rect">
              <a:avLst/>
            </a:prstGeom>
            <a:noFill/>
            <a:ln w="15875" algn="ctr">
              <a:noFill/>
              <a:miter lim="800000"/>
              <a:headEnd/>
              <a:tailEnd/>
            </a:ln>
            <a:effectLst/>
          </p:spPr>
          <p:txBody>
            <a:bodyPr>
              <a:spAutoFit/>
            </a:bodyPr>
            <a:lstStyle/>
            <a:p>
              <a:pPr>
                <a:spcBef>
                  <a:spcPct val="50000"/>
                </a:spcBef>
              </a:pPr>
              <a:r>
                <a:rPr lang="en-US" sz="1600" dirty="0">
                  <a:cs typeface="Arial" pitchFamily="34" charset="0"/>
                </a:rPr>
                <a:t>Uses in name only</a:t>
              </a:r>
            </a:p>
          </p:txBody>
        </p:sp>
      </p:grpSp>
      <p:sp>
        <p:nvSpPr>
          <p:cNvPr id="135" name="Oval 48"/>
          <p:cNvSpPr>
            <a:spLocks noChangeArrowheads="1"/>
          </p:cNvSpPr>
          <p:nvPr/>
        </p:nvSpPr>
        <p:spPr bwMode="auto">
          <a:xfrm>
            <a:off x="1981200" y="2330450"/>
            <a:ext cx="161925" cy="147638"/>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sp>
        <p:nvSpPr>
          <p:cNvPr id="136" name="Line 49"/>
          <p:cNvSpPr>
            <a:spLocks noChangeShapeType="1"/>
          </p:cNvSpPr>
          <p:nvPr/>
        </p:nvSpPr>
        <p:spPr bwMode="auto">
          <a:xfrm flipV="1">
            <a:off x="2057400" y="2387600"/>
            <a:ext cx="0" cy="457200"/>
          </a:xfrm>
          <a:prstGeom prst="line">
            <a:avLst/>
          </a:prstGeom>
          <a:noFill/>
          <a:ln w="12700">
            <a:solidFill>
              <a:schemeClr val="tx1"/>
            </a:solidFill>
            <a:round/>
            <a:headEnd type="none" w="sm" len="sm"/>
            <a:tailEnd type="none" w="lg" len="lg"/>
          </a:ln>
          <a:effectLst/>
        </p:spPr>
        <p:txBody>
          <a:bodyPr wrap="none"/>
          <a:lstStyle/>
          <a:p>
            <a:endParaRPr lang="en-US"/>
          </a:p>
        </p:txBody>
      </p:sp>
      <p:grpSp>
        <p:nvGrpSpPr>
          <p:cNvPr id="3" name="Group 45"/>
          <p:cNvGrpSpPr/>
          <p:nvPr/>
        </p:nvGrpSpPr>
        <p:grpSpPr>
          <a:xfrm>
            <a:off x="5638800" y="5911850"/>
            <a:ext cx="2700338" cy="336550"/>
            <a:chOff x="5638800" y="6140450"/>
            <a:chExt cx="2700338" cy="336550"/>
          </a:xfrm>
        </p:grpSpPr>
        <p:sp>
          <p:nvSpPr>
            <p:cNvPr id="129" name="Line 42"/>
            <p:cNvSpPr>
              <a:spLocks noChangeShapeType="1"/>
            </p:cNvSpPr>
            <p:nvPr/>
          </p:nvSpPr>
          <p:spPr bwMode="auto">
            <a:xfrm>
              <a:off x="5638800" y="6292850"/>
              <a:ext cx="1066800" cy="0"/>
            </a:xfrm>
            <a:prstGeom prst="line">
              <a:avLst/>
            </a:prstGeom>
            <a:noFill/>
            <a:ln w="57150">
              <a:solidFill>
                <a:schemeClr val="tx1"/>
              </a:solidFill>
              <a:round/>
              <a:headEnd/>
              <a:tailEnd type="triangle" w="lg" len="lg"/>
            </a:ln>
            <a:effectLst/>
          </p:spPr>
          <p:txBody>
            <a:bodyPr>
              <a:spAutoFit/>
            </a:bodyPr>
            <a:lstStyle/>
            <a:p>
              <a:endParaRPr lang="en-US"/>
            </a:p>
          </p:txBody>
        </p:sp>
        <p:sp>
          <p:nvSpPr>
            <p:cNvPr id="137" name="Text Box 50"/>
            <p:cNvSpPr txBox="1">
              <a:spLocks noChangeArrowheads="1"/>
            </p:cNvSpPr>
            <p:nvPr/>
          </p:nvSpPr>
          <p:spPr bwMode="auto">
            <a:xfrm>
              <a:off x="6781800" y="6140450"/>
              <a:ext cx="1557338" cy="336550"/>
            </a:xfrm>
            <a:prstGeom prst="rect">
              <a:avLst/>
            </a:prstGeom>
            <a:noFill/>
            <a:ln w="15875" algn="ctr">
              <a:noFill/>
              <a:miter lim="800000"/>
              <a:headEnd/>
              <a:tailEnd/>
            </a:ln>
            <a:effectLst/>
          </p:spPr>
          <p:txBody>
            <a:bodyPr>
              <a:spAutoFit/>
            </a:bodyPr>
            <a:lstStyle/>
            <a:p>
              <a:pPr>
                <a:spcBef>
                  <a:spcPct val="50000"/>
                </a:spcBef>
              </a:pPr>
              <a:r>
                <a:rPr lang="en-US" sz="1600">
                  <a:cs typeface="Arial" pitchFamily="34" charset="0"/>
                </a:rPr>
                <a:t>Depends-On</a:t>
              </a:r>
            </a:p>
          </p:txBody>
        </p:sp>
      </p:grpSp>
      <p:sp>
        <p:nvSpPr>
          <p:cNvPr id="58" name="AutoShape 9"/>
          <p:cNvSpPr>
            <a:spLocks noChangeArrowheads="1"/>
          </p:cNvSpPr>
          <p:nvPr/>
        </p:nvSpPr>
        <p:spPr bwMode="auto">
          <a:xfrm>
            <a:off x="5249863" y="1747838"/>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Polygon</a:t>
            </a:r>
            <a:endParaRPr lang="en-US" sz="2400" b="1" dirty="0">
              <a:latin typeface="Courier New" pitchFamily="49" charset="0"/>
              <a:cs typeface="Courier New" pitchFamily="49" charset="0"/>
            </a:endParaRPr>
          </a:p>
        </p:txBody>
      </p:sp>
      <p:sp>
        <p:nvSpPr>
          <p:cNvPr id="51" name="AutoShape 6"/>
          <p:cNvSpPr>
            <a:spLocks noChangeArrowheads="1"/>
          </p:cNvSpPr>
          <p:nvPr/>
        </p:nvSpPr>
        <p:spPr bwMode="auto">
          <a:xfrm>
            <a:off x="3103563" y="5027613"/>
            <a:ext cx="1346200" cy="55245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Point</a:t>
            </a:r>
            <a:endParaRPr lang="en-US" sz="2400" b="1" dirty="0">
              <a:latin typeface="Courier New" pitchFamily="49" charset="0"/>
              <a:cs typeface="Courier New" pitchFamily="49" charset="0"/>
            </a:endParaRPr>
          </a:p>
        </p:txBody>
      </p:sp>
      <p:sp>
        <p:nvSpPr>
          <p:cNvPr id="49" name="Text Box 36"/>
          <p:cNvSpPr txBox="1">
            <a:spLocks noChangeArrowheads="1"/>
          </p:cNvSpPr>
          <p:nvPr/>
        </p:nvSpPr>
        <p:spPr bwMode="auto">
          <a:xfrm>
            <a:off x="7333495" y="1524000"/>
            <a:ext cx="287259" cy="338554"/>
          </a:xfrm>
          <a:prstGeom prst="rect">
            <a:avLst/>
          </a:prstGeom>
          <a:noFill/>
          <a:ln w="12700">
            <a:noFill/>
            <a:miter lim="800000"/>
            <a:headEnd type="none" w="sm" len="sm"/>
            <a:tailEnd type="none" w="lg" len="lg"/>
          </a:ln>
          <a:effectLst/>
        </p:spPr>
        <p:txBody>
          <a:bodyPr wrap="none">
            <a:spAutoFit/>
          </a:bodyPr>
          <a:lstStyle/>
          <a:p>
            <a:pPr algn="ctr"/>
            <a:r>
              <a:rPr lang="en-US" sz="1600" b="1" dirty="0">
                <a:latin typeface="Times New Roman" pitchFamily="18" charset="0"/>
              </a:rPr>
              <a:t>3</a:t>
            </a: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167</a:t>
            </a:fld>
            <a:endParaRPr lang="en-US"/>
          </a:p>
        </p:txBody>
      </p:sp>
    </p:spTree>
    <p:extLst>
      <p:ext uri="{BB962C8B-B14F-4D97-AF65-F5344CB8AC3E}">
        <p14:creationId xmlns:p14="http://schemas.microsoft.com/office/powerpoint/2010/main" val="3332173540"/>
      </p:ext>
    </p:extLst>
  </p:cSld>
  <p:clrMapOvr>
    <a:masterClrMapping/>
  </p:clrMapOvr>
  <p:timing>
    <p:tnLst>
      <p:par>
        <p:cT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spc="-70" dirty="0" err="1" smtClean="0">
                <a:solidFill>
                  <a:schemeClr val="accent2"/>
                </a:solidFill>
              </a:rPr>
              <a:t>Levelization</a:t>
            </a:r>
            <a:endParaRPr lang="en-US" sz="4000" spc="-70" dirty="0" smtClean="0"/>
          </a:p>
        </p:txBody>
      </p:sp>
      <p:sp>
        <p:nvSpPr>
          <p:cNvPr id="4" name="Content Placeholder 3"/>
          <p:cNvSpPr>
            <a:spLocks noGrp="1"/>
          </p:cNvSpPr>
          <p:nvPr>
            <p:ph idx="1"/>
          </p:nvPr>
        </p:nvSpPr>
        <p:spPr>
          <a:xfrm>
            <a:off x="228600" y="1752600"/>
            <a:ext cx="8610600" cy="5105400"/>
          </a:xfrm>
        </p:spPr>
        <p:txBody>
          <a:bodyPr>
            <a:normAutofit/>
          </a:bodyPr>
          <a:lstStyle/>
          <a:p>
            <a:pPr eaLnBrk="1" hangingPunct="1">
              <a:lnSpc>
                <a:spcPct val="80000"/>
              </a:lnSpc>
              <a:buNone/>
            </a:pPr>
            <a:r>
              <a:rPr lang="en-US" sz="3600" dirty="0" err="1" smtClean="0"/>
              <a:t>Levelize</a:t>
            </a:r>
            <a:r>
              <a:rPr lang="en-US" sz="3600" dirty="0" smtClean="0"/>
              <a:t> (v.);  </a:t>
            </a:r>
            <a:r>
              <a:rPr lang="en-US" sz="3600" dirty="0" err="1" smtClean="0"/>
              <a:t>Levelizable</a:t>
            </a:r>
            <a:r>
              <a:rPr lang="en-US" sz="3600" dirty="0" smtClean="0"/>
              <a:t> (a.);  </a:t>
            </a:r>
            <a:r>
              <a:rPr lang="en-US" sz="3600" dirty="0" err="1" smtClean="0"/>
              <a:t>Levelization</a:t>
            </a:r>
            <a:r>
              <a:rPr lang="en-US" sz="3600" dirty="0" smtClean="0"/>
              <a:t> (n.)</a:t>
            </a:r>
          </a:p>
          <a:p>
            <a:pPr eaLnBrk="1" hangingPunct="1">
              <a:lnSpc>
                <a:spcPct val="80000"/>
              </a:lnSpc>
              <a:buNone/>
            </a:pPr>
            <a:endParaRPr lang="en-US" sz="1000" dirty="0" smtClean="0"/>
          </a:p>
          <a:p>
            <a:pPr eaLnBrk="1" hangingPunct="1">
              <a:lnSpc>
                <a:spcPct val="80000"/>
              </a:lnSpc>
              <a:buNone/>
            </a:pPr>
            <a:endParaRPr lang="en-US" sz="1200" dirty="0" smtClean="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168</a:t>
            </a:fld>
            <a:endParaRPr lang="en-US"/>
          </a:p>
        </p:txBody>
      </p:sp>
    </p:spTree>
    <p:extLst>
      <p:ext uri="{BB962C8B-B14F-4D97-AF65-F5344CB8AC3E}">
        <p14:creationId xmlns:p14="http://schemas.microsoft.com/office/powerpoint/2010/main" val="1885596366"/>
      </p:ext>
    </p:extLst>
  </p:cSld>
  <p:clrMapOvr>
    <a:masterClrMapping/>
  </p:clrMapOvr>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spc="-70" dirty="0" err="1" smtClean="0">
                <a:solidFill>
                  <a:schemeClr val="accent2"/>
                </a:solidFill>
              </a:rPr>
              <a:t>Levelization</a:t>
            </a:r>
            <a:endParaRPr lang="en-US" sz="4000" spc="-70" dirty="0" smtClean="0"/>
          </a:p>
        </p:txBody>
      </p:sp>
      <p:sp>
        <p:nvSpPr>
          <p:cNvPr id="4" name="Content Placeholder 3"/>
          <p:cNvSpPr>
            <a:spLocks noGrp="1"/>
          </p:cNvSpPr>
          <p:nvPr>
            <p:ph idx="1"/>
          </p:nvPr>
        </p:nvSpPr>
        <p:spPr>
          <a:xfrm>
            <a:off x="228600" y="1752600"/>
            <a:ext cx="8610600" cy="5105400"/>
          </a:xfrm>
        </p:spPr>
        <p:txBody>
          <a:bodyPr>
            <a:normAutofit/>
          </a:bodyPr>
          <a:lstStyle/>
          <a:p>
            <a:pPr eaLnBrk="1" hangingPunct="1">
              <a:lnSpc>
                <a:spcPct val="80000"/>
              </a:lnSpc>
              <a:buNone/>
            </a:pPr>
            <a:r>
              <a:rPr lang="en-US" sz="3600" dirty="0" err="1" smtClean="0">
                <a:solidFill>
                  <a:schemeClr val="bg1">
                    <a:lumMod val="85000"/>
                  </a:schemeClr>
                </a:solidFill>
              </a:rPr>
              <a:t>Levelize</a:t>
            </a:r>
            <a:r>
              <a:rPr lang="en-US" sz="3600" dirty="0" smtClean="0">
                <a:solidFill>
                  <a:schemeClr val="bg1">
                    <a:lumMod val="85000"/>
                  </a:schemeClr>
                </a:solidFill>
              </a:rPr>
              <a:t> (v.);</a:t>
            </a:r>
            <a:r>
              <a:rPr lang="en-US" sz="3600" dirty="0" smtClean="0">
                <a:solidFill>
                  <a:srgbClr val="C00000"/>
                </a:solidFill>
              </a:rPr>
              <a:t>  </a:t>
            </a:r>
            <a:r>
              <a:rPr lang="en-US" sz="3600" dirty="0" err="1" smtClean="0">
                <a:solidFill>
                  <a:schemeClr val="bg1">
                    <a:lumMod val="85000"/>
                  </a:schemeClr>
                </a:solidFill>
              </a:rPr>
              <a:t>Levelizable</a:t>
            </a:r>
            <a:r>
              <a:rPr lang="en-US" sz="3600" dirty="0" smtClean="0">
                <a:solidFill>
                  <a:schemeClr val="bg1">
                    <a:lumMod val="85000"/>
                  </a:schemeClr>
                </a:solidFill>
              </a:rPr>
              <a:t> (a.);  </a:t>
            </a:r>
            <a:r>
              <a:rPr lang="en-US" sz="3600" dirty="0" err="1" smtClean="0">
                <a:solidFill>
                  <a:schemeClr val="bg1">
                    <a:lumMod val="85000"/>
                  </a:schemeClr>
                </a:solidFill>
              </a:rPr>
              <a:t>Levelization</a:t>
            </a:r>
            <a:r>
              <a:rPr lang="en-US" sz="3600" dirty="0" smtClean="0">
                <a:solidFill>
                  <a:schemeClr val="bg1">
                    <a:lumMod val="85000"/>
                  </a:schemeClr>
                </a:solidFill>
              </a:rPr>
              <a:t> (n.)</a:t>
            </a:r>
          </a:p>
          <a:p>
            <a:pPr eaLnBrk="1" hangingPunct="1">
              <a:lnSpc>
                <a:spcPct val="80000"/>
              </a:lnSpc>
              <a:buNone/>
            </a:pPr>
            <a:r>
              <a:rPr lang="en-US" sz="3600" dirty="0" smtClean="0"/>
              <a:t>Usage:</a:t>
            </a:r>
          </a:p>
          <a:p>
            <a:pPr eaLnBrk="1" hangingPunct="1">
              <a:lnSpc>
                <a:spcPct val="80000"/>
              </a:lnSpc>
              <a:buNone/>
            </a:pPr>
            <a:endParaRPr lang="en-US" sz="1200" dirty="0" smtClean="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169</a:t>
            </a:fld>
            <a:endParaRPr lang="en-US"/>
          </a:p>
        </p:txBody>
      </p:sp>
    </p:spTree>
    <p:extLst>
      <p:ext uri="{BB962C8B-B14F-4D97-AF65-F5344CB8AC3E}">
        <p14:creationId xmlns:p14="http://schemas.microsoft.com/office/powerpoint/2010/main" val="788162523"/>
      </p:ext>
    </p:extLst>
  </p:cSld>
  <p:clrMapOvr>
    <a:masterClrMapping/>
  </p:clrMapOvr>
  <p:timing>
    <p:tnLst>
      <p:par>
        <p:cT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spc="-70" dirty="0" err="1" smtClean="0">
                <a:solidFill>
                  <a:schemeClr val="accent2"/>
                </a:solidFill>
              </a:rPr>
              <a:t>Levelization</a:t>
            </a:r>
            <a:endParaRPr lang="en-US" sz="4000" spc="-70" dirty="0" smtClean="0"/>
          </a:p>
        </p:txBody>
      </p:sp>
      <p:sp>
        <p:nvSpPr>
          <p:cNvPr id="4" name="Content Placeholder 3"/>
          <p:cNvSpPr>
            <a:spLocks noGrp="1"/>
          </p:cNvSpPr>
          <p:nvPr>
            <p:ph idx="1"/>
          </p:nvPr>
        </p:nvSpPr>
        <p:spPr>
          <a:xfrm>
            <a:off x="228600" y="1752600"/>
            <a:ext cx="8610600" cy="5105400"/>
          </a:xfrm>
        </p:spPr>
        <p:txBody>
          <a:bodyPr>
            <a:normAutofit/>
          </a:bodyPr>
          <a:lstStyle/>
          <a:p>
            <a:pPr eaLnBrk="1" hangingPunct="1">
              <a:lnSpc>
                <a:spcPct val="80000"/>
              </a:lnSpc>
              <a:buNone/>
            </a:pPr>
            <a:r>
              <a:rPr lang="en-US" sz="3600" dirty="0" err="1" smtClean="0">
                <a:solidFill>
                  <a:srgbClr val="C00000"/>
                </a:solidFill>
              </a:rPr>
              <a:t>Levelize</a:t>
            </a:r>
            <a:r>
              <a:rPr lang="en-US" sz="3600" dirty="0" smtClean="0">
                <a:solidFill>
                  <a:srgbClr val="C00000"/>
                </a:solidFill>
              </a:rPr>
              <a:t> (v.)</a:t>
            </a:r>
            <a:r>
              <a:rPr lang="en-US" sz="3600" dirty="0" smtClean="0">
                <a:solidFill>
                  <a:schemeClr val="bg1">
                    <a:lumMod val="85000"/>
                  </a:schemeClr>
                </a:solidFill>
              </a:rPr>
              <a:t>;</a:t>
            </a:r>
            <a:r>
              <a:rPr lang="en-US" sz="3600" dirty="0" smtClean="0">
                <a:solidFill>
                  <a:srgbClr val="C00000"/>
                </a:solidFill>
              </a:rPr>
              <a:t>  </a:t>
            </a:r>
            <a:r>
              <a:rPr lang="en-US" sz="3600" dirty="0" err="1" smtClean="0">
                <a:solidFill>
                  <a:schemeClr val="bg1">
                    <a:lumMod val="85000"/>
                  </a:schemeClr>
                </a:solidFill>
              </a:rPr>
              <a:t>Levelizable</a:t>
            </a:r>
            <a:r>
              <a:rPr lang="en-US" sz="3600" dirty="0" smtClean="0">
                <a:solidFill>
                  <a:schemeClr val="bg1">
                    <a:lumMod val="85000"/>
                  </a:schemeClr>
                </a:solidFill>
              </a:rPr>
              <a:t> (a.);  </a:t>
            </a:r>
            <a:r>
              <a:rPr lang="en-US" sz="3600" dirty="0" err="1" smtClean="0">
                <a:solidFill>
                  <a:schemeClr val="bg1">
                    <a:lumMod val="85000"/>
                  </a:schemeClr>
                </a:solidFill>
              </a:rPr>
              <a:t>Levelization</a:t>
            </a:r>
            <a:r>
              <a:rPr lang="en-US" sz="3600" dirty="0" smtClean="0">
                <a:solidFill>
                  <a:schemeClr val="bg1">
                    <a:lumMod val="85000"/>
                  </a:schemeClr>
                </a:solidFill>
              </a:rPr>
              <a:t> (n.)</a:t>
            </a:r>
          </a:p>
          <a:p>
            <a:pPr eaLnBrk="1" hangingPunct="1">
              <a:lnSpc>
                <a:spcPct val="80000"/>
              </a:lnSpc>
              <a:buNone/>
            </a:pPr>
            <a:r>
              <a:rPr lang="en-US" sz="3600" dirty="0" smtClean="0"/>
              <a:t>Usage:</a:t>
            </a:r>
          </a:p>
          <a:p>
            <a:pPr eaLnBrk="1" hangingPunct="1">
              <a:lnSpc>
                <a:spcPct val="80000"/>
              </a:lnSpc>
              <a:buNone/>
            </a:pPr>
            <a:endParaRPr lang="en-US" sz="1000" dirty="0" smtClean="0"/>
          </a:p>
          <a:p>
            <a:pPr eaLnBrk="1" hangingPunct="1">
              <a:lnSpc>
                <a:spcPct val="80000"/>
              </a:lnSpc>
              <a:buNone/>
            </a:pPr>
            <a:endParaRPr lang="en-US" sz="1200" dirty="0" smtClean="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170</a:t>
            </a:fld>
            <a:endParaRPr lang="en-US"/>
          </a:p>
        </p:txBody>
      </p:sp>
    </p:spTree>
    <p:extLst>
      <p:ext uri="{BB962C8B-B14F-4D97-AF65-F5344CB8AC3E}">
        <p14:creationId xmlns:p14="http://schemas.microsoft.com/office/powerpoint/2010/main" val="3936618301"/>
      </p:ext>
    </p:extLst>
  </p:cSld>
  <p:clrMapOvr>
    <a:masterClrMapping/>
  </p:clrMapOvr>
  <p:timing>
    <p:tnLst>
      <p:par>
        <p:cT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spc="-70" dirty="0" err="1" smtClean="0">
                <a:solidFill>
                  <a:schemeClr val="accent2"/>
                </a:solidFill>
              </a:rPr>
              <a:t>Levelization</a:t>
            </a:r>
            <a:endParaRPr lang="en-US" sz="4000" spc="-70" dirty="0" smtClean="0"/>
          </a:p>
        </p:txBody>
      </p:sp>
      <p:sp>
        <p:nvSpPr>
          <p:cNvPr id="4" name="Content Placeholder 3"/>
          <p:cNvSpPr>
            <a:spLocks noGrp="1"/>
          </p:cNvSpPr>
          <p:nvPr>
            <p:ph idx="1"/>
          </p:nvPr>
        </p:nvSpPr>
        <p:spPr>
          <a:xfrm>
            <a:off x="228600" y="1752600"/>
            <a:ext cx="8610600" cy="5105400"/>
          </a:xfrm>
        </p:spPr>
        <p:txBody>
          <a:bodyPr>
            <a:normAutofit/>
          </a:bodyPr>
          <a:lstStyle/>
          <a:p>
            <a:pPr eaLnBrk="1" hangingPunct="1">
              <a:lnSpc>
                <a:spcPct val="80000"/>
              </a:lnSpc>
              <a:buNone/>
            </a:pPr>
            <a:r>
              <a:rPr lang="en-US" sz="3600" dirty="0" err="1" smtClean="0">
                <a:solidFill>
                  <a:srgbClr val="C00000"/>
                </a:solidFill>
              </a:rPr>
              <a:t>Levelize</a:t>
            </a:r>
            <a:r>
              <a:rPr lang="en-US" sz="3600" dirty="0" smtClean="0">
                <a:solidFill>
                  <a:srgbClr val="C00000"/>
                </a:solidFill>
              </a:rPr>
              <a:t> (v.)</a:t>
            </a:r>
            <a:r>
              <a:rPr lang="en-US" sz="3600" dirty="0" smtClean="0">
                <a:solidFill>
                  <a:schemeClr val="bg1">
                    <a:lumMod val="85000"/>
                  </a:schemeClr>
                </a:solidFill>
              </a:rPr>
              <a:t>;</a:t>
            </a:r>
            <a:r>
              <a:rPr lang="en-US" sz="3600" dirty="0" smtClean="0">
                <a:solidFill>
                  <a:srgbClr val="C00000"/>
                </a:solidFill>
              </a:rPr>
              <a:t>  </a:t>
            </a:r>
            <a:r>
              <a:rPr lang="en-US" sz="3600" dirty="0" err="1" smtClean="0">
                <a:solidFill>
                  <a:schemeClr val="bg1">
                    <a:lumMod val="85000"/>
                  </a:schemeClr>
                </a:solidFill>
              </a:rPr>
              <a:t>Levelizable</a:t>
            </a:r>
            <a:r>
              <a:rPr lang="en-US" sz="3600" dirty="0" smtClean="0">
                <a:solidFill>
                  <a:schemeClr val="bg1">
                    <a:lumMod val="85000"/>
                  </a:schemeClr>
                </a:solidFill>
              </a:rPr>
              <a:t> (a.);  </a:t>
            </a:r>
            <a:r>
              <a:rPr lang="en-US" sz="3600" dirty="0" err="1" smtClean="0">
                <a:solidFill>
                  <a:schemeClr val="bg1">
                    <a:lumMod val="85000"/>
                  </a:schemeClr>
                </a:solidFill>
              </a:rPr>
              <a:t>Levelization</a:t>
            </a:r>
            <a:r>
              <a:rPr lang="en-US" sz="3600" dirty="0" smtClean="0">
                <a:solidFill>
                  <a:schemeClr val="bg1">
                    <a:lumMod val="85000"/>
                  </a:schemeClr>
                </a:solidFill>
              </a:rPr>
              <a:t> (n.)</a:t>
            </a:r>
          </a:p>
          <a:p>
            <a:pPr eaLnBrk="1" hangingPunct="1">
              <a:lnSpc>
                <a:spcPct val="80000"/>
              </a:lnSpc>
              <a:buNone/>
            </a:pPr>
            <a:r>
              <a:rPr lang="en-US" sz="3600" dirty="0" smtClean="0"/>
              <a:t>Usage:</a:t>
            </a:r>
          </a:p>
          <a:p>
            <a:pPr eaLnBrk="1" hangingPunct="1">
              <a:lnSpc>
                <a:spcPct val="80000"/>
              </a:lnSpc>
              <a:buNone/>
            </a:pPr>
            <a:endParaRPr lang="en-US" sz="1000" dirty="0" smtClean="0"/>
          </a:p>
          <a:p>
            <a:pPr eaLnBrk="1" hangingPunct="1">
              <a:lnSpc>
                <a:spcPct val="80000"/>
              </a:lnSpc>
            </a:pPr>
            <a:r>
              <a:rPr lang="en-US" sz="2800" dirty="0" smtClean="0"/>
              <a:t>We need to </a:t>
            </a:r>
            <a:r>
              <a:rPr lang="en-US" sz="2800" i="1" dirty="0" err="1" smtClean="0">
                <a:solidFill>
                  <a:srgbClr val="C00000"/>
                </a:solidFill>
              </a:rPr>
              <a:t>levelize</a:t>
            </a:r>
            <a:r>
              <a:rPr lang="en-US" sz="2800" dirty="0" smtClean="0"/>
              <a:t> that design – i.e., we need to make its physical dependency graph acyclic.</a:t>
            </a:r>
          </a:p>
          <a:p>
            <a:pPr eaLnBrk="1" hangingPunct="1">
              <a:lnSpc>
                <a:spcPct val="80000"/>
              </a:lnSpc>
              <a:buNone/>
            </a:pPr>
            <a:endParaRPr lang="en-US" sz="1200" dirty="0" smtClean="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171</a:t>
            </a:fld>
            <a:endParaRPr lang="en-US"/>
          </a:p>
        </p:txBody>
      </p:sp>
    </p:spTree>
    <p:extLst>
      <p:ext uri="{BB962C8B-B14F-4D97-AF65-F5344CB8AC3E}">
        <p14:creationId xmlns:p14="http://schemas.microsoft.com/office/powerpoint/2010/main" val="1398909277"/>
      </p:ext>
    </p:extLst>
  </p:cSld>
  <p:clrMapOvr>
    <a:masterClrMapping/>
  </p:clrMapOvr>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spc="-70" dirty="0" err="1" smtClean="0">
                <a:solidFill>
                  <a:schemeClr val="accent2"/>
                </a:solidFill>
              </a:rPr>
              <a:t>Levelization</a:t>
            </a:r>
            <a:endParaRPr lang="en-US" sz="4000" spc="-70" dirty="0" smtClean="0"/>
          </a:p>
        </p:txBody>
      </p:sp>
      <p:sp>
        <p:nvSpPr>
          <p:cNvPr id="4" name="Content Placeholder 3"/>
          <p:cNvSpPr>
            <a:spLocks noGrp="1"/>
          </p:cNvSpPr>
          <p:nvPr>
            <p:ph idx="1"/>
          </p:nvPr>
        </p:nvSpPr>
        <p:spPr>
          <a:xfrm>
            <a:off x="228600" y="1752600"/>
            <a:ext cx="8610600" cy="5105400"/>
          </a:xfrm>
        </p:spPr>
        <p:txBody>
          <a:bodyPr>
            <a:normAutofit/>
          </a:bodyPr>
          <a:lstStyle/>
          <a:p>
            <a:pPr eaLnBrk="1" hangingPunct="1">
              <a:lnSpc>
                <a:spcPct val="80000"/>
              </a:lnSpc>
              <a:buNone/>
            </a:pPr>
            <a:r>
              <a:rPr lang="en-US" sz="3600" dirty="0" err="1" smtClean="0">
                <a:solidFill>
                  <a:schemeClr val="bg1">
                    <a:lumMod val="85000"/>
                  </a:schemeClr>
                </a:solidFill>
              </a:rPr>
              <a:t>Levelize</a:t>
            </a:r>
            <a:r>
              <a:rPr lang="en-US" sz="3600" dirty="0" smtClean="0">
                <a:solidFill>
                  <a:schemeClr val="bg1">
                    <a:lumMod val="85000"/>
                  </a:schemeClr>
                </a:solidFill>
              </a:rPr>
              <a:t> (v.);  </a:t>
            </a:r>
            <a:r>
              <a:rPr lang="en-US" sz="3600" dirty="0" err="1" smtClean="0">
                <a:solidFill>
                  <a:srgbClr val="C00000"/>
                </a:solidFill>
              </a:rPr>
              <a:t>Levelizable</a:t>
            </a:r>
            <a:r>
              <a:rPr lang="en-US" sz="3600" dirty="0" smtClean="0">
                <a:solidFill>
                  <a:srgbClr val="C00000"/>
                </a:solidFill>
              </a:rPr>
              <a:t> (a.)</a:t>
            </a:r>
            <a:r>
              <a:rPr lang="en-US" sz="3600" dirty="0" smtClean="0">
                <a:solidFill>
                  <a:schemeClr val="bg1">
                    <a:lumMod val="85000"/>
                  </a:schemeClr>
                </a:solidFill>
              </a:rPr>
              <a:t>; </a:t>
            </a:r>
            <a:r>
              <a:rPr lang="en-US" sz="3600" dirty="0" smtClean="0">
                <a:solidFill>
                  <a:srgbClr val="C00000"/>
                </a:solidFill>
              </a:rPr>
              <a:t> </a:t>
            </a:r>
            <a:r>
              <a:rPr lang="en-US" sz="3600" dirty="0" err="1" smtClean="0">
                <a:solidFill>
                  <a:schemeClr val="bg1">
                    <a:lumMod val="85000"/>
                  </a:schemeClr>
                </a:solidFill>
              </a:rPr>
              <a:t>Levelization</a:t>
            </a:r>
            <a:r>
              <a:rPr lang="en-US" sz="3600" dirty="0" smtClean="0">
                <a:solidFill>
                  <a:schemeClr val="bg1">
                    <a:lumMod val="85000"/>
                  </a:schemeClr>
                </a:solidFill>
              </a:rPr>
              <a:t> (n.)</a:t>
            </a:r>
          </a:p>
          <a:p>
            <a:pPr eaLnBrk="1" hangingPunct="1">
              <a:lnSpc>
                <a:spcPct val="80000"/>
              </a:lnSpc>
              <a:buNone/>
            </a:pPr>
            <a:r>
              <a:rPr lang="en-US" sz="3600" dirty="0" smtClean="0"/>
              <a:t>Usage:</a:t>
            </a:r>
          </a:p>
          <a:p>
            <a:pPr eaLnBrk="1" hangingPunct="1">
              <a:lnSpc>
                <a:spcPct val="80000"/>
              </a:lnSpc>
              <a:buNone/>
            </a:pPr>
            <a:endParaRPr lang="en-US" sz="1000" dirty="0" smtClean="0"/>
          </a:p>
          <a:p>
            <a:pPr eaLnBrk="1" hangingPunct="1">
              <a:lnSpc>
                <a:spcPct val="80000"/>
              </a:lnSpc>
            </a:pPr>
            <a:r>
              <a:rPr lang="en-US" sz="2800" dirty="0" smtClean="0">
                <a:solidFill>
                  <a:schemeClr val="bg1">
                    <a:lumMod val="85000"/>
                  </a:schemeClr>
                </a:solidFill>
              </a:rPr>
              <a:t>We need to </a:t>
            </a:r>
            <a:r>
              <a:rPr lang="en-US" sz="2800" i="1" dirty="0" err="1" smtClean="0">
                <a:solidFill>
                  <a:schemeClr val="bg1">
                    <a:lumMod val="85000"/>
                  </a:schemeClr>
                </a:solidFill>
              </a:rPr>
              <a:t>levelize</a:t>
            </a:r>
            <a:r>
              <a:rPr lang="en-US" sz="2800" dirty="0" smtClean="0">
                <a:solidFill>
                  <a:schemeClr val="bg1">
                    <a:lumMod val="85000"/>
                  </a:schemeClr>
                </a:solidFill>
              </a:rPr>
              <a:t> that design – i.e., we need to make its physical dependency graph acyclic.</a:t>
            </a:r>
          </a:p>
          <a:p>
            <a:pPr eaLnBrk="1" hangingPunct="1">
              <a:lnSpc>
                <a:spcPct val="80000"/>
              </a:lnSpc>
              <a:buNone/>
            </a:pPr>
            <a:endParaRPr lang="en-US" sz="1200" dirty="0" smtClean="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172</a:t>
            </a:fld>
            <a:endParaRPr lang="en-US"/>
          </a:p>
        </p:txBody>
      </p:sp>
    </p:spTree>
    <p:extLst>
      <p:ext uri="{BB962C8B-B14F-4D97-AF65-F5344CB8AC3E}">
        <p14:creationId xmlns:p14="http://schemas.microsoft.com/office/powerpoint/2010/main" val="3318836927"/>
      </p:ext>
    </p:extLst>
  </p:cSld>
  <p:clrMapOvr>
    <a:masterClrMapping/>
  </p:clrMapOvr>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spc="-70" dirty="0" err="1" smtClean="0">
                <a:solidFill>
                  <a:schemeClr val="accent2"/>
                </a:solidFill>
              </a:rPr>
              <a:t>Levelization</a:t>
            </a:r>
            <a:endParaRPr lang="en-US" sz="4000" spc="-70" dirty="0" smtClean="0"/>
          </a:p>
        </p:txBody>
      </p:sp>
      <p:sp>
        <p:nvSpPr>
          <p:cNvPr id="4" name="Content Placeholder 3"/>
          <p:cNvSpPr>
            <a:spLocks noGrp="1"/>
          </p:cNvSpPr>
          <p:nvPr>
            <p:ph idx="1"/>
          </p:nvPr>
        </p:nvSpPr>
        <p:spPr>
          <a:xfrm>
            <a:off x="228600" y="1752600"/>
            <a:ext cx="8610600" cy="5105400"/>
          </a:xfrm>
        </p:spPr>
        <p:txBody>
          <a:bodyPr>
            <a:normAutofit/>
          </a:bodyPr>
          <a:lstStyle/>
          <a:p>
            <a:pPr eaLnBrk="1" hangingPunct="1">
              <a:lnSpc>
                <a:spcPct val="80000"/>
              </a:lnSpc>
              <a:buNone/>
            </a:pPr>
            <a:r>
              <a:rPr lang="en-US" sz="3600" dirty="0" err="1" smtClean="0">
                <a:solidFill>
                  <a:schemeClr val="bg1">
                    <a:lumMod val="85000"/>
                  </a:schemeClr>
                </a:solidFill>
              </a:rPr>
              <a:t>Levelize</a:t>
            </a:r>
            <a:r>
              <a:rPr lang="en-US" sz="3600" dirty="0" smtClean="0">
                <a:solidFill>
                  <a:schemeClr val="bg1">
                    <a:lumMod val="85000"/>
                  </a:schemeClr>
                </a:solidFill>
              </a:rPr>
              <a:t> (v.);  </a:t>
            </a:r>
            <a:r>
              <a:rPr lang="en-US" sz="3600" dirty="0" err="1" smtClean="0">
                <a:solidFill>
                  <a:srgbClr val="C00000"/>
                </a:solidFill>
              </a:rPr>
              <a:t>Levelizable</a:t>
            </a:r>
            <a:r>
              <a:rPr lang="en-US" sz="3600" dirty="0" smtClean="0">
                <a:solidFill>
                  <a:srgbClr val="C00000"/>
                </a:solidFill>
              </a:rPr>
              <a:t> (a.)</a:t>
            </a:r>
            <a:r>
              <a:rPr lang="en-US" sz="3600" dirty="0" smtClean="0">
                <a:solidFill>
                  <a:schemeClr val="bg1">
                    <a:lumMod val="85000"/>
                  </a:schemeClr>
                </a:solidFill>
              </a:rPr>
              <a:t>; </a:t>
            </a:r>
            <a:r>
              <a:rPr lang="en-US" sz="3600" dirty="0" smtClean="0">
                <a:solidFill>
                  <a:srgbClr val="C00000"/>
                </a:solidFill>
              </a:rPr>
              <a:t> </a:t>
            </a:r>
            <a:r>
              <a:rPr lang="en-US" sz="3600" dirty="0" err="1" smtClean="0">
                <a:solidFill>
                  <a:schemeClr val="bg1">
                    <a:lumMod val="85000"/>
                  </a:schemeClr>
                </a:solidFill>
              </a:rPr>
              <a:t>Levelization</a:t>
            </a:r>
            <a:r>
              <a:rPr lang="en-US" sz="3600" dirty="0" smtClean="0">
                <a:solidFill>
                  <a:schemeClr val="bg1">
                    <a:lumMod val="85000"/>
                  </a:schemeClr>
                </a:solidFill>
              </a:rPr>
              <a:t> (n.)</a:t>
            </a:r>
          </a:p>
          <a:p>
            <a:pPr eaLnBrk="1" hangingPunct="1">
              <a:lnSpc>
                <a:spcPct val="80000"/>
              </a:lnSpc>
              <a:buNone/>
            </a:pPr>
            <a:r>
              <a:rPr lang="en-US" sz="3600" dirty="0" smtClean="0"/>
              <a:t>Usage:</a:t>
            </a:r>
          </a:p>
          <a:p>
            <a:pPr eaLnBrk="1" hangingPunct="1">
              <a:lnSpc>
                <a:spcPct val="80000"/>
              </a:lnSpc>
              <a:buNone/>
            </a:pPr>
            <a:endParaRPr lang="en-US" sz="1000" dirty="0" smtClean="0"/>
          </a:p>
          <a:p>
            <a:pPr eaLnBrk="1" hangingPunct="1">
              <a:lnSpc>
                <a:spcPct val="80000"/>
              </a:lnSpc>
            </a:pPr>
            <a:r>
              <a:rPr lang="en-US" sz="2800" dirty="0" smtClean="0">
                <a:solidFill>
                  <a:schemeClr val="bg1">
                    <a:lumMod val="85000"/>
                  </a:schemeClr>
                </a:solidFill>
              </a:rPr>
              <a:t>We need to </a:t>
            </a:r>
            <a:r>
              <a:rPr lang="en-US" sz="2800" i="1" dirty="0" err="1" smtClean="0">
                <a:solidFill>
                  <a:schemeClr val="bg1">
                    <a:lumMod val="85000"/>
                  </a:schemeClr>
                </a:solidFill>
              </a:rPr>
              <a:t>levelize</a:t>
            </a:r>
            <a:r>
              <a:rPr lang="en-US" sz="2800" dirty="0" smtClean="0">
                <a:solidFill>
                  <a:schemeClr val="bg1">
                    <a:lumMod val="85000"/>
                  </a:schemeClr>
                </a:solidFill>
              </a:rPr>
              <a:t> that design – i.e., we need to make its physical dependency graph acyclic.</a:t>
            </a:r>
          </a:p>
          <a:p>
            <a:pPr eaLnBrk="1" hangingPunct="1">
              <a:lnSpc>
                <a:spcPct val="80000"/>
              </a:lnSpc>
            </a:pPr>
            <a:r>
              <a:rPr lang="en-US" sz="2800" dirty="0" smtClean="0"/>
              <a:t>Are you sure that design is </a:t>
            </a:r>
            <a:r>
              <a:rPr lang="en-US" sz="2800" i="1" dirty="0" err="1" smtClean="0">
                <a:solidFill>
                  <a:srgbClr val="C00000"/>
                </a:solidFill>
              </a:rPr>
              <a:t>levelizable</a:t>
            </a:r>
            <a:r>
              <a:rPr lang="en-US" sz="2800" dirty="0" smtClean="0"/>
              <a:t> – i.e., do we know how to make its physical dependencies acyclic?</a:t>
            </a:r>
          </a:p>
          <a:p>
            <a:pPr eaLnBrk="1" hangingPunct="1">
              <a:lnSpc>
                <a:spcPct val="80000"/>
              </a:lnSpc>
              <a:buNone/>
            </a:pPr>
            <a:endParaRPr lang="en-US" sz="1200" dirty="0" smtClean="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173</a:t>
            </a:fld>
            <a:endParaRPr lang="en-US"/>
          </a:p>
        </p:txBody>
      </p:sp>
    </p:spTree>
    <p:extLst>
      <p:ext uri="{BB962C8B-B14F-4D97-AF65-F5344CB8AC3E}">
        <p14:creationId xmlns:p14="http://schemas.microsoft.com/office/powerpoint/2010/main" val="867020703"/>
      </p:ext>
    </p:extLst>
  </p:cSld>
  <p:clrMapOvr>
    <a:masterClrMapping/>
  </p:clrMapOvr>
  <p:timing>
    <p:tnLst>
      <p:par>
        <p:cTn id="1" dur="indefinite" restart="never" nodeType="tmRoot"/>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spc="-70" dirty="0" err="1" smtClean="0">
                <a:solidFill>
                  <a:schemeClr val="accent2"/>
                </a:solidFill>
              </a:rPr>
              <a:t>Levelization</a:t>
            </a:r>
            <a:endParaRPr lang="en-US" sz="4000" spc="-70" dirty="0" smtClean="0"/>
          </a:p>
        </p:txBody>
      </p:sp>
      <p:sp>
        <p:nvSpPr>
          <p:cNvPr id="4" name="Content Placeholder 3"/>
          <p:cNvSpPr>
            <a:spLocks noGrp="1"/>
          </p:cNvSpPr>
          <p:nvPr>
            <p:ph idx="1"/>
          </p:nvPr>
        </p:nvSpPr>
        <p:spPr>
          <a:xfrm>
            <a:off x="228600" y="1752600"/>
            <a:ext cx="8610600" cy="5105400"/>
          </a:xfrm>
        </p:spPr>
        <p:txBody>
          <a:bodyPr>
            <a:normAutofit/>
          </a:bodyPr>
          <a:lstStyle/>
          <a:p>
            <a:pPr eaLnBrk="1" hangingPunct="1">
              <a:lnSpc>
                <a:spcPct val="80000"/>
              </a:lnSpc>
              <a:buNone/>
            </a:pPr>
            <a:r>
              <a:rPr lang="en-US" sz="3600" dirty="0" err="1" smtClean="0">
                <a:solidFill>
                  <a:schemeClr val="bg1">
                    <a:lumMod val="85000"/>
                  </a:schemeClr>
                </a:solidFill>
              </a:rPr>
              <a:t>Levelize</a:t>
            </a:r>
            <a:r>
              <a:rPr lang="en-US" sz="3600" dirty="0" smtClean="0">
                <a:solidFill>
                  <a:schemeClr val="bg1">
                    <a:lumMod val="85000"/>
                  </a:schemeClr>
                </a:solidFill>
              </a:rPr>
              <a:t> (v.);  </a:t>
            </a:r>
            <a:r>
              <a:rPr lang="en-US" sz="3600" dirty="0" err="1" smtClean="0">
                <a:solidFill>
                  <a:schemeClr val="bg1">
                    <a:lumMod val="85000"/>
                  </a:schemeClr>
                </a:solidFill>
              </a:rPr>
              <a:t>Levelizable</a:t>
            </a:r>
            <a:r>
              <a:rPr lang="en-US" sz="3600" dirty="0" smtClean="0">
                <a:solidFill>
                  <a:schemeClr val="bg1">
                    <a:lumMod val="85000"/>
                  </a:schemeClr>
                </a:solidFill>
              </a:rPr>
              <a:t> (a.);</a:t>
            </a:r>
            <a:r>
              <a:rPr lang="en-US" sz="3600" dirty="0" smtClean="0"/>
              <a:t>  </a:t>
            </a:r>
            <a:r>
              <a:rPr lang="en-US" sz="3600" dirty="0" err="1" smtClean="0">
                <a:solidFill>
                  <a:srgbClr val="C00000"/>
                </a:solidFill>
              </a:rPr>
              <a:t>Levelization</a:t>
            </a:r>
            <a:r>
              <a:rPr lang="en-US" sz="3600" dirty="0" smtClean="0">
                <a:solidFill>
                  <a:srgbClr val="C00000"/>
                </a:solidFill>
              </a:rPr>
              <a:t> (n.)</a:t>
            </a:r>
          </a:p>
          <a:p>
            <a:pPr eaLnBrk="1" hangingPunct="1">
              <a:lnSpc>
                <a:spcPct val="80000"/>
              </a:lnSpc>
              <a:buNone/>
            </a:pPr>
            <a:r>
              <a:rPr lang="en-US" sz="3600" dirty="0" smtClean="0"/>
              <a:t>Usage:</a:t>
            </a:r>
          </a:p>
          <a:p>
            <a:pPr eaLnBrk="1" hangingPunct="1">
              <a:lnSpc>
                <a:spcPct val="80000"/>
              </a:lnSpc>
              <a:buNone/>
            </a:pPr>
            <a:endParaRPr lang="en-US" sz="1000" dirty="0" smtClean="0"/>
          </a:p>
          <a:p>
            <a:pPr eaLnBrk="1" hangingPunct="1">
              <a:lnSpc>
                <a:spcPct val="80000"/>
              </a:lnSpc>
            </a:pPr>
            <a:r>
              <a:rPr lang="en-US" sz="2800" dirty="0" smtClean="0">
                <a:solidFill>
                  <a:schemeClr val="bg1">
                    <a:lumMod val="85000"/>
                  </a:schemeClr>
                </a:solidFill>
              </a:rPr>
              <a:t>We need to </a:t>
            </a:r>
            <a:r>
              <a:rPr lang="en-US" sz="2800" i="1" dirty="0" err="1" smtClean="0">
                <a:solidFill>
                  <a:schemeClr val="bg1">
                    <a:lumMod val="85000"/>
                  </a:schemeClr>
                </a:solidFill>
              </a:rPr>
              <a:t>levelize</a:t>
            </a:r>
            <a:r>
              <a:rPr lang="en-US" sz="2800" dirty="0" smtClean="0">
                <a:solidFill>
                  <a:schemeClr val="bg1">
                    <a:lumMod val="85000"/>
                  </a:schemeClr>
                </a:solidFill>
              </a:rPr>
              <a:t> that design – i.e., we need to make its physical dependency graph acyclic.</a:t>
            </a:r>
          </a:p>
          <a:p>
            <a:pPr eaLnBrk="1" hangingPunct="1">
              <a:lnSpc>
                <a:spcPct val="80000"/>
              </a:lnSpc>
            </a:pPr>
            <a:r>
              <a:rPr lang="en-US" sz="2800" dirty="0" smtClean="0">
                <a:solidFill>
                  <a:schemeClr val="bg1">
                    <a:lumMod val="85000"/>
                  </a:schemeClr>
                </a:solidFill>
              </a:rPr>
              <a:t>Are you sure that design is </a:t>
            </a:r>
            <a:r>
              <a:rPr lang="en-US" sz="2800" i="1" dirty="0" err="1" smtClean="0">
                <a:solidFill>
                  <a:schemeClr val="bg1">
                    <a:lumMod val="85000"/>
                  </a:schemeClr>
                </a:solidFill>
              </a:rPr>
              <a:t>levelizable</a:t>
            </a:r>
            <a:r>
              <a:rPr lang="en-US" sz="2800" dirty="0" smtClean="0">
                <a:solidFill>
                  <a:schemeClr val="bg1">
                    <a:lumMod val="85000"/>
                  </a:schemeClr>
                </a:solidFill>
              </a:rPr>
              <a:t> – i.e., do we know how to make its physical dependencies acyclic?</a:t>
            </a:r>
          </a:p>
          <a:p>
            <a:pPr eaLnBrk="1" hangingPunct="1">
              <a:lnSpc>
                <a:spcPct val="80000"/>
              </a:lnSpc>
              <a:buNone/>
            </a:pPr>
            <a:endParaRPr lang="en-US" sz="1200" dirty="0" smtClean="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174</a:t>
            </a:fld>
            <a:endParaRPr lang="en-US"/>
          </a:p>
        </p:txBody>
      </p:sp>
    </p:spTree>
    <p:extLst>
      <p:ext uri="{BB962C8B-B14F-4D97-AF65-F5344CB8AC3E}">
        <p14:creationId xmlns:p14="http://schemas.microsoft.com/office/powerpoint/2010/main" val="3448172376"/>
      </p:ext>
    </p:extLst>
  </p:cSld>
  <p:clrMapOvr>
    <a:masterClrMapping/>
  </p:clrMapOvr>
  <p:timing>
    <p:tnLst>
      <p:par>
        <p:cTn id="1" dur="indefinite" restart="never" nodeType="tmRoot"/>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spc="-70" dirty="0" err="1" smtClean="0">
                <a:solidFill>
                  <a:schemeClr val="accent2"/>
                </a:solidFill>
              </a:rPr>
              <a:t>Levelization</a:t>
            </a:r>
            <a:endParaRPr lang="en-US" sz="4000" spc="-70" dirty="0" smtClean="0"/>
          </a:p>
        </p:txBody>
      </p:sp>
      <p:sp>
        <p:nvSpPr>
          <p:cNvPr id="4" name="Content Placeholder 3"/>
          <p:cNvSpPr>
            <a:spLocks noGrp="1"/>
          </p:cNvSpPr>
          <p:nvPr>
            <p:ph idx="1"/>
          </p:nvPr>
        </p:nvSpPr>
        <p:spPr>
          <a:xfrm>
            <a:off x="228600" y="1752600"/>
            <a:ext cx="8610600" cy="5105400"/>
          </a:xfrm>
        </p:spPr>
        <p:txBody>
          <a:bodyPr>
            <a:normAutofit/>
          </a:bodyPr>
          <a:lstStyle/>
          <a:p>
            <a:pPr eaLnBrk="1" hangingPunct="1">
              <a:lnSpc>
                <a:spcPct val="80000"/>
              </a:lnSpc>
              <a:buNone/>
            </a:pPr>
            <a:r>
              <a:rPr lang="en-US" sz="3600" dirty="0" err="1" smtClean="0">
                <a:solidFill>
                  <a:schemeClr val="bg1">
                    <a:lumMod val="85000"/>
                  </a:schemeClr>
                </a:solidFill>
              </a:rPr>
              <a:t>Levelize</a:t>
            </a:r>
            <a:r>
              <a:rPr lang="en-US" sz="3600" dirty="0" smtClean="0">
                <a:solidFill>
                  <a:schemeClr val="bg1">
                    <a:lumMod val="85000"/>
                  </a:schemeClr>
                </a:solidFill>
              </a:rPr>
              <a:t> (v.);  </a:t>
            </a:r>
            <a:r>
              <a:rPr lang="en-US" sz="3600" dirty="0" err="1" smtClean="0">
                <a:solidFill>
                  <a:schemeClr val="bg1">
                    <a:lumMod val="85000"/>
                  </a:schemeClr>
                </a:solidFill>
              </a:rPr>
              <a:t>Levelizable</a:t>
            </a:r>
            <a:r>
              <a:rPr lang="en-US" sz="3600" dirty="0" smtClean="0">
                <a:solidFill>
                  <a:schemeClr val="bg1">
                    <a:lumMod val="85000"/>
                  </a:schemeClr>
                </a:solidFill>
              </a:rPr>
              <a:t> (a.);</a:t>
            </a:r>
            <a:r>
              <a:rPr lang="en-US" sz="3600" dirty="0" smtClean="0"/>
              <a:t>  </a:t>
            </a:r>
            <a:r>
              <a:rPr lang="en-US" sz="3600" dirty="0" err="1" smtClean="0">
                <a:solidFill>
                  <a:srgbClr val="C00000"/>
                </a:solidFill>
              </a:rPr>
              <a:t>Levelization</a:t>
            </a:r>
            <a:r>
              <a:rPr lang="en-US" sz="3600" dirty="0" smtClean="0">
                <a:solidFill>
                  <a:srgbClr val="C00000"/>
                </a:solidFill>
              </a:rPr>
              <a:t> (n.)</a:t>
            </a:r>
          </a:p>
          <a:p>
            <a:pPr eaLnBrk="1" hangingPunct="1">
              <a:lnSpc>
                <a:spcPct val="80000"/>
              </a:lnSpc>
              <a:buNone/>
            </a:pPr>
            <a:r>
              <a:rPr lang="en-US" sz="3600" dirty="0" smtClean="0"/>
              <a:t>Usage:</a:t>
            </a:r>
          </a:p>
          <a:p>
            <a:pPr eaLnBrk="1" hangingPunct="1">
              <a:lnSpc>
                <a:spcPct val="80000"/>
              </a:lnSpc>
              <a:buNone/>
            </a:pPr>
            <a:endParaRPr lang="en-US" sz="1000" dirty="0" smtClean="0"/>
          </a:p>
          <a:p>
            <a:pPr eaLnBrk="1" hangingPunct="1">
              <a:lnSpc>
                <a:spcPct val="80000"/>
              </a:lnSpc>
            </a:pPr>
            <a:r>
              <a:rPr lang="en-US" sz="2800" dirty="0" smtClean="0">
                <a:solidFill>
                  <a:schemeClr val="bg1">
                    <a:lumMod val="85000"/>
                  </a:schemeClr>
                </a:solidFill>
              </a:rPr>
              <a:t>We need to </a:t>
            </a:r>
            <a:r>
              <a:rPr lang="en-US" sz="2800" i="1" dirty="0" err="1" smtClean="0">
                <a:solidFill>
                  <a:schemeClr val="bg1">
                    <a:lumMod val="85000"/>
                  </a:schemeClr>
                </a:solidFill>
              </a:rPr>
              <a:t>levelize</a:t>
            </a:r>
            <a:r>
              <a:rPr lang="en-US" sz="2800" dirty="0" smtClean="0">
                <a:solidFill>
                  <a:schemeClr val="bg1">
                    <a:lumMod val="85000"/>
                  </a:schemeClr>
                </a:solidFill>
              </a:rPr>
              <a:t> that design – i.e., we need to make its physical dependency graph acyclic.</a:t>
            </a:r>
          </a:p>
          <a:p>
            <a:pPr eaLnBrk="1" hangingPunct="1">
              <a:lnSpc>
                <a:spcPct val="80000"/>
              </a:lnSpc>
            </a:pPr>
            <a:r>
              <a:rPr lang="en-US" sz="2800" dirty="0" smtClean="0">
                <a:solidFill>
                  <a:schemeClr val="bg1">
                    <a:lumMod val="85000"/>
                  </a:schemeClr>
                </a:solidFill>
              </a:rPr>
              <a:t>Are you sure that design is </a:t>
            </a:r>
            <a:r>
              <a:rPr lang="en-US" sz="2800" i="1" dirty="0" err="1" smtClean="0">
                <a:solidFill>
                  <a:schemeClr val="bg1">
                    <a:lumMod val="85000"/>
                  </a:schemeClr>
                </a:solidFill>
              </a:rPr>
              <a:t>levelizable</a:t>
            </a:r>
            <a:r>
              <a:rPr lang="en-US" sz="2800" dirty="0" smtClean="0">
                <a:solidFill>
                  <a:schemeClr val="bg1">
                    <a:lumMod val="85000"/>
                  </a:schemeClr>
                </a:solidFill>
              </a:rPr>
              <a:t> – i.e., do we know how to make its physical dependencies acyclic?</a:t>
            </a:r>
          </a:p>
          <a:p>
            <a:pPr eaLnBrk="1" hangingPunct="1">
              <a:lnSpc>
                <a:spcPct val="80000"/>
              </a:lnSpc>
            </a:pPr>
            <a:r>
              <a:rPr lang="en-US" sz="2800" dirty="0" smtClean="0"/>
              <a:t>What </a:t>
            </a:r>
            <a:r>
              <a:rPr lang="en-US" sz="2800" i="1" dirty="0" err="1" smtClean="0">
                <a:solidFill>
                  <a:srgbClr val="C00000"/>
                </a:solidFill>
              </a:rPr>
              <a:t>levelization</a:t>
            </a:r>
            <a:r>
              <a:rPr lang="en-US" sz="2800" dirty="0" smtClean="0"/>
              <a:t> techniques would you use – i.e., what techniques would you use to </a:t>
            </a:r>
            <a:r>
              <a:rPr lang="en-US" sz="2800" i="1" dirty="0" err="1" smtClean="0"/>
              <a:t>levelize</a:t>
            </a:r>
            <a:r>
              <a:rPr lang="en-US" sz="2800" dirty="0" smtClean="0"/>
              <a:t> your design?  </a:t>
            </a:r>
          </a:p>
          <a:p>
            <a:pPr eaLnBrk="1" hangingPunct="1">
              <a:lnSpc>
                <a:spcPct val="80000"/>
              </a:lnSpc>
              <a:buNone/>
            </a:pPr>
            <a:endParaRPr lang="en-US" sz="1200" dirty="0" smtClean="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175</a:t>
            </a:fld>
            <a:endParaRPr lang="en-US"/>
          </a:p>
        </p:txBody>
      </p:sp>
    </p:spTree>
    <p:extLst>
      <p:ext uri="{BB962C8B-B14F-4D97-AF65-F5344CB8AC3E}">
        <p14:creationId xmlns:p14="http://schemas.microsoft.com/office/powerpoint/2010/main" val="3163187795"/>
      </p:ext>
    </p:extLst>
  </p:cSld>
  <p:clrMapOvr>
    <a:masterClrMapping/>
  </p:clrMapOvr>
  <p:timing>
    <p:tnLst>
      <p:par>
        <p:cTn id="1" dur="indefinite" restart="never" nodeType="tmRoot"/>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spc="-70" dirty="0" err="1" smtClean="0">
                <a:solidFill>
                  <a:schemeClr val="accent2"/>
                </a:solidFill>
              </a:rPr>
              <a:t>Levelization</a:t>
            </a:r>
            <a:endParaRPr lang="en-US" sz="4000" spc="-70" dirty="0" smtClean="0"/>
          </a:p>
        </p:txBody>
      </p:sp>
      <p:sp>
        <p:nvSpPr>
          <p:cNvPr id="4" name="Content Placeholder 3"/>
          <p:cNvSpPr>
            <a:spLocks noGrp="1"/>
          </p:cNvSpPr>
          <p:nvPr>
            <p:ph idx="1"/>
          </p:nvPr>
        </p:nvSpPr>
        <p:spPr>
          <a:xfrm>
            <a:off x="228600" y="1752600"/>
            <a:ext cx="8610600" cy="5105400"/>
          </a:xfrm>
        </p:spPr>
        <p:txBody>
          <a:bodyPr>
            <a:normAutofit/>
          </a:bodyPr>
          <a:lstStyle/>
          <a:p>
            <a:pPr eaLnBrk="1" hangingPunct="1">
              <a:lnSpc>
                <a:spcPct val="80000"/>
              </a:lnSpc>
              <a:buNone/>
            </a:pPr>
            <a:r>
              <a:rPr lang="en-US" sz="3600" dirty="0" err="1" smtClean="0">
                <a:solidFill>
                  <a:schemeClr val="bg1">
                    <a:lumMod val="85000"/>
                  </a:schemeClr>
                </a:solidFill>
              </a:rPr>
              <a:t>Levelize</a:t>
            </a:r>
            <a:r>
              <a:rPr lang="en-US" sz="3600" dirty="0" smtClean="0">
                <a:solidFill>
                  <a:schemeClr val="bg1">
                    <a:lumMod val="85000"/>
                  </a:schemeClr>
                </a:solidFill>
              </a:rPr>
              <a:t> (v.);  </a:t>
            </a:r>
            <a:r>
              <a:rPr lang="en-US" sz="3600" dirty="0" err="1" smtClean="0">
                <a:solidFill>
                  <a:schemeClr val="bg1">
                    <a:lumMod val="85000"/>
                  </a:schemeClr>
                </a:solidFill>
              </a:rPr>
              <a:t>Levelizable</a:t>
            </a:r>
            <a:r>
              <a:rPr lang="en-US" sz="3600" dirty="0" smtClean="0">
                <a:solidFill>
                  <a:schemeClr val="bg1">
                    <a:lumMod val="85000"/>
                  </a:schemeClr>
                </a:solidFill>
              </a:rPr>
              <a:t> (a.);  </a:t>
            </a:r>
            <a:r>
              <a:rPr lang="en-US" sz="3600" dirty="0" err="1" smtClean="0">
                <a:solidFill>
                  <a:schemeClr val="bg1">
                    <a:lumMod val="85000"/>
                  </a:schemeClr>
                </a:solidFill>
              </a:rPr>
              <a:t>Levelization</a:t>
            </a:r>
            <a:r>
              <a:rPr lang="en-US" sz="3600" dirty="0" smtClean="0">
                <a:solidFill>
                  <a:schemeClr val="bg1">
                    <a:lumMod val="85000"/>
                  </a:schemeClr>
                </a:solidFill>
              </a:rPr>
              <a:t> (n.)</a:t>
            </a:r>
          </a:p>
          <a:p>
            <a:pPr eaLnBrk="1" hangingPunct="1">
              <a:lnSpc>
                <a:spcPct val="80000"/>
              </a:lnSpc>
              <a:buNone/>
            </a:pPr>
            <a:r>
              <a:rPr lang="en-US" sz="3600" dirty="0" smtClean="0">
                <a:solidFill>
                  <a:schemeClr val="bg1">
                    <a:lumMod val="85000"/>
                  </a:schemeClr>
                </a:solidFill>
              </a:rPr>
              <a:t>Usage:</a:t>
            </a:r>
          </a:p>
          <a:p>
            <a:pPr eaLnBrk="1" hangingPunct="1">
              <a:lnSpc>
                <a:spcPct val="80000"/>
              </a:lnSpc>
              <a:buNone/>
            </a:pPr>
            <a:endParaRPr lang="en-US" sz="1000" dirty="0" smtClean="0"/>
          </a:p>
          <a:p>
            <a:pPr eaLnBrk="1" hangingPunct="1">
              <a:lnSpc>
                <a:spcPct val="80000"/>
              </a:lnSpc>
            </a:pPr>
            <a:r>
              <a:rPr lang="en-US" sz="2800" dirty="0" smtClean="0">
                <a:solidFill>
                  <a:schemeClr val="bg1">
                    <a:lumMod val="85000"/>
                  </a:schemeClr>
                </a:solidFill>
              </a:rPr>
              <a:t>We need to </a:t>
            </a:r>
            <a:r>
              <a:rPr lang="en-US" sz="2800" i="1" dirty="0" err="1" smtClean="0">
                <a:solidFill>
                  <a:schemeClr val="bg1">
                    <a:lumMod val="85000"/>
                  </a:schemeClr>
                </a:solidFill>
              </a:rPr>
              <a:t>levelize</a:t>
            </a:r>
            <a:r>
              <a:rPr lang="en-US" sz="2800" dirty="0" smtClean="0">
                <a:solidFill>
                  <a:schemeClr val="bg1">
                    <a:lumMod val="85000"/>
                  </a:schemeClr>
                </a:solidFill>
              </a:rPr>
              <a:t> that design – i.e., we need to make its physical dependency graph acyclic.</a:t>
            </a:r>
          </a:p>
          <a:p>
            <a:pPr eaLnBrk="1" hangingPunct="1">
              <a:lnSpc>
                <a:spcPct val="80000"/>
              </a:lnSpc>
            </a:pPr>
            <a:r>
              <a:rPr lang="en-US" sz="2800" dirty="0" smtClean="0">
                <a:solidFill>
                  <a:schemeClr val="bg1">
                    <a:lumMod val="85000"/>
                  </a:schemeClr>
                </a:solidFill>
              </a:rPr>
              <a:t>Are you sure that design is </a:t>
            </a:r>
            <a:r>
              <a:rPr lang="en-US" sz="2800" i="1" dirty="0" err="1" smtClean="0">
                <a:solidFill>
                  <a:schemeClr val="bg1">
                    <a:lumMod val="85000"/>
                  </a:schemeClr>
                </a:solidFill>
              </a:rPr>
              <a:t>levelizable</a:t>
            </a:r>
            <a:r>
              <a:rPr lang="en-US" sz="2800" dirty="0" smtClean="0">
                <a:solidFill>
                  <a:schemeClr val="bg1">
                    <a:lumMod val="85000"/>
                  </a:schemeClr>
                </a:solidFill>
              </a:rPr>
              <a:t> – i.e., do we know how to make its physical dependencies acyclic?</a:t>
            </a:r>
          </a:p>
          <a:p>
            <a:pPr eaLnBrk="1" hangingPunct="1">
              <a:lnSpc>
                <a:spcPct val="80000"/>
              </a:lnSpc>
            </a:pPr>
            <a:r>
              <a:rPr lang="en-US" sz="2800" dirty="0" smtClean="0">
                <a:solidFill>
                  <a:schemeClr val="bg1">
                    <a:lumMod val="85000"/>
                  </a:schemeClr>
                </a:solidFill>
              </a:rPr>
              <a:t>What </a:t>
            </a:r>
            <a:r>
              <a:rPr lang="en-US" sz="2800" i="1" dirty="0" err="1" smtClean="0">
                <a:solidFill>
                  <a:schemeClr val="bg1">
                    <a:lumMod val="85000"/>
                  </a:schemeClr>
                </a:solidFill>
              </a:rPr>
              <a:t>levelization</a:t>
            </a:r>
            <a:r>
              <a:rPr lang="en-US" sz="2800" dirty="0" smtClean="0">
                <a:solidFill>
                  <a:schemeClr val="bg1">
                    <a:lumMod val="85000"/>
                  </a:schemeClr>
                </a:solidFill>
              </a:rPr>
              <a:t> techniques would you use – i.e., what techniques would you use to </a:t>
            </a:r>
            <a:r>
              <a:rPr lang="en-US" sz="2800" i="1" dirty="0" err="1" smtClean="0">
                <a:solidFill>
                  <a:schemeClr val="bg1">
                    <a:lumMod val="85000"/>
                  </a:schemeClr>
                </a:solidFill>
              </a:rPr>
              <a:t>levelize</a:t>
            </a:r>
            <a:r>
              <a:rPr lang="en-US" sz="2800" dirty="0" smtClean="0">
                <a:solidFill>
                  <a:schemeClr val="bg1">
                    <a:lumMod val="85000"/>
                  </a:schemeClr>
                </a:solidFill>
              </a:rPr>
              <a:t> your design?  </a:t>
            </a:r>
          </a:p>
          <a:p>
            <a:pPr eaLnBrk="1" hangingPunct="1">
              <a:lnSpc>
                <a:spcPct val="80000"/>
              </a:lnSpc>
              <a:buNone/>
            </a:pPr>
            <a:endParaRPr lang="en-US" sz="1200" dirty="0" smtClean="0"/>
          </a:p>
          <a:p>
            <a:pPr algn="ctr" eaLnBrk="1" hangingPunct="1">
              <a:lnSpc>
                <a:spcPct val="80000"/>
              </a:lnSpc>
              <a:buNone/>
            </a:pPr>
            <a:r>
              <a:rPr lang="en-US" sz="2600" dirty="0" smtClean="0"/>
              <a:t>Note that Lakos’96 described 9 different ways to untangle cyclic physical dependencies: </a:t>
            </a:r>
            <a:r>
              <a:rPr lang="en-US" sz="2600" b="1" i="1" dirty="0" smtClean="0">
                <a:solidFill>
                  <a:srgbClr val="1D12FA"/>
                </a:solidFill>
              </a:rPr>
              <a:t>Escalation, Demotion, Opaque Pointers, Dumb Data, Redundancy, Callbacks, Manager Class, Factoring, and Escalating Encapsulation.</a:t>
            </a:r>
            <a:endParaRPr lang="en-US" sz="2600" b="1" dirty="0" smtClean="0">
              <a:solidFill>
                <a:srgbClr val="1D12FA"/>
              </a:solidFill>
            </a:endParaRP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176</a:t>
            </a:fld>
            <a:endParaRPr lang="en-US"/>
          </a:p>
        </p:txBody>
      </p:sp>
    </p:spTree>
    <p:extLst>
      <p:ext uri="{BB962C8B-B14F-4D97-AF65-F5344CB8AC3E}">
        <p14:creationId xmlns:p14="http://schemas.microsoft.com/office/powerpoint/2010/main" val="691792729"/>
      </p:ext>
    </p:extLst>
  </p:cSld>
  <p:clrMapOvr>
    <a:masterClrMapping/>
  </p:clrMapOvr>
  <p:timing>
    <p:tnLst>
      <p:par>
        <p:cTn id="1" dur="indefinite" restart="never" nodeType="tmRoot"/>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spc="-70" dirty="0" err="1" smtClean="0">
                <a:solidFill>
                  <a:schemeClr val="accent2"/>
                </a:solidFill>
              </a:rPr>
              <a:t>Levelization</a:t>
            </a:r>
            <a:r>
              <a:rPr lang="en-US" sz="4000" spc="-70" dirty="0" smtClean="0">
                <a:solidFill>
                  <a:schemeClr val="accent2"/>
                </a:solidFill>
              </a:rPr>
              <a:t> Techniques (Summary)</a:t>
            </a:r>
            <a:endParaRPr lang="en-US" sz="4000" spc="-70" dirty="0" smtClean="0"/>
          </a:p>
        </p:txBody>
      </p:sp>
      <p:sp>
        <p:nvSpPr>
          <p:cNvPr id="4" name="Content Placeholder 3"/>
          <p:cNvSpPr>
            <a:spLocks noGrp="1"/>
          </p:cNvSpPr>
          <p:nvPr>
            <p:ph idx="1"/>
          </p:nvPr>
        </p:nvSpPr>
        <p:spPr>
          <a:xfrm>
            <a:off x="228600" y="1752600"/>
            <a:ext cx="8610600" cy="5105400"/>
          </a:xfrm>
        </p:spPr>
        <p:txBody>
          <a:bodyPr>
            <a:normAutofit fontScale="47500" lnSpcReduction="20000"/>
          </a:bodyPr>
          <a:lstStyle/>
          <a:p>
            <a:pPr eaLnBrk="1" hangingPunct="1">
              <a:lnSpc>
                <a:spcPct val="80000"/>
              </a:lnSpc>
              <a:buNone/>
            </a:pPr>
            <a:endParaRPr lang="en-US" sz="3400" dirty="0" smtClean="0"/>
          </a:p>
          <a:p>
            <a:pPr eaLnBrk="1" hangingPunct="1">
              <a:lnSpc>
                <a:spcPct val="80000"/>
              </a:lnSpc>
              <a:buNone/>
            </a:pPr>
            <a:r>
              <a:rPr lang="en-US" sz="3400" dirty="0" smtClean="0"/>
              <a:t>    </a:t>
            </a:r>
            <a:r>
              <a:rPr lang="en-US" sz="3400" b="1" dirty="0" smtClean="0"/>
              <a:t>Escalation – </a:t>
            </a:r>
            <a:r>
              <a:rPr lang="en-US" sz="3400" dirty="0" smtClean="0"/>
              <a:t>Moving mutually dependent functionality higher in the physical hierarchy.</a:t>
            </a:r>
          </a:p>
          <a:p>
            <a:pPr eaLnBrk="1" hangingPunct="1">
              <a:lnSpc>
                <a:spcPct val="80000"/>
              </a:lnSpc>
              <a:buNone/>
            </a:pPr>
            <a:endParaRPr lang="en-US" sz="3400" dirty="0" smtClean="0"/>
          </a:p>
          <a:p>
            <a:pPr eaLnBrk="1" hangingPunct="1">
              <a:lnSpc>
                <a:spcPct val="80000"/>
              </a:lnSpc>
              <a:buNone/>
            </a:pPr>
            <a:r>
              <a:rPr lang="en-US" sz="3400" dirty="0" smtClean="0"/>
              <a:t>    </a:t>
            </a:r>
            <a:r>
              <a:rPr lang="en-US" sz="3400" b="1" dirty="0" smtClean="0"/>
              <a:t>Demotion – </a:t>
            </a:r>
            <a:r>
              <a:rPr lang="en-US" sz="3400" dirty="0" smtClean="0"/>
              <a:t>Moving common functionality lower in the physical hierarchy.</a:t>
            </a:r>
          </a:p>
          <a:p>
            <a:pPr eaLnBrk="1" hangingPunct="1">
              <a:lnSpc>
                <a:spcPct val="80000"/>
              </a:lnSpc>
              <a:buNone/>
            </a:pPr>
            <a:endParaRPr lang="en-US" sz="3400" dirty="0" smtClean="0"/>
          </a:p>
          <a:p>
            <a:pPr eaLnBrk="1" hangingPunct="1">
              <a:lnSpc>
                <a:spcPct val="80000"/>
              </a:lnSpc>
              <a:buNone/>
            </a:pPr>
            <a:r>
              <a:rPr lang="en-US" sz="3400" b="1" dirty="0" smtClean="0"/>
              <a:t>    Opaque Pointers – </a:t>
            </a:r>
            <a:r>
              <a:rPr lang="en-US" sz="3400" dirty="0" smtClean="0"/>
              <a:t>Having an object use another in name only.</a:t>
            </a:r>
          </a:p>
          <a:p>
            <a:pPr eaLnBrk="1" hangingPunct="1">
              <a:lnSpc>
                <a:spcPct val="80000"/>
              </a:lnSpc>
              <a:buNone/>
            </a:pPr>
            <a:endParaRPr lang="en-US" sz="3400" b="1" dirty="0" smtClean="0"/>
          </a:p>
          <a:p>
            <a:pPr indent="-457200" eaLnBrk="1" hangingPunct="1">
              <a:lnSpc>
                <a:spcPct val="80000"/>
              </a:lnSpc>
              <a:buNone/>
            </a:pPr>
            <a:r>
              <a:rPr lang="en-US" sz="3400" b="1" dirty="0" smtClean="0"/>
              <a:t>    Dumb Data – </a:t>
            </a:r>
            <a:r>
              <a:rPr lang="en-US" sz="3400" dirty="0" smtClean="0"/>
              <a:t>Using Data that indicates a dependency on a peer object, but only in the context of a separate, higher-level object.</a:t>
            </a:r>
          </a:p>
          <a:p>
            <a:pPr eaLnBrk="1" hangingPunct="1">
              <a:lnSpc>
                <a:spcPct val="80000"/>
              </a:lnSpc>
              <a:buNone/>
            </a:pPr>
            <a:endParaRPr lang="en-US" sz="3400" b="1" dirty="0" smtClean="0"/>
          </a:p>
          <a:p>
            <a:pPr eaLnBrk="1" hangingPunct="1">
              <a:lnSpc>
                <a:spcPct val="80000"/>
              </a:lnSpc>
              <a:buNone/>
            </a:pPr>
            <a:r>
              <a:rPr lang="en-US" sz="3400" b="1" dirty="0" smtClean="0"/>
              <a:t>    Redundancy – </a:t>
            </a:r>
            <a:r>
              <a:rPr lang="en-US" sz="3400" dirty="0" smtClean="0"/>
              <a:t>Deliberately avoiding reuse by repeating a small amount of code or data to avoid coupling.</a:t>
            </a:r>
          </a:p>
          <a:p>
            <a:pPr eaLnBrk="1" hangingPunct="1">
              <a:lnSpc>
                <a:spcPct val="80000"/>
              </a:lnSpc>
              <a:buNone/>
            </a:pPr>
            <a:endParaRPr lang="en-US" sz="3400" b="1" dirty="0" smtClean="0"/>
          </a:p>
          <a:p>
            <a:pPr eaLnBrk="1" hangingPunct="1">
              <a:lnSpc>
                <a:spcPct val="80000"/>
              </a:lnSpc>
              <a:buNone/>
            </a:pPr>
            <a:r>
              <a:rPr lang="en-US" sz="3400" b="1" dirty="0" smtClean="0"/>
              <a:t>    Callbacks –  </a:t>
            </a:r>
            <a:r>
              <a:rPr lang="en-US" sz="3400" dirty="0" smtClean="0"/>
              <a:t>Client-supplied functions that enable lower-level subsystems to perform specific tasks in a more global context.</a:t>
            </a:r>
          </a:p>
          <a:p>
            <a:pPr eaLnBrk="1" hangingPunct="1">
              <a:lnSpc>
                <a:spcPct val="80000"/>
              </a:lnSpc>
              <a:buNone/>
            </a:pPr>
            <a:endParaRPr lang="en-US" sz="3400" b="1" dirty="0" smtClean="0"/>
          </a:p>
          <a:p>
            <a:pPr eaLnBrk="1" hangingPunct="1">
              <a:lnSpc>
                <a:spcPct val="80000"/>
              </a:lnSpc>
              <a:buNone/>
            </a:pPr>
            <a:r>
              <a:rPr lang="en-US" sz="3400" b="1" dirty="0" smtClean="0"/>
              <a:t>    Manager Class – </a:t>
            </a:r>
            <a:r>
              <a:rPr lang="en-US" sz="3400" dirty="0" smtClean="0"/>
              <a:t>Establishing a class that owns and coordinates lower-level objects.</a:t>
            </a:r>
          </a:p>
          <a:p>
            <a:pPr eaLnBrk="1" hangingPunct="1">
              <a:lnSpc>
                <a:spcPct val="80000"/>
              </a:lnSpc>
              <a:buNone/>
            </a:pPr>
            <a:endParaRPr lang="en-US" sz="3400" b="1" dirty="0" smtClean="0"/>
          </a:p>
          <a:p>
            <a:pPr eaLnBrk="1" hangingPunct="1">
              <a:lnSpc>
                <a:spcPct val="80000"/>
              </a:lnSpc>
              <a:buNone/>
            </a:pPr>
            <a:r>
              <a:rPr lang="en-US" sz="3400" b="1" dirty="0" smtClean="0"/>
              <a:t>    Factoring – </a:t>
            </a:r>
            <a:r>
              <a:rPr lang="en-US" sz="3400" dirty="0" smtClean="0"/>
              <a:t>Moving independently testable sub-behavior out of the implementation of complex component involved in excessive physical coupling.</a:t>
            </a:r>
          </a:p>
          <a:p>
            <a:pPr eaLnBrk="1" hangingPunct="1">
              <a:lnSpc>
                <a:spcPct val="80000"/>
              </a:lnSpc>
              <a:buNone/>
            </a:pPr>
            <a:endParaRPr lang="en-US" sz="3400" b="1" dirty="0" smtClean="0"/>
          </a:p>
          <a:p>
            <a:pPr eaLnBrk="1" hangingPunct="1">
              <a:lnSpc>
                <a:spcPct val="80000"/>
              </a:lnSpc>
              <a:buNone/>
            </a:pPr>
            <a:r>
              <a:rPr lang="en-US" sz="3400" b="1" dirty="0" smtClean="0"/>
              <a:t>    Escalating Encapsulation – </a:t>
            </a:r>
            <a:r>
              <a:rPr lang="en-US" sz="3400" dirty="0" smtClean="0"/>
              <a:t>Moving the point at which implementation details are  hidden from clients to a higher level in the physical hierarchy. </a:t>
            </a:r>
            <a:r>
              <a:rPr lang="en-US" sz="2800" dirty="0" smtClean="0"/>
              <a:t/>
            </a:r>
            <a:br>
              <a:rPr lang="en-US" sz="2800" dirty="0" smtClean="0"/>
            </a:br>
            <a:endParaRPr lang="en-US" sz="2800" dirty="0" smtClean="0"/>
          </a:p>
        </p:txBody>
      </p:sp>
      <p:sp>
        <p:nvSpPr>
          <p:cNvPr id="5" name="Rectangle 4"/>
          <p:cNvSpPr/>
          <p:nvPr/>
        </p:nvSpPr>
        <p:spPr>
          <a:xfrm rot="19918720">
            <a:off x="775132" y="2613163"/>
            <a:ext cx="7401385" cy="1754326"/>
          </a:xfrm>
          <a:prstGeom prst="rect">
            <a:avLst/>
          </a:prstGeom>
          <a:solidFill>
            <a:schemeClr val="accent6">
              <a:lumMod val="20000"/>
              <a:lumOff val="80000"/>
            </a:schemeClr>
          </a:solidFill>
          <a:ln w="76200">
            <a:solidFill>
              <a:srgbClr val="0000FF"/>
            </a:solidFill>
          </a:ln>
        </p:spPr>
        <p:txBody>
          <a:bodyPr wrap="none" lIns="91440" tIns="45720" rIns="91440" bIns="45720">
            <a:spAutoFit/>
            <a:scene3d>
              <a:camera prst="orthographicFront">
                <a:rot lat="0" lon="0" rev="0"/>
              </a:camera>
              <a:lightRig rig="contrasting" dir="t">
                <a:rot lat="0" lon="0" rev="4500000"/>
              </a:lightRig>
            </a:scene3d>
            <a:sp3d contourW="6350" prstMaterial="metal">
              <a:bevelT w="127000" h="31750" prst="relaxedInset"/>
              <a:contourClr>
                <a:schemeClr val="accent1">
                  <a:shade val="75000"/>
                </a:schemeClr>
              </a:contourClr>
            </a:sp3d>
          </a:bodyPr>
          <a:lstStyle/>
          <a:p>
            <a:pPr algn="ctr"/>
            <a:r>
              <a:rPr lang="en-US" sz="2000" dirty="0" smtClean="0">
                <a:solidFill>
                  <a:srgbClr val="1D12FA"/>
                </a:solidFill>
              </a:rPr>
              <a:t>(Shameless)</a:t>
            </a:r>
          </a:p>
          <a:p>
            <a:r>
              <a:rPr lang="en-US" sz="8800" dirty="0" smtClean="0">
                <a:solidFill>
                  <a:srgbClr val="1D12FA"/>
                </a:solidFill>
              </a:rPr>
              <a:t>Advertisement</a:t>
            </a:r>
            <a:endParaRPr lang="en-US" sz="8800" dirty="0">
              <a:solidFill>
                <a:srgbClr val="1D12FA"/>
              </a:solidFill>
            </a:endParaRP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177</a:t>
            </a:fld>
            <a:endParaRPr lang="en-US"/>
          </a:p>
        </p:txBody>
      </p:sp>
    </p:spTree>
    <p:extLst>
      <p:ext uri="{BB962C8B-B14F-4D97-AF65-F5344CB8AC3E}">
        <p14:creationId xmlns:p14="http://schemas.microsoft.com/office/powerpoint/2010/main" val="1944609024"/>
      </p:ext>
    </p:extLst>
  </p:cSld>
  <p:clrMapOvr>
    <a:masterClrMapping/>
  </p:clrMapOvr>
  <p:timing>
    <p:tnLst>
      <p:par>
        <p:cTn id="1" dur="indefinite" restart="never" nodeType="tmRoot"/>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spc="-70" dirty="0" err="1" smtClean="0">
                <a:solidFill>
                  <a:schemeClr val="accent2"/>
                </a:solidFill>
              </a:rPr>
              <a:t>Levelization</a:t>
            </a:r>
            <a:r>
              <a:rPr lang="en-US" sz="4000" spc="-70" dirty="0" smtClean="0">
                <a:solidFill>
                  <a:schemeClr val="accent2"/>
                </a:solidFill>
              </a:rPr>
              <a:t> Techniques (Summary)</a:t>
            </a:r>
            <a:endParaRPr lang="en-US" sz="4000" spc="-70" dirty="0" smtClean="0"/>
          </a:p>
        </p:txBody>
      </p:sp>
      <p:sp>
        <p:nvSpPr>
          <p:cNvPr id="4" name="Content Placeholder 3"/>
          <p:cNvSpPr>
            <a:spLocks noGrp="1"/>
          </p:cNvSpPr>
          <p:nvPr>
            <p:ph idx="1"/>
          </p:nvPr>
        </p:nvSpPr>
        <p:spPr>
          <a:xfrm>
            <a:off x="228600" y="1752600"/>
            <a:ext cx="8610600" cy="5105400"/>
          </a:xfrm>
        </p:spPr>
        <p:txBody>
          <a:bodyPr>
            <a:normAutofit fontScale="47500" lnSpcReduction="20000"/>
          </a:bodyPr>
          <a:lstStyle/>
          <a:p>
            <a:pPr eaLnBrk="1" hangingPunct="1">
              <a:lnSpc>
                <a:spcPct val="80000"/>
              </a:lnSpc>
              <a:buNone/>
            </a:pPr>
            <a:endParaRPr lang="en-US" sz="3400" dirty="0" smtClean="0"/>
          </a:p>
          <a:p>
            <a:pPr eaLnBrk="1" hangingPunct="1">
              <a:lnSpc>
                <a:spcPct val="80000"/>
              </a:lnSpc>
              <a:buNone/>
            </a:pPr>
            <a:r>
              <a:rPr lang="en-US" sz="3400" dirty="0" smtClean="0"/>
              <a:t>    </a:t>
            </a:r>
            <a:r>
              <a:rPr lang="en-US" sz="3400" b="1" dirty="0" smtClean="0"/>
              <a:t>Escalation – </a:t>
            </a:r>
            <a:r>
              <a:rPr lang="en-US" sz="3400" dirty="0" smtClean="0"/>
              <a:t>Moving mutually dependent functionality higher in the physical hierarchy.</a:t>
            </a:r>
          </a:p>
          <a:p>
            <a:pPr eaLnBrk="1" hangingPunct="1">
              <a:lnSpc>
                <a:spcPct val="80000"/>
              </a:lnSpc>
              <a:buNone/>
            </a:pPr>
            <a:endParaRPr lang="en-US" sz="3400" dirty="0" smtClean="0"/>
          </a:p>
          <a:p>
            <a:pPr eaLnBrk="1" hangingPunct="1">
              <a:lnSpc>
                <a:spcPct val="80000"/>
              </a:lnSpc>
              <a:buNone/>
            </a:pPr>
            <a:r>
              <a:rPr lang="en-US" sz="3400" dirty="0" smtClean="0"/>
              <a:t>    </a:t>
            </a:r>
            <a:r>
              <a:rPr lang="en-US" sz="3400" b="1" dirty="0" smtClean="0"/>
              <a:t>Demotion – </a:t>
            </a:r>
            <a:r>
              <a:rPr lang="en-US" sz="3400" dirty="0" smtClean="0"/>
              <a:t>Moving common functionality lower in the physical hierarchy.</a:t>
            </a:r>
          </a:p>
          <a:p>
            <a:pPr eaLnBrk="1" hangingPunct="1">
              <a:lnSpc>
                <a:spcPct val="80000"/>
              </a:lnSpc>
              <a:buNone/>
            </a:pPr>
            <a:endParaRPr lang="en-US" sz="3400" dirty="0" smtClean="0"/>
          </a:p>
          <a:p>
            <a:pPr eaLnBrk="1" hangingPunct="1">
              <a:lnSpc>
                <a:spcPct val="80000"/>
              </a:lnSpc>
              <a:buNone/>
            </a:pPr>
            <a:r>
              <a:rPr lang="en-US" sz="3400" b="1" dirty="0" smtClean="0"/>
              <a:t>    Opaque Pointers – </a:t>
            </a:r>
            <a:r>
              <a:rPr lang="en-US" sz="3400" dirty="0" smtClean="0"/>
              <a:t>Having an object use another in name only.</a:t>
            </a:r>
          </a:p>
          <a:p>
            <a:pPr eaLnBrk="1" hangingPunct="1">
              <a:lnSpc>
                <a:spcPct val="80000"/>
              </a:lnSpc>
              <a:buNone/>
            </a:pPr>
            <a:endParaRPr lang="en-US" sz="3400" b="1" dirty="0" smtClean="0"/>
          </a:p>
          <a:p>
            <a:pPr indent="-457200" eaLnBrk="1" hangingPunct="1">
              <a:lnSpc>
                <a:spcPct val="80000"/>
              </a:lnSpc>
              <a:buNone/>
            </a:pPr>
            <a:r>
              <a:rPr lang="en-US" sz="3400" b="1" dirty="0" smtClean="0"/>
              <a:t>    Dumb Data – </a:t>
            </a:r>
            <a:r>
              <a:rPr lang="en-US" sz="3400" dirty="0" smtClean="0"/>
              <a:t>Using Data that indicates a dependency on a peer object, but only in the context of a separate, higher-level object.</a:t>
            </a:r>
          </a:p>
          <a:p>
            <a:pPr eaLnBrk="1" hangingPunct="1">
              <a:lnSpc>
                <a:spcPct val="80000"/>
              </a:lnSpc>
              <a:buNone/>
            </a:pPr>
            <a:endParaRPr lang="en-US" sz="3400" b="1" dirty="0" smtClean="0"/>
          </a:p>
          <a:p>
            <a:pPr eaLnBrk="1" hangingPunct="1">
              <a:lnSpc>
                <a:spcPct val="80000"/>
              </a:lnSpc>
              <a:buNone/>
            </a:pPr>
            <a:r>
              <a:rPr lang="en-US" sz="3400" b="1" dirty="0" smtClean="0"/>
              <a:t>    Redundancy – </a:t>
            </a:r>
            <a:r>
              <a:rPr lang="en-US" sz="3400" dirty="0" smtClean="0"/>
              <a:t>Deliberately avoiding reuse by repeating a small amount of code or data to avoid coupling.</a:t>
            </a:r>
          </a:p>
          <a:p>
            <a:pPr eaLnBrk="1" hangingPunct="1">
              <a:lnSpc>
                <a:spcPct val="80000"/>
              </a:lnSpc>
              <a:buNone/>
            </a:pPr>
            <a:endParaRPr lang="en-US" sz="3400" b="1" dirty="0" smtClean="0"/>
          </a:p>
          <a:p>
            <a:pPr eaLnBrk="1" hangingPunct="1">
              <a:lnSpc>
                <a:spcPct val="80000"/>
              </a:lnSpc>
              <a:buNone/>
            </a:pPr>
            <a:r>
              <a:rPr lang="en-US" sz="3400" b="1" dirty="0" smtClean="0"/>
              <a:t>    Callbacks –  </a:t>
            </a:r>
            <a:r>
              <a:rPr lang="en-US" sz="3400" dirty="0" smtClean="0"/>
              <a:t>Client-supplied functions that enable lower-level subsystems to perform specific tasks in a more global context.</a:t>
            </a:r>
          </a:p>
          <a:p>
            <a:pPr eaLnBrk="1" hangingPunct="1">
              <a:lnSpc>
                <a:spcPct val="80000"/>
              </a:lnSpc>
              <a:buNone/>
            </a:pPr>
            <a:endParaRPr lang="en-US" sz="3400" b="1" dirty="0" smtClean="0"/>
          </a:p>
          <a:p>
            <a:pPr eaLnBrk="1" hangingPunct="1">
              <a:lnSpc>
                <a:spcPct val="80000"/>
              </a:lnSpc>
              <a:buNone/>
            </a:pPr>
            <a:r>
              <a:rPr lang="en-US" sz="3400" b="1" dirty="0" smtClean="0"/>
              <a:t>    Manager Class – </a:t>
            </a:r>
            <a:r>
              <a:rPr lang="en-US" sz="3400" dirty="0" smtClean="0"/>
              <a:t>Establishing a class that owns and coordinates lower-level objects.</a:t>
            </a:r>
          </a:p>
          <a:p>
            <a:pPr eaLnBrk="1" hangingPunct="1">
              <a:lnSpc>
                <a:spcPct val="80000"/>
              </a:lnSpc>
              <a:buNone/>
            </a:pPr>
            <a:endParaRPr lang="en-US" sz="3400" b="1" dirty="0" smtClean="0"/>
          </a:p>
          <a:p>
            <a:pPr eaLnBrk="1" hangingPunct="1">
              <a:lnSpc>
                <a:spcPct val="80000"/>
              </a:lnSpc>
              <a:buNone/>
            </a:pPr>
            <a:r>
              <a:rPr lang="en-US" sz="3400" b="1" dirty="0" smtClean="0"/>
              <a:t>    Factoring – </a:t>
            </a:r>
            <a:r>
              <a:rPr lang="en-US" sz="3400" dirty="0" smtClean="0"/>
              <a:t>Moving independently testable sub-behavior out of the implementation of complex component involved in excessive physical coupling.</a:t>
            </a:r>
          </a:p>
          <a:p>
            <a:pPr eaLnBrk="1" hangingPunct="1">
              <a:lnSpc>
                <a:spcPct val="80000"/>
              </a:lnSpc>
              <a:buNone/>
            </a:pPr>
            <a:endParaRPr lang="en-US" sz="3400" b="1" dirty="0" smtClean="0"/>
          </a:p>
          <a:p>
            <a:pPr eaLnBrk="1" hangingPunct="1">
              <a:lnSpc>
                <a:spcPct val="80000"/>
              </a:lnSpc>
              <a:buNone/>
            </a:pPr>
            <a:r>
              <a:rPr lang="en-US" sz="3400" b="1" dirty="0" smtClean="0"/>
              <a:t>    Escalating Encapsulation – </a:t>
            </a:r>
            <a:r>
              <a:rPr lang="en-US" sz="3400" dirty="0" smtClean="0"/>
              <a:t>Moving the point at which implementation details are  hidden from clients to a higher level in the physical hierarchy. </a:t>
            </a:r>
            <a:r>
              <a:rPr lang="en-US" sz="2800" dirty="0" smtClean="0"/>
              <a:t/>
            </a:r>
            <a:br>
              <a:rPr lang="en-US" sz="2800" dirty="0" smtClean="0"/>
            </a:br>
            <a:endParaRPr lang="en-US" sz="2800" dirty="0" smtClean="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178</a:t>
            </a:fld>
            <a:endParaRPr lang="en-US"/>
          </a:p>
        </p:txBody>
      </p:sp>
    </p:spTree>
    <p:extLst>
      <p:ext uri="{BB962C8B-B14F-4D97-AF65-F5344CB8AC3E}">
        <p14:creationId xmlns:p14="http://schemas.microsoft.com/office/powerpoint/2010/main" val="3151846984"/>
      </p:ext>
    </p:extLst>
  </p:cSld>
  <p:clrMapOvr>
    <a:masterClrMapping/>
  </p:clrMapOvr>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dirty="0" smtClean="0">
                <a:solidFill>
                  <a:schemeClr val="accent2"/>
                </a:solidFill>
              </a:rPr>
              <a:t>Essential Physical Design Rules</a:t>
            </a:r>
            <a:endParaRPr lang="en-US" sz="4000" dirty="0" smtClean="0"/>
          </a:p>
        </p:txBody>
      </p:sp>
      <p:sp>
        <p:nvSpPr>
          <p:cNvPr id="4" name="Content Placeholder 3"/>
          <p:cNvSpPr>
            <a:spLocks noGrp="1"/>
          </p:cNvSpPr>
          <p:nvPr>
            <p:ph idx="1"/>
          </p:nvPr>
        </p:nvSpPr>
        <p:spPr>
          <a:xfrm>
            <a:off x="228600" y="1676400"/>
            <a:ext cx="8610600" cy="5410200"/>
          </a:xfrm>
        </p:spPr>
        <p:txBody>
          <a:bodyPr>
            <a:normAutofit/>
          </a:bodyPr>
          <a:lstStyle/>
          <a:p>
            <a:pPr eaLnBrk="1" hangingPunct="1">
              <a:lnSpc>
                <a:spcPct val="80000"/>
              </a:lnSpc>
              <a:buNone/>
            </a:pPr>
            <a:r>
              <a:rPr lang="en-US" sz="4400" dirty="0" smtClean="0"/>
              <a:t> </a:t>
            </a: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179</a:t>
            </a:fld>
            <a:endParaRPr lang="en-US"/>
          </a:p>
        </p:txBody>
      </p:sp>
    </p:spTree>
    <p:extLst>
      <p:ext uri="{BB962C8B-B14F-4D97-AF65-F5344CB8AC3E}">
        <p14:creationId xmlns:p14="http://schemas.microsoft.com/office/powerpoint/2010/main" val="589075284"/>
      </p:ext>
    </p:extLst>
  </p:cSld>
  <p:clrMapOvr>
    <a:masterClrMapping/>
  </p:clrMapOvr>
  <p:timing>
    <p:tnLst>
      <p:par>
        <p:cTn id="1" dur="indefinite" restart="never" nodeType="tmRoot"/>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dirty="0" smtClean="0">
                <a:solidFill>
                  <a:schemeClr val="accent2"/>
                </a:solidFill>
              </a:rPr>
              <a:t>Essential Physical Design Rules</a:t>
            </a:r>
            <a:endParaRPr lang="en-US" sz="4000" dirty="0" smtClean="0"/>
          </a:p>
        </p:txBody>
      </p:sp>
      <p:sp>
        <p:nvSpPr>
          <p:cNvPr id="4" name="Content Placeholder 3"/>
          <p:cNvSpPr>
            <a:spLocks noGrp="1"/>
          </p:cNvSpPr>
          <p:nvPr>
            <p:ph idx="1"/>
          </p:nvPr>
        </p:nvSpPr>
        <p:spPr>
          <a:xfrm>
            <a:off x="228600" y="1676400"/>
            <a:ext cx="8610600" cy="5410200"/>
          </a:xfrm>
        </p:spPr>
        <p:txBody>
          <a:bodyPr>
            <a:normAutofit/>
          </a:bodyPr>
          <a:lstStyle/>
          <a:p>
            <a:pPr eaLnBrk="1" hangingPunct="1">
              <a:lnSpc>
                <a:spcPct val="80000"/>
              </a:lnSpc>
              <a:buNone/>
            </a:pPr>
            <a:r>
              <a:rPr lang="en-US" sz="4400" dirty="0" smtClean="0"/>
              <a:t>There are two:</a:t>
            </a: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180</a:t>
            </a:fld>
            <a:endParaRPr lang="en-US"/>
          </a:p>
        </p:txBody>
      </p:sp>
    </p:spTree>
    <p:extLst>
      <p:ext uri="{BB962C8B-B14F-4D97-AF65-F5344CB8AC3E}">
        <p14:creationId xmlns:p14="http://schemas.microsoft.com/office/powerpoint/2010/main" val="1227945137"/>
      </p:ext>
    </p:extLst>
  </p:cSld>
  <p:clrMapOvr>
    <a:masterClrMapping/>
  </p:clrMapOvr>
  <p:timing>
    <p:tnLst>
      <p:par>
        <p:cT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dirty="0" smtClean="0">
                <a:solidFill>
                  <a:schemeClr val="accent2"/>
                </a:solidFill>
              </a:rPr>
              <a:t>Essential Physical Design Rules</a:t>
            </a:r>
            <a:endParaRPr lang="en-US" sz="4000" dirty="0" smtClean="0"/>
          </a:p>
        </p:txBody>
      </p:sp>
      <p:sp>
        <p:nvSpPr>
          <p:cNvPr id="4" name="Content Placeholder 3"/>
          <p:cNvSpPr>
            <a:spLocks noGrp="1"/>
          </p:cNvSpPr>
          <p:nvPr>
            <p:ph idx="1"/>
          </p:nvPr>
        </p:nvSpPr>
        <p:spPr>
          <a:xfrm>
            <a:off x="228600" y="1676400"/>
            <a:ext cx="8610600" cy="5410200"/>
          </a:xfrm>
        </p:spPr>
        <p:txBody>
          <a:bodyPr>
            <a:normAutofit/>
          </a:bodyPr>
          <a:lstStyle/>
          <a:p>
            <a:pPr eaLnBrk="1" hangingPunct="1">
              <a:lnSpc>
                <a:spcPct val="80000"/>
              </a:lnSpc>
              <a:buNone/>
            </a:pPr>
            <a:r>
              <a:rPr lang="en-US" sz="4400" dirty="0" smtClean="0"/>
              <a:t>There are two:</a:t>
            </a:r>
          </a:p>
          <a:p>
            <a:pPr marL="742950" indent="-742950" eaLnBrk="1" hangingPunct="1">
              <a:lnSpc>
                <a:spcPct val="80000"/>
              </a:lnSpc>
              <a:buFont typeface="+mj-lt"/>
              <a:buAutoNum type="arabicPeriod"/>
            </a:pPr>
            <a:r>
              <a:rPr lang="en-US" sz="8000" u="sng" dirty="0" smtClean="0"/>
              <a:t>No</a:t>
            </a:r>
            <a:r>
              <a:rPr lang="en-US" sz="8000" dirty="0" smtClean="0"/>
              <a:t> </a:t>
            </a:r>
            <a:r>
              <a:rPr lang="en-US" sz="8000" i="1" dirty="0" smtClean="0">
                <a:solidFill>
                  <a:srgbClr val="FF0000"/>
                </a:solidFill>
              </a:rPr>
              <a:t>Cyclic</a:t>
            </a:r>
            <a:r>
              <a:rPr lang="en-US" sz="8000" dirty="0" smtClean="0"/>
              <a:t> Physical Dependencies!</a:t>
            </a: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181</a:t>
            </a:fld>
            <a:endParaRPr lang="en-US"/>
          </a:p>
        </p:txBody>
      </p:sp>
    </p:spTree>
    <p:extLst>
      <p:ext uri="{BB962C8B-B14F-4D97-AF65-F5344CB8AC3E}">
        <p14:creationId xmlns:p14="http://schemas.microsoft.com/office/powerpoint/2010/main" val="1523111804"/>
      </p:ext>
    </p:extLst>
  </p:cSld>
  <p:clrMapOvr>
    <a:masterClrMapping/>
  </p:clrMapOvr>
  <p:timing>
    <p:tnLst>
      <p:par>
        <p:cT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dirty="0" smtClean="0">
                <a:solidFill>
                  <a:schemeClr val="accent2"/>
                </a:solidFill>
              </a:rPr>
              <a:t>Essential Physical Design Rules</a:t>
            </a:r>
            <a:endParaRPr lang="en-US" sz="4000" dirty="0" smtClean="0"/>
          </a:p>
        </p:txBody>
      </p:sp>
      <p:sp>
        <p:nvSpPr>
          <p:cNvPr id="4" name="Content Placeholder 3"/>
          <p:cNvSpPr>
            <a:spLocks noGrp="1"/>
          </p:cNvSpPr>
          <p:nvPr>
            <p:ph idx="1"/>
          </p:nvPr>
        </p:nvSpPr>
        <p:spPr>
          <a:xfrm>
            <a:off x="228600" y="1676400"/>
            <a:ext cx="8610600" cy="5410200"/>
          </a:xfrm>
        </p:spPr>
        <p:txBody>
          <a:bodyPr>
            <a:normAutofit/>
          </a:bodyPr>
          <a:lstStyle/>
          <a:p>
            <a:pPr eaLnBrk="1" hangingPunct="1">
              <a:lnSpc>
                <a:spcPct val="80000"/>
              </a:lnSpc>
              <a:buNone/>
            </a:pPr>
            <a:r>
              <a:rPr lang="en-US" sz="4400" dirty="0" smtClean="0"/>
              <a:t>There are two:</a:t>
            </a:r>
          </a:p>
          <a:p>
            <a:pPr marL="742950" indent="-742950" eaLnBrk="1" hangingPunct="1">
              <a:lnSpc>
                <a:spcPct val="80000"/>
              </a:lnSpc>
              <a:buFont typeface="+mj-lt"/>
              <a:buAutoNum type="arabicPeriod"/>
            </a:pPr>
            <a:r>
              <a:rPr lang="en-US" sz="8000" u="sng" dirty="0" smtClean="0">
                <a:solidFill>
                  <a:schemeClr val="bg1">
                    <a:lumMod val="75000"/>
                  </a:schemeClr>
                </a:solidFill>
              </a:rPr>
              <a:t>No</a:t>
            </a:r>
            <a:r>
              <a:rPr lang="en-US" sz="8000" dirty="0" smtClean="0">
                <a:solidFill>
                  <a:schemeClr val="bg1">
                    <a:lumMod val="75000"/>
                  </a:schemeClr>
                </a:solidFill>
              </a:rPr>
              <a:t> </a:t>
            </a:r>
            <a:r>
              <a:rPr lang="en-US" sz="8000" i="1" dirty="0" smtClean="0">
                <a:solidFill>
                  <a:schemeClr val="accent6">
                    <a:lumMod val="40000"/>
                    <a:lumOff val="60000"/>
                  </a:schemeClr>
                </a:solidFill>
              </a:rPr>
              <a:t>Cyclic</a:t>
            </a:r>
            <a:r>
              <a:rPr lang="en-US" sz="8000" dirty="0" smtClean="0">
                <a:solidFill>
                  <a:schemeClr val="bg1">
                    <a:lumMod val="75000"/>
                  </a:schemeClr>
                </a:solidFill>
              </a:rPr>
              <a:t> Physical Dependencies!</a:t>
            </a:r>
          </a:p>
          <a:p>
            <a:pPr marL="742950" indent="-742950" eaLnBrk="1" hangingPunct="1">
              <a:lnSpc>
                <a:spcPct val="80000"/>
              </a:lnSpc>
              <a:buFont typeface="+mj-lt"/>
              <a:buAutoNum type="arabicPeriod"/>
            </a:pPr>
            <a:r>
              <a:rPr lang="en-US" sz="8000" u="sng" dirty="0" smtClean="0"/>
              <a:t>No</a:t>
            </a:r>
            <a:r>
              <a:rPr lang="en-US" sz="8000" dirty="0" smtClean="0"/>
              <a:t> </a:t>
            </a:r>
            <a:r>
              <a:rPr lang="en-US" sz="8000" i="1" dirty="0" smtClean="0">
                <a:solidFill>
                  <a:srgbClr val="FF0000"/>
                </a:solidFill>
              </a:rPr>
              <a:t>Long-Distance</a:t>
            </a:r>
            <a:r>
              <a:rPr lang="en-US" sz="8000" dirty="0" smtClean="0"/>
              <a:t> Friendships!</a:t>
            </a: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182</a:t>
            </a:fld>
            <a:endParaRPr lang="en-US"/>
          </a:p>
        </p:txBody>
      </p:sp>
    </p:spTree>
    <p:extLst>
      <p:ext uri="{BB962C8B-B14F-4D97-AF65-F5344CB8AC3E}">
        <p14:creationId xmlns:p14="http://schemas.microsoft.com/office/powerpoint/2010/main" val="2346068625"/>
      </p:ext>
    </p:extLst>
  </p:cSld>
  <p:clrMapOvr>
    <a:masterClrMapping/>
  </p:clrMapOvr>
  <p:timing>
    <p:tnLst>
      <p:par>
        <p:cTn id="1" dur="indefinite" restart="never" nodeType="tmRoot"/>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dirty="0" smtClean="0">
                <a:solidFill>
                  <a:schemeClr val="accent2"/>
                </a:solidFill>
              </a:rPr>
              <a:t>Criteria for Collocating “Public” Classes</a:t>
            </a:r>
            <a:endParaRPr lang="en-US" sz="4000" dirty="0" smtClean="0"/>
          </a:p>
        </p:txBody>
      </p:sp>
      <p:sp>
        <p:nvSpPr>
          <p:cNvPr id="4" name="Content Placeholder 3"/>
          <p:cNvSpPr>
            <a:spLocks noGrp="1"/>
          </p:cNvSpPr>
          <p:nvPr>
            <p:ph idx="1"/>
          </p:nvPr>
        </p:nvSpPr>
        <p:spPr>
          <a:xfrm>
            <a:off x="228600" y="1676400"/>
            <a:ext cx="8610600" cy="5410200"/>
          </a:xfrm>
        </p:spPr>
        <p:txBody>
          <a:bodyPr>
            <a:normAutofit/>
          </a:bodyPr>
          <a:lstStyle/>
          <a:p>
            <a:pPr eaLnBrk="1" hangingPunct="1">
              <a:lnSpc>
                <a:spcPct val="80000"/>
              </a:lnSpc>
              <a:buNone/>
            </a:pPr>
            <a:r>
              <a:rPr lang="en-US" sz="4400" dirty="0" smtClean="0"/>
              <a:t> </a:t>
            </a: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183</a:t>
            </a:fld>
            <a:endParaRPr lang="en-US"/>
          </a:p>
        </p:txBody>
      </p:sp>
    </p:spTree>
    <p:extLst>
      <p:ext uri="{BB962C8B-B14F-4D97-AF65-F5344CB8AC3E}">
        <p14:creationId xmlns:p14="http://schemas.microsoft.com/office/powerpoint/2010/main" val="1260042138"/>
      </p:ext>
    </p:extLst>
  </p:cSld>
  <p:clrMapOvr>
    <a:masterClrMapping/>
  </p:clrMapOvr>
  <p:timing>
    <p:tnLst>
      <p:par>
        <p:cT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dirty="0" smtClean="0">
                <a:solidFill>
                  <a:schemeClr val="accent2"/>
                </a:solidFill>
              </a:rPr>
              <a:t>Criteria for Collocating “Public” Classes</a:t>
            </a:r>
            <a:endParaRPr lang="en-US" sz="4000" dirty="0" smtClean="0"/>
          </a:p>
        </p:txBody>
      </p:sp>
      <p:sp>
        <p:nvSpPr>
          <p:cNvPr id="4" name="Content Placeholder 3"/>
          <p:cNvSpPr>
            <a:spLocks noGrp="1"/>
          </p:cNvSpPr>
          <p:nvPr>
            <p:ph idx="1"/>
          </p:nvPr>
        </p:nvSpPr>
        <p:spPr>
          <a:xfrm>
            <a:off x="228600" y="1676400"/>
            <a:ext cx="8610600" cy="5410200"/>
          </a:xfrm>
        </p:spPr>
        <p:txBody>
          <a:bodyPr>
            <a:normAutofit/>
          </a:bodyPr>
          <a:lstStyle/>
          <a:p>
            <a:pPr eaLnBrk="1" hangingPunct="1">
              <a:lnSpc>
                <a:spcPct val="80000"/>
              </a:lnSpc>
              <a:buNone/>
            </a:pPr>
            <a:r>
              <a:rPr lang="en-US" sz="4400" dirty="0" smtClean="0"/>
              <a:t>There are four:</a:t>
            </a: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184</a:t>
            </a:fld>
            <a:endParaRPr lang="en-US"/>
          </a:p>
        </p:txBody>
      </p:sp>
    </p:spTree>
    <p:extLst>
      <p:ext uri="{BB962C8B-B14F-4D97-AF65-F5344CB8AC3E}">
        <p14:creationId xmlns:p14="http://schemas.microsoft.com/office/powerpoint/2010/main" val="3161024336"/>
      </p:ext>
    </p:extLst>
  </p:cSld>
  <p:clrMapOvr>
    <a:masterClrMapping/>
  </p:clrMapOvr>
  <p:timing>
    <p:tnLst>
      <p:par>
        <p:cTn id="1" dur="indefinite" restart="never" nodeType="tmRoot"/>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dirty="0" smtClean="0">
                <a:solidFill>
                  <a:schemeClr val="accent2"/>
                </a:solidFill>
              </a:rPr>
              <a:t>Criteria for Collocating “Public” Classes</a:t>
            </a:r>
            <a:endParaRPr lang="en-US" sz="4000" dirty="0" smtClean="0"/>
          </a:p>
        </p:txBody>
      </p:sp>
      <p:sp>
        <p:nvSpPr>
          <p:cNvPr id="4" name="Content Placeholder 3"/>
          <p:cNvSpPr>
            <a:spLocks noGrp="1"/>
          </p:cNvSpPr>
          <p:nvPr>
            <p:ph idx="1"/>
          </p:nvPr>
        </p:nvSpPr>
        <p:spPr>
          <a:xfrm>
            <a:off x="228600" y="1676400"/>
            <a:ext cx="8610600" cy="5410200"/>
          </a:xfrm>
        </p:spPr>
        <p:txBody>
          <a:bodyPr>
            <a:normAutofit/>
          </a:bodyPr>
          <a:lstStyle/>
          <a:p>
            <a:pPr eaLnBrk="1" hangingPunct="1">
              <a:lnSpc>
                <a:spcPct val="80000"/>
              </a:lnSpc>
              <a:buNone/>
            </a:pPr>
            <a:r>
              <a:rPr lang="en-US" sz="4400" dirty="0" smtClean="0"/>
              <a:t>There are four:</a:t>
            </a:r>
          </a:p>
          <a:p>
            <a:pPr marL="742950" indent="-742950" eaLnBrk="1" hangingPunct="1">
              <a:lnSpc>
                <a:spcPct val="80000"/>
              </a:lnSpc>
              <a:buAutoNum type="arabicPeriod"/>
            </a:pPr>
            <a:r>
              <a:rPr lang="en-US" sz="6000" dirty="0" smtClean="0"/>
              <a:t>Friendship.</a:t>
            </a:r>
          </a:p>
          <a:p>
            <a:pPr marL="742950" indent="-742950" eaLnBrk="1" hangingPunct="1">
              <a:lnSpc>
                <a:spcPct val="80000"/>
              </a:lnSpc>
              <a:buNone/>
            </a:pPr>
            <a:endParaRPr lang="en-US" sz="6000" dirty="0" smtClean="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185</a:t>
            </a:fld>
            <a:endParaRPr lang="en-US"/>
          </a:p>
        </p:txBody>
      </p:sp>
    </p:spTree>
    <p:extLst>
      <p:ext uri="{BB962C8B-B14F-4D97-AF65-F5344CB8AC3E}">
        <p14:creationId xmlns:p14="http://schemas.microsoft.com/office/powerpoint/2010/main" val="2884709906"/>
      </p:ext>
    </p:extLst>
  </p:cSld>
  <p:clrMapOvr>
    <a:masterClrMapping/>
  </p:clrMapOvr>
  <p:timing>
    <p:tnLst>
      <p:par>
        <p:cTn id="1" dur="indefinite" restart="never" nodeType="tmRoot"/>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dirty="0" smtClean="0">
                <a:solidFill>
                  <a:schemeClr val="accent2"/>
                </a:solidFill>
              </a:rPr>
              <a:t>Criteria for Collocating “Public” Classes</a:t>
            </a:r>
            <a:endParaRPr lang="en-US" sz="4000" dirty="0" smtClean="0"/>
          </a:p>
        </p:txBody>
      </p:sp>
      <p:sp>
        <p:nvSpPr>
          <p:cNvPr id="4" name="Content Placeholder 3"/>
          <p:cNvSpPr>
            <a:spLocks noGrp="1"/>
          </p:cNvSpPr>
          <p:nvPr>
            <p:ph idx="1"/>
          </p:nvPr>
        </p:nvSpPr>
        <p:spPr>
          <a:xfrm>
            <a:off x="228600" y="1676400"/>
            <a:ext cx="8610600" cy="5410200"/>
          </a:xfrm>
        </p:spPr>
        <p:txBody>
          <a:bodyPr>
            <a:normAutofit/>
          </a:bodyPr>
          <a:lstStyle/>
          <a:p>
            <a:pPr eaLnBrk="1" hangingPunct="1">
              <a:lnSpc>
                <a:spcPct val="80000"/>
              </a:lnSpc>
              <a:buNone/>
            </a:pPr>
            <a:r>
              <a:rPr lang="en-US" sz="4400" dirty="0" smtClean="0"/>
              <a:t>There are four:</a:t>
            </a:r>
          </a:p>
          <a:p>
            <a:pPr marL="742950" indent="-742950" eaLnBrk="1" hangingPunct="1">
              <a:lnSpc>
                <a:spcPct val="80000"/>
              </a:lnSpc>
              <a:buAutoNum type="arabicPeriod"/>
            </a:pPr>
            <a:r>
              <a:rPr lang="en-US" sz="6000" dirty="0" smtClean="0">
                <a:solidFill>
                  <a:schemeClr val="bg1">
                    <a:lumMod val="85000"/>
                  </a:schemeClr>
                </a:solidFill>
              </a:rPr>
              <a:t>Friendship.</a:t>
            </a:r>
          </a:p>
          <a:p>
            <a:pPr marL="742950" indent="-742950" eaLnBrk="1" hangingPunct="1">
              <a:lnSpc>
                <a:spcPct val="80000"/>
              </a:lnSpc>
              <a:buAutoNum type="arabicPeriod"/>
            </a:pPr>
            <a:r>
              <a:rPr lang="en-US" sz="6000" dirty="0" smtClean="0"/>
              <a:t>Cyclic Dependency.</a:t>
            </a: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186</a:t>
            </a:fld>
            <a:endParaRPr lang="en-US"/>
          </a:p>
        </p:txBody>
      </p:sp>
    </p:spTree>
    <p:extLst>
      <p:ext uri="{BB962C8B-B14F-4D97-AF65-F5344CB8AC3E}">
        <p14:creationId xmlns:p14="http://schemas.microsoft.com/office/powerpoint/2010/main" val="4048156049"/>
      </p:ext>
    </p:extLst>
  </p:cSld>
  <p:clrMapOvr>
    <a:masterClrMapping/>
  </p:clrMapOvr>
  <p:timing>
    <p:tnLst>
      <p:par>
        <p:cTn id="1" dur="indefinite" restart="never" nodeType="tmRoot"/>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dirty="0" smtClean="0">
                <a:solidFill>
                  <a:schemeClr val="accent2"/>
                </a:solidFill>
              </a:rPr>
              <a:t>Criteria for Collocating “Public” Classes</a:t>
            </a:r>
            <a:endParaRPr lang="en-US" sz="4000" dirty="0" smtClean="0"/>
          </a:p>
        </p:txBody>
      </p:sp>
      <p:sp>
        <p:nvSpPr>
          <p:cNvPr id="4" name="Content Placeholder 3"/>
          <p:cNvSpPr>
            <a:spLocks noGrp="1"/>
          </p:cNvSpPr>
          <p:nvPr>
            <p:ph idx="1"/>
          </p:nvPr>
        </p:nvSpPr>
        <p:spPr>
          <a:xfrm>
            <a:off x="228600" y="1676400"/>
            <a:ext cx="8610600" cy="5410200"/>
          </a:xfrm>
        </p:spPr>
        <p:txBody>
          <a:bodyPr>
            <a:normAutofit/>
          </a:bodyPr>
          <a:lstStyle/>
          <a:p>
            <a:pPr eaLnBrk="1" hangingPunct="1">
              <a:lnSpc>
                <a:spcPct val="80000"/>
              </a:lnSpc>
              <a:buNone/>
            </a:pPr>
            <a:r>
              <a:rPr lang="en-US" sz="4400" dirty="0" smtClean="0"/>
              <a:t>There are four:</a:t>
            </a:r>
          </a:p>
          <a:p>
            <a:pPr marL="742950" indent="-742950" eaLnBrk="1" hangingPunct="1">
              <a:lnSpc>
                <a:spcPct val="80000"/>
              </a:lnSpc>
              <a:buAutoNum type="arabicPeriod"/>
            </a:pPr>
            <a:r>
              <a:rPr lang="en-US" sz="6000" dirty="0" smtClean="0">
                <a:solidFill>
                  <a:schemeClr val="bg1">
                    <a:lumMod val="85000"/>
                  </a:schemeClr>
                </a:solidFill>
              </a:rPr>
              <a:t>Friendship.</a:t>
            </a:r>
          </a:p>
          <a:p>
            <a:pPr marL="742950" indent="-742950" eaLnBrk="1" hangingPunct="1">
              <a:lnSpc>
                <a:spcPct val="80000"/>
              </a:lnSpc>
              <a:buAutoNum type="arabicPeriod"/>
            </a:pPr>
            <a:r>
              <a:rPr lang="en-US" sz="6000" dirty="0" smtClean="0">
                <a:solidFill>
                  <a:schemeClr val="bg1">
                    <a:lumMod val="85000"/>
                  </a:schemeClr>
                </a:solidFill>
              </a:rPr>
              <a:t>Cyclic Dependency.</a:t>
            </a:r>
          </a:p>
          <a:p>
            <a:pPr marL="742950" indent="-742950" eaLnBrk="1" hangingPunct="1">
              <a:lnSpc>
                <a:spcPct val="80000"/>
              </a:lnSpc>
              <a:buAutoNum type="arabicPeriod"/>
            </a:pPr>
            <a:r>
              <a:rPr lang="en-US" sz="6000" dirty="0" smtClean="0"/>
              <a:t>Single Solution.</a:t>
            </a: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187</a:t>
            </a:fld>
            <a:endParaRPr lang="en-US"/>
          </a:p>
        </p:txBody>
      </p:sp>
    </p:spTree>
    <p:extLst>
      <p:ext uri="{BB962C8B-B14F-4D97-AF65-F5344CB8AC3E}">
        <p14:creationId xmlns:p14="http://schemas.microsoft.com/office/powerpoint/2010/main" val="1708954299"/>
      </p:ext>
    </p:extLst>
  </p:cSld>
  <p:clrMapOvr>
    <a:masterClrMapping/>
  </p:clrMapOvr>
  <p:timing>
    <p:tnLst>
      <p:par>
        <p:cTn id="1" dur="indefinite" restart="never" nodeType="tmRoot"/>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dirty="0" smtClean="0">
                <a:solidFill>
                  <a:schemeClr val="accent2"/>
                </a:solidFill>
              </a:rPr>
              <a:t>Criteria for Collocating “Public” Classes</a:t>
            </a:r>
            <a:endParaRPr lang="en-US" sz="4000" dirty="0" smtClean="0"/>
          </a:p>
        </p:txBody>
      </p:sp>
      <p:sp>
        <p:nvSpPr>
          <p:cNvPr id="44" name="TextBox 43"/>
          <p:cNvSpPr txBox="1"/>
          <p:nvPr/>
        </p:nvSpPr>
        <p:spPr>
          <a:xfrm>
            <a:off x="1070019" y="5572780"/>
            <a:ext cx="2584362" cy="523220"/>
          </a:xfrm>
          <a:prstGeom prst="rect">
            <a:avLst/>
          </a:prstGeom>
          <a:noFill/>
        </p:spPr>
        <p:txBody>
          <a:bodyPr wrap="none" rtlCol="0">
            <a:spAutoFit/>
          </a:bodyPr>
          <a:lstStyle/>
          <a:p>
            <a:r>
              <a:rPr lang="en-US" sz="2800" dirty="0" smtClean="0"/>
              <a:t>Single Solution</a:t>
            </a:r>
            <a:endParaRPr lang="en-US" sz="2800" dirty="0"/>
          </a:p>
        </p:txBody>
      </p:sp>
      <p:grpSp>
        <p:nvGrpSpPr>
          <p:cNvPr id="71" name="Group 70"/>
          <p:cNvGrpSpPr/>
          <p:nvPr/>
        </p:nvGrpSpPr>
        <p:grpSpPr>
          <a:xfrm>
            <a:off x="762000" y="3276600"/>
            <a:ext cx="3200400" cy="762000"/>
            <a:chOff x="1219200" y="4876800"/>
            <a:chExt cx="3200400" cy="762000"/>
          </a:xfrm>
        </p:grpSpPr>
        <p:sp>
          <p:nvSpPr>
            <p:cNvPr id="63" name="Rectangle 62"/>
            <p:cNvSpPr/>
            <p:nvPr/>
          </p:nvSpPr>
          <p:spPr>
            <a:xfrm>
              <a:off x="1219200" y="4876800"/>
              <a:ext cx="3200400" cy="762000"/>
            </a:xfrm>
            <a:prstGeom prst="rect">
              <a:avLst/>
            </a:prstGeom>
            <a:solidFill>
              <a:schemeClr val="bg1">
                <a:lumMod val="85000"/>
              </a:schemeClr>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sp>
          <p:nvSpPr>
            <p:cNvPr id="6" name="Oval 5"/>
            <p:cNvSpPr/>
            <p:nvPr/>
          </p:nvSpPr>
          <p:spPr>
            <a:xfrm>
              <a:off x="1371600" y="5105400"/>
              <a:ext cx="471312" cy="304800"/>
            </a:xfrm>
            <a:prstGeom prst="ellipse">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200" dirty="0"/>
            </a:p>
          </p:txBody>
        </p:sp>
        <p:sp>
          <p:nvSpPr>
            <p:cNvPr id="66" name="Oval 65"/>
            <p:cNvSpPr/>
            <p:nvPr/>
          </p:nvSpPr>
          <p:spPr>
            <a:xfrm>
              <a:off x="1981200" y="5105400"/>
              <a:ext cx="471312" cy="304800"/>
            </a:xfrm>
            <a:prstGeom prst="ellipse">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200" dirty="0"/>
            </a:p>
          </p:txBody>
        </p:sp>
        <p:sp>
          <p:nvSpPr>
            <p:cNvPr id="67" name="Oval 66"/>
            <p:cNvSpPr/>
            <p:nvPr/>
          </p:nvSpPr>
          <p:spPr>
            <a:xfrm>
              <a:off x="2590800" y="5105400"/>
              <a:ext cx="471312" cy="304800"/>
            </a:xfrm>
            <a:prstGeom prst="ellipse">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200" dirty="0"/>
            </a:p>
          </p:txBody>
        </p:sp>
        <p:sp>
          <p:nvSpPr>
            <p:cNvPr id="69" name="Oval 68"/>
            <p:cNvSpPr/>
            <p:nvPr/>
          </p:nvSpPr>
          <p:spPr>
            <a:xfrm>
              <a:off x="3200400" y="5105400"/>
              <a:ext cx="471312" cy="304800"/>
            </a:xfrm>
            <a:prstGeom prst="ellipse">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200" dirty="0"/>
            </a:p>
          </p:txBody>
        </p:sp>
        <p:sp>
          <p:nvSpPr>
            <p:cNvPr id="70" name="Oval 69"/>
            <p:cNvSpPr/>
            <p:nvPr/>
          </p:nvSpPr>
          <p:spPr>
            <a:xfrm>
              <a:off x="3810000" y="5105400"/>
              <a:ext cx="471312" cy="304800"/>
            </a:xfrm>
            <a:prstGeom prst="ellipse">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200" dirty="0"/>
            </a:p>
          </p:txBody>
        </p:sp>
      </p:grpSp>
      <p:grpSp>
        <p:nvGrpSpPr>
          <p:cNvPr id="112" name="Group 111"/>
          <p:cNvGrpSpPr/>
          <p:nvPr/>
        </p:nvGrpSpPr>
        <p:grpSpPr>
          <a:xfrm>
            <a:off x="6347429" y="1752600"/>
            <a:ext cx="762000" cy="3581400"/>
            <a:chOff x="6115050" y="2362200"/>
            <a:chExt cx="762000" cy="3581400"/>
          </a:xfrm>
        </p:grpSpPr>
        <p:grpSp>
          <p:nvGrpSpPr>
            <p:cNvPr id="89" name="Group 88"/>
            <p:cNvGrpSpPr/>
            <p:nvPr/>
          </p:nvGrpSpPr>
          <p:grpSpPr>
            <a:xfrm>
              <a:off x="6115050" y="2362200"/>
              <a:ext cx="762000" cy="609600"/>
              <a:chOff x="6324600" y="4191000"/>
              <a:chExt cx="762000" cy="609600"/>
            </a:xfrm>
          </p:grpSpPr>
          <p:sp>
            <p:nvSpPr>
              <p:cNvPr id="85" name="Rectangle 84"/>
              <p:cNvSpPr/>
              <p:nvPr/>
            </p:nvSpPr>
            <p:spPr>
              <a:xfrm>
                <a:off x="6324600" y="4191000"/>
                <a:ext cx="762000" cy="609600"/>
              </a:xfrm>
              <a:prstGeom prst="rect">
                <a:avLst/>
              </a:prstGeom>
              <a:solidFill>
                <a:schemeClr val="bg1">
                  <a:lumMod val="85000"/>
                </a:schemeClr>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sp>
            <p:nvSpPr>
              <p:cNvPr id="86" name="Oval 85"/>
              <p:cNvSpPr/>
              <p:nvPr/>
            </p:nvSpPr>
            <p:spPr>
              <a:xfrm>
                <a:off x="6469944" y="4343400"/>
                <a:ext cx="471312" cy="304800"/>
              </a:xfrm>
              <a:prstGeom prst="ellipse">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200" dirty="0"/>
              </a:p>
            </p:txBody>
          </p:sp>
          <p:sp>
            <p:nvSpPr>
              <p:cNvPr id="87" name="Oval 86"/>
              <p:cNvSpPr/>
              <p:nvPr/>
            </p:nvSpPr>
            <p:spPr>
              <a:xfrm>
                <a:off x="6667500" y="4648200"/>
                <a:ext cx="76200" cy="76200"/>
              </a:xfrm>
              <a:prstGeom prst="ellipse">
                <a:avLst/>
              </a:prstGeom>
              <a:solidFill>
                <a:schemeClr val="bg1">
                  <a:lumMod val="85000"/>
                </a:schemeClr>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0" name="Group 89"/>
            <p:cNvGrpSpPr/>
            <p:nvPr/>
          </p:nvGrpSpPr>
          <p:grpSpPr>
            <a:xfrm>
              <a:off x="6115050" y="3105150"/>
              <a:ext cx="762000" cy="609600"/>
              <a:chOff x="6324600" y="4191000"/>
              <a:chExt cx="762000" cy="609600"/>
            </a:xfrm>
          </p:grpSpPr>
          <p:sp>
            <p:nvSpPr>
              <p:cNvPr id="91" name="Rectangle 90"/>
              <p:cNvSpPr/>
              <p:nvPr/>
            </p:nvSpPr>
            <p:spPr>
              <a:xfrm>
                <a:off x="6324600" y="4191000"/>
                <a:ext cx="762000" cy="609600"/>
              </a:xfrm>
              <a:prstGeom prst="rect">
                <a:avLst/>
              </a:prstGeom>
              <a:solidFill>
                <a:schemeClr val="bg1">
                  <a:lumMod val="85000"/>
                </a:schemeClr>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sp>
            <p:nvSpPr>
              <p:cNvPr id="92" name="Oval 91"/>
              <p:cNvSpPr/>
              <p:nvPr/>
            </p:nvSpPr>
            <p:spPr>
              <a:xfrm>
                <a:off x="6469944" y="4343400"/>
                <a:ext cx="471312" cy="304800"/>
              </a:xfrm>
              <a:prstGeom prst="ellipse">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200" dirty="0"/>
              </a:p>
            </p:txBody>
          </p:sp>
          <p:sp>
            <p:nvSpPr>
              <p:cNvPr id="93" name="Oval 92"/>
              <p:cNvSpPr/>
              <p:nvPr/>
            </p:nvSpPr>
            <p:spPr>
              <a:xfrm>
                <a:off x="6667500" y="4648200"/>
                <a:ext cx="76200" cy="76200"/>
              </a:xfrm>
              <a:prstGeom prst="ellipse">
                <a:avLst/>
              </a:prstGeom>
              <a:solidFill>
                <a:schemeClr val="bg1">
                  <a:lumMod val="85000"/>
                </a:schemeClr>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4" name="Group 93"/>
            <p:cNvGrpSpPr/>
            <p:nvPr/>
          </p:nvGrpSpPr>
          <p:grpSpPr>
            <a:xfrm>
              <a:off x="6115050" y="3848100"/>
              <a:ext cx="762000" cy="609600"/>
              <a:chOff x="6324600" y="4191000"/>
              <a:chExt cx="762000" cy="609600"/>
            </a:xfrm>
          </p:grpSpPr>
          <p:sp>
            <p:nvSpPr>
              <p:cNvPr id="95" name="Rectangle 94"/>
              <p:cNvSpPr/>
              <p:nvPr/>
            </p:nvSpPr>
            <p:spPr>
              <a:xfrm>
                <a:off x="6324600" y="4191000"/>
                <a:ext cx="762000" cy="609600"/>
              </a:xfrm>
              <a:prstGeom prst="rect">
                <a:avLst/>
              </a:prstGeom>
              <a:solidFill>
                <a:schemeClr val="bg1">
                  <a:lumMod val="85000"/>
                </a:schemeClr>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sp>
            <p:nvSpPr>
              <p:cNvPr id="96" name="Oval 95"/>
              <p:cNvSpPr/>
              <p:nvPr/>
            </p:nvSpPr>
            <p:spPr>
              <a:xfrm>
                <a:off x="6469944" y="4343400"/>
                <a:ext cx="471312" cy="304800"/>
              </a:xfrm>
              <a:prstGeom prst="ellipse">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200" dirty="0"/>
              </a:p>
            </p:txBody>
          </p:sp>
          <p:sp>
            <p:nvSpPr>
              <p:cNvPr id="97" name="Oval 96"/>
              <p:cNvSpPr/>
              <p:nvPr/>
            </p:nvSpPr>
            <p:spPr>
              <a:xfrm>
                <a:off x="6667500" y="4648200"/>
                <a:ext cx="76200" cy="76200"/>
              </a:xfrm>
              <a:prstGeom prst="ellipse">
                <a:avLst/>
              </a:prstGeom>
              <a:solidFill>
                <a:schemeClr val="bg1">
                  <a:lumMod val="85000"/>
                </a:schemeClr>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8" name="Group 97"/>
            <p:cNvGrpSpPr/>
            <p:nvPr/>
          </p:nvGrpSpPr>
          <p:grpSpPr>
            <a:xfrm>
              <a:off x="6115050" y="4591050"/>
              <a:ext cx="762000" cy="609600"/>
              <a:chOff x="6324600" y="4191000"/>
              <a:chExt cx="762000" cy="609600"/>
            </a:xfrm>
          </p:grpSpPr>
          <p:sp>
            <p:nvSpPr>
              <p:cNvPr id="99" name="Rectangle 98"/>
              <p:cNvSpPr/>
              <p:nvPr/>
            </p:nvSpPr>
            <p:spPr>
              <a:xfrm>
                <a:off x="6324600" y="4191000"/>
                <a:ext cx="762000" cy="609600"/>
              </a:xfrm>
              <a:prstGeom prst="rect">
                <a:avLst/>
              </a:prstGeom>
              <a:solidFill>
                <a:schemeClr val="bg1">
                  <a:lumMod val="85000"/>
                </a:schemeClr>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sp>
            <p:nvSpPr>
              <p:cNvPr id="100" name="Oval 99"/>
              <p:cNvSpPr/>
              <p:nvPr/>
            </p:nvSpPr>
            <p:spPr>
              <a:xfrm>
                <a:off x="6469944" y="4343400"/>
                <a:ext cx="471312" cy="304800"/>
              </a:xfrm>
              <a:prstGeom prst="ellipse">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200" dirty="0"/>
              </a:p>
            </p:txBody>
          </p:sp>
          <p:sp>
            <p:nvSpPr>
              <p:cNvPr id="101" name="Oval 100"/>
              <p:cNvSpPr/>
              <p:nvPr/>
            </p:nvSpPr>
            <p:spPr>
              <a:xfrm>
                <a:off x="6667500" y="4648200"/>
                <a:ext cx="76200" cy="76200"/>
              </a:xfrm>
              <a:prstGeom prst="ellipse">
                <a:avLst/>
              </a:prstGeom>
              <a:solidFill>
                <a:schemeClr val="bg1">
                  <a:lumMod val="85000"/>
                </a:schemeClr>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3" name="Rectangle 102"/>
            <p:cNvSpPr/>
            <p:nvPr/>
          </p:nvSpPr>
          <p:spPr>
            <a:xfrm>
              <a:off x="6115050" y="5334000"/>
              <a:ext cx="762000" cy="609600"/>
            </a:xfrm>
            <a:prstGeom prst="rect">
              <a:avLst/>
            </a:prstGeom>
            <a:solidFill>
              <a:schemeClr val="bg1">
                <a:lumMod val="85000"/>
              </a:schemeClr>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sp>
          <p:nvSpPr>
            <p:cNvPr id="104" name="Oval 103"/>
            <p:cNvSpPr/>
            <p:nvPr/>
          </p:nvSpPr>
          <p:spPr>
            <a:xfrm>
              <a:off x="6260394" y="5486400"/>
              <a:ext cx="471312" cy="304800"/>
            </a:xfrm>
            <a:prstGeom prst="ellipse">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200" dirty="0"/>
            </a:p>
          </p:txBody>
        </p:sp>
        <p:cxnSp>
          <p:nvCxnSpPr>
            <p:cNvPr id="107" name="Straight Connector 106"/>
            <p:cNvCxnSpPr/>
            <p:nvPr/>
          </p:nvCxnSpPr>
          <p:spPr>
            <a:xfrm rot="5400000">
              <a:off x="6305550" y="3086100"/>
              <a:ext cx="381794" cy="7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rot="5400000">
              <a:off x="6305550" y="3829050"/>
              <a:ext cx="381794" cy="7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rot="5400000">
              <a:off x="6305550" y="4581525"/>
              <a:ext cx="381794" cy="7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rot="5400000">
              <a:off x="6305550" y="5305425"/>
              <a:ext cx="381794" cy="7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3" name="TextBox 112"/>
          <p:cNvSpPr txBox="1"/>
          <p:nvPr/>
        </p:nvSpPr>
        <p:spPr>
          <a:xfrm>
            <a:off x="4876800" y="5638800"/>
            <a:ext cx="3703258" cy="523220"/>
          </a:xfrm>
          <a:prstGeom prst="rect">
            <a:avLst/>
          </a:prstGeom>
          <a:noFill/>
        </p:spPr>
        <p:txBody>
          <a:bodyPr wrap="none" rtlCol="0">
            <a:spAutoFit/>
          </a:bodyPr>
          <a:lstStyle/>
          <a:p>
            <a:r>
              <a:rPr lang="en-US" sz="2800" dirty="0" smtClean="0"/>
              <a:t>Hierarchy of Solutions</a:t>
            </a:r>
            <a:endParaRPr lang="en-US" sz="2800" dirty="0"/>
          </a:p>
        </p:txBody>
      </p:sp>
      <p:sp>
        <p:nvSpPr>
          <p:cNvPr id="114" name="TextBox 113"/>
          <p:cNvSpPr txBox="1"/>
          <p:nvPr/>
        </p:nvSpPr>
        <p:spPr>
          <a:xfrm>
            <a:off x="457200" y="1828800"/>
            <a:ext cx="1905000" cy="646331"/>
          </a:xfrm>
          <a:prstGeom prst="rect">
            <a:avLst/>
          </a:prstGeom>
          <a:noFill/>
        </p:spPr>
        <p:txBody>
          <a:bodyPr wrap="square" rtlCol="0">
            <a:spAutoFit/>
          </a:bodyPr>
          <a:lstStyle/>
          <a:p>
            <a:pPr algn="ctr"/>
            <a:r>
              <a:rPr lang="en-US" u="sng" dirty="0" smtClean="0"/>
              <a:t>Not</a:t>
            </a:r>
            <a:r>
              <a:rPr lang="en-US" dirty="0" smtClean="0"/>
              <a:t> reusable independently.  </a:t>
            </a:r>
            <a:endParaRPr lang="en-US" dirty="0"/>
          </a:p>
        </p:txBody>
      </p:sp>
      <p:sp>
        <p:nvSpPr>
          <p:cNvPr id="117" name="Freeform 116"/>
          <p:cNvSpPr/>
          <p:nvPr/>
        </p:nvSpPr>
        <p:spPr>
          <a:xfrm>
            <a:off x="296863" y="1879600"/>
            <a:ext cx="741362" cy="1654175"/>
          </a:xfrm>
          <a:custGeom>
            <a:avLst/>
            <a:gdLst>
              <a:gd name="connsiteX0" fmla="*/ 407987 w 741362"/>
              <a:gd name="connsiteY0" fmla="*/ 130175 h 1654175"/>
              <a:gd name="connsiteX1" fmla="*/ 55562 w 741362"/>
              <a:gd name="connsiteY1" fmla="*/ 254000 h 1654175"/>
              <a:gd name="connsiteX2" fmla="*/ 741362 w 741362"/>
              <a:gd name="connsiteY2" fmla="*/ 1654175 h 1654175"/>
            </a:gdLst>
            <a:ahLst/>
            <a:cxnLst>
              <a:cxn ang="0">
                <a:pos x="connsiteX0" y="connsiteY0"/>
              </a:cxn>
              <a:cxn ang="0">
                <a:pos x="connsiteX1" y="connsiteY1"/>
              </a:cxn>
              <a:cxn ang="0">
                <a:pos x="connsiteX2" y="connsiteY2"/>
              </a:cxn>
            </a:cxnLst>
            <a:rect l="l" t="t" r="r" b="b"/>
            <a:pathLst>
              <a:path w="741362" h="1654175">
                <a:moveTo>
                  <a:pt x="407987" y="130175"/>
                </a:moveTo>
                <a:cubicBezTo>
                  <a:pt x="203993" y="65087"/>
                  <a:pt x="0" y="0"/>
                  <a:pt x="55562" y="254000"/>
                </a:cubicBezTo>
                <a:cubicBezTo>
                  <a:pt x="111124" y="508000"/>
                  <a:pt x="426243" y="1081087"/>
                  <a:pt x="741362" y="1654175"/>
                </a:cubicBezTo>
              </a:path>
            </a:pathLst>
          </a:custGeom>
          <a:ln w="1905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8" name="TextBox 117"/>
          <p:cNvSpPr txBox="1"/>
          <p:nvPr/>
        </p:nvSpPr>
        <p:spPr>
          <a:xfrm>
            <a:off x="1066800" y="5572780"/>
            <a:ext cx="2584362" cy="523220"/>
          </a:xfrm>
          <a:prstGeom prst="rect">
            <a:avLst/>
          </a:prstGeom>
          <a:noFill/>
        </p:spPr>
        <p:txBody>
          <a:bodyPr wrap="none" rtlCol="0">
            <a:spAutoFit/>
          </a:bodyPr>
          <a:lstStyle/>
          <a:p>
            <a:r>
              <a:rPr lang="en-US" sz="2800" dirty="0" smtClean="0"/>
              <a:t>Single Solution</a:t>
            </a:r>
            <a:endParaRPr lang="en-US" sz="2800" dirty="0"/>
          </a:p>
        </p:txBody>
      </p:sp>
      <p:sp>
        <p:nvSpPr>
          <p:cNvPr id="119" name="TextBox 118"/>
          <p:cNvSpPr txBox="1"/>
          <p:nvPr/>
        </p:nvSpPr>
        <p:spPr>
          <a:xfrm>
            <a:off x="2743200" y="4495800"/>
            <a:ext cx="2819400" cy="646331"/>
          </a:xfrm>
          <a:prstGeom prst="rect">
            <a:avLst/>
          </a:prstGeom>
          <a:noFill/>
        </p:spPr>
        <p:txBody>
          <a:bodyPr wrap="square" rtlCol="0">
            <a:spAutoFit/>
          </a:bodyPr>
          <a:lstStyle/>
          <a:p>
            <a:pPr algn="ctr"/>
            <a:r>
              <a:rPr lang="en-US" dirty="0" smtClean="0"/>
              <a:t>Independently </a:t>
            </a:r>
          </a:p>
          <a:p>
            <a:pPr algn="ctr"/>
            <a:r>
              <a:rPr lang="en-US" dirty="0"/>
              <a:t>r</a:t>
            </a:r>
            <a:r>
              <a:rPr lang="en-US" dirty="0" smtClean="0"/>
              <a:t>eusable.  </a:t>
            </a:r>
            <a:endParaRPr lang="en-US" dirty="0"/>
          </a:p>
        </p:txBody>
      </p:sp>
      <p:sp>
        <p:nvSpPr>
          <p:cNvPr id="120" name="Freeform 119"/>
          <p:cNvSpPr/>
          <p:nvPr/>
        </p:nvSpPr>
        <p:spPr>
          <a:xfrm>
            <a:off x="4724400" y="4924425"/>
            <a:ext cx="1790700" cy="358775"/>
          </a:xfrm>
          <a:custGeom>
            <a:avLst/>
            <a:gdLst>
              <a:gd name="connsiteX0" fmla="*/ 0 w 1790700"/>
              <a:gd name="connsiteY0" fmla="*/ 0 h 358775"/>
              <a:gd name="connsiteX1" fmla="*/ 723900 w 1790700"/>
              <a:gd name="connsiteY1" fmla="*/ 333375 h 358775"/>
              <a:gd name="connsiteX2" fmla="*/ 1790700 w 1790700"/>
              <a:gd name="connsiteY2" fmla="*/ 152400 h 358775"/>
            </a:gdLst>
            <a:ahLst/>
            <a:cxnLst>
              <a:cxn ang="0">
                <a:pos x="connsiteX0" y="connsiteY0"/>
              </a:cxn>
              <a:cxn ang="0">
                <a:pos x="connsiteX1" y="connsiteY1"/>
              </a:cxn>
              <a:cxn ang="0">
                <a:pos x="connsiteX2" y="connsiteY2"/>
              </a:cxn>
            </a:cxnLst>
            <a:rect l="l" t="t" r="r" b="b"/>
            <a:pathLst>
              <a:path w="1790700" h="358775">
                <a:moveTo>
                  <a:pt x="0" y="0"/>
                </a:moveTo>
                <a:cubicBezTo>
                  <a:pt x="212725" y="153987"/>
                  <a:pt x="425450" y="307975"/>
                  <a:pt x="723900" y="333375"/>
                </a:cubicBezTo>
                <a:cubicBezTo>
                  <a:pt x="1022350" y="358775"/>
                  <a:pt x="1614488" y="180975"/>
                  <a:pt x="1790700" y="152400"/>
                </a:cubicBezTo>
              </a:path>
            </a:pathLst>
          </a:custGeom>
          <a:ln w="1905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188</a:t>
            </a:fld>
            <a:endParaRPr lang="en-US"/>
          </a:p>
        </p:txBody>
      </p:sp>
    </p:spTree>
    <p:extLst>
      <p:ext uri="{BB962C8B-B14F-4D97-AF65-F5344CB8AC3E}">
        <p14:creationId xmlns:p14="http://schemas.microsoft.com/office/powerpoint/2010/main" val="2922642962"/>
      </p:ext>
    </p:extLst>
  </p:cSld>
  <p:clrMapOvr>
    <a:masterClrMapping/>
  </p:clrMapOvr>
  <p:timing>
    <p:tnLst>
      <p:par>
        <p:cT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dirty="0" smtClean="0">
                <a:solidFill>
                  <a:schemeClr val="accent2"/>
                </a:solidFill>
              </a:rPr>
              <a:t>Criteria for Collocating “Public” Classes</a:t>
            </a:r>
            <a:endParaRPr lang="en-US" sz="4000" dirty="0" smtClean="0"/>
          </a:p>
        </p:txBody>
      </p:sp>
      <p:sp>
        <p:nvSpPr>
          <p:cNvPr id="4" name="Content Placeholder 3"/>
          <p:cNvSpPr>
            <a:spLocks noGrp="1"/>
          </p:cNvSpPr>
          <p:nvPr>
            <p:ph idx="1"/>
          </p:nvPr>
        </p:nvSpPr>
        <p:spPr>
          <a:xfrm>
            <a:off x="228600" y="1676400"/>
            <a:ext cx="8610600" cy="5410200"/>
          </a:xfrm>
        </p:spPr>
        <p:txBody>
          <a:bodyPr>
            <a:normAutofit/>
          </a:bodyPr>
          <a:lstStyle/>
          <a:p>
            <a:pPr eaLnBrk="1" hangingPunct="1">
              <a:lnSpc>
                <a:spcPct val="80000"/>
              </a:lnSpc>
              <a:buNone/>
            </a:pPr>
            <a:r>
              <a:rPr lang="en-US" sz="4400" dirty="0" smtClean="0"/>
              <a:t>There are four:</a:t>
            </a:r>
          </a:p>
          <a:p>
            <a:pPr marL="742950" indent="-742950" eaLnBrk="1" hangingPunct="1">
              <a:lnSpc>
                <a:spcPct val="80000"/>
              </a:lnSpc>
              <a:buAutoNum type="arabicPeriod"/>
            </a:pPr>
            <a:r>
              <a:rPr lang="en-US" sz="6000" dirty="0" smtClean="0">
                <a:solidFill>
                  <a:schemeClr val="bg1">
                    <a:lumMod val="85000"/>
                  </a:schemeClr>
                </a:solidFill>
              </a:rPr>
              <a:t>Friendship.</a:t>
            </a:r>
          </a:p>
          <a:p>
            <a:pPr marL="742950" indent="-742950" eaLnBrk="1" hangingPunct="1">
              <a:lnSpc>
                <a:spcPct val="80000"/>
              </a:lnSpc>
              <a:buAutoNum type="arabicPeriod"/>
            </a:pPr>
            <a:r>
              <a:rPr lang="en-US" sz="6000" dirty="0" smtClean="0">
                <a:solidFill>
                  <a:schemeClr val="bg1">
                    <a:lumMod val="85000"/>
                  </a:schemeClr>
                </a:solidFill>
              </a:rPr>
              <a:t>Cyclic Dependency.</a:t>
            </a:r>
          </a:p>
          <a:p>
            <a:pPr marL="742950" indent="-742950" eaLnBrk="1" hangingPunct="1">
              <a:lnSpc>
                <a:spcPct val="80000"/>
              </a:lnSpc>
              <a:buAutoNum type="arabicPeriod"/>
            </a:pPr>
            <a:r>
              <a:rPr lang="en-US" sz="6000" dirty="0" smtClean="0">
                <a:solidFill>
                  <a:schemeClr val="bg1">
                    <a:lumMod val="85000"/>
                  </a:schemeClr>
                </a:solidFill>
              </a:rPr>
              <a:t>Single Solution.</a:t>
            </a:r>
          </a:p>
          <a:p>
            <a:pPr marL="742950" indent="-742950" eaLnBrk="1" hangingPunct="1">
              <a:lnSpc>
                <a:spcPct val="80000"/>
              </a:lnSpc>
              <a:buAutoNum type="arabicPeriod"/>
            </a:pPr>
            <a:r>
              <a:rPr lang="en-US" sz="6000" dirty="0" smtClean="0"/>
              <a:t>“Flea on an Elephant.”</a:t>
            </a: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189</a:t>
            </a:fld>
            <a:endParaRPr lang="en-US"/>
          </a:p>
        </p:txBody>
      </p:sp>
    </p:spTree>
    <p:extLst>
      <p:ext uri="{BB962C8B-B14F-4D97-AF65-F5344CB8AC3E}">
        <p14:creationId xmlns:p14="http://schemas.microsoft.com/office/powerpoint/2010/main" val="2890526564"/>
      </p:ext>
    </p:extLst>
  </p:cSld>
  <p:clrMapOvr>
    <a:masterClrMapping/>
  </p:clrMapOvr>
  <p:timing>
    <p:tnLst>
      <p:par>
        <p:cTn id="1" dur="indefinite" restart="never" nodeType="tmRoot"/>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Rectangle 64"/>
          <p:cNvSpPr/>
          <p:nvPr/>
        </p:nvSpPr>
        <p:spPr>
          <a:xfrm>
            <a:off x="5943600" y="4648200"/>
            <a:ext cx="1066800" cy="838200"/>
          </a:xfrm>
          <a:prstGeom prst="rect">
            <a:avLst/>
          </a:prstGeom>
          <a:solidFill>
            <a:schemeClr val="bg1">
              <a:lumMod val="85000"/>
            </a:schemeClr>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sp>
        <p:nvSpPr>
          <p:cNvPr id="64" name="Rectangle 63"/>
          <p:cNvSpPr/>
          <p:nvPr/>
        </p:nvSpPr>
        <p:spPr>
          <a:xfrm>
            <a:off x="4876800" y="1600200"/>
            <a:ext cx="3200400" cy="2743200"/>
          </a:xfrm>
          <a:prstGeom prst="rect">
            <a:avLst/>
          </a:prstGeom>
          <a:solidFill>
            <a:schemeClr val="bg1">
              <a:lumMod val="85000"/>
            </a:schemeClr>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sp>
        <p:nvSpPr>
          <p:cNvPr id="63" name="Rectangle 62"/>
          <p:cNvSpPr/>
          <p:nvPr/>
        </p:nvSpPr>
        <p:spPr>
          <a:xfrm>
            <a:off x="1143000" y="1600200"/>
            <a:ext cx="3200400" cy="4191000"/>
          </a:xfrm>
          <a:prstGeom prst="rect">
            <a:avLst/>
          </a:prstGeom>
          <a:solidFill>
            <a:schemeClr val="bg1">
              <a:lumMod val="85000"/>
            </a:schemeClr>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dirty="0" smtClean="0">
                <a:solidFill>
                  <a:schemeClr val="accent2"/>
                </a:solidFill>
              </a:rPr>
              <a:t>Criteria for Collocating “Public” Classes</a:t>
            </a:r>
            <a:endParaRPr lang="en-US" sz="4000" dirty="0" smtClean="0"/>
          </a:p>
        </p:txBody>
      </p:sp>
      <p:sp>
        <p:nvSpPr>
          <p:cNvPr id="7" name="Oval 6"/>
          <p:cNvSpPr/>
          <p:nvPr/>
        </p:nvSpPr>
        <p:spPr>
          <a:xfrm>
            <a:off x="1395588" y="3352800"/>
            <a:ext cx="2743200" cy="1981200"/>
          </a:xfrm>
          <a:prstGeom prst="ellipse">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dirty="0" smtClean="0"/>
              <a:t>Elephant</a:t>
            </a:r>
          </a:p>
        </p:txBody>
      </p:sp>
      <p:sp>
        <p:nvSpPr>
          <p:cNvPr id="6" name="Oval 5"/>
          <p:cNvSpPr/>
          <p:nvPr/>
        </p:nvSpPr>
        <p:spPr>
          <a:xfrm>
            <a:off x="2424288" y="1981200"/>
            <a:ext cx="685800" cy="457200"/>
          </a:xfrm>
          <a:prstGeom prst="ellipse">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1200" dirty="0" smtClean="0"/>
              <a:t>Flea</a:t>
            </a:r>
            <a:endParaRPr lang="en-US" sz="1200" dirty="0"/>
          </a:p>
        </p:txBody>
      </p:sp>
      <p:sp>
        <p:nvSpPr>
          <p:cNvPr id="20" name="Oval 19"/>
          <p:cNvSpPr/>
          <p:nvPr/>
        </p:nvSpPr>
        <p:spPr>
          <a:xfrm>
            <a:off x="2681463" y="2438400"/>
            <a:ext cx="152400" cy="1524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3" name="Straight Connector 22"/>
          <p:cNvCxnSpPr>
            <a:stCxn id="20" idx="4"/>
            <a:endCxn id="7" idx="0"/>
          </p:cNvCxnSpPr>
          <p:nvPr/>
        </p:nvCxnSpPr>
        <p:spPr>
          <a:xfrm rot="16200000" flipH="1">
            <a:off x="2381425" y="2967037"/>
            <a:ext cx="762000" cy="9525"/>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Oval 29"/>
          <p:cNvSpPr/>
          <p:nvPr/>
        </p:nvSpPr>
        <p:spPr>
          <a:xfrm>
            <a:off x="6134100" y="4876800"/>
            <a:ext cx="685800" cy="457200"/>
          </a:xfrm>
          <a:prstGeom prst="ellipse">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1200" dirty="0" smtClean="0"/>
              <a:t>Flea</a:t>
            </a:r>
            <a:endParaRPr lang="en-US" sz="1200" dirty="0"/>
          </a:p>
        </p:txBody>
      </p:sp>
      <p:sp>
        <p:nvSpPr>
          <p:cNvPr id="31" name="Oval 30"/>
          <p:cNvSpPr/>
          <p:nvPr/>
        </p:nvSpPr>
        <p:spPr>
          <a:xfrm>
            <a:off x="6400800" y="3981450"/>
            <a:ext cx="152400" cy="1524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2" name="Straight Connector 31"/>
          <p:cNvCxnSpPr/>
          <p:nvPr/>
        </p:nvCxnSpPr>
        <p:spPr>
          <a:xfrm rot="5400000">
            <a:off x="6096000" y="4523581"/>
            <a:ext cx="762000" cy="158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Oval 35"/>
          <p:cNvSpPr/>
          <p:nvPr/>
        </p:nvSpPr>
        <p:spPr>
          <a:xfrm>
            <a:off x="5105400" y="1981200"/>
            <a:ext cx="2743200" cy="1981200"/>
          </a:xfrm>
          <a:prstGeom prst="ellipse">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3200" dirty="0" smtClean="0"/>
              <a:t>Elephant</a:t>
            </a:r>
          </a:p>
        </p:txBody>
      </p:sp>
      <p:sp>
        <p:nvSpPr>
          <p:cNvPr id="44" name="TextBox 43"/>
          <p:cNvSpPr txBox="1"/>
          <p:nvPr/>
        </p:nvSpPr>
        <p:spPr>
          <a:xfrm>
            <a:off x="990600" y="5791200"/>
            <a:ext cx="3645550" cy="523220"/>
          </a:xfrm>
          <a:prstGeom prst="rect">
            <a:avLst/>
          </a:prstGeom>
          <a:noFill/>
        </p:spPr>
        <p:txBody>
          <a:bodyPr wrap="none" rtlCol="0">
            <a:spAutoFit/>
          </a:bodyPr>
          <a:lstStyle/>
          <a:p>
            <a:r>
              <a:rPr lang="en-US" sz="2800" dirty="0" smtClean="0"/>
              <a:t>“Flea on an Elephant”</a:t>
            </a:r>
            <a:endParaRPr lang="en-US" sz="2800" dirty="0"/>
          </a:p>
        </p:txBody>
      </p:sp>
      <p:sp>
        <p:nvSpPr>
          <p:cNvPr id="46" name="TextBox 45"/>
          <p:cNvSpPr txBox="1"/>
          <p:nvPr/>
        </p:nvSpPr>
        <p:spPr>
          <a:xfrm>
            <a:off x="4800600" y="5791200"/>
            <a:ext cx="3445174" cy="523220"/>
          </a:xfrm>
          <a:prstGeom prst="rect">
            <a:avLst/>
          </a:prstGeom>
          <a:noFill/>
        </p:spPr>
        <p:txBody>
          <a:bodyPr wrap="none" rtlCol="0">
            <a:spAutoFit/>
          </a:bodyPr>
          <a:lstStyle/>
          <a:p>
            <a:r>
              <a:rPr lang="en-US" sz="2800" dirty="0" smtClean="0"/>
              <a:t>(Elephant on a Flea)</a:t>
            </a:r>
            <a:endParaRPr lang="en-US" sz="2800"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190</a:t>
            </a:fld>
            <a:endParaRPr lang="en-US"/>
          </a:p>
        </p:txBody>
      </p:sp>
    </p:spTree>
    <p:extLst>
      <p:ext uri="{BB962C8B-B14F-4D97-AF65-F5344CB8AC3E}">
        <p14:creationId xmlns:p14="http://schemas.microsoft.com/office/powerpoint/2010/main" val="102018370"/>
      </p:ext>
    </p:extLst>
  </p:cSld>
  <p:clrMapOvr>
    <a:masterClrMapping/>
  </p:clrMapOvr>
  <p:timing>
    <p:tnLst>
      <p:par>
        <p:cT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ounded Rectangle 1"/>
          <p:cNvSpPr/>
          <p:nvPr/>
        </p:nvSpPr>
        <p:spPr>
          <a:xfrm>
            <a:off x="228600" y="1524000"/>
            <a:ext cx="8763000" cy="4724400"/>
          </a:xfrm>
          <a:prstGeom prst="roundRect">
            <a:avLst/>
          </a:prstGeom>
          <a:solidFill>
            <a:schemeClr val="accent6">
              <a:lumMod val="20000"/>
              <a:lumOff val="80000"/>
            </a:schemeClr>
          </a:solid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dirty="0" smtClean="0">
                <a:solidFill>
                  <a:schemeClr val="accent2"/>
                </a:solidFill>
              </a:rPr>
              <a:t>Organizing Principles</a:t>
            </a:r>
            <a:endParaRPr lang="en-US" sz="4000" dirty="0" smtClean="0"/>
          </a:p>
        </p:txBody>
      </p:sp>
      <p:sp>
        <p:nvSpPr>
          <p:cNvPr id="4" name="Content Placeholder 3"/>
          <p:cNvSpPr>
            <a:spLocks noGrp="1"/>
          </p:cNvSpPr>
          <p:nvPr>
            <p:ph idx="1"/>
          </p:nvPr>
        </p:nvSpPr>
        <p:spPr>
          <a:xfrm>
            <a:off x="304800" y="1752600"/>
            <a:ext cx="8610600" cy="4754562"/>
          </a:xfrm>
        </p:spPr>
        <p:txBody>
          <a:bodyPr>
            <a:normAutofit fontScale="70000" lnSpcReduction="20000"/>
          </a:bodyPr>
          <a:lstStyle/>
          <a:p>
            <a:pPr marL="0" indent="0">
              <a:buNone/>
            </a:pPr>
            <a:r>
              <a:rPr lang="en-US" sz="7100" dirty="0" smtClean="0"/>
              <a:t>Sound </a:t>
            </a:r>
            <a:r>
              <a:rPr lang="en-US" sz="7100" dirty="0"/>
              <a:t>Physical </a:t>
            </a:r>
            <a:r>
              <a:rPr lang="en-US" sz="7100" dirty="0" smtClean="0"/>
              <a:t>Design:</a:t>
            </a:r>
          </a:p>
          <a:p>
            <a:pPr>
              <a:buFont typeface="Wingdings" pitchFamily="2" charset="2"/>
              <a:buChar char="Ø"/>
            </a:pPr>
            <a:r>
              <a:rPr lang="en-US" sz="7100" dirty="0" smtClean="0"/>
              <a:t>Regular</a:t>
            </a:r>
            <a:r>
              <a:rPr lang="en-US" sz="7100" dirty="0"/>
              <a:t>, Fine-Grained Physical </a:t>
            </a:r>
            <a:r>
              <a:rPr lang="en-US" sz="7100" dirty="0" smtClean="0"/>
              <a:t>Packaging.</a:t>
            </a:r>
          </a:p>
          <a:p>
            <a:pPr>
              <a:buFont typeface="Wingdings" pitchFamily="2" charset="2"/>
              <a:buChar char="Ø"/>
            </a:pPr>
            <a:r>
              <a:rPr lang="en-US" sz="7100" dirty="0" smtClean="0"/>
              <a:t>Uniform </a:t>
            </a:r>
            <a:r>
              <a:rPr lang="en-US" sz="7100" dirty="0"/>
              <a:t>Depth of Physical </a:t>
            </a:r>
            <a:r>
              <a:rPr lang="en-US" sz="7100" dirty="0" smtClean="0"/>
              <a:t>Aggregation.</a:t>
            </a:r>
          </a:p>
          <a:p>
            <a:pPr>
              <a:buFont typeface="Wingdings" pitchFamily="2" charset="2"/>
              <a:buChar char="Ø"/>
            </a:pPr>
            <a:r>
              <a:rPr lang="en-US" sz="7100" dirty="0" smtClean="0"/>
              <a:t>Logical/Physical Synergy.</a:t>
            </a:r>
            <a:r>
              <a:rPr lang="en-US" sz="3600" dirty="0"/>
              <a:t/>
            </a:r>
            <a:br>
              <a:rPr lang="en-US" sz="3600" dirty="0"/>
            </a:br>
            <a:r>
              <a:rPr lang="en-US" sz="3600" dirty="0" smtClean="0">
                <a:solidFill>
                  <a:schemeClr val="bg1">
                    <a:lumMod val="75000"/>
                  </a:schemeClr>
                </a:solidFill>
              </a:rPr>
              <a:t> </a:t>
            </a:r>
            <a:endParaRPr lang="en-US" sz="3600" dirty="0">
              <a:solidFill>
                <a:schemeClr val="bg1">
                  <a:lumMod val="75000"/>
                </a:schemeClr>
              </a:solidFill>
            </a:endParaRPr>
          </a:p>
        </p:txBody>
      </p:sp>
      <p:sp>
        <p:nvSpPr>
          <p:cNvPr id="5" name="Slide Number Placeholder 4"/>
          <p:cNvSpPr>
            <a:spLocks noGrp="1"/>
          </p:cNvSpPr>
          <p:nvPr>
            <p:ph type="sldNum" sz="quarter" idx="12"/>
          </p:nvPr>
        </p:nvSpPr>
        <p:spPr/>
        <p:txBody>
          <a:bodyPr/>
          <a:lstStyle/>
          <a:p>
            <a:pPr>
              <a:defRPr/>
            </a:pPr>
            <a:fld id="{361924D0-832B-4678-AB47-405888889344}" type="slidenum">
              <a:rPr lang="en-US" smtClean="0"/>
              <a:pPr>
                <a:defRPr/>
              </a:pPr>
              <a:t>191</a:t>
            </a:fld>
            <a:endParaRPr lang="en-US"/>
          </a:p>
        </p:txBody>
      </p:sp>
    </p:spTree>
    <p:extLst>
      <p:ext uri="{BB962C8B-B14F-4D97-AF65-F5344CB8AC3E}">
        <p14:creationId xmlns:p14="http://schemas.microsoft.com/office/powerpoint/2010/main" val="293993540"/>
      </p:ext>
    </p:extLst>
  </p:cSld>
  <p:clrMapOvr>
    <a:masterClrMapping/>
  </p:clrMapOvr>
  <p:timing>
    <p:tnLst>
      <p:par>
        <p:cT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chemeClr val="accent2"/>
                </a:solidFill>
              </a:rPr>
              <a:t>1. Process &amp; Architecture</a:t>
            </a:r>
            <a:r>
              <a:rPr lang="en-US" sz="2400" dirty="0" smtClean="0">
                <a:solidFill>
                  <a:schemeClr val="accent2"/>
                </a:solidFill>
              </a:rPr>
              <a:t> </a:t>
            </a:r>
            <a:br>
              <a:rPr lang="en-US" sz="2400" dirty="0" smtClean="0">
                <a:solidFill>
                  <a:schemeClr val="accent2"/>
                </a:solidFill>
              </a:rPr>
            </a:br>
            <a:r>
              <a:rPr lang="en-US" sz="4000" dirty="0" smtClean="0">
                <a:solidFill>
                  <a:schemeClr val="accent2"/>
                </a:solidFill>
              </a:rPr>
              <a:t>Organizing Principles</a:t>
            </a:r>
            <a:endParaRPr lang="en-US" sz="4000" dirty="0" smtClean="0"/>
          </a:p>
        </p:txBody>
      </p:sp>
      <p:sp>
        <p:nvSpPr>
          <p:cNvPr id="4" name="Content Placeholder 3"/>
          <p:cNvSpPr>
            <a:spLocks noGrp="1"/>
          </p:cNvSpPr>
          <p:nvPr>
            <p:ph idx="1"/>
          </p:nvPr>
        </p:nvSpPr>
        <p:spPr>
          <a:xfrm>
            <a:off x="304800" y="1752600"/>
            <a:ext cx="8610600" cy="4754562"/>
          </a:xfrm>
        </p:spPr>
        <p:txBody>
          <a:bodyPr>
            <a:normAutofit fontScale="70000" lnSpcReduction="20000"/>
          </a:bodyPr>
          <a:lstStyle/>
          <a:p>
            <a:pPr marL="0" indent="0">
              <a:buNone/>
            </a:pPr>
            <a:r>
              <a:rPr lang="en-US" sz="7100" dirty="0" smtClean="0"/>
              <a:t>Sound </a:t>
            </a:r>
            <a:r>
              <a:rPr lang="en-US" sz="7100" dirty="0"/>
              <a:t>Physical </a:t>
            </a:r>
            <a:r>
              <a:rPr lang="en-US" sz="7100" dirty="0" smtClean="0"/>
              <a:t>Design:</a:t>
            </a:r>
          </a:p>
          <a:p>
            <a:pPr>
              <a:buFont typeface="Wingdings" pitchFamily="2" charset="2"/>
              <a:buChar char="Ø"/>
            </a:pPr>
            <a:r>
              <a:rPr lang="en-US" sz="7100" dirty="0" smtClean="0">
                <a:solidFill>
                  <a:schemeClr val="bg1">
                    <a:lumMod val="75000"/>
                  </a:schemeClr>
                </a:solidFill>
              </a:rPr>
              <a:t>Regular</a:t>
            </a:r>
            <a:r>
              <a:rPr lang="en-US" sz="7100" dirty="0">
                <a:solidFill>
                  <a:schemeClr val="bg1">
                    <a:lumMod val="75000"/>
                  </a:schemeClr>
                </a:solidFill>
              </a:rPr>
              <a:t>, Fine-Grained Physical </a:t>
            </a:r>
            <a:r>
              <a:rPr lang="en-US" sz="7100" dirty="0" smtClean="0">
                <a:solidFill>
                  <a:schemeClr val="bg1">
                    <a:lumMod val="75000"/>
                  </a:schemeClr>
                </a:solidFill>
              </a:rPr>
              <a:t>Packaging.</a:t>
            </a:r>
          </a:p>
          <a:p>
            <a:pPr>
              <a:buFont typeface="Wingdings" pitchFamily="2" charset="2"/>
              <a:buChar char="Ø"/>
            </a:pPr>
            <a:r>
              <a:rPr lang="en-US" sz="7100" dirty="0" smtClean="0">
                <a:solidFill>
                  <a:srgbClr val="C00000"/>
                </a:solidFill>
              </a:rPr>
              <a:t>Uniform </a:t>
            </a:r>
            <a:r>
              <a:rPr lang="en-US" sz="7100" dirty="0">
                <a:solidFill>
                  <a:srgbClr val="C00000"/>
                </a:solidFill>
              </a:rPr>
              <a:t>Depth of Physical </a:t>
            </a:r>
            <a:r>
              <a:rPr lang="en-US" sz="7100" dirty="0" smtClean="0">
                <a:solidFill>
                  <a:srgbClr val="C00000"/>
                </a:solidFill>
              </a:rPr>
              <a:t>Aggregation.</a:t>
            </a:r>
          </a:p>
          <a:p>
            <a:pPr>
              <a:buFont typeface="Wingdings" pitchFamily="2" charset="2"/>
              <a:buChar char="Ø"/>
            </a:pPr>
            <a:r>
              <a:rPr lang="en-US" sz="7100" dirty="0" smtClean="0">
                <a:solidFill>
                  <a:schemeClr val="bg1">
                    <a:lumMod val="75000"/>
                  </a:schemeClr>
                </a:solidFill>
              </a:rPr>
              <a:t>Logical/Physical Synergy.</a:t>
            </a:r>
            <a:r>
              <a:rPr lang="en-US" sz="3600" dirty="0"/>
              <a:t/>
            </a:r>
            <a:br>
              <a:rPr lang="en-US" sz="3600" dirty="0"/>
            </a:br>
            <a:r>
              <a:rPr lang="en-US" sz="3600" dirty="0" smtClean="0">
                <a:solidFill>
                  <a:schemeClr val="bg1">
                    <a:lumMod val="75000"/>
                  </a:schemeClr>
                </a:solidFill>
              </a:rPr>
              <a:t> </a:t>
            </a:r>
            <a:endParaRPr lang="en-US" sz="3600" dirty="0">
              <a:solidFill>
                <a:schemeClr val="bg1">
                  <a:lumMod val="75000"/>
                </a:schemeClr>
              </a:solidFill>
            </a:endParaRPr>
          </a:p>
        </p:txBody>
      </p:sp>
      <p:sp>
        <p:nvSpPr>
          <p:cNvPr id="5" name="Rounded Rectangle 4"/>
          <p:cNvSpPr/>
          <p:nvPr/>
        </p:nvSpPr>
        <p:spPr>
          <a:xfrm>
            <a:off x="228600" y="1524000"/>
            <a:ext cx="8763000" cy="4724400"/>
          </a:xfrm>
          <a:prstGeom prst="round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192</a:t>
            </a:fld>
            <a:endParaRPr lang="en-US"/>
          </a:p>
        </p:txBody>
      </p:sp>
    </p:spTree>
    <p:extLst>
      <p:ext uri="{BB962C8B-B14F-4D97-AF65-F5344CB8AC3E}">
        <p14:creationId xmlns:p14="http://schemas.microsoft.com/office/powerpoint/2010/main" val="929809201"/>
      </p:ext>
    </p:extLst>
  </p:cSld>
  <p:clrMapOvr>
    <a:masterClrMapping/>
  </p:clrMapOvr>
  <p:timing>
    <p:tnLst>
      <p:par>
        <p:cTn id="1" dur="indefinite" restart="never" nodeType="tmRoot"/>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Content Placeholder 2"/>
          <p:cNvSpPr>
            <a:spLocks noGrp="1"/>
          </p:cNvSpPr>
          <p:nvPr>
            <p:ph idx="1"/>
          </p:nvPr>
        </p:nvSpPr>
        <p:spPr>
          <a:xfrm>
            <a:off x="304800" y="1600200"/>
            <a:ext cx="8229600" cy="4525963"/>
          </a:xfrm>
        </p:spPr>
        <p:txBody>
          <a:bodyPr/>
          <a:lstStyle/>
          <a:p>
            <a:endParaRPr lang="en-US" dirty="0" smtClean="0"/>
          </a:p>
          <a:p>
            <a:pPr marL="0" indent="0">
              <a:buNone/>
            </a:pPr>
            <a:endParaRPr lang="en-US" dirty="0"/>
          </a:p>
        </p:txBody>
      </p:sp>
      <p:grpSp>
        <p:nvGrpSpPr>
          <p:cNvPr id="6" name="Group 5"/>
          <p:cNvGrpSpPr/>
          <p:nvPr/>
        </p:nvGrpSpPr>
        <p:grpSpPr>
          <a:xfrm>
            <a:off x="2662612" y="4431411"/>
            <a:ext cx="2309279" cy="1512189"/>
            <a:chOff x="967320" y="2743199"/>
            <a:chExt cx="2309279" cy="1512189"/>
          </a:xfrm>
        </p:grpSpPr>
        <p:grpSp>
          <p:nvGrpSpPr>
            <p:cNvPr id="26" name="Group 25"/>
            <p:cNvGrpSpPr/>
            <p:nvPr/>
          </p:nvGrpSpPr>
          <p:grpSpPr>
            <a:xfrm>
              <a:off x="1894746" y="3147878"/>
              <a:ext cx="76200" cy="48768"/>
              <a:chOff x="1233488" y="2803525"/>
              <a:chExt cx="728663" cy="309563"/>
            </a:xfrm>
          </p:grpSpPr>
          <p:sp>
            <p:nvSpPr>
              <p:cNvPr id="2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 name="Group 3"/>
            <p:cNvGrpSpPr/>
            <p:nvPr/>
          </p:nvGrpSpPr>
          <p:grpSpPr>
            <a:xfrm>
              <a:off x="1717962" y="2944092"/>
              <a:ext cx="274320" cy="182880"/>
              <a:chOff x="3330321" y="3388614"/>
              <a:chExt cx="274320" cy="182880"/>
            </a:xfrm>
          </p:grpSpPr>
          <p:grpSp>
            <p:nvGrpSpPr>
              <p:cNvPr id="29" name="Group 28"/>
              <p:cNvGrpSpPr/>
              <p:nvPr/>
            </p:nvGrpSpPr>
            <p:grpSpPr>
              <a:xfrm>
                <a:off x="3352800" y="3505201"/>
                <a:ext cx="76200" cy="48768"/>
                <a:chOff x="1233488" y="2803525"/>
                <a:chExt cx="728663" cy="309563"/>
              </a:xfrm>
            </p:grpSpPr>
            <p:sp>
              <p:nvSpPr>
                <p:cNvPr id="3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5" name="Group 34"/>
              <p:cNvGrpSpPr/>
              <p:nvPr/>
            </p:nvGrpSpPr>
            <p:grpSpPr>
              <a:xfrm>
                <a:off x="3429000" y="3505200"/>
                <a:ext cx="76200" cy="48768"/>
                <a:chOff x="1233488" y="2803525"/>
                <a:chExt cx="728663" cy="309563"/>
              </a:xfrm>
            </p:grpSpPr>
            <p:sp>
              <p:nvSpPr>
                <p:cNvPr id="3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9" name="Group 38"/>
              <p:cNvGrpSpPr/>
              <p:nvPr/>
            </p:nvGrpSpPr>
            <p:grpSpPr>
              <a:xfrm>
                <a:off x="3429000" y="3406902"/>
                <a:ext cx="76200" cy="48768"/>
                <a:chOff x="1233488" y="2803525"/>
                <a:chExt cx="728663" cy="309563"/>
              </a:xfrm>
            </p:grpSpPr>
            <p:sp>
              <p:nvSpPr>
                <p:cNvPr id="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2" name="Group 41"/>
              <p:cNvGrpSpPr/>
              <p:nvPr/>
            </p:nvGrpSpPr>
            <p:grpSpPr>
              <a:xfrm>
                <a:off x="3505200" y="3505200"/>
                <a:ext cx="76200" cy="48768"/>
                <a:chOff x="1233488" y="2803525"/>
                <a:chExt cx="728663" cy="309563"/>
              </a:xfrm>
            </p:grpSpPr>
            <p:sp>
              <p:nvSpPr>
                <p:cNvPr id="4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7" name="Group 46"/>
              <p:cNvGrpSpPr/>
              <p:nvPr/>
            </p:nvGrpSpPr>
            <p:grpSpPr>
              <a:xfrm>
                <a:off x="3390896" y="3456432"/>
                <a:ext cx="76200" cy="48768"/>
                <a:chOff x="1233488" y="2803525"/>
                <a:chExt cx="728663" cy="309563"/>
              </a:xfrm>
            </p:grpSpPr>
            <p:sp>
              <p:nvSpPr>
                <p:cNvPr id="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0" name="Group 49"/>
              <p:cNvGrpSpPr/>
              <p:nvPr/>
            </p:nvGrpSpPr>
            <p:grpSpPr>
              <a:xfrm>
                <a:off x="3467096" y="3456432"/>
                <a:ext cx="76200" cy="48768"/>
                <a:chOff x="1233488" y="2803525"/>
                <a:chExt cx="728663" cy="309563"/>
              </a:xfrm>
            </p:grpSpPr>
            <p:sp>
              <p:nvSpPr>
                <p:cNvPr id="5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53" name="Rectangle 52"/>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ctangle 53"/>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47" name="Group 946"/>
            <p:cNvGrpSpPr/>
            <p:nvPr/>
          </p:nvGrpSpPr>
          <p:grpSpPr>
            <a:xfrm>
              <a:off x="1758520" y="3266354"/>
              <a:ext cx="76200" cy="48768"/>
              <a:chOff x="1233488" y="2803525"/>
              <a:chExt cx="728663" cy="309563"/>
            </a:xfrm>
          </p:grpSpPr>
          <p:sp>
            <p:nvSpPr>
              <p:cNvPr id="9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50" name="Group 949"/>
            <p:cNvGrpSpPr/>
            <p:nvPr/>
          </p:nvGrpSpPr>
          <p:grpSpPr>
            <a:xfrm>
              <a:off x="1637106" y="3141025"/>
              <a:ext cx="76200" cy="48768"/>
              <a:chOff x="1233488" y="2803525"/>
              <a:chExt cx="728663" cy="309563"/>
            </a:xfrm>
          </p:grpSpPr>
          <p:sp>
            <p:nvSpPr>
              <p:cNvPr id="95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5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53" name="Group 952"/>
            <p:cNvGrpSpPr/>
            <p:nvPr/>
          </p:nvGrpSpPr>
          <p:grpSpPr>
            <a:xfrm>
              <a:off x="1527201" y="3304032"/>
              <a:ext cx="76200" cy="48768"/>
              <a:chOff x="1233488" y="2803525"/>
              <a:chExt cx="728663" cy="309563"/>
            </a:xfrm>
          </p:grpSpPr>
          <p:sp>
            <p:nvSpPr>
              <p:cNvPr id="95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5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56" name="Group 955"/>
            <p:cNvGrpSpPr/>
            <p:nvPr/>
          </p:nvGrpSpPr>
          <p:grpSpPr>
            <a:xfrm>
              <a:off x="1502714" y="2944709"/>
              <a:ext cx="76200" cy="48768"/>
              <a:chOff x="1233488" y="2803525"/>
              <a:chExt cx="728663" cy="309563"/>
            </a:xfrm>
          </p:grpSpPr>
          <p:sp>
            <p:nvSpPr>
              <p:cNvPr id="95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5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59" name="Group 958"/>
            <p:cNvGrpSpPr/>
            <p:nvPr/>
          </p:nvGrpSpPr>
          <p:grpSpPr>
            <a:xfrm>
              <a:off x="1228394" y="3030662"/>
              <a:ext cx="274320" cy="182880"/>
              <a:chOff x="3330321" y="3388614"/>
              <a:chExt cx="274320" cy="182880"/>
            </a:xfrm>
          </p:grpSpPr>
          <p:grpSp>
            <p:nvGrpSpPr>
              <p:cNvPr id="960" name="Group 959"/>
              <p:cNvGrpSpPr/>
              <p:nvPr/>
            </p:nvGrpSpPr>
            <p:grpSpPr>
              <a:xfrm>
                <a:off x="3352800" y="3505201"/>
                <a:ext cx="76200" cy="48768"/>
                <a:chOff x="1233488" y="2803525"/>
                <a:chExt cx="728663" cy="309563"/>
              </a:xfrm>
            </p:grpSpPr>
            <p:sp>
              <p:nvSpPr>
                <p:cNvPr id="97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7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61" name="Group 960"/>
              <p:cNvGrpSpPr/>
              <p:nvPr/>
            </p:nvGrpSpPr>
            <p:grpSpPr>
              <a:xfrm>
                <a:off x="3429000" y="3505200"/>
                <a:ext cx="76200" cy="48768"/>
                <a:chOff x="1233488" y="2803525"/>
                <a:chExt cx="728663" cy="309563"/>
              </a:xfrm>
            </p:grpSpPr>
            <p:sp>
              <p:nvSpPr>
                <p:cNvPr id="97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7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62" name="Group 961"/>
              <p:cNvGrpSpPr/>
              <p:nvPr/>
            </p:nvGrpSpPr>
            <p:grpSpPr>
              <a:xfrm>
                <a:off x="3429000" y="3406902"/>
                <a:ext cx="76200" cy="48768"/>
                <a:chOff x="1233488" y="2803525"/>
                <a:chExt cx="728663" cy="309563"/>
              </a:xfrm>
            </p:grpSpPr>
            <p:sp>
              <p:nvSpPr>
                <p:cNvPr id="97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7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63" name="Group 962"/>
              <p:cNvGrpSpPr/>
              <p:nvPr/>
            </p:nvGrpSpPr>
            <p:grpSpPr>
              <a:xfrm>
                <a:off x="3505200" y="3505200"/>
                <a:ext cx="76200" cy="48768"/>
                <a:chOff x="1233488" y="2803525"/>
                <a:chExt cx="728663" cy="309563"/>
              </a:xfrm>
            </p:grpSpPr>
            <p:sp>
              <p:nvSpPr>
                <p:cNvPr id="97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7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64" name="Group 963"/>
              <p:cNvGrpSpPr/>
              <p:nvPr/>
            </p:nvGrpSpPr>
            <p:grpSpPr>
              <a:xfrm>
                <a:off x="3390896" y="3456432"/>
                <a:ext cx="76200" cy="48768"/>
                <a:chOff x="1233488" y="2803525"/>
                <a:chExt cx="728663" cy="309563"/>
              </a:xfrm>
            </p:grpSpPr>
            <p:sp>
              <p:nvSpPr>
                <p:cNvPr id="9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65" name="Group 964"/>
              <p:cNvGrpSpPr/>
              <p:nvPr/>
            </p:nvGrpSpPr>
            <p:grpSpPr>
              <a:xfrm>
                <a:off x="3467096" y="3456432"/>
                <a:ext cx="76200" cy="48768"/>
                <a:chOff x="1233488" y="2803525"/>
                <a:chExt cx="728663" cy="309563"/>
              </a:xfrm>
            </p:grpSpPr>
            <p:sp>
              <p:nvSpPr>
                <p:cNvPr id="96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6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966" name="Rectangle 965"/>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7" name="Rectangle 966"/>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80" name="Group 979"/>
            <p:cNvGrpSpPr/>
            <p:nvPr/>
          </p:nvGrpSpPr>
          <p:grpSpPr>
            <a:xfrm>
              <a:off x="1885602" y="3246120"/>
              <a:ext cx="274320" cy="182880"/>
              <a:chOff x="3330321" y="3388614"/>
              <a:chExt cx="274320" cy="182880"/>
            </a:xfrm>
          </p:grpSpPr>
          <p:grpSp>
            <p:nvGrpSpPr>
              <p:cNvPr id="981" name="Group 980"/>
              <p:cNvGrpSpPr/>
              <p:nvPr/>
            </p:nvGrpSpPr>
            <p:grpSpPr>
              <a:xfrm>
                <a:off x="3352800" y="3505201"/>
                <a:ext cx="76200" cy="48768"/>
                <a:chOff x="1233488" y="2803525"/>
                <a:chExt cx="728663" cy="309563"/>
              </a:xfrm>
            </p:grpSpPr>
            <p:sp>
              <p:nvSpPr>
                <p:cNvPr id="99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0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82" name="Group 981"/>
              <p:cNvGrpSpPr/>
              <p:nvPr/>
            </p:nvGrpSpPr>
            <p:grpSpPr>
              <a:xfrm>
                <a:off x="3429000" y="3505200"/>
                <a:ext cx="76200" cy="48768"/>
                <a:chOff x="1233488" y="2803525"/>
                <a:chExt cx="728663" cy="309563"/>
              </a:xfrm>
            </p:grpSpPr>
            <p:sp>
              <p:nvSpPr>
                <p:cNvPr id="99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83" name="Group 982"/>
              <p:cNvGrpSpPr/>
              <p:nvPr/>
            </p:nvGrpSpPr>
            <p:grpSpPr>
              <a:xfrm>
                <a:off x="3429000" y="3406902"/>
                <a:ext cx="76200" cy="48768"/>
                <a:chOff x="1233488" y="2803525"/>
                <a:chExt cx="728663" cy="309563"/>
              </a:xfrm>
            </p:grpSpPr>
            <p:sp>
              <p:nvSpPr>
                <p:cNvPr id="99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84" name="Group 983"/>
              <p:cNvGrpSpPr/>
              <p:nvPr/>
            </p:nvGrpSpPr>
            <p:grpSpPr>
              <a:xfrm>
                <a:off x="3505200" y="3505200"/>
                <a:ext cx="76200" cy="48768"/>
                <a:chOff x="1233488" y="2803525"/>
                <a:chExt cx="728663" cy="309563"/>
              </a:xfrm>
            </p:grpSpPr>
            <p:sp>
              <p:nvSpPr>
                <p:cNvPr id="99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85" name="Group 984"/>
              <p:cNvGrpSpPr/>
              <p:nvPr/>
            </p:nvGrpSpPr>
            <p:grpSpPr>
              <a:xfrm>
                <a:off x="3390896" y="3456432"/>
                <a:ext cx="76200" cy="48768"/>
                <a:chOff x="1233488" y="2803525"/>
                <a:chExt cx="728663" cy="309563"/>
              </a:xfrm>
            </p:grpSpPr>
            <p:sp>
              <p:nvSpPr>
                <p:cNvPr id="99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86" name="Group 985"/>
              <p:cNvGrpSpPr/>
              <p:nvPr/>
            </p:nvGrpSpPr>
            <p:grpSpPr>
              <a:xfrm>
                <a:off x="3467096" y="3456432"/>
                <a:ext cx="76200" cy="48768"/>
                <a:chOff x="1233488" y="2803525"/>
                <a:chExt cx="728663" cy="309563"/>
              </a:xfrm>
            </p:grpSpPr>
            <p:sp>
              <p:nvSpPr>
                <p:cNvPr id="98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987" name="Rectangle 986"/>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8" name="Rectangle 987"/>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01" name="Group 1000"/>
            <p:cNvGrpSpPr/>
            <p:nvPr/>
          </p:nvGrpSpPr>
          <p:grpSpPr>
            <a:xfrm>
              <a:off x="1704556" y="3387136"/>
              <a:ext cx="76200" cy="48768"/>
              <a:chOff x="1233488" y="2803525"/>
              <a:chExt cx="728663" cy="309563"/>
            </a:xfrm>
          </p:grpSpPr>
          <p:sp>
            <p:nvSpPr>
              <p:cNvPr id="100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0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04" name="Group 1003"/>
            <p:cNvGrpSpPr/>
            <p:nvPr/>
          </p:nvGrpSpPr>
          <p:grpSpPr>
            <a:xfrm>
              <a:off x="1302586" y="3347325"/>
              <a:ext cx="76200" cy="48768"/>
              <a:chOff x="1233488" y="2803525"/>
              <a:chExt cx="728663" cy="309563"/>
            </a:xfrm>
          </p:grpSpPr>
          <p:sp>
            <p:nvSpPr>
              <p:cNvPr id="100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0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008" name="Rectangle 1007"/>
            <p:cNvSpPr/>
            <p:nvPr/>
          </p:nvSpPr>
          <p:spPr>
            <a:xfrm>
              <a:off x="2305235" y="3338694"/>
              <a:ext cx="844678" cy="566928"/>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09" name="Group 1008"/>
            <p:cNvGrpSpPr/>
            <p:nvPr/>
          </p:nvGrpSpPr>
          <p:grpSpPr>
            <a:xfrm>
              <a:off x="2543453" y="3686285"/>
              <a:ext cx="274320" cy="182880"/>
              <a:chOff x="3330321" y="3388614"/>
              <a:chExt cx="274320" cy="182880"/>
            </a:xfrm>
          </p:grpSpPr>
          <p:grpSp>
            <p:nvGrpSpPr>
              <p:cNvPr id="1117" name="Group 1116"/>
              <p:cNvGrpSpPr/>
              <p:nvPr/>
            </p:nvGrpSpPr>
            <p:grpSpPr>
              <a:xfrm>
                <a:off x="3352800" y="3505201"/>
                <a:ext cx="76200" cy="48768"/>
                <a:chOff x="1233488" y="2803525"/>
                <a:chExt cx="728663" cy="309563"/>
              </a:xfrm>
            </p:grpSpPr>
            <p:sp>
              <p:nvSpPr>
                <p:cNvPr id="113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3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18" name="Group 1117"/>
              <p:cNvGrpSpPr/>
              <p:nvPr/>
            </p:nvGrpSpPr>
            <p:grpSpPr>
              <a:xfrm>
                <a:off x="3429000" y="3505200"/>
                <a:ext cx="76200" cy="48768"/>
                <a:chOff x="1233488" y="2803525"/>
                <a:chExt cx="728663" cy="309563"/>
              </a:xfrm>
            </p:grpSpPr>
            <p:sp>
              <p:nvSpPr>
                <p:cNvPr id="113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3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19" name="Group 1118"/>
              <p:cNvGrpSpPr/>
              <p:nvPr/>
            </p:nvGrpSpPr>
            <p:grpSpPr>
              <a:xfrm>
                <a:off x="3429000" y="3406902"/>
                <a:ext cx="76200" cy="48768"/>
                <a:chOff x="1233488" y="2803525"/>
                <a:chExt cx="728663" cy="309563"/>
              </a:xfrm>
            </p:grpSpPr>
            <p:sp>
              <p:nvSpPr>
                <p:cNvPr id="113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3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20" name="Group 1119"/>
              <p:cNvGrpSpPr/>
              <p:nvPr/>
            </p:nvGrpSpPr>
            <p:grpSpPr>
              <a:xfrm>
                <a:off x="3505200" y="3505200"/>
                <a:ext cx="76200" cy="48768"/>
                <a:chOff x="1233488" y="2803525"/>
                <a:chExt cx="728663" cy="309563"/>
              </a:xfrm>
            </p:grpSpPr>
            <p:sp>
              <p:nvSpPr>
                <p:cNvPr id="112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3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21" name="Group 1120"/>
              <p:cNvGrpSpPr/>
              <p:nvPr/>
            </p:nvGrpSpPr>
            <p:grpSpPr>
              <a:xfrm>
                <a:off x="3390896" y="3456432"/>
                <a:ext cx="76200" cy="48768"/>
                <a:chOff x="1233488" y="2803525"/>
                <a:chExt cx="728663" cy="309563"/>
              </a:xfrm>
            </p:grpSpPr>
            <p:sp>
              <p:nvSpPr>
                <p:cNvPr id="112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2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22" name="Group 1121"/>
              <p:cNvGrpSpPr/>
              <p:nvPr/>
            </p:nvGrpSpPr>
            <p:grpSpPr>
              <a:xfrm>
                <a:off x="3467096" y="3456432"/>
                <a:ext cx="76200" cy="48768"/>
                <a:chOff x="1233488" y="2803525"/>
                <a:chExt cx="728663" cy="309563"/>
              </a:xfrm>
            </p:grpSpPr>
            <p:sp>
              <p:nvSpPr>
                <p:cNvPr id="112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2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123" name="Rectangle 1122"/>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4" name="Rectangle 1123"/>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11" name="Group 1010"/>
            <p:cNvGrpSpPr/>
            <p:nvPr/>
          </p:nvGrpSpPr>
          <p:grpSpPr>
            <a:xfrm>
              <a:off x="2842435" y="3984247"/>
              <a:ext cx="274320" cy="182880"/>
              <a:chOff x="3330321" y="3388614"/>
              <a:chExt cx="274320" cy="182880"/>
            </a:xfrm>
          </p:grpSpPr>
          <p:grpSp>
            <p:nvGrpSpPr>
              <p:cNvPr id="1077" name="Group 1076"/>
              <p:cNvGrpSpPr/>
              <p:nvPr/>
            </p:nvGrpSpPr>
            <p:grpSpPr>
              <a:xfrm>
                <a:off x="3352800" y="3505201"/>
                <a:ext cx="76200" cy="48768"/>
                <a:chOff x="1233488" y="2803525"/>
                <a:chExt cx="728663" cy="309563"/>
              </a:xfrm>
            </p:grpSpPr>
            <p:sp>
              <p:nvSpPr>
                <p:cNvPr id="109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9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78" name="Group 1077"/>
              <p:cNvGrpSpPr/>
              <p:nvPr/>
            </p:nvGrpSpPr>
            <p:grpSpPr>
              <a:xfrm>
                <a:off x="3429000" y="3505200"/>
                <a:ext cx="76200" cy="48768"/>
                <a:chOff x="1233488" y="2803525"/>
                <a:chExt cx="728663" cy="309563"/>
              </a:xfrm>
            </p:grpSpPr>
            <p:sp>
              <p:nvSpPr>
                <p:cNvPr id="109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9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79" name="Group 1078"/>
              <p:cNvGrpSpPr/>
              <p:nvPr/>
            </p:nvGrpSpPr>
            <p:grpSpPr>
              <a:xfrm>
                <a:off x="3429000" y="3406902"/>
                <a:ext cx="76200" cy="48768"/>
                <a:chOff x="1233488" y="2803525"/>
                <a:chExt cx="728663" cy="309563"/>
              </a:xfrm>
            </p:grpSpPr>
            <p:sp>
              <p:nvSpPr>
                <p:cNvPr id="109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9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80" name="Group 1079"/>
              <p:cNvGrpSpPr/>
              <p:nvPr/>
            </p:nvGrpSpPr>
            <p:grpSpPr>
              <a:xfrm>
                <a:off x="3505200" y="3505200"/>
                <a:ext cx="76200" cy="48768"/>
                <a:chOff x="1233488" y="2803525"/>
                <a:chExt cx="728663" cy="309563"/>
              </a:xfrm>
            </p:grpSpPr>
            <p:sp>
              <p:nvSpPr>
                <p:cNvPr id="108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9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81" name="Group 1080"/>
              <p:cNvGrpSpPr/>
              <p:nvPr/>
            </p:nvGrpSpPr>
            <p:grpSpPr>
              <a:xfrm>
                <a:off x="3390896" y="3456432"/>
                <a:ext cx="76200" cy="48768"/>
                <a:chOff x="1233488" y="2803525"/>
                <a:chExt cx="728663" cy="309563"/>
              </a:xfrm>
            </p:grpSpPr>
            <p:sp>
              <p:nvSpPr>
                <p:cNvPr id="108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8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82" name="Group 1081"/>
              <p:cNvGrpSpPr/>
              <p:nvPr/>
            </p:nvGrpSpPr>
            <p:grpSpPr>
              <a:xfrm>
                <a:off x="3467096" y="3456432"/>
                <a:ext cx="76200" cy="48768"/>
                <a:chOff x="1233488" y="2803525"/>
                <a:chExt cx="728663" cy="309563"/>
              </a:xfrm>
            </p:grpSpPr>
            <p:sp>
              <p:nvSpPr>
                <p:cNvPr id="108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8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083" name="Rectangle 1082"/>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4" name="Rectangle 1083"/>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12" name="Group 1011"/>
            <p:cNvGrpSpPr/>
            <p:nvPr/>
          </p:nvGrpSpPr>
          <p:grpSpPr>
            <a:xfrm>
              <a:off x="2868720" y="3396243"/>
              <a:ext cx="274320" cy="182880"/>
              <a:chOff x="3330321" y="3388614"/>
              <a:chExt cx="274320" cy="182880"/>
            </a:xfrm>
          </p:grpSpPr>
          <p:grpSp>
            <p:nvGrpSpPr>
              <p:cNvPr id="1057" name="Group 1056"/>
              <p:cNvGrpSpPr/>
              <p:nvPr/>
            </p:nvGrpSpPr>
            <p:grpSpPr>
              <a:xfrm>
                <a:off x="3352800" y="3505201"/>
                <a:ext cx="76200" cy="48768"/>
                <a:chOff x="1233488" y="2803525"/>
                <a:chExt cx="728663" cy="309563"/>
              </a:xfrm>
            </p:grpSpPr>
            <p:sp>
              <p:nvSpPr>
                <p:cNvPr id="107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7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58" name="Group 1057"/>
              <p:cNvGrpSpPr/>
              <p:nvPr/>
            </p:nvGrpSpPr>
            <p:grpSpPr>
              <a:xfrm>
                <a:off x="3429000" y="3505200"/>
                <a:ext cx="76200" cy="48768"/>
                <a:chOff x="1233488" y="2803525"/>
                <a:chExt cx="728663" cy="309563"/>
              </a:xfrm>
            </p:grpSpPr>
            <p:sp>
              <p:nvSpPr>
                <p:cNvPr id="107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7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59" name="Group 1058"/>
              <p:cNvGrpSpPr/>
              <p:nvPr/>
            </p:nvGrpSpPr>
            <p:grpSpPr>
              <a:xfrm>
                <a:off x="3429000" y="3406902"/>
                <a:ext cx="76200" cy="48768"/>
                <a:chOff x="1233488" y="2803525"/>
                <a:chExt cx="728663" cy="309563"/>
              </a:xfrm>
            </p:grpSpPr>
            <p:sp>
              <p:nvSpPr>
                <p:cNvPr id="107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7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60" name="Group 1059"/>
              <p:cNvGrpSpPr/>
              <p:nvPr/>
            </p:nvGrpSpPr>
            <p:grpSpPr>
              <a:xfrm>
                <a:off x="3505200" y="3505200"/>
                <a:ext cx="76200" cy="48768"/>
                <a:chOff x="1233488" y="2803525"/>
                <a:chExt cx="728663" cy="309563"/>
              </a:xfrm>
            </p:grpSpPr>
            <p:sp>
              <p:nvSpPr>
                <p:cNvPr id="106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7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61" name="Group 1060"/>
              <p:cNvGrpSpPr/>
              <p:nvPr/>
            </p:nvGrpSpPr>
            <p:grpSpPr>
              <a:xfrm>
                <a:off x="3390896" y="3456432"/>
                <a:ext cx="76200" cy="48768"/>
                <a:chOff x="1233488" y="2803525"/>
                <a:chExt cx="728663" cy="309563"/>
              </a:xfrm>
            </p:grpSpPr>
            <p:sp>
              <p:nvSpPr>
                <p:cNvPr id="106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6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62" name="Group 1061"/>
              <p:cNvGrpSpPr/>
              <p:nvPr/>
            </p:nvGrpSpPr>
            <p:grpSpPr>
              <a:xfrm>
                <a:off x="3467096" y="3456432"/>
                <a:ext cx="76200" cy="48768"/>
                <a:chOff x="1233488" y="2803525"/>
                <a:chExt cx="728663" cy="309563"/>
              </a:xfrm>
            </p:grpSpPr>
            <p:sp>
              <p:nvSpPr>
                <p:cNvPr id="106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6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063" name="Rectangle 1062"/>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4" name="Rectangle 1063"/>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13" name="Group 1012"/>
            <p:cNvGrpSpPr/>
            <p:nvPr/>
          </p:nvGrpSpPr>
          <p:grpSpPr>
            <a:xfrm>
              <a:off x="2284919" y="2851495"/>
              <a:ext cx="274320" cy="182880"/>
              <a:chOff x="3330321" y="3388614"/>
              <a:chExt cx="274320" cy="182880"/>
            </a:xfrm>
          </p:grpSpPr>
          <p:grpSp>
            <p:nvGrpSpPr>
              <p:cNvPr id="1037" name="Group 1036"/>
              <p:cNvGrpSpPr/>
              <p:nvPr/>
            </p:nvGrpSpPr>
            <p:grpSpPr>
              <a:xfrm>
                <a:off x="3352800" y="3505201"/>
                <a:ext cx="76200" cy="48768"/>
                <a:chOff x="1233488" y="2803525"/>
                <a:chExt cx="728663" cy="309563"/>
              </a:xfrm>
            </p:grpSpPr>
            <p:sp>
              <p:nvSpPr>
                <p:cNvPr id="105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38" name="Group 1037"/>
              <p:cNvGrpSpPr/>
              <p:nvPr/>
            </p:nvGrpSpPr>
            <p:grpSpPr>
              <a:xfrm>
                <a:off x="3429000" y="3505200"/>
                <a:ext cx="76200" cy="48768"/>
                <a:chOff x="1233488" y="2803525"/>
                <a:chExt cx="728663" cy="309563"/>
              </a:xfrm>
            </p:grpSpPr>
            <p:sp>
              <p:nvSpPr>
                <p:cNvPr id="105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39" name="Group 1038"/>
              <p:cNvGrpSpPr/>
              <p:nvPr/>
            </p:nvGrpSpPr>
            <p:grpSpPr>
              <a:xfrm>
                <a:off x="3429000" y="3406902"/>
                <a:ext cx="76200" cy="48768"/>
                <a:chOff x="1233488" y="2803525"/>
                <a:chExt cx="728663" cy="309563"/>
              </a:xfrm>
            </p:grpSpPr>
            <p:sp>
              <p:nvSpPr>
                <p:cNvPr id="105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40" name="Group 1039"/>
              <p:cNvGrpSpPr/>
              <p:nvPr/>
            </p:nvGrpSpPr>
            <p:grpSpPr>
              <a:xfrm>
                <a:off x="3505200" y="3505200"/>
                <a:ext cx="76200" cy="48768"/>
                <a:chOff x="1233488" y="2803525"/>
                <a:chExt cx="728663" cy="309563"/>
              </a:xfrm>
            </p:grpSpPr>
            <p:sp>
              <p:nvSpPr>
                <p:cNvPr id="104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41" name="Group 1040"/>
              <p:cNvGrpSpPr/>
              <p:nvPr/>
            </p:nvGrpSpPr>
            <p:grpSpPr>
              <a:xfrm>
                <a:off x="3390896" y="3456432"/>
                <a:ext cx="76200" cy="48768"/>
                <a:chOff x="1233488" y="2803525"/>
                <a:chExt cx="728663" cy="309563"/>
              </a:xfrm>
            </p:grpSpPr>
            <p:sp>
              <p:nvSpPr>
                <p:cNvPr id="104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4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42" name="Group 1041"/>
              <p:cNvGrpSpPr/>
              <p:nvPr/>
            </p:nvGrpSpPr>
            <p:grpSpPr>
              <a:xfrm>
                <a:off x="3467096" y="3456432"/>
                <a:ext cx="76200" cy="48768"/>
                <a:chOff x="1233488" y="2803525"/>
                <a:chExt cx="728663" cy="309563"/>
              </a:xfrm>
            </p:grpSpPr>
            <p:sp>
              <p:nvSpPr>
                <p:cNvPr id="104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4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043" name="Rectangle 1042"/>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4" name="Rectangle 1043"/>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16" name="Rectangle 1015"/>
            <p:cNvSpPr/>
            <p:nvPr/>
          </p:nvSpPr>
          <p:spPr>
            <a:xfrm>
              <a:off x="1143000" y="2834769"/>
              <a:ext cx="1086490" cy="686924"/>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43" name="Group 1142"/>
            <p:cNvGrpSpPr/>
            <p:nvPr/>
          </p:nvGrpSpPr>
          <p:grpSpPr>
            <a:xfrm>
              <a:off x="1941906" y="3445825"/>
              <a:ext cx="76200" cy="48768"/>
              <a:chOff x="1233488" y="2803525"/>
              <a:chExt cx="728663" cy="309563"/>
            </a:xfrm>
          </p:grpSpPr>
          <p:sp>
            <p:nvSpPr>
              <p:cNvPr id="114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46" name="Group 1145"/>
            <p:cNvGrpSpPr/>
            <p:nvPr/>
          </p:nvGrpSpPr>
          <p:grpSpPr>
            <a:xfrm>
              <a:off x="2759944" y="3516395"/>
              <a:ext cx="76200" cy="48768"/>
              <a:chOff x="1233488" y="2803525"/>
              <a:chExt cx="728663" cy="309563"/>
            </a:xfrm>
          </p:grpSpPr>
          <p:sp>
            <p:nvSpPr>
              <p:cNvPr id="114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4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49" name="Group 1148"/>
            <p:cNvGrpSpPr/>
            <p:nvPr/>
          </p:nvGrpSpPr>
          <p:grpSpPr>
            <a:xfrm>
              <a:off x="2083722" y="3827255"/>
              <a:ext cx="76200" cy="48768"/>
              <a:chOff x="1233488" y="2803525"/>
              <a:chExt cx="728663" cy="309563"/>
            </a:xfrm>
          </p:grpSpPr>
          <p:sp>
            <p:nvSpPr>
              <p:cNvPr id="11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52" name="Group 1151"/>
            <p:cNvGrpSpPr/>
            <p:nvPr/>
          </p:nvGrpSpPr>
          <p:grpSpPr>
            <a:xfrm>
              <a:off x="2484285" y="3549856"/>
              <a:ext cx="76200" cy="48768"/>
              <a:chOff x="1233488" y="2803525"/>
              <a:chExt cx="728663" cy="309563"/>
            </a:xfrm>
          </p:grpSpPr>
          <p:sp>
            <p:nvSpPr>
              <p:cNvPr id="115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5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55" name="Group 1154"/>
            <p:cNvGrpSpPr/>
            <p:nvPr/>
          </p:nvGrpSpPr>
          <p:grpSpPr>
            <a:xfrm>
              <a:off x="2414382" y="3778488"/>
              <a:ext cx="76200" cy="48768"/>
              <a:chOff x="1233488" y="2803525"/>
              <a:chExt cx="728663" cy="309563"/>
            </a:xfrm>
          </p:grpSpPr>
          <p:sp>
            <p:nvSpPr>
              <p:cNvPr id="115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5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58" name="Group 1157"/>
            <p:cNvGrpSpPr/>
            <p:nvPr/>
          </p:nvGrpSpPr>
          <p:grpSpPr>
            <a:xfrm>
              <a:off x="2123068" y="3646382"/>
              <a:ext cx="76200" cy="48768"/>
              <a:chOff x="1233488" y="2803525"/>
              <a:chExt cx="728663" cy="309563"/>
            </a:xfrm>
          </p:grpSpPr>
          <p:sp>
            <p:nvSpPr>
              <p:cNvPr id="115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6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61" name="Group 1160"/>
            <p:cNvGrpSpPr/>
            <p:nvPr/>
          </p:nvGrpSpPr>
          <p:grpSpPr>
            <a:xfrm>
              <a:off x="2402537" y="3453233"/>
              <a:ext cx="76200" cy="48768"/>
              <a:chOff x="1233488" y="2803525"/>
              <a:chExt cx="728663" cy="309563"/>
            </a:xfrm>
          </p:grpSpPr>
          <p:sp>
            <p:nvSpPr>
              <p:cNvPr id="116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6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64" name="Group 1163"/>
            <p:cNvGrpSpPr/>
            <p:nvPr/>
          </p:nvGrpSpPr>
          <p:grpSpPr>
            <a:xfrm>
              <a:off x="2084964" y="4008631"/>
              <a:ext cx="76200" cy="48768"/>
              <a:chOff x="1233488" y="2803525"/>
              <a:chExt cx="728663" cy="309563"/>
            </a:xfrm>
          </p:grpSpPr>
          <p:sp>
            <p:nvSpPr>
              <p:cNvPr id="116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6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67" name="Group 1166"/>
            <p:cNvGrpSpPr/>
            <p:nvPr/>
          </p:nvGrpSpPr>
          <p:grpSpPr>
            <a:xfrm>
              <a:off x="2359107" y="3959711"/>
              <a:ext cx="274320" cy="182880"/>
              <a:chOff x="3330321" y="3388614"/>
              <a:chExt cx="274320" cy="182880"/>
            </a:xfrm>
          </p:grpSpPr>
          <p:grpSp>
            <p:nvGrpSpPr>
              <p:cNvPr id="1168" name="Group 1167"/>
              <p:cNvGrpSpPr/>
              <p:nvPr/>
            </p:nvGrpSpPr>
            <p:grpSpPr>
              <a:xfrm>
                <a:off x="3352800" y="3505201"/>
                <a:ext cx="76200" cy="48768"/>
                <a:chOff x="1233488" y="2803525"/>
                <a:chExt cx="728663" cy="309563"/>
              </a:xfrm>
            </p:grpSpPr>
            <p:sp>
              <p:nvSpPr>
                <p:cNvPr id="118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8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69" name="Group 1168"/>
              <p:cNvGrpSpPr/>
              <p:nvPr/>
            </p:nvGrpSpPr>
            <p:grpSpPr>
              <a:xfrm>
                <a:off x="3429000" y="3505200"/>
                <a:ext cx="76200" cy="48768"/>
                <a:chOff x="1233488" y="2803525"/>
                <a:chExt cx="728663" cy="309563"/>
              </a:xfrm>
            </p:grpSpPr>
            <p:sp>
              <p:nvSpPr>
                <p:cNvPr id="118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8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70" name="Group 1169"/>
              <p:cNvGrpSpPr/>
              <p:nvPr/>
            </p:nvGrpSpPr>
            <p:grpSpPr>
              <a:xfrm>
                <a:off x="3429000" y="3406902"/>
                <a:ext cx="76200" cy="48768"/>
                <a:chOff x="1233488" y="2803525"/>
                <a:chExt cx="728663" cy="309563"/>
              </a:xfrm>
            </p:grpSpPr>
            <p:sp>
              <p:nvSpPr>
                <p:cNvPr id="118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8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71" name="Group 1170"/>
              <p:cNvGrpSpPr/>
              <p:nvPr/>
            </p:nvGrpSpPr>
            <p:grpSpPr>
              <a:xfrm>
                <a:off x="3505200" y="3505200"/>
                <a:ext cx="76200" cy="48768"/>
                <a:chOff x="1233488" y="2803525"/>
                <a:chExt cx="728663" cy="309563"/>
              </a:xfrm>
            </p:grpSpPr>
            <p:sp>
              <p:nvSpPr>
                <p:cNvPr id="118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8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72" name="Group 1171"/>
              <p:cNvGrpSpPr/>
              <p:nvPr/>
            </p:nvGrpSpPr>
            <p:grpSpPr>
              <a:xfrm>
                <a:off x="3390896" y="3456432"/>
                <a:ext cx="76200" cy="48768"/>
                <a:chOff x="1233488" y="2803525"/>
                <a:chExt cx="728663" cy="309563"/>
              </a:xfrm>
            </p:grpSpPr>
            <p:sp>
              <p:nvSpPr>
                <p:cNvPr id="117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7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73" name="Group 1172"/>
              <p:cNvGrpSpPr/>
              <p:nvPr/>
            </p:nvGrpSpPr>
            <p:grpSpPr>
              <a:xfrm>
                <a:off x="3467096" y="3456432"/>
                <a:ext cx="76200" cy="48768"/>
                <a:chOff x="1233488" y="2803525"/>
                <a:chExt cx="728663" cy="309563"/>
              </a:xfrm>
            </p:grpSpPr>
            <p:sp>
              <p:nvSpPr>
                <p:cNvPr id="117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7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174" name="Rectangle 1173"/>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75" name="Rectangle 1174"/>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88" name="Group 1187"/>
            <p:cNvGrpSpPr/>
            <p:nvPr/>
          </p:nvGrpSpPr>
          <p:grpSpPr>
            <a:xfrm>
              <a:off x="2930065" y="2969093"/>
              <a:ext cx="274320" cy="182880"/>
              <a:chOff x="3330321" y="3388614"/>
              <a:chExt cx="274320" cy="182880"/>
            </a:xfrm>
          </p:grpSpPr>
          <p:grpSp>
            <p:nvGrpSpPr>
              <p:cNvPr id="1189" name="Group 1188"/>
              <p:cNvGrpSpPr/>
              <p:nvPr/>
            </p:nvGrpSpPr>
            <p:grpSpPr>
              <a:xfrm>
                <a:off x="3352800" y="3505201"/>
                <a:ext cx="76200" cy="48768"/>
                <a:chOff x="1233488" y="2803525"/>
                <a:chExt cx="728663" cy="309563"/>
              </a:xfrm>
            </p:grpSpPr>
            <p:sp>
              <p:nvSpPr>
                <p:cNvPr id="120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0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90" name="Group 1189"/>
              <p:cNvGrpSpPr/>
              <p:nvPr/>
            </p:nvGrpSpPr>
            <p:grpSpPr>
              <a:xfrm>
                <a:off x="3429000" y="3505200"/>
                <a:ext cx="76200" cy="48768"/>
                <a:chOff x="1233488" y="2803525"/>
                <a:chExt cx="728663" cy="309563"/>
              </a:xfrm>
            </p:grpSpPr>
            <p:sp>
              <p:nvSpPr>
                <p:cNvPr id="120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0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91" name="Group 1190"/>
              <p:cNvGrpSpPr/>
              <p:nvPr/>
            </p:nvGrpSpPr>
            <p:grpSpPr>
              <a:xfrm>
                <a:off x="3429000" y="3406902"/>
                <a:ext cx="76200" cy="48768"/>
                <a:chOff x="1233488" y="2803525"/>
                <a:chExt cx="728663" cy="309563"/>
              </a:xfrm>
            </p:grpSpPr>
            <p:sp>
              <p:nvSpPr>
                <p:cNvPr id="120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0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92" name="Group 1191"/>
              <p:cNvGrpSpPr/>
              <p:nvPr/>
            </p:nvGrpSpPr>
            <p:grpSpPr>
              <a:xfrm>
                <a:off x="3505200" y="3505200"/>
                <a:ext cx="76200" cy="48768"/>
                <a:chOff x="1233488" y="2803525"/>
                <a:chExt cx="728663" cy="309563"/>
              </a:xfrm>
            </p:grpSpPr>
            <p:sp>
              <p:nvSpPr>
                <p:cNvPr id="120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0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93" name="Group 1192"/>
              <p:cNvGrpSpPr/>
              <p:nvPr/>
            </p:nvGrpSpPr>
            <p:grpSpPr>
              <a:xfrm>
                <a:off x="3390896" y="3456432"/>
                <a:ext cx="76200" cy="48768"/>
                <a:chOff x="1233488" y="2803525"/>
                <a:chExt cx="728663" cy="309563"/>
              </a:xfrm>
            </p:grpSpPr>
            <p:sp>
              <p:nvSpPr>
                <p:cNvPr id="119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0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94" name="Group 1193"/>
              <p:cNvGrpSpPr/>
              <p:nvPr/>
            </p:nvGrpSpPr>
            <p:grpSpPr>
              <a:xfrm>
                <a:off x="3467096" y="3456432"/>
                <a:ext cx="76200" cy="48768"/>
                <a:chOff x="1233488" y="2803525"/>
                <a:chExt cx="728663" cy="309563"/>
              </a:xfrm>
            </p:grpSpPr>
            <p:sp>
              <p:nvSpPr>
                <p:cNvPr id="119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9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195" name="Rectangle 1194"/>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6" name="Rectangle 1195"/>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10" name="Group 1009"/>
            <p:cNvGrpSpPr/>
            <p:nvPr/>
          </p:nvGrpSpPr>
          <p:grpSpPr>
            <a:xfrm>
              <a:off x="1454502" y="3631037"/>
              <a:ext cx="274320" cy="182880"/>
              <a:chOff x="3330321" y="3388614"/>
              <a:chExt cx="274320" cy="182880"/>
            </a:xfrm>
          </p:grpSpPr>
          <p:grpSp>
            <p:nvGrpSpPr>
              <p:cNvPr id="1097" name="Group 1096"/>
              <p:cNvGrpSpPr/>
              <p:nvPr/>
            </p:nvGrpSpPr>
            <p:grpSpPr>
              <a:xfrm>
                <a:off x="3352800" y="3505201"/>
                <a:ext cx="76200" cy="48768"/>
                <a:chOff x="1233488" y="2803525"/>
                <a:chExt cx="728663" cy="309563"/>
              </a:xfrm>
            </p:grpSpPr>
            <p:sp>
              <p:nvSpPr>
                <p:cNvPr id="111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1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98" name="Group 1097"/>
              <p:cNvGrpSpPr/>
              <p:nvPr/>
            </p:nvGrpSpPr>
            <p:grpSpPr>
              <a:xfrm>
                <a:off x="3429000" y="3505200"/>
                <a:ext cx="76200" cy="48768"/>
                <a:chOff x="1233488" y="2803525"/>
                <a:chExt cx="728663" cy="309563"/>
              </a:xfrm>
            </p:grpSpPr>
            <p:sp>
              <p:nvSpPr>
                <p:cNvPr id="111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1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99" name="Group 1098"/>
              <p:cNvGrpSpPr/>
              <p:nvPr/>
            </p:nvGrpSpPr>
            <p:grpSpPr>
              <a:xfrm>
                <a:off x="3429000" y="3406902"/>
                <a:ext cx="76200" cy="48768"/>
                <a:chOff x="1233488" y="2803525"/>
                <a:chExt cx="728663" cy="309563"/>
              </a:xfrm>
            </p:grpSpPr>
            <p:sp>
              <p:nvSpPr>
                <p:cNvPr id="111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1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00" name="Group 1099"/>
              <p:cNvGrpSpPr/>
              <p:nvPr/>
            </p:nvGrpSpPr>
            <p:grpSpPr>
              <a:xfrm>
                <a:off x="3505200" y="3505200"/>
                <a:ext cx="76200" cy="48768"/>
                <a:chOff x="1233488" y="2803525"/>
                <a:chExt cx="728663" cy="309563"/>
              </a:xfrm>
            </p:grpSpPr>
            <p:sp>
              <p:nvSpPr>
                <p:cNvPr id="110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1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01" name="Group 1100"/>
              <p:cNvGrpSpPr/>
              <p:nvPr/>
            </p:nvGrpSpPr>
            <p:grpSpPr>
              <a:xfrm>
                <a:off x="3390896" y="3456432"/>
                <a:ext cx="76200" cy="48768"/>
                <a:chOff x="1233488" y="2803525"/>
                <a:chExt cx="728663" cy="309563"/>
              </a:xfrm>
            </p:grpSpPr>
            <p:sp>
              <p:nvSpPr>
                <p:cNvPr id="110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0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02" name="Group 1101"/>
              <p:cNvGrpSpPr/>
              <p:nvPr/>
            </p:nvGrpSpPr>
            <p:grpSpPr>
              <a:xfrm>
                <a:off x="3467096" y="3456432"/>
                <a:ext cx="76200" cy="48768"/>
                <a:chOff x="1233488" y="2803525"/>
                <a:chExt cx="728663" cy="309563"/>
              </a:xfrm>
            </p:grpSpPr>
            <p:sp>
              <p:nvSpPr>
                <p:cNvPr id="110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0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103" name="Rectangle 1102"/>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04" name="Rectangle 1103"/>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14" name="Group 1013"/>
            <p:cNvGrpSpPr/>
            <p:nvPr/>
          </p:nvGrpSpPr>
          <p:grpSpPr>
            <a:xfrm>
              <a:off x="1459597" y="3877415"/>
              <a:ext cx="274320" cy="182880"/>
              <a:chOff x="3330321" y="3388614"/>
              <a:chExt cx="274320" cy="182880"/>
            </a:xfrm>
          </p:grpSpPr>
          <p:grpSp>
            <p:nvGrpSpPr>
              <p:cNvPr id="1017" name="Group 1016"/>
              <p:cNvGrpSpPr/>
              <p:nvPr/>
            </p:nvGrpSpPr>
            <p:grpSpPr>
              <a:xfrm>
                <a:off x="3352800" y="3505201"/>
                <a:ext cx="76200" cy="48768"/>
                <a:chOff x="1233488" y="2803525"/>
                <a:chExt cx="728663" cy="309563"/>
              </a:xfrm>
            </p:grpSpPr>
            <p:sp>
              <p:nvSpPr>
                <p:cNvPr id="103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3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18" name="Group 1017"/>
              <p:cNvGrpSpPr/>
              <p:nvPr/>
            </p:nvGrpSpPr>
            <p:grpSpPr>
              <a:xfrm>
                <a:off x="3429000" y="3505200"/>
                <a:ext cx="76200" cy="48768"/>
                <a:chOff x="1233488" y="2803525"/>
                <a:chExt cx="728663" cy="309563"/>
              </a:xfrm>
            </p:grpSpPr>
            <p:sp>
              <p:nvSpPr>
                <p:cNvPr id="103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3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19" name="Group 1018"/>
              <p:cNvGrpSpPr/>
              <p:nvPr/>
            </p:nvGrpSpPr>
            <p:grpSpPr>
              <a:xfrm>
                <a:off x="3429000" y="3406902"/>
                <a:ext cx="76200" cy="48768"/>
                <a:chOff x="1233488" y="2803525"/>
                <a:chExt cx="728663" cy="309563"/>
              </a:xfrm>
            </p:grpSpPr>
            <p:sp>
              <p:nvSpPr>
                <p:cNvPr id="103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3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20" name="Group 1019"/>
              <p:cNvGrpSpPr/>
              <p:nvPr/>
            </p:nvGrpSpPr>
            <p:grpSpPr>
              <a:xfrm>
                <a:off x="3505200" y="3505200"/>
                <a:ext cx="76200" cy="48768"/>
                <a:chOff x="1233488" y="2803525"/>
                <a:chExt cx="728663" cy="309563"/>
              </a:xfrm>
            </p:grpSpPr>
            <p:sp>
              <p:nvSpPr>
                <p:cNvPr id="102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3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21" name="Group 1020"/>
              <p:cNvGrpSpPr/>
              <p:nvPr/>
            </p:nvGrpSpPr>
            <p:grpSpPr>
              <a:xfrm>
                <a:off x="3390896" y="3456432"/>
                <a:ext cx="76200" cy="48768"/>
                <a:chOff x="1233488" y="2803525"/>
                <a:chExt cx="728663" cy="309563"/>
              </a:xfrm>
            </p:grpSpPr>
            <p:sp>
              <p:nvSpPr>
                <p:cNvPr id="102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2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22" name="Group 1021"/>
              <p:cNvGrpSpPr/>
              <p:nvPr/>
            </p:nvGrpSpPr>
            <p:grpSpPr>
              <a:xfrm>
                <a:off x="3467096" y="3456432"/>
                <a:ext cx="76200" cy="48768"/>
                <a:chOff x="1233488" y="2803525"/>
                <a:chExt cx="728663" cy="309563"/>
              </a:xfrm>
            </p:grpSpPr>
            <p:sp>
              <p:nvSpPr>
                <p:cNvPr id="102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2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023" name="Rectangle 1022"/>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4" name="Rectangle 1023"/>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15" name="Rectangle 1014"/>
            <p:cNvSpPr/>
            <p:nvPr/>
          </p:nvSpPr>
          <p:spPr>
            <a:xfrm>
              <a:off x="1299504" y="3551133"/>
              <a:ext cx="681696" cy="55224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37" name="Group 1136"/>
            <p:cNvGrpSpPr/>
            <p:nvPr/>
          </p:nvGrpSpPr>
          <p:grpSpPr>
            <a:xfrm>
              <a:off x="1323616" y="3695045"/>
              <a:ext cx="76200" cy="48768"/>
              <a:chOff x="1233488" y="2803525"/>
              <a:chExt cx="728663" cy="309563"/>
            </a:xfrm>
          </p:grpSpPr>
          <p:sp>
            <p:nvSpPr>
              <p:cNvPr id="113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3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40" name="Group 1139"/>
            <p:cNvGrpSpPr/>
            <p:nvPr/>
          </p:nvGrpSpPr>
          <p:grpSpPr>
            <a:xfrm>
              <a:off x="1755897" y="3743813"/>
              <a:ext cx="76200" cy="48768"/>
              <a:chOff x="1233488" y="2803525"/>
              <a:chExt cx="728663" cy="309563"/>
            </a:xfrm>
          </p:grpSpPr>
          <p:sp>
            <p:nvSpPr>
              <p:cNvPr id="114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4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09" name="Group 1208"/>
            <p:cNvGrpSpPr/>
            <p:nvPr/>
          </p:nvGrpSpPr>
          <p:grpSpPr>
            <a:xfrm>
              <a:off x="1808800" y="3930503"/>
              <a:ext cx="76200" cy="48768"/>
              <a:chOff x="1233488" y="2803525"/>
              <a:chExt cx="728663" cy="309563"/>
            </a:xfrm>
          </p:grpSpPr>
          <p:sp>
            <p:nvSpPr>
              <p:cNvPr id="12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12" name="Group 1211"/>
            <p:cNvGrpSpPr/>
            <p:nvPr/>
          </p:nvGrpSpPr>
          <p:grpSpPr>
            <a:xfrm>
              <a:off x="1143000" y="3862073"/>
              <a:ext cx="76200" cy="48768"/>
              <a:chOff x="1233488" y="2803525"/>
              <a:chExt cx="728663" cy="309563"/>
            </a:xfrm>
          </p:grpSpPr>
          <p:sp>
            <p:nvSpPr>
              <p:cNvPr id="121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1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15" name="Group 1214"/>
            <p:cNvGrpSpPr/>
            <p:nvPr/>
          </p:nvGrpSpPr>
          <p:grpSpPr>
            <a:xfrm>
              <a:off x="1850784" y="3813917"/>
              <a:ext cx="76200" cy="48768"/>
              <a:chOff x="1233488" y="2803525"/>
              <a:chExt cx="728663" cy="309563"/>
            </a:xfrm>
          </p:grpSpPr>
          <p:sp>
            <p:nvSpPr>
              <p:cNvPr id="121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1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19" name="Group 1218"/>
            <p:cNvGrpSpPr/>
            <p:nvPr/>
          </p:nvGrpSpPr>
          <p:grpSpPr>
            <a:xfrm>
              <a:off x="3073305" y="3916680"/>
              <a:ext cx="76200" cy="48768"/>
              <a:chOff x="1233488" y="2803525"/>
              <a:chExt cx="728663" cy="309563"/>
            </a:xfrm>
          </p:grpSpPr>
          <p:sp>
            <p:nvSpPr>
              <p:cNvPr id="12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22" name="Group 1221"/>
            <p:cNvGrpSpPr/>
            <p:nvPr/>
          </p:nvGrpSpPr>
          <p:grpSpPr>
            <a:xfrm>
              <a:off x="1104900" y="3625973"/>
              <a:ext cx="76200" cy="48768"/>
              <a:chOff x="1233488" y="2803525"/>
              <a:chExt cx="728663" cy="309563"/>
            </a:xfrm>
          </p:grpSpPr>
          <p:sp>
            <p:nvSpPr>
              <p:cNvPr id="122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2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25" name="Group 1224"/>
            <p:cNvGrpSpPr/>
            <p:nvPr/>
          </p:nvGrpSpPr>
          <p:grpSpPr>
            <a:xfrm>
              <a:off x="1063071" y="3778373"/>
              <a:ext cx="76200" cy="48768"/>
              <a:chOff x="1233488" y="2803525"/>
              <a:chExt cx="728663" cy="309563"/>
            </a:xfrm>
          </p:grpSpPr>
          <p:sp>
            <p:nvSpPr>
              <p:cNvPr id="122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2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28" name="Group 1227"/>
            <p:cNvGrpSpPr/>
            <p:nvPr/>
          </p:nvGrpSpPr>
          <p:grpSpPr>
            <a:xfrm>
              <a:off x="1365554" y="3930503"/>
              <a:ext cx="76200" cy="48768"/>
              <a:chOff x="1233488" y="2803525"/>
              <a:chExt cx="728663" cy="309563"/>
            </a:xfrm>
          </p:grpSpPr>
          <p:sp>
            <p:nvSpPr>
              <p:cNvPr id="122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31" name="Group 1230"/>
            <p:cNvGrpSpPr/>
            <p:nvPr/>
          </p:nvGrpSpPr>
          <p:grpSpPr>
            <a:xfrm>
              <a:off x="1106036" y="3979655"/>
              <a:ext cx="76200" cy="48768"/>
              <a:chOff x="1233488" y="2803525"/>
              <a:chExt cx="728663" cy="309563"/>
            </a:xfrm>
          </p:grpSpPr>
          <p:sp>
            <p:nvSpPr>
              <p:cNvPr id="123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34" name="Group 1233"/>
            <p:cNvGrpSpPr/>
            <p:nvPr/>
          </p:nvGrpSpPr>
          <p:grpSpPr>
            <a:xfrm>
              <a:off x="2964201" y="3610592"/>
              <a:ext cx="76200" cy="48768"/>
              <a:chOff x="1233488" y="2803525"/>
              <a:chExt cx="728663" cy="309563"/>
            </a:xfrm>
          </p:grpSpPr>
          <p:sp>
            <p:nvSpPr>
              <p:cNvPr id="123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37" name="Group 1236"/>
            <p:cNvGrpSpPr/>
            <p:nvPr/>
          </p:nvGrpSpPr>
          <p:grpSpPr>
            <a:xfrm>
              <a:off x="2988688" y="3772197"/>
              <a:ext cx="76200" cy="48768"/>
              <a:chOff x="1233488" y="2803525"/>
              <a:chExt cx="728663" cy="309563"/>
            </a:xfrm>
          </p:grpSpPr>
          <p:sp>
            <p:nvSpPr>
              <p:cNvPr id="123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40" name="Group 1239"/>
            <p:cNvGrpSpPr/>
            <p:nvPr/>
          </p:nvGrpSpPr>
          <p:grpSpPr>
            <a:xfrm>
              <a:off x="2628519" y="2878786"/>
              <a:ext cx="76200" cy="48768"/>
              <a:chOff x="1233488" y="2803525"/>
              <a:chExt cx="728663" cy="309563"/>
            </a:xfrm>
          </p:grpSpPr>
          <p:sp>
            <p:nvSpPr>
              <p:cNvPr id="124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4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43" name="Group 1242"/>
            <p:cNvGrpSpPr/>
            <p:nvPr/>
          </p:nvGrpSpPr>
          <p:grpSpPr>
            <a:xfrm>
              <a:off x="2310721" y="3126972"/>
              <a:ext cx="76200" cy="48768"/>
              <a:chOff x="1233488" y="2803525"/>
              <a:chExt cx="728663" cy="309563"/>
            </a:xfrm>
          </p:grpSpPr>
          <p:sp>
            <p:nvSpPr>
              <p:cNvPr id="124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46" name="Group 1245"/>
            <p:cNvGrpSpPr/>
            <p:nvPr/>
          </p:nvGrpSpPr>
          <p:grpSpPr>
            <a:xfrm>
              <a:off x="2586183" y="3105651"/>
              <a:ext cx="76200" cy="48768"/>
              <a:chOff x="1233488" y="2803525"/>
              <a:chExt cx="728663" cy="309563"/>
            </a:xfrm>
          </p:grpSpPr>
          <p:sp>
            <p:nvSpPr>
              <p:cNvPr id="124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4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49" name="Group 1248"/>
            <p:cNvGrpSpPr/>
            <p:nvPr/>
          </p:nvGrpSpPr>
          <p:grpSpPr>
            <a:xfrm>
              <a:off x="2637608" y="3230880"/>
              <a:ext cx="76200" cy="48768"/>
              <a:chOff x="1233488" y="2803525"/>
              <a:chExt cx="728663" cy="309563"/>
            </a:xfrm>
          </p:grpSpPr>
          <p:sp>
            <p:nvSpPr>
              <p:cNvPr id="12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pic>
          <p:nvPicPr>
            <p:cNvPr id="125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66551" y="2870994"/>
              <a:ext cx="85725" cy="55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257" name="Group 1256"/>
            <p:cNvGrpSpPr/>
            <p:nvPr/>
          </p:nvGrpSpPr>
          <p:grpSpPr>
            <a:xfrm>
              <a:off x="2780919" y="3031186"/>
              <a:ext cx="76200" cy="48768"/>
              <a:chOff x="1233488" y="2803525"/>
              <a:chExt cx="728663" cy="309563"/>
            </a:xfrm>
          </p:grpSpPr>
          <p:sp>
            <p:nvSpPr>
              <p:cNvPr id="125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5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60" name="Group 1259"/>
            <p:cNvGrpSpPr/>
            <p:nvPr/>
          </p:nvGrpSpPr>
          <p:grpSpPr>
            <a:xfrm>
              <a:off x="2933319" y="3183586"/>
              <a:ext cx="76200" cy="48768"/>
              <a:chOff x="1233488" y="2803525"/>
              <a:chExt cx="728663" cy="309563"/>
            </a:xfrm>
          </p:grpSpPr>
          <p:sp>
            <p:nvSpPr>
              <p:cNvPr id="126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6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63" name="Group 1262"/>
            <p:cNvGrpSpPr/>
            <p:nvPr/>
          </p:nvGrpSpPr>
          <p:grpSpPr>
            <a:xfrm>
              <a:off x="2790008" y="3383280"/>
              <a:ext cx="76200" cy="48768"/>
              <a:chOff x="1233488" y="2803525"/>
              <a:chExt cx="728663" cy="309563"/>
            </a:xfrm>
          </p:grpSpPr>
          <p:sp>
            <p:nvSpPr>
              <p:cNvPr id="126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6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66" name="Group 1265"/>
            <p:cNvGrpSpPr/>
            <p:nvPr/>
          </p:nvGrpSpPr>
          <p:grpSpPr>
            <a:xfrm>
              <a:off x="3085719" y="3335986"/>
              <a:ext cx="76200" cy="48768"/>
              <a:chOff x="1233488" y="2803525"/>
              <a:chExt cx="728663" cy="309563"/>
            </a:xfrm>
          </p:grpSpPr>
          <p:sp>
            <p:nvSpPr>
              <p:cNvPr id="126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6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269" name="Rectangle 1268"/>
            <p:cNvSpPr/>
            <p:nvPr/>
          </p:nvSpPr>
          <p:spPr>
            <a:xfrm>
              <a:off x="967320" y="2743199"/>
              <a:ext cx="2309279" cy="1512189"/>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82" name="Group 2181"/>
          <p:cNvGrpSpPr/>
          <p:nvPr/>
        </p:nvGrpSpPr>
        <p:grpSpPr>
          <a:xfrm>
            <a:off x="762000" y="5760720"/>
            <a:ext cx="274320" cy="182880"/>
            <a:chOff x="3330321" y="3388614"/>
            <a:chExt cx="274320" cy="182880"/>
          </a:xfrm>
        </p:grpSpPr>
        <p:grpSp>
          <p:nvGrpSpPr>
            <p:cNvPr id="2449" name="Group 2448"/>
            <p:cNvGrpSpPr/>
            <p:nvPr/>
          </p:nvGrpSpPr>
          <p:grpSpPr>
            <a:xfrm>
              <a:off x="3352800" y="3505201"/>
              <a:ext cx="76200" cy="48768"/>
              <a:chOff x="1233488" y="2803525"/>
              <a:chExt cx="728663" cy="309563"/>
            </a:xfrm>
          </p:grpSpPr>
          <p:sp>
            <p:nvSpPr>
              <p:cNvPr id="246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6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50" name="Group 2449"/>
            <p:cNvGrpSpPr/>
            <p:nvPr/>
          </p:nvGrpSpPr>
          <p:grpSpPr>
            <a:xfrm>
              <a:off x="3429000" y="3505200"/>
              <a:ext cx="76200" cy="48768"/>
              <a:chOff x="1233488" y="2803525"/>
              <a:chExt cx="728663" cy="309563"/>
            </a:xfrm>
          </p:grpSpPr>
          <p:sp>
            <p:nvSpPr>
              <p:cNvPr id="246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6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51" name="Group 2450"/>
            <p:cNvGrpSpPr/>
            <p:nvPr/>
          </p:nvGrpSpPr>
          <p:grpSpPr>
            <a:xfrm>
              <a:off x="3429000" y="3406902"/>
              <a:ext cx="76200" cy="48768"/>
              <a:chOff x="1233488" y="2803525"/>
              <a:chExt cx="728663" cy="309563"/>
            </a:xfrm>
          </p:grpSpPr>
          <p:sp>
            <p:nvSpPr>
              <p:cNvPr id="246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6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52" name="Group 2451"/>
            <p:cNvGrpSpPr/>
            <p:nvPr/>
          </p:nvGrpSpPr>
          <p:grpSpPr>
            <a:xfrm>
              <a:off x="3505200" y="3505200"/>
              <a:ext cx="76200" cy="48768"/>
              <a:chOff x="1233488" y="2803525"/>
              <a:chExt cx="728663" cy="309563"/>
            </a:xfrm>
          </p:grpSpPr>
          <p:sp>
            <p:nvSpPr>
              <p:cNvPr id="246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6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53" name="Group 2452"/>
            <p:cNvGrpSpPr/>
            <p:nvPr/>
          </p:nvGrpSpPr>
          <p:grpSpPr>
            <a:xfrm>
              <a:off x="3390896" y="3456432"/>
              <a:ext cx="76200" cy="48768"/>
              <a:chOff x="1233488" y="2803525"/>
              <a:chExt cx="728663" cy="309563"/>
            </a:xfrm>
          </p:grpSpPr>
          <p:sp>
            <p:nvSpPr>
              <p:cNvPr id="245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6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54" name="Group 2453"/>
            <p:cNvGrpSpPr/>
            <p:nvPr/>
          </p:nvGrpSpPr>
          <p:grpSpPr>
            <a:xfrm>
              <a:off x="3467096" y="3456432"/>
              <a:ext cx="76200" cy="48768"/>
              <a:chOff x="1233488" y="2803525"/>
              <a:chExt cx="728663" cy="309563"/>
            </a:xfrm>
          </p:grpSpPr>
          <p:sp>
            <p:nvSpPr>
              <p:cNvPr id="245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5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455" name="Rectangle 2454"/>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56" name="Rectangle 2455"/>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91" name="Group 2190"/>
          <p:cNvGrpSpPr/>
          <p:nvPr/>
        </p:nvGrpSpPr>
        <p:grpSpPr>
          <a:xfrm>
            <a:off x="304800" y="5894832"/>
            <a:ext cx="76200" cy="48768"/>
            <a:chOff x="1233488" y="2803525"/>
            <a:chExt cx="728663" cy="309563"/>
          </a:xfrm>
        </p:grpSpPr>
        <p:sp>
          <p:nvSpPr>
            <p:cNvPr id="236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6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 name="Group 11"/>
          <p:cNvGrpSpPr/>
          <p:nvPr/>
        </p:nvGrpSpPr>
        <p:grpSpPr>
          <a:xfrm>
            <a:off x="5202624" y="3137513"/>
            <a:ext cx="3636576" cy="2806087"/>
            <a:chOff x="5050224" y="2375700"/>
            <a:chExt cx="3636576" cy="2806087"/>
          </a:xfrm>
        </p:grpSpPr>
        <p:grpSp>
          <p:nvGrpSpPr>
            <p:cNvPr id="1273" name="Group 1272"/>
            <p:cNvGrpSpPr/>
            <p:nvPr/>
          </p:nvGrpSpPr>
          <p:grpSpPr>
            <a:xfrm flipV="1">
              <a:off x="6199824" y="4042353"/>
              <a:ext cx="76200" cy="48768"/>
              <a:chOff x="1233488" y="2803525"/>
              <a:chExt cx="728663" cy="309563"/>
            </a:xfrm>
          </p:grpSpPr>
          <p:sp>
            <p:nvSpPr>
              <p:cNvPr id="187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7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74" name="Group 1273"/>
            <p:cNvGrpSpPr/>
            <p:nvPr/>
          </p:nvGrpSpPr>
          <p:grpSpPr>
            <a:xfrm flipV="1">
              <a:off x="6023040" y="4112027"/>
              <a:ext cx="274320" cy="182880"/>
              <a:chOff x="3330321" y="3388614"/>
              <a:chExt cx="274320" cy="182880"/>
            </a:xfrm>
          </p:grpSpPr>
          <p:grpSp>
            <p:nvGrpSpPr>
              <p:cNvPr id="1852" name="Group 1851"/>
              <p:cNvGrpSpPr/>
              <p:nvPr/>
            </p:nvGrpSpPr>
            <p:grpSpPr>
              <a:xfrm>
                <a:off x="3352800" y="3505201"/>
                <a:ext cx="76200" cy="48768"/>
                <a:chOff x="1233488" y="2803525"/>
                <a:chExt cx="728663" cy="309563"/>
              </a:xfrm>
            </p:grpSpPr>
            <p:sp>
              <p:nvSpPr>
                <p:cNvPr id="18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53" name="Group 1852"/>
              <p:cNvGrpSpPr/>
              <p:nvPr/>
            </p:nvGrpSpPr>
            <p:grpSpPr>
              <a:xfrm>
                <a:off x="3429000" y="3505200"/>
                <a:ext cx="76200" cy="48768"/>
                <a:chOff x="1233488" y="2803525"/>
                <a:chExt cx="728663" cy="309563"/>
              </a:xfrm>
            </p:grpSpPr>
            <p:sp>
              <p:nvSpPr>
                <p:cNvPr id="186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6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54" name="Group 1853"/>
              <p:cNvGrpSpPr/>
              <p:nvPr/>
            </p:nvGrpSpPr>
            <p:grpSpPr>
              <a:xfrm>
                <a:off x="3429000" y="3406902"/>
                <a:ext cx="76200" cy="48768"/>
                <a:chOff x="1233488" y="2803525"/>
                <a:chExt cx="728663" cy="309563"/>
              </a:xfrm>
            </p:grpSpPr>
            <p:sp>
              <p:nvSpPr>
                <p:cNvPr id="186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6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55" name="Group 1854"/>
              <p:cNvGrpSpPr/>
              <p:nvPr/>
            </p:nvGrpSpPr>
            <p:grpSpPr>
              <a:xfrm>
                <a:off x="3505200" y="3505200"/>
                <a:ext cx="76200" cy="48768"/>
                <a:chOff x="1233488" y="2803525"/>
                <a:chExt cx="728663" cy="309563"/>
              </a:xfrm>
            </p:grpSpPr>
            <p:sp>
              <p:nvSpPr>
                <p:cNvPr id="186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6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56" name="Group 1855"/>
              <p:cNvGrpSpPr/>
              <p:nvPr/>
            </p:nvGrpSpPr>
            <p:grpSpPr>
              <a:xfrm>
                <a:off x="3390896" y="3456432"/>
                <a:ext cx="76200" cy="48768"/>
                <a:chOff x="1233488" y="2803525"/>
                <a:chExt cx="728663" cy="309563"/>
              </a:xfrm>
            </p:grpSpPr>
            <p:sp>
              <p:nvSpPr>
                <p:cNvPr id="186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6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57" name="Group 1856"/>
              <p:cNvGrpSpPr/>
              <p:nvPr/>
            </p:nvGrpSpPr>
            <p:grpSpPr>
              <a:xfrm>
                <a:off x="3467096" y="3456432"/>
                <a:ext cx="76200" cy="48768"/>
                <a:chOff x="1233488" y="2803525"/>
                <a:chExt cx="728663" cy="309563"/>
              </a:xfrm>
            </p:grpSpPr>
            <p:sp>
              <p:nvSpPr>
                <p:cNvPr id="18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858" name="Rectangle 185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59" name="Rectangle 185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75" name="Group 1274"/>
            <p:cNvGrpSpPr/>
            <p:nvPr/>
          </p:nvGrpSpPr>
          <p:grpSpPr>
            <a:xfrm flipV="1">
              <a:off x="6063598" y="3923877"/>
              <a:ext cx="76200" cy="48768"/>
              <a:chOff x="1233488" y="2803525"/>
              <a:chExt cx="728663" cy="309563"/>
            </a:xfrm>
          </p:grpSpPr>
          <p:sp>
            <p:nvSpPr>
              <p:cNvPr id="159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9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76" name="Group 1275"/>
            <p:cNvGrpSpPr/>
            <p:nvPr/>
          </p:nvGrpSpPr>
          <p:grpSpPr>
            <a:xfrm flipV="1">
              <a:off x="5942184" y="4049206"/>
              <a:ext cx="76200" cy="48768"/>
              <a:chOff x="1233488" y="2803525"/>
              <a:chExt cx="728663" cy="309563"/>
            </a:xfrm>
          </p:grpSpPr>
          <p:sp>
            <p:nvSpPr>
              <p:cNvPr id="158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8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77" name="Group 1276"/>
            <p:cNvGrpSpPr/>
            <p:nvPr/>
          </p:nvGrpSpPr>
          <p:grpSpPr>
            <a:xfrm flipV="1">
              <a:off x="5832279" y="3886199"/>
              <a:ext cx="76200" cy="48768"/>
              <a:chOff x="1233488" y="2803525"/>
              <a:chExt cx="728663" cy="309563"/>
            </a:xfrm>
          </p:grpSpPr>
          <p:sp>
            <p:nvSpPr>
              <p:cNvPr id="158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8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78" name="Group 1277"/>
            <p:cNvGrpSpPr/>
            <p:nvPr/>
          </p:nvGrpSpPr>
          <p:grpSpPr>
            <a:xfrm flipV="1">
              <a:off x="5807792" y="4245522"/>
              <a:ext cx="76200" cy="48768"/>
              <a:chOff x="1233488" y="2803525"/>
              <a:chExt cx="728663" cy="309563"/>
            </a:xfrm>
          </p:grpSpPr>
          <p:sp>
            <p:nvSpPr>
              <p:cNvPr id="158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8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79" name="Group 1278"/>
            <p:cNvGrpSpPr/>
            <p:nvPr/>
          </p:nvGrpSpPr>
          <p:grpSpPr>
            <a:xfrm flipV="1">
              <a:off x="5533472" y="4025457"/>
              <a:ext cx="274320" cy="182880"/>
              <a:chOff x="3330321" y="3388614"/>
              <a:chExt cx="274320" cy="182880"/>
            </a:xfrm>
          </p:grpSpPr>
          <p:grpSp>
            <p:nvGrpSpPr>
              <p:cNvPr id="1564" name="Group 1563"/>
              <p:cNvGrpSpPr/>
              <p:nvPr/>
            </p:nvGrpSpPr>
            <p:grpSpPr>
              <a:xfrm>
                <a:off x="3352800" y="3505201"/>
                <a:ext cx="76200" cy="48768"/>
                <a:chOff x="1233488" y="2803525"/>
                <a:chExt cx="728663" cy="309563"/>
              </a:xfrm>
            </p:grpSpPr>
            <p:sp>
              <p:nvSpPr>
                <p:cNvPr id="158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8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65" name="Group 1564"/>
              <p:cNvGrpSpPr/>
              <p:nvPr/>
            </p:nvGrpSpPr>
            <p:grpSpPr>
              <a:xfrm>
                <a:off x="3429000" y="3505200"/>
                <a:ext cx="76200" cy="48768"/>
                <a:chOff x="1233488" y="2803525"/>
                <a:chExt cx="728663" cy="309563"/>
              </a:xfrm>
            </p:grpSpPr>
            <p:sp>
              <p:nvSpPr>
                <p:cNvPr id="158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8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66" name="Group 1565"/>
              <p:cNvGrpSpPr/>
              <p:nvPr/>
            </p:nvGrpSpPr>
            <p:grpSpPr>
              <a:xfrm>
                <a:off x="3429000" y="3406902"/>
                <a:ext cx="76200" cy="48768"/>
                <a:chOff x="1233488" y="2803525"/>
                <a:chExt cx="728663" cy="309563"/>
              </a:xfrm>
            </p:grpSpPr>
            <p:sp>
              <p:nvSpPr>
                <p:cNvPr id="157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7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67" name="Group 1566"/>
              <p:cNvGrpSpPr/>
              <p:nvPr/>
            </p:nvGrpSpPr>
            <p:grpSpPr>
              <a:xfrm>
                <a:off x="3505200" y="3505200"/>
                <a:ext cx="76200" cy="48768"/>
                <a:chOff x="1233488" y="2803525"/>
                <a:chExt cx="728663" cy="309563"/>
              </a:xfrm>
            </p:grpSpPr>
            <p:sp>
              <p:nvSpPr>
                <p:cNvPr id="157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7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68" name="Group 1567"/>
              <p:cNvGrpSpPr/>
              <p:nvPr/>
            </p:nvGrpSpPr>
            <p:grpSpPr>
              <a:xfrm>
                <a:off x="3390896" y="3456432"/>
                <a:ext cx="76200" cy="48768"/>
                <a:chOff x="1233488" y="2803525"/>
                <a:chExt cx="728663" cy="309563"/>
              </a:xfrm>
            </p:grpSpPr>
            <p:sp>
              <p:nvSpPr>
                <p:cNvPr id="157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7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69" name="Group 1568"/>
              <p:cNvGrpSpPr/>
              <p:nvPr/>
            </p:nvGrpSpPr>
            <p:grpSpPr>
              <a:xfrm>
                <a:off x="3467096" y="3456432"/>
                <a:ext cx="76200" cy="48768"/>
                <a:chOff x="1233488" y="2803525"/>
                <a:chExt cx="728663" cy="309563"/>
              </a:xfrm>
            </p:grpSpPr>
            <p:sp>
              <p:nvSpPr>
                <p:cNvPr id="157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7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570" name="Rectangle 1569"/>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1" name="Rectangle 1570"/>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80" name="Group 1279"/>
            <p:cNvGrpSpPr/>
            <p:nvPr/>
          </p:nvGrpSpPr>
          <p:grpSpPr>
            <a:xfrm flipV="1">
              <a:off x="6190680" y="3809999"/>
              <a:ext cx="274320" cy="182880"/>
              <a:chOff x="3330321" y="3388614"/>
              <a:chExt cx="274320" cy="182880"/>
            </a:xfrm>
          </p:grpSpPr>
          <p:grpSp>
            <p:nvGrpSpPr>
              <p:cNvPr id="1544" name="Group 1543"/>
              <p:cNvGrpSpPr/>
              <p:nvPr/>
            </p:nvGrpSpPr>
            <p:grpSpPr>
              <a:xfrm>
                <a:off x="3352800" y="3505201"/>
                <a:ext cx="76200" cy="48768"/>
                <a:chOff x="1233488" y="2803525"/>
                <a:chExt cx="728663" cy="309563"/>
              </a:xfrm>
            </p:grpSpPr>
            <p:sp>
              <p:nvSpPr>
                <p:cNvPr id="156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6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45" name="Group 1544"/>
              <p:cNvGrpSpPr/>
              <p:nvPr/>
            </p:nvGrpSpPr>
            <p:grpSpPr>
              <a:xfrm>
                <a:off x="3429000" y="3505200"/>
                <a:ext cx="76200" cy="48768"/>
                <a:chOff x="1233488" y="2803525"/>
                <a:chExt cx="728663" cy="309563"/>
              </a:xfrm>
            </p:grpSpPr>
            <p:sp>
              <p:nvSpPr>
                <p:cNvPr id="15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46" name="Group 1545"/>
              <p:cNvGrpSpPr/>
              <p:nvPr/>
            </p:nvGrpSpPr>
            <p:grpSpPr>
              <a:xfrm>
                <a:off x="3429000" y="3406902"/>
                <a:ext cx="76200" cy="48768"/>
                <a:chOff x="1233488" y="2803525"/>
                <a:chExt cx="728663" cy="309563"/>
              </a:xfrm>
            </p:grpSpPr>
            <p:sp>
              <p:nvSpPr>
                <p:cNvPr id="155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5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47" name="Group 1546"/>
              <p:cNvGrpSpPr/>
              <p:nvPr/>
            </p:nvGrpSpPr>
            <p:grpSpPr>
              <a:xfrm>
                <a:off x="3505200" y="3505200"/>
                <a:ext cx="76200" cy="48768"/>
                <a:chOff x="1233488" y="2803525"/>
                <a:chExt cx="728663" cy="309563"/>
              </a:xfrm>
            </p:grpSpPr>
            <p:sp>
              <p:nvSpPr>
                <p:cNvPr id="155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5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48" name="Group 1547"/>
              <p:cNvGrpSpPr/>
              <p:nvPr/>
            </p:nvGrpSpPr>
            <p:grpSpPr>
              <a:xfrm>
                <a:off x="3390896" y="3456432"/>
                <a:ext cx="76200" cy="48768"/>
                <a:chOff x="1233488" y="2803525"/>
                <a:chExt cx="728663" cy="309563"/>
              </a:xfrm>
            </p:grpSpPr>
            <p:sp>
              <p:nvSpPr>
                <p:cNvPr id="155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5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49" name="Group 1548"/>
              <p:cNvGrpSpPr/>
              <p:nvPr/>
            </p:nvGrpSpPr>
            <p:grpSpPr>
              <a:xfrm>
                <a:off x="3467096" y="3456432"/>
                <a:ext cx="76200" cy="48768"/>
                <a:chOff x="1233488" y="2803525"/>
                <a:chExt cx="728663" cy="309563"/>
              </a:xfrm>
            </p:grpSpPr>
            <p:sp>
              <p:nvSpPr>
                <p:cNvPr id="155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5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550" name="Rectangle 1549"/>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1" name="Rectangle 1550"/>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81" name="Group 1280"/>
            <p:cNvGrpSpPr/>
            <p:nvPr/>
          </p:nvGrpSpPr>
          <p:grpSpPr>
            <a:xfrm flipV="1">
              <a:off x="6009634" y="3803095"/>
              <a:ext cx="76200" cy="48768"/>
              <a:chOff x="1233488" y="2803525"/>
              <a:chExt cx="728663" cy="309563"/>
            </a:xfrm>
          </p:grpSpPr>
          <p:sp>
            <p:nvSpPr>
              <p:cNvPr id="154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4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82" name="Group 1281"/>
            <p:cNvGrpSpPr/>
            <p:nvPr/>
          </p:nvGrpSpPr>
          <p:grpSpPr>
            <a:xfrm flipV="1">
              <a:off x="5607664" y="3842906"/>
              <a:ext cx="76200" cy="48768"/>
              <a:chOff x="1233488" y="2803525"/>
              <a:chExt cx="728663" cy="309563"/>
            </a:xfrm>
          </p:grpSpPr>
          <p:sp>
            <p:nvSpPr>
              <p:cNvPr id="15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283" name="Rectangle 1282"/>
            <p:cNvSpPr/>
            <p:nvPr/>
          </p:nvSpPr>
          <p:spPr>
            <a:xfrm flipV="1">
              <a:off x="6610313" y="3333377"/>
              <a:ext cx="844678" cy="566928"/>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84" name="Group 1283"/>
            <p:cNvGrpSpPr/>
            <p:nvPr/>
          </p:nvGrpSpPr>
          <p:grpSpPr>
            <a:xfrm flipV="1">
              <a:off x="6848531" y="3369834"/>
              <a:ext cx="274320" cy="182880"/>
              <a:chOff x="3330321" y="3388614"/>
              <a:chExt cx="274320" cy="182880"/>
            </a:xfrm>
          </p:grpSpPr>
          <p:grpSp>
            <p:nvGrpSpPr>
              <p:cNvPr id="1520" name="Group 1519"/>
              <p:cNvGrpSpPr/>
              <p:nvPr/>
            </p:nvGrpSpPr>
            <p:grpSpPr>
              <a:xfrm>
                <a:off x="3352800" y="3505201"/>
                <a:ext cx="76200" cy="48768"/>
                <a:chOff x="1233488" y="2803525"/>
                <a:chExt cx="728663" cy="309563"/>
              </a:xfrm>
            </p:grpSpPr>
            <p:sp>
              <p:nvSpPr>
                <p:cNvPr id="153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3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21" name="Group 1520"/>
              <p:cNvGrpSpPr/>
              <p:nvPr/>
            </p:nvGrpSpPr>
            <p:grpSpPr>
              <a:xfrm>
                <a:off x="3429000" y="3505200"/>
                <a:ext cx="76200" cy="48768"/>
                <a:chOff x="1233488" y="2803525"/>
                <a:chExt cx="728663" cy="309563"/>
              </a:xfrm>
            </p:grpSpPr>
            <p:sp>
              <p:nvSpPr>
                <p:cNvPr id="153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3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22" name="Group 1521"/>
              <p:cNvGrpSpPr/>
              <p:nvPr/>
            </p:nvGrpSpPr>
            <p:grpSpPr>
              <a:xfrm>
                <a:off x="3429000" y="3406902"/>
                <a:ext cx="76200" cy="48768"/>
                <a:chOff x="1233488" y="2803525"/>
                <a:chExt cx="728663" cy="309563"/>
              </a:xfrm>
            </p:grpSpPr>
            <p:sp>
              <p:nvSpPr>
                <p:cNvPr id="153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3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23" name="Group 1522"/>
              <p:cNvGrpSpPr/>
              <p:nvPr/>
            </p:nvGrpSpPr>
            <p:grpSpPr>
              <a:xfrm>
                <a:off x="3505200" y="3505200"/>
                <a:ext cx="76200" cy="48768"/>
                <a:chOff x="1233488" y="2803525"/>
                <a:chExt cx="728663" cy="309563"/>
              </a:xfrm>
            </p:grpSpPr>
            <p:sp>
              <p:nvSpPr>
                <p:cNvPr id="153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3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24" name="Group 1523"/>
              <p:cNvGrpSpPr/>
              <p:nvPr/>
            </p:nvGrpSpPr>
            <p:grpSpPr>
              <a:xfrm>
                <a:off x="3390896" y="3456432"/>
                <a:ext cx="76200" cy="48768"/>
                <a:chOff x="1233488" y="2803525"/>
                <a:chExt cx="728663" cy="309563"/>
              </a:xfrm>
            </p:grpSpPr>
            <p:sp>
              <p:nvSpPr>
                <p:cNvPr id="153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3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25" name="Group 1524"/>
              <p:cNvGrpSpPr/>
              <p:nvPr/>
            </p:nvGrpSpPr>
            <p:grpSpPr>
              <a:xfrm>
                <a:off x="3467096" y="3456432"/>
                <a:ext cx="76200" cy="48768"/>
                <a:chOff x="1233488" y="2803525"/>
                <a:chExt cx="728663" cy="309563"/>
              </a:xfrm>
            </p:grpSpPr>
            <p:sp>
              <p:nvSpPr>
                <p:cNvPr id="152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2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526" name="Rectangle 1525"/>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7" name="Rectangle 1526"/>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85" name="Group 1284"/>
            <p:cNvGrpSpPr/>
            <p:nvPr/>
          </p:nvGrpSpPr>
          <p:grpSpPr>
            <a:xfrm>
              <a:off x="7147513" y="3071872"/>
              <a:ext cx="274320" cy="182880"/>
              <a:chOff x="3330321" y="3388614"/>
              <a:chExt cx="274320" cy="182880"/>
            </a:xfrm>
          </p:grpSpPr>
          <p:grpSp>
            <p:nvGrpSpPr>
              <p:cNvPr id="1500" name="Group 1499"/>
              <p:cNvGrpSpPr/>
              <p:nvPr/>
            </p:nvGrpSpPr>
            <p:grpSpPr>
              <a:xfrm>
                <a:off x="3352800" y="3505201"/>
                <a:ext cx="76200" cy="48768"/>
                <a:chOff x="1233488" y="2803525"/>
                <a:chExt cx="728663" cy="309563"/>
              </a:xfrm>
            </p:grpSpPr>
            <p:sp>
              <p:nvSpPr>
                <p:cNvPr id="151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1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01" name="Group 1500"/>
              <p:cNvGrpSpPr/>
              <p:nvPr/>
            </p:nvGrpSpPr>
            <p:grpSpPr>
              <a:xfrm>
                <a:off x="3429000" y="3505200"/>
                <a:ext cx="76200" cy="48768"/>
                <a:chOff x="1233488" y="2803525"/>
                <a:chExt cx="728663" cy="309563"/>
              </a:xfrm>
            </p:grpSpPr>
            <p:sp>
              <p:nvSpPr>
                <p:cNvPr id="151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1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02" name="Group 1501"/>
              <p:cNvGrpSpPr/>
              <p:nvPr/>
            </p:nvGrpSpPr>
            <p:grpSpPr>
              <a:xfrm>
                <a:off x="3429000" y="3406902"/>
                <a:ext cx="76200" cy="48768"/>
                <a:chOff x="1233488" y="2803525"/>
                <a:chExt cx="728663" cy="309563"/>
              </a:xfrm>
            </p:grpSpPr>
            <p:sp>
              <p:nvSpPr>
                <p:cNvPr id="151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1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03" name="Group 1502"/>
              <p:cNvGrpSpPr/>
              <p:nvPr/>
            </p:nvGrpSpPr>
            <p:grpSpPr>
              <a:xfrm>
                <a:off x="3505200" y="3505200"/>
                <a:ext cx="76200" cy="48768"/>
                <a:chOff x="1233488" y="2803525"/>
                <a:chExt cx="728663" cy="309563"/>
              </a:xfrm>
            </p:grpSpPr>
            <p:sp>
              <p:nvSpPr>
                <p:cNvPr id="151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1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04" name="Group 1503"/>
              <p:cNvGrpSpPr/>
              <p:nvPr/>
            </p:nvGrpSpPr>
            <p:grpSpPr>
              <a:xfrm>
                <a:off x="3390896" y="3456432"/>
                <a:ext cx="76200" cy="48768"/>
                <a:chOff x="1233488" y="2803525"/>
                <a:chExt cx="728663" cy="309563"/>
              </a:xfrm>
            </p:grpSpPr>
            <p:sp>
              <p:nvSpPr>
                <p:cNvPr id="15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05" name="Group 1504"/>
              <p:cNvGrpSpPr/>
              <p:nvPr/>
            </p:nvGrpSpPr>
            <p:grpSpPr>
              <a:xfrm>
                <a:off x="3467096" y="3456432"/>
                <a:ext cx="76200" cy="48768"/>
                <a:chOff x="1233488" y="2803525"/>
                <a:chExt cx="728663" cy="309563"/>
              </a:xfrm>
            </p:grpSpPr>
            <p:sp>
              <p:nvSpPr>
                <p:cNvPr id="150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0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506" name="Rectangle 1505"/>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7" name="Rectangle 1506"/>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86" name="Group 1285"/>
            <p:cNvGrpSpPr/>
            <p:nvPr/>
          </p:nvGrpSpPr>
          <p:grpSpPr>
            <a:xfrm flipV="1">
              <a:off x="7173798" y="3659876"/>
              <a:ext cx="274320" cy="182880"/>
              <a:chOff x="3330321" y="3388614"/>
              <a:chExt cx="274320" cy="182880"/>
            </a:xfrm>
          </p:grpSpPr>
          <p:grpSp>
            <p:nvGrpSpPr>
              <p:cNvPr id="1480" name="Group 1479"/>
              <p:cNvGrpSpPr/>
              <p:nvPr/>
            </p:nvGrpSpPr>
            <p:grpSpPr>
              <a:xfrm>
                <a:off x="3352800" y="3505201"/>
                <a:ext cx="76200" cy="48768"/>
                <a:chOff x="1233488" y="2803525"/>
                <a:chExt cx="728663" cy="309563"/>
              </a:xfrm>
            </p:grpSpPr>
            <p:sp>
              <p:nvSpPr>
                <p:cNvPr id="149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9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81" name="Group 1480"/>
              <p:cNvGrpSpPr/>
              <p:nvPr/>
            </p:nvGrpSpPr>
            <p:grpSpPr>
              <a:xfrm>
                <a:off x="3429000" y="3505200"/>
                <a:ext cx="76200" cy="48768"/>
                <a:chOff x="1233488" y="2803525"/>
                <a:chExt cx="728663" cy="309563"/>
              </a:xfrm>
            </p:grpSpPr>
            <p:sp>
              <p:nvSpPr>
                <p:cNvPr id="149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9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82" name="Group 1481"/>
              <p:cNvGrpSpPr/>
              <p:nvPr/>
            </p:nvGrpSpPr>
            <p:grpSpPr>
              <a:xfrm>
                <a:off x="3429000" y="3406902"/>
                <a:ext cx="76200" cy="48768"/>
                <a:chOff x="1233488" y="2803525"/>
                <a:chExt cx="728663" cy="309563"/>
              </a:xfrm>
            </p:grpSpPr>
            <p:sp>
              <p:nvSpPr>
                <p:cNvPr id="149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9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83" name="Group 1482"/>
              <p:cNvGrpSpPr/>
              <p:nvPr/>
            </p:nvGrpSpPr>
            <p:grpSpPr>
              <a:xfrm>
                <a:off x="3505200" y="3505200"/>
                <a:ext cx="76200" cy="48768"/>
                <a:chOff x="1233488" y="2803525"/>
                <a:chExt cx="728663" cy="309563"/>
              </a:xfrm>
            </p:grpSpPr>
            <p:sp>
              <p:nvSpPr>
                <p:cNvPr id="149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9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84" name="Group 1483"/>
              <p:cNvGrpSpPr/>
              <p:nvPr/>
            </p:nvGrpSpPr>
            <p:grpSpPr>
              <a:xfrm>
                <a:off x="3390896" y="3456432"/>
                <a:ext cx="76200" cy="48768"/>
                <a:chOff x="1233488" y="2803525"/>
                <a:chExt cx="728663" cy="309563"/>
              </a:xfrm>
            </p:grpSpPr>
            <p:sp>
              <p:nvSpPr>
                <p:cNvPr id="149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9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85" name="Group 1484"/>
              <p:cNvGrpSpPr/>
              <p:nvPr/>
            </p:nvGrpSpPr>
            <p:grpSpPr>
              <a:xfrm>
                <a:off x="3467096" y="3456432"/>
                <a:ext cx="76200" cy="48768"/>
                <a:chOff x="1233488" y="2803525"/>
                <a:chExt cx="728663" cy="309563"/>
              </a:xfrm>
            </p:grpSpPr>
            <p:sp>
              <p:nvSpPr>
                <p:cNvPr id="148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8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486" name="Rectangle 1485"/>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7" name="Rectangle 1486"/>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87" name="Group 1286"/>
            <p:cNvGrpSpPr/>
            <p:nvPr/>
          </p:nvGrpSpPr>
          <p:grpSpPr>
            <a:xfrm flipV="1">
              <a:off x="6589997" y="4204624"/>
              <a:ext cx="274320" cy="182880"/>
              <a:chOff x="3330321" y="3388614"/>
              <a:chExt cx="274320" cy="182880"/>
            </a:xfrm>
          </p:grpSpPr>
          <p:grpSp>
            <p:nvGrpSpPr>
              <p:cNvPr id="1460" name="Group 1459"/>
              <p:cNvGrpSpPr/>
              <p:nvPr/>
            </p:nvGrpSpPr>
            <p:grpSpPr>
              <a:xfrm>
                <a:off x="3352800" y="3505201"/>
                <a:ext cx="76200" cy="48768"/>
                <a:chOff x="1233488" y="2803525"/>
                <a:chExt cx="728663" cy="309563"/>
              </a:xfrm>
            </p:grpSpPr>
            <p:sp>
              <p:nvSpPr>
                <p:cNvPr id="147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7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61" name="Group 1460"/>
              <p:cNvGrpSpPr/>
              <p:nvPr/>
            </p:nvGrpSpPr>
            <p:grpSpPr>
              <a:xfrm>
                <a:off x="3429000" y="3505200"/>
                <a:ext cx="76200" cy="48768"/>
                <a:chOff x="1233488" y="2803525"/>
                <a:chExt cx="728663" cy="309563"/>
              </a:xfrm>
            </p:grpSpPr>
            <p:sp>
              <p:nvSpPr>
                <p:cNvPr id="147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7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62" name="Group 1461"/>
              <p:cNvGrpSpPr/>
              <p:nvPr/>
            </p:nvGrpSpPr>
            <p:grpSpPr>
              <a:xfrm>
                <a:off x="3429000" y="3406902"/>
                <a:ext cx="76200" cy="48768"/>
                <a:chOff x="1233488" y="2803525"/>
                <a:chExt cx="728663" cy="309563"/>
              </a:xfrm>
            </p:grpSpPr>
            <p:sp>
              <p:nvSpPr>
                <p:cNvPr id="147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7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63" name="Group 1462"/>
              <p:cNvGrpSpPr/>
              <p:nvPr/>
            </p:nvGrpSpPr>
            <p:grpSpPr>
              <a:xfrm>
                <a:off x="3505200" y="3505200"/>
                <a:ext cx="76200" cy="48768"/>
                <a:chOff x="1233488" y="2803525"/>
                <a:chExt cx="728663" cy="309563"/>
              </a:xfrm>
            </p:grpSpPr>
            <p:sp>
              <p:nvSpPr>
                <p:cNvPr id="147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7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64" name="Group 1463"/>
              <p:cNvGrpSpPr/>
              <p:nvPr/>
            </p:nvGrpSpPr>
            <p:grpSpPr>
              <a:xfrm>
                <a:off x="3390896" y="3456432"/>
                <a:ext cx="76200" cy="48768"/>
                <a:chOff x="1233488" y="2803525"/>
                <a:chExt cx="728663" cy="309563"/>
              </a:xfrm>
            </p:grpSpPr>
            <p:sp>
              <p:nvSpPr>
                <p:cNvPr id="14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65" name="Group 1464"/>
              <p:cNvGrpSpPr/>
              <p:nvPr/>
            </p:nvGrpSpPr>
            <p:grpSpPr>
              <a:xfrm>
                <a:off x="3467096" y="3456432"/>
                <a:ext cx="76200" cy="48768"/>
                <a:chOff x="1233488" y="2803525"/>
                <a:chExt cx="728663" cy="309563"/>
              </a:xfrm>
            </p:grpSpPr>
            <p:sp>
              <p:nvSpPr>
                <p:cNvPr id="146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6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466" name="Rectangle 1465"/>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7" name="Rectangle 1466"/>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88" name="Rectangle 1287"/>
            <p:cNvSpPr/>
            <p:nvPr/>
          </p:nvSpPr>
          <p:spPr>
            <a:xfrm flipV="1">
              <a:off x="5448078" y="3717306"/>
              <a:ext cx="1086490" cy="686924"/>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89" name="Group 1288"/>
            <p:cNvGrpSpPr/>
            <p:nvPr/>
          </p:nvGrpSpPr>
          <p:grpSpPr>
            <a:xfrm flipV="1">
              <a:off x="6246984" y="3744406"/>
              <a:ext cx="76200" cy="48768"/>
              <a:chOff x="1233488" y="2803525"/>
              <a:chExt cx="728663" cy="309563"/>
            </a:xfrm>
          </p:grpSpPr>
          <p:sp>
            <p:nvSpPr>
              <p:cNvPr id="145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5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90" name="Group 1289"/>
            <p:cNvGrpSpPr/>
            <p:nvPr/>
          </p:nvGrpSpPr>
          <p:grpSpPr>
            <a:xfrm flipV="1">
              <a:off x="7065022" y="3673836"/>
              <a:ext cx="76200" cy="48768"/>
              <a:chOff x="1233488" y="2803525"/>
              <a:chExt cx="728663" cy="309563"/>
            </a:xfrm>
          </p:grpSpPr>
          <p:sp>
            <p:nvSpPr>
              <p:cNvPr id="145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5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91" name="Group 1290"/>
            <p:cNvGrpSpPr/>
            <p:nvPr/>
          </p:nvGrpSpPr>
          <p:grpSpPr>
            <a:xfrm flipV="1">
              <a:off x="6388800" y="3362976"/>
              <a:ext cx="76200" cy="48768"/>
              <a:chOff x="1233488" y="2803525"/>
              <a:chExt cx="728663" cy="309563"/>
            </a:xfrm>
          </p:grpSpPr>
          <p:sp>
            <p:nvSpPr>
              <p:cNvPr id="145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5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92" name="Group 1291"/>
            <p:cNvGrpSpPr/>
            <p:nvPr/>
          </p:nvGrpSpPr>
          <p:grpSpPr>
            <a:xfrm flipV="1">
              <a:off x="6789363" y="3640375"/>
              <a:ext cx="76200" cy="48768"/>
              <a:chOff x="1233488" y="2803525"/>
              <a:chExt cx="728663" cy="309563"/>
            </a:xfrm>
          </p:grpSpPr>
          <p:sp>
            <p:nvSpPr>
              <p:cNvPr id="145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5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93" name="Group 1292"/>
            <p:cNvGrpSpPr/>
            <p:nvPr/>
          </p:nvGrpSpPr>
          <p:grpSpPr>
            <a:xfrm flipV="1">
              <a:off x="6719460" y="3411743"/>
              <a:ext cx="76200" cy="48768"/>
              <a:chOff x="1233488" y="2803525"/>
              <a:chExt cx="728663" cy="309563"/>
            </a:xfrm>
          </p:grpSpPr>
          <p:sp>
            <p:nvSpPr>
              <p:cNvPr id="14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94" name="Group 1293"/>
            <p:cNvGrpSpPr/>
            <p:nvPr/>
          </p:nvGrpSpPr>
          <p:grpSpPr>
            <a:xfrm flipV="1">
              <a:off x="6428146" y="3543849"/>
              <a:ext cx="76200" cy="48768"/>
              <a:chOff x="1233488" y="2803525"/>
              <a:chExt cx="728663" cy="309563"/>
            </a:xfrm>
          </p:grpSpPr>
          <p:sp>
            <p:nvSpPr>
              <p:cNvPr id="14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95" name="Group 1294"/>
            <p:cNvGrpSpPr/>
            <p:nvPr/>
          </p:nvGrpSpPr>
          <p:grpSpPr>
            <a:xfrm flipV="1">
              <a:off x="6707615" y="3736998"/>
              <a:ext cx="76200" cy="48768"/>
              <a:chOff x="1233488" y="2803525"/>
              <a:chExt cx="728663" cy="309563"/>
            </a:xfrm>
          </p:grpSpPr>
          <p:sp>
            <p:nvSpPr>
              <p:cNvPr id="144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4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96" name="Group 1295"/>
            <p:cNvGrpSpPr/>
            <p:nvPr/>
          </p:nvGrpSpPr>
          <p:grpSpPr>
            <a:xfrm flipV="1">
              <a:off x="6390042" y="3181600"/>
              <a:ext cx="76200" cy="48768"/>
              <a:chOff x="1233488" y="2803525"/>
              <a:chExt cx="728663" cy="309563"/>
            </a:xfrm>
          </p:grpSpPr>
          <p:sp>
            <p:nvSpPr>
              <p:cNvPr id="144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97" name="Group 1296"/>
            <p:cNvGrpSpPr/>
            <p:nvPr/>
          </p:nvGrpSpPr>
          <p:grpSpPr>
            <a:xfrm>
              <a:off x="6664185" y="3096408"/>
              <a:ext cx="274320" cy="182880"/>
              <a:chOff x="3330321" y="3388614"/>
              <a:chExt cx="274320" cy="182880"/>
            </a:xfrm>
          </p:grpSpPr>
          <p:grpSp>
            <p:nvGrpSpPr>
              <p:cNvPr id="1424" name="Group 1423"/>
              <p:cNvGrpSpPr/>
              <p:nvPr/>
            </p:nvGrpSpPr>
            <p:grpSpPr>
              <a:xfrm>
                <a:off x="3352800" y="3505201"/>
                <a:ext cx="76200" cy="48768"/>
                <a:chOff x="1233488" y="2803525"/>
                <a:chExt cx="728663" cy="309563"/>
              </a:xfrm>
            </p:grpSpPr>
            <p:sp>
              <p:nvSpPr>
                <p:cNvPr id="144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4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25" name="Group 1424"/>
              <p:cNvGrpSpPr/>
              <p:nvPr/>
            </p:nvGrpSpPr>
            <p:grpSpPr>
              <a:xfrm>
                <a:off x="3429000" y="3505200"/>
                <a:ext cx="76200" cy="48768"/>
                <a:chOff x="1233488" y="2803525"/>
                <a:chExt cx="728663" cy="309563"/>
              </a:xfrm>
            </p:grpSpPr>
            <p:sp>
              <p:nvSpPr>
                <p:cNvPr id="14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26" name="Group 1425"/>
              <p:cNvGrpSpPr/>
              <p:nvPr/>
            </p:nvGrpSpPr>
            <p:grpSpPr>
              <a:xfrm>
                <a:off x="3429000" y="3406902"/>
                <a:ext cx="76200" cy="48768"/>
                <a:chOff x="1233488" y="2803525"/>
                <a:chExt cx="728663" cy="309563"/>
              </a:xfrm>
            </p:grpSpPr>
            <p:sp>
              <p:nvSpPr>
                <p:cNvPr id="143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3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27" name="Group 1426"/>
              <p:cNvGrpSpPr/>
              <p:nvPr/>
            </p:nvGrpSpPr>
            <p:grpSpPr>
              <a:xfrm>
                <a:off x="3505200" y="3505200"/>
                <a:ext cx="76200" cy="48768"/>
                <a:chOff x="1233488" y="2803525"/>
                <a:chExt cx="728663" cy="309563"/>
              </a:xfrm>
            </p:grpSpPr>
            <p:sp>
              <p:nvSpPr>
                <p:cNvPr id="143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3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28" name="Group 1427"/>
              <p:cNvGrpSpPr/>
              <p:nvPr/>
            </p:nvGrpSpPr>
            <p:grpSpPr>
              <a:xfrm>
                <a:off x="3390896" y="3456432"/>
                <a:ext cx="76200" cy="48768"/>
                <a:chOff x="1233488" y="2803525"/>
                <a:chExt cx="728663" cy="309563"/>
              </a:xfrm>
            </p:grpSpPr>
            <p:sp>
              <p:nvSpPr>
                <p:cNvPr id="143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3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29" name="Group 1428"/>
              <p:cNvGrpSpPr/>
              <p:nvPr/>
            </p:nvGrpSpPr>
            <p:grpSpPr>
              <a:xfrm>
                <a:off x="3467096" y="3456432"/>
                <a:ext cx="76200" cy="48768"/>
                <a:chOff x="1233488" y="2803525"/>
                <a:chExt cx="728663" cy="309563"/>
              </a:xfrm>
            </p:grpSpPr>
            <p:sp>
              <p:nvSpPr>
                <p:cNvPr id="143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3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430" name="Rectangle 1429"/>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1" name="Rectangle 1430"/>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98" name="Group 1297"/>
            <p:cNvGrpSpPr/>
            <p:nvPr/>
          </p:nvGrpSpPr>
          <p:grpSpPr>
            <a:xfrm>
              <a:off x="7235143" y="4087026"/>
              <a:ext cx="274320" cy="182880"/>
              <a:chOff x="3330321" y="3388614"/>
              <a:chExt cx="274320" cy="182880"/>
            </a:xfrm>
          </p:grpSpPr>
          <p:grpSp>
            <p:nvGrpSpPr>
              <p:cNvPr id="1404" name="Group 1403"/>
              <p:cNvGrpSpPr/>
              <p:nvPr/>
            </p:nvGrpSpPr>
            <p:grpSpPr>
              <a:xfrm>
                <a:off x="3352800" y="3505201"/>
                <a:ext cx="76200" cy="48768"/>
                <a:chOff x="1233488" y="2803525"/>
                <a:chExt cx="728663" cy="309563"/>
              </a:xfrm>
            </p:grpSpPr>
            <p:sp>
              <p:nvSpPr>
                <p:cNvPr id="142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2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05" name="Group 1404"/>
              <p:cNvGrpSpPr/>
              <p:nvPr/>
            </p:nvGrpSpPr>
            <p:grpSpPr>
              <a:xfrm>
                <a:off x="3429000" y="3505200"/>
                <a:ext cx="76200" cy="48768"/>
                <a:chOff x="1233488" y="2803525"/>
                <a:chExt cx="728663" cy="309563"/>
              </a:xfrm>
            </p:grpSpPr>
            <p:sp>
              <p:nvSpPr>
                <p:cNvPr id="14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06" name="Group 1405"/>
              <p:cNvGrpSpPr/>
              <p:nvPr/>
            </p:nvGrpSpPr>
            <p:grpSpPr>
              <a:xfrm>
                <a:off x="3429000" y="3406902"/>
                <a:ext cx="76200" cy="48768"/>
                <a:chOff x="1233488" y="2803525"/>
                <a:chExt cx="728663" cy="309563"/>
              </a:xfrm>
            </p:grpSpPr>
            <p:sp>
              <p:nvSpPr>
                <p:cNvPr id="141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1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07" name="Group 1406"/>
              <p:cNvGrpSpPr/>
              <p:nvPr/>
            </p:nvGrpSpPr>
            <p:grpSpPr>
              <a:xfrm>
                <a:off x="3505200" y="3505200"/>
                <a:ext cx="76200" cy="48768"/>
                <a:chOff x="1233488" y="2803525"/>
                <a:chExt cx="728663" cy="309563"/>
              </a:xfrm>
            </p:grpSpPr>
            <p:sp>
              <p:nvSpPr>
                <p:cNvPr id="141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1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08" name="Group 1407"/>
              <p:cNvGrpSpPr/>
              <p:nvPr/>
            </p:nvGrpSpPr>
            <p:grpSpPr>
              <a:xfrm>
                <a:off x="3390896" y="3456432"/>
                <a:ext cx="76200" cy="48768"/>
                <a:chOff x="1233488" y="2803525"/>
                <a:chExt cx="728663" cy="309563"/>
              </a:xfrm>
            </p:grpSpPr>
            <p:sp>
              <p:nvSpPr>
                <p:cNvPr id="141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1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09" name="Group 1408"/>
              <p:cNvGrpSpPr/>
              <p:nvPr/>
            </p:nvGrpSpPr>
            <p:grpSpPr>
              <a:xfrm>
                <a:off x="3467096" y="3456432"/>
                <a:ext cx="76200" cy="48768"/>
                <a:chOff x="1233488" y="2803525"/>
                <a:chExt cx="728663" cy="309563"/>
              </a:xfrm>
            </p:grpSpPr>
            <p:sp>
              <p:nvSpPr>
                <p:cNvPr id="141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1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410" name="Rectangle 1409"/>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1" name="Rectangle 1410"/>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99" name="Group 1298"/>
            <p:cNvGrpSpPr/>
            <p:nvPr/>
          </p:nvGrpSpPr>
          <p:grpSpPr>
            <a:xfrm>
              <a:off x="5759580" y="3425082"/>
              <a:ext cx="274320" cy="182880"/>
              <a:chOff x="3330321" y="3388614"/>
              <a:chExt cx="274320" cy="182880"/>
            </a:xfrm>
          </p:grpSpPr>
          <p:grpSp>
            <p:nvGrpSpPr>
              <p:cNvPr id="1384" name="Group 1383"/>
              <p:cNvGrpSpPr/>
              <p:nvPr/>
            </p:nvGrpSpPr>
            <p:grpSpPr>
              <a:xfrm>
                <a:off x="3352800" y="3505201"/>
                <a:ext cx="76200" cy="48768"/>
                <a:chOff x="1233488" y="2803525"/>
                <a:chExt cx="728663" cy="309563"/>
              </a:xfrm>
            </p:grpSpPr>
            <p:sp>
              <p:nvSpPr>
                <p:cNvPr id="140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0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85" name="Group 1384"/>
              <p:cNvGrpSpPr/>
              <p:nvPr/>
            </p:nvGrpSpPr>
            <p:grpSpPr>
              <a:xfrm>
                <a:off x="3429000" y="3505200"/>
                <a:ext cx="76200" cy="48768"/>
                <a:chOff x="1233488" y="2803525"/>
                <a:chExt cx="728663" cy="309563"/>
              </a:xfrm>
            </p:grpSpPr>
            <p:sp>
              <p:nvSpPr>
                <p:cNvPr id="140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0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86" name="Group 1385"/>
              <p:cNvGrpSpPr/>
              <p:nvPr/>
            </p:nvGrpSpPr>
            <p:grpSpPr>
              <a:xfrm>
                <a:off x="3429000" y="3406902"/>
                <a:ext cx="76200" cy="48768"/>
                <a:chOff x="1233488" y="2803525"/>
                <a:chExt cx="728663" cy="309563"/>
              </a:xfrm>
            </p:grpSpPr>
            <p:sp>
              <p:nvSpPr>
                <p:cNvPr id="139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9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87" name="Group 1386"/>
              <p:cNvGrpSpPr/>
              <p:nvPr/>
            </p:nvGrpSpPr>
            <p:grpSpPr>
              <a:xfrm>
                <a:off x="3505200" y="3505200"/>
                <a:ext cx="76200" cy="48768"/>
                <a:chOff x="1233488" y="2803525"/>
                <a:chExt cx="728663" cy="309563"/>
              </a:xfrm>
            </p:grpSpPr>
            <p:sp>
              <p:nvSpPr>
                <p:cNvPr id="139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9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88" name="Group 1387"/>
              <p:cNvGrpSpPr/>
              <p:nvPr/>
            </p:nvGrpSpPr>
            <p:grpSpPr>
              <a:xfrm>
                <a:off x="3390896" y="3456432"/>
                <a:ext cx="76200" cy="48768"/>
                <a:chOff x="1233488" y="2803525"/>
                <a:chExt cx="728663" cy="309563"/>
              </a:xfrm>
            </p:grpSpPr>
            <p:sp>
              <p:nvSpPr>
                <p:cNvPr id="139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9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89" name="Group 1388"/>
              <p:cNvGrpSpPr/>
              <p:nvPr/>
            </p:nvGrpSpPr>
            <p:grpSpPr>
              <a:xfrm>
                <a:off x="3467096" y="3456432"/>
                <a:ext cx="76200" cy="48768"/>
                <a:chOff x="1233488" y="2803525"/>
                <a:chExt cx="728663" cy="309563"/>
              </a:xfrm>
            </p:grpSpPr>
            <p:sp>
              <p:nvSpPr>
                <p:cNvPr id="139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9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390" name="Rectangle 1389"/>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91" name="Rectangle 1390"/>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300" name="Group 1299"/>
            <p:cNvGrpSpPr/>
            <p:nvPr/>
          </p:nvGrpSpPr>
          <p:grpSpPr>
            <a:xfrm>
              <a:off x="5764675" y="3178704"/>
              <a:ext cx="274320" cy="182880"/>
              <a:chOff x="3330321" y="3388614"/>
              <a:chExt cx="274320" cy="182880"/>
            </a:xfrm>
          </p:grpSpPr>
          <p:grpSp>
            <p:nvGrpSpPr>
              <p:cNvPr id="1364" name="Group 1363"/>
              <p:cNvGrpSpPr/>
              <p:nvPr/>
            </p:nvGrpSpPr>
            <p:grpSpPr>
              <a:xfrm>
                <a:off x="3352800" y="3505201"/>
                <a:ext cx="76200" cy="48768"/>
                <a:chOff x="1233488" y="2803525"/>
                <a:chExt cx="728663" cy="309563"/>
              </a:xfrm>
            </p:grpSpPr>
            <p:sp>
              <p:nvSpPr>
                <p:cNvPr id="138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8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65" name="Group 1364"/>
              <p:cNvGrpSpPr/>
              <p:nvPr/>
            </p:nvGrpSpPr>
            <p:grpSpPr>
              <a:xfrm>
                <a:off x="3429000" y="3505200"/>
                <a:ext cx="76200" cy="48768"/>
                <a:chOff x="1233488" y="2803525"/>
                <a:chExt cx="728663" cy="309563"/>
              </a:xfrm>
            </p:grpSpPr>
            <p:sp>
              <p:nvSpPr>
                <p:cNvPr id="138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8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66" name="Group 1365"/>
              <p:cNvGrpSpPr/>
              <p:nvPr/>
            </p:nvGrpSpPr>
            <p:grpSpPr>
              <a:xfrm>
                <a:off x="3429000" y="3406902"/>
                <a:ext cx="76200" cy="48768"/>
                <a:chOff x="1233488" y="2803525"/>
                <a:chExt cx="728663" cy="309563"/>
              </a:xfrm>
            </p:grpSpPr>
            <p:sp>
              <p:nvSpPr>
                <p:cNvPr id="137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7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67" name="Group 1366"/>
              <p:cNvGrpSpPr/>
              <p:nvPr/>
            </p:nvGrpSpPr>
            <p:grpSpPr>
              <a:xfrm>
                <a:off x="3505200" y="3505200"/>
                <a:ext cx="76200" cy="48768"/>
                <a:chOff x="1233488" y="2803525"/>
                <a:chExt cx="728663" cy="309563"/>
              </a:xfrm>
            </p:grpSpPr>
            <p:sp>
              <p:nvSpPr>
                <p:cNvPr id="137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7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68" name="Group 1367"/>
              <p:cNvGrpSpPr/>
              <p:nvPr/>
            </p:nvGrpSpPr>
            <p:grpSpPr>
              <a:xfrm>
                <a:off x="3390896" y="3456432"/>
                <a:ext cx="76200" cy="48768"/>
                <a:chOff x="1233488" y="2803525"/>
                <a:chExt cx="728663" cy="309563"/>
              </a:xfrm>
            </p:grpSpPr>
            <p:sp>
              <p:nvSpPr>
                <p:cNvPr id="137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7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69" name="Group 1368"/>
              <p:cNvGrpSpPr/>
              <p:nvPr/>
            </p:nvGrpSpPr>
            <p:grpSpPr>
              <a:xfrm>
                <a:off x="3467096" y="3456432"/>
                <a:ext cx="76200" cy="48768"/>
                <a:chOff x="1233488" y="2803525"/>
                <a:chExt cx="728663" cy="309563"/>
              </a:xfrm>
            </p:grpSpPr>
            <p:sp>
              <p:nvSpPr>
                <p:cNvPr id="137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7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370" name="Rectangle 1369"/>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71" name="Rectangle 1370"/>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01" name="Rectangle 1300"/>
            <p:cNvSpPr/>
            <p:nvPr/>
          </p:nvSpPr>
          <p:spPr>
            <a:xfrm flipV="1">
              <a:off x="5604582" y="3135620"/>
              <a:ext cx="681696" cy="55224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02" name="Group 1301"/>
            <p:cNvGrpSpPr/>
            <p:nvPr/>
          </p:nvGrpSpPr>
          <p:grpSpPr>
            <a:xfrm flipV="1">
              <a:off x="5628694" y="3495186"/>
              <a:ext cx="76200" cy="48768"/>
              <a:chOff x="1233488" y="2803525"/>
              <a:chExt cx="728663" cy="309563"/>
            </a:xfrm>
          </p:grpSpPr>
          <p:sp>
            <p:nvSpPr>
              <p:cNvPr id="136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6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03" name="Group 1302"/>
            <p:cNvGrpSpPr/>
            <p:nvPr/>
          </p:nvGrpSpPr>
          <p:grpSpPr>
            <a:xfrm flipV="1">
              <a:off x="6060975" y="3446418"/>
              <a:ext cx="76200" cy="48768"/>
              <a:chOff x="1233488" y="2803525"/>
              <a:chExt cx="728663" cy="309563"/>
            </a:xfrm>
          </p:grpSpPr>
          <p:sp>
            <p:nvSpPr>
              <p:cNvPr id="13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04" name="Group 1303"/>
            <p:cNvGrpSpPr/>
            <p:nvPr/>
          </p:nvGrpSpPr>
          <p:grpSpPr>
            <a:xfrm flipV="1">
              <a:off x="6113878" y="3259728"/>
              <a:ext cx="76200" cy="48768"/>
              <a:chOff x="1233488" y="2803525"/>
              <a:chExt cx="728663" cy="309563"/>
            </a:xfrm>
          </p:grpSpPr>
          <p:sp>
            <p:nvSpPr>
              <p:cNvPr id="135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5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05" name="Group 1304"/>
            <p:cNvGrpSpPr/>
            <p:nvPr/>
          </p:nvGrpSpPr>
          <p:grpSpPr>
            <a:xfrm flipV="1">
              <a:off x="5448078" y="3328158"/>
              <a:ext cx="76200" cy="48768"/>
              <a:chOff x="1233488" y="2803525"/>
              <a:chExt cx="728663" cy="309563"/>
            </a:xfrm>
          </p:grpSpPr>
          <p:sp>
            <p:nvSpPr>
              <p:cNvPr id="135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5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06" name="Group 1305"/>
            <p:cNvGrpSpPr/>
            <p:nvPr/>
          </p:nvGrpSpPr>
          <p:grpSpPr>
            <a:xfrm flipV="1">
              <a:off x="6155862" y="3376314"/>
              <a:ext cx="76200" cy="48768"/>
              <a:chOff x="1233488" y="2803525"/>
              <a:chExt cx="728663" cy="309563"/>
            </a:xfrm>
          </p:grpSpPr>
          <p:sp>
            <p:nvSpPr>
              <p:cNvPr id="135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5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07" name="Group 1306"/>
            <p:cNvGrpSpPr/>
            <p:nvPr/>
          </p:nvGrpSpPr>
          <p:grpSpPr>
            <a:xfrm flipV="1">
              <a:off x="7378383" y="3273551"/>
              <a:ext cx="76200" cy="48768"/>
              <a:chOff x="1233488" y="2803525"/>
              <a:chExt cx="728663" cy="309563"/>
            </a:xfrm>
          </p:grpSpPr>
          <p:sp>
            <p:nvSpPr>
              <p:cNvPr id="135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5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08" name="Group 1307"/>
            <p:cNvGrpSpPr/>
            <p:nvPr/>
          </p:nvGrpSpPr>
          <p:grpSpPr>
            <a:xfrm flipV="1">
              <a:off x="5409978" y="3564258"/>
              <a:ext cx="76200" cy="48768"/>
              <a:chOff x="1233488" y="2803525"/>
              <a:chExt cx="728663" cy="309563"/>
            </a:xfrm>
          </p:grpSpPr>
          <p:sp>
            <p:nvSpPr>
              <p:cNvPr id="13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09" name="Group 1308"/>
            <p:cNvGrpSpPr/>
            <p:nvPr/>
          </p:nvGrpSpPr>
          <p:grpSpPr>
            <a:xfrm flipV="1">
              <a:off x="5368149" y="3411858"/>
              <a:ext cx="76200" cy="48768"/>
              <a:chOff x="1233488" y="2803525"/>
              <a:chExt cx="728663" cy="309563"/>
            </a:xfrm>
          </p:grpSpPr>
          <p:sp>
            <p:nvSpPr>
              <p:cNvPr id="13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10" name="Group 1309"/>
            <p:cNvGrpSpPr/>
            <p:nvPr/>
          </p:nvGrpSpPr>
          <p:grpSpPr>
            <a:xfrm flipV="1">
              <a:off x="5670632" y="3259728"/>
              <a:ext cx="76200" cy="48768"/>
              <a:chOff x="1233488" y="2803525"/>
              <a:chExt cx="728663" cy="309563"/>
            </a:xfrm>
          </p:grpSpPr>
          <p:sp>
            <p:nvSpPr>
              <p:cNvPr id="134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4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11" name="Group 1310"/>
            <p:cNvGrpSpPr/>
            <p:nvPr/>
          </p:nvGrpSpPr>
          <p:grpSpPr>
            <a:xfrm flipV="1">
              <a:off x="5411114" y="3210576"/>
              <a:ext cx="76200" cy="48768"/>
              <a:chOff x="1233488" y="2803525"/>
              <a:chExt cx="728663" cy="309563"/>
            </a:xfrm>
          </p:grpSpPr>
          <p:sp>
            <p:nvSpPr>
              <p:cNvPr id="134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12" name="Group 1311"/>
            <p:cNvGrpSpPr/>
            <p:nvPr/>
          </p:nvGrpSpPr>
          <p:grpSpPr>
            <a:xfrm flipV="1">
              <a:off x="7269279" y="3579639"/>
              <a:ext cx="76200" cy="48768"/>
              <a:chOff x="1233488" y="2803525"/>
              <a:chExt cx="728663" cy="309563"/>
            </a:xfrm>
          </p:grpSpPr>
          <p:sp>
            <p:nvSpPr>
              <p:cNvPr id="134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4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13" name="Group 1312"/>
            <p:cNvGrpSpPr/>
            <p:nvPr/>
          </p:nvGrpSpPr>
          <p:grpSpPr>
            <a:xfrm flipV="1">
              <a:off x="7293766" y="3418034"/>
              <a:ext cx="76200" cy="48768"/>
              <a:chOff x="1233488" y="2803525"/>
              <a:chExt cx="728663" cy="309563"/>
            </a:xfrm>
          </p:grpSpPr>
          <p:sp>
            <p:nvSpPr>
              <p:cNvPr id="13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14" name="Group 1313"/>
            <p:cNvGrpSpPr/>
            <p:nvPr/>
          </p:nvGrpSpPr>
          <p:grpSpPr>
            <a:xfrm flipV="1">
              <a:off x="6933597" y="4311445"/>
              <a:ext cx="76200" cy="48768"/>
              <a:chOff x="1233488" y="2803525"/>
              <a:chExt cx="728663" cy="309563"/>
            </a:xfrm>
          </p:grpSpPr>
          <p:sp>
            <p:nvSpPr>
              <p:cNvPr id="133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3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15" name="Group 1314"/>
            <p:cNvGrpSpPr/>
            <p:nvPr/>
          </p:nvGrpSpPr>
          <p:grpSpPr>
            <a:xfrm flipV="1">
              <a:off x="6615799" y="4063259"/>
              <a:ext cx="76200" cy="48768"/>
              <a:chOff x="1233488" y="2803525"/>
              <a:chExt cx="728663" cy="309563"/>
            </a:xfrm>
          </p:grpSpPr>
          <p:sp>
            <p:nvSpPr>
              <p:cNvPr id="133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3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16" name="Group 1315"/>
            <p:cNvGrpSpPr/>
            <p:nvPr/>
          </p:nvGrpSpPr>
          <p:grpSpPr>
            <a:xfrm flipV="1">
              <a:off x="6891261" y="4084580"/>
              <a:ext cx="76200" cy="48768"/>
              <a:chOff x="1233488" y="2803525"/>
              <a:chExt cx="728663" cy="309563"/>
            </a:xfrm>
          </p:grpSpPr>
          <p:sp>
            <p:nvSpPr>
              <p:cNvPr id="133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3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17" name="Group 1316"/>
            <p:cNvGrpSpPr/>
            <p:nvPr/>
          </p:nvGrpSpPr>
          <p:grpSpPr>
            <a:xfrm flipV="1">
              <a:off x="6942686" y="3959351"/>
              <a:ext cx="76200" cy="48768"/>
              <a:chOff x="1233488" y="2803525"/>
              <a:chExt cx="728663" cy="309563"/>
            </a:xfrm>
          </p:grpSpPr>
          <p:sp>
            <p:nvSpPr>
              <p:cNvPr id="133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3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pic>
          <p:nvPicPr>
            <p:cNvPr id="131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V="1">
              <a:off x="7171629" y="4312443"/>
              <a:ext cx="85725" cy="55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319" name="Group 1318"/>
            <p:cNvGrpSpPr/>
            <p:nvPr/>
          </p:nvGrpSpPr>
          <p:grpSpPr>
            <a:xfrm flipV="1">
              <a:off x="7085997" y="4159045"/>
              <a:ext cx="76200" cy="48768"/>
              <a:chOff x="1233488" y="2803525"/>
              <a:chExt cx="728663" cy="309563"/>
            </a:xfrm>
          </p:grpSpPr>
          <p:sp>
            <p:nvSpPr>
              <p:cNvPr id="133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3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20" name="Group 1319"/>
            <p:cNvGrpSpPr/>
            <p:nvPr/>
          </p:nvGrpSpPr>
          <p:grpSpPr>
            <a:xfrm flipV="1">
              <a:off x="7238397" y="4006645"/>
              <a:ext cx="76200" cy="48768"/>
              <a:chOff x="1233488" y="2803525"/>
              <a:chExt cx="728663" cy="309563"/>
            </a:xfrm>
          </p:grpSpPr>
          <p:sp>
            <p:nvSpPr>
              <p:cNvPr id="132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2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21" name="Group 1320"/>
            <p:cNvGrpSpPr/>
            <p:nvPr/>
          </p:nvGrpSpPr>
          <p:grpSpPr>
            <a:xfrm flipV="1">
              <a:off x="7095086" y="3806951"/>
              <a:ext cx="76200" cy="48768"/>
              <a:chOff x="1233488" y="2803525"/>
              <a:chExt cx="728663" cy="309563"/>
            </a:xfrm>
          </p:grpSpPr>
          <p:sp>
            <p:nvSpPr>
              <p:cNvPr id="132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2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22" name="Group 1321"/>
            <p:cNvGrpSpPr/>
            <p:nvPr/>
          </p:nvGrpSpPr>
          <p:grpSpPr>
            <a:xfrm flipV="1">
              <a:off x="7390797" y="3854245"/>
              <a:ext cx="76200" cy="48768"/>
              <a:chOff x="1233488" y="2803525"/>
              <a:chExt cx="728663" cy="309563"/>
            </a:xfrm>
          </p:grpSpPr>
          <p:sp>
            <p:nvSpPr>
              <p:cNvPr id="132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2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323" name="Rectangle 1322"/>
            <p:cNvSpPr/>
            <p:nvPr/>
          </p:nvSpPr>
          <p:spPr>
            <a:xfrm flipV="1">
              <a:off x="5272398" y="2983611"/>
              <a:ext cx="2309279" cy="1512189"/>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74" name="Group 1873"/>
            <p:cNvGrpSpPr/>
            <p:nvPr/>
          </p:nvGrpSpPr>
          <p:grpSpPr>
            <a:xfrm>
              <a:off x="6043021" y="4112027"/>
              <a:ext cx="274320" cy="182880"/>
              <a:chOff x="3330321" y="3388614"/>
              <a:chExt cx="274320" cy="182880"/>
            </a:xfrm>
          </p:grpSpPr>
          <p:grpSp>
            <p:nvGrpSpPr>
              <p:cNvPr id="1875" name="Group 1874"/>
              <p:cNvGrpSpPr/>
              <p:nvPr/>
            </p:nvGrpSpPr>
            <p:grpSpPr>
              <a:xfrm>
                <a:off x="3352800" y="3505201"/>
                <a:ext cx="76200" cy="48768"/>
                <a:chOff x="1233488" y="2803525"/>
                <a:chExt cx="728663" cy="309563"/>
              </a:xfrm>
            </p:grpSpPr>
            <p:sp>
              <p:nvSpPr>
                <p:cNvPr id="189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9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76" name="Group 1875"/>
              <p:cNvGrpSpPr/>
              <p:nvPr/>
            </p:nvGrpSpPr>
            <p:grpSpPr>
              <a:xfrm>
                <a:off x="3429000" y="3505200"/>
                <a:ext cx="76200" cy="48768"/>
                <a:chOff x="1233488" y="2803525"/>
                <a:chExt cx="728663" cy="309563"/>
              </a:xfrm>
            </p:grpSpPr>
            <p:sp>
              <p:nvSpPr>
                <p:cNvPr id="189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9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77" name="Group 1876"/>
              <p:cNvGrpSpPr/>
              <p:nvPr/>
            </p:nvGrpSpPr>
            <p:grpSpPr>
              <a:xfrm>
                <a:off x="3429000" y="3406902"/>
                <a:ext cx="76200" cy="48768"/>
                <a:chOff x="1233488" y="2803525"/>
                <a:chExt cx="728663" cy="309563"/>
              </a:xfrm>
            </p:grpSpPr>
            <p:sp>
              <p:nvSpPr>
                <p:cNvPr id="188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9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78" name="Group 1877"/>
              <p:cNvGrpSpPr/>
              <p:nvPr/>
            </p:nvGrpSpPr>
            <p:grpSpPr>
              <a:xfrm>
                <a:off x="3505200" y="3505200"/>
                <a:ext cx="76200" cy="48768"/>
                <a:chOff x="1233488" y="2803525"/>
                <a:chExt cx="728663" cy="309563"/>
              </a:xfrm>
            </p:grpSpPr>
            <p:sp>
              <p:nvSpPr>
                <p:cNvPr id="188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8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79" name="Group 1878"/>
              <p:cNvGrpSpPr/>
              <p:nvPr/>
            </p:nvGrpSpPr>
            <p:grpSpPr>
              <a:xfrm>
                <a:off x="3390896" y="3456432"/>
                <a:ext cx="76200" cy="48768"/>
                <a:chOff x="1233488" y="2803525"/>
                <a:chExt cx="728663" cy="309563"/>
              </a:xfrm>
            </p:grpSpPr>
            <p:sp>
              <p:nvSpPr>
                <p:cNvPr id="188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8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80" name="Group 1879"/>
              <p:cNvGrpSpPr/>
              <p:nvPr/>
            </p:nvGrpSpPr>
            <p:grpSpPr>
              <a:xfrm>
                <a:off x="3467096" y="3456432"/>
                <a:ext cx="76200" cy="48768"/>
                <a:chOff x="1233488" y="2803525"/>
                <a:chExt cx="728663" cy="309563"/>
              </a:xfrm>
            </p:grpSpPr>
            <p:sp>
              <p:nvSpPr>
                <p:cNvPr id="188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8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881" name="Rectangle 1880"/>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82" name="Rectangle 1881"/>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95" name="Group 1894"/>
            <p:cNvGrpSpPr/>
            <p:nvPr/>
          </p:nvGrpSpPr>
          <p:grpSpPr>
            <a:xfrm flipV="1">
              <a:off x="5553453" y="4025457"/>
              <a:ext cx="274320" cy="182880"/>
              <a:chOff x="3330321" y="3388614"/>
              <a:chExt cx="274320" cy="182880"/>
            </a:xfrm>
          </p:grpSpPr>
          <p:grpSp>
            <p:nvGrpSpPr>
              <p:cNvPr id="1896" name="Group 1895"/>
              <p:cNvGrpSpPr/>
              <p:nvPr/>
            </p:nvGrpSpPr>
            <p:grpSpPr>
              <a:xfrm>
                <a:off x="3352800" y="3505201"/>
                <a:ext cx="76200" cy="48768"/>
                <a:chOff x="1233488" y="2803525"/>
                <a:chExt cx="728663" cy="309563"/>
              </a:xfrm>
            </p:grpSpPr>
            <p:sp>
              <p:nvSpPr>
                <p:cNvPr id="191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1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97" name="Group 1896"/>
              <p:cNvGrpSpPr/>
              <p:nvPr/>
            </p:nvGrpSpPr>
            <p:grpSpPr>
              <a:xfrm>
                <a:off x="3429000" y="3505200"/>
                <a:ext cx="76200" cy="48768"/>
                <a:chOff x="1233488" y="2803525"/>
                <a:chExt cx="728663" cy="309563"/>
              </a:xfrm>
            </p:grpSpPr>
            <p:sp>
              <p:nvSpPr>
                <p:cNvPr id="191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1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98" name="Group 1897"/>
              <p:cNvGrpSpPr/>
              <p:nvPr/>
            </p:nvGrpSpPr>
            <p:grpSpPr>
              <a:xfrm>
                <a:off x="3429000" y="3406902"/>
                <a:ext cx="76200" cy="48768"/>
                <a:chOff x="1233488" y="2803525"/>
                <a:chExt cx="728663" cy="309563"/>
              </a:xfrm>
            </p:grpSpPr>
            <p:sp>
              <p:nvSpPr>
                <p:cNvPr id="19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99" name="Group 1898"/>
              <p:cNvGrpSpPr/>
              <p:nvPr/>
            </p:nvGrpSpPr>
            <p:grpSpPr>
              <a:xfrm>
                <a:off x="3505200" y="3505200"/>
                <a:ext cx="76200" cy="48768"/>
                <a:chOff x="1233488" y="2803525"/>
                <a:chExt cx="728663" cy="309563"/>
              </a:xfrm>
            </p:grpSpPr>
            <p:sp>
              <p:nvSpPr>
                <p:cNvPr id="190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0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00" name="Group 1899"/>
              <p:cNvGrpSpPr/>
              <p:nvPr/>
            </p:nvGrpSpPr>
            <p:grpSpPr>
              <a:xfrm>
                <a:off x="3390896" y="3456432"/>
                <a:ext cx="76200" cy="48768"/>
                <a:chOff x="1233488" y="2803525"/>
                <a:chExt cx="728663" cy="309563"/>
              </a:xfrm>
            </p:grpSpPr>
            <p:sp>
              <p:nvSpPr>
                <p:cNvPr id="190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0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01" name="Group 1900"/>
              <p:cNvGrpSpPr/>
              <p:nvPr/>
            </p:nvGrpSpPr>
            <p:grpSpPr>
              <a:xfrm>
                <a:off x="3467096" y="3456432"/>
                <a:ext cx="76200" cy="48768"/>
                <a:chOff x="1233488" y="2803525"/>
                <a:chExt cx="728663" cy="309563"/>
              </a:xfrm>
            </p:grpSpPr>
            <p:sp>
              <p:nvSpPr>
                <p:cNvPr id="190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0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902" name="Rectangle 1901"/>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03" name="Rectangle 1902"/>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16" name="Group 1915"/>
            <p:cNvGrpSpPr/>
            <p:nvPr/>
          </p:nvGrpSpPr>
          <p:grpSpPr>
            <a:xfrm flipV="1">
              <a:off x="6210661" y="3809999"/>
              <a:ext cx="274320" cy="182880"/>
              <a:chOff x="3330321" y="3388614"/>
              <a:chExt cx="274320" cy="182880"/>
            </a:xfrm>
          </p:grpSpPr>
          <p:grpSp>
            <p:nvGrpSpPr>
              <p:cNvPr id="1917" name="Group 1916"/>
              <p:cNvGrpSpPr/>
              <p:nvPr/>
            </p:nvGrpSpPr>
            <p:grpSpPr>
              <a:xfrm>
                <a:off x="3352800" y="3505201"/>
                <a:ext cx="76200" cy="48768"/>
                <a:chOff x="1233488" y="2803525"/>
                <a:chExt cx="728663" cy="309563"/>
              </a:xfrm>
            </p:grpSpPr>
            <p:sp>
              <p:nvSpPr>
                <p:cNvPr id="193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3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18" name="Group 1917"/>
              <p:cNvGrpSpPr/>
              <p:nvPr/>
            </p:nvGrpSpPr>
            <p:grpSpPr>
              <a:xfrm>
                <a:off x="3429000" y="3505200"/>
                <a:ext cx="76200" cy="48768"/>
                <a:chOff x="1233488" y="2803525"/>
                <a:chExt cx="728663" cy="309563"/>
              </a:xfrm>
            </p:grpSpPr>
            <p:sp>
              <p:nvSpPr>
                <p:cNvPr id="193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3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19" name="Group 1918"/>
              <p:cNvGrpSpPr/>
              <p:nvPr/>
            </p:nvGrpSpPr>
            <p:grpSpPr>
              <a:xfrm>
                <a:off x="3429000" y="3406902"/>
                <a:ext cx="76200" cy="48768"/>
                <a:chOff x="1233488" y="2803525"/>
                <a:chExt cx="728663" cy="309563"/>
              </a:xfrm>
            </p:grpSpPr>
            <p:sp>
              <p:nvSpPr>
                <p:cNvPr id="193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3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20" name="Group 1919"/>
              <p:cNvGrpSpPr/>
              <p:nvPr/>
            </p:nvGrpSpPr>
            <p:grpSpPr>
              <a:xfrm>
                <a:off x="3505200" y="3505200"/>
                <a:ext cx="76200" cy="48768"/>
                <a:chOff x="1233488" y="2803525"/>
                <a:chExt cx="728663" cy="309563"/>
              </a:xfrm>
            </p:grpSpPr>
            <p:sp>
              <p:nvSpPr>
                <p:cNvPr id="192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3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21" name="Group 1920"/>
              <p:cNvGrpSpPr/>
              <p:nvPr/>
            </p:nvGrpSpPr>
            <p:grpSpPr>
              <a:xfrm>
                <a:off x="3390896" y="3456432"/>
                <a:ext cx="76200" cy="48768"/>
                <a:chOff x="1233488" y="2803525"/>
                <a:chExt cx="728663" cy="309563"/>
              </a:xfrm>
            </p:grpSpPr>
            <p:sp>
              <p:nvSpPr>
                <p:cNvPr id="192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2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22" name="Group 1921"/>
              <p:cNvGrpSpPr/>
              <p:nvPr/>
            </p:nvGrpSpPr>
            <p:grpSpPr>
              <a:xfrm>
                <a:off x="3467096" y="3456432"/>
                <a:ext cx="76200" cy="48768"/>
                <a:chOff x="1233488" y="2803525"/>
                <a:chExt cx="728663" cy="309563"/>
              </a:xfrm>
            </p:grpSpPr>
            <p:sp>
              <p:nvSpPr>
                <p:cNvPr id="192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2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923" name="Rectangle 1922"/>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24" name="Rectangle 1923"/>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37" name="Group 1936"/>
            <p:cNvGrpSpPr/>
            <p:nvPr/>
          </p:nvGrpSpPr>
          <p:grpSpPr>
            <a:xfrm>
              <a:off x="6868512" y="3369834"/>
              <a:ext cx="274320" cy="182880"/>
              <a:chOff x="3330321" y="3388614"/>
              <a:chExt cx="274320" cy="182880"/>
            </a:xfrm>
          </p:grpSpPr>
          <p:grpSp>
            <p:nvGrpSpPr>
              <p:cNvPr id="1938" name="Group 1937"/>
              <p:cNvGrpSpPr/>
              <p:nvPr/>
            </p:nvGrpSpPr>
            <p:grpSpPr>
              <a:xfrm>
                <a:off x="3352800" y="3505201"/>
                <a:ext cx="76200" cy="48768"/>
                <a:chOff x="1233488" y="2803525"/>
                <a:chExt cx="728663" cy="309563"/>
              </a:xfrm>
            </p:grpSpPr>
            <p:sp>
              <p:nvSpPr>
                <p:cNvPr id="195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5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39" name="Group 1938"/>
              <p:cNvGrpSpPr/>
              <p:nvPr/>
            </p:nvGrpSpPr>
            <p:grpSpPr>
              <a:xfrm>
                <a:off x="3429000" y="3505200"/>
                <a:ext cx="76200" cy="48768"/>
                <a:chOff x="1233488" y="2803525"/>
                <a:chExt cx="728663" cy="309563"/>
              </a:xfrm>
            </p:grpSpPr>
            <p:sp>
              <p:nvSpPr>
                <p:cNvPr id="195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5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40" name="Group 1939"/>
              <p:cNvGrpSpPr/>
              <p:nvPr/>
            </p:nvGrpSpPr>
            <p:grpSpPr>
              <a:xfrm>
                <a:off x="3429000" y="3406902"/>
                <a:ext cx="76200" cy="48768"/>
                <a:chOff x="1233488" y="2803525"/>
                <a:chExt cx="728663" cy="309563"/>
              </a:xfrm>
            </p:grpSpPr>
            <p:sp>
              <p:nvSpPr>
                <p:cNvPr id="195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5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41" name="Group 1940"/>
              <p:cNvGrpSpPr/>
              <p:nvPr/>
            </p:nvGrpSpPr>
            <p:grpSpPr>
              <a:xfrm>
                <a:off x="3505200" y="3505200"/>
                <a:ext cx="76200" cy="48768"/>
                <a:chOff x="1233488" y="2803525"/>
                <a:chExt cx="728663" cy="309563"/>
              </a:xfrm>
            </p:grpSpPr>
            <p:sp>
              <p:nvSpPr>
                <p:cNvPr id="19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42" name="Group 1941"/>
              <p:cNvGrpSpPr/>
              <p:nvPr/>
            </p:nvGrpSpPr>
            <p:grpSpPr>
              <a:xfrm>
                <a:off x="3390896" y="3456432"/>
                <a:ext cx="76200" cy="48768"/>
                <a:chOff x="1233488" y="2803525"/>
                <a:chExt cx="728663" cy="309563"/>
              </a:xfrm>
            </p:grpSpPr>
            <p:sp>
              <p:nvSpPr>
                <p:cNvPr id="19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43" name="Group 1942"/>
              <p:cNvGrpSpPr/>
              <p:nvPr/>
            </p:nvGrpSpPr>
            <p:grpSpPr>
              <a:xfrm>
                <a:off x="3467096" y="3456432"/>
                <a:ext cx="76200" cy="48768"/>
                <a:chOff x="1233488" y="2803525"/>
                <a:chExt cx="728663" cy="309563"/>
              </a:xfrm>
            </p:grpSpPr>
            <p:sp>
              <p:nvSpPr>
                <p:cNvPr id="194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4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944" name="Rectangle 1943"/>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45" name="Rectangle 1944"/>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58" name="Group 1957"/>
            <p:cNvGrpSpPr/>
            <p:nvPr/>
          </p:nvGrpSpPr>
          <p:grpSpPr>
            <a:xfrm>
              <a:off x="7193779" y="3659876"/>
              <a:ext cx="274320" cy="182880"/>
              <a:chOff x="3330321" y="3388614"/>
              <a:chExt cx="274320" cy="182880"/>
            </a:xfrm>
          </p:grpSpPr>
          <p:grpSp>
            <p:nvGrpSpPr>
              <p:cNvPr id="1959" name="Group 1958"/>
              <p:cNvGrpSpPr/>
              <p:nvPr/>
            </p:nvGrpSpPr>
            <p:grpSpPr>
              <a:xfrm>
                <a:off x="3352800" y="3505201"/>
                <a:ext cx="76200" cy="48768"/>
                <a:chOff x="1233488" y="2803525"/>
                <a:chExt cx="728663" cy="309563"/>
              </a:xfrm>
            </p:grpSpPr>
            <p:sp>
              <p:nvSpPr>
                <p:cNvPr id="197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7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60" name="Group 1959"/>
              <p:cNvGrpSpPr/>
              <p:nvPr/>
            </p:nvGrpSpPr>
            <p:grpSpPr>
              <a:xfrm>
                <a:off x="3429000" y="3505200"/>
                <a:ext cx="76200" cy="48768"/>
                <a:chOff x="1233488" y="2803525"/>
                <a:chExt cx="728663" cy="309563"/>
              </a:xfrm>
            </p:grpSpPr>
            <p:sp>
              <p:nvSpPr>
                <p:cNvPr id="197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7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61" name="Group 1960"/>
              <p:cNvGrpSpPr/>
              <p:nvPr/>
            </p:nvGrpSpPr>
            <p:grpSpPr>
              <a:xfrm>
                <a:off x="3429000" y="3406902"/>
                <a:ext cx="76200" cy="48768"/>
                <a:chOff x="1233488" y="2803525"/>
                <a:chExt cx="728663" cy="309563"/>
              </a:xfrm>
            </p:grpSpPr>
            <p:sp>
              <p:nvSpPr>
                <p:cNvPr id="197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7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62" name="Group 1961"/>
              <p:cNvGrpSpPr/>
              <p:nvPr/>
            </p:nvGrpSpPr>
            <p:grpSpPr>
              <a:xfrm>
                <a:off x="3505200" y="3505200"/>
                <a:ext cx="76200" cy="48768"/>
                <a:chOff x="1233488" y="2803525"/>
                <a:chExt cx="728663" cy="309563"/>
              </a:xfrm>
            </p:grpSpPr>
            <p:sp>
              <p:nvSpPr>
                <p:cNvPr id="197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7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63" name="Group 1962"/>
              <p:cNvGrpSpPr/>
              <p:nvPr/>
            </p:nvGrpSpPr>
            <p:grpSpPr>
              <a:xfrm>
                <a:off x="3390896" y="3456432"/>
                <a:ext cx="76200" cy="48768"/>
                <a:chOff x="1233488" y="2803525"/>
                <a:chExt cx="728663" cy="309563"/>
              </a:xfrm>
            </p:grpSpPr>
            <p:sp>
              <p:nvSpPr>
                <p:cNvPr id="196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7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64" name="Group 1963"/>
              <p:cNvGrpSpPr/>
              <p:nvPr/>
            </p:nvGrpSpPr>
            <p:grpSpPr>
              <a:xfrm>
                <a:off x="3467096" y="3456432"/>
                <a:ext cx="76200" cy="48768"/>
                <a:chOff x="1233488" y="2803525"/>
                <a:chExt cx="728663" cy="309563"/>
              </a:xfrm>
            </p:grpSpPr>
            <p:sp>
              <p:nvSpPr>
                <p:cNvPr id="196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6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965" name="Rectangle 1964"/>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66" name="Rectangle 1965"/>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79" name="Group 1978"/>
            <p:cNvGrpSpPr/>
            <p:nvPr/>
          </p:nvGrpSpPr>
          <p:grpSpPr>
            <a:xfrm flipV="1">
              <a:off x="6609978" y="4204624"/>
              <a:ext cx="274320" cy="182880"/>
              <a:chOff x="3330321" y="3388614"/>
              <a:chExt cx="274320" cy="182880"/>
            </a:xfrm>
          </p:grpSpPr>
          <p:grpSp>
            <p:nvGrpSpPr>
              <p:cNvPr id="1980" name="Group 1979"/>
              <p:cNvGrpSpPr/>
              <p:nvPr/>
            </p:nvGrpSpPr>
            <p:grpSpPr>
              <a:xfrm>
                <a:off x="3352800" y="3505201"/>
                <a:ext cx="76200" cy="48768"/>
                <a:chOff x="1233488" y="2803525"/>
                <a:chExt cx="728663" cy="309563"/>
              </a:xfrm>
            </p:grpSpPr>
            <p:sp>
              <p:nvSpPr>
                <p:cNvPr id="212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2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81" name="Group 1980"/>
              <p:cNvGrpSpPr/>
              <p:nvPr/>
            </p:nvGrpSpPr>
            <p:grpSpPr>
              <a:xfrm>
                <a:off x="3429000" y="3505200"/>
                <a:ext cx="76200" cy="48768"/>
                <a:chOff x="1233488" y="2803525"/>
                <a:chExt cx="728663" cy="309563"/>
              </a:xfrm>
            </p:grpSpPr>
            <p:sp>
              <p:nvSpPr>
                <p:cNvPr id="212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2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12" name="Group 2111"/>
              <p:cNvGrpSpPr/>
              <p:nvPr/>
            </p:nvGrpSpPr>
            <p:grpSpPr>
              <a:xfrm>
                <a:off x="3429000" y="3406902"/>
                <a:ext cx="76200" cy="48768"/>
                <a:chOff x="1233488" y="2803525"/>
                <a:chExt cx="728663" cy="309563"/>
              </a:xfrm>
            </p:grpSpPr>
            <p:sp>
              <p:nvSpPr>
                <p:cNvPr id="212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2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13" name="Group 2112"/>
              <p:cNvGrpSpPr/>
              <p:nvPr/>
            </p:nvGrpSpPr>
            <p:grpSpPr>
              <a:xfrm>
                <a:off x="3505200" y="3505200"/>
                <a:ext cx="76200" cy="48768"/>
                <a:chOff x="1233488" y="2803525"/>
                <a:chExt cx="728663" cy="309563"/>
              </a:xfrm>
            </p:grpSpPr>
            <p:sp>
              <p:nvSpPr>
                <p:cNvPr id="212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2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14" name="Group 2113"/>
              <p:cNvGrpSpPr/>
              <p:nvPr/>
            </p:nvGrpSpPr>
            <p:grpSpPr>
              <a:xfrm>
                <a:off x="3390896" y="3456432"/>
                <a:ext cx="76200" cy="48768"/>
                <a:chOff x="1233488" y="2803525"/>
                <a:chExt cx="728663" cy="309563"/>
              </a:xfrm>
            </p:grpSpPr>
            <p:sp>
              <p:nvSpPr>
                <p:cNvPr id="21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15" name="Group 2114"/>
              <p:cNvGrpSpPr/>
              <p:nvPr/>
            </p:nvGrpSpPr>
            <p:grpSpPr>
              <a:xfrm>
                <a:off x="3467096" y="3456432"/>
                <a:ext cx="76200" cy="48768"/>
                <a:chOff x="1233488" y="2803525"/>
                <a:chExt cx="728663" cy="309563"/>
              </a:xfrm>
            </p:grpSpPr>
            <p:sp>
              <p:nvSpPr>
                <p:cNvPr id="211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1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116" name="Rectangle 2115"/>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17" name="Rectangle 2116"/>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30" name="Group 2129"/>
            <p:cNvGrpSpPr/>
            <p:nvPr/>
          </p:nvGrpSpPr>
          <p:grpSpPr>
            <a:xfrm flipV="1">
              <a:off x="5779561" y="3425082"/>
              <a:ext cx="274320" cy="182880"/>
              <a:chOff x="3330321" y="3388614"/>
              <a:chExt cx="274320" cy="182880"/>
            </a:xfrm>
          </p:grpSpPr>
          <p:grpSp>
            <p:nvGrpSpPr>
              <p:cNvPr id="2131" name="Group 2130"/>
              <p:cNvGrpSpPr/>
              <p:nvPr/>
            </p:nvGrpSpPr>
            <p:grpSpPr>
              <a:xfrm>
                <a:off x="3352800" y="3505201"/>
                <a:ext cx="76200" cy="48768"/>
                <a:chOff x="1233488" y="2803525"/>
                <a:chExt cx="728663" cy="309563"/>
              </a:xfrm>
            </p:grpSpPr>
            <p:sp>
              <p:nvSpPr>
                <p:cNvPr id="214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5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32" name="Group 2131"/>
              <p:cNvGrpSpPr/>
              <p:nvPr/>
            </p:nvGrpSpPr>
            <p:grpSpPr>
              <a:xfrm>
                <a:off x="3429000" y="3505200"/>
                <a:ext cx="76200" cy="48768"/>
                <a:chOff x="1233488" y="2803525"/>
                <a:chExt cx="728663" cy="309563"/>
              </a:xfrm>
            </p:grpSpPr>
            <p:sp>
              <p:nvSpPr>
                <p:cNvPr id="214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4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33" name="Group 2132"/>
              <p:cNvGrpSpPr/>
              <p:nvPr/>
            </p:nvGrpSpPr>
            <p:grpSpPr>
              <a:xfrm>
                <a:off x="3429000" y="3406902"/>
                <a:ext cx="76200" cy="48768"/>
                <a:chOff x="1233488" y="2803525"/>
                <a:chExt cx="728663" cy="309563"/>
              </a:xfrm>
            </p:grpSpPr>
            <p:sp>
              <p:nvSpPr>
                <p:cNvPr id="214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4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34" name="Group 2133"/>
              <p:cNvGrpSpPr/>
              <p:nvPr/>
            </p:nvGrpSpPr>
            <p:grpSpPr>
              <a:xfrm>
                <a:off x="3505200" y="3505200"/>
                <a:ext cx="76200" cy="48768"/>
                <a:chOff x="1233488" y="2803525"/>
                <a:chExt cx="728663" cy="309563"/>
              </a:xfrm>
            </p:grpSpPr>
            <p:sp>
              <p:nvSpPr>
                <p:cNvPr id="214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4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35" name="Group 2134"/>
              <p:cNvGrpSpPr/>
              <p:nvPr/>
            </p:nvGrpSpPr>
            <p:grpSpPr>
              <a:xfrm>
                <a:off x="3390896" y="3456432"/>
                <a:ext cx="76200" cy="48768"/>
                <a:chOff x="1233488" y="2803525"/>
                <a:chExt cx="728663" cy="309563"/>
              </a:xfrm>
            </p:grpSpPr>
            <p:sp>
              <p:nvSpPr>
                <p:cNvPr id="214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4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36" name="Group 2135"/>
              <p:cNvGrpSpPr/>
              <p:nvPr/>
            </p:nvGrpSpPr>
            <p:grpSpPr>
              <a:xfrm>
                <a:off x="3467096" y="3456432"/>
                <a:ext cx="76200" cy="48768"/>
                <a:chOff x="1233488" y="2803525"/>
                <a:chExt cx="728663" cy="309563"/>
              </a:xfrm>
            </p:grpSpPr>
            <p:sp>
              <p:nvSpPr>
                <p:cNvPr id="213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4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137" name="Rectangle 2136"/>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38" name="Rectangle 2137"/>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51" name="Group 2150"/>
            <p:cNvGrpSpPr/>
            <p:nvPr/>
          </p:nvGrpSpPr>
          <p:grpSpPr>
            <a:xfrm flipV="1">
              <a:off x="5784656" y="3178704"/>
              <a:ext cx="274320" cy="182880"/>
              <a:chOff x="3330321" y="3388614"/>
              <a:chExt cx="274320" cy="182880"/>
            </a:xfrm>
          </p:grpSpPr>
          <p:grpSp>
            <p:nvGrpSpPr>
              <p:cNvPr id="2152" name="Group 2151"/>
              <p:cNvGrpSpPr/>
              <p:nvPr/>
            </p:nvGrpSpPr>
            <p:grpSpPr>
              <a:xfrm>
                <a:off x="3352800" y="3505201"/>
                <a:ext cx="76200" cy="48768"/>
                <a:chOff x="1233488" y="2803525"/>
                <a:chExt cx="728663" cy="309563"/>
              </a:xfrm>
            </p:grpSpPr>
            <p:sp>
              <p:nvSpPr>
                <p:cNvPr id="21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53" name="Group 2152"/>
              <p:cNvGrpSpPr/>
              <p:nvPr/>
            </p:nvGrpSpPr>
            <p:grpSpPr>
              <a:xfrm>
                <a:off x="3429000" y="3505200"/>
                <a:ext cx="76200" cy="48768"/>
                <a:chOff x="1233488" y="2803525"/>
                <a:chExt cx="728663" cy="309563"/>
              </a:xfrm>
            </p:grpSpPr>
            <p:sp>
              <p:nvSpPr>
                <p:cNvPr id="216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6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54" name="Group 2153"/>
              <p:cNvGrpSpPr/>
              <p:nvPr/>
            </p:nvGrpSpPr>
            <p:grpSpPr>
              <a:xfrm>
                <a:off x="3429000" y="3406902"/>
                <a:ext cx="76200" cy="48768"/>
                <a:chOff x="1233488" y="2803525"/>
                <a:chExt cx="728663" cy="309563"/>
              </a:xfrm>
            </p:grpSpPr>
            <p:sp>
              <p:nvSpPr>
                <p:cNvPr id="216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6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55" name="Group 2154"/>
              <p:cNvGrpSpPr/>
              <p:nvPr/>
            </p:nvGrpSpPr>
            <p:grpSpPr>
              <a:xfrm>
                <a:off x="3505200" y="3505200"/>
                <a:ext cx="76200" cy="48768"/>
                <a:chOff x="1233488" y="2803525"/>
                <a:chExt cx="728663" cy="309563"/>
              </a:xfrm>
            </p:grpSpPr>
            <p:sp>
              <p:nvSpPr>
                <p:cNvPr id="216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6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56" name="Group 2155"/>
              <p:cNvGrpSpPr/>
              <p:nvPr/>
            </p:nvGrpSpPr>
            <p:grpSpPr>
              <a:xfrm>
                <a:off x="3390896" y="3456432"/>
                <a:ext cx="76200" cy="48768"/>
                <a:chOff x="1233488" y="2803525"/>
                <a:chExt cx="728663" cy="309563"/>
              </a:xfrm>
            </p:grpSpPr>
            <p:sp>
              <p:nvSpPr>
                <p:cNvPr id="216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6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57" name="Group 2156"/>
              <p:cNvGrpSpPr/>
              <p:nvPr/>
            </p:nvGrpSpPr>
            <p:grpSpPr>
              <a:xfrm>
                <a:off x="3467096" y="3456432"/>
                <a:ext cx="76200" cy="48768"/>
                <a:chOff x="1233488" y="2803525"/>
                <a:chExt cx="728663" cy="309563"/>
              </a:xfrm>
            </p:grpSpPr>
            <p:sp>
              <p:nvSpPr>
                <p:cNvPr id="21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158" name="Rectangle 215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59" name="Rectangle 215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172" name="Rectangle 2171"/>
            <p:cNvSpPr/>
            <p:nvPr/>
          </p:nvSpPr>
          <p:spPr>
            <a:xfrm flipV="1">
              <a:off x="5050224" y="2375700"/>
              <a:ext cx="3636576" cy="2806087"/>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 name="Group 8"/>
            <p:cNvGrpSpPr/>
            <p:nvPr/>
          </p:nvGrpSpPr>
          <p:grpSpPr>
            <a:xfrm flipV="1">
              <a:off x="7620000" y="3108119"/>
              <a:ext cx="919466" cy="1315632"/>
              <a:chOff x="1241399" y="3946092"/>
              <a:chExt cx="919466" cy="1315632"/>
            </a:xfrm>
          </p:grpSpPr>
          <p:sp>
            <p:nvSpPr>
              <p:cNvPr id="2185" name="Rectangle 2184"/>
              <p:cNvSpPr/>
              <p:nvPr/>
            </p:nvSpPr>
            <p:spPr>
              <a:xfrm>
                <a:off x="1261715" y="4433291"/>
                <a:ext cx="844678" cy="566928"/>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86" name="Group 2185"/>
              <p:cNvGrpSpPr/>
              <p:nvPr/>
            </p:nvGrpSpPr>
            <p:grpSpPr>
              <a:xfrm>
                <a:off x="1499933" y="4780882"/>
                <a:ext cx="274320" cy="182880"/>
                <a:chOff x="3330321" y="3388614"/>
                <a:chExt cx="274320" cy="182880"/>
              </a:xfrm>
            </p:grpSpPr>
            <p:grpSp>
              <p:nvGrpSpPr>
                <p:cNvPr id="2425" name="Group 2424"/>
                <p:cNvGrpSpPr/>
                <p:nvPr/>
              </p:nvGrpSpPr>
              <p:grpSpPr>
                <a:xfrm>
                  <a:off x="3352800" y="3505201"/>
                  <a:ext cx="76200" cy="48768"/>
                  <a:chOff x="1233488" y="2803525"/>
                  <a:chExt cx="728663" cy="309563"/>
                </a:xfrm>
              </p:grpSpPr>
              <p:sp>
                <p:nvSpPr>
                  <p:cNvPr id="244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4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26" name="Group 2425"/>
                <p:cNvGrpSpPr/>
                <p:nvPr/>
              </p:nvGrpSpPr>
              <p:grpSpPr>
                <a:xfrm>
                  <a:off x="3429000" y="3505200"/>
                  <a:ext cx="76200" cy="48768"/>
                  <a:chOff x="1233488" y="2803525"/>
                  <a:chExt cx="728663" cy="309563"/>
                </a:xfrm>
              </p:grpSpPr>
              <p:sp>
                <p:nvSpPr>
                  <p:cNvPr id="244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4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27" name="Group 2426"/>
                <p:cNvGrpSpPr/>
                <p:nvPr/>
              </p:nvGrpSpPr>
              <p:grpSpPr>
                <a:xfrm>
                  <a:off x="3429000" y="3406902"/>
                  <a:ext cx="76200" cy="48768"/>
                  <a:chOff x="1233488" y="2803525"/>
                  <a:chExt cx="728663" cy="309563"/>
                </a:xfrm>
              </p:grpSpPr>
              <p:sp>
                <p:nvSpPr>
                  <p:cNvPr id="243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4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28" name="Group 2427"/>
                <p:cNvGrpSpPr/>
                <p:nvPr/>
              </p:nvGrpSpPr>
              <p:grpSpPr>
                <a:xfrm>
                  <a:off x="3505200" y="3505200"/>
                  <a:ext cx="76200" cy="48768"/>
                  <a:chOff x="1233488" y="2803525"/>
                  <a:chExt cx="728663" cy="309563"/>
                </a:xfrm>
              </p:grpSpPr>
              <p:sp>
                <p:nvSpPr>
                  <p:cNvPr id="243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3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29" name="Group 2428"/>
                <p:cNvGrpSpPr/>
                <p:nvPr/>
              </p:nvGrpSpPr>
              <p:grpSpPr>
                <a:xfrm>
                  <a:off x="3390896" y="3456432"/>
                  <a:ext cx="76200" cy="48768"/>
                  <a:chOff x="1233488" y="2803525"/>
                  <a:chExt cx="728663" cy="309563"/>
                </a:xfrm>
              </p:grpSpPr>
              <p:sp>
                <p:nvSpPr>
                  <p:cNvPr id="243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3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30" name="Group 2429"/>
                <p:cNvGrpSpPr/>
                <p:nvPr/>
              </p:nvGrpSpPr>
              <p:grpSpPr>
                <a:xfrm>
                  <a:off x="3467096" y="3456432"/>
                  <a:ext cx="76200" cy="48768"/>
                  <a:chOff x="1233488" y="2803525"/>
                  <a:chExt cx="728663" cy="309563"/>
                </a:xfrm>
              </p:grpSpPr>
              <p:sp>
                <p:nvSpPr>
                  <p:cNvPr id="243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3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431" name="Rectangle 2430"/>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32" name="Rectangle 2431"/>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87" name="Group 2186"/>
              <p:cNvGrpSpPr/>
              <p:nvPr/>
            </p:nvGrpSpPr>
            <p:grpSpPr>
              <a:xfrm>
                <a:off x="1798915" y="5078844"/>
                <a:ext cx="274320" cy="182880"/>
                <a:chOff x="3330321" y="3388614"/>
                <a:chExt cx="274320" cy="182880"/>
              </a:xfrm>
            </p:grpSpPr>
            <p:grpSp>
              <p:nvGrpSpPr>
                <p:cNvPr id="2405" name="Group 2404"/>
                <p:cNvGrpSpPr/>
                <p:nvPr/>
              </p:nvGrpSpPr>
              <p:grpSpPr>
                <a:xfrm>
                  <a:off x="3352800" y="3505201"/>
                  <a:ext cx="76200" cy="48768"/>
                  <a:chOff x="1233488" y="2803525"/>
                  <a:chExt cx="728663" cy="309563"/>
                </a:xfrm>
              </p:grpSpPr>
              <p:sp>
                <p:nvSpPr>
                  <p:cNvPr id="242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2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06" name="Group 2405"/>
                <p:cNvGrpSpPr/>
                <p:nvPr/>
              </p:nvGrpSpPr>
              <p:grpSpPr>
                <a:xfrm>
                  <a:off x="3429000" y="3505200"/>
                  <a:ext cx="76200" cy="48768"/>
                  <a:chOff x="1233488" y="2803525"/>
                  <a:chExt cx="728663" cy="309563"/>
                </a:xfrm>
              </p:grpSpPr>
              <p:sp>
                <p:nvSpPr>
                  <p:cNvPr id="242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2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07" name="Group 2406"/>
                <p:cNvGrpSpPr/>
                <p:nvPr/>
              </p:nvGrpSpPr>
              <p:grpSpPr>
                <a:xfrm>
                  <a:off x="3429000" y="3406902"/>
                  <a:ext cx="76200" cy="48768"/>
                  <a:chOff x="1233488" y="2803525"/>
                  <a:chExt cx="728663" cy="309563"/>
                </a:xfrm>
              </p:grpSpPr>
              <p:sp>
                <p:nvSpPr>
                  <p:cNvPr id="241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2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08" name="Group 2407"/>
                <p:cNvGrpSpPr/>
                <p:nvPr/>
              </p:nvGrpSpPr>
              <p:grpSpPr>
                <a:xfrm>
                  <a:off x="3505200" y="3505200"/>
                  <a:ext cx="76200" cy="48768"/>
                  <a:chOff x="1233488" y="2803525"/>
                  <a:chExt cx="728663" cy="309563"/>
                </a:xfrm>
              </p:grpSpPr>
              <p:sp>
                <p:nvSpPr>
                  <p:cNvPr id="241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1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09" name="Group 2408"/>
                <p:cNvGrpSpPr/>
                <p:nvPr/>
              </p:nvGrpSpPr>
              <p:grpSpPr>
                <a:xfrm>
                  <a:off x="3390896" y="3456432"/>
                  <a:ext cx="76200" cy="48768"/>
                  <a:chOff x="1233488" y="2803525"/>
                  <a:chExt cx="728663" cy="309563"/>
                </a:xfrm>
              </p:grpSpPr>
              <p:sp>
                <p:nvSpPr>
                  <p:cNvPr id="241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1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10" name="Group 2409"/>
                <p:cNvGrpSpPr/>
                <p:nvPr/>
              </p:nvGrpSpPr>
              <p:grpSpPr>
                <a:xfrm>
                  <a:off x="3467096" y="3456432"/>
                  <a:ext cx="76200" cy="48768"/>
                  <a:chOff x="1233488" y="2803525"/>
                  <a:chExt cx="728663" cy="309563"/>
                </a:xfrm>
              </p:grpSpPr>
              <p:sp>
                <p:nvSpPr>
                  <p:cNvPr id="241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1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411" name="Rectangle 2410"/>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12" name="Rectangle 2411"/>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88" name="Group 2187"/>
              <p:cNvGrpSpPr/>
              <p:nvPr/>
            </p:nvGrpSpPr>
            <p:grpSpPr>
              <a:xfrm>
                <a:off x="1825200" y="4490840"/>
                <a:ext cx="274320" cy="182880"/>
                <a:chOff x="3330321" y="3388614"/>
                <a:chExt cx="274320" cy="182880"/>
              </a:xfrm>
            </p:grpSpPr>
            <p:grpSp>
              <p:nvGrpSpPr>
                <p:cNvPr id="2385" name="Group 2384"/>
                <p:cNvGrpSpPr/>
                <p:nvPr/>
              </p:nvGrpSpPr>
              <p:grpSpPr>
                <a:xfrm>
                  <a:off x="3352800" y="3505201"/>
                  <a:ext cx="76200" cy="48768"/>
                  <a:chOff x="1233488" y="2803525"/>
                  <a:chExt cx="728663" cy="309563"/>
                </a:xfrm>
              </p:grpSpPr>
              <p:sp>
                <p:nvSpPr>
                  <p:cNvPr id="240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0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86" name="Group 2385"/>
                <p:cNvGrpSpPr/>
                <p:nvPr/>
              </p:nvGrpSpPr>
              <p:grpSpPr>
                <a:xfrm>
                  <a:off x="3429000" y="3505200"/>
                  <a:ext cx="76200" cy="48768"/>
                  <a:chOff x="1233488" y="2803525"/>
                  <a:chExt cx="728663" cy="309563"/>
                </a:xfrm>
              </p:grpSpPr>
              <p:sp>
                <p:nvSpPr>
                  <p:cNvPr id="240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0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87" name="Group 2386"/>
                <p:cNvGrpSpPr/>
                <p:nvPr/>
              </p:nvGrpSpPr>
              <p:grpSpPr>
                <a:xfrm>
                  <a:off x="3429000" y="3406902"/>
                  <a:ext cx="76200" cy="48768"/>
                  <a:chOff x="1233488" y="2803525"/>
                  <a:chExt cx="728663" cy="309563"/>
                </a:xfrm>
              </p:grpSpPr>
              <p:sp>
                <p:nvSpPr>
                  <p:cNvPr id="239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0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88" name="Group 2387"/>
                <p:cNvGrpSpPr/>
                <p:nvPr/>
              </p:nvGrpSpPr>
              <p:grpSpPr>
                <a:xfrm>
                  <a:off x="3505200" y="3505200"/>
                  <a:ext cx="76200" cy="48768"/>
                  <a:chOff x="1233488" y="2803525"/>
                  <a:chExt cx="728663" cy="309563"/>
                </a:xfrm>
              </p:grpSpPr>
              <p:sp>
                <p:nvSpPr>
                  <p:cNvPr id="239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9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89" name="Group 2388"/>
                <p:cNvGrpSpPr/>
                <p:nvPr/>
              </p:nvGrpSpPr>
              <p:grpSpPr>
                <a:xfrm>
                  <a:off x="3390896" y="3456432"/>
                  <a:ext cx="76200" cy="48768"/>
                  <a:chOff x="1233488" y="2803525"/>
                  <a:chExt cx="728663" cy="309563"/>
                </a:xfrm>
              </p:grpSpPr>
              <p:sp>
                <p:nvSpPr>
                  <p:cNvPr id="239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9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90" name="Group 2389"/>
                <p:cNvGrpSpPr/>
                <p:nvPr/>
              </p:nvGrpSpPr>
              <p:grpSpPr>
                <a:xfrm>
                  <a:off x="3467096" y="3456432"/>
                  <a:ext cx="76200" cy="48768"/>
                  <a:chOff x="1233488" y="2803525"/>
                  <a:chExt cx="728663" cy="309563"/>
                </a:xfrm>
              </p:grpSpPr>
              <p:sp>
                <p:nvSpPr>
                  <p:cNvPr id="239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9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391" name="Rectangle 2390"/>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92" name="Rectangle 2391"/>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89" name="Group 2188"/>
              <p:cNvGrpSpPr/>
              <p:nvPr/>
            </p:nvGrpSpPr>
            <p:grpSpPr>
              <a:xfrm>
                <a:off x="1241399" y="3946092"/>
                <a:ext cx="274320" cy="182880"/>
                <a:chOff x="3330321" y="3388614"/>
                <a:chExt cx="274320" cy="182880"/>
              </a:xfrm>
            </p:grpSpPr>
            <p:grpSp>
              <p:nvGrpSpPr>
                <p:cNvPr id="2365" name="Group 2364"/>
                <p:cNvGrpSpPr/>
                <p:nvPr/>
              </p:nvGrpSpPr>
              <p:grpSpPr>
                <a:xfrm>
                  <a:off x="3352800" y="3505201"/>
                  <a:ext cx="76200" cy="48768"/>
                  <a:chOff x="1233488" y="2803525"/>
                  <a:chExt cx="728663" cy="309563"/>
                </a:xfrm>
              </p:grpSpPr>
              <p:sp>
                <p:nvSpPr>
                  <p:cNvPr id="238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8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66" name="Group 2365"/>
                <p:cNvGrpSpPr/>
                <p:nvPr/>
              </p:nvGrpSpPr>
              <p:grpSpPr>
                <a:xfrm>
                  <a:off x="3429000" y="3505200"/>
                  <a:ext cx="76200" cy="48768"/>
                  <a:chOff x="1233488" y="2803525"/>
                  <a:chExt cx="728663" cy="309563"/>
                </a:xfrm>
              </p:grpSpPr>
              <p:sp>
                <p:nvSpPr>
                  <p:cNvPr id="238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8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67" name="Group 2366"/>
                <p:cNvGrpSpPr/>
                <p:nvPr/>
              </p:nvGrpSpPr>
              <p:grpSpPr>
                <a:xfrm>
                  <a:off x="3429000" y="3406902"/>
                  <a:ext cx="76200" cy="48768"/>
                  <a:chOff x="1233488" y="2803525"/>
                  <a:chExt cx="728663" cy="309563"/>
                </a:xfrm>
              </p:grpSpPr>
              <p:sp>
                <p:nvSpPr>
                  <p:cNvPr id="237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8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68" name="Group 2367"/>
                <p:cNvGrpSpPr/>
                <p:nvPr/>
              </p:nvGrpSpPr>
              <p:grpSpPr>
                <a:xfrm>
                  <a:off x="3505200" y="3505200"/>
                  <a:ext cx="76200" cy="48768"/>
                  <a:chOff x="1233488" y="2803525"/>
                  <a:chExt cx="728663" cy="309563"/>
                </a:xfrm>
              </p:grpSpPr>
              <p:sp>
                <p:nvSpPr>
                  <p:cNvPr id="237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7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69" name="Group 2368"/>
                <p:cNvGrpSpPr/>
                <p:nvPr/>
              </p:nvGrpSpPr>
              <p:grpSpPr>
                <a:xfrm>
                  <a:off x="3390896" y="3456432"/>
                  <a:ext cx="76200" cy="48768"/>
                  <a:chOff x="1233488" y="2803525"/>
                  <a:chExt cx="728663" cy="309563"/>
                </a:xfrm>
              </p:grpSpPr>
              <p:sp>
                <p:nvSpPr>
                  <p:cNvPr id="237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7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70" name="Group 2369"/>
                <p:cNvGrpSpPr/>
                <p:nvPr/>
              </p:nvGrpSpPr>
              <p:grpSpPr>
                <a:xfrm>
                  <a:off x="3467096" y="3456432"/>
                  <a:ext cx="76200" cy="48768"/>
                  <a:chOff x="1233488" y="2803525"/>
                  <a:chExt cx="728663" cy="309563"/>
                </a:xfrm>
              </p:grpSpPr>
              <p:sp>
                <p:nvSpPr>
                  <p:cNvPr id="237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7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371" name="Rectangle 2370"/>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72" name="Rectangle 2371"/>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92" name="Group 2191"/>
              <p:cNvGrpSpPr/>
              <p:nvPr/>
            </p:nvGrpSpPr>
            <p:grpSpPr>
              <a:xfrm>
                <a:off x="1716424" y="4610992"/>
                <a:ext cx="76200" cy="48768"/>
                <a:chOff x="1233488" y="2803525"/>
                <a:chExt cx="728663" cy="309563"/>
              </a:xfrm>
            </p:grpSpPr>
            <p:sp>
              <p:nvSpPr>
                <p:cNvPr id="236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6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94" name="Group 2193"/>
              <p:cNvGrpSpPr/>
              <p:nvPr/>
            </p:nvGrpSpPr>
            <p:grpSpPr>
              <a:xfrm>
                <a:off x="1440765" y="4644453"/>
                <a:ext cx="76200" cy="48768"/>
                <a:chOff x="1233488" y="2803525"/>
                <a:chExt cx="728663" cy="309563"/>
              </a:xfrm>
            </p:grpSpPr>
            <p:sp>
              <p:nvSpPr>
                <p:cNvPr id="235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5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95" name="Group 2194"/>
              <p:cNvGrpSpPr/>
              <p:nvPr/>
            </p:nvGrpSpPr>
            <p:grpSpPr>
              <a:xfrm>
                <a:off x="1370862" y="4873085"/>
                <a:ext cx="76200" cy="48768"/>
                <a:chOff x="1233488" y="2803525"/>
                <a:chExt cx="728663" cy="309563"/>
              </a:xfrm>
            </p:grpSpPr>
            <p:sp>
              <p:nvSpPr>
                <p:cNvPr id="235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5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97" name="Group 2196"/>
              <p:cNvGrpSpPr/>
              <p:nvPr/>
            </p:nvGrpSpPr>
            <p:grpSpPr>
              <a:xfrm>
                <a:off x="1359017" y="4547830"/>
                <a:ext cx="76200" cy="48768"/>
                <a:chOff x="1233488" y="2803525"/>
                <a:chExt cx="728663" cy="309563"/>
              </a:xfrm>
            </p:grpSpPr>
            <p:sp>
              <p:nvSpPr>
                <p:cNvPr id="235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5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99" name="Group 2198"/>
              <p:cNvGrpSpPr/>
              <p:nvPr/>
            </p:nvGrpSpPr>
            <p:grpSpPr>
              <a:xfrm>
                <a:off x="1315587" y="5054308"/>
                <a:ext cx="274320" cy="182880"/>
                <a:chOff x="3330321" y="3388614"/>
                <a:chExt cx="274320" cy="182880"/>
              </a:xfrm>
            </p:grpSpPr>
            <p:grpSp>
              <p:nvGrpSpPr>
                <p:cNvPr id="2329" name="Group 2328"/>
                <p:cNvGrpSpPr/>
                <p:nvPr/>
              </p:nvGrpSpPr>
              <p:grpSpPr>
                <a:xfrm>
                  <a:off x="3352800" y="3505201"/>
                  <a:ext cx="76200" cy="48768"/>
                  <a:chOff x="1233488" y="2803525"/>
                  <a:chExt cx="728663" cy="309563"/>
                </a:xfrm>
              </p:grpSpPr>
              <p:sp>
                <p:nvSpPr>
                  <p:cNvPr id="234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4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30" name="Group 2329"/>
                <p:cNvGrpSpPr/>
                <p:nvPr/>
              </p:nvGrpSpPr>
              <p:grpSpPr>
                <a:xfrm>
                  <a:off x="3429000" y="3505200"/>
                  <a:ext cx="76200" cy="48768"/>
                  <a:chOff x="1233488" y="2803525"/>
                  <a:chExt cx="728663" cy="309563"/>
                </a:xfrm>
              </p:grpSpPr>
              <p:sp>
                <p:nvSpPr>
                  <p:cNvPr id="234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4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31" name="Group 2330"/>
                <p:cNvGrpSpPr/>
                <p:nvPr/>
              </p:nvGrpSpPr>
              <p:grpSpPr>
                <a:xfrm>
                  <a:off x="3429000" y="3406902"/>
                  <a:ext cx="76200" cy="48768"/>
                  <a:chOff x="1233488" y="2803525"/>
                  <a:chExt cx="728663" cy="309563"/>
                </a:xfrm>
              </p:grpSpPr>
              <p:sp>
                <p:nvSpPr>
                  <p:cNvPr id="234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4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32" name="Group 2331"/>
                <p:cNvGrpSpPr/>
                <p:nvPr/>
              </p:nvGrpSpPr>
              <p:grpSpPr>
                <a:xfrm>
                  <a:off x="3505200" y="3505200"/>
                  <a:ext cx="76200" cy="48768"/>
                  <a:chOff x="1233488" y="2803525"/>
                  <a:chExt cx="728663" cy="309563"/>
                </a:xfrm>
              </p:grpSpPr>
              <p:sp>
                <p:nvSpPr>
                  <p:cNvPr id="234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4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33" name="Group 2332"/>
                <p:cNvGrpSpPr/>
                <p:nvPr/>
              </p:nvGrpSpPr>
              <p:grpSpPr>
                <a:xfrm>
                  <a:off x="3390896" y="3456432"/>
                  <a:ext cx="76200" cy="48768"/>
                  <a:chOff x="1233488" y="2803525"/>
                  <a:chExt cx="728663" cy="309563"/>
                </a:xfrm>
              </p:grpSpPr>
              <p:sp>
                <p:nvSpPr>
                  <p:cNvPr id="233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4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34" name="Group 2333"/>
                <p:cNvGrpSpPr/>
                <p:nvPr/>
              </p:nvGrpSpPr>
              <p:grpSpPr>
                <a:xfrm>
                  <a:off x="3467096" y="3456432"/>
                  <a:ext cx="76200" cy="48768"/>
                  <a:chOff x="1233488" y="2803525"/>
                  <a:chExt cx="728663" cy="309563"/>
                </a:xfrm>
              </p:grpSpPr>
              <p:sp>
                <p:nvSpPr>
                  <p:cNvPr id="233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3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335" name="Rectangle 2334"/>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36" name="Rectangle 2335"/>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200" name="Group 2199"/>
              <p:cNvGrpSpPr/>
              <p:nvPr/>
            </p:nvGrpSpPr>
            <p:grpSpPr>
              <a:xfrm>
                <a:off x="1886545" y="4063690"/>
                <a:ext cx="274320" cy="182880"/>
                <a:chOff x="3330321" y="3388614"/>
                <a:chExt cx="274320" cy="182880"/>
              </a:xfrm>
            </p:grpSpPr>
            <p:grpSp>
              <p:nvGrpSpPr>
                <p:cNvPr id="2309" name="Group 2308"/>
                <p:cNvGrpSpPr/>
                <p:nvPr/>
              </p:nvGrpSpPr>
              <p:grpSpPr>
                <a:xfrm>
                  <a:off x="3352800" y="3505201"/>
                  <a:ext cx="76200" cy="48768"/>
                  <a:chOff x="1233488" y="2803525"/>
                  <a:chExt cx="728663" cy="309563"/>
                </a:xfrm>
              </p:grpSpPr>
              <p:sp>
                <p:nvSpPr>
                  <p:cNvPr id="232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2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10" name="Group 2309"/>
                <p:cNvGrpSpPr/>
                <p:nvPr/>
              </p:nvGrpSpPr>
              <p:grpSpPr>
                <a:xfrm>
                  <a:off x="3429000" y="3505200"/>
                  <a:ext cx="76200" cy="48768"/>
                  <a:chOff x="1233488" y="2803525"/>
                  <a:chExt cx="728663" cy="309563"/>
                </a:xfrm>
              </p:grpSpPr>
              <p:sp>
                <p:nvSpPr>
                  <p:cNvPr id="232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2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11" name="Group 2310"/>
                <p:cNvGrpSpPr/>
                <p:nvPr/>
              </p:nvGrpSpPr>
              <p:grpSpPr>
                <a:xfrm>
                  <a:off x="3429000" y="3406902"/>
                  <a:ext cx="76200" cy="48768"/>
                  <a:chOff x="1233488" y="2803525"/>
                  <a:chExt cx="728663" cy="309563"/>
                </a:xfrm>
              </p:grpSpPr>
              <p:sp>
                <p:nvSpPr>
                  <p:cNvPr id="232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2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12" name="Group 2311"/>
                <p:cNvGrpSpPr/>
                <p:nvPr/>
              </p:nvGrpSpPr>
              <p:grpSpPr>
                <a:xfrm>
                  <a:off x="3505200" y="3505200"/>
                  <a:ext cx="76200" cy="48768"/>
                  <a:chOff x="1233488" y="2803525"/>
                  <a:chExt cx="728663" cy="309563"/>
                </a:xfrm>
              </p:grpSpPr>
              <p:sp>
                <p:nvSpPr>
                  <p:cNvPr id="232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2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13" name="Group 2312"/>
                <p:cNvGrpSpPr/>
                <p:nvPr/>
              </p:nvGrpSpPr>
              <p:grpSpPr>
                <a:xfrm>
                  <a:off x="3390896" y="3456432"/>
                  <a:ext cx="76200" cy="48768"/>
                  <a:chOff x="1233488" y="2803525"/>
                  <a:chExt cx="728663" cy="309563"/>
                </a:xfrm>
              </p:grpSpPr>
              <p:sp>
                <p:nvSpPr>
                  <p:cNvPr id="231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2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14" name="Group 2313"/>
                <p:cNvGrpSpPr/>
                <p:nvPr/>
              </p:nvGrpSpPr>
              <p:grpSpPr>
                <a:xfrm>
                  <a:off x="3467096" y="3456432"/>
                  <a:ext cx="76200" cy="48768"/>
                  <a:chOff x="1233488" y="2803525"/>
                  <a:chExt cx="728663" cy="309563"/>
                </a:xfrm>
              </p:grpSpPr>
              <p:sp>
                <p:nvSpPr>
                  <p:cNvPr id="231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1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315" name="Rectangle 2314"/>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16" name="Rectangle 2315"/>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209" name="Group 2208"/>
              <p:cNvGrpSpPr/>
              <p:nvPr/>
            </p:nvGrpSpPr>
            <p:grpSpPr>
              <a:xfrm>
                <a:off x="2029785" y="5011277"/>
                <a:ext cx="76200" cy="48768"/>
                <a:chOff x="1233488" y="2803525"/>
                <a:chExt cx="728663" cy="309563"/>
              </a:xfrm>
            </p:grpSpPr>
            <p:sp>
              <p:nvSpPr>
                <p:cNvPr id="225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5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14" name="Group 2213"/>
              <p:cNvGrpSpPr/>
              <p:nvPr/>
            </p:nvGrpSpPr>
            <p:grpSpPr>
              <a:xfrm>
                <a:off x="1920681" y="4705189"/>
                <a:ext cx="76200" cy="48768"/>
                <a:chOff x="1233488" y="2803525"/>
                <a:chExt cx="728663" cy="309563"/>
              </a:xfrm>
            </p:grpSpPr>
            <p:sp>
              <p:nvSpPr>
                <p:cNvPr id="224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15" name="Group 2214"/>
              <p:cNvGrpSpPr/>
              <p:nvPr/>
            </p:nvGrpSpPr>
            <p:grpSpPr>
              <a:xfrm>
                <a:off x="1945168" y="4866794"/>
                <a:ext cx="76200" cy="48768"/>
                <a:chOff x="1233488" y="2803525"/>
                <a:chExt cx="728663" cy="309563"/>
              </a:xfrm>
            </p:grpSpPr>
            <p:sp>
              <p:nvSpPr>
                <p:cNvPr id="224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4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16" name="Group 2215"/>
              <p:cNvGrpSpPr/>
              <p:nvPr/>
            </p:nvGrpSpPr>
            <p:grpSpPr>
              <a:xfrm>
                <a:off x="1584999" y="3973383"/>
                <a:ext cx="76200" cy="48768"/>
                <a:chOff x="1233488" y="2803525"/>
                <a:chExt cx="728663" cy="309563"/>
              </a:xfrm>
            </p:grpSpPr>
            <p:sp>
              <p:nvSpPr>
                <p:cNvPr id="22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17" name="Group 2216"/>
              <p:cNvGrpSpPr/>
              <p:nvPr/>
            </p:nvGrpSpPr>
            <p:grpSpPr>
              <a:xfrm>
                <a:off x="1267201" y="4221569"/>
                <a:ext cx="76200" cy="48768"/>
                <a:chOff x="1233488" y="2803525"/>
                <a:chExt cx="728663" cy="309563"/>
              </a:xfrm>
            </p:grpSpPr>
            <p:sp>
              <p:nvSpPr>
                <p:cNvPr id="223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3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18" name="Group 2217"/>
              <p:cNvGrpSpPr/>
              <p:nvPr/>
            </p:nvGrpSpPr>
            <p:grpSpPr>
              <a:xfrm>
                <a:off x="1542663" y="4200248"/>
                <a:ext cx="76200" cy="48768"/>
                <a:chOff x="1233488" y="2803525"/>
                <a:chExt cx="728663" cy="309563"/>
              </a:xfrm>
            </p:grpSpPr>
            <p:sp>
              <p:nvSpPr>
                <p:cNvPr id="223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3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19" name="Group 2218"/>
              <p:cNvGrpSpPr/>
              <p:nvPr/>
            </p:nvGrpSpPr>
            <p:grpSpPr>
              <a:xfrm>
                <a:off x="1594088" y="4325477"/>
                <a:ext cx="76200" cy="48768"/>
                <a:chOff x="1233488" y="2803525"/>
                <a:chExt cx="728663" cy="309563"/>
              </a:xfrm>
            </p:grpSpPr>
            <p:sp>
              <p:nvSpPr>
                <p:cNvPr id="223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3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pic>
            <p:nvPicPr>
              <p:cNvPr id="222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23031" y="3965591"/>
                <a:ext cx="85725" cy="55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221" name="Group 2220"/>
              <p:cNvGrpSpPr/>
              <p:nvPr/>
            </p:nvGrpSpPr>
            <p:grpSpPr>
              <a:xfrm>
                <a:off x="1737399" y="4125783"/>
                <a:ext cx="76200" cy="48768"/>
                <a:chOff x="1233488" y="2803525"/>
                <a:chExt cx="728663" cy="309563"/>
              </a:xfrm>
            </p:grpSpPr>
            <p:sp>
              <p:nvSpPr>
                <p:cNvPr id="223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3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22" name="Group 2221"/>
              <p:cNvGrpSpPr/>
              <p:nvPr/>
            </p:nvGrpSpPr>
            <p:grpSpPr>
              <a:xfrm>
                <a:off x="1889799" y="4278183"/>
                <a:ext cx="76200" cy="48768"/>
                <a:chOff x="1233488" y="2803525"/>
                <a:chExt cx="728663" cy="309563"/>
              </a:xfrm>
            </p:grpSpPr>
            <p:sp>
              <p:nvSpPr>
                <p:cNvPr id="223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3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23" name="Group 2222"/>
              <p:cNvGrpSpPr/>
              <p:nvPr/>
            </p:nvGrpSpPr>
            <p:grpSpPr>
              <a:xfrm>
                <a:off x="1746488" y="4477877"/>
                <a:ext cx="76200" cy="48768"/>
                <a:chOff x="1233488" y="2803525"/>
                <a:chExt cx="728663" cy="309563"/>
              </a:xfrm>
            </p:grpSpPr>
            <p:sp>
              <p:nvSpPr>
                <p:cNvPr id="222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2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24" name="Group 2223"/>
              <p:cNvGrpSpPr/>
              <p:nvPr/>
            </p:nvGrpSpPr>
            <p:grpSpPr>
              <a:xfrm>
                <a:off x="2042199" y="4430583"/>
                <a:ext cx="76200" cy="48768"/>
                <a:chOff x="1233488" y="2803525"/>
                <a:chExt cx="728663" cy="309563"/>
              </a:xfrm>
            </p:grpSpPr>
            <p:sp>
              <p:nvSpPr>
                <p:cNvPr id="222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2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11" name="Group 10"/>
            <p:cNvGrpSpPr/>
            <p:nvPr/>
          </p:nvGrpSpPr>
          <p:grpSpPr>
            <a:xfrm>
              <a:off x="5123089" y="4549769"/>
              <a:ext cx="3408930" cy="596099"/>
              <a:chOff x="5118667" y="4528147"/>
              <a:chExt cx="3408930" cy="596099"/>
            </a:xfrm>
          </p:grpSpPr>
          <p:grpSp>
            <p:nvGrpSpPr>
              <p:cNvPr id="10" name="Group 9"/>
              <p:cNvGrpSpPr/>
              <p:nvPr/>
            </p:nvGrpSpPr>
            <p:grpSpPr>
              <a:xfrm>
                <a:off x="5118667" y="4528147"/>
                <a:ext cx="1136197" cy="552246"/>
                <a:chOff x="19551" y="4645730"/>
                <a:chExt cx="1136197" cy="552246"/>
              </a:xfrm>
            </p:grpSpPr>
            <p:grpSp>
              <p:nvGrpSpPr>
                <p:cNvPr id="2193" name="Group 2192"/>
                <p:cNvGrpSpPr/>
                <p:nvPr/>
              </p:nvGrpSpPr>
              <p:grpSpPr>
                <a:xfrm>
                  <a:off x="1040202" y="4921852"/>
                  <a:ext cx="76200" cy="48768"/>
                  <a:chOff x="1233488" y="2803525"/>
                  <a:chExt cx="728663" cy="309563"/>
                </a:xfrm>
              </p:grpSpPr>
              <p:sp>
                <p:nvSpPr>
                  <p:cNvPr id="235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6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96" name="Group 2195"/>
                <p:cNvGrpSpPr/>
                <p:nvPr/>
              </p:nvGrpSpPr>
              <p:grpSpPr>
                <a:xfrm>
                  <a:off x="1079548" y="4740979"/>
                  <a:ext cx="76200" cy="48768"/>
                  <a:chOff x="1233488" y="2803525"/>
                  <a:chExt cx="728663" cy="309563"/>
                </a:xfrm>
              </p:grpSpPr>
              <p:sp>
                <p:nvSpPr>
                  <p:cNvPr id="235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5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98" name="Group 2197"/>
                <p:cNvGrpSpPr/>
                <p:nvPr/>
              </p:nvGrpSpPr>
              <p:grpSpPr>
                <a:xfrm>
                  <a:off x="1041444" y="5103228"/>
                  <a:ext cx="76200" cy="48768"/>
                  <a:chOff x="1233488" y="2803525"/>
                  <a:chExt cx="728663" cy="309563"/>
                </a:xfrm>
              </p:grpSpPr>
              <p:sp>
                <p:nvSpPr>
                  <p:cNvPr id="234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5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01" name="Group 2200"/>
                <p:cNvGrpSpPr/>
                <p:nvPr/>
              </p:nvGrpSpPr>
              <p:grpSpPr>
                <a:xfrm>
                  <a:off x="410982" y="4725634"/>
                  <a:ext cx="274320" cy="182880"/>
                  <a:chOff x="3330321" y="3388614"/>
                  <a:chExt cx="274320" cy="182880"/>
                </a:xfrm>
              </p:grpSpPr>
              <p:grpSp>
                <p:nvGrpSpPr>
                  <p:cNvPr id="2289" name="Group 2288"/>
                  <p:cNvGrpSpPr/>
                  <p:nvPr/>
                </p:nvGrpSpPr>
                <p:grpSpPr>
                  <a:xfrm>
                    <a:off x="3352800" y="3505201"/>
                    <a:ext cx="76200" cy="48768"/>
                    <a:chOff x="1233488" y="2803525"/>
                    <a:chExt cx="728663" cy="309563"/>
                  </a:xfrm>
                </p:grpSpPr>
                <p:sp>
                  <p:nvSpPr>
                    <p:cNvPr id="230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0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90" name="Group 2289"/>
                  <p:cNvGrpSpPr/>
                  <p:nvPr/>
                </p:nvGrpSpPr>
                <p:grpSpPr>
                  <a:xfrm>
                    <a:off x="3429000" y="3505200"/>
                    <a:ext cx="76200" cy="48768"/>
                    <a:chOff x="1233488" y="2803525"/>
                    <a:chExt cx="728663" cy="309563"/>
                  </a:xfrm>
                </p:grpSpPr>
                <p:sp>
                  <p:nvSpPr>
                    <p:cNvPr id="230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0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91" name="Group 2290"/>
                  <p:cNvGrpSpPr/>
                  <p:nvPr/>
                </p:nvGrpSpPr>
                <p:grpSpPr>
                  <a:xfrm>
                    <a:off x="3429000" y="3406902"/>
                    <a:ext cx="76200" cy="48768"/>
                    <a:chOff x="1233488" y="2803525"/>
                    <a:chExt cx="728663" cy="309563"/>
                  </a:xfrm>
                </p:grpSpPr>
                <p:sp>
                  <p:nvSpPr>
                    <p:cNvPr id="230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0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92" name="Group 2291"/>
                  <p:cNvGrpSpPr/>
                  <p:nvPr/>
                </p:nvGrpSpPr>
                <p:grpSpPr>
                  <a:xfrm>
                    <a:off x="3505200" y="3505200"/>
                    <a:ext cx="76200" cy="48768"/>
                    <a:chOff x="1233488" y="2803525"/>
                    <a:chExt cx="728663" cy="309563"/>
                  </a:xfrm>
                </p:grpSpPr>
                <p:sp>
                  <p:nvSpPr>
                    <p:cNvPr id="230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0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93" name="Group 2292"/>
                  <p:cNvGrpSpPr/>
                  <p:nvPr/>
                </p:nvGrpSpPr>
                <p:grpSpPr>
                  <a:xfrm>
                    <a:off x="3390896" y="3456432"/>
                    <a:ext cx="76200" cy="48768"/>
                    <a:chOff x="1233488" y="2803525"/>
                    <a:chExt cx="728663" cy="309563"/>
                  </a:xfrm>
                </p:grpSpPr>
                <p:sp>
                  <p:nvSpPr>
                    <p:cNvPr id="229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0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94" name="Group 2293"/>
                  <p:cNvGrpSpPr/>
                  <p:nvPr/>
                </p:nvGrpSpPr>
                <p:grpSpPr>
                  <a:xfrm>
                    <a:off x="3467096" y="3456432"/>
                    <a:ext cx="76200" cy="48768"/>
                    <a:chOff x="1233488" y="2803525"/>
                    <a:chExt cx="728663" cy="309563"/>
                  </a:xfrm>
                </p:grpSpPr>
                <p:sp>
                  <p:nvSpPr>
                    <p:cNvPr id="229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9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295" name="Rectangle 2294"/>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96" name="Rectangle 2295"/>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202" name="Group 2201"/>
                <p:cNvGrpSpPr/>
                <p:nvPr/>
              </p:nvGrpSpPr>
              <p:grpSpPr>
                <a:xfrm>
                  <a:off x="416077" y="4972012"/>
                  <a:ext cx="274320" cy="182880"/>
                  <a:chOff x="3330321" y="3388614"/>
                  <a:chExt cx="274320" cy="182880"/>
                </a:xfrm>
              </p:grpSpPr>
              <p:grpSp>
                <p:nvGrpSpPr>
                  <p:cNvPr id="2269" name="Group 2268"/>
                  <p:cNvGrpSpPr/>
                  <p:nvPr/>
                </p:nvGrpSpPr>
                <p:grpSpPr>
                  <a:xfrm>
                    <a:off x="3352800" y="3505201"/>
                    <a:ext cx="76200" cy="48768"/>
                    <a:chOff x="1233488" y="2803525"/>
                    <a:chExt cx="728663" cy="309563"/>
                  </a:xfrm>
                </p:grpSpPr>
                <p:sp>
                  <p:nvSpPr>
                    <p:cNvPr id="228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8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70" name="Group 2269"/>
                  <p:cNvGrpSpPr/>
                  <p:nvPr/>
                </p:nvGrpSpPr>
                <p:grpSpPr>
                  <a:xfrm>
                    <a:off x="3429000" y="3505200"/>
                    <a:ext cx="76200" cy="48768"/>
                    <a:chOff x="1233488" y="2803525"/>
                    <a:chExt cx="728663" cy="309563"/>
                  </a:xfrm>
                </p:grpSpPr>
                <p:sp>
                  <p:nvSpPr>
                    <p:cNvPr id="228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8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71" name="Group 2270"/>
                  <p:cNvGrpSpPr/>
                  <p:nvPr/>
                </p:nvGrpSpPr>
                <p:grpSpPr>
                  <a:xfrm>
                    <a:off x="3429000" y="3406902"/>
                    <a:ext cx="76200" cy="48768"/>
                    <a:chOff x="1233488" y="2803525"/>
                    <a:chExt cx="728663" cy="309563"/>
                  </a:xfrm>
                </p:grpSpPr>
                <p:sp>
                  <p:nvSpPr>
                    <p:cNvPr id="228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8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72" name="Group 2271"/>
                  <p:cNvGrpSpPr/>
                  <p:nvPr/>
                </p:nvGrpSpPr>
                <p:grpSpPr>
                  <a:xfrm>
                    <a:off x="3505200" y="3505200"/>
                    <a:ext cx="76200" cy="48768"/>
                    <a:chOff x="1233488" y="2803525"/>
                    <a:chExt cx="728663" cy="309563"/>
                  </a:xfrm>
                </p:grpSpPr>
                <p:sp>
                  <p:nvSpPr>
                    <p:cNvPr id="228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8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73" name="Group 2272"/>
                  <p:cNvGrpSpPr/>
                  <p:nvPr/>
                </p:nvGrpSpPr>
                <p:grpSpPr>
                  <a:xfrm>
                    <a:off x="3390896" y="3456432"/>
                    <a:ext cx="76200" cy="48768"/>
                    <a:chOff x="1233488" y="2803525"/>
                    <a:chExt cx="728663" cy="309563"/>
                  </a:xfrm>
                </p:grpSpPr>
                <p:sp>
                  <p:nvSpPr>
                    <p:cNvPr id="227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8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74" name="Group 2273"/>
                  <p:cNvGrpSpPr/>
                  <p:nvPr/>
                </p:nvGrpSpPr>
                <p:grpSpPr>
                  <a:xfrm>
                    <a:off x="3467096" y="3456432"/>
                    <a:ext cx="76200" cy="48768"/>
                    <a:chOff x="1233488" y="2803525"/>
                    <a:chExt cx="728663" cy="309563"/>
                  </a:xfrm>
                </p:grpSpPr>
                <p:sp>
                  <p:nvSpPr>
                    <p:cNvPr id="227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7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275" name="Rectangle 2274"/>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76" name="Rectangle 2275"/>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203" name="Rectangle 2202"/>
                <p:cNvSpPr/>
                <p:nvPr/>
              </p:nvSpPr>
              <p:spPr>
                <a:xfrm>
                  <a:off x="255984" y="4645730"/>
                  <a:ext cx="681696" cy="55224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204" name="Group 2203"/>
                <p:cNvGrpSpPr/>
                <p:nvPr/>
              </p:nvGrpSpPr>
              <p:grpSpPr>
                <a:xfrm>
                  <a:off x="280096" y="4789642"/>
                  <a:ext cx="76200" cy="48768"/>
                  <a:chOff x="1233488" y="2803525"/>
                  <a:chExt cx="728663" cy="309563"/>
                </a:xfrm>
              </p:grpSpPr>
              <p:sp>
                <p:nvSpPr>
                  <p:cNvPr id="226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6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05" name="Group 2204"/>
                <p:cNvGrpSpPr/>
                <p:nvPr/>
              </p:nvGrpSpPr>
              <p:grpSpPr>
                <a:xfrm>
                  <a:off x="712377" y="4838410"/>
                  <a:ext cx="76200" cy="48768"/>
                  <a:chOff x="1233488" y="2803525"/>
                  <a:chExt cx="728663" cy="309563"/>
                </a:xfrm>
              </p:grpSpPr>
              <p:sp>
                <p:nvSpPr>
                  <p:cNvPr id="226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6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06" name="Group 2205"/>
                <p:cNvGrpSpPr/>
                <p:nvPr/>
              </p:nvGrpSpPr>
              <p:grpSpPr>
                <a:xfrm>
                  <a:off x="765280" y="5025100"/>
                  <a:ext cx="76200" cy="48768"/>
                  <a:chOff x="1233488" y="2803525"/>
                  <a:chExt cx="728663" cy="309563"/>
                </a:xfrm>
              </p:grpSpPr>
              <p:sp>
                <p:nvSpPr>
                  <p:cNvPr id="226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6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07" name="Group 2206"/>
                <p:cNvGrpSpPr/>
                <p:nvPr/>
              </p:nvGrpSpPr>
              <p:grpSpPr>
                <a:xfrm>
                  <a:off x="99480" y="4956670"/>
                  <a:ext cx="76200" cy="48768"/>
                  <a:chOff x="1233488" y="2803525"/>
                  <a:chExt cx="728663" cy="309563"/>
                </a:xfrm>
              </p:grpSpPr>
              <p:sp>
                <p:nvSpPr>
                  <p:cNvPr id="226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6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08" name="Group 2207"/>
                <p:cNvGrpSpPr/>
                <p:nvPr/>
              </p:nvGrpSpPr>
              <p:grpSpPr>
                <a:xfrm>
                  <a:off x="807264" y="4908514"/>
                  <a:ext cx="76200" cy="48768"/>
                  <a:chOff x="1233488" y="2803525"/>
                  <a:chExt cx="728663" cy="309563"/>
                </a:xfrm>
              </p:grpSpPr>
              <p:sp>
                <p:nvSpPr>
                  <p:cNvPr id="225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6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10" name="Group 2209"/>
                <p:cNvGrpSpPr/>
                <p:nvPr/>
              </p:nvGrpSpPr>
              <p:grpSpPr>
                <a:xfrm>
                  <a:off x="61380" y="4720570"/>
                  <a:ext cx="76200" cy="48768"/>
                  <a:chOff x="1233488" y="2803525"/>
                  <a:chExt cx="728663" cy="309563"/>
                </a:xfrm>
              </p:grpSpPr>
              <p:sp>
                <p:nvSpPr>
                  <p:cNvPr id="225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5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11" name="Group 2210"/>
                <p:cNvGrpSpPr/>
                <p:nvPr/>
              </p:nvGrpSpPr>
              <p:grpSpPr>
                <a:xfrm>
                  <a:off x="19551" y="4872970"/>
                  <a:ext cx="76200" cy="48768"/>
                  <a:chOff x="1233488" y="2803525"/>
                  <a:chExt cx="728663" cy="309563"/>
                </a:xfrm>
              </p:grpSpPr>
              <p:sp>
                <p:nvSpPr>
                  <p:cNvPr id="22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12" name="Group 2211"/>
                <p:cNvGrpSpPr/>
                <p:nvPr/>
              </p:nvGrpSpPr>
              <p:grpSpPr>
                <a:xfrm>
                  <a:off x="322034" y="5025100"/>
                  <a:ext cx="76200" cy="48768"/>
                  <a:chOff x="1233488" y="2803525"/>
                  <a:chExt cx="728663" cy="309563"/>
                </a:xfrm>
              </p:grpSpPr>
              <p:sp>
                <p:nvSpPr>
                  <p:cNvPr id="22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13" name="Group 2212"/>
                <p:cNvGrpSpPr/>
                <p:nvPr/>
              </p:nvGrpSpPr>
              <p:grpSpPr>
                <a:xfrm>
                  <a:off x="62516" y="5074252"/>
                  <a:ext cx="76200" cy="48768"/>
                  <a:chOff x="1233488" y="2803525"/>
                  <a:chExt cx="728663" cy="309563"/>
                </a:xfrm>
              </p:grpSpPr>
              <p:sp>
                <p:nvSpPr>
                  <p:cNvPr id="224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4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2519" name="Group 2518"/>
              <p:cNvGrpSpPr/>
              <p:nvPr/>
            </p:nvGrpSpPr>
            <p:grpSpPr>
              <a:xfrm flipV="1">
                <a:off x="7391400" y="4572000"/>
                <a:ext cx="1136197" cy="552246"/>
                <a:chOff x="19551" y="4645730"/>
                <a:chExt cx="1136197" cy="552246"/>
              </a:xfrm>
            </p:grpSpPr>
            <p:grpSp>
              <p:nvGrpSpPr>
                <p:cNvPr id="2520" name="Group 2519"/>
                <p:cNvGrpSpPr/>
                <p:nvPr/>
              </p:nvGrpSpPr>
              <p:grpSpPr>
                <a:xfrm>
                  <a:off x="1040202" y="4921852"/>
                  <a:ext cx="76200" cy="48768"/>
                  <a:chOff x="1233488" y="2803525"/>
                  <a:chExt cx="728663" cy="309563"/>
                </a:xfrm>
              </p:grpSpPr>
              <p:sp>
                <p:nvSpPr>
                  <p:cNvPr id="259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9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21" name="Group 2520"/>
                <p:cNvGrpSpPr/>
                <p:nvPr/>
              </p:nvGrpSpPr>
              <p:grpSpPr>
                <a:xfrm>
                  <a:off x="1079548" y="4740979"/>
                  <a:ext cx="76200" cy="48768"/>
                  <a:chOff x="1233488" y="2803525"/>
                  <a:chExt cx="728663" cy="309563"/>
                </a:xfrm>
              </p:grpSpPr>
              <p:sp>
                <p:nvSpPr>
                  <p:cNvPr id="259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9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22" name="Group 2521"/>
                <p:cNvGrpSpPr/>
                <p:nvPr/>
              </p:nvGrpSpPr>
              <p:grpSpPr>
                <a:xfrm>
                  <a:off x="1041444" y="5103228"/>
                  <a:ext cx="76200" cy="48768"/>
                  <a:chOff x="1233488" y="2803525"/>
                  <a:chExt cx="728663" cy="309563"/>
                </a:xfrm>
              </p:grpSpPr>
              <p:sp>
                <p:nvSpPr>
                  <p:cNvPr id="259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9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23" name="Group 2522"/>
                <p:cNvGrpSpPr/>
                <p:nvPr/>
              </p:nvGrpSpPr>
              <p:grpSpPr>
                <a:xfrm>
                  <a:off x="410982" y="4725634"/>
                  <a:ext cx="274320" cy="182880"/>
                  <a:chOff x="3330321" y="3388614"/>
                  <a:chExt cx="274320" cy="182880"/>
                </a:xfrm>
              </p:grpSpPr>
              <p:grpSp>
                <p:nvGrpSpPr>
                  <p:cNvPr id="2573" name="Group 2572"/>
                  <p:cNvGrpSpPr/>
                  <p:nvPr/>
                </p:nvGrpSpPr>
                <p:grpSpPr>
                  <a:xfrm>
                    <a:off x="3352800" y="3505201"/>
                    <a:ext cx="76200" cy="48768"/>
                    <a:chOff x="1233488" y="2803525"/>
                    <a:chExt cx="728663" cy="309563"/>
                  </a:xfrm>
                </p:grpSpPr>
                <p:sp>
                  <p:nvSpPr>
                    <p:cNvPr id="259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9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74" name="Group 2573"/>
                  <p:cNvGrpSpPr/>
                  <p:nvPr/>
                </p:nvGrpSpPr>
                <p:grpSpPr>
                  <a:xfrm>
                    <a:off x="3429000" y="3505200"/>
                    <a:ext cx="76200" cy="48768"/>
                    <a:chOff x="1233488" y="2803525"/>
                    <a:chExt cx="728663" cy="309563"/>
                  </a:xfrm>
                </p:grpSpPr>
                <p:sp>
                  <p:nvSpPr>
                    <p:cNvPr id="258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9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75" name="Group 2574"/>
                  <p:cNvGrpSpPr/>
                  <p:nvPr/>
                </p:nvGrpSpPr>
                <p:grpSpPr>
                  <a:xfrm>
                    <a:off x="3429000" y="3406902"/>
                    <a:ext cx="76200" cy="48768"/>
                    <a:chOff x="1233488" y="2803525"/>
                    <a:chExt cx="728663" cy="309563"/>
                  </a:xfrm>
                </p:grpSpPr>
                <p:sp>
                  <p:nvSpPr>
                    <p:cNvPr id="258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8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76" name="Group 2575"/>
                  <p:cNvGrpSpPr/>
                  <p:nvPr/>
                </p:nvGrpSpPr>
                <p:grpSpPr>
                  <a:xfrm>
                    <a:off x="3505200" y="3505200"/>
                    <a:ext cx="76200" cy="48768"/>
                    <a:chOff x="1233488" y="2803525"/>
                    <a:chExt cx="728663" cy="309563"/>
                  </a:xfrm>
                </p:grpSpPr>
                <p:sp>
                  <p:nvSpPr>
                    <p:cNvPr id="258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8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77" name="Group 2576"/>
                  <p:cNvGrpSpPr/>
                  <p:nvPr/>
                </p:nvGrpSpPr>
                <p:grpSpPr>
                  <a:xfrm>
                    <a:off x="3390896" y="3456432"/>
                    <a:ext cx="76200" cy="48768"/>
                    <a:chOff x="1233488" y="2803525"/>
                    <a:chExt cx="728663" cy="309563"/>
                  </a:xfrm>
                </p:grpSpPr>
                <p:sp>
                  <p:nvSpPr>
                    <p:cNvPr id="258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8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78" name="Group 2577"/>
                  <p:cNvGrpSpPr/>
                  <p:nvPr/>
                </p:nvGrpSpPr>
                <p:grpSpPr>
                  <a:xfrm>
                    <a:off x="3467096" y="3456432"/>
                    <a:ext cx="76200" cy="48768"/>
                    <a:chOff x="1233488" y="2803525"/>
                    <a:chExt cx="728663" cy="309563"/>
                  </a:xfrm>
                </p:grpSpPr>
                <p:sp>
                  <p:nvSpPr>
                    <p:cNvPr id="258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8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579" name="Rectangle 2578"/>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80" name="Rectangle 2579"/>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524" name="Group 2523"/>
                <p:cNvGrpSpPr/>
                <p:nvPr/>
              </p:nvGrpSpPr>
              <p:grpSpPr>
                <a:xfrm>
                  <a:off x="416077" y="4972012"/>
                  <a:ext cx="274320" cy="182880"/>
                  <a:chOff x="3330321" y="3388614"/>
                  <a:chExt cx="274320" cy="182880"/>
                </a:xfrm>
              </p:grpSpPr>
              <p:grpSp>
                <p:nvGrpSpPr>
                  <p:cNvPr id="2553" name="Group 2552"/>
                  <p:cNvGrpSpPr/>
                  <p:nvPr/>
                </p:nvGrpSpPr>
                <p:grpSpPr>
                  <a:xfrm>
                    <a:off x="3352800" y="3505201"/>
                    <a:ext cx="76200" cy="48768"/>
                    <a:chOff x="1233488" y="2803525"/>
                    <a:chExt cx="728663" cy="309563"/>
                  </a:xfrm>
                </p:grpSpPr>
                <p:sp>
                  <p:nvSpPr>
                    <p:cNvPr id="257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7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54" name="Group 2553"/>
                  <p:cNvGrpSpPr/>
                  <p:nvPr/>
                </p:nvGrpSpPr>
                <p:grpSpPr>
                  <a:xfrm>
                    <a:off x="3429000" y="3505200"/>
                    <a:ext cx="76200" cy="48768"/>
                    <a:chOff x="1233488" y="2803525"/>
                    <a:chExt cx="728663" cy="309563"/>
                  </a:xfrm>
                </p:grpSpPr>
                <p:sp>
                  <p:nvSpPr>
                    <p:cNvPr id="256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7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55" name="Group 2554"/>
                  <p:cNvGrpSpPr/>
                  <p:nvPr/>
                </p:nvGrpSpPr>
                <p:grpSpPr>
                  <a:xfrm>
                    <a:off x="3429000" y="3406902"/>
                    <a:ext cx="76200" cy="48768"/>
                    <a:chOff x="1233488" y="2803525"/>
                    <a:chExt cx="728663" cy="309563"/>
                  </a:xfrm>
                </p:grpSpPr>
                <p:sp>
                  <p:nvSpPr>
                    <p:cNvPr id="256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6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56" name="Group 2555"/>
                  <p:cNvGrpSpPr/>
                  <p:nvPr/>
                </p:nvGrpSpPr>
                <p:grpSpPr>
                  <a:xfrm>
                    <a:off x="3505200" y="3505200"/>
                    <a:ext cx="76200" cy="48768"/>
                    <a:chOff x="1233488" y="2803525"/>
                    <a:chExt cx="728663" cy="309563"/>
                  </a:xfrm>
                </p:grpSpPr>
                <p:sp>
                  <p:nvSpPr>
                    <p:cNvPr id="256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6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57" name="Group 2556"/>
                  <p:cNvGrpSpPr/>
                  <p:nvPr/>
                </p:nvGrpSpPr>
                <p:grpSpPr>
                  <a:xfrm>
                    <a:off x="3390896" y="3456432"/>
                    <a:ext cx="76200" cy="48768"/>
                    <a:chOff x="1233488" y="2803525"/>
                    <a:chExt cx="728663" cy="309563"/>
                  </a:xfrm>
                </p:grpSpPr>
                <p:sp>
                  <p:nvSpPr>
                    <p:cNvPr id="256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6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58" name="Group 2557"/>
                  <p:cNvGrpSpPr/>
                  <p:nvPr/>
                </p:nvGrpSpPr>
                <p:grpSpPr>
                  <a:xfrm>
                    <a:off x="3467096" y="3456432"/>
                    <a:ext cx="76200" cy="48768"/>
                    <a:chOff x="1233488" y="2803525"/>
                    <a:chExt cx="728663" cy="309563"/>
                  </a:xfrm>
                </p:grpSpPr>
                <p:sp>
                  <p:nvSpPr>
                    <p:cNvPr id="256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6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559" name="Rectangle 2558"/>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60" name="Rectangle 2559"/>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25" name="Rectangle 2524"/>
                <p:cNvSpPr/>
                <p:nvPr/>
              </p:nvSpPr>
              <p:spPr>
                <a:xfrm>
                  <a:off x="255984" y="4645730"/>
                  <a:ext cx="681696" cy="55224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526" name="Group 2525"/>
                <p:cNvGrpSpPr/>
                <p:nvPr/>
              </p:nvGrpSpPr>
              <p:grpSpPr>
                <a:xfrm>
                  <a:off x="280096" y="4789642"/>
                  <a:ext cx="76200" cy="48768"/>
                  <a:chOff x="1233488" y="2803525"/>
                  <a:chExt cx="728663" cy="309563"/>
                </a:xfrm>
              </p:grpSpPr>
              <p:sp>
                <p:nvSpPr>
                  <p:cNvPr id="255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5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27" name="Group 2526"/>
                <p:cNvGrpSpPr/>
                <p:nvPr/>
              </p:nvGrpSpPr>
              <p:grpSpPr>
                <a:xfrm>
                  <a:off x="712377" y="4838410"/>
                  <a:ext cx="76200" cy="48768"/>
                  <a:chOff x="1233488" y="2803525"/>
                  <a:chExt cx="728663" cy="309563"/>
                </a:xfrm>
              </p:grpSpPr>
              <p:sp>
                <p:nvSpPr>
                  <p:cNvPr id="254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50" name="AutoShape 12"/>
                  <p:cNvSpPr>
                    <a:spLocks noChangeArrowheads="1"/>
                  </p:cNvSpPr>
                  <p:nvPr/>
                </p:nvSpPr>
                <p:spPr bwMode="auto">
                  <a:xfrm>
                    <a:off x="1363662" y="2860673"/>
                    <a:ext cx="468314"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28" name="Group 2527"/>
                <p:cNvGrpSpPr/>
                <p:nvPr/>
              </p:nvGrpSpPr>
              <p:grpSpPr>
                <a:xfrm>
                  <a:off x="765280" y="5025100"/>
                  <a:ext cx="76200" cy="48768"/>
                  <a:chOff x="1233488" y="2803525"/>
                  <a:chExt cx="728663" cy="309563"/>
                </a:xfrm>
              </p:grpSpPr>
              <p:sp>
                <p:nvSpPr>
                  <p:cNvPr id="254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4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29" name="Group 2528"/>
                <p:cNvGrpSpPr/>
                <p:nvPr/>
              </p:nvGrpSpPr>
              <p:grpSpPr>
                <a:xfrm>
                  <a:off x="99480" y="4956670"/>
                  <a:ext cx="76200" cy="48768"/>
                  <a:chOff x="1233488" y="2803525"/>
                  <a:chExt cx="728663" cy="309563"/>
                </a:xfrm>
              </p:grpSpPr>
              <p:sp>
                <p:nvSpPr>
                  <p:cNvPr id="254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4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30" name="Group 2529"/>
                <p:cNvGrpSpPr/>
                <p:nvPr/>
              </p:nvGrpSpPr>
              <p:grpSpPr>
                <a:xfrm>
                  <a:off x="807264" y="4908514"/>
                  <a:ext cx="76200" cy="48768"/>
                  <a:chOff x="1233488" y="2803525"/>
                  <a:chExt cx="728663" cy="309563"/>
                </a:xfrm>
              </p:grpSpPr>
              <p:sp>
                <p:nvSpPr>
                  <p:cNvPr id="254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4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31" name="Group 2530"/>
                <p:cNvGrpSpPr/>
                <p:nvPr/>
              </p:nvGrpSpPr>
              <p:grpSpPr>
                <a:xfrm>
                  <a:off x="61380" y="4720570"/>
                  <a:ext cx="76200" cy="48768"/>
                  <a:chOff x="1233488" y="2803525"/>
                  <a:chExt cx="728663" cy="309563"/>
                </a:xfrm>
              </p:grpSpPr>
              <p:sp>
                <p:nvSpPr>
                  <p:cNvPr id="254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4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32" name="Group 2531"/>
                <p:cNvGrpSpPr/>
                <p:nvPr/>
              </p:nvGrpSpPr>
              <p:grpSpPr>
                <a:xfrm>
                  <a:off x="19551" y="4872970"/>
                  <a:ext cx="76200" cy="48768"/>
                  <a:chOff x="1233488" y="2803525"/>
                  <a:chExt cx="728663" cy="309563"/>
                </a:xfrm>
              </p:grpSpPr>
              <p:sp>
                <p:nvSpPr>
                  <p:cNvPr id="253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4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33" name="Group 2532"/>
                <p:cNvGrpSpPr/>
                <p:nvPr/>
              </p:nvGrpSpPr>
              <p:grpSpPr>
                <a:xfrm>
                  <a:off x="322034" y="5025100"/>
                  <a:ext cx="76200" cy="48768"/>
                  <a:chOff x="1233488" y="2803525"/>
                  <a:chExt cx="728663" cy="309563"/>
                </a:xfrm>
              </p:grpSpPr>
              <p:sp>
                <p:nvSpPr>
                  <p:cNvPr id="253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3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34" name="Group 2533"/>
                <p:cNvGrpSpPr/>
                <p:nvPr/>
              </p:nvGrpSpPr>
              <p:grpSpPr>
                <a:xfrm>
                  <a:off x="62516" y="5074252"/>
                  <a:ext cx="76200" cy="48768"/>
                  <a:chOff x="1233488" y="2803525"/>
                  <a:chExt cx="728663" cy="309563"/>
                </a:xfrm>
              </p:grpSpPr>
              <p:sp>
                <p:nvSpPr>
                  <p:cNvPr id="253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3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2599" name="Group 2598"/>
              <p:cNvGrpSpPr/>
              <p:nvPr/>
            </p:nvGrpSpPr>
            <p:grpSpPr>
              <a:xfrm>
                <a:off x="6341620" y="4604284"/>
                <a:ext cx="274320" cy="182880"/>
                <a:chOff x="3330321" y="3388614"/>
                <a:chExt cx="274320" cy="182880"/>
              </a:xfrm>
            </p:grpSpPr>
            <p:grpSp>
              <p:nvGrpSpPr>
                <p:cNvPr id="2600" name="Group 2599"/>
                <p:cNvGrpSpPr/>
                <p:nvPr/>
              </p:nvGrpSpPr>
              <p:grpSpPr>
                <a:xfrm>
                  <a:off x="3352800" y="3505201"/>
                  <a:ext cx="76200" cy="48768"/>
                  <a:chOff x="1233488" y="2803525"/>
                  <a:chExt cx="728663" cy="309563"/>
                </a:xfrm>
              </p:grpSpPr>
              <p:sp>
                <p:nvSpPr>
                  <p:cNvPr id="261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1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01" name="Group 2600"/>
                <p:cNvGrpSpPr/>
                <p:nvPr/>
              </p:nvGrpSpPr>
              <p:grpSpPr>
                <a:xfrm>
                  <a:off x="3429000" y="3505200"/>
                  <a:ext cx="76200" cy="48768"/>
                  <a:chOff x="1233488" y="2803525"/>
                  <a:chExt cx="728663" cy="309563"/>
                </a:xfrm>
              </p:grpSpPr>
              <p:sp>
                <p:nvSpPr>
                  <p:cNvPr id="261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1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02" name="Group 2601"/>
                <p:cNvGrpSpPr/>
                <p:nvPr/>
              </p:nvGrpSpPr>
              <p:grpSpPr>
                <a:xfrm>
                  <a:off x="3429000" y="3406902"/>
                  <a:ext cx="76200" cy="48768"/>
                  <a:chOff x="1233488" y="2803525"/>
                  <a:chExt cx="728663" cy="309563"/>
                </a:xfrm>
              </p:grpSpPr>
              <p:sp>
                <p:nvSpPr>
                  <p:cNvPr id="261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1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03" name="Group 2602"/>
                <p:cNvGrpSpPr/>
                <p:nvPr/>
              </p:nvGrpSpPr>
              <p:grpSpPr>
                <a:xfrm>
                  <a:off x="3505200" y="3505200"/>
                  <a:ext cx="76200" cy="48768"/>
                  <a:chOff x="1233488" y="2803525"/>
                  <a:chExt cx="728663" cy="309563"/>
                </a:xfrm>
              </p:grpSpPr>
              <p:sp>
                <p:nvSpPr>
                  <p:cNvPr id="261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1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04" name="Group 2603"/>
                <p:cNvGrpSpPr/>
                <p:nvPr/>
              </p:nvGrpSpPr>
              <p:grpSpPr>
                <a:xfrm>
                  <a:off x="3390896" y="3456432"/>
                  <a:ext cx="76200" cy="48768"/>
                  <a:chOff x="1233488" y="2803525"/>
                  <a:chExt cx="728663" cy="309563"/>
                </a:xfrm>
              </p:grpSpPr>
              <p:sp>
                <p:nvSpPr>
                  <p:cNvPr id="26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05" name="Group 2604"/>
                <p:cNvGrpSpPr/>
                <p:nvPr/>
              </p:nvGrpSpPr>
              <p:grpSpPr>
                <a:xfrm>
                  <a:off x="3467096" y="3456432"/>
                  <a:ext cx="76200" cy="48768"/>
                  <a:chOff x="1233488" y="2803525"/>
                  <a:chExt cx="728663" cy="309563"/>
                </a:xfrm>
              </p:grpSpPr>
              <p:sp>
                <p:nvSpPr>
                  <p:cNvPr id="260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0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606" name="Rectangle 2605"/>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07" name="Rectangle 2606"/>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620" name="Group 2619"/>
              <p:cNvGrpSpPr/>
              <p:nvPr/>
            </p:nvGrpSpPr>
            <p:grpSpPr>
              <a:xfrm flipV="1">
                <a:off x="7034459" y="4597314"/>
                <a:ext cx="274320" cy="182880"/>
                <a:chOff x="3330321" y="3388614"/>
                <a:chExt cx="274320" cy="182880"/>
              </a:xfrm>
            </p:grpSpPr>
            <p:grpSp>
              <p:nvGrpSpPr>
                <p:cNvPr id="2621" name="Group 2620"/>
                <p:cNvGrpSpPr/>
                <p:nvPr/>
              </p:nvGrpSpPr>
              <p:grpSpPr>
                <a:xfrm>
                  <a:off x="3352800" y="3505201"/>
                  <a:ext cx="76200" cy="48768"/>
                  <a:chOff x="1233488" y="2803525"/>
                  <a:chExt cx="728663" cy="309563"/>
                </a:xfrm>
              </p:grpSpPr>
              <p:sp>
                <p:nvSpPr>
                  <p:cNvPr id="263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4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22" name="Group 2621"/>
                <p:cNvGrpSpPr/>
                <p:nvPr/>
              </p:nvGrpSpPr>
              <p:grpSpPr>
                <a:xfrm>
                  <a:off x="3429000" y="3505200"/>
                  <a:ext cx="76200" cy="48768"/>
                  <a:chOff x="1233488" y="2803525"/>
                  <a:chExt cx="728663" cy="309563"/>
                </a:xfrm>
              </p:grpSpPr>
              <p:sp>
                <p:nvSpPr>
                  <p:cNvPr id="263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3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23" name="Group 2622"/>
                <p:cNvGrpSpPr/>
                <p:nvPr/>
              </p:nvGrpSpPr>
              <p:grpSpPr>
                <a:xfrm>
                  <a:off x="3429000" y="3406902"/>
                  <a:ext cx="76200" cy="48768"/>
                  <a:chOff x="1233488" y="2803525"/>
                  <a:chExt cx="728663" cy="309563"/>
                </a:xfrm>
              </p:grpSpPr>
              <p:sp>
                <p:nvSpPr>
                  <p:cNvPr id="263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3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24" name="Group 2623"/>
                <p:cNvGrpSpPr/>
                <p:nvPr/>
              </p:nvGrpSpPr>
              <p:grpSpPr>
                <a:xfrm>
                  <a:off x="3505200" y="3505200"/>
                  <a:ext cx="76200" cy="48768"/>
                  <a:chOff x="1233488" y="2803525"/>
                  <a:chExt cx="728663" cy="309563"/>
                </a:xfrm>
              </p:grpSpPr>
              <p:sp>
                <p:nvSpPr>
                  <p:cNvPr id="263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3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25" name="Group 2624"/>
                <p:cNvGrpSpPr/>
                <p:nvPr/>
              </p:nvGrpSpPr>
              <p:grpSpPr>
                <a:xfrm>
                  <a:off x="3390896" y="3456432"/>
                  <a:ext cx="76200" cy="48768"/>
                  <a:chOff x="1233488" y="2803525"/>
                  <a:chExt cx="728663" cy="309563"/>
                </a:xfrm>
              </p:grpSpPr>
              <p:sp>
                <p:nvSpPr>
                  <p:cNvPr id="263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3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26" name="Group 2625"/>
                <p:cNvGrpSpPr/>
                <p:nvPr/>
              </p:nvGrpSpPr>
              <p:grpSpPr>
                <a:xfrm>
                  <a:off x="3467096" y="3456432"/>
                  <a:ext cx="76200" cy="48768"/>
                  <a:chOff x="1233488" y="2803525"/>
                  <a:chExt cx="728663" cy="309563"/>
                </a:xfrm>
              </p:grpSpPr>
              <p:sp>
                <p:nvSpPr>
                  <p:cNvPr id="262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3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627" name="Rectangle 2626"/>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28" name="Rectangle 2627"/>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2643"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V="1">
                <a:off x="6852780" y="4644383"/>
                <a:ext cx="85725" cy="55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644" name="Group 2643"/>
              <p:cNvGrpSpPr/>
              <p:nvPr/>
            </p:nvGrpSpPr>
            <p:grpSpPr>
              <a:xfrm flipV="1">
                <a:off x="6715610" y="4929254"/>
                <a:ext cx="274320" cy="182880"/>
                <a:chOff x="3330321" y="3388614"/>
                <a:chExt cx="274320" cy="182880"/>
              </a:xfrm>
            </p:grpSpPr>
            <p:grpSp>
              <p:nvGrpSpPr>
                <p:cNvPr id="2645" name="Group 2644"/>
                <p:cNvGrpSpPr/>
                <p:nvPr/>
              </p:nvGrpSpPr>
              <p:grpSpPr>
                <a:xfrm>
                  <a:off x="3352800" y="3505201"/>
                  <a:ext cx="76200" cy="48768"/>
                  <a:chOff x="1233488" y="2803525"/>
                  <a:chExt cx="728663" cy="309563"/>
                </a:xfrm>
              </p:grpSpPr>
              <p:sp>
                <p:nvSpPr>
                  <p:cNvPr id="266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6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46" name="Group 2645"/>
                <p:cNvGrpSpPr/>
                <p:nvPr/>
              </p:nvGrpSpPr>
              <p:grpSpPr>
                <a:xfrm>
                  <a:off x="3429000" y="3505200"/>
                  <a:ext cx="76200" cy="48768"/>
                  <a:chOff x="1233488" y="2803525"/>
                  <a:chExt cx="728663" cy="309563"/>
                </a:xfrm>
              </p:grpSpPr>
              <p:sp>
                <p:nvSpPr>
                  <p:cNvPr id="266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6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47" name="Group 2646"/>
                <p:cNvGrpSpPr/>
                <p:nvPr/>
              </p:nvGrpSpPr>
              <p:grpSpPr>
                <a:xfrm>
                  <a:off x="3429000" y="3406902"/>
                  <a:ext cx="76200" cy="48768"/>
                  <a:chOff x="1233488" y="2803525"/>
                  <a:chExt cx="728663" cy="309563"/>
                </a:xfrm>
              </p:grpSpPr>
              <p:sp>
                <p:nvSpPr>
                  <p:cNvPr id="265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6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48" name="Group 2647"/>
                <p:cNvGrpSpPr/>
                <p:nvPr/>
              </p:nvGrpSpPr>
              <p:grpSpPr>
                <a:xfrm>
                  <a:off x="3505200" y="3505200"/>
                  <a:ext cx="76200" cy="48768"/>
                  <a:chOff x="1233488" y="2803525"/>
                  <a:chExt cx="728663" cy="309563"/>
                </a:xfrm>
              </p:grpSpPr>
              <p:sp>
                <p:nvSpPr>
                  <p:cNvPr id="265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5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49" name="Group 2648"/>
                <p:cNvGrpSpPr/>
                <p:nvPr/>
              </p:nvGrpSpPr>
              <p:grpSpPr>
                <a:xfrm>
                  <a:off x="3390896" y="3456432"/>
                  <a:ext cx="76200" cy="48768"/>
                  <a:chOff x="1233488" y="2803525"/>
                  <a:chExt cx="728663" cy="309563"/>
                </a:xfrm>
              </p:grpSpPr>
              <p:sp>
                <p:nvSpPr>
                  <p:cNvPr id="265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5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50" name="Group 2649"/>
                <p:cNvGrpSpPr/>
                <p:nvPr/>
              </p:nvGrpSpPr>
              <p:grpSpPr>
                <a:xfrm>
                  <a:off x="3467096" y="3456432"/>
                  <a:ext cx="76200" cy="48768"/>
                  <a:chOff x="1233488" y="2803525"/>
                  <a:chExt cx="728663" cy="309563"/>
                </a:xfrm>
              </p:grpSpPr>
              <p:sp>
                <p:nvSpPr>
                  <p:cNvPr id="265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5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651" name="Rectangle 2650"/>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52" name="Rectangle 2651"/>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665" name="Group 2664"/>
              <p:cNvGrpSpPr/>
              <p:nvPr/>
            </p:nvGrpSpPr>
            <p:grpSpPr>
              <a:xfrm flipV="1">
                <a:off x="6352258" y="4832935"/>
                <a:ext cx="76200" cy="48768"/>
                <a:chOff x="1233488" y="2803525"/>
                <a:chExt cx="728663" cy="309563"/>
              </a:xfrm>
            </p:grpSpPr>
            <p:sp>
              <p:nvSpPr>
                <p:cNvPr id="266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6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68" name="Group 2667"/>
              <p:cNvGrpSpPr/>
              <p:nvPr/>
            </p:nvGrpSpPr>
            <p:grpSpPr>
              <a:xfrm flipV="1">
                <a:off x="6504658" y="4985335"/>
                <a:ext cx="76200" cy="48768"/>
                <a:chOff x="1233488" y="2803525"/>
                <a:chExt cx="728663" cy="309563"/>
              </a:xfrm>
            </p:grpSpPr>
            <p:sp>
              <p:nvSpPr>
                <p:cNvPr id="266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71" name="Group 2670"/>
              <p:cNvGrpSpPr/>
              <p:nvPr/>
            </p:nvGrpSpPr>
            <p:grpSpPr>
              <a:xfrm flipV="1">
                <a:off x="6624077" y="4881703"/>
                <a:ext cx="76200" cy="48768"/>
                <a:chOff x="1233488" y="2803525"/>
                <a:chExt cx="728663" cy="309563"/>
              </a:xfrm>
            </p:grpSpPr>
            <p:sp>
              <p:nvSpPr>
                <p:cNvPr id="267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74" name="Group 2673"/>
              <p:cNvGrpSpPr/>
              <p:nvPr/>
            </p:nvGrpSpPr>
            <p:grpSpPr>
              <a:xfrm flipV="1">
                <a:off x="7122241" y="4896657"/>
                <a:ext cx="76200" cy="48768"/>
                <a:chOff x="1233488" y="2803525"/>
                <a:chExt cx="728663" cy="309563"/>
              </a:xfrm>
            </p:grpSpPr>
            <p:sp>
              <p:nvSpPr>
                <p:cNvPr id="267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77" name="Group 2676"/>
              <p:cNvGrpSpPr/>
              <p:nvPr/>
            </p:nvGrpSpPr>
            <p:grpSpPr>
              <a:xfrm flipV="1">
                <a:off x="7176391" y="5019958"/>
                <a:ext cx="76200" cy="48768"/>
                <a:chOff x="1233488" y="2803525"/>
                <a:chExt cx="728663" cy="309563"/>
              </a:xfrm>
            </p:grpSpPr>
            <p:sp>
              <p:nvSpPr>
                <p:cNvPr id="267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2681" name="Group 2680"/>
            <p:cNvGrpSpPr/>
            <p:nvPr/>
          </p:nvGrpSpPr>
          <p:grpSpPr>
            <a:xfrm flipV="1">
              <a:off x="5105400" y="2405700"/>
              <a:ext cx="1136197" cy="552246"/>
              <a:chOff x="19551" y="4645730"/>
              <a:chExt cx="1136197" cy="552246"/>
            </a:xfrm>
          </p:grpSpPr>
          <p:grpSp>
            <p:nvGrpSpPr>
              <p:cNvPr id="2841" name="Group 2840"/>
              <p:cNvGrpSpPr/>
              <p:nvPr/>
            </p:nvGrpSpPr>
            <p:grpSpPr>
              <a:xfrm>
                <a:off x="1040202" y="4921852"/>
                <a:ext cx="76200" cy="48768"/>
                <a:chOff x="1233488" y="2803525"/>
                <a:chExt cx="728663" cy="309563"/>
              </a:xfrm>
            </p:grpSpPr>
            <p:sp>
              <p:nvSpPr>
                <p:cNvPr id="291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1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42" name="Group 2841"/>
              <p:cNvGrpSpPr/>
              <p:nvPr/>
            </p:nvGrpSpPr>
            <p:grpSpPr>
              <a:xfrm>
                <a:off x="1079548" y="4740979"/>
                <a:ext cx="76200" cy="48768"/>
                <a:chOff x="1233488" y="2803525"/>
                <a:chExt cx="728663" cy="309563"/>
              </a:xfrm>
            </p:grpSpPr>
            <p:sp>
              <p:nvSpPr>
                <p:cNvPr id="291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1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43" name="Group 2842"/>
              <p:cNvGrpSpPr/>
              <p:nvPr/>
            </p:nvGrpSpPr>
            <p:grpSpPr>
              <a:xfrm>
                <a:off x="1041444" y="5103228"/>
                <a:ext cx="76200" cy="48768"/>
                <a:chOff x="1233488" y="2803525"/>
                <a:chExt cx="728663" cy="309563"/>
              </a:xfrm>
            </p:grpSpPr>
            <p:sp>
              <p:nvSpPr>
                <p:cNvPr id="291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1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44" name="Group 2843"/>
              <p:cNvGrpSpPr/>
              <p:nvPr/>
            </p:nvGrpSpPr>
            <p:grpSpPr>
              <a:xfrm>
                <a:off x="410982" y="4725634"/>
                <a:ext cx="274320" cy="182880"/>
                <a:chOff x="3330321" y="3388614"/>
                <a:chExt cx="274320" cy="182880"/>
              </a:xfrm>
            </p:grpSpPr>
            <p:grpSp>
              <p:nvGrpSpPr>
                <p:cNvPr id="2894" name="Group 2893"/>
                <p:cNvGrpSpPr/>
                <p:nvPr/>
              </p:nvGrpSpPr>
              <p:grpSpPr>
                <a:xfrm>
                  <a:off x="3352800" y="3505201"/>
                  <a:ext cx="76200" cy="48768"/>
                  <a:chOff x="1233488" y="2803525"/>
                  <a:chExt cx="728663" cy="309563"/>
                </a:xfrm>
              </p:grpSpPr>
              <p:sp>
                <p:nvSpPr>
                  <p:cNvPr id="291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1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95" name="Group 2894"/>
                <p:cNvGrpSpPr/>
                <p:nvPr/>
              </p:nvGrpSpPr>
              <p:grpSpPr>
                <a:xfrm>
                  <a:off x="3429000" y="3505200"/>
                  <a:ext cx="76200" cy="48768"/>
                  <a:chOff x="1233488" y="2803525"/>
                  <a:chExt cx="728663" cy="309563"/>
                </a:xfrm>
              </p:grpSpPr>
              <p:sp>
                <p:nvSpPr>
                  <p:cNvPr id="29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96" name="Group 2895"/>
                <p:cNvGrpSpPr/>
                <p:nvPr/>
              </p:nvGrpSpPr>
              <p:grpSpPr>
                <a:xfrm>
                  <a:off x="3429000" y="3406902"/>
                  <a:ext cx="76200" cy="48768"/>
                  <a:chOff x="1233488" y="2803525"/>
                  <a:chExt cx="728663" cy="309563"/>
                </a:xfrm>
              </p:grpSpPr>
              <p:sp>
                <p:nvSpPr>
                  <p:cNvPr id="290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0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97" name="Group 2896"/>
                <p:cNvGrpSpPr/>
                <p:nvPr/>
              </p:nvGrpSpPr>
              <p:grpSpPr>
                <a:xfrm>
                  <a:off x="3505200" y="3505200"/>
                  <a:ext cx="76200" cy="48768"/>
                  <a:chOff x="1233488" y="2803525"/>
                  <a:chExt cx="728663" cy="309563"/>
                </a:xfrm>
              </p:grpSpPr>
              <p:sp>
                <p:nvSpPr>
                  <p:cNvPr id="290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0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98" name="Group 2897"/>
                <p:cNvGrpSpPr/>
                <p:nvPr/>
              </p:nvGrpSpPr>
              <p:grpSpPr>
                <a:xfrm>
                  <a:off x="3390896" y="3456432"/>
                  <a:ext cx="76200" cy="48768"/>
                  <a:chOff x="1233488" y="2803525"/>
                  <a:chExt cx="728663" cy="309563"/>
                </a:xfrm>
              </p:grpSpPr>
              <p:sp>
                <p:nvSpPr>
                  <p:cNvPr id="290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0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99" name="Group 2898"/>
                <p:cNvGrpSpPr/>
                <p:nvPr/>
              </p:nvGrpSpPr>
              <p:grpSpPr>
                <a:xfrm>
                  <a:off x="3467096" y="3456432"/>
                  <a:ext cx="76200" cy="48768"/>
                  <a:chOff x="1233488" y="2803525"/>
                  <a:chExt cx="728663" cy="309563"/>
                </a:xfrm>
              </p:grpSpPr>
              <p:sp>
                <p:nvSpPr>
                  <p:cNvPr id="290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0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900" name="Rectangle 2899"/>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01" name="Rectangle 2900"/>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845" name="Group 2844"/>
              <p:cNvGrpSpPr/>
              <p:nvPr/>
            </p:nvGrpSpPr>
            <p:grpSpPr>
              <a:xfrm>
                <a:off x="416077" y="4972012"/>
                <a:ext cx="274320" cy="182880"/>
                <a:chOff x="3330321" y="3388614"/>
                <a:chExt cx="274320" cy="182880"/>
              </a:xfrm>
            </p:grpSpPr>
            <p:grpSp>
              <p:nvGrpSpPr>
                <p:cNvPr id="2874" name="Group 2873"/>
                <p:cNvGrpSpPr/>
                <p:nvPr/>
              </p:nvGrpSpPr>
              <p:grpSpPr>
                <a:xfrm>
                  <a:off x="3352800" y="3505201"/>
                  <a:ext cx="76200" cy="48768"/>
                  <a:chOff x="1233488" y="2803525"/>
                  <a:chExt cx="728663" cy="309563"/>
                </a:xfrm>
              </p:grpSpPr>
              <p:sp>
                <p:nvSpPr>
                  <p:cNvPr id="289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9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75" name="Group 2874"/>
                <p:cNvGrpSpPr/>
                <p:nvPr/>
              </p:nvGrpSpPr>
              <p:grpSpPr>
                <a:xfrm>
                  <a:off x="3429000" y="3505200"/>
                  <a:ext cx="76200" cy="48768"/>
                  <a:chOff x="1233488" y="2803525"/>
                  <a:chExt cx="728663" cy="309563"/>
                </a:xfrm>
              </p:grpSpPr>
              <p:sp>
                <p:nvSpPr>
                  <p:cNvPr id="289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9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76" name="Group 2875"/>
                <p:cNvGrpSpPr/>
                <p:nvPr/>
              </p:nvGrpSpPr>
              <p:grpSpPr>
                <a:xfrm>
                  <a:off x="3429000" y="3406902"/>
                  <a:ext cx="76200" cy="48768"/>
                  <a:chOff x="1233488" y="2803525"/>
                  <a:chExt cx="728663" cy="309563"/>
                </a:xfrm>
              </p:grpSpPr>
              <p:sp>
                <p:nvSpPr>
                  <p:cNvPr id="288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8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77" name="Group 2876"/>
                <p:cNvGrpSpPr/>
                <p:nvPr/>
              </p:nvGrpSpPr>
              <p:grpSpPr>
                <a:xfrm>
                  <a:off x="3505200" y="3505200"/>
                  <a:ext cx="76200" cy="48768"/>
                  <a:chOff x="1233488" y="2803525"/>
                  <a:chExt cx="728663" cy="309563"/>
                </a:xfrm>
              </p:grpSpPr>
              <p:sp>
                <p:nvSpPr>
                  <p:cNvPr id="288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8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78" name="Group 2877"/>
                <p:cNvGrpSpPr/>
                <p:nvPr/>
              </p:nvGrpSpPr>
              <p:grpSpPr>
                <a:xfrm>
                  <a:off x="3390896" y="3456432"/>
                  <a:ext cx="76200" cy="48768"/>
                  <a:chOff x="1233488" y="2803525"/>
                  <a:chExt cx="728663" cy="309563"/>
                </a:xfrm>
              </p:grpSpPr>
              <p:sp>
                <p:nvSpPr>
                  <p:cNvPr id="288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8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79" name="Group 2878"/>
                <p:cNvGrpSpPr/>
                <p:nvPr/>
              </p:nvGrpSpPr>
              <p:grpSpPr>
                <a:xfrm>
                  <a:off x="3467096" y="3456432"/>
                  <a:ext cx="76200" cy="48768"/>
                  <a:chOff x="1233488" y="2803525"/>
                  <a:chExt cx="728663" cy="309563"/>
                </a:xfrm>
              </p:grpSpPr>
              <p:sp>
                <p:nvSpPr>
                  <p:cNvPr id="288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8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880" name="Rectangle 2879"/>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81" name="Rectangle 2880"/>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846" name="Rectangle 2845"/>
              <p:cNvSpPr/>
              <p:nvPr/>
            </p:nvSpPr>
            <p:spPr>
              <a:xfrm>
                <a:off x="255984" y="4645730"/>
                <a:ext cx="681696" cy="55224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847" name="Group 2846"/>
              <p:cNvGrpSpPr/>
              <p:nvPr/>
            </p:nvGrpSpPr>
            <p:grpSpPr>
              <a:xfrm>
                <a:off x="280096" y="4789642"/>
                <a:ext cx="76200" cy="48768"/>
                <a:chOff x="1233488" y="2803525"/>
                <a:chExt cx="728663" cy="309563"/>
              </a:xfrm>
            </p:grpSpPr>
            <p:sp>
              <p:nvSpPr>
                <p:cNvPr id="287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7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48" name="Group 2847"/>
              <p:cNvGrpSpPr/>
              <p:nvPr/>
            </p:nvGrpSpPr>
            <p:grpSpPr>
              <a:xfrm>
                <a:off x="712377" y="4838410"/>
                <a:ext cx="76200" cy="48768"/>
                <a:chOff x="1233488" y="2803525"/>
                <a:chExt cx="728663" cy="309563"/>
              </a:xfrm>
            </p:grpSpPr>
            <p:sp>
              <p:nvSpPr>
                <p:cNvPr id="28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49" name="Group 2848"/>
              <p:cNvGrpSpPr/>
              <p:nvPr/>
            </p:nvGrpSpPr>
            <p:grpSpPr>
              <a:xfrm>
                <a:off x="765280" y="5025100"/>
                <a:ext cx="76200" cy="48768"/>
                <a:chOff x="1233488" y="2803525"/>
                <a:chExt cx="728663" cy="309563"/>
              </a:xfrm>
            </p:grpSpPr>
            <p:sp>
              <p:nvSpPr>
                <p:cNvPr id="286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6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50" name="Group 2849"/>
              <p:cNvGrpSpPr/>
              <p:nvPr/>
            </p:nvGrpSpPr>
            <p:grpSpPr>
              <a:xfrm>
                <a:off x="99480" y="4956670"/>
                <a:ext cx="76200" cy="48768"/>
                <a:chOff x="1233488" y="2803525"/>
                <a:chExt cx="728663" cy="309563"/>
              </a:xfrm>
            </p:grpSpPr>
            <p:sp>
              <p:nvSpPr>
                <p:cNvPr id="286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6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51" name="Group 2850"/>
              <p:cNvGrpSpPr/>
              <p:nvPr/>
            </p:nvGrpSpPr>
            <p:grpSpPr>
              <a:xfrm>
                <a:off x="807264" y="4908514"/>
                <a:ext cx="76200" cy="48768"/>
                <a:chOff x="1233488" y="2803525"/>
                <a:chExt cx="728663" cy="309563"/>
              </a:xfrm>
            </p:grpSpPr>
            <p:sp>
              <p:nvSpPr>
                <p:cNvPr id="286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6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52" name="Group 2851"/>
              <p:cNvGrpSpPr/>
              <p:nvPr/>
            </p:nvGrpSpPr>
            <p:grpSpPr>
              <a:xfrm>
                <a:off x="61380" y="4720570"/>
                <a:ext cx="76200" cy="48768"/>
                <a:chOff x="1233488" y="2803525"/>
                <a:chExt cx="728663" cy="309563"/>
              </a:xfrm>
            </p:grpSpPr>
            <p:sp>
              <p:nvSpPr>
                <p:cNvPr id="286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6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53" name="Group 2852"/>
              <p:cNvGrpSpPr/>
              <p:nvPr/>
            </p:nvGrpSpPr>
            <p:grpSpPr>
              <a:xfrm>
                <a:off x="19551" y="4872970"/>
                <a:ext cx="76200" cy="48768"/>
                <a:chOff x="1233488" y="2803525"/>
                <a:chExt cx="728663" cy="309563"/>
              </a:xfrm>
            </p:grpSpPr>
            <p:sp>
              <p:nvSpPr>
                <p:cNvPr id="28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54" name="Group 2853"/>
              <p:cNvGrpSpPr/>
              <p:nvPr/>
            </p:nvGrpSpPr>
            <p:grpSpPr>
              <a:xfrm>
                <a:off x="322034" y="5025100"/>
                <a:ext cx="76200" cy="48768"/>
                <a:chOff x="1233488" y="2803525"/>
                <a:chExt cx="728663" cy="309563"/>
              </a:xfrm>
            </p:grpSpPr>
            <p:sp>
              <p:nvSpPr>
                <p:cNvPr id="285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5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55" name="Group 2854"/>
              <p:cNvGrpSpPr/>
              <p:nvPr/>
            </p:nvGrpSpPr>
            <p:grpSpPr>
              <a:xfrm>
                <a:off x="62516" y="5074252"/>
                <a:ext cx="76200" cy="48768"/>
                <a:chOff x="1233488" y="2803525"/>
                <a:chExt cx="728663" cy="309563"/>
              </a:xfrm>
            </p:grpSpPr>
            <p:sp>
              <p:nvSpPr>
                <p:cNvPr id="285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5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2762" name="Group 2761"/>
            <p:cNvGrpSpPr/>
            <p:nvPr/>
          </p:nvGrpSpPr>
          <p:grpSpPr>
            <a:xfrm>
              <a:off x="8398784" y="2651823"/>
              <a:ext cx="76200" cy="48768"/>
              <a:chOff x="1233488" y="2803525"/>
              <a:chExt cx="728663" cy="309563"/>
            </a:xfrm>
          </p:grpSpPr>
          <p:sp>
            <p:nvSpPr>
              <p:cNvPr id="283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4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63" name="Group 2762"/>
            <p:cNvGrpSpPr/>
            <p:nvPr/>
          </p:nvGrpSpPr>
          <p:grpSpPr>
            <a:xfrm>
              <a:off x="8438130" y="2470950"/>
              <a:ext cx="76200" cy="48768"/>
              <a:chOff x="1233488" y="2803525"/>
              <a:chExt cx="728663" cy="309563"/>
            </a:xfrm>
          </p:grpSpPr>
          <p:sp>
            <p:nvSpPr>
              <p:cNvPr id="283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3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64" name="Group 2763"/>
            <p:cNvGrpSpPr/>
            <p:nvPr/>
          </p:nvGrpSpPr>
          <p:grpSpPr>
            <a:xfrm>
              <a:off x="8400026" y="2833199"/>
              <a:ext cx="76200" cy="48768"/>
              <a:chOff x="1233488" y="2803525"/>
              <a:chExt cx="728663" cy="309563"/>
            </a:xfrm>
          </p:grpSpPr>
          <p:sp>
            <p:nvSpPr>
              <p:cNvPr id="283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3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65" name="Group 2764"/>
            <p:cNvGrpSpPr/>
            <p:nvPr/>
          </p:nvGrpSpPr>
          <p:grpSpPr>
            <a:xfrm>
              <a:off x="7848600" y="2455605"/>
              <a:ext cx="274320" cy="182880"/>
              <a:chOff x="3330321" y="3388614"/>
              <a:chExt cx="274320" cy="182880"/>
            </a:xfrm>
          </p:grpSpPr>
          <p:grpSp>
            <p:nvGrpSpPr>
              <p:cNvPr id="2815" name="Group 2814"/>
              <p:cNvGrpSpPr/>
              <p:nvPr/>
            </p:nvGrpSpPr>
            <p:grpSpPr>
              <a:xfrm>
                <a:off x="3352800" y="3505201"/>
                <a:ext cx="76200" cy="48768"/>
                <a:chOff x="1233488" y="2803525"/>
                <a:chExt cx="728663" cy="309563"/>
              </a:xfrm>
            </p:grpSpPr>
            <p:sp>
              <p:nvSpPr>
                <p:cNvPr id="283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3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16" name="Group 2815"/>
              <p:cNvGrpSpPr/>
              <p:nvPr/>
            </p:nvGrpSpPr>
            <p:grpSpPr>
              <a:xfrm>
                <a:off x="3429000" y="3505200"/>
                <a:ext cx="76200" cy="48768"/>
                <a:chOff x="1233488" y="2803525"/>
                <a:chExt cx="728663" cy="309563"/>
              </a:xfrm>
            </p:grpSpPr>
            <p:sp>
              <p:nvSpPr>
                <p:cNvPr id="283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3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17" name="Group 2816"/>
              <p:cNvGrpSpPr/>
              <p:nvPr/>
            </p:nvGrpSpPr>
            <p:grpSpPr>
              <a:xfrm>
                <a:off x="3429000" y="3406902"/>
                <a:ext cx="76200" cy="48768"/>
                <a:chOff x="1233488" y="2803525"/>
                <a:chExt cx="728663" cy="309563"/>
              </a:xfrm>
            </p:grpSpPr>
            <p:sp>
              <p:nvSpPr>
                <p:cNvPr id="282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3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18" name="Group 2817"/>
              <p:cNvGrpSpPr/>
              <p:nvPr/>
            </p:nvGrpSpPr>
            <p:grpSpPr>
              <a:xfrm>
                <a:off x="3505200" y="3505200"/>
                <a:ext cx="76200" cy="48768"/>
                <a:chOff x="1233488" y="2803525"/>
                <a:chExt cx="728663" cy="309563"/>
              </a:xfrm>
            </p:grpSpPr>
            <p:sp>
              <p:nvSpPr>
                <p:cNvPr id="282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2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19" name="Group 2818"/>
              <p:cNvGrpSpPr/>
              <p:nvPr/>
            </p:nvGrpSpPr>
            <p:grpSpPr>
              <a:xfrm>
                <a:off x="3390896" y="3456432"/>
                <a:ext cx="76200" cy="48768"/>
                <a:chOff x="1233488" y="2803525"/>
                <a:chExt cx="728663" cy="309563"/>
              </a:xfrm>
            </p:grpSpPr>
            <p:sp>
              <p:nvSpPr>
                <p:cNvPr id="282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2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20" name="Group 2819"/>
              <p:cNvGrpSpPr/>
              <p:nvPr/>
            </p:nvGrpSpPr>
            <p:grpSpPr>
              <a:xfrm>
                <a:off x="3467096" y="3456432"/>
                <a:ext cx="76200" cy="48768"/>
                <a:chOff x="1233488" y="2803525"/>
                <a:chExt cx="728663" cy="309563"/>
              </a:xfrm>
            </p:grpSpPr>
            <p:sp>
              <p:nvSpPr>
                <p:cNvPr id="282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2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821" name="Rectangle 2820"/>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2" name="Rectangle 2821"/>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766" name="Group 2765"/>
            <p:cNvGrpSpPr/>
            <p:nvPr/>
          </p:nvGrpSpPr>
          <p:grpSpPr>
            <a:xfrm>
              <a:off x="7774659" y="2701983"/>
              <a:ext cx="274320" cy="182880"/>
              <a:chOff x="3330321" y="3388614"/>
              <a:chExt cx="274320" cy="182880"/>
            </a:xfrm>
          </p:grpSpPr>
          <p:grpSp>
            <p:nvGrpSpPr>
              <p:cNvPr id="2795" name="Group 2794"/>
              <p:cNvGrpSpPr/>
              <p:nvPr/>
            </p:nvGrpSpPr>
            <p:grpSpPr>
              <a:xfrm>
                <a:off x="3352800" y="3505201"/>
                <a:ext cx="76200" cy="48768"/>
                <a:chOff x="1233488" y="2803525"/>
                <a:chExt cx="728663" cy="309563"/>
              </a:xfrm>
            </p:grpSpPr>
            <p:sp>
              <p:nvSpPr>
                <p:cNvPr id="281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1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96" name="Group 2795"/>
              <p:cNvGrpSpPr/>
              <p:nvPr/>
            </p:nvGrpSpPr>
            <p:grpSpPr>
              <a:xfrm>
                <a:off x="3429000" y="3505200"/>
                <a:ext cx="76200" cy="48768"/>
                <a:chOff x="1233488" y="2803525"/>
                <a:chExt cx="728663" cy="309563"/>
              </a:xfrm>
            </p:grpSpPr>
            <p:sp>
              <p:nvSpPr>
                <p:cNvPr id="281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1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97" name="Group 2796"/>
              <p:cNvGrpSpPr/>
              <p:nvPr/>
            </p:nvGrpSpPr>
            <p:grpSpPr>
              <a:xfrm>
                <a:off x="3429000" y="3406902"/>
                <a:ext cx="76200" cy="48768"/>
                <a:chOff x="1233488" y="2803525"/>
                <a:chExt cx="728663" cy="309563"/>
              </a:xfrm>
            </p:grpSpPr>
            <p:sp>
              <p:nvSpPr>
                <p:cNvPr id="280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1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98" name="Group 2797"/>
              <p:cNvGrpSpPr/>
              <p:nvPr/>
            </p:nvGrpSpPr>
            <p:grpSpPr>
              <a:xfrm>
                <a:off x="3505200" y="3505200"/>
                <a:ext cx="76200" cy="48768"/>
                <a:chOff x="1233488" y="2803525"/>
                <a:chExt cx="728663" cy="309563"/>
              </a:xfrm>
            </p:grpSpPr>
            <p:sp>
              <p:nvSpPr>
                <p:cNvPr id="280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0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99" name="Group 2798"/>
              <p:cNvGrpSpPr/>
              <p:nvPr/>
            </p:nvGrpSpPr>
            <p:grpSpPr>
              <a:xfrm>
                <a:off x="3390896" y="3456432"/>
                <a:ext cx="76200" cy="48768"/>
                <a:chOff x="1233488" y="2803525"/>
                <a:chExt cx="728663" cy="309563"/>
              </a:xfrm>
            </p:grpSpPr>
            <p:sp>
              <p:nvSpPr>
                <p:cNvPr id="280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0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00" name="Group 2799"/>
              <p:cNvGrpSpPr/>
              <p:nvPr/>
            </p:nvGrpSpPr>
            <p:grpSpPr>
              <a:xfrm>
                <a:off x="3467096" y="3456432"/>
                <a:ext cx="76200" cy="48768"/>
                <a:chOff x="1233488" y="2803525"/>
                <a:chExt cx="728663" cy="309563"/>
              </a:xfrm>
            </p:grpSpPr>
            <p:sp>
              <p:nvSpPr>
                <p:cNvPr id="280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0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801" name="Rectangle 2800"/>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02" name="Rectangle 2801"/>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767" name="Rectangle 2766"/>
            <p:cNvSpPr/>
            <p:nvPr/>
          </p:nvSpPr>
          <p:spPr>
            <a:xfrm>
              <a:off x="7614566" y="2419554"/>
              <a:ext cx="681696" cy="55224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768" name="Group 2767"/>
            <p:cNvGrpSpPr/>
            <p:nvPr/>
          </p:nvGrpSpPr>
          <p:grpSpPr>
            <a:xfrm>
              <a:off x="7638678" y="2519613"/>
              <a:ext cx="76200" cy="48768"/>
              <a:chOff x="1233488" y="2803525"/>
              <a:chExt cx="728663" cy="309563"/>
            </a:xfrm>
          </p:grpSpPr>
          <p:sp>
            <p:nvSpPr>
              <p:cNvPr id="279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9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69" name="Group 2768"/>
            <p:cNvGrpSpPr/>
            <p:nvPr/>
          </p:nvGrpSpPr>
          <p:grpSpPr>
            <a:xfrm>
              <a:off x="8153400" y="2568381"/>
              <a:ext cx="76200" cy="48768"/>
              <a:chOff x="1233488" y="2803525"/>
              <a:chExt cx="728663" cy="309563"/>
            </a:xfrm>
          </p:grpSpPr>
          <p:sp>
            <p:nvSpPr>
              <p:cNvPr id="279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9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70" name="Group 2769"/>
            <p:cNvGrpSpPr/>
            <p:nvPr/>
          </p:nvGrpSpPr>
          <p:grpSpPr>
            <a:xfrm>
              <a:off x="8123862" y="2755071"/>
              <a:ext cx="76200" cy="48768"/>
              <a:chOff x="1233488" y="2803525"/>
              <a:chExt cx="728663" cy="309563"/>
            </a:xfrm>
          </p:grpSpPr>
          <p:sp>
            <p:nvSpPr>
              <p:cNvPr id="278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9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71" name="Group 2770"/>
            <p:cNvGrpSpPr/>
            <p:nvPr/>
          </p:nvGrpSpPr>
          <p:grpSpPr>
            <a:xfrm>
              <a:off x="7458062" y="2686641"/>
              <a:ext cx="76200" cy="48768"/>
              <a:chOff x="1233488" y="2803525"/>
              <a:chExt cx="728663" cy="309563"/>
            </a:xfrm>
          </p:grpSpPr>
          <p:sp>
            <p:nvSpPr>
              <p:cNvPr id="278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8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72" name="Group 2771"/>
            <p:cNvGrpSpPr/>
            <p:nvPr/>
          </p:nvGrpSpPr>
          <p:grpSpPr>
            <a:xfrm>
              <a:off x="8165846" y="2638485"/>
              <a:ext cx="76200" cy="48768"/>
              <a:chOff x="1233488" y="2803525"/>
              <a:chExt cx="728663" cy="309563"/>
            </a:xfrm>
          </p:grpSpPr>
          <p:sp>
            <p:nvSpPr>
              <p:cNvPr id="278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8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73" name="Group 2772"/>
            <p:cNvGrpSpPr/>
            <p:nvPr/>
          </p:nvGrpSpPr>
          <p:grpSpPr>
            <a:xfrm>
              <a:off x="7419962" y="2450541"/>
              <a:ext cx="76200" cy="48768"/>
              <a:chOff x="1233488" y="2803525"/>
              <a:chExt cx="728663" cy="309563"/>
            </a:xfrm>
          </p:grpSpPr>
          <p:sp>
            <p:nvSpPr>
              <p:cNvPr id="278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8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74" name="Group 2773"/>
            <p:cNvGrpSpPr/>
            <p:nvPr/>
          </p:nvGrpSpPr>
          <p:grpSpPr>
            <a:xfrm>
              <a:off x="7378133" y="2602941"/>
              <a:ext cx="76200" cy="48768"/>
              <a:chOff x="1233488" y="2803525"/>
              <a:chExt cx="728663" cy="309563"/>
            </a:xfrm>
          </p:grpSpPr>
          <p:sp>
            <p:nvSpPr>
              <p:cNvPr id="278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8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75" name="Group 2774"/>
            <p:cNvGrpSpPr/>
            <p:nvPr/>
          </p:nvGrpSpPr>
          <p:grpSpPr>
            <a:xfrm>
              <a:off x="7680616" y="2755071"/>
              <a:ext cx="76200" cy="48768"/>
              <a:chOff x="1233488" y="2803525"/>
              <a:chExt cx="728663" cy="309563"/>
            </a:xfrm>
          </p:grpSpPr>
          <p:sp>
            <p:nvSpPr>
              <p:cNvPr id="277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8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76" name="Group 2775"/>
            <p:cNvGrpSpPr/>
            <p:nvPr/>
          </p:nvGrpSpPr>
          <p:grpSpPr>
            <a:xfrm>
              <a:off x="7421098" y="2804223"/>
              <a:ext cx="76200" cy="48768"/>
              <a:chOff x="1233488" y="2803525"/>
              <a:chExt cx="728663" cy="309563"/>
            </a:xfrm>
          </p:grpSpPr>
          <p:sp>
            <p:nvSpPr>
              <p:cNvPr id="277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7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83" name="Group 2682"/>
            <p:cNvGrpSpPr/>
            <p:nvPr/>
          </p:nvGrpSpPr>
          <p:grpSpPr>
            <a:xfrm flipV="1">
              <a:off x="6328353" y="2712783"/>
              <a:ext cx="274320" cy="182880"/>
              <a:chOff x="3330321" y="3388614"/>
              <a:chExt cx="274320" cy="182880"/>
            </a:xfrm>
          </p:grpSpPr>
          <p:grpSp>
            <p:nvGrpSpPr>
              <p:cNvPr id="2742" name="Group 2741"/>
              <p:cNvGrpSpPr/>
              <p:nvPr/>
            </p:nvGrpSpPr>
            <p:grpSpPr>
              <a:xfrm>
                <a:off x="3352800" y="3505201"/>
                <a:ext cx="76200" cy="48768"/>
                <a:chOff x="1233488" y="2803525"/>
                <a:chExt cx="728663" cy="309563"/>
              </a:xfrm>
            </p:grpSpPr>
            <p:sp>
              <p:nvSpPr>
                <p:cNvPr id="27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43" name="Group 2742"/>
              <p:cNvGrpSpPr/>
              <p:nvPr/>
            </p:nvGrpSpPr>
            <p:grpSpPr>
              <a:xfrm>
                <a:off x="3429000" y="3505200"/>
                <a:ext cx="76200" cy="48768"/>
                <a:chOff x="1233488" y="2803525"/>
                <a:chExt cx="728663" cy="309563"/>
              </a:xfrm>
            </p:grpSpPr>
            <p:sp>
              <p:nvSpPr>
                <p:cNvPr id="275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5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44" name="Group 2743"/>
              <p:cNvGrpSpPr/>
              <p:nvPr/>
            </p:nvGrpSpPr>
            <p:grpSpPr>
              <a:xfrm>
                <a:off x="3429000" y="3406902"/>
                <a:ext cx="76200" cy="48768"/>
                <a:chOff x="1233488" y="2803525"/>
                <a:chExt cx="728663" cy="309563"/>
              </a:xfrm>
            </p:grpSpPr>
            <p:sp>
              <p:nvSpPr>
                <p:cNvPr id="275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5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45" name="Group 2744"/>
              <p:cNvGrpSpPr/>
              <p:nvPr/>
            </p:nvGrpSpPr>
            <p:grpSpPr>
              <a:xfrm>
                <a:off x="3505200" y="3505200"/>
                <a:ext cx="76200" cy="48768"/>
                <a:chOff x="1233488" y="2803525"/>
                <a:chExt cx="728663" cy="309563"/>
              </a:xfrm>
            </p:grpSpPr>
            <p:sp>
              <p:nvSpPr>
                <p:cNvPr id="275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5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46" name="Group 2745"/>
              <p:cNvGrpSpPr/>
              <p:nvPr/>
            </p:nvGrpSpPr>
            <p:grpSpPr>
              <a:xfrm>
                <a:off x="3390896" y="3456432"/>
                <a:ext cx="76200" cy="48768"/>
                <a:chOff x="1233488" y="2803525"/>
                <a:chExt cx="728663" cy="309563"/>
              </a:xfrm>
            </p:grpSpPr>
            <p:sp>
              <p:nvSpPr>
                <p:cNvPr id="275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5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47" name="Group 2746"/>
              <p:cNvGrpSpPr/>
              <p:nvPr/>
            </p:nvGrpSpPr>
            <p:grpSpPr>
              <a:xfrm>
                <a:off x="3467096" y="3456432"/>
                <a:ext cx="76200" cy="48768"/>
                <a:chOff x="1233488" y="2803525"/>
                <a:chExt cx="728663" cy="309563"/>
              </a:xfrm>
            </p:grpSpPr>
            <p:sp>
              <p:nvSpPr>
                <p:cNvPr id="27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748" name="Rectangle 274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49" name="Rectangle 274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684" name="Group 2683"/>
            <p:cNvGrpSpPr/>
            <p:nvPr/>
          </p:nvGrpSpPr>
          <p:grpSpPr>
            <a:xfrm>
              <a:off x="7021192" y="2719753"/>
              <a:ext cx="274320" cy="182880"/>
              <a:chOff x="3330321" y="3388614"/>
              <a:chExt cx="274320" cy="182880"/>
            </a:xfrm>
          </p:grpSpPr>
          <p:grpSp>
            <p:nvGrpSpPr>
              <p:cNvPr id="2722" name="Group 2721"/>
              <p:cNvGrpSpPr/>
              <p:nvPr/>
            </p:nvGrpSpPr>
            <p:grpSpPr>
              <a:xfrm>
                <a:off x="3352800" y="3505201"/>
                <a:ext cx="76200" cy="48768"/>
                <a:chOff x="1233488" y="2803525"/>
                <a:chExt cx="728663" cy="309563"/>
              </a:xfrm>
            </p:grpSpPr>
            <p:sp>
              <p:nvSpPr>
                <p:cNvPr id="27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23" name="Group 2722"/>
              <p:cNvGrpSpPr/>
              <p:nvPr/>
            </p:nvGrpSpPr>
            <p:grpSpPr>
              <a:xfrm>
                <a:off x="3429000" y="3505200"/>
                <a:ext cx="76200" cy="48768"/>
                <a:chOff x="1233488" y="2803525"/>
                <a:chExt cx="728663" cy="309563"/>
              </a:xfrm>
            </p:grpSpPr>
            <p:sp>
              <p:nvSpPr>
                <p:cNvPr id="273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3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24" name="Group 2723"/>
              <p:cNvGrpSpPr/>
              <p:nvPr/>
            </p:nvGrpSpPr>
            <p:grpSpPr>
              <a:xfrm>
                <a:off x="3429000" y="3406902"/>
                <a:ext cx="76200" cy="48768"/>
                <a:chOff x="1233488" y="2803525"/>
                <a:chExt cx="728663" cy="309563"/>
              </a:xfrm>
            </p:grpSpPr>
            <p:sp>
              <p:nvSpPr>
                <p:cNvPr id="273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3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25" name="Group 2724"/>
              <p:cNvGrpSpPr/>
              <p:nvPr/>
            </p:nvGrpSpPr>
            <p:grpSpPr>
              <a:xfrm>
                <a:off x="3505200" y="3505200"/>
                <a:ext cx="76200" cy="48768"/>
                <a:chOff x="1233488" y="2803525"/>
                <a:chExt cx="728663" cy="309563"/>
              </a:xfrm>
            </p:grpSpPr>
            <p:sp>
              <p:nvSpPr>
                <p:cNvPr id="273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3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26" name="Group 2725"/>
              <p:cNvGrpSpPr/>
              <p:nvPr/>
            </p:nvGrpSpPr>
            <p:grpSpPr>
              <a:xfrm>
                <a:off x="3390896" y="3456432"/>
                <a:ext cx="76200" cy="48768"/>
                <a:chOff x="1233488" y="2803525"/>
                <a:chExt cx="728663" cy="309563"/>
              </a:xfrm>
            </p:grpSpPr>
            <p:sp>
              <p:nvSpPr>
                <p:cNvPr id="273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3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27" name="Group 2726"/>
              <p:cNvGrpSpPr/>
              <p:nvPr/>
            </p:nvGrpSpPr>
            <p:grpSpPr>
              <a:xfrm>
                <a:off x="3467096" y="3456432"/>
                <a:ext cx="76200" cy="48768"/>
                <a:chOff x="1233488" y="2803525"/>
                <a:chExt cx="728663" cy="309563"/>
              </a:xfrm>
            </p:grpSpPr>
            <p:sp>
              <p:nvSpPr>
                <p:cNvPr id="273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3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728" name="Rectangle 272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29" name="Rectangle 272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268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39513" y="2800002"/>
              <a:ext cx="85725" cy="55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686" name="Group 2685"/>
            <p:cNvGrpSpPr/>
            <p:nvPr/>
          </p:nvGrpSpPr>
          <p:grpSpPr>
            <a:xfrm>
              <a:off x="6702343" y="2560320"/>
              <a:ext cx="274320" cy="182880"/>
              <a:chOff x="3330321" y="3388614"/>
              <a:chExt cx="274320" cy="182880"/>
            </a:xfrm>
          </p:grpSpPr>
          <p:grpSp>
            <p:nvGrpSpPr>
              <p:cNvPr id="2702" name="Group 2701"/>
              <p:cNvGrpSpPr/>
              <p:nvPr/>
            </p:nvGrpSpPr>
            <p:grpSpPr>
              <a:xfrm>
                <a:off x="3352800" y="3505201"/>
                <a:ext cx="76200" cy="48768"/>
                <a:chOff x="1233488" y="2803525"/>
                <a:chExt cx="728663" cy="309563"/>
              </a:xfrm>
            </p:grpSpPr>
            <p:sp>
              <p:nvSpPr>
                <p:cNvPr id="27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03" name="Group 2702"/>
              <p:cNvGrpSpPr/>
              <p:nvPr/>
            </p:nvGrpSpPr>
            <p:grpSpPr>
              <a:xfrm>
                <a:off x="3429000" y="3505200"/>
                <a:ext cx="76200" cy="48768"/>
                <a:chOff x="1233488" y="2803525"/>
                <a:chExt cx="728663" cy="309563"/>
              </a:xfrm>
            </p:grpSpPr>
            <p:sp>
              <p:nvSpPr>
                <p:cNvPr id="271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1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04" name="Group 2703"/>
              <p:cNvGrpSpPr/>
              <p:nvPr/>
            </p:nvGrpSpPr>
            <p:grpSpPr>
              <a:xfrm>
                <a:off x="3429000" y="3406902"/>
                <a:ext cx="76200" cy="48768"/>
                <a:chOff x="1233488" y="2803525"/>
                <a:chExt cx="728663" cy="309563"/>
              </a:xfrm>
            </p:grpSpPr>
            <p:sp>
              <p:nvSpPr>
                <p:cNvPr id="271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1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05" name="Group 2704"/>
              <p:cNvGrpSpPr/>
              <p:nvPr/>
            </p:nvGrpSpPr>
            <p:grpSpPr>
              <a:xfrm>
                <a:off x="3505200" y="3505200"/>
                <a:ext cx="76200" cy="48768"/>
                <a:chOff x="1233488" y="2803525"/>
                <a:chExt cx="728663" cy="309563"/>
              </a:xfrm>
            </p:grpSpPr>
            <p:sp>
              <p:nvSpPr>
                <p:cNvPr id="271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1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06" name="Group 2705"/>
              <p:cNvGrpSpPr/>
              <p:nvPr/>
            </p:nvGrpSpPr>
            <p:grpSpPr>
              <a:xfrm>
                <a:off x="3390896" y="3456432"/>
                <a:ext cx="76200" cy="48768"/>
                <a:chOff x="1233488" y="2803525"/>
                <a:chExt cx="728663" cy="309563"/>
              </a:xfrm>
            </p:grpSpPr>
            <p:sp>
              <p:nvSpPr>
                <p:cNvPr id="271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1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07" name="Group 2706"/>
              <p:cNvGrpSpPr/>
              <p:nvPr/>
            </p:nvGrpSpPr>
            <p:grpSpPr>
              <a:xfrm>
                <a:off x="3467096" y="3456432"/>
                <a:ext cx="76200" cy="48768"/>
                <a:chOff x="1233488" y="2803525"/>
                <a:chExt cx="728663" cy="309563"/>
              </a:xfrm>
            </p:grpSpPr>
            <p:sp>
              <p:nvSpPr>
                <p:cNvPr id="27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708" name="Rectangle 270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09" name="Rectangle 270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687" name="Group 2686"/>
            <p:cNvGrpSpPr/>
            <p:nvPr/>
          </p:nvGrpSpPr>
          <p:grpSpPr>
            <a:xfrm>
              <a:off x="6338991" y="2618244"/>
              <a:ext cx="76200" cy="48768"/>
              <a:chOff x="1233488" y="2803525"/>
              <a:chExt cx="728663" cy="309563"/>
            </a:xfrm>
          </p:grpSpPr>
          <p:sp>
            <p:nvSpPr>
              <p:cNvPr id="270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0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88" name="Group 2687"/>
            <p:cNvGrpSpPr/>
            <p:nvPr/>
          </p:nvGrpSpPr>
          <p:grpSpPr>
            <a:xfrm>
              <a:off x="6491391" y="2465844"/>
              <a:ext cx="76200" cy="48768"/>
              <a:chOff x="1233488" y="2803525"/>
              <a:chExt cx="728663" cy="309563"/>
            </a:xfrm>
          </p:grpSpPr>
          <p:sp>
            <p:nvSpPr>
              <p:cNvPr id="269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9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89" name="Group 2688"/>
            <p:cNvGrpSpPr/>
            <p:nvPr/>
          </p:nvGrpSpPr>
          <p:grpSpPr>
            <a:xfrm>
              <a:off x="6610810" y="2569476"/>
              <a:ext cx="76200" cy="48768"/>
              <a:chOff x="1233488" y="2803525"/>
              <a:chExt cx="728663" cy="309563"/>
            </a:xfrm>
          </p:grpSpPr>
          <p:sp>
            <p:nvSpPr>
              <p:cNvPr id="269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9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90" name="Group 2689"/>
            <p:cNvGrpSpPr/>
            <p:nvPr/>
          </p:nvGrpSpPr>
          <p:grpSpPr>
            <a:xfrm>
              <a:off x="7108974" y="2554522"/>
              <a:ext cx="76200" cy="48768"/>
              <a:chOff x="1233488" y="2803525"/>
              <a:chExt cx="728663" cy="309563"/>
            </a:xfrm>
          </p:grpSpPr>
          <p:sp>
            <p:nvSpPr>
              <p:cNvPr id="269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9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91" name="Group 2690"/>
            <p:cNvGrpSpPr/>
            <p:nvPr/>
          </p:nvGrpSpPr>
          <p:grpSpPr>
            <a:xfrm>
              <a:off x="7163124" y="2431221"/>
              <a:ext cx="76200" cy="48768"/>
              <a:chOff x="1233488" y="2803525"/>
              <a:chExt cx="728663" cy="309563"/>
            </a:xfrm>
          </p:grpSpPr>
          <p:sp>
            <p:nvSpPr>
              <p:cNvPr id="269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9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20" name="Group 2919"/>
            <p:cNvGrpSpPr/>
            <p:nvPr/>
          </p:nvGrpSpPr>
          <p:grpSpPr>
            <a:xfrm>
              <a:off x="5115272" y="3172597"/>
              <a:ext cx="76200" cy="48768"/>
              <a:chOff x="1233488" y="2803525"/>
              <a:chExt cx="728663" cy="309563"/>
            </a:xfrm>
          </p:grpSpPr>
          <p:sp>
            <p:nvSpPr>
              <p:cNvPr id="292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2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23" name="Group 2922"/>
            <p:cNvGrpSpPr/>
            <p:nvPr/>
          </p:nvGrpSpPr>
          <p:grpSpPr>
            <a:xfrm>
              <a:off x="5128885" y="3422034"/>
              <a:ext cx="76200" cy="48768"/>
              <a:chOff x="1233488" y="2803525"/>
              <a:chExt cx="728663" cy="309563"/>
            </a:xfrm>
          </p:grpSpPr>
          <p:sp>
            <p:nvSpPr>
              <p:cNvPr id="292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2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26" name="Group 2925"/>
            <p:cNvGrpSpPr/>
            <p:nvPr/>
          </p:nvGrpSpPr>
          <p:grpSpPr>
            <a:xfrm>
              <a:off x="5142498" y="3712989"/>
              <a:ext cx="76200" cy="48768"/>
              <a:chOff x="1233488" y="2803525"/>
              <a:chExt cx="728663" cy="309563"/>
            </a:xfrm>
          </p:grpSpPr>
          <p:sp>
            <p:nvSpPr>
              <p:cNvPr id="292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2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29" name="Group 2928"/>
            <p:cNvGrpSpPr/>
            <p:nvPr/>
          </p:nvGrpSpPr>
          <p:grpSpPr>
            <a:xfrm>
              <a:off x="5121740" y="4031404"/>
              <a:ext cx="76200" cy="48768"/>
              <a:chOff x="1233488" y="2803525"/>
              <a:chExt cx="728663" cy="309563"/>
            </a:xfrm>
          </p:grpSpPr>
          <p:sp>
            <p:nvSpPr>
              <p:cNvPr id="293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3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34" name="Group 2933"/>
            <p:cNvGrpSpPr/>
            <p:nvPr/>
          </p:nvGrpSpPr>
          <p:grpSpPr>
            <a:xfrm>
              <a:off x="5085778" y="4315723"/>
              <a:ext cx="76200" cy="48768"/>
              <a:chOff x="1233488" y="2803525"/>
              <a:chExt cx="728663" cy="309563"/>
            </a:xfrm>
          </p:grpSpPr>
          <p:sp>
            <p:nvSpPr>
              <p:cNvPr id="293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3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14" name="Group 13"/>
          <p:cNvGrpSpPr/>
          <p:nvPr/>
        </p:nvGrpSpPr>
        <p:grpSpPr>
          <a:xfrm>
            <a:off x="1345388" y="5256676"/>
            <a:ext cx="1086490" cy="686924"/>
            <a:chOff x="1447800" y="4511699"/>
            <a:chExt cx="1086490" cy="686924"/>
          </a:xfrm>
        </p:grpSpPr>
        <p:grpSp>
          <p:nvGrpSpPr>
            <p:cNvPr id="2175" name="Group 2174"/>
            <p:cNvGrpSpPr/>
            <p:nvPr/>
          </p:nvGrpSpPr>
          <p:grpSpPr>
            <a:xfrm flipV="1">
              <a:off x="2252295" y="4872800"/>
              <a:ext cx="76200" cy="48768"/>
              <a:chOff x="1233488" y="2803525"/>
              <a:chExt cx="728663" cy="309563"/>
            </a:xfrm>
          </p:grpSpPr>
          <p:sp>
            <p:nvSpPr>
              <p:cNvPr id="251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1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76" name="Group 2175"/>
            <p:cNvGrpSpPr/>
            <p:nvPr/>
          </p:nvGrpSpPr>
          <p:grpSpPr>
            <a:xfrm flipV="1">
              <a:off x="2205795" y="4967047"/>
              <a:ext cx="274320" cy="182880"/>
              <a:chOff x="3330321" y="3388614"/>
              <a:chExt cx="274320" cy="182880"/>
            </a:xfrm>
          </p:grpSpPr>
          <p:grpSp>
            <p:nvGrpSpPr>
              <p:cNvPr id="2497" name="Group 2496"/>
              <p:cNvGrpSpPr/>
              <p:nvPr/>
            </p:nvGrpSpPr>
            <p:grpSpPr>
              <a:xfrm>
                <a:off x="3352800" y="3505201"/>
                <a:ext cx="76200" cy="48768"/>
                <a:chOff x="1233488" y="2803525"/>
                <a:chExt cx="728663" cy="309563"/>
              </a:xfrm>
            </p:grpSpPr>
            <p:sp>
              <p:nvSpPr>
                <p:cNvPr id="251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1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98" name="Group 2497"/>
              <p:cNvGrpSpPr/>
              <p:nvPr/>
            </p:nvGrpSpPr>
            <p:grpSpPr>
              <a:xfrm>
                <a:off x="3429000" y="3505200"/>
                <a:ext cx="76200" cy="48768"/>
                <a:chOff x="1233488" y="2803525"/>
                <a:chExt cx="728663" cy="309563"/>
              </a:xfrm>
            </p:grpSpPr>
            <p:sp>
              <p:nvSpPr>
                <p:cNvPr id="251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1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99" name="Group 2498"/>
              <p:cNvGrpSpPr/>
              <p:nvPr/>
            </p:nvGrpSpPr>
            <p:grpSpPr>
              <a:xfrm>
                <a:off x="3429000" y="3406902"/>
                <a:ext cx="76200" cy="48768"/>
                <a:chOff x="1233488" y="2803525"/>
                <a:chExt cx="728663" cy="309563"/>
              </a:xfrm>
            </p:grpSpPr>
            <p:sp>
              <p:nvSpPr>
                <p:cNvPr id="251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1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00" name="Group 2499"/>
              <p:cNvGrpSpPr/>
              <p:nvPr/>
            </p:nvGrpSpPr>
            <p:grpSpPr>
              <a:xfrm>
                <a:off x="3505200" y="3505200"/>
                <a:ext cx="76200" cy="48768"/>
                <a:chOff x="1233488" y="2803525"/>
                <a:chExt cx="728663" cy="309563"/>
              </a:xfrm>
            </p:grpSpPr>
            <p:sp>
              <p:nvSpPr>
                <p:cNvPr id="250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1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01" name="Group 2500"/>
              <p:cNvGrpSpPr/>
              <p:nvPr/>
            </p:nvGrpSpPr>
            <p:grpSpPr>
              <a:xfrm>
                <a:off x="3390896" y="3456432"/>
                <a:ext cx="76200" cy="48768"/>
                <a:chOff x="1233488" y="2803525"/>
                <a:chExt cx="728663" cy="309563"/>
              </a:xfrm>
            </p:grpSpPr>
            <p:sp>
              <p:nvSpPr>
                <p:cNvPr id="250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0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02" name="Group 2501"/>
              <p:cNvGrpSpPr/>
              <p:nvPr/>
            </p:nvGrpSpPr>
            <p:grpSpPr>
              <a:xfrm>
                <a:off x="3467096" y="3456432"/>
                <a:ext cx="76200" cy="48768"/>
                <a:chOff x="1233488" y="2803525"/>
                <a:chExt cx="728663" cy="309563"/>
              </a:xfrm>
            </p:grpSpPr>
            <p:sp>
              <p:nvSpPr>
                <p:cNvPr id="250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0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503" name="Rectangle 2502"/>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04" name="Rectangle 2503"/>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77" name="Group 2176"/>
            <p:cNvGrpSpPr/>
            <p:nvPr/>
          </p:nvGrpSpPr>
          <p:grpSpPr>
            <a:xfrm flipV="1">
              <a:off x="1835776" y="4582378"/>
              <a:ext cx="76200" cy="48768"/>
              <a:chOff x="1233488" y="2803525"/>
              <a:chExt cx="728663" cy="309563"/>
            </a:xfrm>
          </p:grpSpPr>
          <p:sp>
            <p:nvSpPr>
              <p:cNvPr id="249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9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78" name="Group 2177"/>
            <p:cNvGrpSpPr/>
            <p:nvPr/>
          </p:nvGrpSpPr>
          <p:grpSpPr>
            <a:xfrm flipV="1">
              <a:off x="1994655" y="4865947"/>
              <a:ext cx="76200" cy="48768"/>
              <a:chOff x="1233488" y="2803525"/>
              <a:chExt cx="728663" cy="309563"/>
            </a:xfrm>
          </p:grpSpPr>
          <p:sp>
            <p:nvSpPr>
              <p:cNvPr id="249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9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79" name="Group 2178"/>
            <p:cNvGrpSpPr/>
            <p:nvPr/>
          </p:nvGrpSpPr>
          <p:grpSpPr>
            <a:xfrm flipV="1">
              <a:off x="1884750" y="5028954"/>
              <a:ext cx="76200" cy="48768"/>
              <a:chOff x="1233488" y="2803525"/>
              <a:chExt cx="728663" cy="309563"/>
            </a:xfrm>
          </p:grpSpPr>
          <p:sp>
            <p:nvSpPr>
              <p:cNvPr id="249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9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80" name="Group 2179"/>
            <p:cNvGrpSpPr/>
            <p:nvPr/>
          </p:nvGrpSpPr>
          <p:grpSpPr>
            <a:xfrm flipV="1">
              <a:off x="1860263" y="4669631"/>
              <a:ext cx="76200" cy="48768"/>
              <a:chOff x="1233488" y="2803525"/>
              <a:chExt cx="728663" cy="309563"/>
            </a:xfrm>
          </p:grpSpPr>
          <p:sp>
            <p:nvSpPr>
              <p:cNvPr id="248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9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81" name="Group 2180"/>
            <p:cNvGrpSpPr/>
            <p:nvPr/>
          </p:nvGrpSpPr>
          <p:grpSpPr>
            <a:xfrm flipV="1">
              <a:off x="1532248" y="4790263"/>
              <a:ext cx="274320" cy="182880"/>
              <a:chOff x="3330321" y="3388614"/>
              <a:chExt cx="274320" cy="182880"/>
            </a:xfrm>
          </p:grpSpPr>
          <p:grpSp>
            <p:nvGrpSpPr>
              <p:cNvPr id="2469" name="Group 2468"/>
              <p:cNvGrpSpPr/>
              <p:nvPr/>
            </p:nvGrpSpPr>
            <p:grpSpPr>
              <a:xfrm>
                <a:off x="3352800" y="3505201"/>
                <a:ext cx="76200" cy="48768"/>
                <a:chOff x="1233488" y="2803525"/>
                <a:chExt cx="728663" cy="309563"/>
              </a:xfrm>
            </p:grpSpPr>
            <p:sp>
              <p:nvSpPr>
                <p:cNvPr id="248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8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70" name="Group 2469"/>
              <p:cNvGrpSpPr/>
              <p:nvPr/>
            </p:nvGrpSpPr>
            <p:grpSpPr>
              <a:xfrm>
                <a:off x="3429000" y="3505200"/>
                <a:ext cx="76200" cy="48768"/>
                <a:chOff x="1233488" y="2803525"/>
                <a:chExt cx="728663" cy="309563"/>
              </a:xfrm>
            </p:grpSpPr>
            <p:sp>
              <p:nvSpPr>
                <p:cNvPr id="248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8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71" name="Group 2470"/>
              <p:cNvGrpSpPr/>
              <p:nvPr/>
            </p:nvGrpSpPr>
            <p:grpSpPr>
              <a:xfrm>
                <a:off x="3429000" y="3406902"/>
                <a:ext cx="76200" cy="48768"/>
                <a:chOff x="1233488" y="2803525"/>
                <a:chExt cx="728663" cy="309563"/>
              </a:xfrm>
            </p:grpSpPr>
            <p:sp>
              <p:nvSpPr>
                <p:cNvPr id="248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8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72" name="Group 2471"/>
              <p:cNvGrpSpPr/>
              <p:nvPr/>
            </p:nvGrpSpPr>
            <p:grpSpPr>
              <a:xfrm>
                <a:off x="3505200" y="3505200"/>
                <a:ext cx="76200" cy="48768"/>
                <a:chOff x="1233488" y="2803525"/>
                <a:chExt cx="728663" cy="309563"/>
              </a:xfrm>
            </p:grpSpPr>
            <p:sp>
              <p:nvSpPr>
                <p:cNvPr id="248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8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73" name="Group 2472"/>
              <p:cNvGrpSpPr/>
              <p:nvPr/>
            </p:nvGrpSpPr>
            <p:grpSpPr>
              <a:xfrm>
                <a:off x="3390896" y="3456432"/>
                <a:ext cx="76200" cy="48768"/>
                <a:chOff x="1233488" y="2803525"/>
                <a:chExt cx="728663" cy="309563"/>
              </a:xfrm>
            </p:grpSpPr>
            <p:sp>
              <p:nvSpPr>
                <p:cNvPr id="247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8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74" name="Group 2473"/>
              <p:cNvGrpSpPr/>
              <p:nvPr/>
            </p:nvGrpSpPr>
            <p:grpSpPr>
              <a:xfrm>
                <a:off x="3467096" y="3456432"/>
                <a:ext cx="76200" cy="48768"/>
                <a:chOff x="1233488" y="2803525"/>
                <a:chExt cx="728663" cy="309563"/>
              </a:xfrm>
            </p:grpSpPr>
            <p:sp>
              <p:nvSpPr>
                <p:cNvPr id="247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7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475" name="Rectangle 2474"/>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6" name="Rectangle 2475"/>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83" name="Group 2182"/>
            <p:cNvGrpSpPr/>
            <p:nvPr/>
          </p:nvGrpSpPr>
          <p:grpSpPr>
            <a:xfrm flipV="1">
              <a:off x="2062105" y="5112058"/>
              <a:ext cx="76200" cy="48768"/>
              <a:chOff x="1233488" y="2803525"/>
              <a:chExt cx="728663" cy="309563"/>
            </a:xfrm>
          </p:grpSpPr>
          <p:sp>
            <p:nvSpPr>
              <p:cNvPr id="244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4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84" name="Group 2183"/>
            <p:cNvGrpSpPr/>
            <p:nvPr/>
          </p:nvGrpSpPr>
          <p:grpSpPr>
            <a:xfrm flipV="1">
              <a:off x="1660135" y="5072247"/>
              <a:ext cx="76200" cy="48768"/>
              <a:chOff x="1233488" y="2803525"/>
              <a:chExt cx="728663" cy="309563"/>
            </a:xfrm>
          </p:grpSpPr>
          <p:sp>
            <p:nvSpPr>
              <p:cNvPr id="244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4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190" name="Rectangle 2189"/>
            <p:cNvSpPr/>
            <p:nvPr/>
          </p:nvSpPr>
          <p:spPr>
            <a:xfrm>
              <a:off x="1447800" y="4511699"/>
              <a:ext cx="1086490" cy="686924"/>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937" name="Group 2936"/>
            <p:cNvGrpSpPr/>
            <p:nvPr/>
          </p:nvGrpSpPr>
          <p:grpSpPr>
            <a:xfrm>
              <a:off x="2362200" y="4831190"/>
              <a:ext cx="76200" cy="48768"/>
              <a:chOff x="1233488" y="2803525"/>
              <a:chExt cx="728663" cy="309563"/>
            </a:xfrm>
          </p:grpSpPr>
          <p:sp>
            <p:nvSpPr>
              <p:cNvPr id="293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3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40" name="Group 2939"/>
            <p:cNvGrpSpPr/>
            <p:nvPr/>
          </p:nvGrpSpPr>
          <p:grpSpPr>
            <a:xfrm>
              <a:off x="2199824" y="4599918"/>
              <a:ext cx="274320" cy="182880"/>
              <a:chOff x="3330321" y="3388614"/>
              <a:chExt cx="274320" cy="182880"/>
            </a:xfrm>
          </p:grpSpPr>
          <p:grpSp>
            <p:nvGrpSpPr>
              <p:cNvPr id="2941" name="Group 2940"/>
              <p:cNvGrpSpPr/>
              <p:nvPr/>
            </p:nvGrpSpPr>
            <p:grpSpPr>
              <a:xfrm>
                <a:off x="3352800" y="3505201"/>
                <a:ext cx="76200" cy="48768"/>
                <a:chOff x="1233488" y="2803525"/>
                <a:chExt cx="728663" cy="309563"/>
              </a:xfrm>
            </p:grpSpPr>
            <p:sp>
              <p:nvSpPr>
                <p:cNvPr id="295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6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42" name="Group 2941"/>
              <p:cNvGrpSpPr/>
              <p:nvPr/>
            </p:nvGrpSpPr>
            <p:grpSpPr>
              <a:xfrm>
                <a:off x="3429000" y="3505200"/>
                <a:ext cx="76200" cy="48768"/>
                <a:chOff x="1233488" y="2803525"/>
                <a:chExt cx="728663" cy="309563"/>
              </a:xfrm>
            </p:grpSpPr>
            <p:sp>
              <p:nvSpPr>
                <p:cNvPr id="295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5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43" name="Group 2942"/>
              <p:cNvGrpSpPr/>
              <p:nvPr/>
            </p:nvGrpSpPr>
            <p:grpSpPr>
              <a:xfrm>
                <a:off x="3429000" y="3406902"/>
                <a:ext cx="76200" cy="48768"/>
                <a:chOff x="1233488" y="2803525"/>
                <a:chExt cx="728663" cy="309563"/>
              </a:xfrm>
            </p:grpSpPr>
            <p:sp>
              <p:nvSpPr>
                <p:cNvPr id="295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5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44" name="Group 2943"/>
              <p:cNvGrpSpPr/>
              <p:nvPr/>
            </p:nvGrpSpPr>
            <p:grpSpPr>
              <a:xfrm>
                <a:off x="3505200" y="3505200"/>
                <a:ext cx="76200" cy="48768"/>
                <a:chOff x="1233488" y="2803525"/>
                <a:chExt cx="728663" cy="309563"/>
              </a:xfrm>
            </p:grpSpPr>
            <p:sp>
              <p:nvSpPr>
                <p:cNvPr id="295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5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45" name="Group 2944"/>
              <p:cNvGrpSpPr/>
              <p:nvPr/>
            </p:nvGrpSpPr>
            <p:grpSpPr>
              <a:xfrm>
                <a:off x="3390896" y="3456432"/>
                <a:ext cx="76200" cy="48768"/>
                <a:chOff x="1233488" y="2803525"/>
                <a:chExt cx="728663" cy="309563"/>
              </a:xfrm>
            </p:grpSpPr>
            <p:sp>
              <p:nvSpPr>
                <p:cNvPr id="295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5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46" name="Group 2945"/>
              <p:cNvGrpSpPr/>
              <p:nvPr/>
            </p:nvGrpSpPr>
            <p:grpSpPr>
              <a:xfrm>
                <a:off x="3467096" y="3456432"/>
                <a:ext cx="76200" cy="48768"/>
                <a:chOff x="1233488" y="2803525"/>
                <a:chExt cx="728663" cy="309563"/>
              </a:xfrm>
            </p:grpSpPr>
            <p:sp>
              <p:nvSpPr>
                <p:cNvPr id="294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5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947" name="Rectangle 2946"/>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48" name="Rectangle 2947"/>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61" name="Group 2960"/>
            <p:cNvGrpSpPr/>
            <p:nvPr/>
          </p:nvGrpSpPr>
          <p:grpSpPr>
            <a:xfrm>
              <a:off x="1907255" y="4838967"/>
              <a:ext cx="76200" cy="48768"/>
              <a:chOff x="1233488" y="2803525"/>
              <a:chExt cx="728663" cy="309563"/>
            </a:xfrm>
          </p:grpSpPr>
          <p:sp>
            <p:nvSpPr>
              <p:cNvPr id="296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6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64" name="Group 2963"/>
            <p:cNvGrpSpPr/>
            <p:nvPr/>
          </p:nvGrpSpPr>
          <p:grpSpPr>
            <a:xfrm>
              <a:off x="2104560" y="4824337"/>
              <a:ext cx="76200" cy="48768"/>
              <a:chOff x="1233488" y="2803525"/>
              <a:chExt cx="728663" cy="309563"/>
            </a:xfrm>
          </p:grpSpPr>
          <p:sp>
            <p:nvSpPr>
              <p:cNvPr id="296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6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67" name="Group 2966"/>
            <p:cNvGrpSpPr/>
            <p:nvPr/>
          </p:nvGrpSpPr>
          <p:grpSpPr>
            <a:xfrm>
              <a:off x="1994655" y="4987344"/>
              <a:ext cx="76200" cy="48768"/>
              <a:chOff x="1233488" y="2803525"/>
              <a:chExt cx="728663" cy="309563"/>
            </a:xfrm>
          </p:grpSpPr>
          <p:sp>
            <p:nvSpPr>
              <p:cNvPr id="296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6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70" name="Group 2969"/>
            <p:cNvGrpSpPr/>
            <p:nvPr/>
          </p:nvGrpSpPr>
          <p:grpSpPr>
            <a:xfrm>
              <a:off x="1970168" y="4628021"/>
              <a:ext cx="76200" cy="48768"/>
              <a:chOff x="1233488" y="2803525"/>
              <a:chExt cx="728663" cy="309563"/>
            </a:xfrm>
          </p:grpSpPr>
          <p:sp>
            <p:nvSpPr>
              <p:cNvPr id="297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7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73" name="Group 2972"/>
            <p:cNvGrpSpPr/>
            <p:nvPr/>
          </p:nvGrpSpPr>
          <p:grpSpPr>
            <a:xfrm>
              <a:off x="1482466" y="4561630"/>
              <a:ext cx="274320" cy="182880"/>
              <a:chOff x="3330321" y="3388614"/>
              <a:chExt cx="274320" cy="182880"/>
            </a:xfrm>
          </p:grpSpPr>
          <p:grpSp>
            <p:nvGrpSpPr>
              <p:cNvPr id="2974" name="Group 2973"/>
              <p:cNvGrpSpPr/>
              <p:nvPr/>
            </p:nvGrpSpPr>
            <p:grpSpPr>
              <a:xfrm>
                <a:off x="3352800" y="3505201"/>
                <a:ext cx="76200" cy="48768"/>
                <a:chOff x="1233488" y="2803525"/>
                <a:chExt cx="728663" cy="309563"/>
              </a:xfrm>
            </p:grpSpPr>
            <p:sp>
              <p:nvSpPr>
                <p:cNvPr id="299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9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75" name="Group 2974"/>
              <p:cNvGrpSpPr/>
              <p:nvPr/>
            </p:nvGrpSpPr>
            <p:grpSpPr>
              <a:xfrm>
                <a:off x="3429000" y="3505200"/>
                <a:ext cx="76200" cy="48768"/>
                <a:chOff x="1233488" y="2803525"/>
                <a:chExt cx="728663" cy="309563"/>
              </a:xfrm>
            </p:grpSpPr>
            <p:sp>
              <p:nvSpPr>
                <p:cNvPr id="299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9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76" name="Group 2975"/>
              <p:cNvGrpSpPr/>
              <p:nvPr/>
            </p:nvGrpSpPr>
            <p:grpSpPr>
              <a:xfrm>
                <a:off x="3429000" y="3406902"/>
                <a:ext cx="76200" cy="48768"/>
                <a:chOff x="1233488" y="2803525"/>
                <a:chExt cx="728663" cy="309563"/>
              </a:xfrm>
            </p:grpSpPr>
            <p:sp>
              <p:nvSpPr>
                <p:cNvPr id="298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8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77" name="Group 2976"/>
              <p:cNvGrpSpPr/>
              <p:nvPr/>
            </p:nvGrpSpPr>
            <p:grpSpPr>
              <a:xfrm>
                <a:off x="3505200" y="3505200"/>
                <a:ext cx="76200" cy="48768"/>
                <a:chOff x="1233488" y="2803525"/>
                <a:chExt cx="728663" cy="309563"/>
              </a:xfrm>
            </p:grpSpPr>
            <p:sp>
              <p:nvSpPr>
                <p:cNvPr id="298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8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78" name="Group 2977"/>
              <p:cNvGrpSpPr/>
              <p:nvPr/>
            </p:nvGrpSpPr>
            <p:grpSpPr>
              <a:xfrm>
                <a:off x="3390896" y="3456432"/>
                <a:ext cx="76200" cy="48768"/>
                <a:chOff x="1233488" y="2803525"/>
                <a:chExt cx="728663" cy="309563"/>
              </a:xfrm>
            </p:grpSpPr>
            <p:sp>
              <p:nvSpPr>
                <p:cNvPr id="298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8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79" name="Group 2978"/>
              <p:cNvGrpSpPr/>
              <p:nvPr/>
            </p:nvGrpSpPr>
            <p:grpSpPr>
              <a:xfrm>
                <a:off x="3467096" y="3456432"/>
                <a:ext cx="76200" cy="48768"/>
                <a:chOff x="1233488" y="2803525"/>
                <a:chExt cx="728663" cy="309563"/>
              </a:xfrm>
            </p:grpSpPr>
            <p:sp>
              <p:nvSpPr>
                <p:cNvPr id="298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8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980" name="Rectangle 2979"/>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81" name="Rectangle 2980"/>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94" name="Group 2993"/>
            <p:cNvGrpSpPr/>
            <p:nvPr/>
          </p:nvGrpSpPr>
          <p:grpSpPr>
            <a:xfrm>
              <a:off x="1503292" y="5084289"/>
              <a:ext cx="76200" cy="48768"/>
              <a:chOff x="1233488" y="2803525"/>
              <a:chExt cx="728663" cy="309563"/>
            </a:xfrm>
          </p:grpSpPr>
          <p:sp>
            <p:nvSpPr>
              <p:cNvPr id="299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9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97" name="Group 2996"/>
            <p:cNvGrpSpPr/>
            <p:nvPr/>
          </p:nvGrpSpPr>
          <p:grpSpPr>
            <a:xfrm>
              <a:off x="1770040" y="5030637"/>
              <a:ext cx="76200" cy="48768"/>
              <a:chOff x="1233488" y="2803525"/>
              <a:chExt cx="728663" cy="309563"/>
            </a:xfrm>
          </p:grpSpPr>
          <p:sp>
            <p:nvSpPr>
              <p:cNvPr id="299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9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cxnSp>
        <p:nvCxnSpPr>
          <p:cNvPr id="3000" name="Straight Arrow Connector 2999"/>
          <p:cNvCxnSpPr>
            <a:endCxn id="2172" idx="2"/>
          </p:cNvCxnSpPr>
          <p:nvPr/>
        </p:nvCxnSpPr>
        <p:spPr>
          <a:xfrm>
            <a:off x="2662612" y="1828800"/>
            <a:ext cx="4358300" cy="1308713"/>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001" name="Straight Arrow Connector 3000"/>
          <p:cNvCxnSpPr>
            <a:endCxn id="2363" idx="3"/>
          </p:cNvCxnSpPr>
          <p:nvPr/>
        </p:nvCxnSpPr>
        <p:spPr>
          <a:xfrm flipH="1">
            <a:off x="381000" y="1888206"/>
            <a:ext cx="2209800" cy="403101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002" name="Straight Arrow Connector 3001"/>
          <p:cNvCxnSpPr>
            <a:endCxn id="2455" idx="0"/>
          </p:cNvCxnSpPr>
          <p:nvPr/>
        </p:nvCxnSpPr>
        <p:spPr>
          <a:xfrm flipH="1">
            <a:off x="899160" y="1888206"/>
            <a:ext cx="1859203" cy="3881658"/>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003" name="Straight Arrow Connector 3002"/>
          <p:cNvCxnSpPr>
            <a:endCxn id="2190" idx="0"/>
          </p:cNvCxnSpPr>
          <p:nvPr/>
        </p:nvCxnSpPr>
        <p:spPr>
          <a:xfrm flipH="1">
            <a:off x="1888633" y="1828800"/>
            <a:ext cx="1025859" cy="3427876"/>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004" name="Straight Arrow Connector 3003"/>
          <p:cNvCxnSpPr>
            <a:endCxn id="1269" idx="0"/>
          </p:cNvCxnSpPr>
          <p:nvPr/>
        </p:nvCxnSpPr>
        <p:spPr>
          <a:xfrm>
            <a:off x="2877528" y="1676400"/>
            <a:ext cx="939724" cy="2755011"/>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195" name="Rectangle 4"/>
          <p:cNvSpPr>
            <a:spLocks noChangeArrowheads="1"/>
          </p:cNvSpPr>
          <p:nvPr/>
        </p:nvSpPr>
        <p:spPr bwMode="auto">
          <a:xfrm>
            <a:off x="2499054" y="1676400"/>
            <a:ext cx="762000" cy="304800"/>
          </a:xfrm>
          <a:prstGeom prst="rect">
            <a:avLst/>
          </a:prstGeom>
          <a:solidFill>
            <a:schemeClr val="bg1">
              <a:lumMod val="95000"/>
            </a:schemeClr>
          </a:solidFill>
          <a:ln w="635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000" dirty="0">
                <a:latin typeface="Courier New" pitchFamily="49" charset="0"/>
              </a:rPr>
              <a:t>main</a:t>
            </a:r>
          </a:p>
        </p:txBody>
      </p:sp>
      <p:sp>
        <p:nvSpPr>
          <p:cNvPr id="6199" name="TextBox 6198"/>
          <p:cNvSpPr txBox="1"/>
          <p:nvPr/>
        </p:nvSpPr>
        <p:spPr>
          <a:xfrm>
            <a:off x="194729" y="6019800"/>
            <a:ext cx="321737" cy="369332"/>
          </a:xfrm>
          <a:prstGeom prst="rect">
            <a:avLst/>
          </a:prstGeom>
          <a:noFill/>
        </p:spPr>
        <p:txBody>
          <a:bodyPr wrap="square" rtlCol="0">
            <a:spAutoFit/>
          </a:bodyPr>
          <a:lstStyle/>
          <a:p>
            <a:pPr algn="ctr"/>
            <a:r>
              <a:rPr lang="en-US" dirty="0" smtClean="0"/>
              <a:t>1</a:t>
            </a:r>
            <a:endParaRPr lang="en-US" dirty="0"/>
          </a:p>
        </p:txBody>
      </p:sp>
      <p:sp>
        <p:nvSpPr>
          <p:cNvPr id="6200" name="TextBox 6199"/>
          <p:cNvSpPr txBox="1"/>
          <p:nvPr/>
        </p:nvSpPr>
        <p:spPr>
          <a:xfrm>
            <a:off x="1320012" y="6019800"/>
            <a:ext cx="1123433" cy="369332"/>
          </a:xfrm>
          <a:prstGeom prst="rect">
            <a:avLst/>
          </a:prstGeom>
          <a:noFill/>
        </p:spPr>
        <p:txBody>
          <a:bodyPr wrap="square" rtlCol="0">
            <a:spAutoFit/>
          </a:bodyPr>
          <a:lstStyle/>
          <a:p>
            <a:pPr algn="ctr"/>
            <a:r>
              <a:rPr lang="en-US" dirty="0" smtClean="0"/>
              <a:t>1, 2, &amp; </a:t>
            </a:r>
            <a:r>
              <a:rPr lang="en-US" dirty="0"/>
              <a:t>3</a:t>
            </a:r>
          </a:p>
        </p:txBody>
      </p:sp>
      <p:sp>
        <p:nvSpPr>
          <p:cNvPr id="6201" name="TextBox 6200"/>
          <p:cNvSpPr txBox="1"/>
          <p:nvPr/>
        </p:nvSpPr>
        <p:spPr>
          <a:xfrm>
            <a:off x="2662612" y="6019800"/>
            <a:ext cx="2309279" cy="369332"/>
          </a:xfrm>
          <a:prstGeom prst="rect">
            <a:avLst/>
          </a:prstGeom>
          <a:noFill/>
        </p:spPr>
        <p:txBody>
          <a:bodyPr wrap="square" rtlCol="0">
            <a:spAutoFit/>
          </a:bodyPr>
          <a:lstStyle/>
          <a:p>
            <a:pPr algn="ctr"/>
            <a:r>
              <a:rPr lang="en-US" dirty="0" smtClean="0"/>
              <a:t>1, 2, 3, &amp; 4 deep</a:t>
            </a:r>
            <a:endParaRPr lang="en-US" dirty="0"/>
          </a:p>
        </p:txBody>
      </p:sp>
      <p:sp>
        <p:nvSpPr>
          <p:cNvPr id="6202" name="TextBox 6201"/>
          <p:cNvSpPr txBox="1"/>
          <p:nvPr/>
        </p:nvSpPr>
        <p:spPr>
          <a:xfrm>
            <a:off x="5556250" y="6019800"/>
            <a:ext cx="2818829" cy="369332"/>
          </a:xfrm>
          <a:prstGeom prst="rect">
            <a:avLst/>
          </a:prstGeom>
          <a:noFill/>
        </p:spPr>
        <p:txBody>
          <a:bodyPr wrap="square" rtlCol="0">
            <a:spAutoFit/>
          </a:bodyPr>
          <a:lstStyle/>
          <a:p>
            <a:pPr algn="ctr"/>
            <a:r>
              <a:rPr lang="en-US" dirty="0" smtClean="0"/>
              <a:t>1, 2, 3, 4, &amp; 5 deep</a:t>
            </a:r>
            <a:endParaRPr lang="en-US" dirty="0"/>
          </a:p>
        </p:txBody>
      </p:sp>
      <p:sp>
        <p:nvSpPr>
          <p:cNvPr id="6203" name="TextBox 6202"/>
          <p:cNvSpPr txBox="1"/>
          <p:nvPr/>
        </p:nvSpPr>
        <p:spPr>
          <a:xfrm>
            <a:off x="507999" y="6019800"/>
            <a:ext cx="781092" cy="369332"/>
          </a:xfrm>
          <a:prstGeom prst="rect">
            <a:avLst/>
          </a:prstGeom>
          <a:noFill/>
        </p:spPr>
        <p:txBody>
          <a:bodyPr wrap="square" rtlCol="0">
            <a:spAutoFit/>
          </a:bodyPr>
          <a:lstStyle/>
          <a:p>
            <a:pPr algn="ctr"/>
            <a:r>
              <a:rPr lang="en-US" dirty="0" smtClean="0"/>
              <a:t>1 &amp; 2</a:t>
            </a:r>
            <a:endParaRPr lang="en-US" dirty="0"/>
          </a:p>
        </p:txBody>
      </p:sp>
      <p:sp>
        <p:nvSpPr>
          <p:cNvPr id="1688"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Uniform Depth of Physical Aggregation</a:t>
            </a:r>
            <a:endParaRPr lang="en-US" sz="4000" dirty="0" smtClean="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193</a:t>
            </a:fld>
            <a:endParaRPr lang="en-US"/>
          </a:p>
        </p:txBody>
      </p:sp>
    </p:spTree>
    <p:extLst>
      <p:ext uri="{BB962C8B-B14F-4D97-AF65-F5344CB8AC3E}">
        <p14:creationId xmlns:p14="http://schemas.microsoft.com/office/powerpoint/2010/main" val="889011216"/>
      </p:ext>
    </p:extLst>
  </p:cSld>
  <p:clrMapOvr>
    <a:masterClrMapping/>
  </p:clrMapOvr>
  <p:timing>
    <p:tnLst>
      <p:par>
        <p:cT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Content Placeholder 2"/>
          <p:cNvSpPr>
            <a:spLocks noGrp="1"/>
          </p:cNvSpPr>
          <p:nvPr>
            <p:ph idx="1"/>
          </p:nvPr>
        </p:nvSpPr>
        <p:spPr>
          <a:xfrm>
            <a:off x="304800" y="1600200"/>
            <a:ext cx="8229600" cy="4525963"/>
          </a:xfrm>
        </p:spPr>
        <p:txBody>
          <a:bodyPr/>
          <a:lstStyle/>
          <a:p>
            <a:endParaRPr lang="en-US" dirty="0" smtClean="0"/>
          </a:p>
          <a:p>
            <a:pPr marL="0" indent="0">
              <a:buNone/>
            </a:pPr>
            <a:endParaRPr lang="en-US" dirty="0"/>
          </a:p>
        </p:txBody>
      </p:sp>
      <p:grpSp>
        <p:nvGrpSpPr>
          <p:cNvPr id="6" name="Group 5"/>
          <p:cNvGrpSpPr/>
          <p:nvPr/>
        </p:nvGrpSpPr>
        <p:grpSpPr>
          <a:xfrm>
            <a:off x="2662612" y="4431411"/>
            <a:ext cx="2309279" cy="1512189"/>
            <a:chOff x="967320" y="2743199"/>
            <a:chExt cx="2309279" cy="1512189"/>
          </a:xfrm>
        </p:grpSpPr>
        <p:grpSp>
          <p:nvGrpSpPr>
            <p:cNvPr id="26" name="Group 25"/>
            <p:cNvGrpSpPr/>
            <p:nvPr/>
          </p:nvGrpSpPr>
          <p:grpSpPr>
            <a:xfrm>
              <a:off x="1894746" y="3147878"/>
              <a:ext cx="76200" cy="48768"/>
              <a:chOff x="1233488" y="2803525"/>
              <a:chExt cx="728663" cy="309563"/>
            </a:xfrm>
          </p:grpSpPr>
          <p:sp>
            <p:nvSpPr>
              <p:cNvPr id="2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 name="Group 3"/>
            <p:cNvGrpSpPr/>
            <p:nvPr/>
          </p:nvGrpSpPr>
          <p:grpSpPr>
            <a:xfrm>
              <a:off x="1717962" y="2944092"/>
              <a:ext cx="274320" cy="182880"/>
              <a:chOff x="3330321" y="3388614"/>
              <a:chExt cx="274320" cy="182880"/>
            </a:xfrm>
          </p:grpSpPr>
          <p:grpSp>
            <p:nvGrpSpPr>
              <p:cNvPr id="29" name="Group 28"/>
              <p:cNvGrpSpPr/>
              <p:nvPr/>
            </p:nvGrpSpPr>
            <p:grpSpPr>
              <a:xfrm>
                <a:off x="3352800" y="3505201"/>
                <a:ext cx="76200" cy="48768"/>
                <a:chOff x="1233488" y="2803525"/>
                <a:chExt cx="728663" cy="309563"/>
              </a:xfrm>
            </p:grpSpPr>
            <p:sp>
              <p:nvSpPr>
                <p:cNvPr id="3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5" name="Group 34"/>
              <p:cNvGrpSpPr/>
              <p:nvPr/>
            </p:nvGrpSpPr>
            <p:grpSpPr>
              <a:xfrm>
                <a:off x="3429000" y="3505200"/>
                <a:ext cx="76200" cy="48768"/>
                <a:chOff x="1233488" y="2803525"/>
                <a:chExt cx="728663" cy="309563"/>
              </a:xfrm>
            </p:grpSpPr>
            <p:sp>
              <p:nvSpPr>
                <p:cNvPr id="3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9" name="Group 38"/>
              <p:cNvGrpSpPr/>
              <p:nvPr/>
            </p:nvGrpSpPr>
            <p:grpSpPr>
              <a:xfrm>
                <a:off x="3429000" y="3406902"/>
                <a:ext cx="76200" cy="48768"/>
                <a:chOff x="1233488" y="2803525"/>
                <a:chExt cx="728663" cy="309563"/>
              </a:xfrm>
            </p:grpSpPr>
            <p:sp>
              <p:nvSpPr>
                <p:cNvPr id="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2" name="Group 41"/>
              <p:cNvGrpSpPr/>
              <p:nvPr/>
            </p:nvGrpSpPr>
            <p:grpSpPr>
              <a:xfrm>
                <a:off x="3505200" y="3505200"/>
                <a:ext cx="76200" cy="48768"/>
                <a:chOff x="1233488" y="2803525"/>
                <a:chExt cx="728663" cy="309563"/>
              </a:xfrm>
            </p:grpSpPr>
            <p:sp>
              <p:nvSpPr>
                <p:cNvPr id="4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7" name="Group 46"/>
              <p:cNvGrpSpPr/>
              <p:nvPr/>
            </p:nvGrpSpPr>
            <p:grpSpPr>
              <a:xfrm>
                <a:off x="3390896" y="3456432"/>
                <a:ext cx="76200" cy="48768"/>
                <a:chOff x="1233488" y="2803525"/>
                <a:chExt cx="728663" cy="309563"/>
              </a:xfrm>
            </p:grpSpPr>
            <p:sp>
              <p:nvSpPr>
                <p:cNvPr id="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0" name="Group 49"/>
              <p:cNvGrpSpPr/>
              <p:nvPr/>
            </p:nvGrpSpPr>
            <p:grpSpPr>
              <a:xfrm>
                <a:off x="3467096" y="3456432"/>
                <a:ext cx="76200" cy="48768"/>
                <a:chOff x="1233488" y="2803525"/>
                <a:chExt cx="728663" cy="309563"/>
              </a:xfrm>
            </p:grpSpPr>
            <p:sp>
              <p:nvSpPr>
                <p:cNvPr id="5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53" name="Rectangle 52"/>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ctangle 53"/>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47" name="Group 946"/>
            <p:cNvGrpSpPr/>
            <p:nvPr/>
          </p:nvGrpSpPr>
          <p:grpSpPr>
            <a:xfrm>
              <a:off x="1758520" y="3266354"/>
              <a:ext cx="76200" cy="48768"/>
              <a:chOff x="1233488" y="2803525"/>
              <a:chExt cx="728663" cy="309563"/>
            </a:xfrm>
          </p:grpSpPr>
          <p:sp>
            <p:nvSpPr>
              <p:cNvPr id="9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50" name="Group 949"/>
            <p:cNvGrpSpPr/>
            <p:nvPr/>
          </p:nvGrpSpPr>
          <p:grpSpPr>
            <a:xfrm>
              <a:off x="1637106" y="3141025"/>
              <a:ext cx="76200" cy="48768"/>
              <a:chOff x="1233488" y="2803525"/>
              <a:chExt cx="728663" cy="309563"/>
            </a:xfrm>
          </p:grpSpPr>
          <p:sp>
            <p:nvSpPr>
              <p:cNvPr id="95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5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53" name="Group 952"/>
            <p:cNvGrpSpPr/>
            <p:nvPr/>
          </p:nvGrpSpPr>
          <p:grpSpPr>
            <a:xfrm>
              <a:off x="1527201" y="3304032"/>
              <a:ext cx="76200" cy="48768"/>
              <a:chOff x="1233488" y="2803525"/>
              <a:chExt cx="728663" cy="309563"/>
            </a:xfrm>
          </p:grpSpPr>
          <p:sp>
            <p:nvSpPr>
              <p:cNvPr id="95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5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56" name="Group 955"/>
            <p:cNvGrpSpPr/>
            <p:nvPr/>
          </p:nvGrpSpPr>
          <p:grpSpPr>
            <a:xfrm>
              <a:off x="1502714" y="2944709"/>
              <a:ext cx="76200" cy="48768"/>
              <a:chOff x="1233488" y="2803525"/>
              <a:chExt cx="728663" cy="309563"/>
            </a:xfrm>
          </p:grpSpPr>
          <p:sp>
            <p:nvSpPr>
              <p:cNvPr id="95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5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59" name="Group 958"/>
            <p:cNvGrpSpPr/>
            <p:nvPr/>
          </p:nvGrpSpPr>
          <p:grpSpPr>
            <a:xfrm>
              <a:off x="1228394" y="3030662"/>
              <a:ext cx="274320" cy="182880"/>
              <a:chOff x="3330321" y="3388614"/>
              <a:chExt cx="274320" cy="182880"/>
            </a:xfrm>
          </p:grpSpPr>
          <p:grpSp>
            <p:nvGrpSpPr>
              <p:cNvPr id="960" name="Group 959"/>
              <p:cNvGrpSpPr/>
              <p:nvPr/>
            </p:nvGrpSpPr>
            <p:grpSpPr>
              <a:xfrm>
                <a:off x="3352800" y="3505201"/>
                <a:ext cx="76200" cy="48768"/>
                <a:chOff x="1233488" y="2803525"/>
                <a:chExt cx="728663" cy="309563"/>
              </a:xfrm>
            </p:grpSpPr>
            <p:sp>
              <p:nvSpPr>
                <p:cNvPr id="97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7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61" name="Group 960"/>
              <p:cNvGrpSpPr/>
              <p:nvPr/>
            </p:nvGrpSpPr>
            <p:grpSpPr>
              <a:xfrm>
                <a:off x="3429000" y="3505200"/>
                <a:ext cx="76200" cy="48768"/>
                <a:chOff x="1233488" y="2803525"/>
                <a:chExt cx="728663" cy="309563"/>
              </a:xfrm>
            </p:grpSpPr>
            <p:sp>
              <p:nvSpPr>
                <p:cNvPr id="97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7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62" name="Group 961"/>
              <p:cNvGrpSpPr/>
              <p:nvPr/>
            </p:nvGrpSpPr>
            <p:grpSpPr>
              <a:xfrm>
                <a:off x="3429000" y="3406902"/>
                <a:ext cx="76200" cy="48768"/>
                <a:chOff x="1233488" y="2803525"/>
                <a:chExt cx="728663" cy="309563"/>
              </a:xfrm>
            </p:grpSpPr>
            <p:sp>
              <p:nvSpPr>
                <p:cNvPr id="97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7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63" name="Group 962"/>
              <p:cNvGrpSpPr/>
              <p:nvPr/>
            </p:nvGrpSpPr>
            <p:grpSpPr>
              <a:xfrm>
                <a:off x="3505200" y="3505200"/>
                <a:ext cx="76200" cy="48768"/>
                <a:chOff x="1233488" y="2803525"/>
                <a:chExt cx="728663" cy="309563"/>
              </a:xfrm>
            </p:grpSpPr>
            <p:sp>
              <p:nvSpPr>
                <p:cNvPr id="97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7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64" name="Group 963"/>
              <p:cNvGrpSpPr/>
              <p:nvPr/>
            </p:nvGrpSpPr>
            <p:grpSpPr>
              <a:xfrm>
                <a:off x="3390896" y="3456432"/>
                <a:ext cx="76200" cy="48768"/>
                <a:chOff x="1233488" y="2803525"/>
                <a:chExt cx="728663" cy="309563"/>
              </a:xfrm>
            </p:grpSpPr>
            <p:sp>
              <p:nvSpPr>
                <p:cNvPr id="9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65" name="Group 964"/>
              <p:cNvGrpSpPr/>
              <p:nvPr/>
            </p:nvGrpSpPr>
            <p:grpSpPr>
              <a:xfrm>
                <a:off x="3467096" y="3456432"/>
                <a:ext cx="76200" cy="48768"/>
                <a:chOff x="1233488" y="2803525"/>
                <a:chExt cx="728663" cy="309563"/>
              </a:xfrm>
            </p:grpSpPr>
            <p:sp>
              <p:nvSpPr>
                <p:cNvPr id="96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6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966" name="Rectangle 965"/>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7" name="Rectangle 966"/>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80" name="Group 979"/>
            <p:cNvGrpSpPr/>
            <p:nvPr/>
          </p:nvGrpSpPr>
          <p:grpSpPr>
            <a:xfrm>
              <a:off x="1885602" y="3246120"/>
              <a:ext cx="274320" cy="182880"/>
              <a:chOff x="3330321" y="3388614"/>
              <a:chExt cx="274320" cy="182880"/>
            </a:xfrm>
          </p:grpSpPr>
          <p:grpSp>
            <p:nvGrpSpPr>
              <p:cNvPr id="981" name="Group 980"/>
              <p:cNvGrpSpPr/>
              <p:nvPr/>
            </p:nvGrpSpPr>
            <p:grpSpPr>
              <a:xfrm>
                <a:off x="3352800" y="3505201"/>
                <a:ext cx="76200" cy="48768"/>
                <a:chOff x="1233488" y="2803525"/>
                <a:chExt cx="728663" cy="309563"/>
              </a:xfrm>
            </p:grpSpPr>
            <p:sp>
              <p:nvSpPr>
                <p:cNvPr id="99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0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82" name="Group 981"/>
              <p:cNvGrpSpPr/>
              <p:nvPr/>
            </p:nvGrpSpPr>
            <p:grpSpPr>
              <a:xfrm>
                <a:off x="3429000" y="3505200"/>
                <a:ext cx="76200" cy="48768"/>
                <a:chOff x="1233488" y="2803525"/>
                <a:chExt cx="728663" cy="309563"/>
              </a:xfrm>
            </p:grpSpPr>
            <p:sp>
              <p:nvSpPr>
                <p:cNvPr id="99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83" name="Group 982"/>
              <p:cNvGrpSpPr/>
              <p:nvPr/>
            </p:nvGrpSpPr>
            <p:grpSpPr>
              <a:xfrm>
                <a:off x="3429000" y="3406902"/>
                <a:ext cx="76200" cy="48768"/>
                <a:chOff x="1233488" y="2803525"/>
                <a:chExt cx="728663" cy="309563"/>
              </a:xfrm>
            </p:grpSpPr>
            <p:sp>
              <p:nvSpPr>
                <p:cNvPr id="99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84" name="Group 983"/>
              <p:cNvGrpSpPr/>
              <p:nvPr/>
            </p:nvGrpSpPr>
            <p:grpSpPr>
              <a:xfrm>
                <a:off x="3505200" y="3505200"/>
                <a:ext cx="76200" cy="48768"/>
                <a:chOff x="1233488" y="2803525"/>
                <a:chExt cx="728663" cy="309563"/>
              </a:xfrm>
            </p:grpSpPr>
            <p:sp>
              <p:nvSpPr>
                <p:cNvPr id="99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85" name="Group 984"/>
              <p:cNvGrpSpPr/>
              <p:nvPr/>
            </p:nvGrpSpPr>
            <p:grpSpPr>
              <a:xfrm>
                <a:off x="3390896" y="3456432"/>
                <a:ext cx="76200" cy="48768"/>
                <a:chOff x="1233488" y="2803525"/>
                <a:chExt cx="728663" cy="309563"/>
              </a:xfrm>
            </p:grpSpPr>
            <p:sp>
              <p:nvSpPr>
                <p:cNvPr id="99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86" name="Group 985"/>
              <p:cNvGrpSpPr/>
              <p:nvPr/>
            </p:nvGrpSpPr>
            <p:grpSpPr>
              <a:xfrm>
                <a:off x="3467096" y="3456432"/>
                <a:ext cx="76200" cy="48768"/>
                <a:chOff x="1233488" y="2803525"/>
                <a:chExt cx="728663" cy="309563"/>
              </a:xfrm>
            </p:grpSpPr>
            <p:sp>
              <p:nvSpPr>
                <p:cNvPr id="98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987" name="Rectangle 986"/>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8" name="Rectangle 987"/>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01" name="Group 1000"/>
            <p:cNvGrpSpPr/>
            <p:nvPr/>
          </p:nvGrpSpPr>
          <p:grpSpPr>
            <a:xfrm>
              <a:off x="1704556" y="3387136"/>
              <a:ext cx="76200" cy="48768"/>
              <a:chOff x="1233488" y="2803525"/>
              <a:chExt cx="728663" cy="309563"/>
            </a:xfrm>
          </p:grpSpPr>
          <p:sp>
            <p:nvSpPr>
              <p:cNvPr id="100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0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04" name="Group 1003"/>
            <p:cNvGrpSpPr/>
            <p:nvPr/>
          </p:nvGrpSpPr>
          <p:grpSpPr>
            <a:xfrm>
              <a:off x="1302586" y="3347325"/>
              <a:ext cx="76200" cy="48768"/>
              <a:chOff x="1233488" y="2803525"/>
              <a:chExt cx="728663" cy="309563"/>
            </a:xfrm>
          </p:grpSpPr>
          <p:sp>
            <p:nvSpPr>
              <p:cNvPr id="100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0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008" name="Rectangle 1007"/>
            <p:cNvSpPr/>
            <p:nvPr/>
          </p:nvSpPr>
          <p:spPr>
            <a:xfrm>
              <a:off x="2305235" y="3338694"/>
              <a:ext cx="844678" cy="566928"/>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09" name="Group 1008"/>
            <p:cNvGrpSpPr/>
            <p:nvPr/>
          </p:nvGrpSpPr>
          <p:grpSpPr>
            <a:xfrm>
              <a:off x="2543453" y="3686285"/>
              <a:ext cx="274320" cy="182880"/>
              <a:chOff x="3330321" y="3388614"/>
              <a:chExt cx="274320" cy="182880"/>
            </a:xfrm>
          </p:grpSpPr>
          <p:grpSp>
            <p:nvGrpSpPr>
              <p:cNvPr id="1117" name="Group 1116"/>
              <p:cNvGrpSpPr/>
              <p:nvPr/>
            </p:nvGrpSpPr>
            <p:grpSpPr>
              <a:xfrm>
                <a:off x="3352800" y="3505201"/>
                <a:ext cx="76200" cy="48768"/>
                <a:chOff x="1233488" y="2803525"/>
                <a:chExt cx="728663" cy="309563"/>
              </a:xfrm>
            </p:grpSpPr>
            <p:sp>
              <p:nvSpPr>
                <p:cNvPr id="113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3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18" name="Group 1117"/>
              <p:cNvGrpSpPr/>
              <p:nvPr/>
            </p:nvGrpSpPr>
            <p:grpSpPr>
              <a:xfrm>
                <a:off x="3429000" y="3505200"/>
                <a:ext cx="76200" cy="48768"/>
                <a:chOff x="1233488" y="2803525"/>
                <a:chExt cx="728663" cy="309563"/>
              </a:xfrm>
            </p:grpSpPr>
            <p:sp>
              <p:nvSpPr>
                <p:cNvPr id="113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3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19" name="Group 1118"/>
              <p:cNvGrpSpPr/>
              <p:nvPr/>
            </p:nvGrpSpPr>
            <p:grpSpPr>
              <a:xfrm>
                <a:off x="3429000" y="3406902"/>
                <a:ext cx="76200" cy="48768"/>
                <a:chOff x="1233488" y="2803525"/>
                <a:chExt cx="728663" cy="309563"/>
              </a:xfrm>
            </p:grpSpPr>
            <p:sp>
              <p:nvSpPr>
                <p:cNvPr id="113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3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20" name="Group 1119"/>
              <p:cNvGrpSpPr/>
              <p:nvPr/>
            </p:nvGrpSpPr>
            <p:grpSpPr>
              <a:xfrm>
                <a:off x="3505200" y="3505200"/>
                <a:ext cx="76200" cy="48768"/>
                <a:chOff x="1233488" y="2803525"/>
                <a:chExt cx="728663" cy="309563"/>
              </a:xfrm>
            </p:grpSpPr>
            <p:sp>
              <p:nvSpPr>
                <p:cNvPr id="112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3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21" name="Group 1120"/>
              <p:cNvGrpSpPr/>
              <p:nvPr/>
            </p:nvGrpSpPr>
            <p:grpSpPr>
              <a:xfrm>
                <a:off x="3390896" y="3456432"/>
                <a:ext cx="76200" cy="48768"/>
                <a:chOff x="1233488" y="2803525"/>
                <a:chExt cx="728663" cy="309563"/>
              </a:xfrm>
            </p:grpSpPr>
            <p:sp>
              <p:nvSpPr>
                <p:cNvPr id="112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2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22" name="Group 1121"/>
              <p:cNvGrpSpPr/>
              <p:nvPr/>
            </p:nvGrpSpPr>
            <p:grpSpPr>
              <a:xfrm>
                <a:off x="3467096" y="3456432"/>
                <a:ext cx="76200" cy="48768"/>
                <a:chOff x="1233488" y="2803525"/>
                <a:chExt cx="728663" cy="309563"/>
              </a:xfrm>
            </p:grpSpPr>
            <p:sp>
              <p:nvSpPr>
                <p:cNvPr id="112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2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123" name="Rectangle 1122"/>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4" name="Rectangle 1123"/>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11" name="Group 1010"/>
            <p:cNvGrpSpPr/>
            <p:nvPr/>
          </p:nvGrpSpPr>
          <p:grpSpPr>
            <a:xfrm>
              <a:off x="2842435" y="3984247"/>
              <a:ext cx="274320" cy="182880"/>
              <a:chOff x="3330321" y="3388614"/>
              <a:chExt cx="274320" cy="182880"/>
            </a:xfrm>
          </p:grpSpPr>
          <p:grpSp>
            <p:nvGrpSpPr>
              <p:cNvPr id="1077" name="Group 1076"/>
              <p:cNvGrpSpPr/>
              <p:nvPr/>
            </p:nvGrpSpPr>
            <p:grpSpPr>
              <a:xfrm>
                <a:off x="3352800" y="3505201"/>
                <a:ext cx="76200" cy="48768"/>
                <a:chOff x="1233488" y="2803525"/>
                <a:chExt cx="728663" cy="309563"/>
              </a:xfrm>
            </p:grpSpPr>
            <p:sp>
              <p:nvSpPr>
                <p:cNvPr id="109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9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78" name="Group 1077"/>
              <p:cNvGrpSpPr/>
              <p:nvPr/>
            </p:nvGrpSpPr>
            <p:grpSpPr>
              <a:xfrm>
                <a:off x="3429000" y="3505200"/>
                <a:ext cx="76200" cy="48768"/>
                <a:chOff x="1233488" y="2803525"/>
                <a:chExt cx="728663" cy="309563"/>
              </a:xfrm>
            </p:grpSpPr>
            <p:sp>
              <p:nvSpPr>
                <p:cNvPr id="109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9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79" name="Group 1078"/>
              <p:cNvGrpSpPr/>
              <p:nvPr/>
            </p:nvGrpSpPr>
            <p:grpSpPr>
              <a:xfrm>
                <a:off x="3429000" y="3406902"/>
                <a:ext cx="76200" cy="48768"/>
                <a:chOff x="1233488" y="2803525"/>
                <a:chExt cx="728663" cy="309563"/>
              </a:xfrm>
            </p:grpSpPr>
            <p:sp>
              <p:nvSpPr>
                <p:cNvPr id="109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9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80" name="Group 1079"/>
              <p:cNvGrpSpPr/>
              <p:nvPr/>
            </p:nvGrpSpPr>
            <p:grpSpPr>
              <a:xfrm>
                <a:off x="3505200" y="3505200"/>
                <a:ext cx="76200" cy="48768"/>
                <a:chOff x="1233488" y="2803525"/>
                <a:chExt cx="728663" cy="309563"/>
              </a:xfrm>
            </p:grpSpPr>
            <p:sp>
              <p:nvSpPr>
                <p:cNvPr id="108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9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81" name="Group 1080"/>
              <p:cNvGrpSpPr/>
              <p:nvPr/>
            </p:nvGrpSpPr>
            <p:grpSpPr>
              <a:xfrm>
                <a:off x="3390896" y="3456432"/>
                <a:ext cx="76200" cy="48768"/>
                <a:chOff x="1233488" y="2803525"/>
                <a:chExt cx="728663" cy="309563"/>
              </a:xfrm>
            </p:grpSpPr>
            <p:sp>
              <p:nvSpPr>
                <p:cNvPr id="108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8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82" name="Group 1081"/>
              <p:cNvGrpSpPr/>
              <p:nvPr/>
            </p:nvGrpSpPr>
            <p:grpSpPr>
              <a:xfrm>
                <a:off x="3467096" y="3456432"/>
                <a:ext cx="76200" cy="48768"/>
                <a:chOff x="1233488" y="2803525"/>
                <a:chExt cx="728663" cy="309563"/>
              </a:xfrm>
            </p:grpSpPr>
            <p:sp>
              <p:nvSpPr>
                <p:cNvPr id="108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8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083" name="Rectangle 1082"/>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4" name="Rectangle 1083"/>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12" name="Group 1011"/>
            <p:cNvGrpSpPr/>
            <p:nvPr/>
          </p:nvGrpSpPr>
          <p:grpSpPr>
            <a:xfrm>
              <a:off x="2868720" y="3396243"/>
              <a:ext cx="274320" cy="182880"/>
              <a:chOff x="3330321" y="3388614"/>
              <a:chExt cx="274320" cy="182880"/>
            </a:xfrm>
          </p:grpSpPr>
          <p:grpSp>
            <p:nvGrpSpPr>
              <p:cNvPr id="1057" name="Group 1056"/>
              <p:cNvGrpSpPr/>
              <p:nvPr/>
            </p:nvGrpSpPr>
            <p:grpSpPr>
              <a:xfrm>
                <a:off x="3352800" y="3505201"/>
                <a:ext cx="76200" cy="48768"/>
                <a:chOff x="1233488" y="2803525"/>
                <a:chExt cx="728663" cy="309563"/>
              </a:xfrm>
            </p:grpSpPr>
            <p:sp>
              <p:nvSpPr>
                <p:cNvPr id="107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7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58" name="Group 1057"/>
              <p:cNvGrpSpPr/>
              <p:nvPr/>
            </p:nvGrpSpPr>
            <p:grpSpPr>
              <a:xfrm>
                <a:off x="3429000" y="3505200"/>
                <a:ext cx="76200" cy="48768"/>
                <a:chOff x="1233488" y="2803525"/>
                <a:chExt cx="728663" cy="309563"/>
              </a:xfrm>
            </p:grpSpPr>
            <p:sp>
              <p:nvSpPr>
                <p:cNvPr id="107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7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59" name="Group 1058"/>
              <p:cNvGrpSpPr/>
              <p:nvPr/>
            </p:nvGrpSpPr>
            <p:grpSpPr>
              <a:xfrm>
                <a:off x="3429000" y="3406902"/>
                <a:ext cx="76200" cy="48768"/>
                <a:chOff x="1233488" y="2803525"/>
                <a:chExt cx="728663" cy="309563"/>
              </a:xfrm>
            </p:grpSpPr>
            <p:sp>
              <p:nvSpPr>
                <p:cNvPr id="107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7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60" name="Group 1059"/>
              <p:cNvGrpSpPr/>
              <p:nvPr/>
            </p:nvGrpSpPr>
            <p:grpSpPr>
              <a:xfrm>
                <a:off x="3505200" y="3505200"/>
                <a:ext cx="76200" cy="48768"/>
                <a:chOff x="1233488" y="2803525"/>
                <a:chExt cx="728663" cy="309563"/>
              </a:xfrm>
            </p:grpSpPr>
            <p:sp>
              <p:nvSpPr>
                <p:cNvPr id="106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7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61" name="Group 1060"/>
              <p:cNvGrpSpPr/>
              <p:nvPr/>
            </p:nvGrpSpPr>
            <p:grpSpPr>
              <a:xfrm>
                <a:off x="3390896" y="3456432"/>
                <a:ext cx="76200" cy="48768"/>
                <a:chOff x="1233488" y="2803525"/>
                <a:chExt cx="728663" cy="309563"/>
              </a:xfrm>
            </p:grpSpPr>
            <p:sp>
              <p:nvSpPr>
                <p:cNvPr id="106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6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62" name="Group 1061"/>
              <p:cNvGrpSpPr/>
              <p:nvPr/>
            </p:nvGrpSpPr>
            <p:grpSpPr>
              <a:xfrm>
                <a:off x="3467096" y="3456432"/>
                <a:ext cx="76200" cy="48768"/>
                <a:chOff x="1233488" y="2803525"/>
                <a:chExt cx="728663" cy="309563"/>
              </a:xfrm>
            </p:grpSpPr>
            <p:sp>
              <p:nvSpPr>
                <p:cNvPr id="106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6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063" name="Rectangle 1062"/>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4" name="Rectangle 1063"/>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13" name="Group 1012"/>
            <p:cNvGrpSpPr/>
            <p:nvPr/>
          </p:nvGrpSpPr>
          <p:grpSpPr>
            <a:xfrm>
              <a:off x="2284919" y="2851495"/>
              <a:ext cx="274320" cy="182880"/>
              <a:chOff x="3330321" y="3388614"/>
              <a:chExt cx="274320" cy="182880"/>
            </a:xfrm>
          </p:grpSpPr>
          <p:grpSp>
            <p:nvGrpSpPr>
              <p:cNvPr id="1037" name="Group 1036"/>
              <p:cNvGrpSpPr/>
              <p:nvPr/>
            </p:nvGrpSpPr>
            <p:grpSpPr>
              <a:xfrm>
                <a:off x="3352800" y="3505201"/>
                <a:ext cx="76200" cy="48768"/>
                <a:chOff x="1233488" y="2803525"/>
                <a:chExt cx="728663" cy="309563"/>
              </a:xfrm>
            </p:grpSpPr>
            <p:sp>
              <p:nvSpPr>
                <p:cNvPr id="105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38" name="Group 1037"/>
              <p:cNvGrpSpPr/>
              <p:nvPr/>
            </p:nvGrpSpPr>
            <p:grpSpPr>
              <a:xfrm>
                <a:off x="3429000" y="3505200"/>
                <a:ext cx="76200" cy="48768"/>
                <a:chOff x="1233488" y="2803525"/>
                <a:chExt cx="728663" cy="309563"/>
              </a:xfrm>
            </p:grpSpPr>
            <p:sp>
              <p:nvSpPr>
                <p:cNvPr id="105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39" name="Group 1038"/>
              <p:cNvGrpSpPr/>
              <p:nvPr/>
            </p:nvGrpSpPr>
            <p:grpSpPr>
              <a:xfrm>
                <a:off x="3429000" y="3406902"/>
                <a:ext cx="76200" cy="48768"/>
                <a:chOff x="1233488" y="2803525"/>
                <a:chExt cx="728663" cy="309563"/>
              </a:xfrm>
            </p:grpSpPr>
            <p:sp>
              <p:nvSpPr>
                <p:cNvPr id="105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40" name="Group 1039"/>
              <p:cNvGrpSpPr/>
              <p:nvPr/>
            </p:nvGrpSpPr>
            <p:grpSpPr>
              <a:xfrm>
                <a:off x="3505200" y="3505200"/>
                <a:ext cx="76200" cy="48768"/>
                <a:chOff x="1233488" y="2803525"/>
                <a:chExt cx="728663" cy="309563"/>
              </a:xfrm>
            </p:grpSpPr>
            <p:sp>
              <p:nvSpPr>
                <p:cNvPr id="104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41" name="Group 1040"/>
              <p:cNvGrpSpPr/>
              <p:nvPr/>
            </p:nvGrpSpPr>
            <p:grpSpPr>
              <a:xfrm>
                <a:off x="3390896" y="3456432"/>
                <a:ext cx="76200" cy="48768"/>
                <a:chOff x="1233488" y="2803525"/>
                <a:chExt cx="728663" cy="309563"/>
              </a:xfrm>
            </p:grpSpPr>
            <p:sp>
              <p:nvSpPr>
                <p:cNvPr id="104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4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42" name="Group 1041"/>
              <p:cNvGrpSpPr/>
              <p:nvPr/>
            </p:nvGrpSpPr>
            <p:grpSpPr>
              <a:xfrm>
                <a:off x="3467096" y="3456432"/>
                <a:ext cx="76200" cy="48768"/>
                <a:chOff x="1233488" y="2803525"/>
                <a:chExt cx="728663" cy="309563"/>
              </a:xfrm>
            </p:grpSpPr>
            <p:sp>
              <p:nvSpPr>
                <p:cNvPr id="104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4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043" name="Rectangle 1042"/>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4" name="Rectangle 1043"/>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16" name="Rectangle 1015"/>
            <p:cNvSpPr/>
            <p:nvPr/>
          </p:nvSpPr>
          <p:spPr>
            <a:xfrm>
              <a:off x="1143000" y="2834769"/>
              <a:ext cx="1086490" cy="686924"/>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43" name="Group 1142"/>
            <p:cNvGrpSpPr/>
            <p:nvPr/>
          </p:nvGrpSpPr>
          <p:grpSpPr>
            <a:xfrm>
              <a:off x="1941906" y="3445825"/>
              <a:ext cx="76200" cy="48768"/>
              <a:chOff x="1233488" y="2803525"/>
              <a:chExt cx="728663" cy="309563"/>
            </a:xfrm>
          </p:grpSpPr>
          <p:sp>
            <p:nvSpPr>
              <p:cNvPr id="114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46" name="Group 1145"/>
            <p:cNvGrpSpPr/>
            <p:nvPr/>
          </p:nvGrpSpPr>
          <p:grpSpPr>
            <a:xfrm>
              <a:off x="2759944" y="3516395"/>
              <a:ext cx="76200" cy="48768"/>
              <a:chOff x="1233488" y="2803525"/>
              <a:chExt cx="728663" cy="309563"/>
            </a:xfrm>
          </p:grpSpPr>
          <p:sp>
            <p:nvSpPr>
              <p:cNvPr id="114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4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49" name="Group 1148"/>
            <p:cNvGrpSpPr/>
            <p:nvPr/>
          </p:nvGrpSpPr>
          <p:grpSpPr>
            <a:xfrm>
              <a:off x="2083722" y="3827255"/>
              <a:ext cx="76200" cy="48768"/>
              <a:chOff x="1233488" y="2803525"/>
              <a:chExt cx="728663" cy="309563"/>
            </a:xfrm>
          </p:grpSpPr>
          <p:sp>
            <p:nvSpPr>
              <p:cNvPr id="11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52" name="Group 1151"/>
            <p:cNvGrpSpPr/>
            <p:nvPr/>
          </p:nvGrpSpPr>
          <p:grpSpPr>
            <a:xfrm>
              <a:off x="2484285" y="3549856"/>
              <a:ext cx="76200" cy="48768"/>
              <a:chOff x="1233488" y="2803525"/>
              <a:chExt cx="728663" cy="309563"/>
            </a:xfrm>
          </p:grpSpPr>
          <p:sp>
            <p:nvSpPr>
              <p:cNvPr id="115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5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55" name="Group 1154"/>
            <p:cNvGrpSpPr/>
            <p:nvPr/>
          </p:nvGrpSpPr>
          <p:grpSpPr>
            <a:xfrm>
              <a:off x="2414382" y="3778488"/>
              <a:ext cx="76200" cy="48768"/>
              <a:chOff x="1233488" y="2803525"/>
              <a:chExt cx="728663" cy="309563"/>
            </a:xfrm>
          </p:grpSpPr>
          <p:sp>
            <p:nvSpPr>
              <p:cNvPr id="115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5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58" name="Group 1157"/>
            <p:cNvGrpSpPr/>
            <p:nvPr/>
          </p:nvGrpSpPr>
          <p:grpSpPr>
            <a:xfrm>
              <a:off x="2123068" y="3646382"/>
              <a:ext cx="76200" cy="48768"/>
              <a:chOff x="1233488" y="2803525"/>
              <a:chExt cx="728663" cy="309563"/>
            </a:xfrm>
          </p:grpSpPr>
          <p:sp>
            <p:nvSpPr>
              <p:cNvPr id="115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6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61" name="Group 1160"/>
            <p:cNvGrpSpPr/>
            <p:nvPr/>
          </p:nvGrpSpPr>
          <p:grpSpPr>
            <a:xfrm>
              <a:off x="2402537" y="3453233"/>
              <a:ext cx="76200" cy="48768"/>
              <a:chOff x="1233488" y="2803525"/>
              <a:chExt cx="728663" cy="309563"/>
            </a:xfrm>
          </p:grpSpPr>
          <p:sp>
            <p:nvSpPr>
              <p:cNvPr id="116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6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64" name="Group 1163"/>
            <p:cNvGrpSpPr/>
            <p:nvPr/>
          </p:nvGrpSpPr>
          <p:grpSpPr>
            <a:xfrm>
              <a:off x="2084964" y="4008631"/>
              <a:ext cx="76200" cy="48768"/>
              <a:chOff x="1233488" y="2803525"/>
              <a:chExt cx="728663" cy="309563"/>
            </a:xfrm>
          </p:grpSpPr>
          <p:sp>
            <p:nvSpPr>
              <p:cNvPr id="116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6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67" name="Group 1166"/>
            <p:cNvGrpSpPr/>
            <p:nvPr/>
          </p:nvGrpSpPr>
          <p:grpSpPr>
            <a:xfrm>
              <a:off x="2359107" y="3959711"/>
              <a:ext cx="274320" cy="182880"/>
              <a:chOff x="3330321" y="3388614"/>
              <a:chExt cx="274320" cy="182880"/>
            </a:xfrm>
          </p:grpSpPr>
          <p:grpSp>
            <p:nvGrpSpPr>
              <p:cNvPr id="1168" name="Group 1167"/>
              <p:cNvGrpSpPr/>
              <p:nvPr/>
            </p:nvGrpSpPr>
            <p:grpSpPr>
              <a:xfrm>
                <a:off x="3352800" y="3505201"/>
                <a:ext cx="76200" cy="48768"/>
                <a:chOff x="1233488" y="2803525"/>
                <a:chExt cx="728663" cy="309563"/>
              </a:xfrm>
            </p:grpSpPr>
            <p:sp>
              <p:nvSpPr>
                <p:cNvPr id="118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8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69" name="Group 1168"/>
              <p:cNvGrpSpPr/>
              <p:nvPr/>
            </p:nvGrpSpPr>
            <p:grpSpPr>
              <a:xfrm>
                <a:off x="3429000" y="3505200"/>
                <a:ext cx="76200" cy="48768"/>
                <a:chOff x="1233488" y="2803525"/>
                <a:chExt cx="728663" cy="309563"/>
              </a:xfrm>
            </p:grpSpPr>
            <p:sp>
              <p:nvSpPr>
                <p:cNvPr id="118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8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70" name="Group 1169"/>
              <p:cNvGrpSpPr/>
              <p:nvPr/>
            </p:nvGrpSpPr>
            <p:grpSpPr>
              <a:xfrm>
                <a:off x="3429000" y="3406902"/>
                <a:ext cx="76200" cy="48768"/>
                <a:chOff x="1233488" y="2803525"/>
                <a:chExt cx="728663" cy="309563"/>
              </a:xfrm>
            </p:grpSpPr>
            <p:sp>
              <p:nvSpPr>
                <p:cNvPr id="118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8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71" name="Group 1170"/>
              <p:cNvGrpSpPr/>
              <p:nvPr/>
            </p:nvGrpSpPr>
            <p:grpSpPr>
              <a:xfrm>
                <a:off x="3505200" y="3505200"/>
                <a:ext cx="76200" cy="48768"/>
                <a:chOff x="1233488" y="2803525"/>
                <a:chExt cx="728663" cy="309563"/>
              </a:xfrm>
            </p:grpSpPr>
            <p:sp>
              <p:nvSpPr>
                <p:cNvPr id="118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8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72" name="Group 1171"/>
              <p:cNvGrpSpPr/>
              <p:nvPr/>
            </p:nvGrpSpPr>
            <p:grpSpPr>
              <a:xfrm>
                <a:off x="3390896" y="3456432"/>
                <a:ext cx="76200" cy="48768"/>
                <a:chOff x="1233488" y="2803525"/>
                <a:chExt cx="728663" cy="309563"/>
              </a:xfrm>
            </p:grpSpPr>
            <p:sp>
              <p:nvSpPr>
                <p:cNvPr id="117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7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73" name="Group 1172"/>
              <p:cNvGrpSpPr/>
              <p:nvPr/>
            </p:nvGrpSpPr>
            <p:grpSpPr>
              <a:xfrm>
                <a:off x="3467096" y="3456432"/>
                <a:ext cx="76200" cy="48768"/>
                <a:chOff x="1233488" y="2803525"/>
                <a:chExt cx="728663" cy="309563"/>
              </a:xfrm>
            </p:grpSpPr>
            <p:sp>
              <p:nvSpPr>
                <p:cNvPr id="117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7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174" name="Rectangle 1173"/>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75" name="Rectangle 1174"/>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88" name="Group 1187"/>
            <p:cNvGrpSpPr/>
            <p:nvPr/>
          </p:nvGrpSpPr>
          <p:grpSpPr>
            <a:xfrm>
              <a:off x="2930065" y="2969093"/>
              <a:ext cx="274320" cy="182880"/>
              <a:chOff x="3330321" y="3388614"/>
              <a:chExt cx="274320" cy="182880"/>
            </a:xfrm>
          </p:grpSpPr>
          <p:grpSp>
            <p:nvGrpSpPr>
              <p:cNvPr id="1189" name="Group 1188"/>
              <p:cNvGrpSpPr/>
              <p:nvPr/>
            </p:nvGrpSpPr>
            <p:grpSpPr>
              <a:xfrm>
                <a:off x="3352800" y="3505201"/>
                <a:ext cx="76200" cy="48768"/>
                <a:chOff x="1233488" y="2803525"/>
                <a:chExt cx="728663" cy="309563"/>
              </a:xfrm>
            </p:grpSpPr>
            <p:sp>
              <p:nvSpPr>
                <p:cNvPr id="120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0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90" name="Group 1189"/>
              <p:cNvGrpSpPr/>
              <p:nvPr/>
            </p:nvGrpSpPr>
            <p:grpSpPr>
              <a:xfrm>
                <a:off x="3429000" y="3505200"/>
                <a:ext cx="76200" cy="48768"/>
                <a:chOff x="1233488" y="2803525"/>
                <a:chExt cx="728663" cy="309563"/>
              </a:xfrm>
            </p:grpSpPr>
            <p:sp>
              <p:nvSpPr>
                <p:cNvPr id="120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0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91" name="Group 1190"/>
              <p:cNvGrpSpPr/>
              <p:nvPr/>
            </p:nvGrpSpPr>
            <p:grpSpPr>
              <a:xfrm>
                <a:off x="3429000" y="3406902"/>
                <a:ext cx="76200" cy="48768"/>
                <a:chOff x="1233488" y="2803525"/>
                <a:chExt cx="728663" cy="309563"/>
              </a:xfrm>
            </p:grpSpPr>
            <p:sp>
              <p:nvSpPr>
                <p:cNvPr id="120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0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92" name="Group 1191"/>
              <p:cNvGrpSpPr/>
              <p:nvPr/>
            </p:nvGrpSpPr>
            <p:grpSpPr>
              <a:xfrm>
                <a:off x="3505200" y="3505200"/>
                <a:ext cx="76200" cy="48768"/>
                <a:chOff x="1233488" y="2803525"/>
                <a:chExt cx="728663" cy="309563"/>
              </a:xfrm>
            </p:grpSpPr>
            <p:sp>
              <p:nvSpPr>
                <p:cNvPr id="120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0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93" name="Group 1192"/>
              <p:cNvGrpSpPr/>
              <p:nvPr/>
            </p:nvGrpSpPr>
            <p:grpSpPr>
              <a:xfrm>
                <a:off x="3390896" y="3456432"/>
                <a:ext cx="76200" cy="48768"/>
                <a:chOff x="1233488" y="2803525"/>
                <a:chExt cx="728663" cy="309563"/>
              </a:xfrm>
            </p:grpSpPr>
            <p:sp>
              <p:nvSpPr>
                <p:cNvPr id="119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0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94" name="Group 1193"/>
              <p:cNvGrpSpPr/>
              <p:nvPr/>
            </p:nvGrpSpPr>
            <p:grpSpPr>
              <a:xfrm>
                <a:off x="3467096" y="3456432"/>
                <a:ext cx="76200" cy="48768"/>
                <a:chOff x="1233488" y="2803525"/>
                <a:chExt cx="728663" cy="309563"/>
              </a:xfrm>
            </p:grpSpPr>
            <p:sp>
              <p:nvSpPr>
                <p:cNvPr id="119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9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195" name="Rectangle 1194"/>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6" name="Rectangle 1195"/>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10" name="Group 1009"/>
            <p:cNvGrpSpPr/>
            <p:nvPr/>
          </p:nvGrpSpPr>
          <p:grpSpPr>
            <a:xfrm>
              <a:off x="1454502" y="3631037"/>
              <a:ext cx="274320" cy="182880"/>
              <a:chOff x="3330321" y="3388614"/>
              <a:chExt cx="274320" cy="182880"/>
            </a:xfrm>
          </p:grpSpPr>
          <p:grpSp>
            <p:nvGrpSpPr>
              <p:cNvPr id="1097" name="Group 1096"/>
              <p:cNvGrpSpPr/>
              <p:nvPr/>
            </p:nvGrpSpPr>
            <p:grpSpPr>
              <a:xfrm>
                <a:off x="3352800" y="3505201"/>
                <a:ext cx="76200" cy="48768"/>
                <a:chOff x="1233488" y="2803525"/>
                <a:chExt cx="728663" cy="309563"/>
              </a:xfrm>
            </p:grpSpPr>
            <p:sp>
              <p:nvSpPr>
                <p:cNvPr id="111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1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98" name="Group 1097"/>
              <p:cNvGrpSpPr/>
              <p:nvPr/>
            </p:nvGrpSpPr>
            <p:grpSpPr>
              <a:xfrm>
                <a:off x="3429000" y="3505200"/>
                <a:ext cx="76200" cy="48768"/>
                <a:chOff x="1233488" y="2803525"/>
                <a:chExt cx="728663" cy="309563"/>
              </a:xfrm>
            </p:grpSpPr>
            <p:sp>
              <p:nvSpPr>
                <p:cNvPr id="111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1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99" name="Group 1098"/>
              <p:cNvGrpSpPr/>
              <p:nvPr/>
            </p:nvGrpSpPr>
            <p:grpSpPr>
              <a:xfrm>
                <a:off x="3429000" y="3406902"/>
                <a:ext cx="76200" cy="48768"/>
                <a:chOff x="1233488" y="2803525"/>
                <a:chExt cx="728663" cy="309563"/>
              </a:xfrm>
            </p:grpSpPr>
            <p:sp>
              <p:nvSpPr>
                <p:cNvPr id="111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1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00" name="Group 1099"/>
              <p:cNvGrpSpPr/>
              <p:nvPr/>
            </p:nvGrpSpPr>
            <p:grpSpPr>
              <a:xfrm>
                <a:off x="3505200" y="3505200"/>
                <a:ext cx="76200" cy="48768"/>
                <a:chOff x="1233488" y="2803525"/>
                <a:chExt cx="728663" cy="309563"/>
              </a:xfrm>
            </p:grpSpPr>
            <p:sp>
              <p:nvSpPr>
                <p:cNvPr id="110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1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01" name="Group 1100"/>
              <p:cNvGrpSpPr/>
              <p:nvPr/>
            </p:nvGrpSpPr>
            <p:grpSpPr>
              <a:xfrm>
                <a:off x="3390896" y="3456432"/>
                <a:ext cx="76200" cy="48768"/>
                <a:chOff x="1233488" y="2803525"/>
                <a:chExt cx="728663" cy="309563"/>
              </a:xfrm>
            </p:grpSpPr>
            <p:sp>
              <p:nvSpPr>
                <p:cNvPr id="110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0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02" name="Group 1101"/>
              <p:cNvGrpSpPr/>
              <p:nvPr/>
            </p:nvGrpSpPr>
            <p:grpSpPr>
              <a:xfrm>
                <a:off x="3467096" y="3456432"/>
                <a:ext cx="76200" cy="48768"/>
                <a:chOff x="1233488" y="2803525"/>
                <a:chExt cx="728663" cy="309563"/>
              </a:xfrm>
            </p:grpSpPr>
            <p:sp>
              <p:nvSpPr>
                <p:cNvPr id="110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0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103" name="Rectangle 1102"/>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04" name="Rectangle 1103"/>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14" name="Group 1013"/>
            <p:cNvGrpSpPr/>
            <p:nvPr/>
          </p:nvGrpSpPr>
          <p:grpSpPr>
            <a:xfrm>
              <a:off x="1459597" y="3877415"/>
              <a:ext cx="274320" cy="182880"/>
              <a:chOff x="3330321" y="3388614"/>
              <a:chExt cx="274320" cy="182880"/>
            </a:xfrm>
          </p:grpSpPr>
          <p:grpSp>
            <p:nvGrpSpPr>
              <p:cNvPr id="1017" name="Group 1016"/>
              <p:cNvGrpSpPr/>
              <p:nvPr/>
            </p:nvGrpSpPr>
            <p:grpSpPr>
              <a:xfrm>
                <a:off x="3352800" y="3505201"/>
                <a:ext cx="76200" cy="48768"/>
                <a:chOff x="1233488" y="2803525"/>
                <a:chExt cx="728663" cy="309563"/>
              </a:xfrm>
            </p:grpSpPr>
            <p:sp>
              <p:nvSpPr>
                <p:cNvPr id="103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3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18" name="Group 1017"/>
              <p:cNvGrpSpPr/>
              <p:nvPr/>
            </p:nvGrpSpPr>
            <p:grpSpPr>
              <a:xfrm>
                <a:off x="3429000" y="3505200"/>
                <a:ext cx="76200" cy="48768"/>
                <a:chOff x="1233488" y="2803525"/>
                <a:chExt cx="728663" cy="309563"/>
              </a:xfrm>
            </p:grpSpPr>
            <p:sp>
              <p:nvSpPr>
                <p:cNvPr id="103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3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19" name="Group 1018"/>
              <p:cNvGrpSpPr/>
              <p:nvPr/>
            </p:nvGrpSpPr>
            <p:grpSpPr>
              <a:xfrm>
                <a:off x="3429000" y="3406902"/>
                <a:ext cx="76200" cy="48768"/>
                <a:chOff x="1233488" y="2803525"/>
                <a:chExt cx="728663" cy="309563"/>
              </a:xfrm>
            </p:grpSpPr>
            <p:sp>
              <p:nvSpPr>
                <p:cNvPr id="103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3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20" name="Group 1019"/>
              <p:cNvGrpSpPr/>
              <p:nvPr/>
            </p:nvGrpSpPr>
            <p:grpSpPr>
              <a:xfrm>
                <a:off x="3505200" y="3505200"/>
                <a:ext cx="76200" cy="48768"/>
                <a:chOff x="1233488" y="2803525"/>
                <a:chExt cx="728663" cy="309563"/>
              </a:xfrm>
            </p:grpSpPr>
            <p:sp>
              <p:nvSpPr>
                <p:cNvPr id="102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3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21" name="Group 1020"/>
              <p:cNvGrpSpPr/>
              <p:nvPr/>
            </p:nvGrpSpPr>
            <p:grpSpPr>
              <a:xfrm>
                <a:off x="3390896" y="3456432"/>
                <a:ext cx="76200" cy="48768"/>
                <a:chOff x="1233488" y="2803525"/>
                <a:chExt cx="728663" cy="309563"/>
              </a:xfrm>
            </p:grpSpPr>
            <p:sp>
              <p:nvSpPr>
                <p:cNvPr id="102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2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22" name="Group 1021"/>
              <p:cNvGrpSpPr/>
              <p:nvPr/>
            </p:nvGrpSpPr>
            <p:grpSpPr>
              <a:xfrm>
                <a:off x="3467096" y="3456432"/>
                <a:ext cx="76200" cy="48768"/>
                <a:chOff x="1233488" y="2803525"/>
                <a:chExt cx="728663" cy="309563"/>
              </a:xfrm>
            </p:grpSpPr>
            <p:sp>
              <p:nvSpPr>
                <p:cNvPr id="102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2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023" name="Rectangle 1022"/>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4" name="Rectangle 1023"/>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15" name="Rectangle 1014"/>
            <p:cNvSpPr/>
            <p:nvPr/>
          </p:nvSpPr>
          <p:spPr>
            <a:xfrm>
              <a:off x="1299504" y="3551133"/>
              <a:ext cx="681696" cy="55224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37" name="Group 1136"/>
            <p:cNvGrpSpPr/>
            <p:nvPr/>
          </p:nvGrpSpPr>
          <p:grpSpPr>
            <a:xfrm>
              <a:off x="1323616" y="3695045"/>
              <a:ext cx="76200" cy="48768"/>
              <a:chOff x="1233488" y="2803525"/>
              <a:chExt cx="728663" cy="309563"/>
            </a:xfrm>
          </p:grpSpPr>
          <p:sp>
            <p:nvSpPr>
              <p:cNvPr id="113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3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40" name="Group 1139"/>
            <p:cNvGrpSpPr/>
            <p:nvPr/>
          </p:nvGrpSpPr>
          <p:grpSpPr>
            <a:xfrm>
              <a:off x="1755897" y="3743813"/>
              <a:ext cx="76200" cy="48768"/>
              <a:chOff x="1233488" y="2803525"/>
              <a:chExt cx="728663" cy="309563"/>
            </a:xfrm>
          </p:grpSpPr>
          <p:sp>
            <p:nvSpPr>
              <p:cNvPr id="114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4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09" name="Group 1208"/>
            <p:cNvGrpSpPr/>
            <p:nvPr/>
          </p:nvGrpSpPr>
          <p:grpSpPr>
            <a:xfrm>
              <a:off x="1808800" y="3930503"/>
              <a:ext cx="76200" cy="48768"/>
              <a:chOff x="1233488" y="2803525"/>
              <a:chExt cx="728663" cy="309563"/>
            </a:xfrm>
          </p:grpSpPr>
          <p:sp>
            <p:nvSpPr>
              <p:cNvPr id="12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12" name="Group 1211"/>
            <p:cNvGrpSpPr/>
            <p:nvPr/>
          </p:nvGrpSpPr>
          <p:grpSpPr>
            <a:xfrm>
              <a:off x="1143000" y="3862073"/>
              <a:ext cx="76200" cy="48768"/>
              <a:chOff x="1233488" y="2803525"/>
              <a:chExt cx="728663" cy="309563"/>
            </a:xfrm>
          </p:grpSpPr>
          <p:sp>
            <p:nvSpPr>
              <p:cNvPr id="121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1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15" name="Group 1214"/>
            <p:cNvGrpSpPr/>
            <p:nvPr/>
          </p:nvGrpSpPr>
          <p:grpSpPr>
            <a:xfrm>
              <a:off x="1850784" y="3813917"/>
              <a:ext cx="76200" cy="48768"/>
              <a:chOff x="1233488" y="2803525"/>
              <a:chExt cx="728663" cy="309563"/>
            </a:xfrm>
          </p:grpSpPr>
          <p:sp>
            <p:nvSpPr>
              <p:cNvPr id="121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1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19" name="Group 1218"/>
            <p:cNvGrpSpPr/>
            <p:nvPr/>
          </p:nvGrpSpPr>
          <p:grpSpPr>
            <a:xfrm>
              <a:off x="3073305" y="3916680"/>
              <a:ext cx="76200" cy="48768"/>
              <a:chOff x="1233488" y="2803525"/>
              <a:chExt cx="728663" cy="309563"/>
            </a:xfrm>
          </p:grpSpPr>
          <p:sp>
            <p:nvSpPr>
              <p:cNvPr id="12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22" name="Group 1221"/>
            <p:cNvGrpSpPr/>
            <p:nvPr/>
          </p:nvGrpSpPr>
          <p:grpSpPr>
            <a:xfrm>
              <a:off x="1104900" y="3625973"/>
              <a:ext cx="76200" cy="48768"/>
              <a:chOff x="1233488" y="2803525"/>
              <a:chExt cx="728663" cy="309563"/>
            </a:xfrm>
          </p:grpSpPr>
          <p:sp>
            <p:nvSpPr>
              <p:cNvPr id="122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2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25" name="Group 1224"/>
            <p:cNvGrpSpPr/>
            <p:nvPr/>
          </p:nvGrpSpPr>
          <p:grpSpPr>
            <a:xfrm>
              <a:off x="1063071" y="3778373"/>
              <a:ext cx="76200" cy="48768"/>
              <a:chOff x="1233488" y="2803525"/>
              <a:chExt cx="728663" cy="309563"/>
            </a:xfrm>
          </p:grpSpPr>
          <p:sp>
            <p:nvSpPr>
              <p:cNvPr id="122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2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28" name="Group 1227"/>
            <p:cNvGrpSpPr/>
            <p:nvPr/>
          </p:nvGrpSpPr>
          <p:grpSpPr>
            <a:xfrm>
              <a:off x="1365554" y="3930503"/>
              <a:ext cx="76200" cy="48768"/>
              <a:chOff x="1233488" y="2803525"/>
              <a:chExt cx="728663" cy="309563"/>
            </a:xfrm>
          </p:grpSpPr>
          <p:sp>
            <p:nvSpPr>
              <p:cNvPr id="122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31" name="Group 1230"/>
            <p:cNvGrpSpPr/>
            <p:nvPr/>
          </p:nvGrpSpPr>
          <p:grpSpPr>
            <a:xfrm>
              <a:off x="1106036" y="3979655"/>
              <a:ext cx="76200" cy="48768"/>
              <a:chOff x="1233488" y="2803525"/>
              <a:chExt cx="728663" cy="309563"/>
            </a:xfrm>
          </p:grpSpPr>
          <p:sp>
            <p:nvSpPr>
              <p:cNvPr id="123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34" name="Group 1233"/>
            <p:cNvGrpSpPr/>
            <p:nvPr/>
          </p:nvGrpSpPr>
          <p:grpSpPr>
            <a:xfrm>
              <a:off x="2964201" y="3610592"/>
              <a:ext cx="76200" cy="48768"/>
              <a:chOff x="1233488" y="2803525"/>
              <a:chExt cx="728663" cy="309563"/>
            </a:xfrm>
          </p:grpSpPr>
          <p:sp>
            <p:nvSpPr>
              <p:cNvPr id="123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37" name="Group 1236"/>
            <p:cNvGrpSpPr/>
            <p:nvPr/>
          </p:nvGrpSpPr>
          <p:grpSpPr>
            <a:xfrm>
              <a:off x="2988688" y="3772197"/>
              <a:ext cx="76200" cy="48768"/>
              <a:chOff x="1233488" y="2803525"/>
              <a:chExt cx="728663" cy="309563"/>
            </a:xfrm>
          </p:grpSpPr>
          <p:sp>
            <p:nvSpPr>
              <p:cNvPr id="123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40" name="Group 1239"/>
            <p:cNvGrpSpPr/>
            <p:nvPr/>
          </p:nvGrpSpPr>
          <p:grpSpPr>
            <a:xfrm>
              <a:off x="2628519" y="2878786"/>
              <a:ext cx="76200" cy="48768"/>
              <a:chOff x="1233488" y="2803525"/>
              <a:chExt cx="728663" cy="309563"/>
            </a:xfrm>
          </p:grpSpPr>
          <p:sp>
            <p:nvSpPr>
              <p:cNvPr id="124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4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43" name="Group 1242"/>
            <p:cNvGrpSpPr/>
            <p:nvPr/>
          </p:nvGrpSpPr>
          <p:grpSpPr>
            <a:xfrm>
              <a:off x="2310721" y="3126972"/>
              <a:ext cx="76200" cy="48768"/>
              <a:chOff x="1233488" y="2803525"/>
              <a:chExt cx="728663" cy="309563"/>
            </a:xfrm>
          </p:grpSpPr>
          <p:sp>
            <p:nvSpPr>
              <p:cNvPr id="124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46" name="Group 1245"/>
            <p:cNvGrpSpPr/>
            <p:nvPr/>
          </p:nvGrpSpPr>
          <p:grpSpPr>
            <a:xfrm>
              <a:off x="2586183" y="3105651"/>
              <a:ext cx="76200" cy="48768"/>
              <a:chOff x="1233488" y="2803525"/>
              <a:chExt cx="728663" cy="309563"/>
            </a:xfrm>
          </p:grpSpPr>
          <p:sp>
            <p:nvSpPr>
              <p:cNvPr id="124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4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49" name="Group 1248"/>
            <p:cNvGrpSpPr/>
            <p:nvPr/>
          </p:nvGrpSpPr>
          <p:grpSpPr>
            <a:xfrm>
              <a:off x="2637608" y="3230880"/>
              <a:ext cx="76200" cy="48768"/>
              <a:chOff x="1233488" y="2803525"/>
              <a:chExt cx="728663" cy="309563"/>
            </a:xfrm>
          </p:grpSpPr>
          <p:sp>
            <p:nvSpPr>
              <p:cNvPr id="12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pic>
          <p:nvPicPr>
            <p:cNvPr id="125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66551" y="2870994"/>
              <a:ext cx="85725" cy="55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257" name="Group 1256"/>
            <p:cNvGrpSpPr/>
            <p:nvPr/>
          </p:nvGrpSpPr>
          <p:grpSpPr>
            <a:xfrm>
              <a:off x="2780919" y="3031186"/>
              <a:ext cx="76200" cy="48768"/>
              <a:chOff x="1233488" y="2803525"/>
              <a:chExt cx="728663" cy="309563"/>
            </a:xfrm>
          </p:grpSpPr>
          <p:sp>
            <p:nvSpPr>
              <p:cNvPr id="125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5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60" name="Group 1259"/>
            <p:cNvGrpSpPr/>
            <p:nvPr/>
          </p:nvGrpSpPr>
          <p:grpSpPr>
            <a:xfrm>
              <a:off x="2933319" y="3183586"/>
              <a:ext cx="76200" cy="48768"/>
              <a:chOff x="1233488" y="2803525"/>
              <a:chExt cx="728663" cy="309563"/>
            </a:xfrm>
          </p:grpSpPr>
          <p:sp>
            <p:nvSpPr>
              <p:cNvPr id="126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6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63" name="Group 1262"/>
            <p:cNvGrpSpPr/>
            <p:nvPr/>
          </p:nvGrpSpPr>
          <p:grpSpPr>
            <a:xfrm>
              <a:off x="2790008" y="3383280"/>
              <a:ext cx="76200" cy="48768"/>
              <a:chOff x="1233488" y="2803525"/>
              <a:chExt cx="728663" cy="309563"/>
            </a:xfrm>
          </p:grpSpPr>
          <p:sp>
            <p:nvSpPr>
              <p:cNvPr id="126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6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66" name="Group 1265"/>
            <p:cNvGrpSpPr/>
            <p:nvPr/>
          </p:nvGrpSpPr>
          <p:grpSpPr>
            <a:xfrm>
              <a:off x="3085719" y="3335986"/>
              <a:ext cx="76200" cy="48768"/>
              <a:chOff x="1233488" y="2803525"/>
              <a:chExt cx="728663" cy="309563"/>
            </a:xfrm>
          </p:grpSpPr>
          <p:sp>
            <p:nvSpPr>
              <p:cNvPr id="126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6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269" name="Rectangle 1268"/>
            <p:cNvSpPr/>
            <p:nvPr/>
          </p:nvSpPr>
          <p:spPr>
            <a:xfrm>
              <a:off x="967320" y="2743199"/>
              <a:ext cx="2309279" cy="1512189"/>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82" name="Group 2181"/>
          <p:cNvGrpSpPr/>
          <p:nvPr/>
        </p:nvGrpSpPr>
        <p:grpSpPr>
          <a:xfrm>
            <a:off x="762000" y="5760720"/>
            <a:ext cx="274320" cy="182880"/>
            <a:chOff x="3330321" y="3388614"/>
            <a:chExt cx="274320" cy="182880"/>
          </a:xfrm>
        </p:grpSpPr>
        <p:grpSp>
          <p:nvGrpSpPr>
            <p:cNvPr id="2449" name="Group 2448"/>
            <p:cNvGrpSpPr/>
            <p:nvPr/>
          </p:nvGrpSpPr>
          <p:grpSpPr>
            <a:xfrm>
              <a:off x="3352800" y="3505201"/>
              <a:ext cx="76200" cy="48768"/>
              <a:chOff x="1233488" y="2803525"/>
              <a:chExt cx="728663" cy="309563"/>
            </a:xfrm>
          </p:grpSpPr>
          <p:sp>
            <p:nvSpPr>
              <p:cNvPr id="246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6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50" name="Group 2449"/>
            <p:cNvGrpSpPr/>
            <p:nvPr/>
          </p:nvGrpSpPr>
          <p:grpSpPr>
            <a:xfrm>
              <a:off x="3429000" y="3505200"/>
              <a:ext cx="76200" cy="48768"/>
              <a:chOff x="1233488" y="2803525"/>
              <a:chExt cx="728663" cy="309563"/>
            </a:xfrm>
          </p:grpSpPr>
          <p:sp>
            <p:nvSpPr>
              <p:cNvPr id="246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6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51" name="Group 2450"/>
            <p:cNvGrpSpPr/>
            <p:nvPr/>
          </p:nvGrpSpPr>
          <p:grpSpPr>
            <a:xfrm>
              <a:off x="3429000" y="3406902"/>
              <a:ext cx="76200" cy="48768"/>
              <a:chOff x="1233488" y="2803525"/>
              <a:chExt cx="728663" cy="309563"/>
            </a:xfrm>
          </p:grpSpPr>
          <p:sp>
            <p:nvSpPr>
              <p:cNvPr id="246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6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52" name="Group 2451"/>
            <p:cNvGrpSpPr/>
            <p:nvPr/>
          </p:nvGrpSpPr>
          <p:grpSpPr>
            <a:xfrm>
              <a:off x="3505200" y="3505200"/>
              <a:ext cx="76200" cy="48768"/>
              <a:chOff x="1233488" y="2803525"/>
              <a:chExt cx="728663" cy="309563"/>
            </a:xfrm>
          </p:grpSpPr>
          <p:sp>
            <p:nvSpPr>
              <p:cNvPr id="246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6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53" name="Group 2452"/>
            <p:cNvGrpSpPr/>
            <p:nvPr/>
          </p:nvGrpSpPr>
          <p:grpSpPr>
            <a:xfrm>
              <a:off x="3390896" y="3456432"/>
              <a:ext cx="76200" cy="48768"/>
              <a:chOff x="1233488" y="2803525"/>
              <a:chExt cx="728663" cy="309563"/>
            </a:xfrm>
          </p:grpSpPr>
          <p:sp>
            <p:nvSpPr>
              <p:cNvPr id="245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6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54" name="Group 2453"/>
            <p:cNvGrpSpPr/>
            <p:nvPr/>
          </p:nvGrpSpPr>
          <p:grpSpPr>
            <a:xfrm>
              <a:off x="3467096" y="3456432"/>
              <a:ext cx="76200" cy="48768"/>
              <a:chOff x="1233488" y="2803525"/>
              <a:chExt cx="728663" cy="309563"/>
            </a:xfrm>
          </p:grpSpPr>
          <p:sp>
            <p:nvSpPr>
              <p:cNvPr id="245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5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455" name="Rectangle 2454"/>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56" name="Rectangle 2455"/>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91" name="Group 2190"/>
          <p:cNvGrpSpPr/>
          <p:nvPr/>
        </p:nvGrpSpPr>
        <p:grpSpPr>
          <a:xfrm>
            <a:off x="304800" y="5894832"/>
            <a:ext cx="76200" cy="48768"/>
            <a:chOff x="1233488" y="2803525"/>
            <a:chExt cx="728663" cy="309563"/>
          </a:xfrm>
        </p:grpSpPr>
        <p:sp>
          <p:nvSpPr>
            <p:cNvPr id="236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6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 name="Group 11"/>
          <p:cNvGrpSpPr/>
          <p:nvPr/>
        </p:nvGrpSpPr>
        <p:grpSpPr>
          <a:xfrm>
            <a:off x="5202624" y="3137513"/>
            <a:ext cx="3636576" cy="2806087"/>
            <a:chOff x="5050224" y="2375700"/>
            <a:chExt cx="3636576" cy="2806087"/>
          </a:xfrm>
        </p:grpSpPr>
        <p:grpSp>
          <p:nvGrpSpPr>
            <p:cNvPr id="1273" name="Group 1272"/>
            <p:cNvGrpSpPr/>
            <p:nvPr/>
          </p:nvGrpSpPr>
          <p:grpSpPr>
            <a:xfrm flipV="1">
              <a:off x="6199824" y="4042353"/>
              <a:ext cx="76200" cy="48768"/>
              <a:chOff x="1233488" y="2803525"/>
              <a:chExt cx="728663" cy="309563"/>
            </a:xfrm>
          </p:grpSpPr>
          <p:sp>
            <p:nvSpPr>
              <p:cNvPr id="187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7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74" name="Group 1273"/>
            <p:cNvGrpSpPr/>
            <p:nvPr/>
          </p:nvGrpSpPr>
          <p:grpSpPr>
            <a:xfrm flipV="1">
              <a:off x="6023040" y="4112027"/>
              <a:ext cx="274320" cy="182880"/>
              <a:chOff x="3330321" y="3388614"/>
              <a:chExt cx="274320" cy="182880"/>
            </a:xfrm>
          </p:grpSpPr>
          <p:grpSp>
            <p:nvGrpSpPr>
              <p:cNvPr id="1852" name="Group 1851"/>
              <p:cNvGrpSpPr/>
              <p:nvPr/>
            </p:nvGrpSpPr>
            <p:grpSpPr>
              <a:xfrm>
                <a:off x="3352800" y="3505201"/>
                <a:ext cx="76200" cy="48768"/>
                <a:chOff x="1233488" y="2803525"/>
                <a:chExt cx="728663" cy="309563"/>
              </a:xfrm>
            </p:grpSpPr>
            <p:sp>
              <p:nvSpPr>
                <p:cNvPr id="18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53" name="Group 1852"/>
              <p:cNvGrpSpPr/>
              <p:nvPr/>
            </p:nvGrpSpPr>
            <p:grpSpPr>
              <a:xfrm>
                <a:off x="3429000" y="3505200"/>
                <a:ext cx="76200" cy="48768"/>
                <a:chOff x="1233488" y="2803525"/>
                <a:chExt cx="728663" cy="309563"/>
              </a:xfrm>
            </p:grpSpPr>
            <p:sp>
              <p:nvSpPr>
                <p:cNvPr id="186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6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54" name="Group 1853"/>
              <p:cNvGrpSpPr/>
              <p:nvPr/>
            </p:nvGrpSpPr>
            <p:grpSpPr>
              <a:xfrm>
                <a:off x="3429000" y="3406902"/>
                <a:ext cx="76200" cy="48768"/>
                <a:chOff x="1233488" y="2803525"/>
                <a:chExt cx="728663" cy="309563"/>
              </a:xfrm>
            </p:grpSpPr>
            <p:sp>
              <p:nvSpPr>
                <p:cNvPr id="186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6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55" name="Group 1854"/>
              <p:cNvGrpSpPr/>
              <p:nvPr/>
            </p:nvGrpSpPr>
            <p:grpSpPr>
              <a:xfrm>
                <a:off x="3505200" y="3505200"/>
                <a:ext cx="76200" cy="48768"/>
                <a:chOff x="1233488" y="2803525"/>
                <a:chExt cx="728663" cy="309563"/>
              </a:xfrm>
            </p:grpSpPr>
            <p:sp>
              <p:nvSpPr>
                <p:cNvPr id="186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6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56" name="Group 1855"/>
              <p:cNvGrpSpPr/>
              <p:nvPr/>
            </p:nvGrpSpPr>
            <p:grpSpPr>
              <a:xfrm>
                <a:off x="3390896" y="3456432"/>
                <a:ext cx="76200" cy="48768"/>
                <a:chOff x="1233488" y="2803525"/>
                <a:chExt cx="728663" cy="309563"/>
              </a:xfrm>
            </p:grpSpPr>
            <p:sp>
              <p:nvSpPr>
                <p:cNvPr id="186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6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57" name="Group 1856"/>
              <p:cNvGrpSpPr/>
              <p:nvPr/>
            </p:nvGrpSpPr>
            <p:grpSpPr>
              <a:xfrm>
                <a:off x="3467096" y="3456432"/>
                <a:ext cx="76200" cy="48768"/>
                <a:chOff x="1233488" y="2803525"/>
                <a:chExt cx="728663" cy="309563"/>
              </a:xfrm>
            </p:grpSpPr>
            <p:sp>
              <p:nvSpPr>
                <p:cNvPr id="18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858" name="Rectangle 185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59" name="Rectangle 185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75" name="Group 1274"/>
            <p:cNvGrpSpPr/>
            <p:nvPr/>
          </p:nvGrpSpPr>
          <p:grpSpPr>
            <a:xfrm flipV="1">
              <a:off x="6063598" y="3923877"/>
              <a:ext cx="76200" cy="48768"/>
              <a:chOff x="1233488" y="2803525"/>
              <a:chExt cx="728663" cy="309563"/>
            </a:xfrm>
          </p:grpSpPr>
          <p:sp>
            <p:nvSpPr>
              <p:cNvPr id="159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9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76" name="Group 1275"/>
            <p:cNvGrpSpPr/>
            <p:nvPr/>
          </p:nvGrpSpPr>
          <p:grpSpPr>
            <a:xfrm flipV="1">
              <a:off x="5942184" y="4049206"/>
              <a:ext cx="76200" cy="48768"/>
              <a:chOff x="1233488" y="2803525"/>
              <a:chExt cx="728663" cy="309563"/>
            </a:xfrm>
          </p:grpSpPr>
          <p:sp>
            <p:nvSpPr>
              <p:cNvPr id="158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8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77" name="Group 1276"/>
            <p:cNvGrpSpPr/>
            <p:nvPr/>
          </p:nvGrpSpPr>
          <p:grpSpPr>
            <a:xfrm flipV="1">
              <a:off x="5832279" y="3886199"/>
              <a:ext cx="76200" cy="48768"/>
              <a:chOff x="1233488" y="2803525"/>
              <a:chExt cx="728663" cy="309563"/>
            </a:xfrm>
          </p:grpSpPr>
          <p:sp>
            <p:nvSpPr>
              <p:cNvPr id="158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8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78" name="Group 1277"/>
            <p:cNvGrpSpPr/>
            <p:nvPr/>
          </p:nvGrpSpPr>
          <p:grpSpPr>
            <a:xfrm flipV="1">
              <a:off x="5807792" y="4245522"/>
              <a:ext cx="76200" cy="48768"/>
              <a:chOff x="1233488" y="2803525"/>
              <a:chExt cx="728663" cy="309563"/>
            </a:xfrm>
          </p:grpSpPr>
          <p:sp>
            <p:nvSpPr>
              <p:cNvPr id="158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8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79" name="Group 1278"/>
            <p:cNvGrpSpPr/>
            <p:nvPr/>
          </p:nvGrpSpPr>
          <p:grpSpPr>
            <a:xfrm flipV="1">
              <a:off x="5533472" y="4025457"/>
              <a:ext cx="274320" cy="182880"/>
              <a:chOff x="3330321" y="3388614"/>
              <a:chExt cx="274320" cy="182880"/>
            </a:xfrm>
          </p:grpSpPr>
          <p:grpSp>
            <p:nvGrpSpPr>
              <p:cNvPr id="1564" name="Group 1563"/>
              <p:cNvGrpSpPr/>
              <p:nvPr/>
            </p:nvGrpSpPr>
            <p:grpSpPr>
              <a:xfrm>
                <a:off x="3352800" y="3505201"/>
                <a:ext cx="76200" cy="48768"/>
                <a:chOff x="1233488" y="2803525"/>
                <a:chExt cx="728663" cy="309563"/>
              </a:xfrm>
            </p:grpSpPr>
            <p:sp>
              <p:nvSpPr>
                <p:cNvPr id="158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8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65" name="Group 1564"/>
              <p:cNvGrpSpPr/>
              <p:nvPr/>
            </p:nvGrpSpPr>
            <p:grpSpPr>
              <a:xfrm>
                <a:off x="3429000" y="3505200"/>
                <a:ext cx="76200" cy="48768"/>
                <a:chOff x="1233488" y="2803525"/>
                <a:chExt cx="728663" cy="309563"/>
              </a:xfrm>
            </p:grpSpPr>
            <p:sp>
              <p:nvSpPr>
                <p:cNvPr id="158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8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66" name="Group 1565"/>
              <p:cNvGrpSpPr/>
              <p:nvPr/>
            </p:nvGrpSpPr>
            <p:grpSpPr>
              <a:xfrm>
                <a:off x="3429000" y="3406902"/>
                <a:ext cx="76200" cy="48768"/>
                <a:chOff x="1233488" y="2803525"/>
                <a:chExt cx="728663" cy="309563"/>
              </a:xfrm>
            </p:grpSpPr>
            <p:sp>
              <p:nvSpPr>
                <p:cNvPr id="157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7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67" name="Group 1566"/>
              <p:cNvGrpSpPr/>
              <p:nvPr/>
            </p:nvGrpSpPr>
            <p:grpSpPr>
              <a:xfrm>
                <a:off x="3505200" y="3505200"/>
                <a:ext cx="76200" cy="48768"/>
                <a:chOff x="1233488" y="2803525"/>
                <a:chExt cx="728663" cy="309563"/>
              </a:xfrm>
            </p:grpSpPr>
            <p:sp>
              <p:nvSpPr>
                <p:cNvPr id="157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7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68" name="Group 1567"/>
              <p:cNvGrpSpPr/>
              <p:nvPr/>
            </p:nvGrpSpPr>
            <p:grpSpPr>
              <a:xfrm>
                <a:off x="3390896" y="3456432"/>
                <a:ext cx="76200" cy="48768"/>
                <a:chOff x="1233488" y="2803525"/>
                <a:chExt cx="728663" cy="309563"/>
              </a:xfrm>
            </p:grpSpPr>
            <p:sp>
              <p:nvSpPr>
                <p:cNvPr id="157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7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69" name="Group 1568"/>
              <p:cNvGrpSpPr/>
              <p:nvPr/>
            </p:nvGrpSpPr>
            <p:grpSpPr>
              <a:xfrm>
                <a:off x="3467096" y="3456432"/>
                <a:ext cx="76200" cy="48768"/>
                <a:chOff x="1233488" y="2803525"/>
                <a:chExt cx="728663" cy="309563"/>
              </a:xfrm>
            </p:grpSpPr>
            <p:sp>
              <p:nvSpPr>
                <p:cNvPr id="157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7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570" name="Rectangle 1569"/>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1" name="Rectangle 1570"/>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80" name="Group 1279"/>
            <p:cNvGrpSpPr/>
            <p:nvPr/>
          </p:nvGrpSpPr>
          <p:grpSpPr>
            <a:xfrm flipV="1">
              <a:off x="6190680" y="3809999"/>
              <a:ext cx="274320" cy="182880"/>
              <a:chOff x="3330321" y="3388614"/>
              <a:chExt cx="274320" cy="182880"/>
            </a:xfrm>
          </p:grpSpPr>
          <p:grpSp>
            <p:nvGrpSpPr>
              <p:cNvPr id="1544" name="Group 1543"/>
              <p:cNvGrpSpPr/>
              <p:nvPr/>
            </p:nvGrpSpPr>
            <p:grpSpPr>
              <a:xfrm>
                <a:off x="3352800" y="3505201"/>
                <a:ext cx="76200" cy="48768"/>
                <a:chOff x="1233488" y="2803525"/>
                <a:chExt cx="728663" cy="309563"/>
              </a:xfrm>
            </p:grpSpPr>
            <p:sp>
              <p:nvSpPr>
                <p:cNvPr id="156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6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45" name="Group 1544"/>
              <p:cNvGrpSpPr/>
              <p:nvPr/>
            </p:nvGrpSpPr>
            <p:grpSpPr>
              <a:xfrm>
                <a:off x="3429000" y="3505200"/>
                <a:ext cx="76200" cy="48768"/>
                <a:chOff x="1233488" y="2803525"/>
                <a:chExt cx="728663" cy="309563"/>
              </a:xfrm>
            </p:grpSpPr>
            <p:sp>
              <p:nvSpPr>
                <p:cNvPr id="15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46" name="Group 1545"/>
              <p:cNvGrpSpPr/>
              <p:nvPr/>
            </p:nvGrpSpPr>
            <p:grpSpPr>
              <a:xfrm>
                <a:off x="3429000" y="3406902"/>
                <a:ext cx="76200" cy="48768"/>
                <a:chOff x="1233488" y="2803525"/>
                <a:chExt cx="728663" cy="309563"/>
              </a:xfrm>
            </p:grpSpPr>
            <p:sp>
              <p:nvSpPr>
                <p:cNvPr id="155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5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47" name="Group 1546"/>
              <p:cNvGrpSpPr/>
              <p:nvPr/>
            </p:nvGrpSpPr>
            <p:grpSpPr>
              <a:xfrm>
                <a:off x="3505200" y="3505200"/>
                <a:ext cx="76200" cy="48768"/>
                <a:chOff x="1233488" y="2803525"/>
                <a:chExt cx="728663" cy="309563"/>
              </a:xfrm>
            </p:grpSpPr>
            <p:sp>
              <p:nvSpPr>
                <p:cNvPr id="155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5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48" name="Group 1547"/>
              <p:cNvGrpSpPr/>
              <p:nvPr/>
            </p:nvGrpSpPr>
            <p:grpSpPr>
              <a:xfrm>
                <a:off x="3390896" y="3456432"/>
                <a:ext cx="76200" cy="48768"/>
                <a:chOff x="1233488" y="2803525"/>
                <a:chExt cx="728663" cy="309563"/>
              </a:xfrm>
            </p:grpSpPr>
            <p:sp>
              <p:nvSpPr>
                <p:cNvPr id="155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5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49" name="Group 1548"/>
              <p:cNvGrpSpPr/>
              <p:nvPr/>
            </p:nvGrpSpPr>
            <p:grpSpPr>
              <a:xfrm>
                <a:off x="3467096" y="3456432"/>
                <a:ext cx="76200" cy="48768"/>
                <a:chOff x="1233488" y="2803525"/>
                <a:chExt cx="728663" cy="309563"/>
              </a:xfrm>
            </p:grpSpPr>
            <p:sp>
              <p:nvSpPr>
                <p:cNvPr id="155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5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550" name="Rectangle 1549"/>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1" name="Rectangle 1550"/>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81" name="Group 1280"/>
            <p:cNvGrpSpPr/>
            <p:nvPr/>
          </p:nvGrpSpPr>
          <p:grpSpPr>
            <a:xfrm flipV="1">
              <a:off x="6009634" y="3803095"/>
              <a:ext cx="76200" cy="48768"/>
              <a:chOff x="1233488" y="2803525"/>
              <a:chExt cx="728663" cy="309563"/>
            </a:xfrm>
          </p:grpSpPr>
          <p:sp>
            <p:nvSpPr>
              <p:cNvPr id="154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4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82" name="Group 1281"/>
            <p:cNvGrpSpPr/>
            <p:nvPr/>
          </p:nvGrpSpPr>
          <p:grpSpPr>
            <a:xfrm flipV="1">
              <a:off x="5607664" y="3842906"/>
              <a:ext cx="76200" cy="48768"/>
              <a:chOff x="1233488" y="2803525"/>
              <a:chExt cx="728663" cy="309563"/>
            </a:xfrm>
          </p:grpSpPr>
          <p:sp>
            <p:nvSpPr>
              <p:cNvPr id="15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283" name="Rectangle 1282"/>
            <p:cNvSpPr/>
            <p:nvPr/>
          </p:nvSpPr>
          <p:spPr>
            <a:xfrm flipV="1">
              <a:off x="6610313" y="3333377"/>
              <a:ext cx="844678" cy="566928"/>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84" name="Group 1283"/>
            <p:cNvGrpSpPr/>
            <p:nvPr/>
          </p:nvGrpSpPr>
          <p:grpSpPr>
            <a:xfrm flipV="1">
              <a:off x="6848531" y="3369834"/>
              <a:ext cx="274320" cy="182880"/>
              <a:chOff x="3330321" y="3388614"/>
              <a:chExt cx="274320" cy="182880"/>
            </a:xfrm>
          </p:grpSpPr>
          <p:grpSp>
            <p:nvGrpSpPr>
              <p:cNvPr id="1520" name="Group 1519"/>
              <p:cNvGrpSpPr/>
              <p:nvPr/>
            </p:nvGrpSpPr>
            <p:grpSpPr>
              <a:xfrm>
                <a:off x="3352800" y="3505201"/>
                <a:ext cx="76200" cy="48768"/>
                <a:chOff x="1233488" y="2803525"/>
                <a:chExt cx="728663" cy="309563"/>
              </a:xfrm>
            </p:grpSpPr>
            <p:sp>
              <p:nvSpPr>
                <p:cNvPr id="153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3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21" name="Group 1520"/>
              <p:cNvGrpSpPr/>
              <p:nvPr/>
            </p:nvGrpSpPr>
            <p:grpSpPr>
              <a:xfrm>
                <a:off x="3429000" y="3505200"/>
                <a:ext cx="76200" cy="48768"/>
                <a:chOff x="1233488" y="2803525"/>
                <a:chExt cx="728663" cy="309563"/>
              </a:xfrm>
            </p:grpSpPr>
            <p:sp>
              <p:nvSpPr>
                <p:cNvPr id="153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3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22" name="Group 1521"/>
              <p:cNvGrpSpPr/>
              <p:nvPr/>
            </p:nvGrpSpPr>
            <p:grpSpPr>
              <a:xfrm>
                <a:off x="3429000" y="3406902"/>
                <a:ext cx="76200" cy="48768"/>
                <a:chOff x="1233488" y="2803525"/>
                <a:chExt cx="728663" cy="309563"/>
              </a:xfrm>
            </p:grpSpPr>
            <p:sp>
              <p:nvSpPr>
                <p:cNvPr id="153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3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23" name="Group 1522"/>
              <p:cNvGrpSpPr/>
              <p:nvPr/>
            </p:nvGrpSpPr>
            <p:grpSpPr>
              <a:xfrm>
                <a:off x="3505200" y="3505200"/>
                <a:ext cx="76200" cy="48768"/>
                <a:chOff x="1233488" y="2803525"/>
                <a:chExt cx="728663" cy="309563"/>
              </a:xfrm>
            </p:grpSpPr>
            <p:sp>
              <p:nvSpPr>
                <p:cNvPr id="153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3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24" name="Group 1523"/>
              <p:cNvGrpSpPr/>
              <p:nvPr/>
            </p:nvGrpSpPr>
            <p:grpSpPr>
              <a:xfrm>
                <a:off x="3390896" y="3456432"/>
                <a:ext cx="76200" cy="48768"/>
                <a:chOff x="1233488" y="2803525"/>
                <a:chExt cx="728663" cy="309563"/>
              </a:xfrm>
            </p:grpSpPr>
            <p:sp>
              <p:nvSpPr>
                <p:cNvPr id="153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3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25" name="Group 1524"/>
              <p:cNvGrpSpPr/>
              <p:nvPr/>
            </p:nvGrpSpPr>
            <p:grpSpPr>
              <a:xfrm>
                <a:off x="3467096" y="3456432"/>
                <a:ext cx="76200" cy="48768"/>
                <a:chOff x="1233488" y="2803525"/>
                <a:chExt cx="728663" cy="309563"/>
              </a:xfrm>
            </p:grpSpPr>
            <p:sp>
              <p:nvSpPr>
                <p:cNvPr id="152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2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526" name="Rectangle 1525"/>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7" name="Rectangle 1526"/>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85" name="Group 1284"/>
            <p:cNvGrpSpPr/>
            <p:nvPr/>
          </p:nvGrpSpPr>
          <p:grpSpPr>
            <a:xfrm>
              <a:off x="7147513" y="3071872"/>
              <a:ext cx="274320" cy="182880"/>
              <a:chOff x="3330321" y="3388614"/>
              <a:chExt cx="274320" cy="182880"/>
            </a:xfrm>
          </p:grpSpPr>
          <p:grpSp>
            <p:nvGrpSpPr>
              <p:cNvPr id="1500" name="Group 1499"/>
              <p:cNvGrpSpPr/>
              <p:nvPr/>
            </p:nvGrpSpPr>
            <p:grpSpPr>
              <a:xfrm>
                <a:off x="3352800" y="3505201"/>
                <a:ext cx="76200" cy="48768"/>
                <a:chOff x="1233488" y="2803525"/>
                <a:chExt cx="728663" cy="309563"/>
              </a:xfrm>
            </p:grpSpPr>
            <p:sp>
              <p:nvSpPr>
                <p:cNvPr id="151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1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01" name="Group 1500"/>
              <p:cNvGrpSpPr/>
              <p:nvPr/>
            </p:nvGrpSpPr>
            <p:grpSpPr>
              <a:xfrm>
                <a:off x="3429000" y="3505200"/>
                <a:ext cx="76200" cy="48768"/>
                <a:chOff x="1233488" y="2803525"/>
                <a:chExt cx="728663" cy="309563"/>
              </a:xfrm>
            </p:grpSpPr>
            <p:sp>
              <p:nvSpPr>
                <p:cNvPr id="151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1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02" name="Group 1501"/>
              <p:cNvGrpSpPr/>
              <p:nvPr/>
            </p:nvGrpSpPr>
            <p:grpSpPr>
              <a:xfrm>
                <a:off x="3429000" y="3406902"/>
                <a:ext cx="76200" cy="48768"/>
                <a:chOff x="1233488" y="2803525"/>
                <a:chExt cx="728663" cy="309563"/>
              </a:xfrm>
            </p:grpSpPr>
            <p:sp>
              <p:nvSpPr>
                <p:cNvPr id="151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1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03" name="Group 1502"/>
              <p:cNvGrpSpPr/>
              <p:nvPr/>
            </p:nvGrpSpPr>
            <p:grpSpPr>
              <a:xfrm>
                <a:off x="3505200" y="3505200"/>
                <a:ext cx="76200" cy="48768"/>
                <a:chOff x="1233488" y="2803525"/>
                <a:chExt cx="728663" cy="309563"/>
              </a:xfrm>
            </p:grpSpPr>
            <p:sp>
              <p:nvSpPr>
                <p:cNvPr id="151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1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04" name="Group 1503"/>
              <p:cNvGrpSpPr/>
              <p:nvPr/>
            </p:nvGrpSpPr>
            <p:grpSpPr>
              <a:xfrm>
                <a:off x="3390896" y="3456432"/>
                <a:ext cx="76200" cy="48768"/>
                <a:chOff x="1233488" y="2803525"/>
                <a:chExt cx="728663" cy="309563"/>
              </a:xfrm>
            </p:grpSpPr>
            <p:sp>
              <p:nvSpPr>
                <p:cNvPr id="15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05" name="Group 1504"/>
              <p:cNvGrpSpPr/>
              <p:nvPr/>
            </p:nvGrpSpPr>
            <p:grpSpPr>
              <a:xfrm>
                <a:off x="3467096" y="3456432"/>
                <a:ext cx="76200" cy="48768"/>
                <a:chOff x="1233488" y="2803525"/>
                <a:chExt cx="728663" cy="309563"/>
              </a:xfrm>
            </p:grpSpPr>
            <p:sp>
              <p:nvSpPr>
                <p:cNvPr id="150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0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506" name="Rectangle 1505"/>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7" name="Rectangle 1506"/>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86" name="Group 1285"/>
            <p:cNvGrpSpPr/>
            <p:nvPr/>
          </p:nvGrpSpPr>
          <p:grpSpPr>
            <a:xfrm flipV="1">
              <a:off x="7173798" y="3659876"/>
              <a:ext cx="274320" cy="182880"/>
              <a:chOff x="3330321" y="3388614"/>
              <a:chExt cx="274320" cy="182880"/>
            </a:xfrm>
          </p:grpSpPr>
          <p:grpSp>
            <p:nvGrpSpPr>
              <p:cNvPr id="1480" name="Group 1479"/>
              <p:cNvGrpSpPr/>
              <p:nvPr/>
            </p:nvGrpSpPr>
            <p:grpSpPr>
              <a:xfrm>
                <a:off x="3352800" y="3505201"/>
                <a:ext cx="76200" cy="48768"/>
                <a:chOff x="1233488" y="2803525"/>
                <a:chExt cx="728663" cy="309563"/>
              </a:xfrm>
            </p:grpSpPr>
            <p:sp>
              <p:nvSpPr>
                <p:cNvPr id="149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9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81" name="Group 1480"/>
              <p:cNvGrpSpPr/>
              <p:nvPr/>
            </p:nvGrpSpPr>
            <p:grpSpPr>
              <a:xfrm>
                <a:off x="3429000" y="3505200"/>
                <a:ext cx="76200" cy="48768"/>
                <a:chOff x="1233488" y="2803525"/>
                <a:chExt cx="728663" cy="309563"/>
              </a:xfrm>
            </p:grpSpPr>
            <p:sp>
              <p:nvSpPr>
                <p:cNvPr id="149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9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82" name="Group 1481"/>
              <p:cNvGrpSpPr/>
              <p:nvPr/>
            </p:nvGrpSpPr>
            <p:grpSpPr>
              <a:xfrm>
                <a:off x="3429000" y="3406902"/>
                <a:ext cx="76200" cy="48768"/>
                <a:chOff x="1233488" y="2803525"/>
                <a:chExt cx="728663" cy="309563"/>
              </a:xfrm>
            </p:grpSpPr>
            <p:sp>
              <p:nvSpPr>
                <p:cNvPr id="149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9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83" name="Group 1482"/>
              <p:cNvGrpSpPr/>
              <p:nvPr/>
            </p:nvGrpSpPr>
            <p:grpSpPr>
              <a:xfrm>
                <a:off x="3505200" y="3505200"/>
                <a:ext cx="76200" cy="48768"/>
                <a:chOff x="1233488" y="2803525"/>
                <a:chExt cx="728663" cy="309563"/>
              </a:xfrm>
            </p:grpSpPr>
            <p:sp>
              <p:nvSpPr>
                <p:cNvPr id="149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9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84" name="Group 1483"/>
              <p:cNvGrpSpPr/>
              <p:nvPr/>
            </p:nvGrpSpPr>
            <p:grpSpPr>
              <a:xfrm>
                <a:off x="3390896" y="3456432"/>
                <a:ext cx="76200" cy="48768"/>
                <a:chOff x="1233488" y="2803525"/>
                <a:chExt cx="728663" cy="309563"/>
              </a:xfrm>
            </p:grpSpPr>
            <p:sp>
              <p:nvSpPr>
                <p:cNvPr id="149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9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85" name="Group 1484"/>
              <p:cNvGrpSpPr/>
              <p:nvPr/>
            </p:nvGrpSpPr>
            <p:grpSpPr>
              <a:xfrm>
                <a:off x="3467096" y="3456432"/>
                <a:ext cx="76200" cy="48768"/>
                <a:chOff x="1233488" y="2803525"/>
                <a:chExt cx="728663" cy="309563"/>
              </a:xfrm>
            </p:grpSpPr>
            <p:sp>
              <p:nvSpPr>
                <p:cNvPr id="148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8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486" name="Rectangle 1485"/>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7" name="Rectangle 1486"/>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87" name="Group 1286"/>
            <p:cNvGrpSpPr/>
            <p:nvPr/>
          </p:nvGrpSpPr>
          <p:grpSpPr>
            <a:xfrm flipV="1">
              <a:off x="6589997" y="4204624"/>
              <a:ext cx="274320" cy="182880"/>
              <a:chOff x="3330321" y="3388614"/>
              <a:chExt cx="274320" cy="182880"/>
            </a:xfrm>
          </p:grpSpPr>
          <p:grpSp>
            <p:nvGrpSpPr>
              <p:cNvPr id="1460" name="Group 1459"/>
              <p:cNvGrpSpPr/>
              <p:nvPr/>
            </p:nvGrpSpPr>
            <p:grpSpPr>
              <a:xfrm>
                <a:off x="3352800" y="3505201"/>
                <a:ext cx="76200" cy="48768"/>
                <a:chOff x="1233488" y="2803525"/>
                <a:chExt cx="728663" cy="309563"/>
              </a:xfrm>
            </p:grpSpPr>
            <p:sp>
              <p:nvSpPr>
                <p:cNvPr id="147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7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61" name="Group 1460"/>
              <p:cNvGrpSpPr/>
              <p:nvPr/>
            </p:nvGrpSpPr>
            <p:grpSpPr>
              <a:xfrm>
                <a:off x="3429000" y="3505200"/>
                <a:ext cx="76200" cy="48768"/>
                <a:chOff x="1233488" y="2803525"/>
                <a:chExt cx="728663" cy="309563"/>
              </a:xfrm>
            </p:grpSpPr>
            <p:sp>
              <p:nvSpPr>
                <p:cNvPr id="147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7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62" name="Group 1461"/>
              <p:cNvGrpSpPr/>
              <p:nvPr/>
            </p:nvGrpSpPr>
            <p:grpSpPr>
              <a:xfrm>
                <a:off x="3429000" y="3406902"/>
                <a:ext cx="76200" cy="48768"/>
                <a:chOff x="1233488" y="2803525"/>
                <a:chExt cx="728663" cy="309563"/>
              </a:xfrm>
            </p:grpSpPr>
            <p:sp>
              <p:nvSpPr>
                <p:cNvPr id="147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7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63" name="Group 1462"/>
              <p:cNvGrpSpPr/>
              <p:nvPr/>
            </p:nvGrpSpPr>
            <p:grpSpPr>
              <a:xfrm>
                <a:off x="3505200" y="3505200"/>
                <a:ext cx="76200" cy="48768"/>
                <a:chOff x="1233488" y="2803525"/>
                <a:chExt cx="728663" cy="309563"/>
              </a:xfrm>
            </p:grpSpPr>
            <p:sp>
              <p:nvSpPr>
                <p:cNvPr id="147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7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64" name="Group 1463"/>
              <p:cNvGrpSpPr/>
              <p:nvPr/>
            </p:nvGrpSpPr>
            <p:grpSpPr>
              <a:xfrm>
                <a:off x="3390896" y="3456432"/>
                <a:ext cx="76200" cy="48768"/>
                <a:chOff x="1233488" y="2803525"/>
                <a:chExt cx="728663" cy="309563"/>
              </a:xfrm>
            </p:grpSpPr>
            <p:sp>
              <p:nvSpPr>
                <p:cNvPr id="14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65" name="Group 1464"/>
              <p:cNvGrpSpPr/>
              <p:nvPr/>
            </p:nvGrpSpPr>
            <p:grpSpPr>
              <a:xfrm>
                <a:off x="3467096" y="3456432"/>
                <a:ext cx="76200" cy="48768"/>
                <a:chOff x="1233488" y="2803525"/>
                <a:chExt cx="728663" cy="309563"/>
              </a:xfrm>
            </p:grpSpPr>
            <p:sp>
              <p:nvSpPr>
                <p:cNvPr id="146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6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466" name="Rectangle 1465"/>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7" name="Rectangle 1466"/>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88" name="Rectangle 1287"/>
            <p:cNvSpPr/>
            <p:nvPr/>
          </p:nvSpPr>
          <p:spPr>
            <a:xfrm flipV="1">
              <a:off x="5448078" y="3717306"/>
              <a:ext cx="1086490" cy="686924"/>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89" name="Group 1288"/>
            <p:cNvGrpSpPr/>
            <p:nvPr/>
          </p:nvGrpSpPr>
          <p:grpSpPr>
            <a:xfrm flipV="1">
              <a:off x="6246984" y="3744406"/>
              <a:ext cx="76200" cy="48768"/>
              <a:chOff x="1233488" y="2803525"/>
              <a:chExt cx="728663" cy="309563"/>
            </a:xfrm>
          </p:grpSpPr>
          <p:sp>
            <p:nvSpPr>
              <p:cNvPr id="145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5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90" name="Group 1289"/>
            <p:cNvGrpSpPr/>
            <p:nvPr/>
          </p:nvGrpSpPr>
          <p:grpSpPr>
            <a:xfrm flipV="1">
              <a:off x="7065022" y="3673836"/>
              <a:ext cx="76200" cy="48768"/>
              <a:chOff x="1233488" y="2803525"/>
              <a:chExt cx="728663" cy="309563"/>
            </a:xfrm>
          </p:grpSpPr>
          <p:sp>
            <p:nvSpPr>
              <p:cNvPr id="145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5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91" name="Group 1290"/>
            <p:cNvGrpSpPr/>
            <p:nvPr/>
          </p:nvGrpSpPr>
          <p:grpSpPr>
            <a:xfrm flipV="1">
              <a:off x="6388800" y="3362976"/>
              <a:ext cx="76200" cy="48768"/>
              <a:chOff x="1233488" y="2803525"/>
              <a:chExt cx="728663" cy="309563"/>
            </a:xfrm>
          </p:grpSpPr>
          <p:sp>
            <p:nvSpPr>
              <p:cNvPr id="145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5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92" name="Group 1291"/>
            <p:cNvGrpSpPr/>
            <p:nvPr/>
          </p:nvGrpSpPr>
          <p:grpSpPr>
            <a:xfrm flipV="1">
              <a:off x="6789363" y="3640375"/>
              <a:ext cx="76200" cy="48768"/>
              <a:chOff x="1233488" y="2803525"/>
              <a:chExt cx="728663" cy="309563"/>
            </a:xfrm>
          </p:grpSpPr>
          <p:sp>
            <p:nvSpPr>
              <p:cNvPr id="145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5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93" name="Group 1292"/>
            <p:cNvGrpSpPr/>
            <p:nvPr/>
          </p:nvGrpSpPr>
          <p:grpSpPr>
            <a:xfrm flipV="1">
              <a:off x="6719460" y="3411743"/>
              <a:ext cx="76200" cy="48768"/>
              <a:chOff x="1233488" y="2803525"/>
              <a:chExt cx="728663" cy="309563"/>
            </a:xfrm>
          </p:grpSpPr>
          <p:sp>
            <p:nvSpPr>
              <p:cNvPr id="14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94" name="Group 1293"/>
            <p:cNvGrpSpPr/>
            <p:nvPr/>
          </p:nvGrpSpPr>
          <p:grpSpPr>
            <a:xfrm flipV="1">
              <a:off x="6428146" y="3543849"/>
              <a:ext cx="76200" cy="48768"/>
              <a:chOff x="1233488" y="2803525"/>
              <a:chExt cx="728663" cy="309563"/>
            </a:xfrm>
          </p:grpSpPr>
          <p:sp>
            <p:nvSpPr>
              <p:cNvPr id="14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95" name="Group 1294"/>
            <p:cNvGrpSpPr/>
            <p:nvPr/>
          </p:nvGrpSpPr>
          <p:grpSpPr>
            <a:xfrm flipV="1">
              <a:off x="6707615" y="3736998"/>
              <a:ext cx="76200" cy="48768"/>
              <a:chOff x="1233488" y="2803525"/>
              <a:chExt cx="728663" cy="309563"/>
            </a:xfrm>
          </p:grpSpPr>
          <p:sp>
            <p:nvSpPr>
              <p:cNvPr id="144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4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96" name="Group 1295"/>
            <p:cNvGrpSpPr/>
            <p:nvPr/>
          </p:nvGrpSpPr>
          <p:grpSpPr>
            <a:xfrm flipV="1">
              <a:off x="6390042" y="3181600"/>
              <a:ext cx="76200" cy="48768"/>
              <a:chOff x="1233488" y="2803525"/>
              <a:chExt cx="728663" cy="309563"/>
            </a:xfrm>
          </p:grpSpPr>
          <p:sp>
            <p:nvSpPr>
              <p:cNvPr id="144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97" name="Group 1296"/>
            <p:cNvGrpSpPr/>
            <p:nvPr/>
          </p:nvGrpSpPr>
          <p:grpSpPr>
            <a:xfrm>
              <a:off x="6664185" y="3096408"/>
              <a:ext cx="274320" cy="182880"/>
              <a:chOff x="3330321" y="3388614"/>
              <a:chExt cx="274320" cy="182880"/>
            </a:xfrm>
          </p:grpSpPr>
          <p:grpSp>
            <p:nvGrpSpPr>
              <p:cNvPr id="1424" name="Group 1423"/>
              <p:cNvGrpSpPr/>
              <p:nvPr/>
            </p:nvGrpSpPr>
            <p:grpSpPr>
              <a:xfrm>
                <a:off x="3352800" y="3505201"/>
                <a:ext cx="76200" cy="48768"/>
                <a:chOff x="1233488" y="2803525"/>
                <a:chExt cx="728663" cy="309563"/>
              </a:xfrm>
            </p:grpSpPr>
            <p:sp>
              <p:nvSpPr>
                <p:cNvPr id="144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4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25" name="Group 1424"/>
              <p:cNvGrpSpPr/>
              <p:nvPr/>
            </p:nvGrpSpPr>
            <p:grpSpPr>
              <a:xfrm>
                <a:off x="3429000" y="3505200"/>
                <a:ext cx="76200" cy="48768"/>
                <a:chOff x="1233488" y="2803525"/>
                <a:chExt cx="728663" cy="309563"/>
              </a:xfrm>
            </p:grpSpPr>
            <p:sp>
              <p:nvSpPr>
                <p:cNvPr id="14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26" name="Group 1425"/>
              <p:cNvGrpSpPr/>
              <p:nvPr/>
            </p:nvGrpSpPr>
            <p:grpSpPr>
              <a:xfrm>
                <a:off x="3429000" y="3406902"/>
                <a:ext cx="76200" cy="48768"/>
                <a:chOff x="1233488" y="2803525"/>
                <a:chExt cx="728663" cy="309563"/>
              </a:xfrm>
            </p:grpSpPr>
            <p:sp>
              <p:nvSpPr>
                <p:cNvPr id="143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3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27" name="Group 1426"/>
              <p:cNvGrpSpPr/>
              <p:nvPr/>
            </p:nvGrpSpPr>
            <p:grpSpPr>
              <a:xfrm>
                <a:off x="3505200" y="3505200"/>
                <a:ext cx="76200" cy="48768"/>
                <a:chOff x="1233488" y="2803525"/>
                <a:chExt cx="728663" cy="309563"/>
              </a:xfrm>
            </p:grpSpPr>
            <p:sp>
              <p:nvSpPr>
                <p:cNvPr id="143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3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28" name="Group 1427"/>
              <p:cNvGrpSpPr/>
              <p:nvPr/>
            </p:nvGrpSpPr>
            <p:grpSpPr>
              <a:xfrm>
                <a:off x="3390896" y="3456432"/>
                <a:ext cx="76200" cy="48768"/>
                <a:chOff x="1233488" y="2803525"/>
                <a:chExt cx="728663" cy="309563"/>
              </a:xfrm>
            </p:grpSpPr>
            <p:sp>
              <p:nvSpPr>
                <p:cNvPr id="143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3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29" name="Group 1428"/>
              <p:cNvGrpSpPr/>
              <p:nvPr/>
            </p:nvGrpSpPr>
            <p:grpSpPr>
              <a:xfrm>
                <a:off x="3467096" y="3456432"/>
                <a:ext cx="76200" cy="48768"/>
                <a:chOff x="1233488" y="2803525"/>
                <a:chExt cx="728663" cy="309563"/>
              </a:xfrm>
            </p:grpSpPr>
            <p:sp>
              <p:nvSpPr>
                <p:cNvPr id="143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3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430" name="Rectangle 1429"/>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1" name="Rectangle 1430"/>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98" name="Group 1297"/>
            <p:cNvGrpSpPr/>
            <p:nvPr/>
          </p:nvGrpSpPr>
          <p:grpSpPr>
            <a:xfrm>
              <a:off x="7235143" y="4087026"/>
              <a:ext cx="274320" cy="182880"/>
              <a:chOff x="3330321" y="3388614"/>
              <a:chExt cx="274320" cy="182880"/>
            </a:xfrm>
          </p:grpSpPr>
          <p:grpSp>
            <p:nvGrpSpPr>
              <p:cNvPr id="1404" name="Group 1403"/>
              <p:cNvGrpSpPr/>
              <p:nvPr/>
            </p:nvGrpSpPr>
            <p:grpSpPr>
              <a:xfrm>
                <a:off x="3352800" y="3505201"/>
                <a:ext cx="76200" cy="48768"/>
                <a:chOff x="1233488" y="2803525"/>
                <a:chExt cx="728663" cy="309563"/>
              </a:xfrm>
            </p:grpSpPr>
            <p:sp>
              <p:nvSpPr>
                <p:cNvPr id="142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2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05" name="Group 1404"/>
              <p:cNvGrpSpPr/>
              <p:nvPr/>
            </p:nvGrpSpPr>
            <p:grpSpPr>
              <a:xfrm>
                <a:off x="3429000" y="3505200"/>
                <a:ext cx="76200" cy="48768"/>
                <a:chOff x="1233488" y="2803525"/>
                <a:chExt cx="728663" cy="309563"/>
              </a:xfrm>
            </p:grpSpPr>
            <p:sp>
              <p:nvSpPr>
                <p:cNvPr id="14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06" name="Group 1405"/>
              <p:cNvGrpSpPr/>
              <p:nvPr/>
            </p:nvGrpSpPr>
            <p:grpSpPr>
              <a:xfrm>
                <a:off x="3429000" y="3406902"/>
                <a:ext cx="76200" cy="48768"/>
                <a:chOff x="1233488" y="2803525"/>
                <a:chExt cx="728663" cy="309563"/>
              </a:xfrm>
            </p:grpSpPr>
            <p:sp>
              <p:nvSpPr>
                <p:cNvPr id="141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1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07" name="Group 1406"/>
              <p:cNvGrpSpPr/>
              <p:nvPr/>
            </p:nvGrpSpPr>
            <p:grpSpPr>
              <a:xfrm>
                <a:off x="3505200" y="3505200"/>
                <a:ext cx="76200" cy="48768"/>
                <a:chOff x="1233488" y="2803525"/>
                <a:chExt cx="728663" cy="309563"/>
              </a:xfrm>
            </p:grpSpPr>
            <p:sp>
              <p:nvSpPr>
                <p:cNvPr id="141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1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08" name="Group 1407"/>
              <p:cNvGrpSpPr/>
              <p:nvPr/>
            </p:nvGrpSpPr>
            <p:grpSpPr>
              <a:xfrm>
                <a:off x="3390896" y="3456432"/>
                <a:ext cx="76200" cy="48768"/>
                <a:chOff x="1233488" y="2803525"/>
                <a:chExt cx="728663" cy="309563"/>
              </a:xfrm>
            </p:grpSpPr>
            <p:sp>
              <p:nvSpPr>
                <p:cNvPr id="141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1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09" name="Group 1408"/>
              <p:cNvGrpSpPr/>
              <p:nvPr/>
            </p:nvGrpSpPr>
            <p:grpSpPr>
              <a:xfrm>
                <a:off x="3467096" y="3456432"/>
                <a:ext cx="76200" cy="48768"/>
                <a:chOff x="1233488" y="2803525"/>
                <a:chExt cx="728663" cy="309563"/>
              </a:xfrm>
            </p:grpSpPr>
            <p:sp>
              <p:nvSpPr>
                <p:cNvPr id="141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1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410" name="Rectangle 1409"/>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1" name="Rectangle 1410"/>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99" name="Group 1298"/>
            <p:cNvGrpSpPr/>
            <p:nvPr/>
          </p:nvGrpSpPr>
          <p:grpSpPr>
            <a:xfrm>
              <a:off x="5759580" y="3425082"/>
              <a:ext cx="274320" cy="182880"/>
              <a:chOff x="3330321" y="3388614"/>
              <a:chExt cx="274320" cy="182880"/>
            </a:xfrm>
          </p:grpSpPr>
          <p:grpSp>
            <p:nvGrpSpPr>
              <p:cNvPr id="1384" name="Group 1383"/>
              <p:cNvGrpSpPr/>
              <p:nvPr/>
            </p:nvGrpSpPr>
            <p:grpSpPr>
              <a:xfrm>
                <a:off x="3352800" y="3505201"/>
                <a:ext cx="76200" cy="48768"/>
                <a:chOff x="1233488" y="2803525"/>
                <a:chExt cx="728663" cy="309563"/>
              </a:xfrm>
            </p:grpSpPr>
            <p:sp>
              <p:nvSpPr>
                <p:cNvPr id="140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0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85" name="Group 1384"/>
              <p:cNvGrpSpPr/>
              <p:nvPr/>
            </p:nvGrpSpPr>
            <p:grpSpPr>
              <a:xfrm>
                <a:off x="3429000" y="3505200"/>
                <a:ext cx="76200" cy="48768"/>
                <a:chOff x="1233488" y="2803525"/>
                <a:chExt cx="728663" cy="309563"/>
              </a:xfrm>
            </p:grpSpPr>
            <p:sp>
              <p:nvSpPr>
                <p:cNvPr id="140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0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86" name="Group 1385"/>
              <p:cNvGrpSpPr/>
              <p:nvPr/>
            </p:nvGrpSpPr>
            <p:grpSpPr>
              <a:xfrm>
                <a:off x="3429000" y="3406902"/>
                <a:ext cx="76200" cy="48768"/>
                <a:chOff x="1233488" y="2803525"/>
                <a:chExt cx="728663" cy="309563"/>
              </a:xfrm>
            </p:grpSpPr>
            <p:sp>
              <p:nvSpPr>
                <p:cNvPr id="139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9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87" name="Group 1386"/>
              <p:cNvGrpSpPr/>
              <p:nvPr/>
            </p:nvGrpSpPr>
            <p:grpSpPr>
              <a:xfrm>
                <a:off x="3505200" y="3505200"/>
                <a:ext cx="76200" cy="48768"/>
                <a:chOff x="1233488" y="2803525"/>
                <a:chExt cx="728663" cy="309563"/>
              </a:xfrm>
            </p:grpSpPr>
            <p:sp>
              <p:nvSpPr>
                <p:cNvPr id="139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9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88" name="Group 1387"/>
              <p:cNvGrpSpPr/>
              <p:nvPr/>
            </p:nvGrpSpPr>
            <p:grpSpPr>
              <a:xfrm>
                <a:off x="3390896" y="3456432"/>
                <a:ext cx="76200" cy="48768"/>
                <a:chOff x="1233488" y="2803525"/>
                <a:chExt cx="728663" cy="309563"/>
              </a:xfrm>
            </p:grpSpPr>
            <p:sp>
              <p:nvSpPr>
                <p:cNvPr id="139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9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89" name="Group 1388"/>
              <p:cNvGrpSpPr/>
              <p:nvPr/>
            </p:nvGrpSpPr>
            <p:grpSpPr>
              <a:xfrm>
                <a:off x="3467096" y="3456432"/>
                <a:ext cx="76200" cy="48768"/>
                <a:chOff x="1233488" y="2803525"/>
                <a:chExt cx="728663" cy="309563"/>
              </a:xfrm>
            </p:grpSpPr>
            <p:sp>
              <p:nvSpPr>
                <p:cNvPr id="139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9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390" name="Rectangle 1389"/>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91" name="Rectangle 1390"/>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300" name="Group 1299"/>
            <p:cNvGrpSpPr/>
            <p:nvPr/>
          </p:nvGrpSpPr>
          <p:grpSpPr>
            <a:xfrm>
              <a:off x="5764675" y="3178704"/>
              <a:ext cx="274320" cy="182880"/>
              <a:chOff x="3330321" y="3388614"/>
              <a:chExt cx="274320" cy="182880"/>
            </a:xfrm>
          </p:grpSpPr>
          <p:grpSp>
            <p:nvGrpSpPr>
              <p:cNvPr id="1364" name="Group 1363"/>
              <p:cNvGrpSpPr/>
              <p:nvPr/>
            </p:nvGrpSpPr>
            <p:grpSpPr>
              <a:xfrm>
                <a:off x="3352800" y="3505201"/>
                <a:ext cx="76200" cy="48768"/>
                <a:chOff x="1233488" y="2803525"/>
                <a:chExt cx="728663" cy="309563"/>
              </a:xfrm>
            </p:grpSpPr>
            <p:sp>
              <p:nvSpPr>
                <p:cNvPr id="138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8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65" name="Group 1364"/>
              <p:cNvGrpSpPr/>
              <p:nvPr/>
            </p:nvGrpSpPr>
            <p:grpSpPr>
              <a:xfrm>
                <a:off x="3429000" y="3505200"/>
                <a:ext cx="76200" cy="48768"/>
                <a:chOff x="1233488" y="2803525"/>
                <a:chExt cx="728663" cy="309563"/>
              </a:xfrm>
            </p:grpSpPr>
            <p:sp>
              <p:nvSpPr>
                <p:cNvPr id="138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8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66" name="Group 1365"/>
              <p:cNvGrpSpPr/>
              <p:nvPr/>
            </p:nvGrpSpPr>
            <p:grpSpPr>
              <a:xfrm>
                <a:off x="3429000" y="3406902"/>
                <a:ext cx="76200" cy="48768"/>
                <a:chOff x="1233488" y="2803525"/>
                <a:chExt cx="728663" cy="309563"/>
              </a:xfrm>
            </p:grpSpPr>
            <p:sp>
              <p:nvSpPr>
                <p:cNvPr id="137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7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67" name="Group 1366"/>
              <p:cNvGrpSpPr/>
              <p:nvPr/>
            </p:nvGrpSpPr>
            <p:grpSpPr>
              <a:xfrm>
                <a:off x="3505200" y="3505200"/>
                <a:ext cx="76200" cy="48768"/>
                <a:chOff x="1233488" y="2803525"/>
                <a:chExt cx="728663" cy="309563"/>
              </a:xfrm>
            </p:grpSpPr>
            <p:sp>
              <p:nvSpPr>
                <p:cNvPr id="137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7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68" name="Group 1367"/>
              <p:cNvGrpSpPr/>
              <p:nvPr/>
            </p:nvGrpSpPr>
            <p:grpSpPr>
              <a:xfrm>
                <a:off x="3390896" y="3456432"/>
                <a:ext cx="76200" cy="48768"/>
                <a:chOff x="1233488" y="2803525"/>
                <a:chExt cx="728663" cy="309563"/>
              </a:xfrm>
            </p:grpSpPr>
            <p:sp>
              <p:nvSpPr>
                <p:cNvPr id="137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7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69" name="Group 1368"/>
              <p:cNvGrpSpPr/>
              <p:nvPr/>
            </p:nvGrpSpPr>
            <p:grpSpPr>
              <a:xfrm>
                <a:off x="3467096" y="3456432"/>
                <a:ext cx="76200" cy="48768"/>
                <a:chOff x="1233488" y="2803525"/>
                <a:chExt cx="728663" cy="309563"/>
              </a:xfrm>
            </p:grpSpPr>
            <p:sp>
              <p:nvSpPr>
                <p:cNvPr id="137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7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370" name="Rectangle 1369"/>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71" name="Rectangle 1370"/>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01" name="Rectangle 1300"/>
            <p:cNvSpPr/>
            <p:nvPr/>
          </p:nvSpPr>
          <p:spPr>
            <a:xfrm flipV="1">
              <a:off x="5604582" y="3135620"/>
              <a:ext cx="681696" cy="55224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02" name="Group 1301"/>
            <p:cNvGrpSpPr/>
            <p:nvPr/>
          </p:nvGrpSpPr>
          <p:grpSpPr>
            <a:xfrm flipV="1">
              <a:off x="5628694" y="3495186"/>
              <a:ext cx="76200" cy="48768"/>
              <a:chOff x="1233488" y="2803525"/>
              <a:chExt cx="728663" cy="309563"/>
            </a:xfrm>
          </p:grpSpPr>
          <p:sp>
            <p:nvSpPr>
              <p:cNvPr id="136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6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03" name="Group 1302"/>
            <p:cNvGrpSpPr/>
            <p:nvPr/>
          </p:nvGrpSpPr>
          <p:grpSpPr>
            <a:xfrm flipV="1">
              <a:off x="6060975" y="3446418"/>
              <a:ext cx="76200" cy="48768"/>
              <a:chOff x="1233488" y="2803525"/>
              <a:chExt cx="728663" cy="309563"/>
            </a:xfrm>
          </p:grpSpPr>
          <p:sp>
            <p:nvSpPr>
              <p:cNvPr id="13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04" name="Group 1303"/>
            <p:cNvGrpSpPr/>
            <p:nvPr/>
          </p:nvGrpSpPr>
          <p:grpSpPr>
            <a:xfrm flipV="1">
              <a:off x="6113878" y="3259728"/>
              <a:ext cx="76200" cy="48768"/>
              <a:chOff x="1233488" y="2803525"/>
              <a:chExt cx="728663" cy="309563"/>
            </a:xfrm>
          </p:grpSpPr>
          <p:sp>
            <p:nvSpPr>
              <p:cNvPr id="135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5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05" name="Group 1304"/>
            <p:cNvGrpSpPr/>
            <p:nvPr/>
          </p:nvGrpSpPr>
          <p:grpSpPr>
            <a:xfrm flipV="1">
              <a:off x="5448078" y="3328158"/>
              <a:ext cx="76200" cy="48768"/>
              <a:chOff x="1233488" y="2803525"/>
              <a:chExt cx="728663" cy="309563"/>
            </a:xfrm>
          </p:grpSpPr>
          <p:sp>
            <p:nvSpPr>
              <p:cNvPr id="135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5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06" name="Group 1305"/>
            <p:cNvGrpSpPr/>
            <p:nvPr/>
          </p:nvGrpSpPr>
          <p:grpSpPr>
            <a:xfrm flipV="1">
              <a:off x="6155862" y="3376314"/>
              <a:ext cx="76200" cy="48768"/>
              <a:chOff x="1233488" y="2803525"/>
              <a:chExt cx="728663" cy="309563"/>
            </a:xfrm>
          </p:grpSpPr>
          <p:sp>
            <p:nvSpPr>
              <p:cNvPr id="135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5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07" name="Group 1306"/>
            <p:cNvGrpSpPr/>
            <p:nvPr/>
          </p:nvGrpSpPr>
          <p:grpSpPr>
            <a:xfrm flipV="1">
              <a:off x="7378383" y="3273551"/>
              <a:ext cx="76200" cy="48768"/>
              <a:chOff x="1233488" y="2803525"/>
              <a:chExt cx="728663" cy="309563"/>
            </a:xfrm>
          </p:grpSpPr>
          <p:sp>
            <p:nvSpPr>
              <p:cNvPr id="135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5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08" name="Group 1307"/>
            <p:cNvGrpSpPr/>
            <p:nvPr/>
          </p:nvGrpSpPr>
          <p:grpSpPr>
            <a:xfrm flipV="1">
              <a:off x="5409978" y="3564258"/>
              <a:ext cx="76200" cy="48768"/>
              <a:chOff x="1233488" y="2803525"/>
              <a:chExt cx="728663" cy="309563"/>
            </a:xfrm>
          </p:grpSpPr>
          <p:sp>
            <p:nvSpPr>
              <p:cNvPr id="13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09" name="Group 1308"/>
            <p:cNvGrpSpPr/>
            <p:nvPr/>
          </p:nvGrpSpPr>
          <p:grpSpPr>
            <a:xfrm flipV="1">
              <a:off x="5368149" y="3411858"/>
              <a:ext cx="76200" cy="48768"/>
              <a:chOff x="1233488" y="2803525"/>
              <a:chExt cx="728663" cy="309563"/>
            </a:xfrm>
          </p:grpSpPr>
          <p:sp>
            <p:nvSpPr>
              <p:cNvPr id="13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10" name="Group 1309"/>
            <p:cNvGrpSpPr/>
            <p:nvPr/>
          </p:nvGrpSpPr>
          <p:grpSpPr>
            <a:xfrm flipV="1">
              <a:off x="5670632" y="3259728"/>
              <a:ext cx="76200" cy="48768"/>
              <a:chOff x="1233488" y="2803525"/>
              <a:chExt cx="728663" cy="309563"/>
            </a:xfrm>
          </p:grpSpPr>
          <p:sp>
            <p:nvSpPr>
              <p:cNvPr id="134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4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11" name="Group 1310"/>
            <p:cNvGrpSpPr/>
            <p:nvPr/>
          </p:nvGrpSpPr>
          <p:grpSpPr>
            <a:xfrm flipV="1">
              <a:off x="5411114" y="3210576"/>
              <a:ext cx="76200" cy="48768"/>
              <a:chOff x="1233488" y="2803525"/>
              <a:chExt cx="728663" cy="309563"/>
            </a:xfrm>
          </p:grpSpPr>
          <p:sp>
            <p:nvSpPr>
              <p:cNvPr id="134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12" name="Group 1311"/>
            <p:cNvGrpSpPr/>
            <p:nvPr/>
          </p:nvGrpSpPr>
          <p:grpSpPr>
            <a:xfrm flipV="1">
              <a:off x="7269279" y="3579639"/>
              <a:ext cx="76200" cy="48768"/>
              <a:chOff x="1233488" y="2803525"/>
              <a:chExt cx="728663" cy="309563"/>
            </a:xfrm>
          </p:grpSpPr>
          <p:sp>
            <p:nvSpPr>
              <p:cNvPr id="134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4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13" name="Group 1312"/>
            <p:cNvGrpSpPr/>
            <p:nvPr/>
          </p:nvGrpSpPr>
          <p:grpSpPr>
            <a:xfrm flipV="1">
              <a:off x="7293766" y="3418034"/>
              <a:ext cx="76200" cy="48768"/>
              <a:chOff x="1233488" y="2803525"/>
              <a:chExt cx="728663" cy="309563"/>
            </a:xfrm>
          </p:grpSpPr>
          <p:sp>
            <p:nvSpPr>
              <p:cNvPr id="13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14" name="Group 1313"/>
            <p:cNvGrpSpPr/>
            <p:nvPr/>
          </p:nvGrpSpPr>
          <p:grpSpPr>
            <a:xfrm flipV="1">
              <a:off x="6933597" y="4311445"/>
              <a:ext cx="76200" cy="48768"/>
              <a:chOff x="1233488" y="2803525"/>
              <a:chExt cx="728663" cy="309563"/>
            </a:xfrm>
          </p:grpSpPr>
          <p:sp>
            <p:nvSpPr>
              <p:cNvPr id="133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3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15" name="Group 1314"/>
            <p:cNvGrpSpPr/>
            <p:nvPr/>
          </p:nvGrpSpPr>
          <p:grpSpPr>
            <a:xfrm flipV="1">
              <a:off x="6615799" y="4063259"/>
              <a:ext cx="76200" cy="48768"/>
              <a:chOff x="1233488" y="2803525"/>
              <a:chExt cx="728663" cy="309563"/>
            </a:xfrm>
          </p:grpSpPr>
          <p:sp>
            <p:nvSpPr>
              <p:cNvPr id="133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3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16" name="Group 1315"/>
            <p:cNvGrpSpPr/>
            <p:nvPr/>
          </p:nvGrpSpPr>
          <p:grpSpPr>
            <a:xfrm flipV="1">
              <a:off x="6891261" y="4084580"/>
              <a:ext cx="76200" cy="48768"/>
              <a:chOff x="1233488" y="2803525"/>
              <a:chExt cx="728663" cy="309563"/>
            </a:xfrm>
          </p:grpSpPr>
          <p:sp>
            <p:nvSpPr>
              <p:cNvPr id="133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3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17" name="Group 1316"/>
            <p:cNvGrpSpPr/>
            <p:nvPr/>
          </p:nvGrpSpPr>
          <p:grpSpPr>
            <a:xfrm flipV="1">
              <a:off x="6942686" y="3959351"/>
              <a:ext cx="76200" cy="48768"/>
              <a:chOff x="1233488" y="2803525"/>
              <a:chExt cx="728663" cy="309563"/>
            </a:xfrm>
          </p:grpSpPr>
          <p:sp>
            <p:nvSpPr>
              <p:cNvPr id="133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3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pic>
          <p:nvPicPr>
            <p:cNvPr id="131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V="1">
              <a:off x="7171629" y="4312443"/>
              <a:ext cx="85725" cy="55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319" name="Group 1318"/>
            <p:cNvGrpSpPr/>
            <p:nvPr/>
          </p:nvGrpSpPr>
          <p:grpSpPr>
            <a:xfrm flipV="1">
              <a:off x="7085997" y="4159045"/>
              <a:ext cx="76200" cy="48768"/>
              <a:chOff x="1233488" y="2803525"/>
              <a:chExt cx="728663" cy="309563"/>
            </a:xfrm>
          </p:grpSpPr>
          <p:sp>
            <p:nvSpPr>
              <p:cNvPr id="133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3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20" name="Group 1319"/>
            <p:cNvGrpSpPr/>
            <p:nvPr/>
          </p:nvGrpSpPr>
          <p:grpSpPr>
            <a:xfrm flipV="1">
              <a:off x="7238397" y="4006645"/>
              <a:ext cx="76200" cy="48768"/>
              <a:chOff x="1233488" y="2803525"/>
              <a:chExt cx="728663" cy="309563"/>
            </a:xfrm>
          </p:grpSpPr>
          <p:sp>
            <p:nvSpPr>
              <p:cNvPr id="132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2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21" name="Group 1320"/>
            <p:cNvGrpSpPr/>
            <p:nvPr/>
          </p:nvGrpSpPr>
          <p:grpSpPr>
            <a:xfrm flipV="1">
              <a:off x="7095086" y="3806951"/>
              <a:ext cx="76200" cy="48768"/>
              <a:chOff x="1233488" y="2803525"/>
              <a:chExt cx="728663" cy="309563"/>
            </a:xfrm>
          </p:grpSpPr>
          <p:sp>
            <p:nvSpPr>
              <p:cNvPr id="132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2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22" name="Group 1321"/>
            <p:cNvGrpSpPr/>
            <p:nvPr/>
          </p:nvGrpSpPr>
          <p:grpSpPr>
            <a:xfrm flipV="1">
              <a:off x="7390797" y="3854245"/>
              <a:ext cx="76200" cy="48768"/>
              <a:chOff x="1233488" y="2803525"/>
              <a:chExt cx="728663" cy="309563"/>
            </a:xfrm>
          </p:grpSpPr>
          <p:sp>
            <p:nvSpPr>
              <p:cNvPr id="132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2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323" name="Rectangle 1322"/>
            <p:cNvSpPr/>
            <p:nvPr/>
          </p:nvSpPr>
          <p:spPr>
            <a:xfrm flipV="1">
              <a:off x="5272398" y="2983611"/>
              <a:ext cx="2309279" cy="1512189"/>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74" name="Group 1873"/>
            <p:cNvGrpSpPr/>
            <p:nvPr/>
          </p:nvGrpSpPr>
          <p:grpSpPr>
            <a:xfrm>
              <a:off x="6043021" y="4112027"/>
              <a:ext cx="274320" cy="182880"/>
              <a:chOff x="3330321" y="3388614"/>
              <a:chExt cx="274320" cy="182880"/>
            </a:xfrm>
          </p:grpSpPr>
          <p:grpSp>
            <p:nvGrpSpPr>
              <p:cNvPr id="1875" name="Group 1874"/>
              <p:cNvGrpSpPr/>
              <p:nvPr/>
            </p:nvGrpSpPr>
            <p:grpSpPr>
              <a:xfrm>
                <a:off x="3352800" y="3505201"/>
                <a:ext cx="76200" cy="48768"/>
                <a:chOff x="1233488" y="2803525"/>
                <a:chExt cx="728663" cy="309563"/>
              </a:xfrm>
            </p:grpSpPr>
            <p:sp>
              <p:nvSpPr>
                <p:cNvPr id="189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9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76" name="Group 1875"/>
              <p:cNvGrpSpPr/>
              <p:nvPr/>
            </p:nvGrpSpPr>
            <p:grpSpPr>
              <a:xfrm>
                <a:off x="3429000" y="3505200"/>
                <a:ext cx="76200" cy="48768"/>
                <a:chOff x="1233488" y="2803525"/>
                <a:chExt cx="728663" cy="309563"/>
              </a:xfrm>
            </p:grpSpPr>
            <p:sp>
              <p:nvSpPr>
                <p:cNvPr id="189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9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77" name="Group 1876"/>
              <p:cNvGrpSpPr/>
              <p:nvPr/>
            </p:nvGrpSpPr>
            <p:grpSpPr>
              <a:xfrm>
                <a:off x="3429000" y="3406902"/>
                <a:ext cx="76200" cy="48768"/>
                <a:chOff x="1233488" y="2803525"/>
                <a:chExt cx="728663" cy="309563"/>
              </a:xfrm>
            </p:grpSpPr>
            <p:sp>
              <p:nvSpPr>
                <p:cNvPr id="188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9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78" name="Group 1877"/>
              <p:cNvGrpSpPr/>
              <p:nvPr/>
            </p:nvGrpSpPr>
            <p:grpSpPr>
              <a:xfrm>
                <a:off x="3505200" y="3505200"/>
                <a:ext cx="76200" cy="48768"/>
                <a:chOff x="1233488" y="2803525"/>
                <a:chExt cx="728663" cy="309563"/>
              </a:xfrm>
            </p:grpSpPr>
            <p:sp>
              <p:nvSpPr>
                <p:cNvPr id="188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8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79" name="Group 1878"/>
              <p:cNvGrpSpPr/>
              <p:nvPr/>
            </p:nvGrpSpPr>
            <p:grpSpPr>
              <a:xfrm>
                <a:off x="3390896" y="3456432"/>
                <a:ext cx="76200" cy="48768"/>
                <a:chOff x="1233488" y="2803525"/>
                <a:chExt cx="728663" cy="309563"/>
              </a:xfrm>
            </p:grpSpPr>
            <p:sp>
              <p:nvSpPr>
                <p:cNvPr id="188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8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80" name="Group 1879"/>
              <p:cNvGrpSpPr/>
              <p:nvPr/>
            </p:nvGrpSpPr>
            <p:grpSpPr>
              <a:xfrm>
                <a:off x="3467096" y="3456432"/>
                <a:ext cx="76200" cy="48768"/>
                <a:chOff x="1233488" y="2803525"/>
                <a:chExt cx="728663" cy="309563"/>
              </a:xfrm>
            </p:grpSpPr>
            <p:sp>
              <p:nvSpPr>
                <p:cNvPr id="188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8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881" name="Rectangle 1880"/>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82" name="Rectangle 1881"/>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95" name="Group 1894"/>
            <p:cNvGrpSpPr/>
            <p:nvPr/>
          </p:nvGrpSpPr>
          <p:grpSpPr>
            <a:xfrm flipV="1">
              <a:off x="5553453" y="4025457"/>
              <a:ext cx="274320" cy="182880"/>
              <a:chOff x="3330321" y="3388614"/>
              <a:chExt cx="274320" cy="182880"/>
            </a:xfrm>
          </p:grpSpPr>
          <p:grpSp>
            <p:nvGrpSpPr>
              <p:cNvPr id="1896" name="Group 1895"/>
              <p:cNvGrpSpPr/>
              <p:nvPr/>
            </p:nvGrpSpPr>
            <p:grpSpPr>
              <a:xfrm>
                <a:off x="3352800" y="3505201"/>
                <a:ext cx="76200" cy="48768"/>
                <a:chOff x="1233488" y="2803525"/>
                <a:chExt cx="728663" cy="309563"/>
              </a:xfrm>
            </p:grpSpPr>
            <p:sp>
              <p:nvSpPr>
                <p:cNvPr id="191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1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97" name="Group 1896"/>
              <p:cNvGrpSpPr/>
              <p:nvPr/>
            </p:nvGrpSpPr>
            <p:grpSpPr>
              <a:xfrm>
                <a:off x="3429000" y="3505200"/>
                <a:ext cx="76200" cy="48768"/>
                <a:chOff x="1233488" y="2803525"/>
                <a:chExt cx="728663" cy="309563"/>
              </a:xfrm>
            </p:grpSpPr>
            <p:sp>
              <p:nvSpPr>
                <p:cNvPr id="191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1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98" name="Group 1897"/>
              <p:cNvGrpSpPr/>
              <p:nvPr/>
            </p:nvGrpSpPr>
            <p:grpSpPr>
              <a:xfrm>
                <a:off x="3429000" y="3406902"/>
                <a:ext cx="76200" cy="48768"/>
                <a:chOff x="1233488" y="2803525"/>
                <a:chExt cx="728663" cy="309563"/>
              </a:xfrm>
            </p:grpSpPr>
            <p:sp>
              <p:nvSpPr>
                <p:cNvPr id="19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99" name="Group 1898"/>
              <p:cNvGrpSpPr/>
              <p:nvPr/>
            </p:nvGrpSpPr>
            <p:grpSpPr>
              <a:xfrm>
                <a:off x="3505200" y="3505200"/>
                <a:ext cx="76200" cy="48768"/>
                <a:chOff x="1233488" y="2803525"/>
                <a:chExt cx="728663" cy="309563"/>
              </a:xfrm>
            </p:grpSpPr>
            <p:sp>
              <p:nvSpPr>
                <p:cNvPr id="190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0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00" name="Group 1899"/>
              <p:cNvGrpSpPr/>
              <p:nvPr/>
            </p:nvGrpSpPr>
            <p:grpSpPr>
              <a:xfrm>
                <a:off x="3390896" y="3456432"/>
                <a:ext cx="76200" cy="48768"/>
                <a:chOff x="1233488" y="2803525"/>
                <a:chExt cx="728663" cy="309563"/>
              </a:xfrm>
            </p:grpSpPr>
            <p:sp>
              <p:nvSpPr>
                <p:cNvPr id="190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0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01" name="Group 1900"/>
              <p:cNvGrpSpPr/>
              <p:nvPr/>
            </p:nvGrpSpPr>
            <p:grpSpPr>
              <a:xfrm>
                <a:off x="3467096" y="3456432"/>
                <a:ext cx="76200" cy="48768"/>
                <a:chOff x="1233488" y="2803525"/>
                <a:chExt cx="728663" cy="309563"/>
              </a:xfrm>
            </p:grpSpPr>
            <p:sp>
              <p:nvSpPr>
                <p:cNvPr id="190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0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902" name="Rectangle 1901"/>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03" name="Rectangle 1902"/>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16" name="Group 1915"/>
            <p:cNvGrpSpPr/>
            <p:nvPr/>
          </p:nvGrpSpPr>
          <p:grpSpPr>
            <a:xfrm flipV="1">
              <a:off x="6210661" y="3809999"/>
              <a:ext cx="274320" cy="182880"/>
              <a:chOff x="3330321" y="3388614"/>
              <a:chExt cx="274320" cy="182880"/>
            </a:xfrm>
          </p:grpSpPr>
          <p:grpSp>
            <p:nvGrpSpPr>
              <p:cNvPr id="1917" name="Group 1916"/>
              <p:cNvGrpSpPr/>
              <p:nvPr/>
            </p:nvGrpSpPr>
            <p:grpSpPr>
              <a:xfrm>
                <a:off x="3352800" y="3505201"/>
                <a:ext cx="76200" cy="48768"/>
                <a:chOff x="1233488" y="2803525"/>
                <a:chExt cx="728663" cy="309563"/>
              </a:xfrm>
            </p:grpSpPr>
            <p:sp>
              <p:nvSpPr>
                <p:cNvPr id="193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3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18" name="Group 1917"/>
              <p:cNvGrpSpPr/>
              <p:nvPr/>
            </p:nvGrpSpPr>
            <p:grpSpPr>
              <a:xfrm>
                <a:off x="3429000" y="3505200"/>
                <a:ext cx="76200" cy="48768"/>
                <a:chOff x="1233488" y="2803525"/>
                <a:chExt cx="728663" cy="309563"/>
              </a:xfrm>
            </p:grpSpPr>
            <p:sp>
              <p:nvSpPr>
                <p:cNvPr id="193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3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19" name="Group 1918"/>
              <p:cNvGrpSpPr/>
              <p:nvPr/>
            </p:nvGrpSpPr>
            <p:grpSpPr>
              <a:xfrm>
                <a:off x="3429000" y="3406902"/>
                <a:ext cx="76200" cy="48768"/>
                <a:chOff x="1233488" y="2803525"/>
                <a:chExt cx="728663" cy="309563"/>
              </a:xfrm>
            </p:grpSpPr>
            <p:sp>
              <p:nvSpPr>
                <p:cNvPr id="193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3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20" name="Group 1919"/>
              <p:cNvGrpSpPr/>
              <p:nvPr/>
            </p:nvGrpSpPr>
            <p:grpSpPr>
              <a:xfrm>
                <a:off x="3505200" y="3505200"/>
                <a:ext cx="76200" cy="48768"/>
                <a:chOff x="1233488" y="2803525"/>
                <a:chExt cx="728663" cy="309563"/>
              </a:xfrm>
            </p:grpSpPr>
            <p:sp>
              <p:nvSpPr>
                <p:cNvPr id="192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3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21" name="Group 1920"/>
              <p:cNvGrpSpPr/>
              <p:nvPr/>
            </p:nvGrpSpPr>
            <p:grpSpPr>
              <a:xfrm>
                <a:off x="3390896" y="3456432"/>
                <a:ext cx="76200" cy="48768"/>
                <a:chOff x="1233488" y="2803525"/>
                <a:chExt cx="728663" cy="309563"/>
              </a:xfrm>
            </p:grpSpPr>
            <p:sp>
              <p:nvSpPr>
                <p:cNvPr id="192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2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22" name="Group 1921"/>
              <p:cNvGrpSpPr/>
              <p:nvPr/>
            </p:nvGrpSpPr>
            <p:grpSpPr>
              <a:xfrm>
                <a:off x="3467096" y="3456432"/>
                <a:ext cx="76200" cy="48768"/>
                <a:chOff x="1233488" y="2803525"/>
                <a:chExt cx="728663" cy="309563"/>
              </a:xfrm>
            </p:grpSpPr>
            <p:sp>
              <p:nvSpPr>
                <p:cNvPr id="192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2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923" name="Rectangle 1922"/>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24" name="Rectangle 1923"/>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37" name="Group 1936"/>
            <p:cNvGrpSpPr/>
            <p:nvPr/>
          </p:nvGrpSpPr>
          <p:grpSpPr>
            <a:xfrm>
              <a:off x="6868512" y="3369834"/>
              <a:ext cx="274320" cy="182880"/>
              <a:chOff x="3330321" y="3388614"/>
              <a:chExt cx="274320" cy="182880"/>
            </a:xfrm>
          </p:grpSpPr>
          <p:grpSp>
            <p:nvGrpSpPr>
              <p:cNvPr id="1938" name="Group 1937"/>
              <p:cNvGrpSpPr/>
              <p:nvPr/>
            </p:nvGrpSpPr>
            <p:grpSpPr>
              <a:xfrm>
                <a:off x="3352800" y="3505201"/>
                <a:ext cx="76200" cy="48768"/>
                <a:chOff x="1233488" y="2803525"/>
                <a:chExt cx="728663" cy="309563"/>
              </a:xfrm>
            </p:grpSpPr>
            <p:sp>
              <p:nvSpPr>
                <p:cNvPr id="195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5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39" name="Group 1938"/>
              <p:cNvGrpSpPr/>
              <p:nvPr/>
            </p:nvGrpSpPr>
            <p:grpSpPr>
              <a:xfrm>
                <a:off x="3429000" y="3505200"/>
                <a:ext cx="76200" cy="48768"/>
                <a:chOff x="1233488" y="2803525"/>
                <a:chExt cx="728663" cy="309563"/>
              </a:xfrm>
            </p:grpSpPr>
            <p:sp>
              <p:nvSpPr>
                <p:cNvPr id="195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5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40" name="Group 1939"/>
              <p:cNvGrpSpPr/>
              <p:nvPr/>
            </p:nvGrpSpPr>
            <p:grpSpPr>
              <a:xfrm>
                <a:off x="3429000" y="3406902"/>
                <a:ext cx="76200" cy="48768"/>
                <a:chOff x="1233488" y="2803525"/>
                <a:chExt cx="728663" cy="309563"/>
              </a:xfrm>
            </p:grpSpPr>
            <p:sp>
              <p:nvSpPr>
                <p:cNvPr id="195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5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41" name="Group 1940"/>
              <p:cNvGrpSpPr/>
              <p:nvPr/>
            </p:nvGrpSpPr>
            <p:grpSpPr>
              <a:xfrm>
                <a:off x="3505200" y="3505200"/>
                <a:ext cx="76200" cy="48768"/>
                <a:chOff x="1233488" y="2803525"/>
                <a:chExt cx="728663" cy="309563"/>
              </a:xfrm>
            </p:grpSpPr>
            <p:sp>
              <p:nvSpPr>
                <p:cNvPr id="19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42" name="Group 1941"/>
              <p:cNvGrpSpPr/>
              <p:nvPr/>
            </p:nvGrpSpPr>
            <p:grpSpPr>
              <a:xfrm>
                <a:off x="3390896" y="3456432"/>
                <a:ext cx="76200" cy="48768"/>
                <a:chOff x="1233488" y="2803525"/>
                <a:chExt cx="728663" cy="309563"/>
              </a:xfrm>
            </p:grpSpPr>
            <p:sp>
              <p:nvSpPr>
                <p:cNvPr id="19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43" name="Group 1942"/>
              <p:cNvGrpSpPr/>
              <p:nvPr/>
            </p:nvGrpSpPr>
            <p:grpSpPr>
              <a:xfrm>
                <a:off x="3467096" y="3456432"/>
                <a:ext cx="76200" cy="48768"/>
                <a:chOff x="1233488" y="2803525"/>
                <a:chExt cx="728663" cy="309563"/>
              </a:xfrm>
            </p:grpSpPr>
            <p:sp>
              <p:nvSpPr>
                <p:cNvPr id="194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4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944" name="Rectangle 1943"/>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45" name="Rectangle 1944"/>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58" name="Group 1957"/>
            <p:cNvGrpSpPr/>
            <p:nvPr/>
          </p:nvGrpSpPr>
          <p:grpSpPr>
            <a:xfrm>
              <a:off x="7193779" y="3659876"/>
              <a:ext cx="274320" cy="182880"/>
              <a:chOff x="3330321" y="3388614"/>
              <a:chExt cx="274320" cy="182880"/>
            </a:xfrm>
          </p:grpSpPr>
          <p:grpSp>
            <p:nvGrpSpPr>
              <p:cNvPr id="1959" name="Group 1958"/>
              <p:cNvGrpSpPr/>
              <p:nvPr/>
            </p:nvGrpSpPr>
            <p:grpSpPr>
              <a:xfrm>
                <a:off x="3352800" y="3505201"/>
                <a:ext cx="76200" cy="48768"/>
                <a:chOff x="1233488" y="2803525"/>
                <a:chExt cx="728663" cy="309563"/>
              </a:xfrm>
            </p:grpSpPr>
            <p:sp>
              <p:nvSpPr>
                <p:cNvPr id="197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7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60" name="Group 1959"/>
              <p:cNvGrpSpPr/>
              <p:nvPr/>
            </p:nvGrpSpPr>
            <p:grpSpPr>
              <a:xfrm>
                <a:off x="3429000" y="3505200"/>
                <a:ext cx="76200" cy="48768"/>
                <a:chOff x="1233488" y="2803525"/>
                <a:chExt cx="728663" cy="309563"/>
              </a:xfrm>
            </p:grpSpPr>
            <p:sp>
              <p:nvSpPr>
                <p:cNvPr id="197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7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61" name="Group 1960"/>
              <p:cNvGrpSpPr/>
              <p:nvPr/>
            </p:nvGrpSpPr>
            <p:grpSpPr>
              <a:xfrm>
                <a:off x="3429000" y="3406902"/>
                <a:ext cx="76200" cy="48768"/>
                <a:chOff x="1233488" y="2803525"/>
                <a:chExt cx="728663" cy="309563"/>
              </a:xfrm>
            </p:grpSpPr>
            <p:sp>
              <p:nvSpPr>
                <p:cNvPr id="197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7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62" name="Group 1961"/>
              <p:cNvGrpSpPr/>
              <p:nvPr/>
            </p:nvGrpSpPr>
            <p:grpSpPr>
              <a:xfrm>
                <a:off x="3505200" y="3505200"/>
                <a:ext cx="76200" cy="48768"/>
                <a:chOff x="1233488" y="2803525"/>
                <a:chExt cx="728663" cy="309563"/>
              </a:xfrm>
            </p:grpSpPr>
            <p:sp>
              <p:nvSpPr>
                <p:cNvPr id="197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7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63" name="Group 1962"/>
              <p:cNvGrpSpPr/>
              <p:nvPr/>
            </p:nvGrpSpPr>
            <p:grpSpPr>
              <a:xfrm>
                <a:off x="3390896" y="3456432"/>
                <a:ext cx="76200" cy="48768"/>
                <a:chOff x="1233488" y="2803525"/>
                <a:chExt cx="728663" cy="309563"/>
              </a:xfrm>
            </p:grpSpPr>
            <p:sp>
              <p:nvSpPr>
                <p:cNvPr id="196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7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64" name="Group 1963"/>
              <p:cNvGrpSpPr/>
              <p:nvPr/>
            </p:nvGrpSpPr>
            <p:grpSpPr>
              <a:xfrm>
                <a:off x="3467096" y="3456432"/>
                <a:ext cx="76200" cy="48768"/>
                <a:chOff x="1233488" y="2803525"/>
                <a:chExt cx="728663" cy="309563"/>
              </a:xfrm>
            </p:grpSpPr>
            <p:sp>
              <p:nvSpPr>
                <p:cNvPr id="196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6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965" name="Rectangle 1964"/>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66" name="Rectangle 1965"/>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79" name="Group 1978"/>
            <p:cNvGrpSpPr/>
            <p:nvPr/>
          </p:nvGrpSpPr>
          <p:grpSpPr>
            <a:xfrm flipV="1">
              <a:off x="6609978" y="4204624"/>
              <a:ext cx="274320" cy="182880"/>
              <a:chOff x="3330321" y="3388614"/>
              <a:chExt cx="274320" cy="182880"/>
            </a:xfrm>
          </p:grpSpPr>
          <p:grpSp>
            <p:nvGrpSpPr>
              <p:cNvPr id="1980" name="Group 1979"/>
              <p:cNvGrpSpPr/>
              <p:nvPr/>
            </p:nvGrpSpPr>
            <p:grpSpPr>
              <a:xfrm>
                <a:off x="3352800" y="3505201"/>
                <a:ext cx="76200" cy="48768"/>
                <a:chOff x="1233488" y="2803525"/>
                <a:chExt cx="728663" cy="309563"/>
              </a:xfrm>
            </p:grpSpPr>
            <p:sp>
              <p:nvSpPr>
                <p:cNvPr id="212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2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81" name="Group 1980"/>
              <p:cNvGrpSpPr/>
              <p:nvPr/>
            </p:nvGrpSpPr>
            <p:grpSpPr>
              <a:xfrm>
                <a:off x="3429000" y="3505200"/>
                <a:ext cx="76200" cy="48768"/>
                <a:chOff x="1233488" y="2803525"/>
                <a:chExt cx="728663" cy="309563"/>
              </a:xfrm>
            </p:grpSpPr>
            <p:sp>
              <p:nvSpPr>
                <p:cNvPr id="212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2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12" name="Group 2111"/>
              <p:cNvGrpSpPr/>
              <p:nvPr/>
            </p:nvGrpSpPr>
            <p:grpSpPr>
              <a:xfrm>
                <a:off x="3429000" y="3406902"/>
                <a:ext cx="76200" cy="48768"/>
                <a:chOff x="1233488" y="2803525"/>
                <a:chExt cx="728663" cy="309563"/>
              </a:xfrm>
            </p:grpSpPr>
            <p:sp>
              <p:nvSpPr>
                <p:cNvPr id="212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2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13" name="Group 2112"/>
              <p:cNvGrpSpPr/>
              <p:nvPr/>
            </p:nvGrpSpPr>
            <p:grpSpPr>
              <a:xfrm>
                <a:off x="3505200" y="3505200"/>
                <a:ext cx="76200" cy="48768"/>
                <a:chOff x="1233488" y="2803525"/>
                <a:chExt cx="728663" cy="309563"/>
              </a:xfrm>
            </p:grpSpPr>
            <p:sp>
              <p:nvSpPr>
                <p:cNvPr id="212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2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14" name="Group 2113"/>
              <p:cNvGrpSpPr/>
              <p:nvPr/>
            </p:nvGrpSpPr>
            <p:grpSpPr>
              <a:xfrm>
                <a:off x="3390896" y="3456432"/>
                <a:ext cx="76200" cy="48768"/>
                <a:chOff x="1233488" y="2803525"/>
                <a:chExt cx="728663" cy="309563"/>
              </a:xfrm>
            </p:grpSpPr>
            <p:sp>
              <p:nvSpPr>
                <p:cNvPr id="21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15" name="Group 2114"/>
              <p:cNvGrpSpPr/>
              <p:nvPr/>
            </p:nvGrpSpPr>
            <p:grpSpPr>
              <a:xfrm>
                <a:off x="3467096" y="3456432"/>
                <a:ext cx="76200" cy="48768"/>
                <a:chOff x="1233488" y="2803525"/>
                <a:chExt cx="728663" cy="309563"/>
              </a:xfrm>
            </p:grpSpPr>
            <p:sp>
              <p:nvSpPr>
                <p:cNvPr id="211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1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116" name="Rectangle 2115"/>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17" name="Rectangle 2116"/>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30" name="Group 2129"/>
            <p:cNvGrpSpPr/>
            <p:nvPr/>
          </p:nvGrpSpPr>
          <p:grpSpPr>
            <a:xfrm flipV="1">
              <a:off x="5779561" y="3425082"/>
              <a:ext cx="274320" cy="182880"/>
              <a:chOff x="3330321" y="3388614"/>
              <a:chExt cx="274320" cy="182880"/>
            </a:xfrm>
          </p:grpSpPr>
          <p:grpSp>
            <p:nvGrpSpPr>
              <p:cNvPr id="2131" name="Group 2130"/>
              <p:cNvGrpSpPr/>
              <p:nvPr/>
            </p:nvGrpSpPr>
            <p:grpSpPr>
              <a:xfrm>
                <a:off x="3352800" y="3505201"/>
                <a:ext cx="76200" cy="48768"/>
                <a:chOff x="1233488" y="2803525"/>
                <a:chExt cx="728663" cy="309563"/>
              </a:xfrm>
            </p:grpSpPr>
            <p:sp>
              <p:nvSpPr>
                <p:cNvPr id="214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5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32" name="Group 2131"/>
              <p:cNvGrpSpPr/>
              <p:nvPr/>
            </p:nvGrpSpPr>
            <p:grpSpPr>
              <a:xfrm>
                <a:off x="3429000" y="3505200"/>
                <a:ext cx="76200" cy="48768"/>
                <a:chOff x="1233488" y="2803525"/>
                <a:chExt cx="728663" cy="309563"/>
              </a:xfrm>
            </p:grpSpPr>
            <p:sp>
              <p:nvSpPr>
                <p:cNvPr id="214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4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33" name="Group 2132"/>
              <p:cNvGrpSpPr/>
              <p:nvPr/>
            </p:nvGrpSpPr>
            <p:grpSpPr>
              <a:xfrm>
                <a:off x="3429000" y="3406902"/>
                <a:ext cx="76200" cy="48768"/>
                <a:chOff x="1233488" y="2803525"/>
                <a:chExt cx="728663" cy="309563"/>
              </a:xfrm>
            </p:grpSpPr>
            <p:sp>
              <p:nvSpPr>
                <p:cNvPr id="214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4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34" name="Group 2133"/>
              <p:cNvGrpSpPr/>
              <p:nvPr/>
            </p:nvGrpSpPr>
            <p:grpSpPr>
              <a:xfrm>
                <a:off x="3505200" y="3505200"/>
                <a:ext cx="76200" cy="48768"/>
                <a:chOff x="1233488" y="2803525"/>
                <a:chExt cx="728663" cy="309563"/>
              </a:xfrm>
            </p:grpSpPr>
            <p:sp>
              <p:nvSpPr>
                <p:cNvPr id="214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4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35" name="Group 2134"/>
              <p:cNvGrpSpPr/>
              <p:nvPr/>
            </p:nvGrpSpPr>
            <p:grpSpPr>
              <a:xfrm>
                <a:off x="3390896" y="3456432"/>
                <a:ext cx="76200" cy="48768"/>
                <a:chOff x="1233488" y="2803525"/>
                <a:chExt cx="728663" cy="309563"/>
              </a:xfrm>
            </p:grpSpPr>
            <p:sp>
              <p:nvSpPr>
                <p:cNvPr id="214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4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36" name="Group 2135"/>
              <p:cNvGrpSpPr/>
              <p:nvPr/>
            </p:nvGrpSpPr>
            <p:grpSpPr>
              <a:xfrm>
                <a:off x="3467096" y="3456432"/>
                <a:ext cx="76200" cy="48768"/>
                <a:chOff x="1233488" y="2803525"/>
                <a:chExt cx="728663" cy="309563"/>
              </a:xfrm>
            </p:grpSpPr>
            <p:sp>
              <p:nvSpPr>
                <p:cNvPr id="213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4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137" name="Rectangle 2136"/>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38" name="Rectangle 2137"/>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51" name="Group 2150"/>
            <p:cNvGrpSpPr/>
            <p:nvPr/>
          </p:nvGrpSpPr>
          <p:grpSpPr>
            <a:xfrm flipV="1">
              <a:off x="5784656" y="3178704"/>
              <a:ext cx="274320" cy="182880"/>
              <a:chOff x="3330321" y="3388614"/>
              <a:chExt cx="274320" cy="182880"/>
            </a:xfrm>
          </p:grpSpPr>
          <p:grpSp>
            <p:nvGrpSpPr>
              <p:cNvPr id="2152" name="Group 2151"/>
              <p:cNvGrpSpPr/>
              <p:nvPr/>
            </p:nvGrpSpPr>
            <p:grpSpPr>
              <a:xfrm>
                <a:off x="3352800" y="3505201"/>
                <a:ext cx="76200" cy="48768"/>
                <a:chOff x="1233488" y="2803525"/>
                <a:chExt cx="728663" cy="309563"/>
              </a:xfrm>
            </p:grpSpPr>
            <p:sp>
              <p:nvSpPr>
                <p:cNvPr id="21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53" name="Group 2152"/>
              <p:cNvGrpSpPr/>
              <p:nvPr/>
            </p:nvGrpSpPr>
            <p:grpSpPr>
              <a:xfrm>
                <a:off x="3429000" y="3505200"/>
                <a:ext cx="76200" cy="48768"/>
                <a:chOff x="1233488" y="2803525"/>
                <a:chExt cx="728663" cy="309563"/>
              </a:xfrm>
            </p:grpSpPr>
            <p:sp>
              <p:nvSpPr>
                <p:cNvPr id="216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6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54" name="Group 2153"/>
              <p:cNvGrpSpPr/>
              <p:nvPr/>
            </p:nvGrpSpPr>
            <p:grpSpPr>
              <a:xfrm>
                <a:off x="3429000" y="3406902"/>
                <a:ext cx="76200" cy="48768"/>
                <a:chOff x="1233488" y="2803525"/>
                <a:chExt cx="728663" cy="309563"/>
              </a:xfrm>
            </p:grpSpPr>
            <p:sp>
              <p:nvSpPr>
                <p:cNvPr id="216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6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55" name="Group 2154"/>
              <p:cNvGrpSpPr/>
              <p:nvPr/>
            </p:nvGrpSpPr>
            <p:grpSpPr>
              <a:xfrm>
                <a:off x="3505200" y="3505200"/>
                <a:ext cx="76200" cy="48768"/>
                <a:chOff x="1233488" y="2803525"/>
                <a:chExt cx="728663" cy="309563"/>
              </a:xfrm>
            </p:grpSpPr>
            <p:sp>
              <p:nvSpPr>
                <p:cNvPr id="216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6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56" name="Group 2155"/>
              <p:cNvGrpSpPr/>
              <p:nvPr/>
            </p:nvGrpSpPr>
            <p:grpSpPr>
              <a:xfrm>
                <a:off x="3390896" y="3456432"/>
                <a:ext cx="76200" cy="48768"/>
                <a:chOff x="1233488" y="2803525"/>
                <a:chExt cx="728663" cy="309563"/>
              </a:xfrm>
            </p:grpSpPr>
            <p:sp>
              <p:nvSpPr>
                <p:cNvPr id="216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6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57" name="Group 2156"/>
              <p:cNvGrpSpPr/>
              <p:nvPr/>
            </p:nvGrpSpPr>
            <p:grpSpPr>
              <a:xfrm>
                <a:off x="3467096" y="3456432"/>
                <a:ext cx="76200" cy="48768"/>
                <a:chOff x="1233488" y="2803525"/>
                <a:chExt cx="728663" cy="309563"/>
              </a:xfrm>
            </p:grpSpPr>
            <p:sp>
              <p:nvSpPr>
                <p:cNvPr id="21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158" name="Rectangle 215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59" name="Rectangle 215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172" name="Rectangle 2171"/>
            <p:cNvSpPr/>
            <p:nvPr/>
          </p:nvSpPr>
          <p:spPr>
            <a:xfrm flipV="1">
              <a:off x="5050224" y="2375700"/>
              <a:ext cx="3636576" cy="2806087"/>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 name="Group 8"/>
            <p:cNvGrpSpPr/>
            <p:nvPr/>
          </p:nvGrpSpPr>
          <p:grpSpPr>
            <a:xfrm flipV="1">
              <a:off x="7620000" y="3108119"/>
              <a:ext cx="919466" cy="1315632"/>
              <a:chOff x="1241399" y="3946092"/>
              <a:chExt cx="919466" cy="1315632"/>
            </a:xfrm>
          </p:grpSpPr>
          <p:sp>
            <p:nvSpPr>
              <p:cNvPr id="2185" name="Rectangle 2184"/>
              <p:cNvSpPr/>
              <p:nvPr/>
            </p:nvSpPr>
            <p:spPr>
              <a:xfrm>
                <a:off x="1261715" y="4433291"/>
                <a:ext cx="844678" cy="566928"/>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86" name="Group 2185"/>
              <p:cNvGrpSpPr/>
              <p:nvPr/>
            </p:nvGrpSpPr>
            <p:grpSpPr>
              <a:xfrm>
                <a:off x="1499933" y="4780882"/>
                <a:ext cx="274320" cy="182880"/>
                <a:chOff x="3330321" y="3388614"/>
                <a:chExt cx="274320" cy="182880"/>
              </a:xfrm>
            </p:grpSpPr>
            <p:grpSp>
              <p:nvGrpSpPr>
                <p:cNvPr id="2425" name="Group 2424"/>
                <p:cNvGrpSpPr/>
                <p:nvPr/>
              </p:nvGrpSpPr>
              <p:grpSpPr>
                <a:xfrm>
                  <a:off x="3352800" y="3505201"/>
                  <a:ext cx="76200" cy="48768"/>
                  <a:chOff x="1233488" y="2803525"/>
                  <a:chExt cx="728663" cy="309563"/>
                </a:xfrm>
              </p:grpSpPr>
              <p:sp>
                <p:nvSpPr>
                  <p:cNvPr id="244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4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26" name="Group 2425"/>
                <p:cNvGrpSpPr/>
                <p:nvPr/>
              </p:nvGrpSpPr>
              <p:grpSpPr>
                <a:xfrm>
                  <a:off x="3429000" y="3505200"/>
                  <a:ext cx="76200" cy="48768"/>
                  <a:chOff x="1233488" y="2803525"/>
                  <a:chExt cx="728663" cy="309563"/>
                </a:xfrm>
              </p:grpSpPr>
              <p:sp>
                <p:nvSpPr>
                  <p:cNvPr id="244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4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27" name="Group 2426"/>
                <p:cNvGrpSpPr/>
                <p:nvPr/>
              </p:nvGrpSpPr>
              <p:grpSpPr>
                <a:xfrm>
                  <a:off x="3429000" y="3406902"/>
                  <a:ext cx="76200" cy="48768"/>
                  <a:chOff x="1233488" y="2803525"/>
                  <a:chExt cx="728663" cy="309563"/>
                </a:xfrm>
              </p:grpSpPr>
              <p:sp>
                <p:nvSpPr>
                  <p:cNvPr id="243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4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28" name="Group 2427"/>
                <p:cNvGrpSpPr/>
                <p:nvPr/>
              </p:nvGrpSpPr>
              <p:grpSpPr>
                <a:xfrm>
                  <a:off x="3505200" y="3505200"/>
                  <a:ext cx="76200" cy="48768"/>
                  <a:chOff x="1233488" y="2803525"/>
                  <a:chExt cx="728663" cy="309563"/>
                </a:xfrm>
              </p:grpSpPr>
              <p:sp>
                <p:nvSpPr>
                  <p:cNvPr id="243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3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29" name="Group 2428"/>
                <p:cNvGrpSpPr/>
                <p:nvPr/>
              </p:nvGrpSpPr>
              <p:grpSpPr>
                <a:xfrm>
                  <a:off x="3390896" y="3456432"/>
                  <a:ext cx="76200" cy="48768"/>
                  <a:chOff x="1233488" y="2803525"/>
                  <a:chExt cx="728663" cy="309563"/>
                </a:xfrm>
              </p:grpSpPr>
              <p:sp>
                <p:nvSpPr>
                  <p:cNvPr id="243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3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30" name="Group 2429"/>
                <p:cNvGrpSpPr/>
                <p:nvPr/>
              </p:nvGrpSpPr>
              <p:grpSpPr>
                <a:xfrm>
                  <a:off x="3467096" y="3456432"/>
                  <a:ext cx="76200" cy="48768"/>
                  <a:chOff x="1233488" y="2803525"/>
                  <a:chExt cx="728663" cy="309563"/>
                </a:xfrm>
              </p:grpSpPr>
              <p:sp>
                <p:nvSpPr>
                  <p:cNvPr id="243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3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431" name="Rectangle 2430"/>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32" name="Rectangle 2431"/>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87" name="Group 2186"/>
              <p:cNvGrpSpPr/>
              <p:nvPr/>
            </p:nvGrpSpPr>
            <p:grpSpPr>
              <a:xfrm>
                <a:off x="1798915" y="5078844"/>
                <a:ext cx="274320" cy="182880"/>
                <a:chOff x="3330321" y="3388614"/>
                <a:chExt cx="274320" cy="182880"/>
              </a:xfrm>
            </p:grpSpPr>
            <p:grpSp>
              <p:nvGrpSpPr>
                <p:cNvPr id="2405" name="Group 2404"/>
                <p:cNvGrpSpPr/>
                <p:nvPr/>
              </p:nvGrpSpPr>
              <p:grpSpPr>
                <a:xfrm>
                  <a:off x="3352800" y="3505201"/>
                  <a:ext cx="76200" cy="48768"/>
                  <a:chOff x="1233488" y="2803525"/>
                  <a:chExt cx="728663" cy="309563"/>
                </a:xfrm>
              </p:grpSpPr>
              <p:sp>
                <p:nvSpPr>
                  <p:cNvPr id="242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2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06" name="Group 2405"/>
                <p:cNvGrpSpPr/>
                <p:nvPr/>
              </p:nvGrpSpPr>
              <p:grpSpPr>
                <a:xfrm>
                  <a:off x="3429000" y="3505200"/>
                  <a:ext cx="76200" cy="48768"/>
                  <a:chOff x="1233488" y="2803525"/>
                  <a:chExt cx="728663" cy="309563"/>
                </a:xfrm>
              </p:grpSpPr>
              <p:sp>
                <p:nvSpPr>
                  <p:cNvPr id="242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2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07" name="Group 2406"/>
                <p:cNvGrpSpPr/>
                <p:nvPr/>
              </p:nvGrpSpPr>
              <p:grpSpPr>
                <a:xfrm>
                  <a:off x="3429000" y="3406902"/>
                  <a:ext cx="76200" cy="48768"/>
                  <a:chOff x="1233488" y="2803525"/>
                  <a:chExt cx="728663" cy="309563"/>
                </a:xfrm>
              </p:grpSpPr>
              <p:sp>
                <p:nvSpPr>
                  <p:cNvPr id="241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2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08" name="Group 2407"/>
                <p:cNvGrpSpPr/>
                <p:nvPr/>
              </p:nvGrpSpPr>
              <p:grpSpPr>
                <a:xfrm>
                  <a:off x="3505200" y="3505200"/>
                  <a:ext cx="76200" cy="48768"/>
                  <a:chOff x="1233488" y="2803525"/>
                  <a:chExt cx="728663" cy="309563"/>
                </a:xfrm>
              </p:grpSpPr>
              <p:sp>
                <p:nvSpPr>
                  <p:cNvPr id="241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1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09" name="Group 2408"/>
                <p:cNvGrpSpPr/>
                <p:nvPr/>
              </p:nvGrpSpPr>
              <p:grpSpPr>
                <a:xfrm>
                  <a:off x="3390896" y="3456432"/>
                  <a:ext cx="76200" cy="48768"/>
                  <a:chOff x="1233488" y="2803525"/>
                  <a:chExt cx="728663" cy="309563"/>
                </a:xfrm>
              </p:grpSpPr>
              <p:sp>
                <p:nvSpPr>
                  <p:cNvPr id="241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1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10" name="Group 2409"/>
                <p:cNvGrpSpPr/>
                <p:nvPr/>
              </p:nvGrpSpPr>
              <p:grpSpPr>
                <a:xfrm>
                  <a:off x="3467096" y="3456432"/>
                  <a:ext cx="76200" cy="48768"/>
                  <a:chOff x="1233488" y="2803525"/>
                  <a:chExt cx="728663" cy="309563"/>
                </a:xfrm>
              </p:grpSpPr>
              <p:sp>
                <p:nvSpPr>
                  <p:cNvPr id="241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1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411" name="Rectangle 2410"/>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12" name="Rectangle 2411"/>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88" name="Group 2187"/>
              <p:cNvGrpSpPr/>
              <p:nvPr/>
            </p:nvGrpSpPr>
            <p:grpSpPr>
              <a:xfrm>
                <a:off x="1825200" y="4490840"/>
                <a:ext cx="274320" cy="182880"/>
                <a:chOff x="3330321" y="3388614"/>
                <a:chExt cx="274320" cy="182880"/>
              </a:xfrm>
            </p:grpSpPr>
            <p:grpSp>
              <p:nvGrpSpPr>
                <p:cNvPr id="2385" name="Group 2384"/>
                <p:cNvGrpSpPr/>
                <p:nvPr/>
              </p:nvGrpSpPr>
              <p:grpSpPr>
                <a:xfrm>
                  <a:off x="3352800" y="3505201"/>
                  <a:ext cx="76200" cy="48768"/>
                  <a:chOff x="1233488" y="2803525"/>
                  <a:chExt cx="728663" cy="309563"/>
                </a:xfrm>
              </p:grpSpPr>
              <p:sp>
                <p:nvSpPr>
                  <p:cNvPr id="240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0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86" name="Group 2385"/>
                <p:cNvGrpSpPr/>
                <p:nvPr/>
              </p:nvGrpSpPr>
              <p:grpSpPr>
                <a:xfrm>
                  <a:off x="3429000" y="3505200"/>
                  <a:ext cx="76200" cy="48768"/>
                  <a:chOff x="1233488" y="2803525"/>
                  <a:chExt cx="728663" cy="309563"/>
                </a:xfrm>
              </p:grpSpPr>
              <p:sp>
                <p:nvSpPr>
                  <p:cNvPr id="240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0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87" name="Group 2386"/>
                <p:cNvGrpSpPr/>
                <p:nvPr/>
              </p:nvGrpSpPr>
              <p:grpSpPr>
                <a:xfrm>
                  <a:off x="3429000" y="3406902"/>
                  <a:ext cx="76200" cy="48768"/>
                  <a:chOff x="1233488" y="2803525"/>
                  <a:chExt cx="728663" cy="309563"/>
                </a:xfrm>
              </p:grpSpPr>
              <p:sp>
                <p:nvSpPr>
                  <p:cNvPr id="239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0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88" name="Group 2387"/>
                <p:cNvGrpSpPr/>
                <p:nvPr/>
              </p:nvGrpSpPr>
              <p:grpSpPr>
                <a:xfrm>
                  <a:off x="3505200" y="3505200"/>
                  <a:ext cx="76200" cy="48768"/>
                  <a:chOff x="1233488" y="2803525"/>
                  <a:chExt cx="728663" cy="309563"/>
                </a:xfrm>
              </p:grpSpPr>
              <p:sp>
                <p:nvSpPr>
                  <p:cNvPr id="239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9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89" name="Group 2388"/>
                <p:cNvGrpSpPr/>
                <p:nvPr/>
              </p:nvGrpSpPr>
              <p:grpSpPr>
                <a:xfrm>
                  <a:off x="3390896" y="3456432"/>
                  <a:ext cx="76200" cy="48768"/>
                  <a:chOff x="1233488" y="2803525"/>
                  <a:chExt cx="728663" cy="309563"/>
                </a:xfrm>
              </p:grpSpPr>
              <p:sp>
                <p:nvSpPr>
                  <p:cNvPr id="239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9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90" name="Group 2389"/>
                <p:cNvGrpSpPr/>
                <p:nvPr/>
              </p:nvGrpSpPr>
              <p:grpSpPr>
                <a:xfrm>
                  <a:off x="3467096" y="3456432"/>
                  <a:ext cx="76200" cy="48768"/>
                  <a:chOff x="1233488" y="2803525"/>
                  <a:chExt cx="728663" cy="309563"/>
                </a:xfrm>
              </p:grpSpPr>
              <p:sp>
                <p:nvSpPr>
                  <p:cNvPr id="239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9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391" name="Rectangle 2390"/>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92" name="Rectangle 2391"/>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89" name="Group 2188"/>
              <p:cNvGrpSpPr/>
              <p:nvPr/>
            </p:nvGrpSpPr>
            <p:grpSpPr>
              <a:xfrm>
                <a:off x="1241399" y="3946092"/>
                <a:ext cx="274320" cy="182880"/>
                <a:chOff x="3330321" y="3388614"/>
                <a:chExt cx="274320" cy="182880"/>
              </a:xfrm>
            </p:grpSpPr>
            <p:grpSp>
              <p:nvGrpSpPr>
                <p:cNvPr id="2365" name="Group 2364"/>
                <p:cNvGrpSpPr/>
                <p:nvPr/>
              </p:nvGrpSpPr>
              <p:grpSpPr>
                <a:xfrm>
                  <a:off x="3352800" y="3505201"/>
                  <a:ext cx="76200" cy="48768"/>
                  <a:chOff x="1233488" y="2803525"/>
                  <a:chExt cx="728663" cy="309563"/>
                </a:xfrm>
              </p:grpSpPr>
              <p:sp>
                <p:nvSpPr>
                  <p:cNvPr id="238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8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66" name="Group 2365"/>
                <p:cNvGrpSpPr/>
                <p:nvPr/>
              </p:nvGrpSpPr>
              <p:grpSpPr>
                <a:xfrm>
                  <a:off x="3429000" y="3505200"/>
                  <a:ext cx="76200" cy="48768"/>
                  <a:chOff x="1233488" y="2803525"/>
                  <a:chExt cx="728663" cy="309563"/>
                </a:xfrm>
              </p:grpSpPr>
              <p:sp>
                <p:nvSpPr>
                  <p:cNvPr id="238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8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67" name="Group 2366"/>
                <p:cNvGrpSpPr/>
                <p:nvPr/>
              </p:nvGrpSpPr>
              <p:grpSpPr>
                <a:xfrm>
                  <a:off x="3429000" y="3406902"/>
                  <a:ext cx="76200" cy="48768"/>
                  <a:chOff x="1233488" y="2803525"/>
                  <a:chExt cx="728663" cy="309563"/>
                </a:xfrm>
              </p:grpSpPr>
              <p:sp>
                <p:nvSpPr>
                  <p:cNvPr id="237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8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68" name="Group 2367"/>
                <p:cNvGrpSpPr/>
                <p:nvPr/>
              </p:nvGrpSpPr>
              <p:grpSpPr>
                <a:xfrm>
                  <a:off x="3505200" y="3505200"/>
                  <a:ext cx="76200" cy="48768"/>
                  <a:chOff x="1233488" y="2803525"/>
                  <a:chExt cx="728663" cy="309563"/>
                </a:xfrm>
              </p:grpSpPr>
              <p:sp>
                <p:nvSpPr>
                  <p:cNvPr id="237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7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69" name="Group 2368"/>
                <p:cNvGrpSpPr/>
                <p:nvPr/>
              </p:nvGrpSpPr>
              <p:grpSpPr>
                <a:xfrm>
                  <a:off x="3390896" y="3456432"/>
                  <a:ext cx="76200" cy="48768"/>
                  <a:chOff x="1233488" y="2803525"/>
                  <a:chExt cx="728663" cy="309563"/>
                </a:xfrm>
              </p:grpSpPr>
              <p:sp>
                <p:nvSpPr>
                  <p:cNvPr id="237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7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70" name="Group 2369"/>
                <p:cNvGrpSpPr/>
                <p:nvPr/>
              </p:nvGrpSpPr>
              <p:grpSpPr>
                <a:xfrm>
                  <a:off x="3467096" y="3456432"/>
                  <a:ext cx="76200" cy="48768"/>
                  <a:chOff x="1233488" y="2803525"/>
                  <a:chExt cx="728663" cy="309563"/>
                </a:xfrm>
              </p:grpSpPr>
              <p:sp>
                <p:nvSpPr>
                  <p:cNvPr id="237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7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371" name="Rectangle 2370"/>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72" name="Rectangle 2371"/>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92" name="Group 2191"/>
              <p:cNvGrpSpPr/>
              <p:nvPr/>
            </p:nvGrpSpPr>
            <p:grpSpPr>
              <a:xfrm>
                <a:off x="1716424" y="4610992"/>
                <a:ext cx="76200" cy="48768"/>
                <a:chOff x="1233488" y="2803525"/>
                <a:chExt cx="728663" cy="309563"/>
              </a:xfrm>
            </p:grpSpPr>
            <p:sp>
              <p:nvSpPr>
                <p:cNvPr id="236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6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94" name="Group 2193"/>
              <p:cNvGrpSpPr/>
              <p:nvPr/>
            </p:nvGrpSpPr>
            <p:grpSpPr>
              <a:xfrm>
                <a:off x="1440765" y="4644453"/>
                <a:ext cx="76200" cy="48768"/>
                <a:chOff x="1233488" y="2803525"/>
                <a:chExt cx="728663" cy="309563"/>
              </a:xfrm>
            </p:grpSpPr>
            <p:sp>
              <p:nvSpPr>
                <p:cNvPr id="235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5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95" name="Group 2194"/>
              <p:cNvGrpSpPr/>
              <p:nvPr/>
            </p:nvGrpSpPr>
            <p:grpSpPr>
              <a:xfrm>
                <a:off x="1370862" y="4873085"/>
                <a:ext cx="76200" cy="48768"/>
                <a:chOff x="1233488" y="2803525"/>
                <a:chExt cx="728663" cy="309563"/>
              </a:xfrm>
            </p:grpSpPr>
            <p:sp>
              <p:nvSpPr>
                <p:cNvPr id="235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5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97" name="Group 2196"/>
              <p:cNvGrpSpPr/>
              <p:nvPr/>
            </p:nvGrpSpPr>
            <p:grpSpPr>
              <a:xfrm>
                <a:off x="1359017" y="4547830"/>
                <a:ext cx="76200" cy="48768"/>
                <a:chOff x="1233488" y="2803525"/>
                <a:chExt cx="728663" cy="309563"/>
              </a:xfrm>
            </p:grpSpPr>
            <p:sp>
              <p:nvSpPr>
                <p:cNvPr id="235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5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99" name="Group 2198"/>
              <p:cNvGrpSpPr/>
              <p:nvPr/>
            </p:nvGrpSpPr>
            <p:grpSpPr>
              <a:xfrm>
                <a:off x="1315587" y="5054308"/>
                <a:ext cx="274320" cy="182880"/>
                <a:chOff x="3330321" y="3388614"/>
                <a:chExt cx="274320" cy="182880"/>
              </a:xfrm>
            </p:grpSpPr>
            <p:grpSp>
              <p:nvGrpSpPr>
                <p:cNvPr id="2329" name="Group 2328"/>
                <p:cNvGrpSpPr/>
                <p:nvPr/>
              </p:nvGrpSpPr>
              <p:grpSpPr>
                <a:xfrm>
                  <a:off x="3352800" y="3505201"/>
                  <a:ext cx="76200" cy="48768"/>
                  <a:chOff x="1233488" y="2803525"/>
                  <a:chExt cx="728663" cy="309563"/>
                </a:xfrm>
              </p:grpSpPr>
              <p:sp>
                <p:nvSpPr>
                  <p:cNvPr id="234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4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30" name="Group 2329"/>
                <p:cNvGrpSpPr/>
                <p:nvPr/>
              </p:nvGrpSpPr>
              <p:grpSpPr>
                <a:xfrm>
                  <a:off x="3429000" y="3505200"/>
                  <a:ext cx="76200" cy="48768"/>
                  <a:chOff x="1233488" y="2803525"/>
                  <a:chExt cx="728663" cy="309563"/>
                </a:xfrm>
              </p:grpSpPr>
              <p:sp>
                <p:nvSpPr>
                  <p:cNvPr id="234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4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31" name="Group 2330"/>
                <p:cNvGrpSpPr/>
                <p:nvPr/>
              </p:nvGrpSpPr>
              <p:grpSpPr>
                <a:xfrm>
                  <a:off x="3429000" y="3406902"/>
                  <a:ext cx="76200" cy="48768"/>
                  <a:chOff x="1233488" y="2803525"/>
                  <a:chExt cx="728663" cy="309563"/>
                </a:xfrm>
              </p:grpSpPr>
              <p:sp>
                <p:nvSpPr>
                  <p:cNvPr id="234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4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32" name="Group 2331"/>
                <p:cNvGrpSpPr/>
                <p:nvPr/>
              </p:nvGrpSpPr>
              <p:grpSpPr>
                <a:xfrm>
                  <a:off x="3505200" y="3505200"/>
                  <a:ext cx="76200" cy="48768"/>
                  <a:chOff x="1233488" y="2803525"/>
                  <a:chExt cx="728663" cy="309563"/>
                </a:xfrm>
              </p:grpSpPr>
              <p:sp>
                <p:nvSpPr>
                  <p:cNvPr id="234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4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33" name="Group 2332"/>
                <p:cNvGrpSpPr/>
                <p:nvPr/>
              </p:nvGrpSpPr>
              <p:grpSpPr>
                <a:xfrm>
                  <a:off x="3390896" y="3456432"/>
                  <a:ext cx="76200" cy="48768"/>
                  <a:chOff x="1233488" y="2803525"/>
                  <a:chExt cx="728663" cy="309563"/>
                </a:xfrm>
              </p:grpSpPr>
              <p:sp>
                <p:nvSpPr>
                  <p:cNvPr id="233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4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34" name="Group 2333"/>
                <p:cNvGrpSpPr/>
                <p:nvPr/>
              </p:nvGrpSpPr>
              <p:grpSpPr>
                <a:xfrm>
                  <a:off x="3467096" y="3456432"/>
                  <a:ext cx="76200" cy="48768"/>
                  <a:chOff x="1233488" y="2803525"/>
                  <a:chExt cx="728663" cy="309563"/>
                </a:xfrm>
              </p:grpSpPr>
              <p:sp>
                <p:nvSpPr>
                  <p:cNvPr id="233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3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335" name="Rectangle 2334"/>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36" name="Rectangle 2335"/>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200" name="Group 2199"/>
              <p:cNvGrpSpPr/>
              <p:nvPr/>
            </p:nvGrpSpPr>
            <p:grpSpPr>
              <a:xfrm>
                <a:off x="1886545" y="4063690"/>
                <a:ext cx="274320" cy="182880"/>
                <a:chOff x="3330321" y="3388614"/>
                <a:chExt cx="274320" cy="182880"/>
              </a:xfrm>
            </p:grpSpPr>
            <p:grpSp>
              <p:nvGrpSpPr>
                <p:cNvPr id="2309" name="Group 2308"/>
                <p:cNvGrpSpPr/>
                <p:nvPr/>
              </p:nvGrpSpPr>
              <p:grpSpPr>
                <a:xfrm>
                  <a:off x="3352800" y="3505201"/>
                  <a:ext cx="76200" cy="48768"/>
                  <a:chOff x="1233488" y="2803525"/>
                  <a:chExt cx="728663" cy="309563"/>
                </a:xfrm>
              </p:grpSpPr>
              <p:sp>
                <p:nvSpPr>
                  <p:cNvPr id="232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2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10" name="Group 2309"/>
                <p:cNvGrpSpPr/>
                <p:nvPr/>
              </p:nvGrpSpPr>
              <p:grpSpPr>
                <a:xfrm>
                  <a:off x="3429000" y="3505200"/>
                  <a:ext cx="76200" cy="48768"/>
                  <a:chOff x="1233488" y="2803525"/>
                  <a:chExt cx="728663" cy="309563"/>
                </a:xfrm>
              </p:grpSpPr>
              <p:sp>
                <p:nvSpPr>
                  <p:cNvPr id="232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2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11" name="Group 2310"/>
                <p:cNvGrpSpPr/>
                <p:nvPr/>
              </p:nvGrpSpPr>
              <p:grpSpPr>
                <a:xfrm>
                  <a:off x="3429000" y="3406902"/>
                  <a:ext cx="76200" cy="48768"/>
                  <a:chOff x="1233488" y="2803525"/>
                  <a:chExt cx="728663" cy="309563"/>
                </a:xfrm>
              </p:grpSpPr>
              <p:sp>
                <p:nvSpPr>
                  <p:cNvPr id="232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2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12" name="Group 2311"/>
                <p:cNvGrpSpPr/>
                <p:nvPr/>
              </p:nvGrpSpPr>
              <p:grpSpPr>
                <a:xfrm>
                  <a:off x="3505200" y="3505200"/>
                  <a:ext cx="76200" cy="48768"/>
                  <a:chOff x="1233488" y="2803525"/>
                  <a:chExt cx="728663" cy="309563"/>
                </a:xfrm>
              </p:grpSpPr>
              <p:sp>
                <p:nvSpPr>
                  <p:cNvPr id="232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2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13" name="Group 2312"/>
                <p:cNvGrpSpPr/>
                <p:nvPr/>
              </p:nvGrpSpPr>
              <p:grpSpPr>
                <a:xfrm>
                  <a:off x="3390896" y="3456432"/>
                  <a:ext cx="76200" cy="48768"/>
                  <a:chOff x="1233488" y="2803525"/>
                  <a:chExt cx="728663" cy="309563"/>
                </a:xfrm>
              </p:grpSpPr>
              <p:sp>
                <p:nvSpPr>
                  <p:cNvPr id="231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2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14" name="Group 2313"/>
                <p:cNvGrpSpPr/>
                <p:nvPr/>
              </p:nvGrpSpPr>
              <p:grpSpPr>
                <a:xfrm>
                  <a:off x="3467096" y="3456432"/>
                  <a:ext cx="76200" cy="48768"/>
                  <a:chOff x="1233488" y="2803525"/>
                  <a:chExt cx="728663" cy="309563"/>
                </a:xfrm>
              </p:grpSpPr>
              <p:sp>
                <p:nvSpPr>
                  <p:cNvPr id="231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1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315" name="Rectangle 2314"/>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16" name="Rectangle 2315"/>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209" name="Group 2208"/>
              <p:cNvGrpSpPr/>
              <p:nvPr/>
            </p:nvGrpSpPr>
            <p:grpSpPr>
              <a:xfrm>
                <a:off x="2029785" y="5011277"/>
                <a:ext cx="76200" cy="48768"/>
                <a:chOff x="1233488" y="2803525"/>
                <a:chExt cx="728663" cy="309563"/>
              </a:xfrm>
            </p:grpSpPr>
            <p:sp>
              <p:nvSpPr>
                <p:cNvPr id="225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5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14" name="Group 2213"/>
              <p:cNvGrpSpPr/>
              <p:nvPr/>
            </p:nvGrpSpPr>
            <p:grpSpPr>
              <a:xfrm>
                <a:off x="1920681" y="4705189"/>
                <a:ext cx="76200" cy="48768"/>
                <a:chOff x="1233488" y="2803525"/>
                <a:chExt cx="728663" cy="309563"/>
              </a:xfrm>
            </p:grpSpPr>
            <p:sp>
              <p:nvSpPr>
                <p:cNvPr id="224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15" name="Group 2214"/>
              <p:cNvGrpSpPr/>
              <p:nvPr/>
            </p:nvGrpSpPr>
            <p:grpSpPr>
              <a:xfrm>
                <a:off x="1945168" y="4866794"/>
                <a:ext cx="76200" cy="48768"/>
                <a:chOff x="1233488" y="2803525"/>
                <a:chExt cx="728663" cy="309563"/>
              </a:xfrm>
            </p:grpSpPr>
            <p:sp>
              <p:nvSpPr>
                <p:cNvPr id="224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4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16" name="Group 2215"/>
              <p:cNvGrpSpPr/>
              <p:nvPr/>
            </p:nvGrpSpPr>
            <p:grpSpPr>
              <a:xfrm>
                <a:off x="1584999" y="3973383"/>
                <a:ext cx="76200" cy="48768"/>
                <a:chOff x="1233488" y="2803525"/>
                <a:chExt cx="728663" cy="309563"/>
              </a:xfrm>
            </p:grpSpPr>
            <p:sp>
              <p:nvSpPr>
                <p:cNvPr id="22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17" name="Group 2216"/>
              <p:cNvGrpSpPr/>
              <p:nvPr/>
            </p:nvGrpSpPr>
            <p:grpSpPr>
              <a:xfrm>
                <a:off x="1267201" y="4221569"/>
                <a:ext cx="76200" cy="48768"/>
                <a:chOff x="1233488" y="2803525"/>
                <a:chExt cx="728663" cy="309563"/>
              </a:xfrm>
            </p:grpSpPr>
            <p:sp>
              <p:nvSpPr>
                <p:cNvPr id="223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3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18" name="Group 2217"/>
              <p:cNvGrpSpPr/>
              <p:nvPr/>
            </p:nvGrpSpPr>
            <p:grpSpPr>
              <a:xfrm>
                <a:off x="1542663" y="4200248"/>
                <a:ext cx="76200" cy="48768"/>
                <a:chOff x="1233488" y="2803525"/>
                <a:chExt cx="728663" cy="309563"/>
              </a:xfrm>
            </p:grpSpPr>
            <p:sp>
              <p:nvSpPr>
                <p:cNvPr id="223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3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19" name="Group 2218"/>
              <p:cNvGrpSpPr/>
              <p:nvPr/>
            </p:nvGrpSpPr>
            <p:grpSpPr>
              <a:xfrm>
                <a:off x="1594088" y="4325477"/>
                <a:ext cx="76200" cy="48768"/>
                <a:chOff x="1233488" y="2803525"/>
                <a:chExt cx="728663" cy="309563"/>
              </a:xfrm>
            </p:grpSpPr>
            <p:sp>
              <p:nvSpPr>
                <p:cNvPr id="223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3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pic>
            <p:nvPicPr>
              <p:cNvPr id="222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23031" y="3965591"/>
                <a:ext cx="85725" cy="55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221" name="Group 2220"/>
              <p:cNvGrpSpPr/>
              <p:nvPr/>
            </p:nvGrpSpPr>
            <p:grpSpPr>
              <a:xfrm>
                <a:off x="1737399" y="4125783"/>
                <a:ext cx="76200" cy="48768"/>
                <a:chOff x="1233488" y="2803525"/>
                <a:chExt cx="728663" cy="309563"/>
              </a:xfrm>
            </p:grpSpPr>
            <p:sp>
              <p:nvSpPr>
                <p:cNvPr id="223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3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22" name="Group 2221"/>
              <p:cNvGrpSpPr/>
              <p:nvPr/>
            </p:nvGrpSpPr>
            <p:grpSpPr>
              <a:xfrm>
                <a:off x="1889799" y="4278183"/>
                <a:ext cx="76200" cy="48768"/>
                <a:chOff x="1233488" y="2803525"/>
                <a:chExt cx="728663" cy="309563"/>
              </a:xfrm>
            </p:grpSpPr>
            <p:sp>
              <p:nvSpPr>
                <p:cNvPr id="223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3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23" name="Group 2222"/>
              <p:cNvGrpSpPr/>
              <p:nvPr/>
            </p:nvGrpSpPr>
            <p:grpSpPr>
              <a:xfrm>
                <a:off x="1746488" y="4477877"/>
                <a:ext cx="76200" cy="48768"/>
                <a:chOff x="1233488" y="2803525"/>
                <a:chExt cx="728663" cy="309563"/>
              </a:xfrm>
            </p:grpSpPr>
            <p:sp>
              <p:nvSpPr>
                <p:cNvPr id="222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2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24" name="Group 2223"/>
              <p:cNvGrpSpPr/>
              <p:nvPr/>
            </p:nvGrpSpPr>
            <p:grpSpPr>
              <a:xfrm>
                <a:off x="2042199" y="4430583"/>
                <a:ext cx="76200" cy="48768"/>
                <a:chOff x="1233488" y="2803525"/>
                <a:chExt cx="728663" cy="309563"/>
              </a:xfrm>
            </p:grpSpPr>
            <p:sp>
              <p:nvSpPr>
                <p:cNvPr id="222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2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11" name="Group 10"/>
            <p:cNvGrpSpPr/>
            <p:nvPr/>
          </p:nvGrpSpPr>
          <p:grpSpPr>
            <a:xfrm>
              <a:off x="5123089" y="4549769"/>
              <a:ext cx="3408930" cy="596099"/>
              <a:chOff x="5118667" y="4528147"/>
              <a:chExt cx="3408930" cy="596099"/>
            </a:xfrm>
          </p:grpSpPr>
          <p:grpSp>
            <p:nvGrpSpPr>
              <p:cNvPr id="10" name="Group 9"/>
              <p:cNvGrpSpPr/>
              <p:nvPr/>
            </p:nvGrpSpPr>
            <p:grpSpPr>
              <a:xfrm>
                <a:off x="5118667" y="4528147"/>
                <a:ext cx="1136197" cy="552246"/>
                <a:chOff x="19551" y="4645730"/>
                <a:chExt cx="1136197" cy="552246"/>
              </a:xfrm>
            </p:grpSpPr>
            <p:grpSp>
              <p:nvGrpSpPr>
                <p:cNvPr id="2193" name="Group 2192"/>
                <p:cNvGrpSpPr/>
                <p:nvPr/>
              </p:nvGrpSpPr>
              <p:grpSpPr>
                <a:xfrm>
                  <a:off x="1040202" y="4921852"/>
                  <a:ext cx="76200" cy="48768"/>
                  <a:chOff x="1233488" y="2803525"/>
                  <a:chExt cx="728663" cy="309563"/>
                </a:xfrm>
              </p:grpSpPr>
              <p:sp>
                <p:nvSpPr>
                  <p:cNvPr id="235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6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96" name="Group 2195"/>
                <p:cNvGrpSpPr/>
                <p:nvPr/>
              </p:nvGrpSpPr>
              <p:grpSpPr>
                <a:xfrm>
                  <a:off x="1079548" y="4740979"/>
                  <a:ext cx="76200" cy="48768"/>
                  <a:chOff x="1233488" y="2803525"/>
                  <a:chExt cx="728663" cy="309563"/>
                </a:xfrm>
              </p:grpSpPr>
              <p:sp>
                <p:nvSpPr>
                  <p:cNvPr id="235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5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98" name="Group 2197"/>
                <p:cNvGrpSpPr/>
                <p:nvPr/>
              </p:nvGrpSpPr>
              <p:grpSpPr>
                <a:xfrm>
                  <a:off x="1041444" y="5103228"/>
                  <a:ext cx="76200" cy="48768"/>
                  <a:chOff x="1233488" y="2803525"/>
                  <a:chExt cx="728663" cy="309563"/>
                </a:xfrm>
              </p:grpSpPr>
              <p:sp>
                <p:nvSpPr>
                  <p:cNvPr id="234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5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01" name="Group 2200"/>
                <p:cNvGrpSpPr/>
                <p:nvPr/>
              </p:nvGrpSpPr>
              <p:grpSpPr>
                <a:xfrm>
                  <a:off x="410982" y="4725634"/>
                  <a:ext cx="274320" cy="182880"/>
                  <a:chOff x="3330321" y="3388614"/>
                  <a:chExt cx="274320" cy="182880"/>
                </a:xfrm>
              </p:grpSpPr>
              <p:grpSp>
                <p:nvGrpSpPr>
                  <p:cNvPr id="2289" name="Group 2288"/>
                  <p:cNvGrpSpPr/>
                  <p:nvPr/>
                </p:nvGrpSpPr>
                <p:grpSpPr>
                  <a:xfrm>
                    <a:off x="3352800" y="3505201"/>
                    <a:ext cx="76200" cy="48768"/>
                    <a:chOff x="1233488" y="2803525"/>
                    <a:chExt cx="728663" cy="309563"/>
                  </a:xfrm>
                </p:grpSpPr>
                <p:sp>
                  <p:nvSpPr>
                    <p:cNvPr id="230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0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90" name="Group 2289"/>
                  <p:cNvGrpSpPr/>
                  <p:nvPr/>
                </p:nvGrpSpPr>
                <p:grpSpPr>
                  <a:xfrm>
                    <a:off x="3429000" y="3505200"/>
                    <a:ext cx="76200" cy="48768"/>
                    <a:chOff x="1233488" y="2803525"/>
                    <a:chExt cx="728663" cy="309563"/>
                  </a:xfrm>
                </p:grpSpPr>
                <p:sp>
                  <p:nvSpPr>
                    <p:cNvPr id="230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0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91" name="Group 2290"/>
                  <p:cNvGrpSpPr/>
                  <p:nvPr/>
                </p:nvGrpSpPr>
                <p:grpSpPr>
                  <a:xfrm>
                    <a:off x="3429000" y="3406902"/>
                    <a:ext cx="76200" cy="48768"/>
                    <a:chOff x="1233488" y="2803525"/>
                    <a:chExt cx="728663" cy="309563"/>
                  </a:xfrm>
                </p:grpSpPr>
                <p:sp>
                  <p:nvSpPr>
                    <p:cNvPr id="230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0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92" name="Group 2291"/>
                  <p:cNvGrpSpPr/>
                  <p:nvPr/>
                </p:nvGrpSpPr>
                <p:grpSpPr>
                  <a:xfrm>
                    <a:off x="3505200" y="3505200"/>
                    <a:ext cx="76200" cy="48768"/>
                    <a:chOff x="1233488" y="2803525"/>
                    <a:chExt cx="728663" cy="309563"/>
                  </a:xfrm>
                </p:grpSpPr>
                <p:sp>
                  <p:nvSpPr>
                    <p:cNvPr id="230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0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93" name="Group 2292"/>
                  <p:cNvGrpSpPr/>
                  <p:nvPr/>
                </p:nvGrpSpPr>
                <p:grpSpPr>
                  <a:xfrm>
                    <a:off x="3390896" y="3456432"/>
                    <a:ext cx="76200" cy="48768"/>
                    <a:chOff x="1233488" y="2803525"/>
                    <a:chExt cx="728663" cy="309563"/>
                  </a:xfrm>
                </p:grpSpPr>
                <p:sp>
                  <p:nvSpPr>
                    <p:cNvPr id="229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0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94" name="Group 2293"/>
                  <p:cNvGrpSpPr/>
                  <p:nvPr/>
                </p:nvGrpSpPr>
                <p:grpSpPr>
                  <a:xfrm>
                    <a:off x="3467096" y="3456432"/>
                    <a:ext cx="76200" cy="48768"/>
                    <a:chOff x="1233488" y="2803525"/>
                    <a:chExt cx="728663" cy="309563"/>
                  </a:xfrm>
                </p:grpSpPr>
                <p:sp>
                  <p:nvSpPr>
                    <p:cNvPr id="229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9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295" name="Rectangle 2294"/>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96" name="Rectangle 2295"/>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202" name="Group 2201"/>
                <p:cNvGrpSpPr/>
                <p:nvPr/>
              </p:nvGrpSpPr>
              <p:grpSpPr>
                <a:xfrm>
                  <a:off x="416077" y="4972012"/>
                  <a:ext cx="274320" cy="182880"/>
                  <a:chOff x="3330321" y="3388614"/>
                  <a:chExt cx="274320" cy="182880"/>
                </a:xfrm>
              </p:grpSpPr>
              <p:grpSp>
                <p:nvGrpSpPr>
                  <p:cNvPr id="2269" name="Group 2268"/>
                  <p:cNvGrpSpPr/>
                  <p:nvPr/>
                </p:nvGrpSpPr>
                <p:grpSpPr>
                  <a:xfrm>
                    <a:off x="3352800" y="3505201"/>
                    <a:ext cx="76200" cy="48768"/>
                    <a:chOff x="1233488" y="2803525"/>
                    <a:chExt cx="728663" cy="309563"/>
                  </a:xfrm>
                </p:grpSpPr>
                <p:sp>
                  <p:nvSpPr>
                    <p:cNvPr id="228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8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70" name="Group 2269"/>
                  <p:cNvGrpSpPr/>
                  <p:nvPr/>
                </p:nvGrpSpPr>
                <p:grpSpPr>
                  <a:xfrm>
                    <a:off x="3429000" y="3505200"/>
                    <a:ext cx="76200" cy="48768"/>
                    <a:chOff x="1233488" y="2803525"/>
                    <a:chExt cx="728663" cy="309563"/>
                  </a:xfrm>
                </p:grpSpPr>
                <p:sp>
                  <p:nvSpPr>
                    <p:cNvPr id="228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8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71" name="Group 2270"/>
                  <p:cNvGrpSpPr/>
                  <p:nvPr/>
                </p:nvGrpSpPr>
                <p:grpSpPr>
                  <a:xfrm>
                    <a:off x="3429000" y="3406902"/>
                    <a:ext cx="76200" cy="48768"/>
                    <a:chOff x="1233488" y="2803525"/>
                    <a:chExt cx="728663" cy="309563"/>
                  </a:xfrm>
                </p:grpSpPr>
                <p:sp>
                  <p:nvSpPr>
                    <p:cNvPr id="228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8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72" name="Group 2271"/>
                  <p:cNvGrpSpPr/>
                  <p:nvPr/>
                </p:nvGrpSpPr>
                <p:grpSpPr>
                  <a:xfrm>
                    <a:off x="3505200" y="3505200"/>
                    <a:ext cx="76200" cy="48768"/>
                    <a:chOff x="1233488" y="2803525"/>
                    <a:chExt cx="728663" cy="309563"/>
                  </a:xfrm>
                </p:grpSpPr>
                <p:sp>
                  <p:nvSpPr>
                    <p:cNvPr id="228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8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73" name="Group 2272"/>
                  <p:cNvGrpSpPr/>
                  <p:nvPr/>
                </p:nvGrpSpPr>
                <p:grpSpPr>
                  <a:xfrm>
                    <a:off x="3390896" y="3456432"/>
                    <a:ext cx="76200" cy="48768"/>
                    <a:chOff x="1233488" y="2803525"/>
                    <a:chExt cx="728663" cy="309563"/>
                  </a:xfrm>
                </p:grpSpPr>
                <p:sp>
                  <p:nvSpPr>
                    <p:cNvPr id="227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8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74" name="Group 2273"/>
                  <p:cNvGrpSpPr/>
                  <p:nvPr/>
                </p:nvGrpSpPr>
                <p:grpSpPr>
                  <a:xfrm>
                    <a:off x="3467096" y="3456432"/>
                    <a:ext cx="76200" cy="48768"/>
                    <a:chOff x="1233488" y="2803525"/>
                    <a:chExt cx="728663" cy="309563"/>
                  </a:xfrm>
                </p:grpSpPr>
                <p:sp>
                  <p:nvSpPr>
                    <p:cNvPr id="227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7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275" name="Rectangle 2274"/>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76" name="Rectangle 2275"/>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203" name="Rectangle 2202"/>
                <p:cNvSpPr/>
                <p:nvPr/>
              </p:nvSpPr>
              <p:spPr>
                <a:xfrm>
                  <a:off x="255984" y="4645730"/>
                  <a:ext cx="681696" cy="55224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204" name="Group 2203"/>
                <p:cNvGrpSpPr/>
                <p:nvPr/>
              </p:nvGrpSpPr>
              <p:grpSpPr>
                <a:xfrm>
                  <a:off x="280096" y="4789642"/>
                  <a:ext cx="76200" cy="48768"/>
                  <a:chOff x="1233488" y="2803525"/>
                  <a:chExt cx="728663" cy="309563"/>
                </a:xfrm>
              </p:grpSpPr>
              <p:sp>
                <p:nvSpPr>
                  <p:cNvPr id="226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6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05" name="Group 2204"/>
                <p:cNvGrpSpPr/>
                <p:nvPr/>
              </p:nvGrpSpPr>
              <p:grpSpPr>
                <a:xfrm>
                  <a:off x="712377" y="4838410"/>
                  <a:ext cx="76200" cy="48768"/>
                  <a:chOff x="1233488" y="2803525"/>
                  <a:chExt cx="728663" cy="309563"/>
                </a:xfrm>
              </p:grpSpPr>
              <p:sp>
                <p:nvSpPr>
                  <p:cNvPr id="226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6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06" name="Group 2205"/>
                <p:cNvGrpSpPr/>
                <p:nvPr/>
              </p:nvGrpSpPr>
              <p:grpSpPr>
                <a:xfrm>
                  <a:off x="765280" y="5025100"/>
                  <a:ext cx="76200" cy="48768"/>
                  <a:chOff x="1233488" y="2803525"/>
                  <a:chExt cx="728663" cy="309563"/>
                </a:xfrm>
              </p:grpSpPr>
              <p:sp>
                <p:nvSpPr>
                  <p:cNvPr id="226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6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07" name="Group 2206"/>
                <p:cNvGrpSpPr/>
                <p:nvPr/>
              </p:nvGrpSpPr>
              <p:grpSpPr>
                <a:xfrm>
                  <a:off x="99480" y="4956670"/>
                  <a:ext cx="76200" cy="48768"/>
                  <a:chOff x="1233488" y="2803525"/>
                  <a:chExt cx="728663" cy="309563"/>
                </a:xfrm>
              </p:grpSpPr>
              <p:sp>
                <p:nvSpPr>
                  <p:cNvPr id="226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6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08" name="Group 2207"/>
                <p:cNvGrpSpPr/>
                <p:nvPr/>
              </p:nvGrpSpPr>
              <p:grpSpPr>
                <a:xfrm>
                  <a:off x="807264" y="4908514"/>
                  <a:ext cx="76200" cy="48768"/>
                  <a:chOff x="1233488" y="2803525"/>
                  <a:chExt cx="728663" cy="309563"/>
                </a:xfrm>
              </p:grpSpPr>
              <p:sp>
                <p:nvSpPr>
                  <p:cNvPr id="225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6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10" name="Group 2209"/>
                <p:cNvGrpSpPr/>
                <p:nvPr/>
              </p:nvGrpSpPr>
              <p:grpSpPr>
                <a:xfrm>
                  <a:off x="61380" y="4720570"/>
                  <a:ext cx="76200" cy="48768"/>
                  <a:chOff x="1233488" y="2803525"/>
                  <a:chExt cx="728663" cy="309563"/>
                </a:xfrm>
              </p:grpSpPr>
              <p:sp>
                <p:nvSpPr>
                  <p:cNvPr id="225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5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11" name="Group 2210"/>
                <p:cNvGrpSpPr/>
                <p:nvPr/>
              </p:nvGrpSpPr>
              <p:grpSpPr>
                <a:xfrm>
                  <a:off x="19551" y="4872970"/>
                  <a:ext cx="76200" cy="48768"/>
                  <a:chOff x="1233488" y="2803525"/>
                  <a:chExt cx="728663" cy="309563"/>
                </a:xfrm>
              </p:grpSpPr>
              <p:sp>
                <p:nvSpPr>
                  <p:cNvPr id="22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12" name="Group 2211"/>
                <p:cNvGrpSpPr/>
                <p:nvPr/>
              </p:nvGrpSpPr>
              <p:grpSpPr>
                <a:xfrm>
                  <a:off x="322034" y="5025100"/>
                  <a:ext cx="76200" cy="48768"/>
                  <a:chOff x="1233488" y="2803525"/>
                  <a:chExt cx="728663" cy="309563"/>
                </a:xfrm>
              </p:grpSpPr>
              <p:sp>
                <p:nvSpPr>
                  <p:cNvPr id="22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13" name="Group 2212"/>
                <p:cNvGrpSpPr/>
                <p:nvPr/>
              </p:nvGrpSpPr>
              <p:grpSpPr>
                <a:xfrm>
                  <a:off x="62516" y="5074252"/>
                  <a:ext cx="76200" cy="48768"/>
                  <a:chOff x="1233488" y="2803525"/>
                  <a:chExt cx="728663" cy="309563"/>
                </a:xfrm>
              </p:grpSpPr>
              <p:sp>
                <p:nvSpPr>
                  <p:cNvPr id="224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4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2519" name="Group 2518"/>
              <p:cNvGrpSpPr/>
              <p:nvPr/>
            </p:nvGrpSpPr>
            <p:grpSpPr>
              <a:xfrm flipV="1">
                <a:off x="7391400" y="4572000"/>
                <a:ext cx="1136197" cy="552246"/>
                <a:chOff x="19551" y="4645730"/>
                <a:chExt cx="1136197" cy="552246"/>
              </a:xfrm>
            </p:grpSpPr>
            <p:grpSp>
              <p:nvGrpSpPr>
                <p:cNvPr id="2520" name="Group 2519"/>
                <p:cNvGrpSpPr/>
                <p:nvPr/>
              </p:nvGrpSpPr>
              <p:grpSpPr>
                <a:xfrm>
                  <a:off x="1040202" y="4921852"/>
                  <a:ext cx="76200" cy="48768"/>
                  <a:chOff x="1233488" y="2803525"/>
                  <a:chExt cx="728663" cy="309563"/>
                </a:xfrm>
              </p:grpSpPr>
              <p:sp>
                <p:nvSpPr>
                  <p:cNvPr id="259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9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21" name="Group 2520"/>
                <p:cNvGrpSpPr/>
                <p:nvPr/>
              </p:nvGrpSpPr>
              <p:grpSpPr>
                <a:xfrm>
                  <a:off x="1079548" y="4740979"/>
                  <a:ext cx="76200" cy="48768"/>
                  <a:chOff x="1233488" y="2803525"/>
                  <a:chExt cx="728663" cy="309563"/>
                </a:xfrm>
              </p:grpSpPr>
              <p:sp>
                <p:nvSpPr>
                  <p:cNvPr id="259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9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22" name="Group 2521"/>
                <p:cNvGrpSpPr/>
                <p:nvPr/>
              </p:nvGrpSpPr>
              <p:grpSpPr>
                <a:xfrm>
                  <a:off x="1041444" y="5103228"/>
                  <a:ext cx="76200" cy="48768"/>
                  <a:chOff x="1233488" y="2803525"/>
                  <a:chExt cx="728663" cy="309563"/>
                </a:xfrm>
              </p:grpSpPr>
              <p:sp>
                <p:nvSpPr>
                  <p:cNvPr id="259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9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23" name="Group 2522"/>
                <p:cNvGrpSpPr/>
                <p:nvPr/>
              </p:nvGrpSpPr>
              <p:grpSpPr>
                <a:xfrm>
                  <a:off x="410982" y="4725634"/>
                  <a:ext cx="274320" cy="182880"/>
                  <a:chOff x="3330321" y="3388614"/>
                  <a:chExt cx="274320" cy="182880"/>
                </a:xfrm>
              </p:grpSpPr>
              <p:grpSp>
                <p:nvGrpSpPr>
                  <p:cNvPr id="2573" name="Group 2572"/>
                  <p:cNvGrpSpPr/>
                  <p:nvPr/>
                </p:nvGrpSpPr>
                <p:grpSpPr>
                  <a:xfrm>
                    <a:off x="3352800" y="3505201"/>
                    <a:ext cx="76200" cy="48768"/>
                    <a:chOff x="1233488" y="2803525"/>
                    <a:chExt cx="728663" cy="309563"/>
                  </a:xfrm>
                </p:grpSpPr>
                <p:sp>
                  <p:nvSpPr>
                    <p:cNvPr id="259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9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74" name="Group 2573"/>
                  <p:cNvGrpSpPr/>
                  <p:nvPr/>
                </p:nvGrpSpPr>
                <p:grpSpPr>
                  <a:xfrm>
                    <a:off x="3429000" y="3505200"/>
                    <a:ext cx="76200" cy="48768"/>
                    <a:chOff x="1233488" y="2803525"/>
                    <a:chExt cx="728663" cy="309563"/>
                  </a:xfrm>
                </p:grpSpPr>
                <p:sp>
                  <p:nvSpPr>
                    <p:cNvPr id="258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9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75" name="Group 2574"/>
                  <p:cNvGrpSpPr/>
                  <p:nvPr/>
                </p:nvGrpSpPr>
                <p:grpSpPr>
                  <a:xfrm>
                    <a:off x="3429000" y="3406902"/>
                    <a:ext cx="76200" cy="48768"/>
                    <a:chOff x="1233488" y="2803525"/>
                    <a:chExt cx="728663" cy="309563"/>
                  </a:xfrm>
                </p:grpSpPr>
                <p:sp>
                  <p:nvSpPr>
                    <p:cNvPr id="258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8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76" name="Group 2575"/>
                  <p:cNvGrpSpPr/>
                  <p:nvPr/>
                </p:nvGrpSpPr>
                <p:grpSpPr>
                  <a:xfrm>
                    <a:off x="3505200" y="3505200"/>
                    <a:ext cx="76200" cy="48768"/>
                    <a:chOff x="1233488" y="2803525"/>
                    <a:chExt cx="728663" cy="309563"/>
                  </a:xfrm>
                </p:grpSpPr>
                <p:sp>
                  <p:nvSpPr>
                    <p:cNvPr id="258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8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77" name="Group 2576"/>
                  <p:cNvGrpSpPr/>
                  <p:nvPr/>
                </p:nvGrpSpPr>
                <p:grpSpPr>
                  <a:xfrm>
                    <a:off x="3390896" y="3456432"/>
                    <a:ext cx="76200" cy="48768"/>
                    <a:chOff x="1233488" y="2803525"/>
                    <a:chExt cx="728663" cy="309563"/>
                  </a:xfrm>
                </p:grpSpPr>
                <p:sp>
                  <p:nvSpPr>
                    <p:cNvPr id="258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8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78" name="Group 2577"/>
                  <p:cNvGrpSpPr/>
                  <p:nvPr/>
                </p:nvGrpSpPr>
                <p:grpSpPr>
                  <a:xfrm>
                    <a:off x="3467096" y="3456432"/>
                    <a:ext cx="76200" cy="48768"/>
                    <a:chOff x="1233488" y="2803525"/>
                    <a:chExt cx="728663" cy="309563"/>
                  </a:xfrm>
                </p:grpSpPr>
                <p:sp>
                  <p:nvSpPr>
                    <p:cNvPr id="258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8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579" name="Rectangle 2578"/>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80" name="Rectangle 2579"/>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524" name="Group 2523"/>
                <p:cNvGrpSpPr/>
                <p:nvPr/>
              </p:nvGrpSpPr>
              <p:grpSpPr>
                <a:xfrm>
                  <a:off x="416077" y="4972012"/>
                  <a:ext cx="274320" cy="182880"/>
                  <a:chOff x="3330321" y="3388614"/>
                  <a:chExt cx="274320" cy="182880"/>
                </a:xfrm>
              </p:grpSpPr>
              <p:grpSp>
                <p:nvGrpSpPr>
                  <p:cNvPr id="2553" name="Group 2552"/>
                  <p:cNvGrpSpPr/>
                  <p:nvPr/>
                </p:nvGrpSpPr>
                <p:grpSpPr>
                  <a:xfrm>
                    <a:off x="3352800" y="3505201"/>
                    <a:ext cx="76200" cy="48768"/>
                    <a:chOff x="1233488" y="2803525"/>
                    <a:chExt cx="728663" cy="309563"/>
                  </a:xfrm>
                </p:grpSpPr>
                <p:sp>
                  <p:nvSpPr>
                    <p:cNvPr id="257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7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54" name="Group 2553"/>
                  <p:cNvGrpSpPr/>
                  <p:nvPr/>
                </p:nvGrpSpPr>
                <p:grpSpPr>
                  <a:xfrm>
                    <a:off x="3429000" y="3505200"/>
                    <a:ext cx="76200" cy="48768"/>
                    <a:chOff x="1233488" y="2803525"/>
                    <a:chExt cx="728663" cy="309563"/>
                  </a:xfrm>
                </p:grpSpPr>
                <p:sp>
                  <p:nvSpPr>
                    <p:cNvPr id="256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7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55" name="Group 2554"/>
                  <p:cNvGrpSpPr/>
                  <p:nvPr/>
                </p:nvGrpSpPr>
                <p:grpSpPr>
                  <a:xfrm>
                    <a:off x="3429000" y="3406902"/>
                    <a:ext cx="76200" cy="48768"/>
                    <a:chOff x="1233488" y="2803525"/>
                    <a:chExt cx="728663" cy="309563"/>
                  </a:xfrm>
                </p:grpSpPr>
                <p:sp>
                  <p:nvSpPr>
                    <p:cNvPr id="256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6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56" name="Group 2555"/>
                  <p:cNvGrpSpPr/>
                  <p:nvPr/>
                </p:nvGrpSpPr>
                <p:grpSpPr>
                  <a:xfrm>
                    <a:off x="3505200" y="3505200"/>
                    <a:ext cx="76200" cy="48768"/>
                    <a:chOff x="1233488" y="2803525"/>
                    <a:chExt cx="728663" cy="309563"/>
                  </a:xfrm>
                </p:grpSpPr>
                <p:sp>
                  <p:nvSpPr>
                    <p:cNvPr id="256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6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57" name="Group 2556"/>
                  <p:cNvGrpSpPr/>
                  <p:nvPr/>
                </p:nvGrpSpPr>
                <p:grpSpPr>
                  <a:xfrm>
                    <a:off x="3390896" y="3456432"/>
                    <a:ext cx="76200" cy="48768"/>
                    <a:chOff x="1233488" y="2803525"/>
                    <a:chExt cx="728663" cy="309563"/>
                  </a:xfrm>
                </p:grpSpPr>
                <p:sp>
                  <p:nvSpPr>
                    <p:cNvPr id="256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6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58" name="Group 2557"/>
                  <p:cNvGrpSpPr/>
                  <p:nvPr/>
                </p:nvGrpSpPr>
                <p:grpSpPr>
                  <a:xfrm>
                    <a:off x="3467096" y="3456432"/>
                    <a:ext cx="76200" cy="48768"/>
                    <a:chOff x="1233488" y="2803525"/>
                    <a:chExt cx="728663" cy="309563"/>
                  </a:xfrm>
                </p:grpSpPr>
                <p:sp>
                  <p:nvSpPr>
                    <p:cNvPr id="256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6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559" name="Rectangle 2558"/>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60" name="Rectangle 2559"/>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25" name="Rectangle 2524"/>
                <p:cNvSpPr/>
                <p:nvPr/>
              </p:nvSpPr>
              <p:spPr>
                <a:xfrm>
                  <a:off x="255984" y="4645730"/>
                  <a:ext cx="681696" cy="55224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526" name="Group 2525"/>
                <p:cNvGrpSpPr/>
                <p:nvPr/>
              </p:nvGrpSpPr>
              <p:grpSpPr>
                <a:xfrm>
                  <a:off x="280096" y="4789642"/>
                  <a:ext cx="76200" cy="48768"/>
                  <a:chOff x="1233488" y="2803525"/>
                  <a:chExt cx="728663" cy="309563"/>
                </a:xfrm>
              </p:grpSpPr>
              <p:sp>
                <p:nvSpPr>
                  <p:cNvPr id="255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5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27" name="Group 2526"/>
                <p:cNvGrpSpPr/>
                <p:nvPr/>
              </p:nvGrpSpPr>
              <p:grpSpPr>
                <a:xfrm>
                  <a:off x="712377" y="4838410"/>
                  <a:ext cx="76200" cy="48768"/>
                  <a:chOff x="1233488" y="2803525"/>
                  <a:chExt cx="728663" cy="309563"/>
                </a:xfrm>
              </p:grpSpPr>
              <p:sp>
                <p:nvSpPr>
                  <p:cNvPr id="254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50" name="AutoShape 12"/>
                  <p:cNvSpPr>
                    <a:spLocks noChangeArrowheads="1"/>
                  </p:cNvSpPr>
                  <p:nvPr/>
                </p:nvSpPr>
                <p:spPr bwMode="auto">
                  <a:xfrm>
                    <a:off x="1363662" y="2860673"/>
                    <a:ext cx="468314"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28" name="Group 2527"/>
                <p:cNvGrpSpPr/>
                <p:nvPr/>
              </p:nvGrpSpPr>
              <p:grpSpPr>
                <a:xfrm>
                  <a:off x="765280" y="5025100"/>
                  <a:ext cx="76200" cy="48768"/>
                  <a:chOff x="1233488" y="2803525"/>
                  <a:chExt cx="728663" cy="309563"/>
                </a:xfrm>
              </p:grpSpPr>
              <p:sp>
                <p:nvSpPr>
                  <p:cNvPr id="254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4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29" name="Group 2528"/>
                <p:cNvGrpSpPr/>
                <p:nvPr/>
              </p:nvGrpSpPr>
              <p:grpSpPr>
                <a:xfrm>
                  <a:off x="99480" y="4956670"/>
                  <a:ext cx="76200" cy="48768"/>
                  <a:chOff x="1233488" y="2803525"/>
                  <a:chExt cx="728663" cy="309563"/>
                </a:xfrm>
              </p:grpSpPr>
              <p:sp>
                <p:nvSpPr>
                  <p:cNvPr id="254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4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30" name="Group 2529"/>
                <p:cNvGrpSpPr/>
                <p:nvPr/>
              </p:nvGrpSpPr>
              <p:grpSpPr>
                <a:xfrm>
                  <a:off x="807264" y="4908514"/>
                  <a:ext cx="76200" cy="48768"/>
                  <a:chOff x="1233488" y="2803525"/>
                  <a:chExt cx="728663" cy="309563"/>
                </a:xfrm>
              </p:grpSpPr>
              <p:sp>
                <p:nvSpPr>
                  <p:cNvPr id="254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4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31" name="Group 2530"/>
                <p:cNvGrpSpPr/>
                <p:nvPr/>
              </p:nvGrpSpPr>
              <p:grpSpPr>
                <a:xfrm>
                  <a:off x="61380" y="4720570"/>
                  <a:ext cx="76200" cy="48768"/>
                  <a:chOff x="1233488" y="2803525"/>
                  <a:chExt cx="728663" cy="309563"/>
                </a:xfrm>
              </p:grpSpPr>
              <p:sp>
                <p:nvSpPr>
                  <p:cNvPr id="254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4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32" name="Group 2531"/>
                <p:cNvGrpSpPr/>
                <p:nvPr/>
              </p:nvGrpSpPr>
              <p:grpSpPr>
                <a:xfrm>
                  <a:off x="19551" y="4872970"/>
                  <a:ext cx="76200" cy="48768"/>
                  <a:chOff x="1233488" y="2803525"/>
                  <a:chExt cx="728663" cy="309563"/>
                </a:xfrm>
              </p:grpSpPr>
              <p:sp>
                <p:nvSpPr>
                  <p:cNvPr id="253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4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33" name="Group 2532"/>
                <p:cNvGrpSpPr/>
                <p:nvPr/>
              </p:nvGrpSpPr>
              <p:grpSpPr>
                <a:xfrm>
                  <a:off x="322034" y="5025100"/>
                  <a:ext cx="76200" cy="48768"/>
                  <a:chOff x="1233488" y="2803525"/>
                  <a:chExt cx="728663" cy="309563"/>
                </a:xfrm>
              </p:grpSpPr>
              <p:sp>
                <p:nvSpPr>
                  <p:cNvPr id="253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3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34" name="Group 2533"/>
                <p:cNvGrpSpPr/>
                <p:nvPr/>
              </p:nvGrpSpPr>
              <p:grpSpPr>
                <a:xfrm>
                  <a:off x="62516" y="5074252"/>
                  <a:ext cx="76200" cy="48768"/>
                  <a:chOff x="1233488" y="2803525"/>
                  <a:chExt cx="728663" cy="309563"/>
                </a:xfrm>
              </p:grpSpPr>
              <p:sp>
                <p:nvSpPr>
                  <p:cNvPr id="253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3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2599" name="Group 2598"/>
              <p:cNvGrpSpPr/>
              <p:nvPr/>
            </p:nvGrpSpPr>
            <p:grpSpPr>
              <a:xfrm>
                <a:off x="6341620" y="4604284"/>
                <a:ext cx="274320" cy="182880"/>
                <a:chOff x="3330321" y="3388614"/>
                <a:chExt cx="274320" cy="182880"/>
              </a:xfrm>
            </p:grpSpPr>
            <p:grpSp>
              <p:nvGrpSpPr>
                <p:cNvPr id="2600" name="Group 2599"/>
                <p:cNvGrpSpPr/>
                <p:nvPr/>
              </p:nvGrpSpPr>
              <p:grpSpPr>
                <a:xfrm>
                  <a:off x="3352800" y="3505201"/>
                  <a:ext cx="76200" cy="48768"/>
                  <a:chOff x="1233488" y="2803525"/>
                  <a:chExt cx="728663" cy="309563"/>
                </a:xfrm>
              </p:grpSpPr>
              <p:sp>
                <p:nvSpPr>
                  <p:cNvPr id="261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1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01" name="Group 2600"/>
                <p:cNvGrpSpPr/>
                <p:nvPr/>
              </p:nvGrpSpPr>
              <p:grpSpPr>
                <a:xfrm>
                  <a:off x="3429000" y="3505200"/>
                  <a:ext cx="76200" cy="48768"/>
                  <a:chOff x="1233488" y="2803525"/>
                  <a:chExt cx="728663" cy="309563"/>
                </a:xfrm>
              </p:grpSpPr>
              <p:sp>
                <p:nvSpPr>
                  <p:cNvPr id="261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1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02" name="Group 2601"/>
                <p:cNvGrpSpPr/>
                <p:nvPr/>
              </p:nvGrpSpPr>
              <p:grpSpPr>
                <a:xfrm>
                  <a:off x="3429000" y="3406902"/>
                  <a:ext cx="76200" cy="48768"/>
                  <a:chOff x="1233488" y="2803525"/>
                  <a:chExt cx="728663" cy="309563"/>
                </a:xfrm>
              </p:grpSpPr>
              <p:sp>
                <p:nvSpPr>
                  <p:cNvPr id="261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1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03" name="Group 2602"/>
                <p:cNvGrpSpPr/>
                <p:nvPr/>
              </p:nvGrpSpPr>
              <p:grpSpPr>
                <a:xfrm>
                  <a:off x="3505200" y="3505200"/>
                  <a:ext cx="76200" cy="48768"/>
                  <a:chOff x="1233488" y="2803525"/>
                  <a:chExt cx="728663" cy="309563"/>
                </a:xfrm>
              </p:grpSpPr>
              <p:sp>
                <p:nvSpPr>
                  <p:cNvPr id="261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1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04" name="Group 2603"/>
                <p:cNvGrpSpPr/>
                <p:nvPr/>
              </p:nvGrpSpPr>
              <p:grpSpPr>
                <a:xfrm>
                  <a:off x="3390896" y="3456432"/>
                  <a:ext cx="76200" cy="48768"/>
                  <a:chOff x="1233488" y="2803525"/>
                  <a:chExt cx="728663" cy="309563"/>
                </a:xfrm>
              </p:grpSpPr>
              <p:sp>
                <p:nvSpPr>
                  <p:cNvPr id="26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05" name="Group 2604"/>
                <p:cNvGrpSpPr/>
                <p:nvPr/>
              </p:nvGrpSpPr>
              <p:grpSpPr>
                <a:xfrm>
                  <a:off x="3467096" y="3456432"/>
                  <a:ext cx="76200" cy="48768"/>
                  <a:chOff x="1233488" y="2803525"/>
                  <a:chExt cx="728663" cy="309563"/>
                </a:xfrm>
              </p:grpSpPr>
              <p:sp>
                <p:nvSpPr>
                  <p:cNvPr id="260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0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606" name="Rectangle 2605"/>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07" name="Rectangle 2606"/>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620" name="Group 2619"/>
              <p:cNvGrpSpPr/>
              <p:nvPr/>
            </p:nvGrpSpPr>
            <p:grpSpPr>
              <a:xfrm flipV="1">
                <a:off x="7034459" y="4597314"/>
                <a:ext cx="274320" cy="182880"/>
                <a:chOff x="3330321" y="3388614"/>
                <a:chExt cx="274320" cy="182880"/>
              </a:xfrm>
            </p:grpSpPr>
            <p:grpSp>
              <p:nvGrpSpPr>
                <p:cNvPr id="2621" name="Group 2620"/>
                <p:cNvGrpSpPr/>
                <p:nvPr/>
              </p:nvGrpSpPr>
              <p:grpSpPr>
                <a:xfrm>
                  <a:off x="3352800" y="3505201"/>
                  <a:ext cx="76200" cy="48768"/>
                  <a:chOff x="1233488" y="2803525"/>
                  <a:chExt cx="728663" cy="309563"/>
                </a:xfrm>
              </p:grpSpPr>
              <p:sp>
                <p:nvSpPr>
                  <p:cNvPr id="263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4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22" name="Group 2621"/>
                <p:cNvGrpSpPr/>
                <p:nvPr/>
              </p:nvGrpSpPr>
              <p:grpSpPr>
                <a:xfrm>
                  <a:off x="3429000" y="3505200"/>
                  <a:ext cx="76200" cy="48768"/>
                  <a:chOff x="1233488" y="2803525"/>
                  <a:chExt cx="728663" cy="309563"/>
                </a:xfrm>
              </p:grpSpPr>
              <p:sp>
                <p:nvSpPr>
                  <p:cNvPr id="263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3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23" name="Group 2622"/>
                <p:cNvGrpSpPr/>
                <p:nvPr/>
              </p:nvGrpSpPr>
              <p:grpSpPr>
                <a:xfrm>
                  <a:off x="3429000" y="3406902"/>
                  <a:ext cx="76200" cy="48768"/>
                  <a:chOff x="1233488" y="2803525"/>
                  <a:chExt cx="728663" cy="309563"/>
                </a:xfrm>
              </p:grpSpPr>
              <p:sp>
                <p:nvSpPr>
                  <p:cNvPr id="263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3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24" name="Group 2623"/>
                <p:cNvGrpSpPr/>
                <p:nvPr/>
              </p:nvGrpSpPr>
              <p:grpSpPr>
                <a:xfrm>
                  <a:off x="3505200" y="3505200"/>
                  <a:ext cx="76200" cy="48768"/>
                  <a:chOff x="1233488" y="2803525"/>
                  <a:chExt cx="728663" cy="309563"/>
                </a:xfrm>
              </p:grpSpPr>
              <p:sp>
                <p:nvSpPr>
                  <p:cNvPr id="263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3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25" name="Group 2624"/>
                <p:cNvGrpSpPr/>
                <p:nvPr/>
              </p:nvGrpSpPr>
              <p:grpSpPr>
                <a:xfrm>
                  <a:off x="3390896" y="3456432"/>
                  <a:ext cx="76200" cy="48768"/>
                  <a:chOff x="1233488" y="2803525"/>
                  <a:chExt cx="728663" cy="309563"/>
                </a:xfrm>
              </p:grpSpPr>
              <p:sp>
                <p:nvSpPr>
                  <p:cNvPr id="263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3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26" name="Group 2625"/>
                <p:cNvGrpSpPr/>
                <p:nvPr/>
              </p:nvGrpSpPr>
              <p:grpSpPr>
                <a:xfrm>
                  <a:off x="3467096" y="3456432"/>
                  <a:ext cx="76200" cy="48768"/>
                  <a:chOff x="1233488" y="2803525"/>
                  <a:chExt cx="728663" cy="309563"/>
                </a:xfrm>
              </p:grpSpPr>
              <p:sp>
                <p:nvSpPr>
                  <p:cNvPr id="262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3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627" name="Rectangle 2626"/>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28" name="Rectangle 2627"/>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2643"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V="1">
                <a:off x="6852780" y="4644383"/>
                <a:ext cx="85725" cy="55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644" name="Group 2643"/>
              <p:cNvGrpSpPr/>
              <p:nvPr/>
            </p:nvGrpSpPr>
            <p:grpSpPr>
              <a:xfrm flipV="1">
                <a:off x="6715610" y="4929254"/>
                <a:ext cx="274320" cy="182880"/>
                <a:chOff x="3330321" y="3388614"/>
                <a:chExt cx="274320" cy="182880"/>
              </a:xfrm>
            </p:grpSpPr>
            <p:grpSp>
              <p:nvGrpSpPr>
                <p:cNvPr id="2645" name="Group 2644"/>
                <p:cNvGrpSpPr/>
                <p:nvPr/>
              </p:nvGrpSpPr>
              <p:grpSpPr>
                <a:xfrm>
                  <a:off x="3352800" y="3505201"/>
                  <a:ext cx="76200" cy="48768"/>
                  <a:chOff x="1233488" y="2803525"/>
                  <a:chExt cx="728663" cy="309563"/>
                </a:xfrm>
              </p:grpSpPr>
              <p:sp>
                <p:nvSpPr>
                  <p:cNvPr id="266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6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46" name="Group 2645"/>
                <p:cNvGrpSpPr/>
                <p:nvPr/>
              </p:nvGrpSpPr>
              <p:grpSpPr>
                <a:xfrm>
                  <a:off x="3429000" y="3505200"/>
                  <a:ext cx="76200" cy="48768"/>
                  <a:chOff x="1233488" y="2803525"/>
                  <a:chExt cx="728663" cy="309563"/>
                </a:xfrm>
              </p:grpSpPr>
              <p:sp>
                <p:nvSpPr>
                  <p:cNvPr id="266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6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47" name="Group 2646"/>
                <p:cNvGrpSpPr/>
                <p:nvPr/>
              </p:nvGrpSpPr>
              <p:grpSpPr>
                <a:xfrm>
                  <a:off x="3429000" y="3406902"/>
                  <a:ext cx="76200" cy="48768"/>
                  <a:chOff x="1233488" y="2803525"/>
                  <a:chExt cx="728663" cy="309563"/>
                </a:xfrm>
              </p:grpSpPr>
              <p:sp>
                <p:nvSpPr>
                  <p:cNvPr id="265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6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48" name="Group 2647"/>
                <p:cNvGrpSpPr/>
                <p:nvPr/>
              </p:nvGrpSpPr>
              <p:grpSpPr>
                <a:xfrm>
                  <a:off x="3505200" y="3505200"/>
                  <a:ext cx="76200" cy="48768"/>
                  <a:chOff x="1233488" y="2803525"/>
                  <a:chExt cx="728663" cy="309563"/>
                </a:xfrm>
              </p:grpSpPr>
              <p:sp>
                <p:nvSpPr>
                  <p:cNvPr id="265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5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49" name="Group 2648"/>
                <p:cNvGrpSpPr/>
                <p:nvPr/>
              </p:nvGrpSpPr>
              <p:grpSpPr>
                <a:xfrm>
                  <a:off x="3390896" y="3456432"/>
                  <a:ext cx="76200" cy="48768"/>
                  <a:chOff x="1233488" y="2803525"/>
                  <a:chExt cx="728663" cy="309563"/>
                </a:xfrm>
              </p:grpSpPr>
              <p:sp>
                <p:nvSpPr>
                  <p:cNvPr id="265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5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50" name="Group 2649"/>
                <p:cNvGrpSpPr/>
                <p:nvPr/>
              </p:nvGrpSpPr>
              <p:grpSpPr>
                <a:xfrm>
                  <a:off x="3467096" y="3456432"/>
                  <a:ext cx="76200" cy="48768"/>
                  <a:chOff x="1233488" y="2803525"/>
                  <a:chExt cx="728663" cy="309563"/>
                </a:xfrm>
              </p:grpSpPr>
              <p:sp>
                <p:nvSpPr>
                  <p:cNvPr id="265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5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651" name="Rectangle 2650"/>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52" name="Rectangle 2651"/>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665" name="Group 2664"/>
              <p:cNvGrpSpPr/>
              <p:nvPr/>
            </p:nvGrpSpPr>
            <p:grpSpPr>
              <a:xfrm flipV="1">
                <a:off x="6352258" y="4832935"/>
                <a:ext cx="76200" cy="48768"/>
                <a:chOff x="1233488" y="2803525"/>
                <a:chExt cx="728663" cy="309563"/>
              </a:xfrm>
            </p:grpSpPr>
            <p:sp>
              <p:nvSpPr>
                <p:cNvPr id="266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6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68" name="Group 2667"/>
              <p:cNvGrpSpPr/>
              <p:nvPr/>
            </p:nvGrpSpPr>
            <p:grpSpPr>
              <a:xfrm flipV="1">
                <a:off x="6504658" y="4985335"/>
                <a:ext cx="76200" cy="48768"/>
                <a:chOff x="1233488" y="2803525"/>
                <a:chExt cx="728663" cy="309563"/>
              </a:xfrm>
            </p:grpSpPr>
            <p:sp>
              <p:nvSpPr>
                <p:cNvPr id="266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71" name="Group 2670"/>
              <p:cNvGrpSpPr/>
              <p:nvPr/>
            </p:nvGrpSpPr>
            <p:grpSpPr>
              <a:xfrm flipV="1">
                <a:off x="6624077" y="4881703"/>
                <a:ext cx="76200" cy="48768"/>
                <a:chOff x="1233488" y="2803525"/>
                <a:chExt cx="728663" cy="309563"/>
              </a:xfrm>
            </p:grpSpPr>
            <p:sp>
              <p:nvSpPr>
                <p:cNvPr id="267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74" name="Group 2673"/>
              <p:cNvGrpSpPr/>
              <p:nvPr/>
            </p:nvGrpSpPr>
            <p:grpSpPr>
              <a:xfrm flipV="1">
                <a:off x="7122241" y="4896657"/>
                <a:ext cx="76200" cy="48768"/>
                <a:chOff x="1233488" y="2803525"/>
                <a:chExt cx="728663" cy="309563"/>
              </a:xfrm>
            </p:grpSpPr>
            <p:sp>
              <p:nvSpPr>
                <p:cNvPr id="267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77" name="Group 2676"/>
              <p:cNvGrpSpPr/>
              <p:nvPr/>
            </p:nvGrpSpPr>
            <p:grpSpPr>
              <a:xfrm flipV="1">
                <a:off x="7176391" y="5019958"/>
                <a:ext cx="76200" cy="48768"/>
                <a:chOff x="1233488" y="2803525"/>
                <a:chExt cx="728663" cy="309563"/>
              </a:xfrm>
            </p:grpSpPr>
            <p:sp>
              <p:nvSpPr>
                <p:cNvPr id="267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2681" name="Group 2680"/>
            <p:cNvGrpSpPr/>
            <p:nvPr/>
          </p:nvGrpSpPr>
          <p:grpSpPr>
            <a:xfrm flipV="1">
              <a:off x="5105400" y="2405700"/>
              <a:ext cx="1136197" cy="552246"/>
              <a:chOff x="19551" y="4645730"/>
              <a:chExt cx="1136197" cy="552246"/>
            </a:xfrm>
          </p:grpSpPr>
          <p:grpSp>
            <p:nvGrpSpPr>
              <p:cNvPr id="2841" name="Group 2840"/>
              <p:cNvGrpSpPr/>
              <p:nvPr/>
            </p:nvGrpSpPr>
            <p:grpSpPr>
              <a:xfrm>
                <a:off x="1040202" y="4921852"/>
                <a:ext cx="76200" cy="48768"/>
                <a:chOff x="1233488" y="2803525"/>
                <a:chExt cx="728663" cy="309563"/>
              </a:xfrm>
            </p:grpSpPr>
            <p:sp>
              <p:nvSpPr>
                <p:cNvPr id="291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1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42" name="Group 2841"/>
              <p:cNvGrpSpPr/>
              <p:nvPr/>
            </p:nvGrpSpPr>
            <p:grpSpPr>
              <a:xfrm>
                <a:off x="1079548" y="4740979"/>
                <a:ext cx="76200" cy="48768"/>
                <a:chOff x="1233488" y="2803525"/>
                <a:chExt cx="728663" cy="309563"/>
              </a:xfrm>
            </p:grpSpPr>
            <p:sp>
              <p:nvSpPr>
                <p:cNvPr id="291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1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43" name="Group 2842"/>
              <p:cNvGrpSpPr/>
              <p:nvPr/>
            </p:nvGrpSpPr>
            <p:grpSpPr>
              <a:xfrm>
                <a:off x="1041444" y="5103228"/>
                <a:ext cx="76200" cy="48768"/>
                <a:chOff x="1233488" y="2803525"/>
                <a:chExt cx="728663" cy="309563"/>
              </a:xfrm>
            </p:grpSpPr>
            <p:sp>
              <p:nvSpPr>
                <p:cNvPr id="291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1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44" name="Group 2843"/>
              <p:cNvGrpSpPr/>
              <p:nvPr/>
            </p:nvGrpSpPr>
            <p:grpSpPr>
              <a:xfrm>
                <a:off x="410982" y="4725634"/>
                <a:ext cx="274320" cy="182880"/>
                <a:chOff x="3330321" y="3388614"/>
                <a:chExt cx="274320" cy="182880"/>
              </a:xfrm>
            </p:grpSpPr>
            <p:grpSp>
              <p:nvGrpSpPr>
                <p:cNvPr id="2894" name="Group 2893"/>
                <p:cNvGrpSpPr/>
                <p:nvPr/>
              </p:nvGrpSpPr>
              <p:grpSpPr>
                <a:xfrm>
                  <a:off x="3352800" y="3505201"/>
                  <a:ext cx="76200" cy="48768"/>
                  <a:chOff x="1233488" y="2803525"/>
                  <a:chExt cx="728663" cy="309563"/>
                </a:xfrm>
              </p:grpSpPr>
              <p:sp>
                <p:nvSpPr>
                  <p:cNvPr id="291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1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95" name="Group 2894"/>
                <p:cNvGrpSpPr/>
                <p:nvPr/>
              </p:nvGrpSpPr>
              <p:grpSpPr>
                <a:xfrm>
                  <a:off x="3429000" y="3505200"/>
                  <a:ext cx="76200" cy="48768"/>
                  <a:chOff x="1233488" y="2803525"/>
                  <a:chExt cx="728663" cy="309563"/>
                </a:xfrm>
              </p:grpSpPr>
              <p:sp>
                <p:nvSpPr>
                  <p:cNvPr id="29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96" name="Group 2895"/>
                <p:cNvGrpSpPr/>
                <p:nvPr/>
              </p:nvGrpSpPr>
              <p:grpSpPr>
                <a:xfrm>
                  <a:off x="3429000" y="3406902"/>
                  <a:ext cx="76200" cy="48768"/>
                  <a:chOff x="1233488" y="2803525"/>
                  <a:chExt cx="728663" cy="309563"/>
                </a:xfrm>
              </p:grpSpPr>
              <p:sp>
                <p:nvSpPr>
                  <p:cNvPr id="290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0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97" name="Group 2896"/>
                <p:cNvGrpSpPr/>
                <p:nvPr/>
              </p:nvGrpSpPr>
              <p:grpSpPr>
                <a:xfrm>
                  <a:off x="3505200" y="3505200"/>
                  <a:ext cx="76200" cy="48768"/>
                  <a:chOff x="1233488" y="2803525"/>
                  <a:chExt cx="728663" cy="309563"/>
                </a:xfrm>
              </p:grpSpPr>
              <p:sp>
                <p:nvSpPr>
                  <p:cNvPr id="290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0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98" name="Group 2897"/>
                <p:cNvGrpSpPr/>
                <p:nvPr/>
              </p:nvGrpSpPr>
              <p:grpSpPr>
                <a:xfrm>
                  <a:off x="3390896" y="3456432"/>
                  <a:ext cx="76200" cy="48768"/>
                  <a:chOff x="1233488" y="2803525"/>
                  <a:chExt cx="728663" cy="309563"/>
                </a:xfrm>
              </p:grpSpPr>
              <p:sp>
                <p:nvSpPr>
                  <p:cNvPr id="290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0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99" name="Group 2898"/>
                <p:cNvGrpSpPr/>
                <p:nvPr/>
              </p:nvGrpSpPr>
              <p:grpSpPr>
                <a:xfrm>
                  <a:off x="3467096" y="3456432"/>
                  <a:ext cx="76200" cy="48768"/>
                  <a:chOff x="1233488" y="2803525"/>
                  <a:chExt cx="728663" cy="309563"/>
                </a:xfrm>
              </p:grpSpPr>
              <p:sp>
                <p:nvSpPr>
                  <p:cNvPr id="290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0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900" name="Rectangle 2899"/>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01" name="Rectangle 2900"/>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845" name="Group 2844"/>
              <p:cNvGrpSpPr/>
              <p:nvPr/>
            </p:nvGrpSpPr>
            <p:grpSpPr>
              <a:xfrm>
                <a:off x="416077" y="4972012"/>
                <a:ext cx="274320" cy="182880"/>
                <a:chOff x="3330321" y="3388614"/>
                <a:chExt cx="274320" cy="182880"/>
              </a:xfrm>
            </p:grpSpPr>
            <p:grpSp>
              <p:nvGrpSpPr>
                <p:cNvPr id="2874" name="Group 2873"/>
                <p:cNvGrpSpPr/>
                <p:nvPr/>
              </p:nvGrpSpPr>
              <p:grpSpPr>
                <a:xfrm>
                  <a:off x="3352800" y="3505201"/>
                  <a:ext cx="76200" cy="48768"/>
                  <a:chOff x="1233488" y="2803525"/>
                  <a:chExt cx="728663" cy="309563"/>
                </a:xfrm>
              </p:grpSpPr>
              <p:sp>
                <p:nvSpPr>
                  <p:cNvPr id="289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9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75" name="Group 2874"/>
                <p:cNvGrpSpPr/>
                <p:nvPr/>
              </p:nvGrpSpPr>
              <p:grpSpPr>
                <a:xfrm>
                  <a:off x="3429000" y="3505200"/>
                  <a:ext cx="76200" cy="48768"/>
                  <a:chOff x="1233488" y="2803525"/>
                  <a:chExt cx="728663" cy="309563"/>
                </a:xfrm>
              </p:grpSpPr>
              <p:sp>
                <p:nvSpPr>
                  <p:cNvPr id="289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9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76" name="Group 2875"/>
                <p:cNvGrpSpPr/>
                <p:nvPr/>
              </p:nvGrpSpPr>
              <p:grpSpPr>
                <a:xfrm>
                  <a:off x="3429000" y="3406902"/>
                  <a:ext cx="76200" cy="48768"/>
                  <a:chOff x="1233488" y="2803525"/>
                  <a:chExt cx="728663" cy="309563"/>
                </a:xfrm>
              </p:grpSpPr>
              <p:sp>
                <p:nvSpPr>
                  <p:cNvPr id="288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8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77" name="Group 2876"/>
                <p:cNvGrpSpPr/>
                <p:nvPr/>
              </p:nvGrpSpPr>
              <p:grpSpPr>
                <a:xfrm>
                  <a:off x="3505200" y="3505200"/>
                  <a:ext cx="76200" cy="48768"/>
                  <a:chOff x="1233488" y="2803525"/>
                  <a:chExt cx="728663" cy="309563"/>
                </a:xfrm>
              </p:grpSpPr>
              <p:sp>
                <p:nvSpPr>
                  <p:cNvPr id="288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8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78" name="Group 2877"/>
                <p:cNvGrpSpPr/>
                <p:nvPr/>
              </p:nvGrpSpPr>
              <p:grpSpPr>
                <a:xfrm>
                  <a:off x="3390896" y="3456432"/>
                  <a:ext cx="76200" cy="48768"/>
                  <a:chOff x="1233488" y="2803525"/>
                  <a:chExt cx="728663" cy="309563"/>
                </a:xfrm>
              </p:grpSpPr>
              <p:sp>
                <p:nvSpPr>
                  <p:cNvPr id="288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8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79" name="Group 2878"/>
                <p:cNvGrpSpPr/>
                <p:nvPr/>
              </p:nvGrpSpPr>
              <p:grpSpPr>
                <a:xfrm>
                  <a:off x="3467096" y="3456432"/>
                  <a:ext cx="76200" cy="48768"/>
                  <a:chOff x="1233488" y="2803525"/>
                  <a:chExt cx="728663" cy="309563"/>
                </a:xfrm>
              </p:grpSpPr>
              <p:sp>
                <p:nvSpPr>
                  <p:cNvPr id="288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8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880" name="Rectangle 2879"/>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81" name="Rectangle 2880"/>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846" name="Rectangle 2845"/>
              <p:cNvSpPr/>
              <p:nvPr/>
            </p:nvSpPr>
            <p:spPr>
              <a:xfrm>
                <a:off x="255984" y="4645730"/>
                <a:ext cx="681696" cy="55224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847" name="Group 2846"/>
              <p:cNvGrpSpPr/>
              <p:nvPr/>
            </p:nvGrpSpPr>
            <p:grpSpPr>
              <a:xfrm>
                <a:off x="280096" y="4789642"/>
                <a:ext cx="76200" cy="48768"/>
                <a:chOff x="1233488" y="2803525"/>
                <a:chExt cx="728663" cy="309563"/>
              </a:xfrm>
            </p:grpSpPr>
            <p:sp>
              <p:nvSpPr>
                <p:cNvPr id="287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7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48" name="Group 2847"/>
              <p:cNvGrpSpPr/>
              <p:nvPr/>
            </p:nvGrpSpPr>
            <p:grpSpPr>
              <a:xfrm>
                <a:off x="712377" y="4838410"/>
                <a:ext cx="76200" cy="48768"/>
                <a:chOff x="1233488" y="2803525"/>
                <a:chExt cx="728663" cy="309563"/>
              </a:xfrm>
            </p:grpSpPr>
            <p:sp>
              <p:nvSpPr>
                <p:cNvPr id="28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49" name="Group 2848"/>
              <p:cNvGrpSpPr/>
              <p:nvPr/>
            </p:nvGrpSpPr>
            <p:grpSpPr>
              <a:xfrm>
                <a:off x="765280" y="5025100"/>
                <a:ext cx="76200" cy="48768"/>
                <a:chOff x="1233488" y="2803525"/>
                <a:chExt cx="728663" cy="309563"/>
              </a:xfrm>
            </p:grpSpPr>
            <p:sp>
              <p:nvSpPr>
                <p:cNvPr id="286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6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50" name="Group 2849"/>
              <p:cNvGrpSpPr/>
              <p:nvPr/>
            </p:nvGrpSpPr>
            <p:grpSpPr>
              <a:xfrm>
                <a:off x="99480" y="4956670"/>
                <a:ext cx="76200" cy="48768"/>
                <a:chOff x="1233488" y="2803525"/>
                <a:chExt cx="728663" cy="309563"/>
              </a:xfrm>
            </p:grpSpPr>
            <p:sp>
              <p:nvSpPr>
                <p:cNvPr id="286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6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51" name="Group 2850"/>
              <p:cNvGrpSpPr/>
              <p:nvPr/>
            </p:nvGrpSpPr>
            <p:grpSpPr>
              <a:xfrm>
                <a:off x="807264" y="4908514"/>
                <a:ext cx="76200" cy="48768"/>
                <a:chOff x="1233488" y="2803525"/>
                <a:chExt cx="728663" cy="309563"/>
              </a:xfrm>
            </p:grpSpPr>
            <p:sp>
              <p:nvSpPr>
                <p:cNvPr id="286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6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52" name="Group 2851"/>
              <p:cNvGrpSpPr/>
              <p:nvPr/>
            </p:nvGrpSpPr>
            <p:grpSpPr>
              <a:xfrm>
                <a:off x="61380" y="4720570"/>
                <a:ext cx="76200" cy="48768"/>
                <a:chOff x="1233488" y="2803525"/>
                <a:chExt cx="728663" cy="309563"/>
              </a:xfrm>
            </p:grpSpPr>
            <p:sp>
              <p:nvSpPr>
                <p:cNvPr id="286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6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53" name="Group 2852"/>
              <p:cNvGrpSpPr/>
              <p:nvPr/>
            </p:nvGrpSpPr>
            <p:grpSpPr>
              <a:xfrm>
                <a:off x="19551" y="4872970"/>
                <a:ext cx="76200" cy="48768"/>
                <a:chOff x="1233488" y="2803525"/>
                <a:chExt cx="728663" cy="309563"/>
              </a:xfrm>
            </p:grpSpPr>
            <p:sp>
              <p:nvSpPr>
                <p:cNvPr id="28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54" name="Group 2853"/>
              <p:cNvGrpSpPr/>
              <p:nvPr/>
            </p:nvGrpSpPr>
            <p:grpSpPr>
              <a:xfrm>
                <a:off x="322034" y="5025100"/>
                <a:ext cx="76200" cy="48768"/>
                <a:chOff x="1233488" y="2803525"/>
                <a:chExt cx="728663" cy="309563"/>
              </a:xfrm>
            </p:grpSpPr>
            <p:sp>
              <p:nvSpPr>
                <p:cNvPr id="285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5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55" name="Group 2854"/>
              <p:cNvGrpSpPr/>
              <p:nvPr/>
            </p:nvGrpSpPr>
            <p:grpSpPr>
              <a:xfrm>
                <a:off x="62516" y="5074252"/>
                <a:ext cx="76200" cy="48768"/>
                <a:chOff x="1233488" y="2803525"/>
                <a:chExt cx="728663" cy="309563"/>
              </a:xfrm>
            </p:grpSpPr>
            <p:sp>
              <p:nvSpPr>
                <p:cNvPr id="285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5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2762" name="Group 2761"/>
            <p:cNvGrpSpPr/>
            <p:nvPr/>
          </p:nvGrpSpPr>
          <p:grpSpPr>
            <a:xfrm>
              <a:off x="8398784" y="2651823"/>
              <a:ext cx="76200" cy="48768"/>
              <a:chOff x="1233488" y="2803525"/>
              <a:chExt cx="728663" cy="309563"/>
            </a:xfrm>
          </p:grpSpPr>
          <p:sp>
            <p:nvSpPr>
              <p:cNvPr id="283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4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63" name="Group 2762"/>
            <p:cNvGrpSpPr/>
            <p:nvPr/>
          </p:nvGrpSpPr>
          <p:grpSpPr>
            <a:xfrm>
              <a:off x="8438130" y="2470950"/>
              <a:ext cx="76200" cy="48768"/>
              <a:chOff x="1233488" y="2803525"/>
              <a:chExt cx="728663" cy="309563"/>
            </a:xfrm>
          </p:grpSpPr>
          <p:sp>
            <p:nvSpPr>
              <p:cNvPr id="283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3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64" name="Group 2763"/>
            <p:cNvGrpSpPr/>
            <p:nvPr/>
          </p:nvGrpSpPr>
          <p:grpSpPr>
            <a:xfrm>
              <a:off x="8400026" y="2833199"/>
              <a:ext cx="76200" cy="48768"/>
              <a:chOff x="1233488" y="2803525"/>
              <a:chExt cx="728663" cy="309563"/>
            </a:xfrm>
          </p:grpSpPr>
          <p:sp>
            <p:nvSpPr>
              <p:cNvPr id="283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3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65" name="Group 2764"/>
            <p:cNvGrpSpPr/>
            <p:nvPr/>
          </p:nvGrpSpPr>
          <p:grpSpPr>
            <a:xfrm>
              <a:off x="7848600" y="2455605"/>
              <a:ext cx="274320" cy="182880"/>
              <a:chOff x="3330321" y="3388614"/>
              <a:chExt cx="274320" cy="182880"/>
            </a:xfrm>
          </p:grpSpPr>
          <p:grpSp>
            <p:nvGrpSpPr>
              <p:cNvPr id="2815" name="Group 2814"/>
              <p:cNvGrpSpPr/>
              <p:nvPr/>
            </p:nvGrpSpPr>
            <p:grpSpPr>
              <a:xfrm>
                <a:off x="3352800" y="3505201"/>
                <a:ext cx="76200" cy="48768"/>
                <a:chOff x="1233488" y="2803525"/>
                <a:chExt cx="728663" cy="309563"/>
              </a:xfrm>
            </p:grpSpPr>
            <p:sp>
              <p:nvSpPr>
                <p:cNvPr id="283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3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16" name="Group 2815"/>
              <p:cNvGrpSpPr/>
              <p:nvPr/>
            </p:nvGrpSpPr>
            <p:grpSpPr>
              <a:xfrm>
                <a:off x="3429000" y="3505200"/>
                <a:ext cx="76200" cy="48768"/>
                <a:chOff x="1233488" y="2803525"/>
                <a:chExt cx="728663" cy="309563"/>
              </a:xfrm>
            </p:grpSpPr>
            <p:sp>
              <p:nvSpPr>
                <p:cNvPr id="283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3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17" name="Group 2816"/>
              <p:cNvGrpSpPr/>
              <p:nvPr/>
            </p:nvGrpSpPr>
            <p:grpSpPr>
              <a:xfrm>
                <a:off x="3429000" y="3406902"/>
                <a:ext cx="76200" cy="48768"/>
                <a:chOff x="1233488" y="2803525"/>
                <a:chExt cx="728663" cy="309563"/>
              </a:xfrm>
            </p:grpSpPr>
            <p:sp>
              <p:nvSpPr>
                <p:cNvPr id="282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3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18" name="Group 2817"/>
              <p:cNvGrpSpPr/>
              <p:nvPr/>
            </p:nvGrpSpPr>
            <p:grpSpPr>
              <a:xfrm>
                <a:off x="3505200" y="3505200"/>
                <a:ext cx="76200" cy="48768"/>
                <a:chOff x="1233488" y="2803525"/>
                <a:chExt cx="728663" cy="309563"/>
              </a:xfrm>
            </p:grpSpPr>
            <p:sp>
              <p:nvSpPr>
                <p:cNvPr id="282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2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19" name="Group 2818"/>
              <p:cNvGrpSpPr/>
              <p:nvPr/>
            </p:nvGrpSpPr>
            <p:grpSpPr>
              <a:xfrm>
                <a:off x="3390896" y="3456432"/>
                <a:ext cx="76200" cy="48768"/>
                <a:chOff x="1233488" y="2803525"/>
                <a:chExt cx="728663" cy="309563"/>
              </a:xfrm>
            </p:grpSpPr>
            <p:sp>
              <p:nvSpPr>
                <p:cNvPr id="282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2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20" name="Group 2819"/>
              <p:cNvGrpSpPr/>
              <p:nvPr/>
            </p:nvGrpSpPr>
            <p:grpSpPr>
              <a:xfrm>
                <a:off x="3467096" y="3456432"/>
                <a:ext cx="76200" cy="48768"/>
                <a:chOff x="1233488" y="2803525"/>
                <a:chExt cx="728663" cy="309563"/>
              </a:xfrm>
            </p:grpSpPr>
            <p:sp>
              <p:nvSpPr>
                <p:cNvPr id="282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2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821" name="Rectangle 2820"/>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2" name="Rectangle 2821"/>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766" name="Group 2765"/>
            <p:cNvGrpSpPr/>
            <p:nvPr/>
          </p:nvGrpSpPr>
          <p:grpSpPr>
            <a:xfrm>
              <a:off x="7774659" y="2701983"/>
              <a:ext cx="274320" cy="182880"/>
              <a:chOff x="3330321" y="3388614"/>
              <a:chExt cx="274320" cy="182880"/>
            </a:xfrm>
          </p:grpSpPr>
          <p:grpSp>
            <p:nvGrpSpPr>
              <p:cNvPr id="2795" name="Group 2794"/>
              <p:cNvGrpSpPr/>
              <p:nvPr/>
            </p:nvGrpSpPr>
            <p:grpSpPr>
              <a:xfrm>
                <a:off x="3352800" y="3505201"/>
                <a:ext cx="76200" cy="48768"/>
                <a:chOff x="1233488" y="2803525"/>
                <a:chExt cx="728663" cy="309563"/>
              </a:xfrm>
            </p:grpSpPr>
            <p:sp>
              <p:nvSpPr>
                <p:cNvPr id="281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1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96" name="Group 2795"/>
              <p:cNvGrpSpPr/>
              <p:nvPr/>
            </p:nvGrpSpPr>
            <p:grpSpPr>
              <a:xfrm>
                <a:off x="3429000" y="3505200"/>
                <a:ext cx="76200" cy="48768"/>
                <a:chOff x="1233488" y="2803525"/>
                <a:chExt cx="728663" cy="309563"/>
              </a:xfrm>
            </p:grpSpPr>
            <p:sp>
              <p:nvSpPr>
                <p:cNvPr id="281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1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97" name="Group 2796"/>
              <p:cNvGrpSpPr/>
              <p:nvPr/>
            </p:nvGrpSpPr>
            <p:grpSpPr>
              <a:xfrm>
                <a:off x="3429000" y="3406902"/>
                <a:ext cx="76200" cy="48768"/>
                <a:chOff x="1233488" y="2803525"/>
                <a:chExt cx="728663" cy="309563"/>
              </a:xfrm>
            </p:grpSpPr>
            <p:sp>
              <p:nvSpPr>
                <p:cNvPr id="280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1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98" name="Group 2797"/>
              <p:cNvGrpSpPr/>
              <p:nvPr/>
            </p:nvGrpSpPr>
            <p:grpSpPr>
              <a:xfrm>
                <a:off x="3505200" y="3505200"/>
                <a:ext cx="76200" cy="48768"/>
                <a:chOff x="1233488" y="2803525"/>
                <a:chExt cx="728663" cy="309563"/>
              </a:xfrm>
            </p:grpSpPr>
            <p:sp>
              <p:nvSpPr>
                <p:cNvPr id="280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0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99" name="Group 2798"/>
              <p:cNvGrpSpPr/>
              <p:nvPr/>
            </p:nvGrpSpPr>
            <p:grpSpPr>
              <a:xfrm>
                <a:off x="3390896" y="3456432"/>
                <a:ext cx="76200" cy="48768"/>
                <a:chOff x="1233488" y="2803525"/>
                <a:chExt cx="728663" cy="309563"/>
              </a:xfrm>
            </p:grpSpPr>
            <p:sp>
              <p:nvSpPr>
                <p:cNvPr id="280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0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00" name="Group 2799"/>
              <p:cNvGrpSpPr/>
              <p:nvPr/>
            </p:nvGrpSpPr>
            <p:grpSpPr>
              <a:xfrm>
                <a:off x="3467096" y="3456432"/>
                <a:ext cx="76200" cy="48768"/>
                <a:chOff x="1233488" y="2803525"/>
                <a:chExt cx="728663" cy="309563"/>
              </a:xfrm>
            </p:grpSpPr>
            <p:sp>
              <p:nvSpPr>
                <p:cNvPr id="280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0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801" name="Rectangle 2800"/>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02" name="Rectangle 2801"/>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767" name="Rectangle 2766"/>
            <p:cNvSpPr/>
            <p:nvPr/>
          </p:nvSpPr>
          <p:spPr>
            <a:xfrm>
              <a:off x="7614566" y="2419554"/>
              <a:ext cx="681696" cy="55224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768" name="Group 2767"/>
            <p:cNvGrpSpPr/>
            <p:nvPr/>
          </p:nvGrpSpPr>
          <p:grpSpPr>
            <a:xfrm>
              <a:off x="7638678" y="2519613"/>
              <a:ext cx="76200" cy="48768"/>
              <a:chOff x="1233488" y="2803525"/>
              <a:chExt cx="728663" cy="309563"/>
            </a:xfrm>
          </p:grpSpPr>
          <p:sp>
            <p:nvSpPr>
              <p:cNvPr id="279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9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69" name="Group 2768"/>
            <p:cNvGrpSpPr/>
            <p:nvPr/>
          </p:nvGrpSpPr>
          <p:grpSpPr>
            <a:xfrm>
              <a:off x="8153400" y="2568381"/>
              <a:ext cx="76200" cy="48768"/>
              <a:chOff x="1233488" y="2803525"/>
              <a:chExt cx="728663" cy="309563"/>
            </a:xfrm>
          </p:grpSpPr>
          <p:sp>
            <p:nvSpPr>
              <p:cNvPr id="279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9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70" name="Group 2769"/>
            <p:cNvGrpSpPr/>
            <p:nvPr/>
          </p:nvGrpSpPr>
          <p:grpSpPr>
            <a:xfrm>
              <a:off x="8123862" y="2755071"/>
              <a:ext cx="76200" cy="48768"/>
              <a:chOff x="1233488" y="2803525"/>
              <a:chExt cx="728663" cy="309563"/>
            </a:xfrm>
          </p:grpSpPr>
          <p:sp>
            <p:nvSpPr>
              <p:cNvPr id="278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9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71" name="Group 2770"/>
            <p:cNvGrpSpPr/>
            <p:nvPr/>
          </p:nvGrpSpPr>
          <p:grpSpPr>
            <a:xfrm>
              <a:off x="7458062" y="2686641"/>
              <a:ext cx="76200" cy="48768"/>
              <a:chOff x="1233488" y="2803525"/>
              <a:chExt cx="728663" cy="309563"/>
            </a:xfrm>
          </p:grpSpPr>
          <p:sp>
            <p:nvSpPr>
              <p:cNvPr id="278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8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72" name="Group 2771"/>
            <p:cNvGrpSpPr/>
            <p:nvPr/>
          </p:nvGrpSpPr>
          <p:grpSpPr>
            <a:xfrm>
              <a:off x="8165846" y="2638485"/>
              <a:ext cx="76200" cy="48768"/>
              <a:chOff x="1233488" y="2803525"/>
              <a:chExt cx="728663" cy="309563"/>
            </a:xfrm>
          </p:grpSpPr>
          <p:sp>
            <p:nvSpPr>
              <p:cNvPr id="278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8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73" name="Group 2772"/>
            <p:cNvGrpSpPr/>
            <p:nvPr/>
          </p:nvGrpSpPr>
          <p:grpSpPr>
            <a:xfrm>
              <a:off x="7419962" y="2450541"/>
              <a:ext cx="76200" cy="48768"/>
              <a:chOff x="1233488" y="2803525"/>
              <a:chExt cx="728663" cy="309563"/>
            </a:xfrm>
          </p:grpSpPr>
          <p:sp>
            <p:nvSpPr>
              <p:cNvPr id="278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8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74" name="Group 2773"/>
            <p:cNvGrpSpPr/>
            <p:nvPr/>
          </p:nvGrpSpPr>
          <p:grpSpPr>
            <a:xfrm>
              <a:off x="7378133" y="2602941"/>
              <a:ext cx="76200" cy="48768"/>
              <a:chOff x="1233488" y="2803525"/>
              <a:chExt cx="728663" cy="309563"/>
            </a:xfrm>
          </p:grpSpPr>
          <p:sp>
            <p:nvSpPr>
              <p:cNvPr id="278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8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75" name="Group 2774"/>
            <p:cNvGrpSpPr/>
            <p:nvPr/>
          </p:nvGrpSpPr>
          <p:grpSpPr>
            <a:xfrm>
              <a:off x="7680616" y="2755071"/>
              <a:ext cx="76200" cy="48768"/>
              <a:chOff x="1233488" y="2803525"/>
              <a:chExt cx="728663" cy="309563"/>
            </a:xfrm>
          </p:grpSpPr>
          <p:sp>
            <p:nvSpPr>
              <p:cNvPr id="277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8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76" name="Group 2775"/>
            <p:cNvGrpSpPr/>
            <p:nvPr/>
          </p:nvGrpSpPr>
          <p:grpSpPr>
            <a:xfrm>
              <a:off x="7421098" y="2804223"/>
              <a:ext cx="76200" cy="48768"/>
              <a:chOff x="1233488" y="2803525"/>
              <a:chExt cx="728663" cy="309563"/>
            </a:xfrm>
          </p:grpSpPr>
          <p:sp>
            <p:nvSpPr>
              <p:cNvPr id="277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7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83" name="Group 2682"/>
            <p:cNvGrpSpPr/>
            <p:nvPr/>
          </p:nvGrpSpPr>
          <p:grpSpPr>
            <a:xfrm flipV="1">
              <a:off x="6328353" y="2712783"/>
              <a:ext cx="274320" cy="182880"/>
              <a:chOff x="3330321" y="3388614"/>
              <a:chExt cx="274320" cy="182880"/>
            </a:xfrm>
          </p:grpSpPr>
          <p:grpSp>
            <p:nvGrpSpPr>
              <p:cNvPr id="2742" name="Group 2741"/>
              <p:cNvGrpSpPr/>
              <p:nvPr/>
            </p:nvGrpSpPr>
            <p:grpSpPr>
              <a:xfrm>
                <a:off x="3352800" y="3505201"/>
                <a:ext cx="76200" cy="48768"/>
                <a:chOff x="1233488" y="2803525"/>
                <a:chExt cx="728663" cy="309563"/>
              </a:xfrm>
            </p:grpSpPr>
            <p:sp>
              <p:nvSpPr>
                <p:cNvPr id="27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43" name="Group 2742"/>
              <p:cNvGrpSpPr/>
              <p:nvPr/>
            </p:nvGrpSpPr>
            <p:grpSpPr>
              <a:xfrm>
                <a:off x="3429000" y="3505200"/>
                <a:ext cx="76200" cy="48768"/>
                <a:chOff x="1233488" y="2803525"/>
                <a:chExt cx="728663" cy="309563"/>
              </a:xfrm>
            </p:grpSpPr>
            <p:sp>
              <p:nvSpPr>
                <p:cNvPr id="275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5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44" name="Group 2743"/>
              <p:cNvGrpSpPr/>
              <p:nvPr/>
            </p:nvGrpSpPr>
            <p:grpSpPr>
              <a:xfrm>
                <a:off x="3429000" y="3406902"/>
                <a:ext cx="76200" cy="48768"/>
                <a:chOff x="1233488" y="2803525"/>
                <a:chExt cx="728663" cy="309563"/>
              </a:xfrm>
            </p:grpSpPr>
            <p:sp>
              <p:nvSpPr>
                <p:cNvPr id="275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5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45" name="Group 2744"/>
              <p:cNvGrpSpPr/>
              <p:nvPr/>
            </p:nvGrpSpPr>
            <p:grpSpPr>
              <a:xfrm>
                <a:off x="3505200" y="3505200"/>
                <a:ext cx="76200" cy="48768"/>
                <a:chOff x="1233488" y="2803525"/>
                <a:chExt cx="728663" cy="309563"/>
              </a:xfrm>
            </p:grpSpPr>
            <p:sp>
              <p:nvSpPr>
                <p:cNvPr id="275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5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46" name="Group 2745"/>
              <p:cNvGrpSpPr/>
              <p:nvPr/>
            </p:nvGrpSpPr>
            <p:grpSpPr>
              <a:xfrm>
                <a:off x="3390896" y="3456432"/>
                <a:ext cx="76200" cy="48768"/>
                <a:chOff x="1233488" y="2803525"/>
                <a:chExt cx="728663" cy="309563"/>
              </a:xfrm>
            </p:grpSpPr>
            <p:sp>
              <p:nvSpPr>
                <p:cNvPr id="275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5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47" name="Group 2746"/>
              <p:cNvGrpSpPr/>
              <p:nvPr/>
            </p:nvGrpSpPr>
            <p:grpSpPr>
              <a:xfrm>
                <a:off x="3467096" y="3456432"/>
                <a:ext cx="76200" cy="48768"/>
                <a:chOff x="1233488" y="2803525"/>
                <a:chExt cx="728663" cy="309563"/>
              </a:xfrm>
            </p:grpSpPr>
            <p:sp>
              <p:nvSpPr>
                <p:cNvPr id="27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748" name="Rectangle 274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49" name="Rectangle 274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684" name="Group 2683"/>
            <p:cNvGrpSpPr/>
            <p:nvPr/>
          </p:nvGrpSpPr>
          <p:grpSpPr>
            <a:xfrm>
              <a:off x="7021192" y="2719753"/>
              <a:ext cx="274320" cy="182880"/>
              <a:chOff x="3330321" y="3388614"/>
              <a:chExt cx="274320" cy="182880"/>
            </a:xfrm>
          </p:grpSpPr>
          <p:grpSp>
            <p:nvGrpSpPr>
              <p:cNvPr id="2722" name="Group 2721"/>
              <p:cNvGrpSpPr/>
              <p:nvPr/>
            </p:nvGrpSpPr>
            <p:grpSpPr>
              <a:xfrm>
                <a:off x="3352800" y="3505201"/>
                <a:ext cx="76200" cy="48768"/>
                <a:chOff x="1233488" y="2803525"/>
                <a:chExt cx="728663" cy="309563"/>
              </a:xfrm>
            </p:grpSpPr>
            <p:sp>
              <p:nvSpPr>
                <p:cNvPr id="27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23" name="Group 2722"/>
              <p:cNvGrpSpPr/>
              <p:nvPr/>
            </p:nvGrpSpPr>
            <p:grpSpPr>
              <a:xfrm>
                <a:off x="3429000" y="3505200"/>
                <a:ext cx="76200" cy="48768"/>
                <a:chOff x="1233488" y="2803525"/>
                <a:chExt cx="728663" cy="309563"/>
              </a:xfrm>
            </p:grpSpPr>
            <p:sp>
              <p:nvSpPr>
                <p:cNvPr id="273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3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24" name="Group 2723"/>
              <p:cNvGrpSpPr/>
              <p:nvPr/>
            </p:nvGrpSpPr>
            <p:grpSpPr>
              <a:xfrm>
                <a:off x="3429000" y="3406902"/>
                <a:ext cx="76200" cy="48768"/>
                <a:chOff x="1233488" y="2803525"/>
                <a:chExt cx="728663" cy="309563"/>
              </a:xfrm>
            </p:grpSpPr>
            <p:sp>
              <p:nvSpPr>
                <p:cNvPr id="273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3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25" name="Group 2724"/>
              <p:cNvGrpSpPr/>
              <p:nvPr/>
            </p:nvGrpSpPr>
            <p:grpSpPr>
              <a:xfrm>
                <a:off x="3505200" y="3505200"/>
                <a:ext cx="76200" cy="48768"/>
                <a:chOff x="1233488" y="2803525"/>
                <a:chExt cx="728663" cy="309563"/>
              </a:xfrm>
            </p:grpSpPr>
            <p:sp>
              <p:nvSpPr>
                <p:cNvPr id="273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3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26" name="Group 2725"/>
              <p:cNvGrpSpPr/>
              <p:nvPr/>
            </p:nvGrpSpPr>
            <p:grpSpPr>
              <a:xfrm>
                <a:off x="3390896" y="3456432"/>
                <a:ext cx="76200" cy="48768"/>
                <a:chOff x="1233488" y="2803525"/>
                <a:chExt cx="728663" cy="309563"/>
              </a:xfrm>
            </p:grpSpPr>
            <p:sp>
              <p:nvSpPr>
                <p:cNvPr id="273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3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27" name="Group 2726"/>
              <p:cNvGrpSpPr/>
              <p:nvPr/>
            </p:nvGrpSpPr>
            <p:grpSpPr>
              <a:xfrm>
                <a:off x="3467096" y="3456432"/>
                <a:ext cx="76200" cy="48768"/>
                <a:chOff x="1233488" y="2803525"/>
                <a:chExt cx="728663" cy="309563"/>
              </a:xfrm>
            </p:grpSpPr>
            <p:sp>
              <p:nvSpPr>
                <p:cNvPr id="273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3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728" name="Rectangle 272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29" name="Rectangle 272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268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39513" y="2800002"/>
              <a:ext cx="85725" cy="55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686" name="Group 2685"/>
            <p:cNvGrpSpPr/>
            <p:nvPr/>
          </p:nvGrpSpPr>
          <p:grpSpPr>
            <a:xfrm>
              <a:off x="6702343" y="2560320"/>
              <a:ext cx="274320" cy="182880"/>
              <a:chOff x="3330321" y="3388614"/>
              <a:chExt cx="274320" cy="182880"/>
            </a:xfrm>
          </p:grpSpPr>
          <p:grpSp>
            <p:nvGrpSpPr>
              <p:cNvPr id="2702" name="Group 2701"/>
              <p:cNvGrpSpPr/>
              <p:nvPr/>
            </p:nvGrpSpPr>
            <p:grpSpPr>
              <a:xfrm>
                <a:off x="3352800" y="3505201"/>
                <a:ext cx="76200" cy="48768"/>
                <a:chOff x="1233488" y="2803525"/>
                <a:chExt cx="728663" cy="309563"/>
              </a:xfrm>
            </p:grpSpPr>
            <p:sp>
              <p:nvSpPr>
                <p:cNvPr id="27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03" name="Group 2702"/>
              <p:cNvGrpSpPr/>
              <p:nvPr/>
            </p:nvGrpSpPr>
            <p:grpSpPr>
              <a:xfrm>
                <a:off x="3429000" y="3505200"/>
                <a:ext cx="76200" cy="48768"/>
                <a:chOff x="1233488" y="2803525"/>
                <a:chExt cx="728663" cy="309563"/>
              </a:xfrm>
            </p:grpSpPr>
            <p:sp>
              <p:nvSpPr>
                <p:cNvPr id="271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1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04" name="Group 2703"/>
              <p:cNvGrpSpPr/>
              <p:nvPr/>
            </p:nvGrpSpPr>
            <p:grpSpPr>
              <a:xfrm>
                <a:off x="3429000" y="3406902"/>
                <a:ext cx="76200" cy="48768"/>
                <a:chOff x="1233488" y="2803525"/>
                <a:chExt cx="728663" cy="309563"/>
              </a:xfrm>
            </p:grpSpPr>
            <p:sp>
              <p:nvSpPr>
                <p:cNvPr id="271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1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05" name="Group 2704"/>
              <p:cNvGrpSpPr/>
              <p:nvPr/>
            </p:nvGrpSpPr>
            <p:grpSpPr>
              <a:xfrm>
                <a:off x="3505200" y="3505200"/>
                <a:ext cx="76200" cy="48768"/>
                <a:chOff x="1233488" y="2803525"/>
                <a:chExt cx="728663" cy="309563"/>
              </a:xfrm>
            </p:grpSpPr>
            <p:sp>
              <p:nvSpPr>
                <p:cNvPr id="271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1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06" name="Group 2705"/>
              <p:cNvGrpSpPr/>
              <p:nvPr/>
            </p:nvGrpSpPr>
            <p:grpSpPr>
              <a:xfrm>
                <a:off x="3390896" y="3456432"/>
                <a:ext cx="76200" cy="48768"/>
                <a:chOff x="1233488" y="2803525"/>
                <a:chExt cx="728663" cy="309563"/>
              </a:xfrm>
            </p:grpSpPr>
            <p:sp>
              <p:nvSpPr>
                <p:cNvPr id="271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1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07" name="Group 2706"/>
              <p:cNvGrpSpPr/>
              <p:nvPr/>
            </p:nvGrpSpPr>
            <p:grpSpPr>
              <a:xfrm>
                <a:off x="3467096" y="3456432"/>
                <a:ext cx="76200" cy="48768"/>
                <a:chOff x="1233488" y="2803525"/>
                <a:chExt cx="728663" cy="309563"/>
              </a:xfrm>
            </p:grpSpPr>
            <p:sp>
              <p:nvSpPr>
                <p:cNvPr id="27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708" name="Rectangle 270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09" name="Rectangle 270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687" name="Group 2686"/>
            <p:cNvGrpSpPr/>
            <p:nvPr/>
          </p:nvGrpSpPr>
          <p:grpSpPr>
            <a:xfrm>
              <a:off x="6338991" y="2618244"/>
              <a:ext cx="76200" cy="48768"/>
              <a:chOff x="1233488" y="2803525"/>
              <a:chExt cx="728663" cy="309563"/>
            </a:xfrm>
          </p:grpSpPr>
          <p:sp>
            <p:nvSpPr>
              <p:cNvPr id="270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0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88" name="Group 2687"/>
            <p:cNvGrpSpPr/>
            <p:nvPr/>
          </p:nvGrpSpPr>
          <p:grpSpPr>
            <a:xfrm>
              <a:off x="6491391" y="2465844"/>
              <a:ext cx="76200" cy="48768"/>
              <a:chOff x="1233488" y="2803525"/>
              <a:chExt cx="728663" cy="309563"/>
            </a:xfrm>
          </p:grpSpPr>
          <p:sp>
            <p:nvSpPr>
              <p:cNvPr id="269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9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89" name="Group 2688"/>
            <p:cNvGrpSpPr/>
            <p:nvPr/>
          </p:nvGrpSpPr>
          <p:grpSpPr>
            <a:xfrm>
              <a:off x="6610810" y="2569476"/>
              <a:ext cx="76200" cy="48768"/>
              <a:chOff x="1233488" y="2803525"/>
              <a:chExt cx="728663" cy="309563"/>
            </a:xfrm>
          </p:grpSpPr>
          <p:sp>
            <p:nvSpPr>
              <p:cNvPr id="269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9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90" name="Group 2689"/>
            <p:cNvGrpSpPr/>
            <p:nvPr/>
          </p:nvGrpSpPr>
          <p:grpSpPr>
            <a:xfrm>
              <a:off x="7108974" y="2554522"/>
              <a:ext cx="76200" cy="48768"/>
              <a:chOff x="1233488" y="2803525"/>
              <a:chExt cx="728663" cy="309563"/>
            </a:xfrm>
          </p:grpSpPr>
          <p:sp>
            <p:nvSpPr>
              <p:cNvPr id="269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9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91" name="Group 2690"/>
            <p:cNvGrpSpPr/>
            <p:nvPr/>
          </p:nvGrpSpPr>
          <p:grpSpPr>
            <a:xfrm>
              <a:off x="7163124" y="2431221"/>
              <a:ext cx="76200" cy="48768"/>
              <a:chOff x="1233488" y="2803525"/>
              <a:chExt cx="728663" cy="309563"/>
            </a:xfrm>
          </p:grpSpPr>
          <p:sp>
            <p:nvSpPr>
              <p:cNvPr id="269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9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20" name="Group 2919"/>
            <p:cNvGrpSpPr/>
            <p:nvPr/>
          </p:nvGrpSpPr>
          <p:grpSpPr>
            <a:xfrm>
              <a:off x="5115272" y="3172597"/>
              <a:ext cx="76200" cy="48768"/>
              <a:chOff x="1233488" y="2803525"/>
              <a:chExt cx="728663" cy="309563"/>
            </a:xfrm>
          </p:grpSpPr>
          <p:sp>
            <p:nvSpPr>
              <p:cNvPr id="292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2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23" name="Group 2922"/>
            <p:cNvGrpSpPr/>
            <p:nvPr/>
          </p:nvGrpSpPr>
          <p:grpSpPr>
            <a:xfrm>
              <a:off x="5128885" y="3422034"/>
              <a:ext cx="76200" cy="48768"/>
              <a:chOff x="1233488" y="2803525"/>
              <a:chExt cx="728663" cy="309563"/>
            </a:xfrm>
          </p:grpSpPr>
          <p:sp>
            <p:nvSpPr>
              <p:cNvPr id="292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2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26" name="Group 2925"/>
            <p:cNvGrpSpPr/>
            <p:nvPr/>
          </p:nvGrpSpPr>
          <p:grpSpPr>
            <a:xfrm>
              <a:off x="5142498" y="3712989"/>
              <a:ext cx="76200" cy="48768"/>
              <a:chOff x="1233488" y="2803525"/>
              <a:chExt cx="728663" cy="309563"/>
            </a:xfrm>
          </p:grpSpPr>
          <p:sp>
            <p:nvSpPr>
              <p:cNvPr id="292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2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29" name="Group 2928"/>
            <p:cNvGrpSpPr/>
            <p:nvPr/>
          </p:nvGrpSpPr>
          <p:grpSpPr>
            <a:xfrm>
              <a:off x="5121740" y="4031404"/>
              <a:ext cx="76200" cy="48768"/>
              <a:chOff x="1233488" y="2803525"/>
              <a:chExt cx="728663" cy="309563"/>
            </a:xfrm>
          </p:grpSpPr>
          <p:sp>
            <p:nvSpPr>
              <p:cNvPr id="293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3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34" name="Group 2933"/>
            <p:cNvGrpSpPr/>
            <p:nvPr/>
          </p:nvGrpSpPr>
          <p:grpSpPr>
            <a:xfrm>
              <a:off x="5085778" y="4315723"/>
              <a:ext cx="76200" cy="48768"/>
              <a:chOff x="1233488" y="2803525"/>
              <a:chExt cx="728663" cy="309563"/>
            </a:xfrm>
          </p:grpSpPr>
          <p:sp>
            <p:nvSpPr>
              <p:cNvPr id="293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3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14" name="Group 13"/>
          <p:cNvGrpSpPr/>
          <p:nvPr/>
        </p:nvGrpSpPr>
        <p:grpSpPr>
          <a:xfrm>
            <a:off x="1345388" y="5256676"/>
            <a:ext cx="1086490" cy="686924"/>
            <a:chOff x="1447800" y="4511699"/>
            <a:chExt cx="1086490" cy="686924"/>
          </a:xfrm>
        </p:grpSpPr>
        <p:grpSp>
          <p:nvGrpSpPr>
            <p:cNvPr id="2175" name="Group 2174"/>
            <p:cNvGrpSpPr/>
            <p:nvPr/>
          </p:nvGrpSpPr>
          <p:grpSpPr>
            <a:xfrm flipV="1">
              <a:off x="2252295" y="4872800"/>
              <a:ext cx="76200" cy="48768"/>
              <a:chOff x="1233488" y="2803525"/>
              <a:chExt cx="728663" cy="309563"/>
            </a:xfrm>
          </p:grpSpPr>
          <p:sp>
            <p:nvSpPr>
              <p:cNvPr id="251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1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76" name="Group 2175"/>
            <p:cNvGrpSpPr/>
            <p:nvPr/>
          </p:nvGrpSpPr>
          <p:grpSpPr>
            <a:xfrm flipV="1">
              <a:off x="2205795" y="4967047"/>
              <a:ext cx="274320" cy="182880"/>
              <a:chOff x="3330321" y="3388614"/>
              <a:chExt cx="274320" cy="182880"/>
            </a:xfrm>
          </p:grpSpPr>
          <p:grpSp>
            <p:nvGrpSpPr>
              <p:cNvPr id="2497" name="Group 2496"/>
              <p:cNvGrpSpPr/>
              <p:nvPr/>
            </p:nvGrpSpPr>
            <p:grpSpPr>
              <a:xfrm>
                <a:off x="3352800" y="3505201"/>
                <a:ext cx="76200" cy="48768"/>
                <a:chOff x="1233488" y="2803525"/>
                <a:chExt cx="728663" cy="309563"/>
              </a:xfrm>
            </p:grpSpPr>
            <p:sp>
              <p:nvSpPr>
                <p:cNvPr id="251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1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98" name="Group 2497"/>
              <p:cNvGrpSpPr/>
              <p:nvPr/>
            </p:nvGrpSpPr>
            <p:grpSpPr>
              <a:xfrm>
                <a:off x="3429000" y="3505200"/>
                <a:ext cx="76200" cy="48768"/>
                <a:chOff x="1233488" y="2803525"/>
                <a:chExt cx="728663" cy="309563"/>
              </a:xfrm>
            </p:grpSpPr>
            <p:sp>
              <p:nvSpPr>
                <p:cNvPr id="251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1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99" name="Group 2498"/>
              <p:cNvGrpSpPr/>
              <p:nvPr/>
            </p:nvGrpSpPr>
            <p:grpSpPr>
              <a:xfrm>
                <a:off x="3429000" y="3406902"/>
                <a:ext cx="76200" cy="48768"/>
                <a:chOff x="1233488" y="2803525"/>
                <a:chExt cx="728663" cy="309563"/>
              </a:xfrm>
            </p:grpSpPr>
            <p:sp>
              <p:nvSpPr>
                <p:cNvPr id="251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1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00" name="Group 2499"/>
              <p:cNvGrpSpPr/>
              <p:nvPr/>
            </p:nvGrpSpPr>
            <p:grpSpPr>
              <a:xfrm>
                <a:off x="3505200" y="3505200"/>
                <a:ext cx="76200" cy="48768"/>
                <a:chOff x="1233488" y="2803525"/>
                <a:chExt cx="728663" cy="309563"/>
              </a:xfrm>
            </p:grpSpPr>
            <p:sp>
              <p:nvSpPr>
                <p:cNvPr id="250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1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01" name="Group 2500"/>
              <p:cNvGrpSpPr/>
              <p:nvPr/>
            </p:nvGrpSpPr>
            <p:grpSpPr>
              <a:xfrm>
                <a:off x="3390896" y="3456432"/>
                <a:ext cx="76200" cy="48768"/>
                <a:chOff x="1233488" y="2803525"/>
                <a:chExt cx="728663" cy="309563"/>
              </a:xfrm>
            </p:grpSpPr>
            <p:sp>
              <p:nvSpPr>
                <p:cNvPr id="250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0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02" name="Group 2501"/>
              <p:cNvGrpSpPr/>
              <p:nvPr/>
            </p:nvGrpSpPr>
            <p:grpSpPr>
              <a:xfrm>
                <a:off x="3467096" y="3456432"/>
                <a:ext cx="76200" cy="48768"/>
                <a:chOff x="1233488" y="2803525"/>
                <a:chExt cx="728663" cy="309563"/>
              </a:xfrm>
            </p:grpSpPr>
            <p:sp>
              <p:nvSpPr>
                <p:cNvPr id="250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0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503" name="Rectangle 2502"/>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04" name="Rectangle 2503"/>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77" name="Group 2176"/>
            <p:cNvGrpSpPr/>
            <p:nvPr/>
          </p:nvGrpSpPr>
          <p:grpSpPr>
            <a:xfrm flipV="1">
              <a:off x="1835776" y="4582378"/>
              <a:ext cx="76200" cy="48768"/>
              <a:chOff x="1233488" y="2803525"/>
              <a:chExt cx="728663" cy="309563"/>
            </a:xfrm>
          </p:grpSpPr>
          <p:sp>
            <p:nvSpPr>
              <p:cNvPr id="249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9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78" name="Group 2177"/>
            <p:cNvGrpSpPr/>
            <p:nvPr/>
          </p:nvGrpSpPr>
          <p:grpSpPr>
            <a:xfrm flipV="1">
              <a:off x="1994655" y="4865947"/>
              <a:ext cx="76200" cy="48768"/>
              <a:chOff x="1233488" y="2803525"/>
              <a:chExt cx="728663" cy="309563"/>
            </a:xfrm>
          </p:grpSpPr>
          <p:sp>
            <p:nvSpPr>
              <p:cNvPr id="249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9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79" name="Group 2178"/>
            <p:cNvGrpSpPr/>
            <p:nvPr/>
          </p:nvGrpSpPr>
          <p:grpSpPr>
            <a:xfrm flipV="1">
              <a:off x="1884750" y="5028954"/>
              <a:ext cx="76200" cy="48768"/>
              <a:chOff x="1233488" y="2803525"/>
              <a:chExt cx="728663" cy="309563"/>
            </a:xfrm>
          </p:grpSpPr>
          <p:sp>
            <p:nvSpPr>
              <p:cNvPr id="249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9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80" name="Group 2179"/>
            <p:cNvGrpSpPr/>
            <p:nvPr/>
          </p:nvGrpSpPr>
          <p:grpSpPr>
            <a:xfrm flipV="1">
              <a:off x="1860263" y="4669631"/>
              <a:ext cx="76200" cy="48768"/>
              <a:chOff x="1233488" y="2803525"/>
              <a:chExt cx="728663" cy="309563"/>
            </a:xfrm>
          </p:grpSpPr>
          <p:sp>
            <p:nvSpPr>
              <p:cNvPr id="248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9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81" name="Group 2180"/>
            <p:cNvGrpSpPr/>
            <p:nvPr/>
          </p:nvGrpSpPr>
          <p:grpSpPr>
            <a:xfrm flipV="1">
              <a:off x="1532248" y="4790263"/>
              <a:ext cx="274320" cy="182880"/>
              <a:chOff x="3330321" y="3388614"/>
              <a:chExt cx="274320" cy="182880"/>
            </a:xfrm>
          </p:grpSpPr>
          <p:grpSp>
            <p:nvGrpSpPr>
              <p:cNvPr id="2469" name="Group 2468"/>
              <p:cNvGrpSpPr/>
              <p:nvPr/>
            </p:nvGrpSpPr>
            <p:grpSpPr>
              <a:xfrm>
                <a:off x="3352800" y="3505201"/>
                <a:ext cx="76200" cy="48768"/>
                <a:chOff x="1233488" y="2803525"/>
                <a:chExt cx="728663" cy="309563"/>
              </a:xfrm>
            </p:grpSpPr>
            <p:sp>
              <p:nvSpPr>
                <p:cNvPr id="248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8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70" name="Group 2469"/>
              <p:cNvGrpSpPr/>
              <p:nvPr/>
            </p:nvGrpSpPr>
            <p:grpSpPr>
              <a:xfrm>
                <a:off x="3429000" y="3505200"/>
                <a:ext cx="76200" cy="48768"/>
                <a:chOff x="1233488" y="2803525"/>
                <a:chExt cx="728663" cy="309563"/>
              </a:xfrm>
            </p:grpSpPr>
            <p:sp>
              <p:nvSpPr>
                <p:cNvPr id="248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8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71" name="Group 2470"/>
              <p:cNvGrpSpPr/>
              <p:nvPr/>
            </p:nvGrpSpPr>
            <p:grpSpPr>
              <a:xfrm>
                <a:off x="3429000" y="3406902"/>
                <a:ext cx="76200" cy="48768"/>
                <a:chOff x="1233488" y="2803525"/>
                <a:chExt cx="728663" cy="309563"/>
              </a:xfrm>
            </p:grpSpPr>
            <p:sp>
              <p:nvSpPr>
                <p:cNvPr id="248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8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72" name="Group 2471"/>
              <p:cNvGrpSpPr/>
              <p:nvPr/>
            </p:nvGrpSpPr>
            <p:grpSpPr>
              <a:xfrm>
                <a:off x="3505200" y="3505200"/>
                <a:ext cx="76200" cy="48768"/>
                <a:chOff x="1233488" y="2803525"/>
                <a:chExt cx="728663" cy="309563"/>
              </a:xfrm>
            </p:grpSpPr>
            <p:sp>
              <p:nvSpPr>
                <p:cNvPr id="248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8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73" name="Group 2472"/>
              <p:cNvGrpSpPr/>
              <p:nvPr/>
            </p:nvGrpSpPr>
            <p:grpSpPr>
              <a:xfrm>
                <a:off x="3390896" y="3456432"/>
                <a:ext cx="76200" cy="48768"/>
                <a:chOff x="1233488" y="2803525"/>
                <a:chExt cx="728663" cy="309563"/>
              </a:xfrm>
            </p:grpSpPr>
            <p:sp>
              <p:nvSpPr>
                <p:cNvPr id="247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8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74" name="Group 2473"/>
              <p:cNvGrpSpPr/>
              <p:nvPr/>
            </p:nvGrpSpPr>
            <p:grpSpPr>
              <a:xfrm>
                <a:off x="3467096" y="3456432"/>
                <a:ext cx="76200" cy="48768"/>
                <a:chOff x="1233488" y="2803525"/>
                <a:chExt cx="728663" cy="309563"/>
              </a:xfrm>
            </p:grpSpPr>
            <p:sp>
              <p:nvSpPr>
                <p:cNvPr id="247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7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475" name="Rectangle 2474"/>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6" name="Rectangle 2475"/>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83" name="Group 2182"/>
            <p:cNvGrpSpPr/>
            <p:nvPr/>
          </p:nvGrpSpPr>
          <p:grpSpPr>
            <a:xfrm flipV="1">
              <a:off x="2062105" y="5112058"/>
              <a:ext cx="76200" cy="48768"/>
              <a:chOff x="1233488" y="2803525"/>
              <a:chExt cx="728663" cy="309563"/>
            </a:xfrm>
          </p:grpSpPr>
          <p:sp>
            <p:nvSpPr>
              <p:cNvPr id="244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4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84" name="Group 2183"/>
            <p:cNvGrpSpPr/>
            <p:nvPr/>
          </p:nvGrpSpPr>
          <p:grpSpPr>
            <a:xfrm flipV="1">
              <a:off x="1660135" y="5072247"/>
              <a:ext cx="76200" cy="48768"/>
              <a:chOff x="1233488" y="2803525"/>
              <a:chExt cx="728663" cy="309563"/>
            </a:xfrm>
          </p:grpSpPr>
          <p:sp>
            <p:nvSpPr>
              <p:cNvPr id="244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4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190" name="Rectangle 2189"/>
            <p:cNvSpPr/>
            <p:nvPr/>
          </p:nvSpPr>
          <p:spPr>
            <a:xfrm>
              <a:off x="1447800" y="4511699"/>
              <a:ext cx="1086490" cy="686924"/>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937" name="Group 2936"/>
            <p:cNvGrpSpPr/>
            <p:nvPr/>
          </p:nvGrpSpPr>
          <p:grpSpPr>
            <a:xfrm>
              <a:off x="2362200" y="4831190"/>
              <a:ext cx="76200" cy="48768"/>
              <a:chOff x="1233488" y="2803525"/>
              <a:chExt cx="728663" cy="309563"/>
            </a:xfrm>
          </p:grpSpPr>
          <p:sp>
            <p:nvSpPr>
              <p:cNvPr id="293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3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40" name="Group 2939"/>
            <p:cNvGrpSpPr/>
            <p:nvPr/>
          </p:nvGrpSpPr>
          <p:grpSpPr>
            <a:xfrm>
              <a:off x="2199824" y="4599918"/>
              <a:ext cx="274320" cy="182880"/>
              <a:chOff x="3330321" y="3388614"/>
              <a:chExt cx="274320" cy="182880"/>
            </a:xfrm>
          </p:grpSpPr>
          <p:grpSp>
            <p:nvGrpSpPr>
              <p:cNvPr id="2941" name="Group 2940"/>
              <p:cNvGrpSpPr/>
              <p:nvPr/>
            </p:nvGrpSpPr>
            <p:grpSpPr>
              <a:xfrm>
                <a:off x="3352800" y="3505201"/>
                <a:ext cx="76200" cy="48768"/>
                <a:chOff x="1233488" y="2803525"/>
                <a:chExt cx="728663" cy="309563"/>
              </a:xfrm>
            </p:grpSpPr>
            <p:sp>
              <p:nvSpPr>
                <p:cNvPr id="295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6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42" name="Group 2941"/>
              <p:cNvGrpSpPr/>
              <p:nvPr/>
            </p:nvGrpSpPr>
            <p:grpSpPr>
              <a:xfrm>
                <a:off x="3429000" y="3505200"/>
                <a:ext cx="76200" cy="48768"/>
                <a:chOff x="1233488" y="2803525"/>
                <a:chExt cx="728663" cy="309563"/>
              </a:xfrm>
            </p:grpSpPr>
            <p:sp>
              <p:nvSpPr>
                <p:cNvPr id="295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5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43" name="Group 2942"/>
              <p:cNvGrpSpPr/>
              <p:nvPr/>
            </p:nvGrpSpPr>
            <p:grpSpPr>
              <a:xfrm>
                <a:off x="3429000" y="3406902"/>
                <a:ext cx="76200" cy="48768"/>
                <a:chOff x="1233488" y="2803525"/>
                <a:chExt cx="728663" cy="309563"/>
              </a:xfrm>
            </p:grpSpPr>
            <p:sp>
              <p:nvSpPr>
                <p:cNvPr id="295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5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44" name="Group 2943"/>
              <p:cNvGrpSpPr/>
              <p:nvPr/>
            </p:nvGrpSpPr>
            <p:grpSpPr>
              <a:xfrm>
                <a:off x="3505200" y="3505200"/>
                <a:ext cx="76200" cy="48768"/>
                <a:chOff x="1233488" y="2803525"/>
                <a:chExt cx="728663" cy="309563"/>
              </a:xfrm>
            </p:grpSpPr>
            <p:sp>
              <p:nvSpPr>
                <p:cNvPr id="295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5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45" name="Group 2944"/>
              <p:cNvGrpSpPr/>
              <p:nvPr/>
            </p:nvGrpSpPr>
            <p:grpSpPr>
              <a:xfrm>
                <a:off x="3390896" y="3456432"/>
                <a:ext cx="76200" cy="48768"/>
                <a:chOff x="1233488" y="2803525"/>
                <a:chExt cx="728663" cy="309563"/>
              </a:xfrm>
            </p:grpSpPr>
            <p:sp>
              <p:nvSpPr>
                <p:cNvPr id="295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5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46" name="Group 2945"/>
              <p:cNvGrpSpPr/>
              <p:nvPr/>
            </p:nvGrpSpPr>
            <p:grpSpPr>
              <a:xfrm>
                <a:off x="3467096" y="3456432"/>
                <a:ext cx="76200" cy="48768"/>
                <a:chOff x="1233488" y="2803525"/>
                <a:chExt cx="728663" cy="309563"/>
              </a:xfrm>
            </p:grpSpPr>
            <p:sp>
              <p:nvSpPr>
                <p:cNvPr id="294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5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947" name="Rectangle 2946"/>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48" name="Rectangle 2947"/>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61" name="Group 2960"/>
            <p:cNvGrpSpPr/>
            <p:nvPr/>
          </p:nvGrpSpPr>
          <p:grpSpPr>
            <a:xfrm>
              <a:off x="1907255" y="4838967"/>
              <a:ext cx="76200" cy="48768"/>
              <a:chOff x="1233488" y="2803525"/>
              <a:chExt cx="728663" cy="309563"/>
            </a:xfrm>
          </p:grpSpPr>
          <p:sp>
            <p:nvSpPr>
              <p:cNvPr id="296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6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64" name="Group 2963"/>
            <p:cNvGrpSpPr/>
            <p:nvPr/>
          </p:nvGrpSpPr>
          <p:grpSpPr>
            <a:xfrm>
              <a:off x="2104560" y="4824337"/>
              <a:ext cx="76200" cy="48768"/>
              <a:chOff x="1233488" y="2803525"/>
              <a:chExt cx="728663" cy="309563"/>
            </a:xfrm>
          </p:grpSpPr>
          <p:sp>
            <p:nvSpPr>
              <p:cNvPr id="296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6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67" name="Group 2966"/>
            <p:cNvGrpSpPr/>
            <p:nvPr/>
          </p:nvGrpSpPr>
          <p:grpSpPr>
            <a:xfrm>
              <a:off x="1994655" y="4987344"/>
              <a:ext cx="76200" cy="48768"/>
              <a:chOff x="1233488" y="2803525"/>
              <a:chExt cx="728663" cy="309563"/>
            </a:xfrm>
          </p:grpSpPr>
          <p:sp>
            <p:nvSpPr>
              <p:cNvPr id="296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6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70" name="Group 2969"/>
            <p:cNvGrpSpPr/>
            <p:nvPr/>
          </p:nvGrpSpPr>
          <p:grpSpPr>
            <a:xfrm>
              <a:off x="1970168" y="4628021"/>
              <a:ext cx="76200" cy="48768"/>
              <a:chOff x="1233488" y="2803525"/>
              <a:chExt cx="728663" cy="309563"/>
            </a:xfrm>
          </p:grpSpPr>
          <p:sp>
            <p:nvSpPr>
              <p:cNvPr id="297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7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73" name="Group 2972"/>
            <p:cNvGrpSpPr/>
            <p:nvPr/>
          </p:nvGrpSpPr>
          <p:grpSpPr>
            <a:xfrm>
              <a:off x="1482466" y="4561630"/>
              <a:ext cx="274320" cy="182880"/>
              <a:chOff x="3330321" y="3388614"/>
              <a:chExt cx="274320" cy="182880"/>
            </a:xfrm>
          </p:grpSpPr>
          <p:grpSp>
            <p:nvGrpSpPr>
              <p:cNvPr id="2974" name="Group 2973"/>
              <p:cNvGrpSpPr/>
              <p:nvPr/>
            </p:nvGrpSpPr>
            <p:grpSpPr>
              <a:xfrm>
                <a:off x="3352800" y="3505201"/>
                <a:ext cx="76200" cy="48768"/>
                <a:chOff x="1233488" y="2803525"/>
                <a:chExt cx="728663" cy="309563"/>
              </a:xfrm>
            </p:grpSpPr>
            <p:sp>
              <p:nvSpPr>
                <p:cNvPr id="299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9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75" name="Group 2974"/>
              <p:cNvGrpSpPr/>
              <p:nvPr/>
            </p:nvGrpSpPr>
            <p:grpSpPr>
              <a:xfrm>
                <a:off x="3429000" y="3505200"/>
                <a:ext cx="76200" cy="48768"/>
                <a:chOff x="1233488" y="2803525"/>
                <a:chExt cx="728663" cy="309563"/>
              </a:xfrm>
            </p:grpSpPr>
            <p:sp>
              <p:nvSpPr>
                <p:cNvPr id="299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9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76" name="Group 2975"/>
              <p:cNvGrpSpPr/>
              <p:nvPr/>
            </p:nvGrpSpPr>
            <p:grpSpPr>
              <a:xfrm>
                <a:off x="3429000" y="3406902"/>
                <a:ext cx="76200" cy="48768"/>
                <a:chOff x="1233488" y="2803525"/>
                <a:chExt cx="728663" cy="309563"/>
              </a:xfrm>
            </p:grpSpPr>
            <p:sp>
              <p:nvSpPr>
                <p:cNvPr id="298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8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77" name="Group 2976"/>
              <p:cNvGrpSpPr/>
              <p:nvPr/>
            </p:nvGrpSpPr>
            <p:grpSpPr>
              <a:xfrm>
                <a:off x="3505200" y="3505200"/>
                <a:ext cx="76200" cy="48768"/>
                <a:chOff x="1233488" y="2803525"/>
                <a:chExt cx="728663" cy="309563"/>
              </a:xfrm>
            </p:grpSpPr>
            <p:sp>
              <p:nvSpPr>
                <p:cNvPr id="298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8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78" name="Group 2977"/>
              <p:cNvGrpSpPr/>
              <p:nvPr/>
            </p:nvGrpSpPr>
            <p:grpSpPr>
              <a:xfrm>
                <a:off x="3390896" y="3456432"/>
                <a:ext cx="76200" cy="48768"/>
                <a:chOff x="1233488" y="2803525"/>
                <a:chExt cx="728663" cy="309563"/>
              </a:xfrm>
            </p:grpSpPr>
            <p:sp>
              <p:nvSpPr>
                <p:cNvPr id="298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8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79" name="Group 2978"/>
              <p:cNvGrpSpPr/>
              <p:nvPr/>
            </p:nvGrpSpPr>
            <p:grpSpPr>
              <a:xfrm>
                <a:off x="3467096" y="3456432"/>
                <a:ext cx="76200" cy="48768"/>
                <a:chOff x="1233488" y="2803525"/>
                <a:chExt cx="728663" cy="309563"/>
              </a:xfrm>
            </p:grpSpPr>
            <p:sp>
              <p:nvSpPr>
                <p:cNvPr id="298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8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980" name="Rectangle 2979"/>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81" name="Rectangle 2980"/>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94" name="Group 2993"/>
            <p:cNvGrpSpPr/>
            <p:nvPr/>
          </p:nvGrpSpPr>
          <p:grpSpPr>
            <a:xfrm>
              <a:off x="1503292" y="5084289"/>
              <a:ext cx="76200" cy="48768"/>
              <a:chOff x="1233488" y="2803525"/>
              <a:chExt cx="728663" cy="309563"/>
            </a:xfrm>
          </p:grpSpPr>
          <p:sp>
            <p:nvSpPr>
              <p:cNvPr id="299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9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97" name="Group 2996"/>
            <p:cNvGrpSpPr/>
            <p:nvPr/>
          </p:nvGrpSpPr>
          <p:grpSpPr>
            <a:xfrm>
              <a:off x="1770040" y="5030637"/>
              <a:ext cx="76200" cy="48768"/>
              <a:chOff x="1233488" y="2803525"/>
              <a:chExt cx="728663" cy="309563"/>
            </a:xfrm>
          </p:grpSpPr>
          <p:sp>
            <p:nvSpPr>
              <p:cNvPr id="299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9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cxnSp>
        <p:nvCxnSpPr>
          <p:cNvPr id="3000" name="Straight Arrow Connector 2999"/>
          <p:cNvCxnSpPr>
            <a:endCxn id="2172" idx="2"/>
          </p:cNvCxnSpPr>
          <p:nvPr/>
        </p:nvCxnSpPr>
        <p:spPr>
          <a:xfrm>
            <a:off x="2662612" y="1828800"/>
            <a:ext cx="4358300" cy="1308713"/>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001" name="Straight Arrow Connector 3000"/>
          <p:cNvCxnSpPr>
            <a:endCxn id="2363" idx="3"/>
          </p:cNvCxnSpPr>
          <p:nvPr/>
        </p:nvCxnSpPr>
        <p:spPr>
          <a:xfrm flipH="1">
            <a:off x="381000" y="1888206"/>
            <a:ext cx="2209800" cy="403101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002" name="Straight Arrow Connector 3001"/>
          <p:cNvCxnSpPr>
            <a:endCxn id="2455" idx="0"/>
          </p:cNvCxnSpPr>
          <p:nvPr/>
        </p:nvCxnSpPr>
        <p:spPr>
          <a:xfrm flipH="1">
            <a:off x="899160" y="1888206"/>
            <a:ext cx="1859203" cy="3881658"/>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003" name="Straight Arrow Connector 3002"/>
          <p:cNvCxnSpPr>
            <a:endCxn id="2190" idx="0"/>
          </p:cNvCxnSpPr>
          <p:nvPr/>
        </p:nvCxnSpPr>
        <p:spPr>
          <a:xfrm flipH="1">
            <a:off x="1888633" y="1828800"/>
            <a:ext cx="1025859" cy="3427876"/>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004" name="Straight Arrow Connector 3003"/>
          <p:cNvCxnSpPr>
            <a:endCxn id="1269" idx="0"/>
          </p:cNvCxnSpPr>
          <p:nvPr/>
        </p:nvCxnSpPr>
        <p:spPr>
          <a:xfrm>
            <a:off x="2877528" y="1676400"/>
            <a:ext cx="939724" cy="2755011"/>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195" name="Rectangle 4"/>
          <p:cNvSpPr>
            <a:spLocks noChangeArrowheads="1"/>
          </p:cNvSpPr>
          <p:nvPr/>
        </p:nvSpPr>
        <p:spPr bwMode="auto">
          <a:xfrm>
            <a:off x="2499054" y="1676400"/>
            <a:ext cx="762000" cy="304800"/>
          </a:xfrm>
          <a:prstGeom prst="rect">
            <a:avLst/>
          </a:prstGeom>
          <a:solidFill>
            <a:schemeClr val="bg1">
              <a:lumMod val="95000"/>
            </a:schemeClr>
          </a:solidFill>
          <a:ln w="635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000" dirty="0">
                <a:latin typeface="Courier New" pitchFamily="49" charset="0"/>
              </a:rPr>
              <a:t>main</a:t>
            </a:r>
          </a:p>
        </p:txBody>
      </p:sp>
      <p:sp>
        <p:nvSpPr>
          <p:cNvPr id="6199" name="TextBox 6198"/>
          <p:cNvSpPr txBox="1"/>
          <p:nvPr/>
        </p:nvSpPr>
        <p:spPr>
          <a:xfrm>
            <a:off x="194729" y="6019800"/>
            <a:ext cx="321737" cy="369332"/>
          </a:xfrm>
          <a:prstGeom prst="rect">
            <a:avLst/>
          </a:prstGeom>
          <a:noFill/>
        </p:spPr>
        <p:txBody>
          <a:bodyPr wrap="square" rtlCol="0">
            <a:spAutoFit/>
          </a:bodyPr>
          <a:lstStyle/>
          <a:p>
            <a:pPr algn="ctr"/>
            <a:r>
              <a:rPr lang="en-US" dirty="0" smtClean="0"/>
              <a:t>1</a:t>
            </a:r>
            <a:endParaRPr lang="en-US" dirty="0"/>
          </a:p>
        </p:txBody>
      </p:sp>
      <p:sp>
        <p:nvSpPr>
          <p:cNvPr id="6200" name="TextBox 6199"/>
          <p:cNvSpPr txBox="1"/>
          <p:nvPr/>
        </p:nvSpPr>
        <p:spPr>
          <a:xfrm>
            <a:off x="1320012" y="6019800"/>
            <a:ext cx="1123433" cy="369332"/>
          </a:xfrm>
          <a:prstGeom prst="rect">
            <a:avLst/>
          </a:prstGeom>
          <a:noFill/>
        </p:spPr>
        <p:txBody>
          <a:bodyPr wrap="square" rtlCol="0">
            <a:spAutoFit/>
          </a:bodyPr>
          <a:lstStyle/>
          <a:p>
            <a:pPr algn="ctr"/>
            <a:r>
              <a:rPr lang="en-US" dirty="0" smtClean="0"/>
              <a:t>1, 2, &amp; </a:t>
            </a:r>
            <a:r>
              <a:rPr lang="en-US" dirty="0"/>
              <a:t>3</a:t>
            </a:r>
          </a:p>
        </p:txBody>
      </p:sp>
      <p:sp>
        <p:nvSpPr>
          <p:cNvPr id="6201" name="TextBox 6200"/>
          <p:cNvSpPr txBox="1"/>
          <p:nvPr/>
        </p:nvSpPr>
        <p:spPr>
          <a:xfrm>
            <a:off x="2662612" y="6019800"/>
            <a:ext cx="2309279" cy="369332"/>
          </a:xfrm>
          <a:prstGeom prst="rect">
            <a:avLst/>
          </a:prstGeom>
          <a:noFill/>
        </p:spPr>
        <p:txBody>
          <a:bodyPr wrap="square" rtlCol="0">
            <a:spAutoFit/>
          </a:bodyPr>
          <a:lstStyle/>
          <a:p>
            <a:pPr algn="ctr"/>
            <a:r>
              <a:rPr lang="en-US" dirty="0" smtClean="0"/>
              <a:t>1, 2, 3, &amp; 4 deep</a:t>
            </a:r>
            <a:endParaRPr lang="en-US" dirty="0"/>
          </a:p>
        </p:txBody>
      </p:sp>
      <p:sp>
        <p:nvSpPr>
          <p:cNvPr id="6202" name="TextBox 6201"/>
          <p:cNvSpPr txBox="1"/>
          <p:nvPr/>
        </p:nvSpPr>
        <p:spPr>
          <a:xfrm>
            <a:off x="5556250" y="6019800"/>
            <a:ext cx="2818829" cy="369332"/>
          </a:xfrm>
          <a:prstGeom prst="rect">
            <a:avLst/>
          </a:prstGeom>
          <a:noFill/>
        </p:spPr>
        <p:txBody>
          <a:bodyPr wrap="square" rtlCol="0">
            <a:spAutoFit/>
          </a:bodyPr>
          <a:lstStyle/>
          <a:p>
            <a:pPr algn="ctr"/>
            <a:r>
              <a:rPr lang="en-US" dirty="0" smtClean="0"/>
              <a:t>1, 2, 3, 4, &amp; 5 deep</a:t>
            </a:r>
            <a:endParaRPr lang="en-US" dirty="0"/>
          </a:p>
        </p:txBody>
      </p:sp>
      <p:sp>
        <p:nvSpPr>
          <p:cNvPr id="6203" name="TextBox 6202"/>
          <p:cNvSpPr txBox="1"/>
          <p:nvPr/>
        </p:nvSpPr>
        <p:spPr>
          <a:xfrm>
            <a:off x="507999" y="6019800"/>
            <a:ext cx="781092" cy="369332"/>
          </a:xfrm>
          <a:prstGeom prst="rect">
            <a:avLst/>
          </a:prstGeom>
          <a:noFill/>
        </p:spPr>
        <p:txBody>
          <a:bodyPr wrap="square" rtlCol="0">
            <a:spAutoFit/>
          </a:bodyPr>
          <a:lstStyle/>
          <a:p>
            <a:pPr algn="ctr"/>
            <a:r>
              <a:rPr lang="en-US" dirty="0" smtClean="0"/>
              <a:t>1 &amp; 2</a:t>
            </a:r>
            <a:endParaRPr lang="en-US" dirty="0"/>
          </a:p>
        </p:txBody>
      </p:sp>
      <p:sp>
        <p:nvSpPr>
          <p:cNvPr id="2" name="Rectangle 1"/>
          <p:cNvSpPr/>
          <p:nvPr/>
        </p:nvSpPr>
        <p:spPr>
          <a:xfrm rot="19868560">
            <a:off x="186007" y="2312387"/>
            <a:ext cx="8750985" cy="2585323"/>
          </a:xfrm>
          <a:prstGeom prst="rect">
            <a:avLst/>
          </a:prstGeom>
          <a:noFill/>
          <a:ln>
            <a:noFill/>
          </a:ln>
        </p:spPr>
        <p:txBody>
          <a:bodyPr wrap="none" lIns="91440" tIns="45720" rIns="91440" bIns="45720">
            <a:spAutoFit/>
          </a:bodyPr>
          <a:lstStyle/>
          <a:p>
            <a:pPr algn="ctr"/>
            <a:r>
              <a:rPr lang="en-US" sz="5400" b="1" cap="none" spc="0" dirty="0" smtClean="0">
                <a:ln w="19050">
                  <a:solidFill>
                    <a:schemeClr val="tx2">
                      <a:tint val="1000"/>
                    </a:schemeClr>
                  </a:solidFill>
                  <a:prstDash val="solid"/>
                </a:ln>
                <a:solidFill>
                  <a:schemeClr val="accent3"/>
                </a:solidFill>
                <a:effectLst>
                  <a:outerShdw blurRad="50000" dist="50800" dir="7500000" algn="tl">
                    <a:srgbClr val="000000">
                      <a:shade val="5000"/>
                      <a:alpha val="35000"/>
                    </a:srgbClr>
                  </a:outerShdw>
                </a:effectLst>
              </a:rPr>
              <a:t>Less Regular;</a:t>
            </a:r>
          </a:p>
          <a:p>
            <a:pPr algn="ctr"/>
            <a:r>
              <a:rPr lang="en-US" sz="5400" b="1" cap="none" spc="0" dirty="0" smtClean="0">
                <a:ln w="19050">
                  <a:solidFill>
                    <a:schemeClr val="tx2">
                      <a:tint val="1000"/>
                    </a:schemeClr>
                  </a:solidFill>
                  <a:prstDash val="solid"/>
                </a:ln>
                <a:solidFill>
                  <a:schemeClr val="accent3"/>
                </a:solidFill>
                <a:effectLst>
                  <a:outerShdw blurRad="50000" dist="50800" dir="7500000" algn="tl">
                    <a:srgbClr val="000000">
                      <a:shade val="5000"/>
                      <a:alpha val="35000"/>
                    </a:srgbClr>
                  </a:outerShdw>
                </a:effectLst>
              </a:rPr>
              <a:t>Harder </a:t>
            </a:r>
            <a:r>
              <a:rPr lang="en-US" sz="5400" b="1" dirty="0">
                <a:ln w="19050">
                  <a:solidFill>
                    <a:schemeClr val="tx2">
                      <a:tint val="1000"/>
                    </a:schemeClr>
                  </a:solidFill>
                  <a:prstDash val="solid"/>
                </a:ln>
                <a:solidFill>
                  <a:schemeClr val="accent3"/>
                </a:solidFill>
                <a:effectLst>
                  <a:outerShdw blurRad="50000" dist="50800" dir="7500000" algn="tl">
                    <a:srgbClr val="000000">
                      <a:shade val="5000"/>
                      <a:alpha val="35000"/>
                    </a:srgbClr>
                  </a:outerShdw>
                </a:effectLst>
              </a:rPr>
              <a:t>T</a:t>
            </a:r>
            <a:r>
              <a:rPr lang="en-US" sz="5400" b="1" cap="none" spc="0" dirty="0" smtClean="0">
                <a:ln w="19050">
                  <a:solidFill>
                    <a:schemeClr val="tx2">
                      <a:tint val="1000"/>
                    </a:schemeClr>
                  </a:solidFill>
                  <a:prstDash val="solid"/>
                </a:ln>
                <a:solidFill>
                  <a:schemeClr val="accent3"/>
                </a:solidFill>
                <a:effectLst>
                  <a:outerShdw blurRad="50000" dist="50800" dir="7500000" algn="tl">
                    <a:srgbClr val="000000">
                      <a:shade val="5000"/>
                      <a:alpha val="35000"/>
                    </a:srgbClr>
                  </a:outerShdw>
                </a:effectLst>
              </a:rPr>
              <a:t>o Understand;</a:t>
            </a:r>
          </a:p>
          <a:p>
            <a:pPr algn="ctr"/>
            <a:r>
              <a:rPr lang="en-US" sz="5400" b="1" dirty="0" smtClean="0">
                <a:ln w="19050">
                  <a:solidFill>
                    <a:schemeClr val="tx2">
                      <a:tint val="1000"/>
                    </a:schemeClr>
                  </a:solidFill>
                  <a:prstDash val="solid"/>
                </a:ln>
                <a:solidFill>
                  <a:schemeClr val="accent3"/>
                </a:solidFill>
                <a:effectLst>
                  <a:outerShdw blurRad="50000" dist="50800" dir="7500000" algn="tl">
                    <a:srgbClr val="000000">
                      <a:shade val="5000"/>
                      <a:alpha val="35000"/>
                    </a:srgbClr>
                  </a:outerShdw>
                </a:effectLst>
              </a:rPr>
              <a:t>Less Conducive To Reuse</a:t>
            </a:r>
            <a:endParaRPr lang="en-US" sz="5400" b="1" cap="none" spc="0" dirty="0">
              <a:ln w="19050">
                <a:solidFill>
                  <a:schemeClr val="tx2">
                    <a:tint val="1000"/>
                  </a:schemeClr>
                </a:solidFill>
                <a:prstDash val="solid"/>
              </a:ln>
              <a:solidFill>
                <a:schemeClr val="accent3"/>
              </a:solidFill>
              <a:effectLst>
                <a:outerShdw blurRad="50000" dist="50800" dir="7500000" algn="tl">
                  <a:srgbClr val="000000">
                    <a:shade val="5000"/>
                    <a:alpha val="35000"/>
                  </a:srgbClr>
                </a:outerShdw>
              </a:effectLst>
            </a:endParaRPr>
          </a:p>
        </p:txBody>
      </p:sp>
      <p:sp>
        <p:nvSpPr>
          <p:cNvPr id="1689"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Uniform Depth of Physical Aggregation</a:t>
            </a:r>
            <a:endParaRPr lang="en-US" sz="4000" dirty="0" smtClean="0"/>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194</a:t>
            </a:fld>
            <a:endParaRPr lang="en-US"/>
          </a:p>
        </p:txBody>
      </p:sp>
    </p:spTree>
    <p:extLst>
      <p:ext uri="{BB962C8B-B14F-4D97-AF65-F5344CB8AC3E}">
        <p14:creationId xmlns:p14="http://schemas.microsoft.com/office/powerpoint/2010/main" val="1111818632"/>
      </p:ext>
    </p:extLst>
  </p:cSld>
  <p:clrMapOvr>
    <a:masterClrMapping/>
  </p:clrMapOvr>
  <p:timing>
    <p:tnLst>
      <p:par>
        <p:cTn id="1" dur="indefinite" restart="never" nodeType="tmRoot"/>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Content Placeholder 2"/>
          <p:cNvSpPr>
            <a:spLocks noGrp="1"/>
          </p:cNvSpPr>
          <p:nvPr>
            <p:ph idx="1"/>
          </p:nvPr>
        </p:nvSpPr>
        <p:spPr>
          <a:xfrm>
            <a:off x="304800" y="1600200"/>
            <a:ext cx="8229600" cy="4525963"/>
          </a:xfrm>
        </p:spPr>
        <p:txBody>
          <a:bodyPr/>
          <a:lstStyle/>
          <a:p>
            <a:endParaRPr lang="en-US" dirty="0" smtClean="0"/>
          </a:p>
          <a:p>
            <a:pPr marL="0" indent="0">
              <a:buNone/>
            </a:pPr>
            <a:endParaRPr lang="en-US" dirty="0"/>
          </a:p>
        </p:txBody>
      </p:sp>
      <p:grpSp>
        <p:nvGrpSpPr>
          <p:cNvPr id="6" name="Group 5"/>
          <p:cNvGrpSpPr/>
          <p:nvPr/>
        </p:nvGrpSpPr>
        <p:grpSpPr>
          <a:xfrm>
            <a:off x="2662612" y="4431411"/>
            <a:ext cx="2309279" cy="1512189"/>
            <a:chOff x="967320" y="2743199"/>
            <a:chExt cx="2309279" cy="1512189"/>
          </a:xfrm>
        </p:grpSpPr>
        <p:grpSp>
          <p:nvGrpSpPr>
            <p:cNvPr id="26" name="Group 25"/>
            <p:cNvGrpSpPr/>
            <p:nvPr/>
          </p:nvGrpSpPr>
          <p:grpSpPr>
            <a:xfrm>
              <a:off x="1894746" y="3147878"/>
              <a:ext cx="76200" cy="48768"/>
              <a:chOff x="1233488" y="2803525"/>
              <a:chExt cx="728663" cy="309563"/>
            </a:xfrm>
          </p:grpSpPr>
          <p:sp>
            <p:nvSpPr>
              <p:cNvPr id="2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 name="Group 3"/>
            <p:cNvGrpSpPr/>
            <p:nvPr/>
          </p:nvGrpSpPr>
          <p:grpSpPr>
            <a:xfrm>
              <a:off x="1717962" y="2944092"/>
              <a:ext cx="274320" cy="182880"/>
              <a:chOff x="3330321" y="3388614"/>
              <a:chExt cx="274320" cy="182880"/>
            </a:xfrm>
          </p:grpSpPr>
          <p:grpSp>
            <p:nvGrpSpPr>
              <p:cNvPr id="29" name="Group 28"/>
              <p:cNvGrpSpPr/>
              <p:nvPr/>
            </p:nvGrpSpPr>
            <p:grpSpPr>
              <a:xfrm>
                <a:off x="3352800" y="3505201"/>
                <a:ext cx="76200" cy="48768"/>
                <a:chOff x="1233488" y="2803525"/>
                <a:chExt cx="728663" cy="309563"/>
              </a:xfrm>
            </p:grpSpPr>
            <p:sp>
              <p:nvSpPr>
                <p:cNvPr id="3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5" name="Group 34"/>
              <p:cNvGrpSpPr/>
              <p:nvPr/>
            </p:nvGrpSpPr>
            <p:grpSpPr>
              <a:xfrm>
                <a:off x="3429000" y="3505200"/>
                <a:ext cx="76200" cy="48768"/>
                <a:chOff x="1233488" y="2803525"/>
                <a:chExt cx="728663" cy="309563"/>
              </a:xfrm>
            </p:grpSpPr>
            <p:sp>
              <p:nvSpPr>
                <p:cNvPr id="3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9" name="Group 38"/>
              <p:cNvGrpSpPr/>
              <p:nvPr/>
            </p:nvGrpSpPr>
            <p:grpSpPr>
              <a:xfrm>
                <a:off x="3429000" y="3406902"/>
                <a:ext cx="76200" cy="48768"/>
                <a:chOff x="1233488" y="2803525"/>
                <a:chExt cx="728663" cy="309563"/>
              </a:xfrm>
            </p:grpSpPr>
            <p:sp>
              <p:nvSpPr>
                <p:cNvPr id="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2" name="Group 41"/>
              <p:cNvGrpSpPr/>
              <p:nvPr/>
            </p:nvGrpSpPr>
            <p:grpSpPr>
              <a:xfrm>
                <a:off x="3505200" y="3505200"/>
                <a:ext cx="76200" cy="48768"/>
                <a:chOff x="1233488" y="2803525"/>
                <a:chExt cx="728663" cy="309563"/>
              </a:xfrm>
            </p:grpSpPr>
            <p:sp>
              <p:nvSpPr>
                <p:cNvPr id="4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7" name="Group 46"/>
              <p:cNvGrpSpPr/>
              <p:nvPr/>
            </p:nvGrpSpPr>
            <p:grpSpPr>
              <a:xfrm>
                <a:off x="3390896" y="3456432"/>
                <a:ext cx="76200" cy="48768"/>
                <a:chOff x="1233488" y="2803525"/>
                <a:chExt cx="728663" cy="309563"/>
              </a:xfrm>
            </p:grpSpPr>
            <p:sp>
              <p:nvSpPr>
                <p:cNvPr id="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0" name="Group 49"/>
              <p:cNvGrpSpPr/>
              <p:nvPr/>
            </p:nvGrpSpPr>
            <p:grpSpPr>
              <a:xfrm>
                <a:off x="3467096" y="3456432"/>
                <a:ext cx="76200" cy="48768"/>
                <a:chOff x="1233488" y="2803525"/>
                <a:chExt cx="728663" cy="309563"/>
              </a:xfrm>
            </p:grpSpPr>
            <p:sp>
              <p:nvSpPr>
                <p:cNvPr id="5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53" name="Rectangle 52"/>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ctangle 53"/>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47" name="Group 946"/>
            <p:cNvGrpSpPr/>
            <p:nvPr/>
          </p:nvGrpSpPr>
          <p:grpSpPr>
            <a:xfrm>
              <a:off x="1758520" y="3266354"/>
              <a:ext cx="76200" cy="48768"/>
              <a:chOff x="1233488" y="2803525"/>
              <a:chExt cx="728663" cy="309563"/>
            </a:xfrm>
          </p:grpSpPr>
          <p:sp>
            <p:nvSpPr>
              <p:cNvPr id="9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50" name="Group 949"/>
            <p:cNvGrpSpPr/>
            <p:nvPr/>
          </p:nvGrpSpPr>
          <p:grpSpPr>
            <a:xfrm>
              <a:off x="1637106" y="3141025"/>
              <a:ext cx="76200" cy="48768"/>
              <a:chOff x="1233488" y="2803525"/>
              <a:chExt cx="728663" cy="309563"/>
            </a:xfrm>
          </p:grpSpPr>
          <p:sp>
            <p:nvSpPr>
              <p:cNvPr id="95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5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53" name="Group 952"/>
            <p:cNvGrpSpPr/>
            <p:nvPr/>
          </p:nvGrpSpPr>
          <p:grpSpPr>
            <a:xfrm>
              <a:off x="1527201" y="3304032"/>
              <a:ext cx="76200" cy="48768"/>
              <a:chOff x="1233488" y="2803525"/>
              <a:chExt cx="728663" cy="309563"/>
            </a:xfrm>
          </p:grpSpPr>
          <p:sp>
            <p:nvSpPr>
              <p:cNvPr id="95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5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56" name="Group 955"/>
            <p:cNvGrpSpPr/>
            <p:nvPr/>
          </p:nvGrpSpPr>
          <p:grpSpPr>
            <a:xfrm>
              <a:off x="1502714" y="2944709"/>
              <a:ext cx="76200" cy="48768"/>
              <a:chOff x="1233488" y="2803525"/>
              <a:chExt cx="728663" cy="309563"/>
            </a:xfrm>
          </p:grpSpPr>
          <p:sp>
            <p:nvSpPr>
              <p:cNvPr id="95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5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59" name="Group 958"/>
            <p:cNvGrpSpPr/>
            <p:nvPr/>
          </p:nvGrpSpPr>
          <p:grpSpPr>
            <a:xfrm>
              <a:off x="1228394" y="3030662"/>
              <a:ext cx="274320" cy="182880"/>
              <a:chOff x="3330321" y="3388614"/>
              <a:chExt cx="274320" cy="182880"/>
            </a:xfrm>
          </p:grpSpPr>
          <p:grpSp>
            <p:nvGrpSpPr>
              <p:cNvPr id="960" name="Group 959"/>
              <p:cNvGrpSpPr/>
              <p:nvPr/>
            </p:nvGrpSpPr>
            <p:grpSpPr>
              <a:xfrm>
                <a:off x="3352800" y="3505201"/>
                <a:ext cx="76200" cy="48768"/>
                <a:chOff x="1233488" y="2803525"/>
                <a:chExt cx="728663" cy="309563"/>
              </a:xfrm>
            </p:grpSpPr>
            <p:sp>
              <p:nvSpPr>
                <p:cNvPr id="97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7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61" name="Group 960"/>
              <p:cNvGrpSpPr/>
              <p:nvPr/>
            </p:nvGrpSpPr>
            <p:grpSpPr>
              <a:xfrm>
                <a:off x="3429000" y="3505200"/>
                <a:ext cx="76200" cy="48768"/>
                <a:chOff x="1233488" y="2803525"/>
                <a:chExt cx="728663" cy="309563"/>
              </a:xfrm>
            </p:grpSpPr>
            <p:sp>
              <p:nvSpPr>
                <p:cNvPr id="97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7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62" name="Group 961"/>
              <p:cNvGrpSpPr/>
              <p:nvPr/>
            </p:nvGrpSpPr>
            <p:grpSpPr>
              <a:xfrm>
                <a:off x="3429000" y="3406902"/>
                <a:ext cx="76200" cy="48768"/>
                <a:chOff x="1233488" y="2803525"/>
                <a:chExt cx="728663" cy="309563"/>
              </a:xfrm>
            </p:grpSpPr>
            <p:sp>
              <p:nvSpPr>
                <p:cNvPr id="97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7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63" name="Group 962"/>
              <p:cNvGrpSpPr/>
              <p:nvPr/>
            </p:nvGrpSpPr>
            <p:grpSpPr>
              <a:xfrm>
                <a:off x="3505200" y="3505200"/>
                <a:ext cx="76200" cy="48768"/>
                <a:chOff x="1233488" y="2803525"/>
                <a:chExt cx="728663" cy="309563"/>
              </a:xfrm>
            </p:grpSpPr>
            <p:sp>
              <p:nvSpPr>
                <p:cNvPr id="97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7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64" name="Group 963"/>
              <p:cNvGrpSpPr/>
              <p:nvPr/>
            </p:nvGrpSpPr>
            <p:grpSpPr>
              <a:xfrm>
                <a:off x="3390896" y="3456432"/>
                <a:ext cx="76200" cy="48768"/>
                <a:chOff x="1233488" y="2803525"/>
                <a:chExt cx="728663" cy="309563"/>
              </a:xfrm>
            </p:grpSpPr>
            <p:sp>
              <p:nvSpPr>
                <p:cNvPr id="9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65" name="Group 964"/>
              <p:cNvGrpSpPr/>
              <p:nvPr/>
            </p:nvGrpSpPr>
            <p:grpSpPr>
              <a:xfrm>
                <a:off x="3467096" y="3456432"/>
                <a:ext cx="76200" cy="48768"/>
                <a:chOff x="1233488" y="2803525"/>
                <a:chExt cx="728663" cy="309563"/>
              </a:xfrm>
            </p:grpSpPr>
            <p:sp>
              <p:nvSpPr>
                <p:cNvPr id="96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6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966" name="Rectangle 965"/>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7" name="Rectangle 966"/>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80" name="Group 979"/>
            <p:cNvGrpSpPr/>
            <p:nvPr/>
          </p:nvGrpSpPr>
          <p:grpSpPr>
            <a:xfrm>
              <a:off x="1885602" y="3246120"/>
              <a:ext cx="274320" cy="182880"/>
              <a:chOff x="3330321" y="3388614"/>
              <a:chExt cx="274320" cy="182880"/>
            </a:xfrm>
          </p:grpSpPr>
          <p:grpSp>
            <p:nvGrpSpPr>
              <p:cNvPr id="981" name="Group 980"/>
              <p:cNvGrpSpPr/>
              <p:nvPr/>
            </p:nvGrpSpPr>
            <p:grpSpPr>
              <a:xfrm>
                <a:off x="3352800" y="3505201"/>
                <a:ext cx="76200" cy="48768"/>
                <a:chOff x="1233488" y="2803525"/>
                <a:chExt cx="728663" cy="309563"/>
              </a:xfrm>
            </p:grpSpPr>
            <p:sp>
              <p:nvSpPr>
                <p:cNvPr id="99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0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82" name="Group 981"/>
              <p:cNvGrpSpPr/>
              <p:nvPr/>
            </p:nvGrpSpPr>
            <p:grpSpPr>
              <a:xfrm>
                <a:off x="3429000" y="3505200"/>
                <a:ext cx="76200" cy="48768"/>
                <a:chOff x="1233488" y="2803525"/>
                <a:chExt cx="728663" cy="309563"/>
              </a:xfrm>
            </p:grpSpPr>
            <p:sp>
              <p:nvSpPr>
                <p:cNvPr id="99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83" name="Group 982"/>
              <p:cNvGrpSpPr/>
              <p:nvPr/>
            </p:nvGrpSpPr>
            <p:grpSpPr>
              <a:xfrm>
                <a:off x="3429000" y="3406902"/>
                <a:ext cx="76200" cy="48768"/>
                <a:chOff x="1233488" y="2803525"/>
                <a:chExt cx="728663" cy="309563"/>
              </a:xfrm>
            </p:grpSpPr>
            <p:sp>
              <p:nvSpPr>
                <p:cNvPr id="99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84" name="Group 983"/>
              <p:cNvGrpSpPr/>
              <p:nvPr/>
            </p:nvGrpSpPr>
            <p:grpSpPr>
              <a:xfrm>
                <a:off x="3505200" y="3505200"/>
                <a:ext cx="76200" cy="48768"/>
                <a:chOff x="1233488" y="2803525"/>
                <a:chExt cx="728663" cy="309563"/>
              </a:xfrm>
            </p:grpSpPr>
            <p:sp>
              <p:nvSpPr>
                <p:cNvPr id="99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85" name="Group 984"/>
              <p:cNvGrpSpPr/>
              <p:nvPr/>
            </p:nvGrpSpPr>
            <p:grpSpPr>
              <a:xfrm>
                <a:off x="3390896" y="3456432"/>
                <a:ext cx="76200" cy="48768"/>
                <a:chOff x="1233488" y="2803525"/>
                <a:chExt cx="728663" cy="309563"/>
              </a:xfrm>
            </p:grpSpPr>
            <p:sp>
              <p:nvSpPr>
                <p:cNvPr id="99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986" name="Group 985"/>
              <p:cNvGrpSpPr/>
              <p:nvPr/>
            </p:nvGrpSpPr>
            <p:grpSpPr>
              <a:xfrm>
                <a:off x="3467096" y="3456432"/>
                <a:ext cx="76200" cy="48768"/>
                <a:chOff x="1233488" y="2803525"/>
                <a:chExt cx="728663" cy="309563"/>
              </a:xfrm>
            </p:grpSpPr>
            <p:sp>
              <p:nvSpPr>
                <p:cNvPr id="98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987" name="Rectangle 986"/>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8" name="Rectangle 987"/>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01" name="Group 1000"/>
            <p:cNvGrpSpPr/>
            <p:nvPr/>
          </p:nvGrpSpPr>
          <p:grpSpPr>
            <a:xfrm>
              <a:off x="1704556" y="3387136"/>
              <a:ext cx="76200" cy="48768"/>
              <a:chOff x="1233488" y="2803525"/>
              <a:chExt cx="728663" cy="309563"/>
            </a:xfrm>
          </p:grpSpPr>
          <p:sp>
            <p:nvSpPr>
              <p:cNvPr id="100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0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04" name="Group 1003"/>
            <p:cNvGrpSpPr/>
            <p:nvPr/>
          </p:nvGrpSpPr>
          <p:grpSpPr>
            <a:xfrm>
              <a:off x="1302586" y="3347325"/>
              <a:ext cx="76200" cy="48768"/>
              <a:chOff x="1233488" y="2803525"/>
              <a:chExt cx="728663" cy="309563"/>
            </a:xfrm>
          </p:grpSpPr>
          <p:sp>
            <p:nvSpPr>
              <p:cNvPr id="100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0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008" name="Rectangle 1007"/>
            <p:cNvSpPr/>
            <p:nvPr/>
          </p:nvSpPr>
          <p:spPr>
            <a:xfrm>
              <a:off x="2305235" y="3338694"/>
              <a:ext cx="844678" cy="566928"/>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09" name="Group 1008"/>
            <p:cNvGrpSpPr/>
            <p:nvPr/>
          </p:nvGrpSpPr>
          <p:grpSpPr>
            <a:xfrm>
              <a:off x="2543453" y="3686285"/>
              <a:ext cx="274320" cy="182880"/>
              <a:chOff x="3330321" y="3388614"/>
              <a:chExt cx="274320" cy="182880"/>
            </a:xfrm>
          </p:grpSpPr>
          <p:grpSp>
            <p:nvGrpSpPr>
              <p:cNvPr id="1117" name="Group 1116"/>
              <p:cNvGrpSpPr/>
              <p:nvPr/>
            </p:nvGrpSpPr>
            <p:grpSpPr>
              <a:xfrm>
                <a:off x="3352800" y="3505201"/>
                <a:ext cx="76200" cy="48768"/>
                <a:chOff x="1233488" y="2803525"/>
                <a:chExt cx="728663" cy="309563"/>
              </a:xfrm>
            </p:grpSpPr>
            <p:sp>
              <p:nvSpPr>
                <p:cNvPr id="113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3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18" name="Group 1117"/>
              <p:cNvGrpSpPr/>
              <p:nvPr/>
            </p:nvGrpSpPr>
            <p:grpSpPr>
              <a:xfrm>
                <a:off x="3429000" y="3505200"/>
                <a:ext cx="76200" cy="48768"/>
                <a:chOff x="1233488" y="2803525"/>
                <a:chExt cx="728663" cy="309563"/>
              </a:xfrm>
            </p:grpSpPr>
            <p:sp>
              <p:nvSpPr>
                <p:cNvPr id="113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3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19" name="Group 1118"/>
              <p:cNvGrpSpPr/>
              <p:nvPr/>
            </p:nvGrpSpPr>
            <p:grpSpPr>
              <a:xfrm>
                <a:off x="3429000" y="3406902"/>
                <a:ext cx="76200" cy="48768"/>
                <a:chOff x="1233488" y="2803525"/>
                <a:chExt cx="728663" cy="309563"/>
              </a:xfrm>
            </p:grpSpPr>
            <p:sp>
              <p:nvSpPr>
                <p:cNvPr id="113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3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20" name="Group 1119"/>
              <p:cNvGrpSpPr/>
              <p:nvPr/>
            </p:nvGrpSpPr>
            <p:grpSpPr>
              <a:xfrm>
                <a:off x="3505200" y="3505200"/>
                <a:ext cx="76200" cy="48768"/>
                <a:chOff x="1233488" y="2803525"/>
                <a:chExt cx="728663" cy="309563"/>
              </a:xfrm>
            </p:grpSpPr>
            <p:sp>
              <p:nvSpPr>
                <p:cNvPr id="112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3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21" name="Group 1120"/>
              <p:cNvGrpSpPr/>
              <p:nvPr/>
            </p:nvGrpSpPr>
            <p:grpSpPr>
              <a:xfrm>
                <a:off x="3390896" y="3456432"/>
                <a:ext cx="76200" cy="48768"/>
                <a:chOff x="1233488" y="2803525"/>
                <a:chExt cx="728663" cy="309563"/>
              </a:xfrm>
            </p:grpSpPr>
            <p:sp>
              <p:nvSpPr>
                <p:cNvPr id="112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2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22" name="Group 1121"/>
              <p:cNvGrpSpPr/>
              <p:nvPr/>
            </p:nvGrpSpPr>
            <p:grpSpPr>
              <a:xfrm>
                <a:off x="3467096" y="3456432"/>
                <a:ext cx="76200" cy="48768"/>
                <a:chOff x="1233488" y="2803525"/>
                <a:chExt cx="728663" cy="309563"/>
              </a:xfrm>
            </p:grpSpPr>
            <p:sp>
              <p:nvSpPr>
                <p:cNvPr id="112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2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123" name="Rectangle 1122"/>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4" name="Rectangle 1123"/>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11" name="Group 1010"/>
            <p:cNvGrpSpPr/>
            <p:nvPr/>
          </p:nvGrpSpPr>
          <p:grpSpPr>
            <a:xfrm>
              <a:off x="2842435" y="3984247"/>
              <a:ext cx="274320" cy="182880"/>
              <a:chOff x="3330321" y="3388614"/>
              <a:chExt cx="274320" cy="182880"/>
            </a:xfrm>
          </p:grpSpPr>
          <p:grpSp>
            <p:nvGrpSpPr>
              <p:cNvPr id="1077" name="Group 1076"/>
              <p:cNvGrpSpPr/>
              <p:nvPr/>
            </p:nvGrpSpPr>
            <p:grpSpPr>
              <a:xfrm>
                <a:off x="3352800" y="3505201"/>
                <a:ext cx="76200" cy="48768"/>
                <a:chOff x="1233488" y="2803525"/>
                <a:chExt cx="728663" cy="309563"/>
              </a:xfrm>
            </p:grpSpPr>
            <p:sp>
              <p:nvSpPr>
                <p:cNvPr id="109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9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78" name="Group 1077"/>
              <p:cNvGrpSpPr/>
              <p:nvPr/>
            </p:nvGrpSpPr>
            <p:grpSpPr>
              <a:xfrm>
                <a:off x="3429000" y="3505200"/>
                <a:ext cx="76200" cy="48768"/>
                <a:chOff x="1233488" y="2803525"/>
                <a:chExt cx="728663" cy="309563"/>
              </a:xfrm>
            </p:grpSpPr>
            <p:sp>
              <p:nvSpPr>
                <p:cNvPr id="109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9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79" name="Group 1078"/>
              <p:cNvGrpSpPr/>
              <p:nvPr/>
            </p:nvGrpSpPr>
            <p:grpSpPr>
              <a:xfrm>
                <a:off x="3429000" y="3406902"/>
                <a:ext cx="76200" cy="48768"/>
                <a:chOff x="1233488" y="2803525"/>
                <a:chExt cx="728663" cy="309563"/>
              </a:xfrm>
            </p:grpSpPr>
            <p:sp>
              <p:nvSpPr>
                <p:cNvPr id="109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9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80" name="Group 1079"/>
              <p:cNvGrpSpPr/>
              <p:nvPr/>
            </p:nvGrpSpPr>
            <p:grpSpPr>
              <a:xfrm>
                <a:off x="3505200" y="3505200"/>
                <a:ext cx="76200" cy="48768"/>
                <a:chOff x="1233488" y="2803525"/>
                <a:chExt cx="728663" cy="309563"/>
              </a:xfrm>
            </p:grpSpPr>
            <p:sp>
              <p:nvSpPr>
                <p:cNvPr id="108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9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81" name="Group 1080"/>
              <p:cNvGrpSpPr/>
              <p:nvPr/>
            </p:nvGrpSpPr>
            <p:grpSpPr>
              <a:xfrm>
                <a:off x="3390896" y="3456432"/>
                <a:ext cx="76200" cy="48768"/>
                <a:chOff x="1233488" y="2803525"/>
                <a:chExt cx="728663" cy="309563"/>
              </a:xfrm>
            </p:grpSpPr>
            <p:sp>
              <p:nvSpPr>
                <p:cNvPr id="108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8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82" name="Group 1081"/>
              <p:cNvGrpSpPr/>
              <p:nvPr/>
            </p:nvGrpSpPr>
            <p:grpSpPr>
              <a:xfrm>
                <a:off x="3467096" y="3456432"/>
                <a:ext cx="76200" cy="48768"/>
                <a:chOff x="1233488" y="2803525"/>
                <a:chExt cx="728663" cy="309563"/>
              </a:xfrm>
            </p:grpSpPr>
            <p:sp>
              <p:nvSpPr>
                <p:cNvPr id="108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8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083" name="Rectangle 1082"/>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4" name="Rectangle 1083"/>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12" name="Group 1011"/>
            <p:cNvGrpSpPr/>
            <p:nvPr/>
          </p:nvGrpSpPr>
          <p:grpSpPr>
            <a:xfrm>
              <a:off x="2868720" y="3396243"/>
              <a:ext cx="274320" cy="182880"/>
              <a:chOff x="3330321" y="3388614"/>
              <a:chExt cx="274320" cy="182880"/>
            </a:xfrm>
          </p:grpSpPr>
          <p:grpSp>
            <p:nvGrpSpPr>
              <p:cNvPr id="1057" name="Group 1056"/>
              <p:cNvGrpSpPr/>
              <p:nvPr/>
            </p:nvGrpSpPr>
            <p:grpSpPr>
              <a:xfrm>
                <a:off x="3352800" y="3505201"/>
                <a:ext cx="76200" cy="48768"/>
                <a:chOff x="1233488" y="2803525"/>
                <a:chExt cx="728663" cy="309563"/>
              </a:xfrm>
            </p:grpSpPr>
            <p:sp>
              <p:nvSpPr>
                <p:cNvPr id="107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7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58" name="Group 1057"/>
              <p:cNvGrpSpPr/>
              <p:nvPr/>
            </p:nvGrpSpPr>
            <p:grpSpPr>
              <a:xfrm>
                <a:off x="3429000" y="3505200"/>
                <a:ext cx="76200" cy="48768"/>
                <a:chOff x="1233488" y="2803525"/>
                <a:chExt cx="728663" cy="309563"/>
              </a:xfrm>
            </p:grpSpPr>
            <p:sp>
              <p:nvSpPr>
                <p:cNvPr id="107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7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59" name="Group 1058"/>
              <p:cNvGrpSpPr/>
              <p:nvPr/>
            </p:nvGrpSpPr>
            <p:grpSpPr>
              <a:xfrm>
                <a:off x="3429000" y="3406902"/>
                <a:ext cx="76200" cy="48768"/>
                <a:chOff x="1233488" y="2803525"/>
                <a:chExt cx="728663" cy="309563"/>
              </a:xfrm>
            </p:grpSpPr>
            <p:sp>
              <p:nvSpPr>
                <p:cNvPr id="107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7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60" name="Group 1059"/>
              <p:cNvGrpSpPr/>
              <p:nvPr/>
            </p:nvGrpSpPr>
            <p:grpSpPr>
              <a:xfrm>
                <a:off x="3505200" y="3505200"/>
                <a:ext cx="76200" cy="48768"/>
                <a:chOff x="1233488" y="2803525"/>
                <a:chExt cx="728663" cy="309563"/>
              </a:xfrm>
            </p:grpSpPr>
            <p:sp>
              <p:nvSpPr>
                <p:cNvPr id="106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7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61" name="Group 1060"/>
              <p:cNvGrpSpPr/>
              <p:nvPr/>
            </p:nvGrpSpPr>
            <p:grpSpPr>
              <a:xfrm>
                <a:off x="3390896" y="3456432"/>
                <a:ext cx="76200" cy="48768"/>
                <a:chOff x="1233488" y="2803525"/>
                <a:chExt cx="728663" cy="309563"/>
              </a:xfrm>
            </p:grpSpPr>
            <p:sp>
              <p:nvSpPr>
                <p:cNvPr id="106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6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62" name="Group 1061"/>
              <p:cNvGrpSpPr/>
              <p:nvPr/>
            </p:nvGrpSpPr>
            <p:grpSpPr>
              <a:xfrm>
                <a:off x="3467096" y="3456432"/>
                <a:ext cx="76200" cy="48768"/>
                <a:chOff x="1233488" y="2803525"/>
                <a:chExt cx="728663" cy="309563"/>
              </a:xfrm>
            </p:grpSpPr>
            <p:sp>
              <p:nvSpPr>
                <p:cNvPr id="106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6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063" name="Rectangle 1062"/>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4" name="Rectangle 1063"/>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13" name="Group 1012"/>
            <p:cNvGrpSpPr/>
            <p:nvPr/>
          </p:nvGrpSpPr>
          <p:grpSpPr>
            <a:xfrm>
              <a:off x="2284919" y="2851495"/>
              <a:ext cx="274320" cy="182880"/>
              <a:chOff x="3330321" y="3388614"/>
              <a:chExt cx="274320" cy="182880"/>
            </a:xfrm>
          </p:grpSpPr>
          <p:grpSp>
            <p:nvGrpSpPr>
              <p:cNvPr id="1037" name="Group 1036"/>
              <p:cNvGrpSpPr/>
              <p:nvPr/>
            </p:nvGrpSpPr>
            <p:grpSpPr>
              <a:xfrm>
                <a:off x="3352800" y="3505201"/>
                <a:ext cx="76200" cy="48768"/>
                <a:chOff x="1233488" y="2803525"/>
                <a:chExt cx="728663" cy="309563"/>
              </a:xfrm>
            </p:grpSpPr>
            <p:sp>
              <p:nvSpPr>
                <p:cNvPr id="105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38" name="Group 1037"/>
              <p:cNvGrpSpPr/>
              <p:nvPr/>
            </p:nvGrpSpPr>
            <p:grpSpPr>
              <a:xfrm>
                <a:off x="3429000" y="3505200"/>
                <a:ext cx="76200" cy="48768"/>
                <a:chOff x="1233488" y="2803525"/>
                <a:chExt cx="728663" cy="309563"/>
              </a:xfrm>
            </p:grpSpPr>
            <p:sp>
              <p:nvSpPr>
                <p:cNvPr id="105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39" name="Group 1038"/>
              <p:cNvGrpSpPr/>
              <p:nvPr/>
            </p:nvGrpSpPr>
            <p:grpSpPr>
              <a:xfrm>
                <a:off x="3429000" y="3406902"/>
                <a:ext cx="76200" cy="48768"/>
                <a:chOff x="1233488" y="2803525"/>
                <a:chExt cx="728663" cy="309563"/>
              </a:xfrm>
            </p:grpSpPr>
            <p:sp>
              <p:nvSpPr>
                <p:cNvPr id="105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40" name="Group 1039"/>
              <p:cNvGrpSpPr/>
              <p:nvPr/>
            </p:nvGrpSpPr>
            <p:grpSpPr>
              <a:xfrm>
                <a:off x="3505200" y="3505200"/>
                <a:ext cx="76200" cy="48768"/>
                <a:chOff x="1233488" y="2803525"/>
                <a:chExt cx="728663" cy="309563"/>
              </a:xfrm>
            </p:grpSpPr>
            <p:sp>
              <p:nvSpPr>
                <p:cNvPr id="104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41" name="Group 1040"/>
              <p:cNvGrpSpPr/>
              <p:nvPr/>
            </p:nvGrpSpPr>
            <p:grpSpPr>
              <a:xfrm>
                <a:off x="3390896" y="3456432"/>
                <a:ext cx="76200" cy="48768"/>
                <a:chOff x="1233488" y="2803525"/>
                <a:chExt cx="728663" cy="309563"/>
              </a:xfrm>
            </p:grpSpPr>
            <p:sp>
              <p:nvSpPr>
                <p:cNvPr id="104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4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42" name="Group 1041"/>
              <p:cNvGrpSpPr/>
              <p:nvPr/>
            </p:nvGrpSpPr>
            <p:grpSpPr>
              <a:xfrm>
                <a:off x="3467096" y="3456432"/>
                <a:ext cx="76200" cy="48768"/>
                <a:chOff x="1233488" y="2803525"/>
                <a:chExt cx="728663" cy="309563"/>
              </a:xfrm>
            </p:grpSpPr>
            <p:sp>
              <p:nvSpPr>
                <p:cNvPr id="104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4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043" name="Rectangle 1042"/>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4" name="Rectangle 1043"/>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16" name="Rectangle 1015"/>
            <p:cNvSpPr/>
            <p:nvPr/>
          </p:nvSpPr>
          <p:spPr>
            <a:xfrm>
              <a:off x="1143000" y="2834769"/>
              <a:ext cx="1086490" cy="686924"/>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43" name="Group 1142"/>
            <p:cNvGrpSpPr/>
            <p:nvPr/>
          </p:nvGrpSpPr>
          <p:grpSpPr>
            <a:xfrm>
              <a:off x="1941906" y="3445825"/>
              <a:ext cx="76200" cy="48768"/>
              <a:chOff x="1233488" y="2803525"/>
              <a:chExt cx="728663" cy="309563"/>
            </a:xfrm>
          </p:grpSpPr>
          <p:sp>
            <p:nvSpPr>
              <p:cNvPr id="114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46" name="Group 1145"/>
            <p:cNvGrpSpPr/>
            <p:nvPr/>
          </p:nvGrpSpPr>
          <p:grpSpPr>
            <a:xfrm>
              <a:off x="2759944" y="3516395"/>
              <a:ext cx="76200" cy="48768"/>
              <a:chOff x="1233488" y="2803525"/>
              <a:chExt cx="728663" cy="309563"/>
            </a:xfrm>
          </p:grpSpPr>
          <p:sp>
            <p:nvSpPr>
              <p:cNvPr id="114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4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49" name="Group 1148"/>
            <p:cNvGrpSpPr/>
            <p:nvPr/>
          </p:nvGrpSpPr>
          <p:grpSpPr>
            <a:xfrm>
              <a:off x="2083722" y="3827255"/>
              <a:ext cx="76200" cy="48768"/>
              <a:chOff x="1233488" y="2803525"/>
              <a:chExt cx="728663" cy="309563"/>
            </a:xfrm>
          </p:grpSpPr>
          <p:sp>
            <p:nvSpPr>
              <p:cNvPr id="11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52" name="Group 1151"/>
            <p:cNvGrpSpPr/>
            <p:nvPr/>
          </p:nvGrpSpPr>
          <p:grpSpPr>
            <a:xfrm>
              <a:off x="2484285" y="3549856"/>
              <a:ext cx="76200" cy="48768"/>
              <a:chOff x="1233488" y="2803525"/>
              <a:chExt cx="728663" cy="309563"/>
            </a:xfrm>
          </p:grpSpPr>
          <p:sp>
            <p:nvSpPr>
              <p:cNvPr id="115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5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55" name="Group 1154"/>
            <p:cNvGrpSpPr/>
            <p:nvPr/>
          </p:nvGrpSpPr>
          <p:grpSpPr>
            <a:xfrm>
              <a:off x="2414382" y="3778488"/>
              <a:ext cx="76200" cy="48768"/>
              <a:chOff x="1233488" y="2803525"/>
              <a:chExt cx="728663" cy="309563"/>
            </a:xfrm>
          </p:grpSpPr>
          <p:sp>
            <p:nvSpPr>
              <p:cNvPr id="115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5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58" name="Group 1157"/>
            <p:cNvGrpSpPr/>
            <p:nvPr/>
          </p:nvGrpSpPr>
          <p:grpSpPr>
            <a:xfrm>
              <a:off x="2123068" y="3646382"/>
              <a:ext cx="76200" cy="48768"/>
              <a:chOff x="1233488" y="2803525"/>
              <a:chExt cx="728663" cy="309563"/>
            </a:xfrm>
          </p:grpSpPr>
          <p:sp>
            <p:nvSpPr>
              <p:cNvPr id="115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6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61" name="Group 1160"/>
            <p:cNvGrpSpPr/>
            <p:nvPr/>
          </p:nvGrpSpPr>
          <p:grpSpPr>
            <a:xfrm>
              <a:off x="2402537" y="3453233"/>
              <a:ext cx="76200" cy="48768"/>
              <a:chOff x="1233488" y="2803525"/>
              <a:chExt cx="728663" cy="309563"/>
            </a:xfrm>
          </p:grpSpPr>
          <p:sp>
            <p:nvSpPr>
              <p:cNvPr id="116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6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64" name="Group 1163"/>
            <p:cNvGrpSpPr/>
            <p:nvPr/>
          </p:nvGrpSpPr>
          <p:grpSpPr>
            <a:xfrm>
              <a:off x="2084964" y="4008631"/>
              <a:ext cx="76200" cy="48768"/>
              <a:chOff x="1233488" y="2803525"/>
              <a:chExt cx="728663" cy="309563"/>
            </a:xfrm>
          </p:grpSpPr>
          <p:sp>
            <p:nvSpPr>
              <p:cNvPr id="116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6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67" name="Group 1166"/>
            <p:cNvGrpSpPr/>
            <p:nvPr/>
          </p:nvGrpSpPr>
          <p:grpSpPr>
            <a:xfrm>
              <a:off x="2359107" y="3959711"/>
              <a:ext cx="274320" cy="182880"/>
              <a:chOff x="3330321" y="3388614"/>
              <a:chExt cx="274320" cy="182880"/>
            </a:xfrm>
          </p:grpSpPr>
          <p:grpSp>
            <p:nvGrpSpPr>
              <p:cNvPr id="1168" name="Group 1167"/>
              <p:cNvGrpSpPr/>
              <p:nvPr/>
            </p:nvGrpSpPr>
            <p:grpSpPr>
              <a:xfrm>
                <a:off x="3352800" y="3505201"/>
                <a:ext cx="76200" cy="48768"/>
                <a:chOff x="1233488" y="2803525"/>
                <a:chExt cx="728663" cy="309563"/>
              </a:xfrm>
            </p:grpSpPr>
            <p:sp>
              <p:nvSpPr>
                <p:cNvPr id="118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8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69" name="Group 1168"/>
              <p:cNvGrpSpPr/>
              <p:nvPr/>
            </p:nvGrpSpPr>
            <p:grpSpPr>
              <a:xfrm>
                <a:off x="3429000" y="3505200"/>
                <a:ext cx="76200" cy="48768"/>
                <a:chOff x="1233488" y="2803525"/>
                <a:chExt cx="728663" cy="309563"/>
              </a:xfrm>
            </p:grpSpPr>
            <p:sp>
              <p:nvSpPr>
                <p:cNvPr id="118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8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70" name="Group 1169"/>
              <p:cNvGrpSpPr/>
              <p:nvPr/>
            </p:nvGrpSpPr>
            <p:grpSpPr>
              <a:xfrm>
                <a:off x="3429000" y="3406902"/>
                <a:ext cx="76200" cy="48768"/>
                <a:chOff x="1233488" y="2803525"/>
                <a:chExt cx="728663" cy="309563"/>
              </a:xfrm>
            </p:grpSpPr>
            <p:sp>
              <p:nvSpPr>
                <p:cNvPr id="118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8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71" name="Group 1170"/>
              <p:cNvGrpSpPr/>
              <p:nvPr/>
            </p:nvGrpSpPr>
            <p:grpSpPr>
              <a:xfrm>
                <a:off x="3505200" y="3505200"/>
                <a:ext cx="76200" cy="48768"/>
                <a:chOff x="1233488" y="2803525"/>
                <a:chExt cx="728663" cy="309563"/>
              </a:xfrm>
            </p:grpSpPr>
            <p:sp>
              <p:nvSpPr>
                <p:cNvPr id="118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8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72" name="Group 1171"/>
              <p:cNvGrpSpPr/>
              <p:nvPr/>
            </p:nvGrpSpPr>
            <p:grpSpPr>
              <a:xfrm>
                <a:off x="3390896" y="3456432"/>
                <a:ext cx="76200" cy="48768"/>
                <a:chOff x="1233488" y="2803525"/>
                <a:chExt cx="728663" cy="309563"/>
              </a:xfrm>
            </p:grpSpPr>
            <p:sp>
              <p:nvSpPr>
                <p:cNvPr id="117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7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73" name="Group 1172"/>
              <p:cNvGrpSpPr/>
              <p:nvPr/>
            </p:nvGrpSpPr>
            <p:grpSpPr>
              <a:xfrm>
                <a:off x="3467096" y="3456432"/>
                <a:ext cx="76200" cy="48768"/>
                <a:chOff x="1233488" y="2803525"/>
                <a:chExt cx="728663" cy="309563"/>
              </a:xfrm>
            </p:grpSpPr>
            <p:sp>
              <p:nvSpPr>
                <p:cNvPr id="117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7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174" name="Rectangle 1173"/>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75" name="Rectangle 1174"/>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88" name="Group 1187"/>
            <p:cNvGrpSpPr/>
            <p:nvPr/>
          </p:nvGrpSpPr>
          <p:grpSpPr>
            <a:xfrm>
              <a:off x="2930065" y="2969093"/>
              <a:ext cx="274320" cy="182880"/>
              <a:chOff x="3330321" y="3388614"/>
              <a:chExt cx="274320" cy="182880"/>
            </a:xfrm>
          </p:grpSpPr>
          <p:grpSp>
            <p:nvGrpSpPr>
              <p:cNvPr id="1189" name="Group 1188"/>
              <p:cNvGrpSpPr/>
              <p:nvPr/>
            </p:nvGrpSpPr>
            <p:grpSpPr>
              <a:xfrm>
                <a:off x="3352800" y="3505201"/>
                <a:ext cx="76200" cy="48768"/>
                <a:chOff x="1233488" y="2803525"/>
                <a:chExt cx="728663" cy="309563"/>
              </a:xfrm>
            </p:grpSpPr>
            <p:sp>
              <p:nvSpPr>
                <p:cNvPr id="120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0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90" name="Group 1189"/>
              <p:cNvGrpSpPr/>
              <p:nvPr/>
            </p:nvGrpSpPr>
            <p:grpSpPr>
              <a:xfrm>
                <a:off x="3429000" y="3505200"/>
                <a:ext cx="76200" cy="48768"/>
                <a:chOff x="1233488" y="2803525"/>
                <a:chExt cx="728663" cy="309563"/>
              </a:xfrm>
            </p:grpSpPr>
            <p:sp>
              <p:nvSpPr>
                <p:cNvPr id="120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0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91" name="Group 1190"/>
              <p:cNvGrpSpPr/>
              <p:nvPr/>
            </p:nvGrpSpPr>
            <p:grpSpPr>
              <a:xfrm>
                <a:off x="3429000" y="3406902"/>
                <a:ext cx="76200" cy="48768"/>
                <a:chOff x="1233488" y="2803525"/>
                <a:chExt cx="728663" cy="309563"/>
              </a:xfrm>
            </p:grpSpPr>
            <p:sp>
              <p:nvSpPr>
                <p:cNvPr id="120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0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92" name="Group 1191"/>
              <p:cNvGrpSpPr/>
              <p:nvPr/>
            </p:nvGrpSpPr>
            <p:grpSpPr>
              <a:xfrm>
                <a:off x="3505200" y="3505200"/>
                <a:ext cx="76200" cy="48768"/>
                <a:chOff x="1233488" y="2803525"/>
                <a:chExt cx="728663" cy="309563"/>
              </a:xfrm>
            </p:grpSpPr>
            <p:sp>
              <p:nvSpPr>
                <p:cNvPr id="120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0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93" name="Group 1192"/>
              <p:cNvGrpSpPr/>
              <p:nvPr/>
            </p:nvGrpSpPr>
            <p:grpSpPr>
              <a:xfrm>
                <a:off x="3390896" y="3456432"/>
                <a:ext cx="76200" cy="48768"/>
                <a:chOff x="1233488" y="2803525"/>
                <a:chExt cx="728663" cy="309563"/>
              </a:xfrm>
            </p:grpSpPr>
            <p:sp>
              <p:nvSpPr>
                <p:cNvPr id="119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0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94" name="Group 1193"/>
              <p:cNvGrpSpPr/>
              <p:nvPr/>
            </p:nvGrpSpPr>
            <p:grpSpPr>
              <a:xfrm>
                <a:off x="3467096" y="3456432"/>
                <a:ext cx="76200" cy="48768"/>
                <a:chOff x="1233488" y="2803525"/>
                <a:chExt cx="728663" cy="309563"/>
              </a:xfrm>
            </p:grpSpPr>
            <p:sp>
              <p:nvSpPr>
                <p:cNvPr id="119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9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195" name="Rectangle 1194"/>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6" name="Rectangle 1195"/>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10" name="Group 1009"/>
            <p:cNvGrpSpPr/>
            <p:nvPr/>
          </p:nvGrpSpPr>
          <p:grpSpPr>
            <a:xfrm>
              <a:off x="1454502" y="3631037"/>
              <a:ext cx="274320" cy="182880"/>
              <a:chOff x="3330321" y="3388614"/>
              <a:chExt cx="274320" cy="182880"/>
            </a:xfrm>
          </p:grpSpPr>
          <p:grpSp>
            <p:nvGrpSpPr>
              <p:cNvPr id="1097" name="Group 1096"/>
              <p:cNvGrpSpPr/>
              <p:nvPr/>
            </p:nvGrpSpPr>
            <p:grpSpPr>
              <a:xfrm>
                <a:off x="3352800" y="3505201"/>
                <a:ext cx="76200" cy="48768"/>
                <a:chOff x="1233488" y="2803525"/>
                <a:chExt cx="728663" cy="309563"/>
              </a:xfrm>
            </p:grpSpPr>
            <p:sp>
              <p:nvSpPr>
                <p:cNvPr id="111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1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98" name="Group 1097"/>
              <p:cNvGrpSpPr/>
              <p:nvPr/>
            </p:nvGrpSpPr>
            <p:grpSpPr>
              <a:xfrm>
                <a:off x="3429000" y="3505200"/>
                <a:ext cx="76200" cy="48768"/>
                <a:chOff x="1233488" y="2803525"/>
                <a:chExt cx="728663" cy="309563"/>
              </a:xfrm>
            </p:grpSpPr>
            <p:sp>
              <p:nvSpPr>
                <p:cNvPr id="111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1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99" name="Group 1098"/>
              <p:cNvGrpSpPr/>
              <p:nvPr/>
            </p:nvGrpSpPr>
            <p:grpSpPr>
              <a:xfrm>
                <a:off x="3429000" y="3406902"/>
                <a:ext cx="76200" cy="48768"/>
                <a:chOff x="1233488" y="2803525"/>
                <a:chExt cx="728663" cy="309563"/>
              </a:xfrm>
            </p:grpSpPr>
            <p:sp>
              <p:nvSpPr>
                <p:cNvPr id="111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1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00" name="Group 1099"/>
              <p:cNvGrpSpPr/>
              <p:nvPr/>
            </p:nvGrpSpPr>
            <p:grpSpPr>
              <a:xfrm>
                <a:off x="3505200" y="3505200"/>
                <a:ext cx="76200" cy="48768"/>
                <a:chOff x="1233488" y="2803525"/>
                <a:chExt cx="728663" cy="309563"/>
              </a:xfrm>
            </p:grpSpPr>
            <p:sp>
              <p:nvSpPr>
                <p:cNvPr id="110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1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01" name="Group 1100"/>
              <p:cNvGrpSpPr/>
              <p:nvPr/>
            </p:nvGrpSpPr>
            <p:grpSpPr>
              <a:xfrm>
                <a:off x="3390896" y="3456432"/>
                <a:ext cx="76200" cy="48768"/>
                <a:chOff x="1233488" y="2803525"/>
                <a:chExt cx="728663" cy="309563"/>
              </a:xfrm>
            </p:grpSpPr>
            <p:sp>
              <p:nvSpPr>
                <p:cNvPr id="110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0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02" name="Group 1101"/>
              <p:cNvGrpSpPr/>
              <p:nvPr/>
            </p:nvGrpSpPr>
            <p:grpSpPr>
              <a:xfrm>
                <a:off x="3467096" y="3456432"/>
                <a:ext cx="76200" cy="48768"/>
                <a:chOff x="1233488" y="2803525"/>
                <a:chExt cx="728663" cy="309563"/>
              </a:xfrm>
            </p:grpSpPr>
            <p:sp>
              <p:nvSpPr>
                <p:cNvPr id="110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0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103" name="Rectangle 1102"/>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04" name="Rectangle 1103"/>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14" name="Group 1013"/>
            <p:cNvGrpSpPr/>
            <p:nvPr/>
          </p:nvGrpSpPr>
          <p:grpSpPr>
            <a:xfrm>
              <a:off x="1459597" y="3877415"/>
              <a:ext cx="274320" cy="182880"/>
              <a:chOff x="3330321" y="3388614"/>
              <a:chExt cx="274320" cy="182880"/>
            </a:xfrm>
          </p:grpSpPr>
          <p:grpSp>
            <p:nvGrpSpPr>
              <p:cNvPr id="1017" name="Group 1016"/>
              <p:cNvGrpSpPr/>
              <p:nvPr/>
            </p:nvGrpSpPr>
            <p:grpSpPr>
              <a:xfrm>
                <a:off x="3352800" y="3505201"/>
                <a:ext cx="76200" cy="48768"/>
                <a:chOff x="1233488" y="2803525"/>
                <a:chExt cx="728663" cy="309563"/>
              </a:xfrm>
            </p:grpSpPr>
            <p:sp>
              <p:nvSpPr>
                <p:cNvPr id="103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3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18" name="Group 1017"/>
              <p:cNvGrpSpPr/>
              <p:nvPr/>
            </p:nvGrpSpPr>
            <p:grpSpPr>
              <a:xfrm>
                <a:off x="3429000" y="3505200"/>
                <a:ext cx="76200" cy="48768"/>
                <a:chOff x="1233488" y="2803525"/>
                <a:chExt cx="728663" cy="309563"/>
              </a:xfrm>
            </p:grpSpPr>
            <p:sp>
              <p:nvSpPr>
                <p:cNvPr id="103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3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19" name="Group 1018"/>
              <p:cNvGrpSpPr/>
              <p:nvPr/>
            </p:nvGrpSpPr>
            <p:grpSpPr>
              <a:xfrm>
                <a:off x="3429000" y="3406902"/>
                <a:ext cx="76200" cy="48768"/>
                <a:chOff x="1233488" y="2803525"/>
                <a:chExt cx="728663" cy="309563"/>
              </a:xfrm>
            </p:grpSpPr>
            <p:sp>
              <p:nvSpPr>
                <p:cNvPr id="103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3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20" name="Group 1019"/>
              <p:cNvGrpSpPr/>
              <p:nvPr/>
            </p:nvGrpSpPr>
            <p:grpSpPr>
              <a:xfrm>
                <a:off x="3505200" y="3505200"/>
                <a:ext cx="76200" cy="48768"/>
                <a:chOff x="1233488" y="2803525"/>
                <a:chExt cx="728663" cy="309563"/>
              </a:xfrm>
            </p:grpSpPr>
            <p:sp>
              <p:nvSpPr>
                <p:cNvPr id="102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3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21" name="Group 1020"/>
              <p:cNvGrpSpPr/>
              <p:nvPr/>
            </p:nvGrpSpPr>
            <p:grpSpPr>
              <a:xfrm>
                <a:off x="3390896" y="3456432"/>
                <a:ext cx="76200" cy="48768"/>
                <a:chOff x="1233488" y="2803525"/>
                <a:chExt cx="728663" cy="309563"/>
              </a:xfrm>
            </p:grpSpPr>
            <p:sp>
              <p:nvSpPr>
                <p:cNvPr id="102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2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22" name="Group 1021"/>
              <p:cNvGrpSpPr/>
              <p:nvPr/>
            </p:nvGrpSpPr>
            <p:grpSpPr>
              <a:xfrm>
                <a:off x="3467096" y="3456432"/>
                <a:ext cx="76200" cy="48768"/>
                <a:chOff x="1233488" y="2803525"/>
                <a:chExt cx="728663" cy="309563"/>
              </a:xfrm>
            </p:grpSpPr>
            <p:sp>
              <p:nvSpPr>
                <p:cNvPr id="102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2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023" name="Rectangle 1022"/>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4" name="Rectangle 1023"/>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15" name="Rectangle 1014"/>
            <p:cNvSpPr/>
            <p:nvPr/>
          </p:nvSpPr>
          <p:spPr>
            <a:xfrm>
              <a:off x="1299504" y="3551133"/>
              <a:ext cx="681696" cy="55224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37" name="Group 1136"/>
            <p:cNvGrpSpPr/>
            <p:nvPr/>
          </p:nvGrpSpPr>
          <p:grpSpPr>
            <a:xfrm>
              <a:off x="1323616" y="3695045"/>
              <a:ext cx="76200" cy="48768"/>
              <a:chOff x="1233488" y="2803525"/>
              <a:chExt cx="728663" cy="309563"/>
            </a:xfrm>
          </p:grpSpPr>
          <p:sp>
            <p:nvSpPr>
              <p:cNvPr id="113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3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140" name="Group 1139"/>
            <p:cNvGrpSpPr/>
            <p:nvPr/>
          </p:nvGrpSpPr>
          <p:grpSpPr>
            <a:xfrm>
              <a:off x="1755897" y="3743813"/>
              <a:ext cx="76200" cy="48768"/>
              <a:chOff x="1233488" y="2803525"/>
              <a:chExt cx="728663" cy="309563"/>
            </a:xfrm>
          </p:grpSpPr>
          <p:sp>
            <p:nvSpPr>
              <p:cNvPr id="114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4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09" name="Group 1208"/>
            <p:cNvGrpSpPr/>
            <p:nvPr/>
          </p:nvGrpSpPr>
          <p:grpSpPr>
            <a:xfrm>
              <a:off x="1808800" y="3930503"/>
              <a:ext cx="76200" cy="48768"/>
              <a:chOff x="1233488" y="2803525"/>
              <a:chExt cx="728663" cy="309563"/>
            </a:xfrm>
          </p:grpSpPr>
          <p:sp>
            <p:nvSpPr>
              <p:cNvPr id="12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12" name="Group 1211"/>
            <p:cNvGrpSpPr/>
            <p:nvPr/>
          </p:nvGrpSpPr>
          <p:grpSpPr>
            <a:xfrm>
              <a:off x="1143000" y="3862073"/>
              <a:ext cx="76200" cy="48768"/>
              <a:chOff x="1233488" y="2803525"/>
              <a:chExt cx="728663" cy="309563"/>
            </a:xfrm>
          </p:grpSpPr>
          <p:sp>
            <p:nvSpPr>
              <p:cNvPr id="121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1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15" name="Group 1214"/>
            <p:cNvGrpSpPr/>
            <p:nvPr/>
          </p:nvGrpSpPr>
          <p:grpSpPr>
            <a:xfrm>
              <a:off x="1850784" y="3813917"/>
              <a:ext cx="76200" cy="48768"/>
              <a:chOff x="1233488" y="2803525"/>
              <a:chExt cx="728663" cy="309563"/>
            </a:xfrm>
          </p:grpSpPr>
          <p:sp>
            <p:nvSpPr>
              <p:cNvPr id="121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1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19" name="Group 1218"/>
            <p:cNvGrpSpPr/>
            <p:nvPr/>
          </p:nvGrpSpPr>
          <p:grpSpPr>
            <a:xfrm>
              <a:off x="3073305" y="3916680"/>
              <a:ext cx="76200" cy="48768"/>
              <a:chOff x="1233488" y="2803525"/>
              <a:chExt cx="728663" cy="309563"/>
            </a:xfrm>
          </p:grpSpPr>
          <p:sp>
            <p:nvSpPr>
              <p:cNvPr id="12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22" name="Group 1221"/>
            <p:cNvGrpSpPr/>
            <p:nvPr/>
          </p:nvGrpSpPr>
          <p:grpSpPr>
            <a:xfrm>
              <a:off x="1104900" y="3625973"/>
              <a:ext cx="76200" cy="48768"/>
              <a:chOff x="1233488" y="2803525"/>
              <a:chExt cx="728663" cy="309563"/>
            </a:xfrm>
          </p:grpSpPr>
          <p:sp>
            <p:nvSpPr>
              <p:cNvPr id="122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2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25" name="Group 1224"/>
            <p:cNvGrpSpPr/>
            <p:nvPr/>
          </p:nvGrpSpPr>
          <p:grpSpPr>
            <a:xfrm>
              <a:off x="1063071" y="3778373"/>
              <a:ext cx="76200" cy="48768"/>
              <a:chOff x="1233488" y="2803525"/>
              <a:chExt cx="728663" cy="309563"/>
            </a:xfrm>
          </p:grpSpPr>
          <p:sp>
            <p:nvSpPr>
              <p:cNvPr id="122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2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28" name="Group 1227"/>
            <p:cNvGrpSpPr/>
            <p:nvPr/>
          </p:nvGrpSpPr>
          <p:grpSpPr>
            <a:xfrm>
              <a:off x="1365554" y="3930503"/>
              <a:ext cx="76200" cy="48768"/>
              <a:chOff x="1233488" y="2803525"/>
              <a:chExt cx="728663" cy="309563"/>
            </a:xfrm>
          </p:grpSpPr>
          <p:sp>
            <p:nvSpPr>
              <p:cNvPr id="122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31" name="Group 1230"/>
            <p:cNvGrpSpPr/>
            <p:nvPr/>
          </p:nvGrpSpPr>
          <p:grpSpPr>
            <a:xfrm>
              <a:off x="1106036" y="3979655"/>
              <a:ext cx="76200" cy="48768"/>
              <a:chOff x="1233488" y="2803525"/>
              <a:chExt cx="728663" cy="309563"/>
            </a:xfrm>
          </p:grpSpPr>
          <p:sp>
            <p:nvSpPr>
              <p:cNvPr id="123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34" name="Group 1233"/>
            <p:cNvGrpSpPr/>
            <p:nvPr/>
          </p:nvGrpSpPr>
          <p:grpSpPr>
            <a:xfrm>
              <a:off x="2964201" y="3610592"/>
              <a:ext cx="76200" cy="48768"/>
              <a:chOff x="1233488" y="2803525"/>
              <a:chExt cx="728663" cy="309563"/>
            </a:xfrm>
          </p:grpSpPr>
          <p:sp>
            <p:nvSpPr>
              <p:cNvPr id="123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37" name="Group 1236"/>
            <p:cNvGrpSpPr/>
            <p:nvPr/>
          </p:nvGrpSpPr>
          <p:grpSpPr>
            <a:xfrm>
              <a:off x="2988688" y="3772197"/>
              <a:ext cx="76200" cy="48768"/>
              <a:chOff x="1233488" y="2803525"/>
              <a:chExt cx="728663" cy="309563"/>
            </a:xfrm>
          </p:grpSpPr>
          <p:sp>
            <p:nvSpPr>
              <p:cNvPr id="123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40" name="Group 1239"/>
            <p:cNvGrpSpPr/>
            <p:nvPr/>
          </p:nvGrpSpPr>
          <p:grpSpPr>
            <a:xfrm>
              <a:off x="2628519" y="2878786"/>
              <a:ext cx="76200" cy="48768"/>
              <a:chOff x="1233488" y="2803525"/>
              <a:chExt cx="728663" cy="309563"/>
            </a:xfrm>
          </p:grpSpPr>
          <p:sp>
            <p:nvSpPr>
              <p:cNvPr id="124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4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43" name="Group 1242"/>
            <p:cNvGrpSpPr/>
            <p:nvPr/>
          </p:nvGrpSpPr>
          <p:grpSpPr>
            <a:xfrm>
              <a:off x="2310721" y="3126972"/>
              <a:ext cx="76200" cy="48768"/>
              <a:chOff x="1233488" y="2803525"/>
              <a:chExt cx="728663" cy="309563"/>
            </a:xfrm>
          </p:grpSpPr>
          <p:sp>
            <p:nvSpPr>
              <p:cNvPr id="124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46" name="Group 1245"/>
            <p:cNvGrpSpPr/>
            <p:nvPr/>
          </p:nvGrpSpPr>
          <p:grpSpPr>
            <a:xfrm>
              <a:off x="2586183" y="3105651"/>
              <a:ext cx="76200" cy="48768"/>
              <a:chOff x="1233488" y="2803525"/>
              <a:chExt cx="728663" cy="309563"/>
            </a:xfrm>
          </p:grpSpPr>
          <p:sp>
            <p:nvSpPr>
              <p:cNvPr id="124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4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49" name="Group 1248"/>
            <p:cNvGrpSpPr/>
            <p:nvPr/>
          </p:nvGrpSpPr>
          <p:grpSpPr>
            <a:xfrm>
              <a:off x="2637608" y="3230880"/>
              <a:ext cx="76200" cy="48768"/>
              <a:chOff x="1233488" y="2803525"/>
              <a:chExt cx="728663" cy="309563"/>
            </a:xfrm>
          </p:grpSpPr>
          <p:sp>
            <p:nvSpPr>
              <p:cNvPr id="12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pic>
          <p:nvPicPr>
            <p:cNvPr id="125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66551" y="2870994"/>
              <a:ext cx="85725" cy="55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257" name="Group 1256"/>
            <p:cNvGrpSpPr/>
            <p:nvPr/>
          </p:nvGrpSpPr>
          <p:grpSpPr>
            <a:xfrm>
              <a:off x="2780919" y="3031186"/>
              <a:ext cx="76200" cy="48768"/>
              <a:chOff x="1233488" y="2803525"/>
              <a:chExt cx="728663" cy="309563"/>
            </a:xfrm>
          </p:grpSpPr>
          <p:sp>
            <p:nvSpPr>
              <p:cNvPr id="125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5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60" name="Group 1259"/>
            <p:cNvGrpSpPr/>
            <p:nvPr/>
          </p:nvGrpSpPr>
          <p:grpSpPr>
            <a:xfrm>
              <a:off x="2933319" y="3183586"/>
              <a:ext cx="76200" cy="48768"/>
              <a:chOff x="1233488" y="2803525"/>
              <a:chExt cx="728663" cy="309563"/>
            </a:xfrm>
          </p:grpSpPr>
          <p:sp>
            <p:nvSpPr>
              <p:cNvPr id="126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6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63" name="Group 1262"/>
            <p:cNvGrpSpPr/>
            <p:nvPr/>
          </p:nvGrpSpPr>
          <p:grpSpPr>
            <a:xfrm>
              <a:off x="2790008" y="3383280"/>
              <a:ext cx="76200" cy="48768"/>
              <a:chOff x="1233488" y="2803525"/>
              <a:chExt cx="728663" cy="309563"/>
            </a:xfrm>
          </p:grpSpPr>
          <p:sp>
            <p:nvSpPr>
              <p:cNvPr id="126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6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66" name="Group 1265"/>
            <p:cNvGrpSpPr/>
            <p:nvPr/>
          </p:nvGrpSpPr>
          <p:grpSpPr>
            <a:xfrm>
              <a:off x="3085719" y="3335986"/>
              <a:ext cx="76200" cy="48768"/>
              <a:chOff x="1233488" y="2803525"/>
              <a:chExt cx="728663" cy="309563"/>
            </a:xfrm>
          </p:grpSpPr>
          <p:sp>
            <p:nvSpPr>
              <p:cNvPr id="126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6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269" name="Rectangle 1268"/>
            <p:cNvSpPr/>
            <p:nvPr/>
          </p:nvSpPr>
          <p:spPr>
            <a:xfrm>
              <a:off x="967320" y="2743199"/>
              <a:ext cx="2309279" cy="1512189"/>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82" name="Group 2181"/>
          <p:cNvGrpSpPr/>
          <p:nvPr/>
        </p:nvGrpSpPr>
        <p:grpSpPr>
          <a:xfrm>
            <a:off x="762000" y="5760720"/>
            <a:ext cx="274320" cy="182880"/>
            <a:chOff x="3330321" y="3388614"/>
            <a:chExt cx="274320" cy="182880"/>
          </a:xfrm>
        </p:grpSpPr>
        <p:grpSp>
          <p:nvGrpSpPr>
            <p:cNvPr id="2449" name="Group 2448"/>
            <p:cNvGrpSpPr/>
            <p:nvPr/>
          </p:nvGrpSpPr>
          <p:grpSpPr>
            <a:xfrm>
              <a:off x="3352800" y="3505201"/>
              <a:ext cx="76200" cy="48768"/>
              <a:chOff x="1233488" y="2803525"/>
              <a:chExt cx="728663" cy="309563"/>
            </a:xfrm>
          </p:grpSpPr>
          <p:sp>
            <p:nvSpPr>
              <p:cNvPr id="246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6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50" name="Group 2449"/>
            <p:cNvGrpSpPr/>
            <p:nvPr/>
          </p:nvGrpSpPr>
          <p:grpSpPr>
            <a:xfrm>
              <a:off x="3429000" y="3505200"/>
              <a:ext cx="76200" cy="48768"/>
              <a:chOff x="1233488" y="2803525"/>
              <a:chExt cx="728663" cy="309563"/>
            </a:xfrm>
          </p:grpSpPr>
          <p:sp>
            <p:nvSpPr>
              <p:cNvPr id="246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6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51" name="Group 2450"/>
            <p:cNvGrpSpPr/>
            <p:nvPr/>
          </p:nvGrpSpPr>
          <p:grpSpPr>
            <a:xfrm>
              <a:off x="3429000" y="3406902"/>
              <a:ext cx="76200" cy="48768"/>
              <a:chOff x="1233488" y="2803525"/>
              <a:chExt cx="728663" cy="309563"/>
            </a:xfrm>
          </p:grpSpPr>
          <p:sp>
            <p:nvSpPr>
              <p:cNvPr id="246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6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52" name="Group 2451"/>
            <p:cNvGrpSpPr/>
            <p:nvPr/>
          </p:nvGrpSpPr>
          <p:grpSpPr>
            <a:xfrm>
              <a:off x="3505200" y="3505200"/>
              <a:ext cx="76200" cy="48768"/>
              <a:chOff x="1233488" y="2803525"/>
              <a:chExt cx="728663" cy="309563"/>
            </a:xfrm>
          </p:grpSpPr>
          <p:sp>
            <p:nvSpPr>
              <p:cNvPr id="246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6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53" name="Group 2452"/>
            <p:cNvGrpSpPr/>
            <p:nvPr/>
          </p:nvGrpSpPr>
          <p:grpSpPr>
            <a:xfrm>
              <a:off x="3390896" y="3456432"/>
              <a:ext cx="76200" cy="48768"/>
              <a:chOff x="1233488" y="2803525"/>
              <a:chExt cx="728663" cy="309563"/>
            </a:xfrm>
          </p:grpSpPr>
          <p:sp>
            <p:nvSpPr>
              <p:cNvPr id="245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6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54" name="Group 2453"/>
            <p:cNvGrpSpPr/>
            <p:nvPr/>
          </p:nvGrpSpPr>
          <p:grpSpPr>
            <a:xfrm>
              <a:off x="3467096" y="3456432"/>
              <a:ext cx="76200" cy="48768"/>
              <a:chOff x="1233488" y="2803525"/>
              <a:chExt cx="728663" cy="309563"/>
            </a:xfrm>
          </p:grpSpPr>
          <p:sp>
            <p:nvSpPr>
              <p:cNvPr id="245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5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455" name="Rectangle 2454"/>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56" name="Rectangle 2455"/>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91" name="Group 2190"/>
          <p:cNvGrpSpPr/>
          <p:nvPr/>
        </p:nvGrpSpPr>
        <p:grpSpPr>
          <a:xfrm>
            <a:off x="304800" y="5894832"/>
            <a:ext cx="76200" cy="48768"/>
            <a:chOff x="1233488" y="2803525"/>
            <a:chExt cx="728663" cy="309563"/>
          </a:xfrm>
        </p:grpSpPr>
        <p:sp>
          <p:nvSpPr>
            <p:cNvPr id="236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6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 name="Group 11"/>
          <p:cNvGrpSpPr/>
          <p:nvPr/>
        </p:nvGrpSpPr>
        <p:grpSpPr>
          <a:xfrm>
            <a:off x="5202624" y="3137513"/>
            <a:ext cx="3636576" cy="2806087"/>
            <a:chOff x="5050224" y="2375700"/>
            <a:chExt cx="3636576" cy="2806087"/>
          </a:xfrm>
        </p:grpSpPr>
        <p:grpSp>
          <p:nvGrpSpPr>
            <p:cNvPr id="1273" name="Group 1272"/>
            <p:cNvGrpSpPr/>
            <p:nvPr/>
          </p:nvGrpSpPr>
          <p:grpSpPr>
            <a:xfrm flipV="1">
              <a:off x="6199824" y="4042353"/>
              <a:ext cx="76200" cy="48768"/>
              <a:chOff x="1233488" y="2803525"/>
              <a:chExt cx="728663" cy="309563"/>
            </a:xfrm>
          </p:grpSpPr>
          <p:sp>
            <p:nvSpPr>
              <p:cNvPr id="187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7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74" name="Group 1273"/>
            <p:cNvGrpSpPr/>
            <p:nvPr/>
          </p:nvGrpSpPr>
          <p:grpSpPr>
            <a:xfrm flipV="1">
              <a:off x="6023040" y="4112027"/>
              <a:ext cx="274320" cy="182880"/>
              <a:chOff x="3330321" y="3388614"/>
              <a:chExt cx="274320" cy="182880"/>
            </a:xfrm>
          </p:grpSpPr>
          <p:grpSp>
            <p:nvGrpSpPr>
              <p:cNvPr id="1852" name="Group 1851"/>
              <p:cNvGrpSpPr/>
              <p:nvPr/>
            </p:nvGrpSpPr>
            <p:grpSpPr>
              <a:xfrm>
                <a:off x="3352800" y="3505201"/>
                <a:ext cx="76200" cy="48768"/>
                <a:chOff x="1233488" y="2803525"/>
                <a:chExt cx="728663" cy="309563"/>
              </a:xfrm>
            </p:grpSpPr>
            <p:sp>
              <p:nvSpPr>
                <p:cNvPr id="18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53" name="Group 1852"/>
              <p:cNvGrpSpPr/>
              <p:nvPr/>
            </p:nvGrpSpPr>
            <p:grpSpPr>
              <a:xfrm>
                <a:off x="3429000" y="3505200"/>
                <a:ext cx="76200" cy="48768"/>
                <a:chOff x="1233488" y="2803525"/>
                <a:chExt cx="728663" cy="309563"/>
              </a:xfrm>
            </p:grpSpPr>
            <p:sp>
              <p:nvSpPr>
                <p:cNvPr id="186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6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54" name="Group 1853"/>
              <p:cNvGrpSpPr/>
              <p:nvPr/>
            </p:nvGrpSpPr>
            <p:grpSpPr>
              <a:xfrm>
                <a:off x="3429000" y="3406902"/>
                <a:ext cx="76200" cy="48768"/>
                <a:chOff x="1233488" y="2803525"/>
                <a:chExt cx="728663" cy="309563"/>
              </a:xfrm>
            </p:grpSpPr>
            <p:sp>
              <p:nvSpPr>
                <p:cNvPr id="186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6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55" name="Group 1854"/>
              <p:cNvGrpSpPr/>
              <p:nvPr/>
            </p:nvGrpSpPr>
            <p:grpSpPr>
              <a:xfrm>
                <a:off x="3505200" y="3505200"/>
                <a:ext cx="76200" cy="48768"/>
                <a:chOff x="1233488" y="2803525"/>
                <a:chExt cx="728663" cy="309563"/>
              </a:xfrm>
            </p:grpSpPr>
            <p:sp>
              <p:nvSpPr>
                <p:cNvPr id="186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6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56" name="Group 1855"/>
              <p:cNvGrpSpPr/>
              <p:nvPr/>
            </p:nvGrpSpPr>
            <p:grpSpPr>
              <a:xfrm>
                <a:off x="3390896" y="3456432"/>
                <a:ext cx="76200" cy="48768"/>
                <a:chOff x="1233488" y="2803525"/>
                <a:chExt cx="728663" cy="309563"/>
              </a:xfrm>
            </p:grpSpPr>
            <p:sp>
              <p:nvSpPr>
                <p:cNvPr id="186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6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57" name="Group 1856"/>
              <p:cNvGrpSpPr/>
              <p:nvPr/>
            </p:nvGrpSpPr>
            <p:grpSpPr>
              <a:xfrm>
                <a:off x="3467096" y="3456432"/>
                <a:ext cx="76200" cy="48768"/>
                <a:chOff x="1233488" y="2803525"/>
                <a:chExt cx="728663" cy="309563"/>
              </a:xfrm>
            </p:grpSpPr>
            <p:sp>
              <p:nvSpPr>
                <p:cNvPr id="18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858" name="Rectangle 185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59" name="Rectangle 185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75" name="Group 1274"/>
            <p:cNvGrpSpPr/>
            <p:nvPr/>
          </p:nvGrpSpPr>
          <p:grpSpPr>
            <a:xfrm flipV="1">
              <a:off x="6063598" y="3923877"/>
              <a:ext cx="76200" cy="48768"/>
              <a:chOff x="1233488" y="2803525"/>
              <a:chExt cx="728663" cy="309563"/>
            </a:xfrm>
          </p:grpSpPr>
          <p:sp>
            <p:nvSpPr>
              <p:cNvPr id="159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9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76" name="Group 1275"/>
            <p:cNvGrpSpPr/>
            <p:nvPr/>
          </p:nvGrpSpPr>
          <p:grpSpPr>
            <a:xfrm flipV="1">
              <a:off x="5942184" y="4049206"/>
              <a:ext cx="76200" cy="48768"/>
              <a:chOff x="1233488" y="2803525"/>
              <a:chExt cx="728663" cy="309563"/>
            </a:xfrm>
          </p:grpSpPr>
          <p:sp>
            <p:nvSpPr>
              <p:cNvPr id="158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8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77" name="Group 1276"/>
            <p:cNvGrpSpPr/>
            <p:nvPr/>
          </p:nvGrpSpPr>
          <p:grpSpPr>
            <a:xfrm flipV="1">
              <a:off x="5832279" y="3886199"/>
              <a:ext cx="76200" cy="48768"/>
              <a:chOff x="1233488" y="2803525"/>
              <a:chExt cx="728663" cy="309563"/>
            </a:xfrm>
          </p:grpSpPr>
          <p:sp>
            <p:nvSpPr>
              <p:cNvPr id="158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8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78" name="Group 1277"/>
            <p:cNvGrpSpPr/>
            <p:nvPr/>
          </p:nvGrpSpPr>
          <p:grpSpPr>
            <a:xfrm flipV="1">
              <a:off x="5807792" y="4245522"/>
              <a:ext cx="76200" cy="48768"/>
              <a:chOff x="1233488" y="2803525"/>
              <a:chExt cx="728663" cy="309563"/>
            </a:xfrm>
          </p:grpSpPr>
          <p:sp>
            <p:nvSpPr>
              <p:cNvPr id="158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8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79" name="Group 1278"/>
            <p:cNvGrpSpPr/>
            <p:nvPr/>
          </p:nvGrpSpPr>
          <p:grpSpPr>
            <a:xfrm flipV="1">
              <a:off x="5533472" y="4025457"/>
              <a:ext cx="274320" cy="182880"/>
              <a:chOff x="3330321" y="3388614"/>
              <a:chExt cx="274320" cy="182880"/>
            </a:xfrm>
          </p:grpSpPr>
          <p:grpSp>
            <p:nvGrpSpPr>
              <p:cNvPr id="1564" name="Group 1563"/>
              <p:cNvGrpSpPr/>
              <p:nvPr/>
            </p:nvGrpSpPr>
            <p:grpSpPr>
              <a:xfrm>
                <a:off x="3352800" y="3505201"/>
                <a:ext cx="76200" cy="48768"/>
                <a:chOff x="1233488" y="2803525"/>
                <a:chExt cx="728663" cy="309563"/>
              </a:xfrm>
            </p:grpSpPr>
            <p:sp>
              <p:nvSpPr>
                <p:cNvPr id="158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8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65" name="Group 1564"/>
              <p:cNvGrpSpPr/>
              <p:nvPr/>
            </p:nvGrpSpPr>
            <p:grpSpPr>
              <a:xfrm>
                <a:off x="3429000" y="3505200"/>
                <a:ext cx="76200" cy="48768"/>
                <a:chOff x="1233488" y="2803525"/>
                <a:chExt cx="728663" cy="309563"/>
              </a:xfrm>
            </p:grpSpPr>
            <p:sp>
              <p:nvSpPr>
                <p:cNvPr id="158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8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66" name="Group 1565"/>
              <p:cNvGrpSpPr/>
              <p:nvPr/>
            </p:nvGrpSpPr>
            <p:grpSpPr>
              <a:xfrm>
                <a:off x="3429000" y="3406902"/>
                <a:ext cx="76200" cy="48768"/>
                <a:chOff x="1233488" y="2803525"/>
                <a:chExt cx="728663" cy="309563"/>
              </a:xfrm>
            </p:grpSpPr>
            <p:sp>
              <p:nvSpPr>
                <p:cNvPr id="157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7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67" name="Group 1566"/>
              <p:cNvGrpSpPr/>
              <p:nvPr/>
            </p:nvGrpSpPr>
            <p:grpSpPr>
              <a:xfrm>
                <a:off x="3505200" y="3505200"/>
                <a:ext cx="76200" cy="48768"/>
                <a:chOff x="1233488" y="2803525"/>
                <a:chExt cx="728663" cy="309563"/>
              </a:xfrm>
            </p:grpSpPr>
            <p:sp>
              <p:nvSpPr>
                <p:cNvPr id="157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7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68" name="Group 1567"/>
              <p:cNvGrpSpPr/>
              <p:nvPr/>
            </p:nvGrpSpPr>
            <p:grpSpPr>
              <a:xfrm>
                <a:off x="3390896" y="3456432"/>
                <a:ext cx="76200" cy="48768"/>
                <a:chOff x="1233488" y="2803525"/>
                <a:chExt cx="728663" cy="309563"/>
              </a:xfrm>
            </p:grpSpPr>
            <p:sp>
              <p:nvSpPr>
                <p:cNvPr id="157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7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69" name="Group 1568"/>
              <p:cNvGrpSpPr/>
              <p:nvPr/>
            </p:nvGrpSpPr>
            <p:grpSpPr>
              <a:xfrm>
                <a:off x="3467096" y="3456432"/>
                <a:ext cx="76200" cy="48768"/>
                <a:chOff x="1233488" y="2803525"/>
                <a:chExt cx="728663" cy="309563"/>
              </a:xfrm>
            </p:grpSpPr>
            <p:sp>
              <p:nvSpPr>
                <p:cNvPr id="157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7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570" name="Rectangle 1569"/>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1" name="Rectangle 1570"/>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80" name="Group 1279"/>
            <p:cNvGrpSpPr/>
            <p:nvPr/>
          </p:nvGrpSpPr>
          <p:grpSpPr>
            <a:xfrm flipV="1">
              <a:off x="6190680" y="3809999"/>
              <a:ext cx="274320" cy="182880"/>
              <a:chOff x="3330321" y="3388614"/>
              <a:chExt cx="274320" cy="182880"/>
            </a:xfrm>
          </p:grpSpPr>
          <p:grpSp>
            <p:nvGrpSpPr>
              <p:cNvPr id="1544" name="Group 1543"/>
              <p:cNvGrpSpPr/>
              <p:nvPr/>
            </p:nvGrpSpPr>
            <p:grpSpPr>
              <a:xfrm>
                <a:off x="3352800" y="3505201"/>
                <a:ext cx="76200" cy="48768"/>
                <a:chOff x="1233488" y="2803525"/>
                <a:chExt cx="728663" cy="309563"/>
              </a:xfrm>
            </p:grpSpPr>
            <p:sp>
              <p:nvSpPr>
                <p:cNvPr id="156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6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45" name="Group 1544"/>
              <p:cNvGrpSpPr/>
              <p:nvPr/>
            </p:nvGrpSpPr>
            <p:grpSpPr>
              <a:xfrm>
                <a:off x="3429000" y="3505200"/>
                <a:ext cx="76200" cy="48768"/>
                <a:chOff x="1233488" y="2803525"/>
                <a:chExt cx="728663" cy="309563"/>
              </a:xfrm>
            </p:grpSpPr>
            <p:sp>
              <p:nvSpPr>
                <p:cNvPr id="15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46" name="Group 1545"/>
              <p:cNvGrpSpPr/>
              <p:nvPr/>
            </p:nvGrpSpPr>
            <p:grpSpPr>
              <a:xfrm>
                <a:off x="3429000" y="3406902"/>
                <a:ext cx="76200" cy="48768"/>
                <a:chOff x="1233488" y="2803525"/>
                <a:chExt cx="728663" cy="309563"/>
              </a:xfrm>
            </p:grpSpPr>
            <p:sp>
              <p:nvSpPr>
                <p:cNvPr id="155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5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47" name="Group 1546"/>
              <p:cNvGrpSpPr/>
              <p:nvPr/>
            </p:nvGrpSpPr>
            <p:grpSpPr>
              <a:xfrm>
                <a:off x="3505200" y="3505200"/>
                <a:ext cx="76200" cy="48768"/>
                <a:chOff x="1233488" y="2803525"/>
                <a:chExt cx="728663" cy="309563"/>
              </a:xfrm>
            </p:grpSpPr>
            <p:sp>
              <p:nvSpPr>
                <p:cNvPr id="155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5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48" name="Group 1547"/>
              <p:cNvGrpSpPr/>
              <p:nvPr/>
            </p:nvGrpSpPr>
            <p:grpSpPr>
              <a:xfrm>
                <a:off x="3390896" y="3456432"/>
                <a:ext cx="76200" cy="48768"/>
                <a:chOff x="1233488" y="2803525"/>
                <a:chExt cx="728663" cy="309563"/>
              </a:xfrm>
            </p:grpSpPr>
            <p:sp>
              <p:nvSpPr>
                <p:cNvPr id="155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5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49" name="Group 1548"/>
              <p:cNvGrpSpPr/>
              <p:nvPr/>
            </p:nvGrpSpPr>
            <p:grpSpPr>
              <a:xfrm>
                <a:off x="3467096" y="3456432"/>
                <a:ext cx="76200" cy="48768"/>
                <a:chOff x="1233488" y="2803525"/>
                <a:chExt cx="728663" cy="309563"/>
              </a:xfrm>
            </p:grpSpPr>
            <p:sp>
              <p:nvSpPr>
                <p:cNvPr id="155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5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550" name="Rectangle 1549"/>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1" name="Rectangle 1550"/>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81" name="Group 1280"/>
            <p:cNvGrpSpPr/>
            <p:nvPr/>
          </p:nvGrpSpPr>
          <p:grpSpPr>
            <a:xfrm flipV="1">
              <a:off x="6009634" y="3803095"/>
              <a:ext cx="76200" cy="48768"/>
              <a:chOff x="1233488" y="2803525"/>
              <a:chExt cx="728663" cy="309563"/>
            </a:xfrm>
          </p:grpSpPr>
          <p:sp>
            <p:nvSpPr>
              <p:cNvPr id="154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4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82" name="Group 1281"/>
            <p:cNvGrpSpPr/>
            <p:nvPr/>
          </p:nvGrpSpPr>
          <p:grpSpPr>
            <a:xfrm flipV="1">
              <a:off x="5607664" y="3842906"/>
              <a:ext cx="76200" cy="48768"/>
              <a:chOff x="1233488" y="2803525"/>
              <a:chExt cx="728663" cy="309563"/>
            </a:xfrm>
          </p:grpSpPr>
          <p:sp>
            <p:nvSpPr>
              <p:cNvPr id="15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283" name="Rectangle 1282"/>
            <p:cNvSpPr/>
            <p:nvPr/>
          </p:nvSpPr>
          <p:spPr>
            <a:xfrm flipV="1">
              <a:off x="6610313" y="3333377"/>
              <a:ext cx="844678" cy="566928"/>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84" name="Group 1283"/>
            <p:cNvGrpSpPr/>
            <p:nvPr/>
          </p:nvGrpSpPr>
          <p:grpSpPr>
            <a:xfrm flipV="1">
              <a:off x="6848531" y="3369834"/>
              <a:ext cx="274320" cy="182880"/>
              <a:chOff x="3330321" y="3388614"/>
              <a:chExt cx="274320" cy="182880"/>
            </a:xfrm>
          </p:grpSpPr>
          <p:grpSp>
            <p:nvGrpSpPr>
              <p:cNvPr id="1520" name="Group 1519"/>
              <p:cNvGrpSpPr/>
              <p:nvPr/>
            </p:nvGrpSpPr>
            <p:grpSpPr>
              <a:xfrm>
                <a:off x="3352800" y="3505201"/>
                <a:ext cx="76200" cy="48768"/>
                <a:chOff x="1233488" y="2803525"/>
                <a:chExt cx="728663" cy="309563"/>
              </a:xfrm>
            </p:grpSpPr>
            <p:sp>
              <p:nvSpPr>
                <p:cNvPr id="153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3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21" name="Group 1520"/>
              <p:cNvGrpSpPr/>
              <p:nvPr/>
            </p:nvGrpSpPr>
            <p:grpSpPr>
              <a:xfrm>
                <a:off x="3429000" y="3505200"/>
                <a:ext cx="76200" cy="48768"/>
                <a:chOff x="1233488" y="2803525"/>
                <a:chExt cx="728663" cy="309563"/>
              </a:xfrm>
            </p:grpSpPr>
            <p:sp>
              <p:nvSpPr>
                <p:cNvPr id="153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3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22" name="Group 1521"/>
              <p:cNvGrpSpPr/>
              <p:nvPr/>
            </p:nvGrpSpPr>
            <p:grpSpPr>
              <a:xfrm>
                <a:off x="3429000" y="3406902"/>
                <a:ext cx="76200" cy="48768"/>
                <a:chOff x="1233488" y="2803525"/>
                <a:chExt cx="728663" cy="309563"/>
              </a:xfrm>
            </p:grpSpPr>
            <p:sp>
              <p:nvSpPr>
                <p:cNvPr id="153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3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23" name="Group 1522"/>
              <p:cNvGrpSpPr/>
              <p:nvPr/>
            </p:nvGrpSpPr>
            <p:grpSpPr>
              <a:xfrm>
                <a:off x="3505200" y="3505200"/>
                <a:ext cx="76200" cy="48768"/>
                <a:chOff x="1233488" y="2803525"/>
                <a:chExt cx="728663" cy="309563"/>
              </a:xfrm>
            </p:grpSpPr>
            <p:sp>
              <p:nvSpPr>
                <p:cNvPr id="153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3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24" name="Group 1523"/>
              <p:cNvGrpSpPr/>
              <p:nvPr/>
            </p:nvGrpSpPr>
            <p:grpSpPr>
              <a:xfrm>
                <a:off x="3390896" y="3456432"/>
                <a:ext cx="76200" cy="48768"/>
                <a:chOff x="1233488" y="2803525"/>
                <a:chExt cx="728663" cy="309563"/>
              </a:xfrm>
            </p:grpSpPr>
            <p:sp>
              <p:nvSpPr>
                <p:cNvPr id="153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3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25" name="Group 1524"/>
              <p:cNvGrpSpPr/>
              <p:nvPr/>
            </p:nvGrpSpPr>
            <p:grpSpPr>
              <a:xfrm>
                <a:off x="3467096" y="3456432"/>
                <a:ext cx="76200" cy="48768"/>
                <a:chOff x="1233488" y="2803525"/>
                <a:chExt cx="728663" cy="309563"/>
              </a:xfrm>
            </p:grpSpPr>
            <p:sp>
              <p:nvSpPr>
                <p:cNvPr id="152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2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526" name="Rectangle 1525"/>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7" name="Rectangle 1526"/>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85" name="Group 1284"/>
            <p:cNvGrpSpPr/>
            <p:nvPr/>
          </p:nvGrpSpPr>
          <p:grpSpPr>
            <a:xfrm>
              <a:off x="7147513" y="3071872"/>
              <a:ext cx="274320" cy="182880"/>
              <a:chOff x="3330321" y="3388614"/>
              <a:chExt cx="274320" cy="182880"/>
            </a:xfrm>
          </p:grpSpPr>
          <p:grpSp>
            <p:nvGrpSpPr>
              <p:cNvPr id="1500" name="Group 1499"/>
              <p:cNvGrpSpPr/>
              <p:nvPr/>
            </p:nvGrpSpPr>
            <p:grpSpPr>
              <a:xfrm>
                <a:off x="3352800" y="3505201"/>
                <a:ext cx="76200" cy="48768"/>
                <a:chOff x="1233488" y="2803525"/>
                <a:chExt cx="728663" cy="309563"/>
              </a:xfrm>
            </p:grpSpPr>
            <p:sp>
              <p:nvSpPr>
                <p:cNvPr id="151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1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01" name="Group 1500"/>
              <p:cNvGrpSpPr/>
              <p:nvPr/>
            </p:nvGrpSpPr>
            <p:grpSpPr>
              <a:xfrm>
                <a:off x="3429000" y="3505200"/>
                <a:ext cx="76200" cy="48768"/>
                <a:chOff x="1233488" y="2803525"/>
                <a:chExt cx="728663" cy="309563"/>
              </a:xfrm>
            </p:grpSpPr>
            <p:sp>
              <p:nvSpPr>
                <p:cNvPr id="151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1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02" name="Group 1501"/>
              <p:cNvGrpSpPr/>
              <p:nvPr/>
            </p:nvGrpSpPr>
            <p:grpSpPr>
              <a:xfrm>
                <a:off x="3429000" y="3406902"/>
                <a:ext cx="76200" cy="48768"/>
                <a:chOff x="1233488" y="2803525"/>
                <a:chExt cx="728663" cy="309563"/>
              </a:xfrm>
            </p:grpSpPr>
            <p:sp>
              <p:nvSpPr>
                <p:cNvPr id="151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1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03" name="Group 1502"/>
              <p:cNvGrpSpPr/>
              <p:nvPr/>
            </p:nvGrpSpPr>
            <p:grpSpPr>
              <a:xfrm>
                <a:off x="3505200" y="3505200"/>
                <a:ext cx="76200" cy="48768"/>
                <a:chOff x="1233488" y="2803525"/>
                <a:chExt cx="728663" cy="309563"/>
              </a:xfrm>
            </p:grpSpPr>
            <p:sp>
              <p:nvSpPr>
                <p:cNvPr id="151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1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04" name="Group 1503"/>
              <p:cNvGrpSpPr/>
              <p:nvPr/>
            </p:nvGrpSpPr>
            <p:grpSpPr>
              <a:xfrm>
                <a:off x="3390896" y="3456432"/>
                <a:ext cx="76200" cy="48768"/>
                <a:chOff x="1233488" y="2803525"/>
                <a:chExt cx="728663" cy="309563"/>
              </a:xfrm>
            </p:grpSpPr>
            <p:sp>
              <p:nvSpPr>
                <p:cNvPr id="15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505" name="Group 1504"/>
              <p:cNvGrpSpPr/>
              <p:nvPr/>
            </p:nvGrpSpPr>
            <p:grpSpPr>
              <a:xfrm>
                <a:off x="3467096" y="3456432"/>
                <a:ext cx="76200" cy="48768"/>
                <a:chOff x="1233488" y="2803525"/>
                <a:chExt cx="728663" cy="309563"/>
              </a:xfrm>
            </p:grpSpPr>
            <p:sp>
              <p:nvSpPr>
                <p:cNvPr id="150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0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506" name="Rectangle 1505"/>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7" name="Rectangle 1506"/>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86" name="Group 1285"/>
            <p:cNvGrpSpPr/>
            <p:nvPr/>
          </p:nvGrpSpPr>
          <p:grpSpPr>
            <a:xfrm flipV="1">
              <a:off x="7173798" y="3659876"/>
              <a:ext cx="274320" cy="182880"/>
              <a:chOff x="3330321" y="3388614"/>
              <a:chExt cx="274320" cy="182880"/>
            </a:xfrm>
          </p:grpSpPr>
          <p:grpSp>
            <p:nvGrpSpPr>
              <p:cNvPr id="1480" name="Group 1479"/>
              <p:cNvGrpSpPr/>
              <p:nvPr/>
            </p:nvGrpSpPr>
            <p:grpSpPr>
              <a:xfrm>
                <a:off x="3352800" y="3505201"/>
                <a:ext cx="76200" cy="48768"/>
                <a:chOff x="1233488" y="2803525"/>
                <a:chExt cx="728663" cy="309563"/>
              </a:xfrm>
            </p:grpSpPr>
            <p:sp>
              <p:nvSpPr>
                <p:cNvPr id="149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9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81" name="Group 1480"/>
              <p:cNvGrpSpPr/>
              <p:nvPr/>
            </p:nvGrpSpPr>
            <p:grpSpPr>
              <a:xfrm>
                <a:off x="3429000" y="3505200"/>
                <a:ext cx="76200" cy="48768"/>
                <a:chOff x="1233488" y="2803525"/>
                <a:chExt cx="728663" cy="309563"/>
              </a:xfrm>
            </p:grpSpPr>
            <p:sp>
              <p:nvSpPr>
                <p:cNvPr id="149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9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82" name="Group 1481"/>
              <p:cNvGrpSpPr/>
              <p:nvPr/>
            </p:nvGrpSpPr>
            <p:grpSpPr>
              <a:xfrm>
                <a:off x="3429000" y="3406902"/>
                <a:ext cx="76200" cy="48768"/>
                <a:chOff x="1233488" y="2803525"/>
                <a:chExt cx="728663" cy="309563"/>
              </a:xfrm>
            </p:grpSpPr>
            <p:sp>
              <p:nvSpPr>
                <p:cNvPr id="149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9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83" name="Group 1482"/>
              <p:cNvGrpSpPr/>
              <p:nvPr/>
            </p:nvGrpSpPr>
            <p:grpSpPr>
              <a:xfrm>
                <a:off x="3505200" y="3505200"/>
                <a:ext cx="76200" cy="48768"/>
                <a:chOff x="1233488" y="2803525"/>
                <a:chExt cx="728663" cy="309563"/>
              </a:xfrm>
            </p:grpSpPr>
            <p:sp>
              <p:nvSpPr>
                <p:cNvPr id="149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9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84" name="Group 1483"/>
              <p:cNvGrpSpPr/>
              <p:nvPr/>
            </p:nvGrpSpPr>
            <p:grpSpPr>
              <a:xfrm>
                <a:off x="3390896" y="3456432"/>
                <a:ext cx="76200" cy="48768"/>
                <a:chOff x="1233488" y="2803525"/>
                <a:chExt cx="728663" cy="309563"/>
              </a:xfrm>
            </p:grpSpPr>
            <p:sp>
              <p:nvSpPr>
                <p:cNvPr id="149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9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85" name="Group 1484"/>
              <p:cNvGrpSpPr/>
              <p:nvPr/>
            </p:nvGrpSpPr>
            <p:grpSpPr>
              <a:xfrm>
                <a:off x="3467096" y="3456432"/>
                <a:ext cx="76200" cy="48768"/>
                <a:chOff x="1233488" y="2803525"/>
                <a:chExt cx="728663" cy="309563"/>
              </a:xfrm>
            </p:grpSpPr>
            <p:sp>
              <p:nvSpPr>
                <p:cNvPr id="148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8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486" name="Rectangle 1485"/>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7" name="Rectangle 1486"/>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87" name="Group 1286"/>
            <p:cNvGrpSpPr/>
            <p:nvPr/>
          </p:nvGrpSpPr>
          <p:grpSpPr>
            <a:xfrm flipV="1">
              <a:off x="6589997" y="4204624"/>
              <a:ext cx="274320" cy="182880"/>
              <a:chOff x="3330321" y="3388614"/>
              <a:chExt cx="274320" cy="182880"/>
            </a:xfrm>
          </p:grpSpPr>
          <p:grpSp>
            <p:nvGrpSpPr>
              <p:cNvPr id="1460" name="Group 1459"/>
              <p:cNvGrpSpPr/>
              <p:nvPr/>
            </p:nvGrpSpPr>
            <p:grpSpPr>
              <a:xfrm>
                <a:off x="3352800" y="3505201"/>
                <a:ext cx="76200" cy="48768"/>
                <a:chOff x="1233488" y="2803525"/>
                <a:chExt cx="728663" cy="309563"/>
              </a:xfrm>
            </p:grpSpPr>
            <p:sp>
              <p:nvSpPr>
                <p:cNvPr id="147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7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61" name="Group 1460"/>
              <p:cNvGrpSpPr/>
              <p:nvPr/>
            </p:nvGrpSpPr>
            <p:grpSpPr>
              <a:xfrm>
                <a:off x="3429000" y="3505200"/>
                <a:ext cx="76200" cy="48768"/>
                <a:chOff x="1233488" y="2803525"/>
                <a:chExt cx="728663" cy="309563"/>
              </a:xfrm>
            </p:grpSpPr>
            <p:sp>
              <p:nvSpPr>
                <p:cNvPr id="147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7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62" name="Group 1461"/>
              <p:cNvGrpSpPr/>
              <p:nvPr/>
            </p:nvGrpSpPr>
            <p:grpSpPr>
              <a:xfrm>
                <a:off x="3429000" y="3406902"/>
                <a:ext cx="76200" cy="48768"/>
                <a:chOff x="1233488" y="2803525"/>
                <a:chExt cx="728663" cy="309563"/>
              </a:xfrm>
            </p:grpSpPr>
            <p:sp>
              <p:nvSpPr>
                <p:cNvPr id="147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7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63" name="Group 1462"/>
              <p:cNvGrpSpPr/>
              <p:nvPr/>
            </p:nvGrpSpPr>
            <p:grpSpPr>
              <a:xfrm>
                <a:off x="3505200" y="3505200"/>
                <a:ext cx="76200" cy="48768"/>
                <a:chOff x="1233488" y="2803525"/>
                <a:chExt cx="728663" cy="309563"/>
              </a:xfrm>
            </p:grpSpPr>
            <p:sp>
              <p:nvSpPr>
                <p:cNvPr id="147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7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64" name="Group 1463"/>
              <p:cNvGrpSpPr/>
              <p:nvPr/>
            </p:nvGrpSpPr>
            <p:grpSpPr>
              <a:xfrm>
                <a:off x="3390896" y="3456432"/>
                <a:ext cx="76200" cy="48768"/>
                <a:chOff x="1233488" y="2803525"/>
                <a:chExt cx="728663" cy="309563"/>
              </a:xfrm>
            </p:grpSpPr>
            <p:sp>
              <p:nvSpPr>
                <p:cNvPr id="14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65" name="Group 1464"/>
              <p:cNvGrpSpPr/>
              <p:nvPr/>
            </p:nvGrpSpPr>
            <p:grpSpPr>
              <a:xfrm>
                <a:off x="3467096" y="3456432"/>
                <a:ext cx="76200" cy="48768"/>
                <a:chOff x="1233488" y="2803525"/>
                <a:chExt cx="728663" cy="309563"/>
              </a:xfrm>
            </p:grpSpPr>
            <p:sp>
              <p:nvSpPr>
                <p:cNvPr id="146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6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466" name="Rectangle 1465"/>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7" name="Rectangle 1466"/>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88" name="Rectangle 1287"/>
            <p:cNvSpPr/>
            <p:nvPr/>
          </p:nvSpPr>
          <p:spPr>
            <a:xfrm flipV="1">
              <a:off x="5448078" y="3717306"/>
              <a:ext cx="1086490" cy="686924"/>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89" name="Group 1288"/>
            <p:cNvGrpSpPr/>
            <p:nvPr/>
          </p:nvGrpSpPr>
          <p:grpSpPr>
            <a:xfrm flipV="1">
              <a:off x="6246984" y="3744406"/>
              <a:ext cx="76200" cy="48768"/>
              <a:chOff x="1233488" y="2803525"/>
              <a:chExt cx="728663" cy="309563"/>
            </a:xfrm>
          </p:grpSpPr>
          <p:sp>
            <p:nvSpPr>
              <p:cNvPr id="145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5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90" name="Group 1289"/>
            <p:cNvGrpSpPr/>
            <p:nvPr/>
          </p:nvGrpSpPr>
          <p:grpSpPr>
            <a:xfrm flipV="1">
              <a:off x="7065022" y="3673836"/>
              <a:ext cx="76200" cy="48768"/>
              <a:chOff x="1233488" y="2803525"/>
              <a:chExt cx="728663" cy="309563"/>
            </a:xfrm>
          </p:grpSpPr>
          <p:sp>
            <p:nvSpPr>
              <p:cNvPr id="145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5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91" name="Group 1290"/>
            <p:cNvGrpSpPr/>
            <p:nvPr/>
          </p:nvGrpSpPr>
          <p:grpSpPr>
            <a:xfrm flipV="1">
              <a:off x="6388800" y="3362976"/>
              <a:ext cx="76200" cy="48768"/>
              <a:chOff x="1233488" y="2803525"/>
              <a:chExt cx="728663" cy="309563"/>
            </a:xfrm>
          </p:grpSpPr>
          <p:sp>
            <p:nvSpPr>
              <p:cNvPr id="145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5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92" name="Group 1291"/>
            <p:cNvGrpSpPr/>
            <p:nvPr/>
          </p:nvGrpSpPr>
          <p:grpSpPr>
            <a:xfrm flipV="1">
              <a:off x="6789363" y="3640375"/>
              <a:ext cx="76200" cy="48768"/>
              <a:chOff x="1233488" y="2803525"/>
              <a:chExt cx="728663" cy="309563"/>
            </a:xfrm>
          </p:grpSpPr>
          <p:sp>
            <p:nvSpPr>
              <p:cNvPr id="145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5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93" name="Group 1292"/>
            <p:cNvGrpSpPr/>
            <p:nvPr/>
          </p:nvGrpSpPr>
          <p:grpSpPr>
            <a:xfrm flipV="1">
              <a:off x="6719460" y="3411743"/>
              <a:ext cx="76200" cy="48768"/>
              <a:chOff x="1233488" y="2803525"/>
              <a:chExt cx="728663" cy="309563"/>
            </a:xfrm>
          </p:grpSpPr>
          <p:sp>
            <p:nvSpPr>
              <p:cNvPr id="14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94" name="Group 1293"/>
            <p:cNvGrpSpPr/>
            <p:nvPr/>
          </p:nvGrpSpPr>
          <p:grpSpPr>
            <a:xfrm flipV="1">
              <a:off x="6428146" y="3543849"/>
              <a:ext cx="76200" cy="48768"/>
              <a:chOff x="1233488" y="2803525"/>
              <a:chExt cx="728663" cy="309563"/>
            </a:xfrm>
          </p:grpSpPr>
          <p:sp>
            <p:nvSpPr>
              <p:cNvPr id="14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95" name="Group 1294"/>
            <p:cNvGrpSpPr/>
            <p:nvPr/>
          </p:nvGrpSpPr>
          <p:grpSpPr>
            <a:xfrm flipV="1">
              <a:off x="6707615" y="3736998"/>
              <a:ext cx="76200" cy="48768"/>
              <a:chOff x="1233488" y="2803525"/>
              <a:chExt cx="728663" cy="309563"/>
            </a:xfrm>
          </p:grpSpPr>
          <p:sp>
            <p:nvSpPr>
              <p:cNvPr id="144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4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96" name="Group 1295"/>
            <p:cNvGrpSpPr/>
            <p:nvPr/>
          </p:nvGrpSpPr>
          <p:grpSpPr>
            <a:xfrm flipV="1">
              <a:off x="6390042" y="3181600"/>
              <a:ext cx="76200" cy="48768"/>
              <a:chOff x="1233488" y="2803525"/>
              <a:chExt cx="728663" cy="309563"/>
            </a:xfrm>
          </p:grpSpPr>
          <p:sp>
            <p:nvSpPr>
              <p:cNvPr id="144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297" name="Group 1296"/>
            <p:cNvGrpSpPr/>
            <p:nvPr/>
          </p:nvGrpSpPr>
          <p:grpSpPr>
            <a:xfrm>
              <a:off x="6664185" y="3096408"/>
              <a:ext cx="274320" cy="182880"/>
              <a:chOff x="3330321" y="3388614"/>
              <a:chExt cx="274320" cy="182880"/>
            </a:xfrm>
          </p:grpSpPr>
          <p:grpSp>
            <p:nvGrpSpPr>
              <p:cNvPr id="1424" name="Group 1423"/>
              <p:cNvGrpSpPr/>
              <p:nvPr/>
            </p:nvGrpSpPr>
            <p:grpSpPr>
              <a:xfrm>
                <a:off x="3352800" y="3505201"/>
                <a:ext cx="76200" cy="48768"/>
                <a:chOff x="1233488" y="2803525"/>
                <a:chExt cx="728663" cy="309563"/>
              </a:xfrm>
            </p:grpSpPr>
            <p:sp>
              <p:nvSpPr>
                <p:cNvPr id="144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4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25" name="Group 1424"/>
              <p:cNvGrpSpPr/>
              <p:nvPr/>
            </p:nvGrpSpPr>
            <p:grpSpPr>
              <a:xfrm>
                <a:off x="3429000" y="3505200"/>
                <a:ext cx="76200" cy="48768"/>
                <a:chOff x="1233488" y="2803525"/>
                <a:chExt cx="728663" cy="309563"/>
              </a:xfrm>
            </p:grpSpPr>
            <p:sp>
              <p:nvSpPr>
                <p:cNvPr id="14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26" name="Group 1425"/>
              <p:cNvGrpSpPr/>
              <p:nvPr/>
            </p:nvGrpSpPr>
            <p:grpSpPr>
              <a:xfrm>
                <a:off x="3429000" y="3406902"/>
                <a:ext cx="76200" cy="48768"/>
                <a:chOff x="1233488" y="2803525"/>
                <a:chExt cx="728663" cy="309563"/>
              </a:xfrm>
            </p:grpSpPr>
            <p:sp>
              <p:nvSpPr>
                <p:cNvPr id="143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3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27" name="Group 1426"/>
              <p:cNvGrpSpPr/>
              <p:nvPr/>
            </p:nvGrpSpPr>
            <p:grpSpPr>
              <a:xfrm>
                <a:off x="3505200" y="3505200"/>
                <a:ext cx="76200" cy="48768"/>
                <a:chOff x="1233488" y="2803525"/>
                <a:chExt cx="728663" cy="309563"/>
              </a:xfrm>
            </p:grpSpPr>
            <p:sp>
              <p:nvSpPr>
                <p:cNvPr id="143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3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28" name="Group 1427"/>
              <p:cNvGrpSpPr/>
              <p:nvPr/>
            </p:nvGrpSpPr>
            <p:grpSpPr>
              <a:xfrm>
                <a:off x="3390896" y="3456432"/>
                <a:ext cx="76200" cy="48768"/>
                <a:chOff x="1233488" y="2803525"/>
                <a:chExt cx="728663" cy="309563"/>
              </a:xfrm>
            </p:grpSpPr>
            <p:sp>
              <p:nvSpPr>
                <p:cNvPr id="143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3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29" name="Group 1428"/>
              <p:cNvGrpSpPr/>
              <p:nvPr/>
            </p:nvGrpSpPr>
            <p:grpSpPr>
              <a:xfrm>
                <a:off x="3467096" y="3456432"/>
                <a:ext cx="76200" cy="48768"/>
                <a:chOff x="1233488" y="2803525"/>
                <a:chExt cx="728663" cy="309563"/>
              </a:xfrm>
            </p:grpSpPr>
            <p:sp>
              <p:nvSpPr>
                <p:cNvPr id="143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3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430" name="Rectangle 1429"/>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1" name="Rectangle 1430"/>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98" name="Group 1297"/>
            <p:cNvGrpSpPr/>
            <p:nvPr/>
          </p:nvGrpSpPr>
          <p:grpSpPr>
            <a:xfrm>
              <a:off x="7235143" y="4087026"/>
              <a:ext cx="274320" cy="182880"/>
              <a:chOff x="3330321" y="3388614"/>
              <a:chExt cx="274320" cy="182880"/>
            </a:xfrm>
          </p:grpSpPr>
          <p:grpSp>
            <p:nvGrpSpPr>
              <p:cNvPr id="1404" name="Group 1403"/>
              <p:cNvGrpSpPr/>
              <p:nvPr/>
            </p:nvGrpSpPr>
            <p:grpSpPr>
              <a:xfrm>
                <a:off x="3352800" y="3505201"/>
                <a:ext cx="76200" cy="48768"/>
                <a:chOff x="1233488" y="2803525"/>
                <a:chExt cx="728663" cy="309563"/>
              </a:xfrm>
            </p:grpSpPr>
            <p:sp>
              <p:nvSpPr>
                <p:cNvPr id="142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2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05" name="Group 1404"/>
              <p:cNvGrpSpPr/>
              <p:nvPr/>
            </p:nvGrpSpPr>
            <p:grpSpPr>
              <a:xfrm>
                <a:off x="3429000" y="3505200"/>
                <a:ext cx="76200" cy="48768"/>
                <a:chOff x="1233488" y="2803525"/>
                <a:chExt cx="728663" cy="309563"/>
              </a:xfrm>
            </p:grpSpPr>
            <p:sp>
              <p:nvSpPr>
                <p:cNvPr id="14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06" name="Group 1405"/>
              <p:cNvGrpSpPr/>
              <p:nvPr/>
            </p:nvGrpSpPr>
            <p:grpSpPr>
              <a:xfrm>
                <a:off x="3429000" y="3406902"/>
                <a:ext cx="76200" cy="48768"/>
                <a:chOff x="1233488" y="2803525"/>
                <a:chExt cx="728663" cy="309563"/>
              </a:xfrm>
            </p:grpSpPr>
            <p:sp>
              <p:nvSpPr>
                <p:cNvPr id="141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1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07" name="Group 1406"/>
              <p:cNvGrpSpPr/>
              <p:nvPr/>
            </p:nvGrpSpPr>
            <p:grpSpPr>
              <a:xfrm>
                <a:off x="3505200" y="3505200"/>
                <a:ext cx="76200" cy="48768"/>
                <a:chOff x="1233488" y="2803525"/>
                <a:chExt cx="728663" cy="309563"/>
              </a:xfrm>
            </p:grpSpPr>
            <p:sp>
              <p:nvSpPr>
                <p:cNvPr id="141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1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08" name="Group 1407"/>
              <p:cNvGrpSpPr/>
              <p:nvPr/>
            </p:nvGrpSpPr>
            <p:grpSpPr>
              <a:xfrm>
                <a:off x="3390896" y="3456432"/>
                <a:ext cx="76200" cy="48768"/>
                <a:chOff x="1233488" y="2803525"/>
                <a:chExt cx="728663" cy="309563"/>
              </a:xfrm>
            </p:grpSpPr>
            <p:sp>
              <p:nvSpPr>
                <p:cNvPr id="141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1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09" name="Group 1408"/>
              <p:cNvGrpSpPr/>
              <p:nvPr/>
            </p:nvGrpSpPr>
            <p:grpSpPr>
              <a:xfrm>
                <a:off x="3467096" y="3456432"/>
                <a:ext cx="76200" cy="48768"/>
                <a:chOff x="1233488" y="2803525"/>
                <a:chExt cx="728663" cy="309563"/>
              </a:xfrm>
            </p:grpSpPr>
            <p:sp>
              <p:nvSpPr>
                <p:cNvPr id="141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1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410" name="Rectangle 1409"/>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1" name="Rectangle 1410"/>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99" name="Group 1298"/>
            <p:cNvGrpSpPr/>
            <p:nvPr/>
          </p:nvGrpSpPr>
          <p:grpSpPr>
            <a:xfrm>
              <a:off x="5759580" y="3425082"/>
              <a:ext cx="274320" cy="182880"/>
              <a:chOff x="3330321" y="3388614"/>
              <a:chExt cx="274320" cy="182880"/>
            </a:xfrm>
          </p:grpSpPr>
          <p:grpSp>
            <p:nvGrpSpPr>
              <p:cNvPr id="1384" name="Group 1383"/>
              <p:cNvGrpSpPr/>
              <p:nvPr/>
            </p:nvGrpSpPr>
            <p:grpSpPr>
              <a:xfrm>
                <a:off x="3352800" y="3505201"/>
                <a:ext cx="76200" cy="48768"/>
                <a:chOff x="1233488" y="2803525"/>
                <a:chExt cx="728663" cy="309563"/>
              </a:xfrm>
            </p:grpSpPr>
            <p:sp>
              <p:nvSpPr>
                <p:cNvPr id="140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0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85" name="Group 1384"/>
              <p:cNvGrpSpPr/>
              <p:nvPr/>
            </p:nvGrpSpPr>
            <p:grpSpPr>
              <a:xfrm>
                <a:off x="3429000" y="3505200"/>
                <a:ext cx="76200" cy="48768"/>
                <a:chOff x="1233488" y="2803525"/>
                <a:chExt cx="728663" cy="309563"/>
              </a:xfrm>
            </p:grpSpPr>
            <p:sp>
              <p:nvSpPr>
                <p:cNvPr id="140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0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86" name="Group 1385"/>
              <p:cNvGrpSpPr/>
              <p:nvPr/>
            </p:nvGrpSpPr>
            <p:grpSpPr>
              <a:xfrm>
                <a:off x="3429000" y="3406902"/>
                <a:ext cx="76200" cy="48768"/>
                <a:chOff x="1233488" y="2803525"/>
                <a:chExt cx="728663" cy="309563"/>
              </a:xfrm>
            </p:grpSpPr>
            <p:sp>
              <p:nvSpPr>
                <p:cNvPr id="139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9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87" name="Group 1386"/>
              <p:cNvGrpSpPr/>
              <p:nvPr/>
            </p:nvGrpSpPr>
            <p:grpSpPr>
              <a:xfrm>
                <a:off x="3505200" y="3505200"/>
                <a:ext cx="76200" cy="48768"/>
                <a:chOff x="1233488" y="2803525"/>
                <a:chExt cx="728663" cy="309563"/>
              </a:xfrm>
            </p:grpSpPr>
            <p:sp>
              <p:nvSpPr>
                <p:cNvPr id="139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9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88" name="Group 1387"/>
              <p:cNvGrpSpPr/>
              <p:nvPr/>
            </p:nvGrpSpPr>
            <p:grpSpPr>
              <a:xfrm>
                <a:off x="3390896" y="3456432"/>
                <a:ext cx="76200" cy="48768"/>
                <a:chOff x="1233488" y="2803525"/>
                <a:chExt cx="728663" cy="309563"/>
              </a:xfrm>
            </p:grpSpPr>
            <p:sp>
              <p:nvSpPr>
                <p:cNvPr id="139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9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89" name="Group 1388"/>
              <p:cNvGrpSpPr/>
              <p:nvPr/>
            </p:nvGrpSpPr>
            <p:grpSpPr>
              <a:xfrm>
                <a:off x="3467096" y="3456432"/>
                <a:ext cx="76200" cy="48768"/>
                <a:chOff x="1233488" y="2803525"/>
                <a:chExt cx="728663" cy="309563"/>
              </a:xfrm>
            </p:grpSpPr>
            <p:sp>
              <p:nvSpPr>
                <p:cNvPr id="139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9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390" name="Rectangle 1389"/>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91" name="Rectangle 1390"/>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300" name="Group 1299"/>
            <p:cNvGrpSpPr/>
            <p:nvPr/>
          </p:nvGrpSpPr>
          <p:grpSpPr>
            <a:xfrm>
              <a:off x="5764675" y="3178704"/>
              <a:ext cx="274320" cy="182880"/>
              <a:chOff x="3330321" y="3388614"/>
              <a:chExt cx="274320" cy="182880"/>
            </a:xfrm>
          </p:grpSpPr>
          <p:grpSp>
            <p:nvGrpSpPr>
              <p:cNvPr id="1364" name="Group 1363"/>
              <p:cNvGrpSpPr/>
              <p:nvPr/>
            </p:nvGrpSpPr>
            <p:grpSpPr>
              <a:xfrm>
                <a:off x="3352800" y="3505201"/>
                <a:ext cx="76200" cy="48768"/>
                <a:chOff x="1233488" y="2803525"/>
                <a:chExt cx="728663" cy="309563"/>
              </a:xfrm>
            </p:grpSpPr>
            <p:sp>
              <p:nvSpPr>
                <p:cNvPr id="138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8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65" name="Group 1364"/>
              <p:cNvGrpSpPr/>
              <p:nvPr/>
            </p:nvGrpSpPr>
            <p:grpSpPr>
              <a:xfrm>
                <a:off x="3429000" y="3505200"/>
                <a:ext cx="76200" cy="48768"/>
                <a:chOff x="1233488" y="2803525"/>
                <a:chExt cx="728663" cy="309563"/>
              </a:xfrm>
            </p:grpSpPr>
            <p:sp>
              <p:nvSpPr>
                <p:cNvPr id="138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8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66" name="Group 1365"/>
              <p:cNvGrpSpPr/>
              <p:nvPr/>
            </p:nvGrpSpPr>
            <p:grpSpPr>
              <a:xfrm>
                <a:off x="3429000" y="3406902"/>
                <a:ext cx="76200" cy="48768"/>
                <a:chOff x="1233488" y="2803525"/>
                <a:chExt cx="728663" cy="309563"/>
              </a:xfrm>
            </p:grpSpPr>
            <p:sp>
              <p:nvSpPr>
                <p:cNvPr id="137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7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67" name="Group 1366"/>
              <p:cNvGrpSpPr/>
              <p:nvPr/>
            </p:nvGrpSpPr>
            <p:grpSpPr>
              <a:xfrm>
                <a:off x="3505200" y="3505200"/>
                <a:ext cx="76200" cy="48768"/>
                <a:chOff x="1233488" y="2803525"/>
                <a:chExt cx="728663" cy="309563"/>
              </a:xfrm>
            </p:grpSpPr>
            <p:sp>
              <p:nvSpPr>
                <p:cNvPr id="137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7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68" name="Group 1367"/>
              <p:cNvGrpSpPr/>
              <p:nvPr/>
            </p:nvGrpSpPr>
            <p:grpSpPr>
              <a:xfrm>
                <a:off x="3390896" y="3456432"/>
                <a:ext cx="76200" cy="48768"/>
                <a:chOff x="1233488" y="2803525"/>
                <a:chExt cx="728663" cy="309563"/>
              </a:xfrm>
            </p:grpSpPr>
            <p:sp>
              <p:nvSpPr>
                <p:cNvPr id="137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7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69" name="Group 1368"/>
              <p:cNvGrpSpPr/>
              <p:nvPr/>
            </p:nvGrpSpPr>
            <p:grpSpPr>
              <a:xfrm>
                <a:off x="3467096" y="3456432"/>
                <a:ext cx="76200" cy="48768"/>
                <a:chOff x="1233488" y="2803525"/>
                <a:chExt cx="728663" cy="309563"/>
              </a:xfrm>
            </p:grpSpPr>
            <p:sp>
              <p:nvSpPr>
                <p:cNvPr id="137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7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370" name="Rectangle 1369"/>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71" name="Rectangle 1370"/>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01" name="Rectangle 1300"/>
            <p:cNvSpPr/>
            <p:nvPr/>
          </p:nvSpPr>
          <p:spPr>
            <a:xfrm flipV="1">
              <a:off x="5604582" y="3135620"/>
              <a:ext cx="681696" cy="55224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02" name="Group 1301"/>
            <p:cNvGrpSpPr/>
            <p:nvPr/>
          </p:nvGrpSpPr>
          <p:grpSpPr>
            <a:xfrm flipV="1">
              <a:off x="5628694" y="3495186"/>
              <a:ext cx="76200" cy="48768"/>
              <a:chOff x="1233488" y="2803525"/>
              <a:chExt cx="728663" cy="309563"/>
            </a:xfrm>
          </p:grpSpPr>
          <p:sp>
            <p:nvSpPr>
              <p:cNvPr id="136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6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03" name="Group 1302"/>
            <p:cNvGrpSpPr/>
            <p:nvPr/>
          </p:nvGrpSpPr>
          <p:grpSpPr>
            <a:xfrm flipV="1">
              <a:off x="6060975" y="3446418"/>
              <a:ext cx="76200" cy="48768"/>
              <a:chOff x="1233488" y="2803525"/>
              <a:chExt cx="728663" cy="309563"/>
            </a:xfrm>
          </p:grpSpPr>
          <p:sp>
            <p:nvSpPr>
              <p:cNvPr id="13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04" name="Group 1303"/>
            <p:cNvGrpSpPr/>
            <p:nvPr/>
          </p:nvGrpSpPr>
          <p:grpSpPr>
            <a:xfrm flipV="1">
              <a:off x="6113878" y="3259728"/>
              <a:ext cx="76200" cy="48768"/>
              <a:chOff x="1233488" y="2803525"/>
              <a:chExt cx="728663" cy="309563"/>
            </a:xfrm>
          </p:grpSpPr>
          <p:sp>
            <p:nvSpPr>
              <p:cNvPr id="135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5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05" name="Group 1304"/>
            <p:cNvGrpSpPr/>
            <p:nvPr/>
          </p:nvGrpSpPr>
          <p:grpSpPr>
            <a:xfrm flipV="1">
              <a:off x="5448078" y="3328158"/>
              <a:ext cx="76200" cy="48768"/>
              <a:chOff x="1233488" y="2803525"/>
              <a:chExt cx="728663" cy="309563"/>
            </a:xfrm>
          </p:grpSpPr>
          <p:sp>
            <p:nvSpPr>
              <p:cNvPr id="135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5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06" name="Group 1305"/>
            <p:cNvGrpSpPr/>
            <p:nvPr/>
          </p:nvGrpSpPr>
          <p:grpSpPr>
            <a:xfrm flipV="1">
              <a:off x="6155862" y="3376314"/>
              <a:ext cx="76200" cy="48768"/>
              <a:chOff x="1233488" y="2803525"/>
              <a:chExt cx="728663" cy="309563"/>
            </a:xfrm>
          </p:grpSpPr>
          <p:sp>
            <p:nvSpPr>
              <p:cNvPr id="135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5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07" name="Group 1306"/>
            <p:cNvGrpSpPr/>
            <p:nvPr/>
          </p:nvGrpSpPr>
          <p:grpSpPr>
            <a:xfrm flipV="1">
              <a:off x="7378383" y="3273551"/>
              <a:ext cx="76200" cy="48768"/>
              <a:chOff x="1233488" y="2803525"/>
              <a:chExt cx="728663" cy="309563"/>
            </a:xfrm>
          </p:grpSpPr>
          <p:sp>
            <p:nvSpPr>
              <p:cNvPr id="135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5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08" name="Group 1307"/>
            <p:cNvGrpSpPr/>
            <p:nvPr/>
          </p:nvGrpSpPr>
          <p:grpSpPr>
            <a:xfrm flipV="1">
              <a:off x="5409978" y="3564258"/>
              <a:ext cx="76200" cy="48768"/>
              <a:chOff x="1233488" y="2803525"/>
              <a:chExt cx="728663" cy="309563"/>
            </a:xfrm>
          </p:grpSpPr>
          <p:sp>
            <p:nvSpPr>
              <p:cNvPr id="13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09" name="Group 1308"/>
            <p:cNvGrpSpPr/>
            <p:nvPr/>
          </p:nvGrpSpPr>
          <p:grpSpPr>
            <a:xfrm flipV="1">
              <a:off x="5368149" y="3411858"/>
              <a:ext cx="76200" cy="48768"/>
              <a:chOff x="1233488" y="2803525"/>
              <a:chExt cx="728663" cy="309563"/>
            </a:xfrm>
          </p:grpSpPr>
          <p:sp>
            <p:nvSpPr>
              <p:cNvPr id="13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10" name="Group 1309"/>
            <p:cNvGrpSpPr/>
            <p:nvPr/>
          </p:nvGrpSpPr>
          <p:grpSpPr>
            <a:xfrm flipV="1">
              <a:off x="5670632" y="3259728"/>
              <a:ext cx="76200" cy="48768"/>
              <a:chOff x="1233488" y="2803525"/>
              <a:chExt cx="728663" cy="309563"/>
            </a:xfrm>
          </p:grpSpPr>
          <p:sp>
            <p:nvSpPr>
              <p:cNvPr id="134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4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11" name="Group 1310"/>
            <p:cNvGrpSpPr/>
            <p:nvPr/>
          </p:nvGrpSpPr>
          <p:grpSpPr>
            <a:xfrm flipV="1">
              <a:off x="5411114" y="3210576"/>
              <a:ext cx="76200" cy="48768"/>
              <a:chOff x="1233488" y="2803525"/>
              <a:chExt cx="728663" cy="309563"/>
            </a:xfrm>
          </p:grpSpPr>
          <p:sp>
            <p:nvSpPr>
              <p:cNvPr id="134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12" name="Group 1311"/>
            <p:cNvGrpSpPr/>
            <p:nvPr/>
          </p:nvGrpSpPr>
          <p:grpSpPr>
            <a:xfrm flipV="1">
              <a:off x="7269279" y="3579639"/>
              <a:ext cx="76200" cy="48768"/>
              <a:chOff x="1233488" y="2803525"/>
              <a:chExt cx="728663" cy="309563"/>
            </a:xfrm>
          </p:grpSpPr>
          <p:sp>
            <p:nvSpPr>
              <p:cNvPr id="134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4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13" name="Group 1312"/>
            <p:cNvGrpSpPr/>
            <p:nvPr/>
          </p:nvGrpSpPr>
          <p:grpSpPr>
            <a:xfrm flipV="1">
              <a:off x="7293766" y="3418034"/>
              <a:ext cx="76200" cy="48768"/>
              <a:chOff x="1233488" y="2803525"/>
              <a:chExt cx="728663" cy="309563"/>
            </a:xfrm>
          </p:grpSpPr>
          <p:sp>
            <p:nvSpPr>
              <p:cNvPr id="13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14" name="Group 1313"/>
            <p:cNvGrpSpPr/>
            <p:nvPr/>
          </p:nvGrpSpPr>
          <p:grpSpPr>
            <a:xfrm flipV="1">
              <a:off x="6933597" y="4311445"/>
              <a:ext cx="76200" cy="48768"/>
              <a:chOff x="1233488" y="2803525"/>
              <a:chExt cx="728663" cy="309563"/>
            </a:xfrm>
          </p:grpSpPr>
          <p:sp>
            <p:nvSpPr>
              <p:cNvPr id="133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3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15" name="Group 1314"/>
            <p:cNvGrpSpPr/>
            <p:nvPr/>
          </p:nvGrpSpPr>
          <p:grpSpPr>
            <a:xfrm flipV="1">
              <a:off x="6615799" y="4063259"/>
              <a:ext cx="76200" cy="48768"/>
              <a:chOff x="1233488" y="2803525"/>
              <a:chExt cx="728663" cy="309563"/>
            </a:xfrm>
          </p:grpSpPr>
          <p:sp>
            <p:nvSpPr>
              <p:cNvPr id="133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3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16" name="Group 1315"/>
            <p:cNvGrpSpPr/>
            <p:nvPr/>
          </p:nvGrpSpPr>
          <p:grpSpPr>
            <a:xfrm flipV="1">
              <a:off x="6891261" y="4084580"/>
              <a:ext cx="76200" cy="48768"/>
              <a:chOff x="1233488" y="2803525"/>
              <a:chExt cx="728663" cy="309563"/>
            </a:xfrm>
          </p:grpSpPr>
          <p:sp>
            <p:nvSpPr>
              <p:cNvPr id="133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3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17" name="Group 1316"/>
            <p:cNvGrpSpPr/>
            <p:nvPr/>
          </p:nvGrpSpPr>
          <p:grpSpPr>
            <a:xfrm flipV="1">
              <a:off x="6942686" y="3959351"/>
              <a:ext cx="76200" cy="48768"/>
              <a:chOff x="1233488" y="2803525"/>
              <a:chExt cx="728663" cy="309563"/>
            </a:xfrm>
          </p:grpSpPr>
          <p:sp>
            <p:nvSpPr>
              <p:cNvPr id="133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3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pic>
          <p:nvPicPr>
            <p:cNvPr id="131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V="1">
              <a:off x="7171629" y="4312443"/>
              <a:ext cx="85725" cy="55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319" name="Group 1318"/>
            <p:cNvGrpSpPr/>
            <p:nvPr/>
          </p:nvGrpSpPr>
          <p:grpSpPr>
            <a:xfrm flipV="1">
              <a:off x="7085997" y="4159045"/>
              <a:ext cx="76200" cy="48768"/>
              <a:chOff x="1233488" y="2803525"/>
              <a:chExt cx="728663" cy="309563"/>
            </a:xfrm>
          </p:grpSpPr>
          <p:sp>
            <p:nvSpPr>
              <p:cNvPr id="133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3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20" name="Group 1319"/>
            <p:cNvGrpSpPr/>
            <p:nvPr/>
          </p:nvGrpSpPr>
          <p:grpSpPr>
            <a:xfrm flipV="1">
              <a:off x="7238397" y="4006645"/>
              <a:ext cx="76200" cy="48768"/>
              <a:chOff x="1233488" y="2803525"/>
              <a:chExt cx="728663" cy="309563"/>
            </a:xfrm>
          </p:grpSpPr>
          <p:sp>
            <p:nvSpPr>
              <p:cNvPr id="132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2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21" name="Group 1320"/>
            <p:cNvGrpSpPr/>
            <p:nvPr/>
          </p:nvGrpSpPr>
          <p:grpSpPr>
            <a:xfrm flipV="1">
              <a:off x="7095086" y="3806951"/>
              <a:ext cx="76200" cy="48768"/>
              <a:chOff x="1233488" y="2803525"/>
              <a:chExt cx="728663" cy="309563"/>
            </a:xfrm>
          </p:grpSpPr>
          <p:sp>
            <p:nvSpPr>
              <p:cNvPr id="132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2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322" name="Group 1321"/>
            <p:cNvGrpSpPr/>
            <p:nvPr/>
          </p:nvGrpSpPr>
          <p:grpSpPr>
            <a:xfrm flipV="1">
              <a:off x="7390797" y="3854245"/>
              <a:ext cx="76200" cy="48768"/>
              <a:chOff x="1233488" y="2803525"/>
              <a:chExt cx="728663" cy="309563"/>
            </a:xfrm>
          </p:grpSpPr>
          <p:sp>
            <p:nvSpPr>
              <p:cNvPr id="132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2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323" name="Rectangle 1322"/>
            <p:cNvSpPr/>
            <p:nvPr/>
          </p:nvSpPr>
          <p:spPr>
            <a:xfrm flipV="1">
              <a:off x="5272398" y="2983611"/>
              <a:ext cx="2309279" cy="1512189"/>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74" name="Group 1873"/>
            <p:cNvGrpSpPr/>
            <p:nvPr/>
          </p:nvGrpSpPr>
          <p:grpSpPr>
            <a:xfrm>
              <a:off x="6043021" y="4112027"/>
              <a:ext cx="274320" cy="182880"/>
              <a:chOff x="3330321" y="3388614"/>
              <a:chExt cx="274320" cy="182880"/>
            </a:xfrm>
          </p:grpSpPr>
          <p:grpSp>
            <p:nvGrpSpPr>
              <p:cNvPr id="1875" name="Group 1874"/>
              <p:cNvGrpSpPr/>
              <p:nvPr/>
            </p:nvGrpSpPr>
            <p:grpSpPr>
              <a:xfrm>
                <a:off x="3352800" y="3505201"/>
                <a:ext cx="76200" cy="48768"/>
                <a:chOff x="1233488" y="2803525"/>
                <a:chExt cx="728663" cy="309563"/>
              </a:xfrm>
            </p:grpSpPr>
            <p:sp>
              <p:nvSpPr>
                <p:cNvPr id="189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9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76" name="Group 1875"/>
              <p:cNvGrpSpPr/>
              <p:nvPr/>
            </p:nvGrpSpPr>
            <p:grpSpPr>
              <a:xfrm>
                <a:off x="3429000" y="3505200"/>
                <a:ext cx="76200" cy="48768"/>
                <a:chOff x="1233488" y="2803525"/>
                <a:chExt cx="728663" cy="309563"/>
              </a:xfrm>
            </p:grpSpPr>
            <p:sp>
              <p:nvSpPr>
                <p:cNvPr id="189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9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77" name="Group 1876"/>
              <p:cNvGrpSpPr/>
              <p:nvPr/>
            </p:nvGrpSpPr>
            <p:grpSpPr>
              <a:xfrm>
                <a:off x="3429000" y="3406902"/>
                <a:ext cx="76200" cy="48768"/>
                <a:chOff x="1233488" y="2803525"/>
                <a:chExt cx="728663" cy="309563"/>
              </a:xfrm>
            </p:grpSpPr>
            <p:sp>
              <p:nvSpPr>
                <p:cNvPr id="188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9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78" name="Group 1877"/>
              <p:cNvGrpSpPr/>
              <p:nvPr/>
            </p:nvGrpSpPr>
            <p:grpSpPr>
              <a:xfrm>
                <a:off x="3505200" y="3505200"/>
                <a:ext cx="76200" cy="48768"/>
                <a:chOff x="1233488" y="2803525"/>
                <a:chExt cx="728663" cy="309563"/>
              </a:xfrm>
            </p:grpSpPr>
            <p:sp>
              <p:nvSpPr>
                <p:cNvPr id="188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8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79" name="Group 1878"/>
              <p:cNvGrpSpPr/>
              <p:nvPr/>
            </p:nvGrpSpPr>
            <p:grpSpPr>
              <a:xfrm>
                <a:off x="3390896" y="3456432"/>
                <a:ext cx="76200" cy="48768"/>
                <a:chOff x="1233488" y="2803525"/>
                <a:chExt cx="728663" cy="309563"/>
              </a:xfrm>
            </p:grpSpPr>
            <p:sp>
              <p:nvSpPr>
                <p:cNvPr id="188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8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80" name="Group 1879"/>
              <p:cNvGrpSpPr/>
              <p:nvPr/>
            </p:nvGrpSpPr>
            <p:grpSpPr>
              <a:xfrm>
                <a:off x="3467096" y="3456432"/>
                <a:ext cx="76200" cy="48768"/>
                <a:chOff x="1233488" y="2803525"/>
                <a:chExt cx="728663" cy="309563"/>
              </a:xfrm>
            </p:grpSpPr>
            <p:sp>
              <p:nvSpPr>
                <p:cNvPr id="188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8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881" name="Rectangle 1880"/>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82" name="Rectangle 1881"/>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95" name="Group 1894"/>
            <p:cNvGrpSpPr/>
            <p:nvPr/>
          </p:nvGrpSpPr>
          <p:grpSpPr>
            <a:xfrm flipV="1">
              <a:off x="5553453" y="4025457"/>
              <a:ext cx="274320" cy="182880"/>
              <a:chOff x="3330321" y="3388614"/>
              <a:chExt cx="274320" cy="182880"/>
            </a:xfrm>
          </p:grpSpPr>
          <p:grpSp>
            <p:nvGrpSpPr>
              <p:cNvPr id="1896" name="Group 1895"/>
              <p:cNvGrpSpPr/>
              <p:nvPr/>
            </p:nvGrpSpPr>
            <p:grpSpPr>
              <a:xfrm>
                <a:off x="3352800" y="3505201"/>
                <a:ext cx="76200" cy="48768"/>
                <a:chOff x="1233488" y="2803525"/>
                <a:chExt cx="728663" cy="309563"/>
              </a:xfrm>
            </p:grpSpPr>
            <p:sp>
              <p:nvSpPr>
                <p:cNvPr id="191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1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97" name="Group 1896"/>
              <p:cNvGrpSpPr/>
              <p:nvPr/>
            </p:nvGrpSpPr>
            <p:grpSpPr>
              <a:xfrm>
                <a:off x="3429000" y="3505200"/>
                <a:ext cx="76200" cy="48768"/>
                <a:chOff x="1233488" y="2803525"/>
                <a:chExt cx="728663" cy="309563"/>
              </a:xfrm>
            </p:grpSpPr>
            <p:sp>
              <p:nvSpPr>
                <p:cNvPr id="191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1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98" name="Group 1897"/>
              <p:cNvGrpSpPr/>
              <p:nvPr/>
            </p:nvGrpSpPr>
            <p:grpSpPr>
              <a:xfrm>
                <a:off x="3429000" y="3406902"/>
                <a:ext cx="76200" cy="48768"/>
                <a:chOff x="1233488" y="2803525"/>
                <a:chExt cx="728663" cy="309563"/>
              </a:xfrm>
            </p:grpSpPr>
            <p:sp>
              <p:nvSpPr>
                <p:cNvPr id="19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899" name="Group 1898"/>
              <p:cNvGrpSpPr/>
              <p:nvPr/>
            </p:nvGrpSpPr>
            <p:grpSpPr>
              <a:xfrm>
                <a:off x="3505200" y="3505200"/>
                <a:ext cx="76200" cy="48768"/>
                <a:chOff x="1233488" y="2803525"/>
                <a:chExt cx="728663" cy="309563"/>
              </a:xfrm>
            </p:grpSpPr>
            <p:sp>
              <p:nvSpPr>
                <p:cNvPr id="190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0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00" name="Group 1899"/>
              <p:cNvGrpSpPr/>
              <p:nvPr/>
            </p:nvGrpSpPr>
            <p:grpSpPr>
              <a:xfrm>
                <a:off x="3390896" y="3456432"/>
                <a:ext cx="76200" cy="48768"/>
                <a:chOff x="1233488" y="2803525"/>
                <a:chExt cx="728663" cy="309563"/>
              </a:xfrm>
            </p:grpSpPr>
            <p:sp>
              <p:nvSpPr>
                <p:cNvPr id="190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0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01" name="Group 1900"/>
              <p:cNvGrpSpPr/>
              <p:nvPr/>
            </p:nvGrpSpPr>
            <p:grpSpPr>
              <a:xfrm>
                <a:off x="3467096" y="3456432"/>
                <a:ext cx="76200" cy="48768"/>
                <a:chOff x="1233488" y="2803525"/>
                <a:chExt cx="728663" cy="309563"/>
              </a:xfrm>
            </p:grpSpPr>
            <p:sp>
              <p:nvSpPr>
                <p:cNvPr id="190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0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902" name="Rectangle 1901"/>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03" name="Rectangle 1902"/>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16" name="Group 1915"/>
            <p:cNvGrpSpPr/>
            <p:nvPr/>
          </p:nvGrpSpPr>
          <p:grpSpPr>
            <a:xfrm flipV="1">
              <a:off x="6210661" y="3809999"/>
              <a:ext cx="274320" cy="182880"/>
              <a:chOff x="3330321" y="3388614"/>
              <a:chExt cx="274320" cy="182880"/>
            </a:xfrm>
          </p:grpSpPr>
          <p:grpSp>
            <p:nvGrpSpPr>
              <p:cNvPr id="1917" name="Group 1916"/>
              <p:cNvGrpSpPr/>
              <p:nvPr/>
            </p:nvGrpSpPr>
            <p:grpSpPr>
              <a:xfrm>
                <a:off x="3352800" y="3505201"/>
                <a:ext cx="76200" cy="48768"/>
                <a:chOff x="1233488" y="2803525"/>
                <a:chExt cx="728663" cy="309563"/>
              </a:xfrm>
            </p:grpSpPr>
            <p:sp>
              <p:nvSpPr>
                <p:cNvPr id="193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3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18" name="Group 1917"/>
              <p:cNvGrpSpPr/>
              <p:nvPr/>
            </p:nvGrpSpPr>
            <p:grpSpPr>
              <a:xfrm>
                <a:off x="3429000" y="3505200"/>
                <a:ext cx="76200" cy="48768"/>
                <a:chOff x="1233488" y="2803525"/>
                <a:chExt cx="728663" cy="309563"/>
              </a:xfrm>
            </p:grpSpPr>
            <p:sp>
              <p:nvSpPr>
                <p:cNvPr id="193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3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19" name="Group 1918"/>
              <p:cNvGrpSpPr/>
              <p:nvPr/>
            </p:nvGrpSpPr>
            <p:grpSpPr>
              <a:xfrm>
                <a:off x="3429000" y="3406902"/>
                <a:ext cx="76200" cy="48768"/>
                <a:chOff x="1233488" y="2803525"/>
                <a:chExt cx="728663" cy="309563"/>
              </a:xfrm>
            </p:grpSpPr>
            <p:sp>
              <p:nvSpPr>
                <p:cNvPr id="193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3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20" name="Group 1919"/>
              <p:cNvGrpSpPr/>
              <p:nvPr/>
            </p:nvGrpSpPr>
            <p:grpSpPr>
              <a:xfrm>
                <a:off x="3505200" y="3505200"/>
                <a:ext cx="76200" cy="48768"/>
                <a:chOff x="1233488" y="2803525"/>
                <a:chExt cx="728663" cy="309563"/>
              </a:xfrm>
            </p:grpSpPr>
            <p:sp>
              <p:nvSpPr>
                <p:cNvPr id="192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3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21" name="Group 1920"/>
              <p:cNvGrpSpPr/>
              <p:nvPr/>
            </p:nvGrpSpPr>
            <p:grpSpPr>
              <a:xfrm>
                <a:off x="3390896" y="3456432"/>
                <a:ext cx="76200" cy="48768"/>
                <a:chOff x="1233488" y="2803525"/>
                <a:chExt cx="728663" cy="309563"/>
              </a:xfrm>
            </p:grpSpPr>
            <p:sp>
              <p:nvSpPr>
                <p:cNvPr id="192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2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22" name="Group 1921"/>
              <p:cNvGrpSpPr/>
              <p:nvPr/>
            </p:nvGrpSpPr>
            <p:grpSpPr>
              <a:xfrm>
                <a:off x="3467096" y="3456432"/>
                <a:ext cx="76200" cy="48768"/>
                <a:chOff x="1233488" y="2803525"/>
                <a:chExt cx="728663" cy="309563"/>
              </a:xfrm>
            </p:grpSpPr>
            <p:sp>
              <p:nvSpPr>
                <p:cNvPr id="192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2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923" name="Rectangle 1922"/>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24" name="Rectangle 1923"/>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37" name="Group 1936"/>
            <p:cNvGrpSpPr/>
            <p:nvPr/>
          </p:nvGrpSpPr>
          <p:grpSpPr>
            <a:xfrm>
              <a:off x="6868512" y="3369834"/>
              <a:ext cx="274320" cy="182880"/>
              <a:chOff x="3330321" y="3388614"/>
              <a:chExt cx="274320" cy="182880"/>
            </a:xfrm>
          </p:grpSpPr>
          <p:grpSp>
            <p:nvGrpSpPr>
              <p:cNvPr id="1938" name="Group 1937"/>
              <p:cNvGrpSpPr/>
              <p:nvPr/>
            </p:nvGrpSpPr>
            <p:grpSpPr>
              <a:xfrm>
                <a:off x="3352800" y="3505201"/>
                <a:ext cx="76200" cy="48768"/>
                <a:chOff x="1233488" y="2803525"/>
                <a:chExt cx="728663" cy="309563"/>
              </a:xfrm>
            </p:grpSpPr>
            <p:sp>
              <p:nvSpPr>
                <p:cNvPr id="195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5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39" name="Group 1938"/>
              <p:cNvGrpSpPr/>
              <p:nvPr/>
            </p:nvGrpSpPr>
            <p:grpSpPr>
              <a:xfrm>
                <a:off x="3429000" y="3505200"/>
                <a:ext cx="76200" cy="48768"/>
                <a:chOff x="1233488" y="2803525"/>
                <a:chExt cx="728663" cy="309563"/>
              </a:xfrm>
            </p:grpSpPr>
            <p:sp>
              <p:nvSpPr>
                <p:cNvPr id="195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5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40" name="Group 1939"/>
              <p:cNvGrpSpPr/>
              <p:nvPr/>
            </p:nvGrpSpPr>
            <p:grpSpPr>
              <a:xfrm>
                <a:off x="3429000" y="3406902"/>
                <a:ext cx="76200" cy="48768"/>
                <a:chOff x="1233488" y="2803525"/>
                <a:chExt cx="728663" cy="309563"/>
              </a:xfrm>
            </p:grpSpPr>
            <p:sp>
              <p:nvSpPr>
                <p:cNvPr id="195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5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41" name="Group 1940"/>
              <p:cNvGrpSpPr/>
              <p:nvPr/>
            </p:nvGrpSpPr>
            <p:grpSpPr>
              <a:xfrm>
                <a:off x="3505200" y="3505200"/>
                <a:ext cx="76200" cy="48768"/>
                <a:chOff x="1233488" y="2803525"/>
                <a:chExt cx="728663" cy="309563"/>
              </a:xfrm>
            </p:grpSpPr>
            <p:sp>
              <p:nvSpPr>
                <p:cNvPr id="19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42" name="Group 1941"/>
              <p:cNvGrpSpPr/>
              <p:nvPr/>
            </p:nvGrpSpPr>
            <p:grpSpPr>
              <a:xfrm>
                <a:off x="3390896" y="3456432"/>
                <a:ext cx="76200" cy="48768"/>
                <a:chOff x="1233488" y="2803525"/>
                <a:chExt cx="728663" cy="309563"/>
              </a:xfrm>
            </p:grpSpPr>
            <p:sp>
              <p:nvSpPr>
                <p:cNvPr id="19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43" name="Group 1942"/>
              <p:cNvGrpSpPr/>
              <p:nvPr/>
            </p:nvGrpSpPr>
            <p:grpSpPr>
              <a:xfrm>
                <a:off x="3467096" y="3456432"/>
                <a:ext cx="76200" cy="48768"/>
                <a:chOff x="1233488" y="2803525"/>
                <a:chExt cx="728663" cy="309563"/>
              </a:xfrm>
            </p:grpSpPr>
            <p:sp>
              <p:nvSpPr>
                <p:cNvPr id="194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4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944" name="Rectangle 1943"/>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45" name="Rectangle 1944"/>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58" name="Group 1957"/>
            <p:cNvGrpSpPr/>
            <p:nvPr/>
          </p:nvGrpSpPr>
          <p:grpSpPr>
            <a:xfrm>
              <a:off x="7193779" y="3659876"/>
              <a:ext cx="274320" cy="182880"/>
              <a:chOff x="3330321" y="3388614"/>
              <a:chExt cx="274320" cy="182880"/>
            </a:xfrm>
          </p:grpSpPr>
          <p:grpSp>
            <p:nvGrpSpPr>
              <p:cNvPr id="1959" name="Group 1958"/>
              <p:cNvGrpSpPr/>
              <p:nvPr/>
            </p:nvGrpSpPr>
            <p:grpSpPr>
              <a:xfrm>
                <a:off x="3352800" y="3505201"/>
                <a:ext cx="76200" cy="48768"/>
                <a:chOff x="1233488" y="2803525"/>
                <a:chExt cx="728663" cy="309563"/>
              </a:xfrm>
            </p:grpSpPr>
            <p:sp>
              <p:nvSpPr>
                <p:cNvPr id="197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7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60" name="Group 1959"/>
              <p:cNvGrpSpPr/>
              <p:nvPr/>
            </p:nvGrpSpPr>
            <p:grpSpPr>
              <a:xfrm>
                <a:off x="3429000" y="3505200"/>
                <a:ext cx="76200" cy="48768"/>
                <a:chOff x="1233488" y="2803525"/>
                <a:chExt cx="728663" cy="309563"/>
              </a:xfrm>
            </p:grpSpPr>
            <p:sp>
              <p:nvSpPr>
                <p:cNvPr id="197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7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61" name="Group 1960"/>
              <p:cNvGrpSpPr/>
              <p:nvPr/>
            </p:nvGrpSpPr>
            <p:grpSpPr>
              <a:xfrm>
                <a:off x="3429000" y="3406902"/>
                <a:ext cx="76200" cy="48768"/>
                <a:chOff x="1233488" y="2803525"/>
                <a:chExt cx="728663" cy="309563"/>
              </a:xfrm>
            </p:grpSpPr>
            <p:sp>
              <p:nvSpPr>
                <p:cNvPr id="197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7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62" name="Group 1961"/>
              <p:cNvGrpSpPr/>
              <p:nvPr/>
            </p:nvGrpSpPr>
            <p:grpSpPr>
              <a:xfrm>
                <a:off x="3505200" y="3505200"/>
                <a:ext cx="76200" cy="48768"/>
                <a:chOff x="1233488" y="2803525"/>
                <a:chExt cx="728663" cy="309563"/>
              </a:xfrm>
            </p:grpSpPr>
            <p:sp>
              <p:nvSpPr>
                <p:cNvPr id="197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7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63" name="Group 1962"/>
              <p:cNvGrpSpPr/>
              <p:nvPr/>
            </p:nvGrpSpPr>
            <p:grpSpPr>
              <a:xfrm>
                <a:off x="3390896" y="3456432"/>
                <a:ext cx="76200" cy="48768"/>
                <a:chOff x="1233488" y="2803525"/>
                <a:chExt cx="728663" cy="309563"/>
              </a:xfrm>
            </p:grpSpPr>
            <p:sp>
              <p:nvSpPr>
                <p:cNvPr id="196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7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64" name="Group 1963"/>
              <p:cNvGrpSpPr/>
              <p:nvPr/>
            </p:nvGrpSpPr>
            <p:grpSpPr>
              <a:xfrm>
                <a:off x="3467096" y="3456432"/>
                <a:ext cx="76200" cy="48768"/>
                <a:chOff x="1233488" y="2803525"/>
                <a:chExt cx="728663" cy="309563"/>
              </a:xfrm>
            </p:grpSpPr>
            <p:sp>
              <p:nvSpPr>
                <p:cNvPr id="196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6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965" name="Rectangle 1964"/>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66" name="Rectangle 1965"/>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79" name="Group 1978"/>
            <p:cNvGrpSpPr/>
            <p:nvPr/>
          </p:nvGrpSpPr>
          <p:grpSpPr>
            <a:xfrm flipV="1">
              <a:off x="6609978" y="4204624"/>
              <a:ext cx="274320" cy="182880"/>
              <a:chOff x="3330321" y="3388614"/>
              <a:chExt cx="274320" cy="182880"/>
            </a:xfrm>
          </p:grpSpPr>
          <p:grpSp>
            <p:nvGrpSpPr>
              <p:cNvPr id="1980" name="Group 1979"/>
              <p:cNvGrpSpPr/>
              <p:nvPr/>
            </p:nvGrpSpPr>
            <p:grpSpPr>
              <a:xfrm>
                <a:off x="3352800" y="3505201"/>
                <a:ext cx="76200" cy="48768"/>
                <a:chOff x="1233488" y="2803525"/>
                <a:chExt cx="728663" cy="309563"/>
              </a:xfrm>
            </p:grpSpPr>
            <p:sp>
              <p:nvSpPr>
                <p:cNvPr id="212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2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81" name="Group 1980"/>
              <p:cNvGrpSpPr/>
              <p:nvPr/>
            </p:nvGrpSpPr>
            <p:grpSpPr>
              <a:xfrm>
                <a:off x="3429000" y="3505200"/>
                <a:ext cx="76200" cy="48768"/>
                <a:chOff x="1233488" y="2803525"/>
                <a:chExt cx="728663" cy="309563"/>
              </a:xfrm>
            </p:grpSpPr>
            <p:sp>
              <p:nvSpPr>
                <p:cNvPr id="212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2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12" name="Group 2111"/>
              <p:cNvGrpSpPr/>
              <p:nvPr/>
            </p:nvGrpSpPr>
            <p:grpSpPr>
              <a:xfrm>
                <a:off x="3429000" y="3406902"/>
                <a:ext cx="76200" cy="48768"/>
                <a:chOff x="1233488" y="2803525"/>
                <a:chExt cx="728663" cy="309563"/>
              </a:xfrm>
            </p:grpSpPr>
            <p:sp>
              <p:nvSpPr>
                <p:cNvPr id="212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2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13" name="Group 2112"/>
              <p:cNvGrpSpPr/>
              <p:nvPr/>
            </p:nvGrpSpPr>
            <p:grpSpPr>
              <a:xfrm>
                <a:off x="3505200" y="3505200"/>
                <a:ext cx="76200" cy="48768"/>
                <a:chOff x="1233488" y="2803525"/>
                <a:chExt cx="728663" cy="309563"/>
              </a:xfrm>
            </p:grpSpPr>
            <p:sp>
              <p:nvSpPr>
                <p:cNvPr id="212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2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14" name="Group 2113"/>
              <p:cNvGrpSpPr/>
              <p:nvPr/>
            </p:nvGrpSpPr>
            <p:grpSpPr>
              <a:xfrm>
                <a:off x="3390896" y="3456432"/>
                <a:ext cx="76200" cy="48768"/>
                <a:chOff x="1233488" y="2803525"/>
                <a:chExt cx="728663" cy="309563"/>
              </a:xfrm>
            </p:grpSpPr>
            <p:sp>
              <p:nvSpPr>
                <p:cNvPr id="21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15" name="Group 2114"/>
              <p:cNvGrpSpPr/>
              <p:nvPr/>
            </p:nvGrpSpPr>
            <p:grpSpPr>
              <a:xfrm>
                <a:off x="3467096" y="3456432"/>
                <a:ext cx="76200" cy="48768"/>
                <a:chOff x="1233488" y="2803525"/>
                <a:chExt cx="728663" cy="309563"/>
              </a:xfrm>
            </p:grpSpPr>
            <p:sp>
              <p:nvSpPr>
                <p:cNvPr id="211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1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116" name="Rectangle 2115"/>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17" name="Rectangle 2116"/>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30" name="Group 2129"/>
            <p:cNvGrpSpPr/>
            <p:nvPr/>
          </p:nvGrpSpPr>
          <p:grpSpPr>
            <a:xfrm flipV="1">
              <a:off x="5779561" y="3425082"/>
              <a:ext cx="274320" cy="182880"/>
              <a:chOff x="3330321" y="3388614"/>
              <a:chExt cx="274320" cy="182880"/>
            </a:xfrm>
          </p:grpSpPr>
          <p:grpSp>
            <p:nvGrpSpPr>
              <p:cNvPr id="2131" name="Group 2130"/>
              <p:cNvGrpSpPr/>
              <p:nvPr/>
            </p:nvGrpSpPr>
            <p:grpSpPr>
              <a:xfrm>
                <a:off x="3352800" y="3505201"/>
                <a:ext cx="76200" cy="48768"/>
                <a:chOff x="1233488" y="2803525"/>
                <a:chExt cx="728663" cy="309563"/>
              </a:xfrm>
            </p:grpSpPr>
            <p:sp>
              <p:nvSpPr>
                <p:cNvPr id="214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5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32" name="Group 2131"/>
              <p:cNvGrpSpPr/>
              <p:nvPr/>
            </p:nvGrpSpPr>
            <p:grpSpPr>
              <a:xfrm>
                <a:off x="3429000" y="3505200"/>
                <a:ext cx="76200" cy="48768"/>
                <a:chOff x="1233488" y="2803525"/>
                <a:chExt cx="728663" cy="309563"/>
              </a:xfrm>
            </p:grpSpPr>
            <p:sp>
              <p:nvSpPr>
                <p:cNvPr id="214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4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33" name="Group 2132"/>
              <p:cNvGrpSpPr/>
              <p:nvPr/>
            </p:nvGrpSpPr>
            <p:grpSpPr>
              <a:xfrm>
                <a:off x="3429000" y="3406902"/>
                <a:ext cx="76200" cy="48768"/>
                <a:chOff x="1233488" y="2803525"/>
                <a:chExt cx="728663" cy="309563"/>
              </a:xfrm>
            </p:grpSpPr>
            <p:sp>
              <p:nvSpPr>
                <p:cNvPr id="214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4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34" name="Group 2133"/>
              <p:cNvGrpSpPr/>
              <p:nvPr/>
            </p:nvGrpSpPr>
            <p:grpSpPr>
              <a:xfrm>
                <a:off x="3505200" y="3505200"/>
                <a:ext cx="76200" cy="48768"/>
                <a:chOff x="1233488" y="2803525"/>
                <a:chExt cx="728663" cy="309563"/>
              </a:xfrm>
            </p:grpSpPr>
            <p:sp>
              <p:nvSpPr>
                <p:cNvPr id="214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4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35" name="Group 2134"/>
              <p:cNvGrpSpPr/>
              <p:nvPr/>
            </p:nvGrpSpPr>
            <p:grpSpPr>
              <a:xfrm>
                <a:off x="3390896" y="3456432"/>
                <a:ext cx="76200" cy="48768"/>
                <a:chOff x="1233488" y="2803525"/>
                <a:chExt cx="728663" cy="309563"/>
              </a:xfrm>
            </p:grpSpPr>
            <p:sp>
              <p:nvSpPr>
                <p:cNvPr id="214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4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36" name="Group 2135"/>
              <p:cNvGrpSpPr/>
              <p:nvPr/>
            </p:nvGrpSpPr>
            <p:grpSpPr>
              <a:xfrm>
                <a:off x="3467096" y="3456432"/>
                <a:ext cx="76200" cy="48768"/>
                <a:chOff x="1233488" y="2803525"/>
                <a:chExt cx="728663" cy="309563"/>
              </a:xfrm>
            </p:grpSpPr>
            <p:sp>
              <p:nvSpPr>
                <p:cNvPr id="213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4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137" name="Rectangle 2136"/>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38" name="Rectangle 2137"/>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51" name="Group 2150"/>
            <p:cNvGrpSpPr/>
            <p:nvPr/>
          </p:nvGrpSpPr>
          <p:grpSpPr>
            <a:xfrm flipV="1">
              <a:off x="5784656" y="3178704"/>
              <a:ext cx="274320" cy="182880"/>
              <a:chOff x="3330321" y="3388614"/>
              <a:chExt cx="274320" cy="182880"/>
            </a:xfrm>
          </p:grpSpPr>
          <p:grpSp>
            <p:nvGrpSpPr>
              <p:cNvPr id="2152" name="Group 2151"/>
              <p:cNvGrpSpPr/>
              <p:nvPr/>
            </p:nvGrpSpPr>
            <p:grpSpPr>
              <a:xfrm>
                <a:off x="3352800" y="3505201"/>
                <a:ext cx="76200" cy="48768"/>
                <a:chOff x="1233488" y="2803525"/>
                <a:chExt cx="728663" cy="309563"/>
              </a:xfrm>
            </p:grpSpPr>
            <p:sp>
              <p:nvSpPr>
                <p:cNvPr id="21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53" name="Group 2152"/>
              <p:cNvGrpSpPr/>
              <p:nvPr/>
            </p:nvGrpSpPr>
            <p:grpSpPr>
              <a:xfrm>
                <a:off x="3429000" y="3505200"/>
                <a:ext cx="76200" cy="48768"/>
                <a:chOff x="1233488" y="2803525"/>
                <a:chExt cx="728663" cy="309563"/>
              </a:xfrm>
            </p:grpSpPr>
            <p:sp>
              <p:nvSpPr>
                <p:cNvPr id="216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6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54" name="Group 2153"/>
              <p:cNvGrpSpPr/>
              <p:nvPr/>
            </p:nvGrpSpPr>
            <p:grpSpPr>
              <a:xfrm>
                <a:off x="3429000" y="3406902"/>
                <a:ext cx="76200" cy="48768"/>
                <a:chOff x="1233488" y="2803525"/>
                <a:chExt cx="728663" cy="309563"/>
              </a:xfrm>
            </p:grpSpPr>
            <p:sp>
              <p:nvSpPr>
                <p:cNvPr id="216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6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55" name="Group 2154"/>
              <p:cNvGrpSpPr/>
              <p:nvPr/>
            </p:nvGrpSpPr>
            <p:grpSpPr>
              <a:xfrm>
                <a:off x="3505200" y="3505200"/>
                <a:ext cx="76200" cy="48768"/>
                <a:chOff x="1233488" y="2803525"/>
                <a:chExt cx="728663" cy="309563"/>
              </a:xfrm>
            </p:grpSpPr>
            <p:sp>
              <p:nvSpPr>
                <p:cNvPr id="216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6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56" name="Group 2155"/>
              <p:cNvGrpSpPr/>
              <p:nvPr/>
            </p:nvGrpSpPr>
            <p:grpSpPr>
              <a:xfrm>
                <a:off x="3390896" y="3456432"/>
                <a:ext cx="76200" cy="48768"/>
                <a:chOff x="1233488" y="2803525"/>
                <a:chExt cx="728663" cy="309563"/>
              </a:xfrm>
            </p:grpSpPr>
            <p:sp>
              <p:nvSpPr>
                <p:cNvPr id="216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6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57" name="Group 2156"/>
              <p:cNvGrpSpPr/>
              <p:nvPr/>
            </p:nvGrpSpPr>
            <p:grpSpPr>
              <a:xfrm>
                <a:off x="3467096" y="3456432"/>
                <a:ext cx="76200" cy="48768"/>
                <a:chOff x="1233488" y="2803525"/>
                <a:chExt cx="728663" cy="309563"/>
              </a:xfrm>
            </p:grpSpPr>
            <p:sp>
              <p:nvSpPr>
                <p:cNvPr id="21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158" name="Rectangle 215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59" name="Rectangle 215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172" name="Rectangle 2171"/>
            <p:cNvSpPr/>
            <p:nvPr/>
          </p:nvSpPr>
          <p:spPr>
            <a:xfrm flipV="1">
              <a:off x="5050224" y="2375700"/>
              <a:ext cx="3636576" cy="2806087"/>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 name="Group 8"/>
            <p:cNvGrpSpPr/>
            <p:nvPr/>
          </p:nvGrpSpPr>
          <p:grpSpPr>
            <a:xfrm flipV="1">
              <a:off x="7620000" y="3108119"/>
              <a:ext cx="919466" cy="1315632"/>
              <a:chOff x="1241399" y="3946092"/>
              <a:chExt cx="919466" cy="1315632"/>
            </a:xfrm>
          </p:grpSpPr>
          <p:sp>
            <p:nvSpPr>
              <p:cNvPr id="2185" name="Rectangle 2184"/>
              <p:cNvSpPr/>
              <p:nvPr/>
            </p:nvSpPr>
            <p:spPr>
              <a:xfrm>
                <a:off x="1261715" y="4433291"/>
                <a:ext cx="844678" cy="566928"/>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86" name="Group 2185"/>
              <p:cNvGrpSpPr/>
              <p:nvPr/>
            </p:nvGrpSpPr>
            <p:grpSpPr>
              <a:xfrm>
                <a:off x="1499933" y="4780882"/>
                <a:ext cx="274320" cy="182880"/>
                <a:chOff x="3330321" y="3388614"/>
                <a:chExt cx="274320" cy="182880"/>
              </a:xfrm>
            </p:grpSpPr>
            <p:grpSp>
              <p:nvGrpSpPr>
                <p:cNvPr id="2425" name="Group 2424"/>
                <p:cNvGrpSpPr/>
                <p:nvPr/>
              </p:nvGrpSpPr>
              <p:grpSpPr>
                <a:xfrm>
                  <a:off x="3352800" y="3505201"/>
                  <a:ext cx="76200" cy="48768"/>
                  <a:chOff x="1233488" y="2803525"/>
                  <a:chExt cx="728663" cy="309563"/>
                </a:xfrm>
              </p:grpSpPr>
              <p:sp>
                <p:nvSpPr>
                  <p:cNvPr id="244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4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26" name="Group 2425"/>
                <p:cNvGrpSpPr/>
                <p:nvPr/>
              </p:nvGrpSpPr>
              <p:grpSpPr>
                <a:xfrm>
                  <a:off x="3429000" y="3505200"/>
                  <a:ext cx="76200" cy="48768"/>
                  <a:chOff x="1233488" y="2803525"/>
                  <a:chExt cx="728663" cy="309563"/>
                </a:xfrm>
              </p:grpSpPr>
              <p:sp>
                <p:nvSpPr>
                  <p:cNvPr id="244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4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27" name="Group 2426"/>
                <p:cNvGrpSpPr/>
                <p:nvPr/>
              </p:nvGrpSpPr>
              <p:grpSpPr>
                <a:xfrm>
                  <a:off x="3429000" y="3406902"/>
                  <a:ext cx="76200" cy="48768"/>
                  <a:chOff x="1233488" y="2803525"/>
                  <a:chExt cx="728663" cy="309563"/>
                </a:xfrm>
              </p:grpSpPr>
              <p:sp>
                <p:nvSpPr>
                  <p:cNvPr id="243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4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28" name="Group 2427"/>
                <p:cNvGrpSpPr/>
                <p:nvPr/>
              </p:nvGrpSpPr>
              <p:grpSpPr>
                <a:xfrm>
                  <a:off x="3505200" y="3505200"/>
                  <a:ext cx="76200" cy="48768"/>
                  <a:chOff x="1233488" y="2803525"/>
                  <a:chExt cx="728663" cy="309563"/>
                </a:xfrm>
              </p:grpSpPr>
              <p:sp>
                <p:nvSpPr>
                  <p:cNvPr id="243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3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29" name="Group 2428"/>
                <p:cNvGrpSpPr/>
                <p:nvPr/>
              </p:nvGrpSpPr>
              <p:grpSpPr>
                <a:xfrm>
                  <a:off x="3390896" y="3456432"/>
                  <a:ext cx="76200" cy="48768"/>
                  <a:chOff x="1233488" y="2803525"/>
                  <a:chExt cx="728663" cy="309563"/>
                </a:xfrm>
              </p:grpSpPr>
              <p:sp>
                <p:nvSpPr>
                  <p:cNvPr id="243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3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30" name="Group 2429"/>
                <p:cNvGrpSpPr/>
                <p:nvPr/>
              </p:nvGrpSpPr>
              <p:grpSpPr>
                <a:xfrm>
                  <a:off x="3467096" y="3456432"/>
                  <a:ext cx="76200" cy="48768"/>
                  <a:chOff x="1233488" y="2803525"/>
                  <a:chExt cx="728663" cy="309563"/>
                </a:xfrm>
              </p:grpSpPr>
              <p:sp>
                <p:nvSpPr>
                  <p:cNvPr id="243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3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431" name="Rectangle 2430"/>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32" name="Rectangle 2431"/>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87" name="Group 2186"/>
              <p:cNvGrpSpPr/>
              <p:nvPr/>
            </p:nvGrpSpPr>
            <p:grpSpPr>
              <a:xfrm>
                <a:off x="1798915" y="5078844"/>
                <a:ext cx="274320" cy="182880"/>
                <a:chOff x="3330321" y="3388614"/>
                <a:chExt cx="274320" cy="182880"/>
              </a:xfrm>
            </p:grpSpPr>
            <p:grpSp>
              <p:nvGrpSpPr>
                <p:cNvPr id="2405" name="Group 2404"/>
                <p:cNvGrpSpPr/>
                <p:nvPr/>
              </p:nvGrpSpPr>
              <p:grpSpPr>
                <a:xfrm>
                  <a:off x="3352800" y="3505201"/>
                  <a:ext cx="76200" cy="48768"/>
                  <a:chOff x="1233488" y="2803525"/>
                  <a:chExt cx="728663" cy="309563"/>
                </a:xfrm>
              </p:grpSpPr>
              <p:sp>
                <p:nvSpPr>
                  <p:cNvPr id="242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2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06" name="Group 2405"/>
                <p:cNvGrpSpPr/>
                <p:nvPr/>
              </p:nvGrpSpPr>
              <p:grpSpPr>
                <a:xfrm>
                  <a:off x="3429000" y="3505200"/>
                  <a:ext cx="76200" cy="48768"/>
                  <a:chOff x="1233488" y="2803525"/>
                  <a:chExt cx="728663" cy="309563"/>
                </a:xfrm>
              </p:grpSpPr>
              <p:sp>
                <p:nvSpPr>
                  <p:cNvPr id="242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2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07" name="Group 2406"/>
                <p:cNvGrpSpPr/>
                <p:nvPr/>
              </p:nvGrpSpPr>
              <p:grpSpPr>
                <a:xfrm>
                  <a:off x="3429000" y="3406902"/>
                  <a:ext cx="76200" cy="48768"/>
                  <a:chOff x="1233488" y="2803525"/>
                  <a:chExt cx="728663" cy="309563"/>
                </a:xfrm>
              </p:grpSpPr>
              <p:sp>
                <p:nvSpPr>
                  <p:cNvPr id="241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2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08" name="Group 2407"/>
                <p:cNvGrpSpPr/>
                <p:nvPr/>
              </p:nvGrpSpPr>
              <p:grpSpPr>
                <a:xfrm>
                  <a:off x="3505200" y="3505200"/>
                  <a:ext cx="76200" cy="48768"/>
                  <a:chOff x="1233488" y="2803525"/>
                  <a:chExt cx="728663" cy="309563"/>
                </a:xfrm>
              </p:grpSpPr>
              <p:sp>
                <p:nvSpPr>
                  <p:cNvPr id="241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1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09" name="Group 2408"/>
                <p:cNvGrpSpPr/>
                <p:nvPr/>
              </p:nvGrpSpPr>
              <p:grpSpPr>
                <a:xfrm>
                  <a:off x="3390896" y="3456432"/>
                  <a:ext cx="76200" cy="48768"/>
                  <a:chOff x="1233488" y="2803525"/>
                  <a:chExt cx="728663" cy="309563"/>
                </a:xfrm>
              </p:grpSpPr>
              <p:sp>
                <p:nvSpPr>
                  <p:cNvPr id="241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1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10" name="Group 2409"/>
                <p:cNvGrpSpPr/>
                <p:nvPr/>
              </p:nvGrpSpPr>
              <p:grpSpPr>
                <a:xfrm>
                  <a:off x="3467096" y="3456432"/>
                  <a:ext cx="76200" cy="48768"/>
                  <a:chOff x="1233488" y="2803525"/>
                  <a:chExt cx="728663" cy="309563"/>
                </a:xfrm>
              </p:grpSpPr>
              <p:sp>
                <p:nvSpPr>
                  <p:cNvPr id="241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1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411" name="Rectangle 2410"/>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12" name="Rectangle 2411"/>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88" name="Group 2187"/>
              <p:cNvGrpSpPr/>
              <p:nvPr/>
            </p:nvGrpSpPr>
            <p:grpSpPr>
              <a:xfrm>
                <a:off x="1825200" y="4490840"/>
                <a:ext cx="274320" cy="182880"/>
                <a:chOff x="3330321" y="3388614"/>
                <a:chExt cx="274320" cy="182880"/>
              </a:xfrm>
            </p:grpSpPr>
            <p:grpSp>
              <p:nvGrpSpPr>
                <p:cNvPr id="2385" name="Group 2384"/>
                <p:cNvGrpSpPr/>
                <p:nvPr/>
              </p:nvGrpSpPr>
              <p:grpSpPr>
                <a:xfrm>
                  <a:off x="3352800" y="3505201"/>
                  <a:ext cx="76200" cy="48768"/>
                  <a:chOff x="1233488" y="2803525"/>
                  <a:chExt cx="728663" cy="309563"/>
                </a:xfrm>
              </p:grpSpPr>
              <p:sp>
                <p:nvSpPr>
                  <p:cNvPr id="240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0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86" name="Group 2385"/>
                <p:cNvGrpSpPr/>
                <p:nvPr/>
              </p:nvGrpSpPr>
              <p:grpSpPr>
                <a:xfrm>
                  <a:off x="3429000" y="3505200"/>
                  <a:ext cx="76200" cy="48768"/>
                  <a:chOff x="1233488" y="2803525"/>
                  <a:chExt cx="728663" cy="309563"/>
                </a:xfrm>
              </p:grpSpPr>
              <p:sp>
                <p:nvSpPr>
                  <p:cNvPr id="240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0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87" name="Group 2386"/>
                <p:cNvGrpSpPr/>
                <p:nvPr/>
              </p:nvGrpSpPr>
              <p:grpSpPr>
                <a:xfrm>
                  <a:off x="3429000" y="3406902"/>
                  <a:ext cx="76200" cy="48768"/>
                  <a:chOff x="1233488" y="2803525"/>
                  <a:chExt cx="728663" cy="309563"/>
                </a:xfrm>
              </p:grpSpPr>
              <p:sp>
                <p:nvSpPr>
                  <p:cNvPr id="239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0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88" name="Group 2387"/>
                <p:cNvGrpSpPr/>
                <p:nvPr/>
              </p:nvGrpSpPr>
              <p:grpSpPr>
                <a:xfrm>
                  <a:off x="3505200" y="3505200"/>
                  <a:ext cx="76200" cy="48768"/>
                  <a:chOff x="1233488" y="2803525"/>
                  <a:chExt cx="728663" cy="309563"/>
                </a:xfrm>
              </p:grpSpPr>
              <p:sp>
                <p:nvSpPr>
                  <p:cNvPr id="239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9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89" name="Group 2388"/>
                <p:cNvGrpSpPr/>
                <p:nvPr/>
              </p:nvGrpSpPr>
              <p:grpSpPr>
                <a:xfrm>
                  <a:off x="3390896" y="3456432"/>
                  <a:ext cx="76200" cy="48768"/>
                  <a:chOff x="1233488" y="2803525"/>
                  <a:chExt cx="728663" cy="309563"/>
                </a:xfrm>
              </p:grpSpPr>
              <p:sp>
                <p:nvSpPr>
                  <p:cNvPr id="239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9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90" name="Group 2389"/>
                <p:cNvGrpSpPr/>
                <p:nvPr/>
              </p:nvGrpSpPr>
              <p:grpSpPr>
                <a:xfrm>
                  <a:off x="3467096" y="3456432"/>
                  <a:ext cx="76200" cy="48768"/>
                  <a:chOff x="1233488" y="2803525"/>
                  <a:chExt cx="728663" cy="309563"/>
                </a:xfrm>
              </p:grpSpPr>
              <p:sp>
                <p:nvSpPr>
                  <p:cNvPr id="239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9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391" name="Rectangle 2390"/>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92" name="Rectangle 2391"/>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89" name="Group 2188"/>
              <p:cNvGrpSpPr/>
              <p:nvPr/>
            </p:nvGrpSpPr>
            <p:grpSpPr>
              <a:xfrm>
                <a:off x="1241399" y="3946092"/>
                <a:ext cx="274320" cy="182880"/>
                <a:chOff x="3330321" y="3388614"/>
                <a:chExt cx="274320" cy="182880"/>
              </a:xfrm>
            </p:grpSpPr>
            <p:grpSp>
              <p:nvGrpSpPr>
                <p:cNvPr id="2365" name="Group 2364"/>
                <p:cNvGrpSpPr/>
                <p:nvPr/>
              </p:nvGrpSpPr>
              <p:grpSpPr>
                <a:xfrm>
                  <a:off x="3352800" y="3505201"/>
                  <a:ext cx="76200" cy="48768"/>
                  <a:chOff x="1233488" y="2803525"/>
                  <a:chExt cx="728663" cy="309563"/>
                </a:xfrm>
              </p:grpSpPr>
              <p:sp>
                <p:nvSpPr>
                  <p:cNvPr id="238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8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66" name="Group 2365"/>
                <p:cNvGrpSpPr/>
                <p:nvPr/>
              </p:nvGrpSpPr>
              <p:grpSpPr>
                <a:xfrm>
                  <a:off x="3429000" y="3505200"/>
                  <a:ext cx="76200" cy="48768"/>
                  <a:chOff x="1233488" y="2803525"/>
                  <a:chExt cx="728663" cy="309563"/>
                </a:xfrm>
              </p:grpSpPr>
              <p:sp>
                <p:nvSpPr>
                  <p:cNvPr id="238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8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67" name="Group 2366"/>
                <p:cNvGrpSpPr/>
                <p:nvPr/>
              </p:nvGrpSpPr>
              <p:grpSpPr>
                <a:xfrm>
                  <a:off x="3429000" y="3406902"/>
                  <a:ext cx="76200" cy="48768"/>
                  <a:chOff x="1233488" y="2803525"/>
                  <a:chExt cx="728663" cy="309563"/>
                </a:xfrm>
              </p:grpSpPr>
              <p:sp>
                <p:nvSpPr>
                  <p:cNvPr id="237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8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68" name="Group 2367"/>
                <p:cNvGrpSpPr/>
                <p:nvPr/>
              </p:nvGrpSpPr>
              <p:grpSpPr>
                <a:xfrm>
                  <a:off x="3505200" y="3505200"/>
                  <a:ext cx="76200" cy="48768"/>
                  <a:chOff x="1233488" y="2803525"/>
                  <a:chExt cx="728663" cy="309563"/>
                </a:xfrm>
              </p:grpSpPr>
              <p:sp>
                <p:nvSpPr>
                  <p:cNvPr id="237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7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69" name="Group 2368"/>
                <p:cNvGrpSpPr/>
                <p:nvPr/>
              </p:nvGrpSpPr>
              <p:grpSpPr>
                <a:xfrm>
                  <a:off x="3390896" y="3456432"/>
                  <a:ext cx="76200" cy="48768"/>
                  <a:chOff x="1233488" y="2803525"/>
                  <a:chExt cx="728663" cy="309563"/>
                </a:xfrm>
              </p:grpSpPr>
              <p:sp>
                <p:nvSpPr>
                  <p:cNvPr id="237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7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70" name="Group 2369"/>
                <p:cNvGrpSpPr/>
                <p:nvPr/>
              </p:nvGrpSpPr>
              <p:grpSpPr>
                <a:xfrm>
                  <a:off x="3467096" y="3456432"/>
                  <a:ext cx="76200" cy="48768"/>
                  <a:chOff x="1233488" y="2803525"/>
                  <a:chExt cx="728663" cy="309563"/>
                </a:xfrm>
              </p:grpSpPr>
              <p:sp>
                <p:nvSpPr>
                  <p:cNvPr id="237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7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371" name="Rectangle 2370"/>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72" name="Rectangle 2371"/>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92" name="Group 2191"/>
              <p:cNvGrpSpPr/>
              <p:nvPr/>
            </p:nvGrpSpPr>
            <p:grpSpPr>
              <a:xfrm>
                <a:off x="1716424" y="4610992"/>
                <a:ext cx="76200" cy="48768"/>
                <a:chOff x="1233488" y="2803525"/>
                <a:chExt cx="728663" cy="309563"/>
              </a:xfrm>
            </p:grpSpPr>
            <p:sp>
              <p:nvSpPr>
                <p:cNvPr id="236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6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94" name="Group 2193"/>
              <p:cNvGrpSpPr/>
              <p:nvPr/>
            </p:nvGrpSpPr>
            <p:grpSpPr>
              <a:xfrm>
                <a:off x="1440765" y="4644453"/>
                <a:ext cx="76200" cy="48768"/>
                <a:chOff x="1233488" y="2803525"/>
                <a:chExt cx="728663" cy="309563"/>
              </a:xfrm>
            </p:grpSpPr>
            <p:sp>
              <p:nvSpPr>
                <p:cNvPr id="235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5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95" name="Group 2194"/>
              <p:cNvGrpSpPr/>
              <p:nvPr/>
            </p:nvGrpSpPr>
            <p:grpSpPr>
              <a:xfrm>
                <a:off x="1370862" y="4873085"/>
                <a:ext cx="76200" cy="48768"/>
                <a:chOff x="1233488" y="2803525"/>
                <a:chExt cx="728663" cy="309563"/>
              </a:xfrm>
            </p:grpSpPr>
            <p:sp>
              <p:nvSpPr>
                <p:cNvPr id="235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5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97" name="Group 2196"/>
              <p:cNvGrpSpPr/>
              <p:nvPr/>
            </p:nvGrpSpPr>
            <p:grpSpPr>
              <a:xfrm>
                <a:off x="1359017" y="4547830"/>
                <a:ext cx="76200" cy="48768"/>
                <a:chOff x="1233488" y="2803525"/>
                <a:chExt cx="728663" cy="309563"/>
              </a:xfrm>
            </p:grpSpPr>
            <p:sp>
              <p:nvSpPr>
                <p:cNvPr id="235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5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99" name="Group 2198"/>
              <p:cNvGrpSpPr/>
              <p:nvPr/>
            </p:nvGrpSpPr>
            <p:grpSpPr>
              <a:xfrm>
                <a:off x="1315587" y="5054308"/>
                <a:ext cx="274320" cy="182880"/>
                <a:chOff x="3330321" y="3388614"/>
                <a:chExt cx="274320" cy="182880"/>
              </a:xfrm>
            </p:grpSpPr>
            <p:grpSp>
              <p:nvGrpSpPr>
                <p:cNvPr id="2329" name="Group 2328"/>
                <p:cNvGrpSpPr/>
                <p:nvPr/>
              </p:nvGrpSpPr>
              <p:grpSpPr>
                <a:xfrm>
                  <a:off x="3352800" y="3505201"/>
                  <a:ext cx="76200" cy="48768"/>
                  <a:chOff x="1233488" y="2803525"/>
                  <a:chExt cx="728663" cy="309563"/>
                </a:xfrm>
              </p:grpSpPr>
              <p:sp>
                <p:nvSpPr>
                  <p:cNvPr id="234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4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30" name="Group 2329"/>
                <p:cNvGrpSpPr/>
                <p:nvPr/>
              </p:nvGrpSpPr>
              <p:grpSpPr>
                <a:xfrm>
                  <a:off x="3429000" y="3505200"/>
                  <a:ext cx="76200" cy="48768"/>
                  <a:chOff x="1233488" y="2803525"/>
                  <a:chExt cx="728663" cy="309563"/>
                </a:xfrm>
              </p:grpSpPr>
              <p:sp>
                <p:nvSpPr>
                  <p:cNvPr id="234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4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31" name="Group 2330"/>
                <p:cNvGrpSpPr/>
                <p:nvPr/>
              </p:nvGrpSpPr>
              <p:grpSpPr>
                <a:xfrm>
                  <a:off x="3429000" y="3406902"/>
                  <a:ext cx="76200" cy="48768"/>
                  <a:chOff x="1233488" y="2803525"/>
                  <a:chExt cx="728663" cy="309563"/>
                </a:xfrm>
              </p:grpSpPr>
              <p:sp>
                <p:nvSpPr>
                  <p:cNvPr id="234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4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32" name="Group 2331"/>
                <p:cNvGrpSpPr/>
                <p:nvPr/>
              </p:nvGrpSpPr>
              <p:grpSpPr>
                <a:xfrm>
                  <a:off x="3505200" y="3505200"/>
                  <a:ext cx="76200" cy="48768"/>
                  <a:chOff x="1233488" y="2803525"/>
                  <a:chExt cx="728663" cy="309563"/>
                </a:xfrm>
              </p:grpSpPr>
              <p:sp>
                <p:nvSpPr>
                  <p:cNvPr id="234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4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33" name="Group 2332"/>
                <p:cNvGrpSpPr/>
                <p:nvPr/>
              </p:nvGrpSpPr>
              <p:grpSpPr>
                <a:xfrm>
                  <a:off x="3390896" y="3456432"/>
                  <a:ext cx="76200" cy="48768"/>
                  <a:chOff x="1233488" y="2803525"/>
                  <a:chExt cx="728663" cy="309563"/>
                </a:xfrm>
              </p:grpSpPr>
              <p:sp>
                <p:nvSpPr>
                  <p:cNvPr id="233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4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34" name="Group 2333"/>
                <p:cNvGrpSpPr/>
                <p:nvPr/>
              </p:nvGrpSpPr>
              <p:grpSpPr>
                <a:xfrm>
                  <a:off x="3467096" y="3456432"/>
                  <a:ext cx="76200" cy="48768"/>
                  <a:chOff x="1233488" y="2803525"/>
                  <a:chExt cx="728663" cy="309563"/>
                </a:xfrm>
              </p:grpSpPr>
              <p:sp>
                <p:nvSpPr>
                  <p:cNvPr id="233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3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335" name="Rectangle 2334"/>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36" name="Rectangle 2335"/>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200" name="Group 2199"/>
              <p:cNvGrpSpPr/>
              <p:nvPr/>
            </p:nvGrpSpPr>
            <p:grpSpPr>
              <a:xfrm>
                <a:off x="1886545" y="4063690"/>
                <a:ext cx="274320" cy="182880"/>
                <a:chOff x="3330321" y="3388614"/>
                <a:chExt cx="274320" cy="182880"/>
              </a:xfrm>
            </p:grpSpPr>
            <p:grpSp>
              <p:nvGrpSpPr>
                <p:cNvPr id="2309" name="Group 2308"/>
                <p:cNvGrpSpPr/>
                <p:nvPr/>
              </p:nvGrpSpPr>
              <p:grpSpPr>
                <a:xfrm>
                  <a:off x="3352800" y="3505201"/>
                  <a:ext cx="76200" cy="48768"/>
                  <a:chOff x="1233488" y="2803525"/>
                  <a:chExt cx="728663" cy="309563"/>
                </a:xfrm>
              </p:grpSpPr>
              <p:sp>
                <p:nvSpPr>
                  <p:cNvPr id="232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2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10" name="Group 2309"/>
                <p:cNvGrpSpPr/>
                <p:nvPr/>
              </p:nvGrpSpPr>
              <p:grpSpPr>
                <a:xfrm>
                  <a:off x="3429000" y="3505200"/>
                  <a:ext cx="76200" cy="48768"/>
                  <a:chOff x="1233488" y="2803525"/>
                  <a:chExt cx="728663" cy="309563"/>
                </a:xfrm>
              </p:grpSpPr>
              <p:sp>
                <p:nvSpPr>
                  <p:cNvPr id="232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2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11" name="Group 2310"/>
                <p:cNvGrpSpPr/>
                <p:nvPr/>
              </p:nvGrpSpPr>
              <p:grpSpPr>
                <a:xfrm>
                  <a:off x="3429000" y="3406902"/>
                  <a:ext cx="76200" cy="48768"/>
                  <a:chOff x="1233488" y="2803525"/>
                  <a:chExt cx="728663" cy="309563"/>
                </a:xfrm>
              </p:grpSpPr>
              <p:sp>
                <p:nvSpPr>
                  <p:cNvPr id="232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2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12" name="Group 2311"/>
                <p:cNvGrpSpPr/>
                <p:nvPr/>
              </p:nvGrpSpPr>
              <p:grpSpPr>
                <a:xfrm>
                  <a:off x="3505200" y="3505200"/>
                  <a:ext cx="76200" cy="48768"/>
                  <a:chOff x="1233488" y="2803525"/>
                  <a:chExt cx="728663" cy="309563"/>
                </a:xfrm>
              </p:grpSpPr>
              <p:sp>
                <p:nvSpPr>
                  <p:cNvPr id="232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2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13" name="Group 2312"/>
                <p:cNvGrpSpPr/>
                <p:nvPr/>
              </p:nvGrpSpPr>
              <p:grpSpPr>
                <a:xfrm>
                  <a:off x="3390896" y="3456432"/>
                  <a:ext cx="76200" cy="48768"/>
                  <a:chOff x="1233488" y="2803525"/>
                  <a:chExt cx="728663" cy="309563"/>
                </a:xfrm>
              </p:grpSpPr>
              <p:sp>
                <p:nvSpPr>
                  <p:cNvPr id="231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2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314" name="Group 2313"/>
                <p:cNvGrpSpPr/>
                <p:nvPr/>
              </p:nvGrpSpPr>
              <p:grpSpPr>
                <a:xfrm>
                  <a:off x="3467096" y="3456432"/>
                  <a:ext cx="76200" cy="48768"/>
                  <a:chOff x="1233488" y="2803525"/>
                  <a:chExt cx="728663" cy="309563"/>
                </a:xfrm>
              </p:grpSpPr>
              <p:sp>
                <p:nvSpPr>
                  <p:cNvPr id="231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1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315" name="Rectangle 2314"/>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16" name="Rectangle 2315"/>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209" name="Group 2208"/>
              <p:cNvGrpSpPr/>
              <p:nvPr/>
            </p:nvGrpSpPr>
            <p:grpSpPr>
              <a:xfrm>
                <a:off x="2029785" y="5011277"/>
                <a:ext cx="76200" cy="48768"/>
                <a:chOff x="1233488" y="2803525"/>
                <a:chExt cx="728663" cy="309563"/>
              </a:xfrm>
            </p:grpSpPr>
            <p:sp>
              <p:nvSpPr>
                <p:cNvPr id="225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5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14" name="Group 2213"/>
              <p:cNvGrpSpPr/>
              <p:nvPr/>
            </p:nvGrpSpPr>
            <p:grpSpPr>
              <a:xfrm>
                <a:off x="1920681" y="4705189"/>
                <a:ext cx="76200" cy="48768"/>
                <a:chOff x="1233488" y="2803525"/>
                <a:chExt cx="728663" cy="309563"/>
              </a:xfrm>
            </p:grpSpPr>
            <p:sp>
              <p:nvSpPr>
                <p:cNvPr id="224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15" name="Group 2214"/>
              <p:cNvGrpSpPr/>
              <p:nvPr/>
            </p:nvGrpSpPr>
            <p:grpSpPr>
              <a:xfrm>
                <a:off x="1945168" y="4866794"/>
                <a:ext cx="76200" cy="48768"/>
                <a:chOff x="1233488" y="2803525"/>
                <a:chExt cx="728663" cy="309563"/>
              </a:xfrm>
            </p:grpSpPr>
            <p:sp>
              <p:nvSpPr>
                <p:cNvPr id="224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4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16" name="Group 2215"/>
              <p:cNvGrpSpPr/>
              <p:nvPr/>
            </p:nvGrpSpPr>
            <p:grpSpPr>
              <a:xfrm>
                <a:off x="1584999" y="3973383"/>
                <a:ext cx="76200" cy="48768"/>
                <a:chOff x="1233488" y="2803525"/>
                <a:chExt cx="728663" cy="309563"/>
              </a:xfrm>
            </p:grpSpPr>
            <p:sp>
              <p:nvSpPr>
                <p:cNvPr id="22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17" name="Group 2216"/>
              <p:cNvGrpSpPr/>
              <p:nvPr/>
            </p:nvGrpSpPr>
            <p:grpSpPr>
              <a:xfrm>
                <a:off x="1267201" y="4221569"/>
                <a:ext cx="76200" cy="48768"/>
                <a:chOff x="1233488" y="2803525"/>
                <a:chExt cx="728663" cy="309563"/>
              </a:xfrm>
            </p:grpSpPr>
            <p:sp>
              <p:nvSpPr>
                <p:cNvPr id="223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3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18" name="Group 2217"/>
              <p:cNvGrpSpPr/>
              <p:nvPr/>
            </p:nvGrpSpPr>
            <p:grpSpPr>
              <a:xfrm>
                <a:off x="1542663" y="4200248"/>
                <a:ext cx="76200" cy="48768"/>
                <a:chOff x="1233488" y="2803525"/>
                <a:chExt cx="728663" cy="309563"/>
              </a:xfrm>
            </p:grpSpPr>
            <p:sp>
              <p:nvSpPr>
                <p:cNvPr id="223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3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19" name="Group 2218"/>
              <p:cNvGrpSpPr/>
              <p:nvPr/>
            </p:nvGrpSpPr>
            <p:grpSpPr>
              <a:xfrm>
                <a:off x="1594088" y="4325477"/>
                <a:ext cx="76200" cy="48768"/>
                <a:chOff x="1233488" y="2803525"/>
                <a:chExt cx="728663" cy="309563"/>
              </a:xfrm>
            </p:grpSpPr>
            <p:sp>
              <p:nvSpPr>
                <p:cNvPr id="223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3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pic>
            <p:nvPicPr>
              <p:cNvPr id="222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23031" y="3965591"/>
                <a:ext cx="85725" cy="55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221" name="Group 2220"/>
              <p:cNvGrpSpPr/>
              <p:nvPr/>
            </p:nvGrpSpPr>
            <p:grpSpPr>
              <a:xfrm>
                <a:off x="1737399" y="4125783"/>
                <a:ext cx="76200" cy="48768"/>
                <a:chOff x="1233488" y="2803525"/>
                <a:chExt cx="728663" cy="309563"/>
              </a:xfrm>
            </p:grpSpPr>
            <p:sp>
              <p:nvSpPr>
                <p:cNvPr id="223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3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22" name="Group 2221"/>
              <p:cNvGrpSpPr/>
              <p:nvPr/>
            </p:nvGrpSpPr>
            <p:grpSpPr>
              <a:xfrm>
                <a:off x="1889799" y="4278183"/>
                <a:ext cx="76200" cy="48768"/>
                <a:chOff x="1233488" y="2803525"/>
                <a:chExt cx="728663" cy="309563"/>
              </a:xfrm>
            </p:grpSpPr>
            <p:sp>
              <p:nvSpPr>
                <p:cNvPr id="223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3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23" name="Group 2222"/>
              <p:cNvGrpSpPr/>
              <p:nvPr/>
            </p:nvGrpSpPr>
            <p:grpSpPr>
              <a:xfrm>
                <a:off x="1746488" y="4477877"/>
                <a:ext cx="76200" cy="48768"/>
                <a:chOff x="1233488" y="2803525"/>
                <a:chExt cx="728663" cy="309563"/>
              </a:xfrm>
            </p:grpSpPr>
            <p:sp>
              <p:nvSpPr>
                <p:cNvPr id="222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2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24" name="Group 2223"/>
              <p:cNvGrpSpPr/>
              <p:nvPr/>
            </p:nvGrpSpPr>
            <p:grpSpPr>
              <a:xfrm>
                <a:off x="2042199" y="4430583"/>
                <a:ext cx="76200" cy="48768"/>
                <a:chOff x="1233488" y="2803525"/>
                <a:chExt cx="728663" cy="309563"/>
              </a:xfrm>
            </p:grpSpPr>
            <p:sp>
              <p:nvSpPr>
                <p:cNvPr id="222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2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11" name="Group 10"/>
            <p:cNvGrpSpPr/>
            <p:nvPr/>
          </p:nvGrpSpPr>
          <p:grpSpPr>
            <a:xfrm>
              <a:off x="5123089" y="4549769"/>
              <a:ext cx="3408930" cy="596099"/>
              <a:chOff x="5118667" y="4528147"/>
              <a:chExt cx="3408930" cy="596099"/>
            </a:xfrm>
          </p:grpSpPr>
          <p:grpSp>
            <p:nvGrpSpPr>
              <p:cNvPr id="10" name="Group 9"/>
              <p:cNvGrpSpPr/>
              <p:nvPr/>
            </p:nvGrpSpPr>
            <p:grpSpPr>
              <a:xfrm>
                <a:off x="5118667" y="4528147"/>
                <a:ext cx="1136197" cy="552246"/>
                <a:chOff x="19551" y="4645730"/>
                <a:chExt cx="1136197" cy="552246"/>
              </a:xfrm>
            </p:grpSpPr>
            <p:grpSp>
              <p:nvGrpSpPr>
                <p:cNvPr id="2193" name="Group 2192"/>
                <p:cNvGrpSpPr/>
                <p:nvPr/>
              </p:nvGrpSpPr>
              <p:grpSpPr>
                <a:xfrm>
                  <a:off x="1040202" y="4921852"/>
                  <a:ext cx="76200" cy="48768"/>
                  <a:chOff x="1233488" y="2803525"/>
                  <a:chExt cx="728663" cy="309563"/>
                </a:xfrm>
              </p:grpSpPr>
              <p:sp>
                <p:nvSpPr>
                  <p:cNvPr id="235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6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96" name="Group 2195"/>
                <p:cNvGrpSpPr/>
                <p:nvPr/>
              </p:nvGrpSpPr>
              <p:grpSpPr>
                <a:xfrm>
                  <a:off x="1079548" y="4740979"/>
                  <a:ext cx="76200" cy="48768"/>
                  <a:chOff x="1233488" y="2803525"/>
                  <a:chExt cx="728663" cy="309563"/>
                </a:xfrm>
              </p:grpSpPr>
              <p:sp>
                <p:nvSpPr>
                  <p:cNvPr id="235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5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98" name="Group 2197"/>
                <p:cNvGrpSpPr/>
                <p:nvPr/>
              </p:nvGrpSpPr>
              <p:grpSpPr>
                <a:xfrm>
                  <a:off x="1041444" y="5103228"/>
                  <a:ext cx="76200" cy="48768"/>
                  <a:chOff x="1233488" y="2803525"/>
                  <a:chExt cx="728663" cy="309563"/>
                </a:xfrm>
              </p:grpSpPr>
              <p:sp>
                <p:nvSpPr>
                  <p:cNvPr id="234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5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01" name="Group 2200"/>
                <p:cNvGrpSpPr/>
                <p:nvPr/>
              </p:nvGrpSpPr>
              <p:grpSpPr>
                <a:xfrm>
                  <a:off x="410982" y="4725634"/>
                  <a:ext cx="274320" cy="182880"/>
                  <a:chOff x="3330321" y="3388614"/>
                  <a:chExt cx="274320" cy="182880"/>
                </a:xfrm>
              </p:grpSpPr>
              <p:grpSp>
                <p:nvGrpSpPr>
                  <p:cNvPr id="2289" name="Group 2288"/>
                  <p:cNvGrpSpPr/>
                  <p:nvPr/>
                </p:nvGrpSpPr>
                <p:grpSpPr>
                  <a:xfrm>
                    <a:off x="3352800" y="3505201"/>
                    <a:ext cx="76200" cy="48768"/>
                    <a:chOff x="1233488" y="2803525"/>
                    <a:chExt cx="728663" cy="309563"/>
                  </a:xfrm>
                </p:grpSpPr>
                <p:sp>
                  <p:nvSpPr>
                    <p:cNvPr id="230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0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90" name="Group 2289"/>
                  <p:cNvGrpSpPr/>
                  <p:nvPr/>
                </p:nvGrpSpPr>
                <p:grpSpPr>
                  <a:xfrm>
                    <a:off x="3429000" y="3505200"/>
                    <a:ext cx="76200" cy="48768"/>
                    <a:chOff x="1233488" y="2803525"/>
                    <a:chExt cx="728663" cy="309563"/>
                  </a:xfrm>
                </p:grpSpPr>
                <p:sp>
                  <p:nvSpPr>
                    <p:cNvPr id="230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0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91" name="Group 2290"/>
                  <p:cNvGrpSpPr/>
                  <p:nvPr/>
                </p:nvGrpSpPr>
                <p:grpSpPr>
                  <a:xfrm>
                    <a:off x="3429000" y="3406902"/>
                    <a:ext cx="76200" cy="48768"/>
                    <a:chOff x="1233488" y="2803525"/>
                    <a:chExt cx="728663" cy="309563"/>
                  </a:xfrm>
                </p:grpSpPr>
                <p:sp>
                  <p:nvSpPr>
                    <p:cNvPr id="230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0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92" name="Group 2291"/>
                  <p:cNvGrpSpPr/>
                  <p:nvPr/>
                </p:nvGrpSpPr>
                <p:grpSpPr>
                  <a:xfrm>
                    <a:off x="3505200" y="3505200"/>
                    <a:ext cx="76200" cy="48768"/>
                    <a:chOff x="1233488" y="2803525"/>
                    <a:chExt cx="728663" cy="309563"/>
                  </a:xfrm>
                </p:grpSpPr>
                <p:sp>
                  <p:nvSpPr>
                    <p:cNvPr id="230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0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93" name="Group 2292"/>
                  <p:cNvGrpSpPr/>
                  <p:nvPr/>
                </p:nvGrpSpPr>
                <p:grpSpPr>
                  <a:xfrm>
                    <a:off x="3390896" y="3456432"/>
                    <a:ext cx="76200" cy="48768"/>
                    <a:chOff x="1233488" y="2803525"/>
                    <a:chExt cx="728663" cy="309563"/>
                  </a:xfrm>
                </p:grpSpPr>
                <p:sp>
                  <p:nvSpPr>
                    <p:cNvPr id="229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0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94" name="Group 2293"/>
                  <p:cNvGrpSpPr/>
                  <p:nvPr/>
                </p:nvGrpSpPr>
                <p:grpSpPr>
                  <a:xfrm>
                    <a:off x="3467096" y="3456432"/>
                    <a:ext cx="76200" cy="48768"/>
                    <a:chOff x="1233488" y="2803525"/>
                    <a:chExt cx="728663" cy="309563"/>
                  </a:xfrm>
                </p:grpSpPr>
                <p:sp>
                  <p:nvSpPr>
                    <p:cNvPr id="229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9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295" name="Rectangle 2294"/>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96" name="Rectangle 2295"/>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202" name="Group 2201"/>
                <p:cNvGrpSpPr/>
                <p:nvPr/>
              </p:nvGrpSpPr>
              <p:grpSpPr>
                <a:xfrm>
                  <a:off x="416077" y="4972012"/>
                  <a:ext cx="274320" cy="182880"/>
                  <a:chOff x="3330321" y="3388614"/>
                  <a:chExt cx="274320" cy="182880"/>
                </a:xfrm>
              </p:grpSpPr>
              <p:grpSp>
                <p:nvGrpSpPr>
                  <p:cNvPr id="2269" name="Group 2268"/>
                  <p:cNvGrpSpPr/>
                  <p:nvPr/>
                </p:nvGrpSpPr>
                <p:grpSpPr>
                  <a:xfrm>
                    <a:off x="3352800" y="3505201"/>
                    <a:ext cx="76200" cy="48768"/>
                    <a:chOff x="1233488" y="2803525"/>
                    <a:chExt cx="728663" cy="309563"/>
                  </a:xfrm>
                </p:grpSpPr>
                <p:sp>
                  <p:nvSpPr>
                    <p:cNvPr id="228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8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70" name="Group 2269"/>
                  <p:cNvGrpSpPr/>
                  <p:nvPr/>
                </p:nvGrpSpPr>
                <p:grpSpPr>
                  <a:xfrm>
                    <a:off x="3429000" y="3505200"/>
                    <a:ext cx="76200" cy="48768"/>
                    <a:chOff x="1233488" y="2803525"/>
                    <a:chExt cx="728663" cy="309563"/>
                  </a:xfrm>
                </p:grpSpPr>
                <p:sp>
                  <p:nvSpPr>
                    <p:cNvPr id="228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8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71" name="Group 2270"/>
                  <p:cNvGrpSpPr/>
                  <p:nvPr/>
                </p:nvGrpSpPr>
                <p:grpSpPr>
                  <a:xfrm>
                    <a:off x="3429000" y="3406902"/>
                    <a:ext cx="76200" cy="48768"/>
                    <a:chOff x="1233488" y="2803525"/>
                    <a:chExt cx="728663" cy="309563"/>
                  </a:xfrm>
                </p:grpSpPr>
                <p:sp>
                  <p:nvSpPr>
                    <p:cNvPr id="228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8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72" name="Group 2271"/>
                  <p:cNvGrpSpPr/>
                  <p:nvPr/>
                </p:nvGrpSpPr>
                <p:grpSpPr>
                  <a:xfrm>
                    <a:off x="3505200" y="3505200"/>
                    <a:ext cx="76200" cy="48768"/>
                    <a:chOff x="1233488" y="2803525"/>
                    <a:chExt cx="728663" cy="309563"/>
                  </a:xfrm>
                </p:grpSpPr>
                <p:sp>
                  <p:nvSpPr>
                    <p:cNvPr id="228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8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73" name="Group 2272"/>
                  <p:cNvGrpSpPr/>
                  <p:nvPr/>
                </p:nvGrpSpPr>
                <p:grpSpPr>
                  <a:xfrm>
                    <a:off x="3390896" y="3456432"/>
                    <a:ext cx="76200" cy="48768"/>
                    <a:chOff x="1233488" y="2803525"/>
                    <a:chExt cx="728663" cy="309563"/>
                  </a:xfrm>
                </p:grpSpPr>
                <p:sp>
                  <p:nvSpPr>
                    <p:cNvPr id="227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8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74" name="Group 2273"/>
                  <p:cNvGrpSpPr/>
                  <p:nvPr/>
                </p:nvGrpSpPr>
                <p:grpSpPr>
                  <a:xfrm>
                    <a:off x="3467096" y="3456432"/>
                    <a:ext cx="76200" cy="48768"/>
                    <a:chOff x="1233488" y="2803525"/>
                    <a:chExt cx="728663" cy="309563"/>
                  </a:xfrm>
                </p:grpSpPr>
                <p:sp>
                  <p:nvSpPr>
                    <p:cNvPr id="227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7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275" name="Rectangle 2274"/>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76" name="Rectangle 2275"/>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203" name="Rectangle 2202"/>
                <p:cNvSpPr/>
                <p:nvPr/>
              </p:nvSpPr>
              <p:spPr>
                <a:xfrm>
                  <a:off x="255984" y="4645730"/>
                  <a:ext cx="681696" cy="55224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204" name="Group 2203"/>
                <p:cNvGrpSpPr/>
                <p:nvPr/>
              </p:nvGrpSpPr>
              <p:grpSpPr>
                <a:xfrm>
                  <a:off x="280096" y="4789642"/>
                  <a:ext cx="76200" cy="48768"/>
                  <a:chOff x="1233488" y="2803525"/>
                  <a:chExt cx="728663" cy="309563"/>
                </a:xfrm>
              </p:grpSpPr>
              <p:sp>
                <p:nvSpPr>
                  <p:cNvPr id="226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6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05" name="Group 2204"/>
                <p:cNvGrpSpPr/>
                <p:nvPr/>
              </p:nvGrpSpPr>
              <p:grpSpPr>
                <a:xfrm>
                  <a:off x="712377" y="4838410"/>
                  <a:ext cx="76200" cy="48768"/>
                  <a:chOff x="1233488" y="2803525"/>
                  <a:chExt cx="728663" cy="309563"/>
                </a:xfrm>
              </p:grpSpPr>
              <p:sp>
                <p:nvSpPr>
                  <p:cNvPr id="226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6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06" name="Group 2205"/>
                <p:cNvGrpSpPr/>
                <p:nvPr/>
              </p:nvGrpSpPr>
              <p:grpSpPr>
                <a:xfrm>
                  <a:off x="765280" y="5025100"/>
                  <a:ext cx="76200" cy="48768"/>
                  <a:chOff x="1233488" y="2803525"/>
                  <a:chExt cx="728663" cy="309563"/>
                </a:xfrm>
              </p:grpSpPr>
              <p:sp>
                <p:nvSpPr>
                  <p:cNvPr id="226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6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07" name="Group 2206"/>
                <p:cNvGrpSpPr/>
                <p:nvPr/>
              </p:nvGrpSpPr>
              <p:grpSpPr>
                <a:xfrm>
                  <a:off x="99480" y="4956670"/>
                  <a:ext cx="76200" cy="48768"/>
                  <a:chOff x="1233488" y="2803525"/>
                  <a:chExt cx="728663" cy="309563"/>
                </a:xfrm>
              </p:grpSpPr>
              <p:sp>
                <p:nvSpPr>
                  <p:cNvPr id="226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6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08" name="Group 2207"/>
                <p:cNvGrpSpPr/>
                <p:nvPr/>
              </p:nvGrpSpPr>
              <p:grpSpPr>
                <a:xfrm>
                  <a:off x="807264" y="4908514"/>
                  <a:ext cx="76200" cy="48768"/>
                  <a:chOff x="1233488" y="2803525"/>
                  <a:chExt cx="728663" cy="309563"/>
                </a:xfrm>
              </p:grpSpPr>
              <p:sp>
                <p:nvSpPr>
                  <p:cNvPr id="225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6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10" name="Group 2209"/>
                <p:cNvGrpSpPr/>
                <p:nvPr/>
              </p:nvGrpSpPr>
              <p:grpSpPr>
                <a:xfrm>
                  <a:off x="61380" y="4720570"/>
                  <a:ext cx="76200" cy="48768"/>
                  <a:chOff x="1233488" y="2803525"/>
                  <a:chExt cx="728663" cy="309563"/>
                </a:xfrm>
              </p:grpSpPr>
              <p:sp>
                <p:nvSpPr>
                  <p:cNvPr id="225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5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11" name="Group 2210"/>
                <p:cNvGrpSpPr/>
                <p:nvPr/>
              </p:nvGrpSpPr>
              <p:grpSpPr>
                <a:xfrm>
                  <a:off x="19551" y="4872970"/>
                  <a:ext cx="76200" cy="48768"/>
                  <a:chOff x="1233488" y="2803525"/>
                  <a:chExt cx="728663" cy="309563"/>
                </a:xfrm>
              </p:grpSpPr>
              <p:sp>
                <p:nvSpPr>
                  <p:cNvPr id="22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12" name="Group 2211"/>
                <p:cNvGrpSpPr/>
                <p:nvPr/>
              </p:nvGrpSpPr>
              <p:grpSpPr>
                <a:xfrm>
                  <a:off x="322034" y="5025100"/>
                  <a:ext cx="76200" cy="48768"/>
                  <a:chOff x="1233488" y="2803525"/>
                  <a:chExt cx="728663" cy="309563"/>
                </a:xfrm>
              </p:grpSpPr>
              <p:sp>
                <p:nvSpPr>
                  <p:cNvPr id="22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213" name="Group 2212"/>
                <p:cNvGrpSpPr/>
                <p:nvPr/>
              </p:nvGrpSpPr>
              <p:grpSpPr>
                <a:xfrm>
                  <a:off x="62516" y="5074252"/>
                  <a:ext cx="76200" cy="48768"/>
                  <a:chOff x="1233488" y="2803525"/>
                  <a:chExt cx="728663" cy="309563"/>
                </a:xfrm>
              </p:grpSpPr>
              <p:sp>
                <p:nvSpPr>
                  <p:cNvPr id="224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4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2519" name="Group 2518"/>
              <p:cNvGrpSpPr/>
              <p:nvPr/>
            </p:nvGrpSpPr>
            <p:grpSpPr>
              <a:xfrm flipV="1">
                <a:off x="7391400" y="4572000"/>
                <a:ext cx="1136197" cy="552246"/>
                <a:chOff x="19551" y="4645730"/>
                <a:chExt cx="1136197" cy="552246"/>
              </a:xfrm>
            </p:grpSpPr>
            <p:grpSp>
              <p:nvGrpSpPr>
                <p:cNvPr id="2520" name="Group 2519"/>
                <p:cNvGrpSpPr/>
                <p:nvPr/>
              </p:nvGrpSpPr>
              <p:grpSpPr>
                <a:xfrm>
                  <a:off x="1040202" y="4921852"/>
                  <a:ext cx="76200" cy="48768"/>
                  <a:chOff x="1233488" y="2803525"/>
                  <a:chExt cx="728663" cy="309563"/>
                </a:xfrm>
              </p:grpSpPr>
              <p:sp>
                <p:nvSpPr>
                  <p:cNvPr id="259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9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21" name="Group 2520"/>
                <p:cNvGrpSpPr/>
                <p:nvPr/>
              </p:nvGrpSpPr>
              <p:grpSpPr>
                <a:xfrm>
                  <a:off x="1079548" y="4740979"/>
                  <a:ext cx="76200" cy="48768"/>
                  <a:chOff x="1233488" y="2803525"/>
                  <a:chExt cx="728663" cy="309563"/>
                </a:xfrm>
              </p:grpSpPr>
              <p:sp>
                <p:nvSpPr>
                  <p:cNvPr id="259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9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22" name="Group 2521"/>
                <p:cNvGrpSpPr/>
                <p:nvPr/>
              </p:nvGrpSpPr>
              <p:grpSpPr>
                <a:xfrm>
                  <a:off x="1041444" y="5103228"/>
                  <a:ext cx="76200" cy="48768"/>
                  <a:chOff x="1233488" y="2803525"/>
                  <a:chExt cx="728663" cy="309563"/>
                </a:xfrm>
              </p:grpSpPr>
              <p:sp>
                <p:nvSpPr>
                  <p:cNvPr id="259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9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23" name="Group 2522"/>
                <p:cNvGrpSpPr/>
                <p:nvPr/>
              </p:nvGrpSpPr>
              <p:grpSpPr>
                <a:xfrm>
                  <a:off x="410982" y="4725634"/>
                  <a:ext cx="274320" cy="182880"/>
                  <a:chOff x="3330321" y="3388614"/>
                  <a:chExt cx="274320" cy="182880"/>
                </a:xfrm>
              </p:grpSpPr>
              <p:grpSp>
                <p:nvGrpSpPr>
                  <p:cNvPr id="2573" name="Group 2572"/>
                  <p:cNvGrpSpPr/>
                  <p:nvPr/>
                </p:nvGrpSpPr>
                <p:grpSpPr>
                  <a:xfrm>
                    <a:off x="3352800" y="3505201"/>
                    <a:ext cx="76200" cy="48768"/>
                    <a:chOff x="1233488" y="2803525"/>
                    <a:chExt cx="728663" cy="309563"/>
                  </a:xfrm>
                </p:grpSpPr>
                <p:sp>
                  <p:nvSpPr>
                    <p:cNvPr id="259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9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74" name="Group 2573"/>
                  <p:cNvGrpSpPr/>
                  <p:nvPr/>
                </p:nvGrpSpPr>
                <p:grpSpPr>
                  <a:xfrm>
                    <a:off x="3429000" y="3505200"/>
                    <a:ext cx="76200" cy="48768"/>
                    <a:chOff x="1233488" y="2803525"/>
                    <a:chExt cx="728663" cy="309563"/>
                  </a:xfrm>
                </p:grpSpPr>
                <p:sp>
                  <p:nvSpPr>
                    <p:cNvPr id="258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9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75" name="Group 2574"/>
                  <p:cNvGrpSpPr/>
                  <p:nvPr/>
                </p:nvGrpSpPr>
                <p:grpSpPr>
                  <a:xfrm>
                    <a:off x="3429000" y="3406902"/>
                    <a:ext cx="76200" cy="48768"/>
                    <a:chOff x="1233488" y="2803525"/>
                    <a:chExt cx="728663" cy="309563"/>
                  </a:xfrm>
                </p:grpSpPr>
                <p:sp>
                  <p:nvSpPr>
                    <p:cNvPr id="258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8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76" name="Group 2575"/>
                  <p:cNvGrpSpPr/>
                  <p:nvPr/>
                </p:nvGrpSpPr>
                <p:grpSpPr>
                  <a:xfrm>
                    <a:off x="3505200" y="3505200"/>
                    <a:ext cx="76200" cy="48768"/>
                    <a:chOff x="1233488" y="2803525"/>
                    <a:chExt cx="728663" cy="309563"/>
                  </a:xfrm>
                </p:grpSpPr>
                <p:sp>
                  <p:nvSpPr>
                    <p:cNvPr id="258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8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77" name="Group 2576"/>
                  <p:cNvGrpSpPr/>
                  <p:nvPr/>
                </p:nvGrpSpPr>
                <p:grpSpPr>
                  <a:xfrm>
                    <a:off x="3390896" y="3456432"/>
                    <a:ext cx="76200" cy="48768"/>
                    <a:chOff x="1233488" y="2803525"/>
                    <a:chExt cx="728663" cy="309563"/>
                  </a:xfrm>
                </p:grpSpPr>
                <p:sp>
                  <p:nvSpPr>
                    <p:cNvPr id="258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8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78" name="Group 2577"/>
                  <p:cNvGrpSpPr/>
                  <p:nvPr/>
                </p:nvGrpSpPr>
                <p:grpSpPr>
                  <a:xfrm>
                    <a:off x="3467096" y="3456432"/>
                    <a:ext cx="76200" cy="48768"/>
                    <a:chOff x="1233488" y="2803525"/>
                    <a:chExt cx="728663" cy="309563"/>
                  </a:xfrm>
                </p:grpSpPr>
                <p:sp>
                  <p:nvSpPr>
                    <p:cNvPr id="258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8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579" name="Rectangle 2578"/>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80" name="Rectangle 2579"/>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524" name="Group 2523"/>
                <p:cNvGrpSpPr/>
                <p:nvPr/>
              </p:nvGrpSpPr>
              <p:grpSpPr>
                <a:xfrm>
                  <a:off x="416077" y="4972012"/>
                  <a:ext cx="274320" cy="182880"/>
                  <a:chOff x="3330321" y="3388614"/>
                  <a:chExt cx="274320" cy="182880"/>
                </a:xfrm>
              </p:grpSpPr>
              <p:grpSp>
                <p:nvGrpSpPr>
                  <p:cNvPr id="2553" name="Group 2552"/>
                  <p:cNvGrpSpPr/>
                  <p:nvPr/>
                </p:nvGrpSpPr>
                <p:grpSpPr>
                  <a:xfrm>
                    <a:off x="3352800" y="3505201"/>
                    <a:ext cx="76200" cy="48768"/>
                    <a:chOff x="1233488" y="2803525"/>
                    <a:chExt cx="728663" cy="309563"/>
                  </a:xfrm>
                </p:grpSpPr>
                <p:sp>
                  <p:nvSpPr>
                    <p:cNvPr id="257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7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54" name="Group 2553"/>
                  <p:cNvGrpSpPr/>
                  <p:nvPr/>
                </p:nvGrpSpPr>
                <p:grpSpPr>
                  <a:xfrm>
                    <a:off x="3429000" y="3505200"/>
                    <a:ext cx="76200" cy="48768"/>
                    <a:chOff x="1233488" y="2803525"/>
                    <a:chExt cx="728663" cy="309563"/>
                  </a:xfrm>
                </p:grpSpPr>
                <p:sp>
                  <p:nvSpPr>
                    <p:cNvPr id="256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7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55" name="Group 2554"/>
                  <p:cNvGrpSpPr/>
                  <p:nvPr/>
                </p:nvGrpSpPr>
                <p:grpSpPr>
                  <a:xfrm>
                    <a:off x="3429000" y="3406902"/>
                    <a:ext cx="76200" cy="48768"/>
                    <a:chOff x="1233488" y="2803525"/>
                    <a:chExt cx="728663" cy="309563"/>
                  </a:xfrm>
                </p:grpSpPr>
                <p:sp>
                  <p:nvSpPr>
                    <p:cNvPr id="256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6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56" name="Group 2555"/>
                  <p:cNvGrpSpPr/>
                  <p:nvPr/>
                </p:nvGrpSpPr>
                <p:grpSpPr>
                  <a:xfrm>
                    <a:off x="3505200" y="3505200"/>
                    <a:ext cx="76200" cy="48768"/>
                    <a:chOff x="1233488" y="2803525"/>
                    <a:chExt cx="728663" cy="309563"/>
                  </a:xfrm>
                </p:grpSpPr>
                <p:sp>
                  <p:nvSpPr>
                    <p:cNvPr id="256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6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57" name="Group 2556"/>
                  <p:cNvGrpSpPr/>
                  <p:nvPr/>
                </p:nvGrpSpPr>
                <p:grpSpPr>
                  <a:xfrm>
                    <a:off x="3390896" y="3456432"/>
                    <a:ext cx="76200" cy="48768"/>
                    <a:chOff x="1233488" y="2803525"/>
                    <a:chExt cx="728663" cy="309563"/>
                  </a:xfrm>
                </p:grpSpPr>
                <p:sp>
                  <p:nvSpPr>
                    <p:cNvPr id="256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6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58" name="Group 2557"/>
                  <p:cNvGrpSpPr/>
                  <p:nvPr/>
                </p:nvGrpSpPr>
                <p:grpSpPr>
                  <a:xfrm>
                    <a:off x="3467096" y="3456432"/>
                    <a:ext cx="76200" cy="48768"/>
                    <a:chOff x="1233488" y="2803525"/>
                    <a:chExt cx="728663" cy="309563"/>
                  </a:xfrm>
                </p:grpSpPr>
                <p:sp>
                  <p:nvSpPr>
                    <p:cNvPr id="256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6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559" name="Rectangle 2558"/>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60" name="Rectangle 2559"/>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25" name="Rectangle 2524"/>
                <p:cNvSpPr/>
                <p:nvPr/>
              </p:nvSpPr>
              <p:spPr>
                <a:xfrm>
                  <a:off x="255984" y="4645730"/>
                  <a:ext cx="681696" cy="55224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526" name="Group 2525"/>
                <p:cNvGrpSpPr/>
                <p:nvPr/>
              </p:nvGrpSpPr>
              <p:grpSpPr>
                <a:xfrm>
                  <a:off x="280096" y="4789642"/>
                  <a:ext cx="76200" cy="48768"/>
                  <a:chOff x="1233488" y="2803525"/>
                  <a:chExt cx="728663" cy="309563"/>
                </a:xfrm>
              </p:grpSpPr>
              <p:sp>
                <p:nvSpPr>
                  <p:cNvPr id="255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5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27" name="Group 2526"/>
                <p:cNvGrpSpPr/>
                <p:nvPr/>
              </p:nvGrpSpPr>
              <p:grpSpPr>
                <a:xfrm>
                  <a:off x="712377" y="4838410"/>
                  <a:ext cx="76200" cy="48768"/>
                  <a:chOff x="1233488" y="2803525"/>
                  <a:chExt cx="728663" cy="309563"/>
                </a:xfrm>
              </p:grpSpPr>
              <p:sp>
                <p:nvSpPr>
                  <p:cNvPr id="254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50" name="AutoShape 12"/>
                  <p:cNvSpPr>
                    <a:spLocks noChangeArrowheads="1"/>
                  </p:cNvSpPr>
                  <p:nvPr/>
                </p:nvSpPr>
                <p:spPr bwMode="auto">
                  <a:xfrm>
                    <a:off x="1363662" y="2860673"/>
                    <a:ext cx="468314"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28" name="Group 2527"/>
                <p:cNvGrpSpPr/>
                <p:nvPr/>
              </p:nvGrpSpPr>
              <p:grpSpPr>
                <a:xfrm>
                  <a:off x="765280" y="5025100"/>
                  <a:ext cx="76200" cy="48768"/>
                  <a:chOff x="1233488" y="2803525"/>
                  <a:chExt cx="728663" cy="309563"/>
                </a:xfrm>
              </p:grpSpPr>
              <p:sp>
                <p:nvSpPr>
                  <p:cNvPr id="254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4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29" name="Group 2528"/>
                <p:cNvGrpSpPr/>
                <p:nvPr/>
              </p:nvGrpSpPr>
              <p:grpSpPr>
                <a:xfrm>
                  <a:off x="99480" y="4956670"/>
                  <a:ext cx="76200" cy="48768"/>
                  <a:chOff x="1233488" y="2803525"/>
                  <a:chExt cx="728663" cy="309563"/>
                </a:xfrm>
              </p:grpSpPr>
              <p:sp>
                <p:nvSpPr>
                  <p:cNvPr id="254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4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30" name="Group 2529"/>
                <p:cNvGrpSpPr/>
                <p:nvPr/>
              </p:nvGrpSpPr>
              <p:grpSpPr>
                <a:xfrm>
                  <a:off x="807264" y="4908514"/>
                  <a:ext cx="76200" cy="48768"/>
                  <a:chOff x="1233488" y="2803525"/>
                  <a:chExt cx="728663" cy="309563"/>
                </a:xfrm>
              </p:grpSpPr>
              <p:sp>
                <p:nvSpPr>
                  <p:cNvPr id="254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4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31" name="Group 2530"/>
                <p:cNvGrpSpPr/>
                <p:nvPr/>
              </p:nvGrpSpPr>
              <p:grpSpPr>
                <a:xfrm>
                  <a:off x="61380" y="4720570"/>
                  <a:ext cx="76200" cy="48768"/>
                  <a:chOff x="1233488" y="2803525"/>
                  <a:chExt cx="728663" cy="309563"/>
                </a:xfrm>
              </p:grpSpPr>
              <p:sp>
                <p:nvSpPr>
                  <p:cNvPr id="254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4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32" name="Group 2531"/>
                <p:cNvGrpSpPr/>
                <p:nvPr/>
              </p:nvGrpSpPr>
              <p:grpSpPr>
                <a:xfrm>
                  <a:off x="19551" y="4872970"/>
                  <a:ext cx="76200" cy="48768"/>
                  <a:chOff x="1233488" y="2803525"/>
                  <a:chExt cx="728663" cy="309563"/>
                </a:xfrm>
              </p:grpSpPr>
              <p:sp>
                <p:nvSpPr>
                  <p:cNvPr id="253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4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33" name="Group 2532"/>
                <p:cNvGrpSpPr/>
                <p:nvPr/>
              </p:nvGrpSpPr>
              <p:grpSpPr>
                <a:xfrm>
                  <a:off x="322034" y="5025100"/>
                  <a:ext cx="76200" cy="48768"/>
                  <a:chOff x="1233488" y="2803525"/>
                  <a:chExt cx="728663" cy="309563"/>
                </a:xfrm>
              </p:grpSpPr>
              <p:sp>
                <p:nvSpPr>
                  <p:cNvPr id="253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3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34" name="Group 2533"/>
                <p:cNvGrpSpPr/>
                <p:nvPr/>
              </p:nvGrpSpPr>
              <p:grpSpPr>
                <a:xfrm>
                  <a:off x="62516" y="5074252"/>
                  <a:ext cx="76200" cy="48768"/>
                  <a:chOff x="1233488" y="2803525"/>
                  <a:chExt cx="728663" cy="309563"/>
                </a:xfrm>
              </p:grpSpPr>
              <p:sp>
                <p:nvSpPr>
                  <p:cNvPr id="253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3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2599" name="Group 2598"/>
              <p:cNvGrpSpPr/>
              <p:nvPr/>
            </p:nvGrpSpPr>
            <p:grpSpPr>
              <a:xfrm>
                <a:off x="6341620" y="4604284"/>
                <a:ext cx="274320" cy="182880"/>
                <a:chOff x="3330321" y="3388614"/>
                <a:chExt cx="274320" cy="182880"/>
              </a:xfrm>
            </p:grpSpPr>
            <p:grpSp>
              <p:nvGrpSpPr>
                <p:cNvPr id="2600" name="Group 2599"/>
                <p:cNvGrpSpPr/>
                <p:nvPr/>
              </p:nvGrpSpPr>
              <p:grpSpPr>
                <a:xfrm>
                  <a:off x="3352800" y="3505201"/>
                  <a:ext cx="76200" cy="48768"/>
                  <a:chOff x="1233488" y="2803525"/>
                  <a:chExt cx="728663" cy="309563"/>
                </a:xfrm>
              </p:grpSpPr>
              <p:sp>
                <p:nvSpPr>
                  <p:cNvPr id="261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1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01" name="Group 2600"/>
                <p:cNvGrpSpPr/>
                <p:nvPr/>
              </p:nvGrpSpPr>
              <p:grpSpPr>
                <a:xfrm>
                  <a:off x="3429000" y="3505200"/>
                  <a:ext cx="76200" cy="48768"/>
                  <a:chOff x="1233488" y="2803525"/>
                  <a:chExt cx="728663" cy="309563"/>
                </a:xfrm>
              </p:grpSpPr>
              <p:sp>
                <p:nvSpPr>
                  <p:cNvPr id="261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1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02" name="Group 2601"/>
                <p:cNvGrpSpPr/>
                <p:nvPr/>
              </p:nvGrpSpPr>
              <p:grpSpPr>
                <a:xfrm>
                  <a:off x="3429000" y="3406902"/>
                  <a:ext cx="76200" cy="48768"/>
                  <a:chOff x="1233488" y="2803525"/>
                  <a:chExt cx="728663" cy="309563"/>
                </a:xfrm>
              </p:grpSpPr>
              <p:sp>
                <p:nvSpPr>
                  <p:cNvPr id="261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1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03" name="Group 2602"/>
                <p:cNvGrpSpPr/>
                <p:nvPr/>
              </p:nvGrpSpPr>
              <p:grpSpPr>
                <a:xfrm>
                  <a:off x="3505200" y="3505200"/>
                  <a:ext cx="76200" cy="48768"/>
                  <a:chOff x="1233488" y="2803525"/>
                  <a:chExt cx="728663" cy="309563"/>
                </a:xfrm>
              </p:grpSpPr>
              <p:sp>
                <p:nvSpPr>
                  <p:cNvPr id="261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1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04" name="Group 2603"/>
                <p:cNvGrpSpPr/>
                <p:nvPr/>
              </p:nvGrpSpPr>
              <p:grpSpPr>
                <a:xfrm>
                  <a:off x="3390896" y="3456432"/>
                  <a:ext cx="76200" cy="48768"/>
                  <a:chOff x="1233488" y="2803525"/>
                  <a:chExt cx="728663" cy="309563"/>
                </a:xfrm>
              </p:grpSpPr>
              <p:sp>
                <p:nvSpPr>
                  <p:cNvPr id="26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05" name="Group 2604"/>
                <p:cNvGrpSpPr/>
                <p:nvPr/>
              </p:nvGrpSpPr>
              <p:grpSpPr>
                <a:xfrm>
                  <a:off x="3467096" y="3456432"/>
                  <a:ext cx="76200" cy="48768"/>
                  <a:chOff x="1233488" y="2803525"/>
                  <a:chExt cx="728663" cy="309563"/>
                </a:xfrm>
              </p:grpSpPr>
              <p:sp>
                <p:nvSpPr>
                  <p:cNvPr id="260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0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606" name="Rectangle 2605"/>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07" name="Rectangle 2606"/>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620" name="Group 2619"/>
              <p:cNvGrpSpPr/>
              <p:nvPr/>
            </p:nvGrpSpPr>
            <p:grpSpPr>
              <a:xfrm flipV="1">
                <a:off x="7034459" y="4597314"/>
                <a:ext cx="274320" cy="182880"/>
                <a:chOff x="3330321" y="3388614"/>
                <a:chExt cx="274320" cy="182880"/>
              </a:xfrm>
            </p:grpSpPr>
            <p:grpSp>
              <p:nvGrpSpPr>
                <p:cNvPr id="2621" name="Group 2620"/>
                <p:cNvGrpSpPr/>
                <p:nvPr/>
              </p:nvGrpSpPr>
              <p:grpSpPr>
                <a:xfrm>
                  <a:off x="3352800" y="3505201"/>
                  <a:ext cx="76200" cy="48768"/>
                  <a:chOff x="1233488" y="2803525"/>
                  <a:chExt cx="728663" cy="309563"/>
                </a:xfrm>
              </p:grpSpPr>
              <p:sp>
                <p:nvSpPr>
                  <p:cNvPr id="263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4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22" name="Group 2621"/>
                <p:cNvGrpSpPr/>
                <p:nvPr/>
              </p:nvGrpSpPr>
              <p:grpSpPr>
                <a:xfrm>
                  <a:off x="3429000" y="3505200"/>
                  <a:ext cx="76200" cy="48768"/>
                  <a:chOff x="1233488" y="2803525"/>
                  <a:chExt cx="728663" cy="309563"/>
                </a:xfrm>
              </p:grpSpPr>
              <p:sp>
                <p:nvSpPr>
                  <p:cNvPr id="263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3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23" name="Group 2622"/>
                <p:cNvGrpSpPr/>
                <p:nvPr/>
              </p:nvGrpSpPr>
              <p:grpSpPr>
                <a:xfrm>
                  <a:off x="3429000" y="3406902"/>
                  <a:ext cx="76200" cy="48768"/>
                  <a:chOff x="1233488" y="2803525"/>
                  <a:chExt cx="728663" cy="309563"/>
                </a:xfrm>
              </p:grpSpPr>
              <p:sp>
                <p:nvSpPr>
                  <p:cNvPr id="263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3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24" name="Group 2623"/>
                <p:cNvGrpSpPr/>
                <p:nvPr/>
              </p:nvGrpSpPr>
              <p:grpSpPr>
                <a:xfrm>
                  <a:off x="3505200" y="3505200"/>
                  <a:ext cx="76200" cy="48768"/>
                  <a:chOff x="1233488" y="2803525"/>
                  <a:chExt cx="728663" cy="309563"/>
                </a:xfrm>
              </p:grpSpPr>
              <p:sp>
                <p:nvSpPr>
                  <p:cNvPr id="263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3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25" name="Group 2624"/>
                <p:cNvGrpSpPr/>
                <p:nvPr/>
              </p:nvGrpSpPr>
              <p:grpSpPr>
                <a:xfrm>
                  <a:off x="3390896" y="3456432"/>
                  <a:ext cx="76200" cy="48768"/>
                  <a:chOff x="1233488" y="2803525"/>
                  <a:chExt cx="728663" cy="309563"/>
                </a:xfrm>
              </p:grpSpPr>
              <p:sp>
                <p:nvSpPr>
                  <p:cNvPr id="263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3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26" name="Group 2625"/>
                <p:cNvGrpSpPr/>
                <p:nvPr/>
              </p:nvGrpSpPr>
              <p:grpSpPr>
                <a:xfrm>
                  <a:off x="3467096" y="3456432"/>
                  <a:ext cx="76200" cy="48768"/>
                  <a:chOff x="1233488" y="2803525"/>
                  <a:chExt cx="728663" cy="309563"/>
                </a:xfrm>
              </p:grpSpPr>
              <p:sp>
                <p:nvSpPr>
                  <p:cNvPr id="262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3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627" name="Rectangle 2626"/>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28" name="Rectangle 2627"/>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2643"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V="1">
                <a:off x="6852780" y="4644383"/>
                <a:ext cx="85725" cy="55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644" name="Group 2643"/>
              <p:cNvGrpSpPr/>
              <p:nvPr/>
            </p:nvGrpSpPr>
            <p:grpSpPr>
              <a:xfrm flipV="1">
                <a:off x="6715610" y="4929254"/>
                <a:ext cx="274320" cy="182880"/>
                <a:chOff x="3330321" y="3388614"/>
                <a:chExt cx="274320" cy="182880"/>
              </a:xfrm>
            </p:grpSpPr>
            <p:grpSp>
              <p:nvGrpSpPr>
                <p:cNvPr id="2645" name="Group 2644"/>
                <p:cNvGrpSpPr/>
                <p:nvPr/>
              </p:nvGrpSpPr>
              <p:grpSpPr>
                <a:xfrm>
                  <a:off x="3352800" y="3505201"/>
                  <a:ext cx="76200" cy="48768"/>
                  <a:chOff x="1233488" y="2803525"/>
                  <a:chExt cx="728663" cy="309563"/>
                </a:xfrm>
              </p:grpSpPr>
              <p:sp>
                <p:nvSpPr>
                  <p:cNvPr id="266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6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46" name="Group 2645"/>
                <p:cNvGrpSpPr/>
                <p:nvPr/>
              </p:nvGrpSpPr>
              <p:grpSpPr>
                <a:xfrm>
                  <a:off x="3429000" y="3505200"/>
                  <a:ext cx="76200" cy="48768"/>
                  <a:chOff x="1233488" y="2803525"/>
                  <a:chExt cx="728663" cy="309563"/>
                </a:xfrm>
              </p:grpSpPr>
              <p:sp>
                <p:nvSpPr>
                  <p:cNvPr id="266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6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47" name="Group 2646"/>
                <p:cNvGrpSpPr/>
                <p:nvPr/>
              </p:nvGrpSpPr>
              <p:grpSpPr>
                <a:xfrm>
                  <a:off x="3429000" y="3406902"/>
                  <a:ext cx="76200" cy="48768"/>
                  <a:chOff x="1233488" y="2803525"/>
                  <a:chExt cx="728663" cy="309563"/>
                </a:xfrm>
              </p:grpSpPr>
              <p:sp>
                <p:nvSpPr>
                  <p:cNvPr id="265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6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48" name="Group 2647"/>
                <p:cNvGrpSpPr/>
                <p:nvPr/>
              </p:nvGrpSpPr>
              <p:grpSpPr>
                <a:xfrm>
                  <a:off x="3505200" y="3505200"/>
                  <a:ext cx="76200" cy="48768"/>
                  <a:chOff x="1233488" y="2803525"/>
                  <a:chExt cx="728663" cy="309563"/>
                </a:xfrm>
              </p:grpSpPr>
              <p:sp>
                <p:nvSpPr>
                  <p:cNvPr id="265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5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49" name="Group 2648"/>
                <p:cNvGrpSpPr/>
                <p:nvPr/>
              </p:nvGrpSpPr>
              <p:grpSpPr>
                <a:xfrm>
                  <a:off x="3390896" y="3456432"/>
                  <a:ext cx="76200" cy="48768"/>
                  <a:chOff x="1233488" y="2803525"/>
                  <a:chExt cx="728663" cy="309563"/>
                </a:xfrm>
              </p:grpSpPr>
              <p:sp>
                <p:nvSpPr>
                  <p:cNvPr id="265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5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50" name="Group 2649"/>
                <p:cNvGrpSpPr/>
                <p:nvPr/>
              </p:nvGrpSpPr>
              <p:grpSpPr>
                <a:xfrm>
                  <a:off x="3467096" y="3456432"/>
                  <a:ext cx="76200" cy="48768"/>
                  <a:chOff x="1233488" y="2803525"/>
                  <a:chExt cx="728663" cy="309563"/>
                </a:xfrm>
              </p:grpSpPr>
              <p:sp>
                <p:nvSpPr>
                  <p:cNvPr id="265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5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651" name="Rectangle 2650"/>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52" name="Rectangle 2651"/>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665" name="Group 2664"/>
              <p:cNvGrpSpPr/>
              <p:nvPr/>
            </p:nvGrpSpPr>
            <p:grpSpPr>
              <a:xfrm flipV="1">
                <a:off x="6352258" y="4832935"/>
                <a:ext cx="76200" cy="48768"/>
                <a:chOff x="1233488" y="2803525"/>
                <a:chExt cx="728663" cy="309563"/>
              </a:xfrm>
            </p:grpSpPr>
            <p:sp>
              <p:nvSpPr>
                <p:cNvPr id="266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6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68" name="Group 2667"/>
              <p:cNvGrpSpPr/>
              <p:nvPr/>
            </p:nvGrpSpPr>
            <p:grpSpPr>
              <a:xfrm flipV="1">
                <a:off x="6504658" y="4985335"/>
                <a:ext cx="76200" cy="48768"/>
                <a:chOff x="1233488" y="2803525"/>
                <a:chExt cx="728663" cy="309563"/>
              </a:xfrm>
            </p:grpSpPr>
            <p:sp>
              <p:nvSpPr>
                <p:cNvPr id="266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71" name="Group 2670"/>
              <p:cNvGrpSpPr/>
              <p:nvPr/>
            </p:nvGrpSpPr>
            <p:grpSpPr>
              <a:xfrm flipV="1">
                <a:off x="6624077" y="4881703"/>
                <a:ext cx="76200" cy="48768"/>
                <a:chOff x="1233488" y="2803525"/>
                <a:chExt cx="728663" cy="309563"/>
              </a:xfrm>
            </p:grpSpPr>
            <p:sp>
              <p:nvSpPr>
                <p:cNvPr id="267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74" name="Group 2673"/>
              <p:cNvGrpSpPr/>
              <p:nvPr/>
            </p:nvGrpSpPr>
            <p:grpSpPr>
              <a:xfrm flipV="1">
                <a:off x="7122241" y="4896657"/>
                <a:ext cx="76200" cy="48768"/>
                <a:chOff x="1233488" y="2803525"/>
                <a:chExt cx="728663" cy="309563"/>
              </a:xfrm>
            </p:grpSpPr>
            <p:sp>
              <p:nvSpPr>
                <p:cNvPr id="267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77" name="Group 2676"/>
              <p:cNvGrpSpPr/>
              <p:nvPr/>
            </p:nvGrpSpPr>
            <p:grpSpPr>
              <a:xfrm flipV="1">
                <a:off x="7176391" y="5019958"/>
                <a:ext cx="76200" cy="48768"/>
                <a:chOff x="1233488" y="2803525"/>
                <a:chExt cx="728663" cy="309563"/>
              </a:xfrm>
            </p:grpSpPr>
            <p:sp>
              <p:nvSpPr>
                <p:cNvPr id="267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2681" name="Group 2680"/>
            <p:cNvGrpSpPr/>
            <p:nvPr/>
          </p:nvGrpSpPr>
          <p:grpSpPr>
            <a:xfrm flipV="1">
              <a:off x="5105400" y="2405700"/>
              <a:ext cx="1136197" cy="552246"/>
              <a:chOff x="19551" y="4645730"/>
              <a:chExt cx="1136197" cy="552246"/>
            </a:xfrm>
          </p:grpSpPr>
          <p:grpSp>
            <p:nvGrpSpPr>
              <p:cNvPr id="2841" name="Group 2840"/>
              <p:cNvGrpSpPr/>
              <p:nvPr/>
            </p:nvGrpSpPr>
            <p:grpSpPr>
              <a:xfrm>
                <a:off x="1040202" y="4921852"/>
                <a:ext cx="76200" cy="48768"/>
                <a:chOff x="1233488" y="2803525"/>
                <a:chExt cx="728663" cy="309563"/>
              </a:xfrm>
            </p:grpSpPr>
            <p:sp>
              <p:nvSpPr>
                <p:cNvPr id="291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1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42" name="Group 2841"/>
              <p:cNvGrpSpPr/>
              <p:nvPr/>
            </p:nvGrpSpPr>
            <p:grpSpPr>
              <a:xfrm>
                <a:off x="1079548" y="4740979"/>
                <a:ext cx="76200" cy="48768"/>
                <a:chOff x="1233488" y="2803525"/>
                <a:chExt cx="728663" cy="309563"/>
              </a:xfrm>
            </p:grpSpPr>
            <p:sp>
              <p:nvSpPr>
                <p:cNvPr id="291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1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43" name="Group 2842"/>
              <p:cNvGrpSpPr/>
              <p:nvPr/>
            </p:nvGrpSpPr>
            <p:grpSpPr>
              <a:xfrm>
                <a:off x="1041444" y="5103228"/>
                <a:ext cx="76200" cy="48768"/>
                <a:chOff x="1233488" y="2803525"/>
                <a:chExt cx="728663" cy="309563"/>
              </a:xfrm>
            </p:grpSpPr>
            <p:sp>
              <p:nvSpPr>
                <p:cNvPr id="291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1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44" name="Group 2843"/>
              <p:cNvGrpSpPr/>
              <p:nvPr/>
            </p:nvGrpSpPr>
            <p:grpSpPr>
              <a:xfrm>
                <a:off x="410982" y="4725634"/>
                <a:ext cx="274320" cy="182880"/>
                <a:chOff x="3330321" y="3388614"/>
                <a:chExt cx="274320" cy="182880"/>
              </a:xfrm>
            </p:grpSpPr>
            <p:grpSp>
              <p:nvGrpSpPr>
                <p:cNvPr id="2894" name="Group 2893"/>
                <p:cNvGrpSpPr/>
                <p:nvPr/>
              </p:nvGrpSpPr>
              <p:grpSpPr>
                <a:xfrm>
                  <a:off x="3352800" y="3505201"/>
                  <a:ext cx="76200" cy="48768"/>
                  <a:chOff x="1233488" y="2803525"/>
                  <a:chExt cx="728663" cy="309563"/>
                </a:xfrm>
              </p:grpSpPr>
              <p:sp>
                <p:nvSpPr>
                  <p:cNvPr id="291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1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95" name="Group 2894"/>
                <p:cNvGrpSpPr/>
                <p:nvPr/>
              </p:nvGrpSpPr>
              <p:grpSpPr>
                <a:xfrm>
                  <a:off x="3429000" y="3505200"/>
                  <a:ext cx="76200" cy="48768"/>
                  <a:chOff x="1233488" y="2803525"/>
                  <a:chExt cx="728663" cy="309563"/>
                </a:xfrm>
              </p:grpSpPr>
              <p:sp>
                <p:nvSpPr>
                  <p:cNvPr id="29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96" name="Group 2895"/>
                <p:cNvGrpSpPr/>
                <p:nvPr/>
              </p:nvGrpSpPr>
              <p:grpSpPr>
                <a:xfrm>
                  <a:off x="3429000" y="3406902"/>
                  <a:ext cx="76200" cy="48768"/>
                  <a:chOff x="1233488" y="2803525"/>
                  <a:chExt cx="728663" cy="309563"/>
                </a:xfrm>
              </p:grpSpPr>
              <p:sp>
                <p:nvSpPr>
                  <p:cNvPr id="290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0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97" name="Group 2896"/>
                <p:cNvGrpSpPr/>
                <p:nvPr/>
              </p:nvGrpSpPr>
              <p:grpSpPr>
                <a:xfrm>
                  <a:off x="3505200" y="3505200"/>
                  <a:ext cx="76200" cy="48768"/>
                  <a:chOff x="1233488" y="2803525"/>
                  <a:chExt cx="728663" cy="309563"/>
                </a:xfrm>
              </p:grpSpPr>
              <p:sp>
                <p:nvSpPr>
                  <p:cNvPr id="290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0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98" name="Group 2897"/>
                <p:cNvGrpSpPr/>
                <p:nvPr/>
              </p:nvGrpSpPr>
              <p:grpSpPr>
                <a:xfrm>
                  <a:off x="3390896" y="3456432"/>
                  <a:ext cx="76200" cy="48768"/>
                  <a:chOff x="1233488" y="2803525"/>
                  <a:chExt cx="728663" cy="309563"/>
                </a:xfrm>
              </p:grpSpPr>
              <p:sp>
                <p:nvSpPr>
                  <p:cNvPr id="290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0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99" name="Group 2898"/>
                <p:cNvGrpSpPr/>
                <p:nvPr/>
              </p:nvGrpSpPr>
              <p:grpSpPr>
                <a:xfrm>
                  <a:off x="3467096" y="3456432"/>
                  <a:ext cx="76200" cy="48768"/>
                  <a:chOff x="1233488" y="2803525"/>
                  <a:chExt cx="728663" cy="309563"/>
                </a:xfrm>
              </p:grpSpPr>
              <p:sp>
                <p:nvSpPr>
                  <p:cNvPr id="290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0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900" name="Rectangle 2899"/>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01" name="Rectangle 2900"/>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845" name="Group 2844"/>
              <p:cNvGrpSpPr/>
              <p:nvPr/>
            </p:nvGrpSpPr>
            <p:grpSpPr>
              <a:xfrm>
                <a:off x="416077" y="4972012"/>
                <a:ext cx="274320" cy="182880"/>
                <a:chOff x="3330321" y="3388614"/>
                <a:chExt cx="274320" cy="182880"/>
              </a:xfrm>
            </p:grpSpPr>
            <p:grpSp>
              <p:nvGrpSpPr>
                <p:cNvPr id="2874" name="Group 2873"/>
                <p:cNvGrpSpPr/>
                <p:nvPr/>
              </p:nvGrpSpPr>
              <p:grpSpPr>
                <a:xfrm>
                  <a:off x="3352800" y="3505201"/>
                  <a:ext cx="76200" cy="48768"/>
                  <a:chOff x="1233488" y="2803525"/>
                  <a:chExt cx="728663" cy="309563"/>
                </a:xfrm>
              </p:grpSpPr>
              <p:sp>
                <p:nvSpPr>
                  <p:cNvPr id="289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9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75" name="Group 2874"/>
                <p:cNvGrpSpPr/>
                <p:nvPr/>
              </p:nvGrpSpPr>
              <p:grpSpPr>
                <a:xfrm>
                  <a:off x="3429000" y="3505200"/>
                  <a:ext cx="76200" cy="48768"/>
                  <a:chOff x="1233488" y="2803525"/>
                  <a:chExt cx="728663" cy="309563"/>
                </a:xfrm>
              </p:grpSpPr>
              <p:sp>
                <p:nvSpPr>
                  <p:cNvPr id="289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9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76" name="Group 2875"/>
                <p:cNvGrpSpPr/>
                <p:nvPr/>
              </p:nvGrpSpPr>
              <p:grpSpPr>
                <a:xfrm>
                  <a:off x="3429000" y="3406902"/>
                  <a:ext cx="76200" cy="48768"/>
                  <a:chOff x="1233488" y="2803525"/>
                  <a:chExt cx="728663" cy="309563"/>
                </a:xfrm>
              </p:grpSpPr>
              <p:sp>
                <p:nvSpPr>
                  <p:cNvPr id="288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8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77" name="Group 2876"/>
                <p:cNvGrpSpPr/>
                <p:nvPr/>
              </p:nvGrpSpPr>
              <p:grpSpPr>
                <a:xfrm>
                  <a:off x="3505200" y="3505200"/>
                  <a:ext cx="76200" cy="48768"/>
                  <a:chOff x="1233488" y="2803525"/>
                  <a:chExt cx="728663" cy="309563"/>
                </a:xfrm>
              </p:grpSpPr>
              <p:sp>
                <p:nvSpPr>
                  <p:cNvPr id="288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8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78" name="Group 2877"/>
                <p:cNvGrpSpPr/>
                <p:nvPr/>
              </p:nvGrpSpPr>
              <p:grpSpPr>
                <a:xfrm>
                  <a:off x="3390896" y="3456432"/>
                  <a:ext cx="76200" cy="48768"/>
                  <a:chOff x="1233488" y="2803525"/>
                  <a:chExt cx="728663" cy="309563"/>
                </a:xfrm>
              </p:grpSpPr>
              <p:sp>
                <p:nvSpPr>
                  <p:cNvPr id="288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8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79" name="Group 2878"/>
                <p:cNvGrpSpPr/>
                <p:nvPr/>
              </p:nvGrpSpPr>
              <p:grpSpPr>
                <a:xfrm>
                  <a:off x="3467096" y="3456432"/>
                  <a:ext cx="76200" cy="48768"/>
                  <a:chOff x="1233488" y="2803525"/>
                  <a:chExt cx="728663" cy="309563"/>
                </a:xfrm>
              </p:grpSpPr>
              <p:sp>
                <p:nvSpPr>
                  <p:cNvPr id="288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8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880" name="Rectangle 2879"/>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81" name="Rectangle 2880"/>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846" name="Rectangle 2845"/>
              <p:cNvSpPr/>
              <p:nvPr/>
            </p:nvSpPr>
            <p:spPr>
              <a:xfrm>
                <a:off x="255984" y="4645730"/>
                <a:ext cx="681696" cy="55224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847" name="Group 2846"/>
              <p:cNvGrpSpPr/>
              <p:nvPr/>
            </p:nvGrpSpPr>
            <p:grpSpPr>
              <a:xfrm>
                <a:off x="280096" y="4789642"/>
                <a:ext cx="76200" cy="48768"/>
                <a:chOff x="1233488" y="2803525"/>
                <a:chExt cx="728663" cy="309563"/>
              </a:xfrm>
            </p:grpSpPr>
            <p:sp>
              <p:nvSpPr>
                <p:cNvPr id="287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7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48" name="Group 2847"/>
              <p:cNvGrpSpPr/>
              <p:nvPr/>
            </p:nvGrpSpPr>
            <p:grpSpPr>
              <a:xfrm>
                <a:off x="712377" y="4838410"/>
                <a:ext cx="76200" cy="48768"/>
                <a:chOff x="1233488" y="2803525"/>
                <a:chExt cx="728663" cy="309563"/>
              </a:xfrm>
            </p:grpSpPr>
            <p:sp>
              <p:nvSpPr>
                <p:cNvPr id="28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49" name="Group 2848"/>
              <p:cNvGrpSpPr/>
              <p:nvPr/>
            </p:nvGrpSpPr>
            <p:grpSpPr>
              <a:xfrm>
                <a:off x="765280" y="5025100"/>
                <a:ext cx="76200" cy="48768"/>
                <a:chOff x="1233488" y="2803525"/>
                <a:chExt cx="728663" cy="309563"/>
              </a:xfrm>
            </p:grpSpPr>
            <p:sp>
              <p:nvSpPr>
                <p:cNvPr id="286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6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50" name="Group 2849"/>
              <p:cNvGrpSpPr/>
              <p:nvPr/>
            </p:nvGrpSpPr>
            <p:grpSpPr>
              <a:xfrm>
                <a:off x="99480" y="4956670"/>
                <a:ext cx="76200" cy="48768"/>
                <a:chOff x="1233488" y="2803525"/>
                <a:chExt cx="728663" cy="309563"/>
              </a:xfrm>
            </p:grpSpPr>
            <p:sp>
              <p:nvSpPr>
                <p:cNvPr id="286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6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51" name="Group 2850"/>
              <p:cNvGrpSpPr/>
              <p:nvPr/>
            </p:nvGrpSpPr>
            <p:grpSpPr>
              <a:xfrm>
                <a:off x="807264" y="4908514"/>
                <a:ext cx="76200" cy="48768"/>
                <a:chOff x="1233488" y="2803525"/>
                <a:chExt cx="728663" cy="309563"/>
              </a:xfrm>
            </p:grpSpPr>
            <p:sp>
              <p:nvSpPr>
                <p:cNvPr id="286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6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52" name="Group 2851"/>
              <p:cNvGrpSpPr/>
              <p:nvPr/>
            </p:nvGrpSpPr>
            <p:grpSpPr>
              <a:xfrm>
                <a:off x="61380" y="4720570"/>
                <a:ext cx="76200" cy="48768"/>
                <a:chOff x="1233488" y="2803525"/>
                <a:chExt cx="728663" cy="309563"/>
              </a:xfrm>
            </p:grpSpPr>
            <p:sp>
              <p:nvSpPr>
                <p:cNvPr id="286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6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53" name="Group 2852"/>
              <p:cNvGrpSpPr/>
              <p:nvPr/>
            </p:nvGrpSpPr>
            <p:grpSpPr>
              <a:xfrm>
                <a:off x="19551" y="4872970"/>
                <a:ext cx="76200" cy="48768"/>
                <a:chOff x="1233488" y="2803525"/>
                <a:chExt cx="728663" cy="309563"/>
              </a:xfrm>
            </p:grpSpPr>
            <p:sp>
              <p:nvSpPr>
                <p:cNvPr id="28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54" name="Group 2853"/>
              <p:cNvGrpSpPr/>
              <p:nvPr/>
            </p:nvGrpSpPr>
            <p:grpSpPr>
              <a:xfrm>
                <a:off x="322034" y="5025100"/>
                <a:ext cx="76200" cy="48768"/>
                <a:chOff x="1233488" y="2803525"/>
                <a:chExt cx="728663" cy="309563"/>
              </a:xfrm>
            </p:grpSpPr>
            <p:sp>
              <p:nvSpPr>
                <p:cNvPr id="285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5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55" name="Group 2854"/>
              <p:cNvGrpSpPr/>
              <p:nvPr/>
            </p:nvGrpSpPr>
            <p:grpSpPr>
              <a:xfrm>
                <a:off x="62516" y="5074252"/>
                <a:ext cx="76200" cy="48768"/>
                <a:chOff x="1233488" y="2803525"/>
                <a:chExt cx="728663" cy="309563"/>
              </a:xfrm>
            </p:grpSpPr>
            <p:sp>
              <p:nvSpPr>
                <p:cNvPr id="285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5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2762" name="Group 2761"/>
            <p:cNvGrpSpPr/>
            <p:nvPr/>
          </p:nvGrpSpPr>
          <p:grpSpPr>
            <a:xfrm>
              <a:off x="8398784" y="2651823"/>
              <a:ext cx="76200" cy="48768"/>
              <a:chOff x="1233488" y="2803525"/>
              <a:chExt cx="728663" cy="309563"/>
            </a:xfrm>
          </p:grpSpPr>
          <p:sp>
            <p:nvSpPr>
              <p:cNvPr id="283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4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63" name="Group 2762"/>
            <p:cNvGrpSpPr/>
            <p:nvPr/>
          </p:nvGrpSpPr>
          <p:grpSpPr>
            <a:xfrm>
              <a:off x="8438130" y="2470950"/>
              <a:ext cx="76200" cy="48768"/>
              <a:chOff x="1233488" y="2803525"/>
              <a:chExt cx="728663" cy="309563"/>
            </a:xfrm>
          </p:grpSpPr>
          <p:sp>
            <p:nvSpPr>
              <p:cNvPr id="283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3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64" name="Group 2763"/>
            <p:cNvGrpSpPr/>
            <p:nvPr/>
          </p:nvGrpSpPr>
          <p:grpSpPr>
            <a:xfrm>
              <a:off x="8400026" y="2833199"/>
              <a:ext cx="76200" cy="48768"/>
              <a:chOff x="1233488" y="2803525"/>
              <a:chExt cx="728663" cy="309563"/>
            </a:xfrm>
          </p:grpSpPr>
          <p:sp>
            <p:nvSpPr>
              <p:cNvPr id="283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3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65" name="Group 2764"/>
            <p:cNvGrpSpPr/>
            <p:nvPr/>
          </p:nvGrpSpPr>
          <p:grpSpPr>
            <a:xfrm>
              <a:off x="7848600" y="2455605"/>
              <a:ext cx="274320" cy="182880"/>
              <a:chOff x="3330321" y="3388614"/>
              <a:chExt cx="274320" cy="182880"/>
            </a:xfrm>
          </p:grpSpPr>
          <p:grpSp>
            <p:nvGrpSpPr>
              <p:cNvPr id="2815" name="Group 2814"/>
              <p:cNvGrpSpPr/>
              <p:nvPr/>
            </p:nvGrpSpPr>
            <p:grpSpPr>
              <a:xfrm>
                <a:off x="3352800" y="3505201"/>
                <a:ext cx="76200" cy="48768"/>
                <a:chOff x="1233488" y="2803525"/>
                <a:chExt cx="728663" cy="309563"/>
              </a:xfrm>
            </p:grpSpPr>
            <p:sp>
              <p:nvSpPr>
                <p:cNvPr id="283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3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16" name="Group 2815"/>
              <p:cNvGrpSpPr/>
              <p:nvPr/>
            </p:nvGrpSpPr>
            <p:grpSpPr>
              <a:xfrm>
                <a:off x="3429000" y="3505200"/>
                <a:ext cx="76200" cy="48768"/>
                <a:chOff x="1233488" y="2803525"/>
                <a:chExt cx="728663" cy="309563"/>
              </a:xfrm>
            </p:grpSpPr>
            <p:sp>
              <p:nvSpPr>
                <p:cNvPr id="283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3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17" name="Group 2816"/>
              <p:cNvGrpSpPr/>
              <p:nvPr/>
            </p:nvGrpSpPr>
            <p:grpSpPr>
              <a:xfrm>
                <a:off x="3429000" y="3406902"/>
                <a:ext cx="76200" cy="48768"/>
                <a:chOff x="1233488" y="2803525"/>
                <a:chExt cx="728663" cy="309563"/>
              </a:xfrm>
            </p:grpSpPr>
            <p:sp>
              <p:nvSpPr>
                <p:cNvPr id="282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3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18" name="Group 2817"/>
              <p:cNvGrpSpPr/>
              <p:nvPr/>
            </p:nvGrpSpPr>
            <p:grpSpPr>
              <a:xfrm>
                <a:off x="3505200" y="3505200"/>
                <a:ext cx="76200" cy="48768"/>
                <a:chOff x="1233488" y="2803525"/>
                <a:chExt cx="728663" cy="309563"/>
              </a:xfrm>
            </p:grpSpPr>
            <p:sp>
              <p:nvSpPr>
                <p:cNvPr id="282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2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19" name="Group 2818"/>
              <p:cNvGrpSpPr/>
              <p:nvPr/>
            </p:nvGrpSpPr>
            <p:grpSpPr>
              <a:xfrm>
                <a:off x="3390896" y="3456432"/>
                <a:ext cx="76200" cy="48768"/>
                <a:chOff x="1233488" y="2803525"/>
                <a:chExt cx="728663" cy="309563"/>
              </a:xfrm>
            </p:grpSpPr>
            <p:sp>
              <p:nvSpPr>
                <p:cNvPr id="282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2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20" name="Group 2819"/>
              <p:cNvGrpSpPr/>
              <p:nvPr/>
            </p:nvGrpSpPr>
            <p:grpSpPr>
              <a:xfrm>
                <a:off x="3467096" y="3456432"/>
                <a:ext cx="76200" cy="48768"/>
                <a:chOff x="1233488" y="2803525"/>
                <a:chExt cx="728663" cy="309563"/>
              </a:xfrm>
            </p:grpSpPr>
            <p:sp>
              <p:nvSpPr>
                <p:cNvPr id="282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2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821" name="Rectangle 2820"/>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2" name="Rectangle 2821"/>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766" name="Group 2765"/>
            <p:cNvGrpSpPr/>
            <p:nvPr/>
          </p:nvGrpSpPr>
          <p:grpSpPr>
            <a:xfrm>
              <a:off x="7774659" y="2701983"/>
              <a:ext cx="274320" cy="182880"/>
              <a:chOff x="3330321" y="3388614"/>
              <a:chExt cx="274320" cy="182880"/>
            </a:xfrm>
          </p:grpSpPr>
          <p:grpSp>
            <p:nvGrpSpPr>
              <p:cNvPr id="2795" name="Group 2794"/>
              <p:cNvGrpSpPr/>
              <p:nvPr/>
            </p:nvGrpSpPr>
            <p:grpSpPr>
              <a:xfrm>
                <a:off x="3352800" y="3505201"/>
                <a:ext cx="76200" cy="48768"/>
                <a:chOff x="1233488" y="2803525"/>
                <a:chExt cx="728663" cy="309563"/>
              </a:xfrm>
            </p:grpSpPr>
            <p:sp>
              <p:nvSpPr>
                <p:cNvPr id="281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1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96" name="Group 2795"/>
              <p:cNvGrpSpPr/>
              <p:nvPr/>
            </p:nvGrpSpPr>
            <p:grpSpPr>
              <a:xfrm>
                <a:off x="3429000" y="3505200"/>
                <a:ext cx="76200" cy="48768"/>
                <a:chOff x="1233488" y="2803525"/>
                <a:chExt cx="728663" cy="309563"/>
              </a:xfrm>
            </p:grpSpPr>
            <p:sp>
              <p:nvSpPr>
                <p:cNvPr id="281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1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97" name="Group 2796"/>
              <p:cNvGrpSpPr/>
              <p:nvPr/>
            </p:nvGrpSpPr>
            <p:grpSpPr>
              <a:xfrm>
                <a:off x="3429000" y="3406902"/>
                <a:ext cx="76200" cy="48768"/>
                <a:chOff x="1233488" y="2803525"/>
                <a:chExt cx="728663" cy="309563"/>
              </a:xfrm>
            </p:grpSpPr>
            <p:sp>
              <p:nvSpPr>
                <p:cNvPr id="280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1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98" name="Group 2797"/>
              <p:cNvGrpSpPr/>
              <p:nvPr/>
            </p:nvGrpSpPr>
            <p:grpSpPr>
              <a:xfrm>
                <a:off x="3505200" y="3505200"/>
                <a:ext cx="76200" cy="48768"/>
                <a:chOff x="1233488" y="2803525"/>
                <a:chExt cx="728663" cy="309563"/>
              </a:xfrm>
            </p:grpSpPr>
            <p:sp>
              <p:nvSpPr>
                <p:cNvPr id="280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0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99" name="Group 2798"/>
              <p:cNvGrpSpPr/>
              <p:nvPr/>
            </p:nvGrpSpPr>
            <p:grpSpPr>
              <a:xfrm>
                <a:off x="3390896" y="3456432"/>
                <a:ext cx="76200" cy="48768"/>
                <a:chOff x="1233488" y="2803525"/>
                <a:chExt cx="728663" cy="309563"/>
              </a:xfrm>
            </p:grpSpPr>
            <p:sp>
              <p:nvSpPr>
                <p:cNvPr id="280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0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800" name="Group 2799"/>
              <p:cNvGrpSpPr/>
              <p:nvPr/>
            </p:nvGrpSpPr>
            <p:grpSpPr>
              <a:xfrm>
                <a:off x="3467096" y="3456432"/>
                <a:ext cx="76200" cy="48768"/>
                <a:chOff x="1233488" y="2803525"/>
                <a:chExt cx="728663" cy="309563"/>
              </a:xfrm>
            </p:grpSpPr>
            <p:sp>
              <p:nvSpPr>
                <p:cNvPr id="280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0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801" name="Rectangle 2800"/>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02" name="Rectangle 2801"/>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767" name="Rectangle 2766"/>
            <p:cNvSpPr/>
            <p:nvPr/>
          </p:nvSpPr>
          <p:spPr>
            <a:xfrm>
              <a:off x="7614566" y="2419554"/>
              <a:ext cx="681696" cy="55224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768" name="Group 2767"/>
            <p:cNvGrpSpPr/>
            <p:nvPr/>
          </p:nvGrpSpPr>
          <p:grpSpPr>
            <a:xfrm>
              <a:off x="7638678" y="2519613"/>
              <a:ext cx="76200" cy="48768"/>
              <a:chOff x="1233488" y="2803525"/>
              <a:chExt cx="728663" cy="309563"/>
            </a:xfrm>
          </p:grpSpPr>
          <p:sp>
            <p:nvSpPr>
              <p:cNvPr id="279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9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69" name="Group 2768"/>
            <p:cNvGrpSpPr/>
            <p:nvPr/>
          </p:nvGrpSpPr>
          <p:grpSpPr>
            <a:xfrm>
              <a:off x="8153400" y="2568381"/>
              <a:ext cx="76200" cy="48768"/>
              <a:chOff x="1233488" y="2803525"/>
              <a:chExt cx="728663" cy="309563"/>
            </a:xfrm>
          </p:grpSpPr>
          <p:sp>
            <p:nvSpPr>
              <p:cNvPr id="279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9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70" name="Group 2769"/>
            <p:cNvGrpSpPr/>
            <p:nvPr/>
          </p:nvGrpSpPr>
          <p:grpSpPr>
            <a:xfrm>
              <a:off x="8123862" y="2755071"/>
              <a:ext cx="76200" cy="48768"/>
              <a:chOff x="1233488" y="2803525"/>
              <a:chExt cx="728663" cy="309563"/>
            </a:xfrm>
          </p:grpSpPr>
          <p:sp>
            <p:nvSpPr>
              <p:cNvPr id="278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9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71" name="Group 2770"/>
            <p:cNvGrpSpPr/>
            <p:nvPr/>
          </p:nvGrpSpPr>
          <p:grpSpPr>
            <a:xfrm>
              <a:off x="7458062" y="2686641"/>
              <a:ext cx="76200" cy="48768"/>
              <a:chOff x="1233488" y="2803525"/>
              <a:chExt cx="728663" cy="309563"/>
            </a:xfrm>
          </p:grpSpPr>
          <p:sp>
            <p:nvSpPr>
              <p:cNvPr id="278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8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72" name="Group 2771"/>
            <p:cNvGrpSpPr/>
            <p:nvPr/>
          </p:nvGrpSpPr>
          <p:grpSpPr>
            <a:xfrm>
              <a:off x="8165846" y="2638485"/>
              <a:ext cx="76200" cy="48768"/>
              <a:chOff x="1233488" y="2803525"/>
              <a:chExt cx="728663" cy="309563"/>
            </a:xfrm>
          </p:grpSpPr>
          <p:sp>
            <p:nvSpPr>
              <p:cNvPr id="278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8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73" name="Group 2772"/>
            <p:cNvGrpSpPr/>
            <p:nvPr/>
          </p:nvGrpSpPr>
          <p:grpSpPr>
            <a:xfrm>
              <a:off x="7419962" y="2450541"/>
              <a:ext cx="76200" cy="48768"/>
              <a:chOff x="1233488" y="2803525"/>
              <a:chExt cx="728663" cy="309563"/>
            </a:xfrm>
          </p:grpSpPr>
          <p:sp>
            <p:nvSpPr>
              <p:cNvPr id="278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8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74" name="Group 2773"/>
            <p:cNvGrpSpPr/>
            <p:nvPr/>
          </p:nvGrpSpPr>
          <p:grpSpPr>
            <a:xfrm>
              <a:off x="7378133" y="2602941"/>
              <a:ext cx="76200" cy="48768"/>
              <a:chOff x="1233488" y="2803525"/>
              <a:chExt cx="728663" cy="309563"/>
            </a:xfrm>
          </p:grpSpPr>
          <p:sp>
            <p:nvSpPr>
              <p:cNvPr id="278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8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75" name="Group 2774"/>
            <p:cNvGrpSpPr/>
            <p:nvPr/>
          </p:nvGrpSpPr>
          <p:grpSpPr>
            <a:xfrm>
              <a:off x="7680616" y="2755071"/>
              <a:ext cx="76200" cy="48768"/>
              <a:chOff x="1233488" y="2803525"/>
              <a:chExt cx="728663" cy="309563"/>
            </a:xfrm>
          </p:grpSpPr>
          <p:sp>
            <p:nvSpPr>
              <p:cNvPr id="277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8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76" name="Group 2775"/>
            <p:cNvGrpSpPr/>
            <p:nvPr/>
          </p:nvGrpSpPr>
          <p:grpSpPr>
            <a:xfrm>
              <a:off x="7421098" y="2804223"/>
              <a:ext cx="76200" cy="48768"/>
              <a:chOff x="1233488" y="2803525"/>
              <a:chExt cx="728663" cy="309563"/>
            </a:xfrm>
          </p:grpSpPr>
          <p:sp>
            <p:nvSpPr>
              <p:cNvPr id="277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7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83" name="Group 2682"/>
            <p:cNvGrpSpPr/>
            <p:nvPr/>
          </p:nvGrpSpPr>
          <p:grpSpPr>
            <a:xfrm flipV="1">
              <a:off x="6328353" y="2712783"/>
              <a:ext cx="274320" cy="182880"/>
              <a:chOff x="3330321" y="3388614"/>
              <a:chExt cx="274320" cy="182880"/>
            </a:xfrm>
          </p:grpSpPr>
          <p:grpSp>
            <p:nvGrpSpPr>
              <p:cNvPr id="2742" name="Group 2741"/>
              <p:cNvGrpSpPr/>
              <p:nvPr/>
            </p:nvGrpSpPr>
            <p:grpSpPr>
              <a:xfrm>
                <a:off x="3352800" y="3505201"/>
                <a:ext cx="76200" cy="48768"/>
                <a:chOff x="1233488" y="2803525"/>
                <a:chExt cx="728663" cy="309563"/>
              </a:xfrm>
            </p:grpSpPr>
            <p:sp>
              <p:nvSpPr>
                <p:cNvPr id="27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43" name="Group 2742"/>
              <p:cNvGrpSpPr/>
              <p:nvPr/>
            </p:nvGrpSpPr>
            <p:grpSpPr>
              <a:xfrm>
                <a:off x="3429000" y="3505200"/>
                <a:ext cx="76200" cy="48768"/>
                <a:chOff x="1233488" y="2803525"/>
                <a:chExt cx="728663" cy="309563"/>
              </a:xfrm>
            </p:grpSpPr>
            <p:sp>
              <p:nvSpPr>
                <p:cNvPr id="275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5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44" name="Group 2743"/>
              <p:cNvGrpSpPr/>
              <p:nvPr/>
            </p:nvGrpSpPr>
            <p:grpSpPr>
              <a:xfrm>
                <a:off x="3429000" y="3406902"/>
                <a:ext cx="76200" cy="48768"/>
                <a:chOff x="1233488" y="2803525"/>
                <a:chExt cx="728663" cy="309563"/>
              </a:xfrm>
            </p:grpSpPr>
            <p:sp>
              <p:nvSpPr>
                <p:cNvPr id="275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5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45" name="Group 2744"/>
              <p:cNvGrpSpPr/>
              <p:nvPr/>
            </p:nvGrpSpPr>
            <p:grpSpPr>
              <a:xfrm>
                <a:off x="3505200" y="3505200"/>
                <a:ext cx="76200" cy="48768"/>
                <a:chOff x="1233488" y="2803525"/>
                <a:chExt cx="728663" cy="309563"/>
              </a:xfrm>
            </p:grpSpPr>
            <p:sp>
              <p:nvSpPr>
                <p:cNvPr id="275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5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46" name="Group 2745"/>
              <p:cNvGrpSpPr/>
              <p:nvPr/>
            </p:nvGrpSpPr>
            <p:grpSpPr>
              <a:xfrm>
                <a:off x="3390896" y="3456432"/>
                <a:ext cx="76200" cy="48768"/>
                <a:chOff x="1233488" y="2803525"/>
                <a:chExt cx="728663" cy="309563"/>
              </a:xfrm>
            </p:grpSpPr>
            <p:sp>
              <p:nvSpPr>
                <p:cNvPr id="275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5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47" name="Group 2746"/>
              <p:cNvGrpSpPr/>
              <p:nvPr/>
            </p:nvGrpSpPr>
            <p:grpSpPr>
              <a:xfrm>
                <a:off x="3467096" y="3456432"/>
                <a:ext cx="76200" cy="48768"/>
                <a:chOff x="1233488" y="2803525"/>
                <a:chExt cx="728663" cy="309563"/>
              </a:xfrm>
            </p:grpSpPr>
            <p:sp>
              <p:nvSpPr>
                <p:cNvPr id="27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748" name="Rectangle 274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49" name="Rectangle 274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684" name="Group 2683"/>
            <p:cNvGrpSpPr/>
            <p:nvPr/>
          </p:nvGrpSpPr>
          <p:grpSpPr>
            <a:xfrm>
              <a:off x="7021192" y="2719753"/>
              <a:ext cx="274320" cy="182880"/>
              <a:chOff x="3330321" y="3388614"/>
              <a:chExt cx="274320" cy="182880"/>
            </a:xfrm>
          </p:grpSpPr>
          <p:grpSp>
            <p:nvGrpSpPr>
              <p:cNvPr id="2722" name="Group 2721"/>
              <p:cNvGrpSpPr/>
              <p:nvPr/>
            </p:nvGrpSpPr>
            <p:grpSpPr>
              <a:xfrm>
                <a:off x="3352800" y="3505201"/>
                <a:ext cx="76200" cy="48768"/>
                <a:chOff x="1233488" y="2803525"/>
                <a:chExt cx="728663" cy="309563"/>
              </a:xfrm>
            </p:grpSpPr>
            <p:sp>
              <p:nvSpPr>
                <p:cNvPr id="27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23" name="Group 2722"/>
              <p:cNvGrpSpPr/>
              <p:nvPr/>
            </p:nvGrpSpPr>
            <p:grpSpPr>
              <a:xfrm>
                <a:off x="3429000" y="3505200"/>
                <a:ext cx="76200" cy="48768"/>
                <a:chOff x="1233488" y="2803525"/>
                <a:chExt cx="728663" cy="309563"/>
              </a:xfrm>
            </p:grpSpPr>
            <p:sp>
              <p:nvSpPr>
                <p:cNvPr id="273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3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24" name="Group 2723"/>
              <p:cNvGrpSpPr/>
              <p:nvPr/>
            </p:nvGrpSpPr>
            <p:grpSpPr>
              <a:xfrm>
                <a:off x="3429000" y="3406902"/>
                <a:ext cx="76200" cy="48768"/>
                <a:chOff x="1233488" y="2803525"/>
                <a:chExt cx="728663" cy="309563"/>
              </a:xfrm>
            </p:grpSpPr>
            <p:sp>
              <p:nvSpPr>
                <p:cNvPr id="273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3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25" name="Group 2724"/>
              <p:cNvGrpSpPr/>
              <p:nvPr/>
            </p:nvGrpSpPr>
            <p:grpSpPr>
              <a:xfrm>
                <a:off x="3505200" y="3505200"/>
                <a:ext cx="76200" cy="48768"/>
                <a:chOff x="1233488" y="2803525"/>
                <a:chExt cx="728663" cy="309563"/>
              </a:xfrm>
            </p:grpSpPr>
            <p:sp>
              <p:nvSpPr>
                <p:cNvPr id="273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3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26" name="Group 2725"/>
              <p:cNvGrpSpPr/>
              <p:nvPr/>
            </p:nvGrpSpPr>
            <p:grpSpPr>
              <a:xfrm>
                <a:off x="3390896" y="3456432"/>
                <a:ext cx="76200" cy="48768"/>
                <a:chOff x="1233488" y="2803525"/>
                <a:chExt cx="728663" cy="309563"/>
              </a:xfrm>
            </p:grpSpPr>
            <p:sp>
              <p:nvSpPr>
                <p:cNvPr id="273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3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27" name="Group 2726"/>
              <p:cNvGrpSpPr/>
              <p:nvPr/>
            </p:nvGrpSpPr>
            <p:grpSpPr>
              <a:xfrm>
                <a:off x="3467096" y="3456432"/>
                <a:ext cx="76200" cy="48768"/>
                <a:chOff x="1233488" y="2803525"/>
                <a:chExt cx="728663" cy="309563"/>
              </a:xfrm>
            </p:grpSpPr>
            <p:sp>
              <p:nvSpPr>
                <p:cNvPr id="273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3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728" name="Rectangle 272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29" name="Rectangle 272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268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39513" y="2800002"/>
              <a:ext cx="85725" cy="55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686" name="Group 2685"/>
            <p:cNvGrpSpPr/>
            <p:nvPr/>
          </p:nvGrpSpPr>
          <p:grpSpPr>
            <a:xfrm>
              <a:off x="6702343" y="2560320"/>
              <a:ext cx="274320" cy="182880"/>
              <a:chOff x="3330321" y="3388614"/>
              <a:chExt cx="274320" cy="182880"/>
            </a:xfrm>
          </p:grpSpPr>
          <p:grpSp>
            <p:nvGrpSpPr>
              <p:cNvPr id="2702" name="Group 2701"/>
              <p:cNvGrpSpPr/>
              <p:nvPr/>
            </p:nvGrpSpPr>
            <p:grpSpPr>
              <a:xfrm>
                <a:off x="3352800" y="3505201"/>
                <a:ext cx="76200" cy="48768"/>
                <a:chOff x="1233488" y="2803525"/>
                <a:chExt cx="728663" cy="309563"/>
              </a:xfrm>
            </p:grpSpPr>
            <p:sp>
              <p:nvSpPr>
                <p:cNvPr id="27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03" name="Group 2702"/>
              <p:cNvGrpSpPr/>
              <p:nvPr/>
            </p:nvGrpSpPr>
            <p:grpSpPr>
              <a:xfrm>
                <a:off x="3429000" y="3505200"/>
                <a:ext cx="76200" cy="48768"/>
                <a:chOff x="1233488" y="2803525"/>
                <a:chExt cx="728663" cy="309563"/>
              </a:xfrm>
            </p:grpSpPr>
            <p:sp>
              <p:nvSpPr>
                <p:cNvPr id="271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1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04" name="Group 2703"/>
              <p:cNvGrpSpPr/>
              <p:nvPr/>
            </p:nvGrpSpPr>
            <p:grpSpPr>
              <a:xfrm>
                <a:off x="3429000" y="3406902"/>
                <a:ext cx="76200" cy="48768"/>
                <a:chOff x="1233488" y="2803525"/>
                <a:chExt cx="728663" cy="309563"/>
              </a:xfrm>
            </p:grpSpPr>
            <p:sp>
              <p:nvSpPr>
                <p:cNvPr id="271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1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05" name="Group 2704"/>
              <p:cNvGrpSpPr/>
              <p:nvPr/>
            </p:nvGrpSpPr>
            <p:grpSpPr>
              <a:xfrm>
                <a:off x="3505200" y="3505200"/>
                <a:ext cx="76200" cy="48768"/>
                <a:chOff x="1233488" y="2803525"/>
                <a:chExt cx="728663" cy="309563"/>
              </a:xfrm>
            </p:grpSpPr>
            <p:sp>
              <p:nvSpPr>
                <p:cNvPr id="271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1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06" name="Group 2705"/>
              <p:cNvGrpSpPr/>
              <p:nvPr/>
            </p:nvGrpSpPr>
            <p:grpSpPr>
              <a:xfrm>
                <a:off x="3390896" y="3456432"/>
                <a:ext cx="76200" cy="48768"/>
                <a:chOff x="1233488" y="2803525"/>
                <a:chExt cx="728663" cy="309563"/>
              </a:xfrm>
            </p:grpSpPr>
            <p:sp>
              <p:nvSpPr>
                <p:cNvPr id="271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1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07" name="Group 2706"/>
              <p:cNvGrpSpPr/>
              <p:nvPr/>
            </p:nvGrpSpPr>
            <p:grpSpPr>
              <a:xfrm>
                <a:off x="3467096" y="3456432"/>
                <a:ext cx="76200" cy="48768"/>
                <a:chOff x="1233488" y="2803525"/>
                <a:chExt cx="728663" cy="309563"/>
              </a:xfrm>
            </p:grpSpPr>
            <p:sp>
              <p:nvSpPr>
                <p:cNvPr id="27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708" name="Rectangle 270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09" name="Rectangle 270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687" name="Group 2686"/>
            <p:cNvGrpSpPr/>
            <p:nvPr/>
          </p:nvGrpSpPr>
          <p:grpSpPr>
            <a:xfrm>
              <a:off x="6338991" y="2618244"/>
              <a:ext cx="76200" cy="48768"/>
              <a:chOff x="1233488" y="2803525"/>
              <a:chExt cx="728663" cy="309563"/>
            </a:xfrm>
          </p:grpSpPr>
          <p:sp>
            <p:nvSpPr>
              <p:cNvPr id="270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0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88" name="Group 2687"/>
            <p:cNvGrpSpPr/>
            <p:nvPr/>
          </p:nvGrpSpPr>
          <p:grpSpPr>
            <a:xfrm>
              <a:off x="6491391" y="2465844"/>
              <a:ext cx="76200" cy="48768"/>
              <a:chOff x="1233488" y="2803525"/>
              <a:chExt cx="728663" cy="309563"/>
            </a:xfrm>
          </p:grpSpPr>
          <p:sp>
            <p:nvSpPr>
              <p:cNvPr id="269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9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89" name="Group 2688"/>
            <p:cNvGrpSpPr/>
            <p:nvPr/>
          </p:nvGrpSpPr>
          <p:grpSpPr>
            <a:xfrm>
              <a:off x="6610810" y="2569476"/>
              <a:ext cx="76200" cy="48768"/>
              <a:chOff x="1233488" y="2803525"/>
              <a:chExt cx="728663" cy="309563"/>
            </a:xfrm>
          </p:grpSpPr>
          <p:sp>
            <p:nvSpPr>
              <p:cNvPr id="269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9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90" name="Group 2689"/>
            <p:cNvGrpSpPr/>
            <p:nvPr/>
          </p:nvGrpSpPr>
          <p:grpSpPr>
            <a:xfrm>
              <a:off x="7108974" y="2554522"/>
              <a:ext cx="76200" cy="48768"/>
              <a:chOff x="1233488" y="2803525"/>
              <a:chExt cx="728663" cy="309563"/>
            </a:xfrm>
          </p:grpSpPr>
          <p:sp>
            <p:nvSpPr>
              <p:cNvPr id="269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9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91" name="Group 2690"/>
            <p:cNvGrpSpPr/>
            <p:nvPr/>
          </p:nvGrpSpPr>
          <p:grpSpPr>
            <a:xfrm>
              <a:off x="7163124" y="2431221"/>
              <a:ext cx="76200" cy="48768"/>
              <a:chOff x="1233488" y="2803525"/>
              <a:chExt cx="728663" cy="309563"/>
            </a:xfrm>
          </p:grpSpPr>
          <p:sp>
            <p:nvSpPr>
              <p:cNvPr id="269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9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20" name="Group 2919"/>
            <p:cNvGrpSpPr/>
            <p:nvPr/>
          </p:nvGrpSpPr>
          <p:grpSpPr>
            <a:xfrm>
              <a:off x="5115272" y="3172597"/>
              <a:ext cx="76200" cy="48768"/>
              <a:chOff x="1233488" y="2803525"/>
              <a:chExt cx="728663" cy="309563"/>
            </a:xfrm>
          </p:grpSpPr>
          <p:sp>
            <p:nvSpPr>
              <p:cNvPr id="292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2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23" name="Group 2922"/>
            <p:cNvGrpSpPr/>
            <p:nvPr/>
          </p:nvGrpSpPr>
          <p:grpSpPr>
            <a:xfrm>
              <a:off x="5128885" y="3422034"/>
              <a:ext cx="76200" cy="48768"/>
              <a:chOff x="1233488" y="2803525"/>
              <a:chExt cx="728663" cy="309563"/>
            </a:xfrm>
          </p:grpSpPr>
          <p:sp>
            <p:nvSpPr>
              <p:cNvPr id="292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2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26" name="Group 2925"/>
            <p:cNvGrpSpPr/>
            <p:nvPr/>
          </p:nvGrpSpPr>
          <p:grpSpPr>
            <a:xfrm>
              <a:off x="5142498" y="3712989"/>
              <a:ext cx="76200" cy="48768"/>
              <a:chOff x="1233488" y="2803525"/>
              <a:chExt cx="728663" cy="309563"/>
            </a:xfrm>
          </p:grpSpPr>
          <p:sp>
            <p:nvSpPr>
              <p:cNvPr id="292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2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29" name="Group 2928"/>
            <p:cNvGrpSpPr/>
            <p:nvPr/>
          </p:nvGrpSpPr>
          <p:grpSpPr>
            <a:xfrm>
              <a:off x="5121740" y="4031404"/>
              <a:ext cx="76200" cy="48768"/>
              <a:chOff x="1233488" y="2803525"/>
              <a:chExt cx="728663" cy="309563"/>
            </a:xfrm>
          </p:grpSpPr>
          <p:sp>
            <p:nvSpPr>
              <p:cNvPr id="293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3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34" name="Group 2933"/>
            <p:cNvGrpSpPr/>
            <p:nvPr/>
          </p:nvGrpSpPr>
          <p:grpSpPr>
            <a:xfrm>
              <a:off x="5085778" y="4315723"/>
              <a:ext cx="76200" cy="48768"/>
              <a:chOff x="1233488" y="2803525"/>
              <a:chExt cx="728663" cy="309563"/>
            </a:xfrm>
          </p:grpSpPr>
          <p:sp>
            <p:nvSpPr>
              <p:cNvPr id="293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3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14" name="Group 13"/>
          <p:cNvGrpSpPr/>
          <p:nvPr/>
        </p:nvGrpSpPr>
        <p:grpSpPr>
          <a:xfrm>
            <a:off x="1345388" y="5256676"/>
            <a:ext cx="1086490" cy="686924"/>
            <a:chOff x="1447800" y="4511699"/>
            <a:chExt cx="1086490" cy="686924"/>
          </a:xfrm>
        </p:grpSpPr>
        <p:grpSp>
          <p:nvGrpSpPr>
            <p:cNvPr id="2175" name="Group 2174"/>
            <p:cNvGrpSpPr/>
            <p:nvPr/>
          </p:nvGrpSpPr>
          <p:grpSpPr>
            <a:xfrm flipV="1">
              <a:off x="2252295" y="4872800"/>
              <a:ext cx="76200" cy="48768"/>
              <a:chOff x="1233488" y="2803525"/>
              <a:chExt cx="728663" cy="309563"/>
            </a:xfrm>
          </p:grpSpPr>
          <p:sp>
            <p:nvSpPr>
              <p:cNvPr id="251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1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76" name="Group 2175"/>
            <p:cNvGrpSpPr/>
            <p:nvPr/>
          </p:nvGrpSpPr>
          <p:grpSpPr>
            <a:xfrm flipV="1">
              <a:off x="2205795" y="4967047"/>
              <a:ext cx="274320" cy="182880"/>
              <a:chOff x="3330321" y="3388614"/>
              <a:chExt cx="274320" cy="182880"/>
            </a:xfrm>
          </p:grpSpPr>
          <p:grpSp>
            <p:nvGrpSpPr>
              <p:cNvPr id="2497" name="Group 2496"/>
              <p:cNvGrpSpPr/>
              <p:nvPr/>
            </p:nvGrpSpPr>
            <p:grpSpPr>
              <a:xfrm>
                <a:off x="3352800" y="3505201"/>
                <a:ext cx="76200" cy="48768"/>
                <a:chOff x="1233488" y="2803525"/>
                <a:chExt cx="728663" cy="309563"/>
              </a:xfrm>
            </p:grpSpPr>
            <p:sp>
              <p:nvSpPr>
                <p:cNvPr id="251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1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98" name="Group 2497"/>
              <p:cNvGrpSpPr/>
              <p:nvPr/>
            </p:nvGrpSpPr>
            <p:grpSpPr>
              <a:xfrm>
                <a:off x="3429000" y="3505200"/>
                <a:ext cx="76200" cy="48768"/>
                <a:chOff x="1233488" y="2803525"/>
                <a:chExt cx="728663" cy="309563"/>
              </a:xfrm>
            </p:grpSpPr>
            <p:sp>
              <p:nvSpPr>
                <p:cNvPr id="251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1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99" name="Group 2498"/>
              <p:cNvGrpSpPr/>
              <p:nvPr/>
            </p:nvGrpSpPr>
            <p:grpSpPr>
              <a:xfrm>
                <a:off x="3429000" y="3406902"/>
                <a:ext cx="76200" cy="48768"/>
                <a:chOff x="1233488" y="2803525"/>
                <a:chExt cx="728663" cy="309563"/>
              </a:xfrm>
            </p:grpSpPr>
            <p:sp>
              <p:nvSpPr>
                <p:cNvPr id="251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1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00" name="Group 2499"/>
              <p:cNvGrpSpPr/>
              <p:nvPr/>
            </p:nvGrpSpPr>
            <p:grpSpPr>
              <a:xfrm>
                <a:off x="3505200" y="3505200"/>
                <a:ext cx="76200" cy="48768"/>
                <a:chOff x="1233488" y="2803525"/>
                <a:chExt cx="728663" cy="309563"/>
              </a:xfrm>
            </p:grpSpPr>
            <p:sp>
              <p:nvSpPr>
                <p:cNvPr id="250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1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01" name="Group 2500"/>
              <p:cNvGrpSpPr/>
              <p:nvPr/>
            </p:nvGrpSpPr>
            <p:grpSpPr>
              <a:xfrm>
                <a:off x="3390896" y="3456432"/>
                <a:ext cx="76200" cy="48768"/>
                <a:chOff x="1233488" y="2803525"/>
                <a:chExt cx="728663" cy="309563"/>
              </a:xfrm>
            </p:grpSpPr>
            <p:sp>
              <p:nvSpPr>
                <p:cNvPr id="250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0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02" name="Group 2501"/>
              <p:cNvGrpSpPr/>
              <p:nvPr/>
            </p:nvGrpSpPr>
            <p:grpSpPr>
              <a:xfrm>
                <a:off x="3467096" y="3456432"/>
                <a:ext cx="76200" cy="48768"/>
                <a:chOff x="1233488" y="2803525"/>
                <a:chExt cx="728663" cy="309563"/>
              </a:xfrm>
            </p:grpSpPr>
            <p:sp>
              <p:nvSpPr>
                <p:cNvPr id="250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0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503" name="Rectangle 2502"/>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04" name="Rectangle 2503"/>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77" name="Group 2176"/>
            <p:cNvGrpSpPr/>
            <p:nvPr/>
          </p:nvGrpSpPr>
          <p:grpSpPr>
            <a:xfrm flipV="1">
              <a:off x="1835776" y="4582378"/>
              <a:ext cx="76200" cy="48768"/>
              <a:chOff x="1233488" y="2803525"/>
              <a:chExt cx="728663" cy="309563"/>
            </a:xfrm>
          </p:grpSpPr>
          <p:sp>
            <p:nvSpPr>
              <p:cNvPr id="249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9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78" name="Group 2177"/>
            <p:cNvGrpSpPr/>
            <p:nvPr/>
          </p:nvGrpSpPr>
          <p:grpSpPr>
            <a:xfrm flipV="1">
              <a:off x="1994655" y="4865947"/>
              <a:ext cx="76200" cy="48768"/>
              <a:chOff x="1233488" y="2803525"/>
              <a:chExt cx="728663" cy="309563"/>
            </a:xfrm>
          </p:grpSpPr>
          <p:sp>
            <p:nvSpPr>
              <p:cNvPr id="249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9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79" name="Group 2178"/>
            <p:cNvGrpSpPr/>
            <p:nvPr/>
          </p:nvGrpSpPr>
          <p:grpSpPr>
            <a:xfrm flipV="1">
              <a:off x="1884750" y="5028954"/>
              <a:ext cx="76200" cy="48768"/>
              <a:chOff x="1233488" y="2803525"/>
              <a:chExt cx="728663" cy="309563"/>
            </a:xfrm>
          </p:grpSpPr>
          <p:sp>
            <p:nvSpPr>
              <p:cNvPr id="249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9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80" name="Group 2179"/>
            <p:cNvGrpSpPr/>
            <p:nvPr/>
          </p:nvGrpSpPr>
          <p:grpSpPr>
            <a:xfrm flipV="1">
              <a:off x="1860263" y="4669631"/>
              <a:ext cx="76200" cy="48768"/>
              <a:chOff x="1233488" y="2803525"/>
              <a:chExt cx="728663" cy="309563"/>
            </a:xfrm>
          </p:grpSpPr>
          <p:sp>
            <p:nvSpPr>
              <p:cNvPr id="248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9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81" name="Group 2180"/>
            <p:cNvGrpSpPr/>
            <p:nvPr/>
          </p:nvGrpSpPr>
          <p:grpSpPr>
            <a:xfrm flipV="1">
              <a:off x="1532248" y="4790263"/>
              <a:ext cx="274320" cy="182880"/>
              <a:chOff x="3330321" y="3388614"/>
              <a:chExt cx="274320" cy="182880"/>
            </a:xfrm>
          </p:grpSpPr>
          <p:grpSp>
            <p:nvGrpSpPr>
              <p:cNvPr id="2469" name="Group 2468"/>
              <p:cNvGrpSpPr/>
              <p:nvPr/>
            </p:nvGrpSpPr>
            <p:grpSpPr>
              <a:xfrm>
                <a:off x="3352800" y="3505201"/>
                <a:ext cx="76200" cy="48768"/>
                <a:chOff x="1233488" y="2803525"/>
                <a:chExt cx="728663" cy="309563"/>
              </a:xfrm>
            </p:grpSpPr>
            <p:sp>
              <p:nvSpPr>
                <p:cNvPr id="248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8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70" name="Group 2469"/>
              <p:cNvGrpSpPr/>
              <p:nvPr/>
            </p:nvGrpSpPr>
            <p:grpSpPr>
              <a:xfrm>
                <a:off x="3429000" y="3505200"/>
                <a:ext cx="76200" cy="48768"/>
                <a:chOff x="1233488" y="2803525"/>
                <a:chExt cx="728663" cy="309563"/>
              </a:xfrm>
            </p:grpSpPr>
            <p:sp>
              <p:nvSpPr>
                <p:cNvPr id="248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8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71" name="Group 2470"/>
              <p:cNvGrpSpPr/>
              <p:nvPr/>
            </p:nvGrpSpPr>
            <p:grpSpPr>
              <a:xfrm>
                <a:off x="3429000" y="3406902"/>
                <a:ext cx="76200" cy="48768"/>
                <a:chOff x="1233488" y="2803525"/>
                <a:chExt cx="728663" cy="309563"/>
              </a:xfrm>
            </p:grpSpPr>
            <p:sp>
              <p:nvSpPr>
                <p:cNvPr id="248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8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72" name="Group 2471"/>
              <p:cNvGrpSpPr/>
              <p:nvPr/>
            </p:nvGrpSpPr>
            <p:grpSpPr>
              <a:xfrm>
                <a:off x="3505200" y="3505200"/>
                <a:ext cx="76200" cy="48768"/>
                <a:chOff x="1233488" y="2803525"/>
                <a:chExt cx="728663" cy="309563"/>
              </a:xfrm>
            </p:grpSpPr>
            <p:sp>
              <p:nvSpPr>
                <p:cNvPr id="248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8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73" name="Group 2472"/>
              <p:cNvGrpSpPr/>
              <p:nvPr/>
            </p:nvGrpSpPr>
            <p:grpSpPr>
              <a:xfrm>
                <a:off x="3390896" y="3456432"/>
                <a:ext cx="76200" cy="48768"/>
                <a:chOff x="1233488" y="2803525"/>
                <a:chExt cx="728663" cy="309563"/>
              </a:xfrm>
            </p:grpSpPr>
            <p:sp>
              <p:nvSpPr>
                <p:cNvPr id="247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8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74" name="Group 2473"/>
              <p:cNvGrpSpPr/>
              <p:nvPr/>
            </p:nvGrpSpPr>
            <p:grpSpPr>
              <a:xfrm>
                <a:off x="3467096" y="3456432"/>
                <a:ext cx="76200" cy="48768"/>
                <a:chOff x="1233488" y="2803525"/>
                <a:chExt cx="728663" cy="309563"/>
              </a:xfrm>
            </p:grpSpPr>
            <p:sp>
              <p:nvSpPr>
                <p:cNvPr id="247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7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475" name="Rectangle 2474"/>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6" name="Rectangle 2475"/>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83" name="Group 2182"/>
            <p:cNvGrpSpPr/>
            <p:nvPr/>
          </p:nvGrpSpPr>
          <p:grpSpPr>
            <a:xfrm flipV="1">
              <a:off x="2062105" y="5112058"/>
              <a:ext cx="76200" cy="48768"/>
              <a:chOff x="1233488" y="2803525"/>
              <a:chExt cx="728663" cy="309563"/>
            </a:xfrm>
          </p:grpSpPr>
          <p:sp>
            <p:nvSpPr>
              <p:cNvPr id="244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4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184" name="Group 2183"/>
            <p:cNvGrpSpPr/>
            <p:nvPr/>
          </p:nvGrpSpPr>
          <p:grpSpPr>
            <a:xfrm flipV="1">
              <a:off x="1660135" y="5072247"/>
              <a:ext cx="76200" cy="48768"/>
              <a:chOff x="1233488" y="2803525"/>
              <a:chExt cx="728663" cy="309563"/>
            </a:xfrm>
          </p:grpSpPr>
          <p:sp>
            <p:nvSpPr>
              <p:cNvPr id="244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4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190" name="Rectangle 2189"/>
            <p:cNvSpPr/>
            <p:nvPr/>
          </p:nvSpPr>
          <p:spPr>
            <a:xfrm>
              <a:off x="1447800" y="4511699"/>
              <a:ext cx="1086490" cy="686924"/>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937" name="Group 2936"/>
            <p:cNvGrpSpPr/>
            <p:nvPr/>
          </p:nvGrpSpPr>
          <p:grpSpPr>
            <a:xfrm>
              <a:off x="2362200" y="4831190"/>
              <a:ext cx="76200" cy="48768"/>
              <a:chOff x="1233488" y="2803525"/>
              <a:chExt cx="728663" cy="309563"/>
            </a:xfrm>
          </p:grpSpPr>
          <p:sp>
            <p:nvSpPr>
              <p:cNvPr id="293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3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40" name="Group 2939"/>
            <p:cNvGrpSpPr/>
            <p:nvPr/>
          </p:nvGrpSpPr>
          <p:grpSpPr>
            <a:xfrm>
              <a:off x="2199824" y="4599918"/>
              <a:ext cx="274320" cy="182880"/>
              <a:chOff x="3330321" y="3388614"/>
              <a:chExt cx="274320" cy="182880"/>
            </a:xfrm>
          </p:grpSpPr>
          <p:grpSp>
            <p:nvGrpSpPr>
              <p:cNvPr id="2941" name="Group 2940"/>
              <p:cNvGrpSpPr/>
              <p:nvPr/>
            </p:nvGrpSpPr>
            <p:grpSpPr>
              <a:xfrm>
                <a:off x="3352800" y="3505201"/>
                <a:ext cx="76200" cy="48768"/>
                <a:chOff x="1233488" y="2803525"/>
                <a:chExt cx="728663" cy="309563"/>
              </a:xfrm>
            </p:grpSpPr>
            <p:sp>
              <p:nvSpPr>
                <p:cNvPr id="295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6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42" name="Group 2941"/>
              <p:cNvGrpSpPr/>
              <p:nvPr/>
            </p:nvGrpSpPr>
            <p:grpSpPr>
              <a:xfrm>
                <a:off x="3429000" y="3505200"/>
                <a:ext cx="76200" cy="48768"/>
                <a:chOff x="1233488" y="2803525"/>
                <a:chExt cx="728663" cy="309563"/>
              </a:xfrm>
            </p:grpSpPr>
            <p:sp>
              <p:nvSpPr>
                <p:cNvPr id="295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5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43" name="Group 2942"/>
              <p:cNvGrpSpPr/>
              <p:nvPr/>
            </p:nvGrpSpPr>
            <p:grpSpPr>
              <a:xfrm>
                <a:off x="3429000" y="3406902"/>
                <a:ext cx="76200" cy="48768"/>
                <a:chOff x="1233488" y="2803525"/>
                <a:chExt cx="728663" cy="309563"/>
              </a:xfrm>
            </p:grpSpPr>
            <p:sp>
              <p:nvSpPr>
                <p:cNvPr id="295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5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44" name="Group 2943"/>
              <p:cNvGrpSpPr/>
              <p:nvPr/>
            </p:nvGrpSpPr>
            <p:grpSpPr>
              <a:xfrm>
                <a:off x="3505200" y="3505200"/>
                <a:ext cx="76200" cy="48768"/>
                <a:chOff x="1233488" y="2803525"/>
                <a:chExt cx="728663" cy="309563"/>
              </a:xfrm>
            </p:grpSpPr>
            <p:sp>
              <p:nvSpPr>
                <p:cNvPr id="295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5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45" name="Group 2944"/>
              <p:cNvGrpSpPr/>
              <p:nvPr/>
            </p:nvGrpSpPr>
            <p:grpSpPr>
              <a:xfrm>
                <a:off x="3390896" y="3456432"/>
                <a:ext cx="76200" cy="48768"/>
                <a:chOff x="1233488" y="2803525"/>
                <a:chExt cx="728663" cy="309563"/>
              </a:xfrm>
            </p:grpSpPr>
            <p:sp>
              <p:nvSpPr>
                <p:cNvPr id="295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5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46" name="Group 2945"/>
              <p:cNvGrpSpPr/>
              <p:nvPr/>
            </p:nvGrpSpPr>
            <p:grpSpPr>
              <a:xfrm>
                <a:off x="3467096" y="3456432"/>
                <a:ext cx="76200" cy="48768"/>
                <a:chOff x="1233488" y="2803525"/>
                <a:chExt cx="728663" cy="309563"/>
              </a:xfrm>
            </p:grpSpPr>
            <p:sp>
              <p:nvSpPr>
                <p:cNvPr id="294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5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947" name="Rectangle 2946"/>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48" name="Rectangle 2947"/>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61" name="Group 2960"/>
            <p:cNvGrpSpPr/>
            <p:nvPr/>
          </p:nvGrpSpPr>
          <p:grpSpPr>
            <a:xfrm>
              <a:off x="1907255" y="4838967"/>
              <a:ext cx="76200" cy="48768"/>
              <a:chOff x="1233488" y="2803525"/>
              <a:chExt cx="728663" cy="309563"/>
            </a:xfrm>
          </p:grpSpPr>
          <p:sp>
            <p:nvSpPr>
              <p:cNvPr id="296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6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64" name="Group 2963"/>
            <p:cNvGrpSpPr/>
            <p:nvPr/>
          </p:nvGrpSpPr>
          <p:grpSpPr>
            <a:xfrm>
              <a:off x="2104560" y="4824337"/>
              <a:ext cx="76200" cy="48768"/>
              <a:chOff x="1233488" y="2803525"/>
              <a:chExt cx="728663" cy="309563"/>
            </a:xfrm>
          </p:grpSpPr>
          <p:sp>
            <p:nvSpPr>
              <p:cNvPr id="296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6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67" name="Group 2966"/>
            <p:cNvGrpSpPr/>
            <p:nvPr/>
          </p:nvGrpSpPr>
          <p:grpSpPr>
            <a:xfrm>
              <a:off x="1994655" y="4987344"/>
              <a:ext cx="76200" cy="48768"/>
              <a:chOff x="1233488" y="2803525"/>
              <a:chExt cx="728663" cy="309563"/>
            </a:xfrm>
          </p:grpSpPr>
          <p:sp>
            <p:nvSpPr>
              <p:cNvPr id="296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6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70" name="Group 2969"/>
            <p:cNvGrpSpPr/>
            <p:nvPr/>
          </p:nvGrpSpPr>
          <p:grpSpPr>
            <a:xfrm>
              <a:off x="1970168" y="4628021"/>
              <a:ext cx="76200" cy="48768"/>
              <a:chOff x="1233488" y="2803525"/>
              <a:chExt cx="728663" cy="309563"/>
            </a:xfrm>
          </p:grpSpPr>
          <p:sp>
            <p:nvSpPr>
              <p:cNvPr id="297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7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73" name="Group 2972"/>
            <p:cNvGrpSpPr/>
            <p:nvPr/>
          </p:nvGrpSpPr>
          <p:grpSpPr>
            <a:xfrm>
              <a:off x="1482466" y="4561630"/>
              <a:ext cx="274320" cy="182880"/>
              <a:chOff x="3330321" y="3388614"/>
              <a:chExt cx="274320" cy="182880"/>
            </a:xfrm>
          </p:grpSpPr>
          <p:grpSp>
            <p:nvGrpSpPr>
              <p:cNvPr id="2974" name="Group 2973"/>
              <p:cNvGrpSpPr/>
              <p:nvPr/>
            </p:nvGrpSpPr>
            <p:grpSpPr>
              <a:xfrm>
                <a:off x="3352800" y="3505201"/>
                <a:ext cx="76200" cy="48768"/>
                <a:chOff x="1233488" y="2803525"/>
                <a:chExt cx="728663" cy="309563"/>
              </a:xfrm>
            </p:grpSpPr>
            <p:sp>
              <p:nvSpPr>
                <p:cNvPr id="299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9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75" name="Group 2974"/>
              <p:cNvGrpSpPr/>
              <p:nvPr/>
            </p:nvGrpSpPr>
            <p:grpSpPr>
              <a:xfrm>
                <a:off x="3429000" y="3505200"/>
                <a:ext cx="76200" cy="48768"/>
                <a:chOff x="1233488" y="2803525"/>
                <a:chExt cx="728663" cy="309563"/>
              </a:xfrm>
            </p:grpSpPr>
            <p:sp>
              <p:nvSpPr>
                <p:cNvPr id="299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9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76" name="Group 2975"/>
              <p:cNvGrpSpPr/>
              <p:nvPr/>
            </p:nvGrpSpPr>
            <p:grpSpPr>
              <a:xfrm>
                <a:off x="3429000" y="3406902"/>
                <a:ext cx="76200" cy="48768"/>
                <a:chOff x="1233488" y="2803525"/>
                <a:chExt cx="728663" cy="309563"/>
              </a:xfrm>
            </p:grpSpPr>
            <p:sp>
              <p:nvSpPr>
                <p:cNvPr id="298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8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77" name="Group 2976"/>
              <p:cNvGrpSpPr/>
              <p:nvPr/>
            </p:nvGrpSpPr>
            <p:grpSpPr>
              <a:xfrm>
                <a:off x="3505200" y="3505200"/>
                <a:ext cx="76200" cy="48768"/>
                <a:chOff x="1233488" y="2803525"/>
                <a:chExt cx="728663" cy="309563"/>
              </a:xfrm>
            </p:grpSpPr>
            <p:sp>
              <p:nvSpPr>
                <p:cNvPr id="298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8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78" name="Group 2977"/>
              <p:cNvGrpSpPr/>
              <p:nvPr/>
            </p:nvGrpSpPr>
            <p:grpSpPr>
              <a:xfrm>
                <a:off x="3390896" y="3456432"/>
                <a:ext cx="76200" cy="48768"/>
                <a:chOff x="1233488" y="2803525"/>
                <a:chExt cx="728663" cy="309563"/>
              </a:xfrm>
            </p:grpSpPr>
            <p:sp>
              <p:nvSpPr>
                <p:cNvPr id="298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8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79" name="Group 2978"/>
              <p:cNvGrpSpPr/>
              <p:nvPr/>
            </p:nvGrpSpPr>
            <p:grpSpPr>
              <a:xfrm>
                <a:off x="3467096" y="3456432"/>
                <a:ext cx="76200" cy="48768"/>
                <a:chOff x="1233488" y="2803525"/>
                <a:chExt cx="728663" cy="309563"/>
              </a:xfrm>
            </p:grpSpPr>
            <p:sp>
              <p:nvSpPr>
                <p:cNvPr id="298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8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980" name="Rectangle 2979"/>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81" name="Rectangle 2980"/>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94" name="Group 2993"/>
            <p:cNvGrpSpPr/>
            <p:nvPr/>
          </p:nvGrpSpPr>
          <p:grpSpPr>
            <a:xfrm>
              <a:off x="1503292" y="5084289"/>
              <a:ext cx="76200" cy="48768"/>
              <a:chOff x="1233488" y="2803525"/>
              <a:chExt cx="728663" cy="309563"/>
            </a:xfrm>
          </p:grpSpPr>
          <p:sp>
            <p:nvSpPr>
              <p:cNvPr id="299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9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997" name="Group 2996"/>
            <p:cNvGrpSpPr/>
            <p:nvPr/>
          </p:nvGrpSpPr>
          <p:grpSpPr>
            <a:xfrm>
              <a:off x="1770040" y="5030637"/>
              <a:ext cx="76200" cy="48768"/>
              <a:chOff x="1233488" y="2803525"/>
              <a:chExt cx="728663" cy="309563"/>
            </a:xfrm>
          </p:grpSpPr>
          <p:sp>
            <p:nvSpPr>
              <p:cNvPr id="299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9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cxnSp>
        <p:nvCxnSpPr>
          <p:cNvPr id="3000" name="Straight Arrow Connector 2999"/>
          <p:cNvCxnSpPr>
            <a:endCxn id="2172" idx="2"/>
          </p:cNvCxnSpPr>
          <p:nvPr/>
        </p:nvCxnSpPr>
        <p:spPr>
          <a:xfrm>
            <a:off x="2662612" y="1828800"/>
            <a:ext cx="4358300" cy="1308713"/>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001" name="Straight Arrow Connector 3000"/>
          <p:cNvCxnSpPr>
            <a:endCxn id="2363" idx="3"/>
          </p:cNvCxnSpPr>
          <p:nvPr/>
        </p:nvCxnSpPr>
        <p:spPr>
          <a:xfrm flipH="1">
            <a:off x="381000" y="1888206"/>
            <a:ext cx="2209800" cy="403101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002" name="Straight Arrow Connector 3001"/>
          <p:cNvCxnSpPr>
            <a:endCxn id="2455" idx="0"/>
          </p:cNvCxnSpPr>
          <p:nvPr/>
        </p:nvCxnSpPr>
        <p:spPr>
          <a:xfrm flipH="1">
            <a:off x="899160" y="1888206"/>
            <a:ext cx="1859203" cy="3881658"/>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003" name="Straight Arrow Connector 3002"/>
          <p:cNvCxnSpPr>
            <a:endCxn id="2190" idx="0"/>
          </p:cNvCxnSpPr>
          <p:nvPr/>
        </p:nvCxnSpPr>
        <p:spPr>
          <a:xfrm flipH="1">
            <a:off x="1888633" y="1828800"/>
            <a:ext cx="1025859" cy="3427876"/>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004" name="Straight Arrow Connector 3003"/>
          <p:cNvCxnSpPr>
            <a:endCxn id="1269" idx="0"/>
          </p:cNvCxnSpPr>
          <p:nvPr/>
        </p:nvCxnSpPr>
        <p:spPr>
          <a:xfrm>
            <a:off x="2877528" y="1676400"/>
            <a:ext cx="939724" cy="2755011"/>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195" name="Rectangle 4"/>
          <p:cNvSpPr>
            <a:spLocks noChangeArrowheads="1"/>
          </p:cNvSpPr>
          <p:nvPr/>
        </p:nvSpPr>
        <p:spPr bwMode="auto">
          <a:xfrm>
            <a:off x="2499054" y="1676400"/>
            <a:ext cx="762000" cy="304800"/>
          </a:xfrm>
          <a:prstGeom prst="rect">
            <a:avLst/>
          </a:prstGeom>
          <a:solidFill>
            <a:schemeClr val="bg1">
              <a:lumMod val="95000"/>
            </a:schemeClr>
          </a:solidFill>
          <a:ln w="635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000" dirty="0">
                <a:latin typeface="Courier New" pitchFamily="49" charset="0"/>
              </a:rPr>
              <a:t>main</a:t>
            </a:r>
          </a:p>
        </p:txBody>
      </p:sp>
      <p:sp>
        <p:nvSpPr>
          <p:cNvPr id="6199" name="TextBox 6198"/>
          <p:cNvSpPr txBox="1"/>
          <p:nvPr/>
        </p:nvSpPr>
        <p:spPr>
          <a:xfrm>
            <a:off x="194729" y="6019800"/>
            <a:ext cx="321737" cy="369332"/>
          </a:xfrm>
          <a:prstGeom prst="rect">
            <a:avLst/>
          </a:prstGeom>
          <a:noFill/>
        </p:spPr>
        <p:txBody>
          <a:bodyPr wrap="square" rtlCol="0">
            <a:spAutoFit/>
          </a:bodyPr>
          <a:lstStyle/>
          <a:p>
            <a:pPr algn="ctr"/>
            <a:r>
              <a:rPr lang="en-US" dirty="0" smtClean="0"/>
              <a:t>1</a:t>
            </a:r>
            <a:endParaRPr lang="en-US" dirty="0"/>
          </a:p>
        </p:txBody>
      </p:sp>
      <p:sp>
        <p:nvSpPr>
          <p:cNvPr id="6200" name="TextBox 6199"/>
          <p:cNvSpPr txBox="1"/>
          <p:nvPr/>
        </p:nvSpPr>
        <p:spPr>
          <a:xfrm>
            <a:off x="1320012" y="6019800"/>
            <a:ext cx="1123433" cy="369332"/>
          </a:xfrm>
          <a:prstGeom prst="rect">
            <a:avLst/>
          </a:prstGeom>
          <a:noFill/>
        </p:spPr>
        <p:txBody>
          <a:bodyPr wrap="square" rtlCol="0">
            <a:spAutoFit/>
          </a:bodyPr>
          <a:lstStyle/>
          <a:p>
            <a:pPr algn="ctr"/>
            <a:r>
              <a:rPr lang="en-US" dirty="0" smtClean="0"/>
              <a:t>1, 2, &amp; </a:t>
            </a:r>
            <a:r>
              <a:rPr lang="en-US" dirty="0"/>
              <a:t>3</a:t>
            </a:r>
          </a:p>
        </p:txBody>
      </p:sp>
      <p:sp>
        <p:nvSpPr>
          <p:cNvPr id="6201" name="TextBox 6200"/>
          <p:cNvSpPr txBox="1"/>
          <p:nvPr/>
        </p:nvSpPr>
        <p:spPr>
          <a:xfrm>
            <a:off x="2662612" y="6019800"/>
            <a:ext cx="2309279" cy="369332"/>
          </a:xfrm>
          <a:prstGeom prst="rect">
            <a:avLst/>
          </a:prstGeom>
          <a:noFill/>
        </p:spPr>
        <p:txBody>
          <a:bodyPr wrap="square" rtlCol="0">
            <a:spAutoFit/>
          </a:bodyPr>
          <a:lstStyle/>
          <a:p>
            <a:pPr algn="ctr"/>
            <a:r>
              <a:rPr lang="en-US" dirty="0" smtClean="0"/>
              <a:t>1, 2, 3, &amp; 4 deep</a:t>
            </a:r>
            <a:endParaRPr lang="en-US" dirty="0"/>
          </a:p>
        </p:txBody>
      </p:sp>
      <p:sp>
        <p:nvSpPr>
          <p:cNvPr id="6202" name="TextBox 6201"/>
          <p:cNvSpPr txBox="1"/>
          <p:nvPr/>
        </p:nvSpPr>
        <p:spPr>
          <a:xfrm>
            <a:off x="5556250" y="6019800"/>
            <a:ext cx="2818829" cy="369332"/>
          </a:xfrm>
          <a:prstGeom prst="rect">
            <a:avLst/>
          </a:prstGeom>
          <a:noFill/>
        </p:spPr>
        <p:txBody>
          <a:bodyPr wrap="square" rtlCol="0">
            <a:spAutoFit/>
          </a:bodyPr>
          <a:lstStyle/>
          <a:p>
            <a:pPr algn="ctr"/>
            <a:r>
              <a:rPr lang="en-US" dirty="0" smtClean="0"/>
              <a:t>1, 2, 3, 4, &amp; 5 deep</a:t>
            </a:r>
            <a:endParaRPr lang="en-US" dirty="0"/>
          </a:p>
        </p:txBody>
      </p:sp>
      <p:sp>
        <p:nvSpPr>
          <p:cNvPr id="6203" name="TextBox 6202"/>
          <p:cNvSpPr txBox="1"/>
          <p:nvPr/>
        </p:nvSpPr>
        <p:spPr>
          <a:xfrm>
            <a:off x="507999" y="6019800"/>
            <a:ext cx="781092" cy="369332"/>
          </a:xfrm>
          <a:prstGeom prst="rect">
            <a:avLst/>
          </a:prstGeom>
          <a:noFill/>
        </p:spPr>
        <p:txBody>
          <a:bodyPr wrap="square" rtlCol="0">
            <a:spAutoFit/>
          </a:bodyPr>
          <a:lstStyle/>
          <a:p>
            <a:pPr algn="ctr"/>
            <a:r>
              <a:rPr lang="en-US" dirty="0" smtClean="0"/>
              <a:t>1 &amp; 2</a:t>
            </a:r>
            <a:endParaRPr lang="en-US" dirty="0"/>
          </a:p>
        </p:txBody>
      </p:sp>
      <p:sp>
        <p:nvSpPr>
          <p:cNvPr id="2" name="Rectangle 1"/>
          <p:cNvSpPr/>
          <p:nvPr/>
        </p:nvSpPr>
        <p:spPr>
          <a:xfrm rot="19868560">
            <a:off x="186007" y="2312387"/>
            <a:ext cx="8750985" cy="2585323"/>
          </a:xfrm>
          <a:prstGeom prst="rect">
            <a:avLst/>
          </a:prstGeom>
          <a:noFill/>
          <a:ln>
            <a:noFill/>
          </a:ln>
        </p:spPr>
        <p:txBody>
          <a:bodyPr wrap="none" lIns="91440" tIns="45720" rIns="91440" bIns="45720">
            <a:spAutoFit/>
          </a:bodyPr>
          <a:lstStyle/>
          <a:p>
            <a:pPr algn="ctr"/>
            <a:r>
              <a:rPr lang="en-US" sz="5400" b="1" cap="none" spc="0" dirty="0" smtClean="0">
                <a:ln w="19050">
                  <a:solidFill>
                    <a:schemeClr val="tx2">
                      <a:tint val="1000"/>
                    </a:schemeClr>
                  </a:solidFill>
                  <a:prstDash val="solid"/>
                </a:ln>
                <a:solidFill>
                  <a:schemeClr val="accent3"/>
                </a:solidFill>
                <a:effectLst>
                  <a:outerShdw blurRad="50000" dist="50800" dir="7500000" algn="tl">
                    <a:srgbClr val="000000">
                      <a:shade val="5000"/>
                      <a:alpha val="35000"/>
                    </a:srgbClr>
                  </a:outerShdw>
                </a:effectLst>
              </a:rPr>
              <a:t>Less Regular;</a:t>
            </a:r>
          </a:p>
          <a:p>
            <a:pPr algn="ctr"/>
            <a:r>
              <a:rPr lang="en-US" sz="5400" b="1" cap="none" spc="0" dirty="0" smtClean="0">
                <a:ln w="19050">
                  <a:solidFill>
                    <a:schemeClr val="tx2">
                      <a:tint val="1000"/>
                    </a:schemeClr>
                  </a:solidFill>
                  <a:prstDash val="solid"/>
                </a:ln>
                <a:solidFill>
                  <a:schemeClr val="accent3"/>
                </a:solidFill>
                <a:effectLst>
                  <a:outerShdw blurRad="50000" dist="50800" dir="7500000" algn="tl">
                    <a:srgbClr val="000000">
                      <a:shade val="5000"/>
                      <a:alpha val="35000"/>
                    </a:srgbClr>
                  </a:outerShdw>
                </a:effectLst>
              </a:rPr>
              <a:t>Harder </a:t>
            </a:r>
            <a:r>
              <a:rPr lang="en-US" sz="5400" b="1" dirty="0">
                <a:ln w="19050">
                  <a:solidFill>
                    <a:schemeClr val="tx2">
                      <a:tint val="1000"/>
                    </a:schemeClr>
                  </a:solidFill>
                  <a:prstDash val="solid"/>
                </a:ln>
                <a:solidFill>
                  <a:schemeClr val="accent3"/>
                </a:solidFill>
                <a:effectLst>
                  <a:outerShdw blurRad="50000" dist="50800" dir="7500000" algn="tl">
                    <a:srgbClr val="000000">
                      <a:shade val="5000"/>
                      <a:alpha val="35000"/>
                    </a:srgbClr>
                  </a:outerShdw>
                </a:effectLst>
              </a:rPr>
              <a:t>T</a:t>
            </a:r>
            <a:r>
              <a:rPr lang="en-US" sz="5400" b="1" cap="none" spc="0" dirty="0" smtClean="0">
                <a:ln w="19050">
                  <a:solidFill>
                    <a:schemeClr val="tx2">
                      <a:tint val="1000"/>
                    </a:schemeClr>
                  </a:solidFill>
                  <a:prstDash val="solid"/>
                </a:ln>
                <a:solidFill>
                  <a:schemeClr val="accent3"/>
                </a:solidFill>
                <a:effectLst>
                  <a:outerShdw blurRad="50000" dist="50800" dir="7500000" algn="tl">
                    <a:srgbClr val="000000">
                      <a:shade val="5000"/>
                      <a:alpha val="35000"/>
                    </a:srgbClr>
                  </a:outerShdw>
                </a:effectLst>
              </a:rPr>
              <a:t>o Understand;</a:t>
            </a:r>
          </a:p>
          <a:p>
            <a:pPr algn="ctr"/>
            <a:r>
              <a:rPr lang="en-US" sz="5400" b="1" dirty="0" smtClean="0">
                <a:ln w="19050">
                  <a:solidFill>
                    <a:schemeClr val="tx2">
                      <a:tint val="1000"/>
                    </a:schemeClr>
                  </a:solidFill>
                  <a:prstDash val="solid"/>
                </a:ln>
                <a:solidFill>
                  <a:schemeClr val="accent3"/>
                </a:solidFill>
                <a:effectLst>
                  <a:outerShdw blurRad="50000" dist="50800" dir="7500000" algn="tl">
                    <a:srgbClr val="000000">
                      <a:shade val="5000"/>
                      <a:alpha val="35000"/>
                    </a:srgbClr>
                  </a:outerShdw>
                </a:effectLst>
              </a:rPr>
              <a:t>Less Conducive To Reuse</a:t>
            </a:r>
            <a:endParaRPr lang="en-US" sz="5400" b="1" cap="none" spc="0" dirty="0">
              <a:ln w="19050">
                <a:solidFill>
                  <a:schemeClr val="tx2">
                    <a:tint val="1000"/>
                  </a:schemeClr>
                </a:solidFill>
                <a:prstDash val="solid"/>
              </a:ln>
              <a:solidFill>
                <a:schemeClr val="accent3"/>
              </a:solidFill>
              <a:effectLst>
                <a:outerShdw blurRad="50000" dist="50800" dir="7500000" algn="tl">
                  <a:srgbClr val="000000">
                    <a:shade val="5000"/>
                    <a:alpha val="35000"/>
                  </a:srgbClr>
                </a:outerShdw>
              </a:effectLst>
            </a:endParaRPr>
          </a:p>
        </p:txBody>
      </p:sp>
      <p:grpSp>
        <p:nvGrpSpPr>
          <p:cNvPr id="1688" name="Group 1687"/>
          <p:cNvGrpSpPr/>
          <p:nvPr/>
        </p:nvGrpSpPr>
        <p:grpSpPr>
          <a:xfrm>
            <a:off x="2057400" y="1526501"/>
            <a:ext cx="5029200" cy="5029200"/>
            <a:chOff x="2057400" y="1526501"/>
            <a:chExt cx="5029200" cy="5029200"/>
          </a:xfrm>
        </p:grpSpPr>
        <p:sp>
          <p:nvSpPr>
            <p:cNvPr id="1689" name="Oval 1688"/>
            <p:cNvSpPr/>
            <p:nvPr/>
          </p:nvSpPr>
          <p:spPr>
            <a:xfrm>
              <a:off x="2057400" y="1526501"/>
              <a:ext cx="5029200" cy="5029200"/>
            </a:xfrm>
            <a:prstGeom prst="ellipse">
              <a:avLst/>
            </a:prstGeom>
            <a:noFill/>
            <a:ln w="2540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1690" name="Straight Connector 1689"/>
            <p:cNvCxnSpPr>
              <a:stCxn id="1689" idx="3"/>
              <a:endCxn id="1689" idx="7"/>
            </p:cNvCxnSpPr>
            <p:nvPr/>
          </p:nvCxnSpPr>
          <p:spPr>
            <a:xfrm flipV="1">
              <a:off x="2793909" y="2263010"/>
              <a:ext cx="3556182" cy="3556182"/>
            </a:xfrm>
            <a:prstGeom prst="line">
              <a:avLst/>
            </a:prstGeom>
            <a:ln w="2540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692"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Uniform Depth of Physical Aggregation</a:t>
            </a:r>
            <a:endParaRPr lang="en-US" sz="4000" dirty="0" smtClean="0"/>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195</a:t>
            </a:fld>
            <a:endParaRPr lang="en-US"/>
          </a:p>
        </p:txBody>
      </p:sp>
    </p:spTree>
    <p:extLst>
      <p:ext uri="{BB962C8B-B14F-4D97-AF65-F5344CB8AC3E}">
        <p14:creationId xmlns:p14="http://schemas.microsoft.com/office/powerpoint/2010/main" val="3378997320"/>
      </p:ext>
    </p:extLst>
  </p:cSld>
  <p:clrMapOvr>
    <a:masterClrMapping/>
  </p:clrMapOvr>
  <p:timing>
    <p:tnLst>
      <p:par>
        <p:cTn id="1" dur="indefinite" restart="never" nodeType="tmRoot"/>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Uniform Depth of Physical Aggregation</a:t>
            </a:r>
            <a:endParaRPr lang="en-US" sz="4000" dirty="0" smtClean="0"/>
          </a:p>
        </p:txBody>
      </p:sp>
      <p:sp>
        <p:nvSpPr>
          <p:cNvPr id="16" name="Content Placeholder 2"/>
          <p:cNvSpPr>
            <a:spLocks noGrp="1"/>
          </p:cNvSpPr>
          <p:nvPr>
            <p:ph idx="1"/>
          </p:nvPr>
        </p:nvSpPr>
        <p:spPr>
          <a:xfrm>
            <a:off x="463618" y="1605463"/>
            <a:ext cx="8229600" cy="4525963"/>
          </a:xfrm>
        </p:spPr>
        <p:txBody>
          <a:bodyPr/>
          <a:lstStyle/>
          <a:p>
            <a:pPr marL="0" indent="0">
              <a:buNone/>
            </a:pPr>
            <a:endParaRPr lang="en-US" dirty="0" smtClean="0"/>
          </a:p>
          <a:p>
            <a:pPr marL="0" indent="0">
              <a:buNone/>
            </a:pPr>
            <a:endParaRPr lang="en-US" dirty="0"/>
          </a:p>
        </p:txBody>
      </p:sp>
      <p:grpSp>
        <p:nvGrpSpPr>
          <p:cNvPr id="26" name="Group 25"/>
          <p:cNvGrpSpPr/>
          <p:nvPr/>
        </p:nvGrpSpPr>
        <p:grpSpPr>
          <a:xfrm>
            <a:off x="873991" y="5894832"/>
            <a:ext cx="76200" cy="48768"/>
            <a:chOff x="1233488" y="2803525"/>
            <a:chExt cx="728663" cy="309563"/>
          </a:xfrm>
        </p:grpSpPr>
        <p:sp>
          <p:nvSpPr>
            <p:cNvPr id="2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 name="Group 3"/>
          <p:cNvGrpSpPr/>
          <p:nvPr/>
        </p:nvGrpSpPr>
        <p:grpSpPr>
          <a:xfrm>
            <a:off x="2122607" y="5760720"/>
            <a:ext cx="274320" cy="182880"/>
            <a:chOff x="3330321" y="3388614"/>
            <a:chExt cx="274320" cy="182880"/>
          </a:xfrm>
        </p:grpSpPr>
        <p:grpSp>
          <p:nvGrpSpPr>
            <p:cNvPr id="29" name="Group 28"/>
            <p:cNvGrpSpPr/>
            <p:nvPr/>
          </p:nvGrpSpPr>
          <p:grpSpPr>
            <a:xfrm>
              <a:off x="3352800" y="3505201"/>
              <a:ext cx="76200" cy="48768"/>
              <a:chOff x="1233488" y="2803525"/>
              <a:chExt cx="728663" cy="309563"/>
            </a:xfrm>
          </p:grpSpPr>
          <p:sp>
            <p:nvSpPr>
              <p:cNvPr id="3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5" name="Group 34"/>
            <p:cNvGrpSpPr/>
            <p:nvPr/>
          </p:nvGrpSpPr>
          <p:grpSpPr>
            <a:xfrm>
              <a:off x="3429000" y="3505200"/>
              <a:ext cx="76200" cy="48768"/>
              <a:chOff x="1233488" y="2803525"/>
              <a:chExt cx="728663" cy="309563"/>
            </a:xfrm>
          </p:grpSpPr>
          <p:sp>
            <p:nvSpPr>
              <p:cNvPr id="3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9" name="Group 38"/>
            <p:cNvGrpSpPr/>
            <p:nvPr/>
          </p:nvGrpSpPr>
          <p:grpSpPr>
            <a:xfrm>
              <a:off x="3429000" y="3406902"/>
              <a:ext cx="76200" cy="48768"/>
              <a:chOff x="1233488" y="2803525"/>
              <a:chExt cx="728663" cy="309563"/>
            </a:xfrm>
          </p:grpSpPr>
          <p:sp>
            <p:nvSpPr>
              <p:cNvPr id="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2" name="Group 41"/>
            <p:cNvGrpSpPr/>
            <p:nvPr/>
          </p:nvGrpSpPr>
          <p:grpSpPr>
            <a:xfrm>
              <a:off x="3505200" y="3505200"/>
              <a:ext cx="76200" cy="48768"/>
              <a:chOff x="1233488" y="2803525"/>
              <a:chExt cx="728663" cy="309563"/>
            </a:xfrm>
          </p:grpSpPr>
          <p:sp>
            <p:nvSpPr>
              <p:cNvPr id="4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7" name="Group 46"/>
            <p:cNvGrpSpPr/>
            <p:nvPr/>
          </p:nvGrpSpPr>
          <p:grpSpPr>
            <a:xfrm>
              <a:off x="3390896" y="3456432"/>
              <a:ext cx="76200" cy="48768"/>
              <a:chOff x="1233488" y="2803525"/>
              <a:chExt cx="728663" cy="309563"/>
            </a:xfrm>
          </p:grpSpPr>
          <p:sp>
            <p:nvSpPr>
              <p:cNvPr id="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0" name="Group 49"/>
            <p:cNvGrpSpPr/>
            <p:nvPr/>
          </p:nvGrpSpPr>
          <p:grpSpPr>
            <a:xfrm>
              <a:off x="3467096" y="3456432"/>
              <a:ext cx="76200" cy="48768"/>
              <a:chOff x="1233488" y="2803525"/>
              <a:chExt cx="728663" cy="309563"/>
            </a:xfrm>
          </p:grpSpPr>
          <p:sp>
            <p:nvSpPr>
              <p:cNvPr id="5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53" name="Rectangle 52"/>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ctangle 53"/>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 name="Group 4"/>
          <p:cNvGrpSpPr/>
          <p:nvPr/>
        </p:nvGrpSpPr>
        <p:grpSpPr>
          <a:xfrm>
            <a:off x="3569343" y="5327523"/>
            <a:ext cx="877824" cy="603504"/>
            <a:chOff x="3110587" y="3084195"/>
            <a:chExt cx="877824" cy="603504"/>
          </a:xfrm>
        </p:grpSpPr>
        <p:sp>
          <p:nvSpPr>
            <p:cNvPr id="3" name="Rectangle 2"/>
            <p:cNvSpPr/>
            <p:nvPr/>
          </p:nvSpPr>
          <p:spPr>
            <a:xfrm>
              <a:off x="3127248" y="3099435"/>
              <a:ext cx="844678" cy="56692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5" name="Group 54"/>
            <p:cNvGrpSpPr/>
            <p:nvPr/>
          </p:nvGrpSpPr>
          <p:grpSpPr>
            <a:xfrm>
              <a:off x="3139440" y="3474720"/>
              <a:ext cx="274320" cy="182880"/>
              <a:chOff x="3330321" y="3388614"/>
              <a:chExt cx="274320" cy="182880"/>
            </a:xfrm>
          </p:grpSpPr>
          <p:grpSp>
            <p:nvGrpSpPr>
              <p:cNvPr id="56" name="Group 55"/>
              <p:cNvGrpSpPr/>
              <p:nvPr/>
            </p:nvGrpSpPr>
            <p:grpSpPr>
              <a:xfrm>
                <a:off x="3352800" y="3505201"/>
                <a:ext cx="76200" cy="48768"/>
                <a:chOff x="1233488" y="2803525"/>
                <a:chExt cx="728663" cy="309563"/>
              </a:xfrm>
            </p:grpSpPr>
            <p:sp>
              <p:nvSpPr>
                <p:cNvPr id="7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7" name="Group 56"/>
              <p:cNvGrpSpPr/>
              <p:nvPr/>
            </p:nvGrpSpPr>
            <p:grpSpPr>
              <a:xfrm>
                <a:off x="3429000" y="3505200"/>
                <a:ext cx="76200" cy="48768"/>
                <a:chOff x="1233488" y="2803525"/>
                <a:chExt cx="728663" cy="309563"/>
              </a:xfrm>
            </p:grpSpPr>
            <p:sp>
              <p:nvSpPr>
                <p:cNvPr id="7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8" name="Group 57"/>
              <p:cNvGrpSpPr/>
              <p:nvPr/>
            </p:nvGrpSpPr>
            <p:grpSpPr>
              <a:xfrm>
                <a:off x="3429000" y="3406902"/>
                <a:ext cx="76200" cy="48768"/>
                <a:chOff x="1233488" y="2803525"/>
                <a:chExt cx="728663" cy="309563"/>
              </a:xfrm>
            </p:grpSpPr>
            <p:sp>
              <p:nvSpPr>
                <p:cNvPr id="7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9" name="Group 58"/>
              <p:cNvGrpSpPr/>
              <p:nvPr/>
            </p:nvGrpSpPr>
            <p:grpSpPr>
              <a:xfrm>
                <a:off x="3505200" y="3505200"/>
                <a:ext cx="76200" cy="48768"/>
                <a:chOff x="1233488" y="2803525"/>
                <a:chExt cx="728663" cy="309563"/>
              </a:xfrm>
            </p:grpSpPr>
            <p:sp>
              <p:nvSpPr>
                <p:cNvPr id="7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0" name="Group 59"/>
              <p:cNvGrpSpPr/>
              <p:nvPr/>
            </p:nvGrpSpPr>
            <p:grpSpPr>
              <a:xfrm>
                <a:off x="3390896" y="3456432"/>
                <a:ext cx="76200" cy="48768"/>
                <a:chOff x="1233488" y="2803525"/>
                <a:chExt cx="728663" cy="309563"/>
              </a:xfrm>
            </p:grpSpPr>
            <p:sp>
              <p:nvSpPr>
                <p:cNvPr id="6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1" name="Group 60"/>
              <p:cNvGrpSpPr/>
              <p:nvPr/>
            </p:nvGrpSpPr>
            <p:grpSpPr>
              <a:xfrm>
                <a:off x="3467096" y="3456432"/>
                <a:ext cx="76200" cy="48768"/>
                <a:chOff x="1233488" y="2803525"/>
                <a:chExt cx="728663" cy="309563"/>
              </a:xfrm>
            </p:grpSpPr>
            <p:sp>
              <p:nvSpPr>
                <p:cNvPr id="6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62" name="Rectangle 61"/>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Rectangle 65"/>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9" name="Group 78"/>
            <p:cNvGrpSpPr/>
            <p:nvPr/>
          </p:nvGrpSpPr>
          <p:grpSpPr>
            <a:xfrm>
              <a:off x="3414038" y="3474720"/>
              <a:ext cx="274320" cy="182880"/>
              <a:chOff x="3330321" y="3388614"/>
              <a:chExt cx="274320" cy="182880"/>
            </a:xfrm>
          </p:grpSpPr>
          <p:grpSp>
            <p:nvGrpSpPr>
              <p:cNvPr id="80" name="Group 79"/>
              <p:cNvGrpSpPr/>
              <p:nvPr/>
            </p:nvGrpSpPr>
            <p:grpSpPr>
              <a:xfrm>
                <a:off x="3352800" y="3505201"/>
                <a:ext cx="76200" cy="48768"/>
                <a:chOff x="1233488" y="2803525"/>
                <a:chExt cx="728663" cy="309563"/>
              </a:xfrm>
            </p:grpSpPr>
            <p:sp>
              <p:nvSpPr>
                <p:cNvPr id="9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1" name="Group 80"/>
              <p:cNvGrpSpPr/>
              <p:nvPr/>
            </p:nvGrpSpPr>
            <p:grpSpPr>
              <a:xfrm>
                <a:off x="3429000" y="3505200"/>
                <a:ext cx="76200" cy="48768"/>
                <a:chOff x="1233488" y="2803525"/>
                <a:chExt cx="728663" cy="309563"/>
              </a:xfrm>
            </p:grpSpPr>
            <p:sp>
              <p:nvSpPr>
                <p:cNvPr id="9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2" name="Group 81"/>
              <p:cNvGrpSpPr/>
              <p:nvPr/>
            </p:nvGrpSpPr>
            <p:grpSpPr>
              <a:xfrm>
                <a:off x="3429000" y="3406902"/>
                <a:ext cx="76200" cy="48768"/>
                <a:chOff x="1233488" y="2803525"/>
                <a:chExt cx="728663" cy="309563"/>
              </a:xfrm>
            </p:grpSpPr>
            <p:sp>
              <p:nvSpPr>
                <p:cNvPr id="9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3" name="Group 82"/>
              <p:cNvGrpSpPr/>
              <p:nvPr/>
            </p:nvGrpSpPr>
            <p:grpSpPr>
              <a:xfrm>
                <a:off x="3505200" y="3505200"/>
                <a:ext cx="76200" cy="48768"/>
                <a:chOff x="1233488" y="2803525"/>
                <a:chExt cx="728663" cy="309563"/>
              </a:xfrm>
            </p:grpSpPr>
            <p:sp>
              <p:nvSpPr>
                <p:cNvPr id="9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4" name="Group 83"/>
              <p:cNvGrpSpPr/>
              <p:nvPr/>
            </p:nvGrpSpPr>
            <p:grpSpPr>
              <a:xfrm>
                <a:off x="3390896" y="3456432"/>
                <a:ext cx="76200" cy="48768"/>
                <a:chOff x="1233488" y="2803525"/>
                <a:chExt cx="728663" cy="309563"/>
              </a:xfrm>
            </p:grpSpPr>
            <p:sp>
              <p:nvSpPr>
                <p:cNvPr id="9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5" name="Group 84"/>
              <p:cNvGrpSpPr/>
              <p:nvPr/>
            </p:nvGrpSpPr>
            <p:grpSpPr>
              <a:xfrm>
                <a:off x="3467096" y="3456432"/>
                <a:ext cx="76200" cy="48768"/>
                <a:chOff x="1233488" y="2803525"/>
                <a:chExt cx="728663" cy="309563"/>
              </a:xfrm>
            </p:grpSpPr>
            <p:sp>
              <p:nvSpPr>
                <p:cNvPr id="8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6" name="Rectangle 85"/>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Rectangle 86"/>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0" name="Group 99"/>
            <p:cNvGrpSpPr/>
            <p:nvPr/>
          </p:nvGrpSpPr>
          <p:grpSpPr>
            <a:xfrm>
              <a:off x="3688080" y="3474720"/>
              <a:ext cx="274320" cy="182880"/>
              <a:chOff x="3330321" y="3388614"/>
              <a:chExt cx="274320" cy="182880"/>
            </a:xfrm>
          </p:grpSpPr>
          <p:grpSp>
            <p:nvGrpSpPr>
              <p:cNvPr id="101" name="Group 100"/>
              <p:cNvGrpSpPr/>
              <p:nvPr/>
            </p:nvGrpSpPr>
            <p:grpSpPr>
              <a:xfrm>
                <a:off x="3352800" y="3505201"/>
                <a:ext cx="76200" cy="48768"/>
                <a:chOff x="1233488" y="2803525"/>
                <a:chExt cx="728663" cy="309563"/>
              </a:xfrm>
            </p:grpSpPr>
            <p:sp>
              <p:nvSpPr>
                <p:cNvPr id="11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2" name="Group 101"/>
              <p:cNvGrpSpPr/>
              <p:nvPr/>
            </p:nvGrpSpPr>
            <p:grpSpPr>
              <a:xfrm>
                <a:off x="3429000" y="3505200"/>
                <a:ext cx="76200" cy="48768"/>
                <a:chOff x="1233488" y="2803525"/>
                <a:chExt cx="728663" cy="309563"/>
              </a:xfrm>
            </p:grpSpPr>
            <p:sp>
              <p:nvSpPr>
                <p:cNvPr id="11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3" name="Group 102"/>
              <p:cNvGrpSpPr/>
              <p:nvPr/>
            </p:nvGrpSpPr>
            <p:grpSpPr>
              <a:xfrm>
                <a:off x="3429000" y="3406902"/>
                <a:ext cx="76200" cy="48768"/>
                <a:chOff x="1233488" y="2803525"/>
                <a:chExt cx="728663" cy="309563"/>
              </a:xfrm>
            </p:grpSpPr>
            <p:sp>
              <p:nvSpPr>
                <p:cNvPr id="11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4" name="Group 103"/>
              <p:cNvGrpSpPr/>
              <p:nvPr/>
            </p:nvGrpSpPr>
            <p:grpSpPr>
              <a:xfrm>
                <a:off x="3505200" y="3505200"/>
                <a:ext cx="76200" cy="48768"/>
                <a:chOff x="1233488" y="2803525"/>
                <a:chExt cx="728663" cy="309563"/>
              </a:xfrm>
            </p:grpSpPr>
            <p:sp>
              <p:nvSpPr>
                <p:cNvPr id="11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5" name="Group 104"/>
              <p:cNvGrpSpPr/>
              <p:nvPr/>
            </p:nvGrpSpPr>
            <p:grpSpPr>
              <a:xfrm>
                <a:off x="3390896" y="3456432"/>
                <a:ext cx="76200" cy="48768"/>
                <a:chOff x="1233488" y="2803525"/>
                <a:chExt cx="728663" cy="309563"/>
              </a:xfrm>
            </p:grpSpPr>
            <p:sp>
              <p:nvSpPr>
                <p:cNvPr id="11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6" name="Group 105"/>
              <p:cNvGrpSpPr/>
              <p:nvPr/>
            </p:nvGrpSpPr>
            <p:grpSpPr>
              <a:xfrm>
                <a:off x="3467096" y="3456432"/>
                <a:ext cx="76200" cy="48768"/>
                <a:chOff x="1233488" y="2803525"/>
                <a:chExt cx="728663" cy="309563"/>
              </a:xfrm>
            </p:grpSpPr>
            <p:sp>
              <p:nvSpPr>
                <p:cNvPr id="10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07" name="Rectangle 106"/>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 name="Rectangle 107"/>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42" name="Group 141"/>
            <p:cNvGrpSpPr/>
            <p:nvPr/>
          </p:nvGrpSpPr>
          <p:grpSpPr>
            <a:xfrm>
              <a:off x="3415943" y="3108960"/>
              <a:ext cx="274320" cy="182880"/>
              <a:chOff x="3330321" y="3388614"/>
              <a:chExt cx="274320" cy="182880"/>
            </a:xfrm>
          </p:grpSpPr>
          <p:grpSp>
            <p:nvGrpSpPr>
              <p:cNvPr id="143" name="Group 142"/>
              <p:cNvGrpSpPr/>
              <p:nvPr/>
            </p:nvGrpSpPr>
            <p:grpSpPr>
              <a:xfrm>
                <a:off x="3352800" y="3505201"/>
                <a:ext cx="76200" cy="48768"/>
                <a:chOff x="1233488" y="2803525"/>
                <a:chExt cx="728663" cy="309563"/>
              </a:xfrm>
            </p:grpSpPr>
            <p:sp>
              <p:nvSpPr>
                <p:cNvPr id="16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4" name="Group 143"/>
              <p:cNvGrpSpPr/>
              <p:nvPr/>
            </p:nvGrpSpPr>
            <p:grpSpPr>
              <a:xfrm>
                <a:off x="3429000" y="3505200"/>
                <a:ext cx="76200" cy="48768"/>
                <a:chOff x="1233488" y="2803525"/>
                <a:chExt cx="728663" cy="309563"/>
              </a:xfrm>
            </p:grpSpPr>
            <p:sp>
              <p:nvSpPr>
                <p:cNvPr id="15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5" name="Group 144"/>
              <p:cNvGrpSpPr/>
              <p:nvPr/>
            </p:nvGrpSpPr>
            <p:grpSpPr>
              <a:xfrm>
                <a:off x="3429000" y="3406902"/>
                <a:ext cx="76200" cy="48768"/>
                <a:chOff x="1233488" y="2803525"/>
                <a:chExt cx="728663" cy="309563"/>
              </a:xfrm>
            </p:grpSpPr>
            <p:sp>
              <p:nvSpPr>
                <p:cNvPr id="15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6" name="Group 145"/>
              <p:cNvGrpSpPr/>
              <p:nvPr/>
            </p:nvGrpSpPr>
            <p:grpSpPr>
              <a:xfrm>
                <a:off x="3505200" y="3505200"/>
                <a:ext cx="76200" cy="48768"/>
                <a:chOff x="1233488" y="2803525"/>
                <a:chExt cx="728663" cy="309563"/>
              </a:xfrm>
            </p:grpSpPr>
            <p:sp>
              <p:nvSpPr>
                <p:cNvPr id="15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7" name="Group 146"/>
              <p:cNvGrpSpPr/>
              <p:nvPr/>
            </p:nvGrpSpPr>
            <p:grpSpPr>
              <a:xfrm>
                <a:off x="3390896" y="3456432"/>
                <a:ext cx="76200" cy="48768"/>
                <a:chOff x="1233488" y="2803525"/>
                <a:chExt cx="728663" cy="309563"/>
              </a:xfrm>
            </p:grpSpPr>
            <p:sp>
              <p:nvSpPr>
                <p:cNvPr id="15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8" name="Group 147"/>
              <p:cNvGrpSpPr/>
              <p:nvPr/>
            </p:nvGrpSpPr>
            <p:grpSpPr>
              <a:xfrm>
                <a:off x="3467096" y="3456432"/>
                <a:ext cx="76200" cy="48768"/>
                <a:chOff x="1233488" y="2803525"/>
                <a:chExt cx="728663" cy="309563"/>
              </a:xfrm>
            </p:grpSpPr>
            <p:sp>
              <p:nvSpPr>
                <p:cNvPr id="15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49" name="Rectangle 148"/>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 name="Rectangle 149"/>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47" name="Group 246"/>
            <p:cNvGrpSpPr/>
            <p:nvPr/>
          </p:nvGrpSpPr>
          <p:grpSpPr>
            <a:xfrm>
              <a:off x="3274695" y="3291840"/>
              <a:ext cx="274320" cy="182880"/>
              <a:chOff x="3330321" y="3388614"/>
              <a:chExt cx="274320" cy="182880"/>
            </a:xfrm>
          </p:grpSpPr>
          <p:grpSp>
            <p:nvGrpSpPr>
              <p:cNvPr id="248" name="Group 247"/>
              <p:cNvGrpSpPr/>
              <p:nvPr/>
            </p:nvGrpSpPr>
            <p:grpSpPr>
              <a:xfrm>
                <a:off x="3352800" y="3505201"/>
                <a:ext cx="76200" cy="48768"/>
                <a:chOff x="1233488" y="2803525"/>
                <a:chExt cx="728663" cy="309563"/>
              </a:xfrm>
            </p:grpSpPr>
            <p:sp>
              <p:nvSpPr>
                <p:cNvPr id="26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9" name="Group 248"/>
              <p:cNvGrpSpPr/>
              <p:nvPr/>
            </p:nvGrpSpPr>
            <p:grpSpPr>
              <a:xfrm>
                <a:off x="3429000" y="3505200"/>
                <a:ext cx="76200" cy="48768"/>
                <a:chOff x="1233488" y="2803525"/>
                <a:chExt cx="728663" cy="309563"/>
              </a:xfrm>
            </p:grpSpPr>
            <p:sp>
              <p:nvSpPr>
                <p:cNvPr id="26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0" name="Group 249"/>
              <p:cNvGrpSpPr/>
              <p:nvPr/>
            </p:nvGrpSpPr>
            <p:grpSpPr>
              <a:xfrm>
                <a:off x="3429000" y="3406902"/>
                <a:ext cx="76200" cy="48768"/>
                <a:chOff x="1233488" y="2803525"/>
                <a:chExt cx="728663" cy="309563"/>
              </a:xfrm>
            </p:grpSpPr>
            <p:sp>
              <p:nvSpPr>
                <p:cNvPr id="26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1" name="Group 250"/>
              <p:cNvGrpSpPr/>
              <p:nvPr/>
            </p:nvGrpSpPr>
            <p:grpSpPr>
              <a:xfrm>
                <a:off x="3505200" y="3505200"/>
                <a:ext cx="76200" cy="48768"/>
                <a:chOff x="1233488" y="2803525"/>
                <a:chExt cx="728663" cy="309563"/>
              </a:xfrm>
            </p:grpSpPr>
            <p:sp>
              <p:nvSpPr>
                <p:cNvPr id="2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2" name="Group 251"/>
              <p:cNvGrpSpPr/>
              <p:nvPr/>
            </p:nvGrpSpPr>
            <p:grpSpPr>
              <a:xfrm>
                <a:off x="3390896" y="3456432"/>
                <a:ext cx="76200" cy="48768"/>
                <a:chOff x="1233488" y="2803525"/>
                <a:chExt cx="728663" cy="309563"/>
              </a:xfrm>
            </p:grpSpPr>
            <p:sp>
              <p:nvSpPr>
                <p:cNvPr id="25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3" name="Group 252"/>
              <p:cNvGrpSpPr/>
              <p:nvPr/>
            </p:nvGrpSpPr>
            <p:grpSpPr>
              <a:xfrm>
                <a:off x="3467096" y="3456432"/>
                <a:ext cx="76200" cy="48768"/>
                <a:chOff x="1233488" y="2803525"/>
                <a:chExt cx="728663" cy="309563"/>
              </a:xfrm>
            </p:grpSpPr>
            <p:sp>
              <p:nvSpPr>
                <p:cNvPr id="25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54" name="Rectangle 253"/>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5" name="Rectangle 254"/>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68" name="Group 267"/>
            <p:cNvGrpSpPr/>
            <p:nvPr/>
          </p:nvGrpSpPr>
          <p:grpSpPr>
            <a:xfrm>
              <a:off x="3548737" y="3291840"/>
              <a:ext cx="274320" cy="182880"/>
              <a:chOff x="3330321" y="3388614"/>
              <a:chExt cx="274320" cy="182880"/>
            </a:xfrm>
          </p:grpSpPr>
          <p:grpSp>
            <p:nvGrpSpPr>
              <p:cNvPr id="269" name="Group 268"/>
              <p:cNvGrpSpPr/>
              <p:nvPr/>
            </p:nvGrpSpPr>
            <p:grpSpPr>
              <a:xfrm>
                <a:off x="3352800" y="3505201"/>
                <a:ext cx="76200" cy="48768"/>
                <a:chOff x="1233488" y="2803525"/>
                <a:chExt cx="728663" cy="309563"/>
              </a:xfrm>
            </p:grpSpPr>
            <p:sp>
              <p:nvSpPr>
                <p:cNvPr id="28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0" name="Group 269"/>
              <p:cNvGrpSpPr/>
              <p:nvPr/>
            </p:nvGrpSpPr>
            <p:grpSpPr>
              <a:xfrm>
                <a:off x="3429000" y="3505200"/>
                <a:ext cx="76200" cy="48768"/>
                <a:chOff x="1233488" y="2803525"/>
                <a:chExt cx="728663" cy="309563"/>
              </a:xfrm>
            </p:grpSpPr>
            <p:sp>
              <p:nvSpPr>
                <p:cNvPr id="28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1" name="Group 270"/>
              <p:cNvGrpSpPr/>
              <p:nvPr/>
            </p:nvGrpSpPr>
            <p:grpSpPr>
              <a:xfrm>
                <a:off x="3429000" y="3406902"/>
                <a:ext cx="76200" cy="48768"/>
                <a:chOff x="1233488" y="2803525"/>
                <a:chExt cx="728663" cy="309563"/>
              </a:xfrm>
            </p:grpSpPr>
            <p:sp>
              <p:nvSpPr>
                <p:cNvPr id="28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2" name="Group 271"/>
              <p:cNvGrpSpPr/>
              <p:nvPr/>
            </p:nvGrpSpPr>
            <p:grpSpPr>
              <a:xfrm>
                <a:off x="3505200" y="3505200"/>
                <a:ext cx="76200" cy="48768"/>
                <a:chOff x="1233488" y="2803525"/>
                <a:chExt cx="728663" cy="309563"/>
              </a:xfrm>
            </p:grpSpPr>
            <p:sp>
              <p:nvSpPr>
                <p:cNvPr id="28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3" name="Group 272"/>
              <p:cNvGrpSpPr/>
              <p:nvPr/>
            </p:nvGrpSpPr>
            <p:grpSpPr>
              <a:xfrm>
                <a:off x="3390896" y="3456432"/>
                <a:ext cx="76200" cy="48768"/>
                <a:chOff x="1233488" y="2803525"/>
                <a:chExt cx="728663" cy="309563"/>
              </a:xfrm>
            </p:grpSpPr>
            <p:sp>
              <p:nvSpPr>
                <p:cNvPr id="27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4" name="Group 273"/>
              <p:cNvGrpSpPr/>
              <p:nvPr/>
            </p:nvGrpSpPr>
            <p:grpSpPr>
              <a:xfrm>
                <a:off x="3467096" y="3456432"/>
                <a:ext cx="76200" cy="48768"/>
                <a:chOff x="1233488" y="2803525"/>
                <a:chExt cx="728663" cy="309563"/>
              </a:xfrm>
            </p:grpSpPr>
            <p:sp>
              <p:nvSpPr>
                <p:cNvPr id="27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75" name="Rectangle 274"/>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6" name="Rectangle 275"/>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89" name="Rectangle 288"/>
            <p:cNvSpPr/>
            <p:nvPr/>
          </p:nvSpPr>
          <p:spPr>
            <a:xfrm>
              <a:off x="3110587" y="3084195"/>
              <a:ext cx="877824" cy="60350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0" name="Rectangle 289"/>
            <p:cNvSpPr/>
            <p:nvPr/>
          </p:nvSpPr>
          <p:spPr>
            <a:xfrm>
              <a:off x="3119629" y="3092201"/>
              <a:ext cx="859536" cy="58521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1515" name="TextBox 21514"/>
          <p:cNvSpPr txBox="1"/>
          <p:nvPr/>
        </p:nvSpPr>
        <p:spPr>
          <a:xfrm>
            <a:off x="193959" y="6019800"/>
            <a:ext cx="1437107" cy="369332"/>
          </a:xfrm>
          <a:prstGeom prst="rect">
            <a:avLst/>
          </a:prstGeom>
          <a:noFill/>
        </p:spPr>
        <p:txBody>
          <a:bodyPr wrap="square" rtlCol="0">
            <a:spAutoFit/>
          </a:bodyPr>
          <a:lstStyle/>
          <a:p>
            <a:pPr algn="ctr"/>
            <a:r>
              <a:rPr lang="en-US" dirty="0" smtClean="0"/>
              <a:t>Component</a:t>
            </a:r>
            <a:endParaRPr lang="en-US" dirty="0"/>
          </a:p>
        </p:txBody>
      </p:sp>
      <p:sp>
        <p:nvSpPr>
          <p:cNvPr id="2254" name="TextBox 2253"/>
          <p:cNvSpPr txBox="1"/>
          <p:nvPr/>
        </p:nvSpPr>
        <p:spPr>
          <a:xfrm>
            <a:off x="1717962" y="6019800"/>
            <a:ext cx="1080082" cy="369332"/>
          </a:xfrm>
          <a:prstGeom prst="rect">
            <a:avLst/>
          </a:prstGeom>
          <a:noFill/>
        </p:spPr>
        <p:txBody>
          <a:bodyPr wrap="square" rtlCol="0">
            <a:spAutoFit/>
          </a:bodyPr>
          <a:lstStyle/>
          <a:p>
            <a:pPr algn="ctr"/>
            <a:r>
              <a:rPr lang="en-US" dirty="0" smtClean="0"/>
              <a:t>Package</a:t>
            </a:r>
            <a:endParaRPr lang="en-US" dirty="0"/>
          </a:p>
        </p:txBody>
      </p:sp>
      <p:sp>
        <p:nvSpPr>
          <p:cNvPr id="2255" name="TextBox 2254"/>
          <p:cNvSpPr txBox="1"/>
          <p:nvPr/>
        </p:nvSpPr>
        <p:spPr>
          <a:xfrm>
            <a:off x="3093487" y="6019800"/>
            <a:ext cx="1859513" cy="369332"/>
          </a:xfrm>
          <a:prstGeom prst="rect">
            <a:avLst/>
          </a:prstGeom>
          <a:noFill/>
        </p:spPr>
        <p:txBody>
          <a:bodyPr wrap="square" rtlCol="0">
            <a:spAutoFit/>
          </a:bodyPr>
          <a:lstStyle/>
          <a:p>
            <a:pPr algn="ctr"/>
            <a:r>
              <a:rPr lang="en-US" dirty="0" smtClean="0"/>
              <a:t>Package Group</a:t>
            </a:r>
            <a:endParaRPr lang="en-US" dirty="0"/>
          </a:p>
        </p:txBody>
      </p:sp>
      <p:sp>
        <p:nvSpPr>
          <p:cNvPr id="6" name="Slide Number Placeholder 5"/>
          <p:cNvSpPr>
            <a:spLocks noGrp="1"/>
          </p:cNvSpPr>
          <p:nvPr>
            <p:ph type="sldNum" sz="quarter" idx="12"/>
          </p:nvPr>
        </p:nvSpPr>
        <p:spPr/>
        <p:txBody>
          <a:bodyPr/>
          <a:lstStyle/>
          <a:p>
            <a:pPr>
              <a:defRPr/>
            </a:pPr>
            <a:fld id="{361924D0-832B-4678-AB47-405888889344}" type="slidenum">
              <a:rPr lang="en-US" smtClean="0"/>
              <a:pPr>
                <a:defRPr/>
              </a:pPr>
              <a:t>196</a:t>
            </a:fld>
            <a:endParaRPr lang="en-US"/>
          </a:p>
        </p:txBody>
      </p:sp>
    </p:spTree>
    <p:extLst>
      <p:ext uri="{BB962C8B-B14F-4D97-AF65-F5344CB8AC3E}">
        <p14:creationId xmlns:p14="http://schemas.microsoft.com/office/powerpoint/2010/main" val="1079927561"/>
      </p:ext>
    </p:extLst>
  </p:cSld>
  <p:clrMapOvr>
    <a:masterClrMapping/>
  </p:clrMapOvr>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Uniform Depth of Physical Aggregation</a:t>
            </a:r>
            <a:endParaRPr lang="en-US" sz="4000" dirty="0" smtClean="0"/>
          </a:p>
        </p:txBody>
      </p:sp>
      <p:sp>
        <p:nvSpPr>
          <p:cNvPr id="16" name="Content Placeholder 2"/>
          <p:cNvSpPr>
            <a:spLocks noGrp="1"/>
          </p:cNvSpPr>
          <p:nvPr>
            <p:ph idx="1"/>
          </p:nvPr>
        </p:nvSpPr>
        <p:spPr>
          <a:xfrm>
            <a:off x="463618" y="1605463"/>
            <a:ext cx="8229600" cy="4525963"/>
          </a:xfrm>
        </p:spPr>
        <p:txBody>
          <a:bodyPr/>
          <a:lstStyle/>
          <a:p>
            <a:pPr marL="0" indent="0">
              <a:buNone/>
            </a:pPr>
            <a:endParaRPr lang="en-US" dirty="0" smtClean="0"/>
          </a:p>
          <a:p>
            <a:pPr marL="0" indent="0">
              <a:buNone/>
            </a:pPr>
            <a:endParaRPr lang="en-US" dirty="0"/>
          </a:p>
        </p:txBody>
      </p:sp>
      <p:grpSp>
        <p:nvGrpSpPr>
          <p:cNvPr id="26" name="Group 25"/>
          <p:cNvGrpSpPr/>
          <p:nvPr/>
        </p:nvGrpSpPr>
        <p:grpSpPr>
          <a:xfrm>
            <a:off x="873991" y="5894832"/>
            <a:ext cx="76200" cy="48768"/>
            <a:chOff x="1233488" y="2803525"/>
            <a:chExt cx="728663" cy="309563"/>
          </a:xfrm>
        </p:grpSpPr>
        <p:sp>
          <p:nvSpPr>
            <p:cNvPr id="2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 name="Group 3"/>
          <p:cNvGrpSpPr/>
          <p:nvPr/>
        </p:nvGrpSpPr>
        <p:grpSpPr>
          <a:xfrm>
            <a:off x="2122607" y="5760720"/>
            <a:ext cx="274320" cy="182880"/>
            <a:chOff x="3330321" y="3388614"/>
            <a:chExt cx="274320" cy="182880"/>
          </a:xfrm>
        </p:grpSpPr>
        <p:grpSp>
          <p:nvGrpSpPr>
            <p:cNvPr id="29" name="Group 28"/>
            <p:cNvGrpSpPr/>
            <p:nvPr/>
          </p:nvGrpSpPr>
          <p:grpSpPr>
            <a:xfrm>
              <a:off x="3352800" y="3505201"/>
              <a:ext cx="76200" cy="48768"/>
              <a:chOff x="1233488" y="2803525"/>
              <a:chExt cx="728663" cy="309563"/>
            </a:xfrm>
          </p:grpSpPr>
          <p:sp>
            <p:nvSpPr>
              <p:cNvPr id="3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5" name="Group 34"/>
            <p:cNvGrpSpPr/>
            <p:nvPr/>
          </p:nvGrpSpPr>
          <p:grpSpPr>
            <a:xfrm>
              <a:off x="3429000" y="3505200"/>
              <a:ext cx="76200" cy="48768"/>
              <a:chOff x="1233488" y="2803525"/>
              <a:chExt cx="728663" cy="309563"/>
            </a:xfrm>
          </p:grpSpPr>
          <p:sp>
            <p:nvSpPr>
              <p:cNvPr id="3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9" name="Group 38"/>
            <p:cNvGrpSpPr/>
            <p:nvPr/>
          </p:nvGrpSpPr>
          <p:grpSpPr>
            <a:xfrm>
              <a:off x="3429000" y="3406902"/>
              <a:ext cx="76200" cy="48768"/>
              <a:chOff x="1233488" y="2803525"/>
              <a:chExt cx="728663" cy="309563"/>
            </a:xfrm>
          </p:grpSpPr>
          <p:sp>
            <p:nvSpPr>
              <p:cNvPr id="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2" name="Group 41"/>
            <p:cNvGrpSpPr/>
            <p:nvPr/>
          </p:nvGrpSpPr>
          <p:grpSpPr>
            <a:xfrm>
              <a:off x="3505200" y="3505200"/>
              <a:ext cx="76200" cy="48768"/>
              <a:chOff x="1233488" y="2803525"/>
              <a:chExt cx="728663" cy="309563"/>
            </a:xfrm>
          </p:grpSpPr>
          <p:sp>
            <p:nvSpPr>
              <p:cNvPr id="4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7" name="Group 46"/>
            <p:cNvGrpSpPr/>
            <p:nvPr/>
          </p:nvGrpSpPr>
          <p:grpSpPr>
            <a:xfrm>
              <a:off x="3390896" y="3456432"/>
              <a:ext cx="76200" cy="48768"/>
              <a:chOff x="1233488" y="2803525"/>
              <a:chExt cx="728663" cy="309563"/>
            </a:xfrm>
          </p:grpSpPr>
          <p:sp>
            <p:nvSpPr>
              <p:cNvPr id="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0" name="Group 49"/>
            <p:cNvGrpSpPr/>
            <p:nvPr/>
          </p:nvGrpSpPr>
          <p:grpSpPr>
            <a:xfrm>
              <a:off x="3467096" y="3456432"/>
              <a:ext cx="76200" cy="48768"/>
              <a:chOff x="1233488" y="2803525"/>
              <a:chExt cx="728663" cy="309563"/>
            </a:xfrm>
          </p:grpSpPr>
          <p:sp>
            <p:nvSpPr>
              <p:cNvPr id="5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53" name="Rectangle 52"/>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ctangle 53"/>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 name="Group 4"/>
          <p:cNvGrpSpPr/>
          <p:nvPr/>
        </p:nvGrpSpPr>
        <p:grpSpPr>
          <a:xfrm>
            <a:off x="3569343" y="5327523"/>
            <a:ext cx="877824" cy="603504"/>
            <a:chOff x="3110587" y="3084195"/>
            <a:chExt cx="877824" cy="603504"/>
          </a:xfrm>
        </p:grpSpPr>
        <p:sp>
          <p:nvSpPr>
            <p:cNvPr id="3" name="Rectangle 2"/>
            <p:cNvSpPr/>
            <p:nvPr/>
          </p:nvSpPr>
          <p:spPr>
            <a:xfrm>
              <a:off x="3127248" y="3099435"/>
              <a:ext cx="844678" cy="56692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5" name="Group 54"/>
            <p:cNvGrpSpPr/>
            <p:nvPr/>
          </p:nvGrpSpPr>
          <p:grpSpPr>
            <a:xfrm>
              <a:off x="3139440" y="3474720"/>
              <a:ext cx="274320" cy="182880"/>
              <a:chOff x="3330321" y="3388614"/>
              <a:chExt cx="274320" cy="182880"/>
            </a:xfrm>
          </p:grpSpPr>
          <p:grpSp>
            <p:nvGrpSpPr>
              <p:cNvPr id="56" name="Group 55"/>
              <p:cNvGrpSpPr/>
              <p:nvPr/>
            </p:nvGrpSpPr>
            <p:grpSpPr>
              <a:xfrm>
                <a:off x="3352800" y="3505201"/>
                <a:ext cx="76200" cy="48768"/>
                <a:chOff x="1233488" y="2803525"/>
                <a:chExt cx="728663" cy="309563"/>
              </a:xfrm>
            </p:grpSpPr>
            <p:sp>
              <p:nvSpPr>
                <p:cNvPr id="7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7" name="Group 56"/>
              <p:cNvGrpSpPr/>
              <p:nvPr/>
            </p:nvGrpSpPr>
            <p:grpSpPr>
              <a:xfrm>
                <a:off x="3429000" y="3505200"/>
                <a:ext cx="76200" cy="48768"/>
                <a:chOff x="1233488" y="2803525"/>
                <a:chExt cx="728663" cy="309563"/>
              </a:xfrm>
            </p:grpSpPr>
            <p:sp>
              <p:nvSpPr>
                <p:cNvPr id="7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8" name="Group 57"/>
              <p:cNvGrpSpPr/>
              <p:nvPr/>
            </p:nvGrpSpPr>
            <p:grpSpPr>
              <a:xfrm>
                <a:off x="3429000" y="3406902"/>
                <a:ext cx="76200" cy="48768"/>
                <a:chOff x="1233488" y="2803525"/>
                <a:chExt cx="728663" cy="309563"/>
              </a:xfrm>
            </p:grpSpPr>
            <p:sp>
              <p:nvSpPr>
                <p:cNvPr id="7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9" name="Group 58"/>
              <p:cNvGrpSpPr/>
              <p:nvPr/>
            </p:nvGrpSpPr>
            <p:grpSpPr>
              <a:xfrm>
                <a:off x="3505200" y="3505200"/>
                <a:ext cx="76200" cy="48768"/>
                <a:chOff x="1233488" y="2803525"/>
                <a:chExt cx="728663" cy="309563"/>
              </a:xfrm>
            </p:grpSpPr>
            <p:sp>
              <p:nvSpPr>
                <p:cNvPr id="7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0" name="Group 59"/>
              <p:cNvGrpSpPr/>
              <p:nvPr/>
            </p:nvGrpSpPr>
            <p:grpSpPr>
              <a:xfrm>
                <a:off x="3390896" y="3456432"/>
                <a:ext cx="76200" cy="48768"/>
                <a:chOff x="1233488" y="2803525"/>
                <a:chExt cx="728663" cy="309563"/>
              </a:xfrm>
            </p:grpSpPr>
            <p:sp>
              <p:nvSpPr>
                <p:cNvPr id="6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1" name="Group 60"/>
              <p:cNvGrpSpPr/>
              <p:nvPr/>
            </p:nvGrpSpPr>
            <p:grpSpPr>
              <a:xfrm>
                <a:off x="3467096" y="3456432"/>
                <a:ext cx="76200" cy="48768"/>
                <a:chOff x="1233488" y="2803525"/>
                <a:chExt cx="728663" cy="309563"/>
              </a:xfrm>
            </p:grpSpPr>
            <p:sp>
              <p:nvSpPr>
                <p:cNvPr id="6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62" name="Rectangle 61"/>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Rectangle 65"/>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9" name="Group 78"/>
            <p:cNvGrpSpPr/>
            <p:nvPr/>
          </p:nvGrpSpPr>
          <p:grpSpPr>
            <a:xfrm>
              <a:off x="3414038" y="3474720"/>
              <a:ext cx="274320" cy="182880"/>
              <a:chOff x="3330321" y="3388614"/>
              <a:chExt cx="274320" cy="182880"/>
            </a:xfrm>
          </p:grpSpPr>
          <p:grpSp>
            <p:nvGrpSpPr>
              <p:cNvPr id="80" name="Group 79"/>
              <p:cNvGrpSpPr/>
              <p:nvPr/>
            </p:nvGrpSpPr>
            <p:grpSpPr>
              <a:xfrm>
                <a:off x="3352800" y="3505201"/>
                <a:ext cx="76200" cy="48768"/>
                <a:chOff x="1233488" y="2803525"/>
                <a:chExt cx="728663" cy="309563"/>
              </a:xfrm>
            </p:grpSpPr>
            <p:sp>
              <p:nvSpPr>
                <p:cNvPr id="9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1" name="Group 80"/>
              <p:cNvGrpSpPr/>
              <p:nvPr/>
            </p:nvGrpSpPr>
            <p:grpSpPr>
              <a:xfrm>
                <a:off x="3429000" y="3505200"/>
                <a:ext cx="76200" cy="48768"/>
                <a:chOff x="1233488" y="2803525"/>
                <a:chExt cx="728663" cy="309563"/>
              </a:xfrm>
            </p:grpSpPr>
            <p:sp>
              <p:nvSpPr>
                <p:cNvPr id="9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2" name="Group 81"/>
              <p:cNvGrpSpPr/>
              <p:nvPr/>
            </p:nvGrpSpPr>
            <p:grpSpPr>
              <a:xfrm>
                <a:off x="3429000" y="3406902"/>
                <a:ext cx="76200" cy="48768"/>
                <a:chOff x="1233488" y="2803525"/>
                <a:chExt cx="728663" cy="309563"/>
              </a:xfrm>
            </p:grpSpPr>
            <p:sp>
              <p:nvSpPr>
                <p:cNvPr id="9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3" name="Group 82"/>
              <p:cNvGrpSpPr/>
              <p:nvPr/>
            </p:nvGrpSpPr>
            <p:grpSpPr>
              <a:xfrm>
                <a:off x="3505200" y="3505200"/>
                <a:ext cx="76200" cy="48768"/>
                <a:chOff x="1233488" y="2803525"/>
                <a:chExt cx="728663" cy="309563"/>
              </a:xfrm>
            </p:grpSpPr>
            <p:sp>
              <p:nvSpPr>
                <p:cNvPr id="9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4" name="Group 83"/>
              <p:cNvGrpSpPr/>
              <p:nvPr/>
            </p:nvGrpSpPr>
            <p:grpSpPr>
              <a:xfrm>
                <a:off x="3390896" y="3456432"/>
                <a:ext cx="76200" cy="48768"/>
                <a:chOff x="1233488" y="2803525"/>
                <a:chExt cx="728663" cy="309563"/>
              </a:xfrm>
            </p:grpSpPr>
            <p:sp>
              <p:nvSpPr>
                <p:cNvPr id="9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5" name="Group 84"/>
              <p:cNvGrpSpPr/>
              <p:nvPr/>
            </p:nvGrpSpPr>
            <p:grpSpPr>
              <a:xfrm>
                <a:off x="3467096" y="3456432"/>
                <a:ext cx="76200" cy="48768"/>
                <a:chOff x="1233488" y="2803525"/>
                <a:chExt cx="728663" cy="309563"/>
              </a:xfrm>
            </p:grpSpPr>
            <p:sp>
              <p:nvSpPr>
                <p:cNvPr id="8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6" name="Rectangle 85"/>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Rectangle 86"/>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0" name="Group 99"/>
            <p:cNvGrpSpPr/>
            <p:nvPr/>
          </p:nvGrpSpPr>
          <p:grpSpPr>
            <a:xfrm>
              <a:off x="3688080" y="3474720"/>
              <a:ext cx="274320" cy="182880"/>
              <a:chOff x="3330321" y="3388614"/>
              <a:chExt cx="274320" cy="182880"/>
            </a:xfrm>
          </p:grpSpPr>
          <p:grpSp>
            <p:nvGrpSpPr>
              <p:cNvPr id="101" name="Group 100"/>
              <p:cNvGrpSpPr/>
              <p:nvPr/>
            </p:nvGrpSpPr>
            <p:grpSpPr>
              <a:xfrm>
                <a:off x="3352800" y="3505201"/>
                <a:ext cx="76200" cy="48768"/>
                <a:chOff x="1233488" y="2803525"/>
                <a:chExt cx="728663" cy="309563"/>
              </a:xfrm>
            </p:grpSpPr>
            <p:sp>
              <p:nvSpPr>
                <p:cNvPr id="11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2" name="Group 101"/>
              <p:cNvGrpSpPr/>
              <p:nvPr/>
            </p:nvGrpSpPr>
            <p:grpSpPr>
              <a:xfrm>
                <a:off x="3429000" y="3505200"/>
                <a:ext cx="76200" cy="48768"/>
                <a:chOff x="1233488" y="2803525"/>
                <a:chExt cx="728663" cy="309563"/>
              </a:xfrm>
            </p:grpSpPr>
            <p:sp>
              <p:nvSpPr>
                <p:cNvPr id="11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3" name="Group 102"/>
              <p:cNvGrpSpPr/>
              <p:nvPr/>
            </p:nvGrpSpPr>
            <p:grpSpPr>
              <a:xfrm>
                <a:off x="3429000" y="3406902"/>
                <a:ext cx="76200" cy="48768"/>
                <a:chOff x="1233488" y="2803525"/>
                <a:chExt cx="728663" cy="309563"/>
              </a:xfrm>
            </p:grpSpPr>
            <p:sp>
              <p:nvSpPr>
                <p:cNvPr id="11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4" name="Group 103"/>
              <p:cNvGrpSpPr/>
              <p:nvPr/>
            </p:nvGrpSpPr>
            <p:grpSpPr>
              <a:xfrm>
                <a:off x="3505200" y="3505200"/>
                <a:ext cx="76200" cy="48768"/>
                <a:chOff x="1233488" y="2803525"/>
                <a:chExt cx="728663" cy="309563"/>
              </a:xfrm>
            </p:grpSpPr>
            <p:sp>
              <p:nvSpPr>
                <p:cNvPr id="11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5" name="Group 104"/>
              <p:cNvGrpSpPr/>
              <p:nvPr/>
            </p:nvGrpSpPr>
            <p:grpSpPr>
              <a:xfrm>
                <a:off x="3390896" y="3456432"/>
                <a:ext cx="76200" cy="48768"/>
                <a:chOff x="1233488" y="2803525"/>
                <a:chExt cx="728663" cy="309563"/>
              </a:xfrm>
            </p:grpSpPr>
            <p:sp>
              <p:nvSpPr>
                <p:cNvPr id="11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6" name="Group 105"/>
              <p:cNvGrpSpPr/>
              <p:nvPr/>
            </p:nvGrpSpPr>
            <p:grpSpPr>
              <a:xfrm>
                <a:off x="3467096" y="3456432"/>
                <a:ext cx="76200" cy="48768"/>
                <a:chOff x="1233488" y="2803525"/>
                <a:chExt cx="728663" cy="309563"/>
              </a:xfrm>
            </p:grpSpPr>
            <p:sp>
              <p:nvSpPr>
                <p:cNvPr id="10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07" name="Rectangle 106"/>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 name="Rectangle 107"/>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42" name="Group 141"/>
            <p:cNvGrpSpPr/>
            <p:nvPr/>
          </p:nvGrpSpPr>
          <p:grpSpPr>
            <a:xfrm>
              <a:off x="3415943" y="3108960"/>
              <a:ext cx="274320" cy="182880"/>
              <a:chOff x="3330321" y="3388614"/>
              <a:chExt cx="274320" cy="182880"/>
            </a:xfrm>
          </p:grpSpPr>
          <p:grpSp>
            <p:nvGrpSpPr>
              <p:cNvPr id="143" name="Group 142"/>
              <p:cNvGrpSpPr/>
              <p:nvPr/>
            </p:nvGrpSpPr>
            <p:grpSpPr>
              <a:xfrm>
                <a:off x="3352800" y="3505201"/>
                <a:ext cx="76200" cy="48768"/>
                <a:chOff x="1233488" y="2803525"/>
                <a:chExt cx="728663" cy="309563"/>
              </a:xfrm>
            </p:grpSpPr>
            <p:sp>
              <p:nvSpPr>
                <p:cNvPr id="16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4" name="Group 143"/>
              <p:cNvGrpSpPr/>
              <p:nvPr/>
            </p:nvGrpSpPr>
            <p:grpSpPr>
              <a:xfrm>
                <a:off x="3429000" y="3505200"/>
                <a:ext cx="76200" cy="48768"/>
                <a:chOff x="1233488" y="2803525"/>
                <a:chExt cx="728663" cy="309563"/>
              </a:xfrm>
            </p:grpSpPr>
            <p:sp>
              <p:nvSpPr>
                <p:cNvPr id="15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5" name="Group 144"/>
              <p:cNvGrpSpPr/>
              <p:nvPr/>
            </p:nvGrpSpPr>
            <p:grpSpPr>
              <a:xfrm>
                <a:off x="3429000" y="3406902"/>
                <a:ext cx="76200" cy="48768"/>
                <a:chOff x="1233488" y="2803525"/>
                <a:chExt cx="728663" cy="309563"/>
              </a:xfrm>
            </p:grpSpPr>
            <p:sp>
              <p:nvSpPr>
                <p:cNvPr id="15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6" name="Group 145"/>
              <p:cNvGrpSpPr/>
              <p:nvPr/>
            </p:nvGrpSpPr>
            <p:grpSpPr>
              <a:xfrm>
                <a:off x="3505200" y="3505200"/>
                <a:ext cx="76200" cy="48768"/>
                <a:chOff x="1233488" y="2803525"/>
                <a:chExt cx="728663" cy="309563"/>
              </a:xfrm>
            </p:grpSpPr>
            <p:sp>
              <p:nvSpPr>
                <p:cNvPr id="15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7" name="Group 146"/>
              <p:cNvGrpSpPr/>
              <p:nvPr/>
            </p:nvGrpSpPr>
            <p:grpSpPr>
              <a:xfrm>
                <a:off x="3390896" y="3456432"/>
                <a:ext cx="76200" cy="48768"/>
                <a:chOff x="1233488" y="2803525"/>
                <a:chExt cx="728663" cy="309563"/>
              </a:xfrm>
            </p:grpSpPr>
            <p:sp>
              <p:nvSpPr>
                <p:cNvPr id="15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8" name="Group 147"/>
              <p:cNvGrpSpPr/>
              <p:nvPr/>
            </p:nvGrpSpPr>
            <p:grpSpPr>
              <a:xfrm>
                <a:off x="3467096" y="3456432"/>
                <a:ext cx="76200" cy="48768"/>
                <a:chOff x="1233488" y="2803525"/>
                <a:chExt cx="728663" cy="309563"/>
              </a:xfrm>
            </p:grpSpPr>
            <p:sp>
              <p:nvSpPr>
                <p:cNvPr id="15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49" name="Rectangle 148"/>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 name="Rectangle 149"/>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47" name="Group 246"/>
            <p:cNvGrpSpPr/>
            <p:nvPr/>
          </p:nvGrpSpPr>
          <p:grpSpPr>
            <a:xfrm>
              <a:off x="3274695" y="3291840"/>
              <a:ext cx="274320" cy="182880"/>
              <a:chOff x="3330321" y="3388614"/>
              <a:chExt cx="274320" cy="182880"/>
            </a:xfrm>
          </p:grpSpPr>
          <p:grpSp>
            <p:nvGrpSpPr>
              <p:cNvPr id="248" name="Group 247"/>
              <p:cNvGrpSpPr/>
              <p:nvPr/>
            </p:nvGrpSpPr>
            <p:grpSpPr>
              <a:xfrm>
                <a:off x="3352800" y="3505201"/>
                <a:ext cx="76200" cy="48768"/>
                <a:chOff x="1233488" y="2803525"/>
                <a:chExt cx="728663" cy="309563"/>
              </a:xfrm>
            </p:grpSpPr>
            <p:sp>
              <p:nvSpPr>
                <p:cNvPr id="26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9" name="Group 248"/>
              <p:cNvGrpSpPr/>
              <p:nvPr/>
            </p:nvGrpSpPr>
            <p:grpSpPr>
              <a:xfrm>
                <a:off x="3429000" y="3505200"/>
                <a:ext cx="76200" cy="48768"/>
                <a:chOff x="1233488" y="2803525"/>
                <a:chExt cx="728663" cy="309563"/>
              </a:xfrm>
            </p:grpSpPr>
            <p:sp>
              <p:nvSpPr>
                <p:cNvPr id="26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0" name="Group 249"/>
              <p:cNvGrpSpPr/>
              <p:nvPr/>
            </p:nvGrpSpPr>
            <p:grpSpPr>
              <a:xfrm>
                <a:off x="3429000" y="3406902"/>
                <a:ext cx="76200" cy="48768"/>
                <a:chOff x="1233488" y="2803525"/>
                <a:chExt cx="728663" cy="309563"/>
              </a:xfrm>
            </p:grpSpPr>
            <p:sp>
              <p:nvSpPr>
                <p:cNvPr id="26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1" name="Group 250"/>
              <p:cNvGrpSpPr/>
              <p:nvPr/>
            </p:nvGrpSpPr>
            <p:grpSpPr>
              <a:xfrm>
                <a:off x="3505200" y="3505200"/>
                <a:ext cx="76200" cy="48768"/>
                <a:chOff x="1233488" y="2803525"/>
                <a:chExt cx="728663" cy="309563"/>
              </a:xfrm>
            </p:grpSpPr>
            <p:sp>
              <p:nvSpPr>
                <p:cNvPr id="2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2" name="Group 251"/>
              <p:cNvGrpSpPr/>
              <p:nvPr/>
            </p:nvGrpSpPr>
            <p:grpSpPr>
              <a:xfrm>
                <a:off x="3390896" y="3456432"/>
                <a:ext cx="76200" cy="48768"/>
                <a:chOff x="1233488" y="2803525"/>
                <a:chExt cx="728663" cy="309563"/>
              </a:xfrm>
            </p:grpSpPr>
            <p:sp>
              <p:nvSpPr>
                <p:cNvPr id="25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3" name="Group 252"/>
              <p:cNvGrpSpPr/>
              <p:nvPr/>
            </p:nvGrpSpPr>
            <p:grpSpPr>
              <a:xfrm>
                <a:off x="3467096" y="3456432"/>
                <a:ext cx="76200" cy="48768"/>
                <a:chOff x="1233488" y="2803525"/>
                <a:chExt cx="728663" cy="309563"/>
              </a:xfrm>
            </p:grpSpPr>
            <p:sp>
              <p:nvSpPr>
                <p:cNvPr id="25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54" name="Rectangle 253"/>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5" name="Rectangle 254"/>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68" name="Group 267"/>
            <p:cNvGrpSpPr/>
            <p:nvPr/>
          </p:nvGrpSpPr>
          <p:grpSpPr>
            <a:xfrm>
              <a:off x="3548737" y="3291840"/>
              <a:ext cx="274320" cy="182880"/>
              <a:chOff x="3330321" y="3388614"/>
              <a:chExt cx="274320" cy="182880"/>
            </a:xfrm>
          </p:grpSpPr>
          <p:grpSp>
            <p:nvGrpSpPr>
              <p:cNvPr id="269" name="Group 268"/>
              <p:cNvGrpSpPr/>
              <p:nvPr/>
            </p:nvGrpSpPr>
            <p:grpSpPr>
              <a:xfrm>
                <a:off x="3352800" y="3505201"/>
                <a:ext cx="76200" cy="48768"/>
                <a:chOff x="1233488" y="2803525"/>
                <a:chExt cx="728663" cy="309563"/>
              </a:xfrm>
            </p:grpSpPr>
            <p:sp>
              <p:nvSpPr>
                <p:cNvPr id="28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0" name="Group 269"/>
              <p:cNvGrpSpPr/>
              <p:nvPr/>
            </p:nvGrpSpPr>
            <p:grpSpPr>
              <a:xfrm>
                <a:off x="3429000" y="3505200"/>
                <a:ext cx="76200" cy="48768"/>
                <a:chOff x="1233488" y="2803525"/>
                <a:chExt cx="728663" cy="309563"/>
              </a:xfrm>
            </p:grpSpPr>
            <p:sp>
              <p:nvSpPr>
                <p:cNvPr id="28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1" name="Group 270"/>
              <p:cNvGrpSpPr/>
              <p:nvPr/>
            </p:nvGrpSpPr>
            <p:grpSpPr>
              <a:xfrm>
                <a:off x="3429000" y="3406902"/>
                <a:ext cx="76200" cy="48768"/>
                <a:chOff x="1233488" y="2803525"/>
                <a:chExt cx="728663" cy="309563"/>
              </a:xfrm>
            </p:grpSpPr>
            <p:sp>
              <p:nvSpPr>
                <p:cNvPr id="28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2" name="Group 271"/>
              <p:cNvGrpSpPr/>
              <p:nvPr/>
            </p:nvGrpSpPr>
            <p:grpSpPr>
              <a:xfrm>
                <a:off x="3505200" y="3505200"/>
                <a:ext cx="76200" cy="48768"/>
                <a:chOff x="1233488" y="2803525"/>
                <a:chExt cx="728663" cy="309563"/>
              </a:xfrm>
            </p:grpSpPr>
            <p:sp>
              <p:nvSpPr>
                <p:cNvPr id="28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3" name="Group 272"/>
              <p:cNvGrpSpPr/>
              <p:nvPr/>
            </p:nvGrpSpPr>
            <p:grpSpPr>
              <a:xfrm>
                <a:off x="3390896" y="3456432"/>
                <a:ext cx="76200" cy="48768"/>
                <a:chOff x="1233488" y="2803525"/>
                <a:chExt cx="728663" cy="309563"/>
              </a:xfrm>
            </p:grpSpPr>
            <p:sp>
              <p:nvSpPr>
                <p:cNvPr id="27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4" name="Group 273"/>
              <p:cNvGrpSpPr/>
              <p:nvPr/>
            </p:nvGrpSpPr>
            <p:grpSpPr>
              <a:xfrm>
                <a:off x="3467096" y="3456432"/>
                <a:ext cx="76200" cy="48768"/>
                <a:chOff x="1233488" y="2803525"/>
                <a:chExt cx="728663" cy="309563"/>
              </a:xfrm>
            </p:grpSpPr>
            <p:sp>
              <p:nvSpPr>
                <p:cNvPr id="27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75" name="Rectangle 274"/>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6" name="Rectangle 275"/>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89" name="Rectangle 288"/>
            <p:cNvSpPr/>
            <p:nvPr/>
          </p:nvSpPr>
          <p:spPr>
            <a:xfrm>
              <a:off x="3110587" y="3084195"/>
              <a:ext cx="877824" cy="60350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0" name="Rectangle 289"/>
            <p:cNvSpPr/>
            <p:nvPr/>
          </p:nvSpPr>
          <p:spPr>
            <a:xfrm>
              <a:off x="3119629" y="3092201"/>
              <a:ext cx="859536" cy="58521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1515" name="TextBox 21514"/>
          <p:cNvSpPr txBox="1"/>
          <p:nvPr/>
        </p:nvSpPr>
        <p:spPr>
          <a:xfrm>
            <a:off x="193959" y="6019800"/>
            <a:ext cx="1437107" cy="369332"/>
          </a:xfrm>
          <a:prstGeom prst="rect">
            <a:avLst/>
          </a:prstGeom>
          <a:noFill/>
        </p:spPr>
        <p:txBody>
          <a:bodyPr wrap="square" rtlCol="0">
            <a:spAutoFit/>
          </a:bodyPr>
          <a:lstStyle/>
          <a:p>
            <a:pPr algn="ctr"/>
            <a:r>
              <a:rPr lang="en-US" dirty="0" smtClean="0"/>
              <a:t>Component</a:t>
            </a:r>
            <a:endParaRPr lang="en-US" dirty="0"/>
          </a:p>
        </p:txBody>
      </p:sp>
      <p:sp>
        <p:nvSpPr>
          <p:cNvPr id="2254" name="TextBox 2253"/>
          <p:cNvSpPr txBox="1"/>
          <p:nvPr/>
        </p:nvSpPr>
        <p:spPr>
          <a:xfrm>
            <a:off x="1717962" y="6019800"/>
            <a:ext cx="1080082" cy="369332"/>
          </a:xfrm>
          <a:prstGeom prst="rect">
            <a:avLst/>
          </a:prstGeom>
          <a:noFill/>
        </p:spPr>
        <p:txBody>
          <a:bodyPr wrap="square" rtlCol="0">
            <a:spAutoFit/>
          </a:bodyPr>
          <a:lstStyle/>
          <a:p>
            <a:pPr algn="ctr"/>
            <a:r>
              <a:rPr lang="en-US" dirty="0" smtClean="0"/>
              <a:t>Package</a:t>
            </a:r>
            <a:endParaRPr lang="en-US" dirty="0"/>
          </a:p>
        </p:txBody>
      </p:sp>
      <p:sp>
        <p:nvSpPr>
          <p:cNvPr id="2255" name="TextBox 2254"/>
          <p:cNvSpPr txBox="1"/>
          <p:nvPr/>
        </p:nvSpPr>
        <p:spPr>
          <a:xfrm>
            <a:off x="3093487" y="6019800"/>
            <a:ext cx="1859513" cy="369332"/>
          </a:xfrm>
          <a:prstGeom prst="rect">
            <a:avLst/>
          </a:prstGeom>
          <a:noFill/>
        </p:spPr>
        <p:txBody>
          <a:bodyPr wrap="square" rtlCol="0">
            <a:spAutoFit/>
          </a:bodyPr>
          <a:lstStyle/>
          <a:p>
            <a:pPr algn="ctr"/>
            <a:r>
              <a:rPr lang="en-US" dirty="0" smtClean="0"/>
              <a:t>Package Group</a:t>
            </a:r>
            <a:endParaRPr lang="en-US" dirty="0"/>
          </a:p>
        </p:txBody>
      </p:sp>
      <p:sp>
        <p:nvSpPr>
          <p:cNvPr id="2" name="Rectangle 1"/>
          <p:cNvSpPr/>
          <p:nvPr/>
        </p:nvSpPr>
        <p:spPr>
          <a:xfrm rot="20298302">
            <a:off x="163959" y="2506798"/>
            <a:ext cx="8828918" cy="1569660"/>
          </a:xfrm>
          <a:prstGeom prst="rect">
            <a:avLst/>
          </a:prstGeom>
          <a:noFill/>
        </p:spPr>
        <p:txBody>
          <a:bodyPr wrap="square" lIns="91440" tIns="45720" rIns="91440" bIns="45720">
            <a:spAutoFit/>
          </a:bodyPr>
          <a:lstStyle/>
          <a:p>
            <a:pPr algn="ctr"/>
            <a:r>
              <a:rPr lang="en-US" sz="4800" b="1" cap="none" spc="300" dirty="0" smtClean="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rPr>
              <a:t>Exactly Three </a:t>
            </a:r>
            <a:r>
              <a:rPr lang="en-US" sz="4800" b="1" spc="300" dirty="0" smtClean="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rPr>
              <a:t>L</a:t>
            </a:r>
            <a:r>
              <a:rPr lang="en-US" sz="4800" b="1" cap="none" spc="300" dirty="0" smtClean="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rPr>
              <a:t>evels</a:t>
            </a:r>
          </a:p>
          <a:p>
            <a:pPr algn="ctr"/>
            <a:r>
              <a:rPr lang="en-US" sz="4800" b="1" spc="300" dirty="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rPr>
              <a:t>o</a:t>
            </a:r>
            <a:r>
              <a:rPr lang="en-US" sz="4800" b="1" spc="300" dirty="0" smtClean="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rPr>
              <a:t>f Physical Aggregation</a:t>
            </a:r>
            <a:r>
              <a:rPr lang="en-US" sz="4800" b="1" cap="none" spc="300" dirty="0" smtClean="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rPr>
              <a:t> </a:t>
            </a:r>
          </a:p>
        </p:txBody>
      </p:sp>
      <p:sp>
        <p:nvSpPr>
          <p:cNvPr id="6" name="Slide Number Placeholder 5"/>
          <p:cNvSpPr>
            <a:spLocks noGrp="1"/>
          </p:cNvSpPr>
          <p:nvPr>
            <p:ph type="sldNum" sz="quarter" idx="12"/>
          </p:nvPr>
        </p:nvSpPr>
        <p:spPr/>
        <p:txBody>
          <a:bodyPr/>
          <a:lstStyle/>
          <a:p>
            <a:pPr>
              <a:defRPr/>
            </a:pPr>
            <a:fld id="{361924D0-832B-4678-AB47-405888889344}" type="slidenum">
              <a:rPr lang="en-US" smtClean="0"/>
              <a:pPr>
                <a:defRPr/>
              </a:pPr>
              <a:t>197</a:t>
            </a:fld>
            <a:endParaRPr lang="en-US"/>
          </a:p>
        </p:txBody>
      </p:sp>
    </p:spTree>
    <p:extLst>
      <p:ext uri="{BB962C8B-B14F-4D97-AF65-F5344CB8AC3E}">
        <p14:creationId xmlns:p14="http://schemas.microsoft.com/office/powerpoint/2010/main" val="1587937986"/>
      </p:ext>
    </p:extLst>
  </p:cSld>
  <p:clrMapOvr>
    <a:masterClrMapping/>
  </p:clrMapOvr>
  <p:timing>
    <p:tnLst>
      <p:par>
        <p:cTn id="1" dur="indefinite" restart="never" nodeType="tmRoot"/>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1508" name="Straight Arrow Connector 21507"/>
          <p:cNvCxnSpPr>
            <a:endCxn id="1991" idx="0"/>
          </p:cNvCxnSpPr>
          <p:nvPr/>
        </p:nvCxnSpPr>
        <p:spPr>
          <a:xfrm>
            <a:off x="3986991" y="1828800"/>
            <a:ext cx="2966051" cy="2276287"/>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Uniform Depth of Physical Aggregation</a:t>
            </a:r>
            <a:endParaRPr lang="en-US" sz="4000" dirty="0" smtClean="0"/>
          </a:p>
        </p:txBody>
      </p:sp>
      <p:sp>
        <p:nvSpPr>
          <p:cNvPr id="16" name="Content Placeholder 2"/>
          <p:cNvSpPr>
            <a:spLocks noGrp="1"/>
          </p:cNvSpPr>
          <p:nvPr>
            <p:ph idx="1"/>
          </p:nvPr>
        </p:nvSpPr>
        <p:spPr>
          <a:xfrm>
            <a:off x="457200" y="1600200"/>
            <a:ext cx="8229600" cy="4525963"/>
          </a:xfrm>
        </p:spPr>
        <p:txBody>
          <a:bodyPr/>
          <a:lstStyle/>
          <a:p>
            <a:pPr marL="0" indent="0">
              <a:buNone/>
            </a:pPr>
            <a:endParaRPr lang="en-US" dirty="0" smtClean="0"/>
          </a:p>
          <a:p>
            <a:pPr marL="0" indent="0">
              <a:buNone/>
            </a:pPr>
            <a:endParaRPr lang="en-US" dirty="0"/>
          </a:p>
        </p:txBody>
      </p:sp>
      <p:cxnSp>
        <p:nvCxnSpPr>
          <p:cNvPr id="13" name="Straight Arrow Connector 12"/>
          <p:cNvCxnSpPr>
            <a:endCxn id="53" idx="0"/>
          </p:cNvCxnSpPr>
          <p:nvPr/>
        </p:nvCxnSpPr>
        <p:spPr>
          <a:xfrm flipH="1">
            <a:off x="2259767" y="1783995"/>
            <a:ext cx="1624077" cy="3985869"/>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26" name="Group 25"/>
          <p:cNvGrpSpPr/>
          <p:nvPr/>
        </p:nvGrpSpPr>
        <p:grpSpPr>
          <a:xfrm>
            <a:off x="873991" y="5894832"/>
            <a:ext cx="76200" cy="48768"/>
            <a:chOff x="1233488" y="2803525"/>
            <a:chExt cx="728663" cy="309563"/>
          </a:xfrm>
        </p:grpSpPr>
        <p:sp>
          <p:nvSpPr>
            <p:cNvPr id="2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 name="Group 3"/>
          <p:cNvGrpSpPr/>
          <p:nvPr/>
        </p:nvGrpSpPr>
        <p:grpSpPr>
          <a:xfrm>
            <a:off x="2122607" y="5760720"/>
            <a:ext cx="274320" cy="182880"/>
            <a:chOff x="3330321" y="3388614"/>
            <a:chExt cx="274320" cy="182880"/>
          </a:xfrm>
        </p:grpSpPr>
        <p:grpSp>
          <p:nvGrpSpPr>
            <p:cNvPr id="29" name="Group 28"/>
            <p:cNvGrpSpPr/>
            <p:nvPr/>
          </p:nvGrpSpPr>
          <p:grpSpPr>
            <a:xfrm>
              <a:off x="3352800" y="3505201"/>
              <a:ext cx="76200" cy="48768"/>
              <a:chOff x="1233488" y="2803525"/>
              <a:chExt cx="728663" cy="309563"/>
            </a:xfrm>
          </p:grpSpPr>
          <p:sp>
            <p:nvSpPr>
              <p:cNvPr id="3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5" name="Group 34"/>
            <p:cNvGrpSpPr/>
            <p:nvPr/>
          </p:nvGrpSpPr>
          <p:grpSpPr>
            <a:xfrm>
              <a:off x="3429000" y="3505200"/>
              <a:ext cx="76200" cy="48768"/>
              <a:chOff x="1233488" y="2803525"/>
              <a:chExt cx="728663" cy="309563"/>
            </a:xfrm>
          </p:grpSpPr>
          <p:sp>
            <p:nvSpPr>
              <p:cNvPr id="3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9" name="Group 38"/>
            <p:cNvGrpSpPr/>
            <p:nvPr/>
          </p:nvGrpSpPr>
          <p:grpSpPr>
            <a:xfrm>
              <a:off x="3429000" y="3406902"/>
              <a:ext cx="76200" cy="48768"/>
              <a:chOff x="1233488" y="2803525"/>
              <a:chExt cx="728663" cy="309563"/>
            </a:xfrm>
          </p:grpSpPr>
          <p:sp>
            <p:nvSpPr>
              <p:cNvPr id="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2" name="Group 41"/>
            <p:cNvGrpSpPr/>
            <p:nvPr/>
          </p:nvGrpSpPr>
          <p:grpSpPr>
            <a:xfrm>
              <a:off x="3505200" y="3505200"/>
              <a:ext cx="76200" cy="48768"/>
              <a:chOff x="1233488" y="2803525"/>
              <a:chExt cx="728663" cy="309563"/>
            </a:xfrm>
          </p:grpSpPr>
          <p:sp>
            <p:nvSpPr>
              <p:cNvPr id="4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7" name="Group 46"/>
            <p:cNvGrpSpPr/>
            <p:nvPr/>
          </p:nvGrpSpPr>
          <p:grpSpPr>
            <a:xfrm>
              <a:off x="3390896" y="3456432"/>
              <a:ext cx="76200" cy="48768"/>
              <a:chOff x="1233488" y="2803525"/>
              <a:chExt cx="728663" cy="309563"/>
            </a:xfrm>
          </p:grpSpPr>
          <p:sp>
            <p:nvSpPr>
              <p:cNvPr id="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0" name="Group 49"/>
            <p:cNvGrpSpPr/>
            <p:nvPr/>
          </p:nvGrpSpPr>
          <p:grpSpPr>
            <a:xfrm>
              <a:off x="3467096" y="3456432"/>
              <a:ext cx="76200" cy="48768"/>
              <a:chOff x="1233488" y="2803525"/>
              <a:chExt cx="728663" cy="309563"/>
            </a:xfrm>
          </p:grpSpPr>
          <p:sp>
            <p:nvSpPr>
              <p:cNvPr id="5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53" name="Rectangle 52"/>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ctangle 53"/>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 name="Group 4"/>
          <p:cNvGrpSpPr/>
          <p:nvPr/>
        </p:nvGrpSpPr>
        <p:grpSpPr>
          <a:xfrm>
            <a:off x="3569343" y="5327523"/>
            <a:ext cx="877824" cy="603504"/>
            <a:chOff x="3110587" y="3084195"/>
            <a:chExt cx="877824" cy="603504"/>
          </a:xfrm>
        </p:grpSpPr>
        <p:sp>
          <p:nvSpPr>
            <p:cNvPr id="3" name="Rectangle 2"/>
            <p:cNvSpPr/>
            <p:nvPr/>
          </p:nvSpPr>
          <p:spPr>
            <a:xfrm>
              <a:off x="3127248" y="3099435"/>
              <a:ext cx="844678" cy="56692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5" name="Group 54"/>
            <p:cNvGrpSpPr/>
            <p:nvPr/>
          </p:nvGrpSpPr>
          <p:grpSpPr>
            <a:xfrm>
              <a:off x="3139440" y="3474720"/>
              <a:ext cx="274320" cy="182880"/>
              <a:chOff x="3330321" y="3388614"/>
              <a:chExt cx="274320" cy="182880"/>
            </a:xfrm>
          </p:grpSpPr>
          <p:grpSp>
            <p:nvGrpSpPr>
              <p:cNvPr id="56" name="Group 55"/>
              <p:cNvGrpSpPr/>
              <p:nvPr/>
            </p:nvGrpSpPr>
            <p:grpSpPr>
              <a:xfrm>
                <a:off x="3352800" y="3505201"/>
                <a:ext cx="76200" cy="48768"/>
                <a:chOff x="1233488" y="2803525"/>
                <a:chExt cx="728663" cy="309563"/>
              </a:xfrm>
            </p:grpSpPr>
            <p:sp>
              <p:nvSpPr>
                <p:cNvPr id="7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7" name="Group 56"/>
              <p:cNvGrpSpPr/>
              <p:nvPr/>
            </p:nvGrpSpPr>
            <p:grpSpPr>
              <a:xfrm>
                <a:off x="3429000" y="3505200"/>
                <a:ext cx="76200" cy="48768"/>
                <a:chOff x="1233488" y="2803525"/>
                <a:chExt cx="728663" cy="309563"/>
              </a:xfrm>
            </p:grpSpPr>
            <p:sp>
              <p:nvSpPr>
                <p:cNvPr id="7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8" name="Group 57"/>
              <p:cNvGrpSpPr/>
              <p:nvPr/>
            </p:nvGrpSpPr>
            <p:grpSpPr>
              <a:xfrm>
                <a:off x="3429000" y="3406902"/>
                <a:ext cx="76200" cy="48768"/>
                <a:chOff x="1233488" y="2803525"/>
                <a:chExt cx="728663" cy="309563"/>
              </a:xfrm>
            </p:grpSpPr>
            <p:sp>
              <p:nvSpPr>
                <p:cNvPr id="7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9" name="Group 58"/>
              <p:cNvGrpSpPr/>
              <p:nvPr/>
            </p:nvGrpSpPr>
            <p:grpSpPr>
              <a:xfrm>
                <a:off x="3505200" y="3505200"/>
                <a:ext cx="76200" cy="48768"/>
                <a:chOff x="1233488" y="2803525"/>
                <a:chExt cx="728663" cy="309563"/>
              </a:xfrm>
            </p:grpSpPr>
            <p:sp>
              <p:nvSpPr>
                <p:cNvPr id="7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0" name="Group 59"/>
              <p:cNvGrpSpPr/>
              <p:nvPr/>
            </p:nvGrpSpPr>
            <p:grpSpPr>
              <a:xfrm>
                <a:off x="3390896" y="3456432"/>
                <a:ext cx="76200" cy="48768"/>
                <a:chOff x="1233488" y="2803525"/>
                <a:chExt cx="728663" cy="309563"/>
              </a:xfrm>
            </p:grpSpPr>
            <p:sp>
              <p:nvSpPr>
                <p:cNvPr id="6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1" name="Group 60"/>
              <p:cNvGrpSpPr/>
              <p:nvPr/>
            </p:nvGrpSpPr>
            <p:grpSpPr>
              <a:xfrm>
                <a:off x="3467096" y="3456432"/>
                <a:ext cx="76200" cy="48768"/>
                <a:chOff x="1233488" y="2803525"/>
                <a:chExt cx="728663" cy="309563"/>
              </a:xfrm>
            </p:grpSpPr>
            <p:sp>
              <p:nvSpPr>
                <p:cNvPr id="6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62" name="Rectangle 61"/>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Rectangle 65"/>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9" name="Group 78"/>
            <p:cNvGrpSpPr/>
            <p:nvPr/>
          </p:nvGrpSpPr>
          <p:grpSpPr>
            <a:xfrm>
              <a:off x="3414038" y="3474720"/>
              <a:ext cx="274320" cy="182880"/>
              <a:chOff x="3330321" y="3388614"/>
              <a:chExt cx="274320" cy="182880"/>
            </a:xfrm>
          </p:grpSpPr>
          <p:grpSp>
            <p:nvGrpSpPr>
              <p:cNvPr id="80" name="Group 79"/>
              <p:cNvGrpSpPr/>
              <p:nvPr/>
            </p:nvGrpSpPr>
            <p:grpSpPr>
              <a:xfrm>
                <a:off x="3352800" y="3505201"/>
                <a:ext cx="76200" cy="48768"/>
                <a:chOff x="1233488" y="2803525"/>
                <a:chExt cx="728663" cy="309563"/>
              </a:xfrm>
            </p:grpSpPr>
            <p:sp>
              <p:nvSpPr>
                <p:cNvPr id="9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1" name="Group 80"/>
              <p:cNvGrpSpPr/>
              <p:nvPr/>
            </p:nvGrpSpPr>
            <p:grpSpPr>
              <a:xfrm>
                <a:off x="3429000" y="3505200"/>
                <a:ext cx="76200" cy="48768"/>
                <a:chOff x="1233488" y="2803525"/>
                <a:chExt cx="728663" cy="309563"/>
              </a:xfrm>
            </p:grpSpPr>
            <p:sp>
              <p:nvSpPr>
                <p:cNvPr id="9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2" name="Group 81"/>
              <p:cNvGrpSpPr/>
              <p:nvPr/>
            </p:nvGrpSpPr>
            <p:grpSpPr>
              <a:xfrm>
                <a:off x="3429000" y="3406902"/>
                <a:ext cx="76200" cy="48768"/>
                <a:chOff x="1233488" y="2803525"/>
                <a:chExt cx="728663" cy="309563"/>
              </a:xfrm>
            </p:grpSpPr>
            <p:sp>
              <p:nvSpPr>
                <p:cNvPr id="9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3" name="Group 82"/>
              <p:cNvGrpSpPr/>
              <p:nvPr/>
            </p:nvGrpSpPr>
            <p:grpSpPr>
              <a:xfrm>
                <a:off x="3505200" y="3505200"/>
                <a:ext cx="76200" cy="48768"/>
                <a:chOff x="1233488" y="2803525"/>
                <a:chExt cx="728663" cy="309563"/>
              </a:xfrm>
            </p:grpSpPr>
            <p:sp>
              <p:nvSpPr>
                <p:cNvPr id="9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4" name="Group 83"/>
              <p:cNvGrpSpPr/>
              <p:nvPr/>
            </p:nvGrpSpPr>
            <p:grpSpPr>
              <a:xfrm>
                <a:off x="3390896" y="3456432"/>
                <a:ext cx="76200" cy="48768"/>
                <a:chOff x="1233488" y="2803525"/>
                <a:chExt cx="728663" cy="309563"/>
              </a:xfrm>
            </p:grpSpPr>
            <p:sp>
              <p:nvSpPr>
                <p:cNvPr id="9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5" name="Group 84"/>
              <p:cNvGrpSpPr/>
              <p:nvPr/>
            </p:nvGrpSpPr>
            <p:grpSpPr>
              <a:xfrm>
                <a:off x="3467096" y="3456432"/>
                <a:ext cx="76200" cy="48768"/>
                <a:chOff x="1233488" y="2803525"/>
                <a:chExt cx="728663" cy="309563"/>
              </a:xfrm>
            </p:grpSpPr>
            <p:sp>
              <p:nvSpPr>
                <p:cNvPr id="8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6" name="Rectangle 85"/>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Rectangle 86"/>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0" name="Group 99"/>
            <p:cNvGrpSpPr/>
            <p:nvPr/>
          </p:nvGrpSpPr>
          <p:grpSpPr>
            <a:xfrm>
              <a:off x="3688080" y="3474720"/>
              <a:ext cx="274320" cy="182880"/>
              <a:chOff x="3330321" y="3388614"/>
              <a:chExt cx="274320" cy="182880"/>
            </a:xfrm>
          </p:grpSpPr>
          <p:grpSp>
            <p:nvGrpSpPr>
              <p:cNvPr id="101" name="Group 100"/>
              <p:cNvGrpSpPr/>
              <p:nvPr/>
            </p:nvGrpSpPr>
            <p:grpSpPr>
              <a:xfrm>
                <a:off x="3352800" y="3505201"/>
                <a:ext cx="76200" cy="48768"/>
                <a:chOff x="1233488" y="2803525"/>
                <a:chExt cx="728663" cy="309563"/>
              </a:xfrm>
            </p:grpSpPr>
            <p:sp>
              <p:nvSpPr>
                <p:cNvPr id="11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2" name="Group 101"/>
              <p:cNvGrpSpPr/>
              <p:nvPr/>
            </p:nvGrpSpPr>
            <p:grpSpPr>
              <a:xfrm>
                <a:off x="3429000" y="3505200"/>
                <a:ext cx="76200" cy="48768"/>
                <a:chOff x="1233488" y="2803525"/>
                <a:chExt cx="728663" cy="309563"/>
              </a:xfrm>
            </p:grpSpPr>
            <p:sp>
              <p:nvSpPr>
                <p:cNvPr id="11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3" name="Group 102"/>
              <p:cNvGrpSpPr/>
              <p:nvPr/>
            </p:nvGrpSpPr>
            <p:grpSpPr>
              <a:xfrm>
                <a:off x="3429000" y="3406902"/>
                <a:ext cx="76200" cy="48768"/>
                <a:chOff x="1233488" y="2803525"/>
                <a:chExt cx="728663" cy="309563"/>
              </a:xfrm>
            </p:grpSpPr>
            <p:sp>
              <p:nvSpPr>
                <p:cNvPr id="11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4" name="Group 103"/>
              <p:cNvGrpSpPr/>
              <p:nvPr/>
            </p:nvGrpSpPr>
            <p:grpSpPr>
              <a:xfrm>
                <a:off x="3505200" y="3505200"/>
                <a:ext cx="76200" cy="48768"/>
                <a:chOff x="1233488" y="2803525"/>
                <a:chExt cx="728663" cy="309563"/>
              </a:xfrm>
            </p:grpSpPr>
            <p:sp>
              <p:nvSpPr>
                <p:cNvPr id="11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5" name="Group 104"/>
              <p:cNvGrpSpPr/>
              <p:nvPr/>
            </p:nvGrpSpPr>
            <p:grpSpPr>
              <a:xfrm>
                <a:off x="3390896" y="3456432"/>
                <a:ext cx="76200" cy="48768"/>
                <a:chOff x="1233488" y="2803525"/>
                <a:chExt cx="728663" cy="309563"/>
              </a:xfrm>
            </p:grpSpPr>
            <p:sp>
              <p:nvSpPr>
                <p:cNvPr id="11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6" name="Group 105"/>
              <p:cNvGrpSpPr/>
              <p:nvPr/>
            </p:nvGrpSpPr>
            <p:grpSpPr>
              <a:xfrm>
                <a:off x="3467096" y="3456432"/>
                <a:ext cx="76200" cy="48768"/>
                <a:chOff x="1233488" y="2803525"/>
                <a:chExt cx="728663" cy="309563"/>
              </a:xfrm>
            </p:grpSpPr>
            <p:sp>
              <p:nvSpPr>
                <p:cNvPr id="10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07" name="Rectangle 106"/>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 name="Rectangle 107"/>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42" name="Group 141"/>
            <p:cNvGrpSpPr/>
            <p:nvPr/>
          </p:nvGrpSpPr>
          <p:grpSpPr>
            <a:xfrm>
              <a:off x="3415943" y="3108960"/>
              <a:ext cx="274320" cy="182880"/>
              <a:chOff x="3330321" y="3388614"/>
              <a:chExt cx="274320" cy="182880"/>
            </a:xfrm>
          </p:grpSpPr>
          <p:grpSp>
            <p:nvGrpSpPr>
              <p:cNvPr id="143" name="Group 142"/>
              <p:cNvGrpSpPr/>
              <p:nvPr/>
            </p:nvGrpSpPr>
            <p:grpSpPr>
              <a:xfrm>
                <a:off x="3352800" y="3505201"/>
                <a:ext cx="76200" cy="48768"/>
                <a:chOff x="1233488" y="2803525"/>
                <a:chExt cx="728663" cy="309563"/>
              </a:xfrm>
            </p:grpSpPr>
            <p:sp>
              <p:nvSpPr>
                <p:cNvPr id="16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4" name="Group 143"/>
              <p:cNvGrpSpPr/>
              <p:nvPr/>
            </p:nvGrpSpPr>
            <p:grpSpPr>
              <a:xfrm>
                <a:off x="3429000" y="3505200"/>
                <a:ext cx="76200" cy="48768"/>
                <a:chOff x="1233488" y="2803525"/>
                <a:chExt cx="728663" cy="309563"/>
              </a:xfrm>
            </p:grpSpPr>
            <p:sp>
              <p:nvSpPr>
                <p:cNvPr id="15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5" name="Group 144"/>
              <p:cNvGrpSpPr/>
              <p:nvPr/>
            </p:nvGrpSpPr>
            <p:grpSpPr>
              <a:xfrm>
                <a:off x="3429000" y="3406902"/>
                <a:ext cx="76200" cy="48768"/>
                <a:chOff x="1233488" y="2803525"/>
                <a:chExt cx="728663" cy="309563"/>
              </a:xfrm>
            </p:grpSpPr>
            <p:sp>
              <p:nvSpPr>
                <p:cNvPr id="15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6" name="Group 145"/>
              <p:cNvGrpSpPr/>
              <p:nvPr/>
            </p:nvGrpSpPr>
            <p:grpSpPr>
              <a:xfrm>
                <a:off x="3505200" y="3505200"/>
                <a:ext cx="76200" cy="48768"/>
                <a:chOff x="1233488" y="2803525"/>
                <a:chExt cx="728663" cy="309563"/>
              </a:xfrm>
            </p:grpSpPr>
            <p:sp>
              <p:nvSpPr>
                <p:cNvPr id="15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7" name="Group 146"/>
              <p:cNvGrpSpPr/>
              <p:nvPr/>
            </p:nvGrpSpPr>
            <p:grpSpPr>
              <a:xfrm>
                <a:off x="3390896" y="3456432"/>
                <a:ext cx="76200" cy="48768"/>
                <a:chOff x="1233488" y="2803525"/>
                <a:chExt cx="728663" cy="309563"/>
              </a:xfrm>
            </p:grpSpPr>
            <p:sp>
              <p:nvSpPr>
                <p:cNvPr id="15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8" name="Group 147"/>
              <p:cNvGrpSpPr/>
              <p:nvPr/>
            </p:nvGrpSpPr>
            <p:grpSpPr>
              <a:xfrm>
                <a:off x="3467096" y="3456432"/>
                <a:ext cx="76200" cy="48768"/>
                <a:chOff x="1233488" y="2803525"/>
                <a:chExt cx="728663" cy="309563"/>
              </a:xfrm>
            </p:grpSpPr>
            <p:sp>
              <p:nvSpPr>
                <p:cNvPr id="15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49" name="Rectangle 148"/>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 name="Rectangle 149"/>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47" name="Group 246"/>
            <p:cNvGrpSpPr/>
            <p:nvPr/>
          </p:nvGrpSpPr>
          <p:grpSpPr>
            <a:xfrm>
              <a:off x="3274695" y="3291840"/>
              <a:ext cx="274320" cy="182880"/>
              <a:chOff x="3330321" y="3388614"/>
              <a:chExt cx="274320" cy="182880"/>
            </a:xfrm>
          </p:grpSpPr>
          <p:grpSp>
            <p:nvGrpSpPr>
              <p:cNvPr id="248" name="Group 247"/>
              <p:cNvGrpSpPr/>
              <p:nvPr/>
            </p:nvGrpSpPr>
            <p:grpSpPr>
              <a:xfrm>
                <a:off x="3352800" y="3505201"/>
                <a:ext cx="76200" cy="48768"/>
                <a:chOff x="1233488" y="2803525"/>
                <a:chExt cx="728663" cy="309563"/>
              </a:xfrm>
            </p:grpSpPr>
            <p:sp>
              <p:nvSpPr>
                <p:cNvPr id="26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9" name="Group 248"/>
              <p:cNvGrpSpPr/>
              <p:nvPr/>
            </p:nvGrpSpPr>
            <p:grpSpPr>
              <a:xfrm>
                <a:off x="3429000" y="3505200"/>
                <a:ext cx="76200" cy="48768"/>
                <a:chOff x="1233488" y="2803525"/>
                <a:chExt cx="728663" cy="309563"/>
              </a:xfrm>
            </p:grpSpPr>
            <p:sp>
              <p:nvSpPr>
                <p:cNvPr id="26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0" name="Group 249"/>
              <p:cNvGrpSpPr/>
              <p:nvPr/>
            </p:nvGrpSpPr>
            <p:grpSpPr>
              <a:xfrm>
                <a:off x="3429000" y="3406902"/>
                <a:ext cx="76200" cy="48768"/>
                <a:chOff x="1233488" y="2803525"/>
                <a:chExt cx="728663" cy="309563"/>
              </a:xfrm>
            </p:grpSpPr>
            <p:sp>
              <p:nvSpPr>
                <p:cNvPr id="26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1" name="Group 250"/>
              <p:cNvGrpSpPr/>
              <p:nvPr/>
            </p:nvGrpSpPr>
            <p:grpSpPr>
              <a:xfrm>
                <a:off x="3505200" y="3505200"/>
                <a:ext cx="76200" cy="48768"/>
                <a:chOff x="1233488" y="2803525"/>
                <a:chExt cx="728663" cy="309563"/>
              </a:xfrm>
            </p:grpSpPr>
            <p:sp>
              <p:nvSpPr>
                <p:cNvPr id="2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2" name="Group 251"/>
              <p:cNvGrpSpPr/>
              <p:nvPr/>
            </p:nvGrpSpPr>
            <p:grpSpPr>
              <a:xfrm>
                <a:off x="3390896" y="3456432"/>
                <a:ext cx="76200" cy="48768"/>
                <a:chOff x="1233488" y="2803525"/>
                <a:chExt cx="728663" cy="309563"/>
              </a:xfrm>
            </p:grpSpPr>
            <p:sp>
              <p:nvSpPr>
                <p:cNvPr id="25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3" name="Group 252"/>
              <p:cNvGrpSpPr/>
              <p:nvPr/>
            </p:nvGrpSpPr>
            <p:grpSpPr>
              <a:xfrm>
                <a:off x="3467096" y="3456432"/>
                <a:ext cx="76200" cy="48768"/>
                <a:chOff x="1233488" y="2803525"/>
                <a:chExt cx="728663" cy="309563"/>
              </a:xfrm>
            </p:grpSpPr>
            <p:sp>
              <p:nvSpPr>
                <p:cNvPr id="25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54" name="Rectangle 253"/>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5" name="Rectangle 254"/>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68" name="Group 267"/>
            <p:cNvGrpSpPr/>
            <p:nvPr/>
          </p:nvGrpSpPr>
          <p:grpSpPr>
            <a:xfrm>
              <a:off x="3548737" y="3291840"/>
              <a:ext cx="274320" cy="182880"/>
              <a:chOff x="3330321" y="3388614"/>
              <a:chExt cx="274320" cy="182880"/>
            </a:xfrm>
          </p:grpSpPr>
          <p:grpSp>
            <p:nvGrpSpPr>
              <p:cNvPr id="269" name="Group 268"/>
              <p:cNvGrpSpPr/>
              <p:nvPr/>
            </p:nvGrpSpPr>
            <p:grpSpPr>
              <a:xfrm>
                <a:off x="3352800" y="3505201"/>
                <a:ext cx="76200" cy="48768"/>
                <a:chOff x="1233488" y="2803525"/>
                <a:chExt cx="728663" cy="309563"/>
              </a:xfrm>
            </p:grpSpPr>
            <p:sp>
              <p:nvSpPr>
                <p:cNvPr id="28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0" name="Group 269"/>
              <p:cNvGrpSpPr/>
              <p:nvPr/>
            </p:nvGrpSpPr>
            <p:grpSpPr>
              <a:xfrm>
                <a:off x="3429000" y="3505200"/>
                <a:ext cx="76200" cy="48768"/>
                <a:chOff x="1233488" y="2803525"/>
                <a:chExt cx="728663" cy="309563"/>
              </a:xfrm>
            </p:grpSpPr>
            <p:sp>
              <p:nvSpPr>
                <p:cNvPr id="28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1" name="Group 270"/>
              <p:cNvGrpSpPr/>
              <p:nvPr/>
            </p:nvGrpSpPr>
            <p:grpSpPr>
              <a:xfrm>
                <a:off x="3429000" y="3406902"/>
                <a:ext cx="76200" cy="48768"/>
                <a:chOff x="1233488" y="2803525"/>
                <a:chExt cx="728663" cy="309563"/>
              </a:xfrm>
            </p:grpSpPr>
            <p:sp>
              <p:nvSpPr>
                <p:cNvPr id="28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2" name="Group 271"/>
              <p:cNvGrpSpPr/>
              <p:nvPr/>
            </p:nvGrpSpPr>
            <p:grpSpPr>
              <a:xfrm>
                <a:off x="3505200" y="3505200"/>
                <a:ext cx="76200" cy="48768"/>
                <a:chOff x="1233488" y="2803525"/>
                <a:chExt cx="728663" cy="309563"/>
              </a:xfrm>
            </p:grpSpPr>
            <p:sp>
              <p:nvSpPr>
                <p:cNvPr id="28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3" name="Group 272"/>
              <p:cNvGrpSpPr/>
              <p:nvPr/>
            </p:nvGrpSpPr>
            <p:grpSpPr>
              <a:xfrm>
                <a:off x="3390896" y="3456432"/>
                <a:ext cx="76200" cy="48768"/>
                <a:chOff x="1233488" y="2803525"/>
                <a:chExt cx="728663" cy="309563"/>
              </a:xfrm>
            </p:grpSpPr>
            <p:sp>
              <p:nvSpPr>
                <p:cNvPr id="27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4" name="Group 273"/>
              <p:cNvGrpSpPr/>
              <p:nvPr/>
            </p:nvGrpSpPr>
            <p:grpSpPr>
              <a:xfrm>
                <a:off x="3467096" y="3456432"/>
                <a:ext cx="76200" cy="48768"/>
                <a:chOff x="1233488" y="2803525"/>
                <a:chExt cx="728663" cy="309563"/>
              </a:xfrm>
            </p:grpSpPr>
            <p:sp>
              <p:nvSpPr>
                <p:cNvPr id="27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75" name="Rectangle 274"/>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6" name="Rectangle 275"/>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89" name="Rectangle 288"/>
            <p:cNvSpPr/>
            <p:nvPr/>
          </p:nvSpPr>
          <p:spPr>
            <a:xfrm>
              <a:off x="3110587" y="3084195"/>
              <a:ext cx="877824" cy="60350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0" name="Rectangle 289"/>
            <p:cNvSpPr/>
            <p:nvPr/>
          </p:nvSpPr>
          <p:spPr>
            <a:xfrm>
              <a:off x="3119629" y="3092201"/>
              <a:ext cx="859536" cy="58521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 name="Group 7"/>
          <p:cNvGrpSpPr/>
          <p:nvPr/>
        </p:nvGrpSpPr>
        <p:grpSpPr>
          <a:xfrm>
            <a:off x="5619582" y="4097081"/>
            <a:ext cx="2650428" cy="1803847"/>
            <a:chOff x="4638571" y="2573081"/>
            <a:chExt cx="2650428" cy="1803847"/>
          </a:xfrm>
        </p:grpSpPr>
        <p:grpSp>
          <p:nvGrpSpPr>
            <p:cNvPr id="292" name="Group 291"/>
            <p:cNvGrpSpPr/>
            <p:nvPr/>
          </p:nvGrpSpPr>
          <p:grpSpPr>
            <a:xfrm>
              <a:off x="4638571" y="3773424"/>
              <a:ext cx="877824" cy="603504"/>
              <a:chOff x="3110587" y="3084195"/>
              <a:chExt cx="877824" cy="603504"/>
            </a:xfrm>
          </p:grpSpPr>
          <p:sp>
            <p:nvSpPr>
              <p:cNvPr id="293" name="Rectangle 292"/>
              <p:cNvSpPr/>
              <p:nvPr/>
            </p:nvSpPr>
            <p:spPr>
              <a:xfrm>
                <a:off x="3127248" y="3099435"/>
                <a:ext cx="844678" cy="56692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94" name="Group 293"/>
              <p:cNvGrpSpPr/>
              <p:nvPr/>
            </p:nvGrpSpPr>
            <p:grpSpPr>
              <a:xfrm>
                <a:off x="3139440" y="3474720"/>
                <a:ext cx="274320" cy="182880"/>
                <a:chOff x="3330321" y="3388614"/>
                <a:chExt cx="274320" cy="182880"/>
              </a:xfrm>
            </p:grpSpPr>
            <p:grpSp>
              <p:nvGrpSpPr>
                <p:cNvPr id="402" name="Group 401"/>
                <p:cNvGrpSpPr/>
                <p:nvPr/>
              </p:nvGrpSpPr>
              <p:grpSpPr>
                <a:xfrm>
                  <a:off x="3352800" y="3505201"/>
                  <a:ext cx="76200" cy="48768"/>
                  <a:chOff x="1233488" y="2803525"/>
                  <a:chExt cx="728663" cy="309563"/>
                </a:xfrm>
              </p:grpSpPr>
              <p:sp>
                <p:nvSpPr>
                  <p:cNvPr id="4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03" name="Group 402"/>
                <p:cNvGrpSpPr/>
                <p:nvPr/>
              </p:nvGrpSpPr>
              <p:grpSpPr>
                <a:xfrm>
                  <a:off x="3429000" y="3505200"/>
                  <a:ext cx="76200" cy="48768"/>
                  <a:chOff x="1233488" y="2803525"/>
                  <a:chExt cx="728663" cy="309563"/>
                </a:xfrm>
              </p:grpSpPr>
              <p:sp>
                <p:nvSpPr>
                  <p:cNvPr id="41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04" name="Group 403"/>
                <p:cNvGrpSpPr/>
                <p:nvPr/>
              </p:nvGrpSpPr>
              <p:grpSpPr>
                <a:xfrm>
                  <a:off x="3429000" y="3406902"/>
                  <a:ext cx="76200" cy="48768"/>
                  <a:chOff x="1233488" y="2803525"/>
                  <a:chExt cx="728663" cy="309563"/>
                </a:xfrm>
              </p:grpSpPr>
              <p:sp>
                <p:nvSpPr>
                  <p:cNvPr id="41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05" name="Group 404"/>
                <p:cNvGrpSpPr/>
                <p:nvPr/>
              </p:nvGrpSpPr>
              <p:grpSpPr>
                <a:xfrm>
                  <a:off x="3505200" y="3505200"/>
                  <a:ext cx="76200" cy="48768"/>
                  <a:chOff x="1233488" y="2803525"/>
                  <a:chExt cx="728663" cy="309563"/>
                </a:xfrm>
              </p:grpSpPr>
              <p:sp>
                <p:nvSpPr>
                  <p:cNvPr id="41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06" name="Group 405"/>
                <p:cNvGrpSpPr/>
                <p:nvPr/>
              </p:nvGrpSpPr>
              <p:grpSpPr>
                <a:xfrm>
                  <a:off x="3390896" y="3456432"/>
                  <a:ext cx="76200" cy="48768"/>
                  <a:chOff x="1233488" y="2803525"/>
                  <a:chExt cx="728663" cy="309563"/>
                </a:xfrm>
              </p:grpSpPr>
              <p:sp>
                <p:nvSpPr>
                  <p:cNvPr id="41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07" name="Group 406"/>
                <p:cNvGrpSpPr/>
                <p:nvPr/>
              </p:nvGrpSpPr>
              <p:grpSpPr>
                <a:xfrm>
                  <a:off x="3467096" y="3456432"/>
                  <a:ext cx="76200" cy="48768"/>
                  <a:chOff x="1233488" y="2803525"/>
                  <a:chExt cx="728663" cy="309563"/>
                </a:xfrm>
              </p:grpSpPr>
              <p:sp>
                <p:nvSpPr>
                  <p:cNvPr id="4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08" name="Rectangle 40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5" name="Group 294"/>
              <p:cNvGrpSpPr/>
              <p:nvPr/>
            </p:nvGrpSpPr>
            <p:grpSpPr>
              <a:xfrm>
                <a:off x="3414038" y="3474720"/>
                <a:ext cx="274320" cy="182880"/>
                <a:chOff x="3330321" y="3388614"/>
                <a:chExt cx="274320" cy="182880"/>
              </a:xfrm>
            </p:grpSpPr>
            <p:grpSp>
              <p:nvGrpSpPr>
                <p:cNvPr id="382" name="Group 381"/>
                <p:cNvGrpSpPr/>
                <p:nvPr/>
              </p:nvGrpSpPr>
              <p:grpSpPr>
                <a:xfrm>
                  <a:off x="3352800" y="3505201"/>
                  <a:ext cx="76200" cy="48768"/>
                  <a:chOff x="1233488" y="2803525"/>
                  <a:chExt cx="728663" cy="309563"/>
                </a:xfrm>
              </p:grpSpPr>
              <p:sp>
                <p:nvSpPr>
                  <p:cNvPr id="40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83" name="Group 382"/>
                <p:cNvGrpSpPr/>
                <p:nvPr/>
              </p:nvGrpSpPr>
              <p:grpSpPr>
                <a:xfrm>
                  <a:off x="3429000" y="3505200"/>
                  <a:ext cx="76200" cy="48768"/>
                  <a:chOff x="1233488" y="2803525"/>
                  <a:chExt cx="728663" cy="309563"/>
                </a:xfrm>
              </p:grpSpPr>
              <p:sp>
                <p:nvSpPr>
                  <p:cNvPr id="39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84" name="Group 383"/>
                <p:cNvGrpSpPr/>
                <p:nvPr/>
              </p:nvGrpSpPr>
              <p:grpSpPr>
                <a:xfrm>
                  <a:off x="3429000" y="3406902"/>
                  <a:ext cx="76200" cy="48768"/>
                  <a:chOff x="1233488" y="2803525"/>
                  <a:chExt cx="728663" cy="309563"/>
                </a:xfrm>
              </p:grpSpPr>
              <p:sp>
                <p:nvSpPr>
                  <p:cNvPr id="39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85" name="Group 384"/>
                <p:cNvGrpSpPr/>
                <p:nvPr/>
              </p:nvGrpSpPr>
              <p:grpSpPr>
                <a:xfrm>
                  <a:off x="3505200" y="3505200"/>
                  <a:ext cx="76200" cy="48768"/>
                  <a:chOff x="1233488" y="2803525"/>
                  <a:chExt cx="728663" cy="309563"/>
                </a:xfrm>
              </p:grpSpPr>
              <p:sp>
                <p:nvSpPr>
                  <p:cNvPr id="39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86" name="Group 385"/>
                <p:cNvGrpSpPr/>
                <p:nvPr/>
              </p:nvGrpSpPr>
              <p:grpSpPr>
                <a:xfrm>
                  <a:off x="3390896" y="3456432"/>
                  <a:ext cx="76200" cy="48768"/>
                  <a:chOff x="1233488" y="2803525"/>
                  <a:chExt cx="728663" cy="309563"/>
                </a:xfrm>
              </p:grpSpPr>
              <p:sp>
                <p:nvSpPr>
                  <p:cNvPr id="39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87" name="Group 386"/>
                <p:cNvGrpSpPr/>
                <p:nvPr/>
              </p:nvGrpSpPr>
              <p:grpSpPr>
                <a:xfrm>
                  <a:off x="3467096" y="3456432"/>
                  <a:ext cx="76200" cy="48768"/>
                  <a:chOff x="1233488" y="2803525"/>
                  <a:chExt cx="728663" cy="309563"/>
                </a:xfrm>
              </p:grpSpPr>
              <p:sp>
                <p:nvSpPr>
                  <p:cNvPr id="39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388" name="Rectangle 38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6" name="Group 295"/>
              <p:cNvGrpSpPr/>
              <p:nvPr/>
            </p:nvGrpSpPr>
            <p:grpSpPr>
              <a:xfrm>
                <a:off x="3688080" y="3474720"/>
                <a:ext cx="274320" cy="182880"/>
                <a:chOff x="3330321" y="3388614"/>
                <a:chExt cx="274320" cy="182880"/>
              </a:xfrm>
            </p:grpSpPr>
            <p:grpSp>
              <p:nvGrpSpPr>
                <p:cNvPr id="362" name="Group 361"/>
                <p:cNvGrpSpPr/>
                <p:nvPr/>
              </p:nvGrpSpPr>
              <p:grpSpPr>
                <a:xfrm>
                  <a:off x="3352800" y="3505201"/>
                  <a:ext cx="76200" cy="48768"/>
                  <a:chOff x="1233488" y="2803525"/>
                  <a:chExt cx="728663" cy="309563"/>
                </a:xfrm>
              </p:grpSpPr>
              <p:sp>
                <p:nvSpPr>
                  <p:cNvPr id="38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8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63" name="Group 362"/>
                <p:cNvGrpSpPr/>
                <p:nvPr/>
              </p:nvGrpSpPr>
              <p:grpSpPr>
                <a:xfrm>
                  <a:off x="3429000" y="3505200"/>
                  <a:ext cx="76200" cy="48768"/>
                  <a:chOff x="1233488" y="2803525"/>
                  <a:chExt cx="728663" cy="309563"/>
                </a:xfrm>
              </p:grpSpPr>
              <p:sp>
                <p:nvSpPr>
                  <p:cNvPr id="37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64" name="Group 363"/>
                <p:cNvGrpSpPr/>
                <p:nvPr/>
              </p:nvGrpSpPr>
              <p:grpSpPr>
                <a:xfrm>
                  <a:off x="3429000" y="3406902"/>
                  <a:ext cx="76200" cy="48768"/>
                  <a:chOff x="1233488" y="2803525"/>
                  <a:chExt cx="728663" cy="309563"/>
                </a:xfrm>
              </p:grpSpPr>
              <p:sp>
                <p:nvSpPr>
                  <p:cNvPr id="37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65" name="Group 364"/>
                <p:cNvGrpSpPr/>
                <p:nvPr/>
              </p:nvGrpSpPr>
              <p:grpSpPr>
                <a:xfrm>
                  <a:off x="3505200" y="3505200"/>
                  <a:ext cx="76200" cy="48768"/>
                  <a:chOff x="1233488" y="2803525"/>
                  <a:chExt cx="728663" cy="309563"/>
                </a:xfrm>
              </p:grpSpPr>
              <p:sp>
                <p:nvSpPr>
                  <p:cNvPr id="37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66" name="Group 365"/>
                <p:cNvGrpSpPr/>
                <p:nvPr/>
              </p:nvGrpSpPr>
              <p:grpSpPr>
                <a:xfrm>
                  <a:off x="3390896" y="3456432"/>
                  <a:ext cx="76200" cy="48768"/>
                  <a:chOff x="1233488" y="2803525"/>
                  <a:chExt cx="728663" cy="309563"/>
                </a:xfrm>
              </p:grpSpPr>
              <p:sp>
                <p:nvSpPr>
                  <p:cNvPr id="37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67" name="Group 366"/>
                <p:cNvGrpSpPr/>
                <p:nvPr/>
              </p:nvGrpSpPr>
              <p:grpSpPr>
                <a:xfrm>
                  <a:off x="3467096" y="3456432"/>
                  <a:ext cx="76200" cy="48768"/>
                  <a:chOff x="1233488" y="2803525"/>
                  <a:chExt cx="728663" cy="309563"/>
                </a:xfrm>
              </p:grpSpPr>
              <p:sp>
                <p:nvSpPr>
                  <p:cNvPr id="3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368" name="Rectangle 36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7" name="Group 296"/>
              <p:cNvGrpSpPr/>
              <p:nvPr/>
            </p:nvGrpSpPr>
            <p:grpSpPr>
              <a:xfrm>
                <a:off x="3415943" y="3108960"/>
                <a:ext cx="274320" cy="182880"/>
                <a:chOff x="3330321" y="3388614"/>
                <a:chExt cx="274320" cy="182880"/>
              </a:xfrm>
            </p:grpSpPr>
            <p:grpSp>
              <p:nvGrpSpPr>
                <p:cNvPr id="342" name="Group 341"/>
                <p:cNvGrpSpPr/>
                <p:nvPr/>
              </p:nvGrpSpPr>
              <p:grpSpPr>
                <a:xfrm>
                  <a:off x="3352800" y="3505201"/>
                  <a:ext cx="76200" cy="48768"/>
                  <a:chOff x="1233488" y="2803525"/>
                  <a:chExt cx="728663" cy="309563"/>
                </a:xfrm>
              </p:grpSpPr>
              <p:sp>
                <p:nvSpPr>
                  <p:cNvPr id="3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43" name="Group 342"/>
                <p:cNvGrpSpPr/>
                <p:nvPr/>
              </p:nvGrpSpPr>
              <p:grpSpPr>
                <a:xfrm>
                  <a:off x="3429000" y="3505200"/>
                  <a:ext cx="76200" cy="48768"/>
                  <a:chOff x="1233488" y="2803525"/>
                  <a:chExt cx="728663" cy="309563"/>
                </a:xfrm>
              </p:grpSpPr>
              <p:sp>
                <p:nvSpPr>
                  <p:cNvPr id="35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44" name="Group 343"/>
                <p:cNvGrpSpPr/>
                <p:nvPr/>
              </p:nvGrpSpPr>
              <p:grpSpPr>
                <a:xfrm>
                  <a:off x="3429000" y="3406902"/>
                  <a:ext cx="76200" cy="48768"/>
                  <a:chOff x="1233488" y="2803525"/>
                  <a:chExt cx="728663" cy="309563"/>
                </a:xfrm>
              </p:grpSpPr>
              <p:sp>
                <p:nvSpPr>
                  <p:cNvPr id="35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45" name="Group 344"/>
                <p:cNvGrpSpPr/>
                <p:nvPr/>
              </p:nvGrpSpPr>
              <p:grpSpPr>
                <a:xfrm>
                  <a:off x="3505200" y="3505200"/>
                  <a:ext cx="76200" cy="48768"/>
                  <a:chOff x="1233488" y="2803525"/>
                  <a:chExt cx="728663" cy="309563"/>
                </a:xfrm>
              </p:grpSpPr>
              <p:sp>
                <p:nvSpPr>
                  <p:cNvPr id="35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46" name="Group 345"/>
                <p:cNvGrpSpPr/>
                <p:nvPr/>
              </p:nvGrpSpPr>
              <p:grpSpPr>
                <a:xfrm>
                  <a:off x="3390896" y="3456432"/>
                  <a:ext cx="76200" cy="48768"/>
                  <a:chOff x="1233488" y="2803525"/>
                  <a:chExt cx="728663" cy="309563"/>
                </a:xfrm>
              </p:grpSpPr>
              <p:sp>
                <p:nvSpPr>
                  <p:cNvPr id="35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47" name="Group 346"/>
                <p:cNvGrpSpPr/>
                <p:nvPr/>
              </p:nvGrpSpPr>
              <p:grpSpPr>
                <a:xfrm>
                  <a:off x="3467096" y="3456432"/>
                  <a:ext cx="76200" cy="48768"/>
                  <a:chOff x="1233488" y="2803525"/>
                  <a:chExt cx="728663" cy="309563"/>
                </a:xfrm>
              </p:grpSpPr>
              <p:sp>
                <p:nvSpPr>
                  <p:cNvPr id="3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348" name="Rectangle 34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8" name="Group 297"/>
              <p:cNvGrpSpPr/>
              <p:nvPr/>
            </p:nvGrpSpPr>
            <p:grpSpPr>
              <a:xfrm>
                <a:off x="3274695" y="3291840"/>
                <a:ext cx="274320" cy="182880"/>
                <a:chOff x="3330321" y="3388614"/>
                <a:chExt cx="274320" cy="182880"/>
              </a:xfrm>
            </p:grpSpPr>
            <p:grpSp>
              <p:nvGrpSpPr>
                <p:cNvPr id="322" name="Group 321"/>
                <p:cNvGrpSpPr/>
                <p:nvPr/>
              </p:nvGrpSpPr>
              <p:grpSpPr>
                <a:xfrm>
                  <a:off x="3352800" y="3505201"/>
                  <a:ext cx="76200" cy="48768"/>
                  <a:chOff x="1233488" y="2803525"/>
                  <a:chExt cx="728663" cy="309563"/>
                </a:xfrm>
              </p:grpSpPr>
              <p:sp>
                <p:nvSpPr>
                  <p:cNvPr id="3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23" name="Group 322"/>
                <p:cNvGrpSpPr/>
                <p:nvPr/>
              </p:nvGrpSpPr>
              <p:grpSpPr>
                <a:xfrm>
                  <a:off x="3429000" y="3505200"/>
                  <a:ext cx="76200" cy="48768"/>
                  <a:chOff x="1233488" y="2803525"/>
                  <a:chExt cx="728663" cy="309563"/>
                </a:xfrm>
              </p:grpSpPr>
              <p:sp>
                <p:nvSpPr>
                  <p:cNvPr id="33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24" name="Group 323"/>
                <p:cNvGrpSpPr/>
                <p:nvPr/>
              </p:nvGrpSpPr>
              <p:grpSpPr>
                <a:xfrm>
                  <a:off x="3429000" y="3406902"/>
                  <a:ext cx="76200" cy="48768"/>
                  <a:chOff x="1233488" y="2803525"/>
                  <a:chExt cx="728663" cy="309563"/>
                </a:xfrm>
              </p:grpSpPr>
              <p:sp>
                <p:nvSpPr>
                  <p:cNvPr id="33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25" name="Group 324"/>
                <p:cNvGrpSpPr/>
                <p:nvPr/>
              </p:nvGrpSpPr>
              <p:grpSpPr>
                <a:xfrm>
                  <a:off x="3505200" y="3505200"/>
                  <a:ext cx="76200" cy="48768"/>
                  <a:chOff x="1233488" y="2803525"/>
                  <a:chExt cx="728663" cy="309563"/>
                </a:xfrm>
              </p:grpSpPr>
              <p:sp>
                <p:nvSpPr>
                  <p:cNvPr id="33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26" name="Group 325"/>
                <p:cNvGrpSpPr/>
                <p:nvPr/>
              </p:nvGrpSpPr>
              <p:grpSpPr>
                <a:xfrm>
                  <a:off x="3390896" y="3456432"/>
                  <a:ext cx="76200" cy="48768"/>
                  <a:chOff x="1233488" y="2803525"/>
                  <a:chExt cx="728663" cy="309563"/>
                </a:xfrm>
              </p:grpSpPr>
              <p:sp>
                <p:nvSpPr>
                  <p:cNvPr id="33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27" name="Group 326"/>
                <p:cNvGrpSpPr/>
                <p:nvPr/>
              </p:nvGrpSpPr>
              <p:grpSpPr>
                <a:xfrm>
                  <a:off x="3467096" y="3456432"/>
                  <a:ext cx="76200" cy="48768"/>
                  <a:chOff x="1233488" y="2803525"/>
                  <a:chExt cx="728663" cy="309563"/>
                </a:xfrm>
              </p:grpSpPr>
              <p:sp>
                <p:nvSpPr>
                  <p:cNvPr id="33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328" name="Rectangle 32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9" name="Rectangle 32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9" name="Group 298"/>
              <p:cNvGrpSpPr/>
              <p:nvPr/>
            </p:nvGrpSpPr>
            <p:grpSpPr>
              <a:xfrm>
                <a:off x="3548737" y="3291840"/>
                <a:ext cx="274320" cy="182880"/>
                <a:chOff x="3330321" y="3388614"/>
                <a:chExt cx="274320" cy="182880"/>
              </a:xfrm>
            </p:grpSpPr>
            <p:grpSp>
              <p:nvGrpSpPr>
                <p:cNvPr id="302" name="Group 301"/>
                <p:cNvGrpSpPr/>
                <p:nvPr/>
              </p:nvGrpSpPr>
              <p:grpSpPr>
                <a:xfrm>
                  <a:off x="3352800" y="3505201"/>
                  <a:ext cx="76200" cy="48768"/>
                  <a:chOff x="1233488" y="2803525"/>
                  <a:chExt cx="728663" cy="309563"/>
                </a:xfrm>
              </p:grpSpPr>
              <p:sp>
                <p:nvSpPr>
                  <p:cNvPr id="3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03" name="Group 302"/>
                <p:cNvGrpSpPr/>
                <p:nvPr/>
              </p:nvGrpSpPr>
              <p:grpSpPr>
                <a:xfrm>
                  <a:off x="3429000" y="3505200"/>
                  <a:ext cx="76200" cy="48768"/>
                  <a:chOff x="1233488" y="2803525"/>
                  <a:chExt cx="728663" cy="309563"/>
                </a:xfrm>
              </p:grpSpPr>
              <p:sp>
                <p:nvSpPr>
                  <p:cNvPr id="31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04" name="Group 303"/>
                <p:cNvGrpSpPr/>
                <p:nvPr/>
              </p:nvGrpSpPr>
              <p:grpSpPr>
                <a:xfrm>
                  <a:off x="3429000" y="3406902"/>
                  <a:ext cx="76200" cy="48768"/>
                  <a:chOff x="1233488" y="2803525"/>
                  <a:chExt cx="728663" cy="309563"/>
                </a:xfrm>
              </p:grpSpPr>
              <p:sp>
                <p:nvSpPr>
                  <p:cNvPr id="31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05" name="Group 304"/>
                <p:cNvGrpSpPr/>
                <p:nvPr/>
              </p:nvGrpSpPr>
              <p:grpSpPr>
                <a:xfrm>
                  <a:off x="3505200" y="3505200"/>
                  <a:ext cx="76200" cy="48768"/>
                  <a:chOff x="1233488" y="2803525"/>
                  <a:chExt cx="728663" cy="309563"/>
                </a:xfrm>
              </p:grpSpPr>
              <p:sp>
                <p:nvSpPr>
                  <p:cNvPr id="31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06" name="Group 305"/>
                <p:cNvGrpSpPr/>
                <p:nvPr/>
              </p:nvGrpSpPr>
              <p:grpSpPr>
                <a:xfrm>
                  <a:off x="3390896" y="3456432"/>
                  <a:ext cx="76200" cy="48768"/>
                  <a:chOff x="1233488" y="2803525"/>
                  <a:chExt cx="728663" cy="309563"/>
                </a:xfrm>
              </p:grpSpPr>
              <p:sp>
                <p:nvSpPr>
                  <p:cNvPr id="31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07" name="Group 306"/>
                <p:cNvGrpSpPr/>
                <p:nvPr/>
              </p:nvGrpSpPr>
              <p:grpSpPr>
                <a:xfrm>
                  <a:off x="3467096" y="3456432"/>
                  <a:ext cx="76200" cy="48768"/>
                  <a:chOff x="1233488" y="2803525"/>
                  <a:chExt cx="728663" cy="309563"/>
                </a:xfrm>
              </p:grpSpPr>
              <p:sp>
                <p:nvSpPr>
                  <p:cNvPr id="3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308" name="Rectangle 30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9" name="Rectangle 30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00" name="Rectangle 299"/>
              <p:cNvSpPr/>
              <p:nvPr/>
            </p:nvSpPr>
            <p:spPr>
              <a:xfrm>
                <a:off x="3110587" y="3084195"/>
                <a:ext cx="877824" cy="60350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1" name="Rectangle 300"/>
              <p:cNvSpPr/>
              <p:nvPr/>
            </p:nvSpPr>
            <p:spPr>
              <a:xfrm>
                <a:off x="3119629" y="3092201"/>
                <a:ext cx="859536" cy="58521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22" name="Group 421"/>
            <p:cNvGrpSpPr/>
            <p:nvPr/>
          </p:nvGrpSpPr>
          <p:grpSpPr>
            <a:xfrm>
              <a:off x="5523592" y="3773424"/>
              <a:ext cx="877824" cy="603504"/>
              <a:chOff x="3110587" y="3084195"/>
              <a:chExt cx="877824" cy="603504"/>
            </a:xfrm>
          </p:grpSpPr>
          <p:sp>
            <p:nvSpPr>
              <p:cNvPr id="423" name="Rectangle 422"/>
              <p:cNvSpPr/>
              <p:nvPr/>
            </p:nvSpPr>
            <p:spPr>
              <a:xfrm>
                <a:off x="3127248" y="3099435"/>
                <a:ext cx="844678" cy="56692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24" name="Group 423"/>
              <p:cNvGrpSpPr/>
              <p:nvPr/>
            </p:nvGrpSpPr>
            <p:grpSpPr>
              <a:xfrm>
                <a:off x="3139440" y="3474720"/>
                <a:ext cx="274320" cy="182880"/>
                <a:chOff x="3330321" y="3388614"/>
                <a:chExt cx="274320" cy="182880"/>
              </a:xfrm>
            </p:grpSpPr>
            <p:grpSp>
              <p:nvGrpSpPr>
                <p:cNvPr id="532" name="Group 531"/>
                <p:cNvGrpSpPr/>
                <p:nvPr/>
              </p:nvGrpSpPr>
              <p:grpSpPr>
                <a:xfrm>
                  <a:off x="3352800" y="3505201"/>
                  <a:ext cx="76200" cy="48768"/>
                  <a:chOff x="1233488" y="2803525"/>
                  <a:chExt cx="728663" cy="309563"/>
                </a:xfrm>
              </p:grpSpPr>
              <p:sp>
                <p:nvSpPr>
                  <p:cNvPr id="5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33" name="Group 532"/>
                <p:cNvGrpSpPr/>
                <p:nvPr/>
              </p:nvGrpSpPr>
              <p:grpSpPr>
                <a:xfrm>
                  <a:off x="3429000" y="3505200"/>
                  <a:ext cx="76200" cy="48768"/>
                  <a:chOff x="1233488" y="2803525"/>
                  <a:chExt cx="728663" cy="309563"/>
                </a:xfrm>
              </p:grpSpPr>
              <p:sp>
                <p:nvSpPr>
                  <p:cNvPr id="5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34" name="Group 533"/>
                <p:cNvGrpSpPr/>
                <p:nvPr/>
              </p:nvGrpSpPr>
              <p:grpSpPr>
                <a:xfrm>
                  <a:off x="3429000" y="3406902"/>
                  <a:ext cx="76200" cy="48768"/>
                  <a:chOff x="1233488" y="2803525"/>
                  <a:chExt cx="728663" cy="309563"/>
                </a:xfrm>
              </p:grpSpPr>
              <p:sp>
                <p:nvSpPr>
                  <p:cNvPr id="54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4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35" name="Group 534"/>
                <p:cNvGrpSpPr/>
                <p:nvPr/>
              </p:nvGrpSpPr>
              <p:grpSpPr>
                <a:xfrm>
                  <a:off x="3505200" y="3505200"/>
                  <a:ext cx="76200" cy="48768"/>
                  <a:chOff x="1233488" y="2803525"/>
                  <a:chExt cx="728663" cy="309563"/>
                </a:xfrm>
              </p:grpSpPr>
              <p:sp>
                <p:nvSpPr>
                  <p:cNvPr id="54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36" name="Group 535"/>
                <p:cNvGrpSpPr/>
                <p:nvPr/>
              </p:nvGrpSpPr>
              <p:grpSpPr>
                <a:xfrm>
                  <a:off x="3390896" y="3456432"/>
                  <a:ext cx="76200" cy="48768"/>
                  <a:chOff x="1233488" y="2803525"/>
                  <a:chExt cx="728663" cy="309563"/>
                </a:xfrm>
              </p:grpSpPr>
              <p:sp>
                <p:nvSpPr>
                  <p:cNvPr id="54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4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37" name="Group 536"/>
                <p:cNvGrpSpPr/>
                <p:nvPr/>
              </p:nvGrpSpPr>
              <p:grpSpPr>
                <a:xfrm>
                  <a:off x="3467096" y="3456432"/>
                  <a:ext cx="76200" cy="48768"/>
                  <a:chOff x="1233488" y="2803525"/>
                  <a:chExt cx="728663" cy="309563"/>
                </a:xfrm>
              </p:grpSpPr>
              <p:sp>
                <p:nvSpPr>
                  <p:cNvPr id="5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538" name="Rectangle 53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9" name="Rectangle 53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25" name="Group 424"/>
              <p:cNvGrpSpPr/>
              <p:nvPr/>
            </p:nvGrpSpPr>
            <p:grpSpPr>
              <a:xfrm>
                <a:off x="3414038" y="3474720"/>
                <a:ext cx="274320" cy="182880"/>
                <a:chOff x="3330321" y="3388614"/>
                <a:chExt cx="274320" cy="182880"/>
              </a:xfrm>
            </p:grpSpPr>
            <p:grpSp>
              <p:nvGrpSpPr>
                <p:cNvPr id="512" name="Group 511"/>
                <p:cNvGrpSpPr/>
                <p:nvPr/>
              </p:nvGrpSpPr>
              <p:grpSpPr>
                <a:xfrm>
                  <a:off x="3352800" y="3505201"/>
                  <a:ext cx="76200" cy="48768"/>
                  <a:chOff x="1233488" y="2803525"/>
                  <a:chExt cx="728663" cy="309563"/>
                </a:xfrm>
              </p:grpSpPr>
              <p:sp>
                <p:nvSpPr>
                  <p:cNvPr id="53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3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13" name="Group 512"/>
                <p:cNvGrpSpPr/>
                <p:nvPr/>
              </p:nvGrpSpPr>
              <p:grpSpPr>
                <a:xfrm>
                  <a:off x="3429000" y="3505200"/>
                  <a:ext cx="76200" cy="48768"/>
                  <a:chOff x="1233488" y="2803525"/>
                  <a:chExt cx="728663" cy="309563"/>
                </a:xfrm>
              </p:grpSpPr>
              <p:sp>
                <p:nvSpPr>
                  <p:cNvPr id="52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14" name="Group 513"/>
                <p:cNvGrpSpPr/>
                <p:nvPr/>
              </p:nvGrpSpPr>
              <p:grpSpPr>
                <a:xfrm>
                  <a:off x="3429000" y="3406902"/>
                  <a:ext cx="76200" cy="48768"/>
                  <a:chOff x="1233488" y="2803525"/>
                  <a:chExt cx="728663" cy="309563"/>
                </a:xfrm>
              </p:grpSpPr>
              <p:sp>
                <p:nvSpPr>
                  <p:cNvPr id="52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15" name="Group 514"/>
                <p:cNvGrpSpPr/>
                <p:nvPr/>
              </p:nvGrpSpPr>
              <p:grpSpPr>
                <a:xfrm>
                  <a:off x="3505200" y="3505200"/>
                  <a:ext cx="76200" cy="48768"/>
                  <a:chOff x="1233488" y="2803525"/>
                  <a:chExt cx="728663" cy="309563"/>
                </a:xfrm>
              </p:grpSpPr>
              <p:sp>
                <p:nvSpPr>
                  <p:cNvPr id="52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16" name="Group 515"/>
                <p:cNvGrpSpPr/>
                <p:nvPr/>
              </p:nvGrpSpPr>
              <p:grpSpPr>
                <a:xfrm>
                  <a:off x="3390896" y="3456432"/>
                  <a:ext cx="76200" cy="48768"/>
                  <a:chOff x="1233488" y="2803525"/>
                  <a:chExt cx="728663" cy="309563"/>
                </a:xfrm>
              </p:grpSpPr>
              <p:sp>
                <p:nvSpPr>
                  <p:cNvPr id="52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17" name="Group 516"/>
                <p:cNvGrpSpPr/>
                <p:nvPr/>
              </p:nvGrpSpPr>
              <p:grpSpPr>
                <a:xfrm>
                  <a:off x="3467096" y="3456432"/>
                  <a:ext cx="76200" cy="48768"/>
                  <a:chOff x="1233488" y="2803525"/>
                  <a:chExt cx="728663" cy="309563"/>
                </a:xfrm>
              </p:grpSpPr>
              <p:sp>
                <p:nvSpPr>
                  <p:cNvPr id="5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518" name="Rectangle 51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9" name="Rectangle 51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26" name="Group 425"/>
              <p:cNvGrpSpPr/>
              <p:nvPr/>
            </p:nvGrpSpPr>
            <p:grpSpPr>
              <a:xfrm>
                <a:off x="3688080" y="3474720"/>
                <a:ext cx="274320" cy="182880"/>
                <a:chOff x="3330321" y="3388614"/>
                <a:chExt cx="274320" cy="182880"/>
              </a:xfrm>
            </p:grpSpPr>
            <p:grpSp>
              <p:nvGrpSpPr>
                <p:cNvPr id="492" name="Group 491"/>
                <p:cNvGrpSpPr/>
                <p:nvPr/>
              </p:nvGrpSpPr>
              <p:grpSpPr>
                <a:xfrm>
                  <a:off x="3352800" y="3505201"/>
                  <a:ext cx="76200" cy="48768"/>
                  <a:chOff x="1233488" y="2803525"/>
                  <a:chExt cx="728663" cy="309563"/>
                </a:xfrm>
              </p:grpSpPr>
              <p:sp>
                <p:nvSpPr>
                  <p:cNvPr id="5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93" name="Group 492"/>
                <p:cNvGrpSpPr/>
                <p:nvPr/>
              </p:nvGrpSpPr>
              <p:grpSpPr>
                <a:xfrm>
                  <a:off x="3429000" y="3505200"/>
                  <a:ext cx="76200" cy="48768"/>
                  <a:chOff x="1233488" y="2803525"/>
                  <a:chExt cx="728663" cy="309563"/>
                </a:xfrm>
              </p:grpSpPr>
              <p:sp>
                <p:nvSpPr>
                  <p:cNvPr id="50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94" name="Group 493"/>
                <p:cNvGrpSpPr/>
                <p:nvPr/>
              </p:nvGrpSpPr>
              <p:grpSpPr>
                <a:xfrm>
                  <a:off x="3429000" y="3406902"/>
                  <a:ext cx="76200" cy="48768"/>
                  <a:chOff x="1233488" y="2803525"/>
                  <a:chExt cx="728663" cy="309563"/>
                </a:xfrm>
              </p:grpSpPr>
              <p:sp>
                <p:nvSpPr>
                  <p:cNvPr id="50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95" name="Group 494"/>
                <p:cNvGrpSpPr/>
                <p:nvPr/>
              </p:nvGrpSpPr>
              <p:grpSpPr>
                <a:xfrm>
                  <a:off x="3505200" y="3505200"/>
                  <a:ext cx="76200" cy="48768"/>
                  <a:chOff x="1233488" y="2803525"/>
                  <a:chExt cx="728663" cy="309563"/>
                </a:xfrm>
              </p:grpSpPr>
              <p:sp>
                <p:nvSpPr>
                  <p:cNvPr id="50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96" name="Group 495"/>
                <p:cNvGrpSpPr/>
                <p:nvPr/>
              </p:nvGrpSpPr>
              <p:grpSpPr>
                <a:xfrm>
                  <a:off x="3390896" y="3456432"/>
                  <a:ext cx="76200" cy="48768"/>
                  <a:chOff x="1233488" y="2803525"/>
                  <a:chExt cx="728663" cy="309563"/>
                </a:xfrm>
              </p:grpSpPr>
              <p:sp>
                <p:nvSpPr>
                  <p:cNvPr id="50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97" name="Group 496"/>
                <p:cNvGrpSpPr/>
                <p:nvPr/>
              </p:nvGrpSpPr>
              <p:grpSpPr>
                <a:xfrm>
                  <a:off x="3467096" y="3456432"/>
                  <a:ext cx="76200" cy="48768"/>
                  <a:chOff x="1233488" y="2803525"/>
                  <a:chExt cx="728663" cy="309563"/>
                </a:xfrm>
              </p:grpSpPr>
              <p:sp>
                <p:nvSpPr>
                  <p:cNvPr id="50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98" name="Rectangle 49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9" name="Rectangle 49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27" name="Group 426"/>
              <p:cNvGrpSpPr/>
              <p:nvPr/>
            </p:nvGrpSpPr>
            <p:grpSpPr>
              <a:xfrm>
                <a:off x="3415943" y="3108960"/>
                <a:ext cx="274320" cy="182880"/>
                <a:chOff x="3330321" y="3388614"/>
                <a:chExt cx="274320" cy="182880"/>
              </a:xfrm>
            </p:grpSpPr>
            <p:grpSp>
              <p:nvGrpSpPr>
                <p:cNvPr id="472" name="Group 471"/>
                <p:cNvGrpSpPr/>
                <p:nvPr/>
              </p:nvGrpSpPr>
              <p:grpSpPr>
                <a:xfrm>
                  <a:off x="3352800" y="3505201"/>
                  <a:ext cx="76200" cy="48768"/>
                  <a:chOff x="1233488" y="2803525"/>
                  <a:chExt cx="728663" cy="309563"/>
                </a:xfrm>
              </p:grpSpPr>
              <p:sp>
                <p:nvSpPr>
                  <p:cNvPr id="49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9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73" name="Group 472"/>
                <p:cNvGrpSpPr/>
                <p:nvPr/>
              </p:nvGrpSpPr>
              <p:grpSpPr>
                <a:xfrm>
                  <a:off x="3429000" y="3505200"/>
                  <a:ext cx="76200" cy="48768"/>
                  <a:chOff x="1233488" y="2803525"/>
                  <a:chExt cx="728663" cy="309563"/>
                </a:xfrm>
              </p:grpSpPr>
              <p:sp>
                <p:nvSpPr>
                  <p:cNvPr id="48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74" name="Group 473"/>
                <p:cNvGrpSpPr/>
                <p:nvPr/>
              </p:nvGrpSpPr>
              <p:grpSpPr>
                <a:xfrm>
                  <a:off x="3429000" y="3406902"/>
                  <a:ext cx="76200" cy="48768"/>
                  <a:chOff x="1233488" y="2803525"/>
                  <a:chExt cx="728663" cy="309563"/>
                </a:xfrm>
              </p:grpSpPr>
              <p:sp>
                <p:nvSpPr>
                  <p:cNvPr id="48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75" name="Group 474"/>
                <p:cNvGrpSpPr/>
                <p:nvPr/>
              </p:nvGrpSpPr>
              <p:grpSpPr>
                <a:xfrm>
                  <a:off x="3505200" y="3505200"/>
                  <a:ext cx="76200" cy="48768"/>
                  <a:chOff x="1233488" y="2803525"/>
                  <a:chExt cx="728663" cy="309563"/>
                </a:xfrm>
              </p:grpSpPr>
              <p:sp>
                <p:nvSpPr>
                  <p:cNvPr id="48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76" name="Group 475"/>
                <p:cNvGrpSpPr/>
                <p:nvPr/>
              </p:nvGrpSpPr>
              <p:grpSpPr>
                <a:xfrm>
                  <a:off x="3390896" y="3456432"/>
                  <a:ext cx="76200" cy="48768"/>
                  <a:chOff x="1233488" y="2803525"/>
                  <a:chExt cx="728663" cy="309563"/>
                </a:xfrm>
              </p:grpSpPr>
              <p:sp>
                <p:nvSpPr>
                  <p:cNvPr id="48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77" name="Group 476"/>
                <p:cNvGrpSpPr/>
                <p:nvPr/>
              </p:nvGrpSpPr>
              <p:grpSpPr>
                <a:xfrm>
                  <a:off x="3467096" y="3456432"/>
                  <a:ext cx="76200" cy="48768"/>
                  <a:chOff x="1233488" y="2803525"/>
                  <a:chExt cx="728663" cy="309563"/>
                </a:xfrm>
              </p:grpSpPr>
              <p:sp>
                <p:nvSpPr>
                  <p:cNvPr id="48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78" name="Rectangle 47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9" name="Rectangle 47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28" name="Group 427"/>
              <p:cNvGrpSpPr/>
              <p:nvPr/>
            </p:nvGrpSpPr>
            <p:grpSpPr>
              <a:xfrm>
                <a:off x="3274695" y="3291840"/>
                <a:ext cx="274320" cy="182880"/>
                <a:chOff x="3330321" y="3388614"/>
                <a:chExt cx="274320" cy="182880"/>
              </a:xfrm>
            </p:grpSpPr>
            <p:grpSp>
              <p:nvGrpSpPr>
                <p:cNvPr id="452" name="Group 451"/>
                <p:cNvGrpSpPr/>
                <p:nvPr/>
              </p:nvGrpSpPr>
              <p:grpSpPr>
                <a:xfrm>
                  <a:off x="3352800" y="3505201"/>
                  <a:ext cx="76200" cy="48768"/>
                  <a:chOff x="1233488" y="2803525"/>
                  <a:chExt cx="728663" cy="309563"/>
                </a:xfrm>
              </p:grpSpPr>
              <p:sp>
                <p:nvSpPr>
                  <p:cNvPr id="4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53" name="Group 452"/>
                <p:cNvGrpSpPr/>
                <p:nvPr/>
              </p:nvGrpSpPr>
              <p:grpSpPr>
                <a:xfrm>
                  <a:off x="3429000" y="3505200"/>
                  <a:ext cx="76200" cy="48768"/>
                  <a:chOff x="1233488" y="2803525"/>
                  <a:chExt cx="728663" cy="309563"/>
                </a:xfrm>
              </p:grpSpPr>
              <p:sp>
                <p:nvSpPr>
                  <p:cNvPr id="46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54" name="Group 453"/>
                <p:cNvGrpSpPr/>
                <p:nvPr/>
              </p:nvGrpSpPr>
              <p:grpSpPr>
                <a:xfrm>
                  <a:off x="3429000" y="3406902"/>
                  <a:ext cx="76200" cy="48768"/>
                  <a:chOff x="1233488" y="2803525"/>
                  <a:chExt cx="728663" cy="309563"/>
                </a:xfrm>
              </p:grpSpPr>
              <p:sp>
                <p:nvSpPr>
                  <p:cNvPr id="46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55" name="Group 454"/>
                <p:cNvGrpSpPr/>
                <p:nvPr/>
              </p:nvGrpSpPr>
              <p:grpSpPr>
                <a:xfrm>
                  <a:off x="3505200" y="3505200"/>
                  <a:ext cx="76200" cy="48768"/>
                  <a:chOff x="1233488" y="2803525"/>
                  <a:chExt cx="728663" cy="309563"/>
                </a:xfrm>
              </p:grpSpPr>
              <p:sp>
                <p:nvSpPr>
                  <p:cNvPr id="46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56" name="Group 455"/>
                <p:cNvGrpSpPr/>
                <p:nvPr/>
              </p:nvGrpSpPr>
              <p:grpSpPr>
                <a:xfrm>
                  <a:off x="3390896" y="3456432"/>
                  <a:ext cx="76200" cy="48768"/>
                  <a:chOff x="1233488" y="2803525"/>
                  <a:chExt cx="728663" cy="309563"/>
                </a:xfrm>
              </p:grpSpPr>
              <p:sp>
                <p:nvSpPr>
                  <p:cNvPr id="46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57" name="Group 456"/>
                <p:cNvGrpSpPr/>
                <p:nvPr/>
              </p:nvGrpSpPr>
              <p:grpSpPr>
                <a:xfrm>
                  <a:off x="3467096" y="3456432"/>
                  <a:ext cx="76200" cy="48768"/>
                  <a:chOff x="1233488" y="2803525"/>
                  <a:chExt cx="728663" cy="309563"/>
                </a:xfrm>
              </p:grpSpPr>
              <p:sp>
                <p:nvSpPr>
                  <p:cNvPr id="4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58" name="Rectangle 45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29" name="Group 428"/>
              <p:cNvGrpSpPr/>
              <p:nvPr/>
            </p:nvGrpSpPr>
            <p:grpSpPr>
              <a:xfrm>
                <a:off x="3548737" y="3291840"/>
                <a:ext cx="274320" cy="182880"/>
                <a:chOff x="3330321" y="3388614"/>
                <a:chExt cx="274320" cy="182880"/>
              </a:xfrm>
            </p:grpSpPr>
            <p:grpSp>
              <p:nvGrpSpPr>
                <p:cNvPr id="432" name="Group 431"/>
                <p:cNvGrpSpPr/>
                <p:nvPr/>
              </p:nvGrpSpPr>
              <p:grpSpPr>
                <a:xfrm>
                  <a:off x="3352800" y="3505201"/>
                  <a:ext cx="76200" cy="48768"/>
                  <a:chOff x="1233488" y="2803525"/>
                  <a:chExt cx="728663" cy="309563"/>
                </a:xfrm>
              </p:grpSpPr>
              <p:sp>
                <p:nvSpPr>
                  <p:cNvPr id="4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33" name="Group 432"/>
                <p:cNvGrpSpPr/>
                <p:nvPr/>
              </p:nvGrpSpPr>
              <p:grpSpPr>
                <a:xfrm>
                  <a:off x="3429000" y="3505200"/>
                  <a:ext cx="76200" cy="48768"/>
                  <a:chOff x="1233488" y="2803525"/>
                  <a:chExt cx="728663" cy="309563"/>
                </a:xfrm>
              </p:grpSpPr>
              <p:sp>
                <p:nvSpPr>
                  <p:cNvPr id="4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34" name="Group 433"/>
                <p:cNvGrpSpPr/>
                <p:nvPr/>
              </p:nvGrpSpPr>
              <p:grpSpPr>
                <a:xfrm>
                  <a:off x="3429000" y="3406902"/>
                  <a:ext cx="76200" cy="48768"/>
                  <a:chOff x="1233488" y="2803525"/>
                  <a:chExt cx="728663" cy="309563"/>
                </a:xfrm>
              </p:grpSpPr>
              <p:sp>
                <p:nvSpPr>
                  <p:cNvPr id="44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35" name="Group 434"/>
                <p:cNvGrpSpPr/>
                <p:nvPr/>
              </p:nvGrpSpPr>
              <p:grpSpPr>
                <a:xfrm>
                  <a:off x="3505200" y="3505200"/>
                  <a:ext cx="76200" cy="48768"/>
                  <a:chOff x="1233488" y="2803525"/>
                  <a:chExt cx="728663" cy="309563"/>
                </a:xfrm>
              </p:grpSpPr>
              <p:sp>
                <p:nvSpPr>
                  <p:cNvPr id="44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36" name="Group 435"/>
                <p:cNvGrpSpPr/>
                <p:nvPr/>
              </p:nvGrpSpPr>
              <p:grpSpPr>
                <a:xfrm>
                  <a:off x="3390896" y="3456432"/>
                  <a:ext cx="76200" cy="48768"/>
                  <a:chOff x="1233488" y="2803525"/>
                  <a:chExt cx="728663" cy="309563"/>
                </a:xfrm>
              </p:grpSpPr>
              <p:sp>
                <p:nvSpPr>
                  <p:cNvPr id="44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37" name="Group 436"/>
                <p:cNvGrpSpPr/>
                <p:nvPr/>
              </p:nvGrpSpPr>
              <p:grpSpPr>
                <a:xfrm>
                  <a:off x="3467096" y="3456432"/>
                  <a:ext cx="76200" cy="48768"/>
                  <a:chOff x="1233488" y="2803525"/>
                  <a:chExt cx="728663" cy="309563"/>
                </a:xfrm>
              </p:grpSpPr>
              <p:sp>
                <p:nvSpPr>
                  <p:cNvPr id="4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38" name="Rectangle 43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30" name="Rectangle 429"/>
              <p:cNvSpPr/>
              <p:nvPr/>
            </p:nvSpPr>
            <p:spPr>
              <a:xfrm>
                <a:off x="3110587" y="3084195"/>
                <a:ext cx="877824" cy="60350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3119629" y="3092201"/>
                <a:ext cx="859536" cy="58521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52" name="Group 551"/>
            <p:cNvGrpSpPr/>
            <p:nvPr/>
          </p:nvGrpSpPr>
          <p:grpSpPr>
            <a:xfrm>
              <a:off x="6411175" y="3773424"/>
              <a:ext cx="877824" cy="603504"/>
              <a:chOff x="3110587" y="3084195"/>
              <a:chExt cx="877824" cy="603504"/>
            </a:xfrm>
          </p:grpSpPr>
          <p:sp>
            <p:nvSpPr>
              <p:cNvPr id="553" name="Rectangle 552"/>
              <p:cNvSpPr/>
              <p:nvPr/>
            </p:nvSpPr>
            <p:spPr>
              <a:xfrm>
                <a:off x="3127248" y="3099435"/>
                <a:ext cx="844678" cy="56692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54" name="Group 553"/>
              <p:cNvGrpSpPr/>
              <p:nvPr/>
            </p:nvGrpSpPr>
            <p:grpSpPr>
              <a:xfrm>
                <a:off x="3139440" y="3474720"/>
                <a:ext cx="274320" cy="182880"/>
                <a:chOff x="3330321" y="3388614"/>
                <a:chExt cx="274320" cy="182880"/>
              </a:xfrm>
            </p:grpSpPr>
            <p:grpSp>
              <p:nvGrpSpPr>
                <p:cNvPr id="662" name="Group 661"/>
                <p:cNvGrpSpPr/>
                <p:nvPr/>
              </p:nvGrpSpPr>
              <p:grpSpPr>
                <a:xfrm>
                  <a:off x="3352800" y="3505201"/>
                  <a:ext cx="76200" cy="48768"/>
                  <a:chOff x="1233488" y="2803525"/>
                  <a:chExt cx="728663" cy="309563"/>
                </a:xfrm>
              </p:grpSpPr>
              <p:sp>
                <p:nvSpPr>
                  <p:cNvPr id="68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8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63" name="Group 662"/>
                <p:cNvGrpSpPr/>
                <p:nvPr/>
              </p:nvGrpSpPr>
              <p:grpSpPr>
                <a:xfrm>
                  <a:off x="3429000" y="3505200"/>
                  <a:ext cx="76200" cy="48768"/>
                  <a:chOff x="1233488" y="2803525"/>
                  <a:chExt cx="728663" cy="309563"/>
                </a:xfrm>
              </p:grpSpPr>
              <p:sp>
                <p:nvSpPr>
                  <p:cNvPr id="67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7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64" name="Group 663"/>
                <p:cNvGrpSpPr/>
                <p:nvPr/>
              </p:nvGrpSpPr>
              <p:grpSpPr>
                <a:xfrm>
                  <a:off x="3429000" y="3406902"/>
                  <a:ext cx="76200" cy="48768"/>
                  <a:chOff x="1233488" y="2803525"/>
                  <a:chExt cx="728663" cy="309563"/>
                </a:xfrm>
              </p:grpSpPr>
              <p:sp>
                <p:nvSpPr>
                  <p:cNvPr id="67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7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65" name="Group 664"/>
                <p:cNvGrpSpPr/>
                <p:nvPr/>
              </p:nvGrpSpPr>
              <p:grpSpPr>
                <a:xfrm>
                  <a:off x="3505200" y="3505200"/>
                  <a:ext cx="76200" cy="48768"/>
                  <a:chOff x="1233488" y="2803525"/>
                  <a:chExt cx="728663" cy="309563"/>
                </a:xfrm>
              </p:grpSpPr>
              <p:sp>
                <p:nvSpPr>
                  <p:cNvPr id="67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7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66" name="Group 665"/>
                <p:cNvGrpSpPr/>
                <p:nvPr/>
              </p:nvGrpSpPr>
              <p:grpSpPr>
                <a:xfrm>
                  <a:off x="3390896" y="3456432"/>
                  <a:ext cx="76200" cy="48768"/>
                  <a:chOff x="1233488" y="2803525"/>
                  <a:chExt cx="728663" cy="309563"/>
                </a:xfrm>
              </p:grpSpPr>
              <p:sp>
                <p:nvSpPr>
                  <p:cNvPr id="67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7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67" name="Group 666"/>
                <p:cNvGrpSpPr/>
                <p:nvPr/>
              </p:nvGrpSpPr>
              <p:grpSpPr>
                <a:xfrm>
                  <a:off x="3467096" y="3456432"/>
                  <a:ext cx="76200" cy="48768"/>
                  <a:chOff x="1233488" y="2803525"/>
                  <a:chExt cx="728663" cy="309563"/>
                </a:xfrm>
              </p:grpSpPr>
              <p:sp>
                <p:nvSpPr>
                  <p:cNvPr id="6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668" name="Rectangle 66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9" name="Rectangle 66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55" name="Group 554"/>
              <p:cNvGrpSpPr/>
              <p:nvPr/>
            </p:nvGrpSpPr>
            <p:grpSpPr>
              <a:xfrm>
                <a:off x="3414038" y="3474720"/>
                <a:ext cx="274320" cy="182880"/>
                <a:chOff x="3330321" y="3388614"/>
                <a:chExt cx="274320" cy="182880"/>
              </a:xfrm>
            </p:grpSpPr>
            <p:grpSp>
              <p:nvGrpSpPr>
                <p:cNvPr id="642" name="Group 641"/>
                <p:cNvGrpSpPr/>
                <p:nvPr/>
              </p:nvGrpSpPr>
              <p:grpSpPr>
                <a:xfrm>
                  <a:off x="3352800" y="3505201"/>
                  <a:ext cx="76200" cy="48768"/>
                  <a:chOff x="1233488" y="2803525"/>
                  <a:chExt cx="728663" cy="309563"/>
                </a:xfrm>
              </p:grpSpPr>
              <p:sp>
                <p:nvSpPr>
                  <p:cNvPr id="6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43" name="Group 642"/>
                <p:cNvGrpSpPr/>
                <p:nvPr/>
              </p:nvGrpSpPr>
              <p:grpSpPr>
                <a:xfrm>
                  <a:off x="3429000" y="3505200"/>
                  <a:ext cx="76200" cy="48768"/>
                  <a:chOff x="1233488" y="2803525"/>
                  <a:chExt cx="728663" cy="309563"/>
                </a:xfrm>
              </p:grpSpPr>
              <p:sp>
                <p:nvSpPr>
                  <p:cNvPr id="65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5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44" name="Group 643"/>
                <p:cNvGrpSpPr/>
                <p:nvPr/>
              </p:nvGrpSpPr>
              <p:grpSpPr>
                <a:xfrm>
                  <a:off x="3429000" y="3406902"/>
                  <a:ext cx="76200" cy="48768"/>
                  <a:chOff x="1233488" y="2803525"/>
                  <a:chExt cx="728663" cy="309563"/>
                </a:xfrm>
              </p:grpSpPr>
              <p:sp>
                <p:nvSpPr>
                  <p:cNvPr id="65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5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45" name="Group 644"/>
                <p:cNvGrpSpPr/>
                <p:nvPr/>
              </p:nvGrpSpPr>
              <p:grpSpPr>
                <a:xfrm>
                  <a:off x="3505200" y="3505200"/>
                  <a:ext cx="76200" cy="48768"/>
                  <a:chOff x="1233488" y="2803525"/>
                  <a:chExt cx="728663" cy="309563"/>
                </a:xfrm>
              </p:grpSpPr>
              <p:sp>
                <p:nvSpPr>
                  <p:cNvPr id="65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5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46" name="Group 645"/>
                <p:cNvGrpSpPr/>
                <p:nvPr/>
              </p:nvGrpSpPr>
              <p:grpSpPr>
                <a:xfrm>
                  <a:off x="3390896" y="3456432"/>
                  <a:ext cx="76200" cy="48768"/>
                  <a:chOff x="1233488" y="2803525"/>
                  <a:chExt cx="728663" cy="309563"/>
                </a:xfrm>
              </p:grpSpPr>
              <p:sp>
                <p:nvSpPr>
                  <p:cNvPr id="65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5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47" name="Group 646"/>
                <p:cNvGrpSpPr/>
                <p:nvPr/>
              </p:nvGrpSpPr>
              <p:grpSpPr>
                <a:xfrm>
                  <a:off x="3467096" y="3456432"/>
                  <a:ext cx="76200" cy="48768"/>
                  <a:chOff x="1233488" y="2803525"/>
                  <a:chExt cx="728663" cy="309563"/>
                </a:xfrm>
              </p:grpSpPr>
              <p:sp>
                <p:nvSpPr>
                  <p:cNvPr id="6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648" name="Rectangle 64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9" name="Rectangle 64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56" name="Group 555"/>
              <p:cNvGrpSpPr/>
              <p:nvPr/>
            </p:nvGrpSpPr>
            <p:grpSpPr>
              <a:xfrm>
                <a:off x="3688080" y="3474720"/>
                <a:ext cx="274320" cy="182880"/>
                <a:chOff x="3330321" y="3388614"/>
                <a:chExt cx="274320" cy="182880"/>
              </a:xfrm>
            </p:grpSpPr>
            <p:grpSp>
              <p:nvGrpSpPr>
                <p:cNvPr id="622" name="Group 621"/>
                <p:cNvGrpSpPr/>
                <p:nvPr/>
              </p:nvGrpSpPr>
              <p:grpSpPr>
                <a:xfrm>
                  <a:off x="3352800" y="3505201"/>
                  <a:ext cx="76200" cy="48768"/>
                  <a:chOff x="1233488" y="2803525"/>
                  <a:chExt cx="728663" cy="309563"/>
                </a:xfrm>
              </p:grpSpPr>
              <p:sp>
                <p:nvSpPr>
                  <p:cNvPr id="6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23" name="Group 622"/>
                <p:cNvGrpSpPr/>
                <p:nvPr/>
              </p:nvGrpSpPr>
              <p:grpSpPr>
                <a:xfrm>
                  <a:off x="3429000" y="3505200"/>
                  <a:ext cx="76200" cy="48768"/>
                  <a:chOff x="1233488" y="2803525"/>
                  <a:chExt cx="728663" cy="309563"/>
                </a:xfrm>
              </p:grpSpPr>
              <p:sp>
                <p:nvSpPr>
                  <p:cNvPr id="63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3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24" name="Group 623"/>
                <p:cNvGrpSpPr/>
                <p:nvPr/>
              </p:nvGrpSpPr>
              <p:grpSpPr>
                <a:xfrm>
                  <a:off x="3429000" y="3406902"/>
                  <a:ext cx="76200" cy="48768"/>
                  <a:chOff x="1233488" y="2803525"/>
                  <a:chExt cx="728663" cy="309563"/>
                </a:xfrm>
              </p:grpSpPr>
              <p:sp>
                <p:nvSpPr>
                  <p:cNvPr id="63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3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25" name="Group 624"/>
                <p:cNvGrpSpPr/>
                <p:nvPr/>
              </p:nvGrpSpPr>
              <p:grpSpPr>
                <a:xfrm>
                  <a:off x="3505200" y="3505200"/>
                  <a:ext cx="76200" cy="48768"/>
                  <a:chOff x="1233488" y="2803525"/>
                  <a:chExt cx="728663" cy="309563"/>
                </a:xfrm>
              </p:grpSpPr>
              <p:sp>
                <p:nvSpPr>
                  <p:cNvPr id="63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3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26" name="Group 625"/>
                <p:cNvGrpSpPr/>
                <p:nvPr/>
              </p:nvGrpSpPr>
              <p:grpSpPr>
                <a:xfrm>
                  <a:off x="3390896" y="3456432"/>
                  <a:ext cx="76200" cy="48768"/>
                  <a:chOff x="1233488" y="2803525"/>
                  <a:chExt cx="728663" cy="309563"/>
                </a:xfrm>
              </p:grpSpPr>
              <p:sp>
                <p:nvSpPr>
                  <p:cNvPr id="63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3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27" name="Group 626"/>
                <p:cNvGrpSpPr/>
                <p:nvPr/>
              </p:nvGrpSpPr>
              <p:grpSpPr>
                <a:xfrm>
                  <a:off x="3467096" y="3456432"/>
                  <a:ext cx="76200" cy="48768"/>
                  <a:chOff x="1233488" y="2803525"/>
                  <a:chExt cx="728663" cy="309563"/>
                </a:xfrm>
              </p:grpSpPr>
              <p:sp>
                <p:nvSpPr>
                  <p:cNvPr id="63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3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628" name="Rectangle 62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9" name="Rectangle 62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57" name="Group 556"/>
              <p:cNvGrpSpPr/>
              <p:nvPr/>
            </p:nvGrpSpPr>
            <p:grpSpPr>
              <a:xfrm>
                <a:off x="3415943" y="3108960"/>
                <a:ext cx="274320" cy="182880"/>
                <a:chOff x="3330321" y="3388614"/>
                <a:chExt cx="274320" cy="182880"/>
              </a:xfrm>
            </p:grpSpPr>
            <p:grpSp>
              <p:nvGrpSpPr>
                <p:cNvPr id="602" name="Group 601"/>
                <p:cNvGrpSpPr/>
                <p:nvPr/>
              </p:nvGrpSpPr>
              <p:grpSpPr>
                <a:xfrm>
                  <a:off x="3352800" y="3505201"/>
                  <a:ext cx="76200" cy="48768"/>
                  <a:chOff x="1233488" y="2803525"/>
                  <a:chExt cx="728663" cy="309563"/>
                </a:xfrm>
              </p:grpSpPr>
              <p:sp>
                <p:nvSpPr>
                  <p:cNvPr id="6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03" name="Group 602"/>
                <p:cNvGrpSpPr/>
                <p:nvPr/>
              </p:nvGrpSpPr>
              <p:grpSpPr>
                <a:xfrm>
                  <a:off x="3429000" y="3505200"/>
                  <a:ext cx="76200" cy="48768"/>
                  <a:chOff x="1233488" y="2803525"/>
                  <a:chExt cx="728663" cy="309563"/>
                </a:xfrm>
              </p:grpSpPr>
              <p:sp>
                <p:nvSpPr>
                  <p:cNvPr id="61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1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04" name="Group 603"/>
                <p:cNvGrpSpPr/>
                <p:nvPr/>
              </p:nvGrpSpPr>
              <p:grpSpPr>
                <a:xfrm>
                  <a:off x="3429000" y="3406902"/>
                  <a:ext cx="76200" cy="48768"/>
                  <a:chOff x="1233488" y="2803525"/>
                  <a:chExt cx="728663" cy="309563"/>
                </a:xfrm>
              </p:grpSpPr>
              <p:sp>
                <p:nvSpPr>
                  <p:cNvPr id="61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1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05" name="Group 604"/>
                <p:cNvGrpSpPr/>
                <p:nvPr/>
              </p:nvGrpSpPr>
              <p:grpSpPr>
                <a:xfrm>
                  <a:off x="3505200" y="3505200"/>
                  <a:ext cx="76200" cy="48768"/>
                  <a:chOff x="1233488" y="2803525"/>
                  <a:chExt cx="728663" cy="309563"/>
                </a:xfrm>
              </p:grpSpPr>
              <p:sp>
                <p:nvSpPr>
                  <p:cNvPr id="61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1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06" name="Group 605"/>
                <p:cNvGrpSpPr/>
                <p:nvPr/>
              </p:nvGrpSpPr>
              <p:grpSpPr>
                <a:xfrm>
                  <a:off x="3390896" y="3456432"/>
                  <a:ext cx="76200" cy="48768"/>
                  <a:chOff x="1233488" y="2803525"/>
                  <a:chExt cx="728663" cy="309563"/>
                </a:xfrm>
              </p:grpSpPr>
              <p:sp>
                <p:nvSpPr>
                  <p:cNvPr id="61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1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07" name="Group 606"/>
                <p:cNvGrpSpPr/>
                <p:nvPr/>
              </p:nvGrpSpPr>
              <p:grpSpPr>
                <a:xfrm>
                  <a:off x="3467096" y="3456432"/>
                  <a:ext cx="76200" cy="48768"/>
                  <a:chOff x="1233488" y="2803525"/>
                  <a:chExt cx="728663" cy="309563"/>
                </a:xfrm>
              </p:grpSpPr>
              <p:sp>
                <p:nvSpPr>
                  <p:cNvPr id="6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608" name="Rectangle 60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9" name="Rectangle 60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58" name="Group 557"/>
              <p:cNvGrpSpPr/>
              <p:nvPr/>
            </p:nvGrpSpPr>
            <p:grpSpPr>
              <a:xfrm>
                <a:off x="3274695" y="3291840"/>
                <a:ext cx="274320" cy="182880"/>
                <a:chOff x="3330321" y="3388614"/>
                <a:chExt cx="274320" cy="182880"/>
              </a:xfrm>
            </p:grpSpPr>
            <p:grpSp>
              <p:nvGrpSpPr>
                <p:cNvPr id="582" name="Group 581"/>
                <p:cNvGrpSpPr/>
                <p:nvPr/>
              </p:nvGrpSpPr>
              <p:grpSpPr>
                <a:xfrm>
                  <a:off x="3352800" y="3505201"/>
                  <a:ext cx="76200" cy="48768"/>
                  <a:chOff x="1233488" y="2803525"/>
                  <a:chExt cx="728663" cy="309563"/>
                </a:xfrm>
              </p:grpSpPr>
              <p:sp>
                <p:nvSpPr>
                  <p:cNvPr id="60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0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83" name="Group 582"/>
                <p:cNvGrpSpPr/>
                <p:nvPr/>
              </p:nvGrpSpPr>
              <p:grpSpPr>
                <a:xfrm>
                  <a:off x="3429000" y="3505200"/>
                  <a:ext cx="76200" cy="48768"/>
                  <a:chOff x="1233488" y="2803525"/>
                  <a:chExt cx="728663" cy="309563"/>
                </a:xfrm>
              </p:grpSpPr>
              <p:sp>
                <p:nvSpPr>
                  <p:cNvPr id="59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9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84" name="Group 583"/>
                <p:cNvGrpSpPr/>
                <p:nvPr/>
              </p:nvGrpSpPr>
              <p:grpSpPr>
                <a:xfrm>
                  <a:off x="3429000" y="3406902"/>
                  <a:ext cx="76200" cy="48768"/>
                  <a:chOff x="1233488" y="2803525"/>
                  <a:chExt cx="728663" cy="309563"/>
                </a:xfrm>
              </p:grpSpPr>
              <p:sp>
                <p:nvSpPr>
                  <p:cNvPr id="59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9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85" name="Group 584"/>
                <p:cNvGrpSpPr/>
                <p:nvPr/>
              </p:nvGrpSpPr>
              <p:grpSpPr>
                <a:xfrm>
                  <a:off x="3505200" y="3505200"/>
                  <a:ext cx="76200" cy="48768"/>
                  <a:chOff x="1233488" y="2803525"/>
                  <a:chExt cx="728663" cy="309563"/>
                </a:xfrm>
              </p:grpSpPr>
              <p:sp>
                <p:nvSpPr>
                  <p:cNvPr id="59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9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86" name="Group 585"/>
                <p:cNvGrpSpPr/>
                <p:nvPr/>
              </p:nvGrpSpPr>
              <p:grpSpPr>
                <a:xfrm>
                  <a:off x="3390896" y="3456432"/>
                  <a:ext cx="76200" cy="48768"/>
                  <a:chOff x="1233488" y="2803525"/>
                  <a:chExt cx="728663" cy="309563"/>
                </a:xfrm>
              </p:grpSpPr>
              <p:sp>
                <p:nvSpPr>
                  <p:cNvPr id="59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9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87" name="Group 586"/>
                <p:cNvGrpSpPr/>
                <p:nvPr/>
              </p:nvGrpSpPr>
              <p:grpSpPr>
                <a:xfrm>
                  <a:off x="3467096" y="3456432"/>
                  <a:ext cx="76200" cy="48768"/>
                  <a:chOff x="1233488" y="2803525"/>
                  <a:chExt cx="728663" cy="309563"/>
                </a:xfrm>
              </p:grpSpPr>
              <p:sp>
                <p:nvSpPr>
                  <p:cNvPr id="59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9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588" name="Rectangle 58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9" name="Rectangle 58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59" name="Group 558"/>
              <p:cNvGrpSpPr/>
              <p:nvPr/>
            </p:nvGrpSpPr>
            <p:grpSpPr>
              <a:xfrm>
                <a:off x="3548737" y="3291840"/>
                <a:ext cx="274320" cy="182880"/>
                <a:chOff x="3330321" y="3388614"/>
                <a:chExt cx="274320" cy="182880"/>
              </a:xfrm>
            </p:grpSpPr>
            <p:grpSp>
              <p:nvGrpSpPr>
                <p:cNvPr id="562" name="Group 561"/>
                <p:cNvGrpSpPr/>
                <p:nvPr/>
              </p:nvGrpSpPr>
              <p:grpSpPr>
                <a:xfrm>
                  <a:off x="3352800" y="3505201"/>
                  <a:ext cx="76200" cy="48768"/>
                  <a:chOff x="1233488" y="2803525"/>
                  <a:chExt cx="728663" cy="309563"/>
                </a:xfrm>
              </p:grpSpPr>
              <p:sp>
                <p:nvSpPr>
                  <p:cNvPr id="58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8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63" name="Group 562"/>
                <p:cNvGrpSpPr/>
                <p:nvPr/>
              </p:nvGrpSpPr>
              <p:grpSpPr>
                <a:xfrm>
                  <a:off x="3429000" y="3505200"/>
                  <a:ext cx="76200" cy="48768"/>
                  <a:chOff x="1233488" y="2803525"/>
                  <a:chExt cx="728663" cy="309563"/>
                </a:xfrm>
              </p:grpSpPr>
              <p:sp>
                <p:nvSpPr>
                  <p:cNvPr id="57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7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64" name="Group 563"/>
                <p:cNvGrpSpPr/>
                <p:nvPr/>
              </p:nvGrpSpPr>
              <p:grpSpPr>
                <a:xfrm>
                  <a:off x="3429000" y="3406902"/>
                  <a:ext cx="76200" cy="48768"/>
                  <a:chOff x="1233488" y="2803525"/>
                  <a:chExt cx="728663" cy="309563"/>
                </a:xfrm>
              </p:grpSpPr>
              <p:sp>
                <p:nvSpPr>
                  <p:cNvPr id="57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7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65" name="Group 564"/>
                <p:cNvGrpSpPr/>
                <p:nvPr/>
              </p:nvGrpSpPr>
              <p:grpSpPr>
                <a:xfrm>
                  <a:off x="3505200" y="3505200"/>
                  <a:ext cx="76200" cy="48768"/>
                  <a:chOff x="1233488" y="2803525"/>
                  <a:chExt cx="728663" cy="309563"/>
                </a:xfrm>
              </p:grpSpPr>
              <p:sp>
                <p:nvSpPr>
                  <p:cNvPr id="57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7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66" name="Group 565"/>
                <p:cNvGrpSpPr/>
                <p:nvPr/>
              </p:nvGrpSpPr>
              <p:grpSpPr>
                <a:xfrm>
                  <a:off x="3390896" y="3456432"/>
                  <a:ext cx="76200" cy="48768"/>
                  <a:chOff x="1233488" y="2803525"/>
                  <a:chExt cx="728663" cy="309563"/>
                </a:xfrm>
              </p:grpSpPr>
              <p:sp>
                <p:nvSpPr>
                  <p:cNvPr id="57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7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67" name="Group 566"/>
                <p:cNvGrpSpPr/>
                <p:nvPr/>
              </p:nvGrpSpPr>
              <p:grpSpPr>
                <a:xfrm>
                  <a:off x="3467096" y="3456432"/>
                  <a:ext cx="76200" cy="48768"/>
                  <a:chOff x="1233488" y="2803525"/>
                  <a:chExt cx="728663" cy="309563"/>
                </a:xfrm>
              </p:grpSpPr>
              <p:sp>
                <p:nvSpPr>
                  <p:cNvPr id="5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568" name="Rectangle 56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9" name="Rectangle 56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60" name="Rectangle 559"/>
              <p:cNvSpPr/>
              <p:nvPr/>
            </p:nvSpPr>
            <p:spPr>
              <a:xfrm>
                <a:off x="3110587" y="3084195"/>
                <a:ext cx="877824" cy="60350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1" name="Rectangle 560"/>
              <p:cNvSpPr/>
              <p:nvPr/>
            </p:nvSpPr>
            <p:spPr>
              <a:xfrm>
                <a:off x="3119629" y="3092201"/>
                <a:ext cx="859536" cy="58521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592" name="Group 1591"/>
            <p:cNvGrpSpPr/>
            <p:nvPr/>
          </p:nvGrpSpPr>
          <p:grpSpPr>
            <a:xfrm>
              <a:off x="5092593" y="3168392"/>
              <a:ext cx="877824" cy="603504"/>
              <a:chOff x="3110587" y="3084195"/>
              <a:chExt cx="877824" cy="603504"/>
            </a:xfrm>
          </p:grpSpPr>
          <p:sp>
            <p:nvSpPr>
              <p:cNvPr id="1593" name="Rectangle 1592"/>
              <p:cNvSpPr/>
              <p:nvPr/>
            </p:nvSpPr>
            <p:spPr>
              <a:xfrm>
                <a:off x="3127248" y="3099435"/>
                <a:ext cx="844678" cy="56692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nvGrpSpPr>
              <p:cNvPr id="1594" name="Group 1593"/>
              <p:cNvGrpSpPr/>
              <p:nvPr/>
            </p:nvGrpSpPr>
            <p:grpSpPr>
              <a:xfrm>
                <a:off x="3139440" y="3474720"/>
                <a:ext cx="274320" cy="182880"/>
                <a:chOff x="3330321" y="3388614"/>
                <a:chExt cx="274320" cy="182880"/>
              </a:xfrm>
            </p:grpSpPr>
            <p:grpSp>
              <p:nvGrpSpPr>
                <p:cNvPr id="1702" name="Group 1701"/>
                <p:cNvGrpSpPr/>
                <p:nvPr/>
              </p:nvGrpSpPr>
              <p:grpSpPr>
                <a:xfrm>
                  <a:off x="3352800" y="3505201"/>
                  <a:ext cx="76200" cy="48768"/>
                  <a:chOff x="1233488" y="2803525"/>
                  <a:chExt cx="728663" cy="309563"/>
                </a:xfrm>
              </p:grpSpPr>
              <p:sp>
                <p:nvSpPr>
                  <p:cNvPr id="17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03" name="Group 1702"/>
                <p:cNvGrpSpPr/>
                <p:nvPr/>
              </p:nvGrpSpPr>
              <p:grpSpPr>
                <a:xfrm>
                  <a:off x="3429000" y="3505200"/>
                  <a:ext cx="76200" cy="48768"/>
                  <a:chOff x="1233488" y="2803525"/>
                  <a:chExt cx="728663" cy="309563"/>
                </a:xfrm>
              </p:grpSpPr>
              <p:sp>
                <p:nvSpPr>
                  <p:cNvPr id="171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1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04" name="Group 1703"/>
                <p:cNvGrpSpPr/>
                <p:nvPr/>
              </p:nvGrpSpPr>
              <p:grpSpPr>
                <a:xfrm>
                  <a:off x="3429000" y="3406902"/>
                  <a:ext cx="76200" cy="48768"/>
                  <a:chOff x="1233488" y="2803525"/>
                  <a:chExt cx="728663" cy="309563"/>
                </a:xfrm>
              </p:grpSpPr>
              <p:sp>
                <p:nvSpPr>
                  <p:cNvPr id="171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1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05" name="Group 1704"/>
                <p:cNvGrpSpPr/>
                <p:nvPr/>
              </p:nvGrpSpPr>
              <p:grpSpPr>
                <a:xfrm>
                  <a:off x="3505200" y="3505200"/>
                  <a:ext cx="76200" cy="48768"/>
                  <a:chOff x="1233488" y="2803525"/>
                  <a:chExt cx="728663" cy="309563"/>
                </a:xfrm>
              </p:grpSpPr>
              <p:sp>
                <p:nvSpPr>
                  <p:cNvPr id="171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1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06" name="Group 1705"/>
                <p:cNvGrpSpPr/>
                <p:nvPr/>
              </p:nvGrpSpPr>
              <p:grpSpPr>
                <a:xfrm>
                  <a:off x="3390896" y="3456432"/>
                  <a:ext cx="76200" cy="48768"/>
                  <a:chOff x="1233488" y="2803525"/>
                  <a:chExt cx="728663" cy="309563"/>
                </a:xfrm>
              </p:grpSpPr>
              <p:sp>
                <p:nvSpPr>
                  <p:cNvPr id="171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1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07" name="Group 1706"/>
                <p:cNvGrpSpPr/>
                <p:nvPr/>
              </p:nvGrpSpPr>
              <p:grpSpPr>
                <a:xfrm>
                  <a:off x="3467096" y="3456432"/>
                  <a:ext cx="76200" cy="48768"/>
                  <a:chOff x="1233488" y="2803525"/>
                  <a:chExt cx="728663" cy="309563"/>
                </a:xfrm>
              </p:grpSpPr>
              <p:sp>
                <p:nvSpPr>
                  <p:cNvPr id="17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708" name="Rectangle 170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709" name="Rectangle 170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595" name="Group 1594"/>
              <p:cNvGrpSpPr/>
              <p:nvPr/>
            </p:nvGrpSpPr>
            <p:grpSpPr>
              <a:xfrm>
                <a:off x="3414038" y="3474720"/>
                <a:ext cx="274320" cy="182880"/>
                <a:chOff x="3330321" y="3388614"/>
                <a:chExt cx="274320" cy="182880"/>
              </a:xfrm>
            </p:grpSpPr>
            <p:grpSp>
              <p:nvGrpSpPr>
                <p:cNvPr id="1682" name="Group 1681"/>
                <p:cNvGrpSpPr/>
                <p:nvPr/>
              </p:nvGrpSpPr>
              <p:grpSpPr>
                <a:xfrm>
                  <a:off x="3352800" y="3505201"/>
                  <a:ext cx="76200" cy="48768"/>
                  <a:chOff x="1233488" y="2803525"/>
                  <a:chExt cx="728663" cy="309563"/>
                </a:xfrm>
              </p:grpSpPr>
              <p:sp>
                <p:nvSpPr>
                  <p:cNvPr id="170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0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83" name="Group 1682"/>
                <p:cNvGrpSpPr/>
                <p:nvPr/>
              </p:nvGrpSpPr>
              <p:grpSpPr>
                <a:xfrm>
                  <a:off x="3429000" y="3505200"/>
                  <a:ext cx="76200" cy="48768"/>
                  <a:chOff x="1233488" y="2803525"/>
                  <a:chExt cx="728663" cy="309563"/>
                </a:xfrm>
              </p:grpSpPr>
              <p:sp>
                <p:nvSpPr>
                  <p:cNvPr id="169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9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84" name="Group 1683"/>
                <p:cNvGrpSpPr/>
                <p:nvPr/>
              </p:nvGrpSpPr>
              <p:grpSpPr>
                <a:xfrm>
                  <a:off x="3429000" y="3406902"/>
                  <a:ext cx="76200" cy="48768"/>
                  <a:chOff x="1233488" y="2803525"/>
                  <a:chExt cx="728663" cy="309563"/>
                </a:xfrm>
              </p:grpSpPr>
              <p:sp>
                <p:nvSpPr>
                  <p:cNvPr id="169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9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85" name="Group 1684"/>
                <p:cNvGrpSpPr/>
                <p:nvPr/>
              </p:nvGrpSpPr>
              <p:grpSpPr>
                <a:xfrm>
                  <a:off x="3505200" y="3505200"/>
                  <a:ext cx="76200" cy="48768"/>
                  <a:chOff x="1233488" y="2803525"/>
                  <a:chExt cx="728663" cy="309563"/>
                </a:xfrm>
              </p:grpSpPr>
              <p:sp>
                <p:nvSpPr>
                  <p:cNvPr id="169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9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86" name="Group 1685"/>
                <p:cNvGrpSpPr/>
                <p:nvPr/>
              </p:nvGrpSpPr>
              <p:grpSpPr>
                <a:xfrm>
                  <a:off x="3390896" y="3456432"/>
                  <a:ext cx="76200" cy="48768"/>
                  <a:chOff x="1233488" y="2803525"/>
                  <a:chExt cx="728663" cy="309563"/>
                </a:xfrm>
              </p:grpSpPr>
              <p:sp>
                <p:nvSpPr>
                  <p:cNvPr id="169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9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87" name="Group 1686"/>
                <p:cNvGrpSpPr/>
                <p:nvPr/>
              </p:nvGrpSpPr>
              <p:grpSpPr>
                <a:xfrm>
                  <a:off x="3467096" y="3456432"/>
                  <a:ext cx="76200" cy="48768"/>
                  <a:chOff x="1233488" y="2803525"/>
                  <a:chExt cx="728663" cy="309563"/>
                </a:xfrm>
              </p:grpSpPr>
              <p:sp>
                <p:nvSpPr>
                  <p:cNvPr id="169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9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688" name="Rectangle 168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689" name="Rectangle 168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596" name="Group 1595"/>
              <p:cNvGrpSpPr/>
              <p:nvPr/>
            </p:nvGrpSpPr>
            <p:grpSpPr>
              <a:xfrm>
                <a:off x="3688080" y="3474720"/>
                <a:ext cx="274320" cy="182880"/>
                <a:chOff x="3330321" y="3388614"/>
                <a:chExt cx="274320" cy="182880"/>
              </a:xfrm>
            </p:grpSpPr>
            <p:grpSp>
              <p:nvGrpSpPr>
                <p:cNvPr id="1662" name="Group 1661"/>
                <p:cNvGrpSpPr/>
                <p:nvPr/>
              </p:nvGrpSpPr>
              <p:grpSpPr>
                <a:xfrm>
                  <a:off x="3352800" y="3505201"/>
                  <a:ext cx="76200" cy="48768"/>
                  <a:chOff x="1233488" y="2803525"/>
                  <a:chExt cx="728663" cy="309563"/>
                </a:xfrm>
              </p:grpSpPr>
              <p:sp>
                <p:nvSpPr>
                  <p:cNvPr id="168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8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63" name="Group 1662"/>
                <p:cNvGrpSpPr/>
                <p:nvPr/>
              </p:nvGrpSpPr>
              <p:grpSpPr>
                <a:xfrm>
                  <a:off x="3429000" y="3505200"/>
                  <a:ext cx="76200" cy="48768"/>
                  <a:chOff x="1233488" y="2803525"/>
                  <a:chExt cx="728663" cy="309563"/>
                </a:xfrm>
              </p:grpSpPr>
              <p:sp>
                <p:nvSpPr>
                  <p:cNvPr id="167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7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64" name="Group 1663"/>
                <p:cNvGrpSpPr/>
                <p:nvPr/>
              </p:nvGrpSpPr>
              <p:grpSpPr>
                <a:xfrm>
                  <a:off x="3429000" y="3406902"/>
                  <a:ext cx="76200" cy="48768"/>
                  <a:chOff x="1233488" y="2803525"/>
                  <a:chExt cx="728663" cy="309563"/>
                </a:xfrm>
              </p:grpSpPr>
              <p:sp>
                <p:nvSpPr>
                  <p:cNvPr id="167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7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65" name="Group 1664"/>
                <p:cNvGrpSpPr/>
                <p:nvPr/>
              </p:nvGrpSpPr>
              <p:grpSpPr>
                <a:xfrm>
                  <a:off x="3505200" y="3505200"/>
                  <a:ext cx="76200" cy="48768"/>
                  <a:chOff x="1233488" y="2803525"/>
                  <a:chExt cx="728663" cy="309563"/>
                </a:xfrm>
              </p:grpSpPr>
              <p:sp>
                <p:nvSpPr>
                  <p:cNvPr id="167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7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66" name="Group 1665"/>
                <p:cNvGrpSpPr/>
                <p:nvPr/>
              </p:nvGrpSpPr>
              <p:grpSpPr>
                <a:xfrm>
                  <a:off x="3390896" y="3456432"/>
                  <a:ext cx="76200" cy="48768"/>
                  <a:chOff x="1233488" y="2803525"/>
                  <a:chExt cx="728663" cy="309563"/>
                </a:xfrm>
              </p:grpSpPr>
              <p:sp>
                <p:nvSpPr>
                  <p:cNvPr id="167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7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67" name="Group 1666"/>
                <p:cNvGrpSpPr/>
                <p:nvPr/>
              </p:nvGrpSpPr>
              <p:grpSpPr>
                <a:xfrm>
                  <a:off x="3467096" y="3456432"/>
                  <a:ext cx="76200" cy="48768"/>
                  <a:chOff x="1233488" y="2803525"/>
                  <a:chExt cx="728663" cy="309563"/>
                </a:xfrm>
              </p:grpSpPr>
              <p:sp>
                <p:nvSpPr>
                  <p:cNvPr id="16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668" name="Rectangle 166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669" name="Rectangle 166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597" name="Group 1596"/>
              <p:cNvGrpSpPr/>
              <p:nvPr/>
            </p:nvGrpSpPr>
            <p:grpSpPr>
              <a:xfrm>
                <a:off x="3415943" y="3108960"/>
                <a:ext cx="274320" cy="182880"/>
                <a:chOff x="3330321" y="3388614"/>
                <a:chExt cx="274320" cy="182880"/>
              </a:xfrm>
            </p:grpSpPr>
            <p:grpSp>
              <p:nvGrpSpPr>
                <p:cNvPr id="1642" name="Group 1641"/>
                <p:cNvGrpSpPr/>
                <p:nvPr/>
              </p:nvGrpSpPr>
              <p:grpSpPr>
                <a:xfrm>
                  <a:off x="3352800" y="3505201"/>
                  <a:ext cx="76200" cy="48768"/>
                  <a:chOff x="1233488" y="2803525"/>
                  <a:chExt cx="728663" cy="309563"/>
                </a:xfrm>
              </p:grpSpPr>
              <p:sp>
                <p:nvSpPr>
                  <p:cNvPr id="16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43" name="Group 1642"/>
                <p:cNvGrpSpPr/>
                <p:nvPr/>
              </p:nvGrpSpPr>
              <p:grpSpPr>
                <a:xfrm>
                  <a:off x="3429000" y="3505200"/>
                  <a:ext cx="76200" cy="48768"/>
                  <a:chOff x="1233488" y="2803525"/>
                  <a:chExt cx="728663" cy="309563"/>
                </a:xfrm>
              </p:grpSpPr>
              <p:sp>
                <p:nvSpPr>
                  <p:cNvPr id="165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5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44" name="Group 1643"/>
                <p:cNvGrpSpPr/>
                <p:nvPr/>
              </p:nvGrpSpPr>
              <p:grpSpPr>
                <a:xfrm>
                  <a:off x="3429000" y="3406902"/>
                  <a:ext cx="76200" cy="48768"/>
                  <a:chOff x="1233488" y="2803525"/>
                  <a:chExt cx="728663" cy="309563"/>
                </a:xfrm>
              </p:grpSpPr>
              <p:sp>
                <p:nvSpPr>
                  <p:cNvPr id="165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5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45" name="Group 1644"/>
                <p:cNvGrpSpPr/>
                <p:nvPr/>
              </p:nvGrpSpPr>
              <p:grpSpPr>
                <a:xfrm>
                  <a:off x="3505200" y="3505200"/>
                  <a:ext cx="76200" cy="48768"/>
                  <a:chOff x="1233488" y="2803525"/>
                  <a:chExt cx="728663" cy="309563"/>
                </a:xfrm>
              </p:grpSpPr>
              <p:sp>
                <p:nvSpPr>
                  <p:cNvPr id="165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5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46" name="Group 1645"/>
                <p:cNvGrpSpPr/>
                <p:nvPr/>
              </p:nvGrpSpPr>
              <p:grpSpPr>
                <a:xfrm>
                  <a:off x="3390896" y="3456432"/>
                  <a:ext cx="76200" cy="48768"/>
                  <a:chOff x="1233488" y="2803525"/>
                  <a:chExt cx="728663" cy="309563"/>
                </a:xfrm>
              </p:grpSpPr>
              <p:sp>
                <p:nvSpPr>
                  <p:cNvPr id="165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5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47" name="Group 1646"/>
                <p:cNvGrpSpPr/>
                <p:nvPr/>
              </p:nvGrpSpPr>
              <p:grpSpPr>
                <a:xfrm>
                  <a:off x="3467096" y="3456432"/>
                  <a:ext cx="76200" cy="48768"/>
                  <a:chOff x="1233488" y="2803525"/>
                  <a:chExt cx="728663" cy="309563"/>
                </a:xfrm>
              </p:grpSpPr>
              <p:sp>
                <p:nvSpPr>
                  <p:cNvPr id="16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648" name="Rectangle 164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649" name="Rectangle 164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598" name="Group 1597"/>
              <p:cNvGrpSpPr/>
              <p:nvPr/>
            </p:nvGrpSpPr>
            <p:grpSpPr>
              <a:xfrm>
                <a:off x="3274695" y="3291840"/>
                <a:ext cx="274320" cy="182880"/>
                <a:chOff x="3330321" y="3388614"/>
                <a:chExt cx="274320" cy="182880"/>
              </a:xfrm>
            </p:grpSpPr>
            <p:grpSp>
              <p:nvGrpSpPr>
                <p:cNvPr id="1622" name="Group 1621"/>
                <p:cNvGrpSpPr/>
                <p:nvPr/>
              </p:nvGrpSpPr>
              <p:grpSpPr>
                <a:xfrm>
                  <a:off x="3352800" y="3505201"/>
                  <a:ext cx="76200" cy="48768"/>
                  <a:chOff x="1233488" y="2803525"/>
                  <a:chExt cx="728663" cy="309563"/>
                </a:xfrm>
              </p:grpSpPr>
              <p:sp>
                <p:nvSpPr>
                  <p:cNvPr id="16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23" name="Group 1622"/>
                <p:cNvGrpSpPr/>
                <p:nvPr/>
              </p:nvGrpSpPr>
              <p:grpSpPr>
                <a:xfrm>
                  <a:off x="3429000" y="3505200"/>
                  <a:ext cx="76200" cy="48768"/>
                  <a:chOff x="1233488" y="2803525"/>
                  <a:chExt cx="728663" cy="309563"/>
                </a:xfrm>
              </p:grpSpPr>
              <p:sp>
                <p:nvSpPr>
                  <p:cNvPr id="163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3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24" name="Group 1623"/>
                <p:cNvGrpSpPr/>
                <p:nvPr/>
              </p:nvGrpSpPr>
              <p:grpSpPr>
                <a:xfrm>
                  <a:off x="3429000" y="3406902"/>
                  <a:ext cx="76200" cy="48768"/>
                  <a:chOff x="1233488" y="2803525"/>
                  <a:chExt cx="728663" cy="309563"/>
                </a:xfrm>
              </p:grpSpPr>
              <p:sp>
                <p:nvSpPr>
                  <p:cNvPr id="163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3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25" name="Group 1624"/>
                <p:cNvGrpSpPr/>
                <p:nvPr/>
              </p:nvGrpSpPr>
              <p:grpSpPr>
                <a:xfrm>
                  <a:off x="3505200" y="3505200"/>
                  <a:ext cx="76200" cy="48768"/>
                  <a:chOff x="1233488" y="2803525"/>
                  <a:chExt cx="728663" cy="309563"/>
                </a:xfrm>
              </p:grpSpPr>
              <p:sp>
                <p:nvSpPr>
                  <p:cNvPr id="163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3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26" name="Group 1625"/>
                <p:cNvGrpSpPr/>
                <p:nvPr/>
              </p:nvGrpSpPr>
              <p:grpSpPr>
                <a:xfrm>
                  <a:off x="3390896" y="3456432"/>
                  <a:ext cx="76200" cy="48768"/>
                  <a:chOff x="1233488" y="2803525"/>
                  <a:chExt cx="728663" cy="309563"/>
                </a:xfrm>
              </p:grpSpPr>
              <p:sp>
                <p:nvSpPr>
                  <p:cNvPr id="163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3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27" name="Group 1626"/>
                <p:cNvGrpSpPr/>
                <p:nvPr/>
              </p:nvGrpSpPr>
              <p:grpSpPr>
                <a:xfrm>
                  <a:off x="3467096" y="3456432"/>
                  <a:ext cx="76200" cy="48768"/>
                  <a:chOff x="1233488" y="2803525"/>
                  <a:chExt cx="728663" cy="309563"/>
                </a:xfrm>
              </p:grpSpPr>
              <p:sp>
                <p:nvSpPr>
                  <p:cNvPr id="163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3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628" name="Rectangle 162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629" name="Rectangle 162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599" name="Group 1598"/>
              <p:cNvGrpSpPr/>
              <p:nvPr/>
            </p:nvGrpSpPr>
            <p:grpSpPr>
              <a:xfrm>
                <a:off x="3548737" y="3291840"/>
                <a:ext cx="274320" cy="182880"/>
                <a:chOff x="3330321" y="3388614"/>
                <a:chExt cx="274320" cy="182880"/>
              </a:xfrm>
            </p:grpSpPr>
            <p:grpSp>
              <p:nvGrpSpPr>
                <p:cNvPr id="1602" name="Group 1601"/>
                <p:cNvGrpSpPr/>
                <p:nvPr/>
              </p:nvGrpSpPr>
              <p:grpSpPr>
                <a:xfrm>
                  <a:off x="3352800" y="3505201"/>
                  <a:ext cx="76200" cy="48768"/>
                  <a:chOff x="1233488" y="2803525"/>
                  <a:chExt cx="728663" cy="309563"/>
                </a:xfrm>
              </p:grpSpPr>
              <p:sp>
                <p:nvSpPr>
                  <p:cNvPr id="16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03" name="Group 1602"/>
                <p:cNvGrpSpPr/>
                <p:nvPr/>
              </p:nvGrpSpPr>
              <p:grpSpPr>
                <a:xfrm>
                  <a:off x="3429000" y="3505200"/>
                  <a:ext cx="76200" cy="48768"/>
                  <a:chOff x="1233488" y="2803525"/>
                  <a:chExt cx="728663" cy="309563"/>
                </a:xfrm>
              </p:grpSpPr>
              <p:sp>
                <p:nvSpPr>
                  <p:cNvPr id="161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1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04" name="Group 1603"/>
                <p:cNvGrpSpPr/>
                <p:nvPr/>
              </p:nvGrpSpPr>
              <p:grpSpPr>
                <a:xfrm>
                  <a:off x="3429000" y="3406902"/>
                  <a:ext cx="76200" cy="48768"/>
                  <a:chOff x="1233488" y="2803525"/>
                  <a:chExt cx="728663" cy="309563"/>
                </a:xfrm>
              </p:grpSpPr>
              <p:sp>
                <p:nvSpPr>
                  <p:cNvPr id="161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1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05" name="Group 1604"/>
                <p:cNvGrpSpPr/>
                <p:nvPr/>
              </p:nvGrpSpPr>
              <p:grpSpPr>
                <a:xfrm>
                  <a:off x="3505200" y="3505200"/>
                  <a:ext cx="76200" cy="48768"/>
                  <a:chOff x="1233488" y="2803525"/>
                  <a:chExt cx="728663" cy="309563"/>
                </a:xfrm>
              </p:grpSpPr>
              <p:sp>
                <p:nvSpPr>
                  <p:cNvPr id="161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1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06" name="Group 1605"/>
                <p:cNvGrpSpPr/>
                <p:nvPr/>
              </p:nvGrpSpPr>
              <p:grpSpPr>
                <a:xfrm>
                  <a:off x="3390896" y="3456432"/>
                  <a:ext cx="76200" cy="48768"/>
                  <a:chOff x="1233488" y="2803525"/>
                  <a:chExt cx="728663" cy="309563"/>
                </a:xfrm>
              </p:grpSpPr>
              <p:sp>
                <p:nvSpPr>
                  <p:cNvPr id="161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1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07" name="Group 1606"/>
                <p:cNvGrpSpPr/>
                <p:nvPr/>
              </p:nvGrpSpPr>
              <p:grpSpPr>
                <a:xfrm>
                  <a:off x="3467096" y="3456432"/>
                  <a:ext cx="76200" cy="48768"/>
                  <a:chOff x="1233488" y="2803525"/>
                  <a:chExt cx="728663" cy="309563"/>
                </a:xfrm>
              </p:grpSpPr>
              <p:sp>
                <p:nvSpPr>
                  <p:cNvPr id="16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608" name="Rectangle 160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609" name="Rectangle 160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sp>
            <p:nvSpPr>
              <p:cNvPr id="1600" name="Rectangle 1599"/>
              <p:cNvSpPr/>
              <p:nvPr/>
            </p:nvSpPr>
            <p:spPr>
              <a:xfrm>
                <a:off x="3110587" y="3084195"/>
                <a:ext cx="877824" cy="60350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601" name="Rectangle 1600"/>
              <p:cNvSpPr/>
              <p:nvPr/>
            </p:nvSpPr>
            <p:spPr>
              <a:xfrm>
                <a:off x="3119629" y="3092201"/>
                <a:ext cx="859536" cy="58521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722" name="Group 1721"/>
            <p:cNvGrpSpPr/>
            <p:nvPr/>
          </p:nvGrpSpPr>
          <p:grpSpPr>
            <a:xfrm>
              <a:off x="5980176" y="3168392"/>
              <a:ext cx="877824" cy="603504"/>
              <a:chOff x="3110587" y="3084195"/>
              <a:chExt cx="877824" cy="603504"/>
            </a:xfrm>
          </p:grpSpPr>
          <p:sp>
            <p:nvSpPr>
              <p:cNvPr id="1723" name="Rectangle 1722"/>
              <p:cNvSpPr/>
              <p:nvPr/>
            </p:nvSpPr>
            <p:spPr>
              <a:xfrm>
                <a:off x="3127248" y="3099435"/>
                <a:ext cx="844678" cy="56692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nvGrpSpPr>
              <p:cNvPr id="1724" name="Group 1723"/>
              <p:cNvGrpSpPr/>
              <p:nvPr/>
            </p:nvGrpSpPr>
            <p:grpSpPr>
              <a:xfrm>
                <a:off x="3139440" y="3474720"/>
                <a:ext cx="274320" cy="182880"/>
                <a:chOff x="3330321" y="3388614"/>
                <a:chExt cx="274320" cy="182880"/>
              </a:xfrm>
            </p:grpSpPr>
            <p:grpSp>
              <p:nvGrpSpPr>
                <p:cNvPr id="1832" name="Group 1831"/>
                <p:cNvGrpSpPr/>
                <p:nvPr/>
              </p:nvGrpSpPr>
              <p:grpSpPr>
                <a:xfrm>
                  <a:off x="3352800" y="3505201"/>
                  <a:ext cx="76200" cy="48768"/>
                  <a:chOff x="1233488" y="2803525"/>
                  <a:chExt cx="728663" cy="309563"/>
                </a:xfrm>
              </p:grpSpPr>
              <p:sp>
                <p:nvSpPr>
                  <p:cNvPr id="18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833" name="Group 1832"/>
                <p:cNvGrpSpPr/>
                <p:nvPr/>
              </p:nvGrpSpPr>
              <p:grpSpPr>
                <a:xfrm>
                  <a:off x="3429000" y="3505200"/>
                  <a:ext cx="76200" cy="48768"/>
                  <a:chOff x="1233488" y="2803525"/>
                  <a:chExt cx="728663" cy="309563"/>
                </a:xfrm>
              </p:grpSpPr>
              <p:sp>
                <p:nvSpPr>
                  <p:cNvPr id="18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834" name="Group 1833"/>
                <p:cNvGrpSpPr/>
                <p:nvPr/>
              </p:nvGrpSpPr>
              <p:grpSpPr>
                <a:xfrm>
                  <a:off x="3429000" y="3406902"/>
                  <a:ext cx="76200" cy="48768"/>
                  <a:chOff x="1233488" y="2803525"/>
                  <a:chExt cx="728663" cy="309563"/>
                </a:xfrm>
              </p:grpSpPr>
              <p:sp>
                <p:nvSpPr>
                  <p:cNvPr id="184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4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835" name="Group 1834"/>
                <p:cNvGrpSpPr/>
                <p:nvPr/>
              </p:nvGrpSpPr>
              <p:grpSpPr>
                <a:xfrm>
                  <a:off x="3505200" y="3505200"/>
                  <a:ext cx="76200" cy="48768"/>
                  <a:chOff x="1233488" y="2803525"/>
                  <a:chExt cx="728663" cy="309563"/>
                </a:xfrm>
              </p:grpSpPr>
              <p:sp>
                <p:nvSpPr>
                  <p:cNvPr id="184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836" name="Group 1835"/>
                <p:cNvGrpSpPr/>
                <p:nvPr/>
              </p:nvGrpSpPr>
              <p:grpSpPr>
                <a:xfrm>
                  <a:off x="3390896" y="3456432"/>
                  <a:ext cx="76200" cy="48768"/>
                  <a:chOff x="1233488" y="2803525"/>
                  <a:chExt cx="728663" cy="309563"/>
                </a:xfrm>
              </p:grpSpPr>
              <p:sp>
                <p:nvSpPr>
                  <p:cNvPr id="184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4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837" name="Group 1836"/>
                <p:cNvGrpSpPr/>
                <p:nvPr/>
              </p:nvGrpSpPr>
              <p:grpSpPr>
                <a:xfrm>
                  <a:off x="3467096" y="3456432"/>
                  <a:ext cx="76200" cy="48768"/>
                  <a:chOff x="1233488" y="2803525"/>
                  <a:chExt cx="728663" cy="309563"/>
                </a:xfrm>
              </p:grpSpPr>
              <p:sp>
                <p:nvSpPr>
                  <p:cNvPr id="18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838" name="Rectangle 183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839" name="Rectangle 183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725" name="Group 1724"/>
              <p:cNvGrpSpPr/>
              <p:nvPr/>
            </p:nvGrpSpPr>
            <p:grpSpPr>
              <a:xfrm>
                <a:off x="3414038" y="3474720"/>
                <a:ext cx="274320" cy="182880"/>
                <a:chOff x="3330321" y="3388614"/>
                <a:chExt cx="274320" cy="182880"/>
              </a:xfrm>
            </p:grpSpPr>
            <p:grpSp>
              <p:nvGrpSpPr>
                <p:cNvPr id="1812" name="Group 1811"/>
                <p:cNvGrpSpPr/>
                <p:nvPr/>
              </p:nvGrpSpPr>
              <p:grpSpPr>
                <a:xfrm>
                  <a:off x="3352800" y="3505201"/>
                  <a:ext cx="76200" cy="48768"/>
                  <a:chOff x="1233488" y="2803525"/>
                  <a:chExt cx="728663" cy="309563"/>
                </a:xfrm>
              </p:grpSpPr>
              <p:sp>
                <p:nvSpPr>
                  <p:cNvPr id="183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3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813" name="Group 1812"/>
                <p:cNvGrpSpPr/>
                <p:nvPr/>
              </p:nvGrpSpPr>
              <p:grpSpPr>
                <a:xfrm>
                  <a:off x="3429000" y="3505200"/>
                  <a:ext cx="76200" cy="48768"/>
                  <a:chOff x="1233488" y="2803525"/>
                  <a:chExt cx="728663" cy="309563"/>
                </a:xfrm>
              </p:grpSpPr>
              <p:sp>
                <p:nvSpPr>
                  <p:cNvPr id="182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2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814" name="Group 1813"/>
                <p:cNvGrpSpPr/>
                <p:nvPr/>
              </p:nvGrpSpPr>
              <p:grpSpPr>
                <a:xfrm>
                  <a:off x="3429000" y="3406902"/>
                  <a:ext cx="76200" cy="48768"/>
                  <a:chOff x="1233488" y="2803525"/>
                  <a:chExt cx="728663" cy="309563"/>
                </a:xfrm>
              </p:grpSpPr>
              <p:sp>
                <p:nvSpPr>
                  <p:cNvPr id="182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2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815" name="Group 1814"/>
                <p:cNvGrpSpPr/>
                <p:nvPr/>
              </p:nvGrpSpPr>
              <p:grpSpPr>
                <a:xfrm>
                  <a:off x="3505200" y="3505200"/>
                  <a:ext cx="76200" cy="48768"/>
                  <a:chOff x="1233488" y="2803525"/>
                  <a:chExt cx="728663" cy="309563"/>
                </a:xfrm>
              </p:grpSpPr>
              <p:sp>
                <p:nvSpPr>
                  <p:cNvPr id="182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2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816" name="Group 1815"/>
                <p:cNvGrpSpPr/>
                <p:nvPr/>
              </p:nvGrpSpPr>
              <p:grpSpPr>
                <a:xfrm>
                  <a:off x="3390896" y="3456432"/>
                  <a:ext cx="76200" cy="48768"/>
                  <a:chOff x="1233488" y="2803525"/>
                  <a:chExt cx="728663" cy="309563"/>
                </a:xfrm>
              </p:grpSpPr>
              <p:sp>
                <p:nvSpPr>
                  <p:cNvPr id="182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2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817" name="Group 1816"/>
                <p:cNvGrpSpPr/>
                <p:nvPr/>
              </p:nvGrpSpPr>
              <p:grpSpPr>
                <a:xfrm>
                  <a:off x="3467096" y="3456432"/>
                  <a:ext cx="76200" cy="48768"/>
                  <a:chOff x="1233488" y="2803525"/>
                  <a:chExt cx="728663" cy="309563"/>
                </a:xfrm>
              </p:grpSpPr>
              <p:sp>
                <p:nvSpPr>
                  <p:cNvPr id="18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818" name="Rectangle 181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819" name="Rectangle 181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726" name="Group 1725"/>
              <p:cNvGrpSpPr/>
              <p:nvPr/>
            </p:nvGrpSpPr>
            <p:grpSpPr>
              <a:xfrm>
                <a:off x="3688080" y="3474720"/>
                <a:ext cx="274320" cy="182880"/>
                <a:chOff x="3330321" y="3388614"/>
                <a:chExt cx="274320" cy="182880"/>
              </a:xfrm>
            </p:grpSpPr>
            <p:grpSp>
              <p:nvGrpSpPr>
                <p:cNvPr id="1792" name="Group 1791"/>
                <p:cNvGrpSpPr/>
                <p:nvPr/>
              </p:nvGrpSpPr>
              <p:grpSpPr>
                <a:xfrm>
                  <a:off x="3352800" y="3505201"/>
                  <a:ext cx="76200" cy="48768"/>
                  <a:chOff x="1233488" y="2803525"/>
                  <a:chExt cx="728663" cy="309563"/>
                </a:xfrm>
              </p:grpSpPr>
              <p:sp>
                <p:nvSpPr>
                  <p:cNvPr id="18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93" name="Group 1792"/>
                <p:cNvGrpSpPr/>
                <p:nvPr/>
              </p:nvGrpSpPr>
              <p:grpSpPr>
                <a:xfrm>
                  <a:off x="3429000" y="3505200"/>
                  <a:ext cx="76200" cy="48768"/>
                  <a:chOff x="1233488" y="2803525"/>
                  <a:chExt cx="728663" cy="309563"/>
                </a:xfrm>
              </p:grpSpPr>
              <p:sp>
                <p:nvSpPr>
                  <p:cNvPr id="180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0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94" name="Group 1793"/>
                <p:cNvGrpSpPr/>
                <p:nvPr/>
              </p:nvGrpSpPr>
              <p:grpSpPr>
                <a:xfrm>
                  <a:off x="3429000" y="3406902"/>
                  <a:ext cx="76200" cy="48768"/>
                  <a:chOff x="1233488" y="2803525"/>
                  <a:chExt cx="728663" cy="309563"/>
                </a:xfrm>
              </p:grpSpPr>
              <p:sp>
                <p:nvSpPr>
                  <p:cNvPr id="180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0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95" name="Group 1794"/>
                <p:cNvGrpSpPr/>
                <p:nvPr/>
              </p:nvGrpSpPr>
              <p:grpSpPr>
                <a:xfrm>
                  <a:off x="3505200" y="3505200"/>
                  <a:ext cx="76200" cy="48768"/>
                  <a:chOff x="1233488" y="2803525"/>
                  <a:chExt cx="728663" cy="309563"/>
                </a:xfrm>
              </p:grpSpPr>
              <p:sp>
                <p:nvSpPr>
                  <p:cNvPr id="180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0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96" name="Group 1795"/>
                <p:cNvGrpSpPr/>
                <p:nvPr/>
              </p:nvGrpSpPr>
              <p:grpSpPr>
                <a:xfrm>
                  <a:off x="3390896" y="3456432"/>
                  <a:ext cx="76200" cy="48768"/>
                  <a:chOff x="1233488" y="2803525"/>
                  <a:chExt cx="728663" cy="309563"/>
                </a:xfrm>
              </p:grpSpPr>
              <p:sp>
                <p:nvSpPr>
                  <p:cNvPr id="180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0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97" name="Group 1796"/>
                <p:cNvGrpSpPr/>
                <p:nvPr/>
              </p:nvGrpSpPr>
              <p:grpSpPr>
                <a:xfrm>
                  <a:off x="3467096" y="3456432"/>
                  <a:ext cx="76200" cy="48768"/>
                  <a:chOff x="1233488" y="2803525"/>
                  <a:chExt cx="728663" cy="309563"/>
                </a:xfrm>
              </p:grpSpPr>
              <p:sp>
                <p:nvSpPr>
                  <p:cNvPr id="180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0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798" name="Rectangle 179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799" name="Rectangle 179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727" name="Group 1726"/>
              <p:cNvGrpSpPr/>
              <p:nvPr/>
            </p:nvGrpSpPr>
            <p:grpSpPr>
              <a:xfrm>
                <a:off x="3415943" y="3108960"/>
                <a:ext cx="274320" cy="182880"/>
                <a:chOff x="3330321" y="3388614"/>
                <a:chExt cx="274320" cy="182880"/>
              </a:xfrm>
            </p:grpSpPr>
            <p:grpSp>
              <p:nvGrpSpPr>
                <p:cNvPr id="1772" name="Group 1771"/>
                <p:cNvGrpSpPr/>
                <p:nvPr/>
              </p:nvGrpSpPr>
              <p:grpSpPr>
                <a:xfrm>
                  <a:off x="3352800" y="3505201"/>
                  <a:ext cx="76200" cy="48768"/>
                  <a:chOff x="1233488" y="2803525"/>
                  <a:chExt cx="728663" cy="309563"/>
                </a:xfrm>
              </p:grpSpPr>
              <p:sp>
                <p:nvSpPr>
                  <p:cNvPr id="179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9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73" name="Group 1772"/>
                <p:cNvGrpSpPr/>
                <p:nvPr/>
              </p:nvGrpSpPr>
              <p:grpSpPr>
                <a:xfrm>
                  <a:off x="3429000" y="3505200"/>
                  <a:ext cx="76200" cy="48768"/>
                  <a:chOff x="1233488" y="2803525"/>
                  <a:chExt cx="728663" cy="309563"/>
                </a:xfrm>
              </p:grpSpPr>
              <p:sp>
                <p:nvSpPr>
                  <p:cNvPr id="178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8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74" name="Group 1773"/>
                <p:cNvGrpSpPr/>
                <p:nvPr/>
              </p:nvGrpSpPr>
              <p:grpSpPr>
                <a:xfrm>
                  <a:off x="3429000" y="3406902"/>
                  <a:ext cx="76200" cy="48768"/>
                  <a:chOff x="1233488" y="2803525"/>
                  <a:chExt cx="728663" cy="309563"/>
                </a:xfrm>
              </p:grpSpPr>
              <p:sp>
                <p:nvSpPr>
                  <p:cNvPr id="178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8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75" name="Group 1774"/>
                <p:cNvGrpSpPr/>
                <p:nvPr/>
              </p:nvGrpSpPr>
              <p:grpSpPr>
                <a:xfrm>
                  <a:off x="3505200" y="3505200"/>
                  <a:ext cx="76200" cy="48768"/>
                  <a:chOff x="1233488" y="2803525"/>
                  <a:chExt cx="728663" cy="309563"/>
                </a:xfrm>
              </p:grpSpPr>
              <p:sp>
                <p:nvSpPr>
                  <p:cNvPr id="178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8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76" name="Group 1775"/>
                <p:cNvGrpSpPr/>
                <p:nvPr/>
              </p:nvGrpSpPr>
              <p:grpSpPr>
                <a:xfrm>
                  <a:off x="3390896" y="3456432"/>
                  <a:ext cx="76200" cy="48768"/>
                  <a:chOff x="1233488" y="2803525"/>
                  <a:chExt cx="728663" cy="309563"/>
                </a:xfrm>
              </p:grpSpPr>
              <p:sp>
                <p:nvSpPr>
                  <p:cNvPr id="178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8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77" name="Group 1776"/>
                <p:cNvGrpSpPr/>
                <p:nvPr/>
              </p:nvGrpSpPr>
              <p:grpSpPr>
                <a:xfrm>
                  <a:off x="3467096" y="3456432"/>
                  <a:ext cx="76200" cy="48768"/>
                  <a:chOff x="1233488" y="2803525"/>
                  <a:chExt cx="728663" cy="309563"/>
                </a:xfrm>
              </p:grpSpPr>
              <p:sp>
                <p:nvSpPr>
                  <p:cNvPr id="178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8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778" name="Rectangle 177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779" name="Rectangle 177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728" name="Group 1727"/>
              <p:cNvGrpSpPr/>
              <p:nvPr/>
            </p:nvGrpSpPr>
            <p:grpSpPr>
              <a:xfrm>
                <a:off x="3274695" y="3291840"/>
                <a:ext cx="274320" cy="182880"/>
                <a:chOff x="3330321" y="3388614"/>
                <a:chExt cx="274320" cy="182880"/>
              </a:xfrm>
            </p:grpSpPr>
            <p:grpSp>
              <p:nvGrpSpPr>
                <p:cNvPr id="1752" name="Group 1751"/>
                <p:cNvGrpSpPr/>
                <p:nvPr/>
              </p:nvGrpSpPr>
              <p:grpSpPr>
                <a:xfrm>
                  <a:off x="3352800" y="3505201"/>
                  <a:ext cx="76200" cy="48768"/>
                  <a:chOff x="1233488" y="2803525"/>
                  <a:chExt cx="728663" cy="309563"/>
                </a:xfrm>
              </p:grpSpPr>
              <p:sp>
                <p:nvSpPr>
                  <p:cNvPr id="17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53" name="Group 1752"/>
                <p:cNvGrpSpPr/>
                <p:nvPr/>
              </p:nvGrpSpPr>
              <p:grpSpPr>
                <a:xfrm>
                  <a:off x="3429000" y="3505200"/>
                  <a:ext cx="76200" cy="48768"/>
                  <a:chOff x="1233488" y="2803525"/>
                  <a:chExt cx="728663" cy="309563"/>
                </a:xfrm>
              </p:grpSpPr>
              <p:sp>
                <p:nvSpPr>
                  <p:cNvPr id="176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6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54" name="Group 1753"/>
                <p:cNvGrpSpPr/>
                <p:nvPr/>
              </p:nvGrpSpPr>
              <p:grpSpPr>
                <a:xfrm>
                  <a:off x="3429000" y="3406902"/>
                  <a:ext cx="76200" cy="48768"/>
                  <a:chOff x="1233488" y="2803525"/>
                  <a:chExt cx="728663" cy="309563"/>
                </a:xfrm>
              </p:grpSpPr>
              <p:sp>
                <p:nvSpPr>
                  <p:cNvPr id="176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6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55" name="Group 1754"/>
                <p:cNvGrpSpPr/>
                <p:nvPr/>
              </p:nvGrpSpPr>
              <p:grpSpPr>
                <a:xfrm>
                  <a:off x="3505200" y="3505200"/>
                  <a:ext cx="76200" cy="48768"/>
                  <a:chOff x="1233488" y="2803525"/>
                  <a:chExt cx="728663" cy="309563"/>
                </a:xfrm>
              </p:grpSpPr>
              <p:sp>
                <p:nvSpPr>
                  <p:cNvPr id="176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6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56" name="Group 1755"/>
                <p:cNvGrpSpPr/>
                <p:nvPr/>
              </p:nvGrpSpPr>
              <p:grpSpPr>
                <a:xfrm>
                  <a:off x="3390896" y="3456432"/>
                  <a:ext cx="76200" cy="48768"/>
                  <a:chOff x="1233488" y="2803525"/>
                  <a:chExt cx="728663" cy="309563"/>
                </a:xfrm>
              </p:grpSpPr>
              <p:sp>
                <p:nvSpPr>
                  <p:cNvPr id="176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6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57" name="Group 1756"/>
                <p:cNvGrpSpPr/>
                <p:nvPr/>
              </p:nvGrpSpPr>
              <p:grpSpPr>
                <a:xfrm>
                  <a:off x="3467096" y="3456432"/>
                  <a:ext cx="76200" cy="48768"/>
                  <a:chOff x="1233488" y="2803525"/>
                  <a:chExt cx="728663" cy="309563"/>
                </a:xfrm>
              </p:grpSpPr>
              <p:sp>
                <p:nvSpPr>
                  <p:cNvPr id="17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758" name="Rectangle 175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759" name="Rectangle 175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729" name="Group 1728"/>
              <p:cNvGrpSpPr/>
              <p:nvPr/>
            </p:nvGrpSpPr>
            <p:grpSpPr>
              <a:xfrm>
                <a:off x="3548737" y="3291840"/>
                <a:ext cx="274320" cy="182880"/>
                <a:chOff x="3330321" y="3388614"/>
                <a:chExt cx="274320" cy="182880"/>
              </a:xfrm>
            </p:grpSpPr>
            <p:grpSp>
              <p:nvGrpSpPr>
                <p:cNvPr id="1732" name="Group 1731"/>
                <p:cNvGrpSpPr/>
                <p:nvPr/>
              </p:nvGrpSpPr>
              <p:grpSpPr>
                <a:xfrm>
                  <a:off x="3352800" y="3505201"/>
                  <a:ext cx="76200" cy="48768"/>
                  <a:chOff x="1233488" y="2803525"/>
                  <a:chExt cx="728663" cy="309563"/>
                </a:xfrm>
              </p:grpSpPr>
              <p:sp>
                <p:nvSpPr>
                  <p:cNvPr id="17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33" name="Group 1732"/>
                <p:cNvGrpSpPr/>
                <p:nvPr/>
              </p:nvGrpSpPr>
              <p:grpSpPr>
                <a:xfrm>
                  <a:off x="3429000" y="3505200"/>
                  <a:ext cx="76200" cy="48768"/>
                  <a:chOff x="1233488" y="2803525"/>
                  <a:chExt cx="728663" cy="309563"/>
                </a:xfrm>
              </p:grpSpPr>
              <p:sp>
                <p:nvSpPr>
                  <p:cNvPr id="17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34" name="Group 1733"/>
                <p:cNvGrpSpPr/>
                <p:nvPr/>
              </p:nvGrpSpPr>
              <p:grpSpPr>
                <a:xfrm>
                  <a:off x="3429000" y="3406902"/>
                  <a:ext cx="76200" cy="48768"/>
                  <a:chOff x="1233488" y="2803525"/>
                  <a:chExt cx="728663" cy="309563"/>
                </a:xfrm>
              </p:grpSpPr>
              <p:sp>
                <p:nvSpPr>
                  <p:cNvPr id="174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4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35" name="Group 1734"/>
                <p:cNvGrpSpPr/>
                <p:nvPr/>
              </p:nvGrpSpPr>
              <p:grpSpPr>
                <a:xfrm>
                  <a:off x="3505200" y="3505200"/>
                  <a:ext cx="76200" cy="48768"/>
                  <a:chOff x="1233488" y="2803525"/>
                  <a:chExt cx="728663" cy="309563"/>
                </a:xfrm>
              </p:grpSpPr>
              <p:sp>
                <p:nvSpPr>
                  <p:cNvPr id="174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36" name="Group 1735"/>
                <p:cNvGrpSpPr/>
                <p:nvPr/>
              </p:nvGrpSpPr>
              <p:grpSpPr>
                <a:xfrm>
                  <a:off x="3390896" y="3456432"/>
                  <a:ext cx="76200" cy="48768"/>
                  <a:chOff x="1233488" y="2803525"/>
                  <a:chExt cx="728663" cy="309563"/>
                </a:xfrm>
              </p:grpSpPr>
              <p:sp>
                <p:nvSpPr>
                  <p:cNvPr id="174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4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37" name="Group 1736"/>
                <p:cNvGrpSpPr/>
                <p:nvPr/>
              </p:nvGrpSpPr>
              <p:grpSpPr>
                <a:xfrm>
                  <a:off x="3467096" y="3456432"/>
                  <a:ext cx="76200" cy="48768"/>
                  <a:chOff x="1233488" y="2803525"/>
                  <a:chExt cx="728663" cy="309563"/>
                </a:xfrm>
              </p:grpSpPr>
              <p:sp>
                <p:nvSpPr>
                  <p:cNvPr id="17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738" name="Rectangle 173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739" name="Rectangle 173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sp>
            <p:nvSpPr>
              <p:cNvPr id="1730" name="Rectangle 1729"/>
              <p:cNvSpPr/>
              <p:nvPr/>
            </p:nvSpPr>
            <p:spPr>
              <a:xfrm>
                <a:off x="3110587" y="3084195"/>
                <a:ext cx="877824" cy="60350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731" name="Rectangle 1730"/>
              <p:cNvSpPr/>
              <p:nvPr/>
            </p:nvSpPr>
            <p:spPr>
              <a:xfrm>
                <a:off x="3119629" y="3092201"/>
                <a:ext cx="859536" cy="58521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982" name="Group 1981"/>
            <p:cNvGrpSpPr/>
            <p:nvPr/>
          </p:nvGrpSpPr>
          <p:grpSpPr>
            <a:xfrm>
              <a:off x="5533221" y="2573081"/>
              <a:ext cx="877824" cy="603504"/>
              <a:chOff x="3110587" y="3084195"/>
              <a:chExt cx="877824" cy="603504"/>
            </a:xfrm>
          </p:grpSpPr>
          <p:sp>
            <p:nvSpPr>
              <p:cNvPr id="1983" name="Rectangle 1982"/>
              <p:cNvSpPr/>
              <p:nvPr/>
            </p:nvSpPr>
            <p:spPr>
              <a:xfrm>
                <a:off x="3127248" y="3099435"/>
                <a:ext cx="844678" cy="56692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84" name="Group 1983"/>
              <p:cNvGrpSpPr/>
              <p:nvPr/>
            </p:nvGrpSpPr>
            <p:grpSpPr>
              <a:xfrm>
                <a:off x="3139440" y="3474720"/>
                <a:ext cx="274320" cy="182880"/>
                <a:chOff x="3330321" y="3388614"/>
                <a:chExt cx="274320" cy="182880"/>
              </a:xfrm>
            </p:grpSpPr>
            <p:grpSp>
              <p:nvGrpSpPr>
                <p:cNvPr id="2092" name="Group 2091"/>
                <p:cNvGrpSpPr/>
                <p:nvPr/>
              </p:nvGrpSpPr>
              <p:grpSpPr>
                <a:xfrm>
                  <a:off x="3352800" y="3505201"/>
                  <a:ext cx="76200" cy="48768"/>
                  <a:chOff x="1233488" y="2803525"/>
                  <a:chExt cx="728663" cy="309563"/>
                </a:xfrm>
              </p:grpSpPr>
              <p:sp>
                <p:nvSpPr>
                  <p:cNvPr id="21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93" name="Group 2092"/>
                <p:cNvGrpSpPr/>
                <p:nvPr/>
              </p:nvGrpSpPr>
              <p:grpSpPr>
                <a:xfrm>
                  <a:off x="3429000" y="3505200"/>
                  <a:ext cx="76200" cy="48768"/>
                  <a:chOff x="1233488" y="2803525"/>
                  <a:chExt cx="728663" cy="309563"/>
                </a:xfrm>
              </p:grpSpPr>
              <p:sp>
                <p:nvSpPr>
                  <p:cNvPr id="210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0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94" name="Group 2093"/>
                <p:cNvGrpSpPr/>
                <p:nvPr/>
              </p:nvGrpSpPr>
              <p:grpSpPr>
                <a:xfrm>
                  <a:off x="3429000" y="3406902"/>
                  <a:ext cx="76200" cy="48768"/>
                  <a:chOff x="1233488" y="2803525"/>
                  <a:chExt cx="728663" cy="309563"/>
                </a:xfrm>
              </p:grpSpPr>
              <p:sp>
                <p:nvSpPr>
                  <p:cNvPr id="210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0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95" name="Group 2094"/>
                <p:cNvGrpSpPr/>
                <p:nvPr/>
              </p:nvGrpSpPr>
              <p:grpSpPr>
                <a:xfrm>
                  <a:off x="3505200" y="3505200"/>
                  <a:ext cx="76200" cy="48768"/>
                  <a:chOff x="1233488" y="2803525"/>
                  <a:chExt cx="728663" cy="309563"/>
                </a:xfrm>
              </p:grpSpPr>
              <p:sp>
                <p:nvSpPr>
                  <p:cNvPr id="210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0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96" name="Group 2095"/>
                <p:cNvGrpSpPr/>
                <p:nvPr/>
              </p:nvGrpSpPr>
              <p:grpSpPr>
                <a:xfrm>
                  <a:off x="3390896" y="3456432"/>
                  <a:ext cx="76200" cy="48768"/>
                  <a:chOff x="1233488" y="2803525"/>
                  <a:chExt cx="728663" cy="309563"/>
                </a:xfrm>
              </p:grpSpPr>
              <p:sp>
                <p:nvSpPr>
                  <p:cNvPr id="210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0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97" name="Group 2096"/>
                <p:cNvGrpSpPr/>
                <p:nvPr/>
              </p:nvGrpSpPr>
              <p:grpSpPr>
                <a:xfrm>
                  <a:off x="3467096" y="3456432"/>
                  <a:ext cx="76200" cy="48768"/>
                  <a:chOff x="1233488" y="2803525"/>
                  <a:chExt cx="728663" cy="309563"/>
                </a:xfrm>
              </p:grpSpPr>
              <p:sp>
                <p:nvSpPr>
                  <p:cNvPr id="210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0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098" name="Rectangle 209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99" name="Rectangle 209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85" name="Group 1984"/>
              <p:cNvGrpSpPr/>
              <p:nvPr/>
            </p:nvGrpSpPr>
            <p:grpSpPr>
              <a:xfrm>
                <a:off x="3414038" y="3474720"/>
                <a:ext cx="274320" cy="182880"/>
                <a:chOff x="3330321" y="3388614"/>
                <a:chExt cx="274320" cy="182880"/>
              </a:xfrm>
            </p:grpSpPr>
            <p:grpSp>
              <p:nvGrpSpPr>
                <p:cNvPr id="2072" name="Group 2071"/>
                <p:cNvGrpSpPr/>
                <p:nvPr/>
              </p:nvGrpSpPr>
              <p:grpSpPr>
                <a:xfrm>
                  <a:off x="3352800" y="3505201"/>
                  <a:ext cx="76200" cy="48768"/>
                  <a:chOff x="1233488" y="2803525"/>
                  <a:chExt cx="728663" cy="309563"/>
                </a:xfrm>
              </p:grpSpPr>
              <p:sp>
                <p:nvSpPr>
                  <p:cNvPr id="209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9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73" name="Group 2072"/>
                <p:cNvGrpSpPr/>
                <p:nvPr/>
              </p:nvGrpSpPr>
              <p:grpSpPr>
                <a:xfrm>
                  <a:off x="3429000" y="3505200"/>
                  <a:ext cx="76200" cy="48768"/>
                  <a:chOff x="1233488" y="2803525"/>
                  <a:chExt cx="728663" cy="309563"/>
                </a:xfrm>
              </p:grpSpPr>
              <p:sp>
                <p:nvSpPr>
                  <p:cNvPr id="208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8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74" name="Group 2073"/>
                <p:cNvGrpSpPr/>
                <p:nvPr/>
              </p:nvGrpSpPr>
              <p:grpSpPr>
                <a:xfrm>
                  <a:off x="3429000" y="3406902"/>
                  <a:ext cx="76200" cy="48768"/>
                  <a:chOff x="1233488" y="2803525"/>
                  <a:chExt cx="728663" cy="309563"/>
                </a:xfrm>
              </p:grpSpPr>
              <p:sp>
                <p:nvSpPr>
                  <p:cNvPr id="208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8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75" name="Group 2074"/>
                <p:cNvGrpSpPr/>
                <p:nvPr/>
              </p:nvGrpSpPr>
              <p:grpSpPr>
                <a:xfrm>
                  <a:off x="3505200" y="3505200"/>
                  <a:ext cx="76200" cy="48768"/>
                  <a:chOff x="1233488" y="2803525"/>
                  <a:chExt cx="728663" cy="309563"/>
                </a:xfrm>
              </p:grpSpPr>
              <p:sp>
                <p:nvSpPr>
                  <p:cNvPr id="208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8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76" name="Group 2075"/>
                <p:cNvGrpSpPr/>
                <p:nvPr/>
              </p:nvGrpSpPr>
              <p:grpSpPr>
                <a:xfrm>
                  <a:off x="3390896" y="3456432"/>
                  <a:ext cx="76200" cy="48768"/>
                  <a:chOff x="1233488" y="2803525"/>
                  <a:chExt cx="728663" cy="309563"/>
                </a:xfrm>
              </p:grpSpPr>
              <p:sp>
                <p:nvSpPr>
                  <p:cNvPr id="208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8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77" name="Group 2076"/>
                <p:cNvGrpSpPr/>
                <p:nvPr/>
              </p:nvGrpSpPr>
              <p:grpSpPr>
                <a:xfrm>
                  <a:off x="3467096" y="3456432"/>
                  <a:ext cx="76200" cy="48768"/>
                  <a:chOff x="1233488" y="2803525"/>
                  <a:chExt cx="728663" cy="309563"/>
                </a:xfrm>
              </p:grpSpPr>
              <p:sp>
                <p:nvSpPr>
                  <p:cNvPr id="208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8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078" name="Rectangle 207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79" name="Rectangle 207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86" name="Group 1985"/>
              <p:cNvGrpSpPr/>
              <p:nvPr/>
            </p:nvGrpSpPr>
            <p:grpSpPr>
              <a:xfrm>
                <a:off x="3688080" y="3474720"/>
                <a:ext cx="274320" cy="182880"/>
                <a:chOff x="3330321" y="3388614"/>
                <a:chExt cx="274320" cy="182880"/>
              </a:xfrm>
            </p:grpSpPr>
            <p:grpSp>
              <p:nvGrpSpPr>
                <p:cNvPr id="2052" name="Group 2051"/>
                <p:cNvGrpSpPr/>
                <p:nvPr/>
              </p:nvGrpSpPr>
              <p:grpSpPr>
                <a:xfrm>
                  <a:off x="3352800" y="3505201"/>
                  <a:ext cx="76200" cy="48768"/>
                  <a:chOff x="1233488" y="2803525"/>
                  <a:chExt cx="728663" cy="309563"/>
                </a:xfrm>
              </p:grpSpPr>
              <p:sp>
                <p:nvSpPr>
                  <p:cNvPr id="20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53" name="Group 2052"/>
                <p:cNvGrpSpPr/>
                <p:nvPr/>
              </p:nvGrpSpPr>
              <p:grpSpPr>
                <a:xfrm>
                  <a:off x="3429000" y="3505200"/>
                  <a:ext cx="76200" cy="48768"/>
                  <a:chOff x="1233488" y="2803525"/>
                  <a:chExt cx="728663" cy="309563"/>
                </a:xfrm>
              </p:grpSpPr>
              <p:sp>
                <p:nvSpPr>
                  <p:cNvPr id="206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6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54" name="Group 2053"/>
                <p:cNvGrpSpPr/>
                <p:nvPr/>
              </p:nvGrpSpPr>
              <p:grpSpPr>
                <a:xfrm>
                  <a:off x="3429000" y="3406902"/>
                  <a:ext cx="76200" cy="48768"/>
                  <a:chOff x="1233488" y="2803525"/>
                  <a:chExt cx="728663" cy="309563"/>
                </a:xfrm>
              </p:grpSpPr>
              <p:sp>
                <p:nvSpPr>
                  <p:cNvPr id="206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6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55" name="Group 2054"/>
                <p:cNvGrpSpPr/>
                <p:nvPr/>
              </p:nvGrpSpPr>
              <p:grpSpPr>
                <a:xfrm>
                  <a:off x="3505200" y="3505200"/>
                  <a:ext cx="76200" cy="48768"/>
                  <a:chOff x="1233488" y="2803525"/>
                  <a:chExt cx="728663" cy="309563"/>
                </a:xfrm>
              </p:grpSpPr>
              <p:sp>
                <p:nvSpPr>
                  <p:cNvPr id="206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6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56" name="Group 2055"/>
                <p:cNvGrpSpPr/>
                <p:nvPr/>
              </p:nvGrpSpPr>
              <p:grpSpPr>
                <a:xfrm>
                  <a:off x="3390896" y="3456432"/>
                  <a:ext cx="76200" cy="48768"/>
                  <a:chOff x="1233488" y="2803525"/>
                  <a:chExt cx="728663" cy="309563"/>
                </a:xfrm>
              </p:grpSpPr>
              <p:sp>
                <p:nvSpPr>
                  <p:cNvPr id="206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6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57" name="Group 2056"/>
                <p:cNvGrpSpPr/>
                <p:nvPr/>
              </p:nvGrpSpPr>
              <p:grpSpPr>
                <a:xfrm>
                  <a:off x="3467096" y="3456432"/>
                  <a:ext cx="76200" cy="48768"/>
                  <a:chOff x="1233488" y="2803525"/>
                  <a:chExt cx="728663" cy="309563"/>
                </a:xfrm>
              </p:grpSpPr>
              <p:sp>
                <p:nvSpPr>
                  <p:cNvPr id="20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058" name="Rectangle 205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59" name="Rectangle 205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87" name="Group 1986"/>
              <p:cNvGrpSpPr/>
              <p:nvPr/>
            </p:nvGrpSpPr>
            <p:grpSpPr>
              <a:xfrm>
                <a:off x="3415943" y="3108960"/>
                <a:ext cx="274320" cy="182880"/>
                <a:chOff x="3330321" y="3388614"/>
                <a:chExt cx="274320" cy="182880"/>
              </a:xfrm>
            </p:grpSpPr>
            <p:grpSp>
              <p:nvGrpSpPr>
                <p:cNvPr id="2032" name="Group 2031"/>
                <p:cNvGrpSpPr/>
                <p:nvPr/>
              </p:nvGrpSpPr>
              <p:grpSpPr>
                <a:xfrm>
                  <a:off x="3352800" y="3505201"/>
                  <a:ext cx="76200" cy="48768"/>
                  <a:chOff x="1233488" y="2803525"/>
                  <a:chExt cx="728663" cy="309563"/>
                </a:xfrm>
              </p:grpSpPr>
              <p:sp>
                <p:nvSpPr>
                  <p:cNvPr id="20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33" name="Group 2032"/>
                <p:cNvGrpSpPr/>
                <p:nvPr/>
              </p:nvGrpSpPr>
              <p:grpSpPr>
                <a:xfrm>
                  <a:off x="3429000" y="3505200"/>
                  <a:ext cx="76200" cy="48768"/>
                  <a:chOff x="1233488" y="2803525"/>
                  <a:chExt cx="728663" cy="309563"/>
                </a:xfrm>
              </p:grpSpPr>
              <p:sp>
                <p:nvSpPr>
                  <p:cNvPr id="20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34" name="Group 2033"/>
                <p:cNvGrpSpPr/>
                <p:nvPr/>
              </p:nvGrpSpPr>
              <p:grpSpPr>
                <a:xfrm>
                  <a:off x="3429000" y="3406902"/>
                  <a:ext cx="76200" cy="48768"/>
                  <a:chOff x="1233488" y="2803525"/>
                  <a:chExt cx="728663" cy="309563"/>
                </a:xfrm>
              </p:grpSpPr>
              <p:sp>
                <p:nvSpPr>
                  <p:cNvPr id="204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4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35" name="Group 2034"/>
                <p:cNvGrpSpPr/>
                <p:nvPr/>
              </p:nvGrpSpPr>
              <p:grpSpPr>
                <a:xfrm>
                  <a:off x="3505200" y="3505200"/>
                  <a:ext cx="76200" cy="48768"/>
                  <a:chOff x="1233488" y="2803525"/>
                  <a:chExt cx="728663" cy="309563"/>
                </a:xfrm>
              </p:grpSpPr>
              <p:sp>
                <p:nvSpPr>
                  <p:cNvPr id="204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36" name="Group 2035"/>
                <p:cNvGrpSpPr/>
                <p:nvPr/>
              </p:nvGrpSpPr>
              <p:grpSpPr>
                <a:xfrm>
                  <a:off x="3390896" y="3456432"/>
                  <a:ext cx="76200" cy="48768"/>
                  <a:chOff x="1233488" y="2803525"/>
                  <a:chExt cx="728663" cy="309563"/>
                </a:xfrm>
              </p:grpSpPr>
              <p:sp>
                <p:nvSpPr>
                  <p:cNvPr id="204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4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37" name="Group 2036"/>
                <p:cNvGrpSpPr/>
                <p:nvPr/>
              </p:nvGrpSpPr>
              <p:grpSpPr>
                <a:xfrm>
                  <a:off x="3467096" y="3456432"/>
                  <a:ext cx="76200" cy="48768"/>
                  <a:chOff x="1233488" y="2803525"/>
                  <a:chExt cx="728663" cy="309563"/>
                </a:xfrm>
              </p:grpSpPr>
              <p:sp>
                <p:nvSpPr>
                  <p:cNvPr id="20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038" name="Rectangle 203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39" name="Rectangle 203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88" name="Group 1987"/>
              <p:cNvGrpSpPr/>
              <p:nvPr/>
            </p:nvGrpSpPr>
            <p:grpSpPr>
              <a:xfrm>
                <a:off x="3274695" y="3291840"/>
                <a:ext cx="274320" cy="182880"/>
                <a:chOff x="3330321" y="3388614"/>
                <a:chExt cx="274320" cy="182880"/>
              </a:xfrm>
            </p:grpSpPr>
            <p:grpSp>
              <p:nvGrpSpPr>
                <p:cNvPr id="2012" name="Group 2011"/>
                <p:cNvGrpSpPr/>
                <p:nvPr/>
              </p:nvGrpSpPr>
              <p:grpSpPr>
                <a:xfrm>
                  <a:off x="3352800" y="3505201"/>
                  <a:ext cx="76200" cy="48768"/>
                  <a:chOff x="1233488" y="2803525"/>
                  <a:chExt cx="728663" cy="309563"/>
                </a:xfrm>
              </p:grpSpPr>
              <p:sp>
                <p:nvSpPr>
                  <p:cNvPr id="203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3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13" name="Group 2012"/>
                <p:cNvGrpSpPr/>
                <p:nvPr/>
              </p:nvGrpSpPr>
              <p:grpSpPr>
                <a:xfrm>
                  <a:off x="3429000" y="3505200"/>
                  <a:ext cx="76200" cy="48768"/>
                  <a:chOff x="1233488" y="2803525"/>
                  <a:chExt cx="728663" cy="309563"/>
                </a:xfrm>
              </p:grpSpPr>
              <p:sp>
                <p:nvSpPr>
                  <p:cNvPr id="202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2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14" name="Group 2013"/>
                <p:cNvGrpSpPr/>
                <p:nvPr/>
              </p:nvGrpSpPr>
              <p:grpSpPr>
                <a:xfrm>
                  <a:off x="3429000" y="3406902"/>
                  <a:ext cx="76200" cy="48768"/>
                  <a:chOff x="1233488" y="2803525"/>
                  <a:chExt cx="728663" cy="309563"/>
                </a:xfrm>
              </p:grpSpPr>
              <p:sp>
                <p:nvSpPr>
                  <p:cNvPr id="202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2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15" name="Group 2014"/>
                <p:cNvGrpSpPr/>
                <p:nvPr/>
              </p:nvGrpSpPr>
              <p:grpSpPr>
                <a:xfrm>
                  <a:off x="3505200" y="3505200"/>
                  <a:ext cx="76200" cy="48768"/>
                  <a:chOff x="1233488" y="2803525"/>
                  <a:chExt cx="728663" cy="309563"/>
                </a:xfrm>
              </p:grpSpPr>
              <p:sp>
                <p:nvSpPr>
                  <p:cNvPr id="202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2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16" name="Group 2015"/>
                <p:cNvGrpSpPr/>
                <p:nvPr/>
              </p:nvGrpSpPr>
              <p:grpSpPr>
                <a:xfrm>
                  <a:off x="3390896" y="3456432"/>
                  <a:ext cx="76200" cy="48768"/>
                  <a:chOff x="1233488" y="2803525"/>
                  <a:chExt cx="728663" cy="309563"/>
                </a:xfrm>
              </p:grpSpPr>
              <p:sp>
                <p:nvSpPr>
                  <p:cNvPr id="202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2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17" name="Group 2016"/>
                <p:cNvGrpSpPr/>
                <p:nvPr/>
              </p:nvGrpSpPr>
              <p:grpSpPr>
                <a:xfrm>
                  <a:off x="3467096" y="3456432"/>
                  <a:ext cx="76200" cy="48768"/>
                  <a:chOff x="1233488" y="2803525"/>
                  <a:chExt cx="728663" cy="309563"/>
                </a:xfrm>
              </p:grpSpPr>
              <p:sp>
                <p:nvSpPr>
                  <p:cNvPr id="20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018" name="Rectangle 201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19" name="Rectangle 201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89" name="Group 1988"/>
              <p:cNvGrpSpPr/>
              <p:nvPr/>
            </p:nvGrpSpPr>
            <p:grpSpPr>
              <a:xfrm>
                <a:off x="3548737" y="3291840"/>
                <a:ext cx="274320" cy="182880"/>
                <a:chOff x="3330321" y="3388614"/>
                <a:chExt cx="274320" cy="182880"/>
              </a:xfrm>
            </p:grpSpPr>
            <p:grpSp>
              <p:nvGrpSpPr>
                <p:cNvPr id="1992" name="Group 1991"/>
                <p:cNvGrpSpPr/>
                <p:nvPr/>
              </p:nvGrpSpPr>
              <p:grpSpPr>
                <a:xfrm>
                  <a:off x="3352800" y="3505201"/>
                  <a:ext cx="76200" cy="48768"/>
                  <a:chOff x="1233488" y="2803525"/>
                  <a:chExt cx="728663" cy="309563"/>
                </a:xfrm>
              </p:grpSpPr>
              <p:sp>
                <p:nvSpPr>
                  <p:cNvPr id="20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93" name="Group 1992"/>
                <p:cNvGrpSpPr/>
                <p:nvPr/>
              </p:nvGrpSpPr>
              <p:grpSpPr>
                <a:xfrm>
                  <a:off x="3429000" y="3505200"/>
                  <a:ext cx="76200" cy="48768"/>
                  <a:chOff x="1233488" y="2803525"/>
                  <a:chExt cx="728663" cy="309563"/>
                </a:xfrm>
              </p:grpSpPr>
              <p:sp>
                <p:nvSpPr>
                  <p:cNvPr id="200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0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94" name="Group 1993"/>
                <p:cNvGrpSpPr/>
                <p:nvPr/>
              </p:nvGrpSpPr>
              <p:grpSpPr>
                <a:xfrm>
                  <a:off x="3429000" y="3406902"/>
                  <a:ext cx="76200" cy="48768"/>
                  <a:chOff x="1233488" y="2803525"/>
                  <a:chExt cx="728663" cy="309563"/>
                </a:xfrm>
              </p:grpSpPr>
              <p:sp>
                <p:nvSpPr>
                  <p:cNvPr id="200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0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95" name="Group 1994"/>
                <p:cNvGrpSpPr/>
                <p:nvPr/>
              </p:nvGrpSpPr>
              <p:grpSpPr>
                <a:xfrm>
                  <a:off x="3505200" y="3505200"/>
                  <a:ext cx="76200" cy="48768"/>
                  <a:chOff x="1233488" y="2803525"/>
                  <a:chExt cx="728663" cy="309563"/>
                </a:xfrm>
              </p:grpSpPr>
              <p:sp>
                <p:nvSpPr>
                  <p:cNvPr id="200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0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96" name="Group 1995"/>
                <p:cNvGrpSpPr/>
                <p:nvPr/>
              </p:nvGrpSpPr>
              <p:grpSpPr>
                <a:xfrm>
                  <a:off x="3390896" y="3456432"/>
                  <a:ext cx="76200" cy="48768"/>
                  <a:chOff x="1233488" y="2803525"/>
                  <a:chExt cx="728663" cy="309563"/>
                </a:xfrm>
              </p:grpSpPr>
              <p:sp>
                <p:nvSpPr>
                  <p:cNvPr id="200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0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97" name="Group 1996"/>
                <p:cNvGrpSpPr/>
                <p:nvPr/>
              </p:nvGrpSpPr>
              <p:grpSpPr>
                <a:xfrm>
                  <a:off x="3467096" y="3456432"/>
                  <a:ext cx="76200" cy="48768"/>
                  <a:chOff x="1233488" y="2803525"/>
                  <a:chExt cx="728663" cy="309563"/>
                </a:xfrm>
              </p:grpSpPr>
              <p:sp>
                <p:nvSpPr>
                  <p:cNvPr id="200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0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998" name="Rectangle 199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99" name="Rectangle 199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990" name="Rectangle 1989"/>
              <p:cNvSpPr/>
              <p:nvPr/>
            </p:nvSpPr>
            <p:spPr>
              <a:xfrm>
                <a:off x="3110587" y="3084195"/>
                <a:ext cx="877824" cy="60350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91" name="Rectangle 1990"/>
              <p:cNvSpPr/>
              <p:nvPr/>
            </p:nvSpPr>
            <p:spPr>
              <a:xfrm>
                <a:off x="3119629" y="3092201"/>
                <a:ext cx="859536" cy="58521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21" name="Rectangle 4"/>
          <p:cNvSpPr>
            <a:spLocks noChangeArrowheads="1"/>
          </p:cNvSpPr>
          <p:nvPr/>
        </p:nvSpPr>
        <p:spPr bwMode="auto">
          <a:xfrm>
            <a:off x="3581400" y="1676400"/>
            <a:ext cx="762000" cy="304800"/>
          </a:xfrm>
          <a:prstGeom prst="rect">
            <a:avLst/>
          </a:prstGeom>
          <a:solidFill>
            <a:schemeClr val="bg1">
              <a:lumMod val="95000"/>
            </a:schemeClr>
          </a:solidFill>
          <a:ln w="635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000" dirty="0">
                <a:latin typeface="Courier New" pitchFamily="49" charset="0"/>
              </a:rPr>
              <a:t>main</a:t>
            </a:r>
          </a:p>
        </p:txBody>
      </p:sp>
      <p:cxnSp>
        <p:nvCxnSpPr>
          <p:cNvPr id="15" name="Straight Arrow Connector 14"/>
          <p:cNvCxnSpPr>
            <a:stCxn id="21" idx="2"/>
            <a:endCxn id="3" idx="0"/>
          </p:cNvCxnSpPr>
          <p:nvPr/>
        </p:nvCxnSpPr>
        <p:spPr>
          <a:xfrm>
            <a:off x="3962400" y="1981200"/>
            <a:ext cx="45943" cy="3361563"/>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515" name="TextBox 21514"/>
          <p:cNvSpPr txBox="1"/>
          <p:nvPr/>
        </p:nvSpPr>
        <p:spPr>
          <a:xfrm>
            <a:off x="193959" y="6019800"/>
            <a:ext cx="1437107" cy="369332"/>
          </a:xfrm>
          <a:prstGeom prst="rect">
            <a:avLst/>
          </a:prstGeom>
          <a:noFill/>
        </p:spPr>
        <p:txBody>
          <a:bodyPr wrap="square" rtlCol="0">
            <a:spAutoFit/>
          </a:bodyPr>
          <a:lstStyle/>
          <a:p>
            <a:pPr algn="ctr"/>
            <a:r>
              <a:rPr lang="en-US" dirty="0" smtClean="0"/>
              <a:t>Component</a:t>
            </a:r>
            <a:endParaRPr lang="en-US" dirty="0"/>
          </a:p>
        </p:txBody>
      </p:sp>
      <p:sp>
        <p:nvSpPr>
          <p:cNvPr id="2254" name="TextBox 2253"/>
          <p:cNvSpPr txBox="1"/>
          <p:nvPr/>
        </p:nvSpPr>
        <p:spPr>
          <a:xfrm>
            <a:off x="1717962" y="6019800"/>
            <a:ext cx="1080082" cy="369332"/>
          </a:xfrm>
          <a:prstGeom prst="rect">
            <a:avLst/>
          </a:prstGeom>
          <a:noFill/>
        </p:spPr>
        <p:txBody>
          <a:bodyPr wrap="square" rtlCol="0">
            <a:spAutoFit/>
          </a:bodyPr>
          <a:lstStyle/>
          <a:p>
            <a:pPr algn="ctr"/>
            <a:r>
              <a:rPr lang="en-US" dirty="0" smtClean="0"/>
              <a:t>Package</a:t>
            </a:r>
            <a:endParaRPr lang="en-US" dirty="0"/>
          </a:p>
        </p:txBody>
      </p:sp>
      <p:sp>
        <p:nvSpPr>
          <p:cNvPr id="2255" name="TextBox 2254"/>
          <p:cNvSpPr txBox="1"/>
          <p:nvPr/>
        </p:nvSpPr>
        <p:spPr>
          <a:xfrm>
            <a:off x="3093487" y="6019800"/>
            <a:ext cx="1859513" cy="369332"/>
          </a:xfrm>
          <a:prstGeom prst="rect">
            <a:avLst/>
          </a:prstGeom>
          <a:noFill/>
        </p:spPr>
        <p:txBody>
          <a:bodyPr wrap="square" rtlCol="0">
            <a:spAutoFit/>
          </a:bodyPr>
          <a:lstStyle/>
          <a:p>
            <a:pPr algn="ctr"/>
            <a:r>
              <a:rPr lang="en-US" dirty="0" smtClean="0"/>
              <a:t>Package Group</a:t>
            </a:r>
            <a:endParaRPr lang="en-US" dirty="0"/>
          </a:p>
        </p:txBody>
      </p:sp>
      <p:sp>
        <p:nvSpPr>
          <p:cNvPr id="2256" name="TextBox 2255"/>
          <p:cNvSpPr txBox="1"/>
          <p:nvPr/>
        </p:nvSpPr>
        <p:spPr>
          <a:xfrm>
            <a:off x="5556250" y="6019800"/>
            <a:ext cx="2818829" cy="369332"/>
          </a:xfrm>
          <a:prstGeom prst="rect">
            <a:avLst/>
          </a:prstGeom>
          <a:noFill/>
        </p:spPr>
        <p:txBody>
          <a:bodyPr wrap="square" rtlCol="0">
            <a:spAutoFit/>
          </a:bodyPr>
          <a:lstStyle/>
          <a:p>
            <a:pPr algn="ctr"/>
            <a:r>
              <a:rPr lang="en-US" dirty="0" smtClean="0"/>
              <a:t>Package Group Hierarchy</a:t>
            </a: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198</a:t>
            </a:fld>
            <a:endParaRPr lang="en-US"/>
          </a:p>
        </p:txBody>
      </p:sp>
    </p:spTree>
    <p:extLst>
      <p:ext uri="{BB962C8B-B14F-4D97-AF65-F5344CB8AC3E}">
        <p14:creationId xmlns:p14="http://schemas.microsoft.com/office/powerpoint/2010/main" val="994866970"/>
      </p:ext>
    </p:extLst>
  </p:cSld>
  <p:clrMapOvr>
    <a:masterClrMapping/>
  </p:clrMapOvr>
  <p:timing>
    <p:tnLst>
      <p:par>
        <p:cTn id="1" dur="indefinite" restart="never" nodeType="tmRoot"/>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48" name="Straight Arrow Connector 947"/>
          <p:cNvCxnSpPr/>
          <p:nvPr/>
        </p:nvCxnSpPr>
        <p:spPr>
          <a:xfrm>
            <a:off x="7174508" y="4108704"/>
            <a:ext cx="302951" cy="323628"/>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51" name="Straight Arrow Connector 950"/>
          <p:cNvCxnSpPr/>
          <p:nvPr/>
        </p:nvCxnSpPr>
        <p:spPr>
          <a:xfrm>
            <a:off x="7808591" y="5021961"/>
            <a:ext cx="278797" cy="271515"/>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52" name="Straight Arrow Connector 951"/>
          <p:cNvCxnSpPr/>
          <p:nvPr/>
        </p:nvCxnSpPr>
        <p:spPr>
          <a:xfrm>
            <a:off x="6646926" y="5012822"/>
            <a:ext cx="272421" cy="292608"/>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55" name="Straight Arrow Connector 954"/>
          <p:cNvCxnSpPr/>
          <p:nvPr/>
        </p:nvCxnSpPr>
        <p:spPr>
          <a:xfrm flipH="1">
            <a:off x="5784538" y="5023104"/>
            <a:ext cx="300207" cy="283041"/>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58" name="Straight Arrow Connector 957"/>
          <p:cNvCxnSpPr>
            <a:endCxn id="1601" idx="0"/>
          </p:cNvCxnSpPr>
          <p:nvPr/>
        </p:nvCxnSpPr>
        <p:spPr>
          <a:xfrm flipH="1">
            <a:off x="6382410" y="4108704"/>
            <a:ext cx="356505" cy="318902"/>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60" name="Straight Arrow Connector 959"/>
          <p:cNvCxnSpPr/>
          <p:nvPr/>
        </p:nvCxnSpPr>
        <p:spPr>
          <a:xfrm flipH="1">
            <a:off x="6980355" y="5012822"/>
            <a:ext cx="310732" cy="294606"/>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1508" name="Straight Arrow Connector 21507"/>
          <p:cNvCxnSpPr>
            <a:endCxn id="2039" idx="0"/>
          </p:cNvCxnSpPr>
          <p:nvPr/>
        </p:nvCxnSpPr>
        <p:spPr>
          <a:xfrm>
            <a:off x="4007493" y="1828800"/>
            <a:ext cx="2949255" cy="1701165"/>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Uniform Depth of Physical Aggregation</a:t>
            </a:r>
            <a:endParaRPr lang="en-US" sz="4000" dirty="0" smtClean="0"/>
          </a:p>
        </p:txBody>
      </p:sp>
      <p:sp>
        <p:nvSpPr>
          <p:cNvPr id="16" name="Content Placeholder 2"/>
          <p:cNvSpPr>
            <a:spLocks noGrp="1"/>
          </p:cNvSpPr>
          <p:nvPr>
            <p:ph idx="1"/>
          </p:nvPr>
        </p:nvSpPr>
        <p:spPr>
          <a:xfrm>
            <a:off x="457200" y="1600200"/>
            <a:ext cx="8229600" cy="4525963"/>
          </a:xfrm>
        </p:spPr>
        <p:txBody>
          <a:bodyPr/>
          <a:lstStyle/>
          <a:p>
            <a:pPr marL="0" indent="0">
              <a:buNone/>
            </a:pPr>
            <a:endParaRPr lang="en-US" dirty="0" smtClean="0"/>
          </a:p>
          <a:p>
            <a:pPr marL="0" indent="0">
              <a:buNone/>
            </a:pPr>
            <a:endParaRPr lang="en-US" dirty="0"/>
          </a:p>
        </p:txBody>
      </p:sp>
      <p:cxnSp>
        <p:nvCxnSpPr>
          <p:cNvPr id="13" name="Straight Arrow Connector 12"/>
          <p:cNvCxnSpPr>
            <a:endCxn id="53" idx="0"/>
          </p:cNvCxnSpPr>
          <p:nvPr/>
        </p:nvCxnSpPr>
        <p:spPr>
          <a:xfrm flipH="1">
            <a:off x="2259767" y="1783995"/>
            <a:ext cx="1624077" cy="3985869"/>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26" name="Group 25"/>
          <p:cNvGrpSpPr/>
          <p:nvPr/>
        </p:nvGrpSpPr>
        <p:grpSpPr>
          <a:xfrm>
            <a:off x="873991" y="5894832"/>
            <a:ext cx="76200" cy="48768"/>
            <a:chOff x="1233488" y="2803525"/>
            <a:chExt cx="728663" cy="309563"/>
          </a:xfrm>
        </p:grpSpPr>
        <p:sp>
          <p:nvSpPr>
            <p:cNvPr id="2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 name="Group 3"/>
          <p:cNvGrpSpPr/>
          <p:nvPr/>
        </p:nvGrpSpPr>
        <p:grpSpPr>
          <a:xfrm>
            <a:off x="2122607" y="5760720"/>
            <a:ext cx="274320" cy="182880"/>
            <a:chOff x="3330321" y="3388614"/>
            <a:chExt cx="274320" cy="182880"/>
          </a:xfrm>
        </p:grpSpPr>
        <p:grpSp>
          <p:nvGrpSpPr>
            <p:cNvPr id="29" name="Group 28"/>
            <p:cNvGrpSpPr/>
            <p:nvPr/>
          </p:nvGrpSpPr>
          <p:grpSpPr>
            <a:xfrm>
              <a:off x="3352800" y="3505201"/>
              <a:ext cx="76200" cy="48768"/>
              <a:chOff x="1233488" y="2803525"/>
              <a:chExt cx="728663" cy="309563"/>
            </a:xfrm>
          </p:grpSpPr>
          <p:sp>
            <p:nvSpPr>
              <p:cNvPr id="3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5" name="Group 34"/>
            <p:cNvGrpSpPr/>
            <p:nvPr/>
          </p:nvGrpSpPr>
          <p:grpSpPr>
            <a:xfrm>
              <a:off x="3429000" y="3505200"/>
              <a:ext cx="76200" cy="48768"/>
              <a:chOff x="1233488" y="2803525"/>
              <a:chExt cx="728663" cy="309563"/>
            </a:xfrm>
          </p:grpSpPr>
          <p:sp>
            <p:nvSpPr>
              <p:cNvPr id="3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9" name="Group 38"/>
            <p:cNvGrpSpPr/>
            <p:nvPr/>
          </p:nvGrpSpPr>
          <p:grpSpPr>
            <a:xfrm>
              <a:off x="3429000" y="3406902"/>
              <a:ext cx="76200" cy="48768"/>
              <a:chOff x="1233488" y="2803525"/>
              <a:chExt cx="728663" cy="309563"/>
            </a:xfrm>
          </p:grpSpPr>
          <p:sp>
            <p:nvSpPr>
              <p:cNvPr id="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2" name="Group 41"/>
            <p:cNvGrpSpPr/>
            <p:nvPr/>
          </p:nvGrpSpPr>
          <p:grpSpPr>
            <a:xfrm>
              <a:off x="3505200" y="3505200"/>
              <a:ext cx="76200" cy="48768"/>
              <a:chOff x="1233488" y="2803525"/>
              <a:chExt cx="728663" cy="309563"/>
            </a:xfrm>
          </p:grpSpPr>
          <p:sp>
            <p:nvSpPr>
              <p:cNvPr id="4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7" name="Group 46"/>
            <p:cNvGrpSpPr/>
            <p:nvPr/>
          </p:nvGrpSpPr>
          <p:grpSpPr>
            <a:xfrm>
              <a:off x="3390896" y="3456432"/>
              <a:ext cx="76200" cy="48768"/>
              <a:chOff x="1233488" y="2803525"/>
              <a:chExt cx="728663" cy="309563"/>
            </a:xfrm>
          </p:grpSpPr>
          <p:sp>
            <p:nvSpPr>
              <p:cNvPr id="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0" name="Group 49"/>
            <p:cNvGrpSpPr/>
            <p:nvPr/>
          </p:nvGrpSpPr>
          <p:grpSpPr>
            <a:xfrm>
              <a:off x="3467096" y="3456432"/>
              <a:ext cx="76200" cy="48768"/>
              <a:chOff x="1233488" y="2803525"/>
              <a:chExt cx="728663" cy="309563"/>
            </a:xfrm>
          </p:grpSpPr>
          <p:sp>
            <p:nvSpPr>
              <p:cNvPr id="5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53" name="Rectangle 52"/>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ctangle 53"/>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 name="Group 4"/>
          <p:cNvGrpSpPr/>
          <p:nvPr/>
        </p:nvGrpSpPr>
        <p:grpSpPr>
          <a:xfrm>
            <a:off x="3569343" y="5327523"/>
            <a:ext cx="877824" cy="603504"/>
            <a:chOff x="3110587" y="3084195"/>
            <a:chExt cx="877824" cy="603504"/>
          </a:xfrm>
        </p:grpSpPr>
        <p:sp>
          <p:nvSpPr>
            <p:cNvPr id="3" name="Rectangle 2"/>
            <p:cNvSpPr/>
            <p:nvPr/>
          </p:nvSpPr>
          <p:spPr>
            <a:xfrm>
              <a:off x="3127248" y="3099435"/>
              <a:ext cx="844678" cy="56692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5" name="Group 54"/>
            <p:cNvGrpSpPr/>
            <p:nvPr/>
          </p:nvGrpSpPr>
          <p:grpSpPr>
            <a:xfrm>
              <a:off x="3139440" y="3474720"/>
              <a:ext cx="274320" cy="182880"/>
              <a:chOff x="3330321" y="3388614"/>
              <a:chExt cx="274320" cy="182880"/>
            </a:xfrm>
          </p:grpSpPr>
          <p:grpSp>
            <p:nvGrpSpPr>
              <p:cNvPr id="56" name="Group 55"/>
              <p:cNvGrpSpPr/>
              <p:nvPr/>
            </p:nvGrpSpPr>
            <p:grpSpPr>
              <a:xfrm>
                <a:off x="3352800" y="3505201"/>
                <a:ext cx="76200" cy="48768"/>
                <a:chOff x="1233488" y="2803525"/>
                <a:chExt cx="728663" cy="309563"/>
              </a:xfrm>
            </p:grpSpPr>
            <p:sp>
              <p:nvSpPr>
                <p:cNvPr id="7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7" name="Group 56"/>
              <p:cNvGrpSpPr/>
              <p:nvPr/>
            </p:nvGrpSpPr>
            <p:grpSpPr>
              <a:xfrm>
                <a:off x="3429000" y="3505200"/>
                <a:ext cx="76200" cy="48768"/>
                <a:chOff x="1233488" y="2803525"/>
                <a:chExt cx="728663" cy="309563"/>
              </a:xfrm>
            </p:grpSpPr>
            <p:sp>
              <p:nvSpPr>
                <p:cNvPr id="7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8" name="Group 57"/>
              <p:cNvGrpSpPr/>
              <p:nvPr/>
            </p:nvGrpSpPr>
            <p:grpSpPr>
              <a:xfrm>
                <a:off x="3429000" y="3406902"/>
                <a:ext cx="76200" cy="48768"/>
                <a:chOff x="1233488" y="2803525"/>
                <a:chExt cx="728663" cy="309563"/>
              </a:xfrm>
            </p:grpSpPr>
            <p:sp>
              <p:nvSpPr>
                <p:cNvPr id="7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9" name="Group 58"/>
              <p:cNvGrpSpPr/>
              <p:nvPr/>
            </p:nvGrpSpPr>
            <p:grpSpPr>
              <a:xfrm>
                <a:off x="3505200" y="3505200"/>
                <a:ext cx="76200" cy="48768"/>
                <a:chOff x="1233488" y="2803525"/>
                <a:chExt cx="728663" cy="309563"/>
              </a:xfrm>
            </p:grpSpPr>
            <p:sp>
              <p:nvSpPr>
                <p:cNvPr id="7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0" name="Group 59"/>
              <p:cNvGrpSpPr/>
              <p:nvPr/>
            </p:nvGrpSpPr>
            <p:grpSpPr>
              <a:xfrm>
                <a:off x="3390896" y="3456432"/>
                <a:ext cx="76200" cy="48768"/>
                <a:chOff x="1233488" y="2803525"/>
                <a:chExt cx="728663" cy="309563"/>
              </a:xfrm>
            </p:grpSpPr>
            <p:sp>
              <p:nvSpPr>
                <p:cNvPr id="6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1" name="Group 60"/>
              <p:cNvGrpSpPr/>
              <p:nvPr/>
            </p:nvGrpSpPr>
            <p:grpSpPr>
              <a:xfrm>
                <a:off x="3467096" y="3456432"/>
                <a:ext cx="76200" cy="48768"/>
                <a:chOff x="1233488" y="2803525"/>
                <a:chExt cx="728663" cy="309563"/>
              </a:xfrm>
            </p:grpSpPr>
            <p:sp>
              <p:nvSpPr>
                <p:cNvPr id="6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62" name="Rectangle 61"/>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Rectangle 65"/>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9" name="Group 78"/>
            <p:cNvGrpSpPr/>
            <p:nvPr/>
          </p:nvGrpSpPr>
          <p:grpSpPr>
            <a:xfrm>
              <a:off x="3414038" y="3474720"/>
              <a:ext cx="274320" cy="182880"/>
              <a:chOff x="3330321" y="3388614"/>
              <a:chExt cx="274320" cy="182880"/>
            </a:xfrm>
          </p:grpSpPr>
          <p:grpSp>
            <p:nvGrpSpPr>
              <p:cNvPr id="80" name="Group 79"/>
              <p:cNvGrpSpPr/>
              <p:nvPr/>
            </p:nvGrpSpPr>
            <p:grpSpPr>
              <a:xfrm>
                <a:off x="3352800" y="3505201"/>
                <a:ext cx="76200" cy="48768"/>
                <a:chOff x="1233488" y="2803525"/>
                <a:chExt cx="728663" cy="309563"/>
              </a:xfrm>
            </p:grpSpPr>
            <p:sp>
              <p:nvSpPr>
                <p:cNvPr id="9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1" name="Group 80"/>
              <p:cNvGrpSpPr/>
              <p:nvPr/>
            </p:nvGrpSpPr>
            <p:grpSpPr>
              <a:xfrm>
                <a:off x="3429000" y="3505200"/>
                <a:ext cx="76200" cy="48768"/>
                <a:chOff x="1233488" y="2803525"/>
                <a:chExt cx="728663" cy="309563"/>
              </a:xfrm>
            </p:grpSpPr>
            <p:sp>
              <p:nvSpPr>
                <p:cNvPr id="9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2" name="Group 81"/>
              <p:cNvGrpSpPr/>
              <p:nvPr/>
            </p:nvGrpSpPr>
            <p:grpSpPr>
              <a:xfrm>
                <a:off x="3429000" y="3406902"/>
                <a:ext cx="76200" cy="48768"/>
                <a:chOff x="1233488" y="2803525"/>
                <a:chExt cx="728663" cy="309563"/>
              </a:xfrm>
            </p:grpSpPr>
            <p:sp>
              <p:nvSpPr>
                <p:cNvPr id="9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3" name="Group 82"/>
              <p:cNvGrpSpPr/>
              <p:nvPr/>
            </p:nvGrpSpPr>
            <p:grpSpPr>
              <a:xfrm>
                <a:off x="3505200" y="3505200"/>
                <a:ext cx="76200" cy="48768"/>
                <a:chOff x="1233488" y="2803525"/>
                <a:chExt cx="728663" cy="309563"/>
              </a:xfrm>
            </p:grpSpPr>
            <p:sp>
              <p:nvSpPr>
                <p:cNvPr id="9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4" name="Group 83"/>
              <p:cNvGrpSpPr/>
              <p:nvPr/>
            </p:nvGrpSpPr>
            <p:grpSpPr>
              <a:xfrm>
                <a:off x="3390896" y="3456432"/>
                <a:ext cx="76200" cy="48768"/>
                <a:chOff x="1233488" y="2803525"/>
                <a:chExt cx="728663" cy="309563"/>
              </a:xfrm>
            </p:grpSpPr>
            <p:sp>
              <p:nvSpPr>
                <p:cNvPr id="9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5" name="Group 84"/>
              <p:cNvGrpSpPr/>
              <p:nvPr/>
            </p:nvGrpSpPr>
            <p:grpSpPr>
              <a:xfrm>
                <a:off x="3467096" y="3456432"/>
                <a:ext cx="76200" cy="48768"/>
                <a:chOff x="1233488" y="2803525"/>
                <a:chExt cx="728663" cy="309563"/>
              </a:xfrm>
            </p:grpSpPr>
            <p:sp>
              <p:nvSpPr>
                <p:cNvPr id="8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6" name="Rectangle 85"/>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Rectangle 86"/>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0" name="Group 99"/>
            <p:cNvGrpSpPr/>
            <p:nvPr/>
          </p:nvGrpSpPr>
          <p:grpSpPr>
            <a:xfrm>
              <a:off x="3688080" y="3474720"/>
              <a:ext cx="274320" cy="182880"/>
              <a:chOff x="3330321" y="3388614"/>
              <a:chExt cx="274320" cy="182880"/>
            </a:xfrm>
          </p:grpSpPr>
          <p:grpSp>
            <p:nvGrpSpPr>
              <p:cNvPr id="101" name="Group 100"/>
              <p:cNvGrpSpPr/>
              <p:nvPr/>
            </p:nvGrpSpPr>
            <p:grpSpPr>
              <a:xfrm>
                <a:off x="3352800" y="3505201"/>
                <a:ext cx="76200" cy="48768"/>
                <a:chOff x="1233488" y="2803525"/>
                <a:chExt cx="728663" cy="309563"/>
              </a:xfrm>
            </p:grpSpPr>
            <p:sp>
              <p:nvSpPr>
                <p:cNvPr id="11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2" name="Group 101"/>
              <p:cNvGrpSpPr/>
              <p:nvPr/>
            </p:nvGrpSpPr>
            <p:grpSpPr>
              <a:xfrm>
                <a:off x="3429000" y="3505200"/>
                <a:ext cx="76200" cy="48768"/>
                <a:chOff x="1233488" y="2803525"/>
                <a:chExt cx="728663" cy="309563"/>
              </a:xfrm>
            </p:grpSpPr>
            <p:sp>
              <p:nvSpPr>
                <p:cNvPr id="11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3" name="Group 102"/>
              <p:cNvGrpSpPr/>
              <p:nvPr/>
            </p:nvGrpSpPr>
            <p:grpSpPr>
              <a:xfrm>
                <a:off x="3429000" y="3406902"/>
                <a:ext cx="76200" cy="48768"/>
                <a:chOff x="1233488" y="2803525"/>
                <a:chExt cx="728663" cy="309563"/>
              </a:xfrm>
            </p:grpSpPr>
            <p:sp>
              <p:nvSpPr>
                <p:cNvPr id="11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4" name="Group 103"/>
              <p:cNvGrpSpPr/>
              <p:nvPr/>
            </p:nvGrpSpPr>
            <p:grpSpPr>
              <a:xfrm>
                <a:off x="3505200" y="3505200"/>
                <a:ext cx="76200" cy="48768"/>
                <a:chOff x="1233488" y="2803525"/>
                <a:chExt cx="728663" cy="309563"/>
              </a:xfrm>
            </p:grpSpPr>
            <p:sp>
              <p:nvSpPr>
                <p:cNvPr id="11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5" name="Group 104"/>
              <p:cNvGrpSpPr/>
              <p:nvPr/>
            </p:nvGrpSpPr>
            <p:grpSpPr>
              <a:xfrm>
                <a:off x="3390896" y="3456432"/>
                <a:ext cx="76200" cy="48768"/>
                <a:chOff x="1233488" y="2803525"/>
                <a:chExt cx="728663" cy="309563"/>
              </a:xfrm>
            </p:grpSpPr>
            <p:sp>
              <p:nvSpPr>
                <p:cNvPr id="11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6" name="Group 105"/>
              <p:cNvGrpSpPr/>
              <p:nvPr/>
            </p:nvGrpSpPr>
            <p:grpSpPr>
              <a:xfrm>
                <a:off x="3467096" y="3456432"/>
                <a:ext cx="76200" cy="48768"/>
                <a:chOff x="1233488" y="2803525"/>
                <a:chExt cx="728663" cy="309563"/>
              </a:xfrm>
            </p:grpSpPr>
            <p:sp>
              <p:nvSpPr>
                <p:cNvPr id="10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07" name="Rectangle 106"/>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 name="Rectangle 107"/>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42" name="Group 141"/>
            <p:cNvGrpSpPr/>
            <p:nvPr/>
          </p:nvGrpSpPr>
          <p:grpSpPr>
            <a:xfrm>
              <a:off x="3415943" y="3108960"/>
              <a:ext cx="274320" cy="182880"/>
              <a:chOff x="3330321" y="3388614"/>
              <a:chExt cx="274320" cy="182880"/>
            </a:xfrm>
          </p:grpSpPr>
          <p:grpSp>
            <p:nvGrpSpPr>
              <p:cNvPr id="143" name="Group 142"/>
              <p:cNvGrpSpPr/>
              <p:nvPr/>
            </p:nvGrpSpPr>
            <p:grpSpPr>
              <a:xfrm>
                <a:off x="3352800" y="3505201"/>
                <a:ext cx="76200" cy="48768"/>
                <a:chOff x="1233488" y="2803525"/>
                <a:chExt cx="728663" cy="309563"/>
              </a:xfrm>
            </p:grpSpPr>
            <p:sp>
              <p:nvSpPr>
                <p:cNvPr id="16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4" name="Group 143"/>
              <p:cNvGrpSpPr/>
              <p:nvPr/>
            </p:nvGrpSpPr>
            <p:grpSpPr>
              <a:xfrm>
                <a:off x="3429000" y="3505200"/>
                <a:ext cx="76200" cy="48768"/>
                <a:chOff x="1233488" y="2803525"/>
                <a:chExt cx="728663" cy="309563"/>
              </a:xfrm>
            </p:grpSpPr>
            <p:sp>
              <p:nvSpPr>
                <p:cNvPr id="15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5" name="Group 144"/>
              <p:cNvGrpSpPr/>
              <p:nvPr/>
            </p:nvGrpSpPr>
            <p:grpSpPr>
              <a:xfrm>
                <a:off x="3429000" y="3406902"/>
                <a:ext cx="76200" cy="48768"/>
                <a:chOff x="1233488" y="2803525"/>
                <a:chExt cx="728663" cy="309563"/>
              </a:xfrm>
            </p:grpSpPr>
            <p:sp>
              <p:nvSpPr>
                <p:cNvPr id="15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6" name="Group 145"/>
              <p:cNvGrpSpPr/>
              <p:nvPr/>
            </p:nvGrpSpPr>
            <p:grpSpPr>
              <a:xfrm>
                <a:off x="3505200" y="3505200"/>
                <a:ext cx="76200" cy="48768"/>
                <a:chOff x="1233488" y="2803525"/>
                <a:chExt cx="728663" cy="309563"/>
              </a:xfrm>
            </p:grpSpPr>
            <p:sp>
              <p:nvSpPr>
                <p:cNvPr id="15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7" name="Group 146"/>
              <p:cNvGrpSpPr/>
              <p:nvPr/>
            </p:nvGrpSpPr>
            <p:grpSpPr>
              <a:xfrm>
                <a:off x="3390896" y="3456432"/>
                <a:ext cx="76200" cy="48768"/>
                <a:chOff x="1233488" y="2803525"/>
                <a:chExt cx="728663" cy="309563"/>
              </a:xfrm>
            </p:grpSpPr>
            <p:sp>
              <p:nvSpPr>
                <p:cNvPr id="15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8" name="Group 147"/>
              <p:cNvGrpSpPr/>
              <p:nvPr/>
            </p:nvGrpSpPr>
            <p:grpSpPr>
              <a:xfrm>
                <a:off x="3467096" y="3456432"/>
                <a:ext cx="76200" cy="48768"/>
                <a:chOff x="1233488" y="2803525"/>
                <a:chExt cx="728663" cy="309563"/>
              </a:xfrm>
            </p:grpSpPr>
            <p:sp>
              <p:nvSpPr>
                <p:cNvPr id="15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49" name="Rectangle 148"/>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 name="Rectangle 149"/>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47" name="Group 246"/>
            <p:cNvGrpSpPr/>
            <p:nvPr/>
          </p:nvGrpSpPr>
          <p:grpSpPr>
            <a:xfrm>
              <a:off x="3274695" y="3291840"/>
              <a:ext cx="274320" cy="182880"/>
              <a:chOff x="3330321" y="3388614"/>
              <a:chExt cx="274320" cy="182880"/>
            </a:xfrm>
          </p:grpSpPr>
          <p:grpSp>
            <p:nvGrpSpPr>
              <p:cNvPr id="248" name="Group 247"/>
              <p:cNvGrpSpPr/>
              <p:nvPr/>
            </p:nvGrpSpPr>
            <p:grpSpPr>
              <a:xfrm>
                <a:off x="3352800" y="3505201"/>
                <a:ext cx="76200" cy="48768"/>
                <a:chOff x="1233488" y="2803525"/>
                <a:chExt cx="728663" cy="309563"/>
              </a:xfrm>
            </p:grpSpPr>
            <p:sp>
              <p:nvSpPr>
                <p:cNvPr id="26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9" name="Group 248"/>
              <p:cNvGrpSpPr/>
              <p:nvPr/>
            </p:nvGrpSpPr>
            <p:grpSpPr>
              <a:xfrm>
                <a:off x="3429000" y="3505200"/>
                <a:ext cx="76200" cy="48768"/>
                <a:chOff x="1233488" y="2803525"/>
                <a:chExt cx="728663" cy="309563"/>
              </a:xfrm>
            </p:grpSpPr>
            <p:sp>
              <p:nvSpPr>
                <p:cNvPr id="26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0" name="Group 249"/>
              <p:cNvGrpSpPr/>
              <p:nvPr/>
            </p:nvGrpSpPr>
            <p:grpSpPr>
              <a:xfrm>
                <a:off x="3429000" y="3406902"/>
                <a:ext cx="76200" cy="48768"/>
                <a:chOff x="1233488" y="2803525"/>
                <a:chExt cx="728663" cy="309563"/>
              </a:xfrm>
            </p:grpSpPr>
            <p:sp>
              <p:nvSpPr>
                <p:cNvPr id="26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1" name="Group 250"/>
              <p:cNvGrpSpPr/>
              <p:nvPr/>
            </p:nvGrpSpPr>
            <p:grpSpPr>
              <a:xfrm>
                <a:off x="3505200" y="3505200"/>
                <a:ext cx="76200" cy="48768"/>
                <a:chOff x="1233488" y="2803525"/>
                <a:chExt cx="728663" cy="309563"/>
              </a:xfrm>
            </p:grpSpPr>
            <p:sp>
              <p:nvSpPr>
                <p:cNvPr id="2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2" name="Group 251"/>
              <p:cNvGrpSpPr/>
              <p:nvPr/>
            </p:nvGrpSpPr>
            <p:grpSpPr>
              <a:xfrm>
                <a:off x="3390896" y="3456432"/>
                <a:ext cx="76200" cy="48768"/>
                <a:chOff x="1233488" y="2803525"/>
                <a:chExt cx="728663" cy="309563"/>
              </a:xfrm>
            </p:grpSpPr>
            <p:sp>
              <p:nvSpPr>
                <p:cNvPr id="25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3" name="Group 252"/>
              <p:cNvGrpSpPr/>
              <p:nvPr/>
            </p:nvGrpSpPr>
            <p:grpSpPr>
              <a:xfrm>
                <a:off x="3467096" y="3456432"/>
                <a:ext cx="76200" cy="48768"/>
                <a:chOff x="1233488" y="2803525"/>
                <a:chExt cx="728663" cy="309563"/>
              </a:xfrm>
            </p:grpSpPr>
            <p:sp>
              <p:nvSpPr>
                <p:cNvPr id="25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54" name="Rectangle 253"/>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5" name="Rectangle 254"/>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68" name="Group 267"/>
            <p:cNvGrpSpPr/>
            <p:nvPr/>
          </p:nvGrpSpPr>
          <p:grpSpPr>
            <a:xfrm>
              <a:off x="3548737" y="3291840"/>
              <a:ext cx="274320" cy="182880"/>
              <a:chOff x="3330321" y="3388614"/>
              <a:chExt cx="274320" cy="182880"/>
            </a:xfrm>
          </p:grpSpPr>
          <p:grpSp>
            <p:nvGrpSpPr>
              <p:cNvPr id="269" name="Group 268"/>
              <p:cNvGrpSpPr/>
              <p:nvPr/>
            </p:nvGrpSpPr>
            <p:grpSpPr>
              <a:xfrm>
                <a:off x="3352800" y="3505201"/>
                <a:ext cx="76200" cy="48768"/>
                <a:chOff x="1233488" y="2803525"/>
                <a:chExt cx="728663" cy="309563"/>
              </a:xfrm>
            </p:grpSpPr>
            <p:sp>
              <p:nvSpPr>
                <p:cNvPr id="28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0" name="Group 269"/>
              <p:cNvGrpSpPr/>
              <p:nvPr/>
            </p:nvGrpSpPr>
            <p:grpSpPr>
              <a:xfrm>
                <a:off x="3429000" y="3505200"/>
                <a:ext cx="76200" cy="48768"/>
                <a:chOff x="1233488" y="2803525"/>
                <a:chExt cx="728663" cy="309563"/>
              </a:xfrm>
            </p:grpSpPr>
            <p:sp>
              <p:nvSpPr>
                <p:cNvPr id="28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1" name="Group 270"/>
              <p:cNvGrpSpPr/>
              <p:nvPr/>
            </p:nvGrpSpPr>
            <p:grpSpPr>
              <a:xfrm>
                <a:off x="3429000" y="3406902"/>
                <a:ext cx="76200" cy="48768"/>
                <a:chOff x="1233488" y="2803525"/>
                <a:chExt cx="728663" cy="309563"/>
              </a:xfrm>
            </p:grpSpPr>
            <p:sp>
              <p:nvSpPr>
                <p:cNvPr id="28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2" name="Group 271"/>
              <p:cNvGrpSpPr/>
              <p:nvPr/>
            </p:nvGrpSpPr>
            <p:grpSpPr>
              <a:xfrm>
                <a:off x="3505200" y="3505200"/>
                <a:ext cx="76200" cy="48768"/>
                <a:chOff x="1233488" y="2803525"/>
                <a:chExt cx="728663" cy="309563"/>
              </a:xfrm>
            </p:grpSpPr>
            <p:sp>
              <p:nvSpPr>
                <p:cNvPr id="28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3" name="Group 272"/>
              <p:cNvGrpSpPr/>
              <p:nvPr/>
            </p:nvGrpSpPr>
            <p:grpSpPr>
              <a:xfrm>
                <a:off x="3390896" y="3456432"/>
                <a:ext cx="76200" cy="48768"/>
                <a:chOff x="1233488" y="2803525"/>
                <a:chExt cx="728663" cy="309563"/>
              </a:xfrm>
            </p:grpSpPr>
            <p:sp>
              <p:nvSpPr>
                <p:cNvPr id="27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4" name="Group 273"/>
              <p:cNvGrpSpPr/>
              <p:nvPr/>
            </p:nvGrpSpPr>
            <p:grpSpPr>
              <a:xfrm>
                <a:off x="3467096" y="3456432"/>
                <a:ext cx="76200" cy="48768"/>
                <a:chOff x="1233488" y="2803525"/>
                <a:chExt cx="728663" cy="309563"/>
              </a:xfrm>
            </p:grpSpPr>
            <p:sp>
              <p:nvSpPr>
                <p:cNvPr id="27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75" name="Rectangle 274"/>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6" name="Rectangle 275"/>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89" name="Rectangle 288"/>
            <p:cNvSpPr/>
            <p:nvPr/>
          </p:nvSpPr>
          <p:spPr>
            <a:xfrm>
              <a:off x="3110587" y="3084195"/>
              <a:ext cx="877824" cy="60350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0" name="Rectangle 289"/>
            <p:cNvSpPr/>
            <p:nvPr/>
          </p:nvSpPr>
          <p:spPr>
            <a:xfrm>
              <a:off x="3119629" y="3092201"/>
              <a:ext cx="859536" cy="58521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2" name="Group 291"/>
          <p:cNvGrpSpPr/>
          <p:nvPr/>
        </p:nvGrpSpPr>
        <p:grpSpPr>
          <a:xfrm>
            <a:off x="5334000" y="5297424"/>
            <a:ext cx="877824" cy="603504"/>
            <a:chOff x="3110587" y="3084195"/>
            <a:chExt cx="877824" cy="603504"/>
          </a:xfrm>
        </p:grpSpPr>
        <p:sp>
          <p:nvSpPr>
            <p:cNvPr id="293" name="Rectangle 292"/>
            <p:cNvSpPr/>
            <p:nvPr/>
          </p:nvSpPr>
          <p:spPr>
            <a:xfrm>
              <a:off x="3127248" y="3099435"/>
              <a:ext cx="844678" cy="56692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94" name="Group 293"/>
            <p:cNvGrpSpPr/>
            <p:nvPr/>
          </p:nvGrpSpPr>
          <p:grpSpPr>
            <a:xfrm>
              <a:off x="3139440" y="3474720"/>
              <a:ext cx="274320" cy="182880"/>
              <a:chOff x="3330321" y="3388614"/>
              <a:chExt cx="274320" cy="182880"/>
            </a:xfrm>
          </p:grpSpPr>
          <p:grpSp>
            <p:nvGrpSpPr>
              <p:cNvPr id="402" name="Group 401"/>
              <p:cNvGrpSpPr/>
              <p:nvPr/>
            </p:nvGrpSpPr>
            <p:grpSpPr>
              <a:xfrm>
                <a:off x="3352800" y="3505201"/>
                <a:ext cx="76200" cy="48768"/>
                <a:chOff x="1233488" y="2803525"/>
                <a:chExt cx="728663" cy="309563"/>
              </a:xfrm>
            </p:grpSpPr>
            <p:sp>
              <p:nvSpPr>
                <p:cNvPr id="4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03" name="Group 402"/>
              <p:cNvGrpSpPr/>
              <p:nvPr/>
            </p:nvGrpSpPr>
            <p:grpSpPr>
              <a:xfrm>
                <a:off x="3429000" y="3505200"/>
                <a:ext cx="76200" cy="48768"/>
                <a:chOff x="1233488" y="2803525"/>
                <a:chExt cx="728663" cy="309563"/>
              </a:xfrm>
            </p:grpSpPr>
            <p:sp>
              <p:nvSpPr>
                <p:cNvPr id="41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04" name="Group 403"/>
              <p:cNvGrpSpPr/>
              <p:nvPr/>
            </p:nvGrpSpPr>
            <p:grpSpPr>
              <a:xfrm>
                <a:off x="3429000" y="3406902"/>
                <a:ext cx="76200" cy="48768"/>
                <a:chOff x="1233488" y="2803525"/>
                <a:chExt cx="728663" cy="309563"/>
              </a:xfrm>
            </p:grpSpPr>
            <p:sp>
              <p:nvSpPr>
                <p:cNvPr id="41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05" name="Group 404"/>
              <p:cNvGrpSpPr/>
              <p:nvPr/>
            </p:nvGrpSpPr>
            <p:grpSpPr>
              <a:xfrm>
                <a:off x="3505200" y="3505200"/>
                <a:ext cx="76200" cy="48768"/>
                <a:chOff x="1233488" y="2803525"/>
                <a:chExt cx="728663" cy="309563"/>
              </a:xfrm>
            </p:grpSpPr>
            <p:sp>
              <p:nvSpPr>
                <p:cNvPr id="41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06" name="Group 405"/>
              <p:cNvGrpSpPr/>
              <p:nvPr/>
            </p:nvGrpSpPr>
            <p:grpSpPr>
              <a:xfrm>
                <a:off x="3390896" y="3456432"/>
                <a:ext cx="76200" cy="48768"/>
                <a:chOff x="1233488" y="2803525"/>
                <a:chExt cx="728663" cy="309563"/>
              </a:xfrm>
            </p:grpSpPr>
            <p:sp>
              <p:nvSpPr>
                <p:cNvPr id="41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07" name="Group 406"/>
              <p:cNvGrpSpPr/>
              <p:nvPr/>
            </p:nvGrpSpPr>
            <p:grpSpPr>
              <a:xfrm>
                <a:off x="3467096" y="3456432"/>
                <a:ext cx="76200" cy="48768"/>
                <a:chOff x="1233488" y="2803525"/>
                <a:chExt cx="728663" cy="309563"/>
              </a:xfrm>
            </p:grpSpPr>
            <p:sp>
              <p:nvSpPr>
                <p:cNvPr id="4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08" name="Rectangle 40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5" name="Group 294"/>
            <p:cNvGrpSpPr/>
            <p:nvPr/>
          </p:nvGrpSpPr>
          <p:grpSpPr>
            <a:xfrm>
              <a:off x="3414038" y="3474720"/>
              <a:ext cx="274320" cy="182880"/>
              <a:chOff x="3330321" y="3388614"/>
              <a:chExt cx="274320" cy="182880"/>
            </a:xfrm>
          </p:grpSpPr>
          <p:grpSp>
            <p:nvGrpSpPr>
              <p:cNvPr id="382" name="Group 381"/>
              <p:cNvGrpSpPr/>
              <p:nvPr/>
            </p:nvGrpSpPr>
            <p:grpSpPr>
              <a:xfrm>
                <a:off x="3352800" y="3505201"/>
                <a:ext cx="76200" cy="48768"/>
                <a:chOff x="1233488" y="2803525"/>
                <a:chExt cx="728663" cy="309563"/>
              </a:xfrm>
            </p:grpSpPr>
            <p:sp>
              <p:nvSpPr>
                <p:cNvPr id="40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83" name="Group 382"/>
              <p:cNvGrpSpPr/>
              <p:nvPr/>
            </p:nvGrpSpPr>
            <p:grpSpPr>
              <a:xfrm>
                <a:off x="3429000" y="3505200"/>
                <a:ext cx="76200" cy="48768"/>
                <a:chOff x="1233488" y="2803525"/>
                <a:chExt cx="728663" cy="309563"/>
              </a:xfrm>
            </p:grpSpPr>
            <p:sp>
              <p:nvSpPr>
                <p:cNvPr id="39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84" name="Group 383"/>
              <p:cNvGrpSpPr/>
              <p:nvPr/>
            </p:nvGrpSpPr>
            <p:grpSpPr>
              <a:xfrm>
                <a:off x="3429000" y="3406902"/>
                <a:ext cx="76200" cy="48768"/>
                <a:chOff x="1233488" y="2803525"/>
                <a:chExt cx="728663" cy="309563"/>
              </a:xfrm>
            </p:grpSpPr>
            <p:sp>
              <p:nvSpPr>
                <p:cNvPr id="39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85" name="Group 384"/>
              <p:cNvGrpSpPr/>
              <p:nvPr/>
            </p:nvGrpSpPr>
            <p:grpSpPr>
              <a:xfrm>
                <a:off x="3505200" y="3505200"/>
                <a:ext cx="76200" cy="48768"/>
                <a:chOff x="1233488" y="2803525"/>
                <a:chExt cx="728663" cy="309563"/>
              </a:xfrm>
            </p:grpSpPr>
            <p:sp>
              <p:nvSpPr>
                <p:cNvPr id="39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86" name="Group 385"/>
              <p:cNvGrpSpPr/>
              <p:nvPr/>
            </p:nvGrpSpPr>
            <p:grpSpPr>
              <a:xfrm>
                <a:off x="3390896" y="3456432"/>
                <a:ext cx="76200" cy="48768"/>
                <a:chOff x="1233488" y="2803525"/>
                <a:chExt cx="728663" cy="309563"/>
              </a:xfrm>
            </p:grpSpPr>
            <p:sp>
              <p:nvSpPr>
                <p:cNvPr id="39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87" name="Group 386"/>
              <p:cNvGrpSpPr/>
              <p:nvPr/>
            </p:nvGrpSpPr>
            <p:grpSpPr>
              <a:xfrm>
                <a:off x="3467096" y="3456432"/>
                <a:ext cx="76200" cy="48768"/>
                <a:chOff x="1233488" y="2803525"/>
                <a:chExt cx="728663" cy="309563"/>
              </a:xfrm>
            </p:grpSpPr>
            <p:sp>
              <p:nvSpPr>
                <p:cNvPr id="39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388" name="Rectangle 38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6" name="Group 295"/>
            <p:cNvGrpSpPr/>
            <p:nvPr/>
          </p:nvGrpSpPr>
          <p:grpSpPr>
            <a:xfrm>
              <a:off x="3688080" y="3474720"/>
              <a:ext cx="274320" cy="182880"/>
              <a:chOff x="3330321" y="3388614"/>
              <a:chExt cx="274320" cy="182880"/>
            </a:xfrm>
          </p:grpSpPr>
          <p:grpSp>
            <p:nvGrpSpPr>
              <p:cNvPr id="362" name="Group 361"/>
              <p:cNvGrpSpPr/>
              <p:nvPr/>
            </p:nvGrpSpPr>
            <p:grpSpPr>
              <a:xfrm>
                <a:off x="3352800" y="3505201"/>
                <a:ext cx="76200" cy="48768"/>
                <a:chOff x="1233488" y="2803525"/>
                <a:chExt cx="728663" cy="309563"/>
              </a:xfrm>
            </p:grpSpPr>
            <p:sp>
              <p:nvSpPr>
                <p:cNvPr id="38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8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63" name="Group 362"/>
              <p:cNvGrpSpPr/>
              <p:nvPr/>
            </p:nvGrpSpPr>
            <p:grpSpPr>
              <a:xfrm>
                <a:off x="3429000" y="3505200"/>
                <a:ext cx="76200" cy="48768"/>
                <a:chOff x="1233488" y="2803525"/>
                <a:chExt cx="728663" cy="309563"/>
              </a:xfrm>
            </p:grpSpPr>
            <p:sp>
              <p:nvSpPr>
                <p:cNvPr id="37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64" name="Group 363"/>
              <p:cNvGrpSpPr/>
              <p:nvPr/>
            </p:nvGrpSpPr>
            <p:grpSpPr>
              <a:xfrm>
                <a:off x="3429000" y="3406902"/>
                <a:ext cx="76200" cy="48768"/>
                <a:chOff x="1233488" y="2803525"/>
                <a:chExt cx="728663" cy="309563"/>
              </a:xfrm>
            </p:grpSpPr>
            <p:sp>
              <p:nvSpPr>
                <p:cNvPr id="37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65" name="Group 364"/>
              <p:cNvGrpSpPr/>
              <p:nvPr/>
            </p:nvGrpSpPr>
            <p:grpSpPr>
              <a:xfrm>
                <a:off x="3505200" y="3505200"/>
                <a:ext cx="76200" cy="48768"/>
                <a:chOff x="1233488" y="2803525"/>
                <a:chExt cx="728663" cy="309563"/>
              </a:xfrm>
            </p:grpSpPr>
            <p:sp>
              <p:nvSpPr>
                <p:cNvPr id="37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66" name="Group 365"/>
              <p:cNvGrpSpPr/>
              <p:nvPr/>
            </p:nvGrpSpPr>
            <p:grpSpPr>
              <a:xfrm>
                <a:off x="3390896" y="3456432"/>
                <a:ext cx="76200" cy="48768"/>
                <a:chOff x="1233488" y="2803525"/>
                <a:chExt cx="728663" cy="309563"/>
              </a:xfrm>
            </p:grpSpPr>
            <p:sp>
              <p:nvSpPr>
                <p:cNvPr id="37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67" name="Group 366"/>
              <p:cNvGrpSpPr/>
              <p:nvPr/>
            </p:nvGrpSpPr>
            <p:grpSpPr>
              <a:xfrm>
                <a:off x="3467096" y="3456432"/>
                <a:ext cx="76200" cy="48768"/>
                <a:chOff x="1233488" y="2803525"/>
                <a:chExt cx="728663" cy="309563"/>
              </a:xfrm>
            </p:grpSpPr>
            <p:sp>
              <p:nvSpPr>
                <p:cNvPr id="3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368" name="Rectangle 36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7" name="Group 296"/>
            <p:cNvGrpSpPr/>
            <p:nvPr/>
          </p:nvGrpSpPr>
          <p:grpSpPr>
            <a:xfrm>
              <a:off x="3415943" y="3108960"/>
              <a:ext cx="274320" cy="182880"/>
              <a:chOff x="3330321" y="3388614"/>
              <a:chExt cx="274320" cy="182880"/>
            </a:xfrm>
          </p:grpSpPr>
          <p:grpSp>
            <p:nvGrpSpPr>
              <p:cNvPr id="342" name="Group 341"/>
              <p:cNvGrpSpPr/>
              <p:nvPr/>
            </p:nvGrpSpPr>
            <p:grpSpPr>
              <a:xfrm>
                <a:off x="3352800" y="3505201"/>
                <a:ext cx="76200" cy="48768"/>
                <a:chOff x="1233488" y="2803525"/>
                <a:chExt cx="728663" cy="309563"/>
              </a:xfrm>
            </p:grpSpPr>
            <p:sp>
              <p:nvSpPr>
                <p:cNvPr id="3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43" name="Group 342"/>
              <p:cNvGrpSpPr/>
              <p:nvPr/>
            </p:nvGrpSpPr>
            <p:grpSpPr>
              <a:xfrm>
                <a:off x="3429000" y="3505200"/>
                <a:ext cx="76200" cy="48768"/>
                <a:chOff x="1233488" y="2803525"/>
                <a:chExt cx="728663" cy="309563"/>
              </a:xfrm>
            </p:grpSpPr>
            <p:sp>
              <p:nvSpPr>
                <p:cNvPr id="35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44" name="Group 343"/>
              <p:cNvGrpSpPr/>
              <p:nvPr/>
            </p:nvGrpSpPr>
            <p:grpSpPr>
              <a:xfrm>
                <a:off x="3429000" y="3406902"/>
                <a:ext cx="76200" cy="48768"/>
                <a:chOff x="1233488" y="2803525"/>
                <a:chExt cx="728663" cy="309563"/>
              </a:xfrm>
            </p:grpSpPr>
            <p:sp>
              <p:nvSpPr>
                <p:cNvPr id="35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45" name="Group 344"/>
              <p:cNvGrpSpPr/>
              <p:nvPr/>
            </p:nvGrpSpPr>
            <p:grpSpPr>
              <a:xfrm>
                <a:off x="3505200" y="3505200"/>
                <a:ext cx="76200" cy="48768"/>
                <a:chOff x="1233488" y="2803525"/>
                <a:chExt cx="728663" cy="309563"/>
              </a:xfrm>
            </p:grpSpPr>
            <p:sp>
              <p:nvSpPr>
                <p:cNvPr id="35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46" name="Group 345"/>
              <p:cNvGrpSpPr/>
              <p:nvPr/>
            </p:nvGrpSpPr>
            <p:grpSpPr>
              <a:xfrm>
                <a:off x="3390896" y="3456432"/>
                <a:ext cx="76200" cy="48768"/>
                <a:chOff x="1233488" y="2803525"/>
                <a:chExt cx="728663" cy="309563"/>
              </a:xfrm>
            </p:grpSpPr>
            <p:sp>
              <p:nvSpPr>
                <p:cNvPr id="35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47" name="Group 346"/>
              <p:cNvGrpSpPr/>
              <p:nvPr/>
            </p:nvGrpSpPr>
            <p:grpSpPr>
              <a:xfrm>
                <a:off x="3467096" y="3456432"/>
                <a:ext cx="76200" cy="48768"/>
                <a:chOff x="1233488" y="2803525"/>
                <a:chExt cx="728663" cy="309563"/>
              </a:xfrm>
            </p:grpSpPr>
            <p:sp>
              <p:nvSpPr>
                <p:cNvPr id="3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348" name="Rectangle 34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8" name="Group 297"/>
            <p:cNvGrpSpPr/>
            <p:nvPr/>
          </p:nvGrpSpPr>
          <p:grpSpPr>
            <a:xfrm>
              <a:off x="3274695" y="3291840"/>
              <a:ext cx="274320" cy="182880"/>
              <a:chOff x="3330321" y="3388614"/>
              <a:chExt cx="274320" cy="182880"/>
            </a:xfrm>
          </p:grpSpPr>
          <p:grpSp>
            <p:nvGrpSpPr>
              <p:cNvPr id="322" name="Group 321"/>
              <p:cNvGrpSpPr/>
              <p:nvPr/>
            </p:nvGrpSpPr>
            <p:grpSpPr>
              <a:xfrm>
                <a:off x="3352800" y="3505201"/>
                <a:ext cx="76200" cy="48768"/>
                <a:chOff x="1233488" y="2803525"/>
                <a:chExt cx="728663" cy="309563"/>
              </a:xfrm>
            </p:grpSpPr>
            <p:sp>
              <p:nvSpPr>
                <p:cNvPr id="3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23" name="Group 322"/>
              <p:cNvGrpSpPr/>
              <p:nvPr/>
            </p:nvGrpSpPr>
            <p:grpSpPr>
              <a:xfrm>
                <a:off x="3429000" y="3505200"/>
                <a:ext cx="76200" cy="48768"/>
                <a:chOff x="1233488" y="2803525"/>
                <a:chExt cx="728663" cy="309563"/>
              </a:xfrm>
            </p:grpSpPr>
            <p:sp>
              <p:nvSpPr>
                <p:cNvPr id="33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24" name="Group 323"/>
              <p:cNvGrpSpPr/>
              <p:nvPr/>
            </p:nvGrpSpPr>
            <p:grpSpPr>
              <a:xfrm>
                <a:off x="3429000" y="3406902"/>
                <a:ext cx="76200" cy="48768"/>
                <a:chOff x="1233488" y="2803525"/>
                <a:chExt cx="728663" cy="309563"/>
              </a:xfrm>
            </p:grpSpPr>
            <p:sp>
              <p:nvSpPr>
                <p:cNvPr id="33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25" name="Group 324"/>
              <p:cNvGrpSpPr/>
              <p:nvPr/>
            </p:nvGrpSpPr>
            <p:grpSpPr>
              <a:xfrm>
                <a:off x="3505200" y="3505200"/>
                <a:ext cx="76200" cy="48768"/>
                <a:chOff x="1233488" y="2803525"/>
                <a:chExt cx="728663" cy="309563"/>
              </a:xfrm>
            </p:grpSpPr>
            <p:sp>
              <p:nvSpPr>
                <p:cNvPr id="33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26" name="Group 325"/>
              <p:cNvGrpSpPr/>
              <p:nvPr/>
            </p:nvGrpSpPr>
            <p:grpSpPr>
              <a:xfrm>
                <a:off x="3390896" y="3456432"/>
                <a:ext cx="76200" cy="48768"/>
                <a:chOff x="1233488" y="2803525"/>
                <a:chExt cx="728663" cy="309563"/>
              </a:xfrm>
            </p:grpSpPr>
            <p:sp>
              <p:nvSpPr>
                <p:cNvPr id="33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27" name="Group 326"/>
              <p:cNvGrpSpPr/>
              <p:nvPr/>
            </p:nvGrpSpPr>
            <p:grpSpPr>
              <a:xfrm>
                <a:off x="3467096" y="3456432"/>
                <a:ext cx="76200" cy="48768"/>
                <a:chOff x="1233488" y="2803525"/>
                <a:chExt cx="728663" cy="309563"/>
              </a:xfrm>
            </p:grpSpPr>
            <p:sp>
              <p:nvSpPr>
                <p:cNvPr id="33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328" name="Rectangle 32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9" name="Rectangle 32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9" name="Group 298"/>
            <p:cNvGrpSpPr/>
            <p:nvPr/>
          </p:nvGrpSpPr>
          <p:grpSpPr>
            <a:xfrm>
              <a:off x="3548737" y="3291840"/>
              <a:ext cx="274320" cy="182880"/>
              <a:chOff x="3330321" y="3388614"/>
              <a:chExt cx="274320" cy="182880"/>
            </a:xfrm>
          </p:grpSpPr>
          <p:grpSp>
            <p:nvGrpSpPr>
              <p:cNvPr id="302" name="Group 301"/>
              <p:cNvGrpSpPr/>
              <p:nvPr/>
            </p:nvGrpSpPr>
            <p:grpSpPr>
              <a:xfrm>
                <a:off x="3352800" y="3505201"/>
                <a:ext cx="76200" cy="48768"/>
                <a:chOff x="1233488" y="2803525"/>
                <a:chExt cx="728663" cy="309563"/>
              </a:xfrm>
            </p:grpSpPr>
            <p:sp>
              <p:nvSpPr>
                <p:cNvPr id="3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03" name="Group 302"/>
              <p:cNvGrpSpPr/>
              <p:nvPr/>
            </p:nvGrpSpPr>
            <p:grpSpPr>
              <a:xfrm>
                <a:off x="3429000" y="3505200"/>
                <a:ext cx="76200" cy="48768"/>
                <a:chOff x="1233488" y="2803525"/>
                <a:chExt cx="728663" cy="309563"/>
              </a:xfrm>
            </p:grpSpPr>
            <p:sp>
              <p:nvSpPr>
                <p:cNvPr id="31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04" name="Group 303"/>
              <p:cNvGrpSpPr/>
              <p:nvPr/>
            </p:nvGrpSpPr>
            <p:grpSpPr>
              <a:xfrm>
                <a:off x="3429000" y="3406902"/>
                <a:ext cx="76200" cy="48768"/>
                <a:chOff x="1233488" y="2803525"/>
                <a:chExt cx="728663" cy="309563"/>
              </a:xfrm>
            </p:grpSpPr>
            <p:sp>
              <p:nvSpPr>
                <p:cNvPr id="31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05" name="Group 304"/>
              <p:cNvGrpSpPr/>
              <p:nvPr/>
            </p:nvGrpSpPr>
            <p:grpSpPr>
              <a:xfrm>
                <a:off x="3505200" y="3505200"/>
                <a:ext cx="76200" cy="48768"/>
                <a:chOff x="1233488" y="2803525"/>
                <a:chExt cx="728663" cy="309563"/>
              </a:xfrm>
            </p:grpSpPr>
            <p:sp>
              <p:nvSpPr>
                <p:cNvPr id="31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06" name="Group 305"/>
              <p:cNvGrpSpPr/>
              <p:nvPr/>
            </p:nvGrpSpPr>
            <p:grpSpPr>
              <a:xfrm>
                <a:off x="3390896" y="3456432"/>
                <a:ext cx="76200" cy="48768"/>
                <a:chOff x="1233488" y="2803525"/>
                <a:chExt cx="728663" cy="309563"/>
              </a:xfrm>
            </p:grpSpPr>
            <p:sp>
              <p:nvSpPr>
                <p:cNvPr id="31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07" name="Group 306"/>
              <p:cNvGrpSpPr/>
              <p:nvPr/>
            </p:nvGrpSpPr>
            <p:grpSpPr>
              <a:xfrm>
                <a:off x="3467096" y="3456432"/>
                <a:ext cx="76200" cy="48768"/>
                <a:chOff x="1233488" y="2803525"/>
                <a:chExt cx="728663" cy="309563"/>
              </a:xfrm>
            </p:grpSpPr>
            <p:sp>
              <p:nvSpPr>
                <p:cNvPr id="3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308" name="Rectangle 30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9" name="Rectangle 30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00" name="Rectangle 299"/>
            <p:cNvSpPr/>
            <p:nvPr/>
          </p:nvSpPr>
          <p:spPr>
            <a:xfrm>
              <a:off x="3110587" y="3084195"/>
              <a:ext cx="877824" cy="60350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1" name="Rectangle 300"/>
            <p:cNvSpPr/>
            <p:nvPr/>
          </p:nvSpPr>
          <p:spPr>
            <a:xfrm>
              <a:off x="3119629" y="3092201"/>
              <a:ext cx="859536" cy="58521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22" name="Group 421"/>
          <p:cNvGrpSpPr/>
          <p:nvPr/>
        </p:nvGrpSpPr>
        <p:grpSpPr>
          <a:xfrm>
            <a:off x="6504603" y="5297424"/>
            <a:ext cx="877824" cy="603504"/>
            <a:chOff x="3110587" y="3084195"/>
            <a:chExt cx="877824" cy="603504"/>
          </a:xfrm>
        </p:grpSpPr>
        <p:sp>
          <p:nvSpPr>
            <p:cNvPr id="423" name="Rectangle 422"/>
            <p:cNvSpPr/>
            <p:nvPr/>
          </p:nvSpPr>
          <p:spPr>
            <a:xfrm>
              <a:off x="3127248" y="3099435"/>
              <a:ext cx="844678" cy="56692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24" name="Group 423"/>
            <p:cNvGrpSpPr/>
            <p:nvPr/>
          </p:nvGrpSpPr>
          <p:grpSpPr>
            <a:xfrm>
              <a:off x="3139440" y="3474720"/>
              <a:ext cx="274320" cy="182880"/>
              <a:chOff x="3330321" y="3388614"/>
              <a:chExt cx="274320" cy="182880"/>
            </a:xfrm>
          </p:grpSpPr>
          <p:grpSp>
            <p:nvGrpSpPr>
              <p:cNvPr id="532" name="Group 531"/>
              <p:cNvGrpSpPr/>
              <p:nvPr/>
            </p:nvGrpSpPr>
            <p:grpSpPr>
              <a:xfrm>
                <a:off x="3352800" y="3505201"/>
                <a:ext cx="76200" cy="48768"/>
                <a:chOff x="1233488" y="2803525"/>
                <a:chExt cx="728663" cy="309563"/>
              </a:xfrm>
            </p:grpSpPr>
            <p:sp>
              <p:nvSpPr>
                <p:cNvPr id="5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33" name="Group 532"/>
              <p:cNvGrpSpPr/>
              <p:nvPr/>
            </p:nvGrpSpPr>
            <p:grpSpPr>
              <a:xfrm>
                <a:off x="3429000" y="3505200"/>
                <a:ext cx="76200" cy="48768"/>
                <a:chOff x="1233488" y="2803525"/>
                <a:chExt cx="728663" cy="309563"/>
              </a:xfrm>
            </p:grpSpPr>
            <p:sp>
              <p:nvSpPr>
                <p:cNvPr id="5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34" name="Group 533"/>
              <p:cNvGrpSpPr/>
              <p:nvPr/>
            </p:nvGrpSpPr>
            <p:grpSpPr>
              <a:xfrm>
                <a:off x="3429000" y="3406902"/>
                <a:ext cx="76200" cy="48768"/>
                <a:chOff x="1233488" y="2803525"/>
                <a:chExt cx="728663" cy="309563"/>
              </a:xfrm>
            </p:grpSpPr>
            <p:sp>
              <p:nvSpPr>
                <p:cNvPr id="54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4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35" name="Group 534"/>
              <p:cNvGrpSpPr/>
              <p:nvPr/>
            </p:nvGrpSpPr>
            <p:grpSpPr>
              <a:xfrm>
                <a:off x="3505200" y="3505200"/>
                <a:ext cx="76200" cy="48768"/>
                <a:chOff x="1233488" y="2803525"/>
                <a:chExt cx="728663" cy="309563"/>
              </a:xfrm>
            </p:grpSpPr>
            <p:sp>
              <p:nvSpPr>
                <p:cNvPr id="54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36" name="Group 535"/>
              <p:cNvGrpSpPr/>
              <p:nvPr/>
            </p:nvGrpSpPr>
            <p:grpSpPr>
              <a:xfrm>
                <a:off x="3390896" y="3456432"/>
                <a:ext cx="76200" cy="48768"/>
                <a:chOff x="1233488" y="2803525"/>
                <a:chExt cx="728663" cy="309563"/>
              </a:xfrm>
            </p:grpSpPr>
            <p:sp>
              <p:nvSpPr>
                <p:cNvPr id="54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4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37" name="Group 536"/>
              <p:cNvGrpSpPr/>
              <p:nvPr/>
            </p:nvGrpSpPr>
            <p:grpSpPr>
              <a:xfrm>
                <a:off x="3467096" y="3456432"/>
                <a:ext cx="76200" cy="48768"/>
                <a:chOff x="1233488" y="2803525"/>
                <a:chExt cx="728663" cy="309563"/>
              </a:xfrm>
            </p:grpSpPr>
            <p:sp>
              <p:nvSpPr>
                <p:cNvPr id="5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538" name="Rectangle 53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9" name="Rectangle 53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25" name="Group 424"/>
            <p:cNvGrpSpPr/>
            <p:nvPr/>
          </p:nvGrpSpPr>
          <p:grpSpPr>
            <a:xfrm>
              <a:off x="3414038" y="3474720"/>
              <a:ext cx="274320" cy="182880"/>
              <a:chOff x="3330321" y="3388614"/>
              <a:chExt cx="274320" cy="182880"/>
            </a:xfrm>
          </p:grpSpPr>
          <p:grpSp>
            <p:nvGrpSpPr>
              <p:cNvPr id="512" name="Group 511"/>
              <p:cNvGrpSpPr/>
              <p:nvPr/>
            </p:nvGrpSpPr>
            <p:grpSpPr>
              <a:xfrm>
                <a:off x="3352800" y="3505201"/>
                <a:ext cx="76200" cy="48768"/>
                <a:chOff x="1233488" y="2803525"/>
                <a:chExt cx="728663" cy="309563"/>
              </a:xfrm>
            </p:grpSpPr>
            <p:sp>
              <p:nvSpPr>
                <p:cNvPr id="53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3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13" name="Group 512"/>
              <p:cNvGrpSpPr/>
              <p:nvPr/>
            </p:nvGrpSpPr>
            <p:grpSpPr>
              <a:xfrm>
                <a:off x="3429000" y="3505200"/>
                <a:ext cx="76200" cy="48768"/>
                <a:chOff x="1233488" y="2803525"/>
                <a:chExt cx="728663" cy="309563"/>
              </a:xfrm>
            </p:grpSpPr>
            <p:sp>
              <p:nvSpPr>
                <p:cNvPr id="52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14" name="Group 513"/>
              <p:cNvGrpSpPr/>
              <p:nvPr/>
            </p:nvGrpSpPr>
            <p:grpSpPr>
              <a:xfrm>
                <a:off x="3429000" y="3406902"/>
                <a:ext cx="76200" cy="48768"/>
                <a:chOff x="1233488" y="2803525"/>
                <a:chExt cx="728663" cy="309563"/>
              </a:xfrm>
            </p:grpSpPr>
            <p:sp>
              <p:nvSpPr>
                <p:cNvPr id="52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15" name="Group 514"/>
              <p:cNvGrpSpPr/>
              <p:nvPr/>
            </p:nvGrpSpPr>
            <p:grpSpPr>
              <a:xfrm>
                <a:off x="3505200" y="3505200"/>
                <a:ext cx="76200" cy="48768"/>
                <a:chOff x="1233488" y="2803525"/>
                <a:chExt cx="728663" cy="309563"/>
              </a:xfrm>
            </p:grpSpPr>
            <p:sp>
              <p:nvSpPr>
                <p:cNvPr id="52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16" name="Group 515"/>
              <p:cNvGrpSpPr/>
              <p:nvPr/>
            </p:nvGrpSpPr>
            <p:grpSpPr>
              <a:xfrm>
                <a:off x="3390896" y="3456432"/>
                <a:ext cx="76200" cy="48768"/>
                <a:chOff x="1233488" y="2803525"/>
                <a:chExt cx="728663" cy="309563"/>
              </a:xfrm>
            </p:grpSpPr>
            <p:sp>
              <p:nvSpPr>
                <p:cNvPr id="52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17" name="Group 516"/>
              <p:cNvGrpSpPr/>
              <p:nvPr/>
            </p:nvGrpSpPr>
            <p:grpSpPr>
              <a:xfrm>
                <a:off x="3467096" y="3456432"/>
                <a:ext cx="76200" cy="48768"/>
                <a:chOff x="1233488" y="2803525"/>
                <a:chExt cx="728663" cy="309563"/>
              </a:xfrm>
            </p:grpSpPr>
            <p:sp>
              <p:nvSpPr>
                <p:cNvPr id="5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518" name="Rectangle 51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9" name="Rectangle 51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26" name="Group 425"/>
            <p:cNvGrpSpPr/>
            <p:nvPr/>
          </p:nvGrpSpPr>
          <p:grpSpPr>
            <a:xfrm>
              <a:off x="3688080" y="3474720"/>
              <a:ext cx="274320" cy="182880"/>
              <a:chOff x="3330321" y="3388614"/>
              <a:chExt cx="274320" cy="182880"/>
            </a:xfrm>
          </p:grpSpPr>
          <p:grpSp>
            <p:nvGrpSpPr>
              <p:cNvPr id="492" name="Group 491"/>
              <p:cNvGrpSpPr/>
              <p:nvPr/>
            </p:nvGrpSpPr>
            <p:grpSpPr>
              <a:xfrm>
                <a:off x="3352800" y="3505201"/>
                <a:ext cx="76200" cy="48768"/>
                <a:chOff x="1233488" y="2803525"/>
                <a:chExt cx="728663" cy="309563"/>
              </a:xfrm>
            </p:grpSpPr>
            <p:sp>
              <p:nvSpPr>
                <p:cNvPr id="5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93" name="Group 492"/>
              <p:cNvGrpSpPr/>
              <p:nvPr/>
            </p:nvGrpSpPr>
            <p:grpSpPr>
              <a:xfrm>
                <a:off x="3429000" y="3505200"/>
                <a:ext cx="76200" cy="48768"/>
                <a:chOff x="1233488" y="2803525"/>
                <a:chExt cx="728663" cy="309563"/>
              </a:xfrm>
            </p:grpSpPr>
            <p:sp>
              <p:nvSpPr>
                <p:cNvPr id="50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94" name="Group 493"/>
              <p:cNvGrpSpPr/>
              <p:nvPr/>
            </p:nvGrpSpPr>
            <p:grpSpPr>
              <a:xfrm>
                <a:off x="3429000" y="3406902"/>
                <a:ext cx="76200" cy="48768"/>
                <a:chOff x="1233488" y="2803525"/>
                <a:chExt cx="728663" cy="309563"/>
              </a:xfrm>
            </p:grpSpPr>
            <p:sp>
              <p:nvSpPr>
                <p:cNvPr id="50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95" name="Group 494"/>
              <p:cNvGrpSpPr/>
              <p:nvPr/>
            </p:nvGrpSpPr>
            <p:grpSpPr>
              <a:xfrm>
                <a:off x="3505200" y="3505200"/>
                <a:ext cx="76200" cy="48768"/>
                <a:chOff x="1233488" y="2803525"/>
                <a:chExt cx="728663" cy="309563"/>
              </a:xfrm>
            </p:grpSpPr>
            <p:sp>
              <p:nvSpPr>
                <p:cNvPr id="50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96" name="Group 495"/>
              <p:cNvGrpSpPr/>
              <p:nvPr/>
            </p:nvGrpSpPr>
            <p:grpSpPr>
              <a:xfrm>
                <a:off x="3390896" y="3456432"/>
                <a:ext cx="76200" cy="48768"/>
                <a:chOff x="1233488" y="2803525"/>
                <a:chExt cx="728663" cy="309563"/>
              </a:xfrm>
            </p:grpSpPr>
            <p:sp>
              <p:nvSpPr>
                <p:cNvPr id="50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97" name="Group 496"/>
              <p:cNvGrpSpPr/>
              <p:nvPr/>
            </p:nvGrpSpPr>
            <p:grpSpPr>
              <a:xfrm>
                <a:off x="3467096" y="3456432"/>
                <a:ext cx="76200" cy="48768"/>
                <a:chOff x="1233488" y="2803525"/>
                <a:chExt cx="728663" cy="309563"/>
              </a:xfrm>
            </p:grpSpPr>
            <p:sp>
              <p:nvSpPr>
                <p:cNvPr id="50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98" name="Rectangle 49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9" name="Rectangle 49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27" name="Group 426"/>
            <p:cNvGrpSpPr/>
            <p:nvPr/>
          </p:nvGrpSpPr>
          <p:grpSpPr>
            <a:xfrm>
              <a:off x="3415943" y="3108960"/>
              <a:ext cx="274320" cy="182880"/>
              <a:chOff x="3330321" y="3388614"/>
              <a:chExt cx="274320" cy="182880"/>
            </a:xfrm>
          </p:grpSpPr>
          <p:grpSp>
            <p:nvGrpSpPr>
              <p:cNvPr id="472" name="Group 471"/>
              <p:cNvGrpSpPr/>
              <p:nvPr/>
            </p:nvGrpSpPr>
            <p:grpSpPr>
              <a:xfrm>
                <a:off x="3352800" y="3505201"/>
                <a:ext cx="76200" cy="48768"/>
                <a:chOff x="1233488" y="2803525"/>
                <a:chExt cx="728663" cy="309563"/>
              </a:xfrm>
            </p:grpSpPr>
            <p:sp>
              <p:nvSpPr>
                <p:cNvPr id="49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9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73" name="Group 472"/>
              <p:cNvGrpSpPr/>
              <p:nvPr/>
            </p:nvGrpSpPr>
            <p:grpSpPr>
              <a:xfrm>
                <a:off x="3429000" y="3505200"/>
                <a:ext cx="76200" cy="48768"/>
                <a:chOff x="1233488" y="2803525"/>
                <a:chExt cx="728663" cy="309563"/>
              </a:xfrm>
            </p:grpSpPr>
            <p:sp>
              <p:nvSpPr>
                <p:cNvPr id="48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74" name="Group 473"/>
              <p:cNvGrpSpPr/>
              <p:nvPr/>
            </p:nvGrpSpPr>
            <p:grpSpPr>
              <a:xfrm>
                <a:off x="3429000" y="3406902"/>
                <a:ext cx="76200" cy="48768"/>
                <a:chOff x="1233488" y="2803525"/>
                <a:chExt cx="728663" cy="309563"/>
              </a:xfrm>
            </p:grpSpPr>
            <p:sp>
              <p:nvSpPr>
                <p:cNvPr id="48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75" name="Group 474"/>
              <p:cNvGrpSpPr/>
              <p:nvPr/>
            </p:nvGrpSpPr>
            <p:grpSpPr>
              <a:xfrm>
                <a:off x="3505200" y="3505200"/>
                <a:ext cx="76200" cy="48768"/>
                <a:chOff x="1233488" y="2803525"/>
                <a:chExt cx="728663" cy="309563"/>
              </a:xfrm>
            </p:grpSpPr>
            <p:sp>
              <p:nvSpPr>
                <p:cNvPr id="48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76" name="Group 475"/>
              <p:cNvGrpSpPr/>
              <p:nvPr/>
            </p:nvGrpSpPr>
            <p:grpSpPr>
              <a:xfrm>
                <a:off x="3390896" y="3456432"/>
                <a:ext cx="76200" cy="48768"/>
                <a:chOff x="1233488" y="2803525"/>
                <a:chExt cx="728663" cy="309563"/>
              </a:xfrm>
            </p:grpSpPr>
            <p:sp>
              <p:nvSpPr>
                <p:cNvPr id="48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77" name="Group 476"/>
              <p:cNvGrpSpPr/>
              <p:nvPr/>
            </p:nvGrpSpPr>
            <p:grpSpPr>
              <a:xfrm>
                <a:off x="3467096" y="3456432"/>
                <a:ext cx="76200" cy="48768"/>
                <a:chOff x="1233488" y="2803525"/>
                <a:chExt cx="728663" cy="309563"/>
              </a:xfrm>
            </p:grpSpPr>
            <p:sp>
              <p:nvSpPr>
                <p:cNvPr id="48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78" name="Rectangle 47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9" name="Rectangle 47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28" name="Group 427"/>
            <p:cNvGrpSpPr/>
            <p:nvPr/>
          </p:nvGrpSpPr>
          <p:grpSpPr>
            <a:xfrm>
              <a:off x="3274695" y="3291840"/>
              <a:ext cx="274320" cy="182880"/>
              <a:chOff x="3330321" y="3388614"/>
              <a:chExt cx="274320" cy="182880"/>
            </a:xfrm>
          </p:grpSpPr>
          <p:grpSp>
            <p:nvGrpSpPr>
              <p:cNvPr id="452" name="Group 451"/>
              <p:cNvGrpSpPr/>
              <p:nvPr/>
            </p:nvGrpSpPr>
            <p:grpSpPr>
              <a:xfrm>
                <a:off x="3352800" y="3505201"/>
                <a:ext cx="76200" cy="48768"/>
                <a:chOff x="1233488" y="2803525"/>
                <a:chExt cx="728663" cy="309563"/>
              </a:xfrm>
            </p:grpSpPr>
            <p:sp>
              <p:nvSpPr>
                <p:cNvPr id="4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53" name="Group 452"/>
              <p:cNvGrpSpPr/>
              <p:nvPr/>
            </p:nvGrpSpPr>
            <p:grpSpPr>
              <a:xfrm>
                <a:off x="3429000" y="3505200"/>
                <a:ext cx="76200" cy="48768"/>
                <a:chOff x="1233488" y="2803525"/>
                <a:chExt cx="728663" cy="309563"/>
              </a:xfrm>
            </p:grpSpPr>
            <p:sp>
              <p:nvSpPr>
                <p:cNvPr id="46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54" name="Group 453"/>
              <p:cNvGrpSpPr/>
              <p:nvPr/>
            </p:nvGrpSpPr>
            <p:grpSpPr>
              <a:xfrm>
                <a:off x="3429000" y="3406902"/>
                <a:ext cx="76200" cy="48768"/>
                <a:chOff x="1233488" y="2803525"/>
                <a:chExt cx="728663" cy="309563"/>
              </a:xfrm>
            </p:grpSpPr>
            <p:sp>
              <p:nvSpPr>
                <p:cNvPr id="46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55" name="Group 454"/>
              <p:cNvGrpSpPr/>
              <p:nvPr/>
            </p:nvGrpSpPr>
            <p:grpSpPr>
              <a:xfrm>
                <a:off x="3505200" y="3505200"/>
                <a:ext cx="76200" cy="48768"/>
                <a:chOff x="1233488" y="2803525"/>
                <a:chExt cx="728663" cy="309563"/>
              </a:xfrm>
            </p:grpSpPr>
            <p:sp>
              <p:nvSpPr>
                <p:cNvPr id="46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56" name="Group 455"/>
              <p:cNvGrpSpPr/>
              <p:nvPr/>
            </p:nvGrpSpPr>
            <p:grpSpPr>
              <a:xfrm>
                <a:off x="3390896" y="3456432"/>
                <a:ext cx="76200" cy="48768"/>
                <a:chOff x="1233488" y="2803525"/>
                <a:chExt cx="728663" cy="309563"/>
              </a:xfrm>
            </p:grpSpPr>
            <p:sp>
              <p:nvSpPr>
                <p:cNvPr id="46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57" name="Group 456"/>
              <p:cNvGrpSpPr/>
              <p:nvPr/>
            </p:nvGrpSpPr>
            <p:grpSpPr>
              <a:xfrm>
                <a:off x="3467096" y="3456432"/>
                <a:ext cx="76200" cy="48768"/>
                <a:chOff x="1233488" y="2803525"/>
                <a:chExt cx="728663" cy="309563"/>
              </a:xfrm>
            </p:grpSpPr>
            <p:sp>
              <p:nvSpPr>
                <p:cNvPr id="4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58" name="Rectangle 45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29" name="Group 428"/>
            <p:cNvGrpSpPr/>
            <p:nvPr/>
          </p:nvGrpSpPr>
          <p:grpSpPr>
            <a:xfrm>
              <a:off x="3548737" y="3291840"/>
              <a:ext cx="274320" cy="182880"/>
              <a:chOff x="3330321" y="3388614"/>
              <a:chExt cx="274320" cy="182880"/>
            </a:xfrm>
          </p:grpSpPr>
          <p:grpSp>
            <p:nvGrpSpPr>
              <p:cNvPr id="432" name="Group 431"/>
              <p:cNvGrpSpPr/>
              <p:nvPr/>
            </p:nvGrpSpPr>
            <p:grpSpPr>
              <a:xfrm>
                <a:off x="3352800" y="3505201"/>
                <a:ext cx="76200" cy="48768"/>
                <a:chOff x="1233488" y="2803525"/>
                <a:chExt cx="728663" cy="309563"/>
              </a:xfrm>
            </p:grpSpPr>
            <p:sp>
              <p:nvSpPr>
                <p:cNvPr id="4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33" name="Group 432"/>
              <p:cNvGrpSpPr/>
              <p:nvPr/>
            </p:nvGrpSpPr>
            <p:grpSpPr>
              <a:xfrm>
                <a:off x="3429000" y="3505200"/>
                <a:ext cx="76200" cy="48768"/>
                <a:chOff x="1233488" y="2803525"/>
                <a:chExt cx="728663" cy="309563"/>
              </a:xfrm>
            </p:grpSpPr>
            <p:sp>
              <p:nvSpPr>
                <p:cNvPr id="4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34" name="Group 433"/>
              <p:cNvGrpSpPr/>
              <p:nvPr/>
            </p:nvGrpSpPr>
            <p:grpSpPr>
              <a:xfrm>
                <a:off x="3429000" y="3406902"/>
                <a:ext cx="76200" cy="48768"/>
                <a:chOff x="1233488" y="2803525"/>
                <a:chExt cx="728663" cy="309563"/>
              </a:xfrm>
            </p:grpSpPr>
            <p:sp>
              <p:nvSpPr>
                <p:cNvPr id="44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35" name="Group 434"/>
              <p:cNvGrpSpPr/>
              <p:nvPr/>
            </p:nvGrpSpPr>
            <p:grpSpPr>
              <a:xfrm>
                <a:off x="3505200" y="3505200"/>
                <a:ext cx="76200" cy="48768"/>
                <a:chOff x="1233488" y="2803525"/>
                <a:chExt cx="728663" cy="309563"/>
              </a:xfrm>
            </p:grpSpPr>
            <p:sp>
              <p:nvSpPr>
                <p:cNvPr id="44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36" name="Group 435"/>
              <p:cNvGrpSpPr/>
              <p:nvPr/>
            </p:nvGrpSpPr>
            <p:grpSpPr>
              <a:xfrm>
                <a:off x="3390896" y="3456432"/>
                <a:ext cx="76200" cy="48768"/>
                <a:chOff x="1233488" y="2803525"/>
                <a:chExt cx="728663" cy="309563"/>
              </a:xfrm>
            </p:grpSpPr>
            <p:sp>
              <p:nvSpPr>
                <p:cNvPr id="44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37" name="Group 436"/>
              <p:cNvGrpSpPr/>
              <p:nvPr/>
            </p:nvGrpSpPr>
            <p:grpSpPr>
              <a:xfrm>
                <a:off x="3467096" y="3456432"/>
                <a:ext cx="76200" cy="48768"/>
                <a:chOff x="1233488" y="2803525"/>
                <a:chExt cx="728663" cy="309563"/>
              </a:xfrm>
            </p:grpSpPr>
            <p:sp>
              <p:nvSpPr>
                <p:cNvPr id="4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38" name="Rectangle 43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30" name="Rectangle 429"/>
            <p:cNvSpPr/>
            <p:nvPr/>
          </p:nvSpPr>
          <p:spPr>
            <a:xfrm>
              <a:off x="3110587" y="3084195"/>
              <a:ext cx="877824" cy="60350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3119629" y="3092201"/>
              <a:ext cx="859536" cy="58521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52" name="Group 551"/>
          <p:cNvGrpSpPr/>
          <p:nvPr/>
        </p:nvGrpSpPr>
        <p:grpSpPr>
          <a:xfrm>
            <a:off x="7656576" y="5297424"/>
            <a:ext cx="877824" cy="603504"/>
            <a:chOff x="3110587" y="3084195"/>
            <a:chExt cx="877824" cy="603504"/>
          </a:xfrm>
        </p:grpSpPr>
        <p:sp>
          <p:nvSpPr>
            <p:cNvPr id="553" name="Rectangle 552"/>
            <p:cNvSpPr/>
            <p:nvPr/>
          </p:nvSpPr>
          <p:spPr>
            <a:xfrm>
              <a:off x="3127248" y="3099435"/>
              <a:ext cx="844678" cy="56692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54" name="Group 553"/>
            <p:cNvGrpSpPr/>
            <p:nvPr/>
          </p:nvGrpSpPr>
          <p:grpSpPr>
            <a:xfrm>
              <a:off x="3139440" y="3474720"/>
              <a:ext cx="274320" cy="182880"/>
              <a:chOff x="3330321" y="3388614"/>
              <a:chExt cx="274320" cy="182880"/>
            </a:xfrm>
          </p:grpSpPr>
          <p:grpSp>
            <p:nvGrpSpPr>
              <p:cNvPr id="662" name="Group 661"/>
              <p:cNvGrpSpPr/>
              <p:nvPr/>
            </p:nvGrpSpPr>
            <p:grpSpPr>
              <a:xfrm>
                <a:off x="3352800" y="3505201"/>
                <a:ext cx="76200" cy="48768"/>
                <a:chOff x="1233488" y="2803525"/>
                <a:chExt cx="728663" cy="309563"/>
              </a:xfrm>
            </p:grpSpPr>
            <p:sp>
              <p:nvSpPr>
                <p:cNvPr id="68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8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63" name="Group 662"/>
              <p:cNvGrpSpPr/>
              <p:nvPr/>
            </p:nvGrpSpPr>
            <p:grpSpPr>
              <a:xfrm>
                <a:off x="3429000" y="3505200"/>
                <a:ext cx="76200" cy="48768"/>
                <a:chOff x="1233488" y="2803525"/>
                <a:chExt cx="728663" cy="309563"/>
              </a:xfrm>
            </p:grpSpPr>
            <p:sp>
              <p:nvSpPr>
                <p:cNvPr id="67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7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64" name="Group 663"/>
              <p:cNvGrpSpPr/>
              <p:nvPr/>
            </p:nvGrpSpPr>
            <p:grpSpPr>
              <a:xfrm>
                <a:off x="3429000" y="3406902"/>
                <a:ext cx="76200" cy="48768"/>
                <a:chOff x="1233488" y="2803525"/>
                <a:chExt cx="728663" cy="309563"/>
              </a:xfrm>
            </p:grpSpPr>
            <p:sp>
              <p:nvSpPr>
                <p:cNvPr id="67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7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65" name="Group 664"/>
              <p:cNvGrpSpPr/>
              <p:nvPr/>
            </p:nvGrpSpPr>
            <p:grpSpPr>
              <a:xfrm>
                <a:off x="3505200" y="3505200"/>
                <a:ext cx="76200" cy="48768"/>
                <a:chOff x="1233488" y="2803525"/>
                <a:chExt cx="728663" cy="309563"/>
              </a:xfrm>
            </p:grpSpPr>
            <p:sp>
              <p:nvSpPr>
                <p:cNvPr id="67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7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66" name="Group 665"/>
              <p:cNvGrpSpPr/>
              <p:nvPr/>
            </p:nvGrpSpPr>
            <p:grpSpPr>
              <a:xfrm>
                <a:off x="3390896" y="3456432"/>
                <a:ext cx="76200" cy="48768"/>
                <a:chOff x="1233488" y="2803525"/>
                <a:chExt cx="728663" cy="309563"/>
              </a:xfrm>
            </p:grpSpPr>
            <p:sp>
              <p:nvSpPr>
                <p:cNvPr id="67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7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67" name="Group 666"/>
              <p:cNvGrpSpPr/>
              <p:nvPr/>
            </p:nvGrpSpPr>
            <p:grpSpPr>
              <a:xfrm>
                <a:off x="3467096" y="3456432"/>
                <a:ext cx="76200" cy="48768"/>
                <a:chOff x="1233488" y="2803525"/>
                <a:chExt cx="728663" cy="309563"/>
              </a:xfrm>
            </p:grpSpPr>
            <p:sp>
              <p:nvSpPr>
                <p:cNvPr id="6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668" name="Rectangle 66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9" name="Rectangle 66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55" name="Group 554"/>
            <p:cNvGrpSpPr/>
            <p:nvPr/>
          </p:nvGrpSpPr>
          <p:grpSpPr>
            <a:xfrm>
              <a:off x="3414038" y="3474720"/>
              <a:ext cx="274320" cy="182880"/>
              <a:chOff x="3330321" y="3388614"/>
              <a:chExt cx="274320" cy="182880"/>
            </a:xfrm>
          </p:grpSpPr>
          <p:grpSp>
            <p:nvGrpSpPr>
              <p:cNvPr id="642" name="Group 641"/>
              <p:cNvGrpSpPr/>
              <p:nvPr/>
            </p:nvGrpSpPr>
            <p:grpSpPr>
              <a:xfrm>
                <a:off x="3352800" y="3505201"/>
                <a:ext cx="76200" cy="48768"/>
                <a:chOff x="1233488" y="2803525"/>
                <a:chExt cx="728663" cy="309563"/>
              </a:xfrm>
            </p:grpSpPr>
            <p:sp>
              <p:nvSpPr>
                <p:cNvPr id="6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43" name="Group 642"/>
              <p:cNvGrpSpPr/>
              <p:nvPr/>
            </p:nvGrpSpPr>
            <p:grpSpPr>
              <a:xfrm>
                <a:off x="3429000" y="3505200"/>
                <a:ext cx="76200" cy="48768"/>
                <a:chOff x="1233488" y="2803525"/>
                <a:chExt cx="728663" cy="309563"/>
              </a:xfrm>
            </p:grpSpPr>
            <p:sp>
              <p:nvSpPr>
                <p:cNvPr id="65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5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44" name="Group 643"/>
              <p:cNvGrpSpPr/>
              <p:nvPr/>
            </p:nvGrpSpPr>
            <p:grpSpPr>
              <a:xfrm>
                <a:off x="3429000" y="3406902"/>
                <a:ext cx="76200" cy="48768"/>
                <a:chOff x="1233488" y="2803525"/>
                <a:chExt cx="728663" cy="309563"/>
              </a:xfrm>
            </p:grpSpPr>
            <p:sp>
              <p:nvSpPr>
                <p:cNvPr id="65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5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45" name="Group 644"/>
              <p:cNvGrpSpPr/>
              <p:nvPr/>
            </p:nvGrpSpPr>
            <p:grpSpPr>
              <a:xfrm>
                <a:off x="3505200" y="3505200"/>
                <a:ext cx="76200" cy="48768"/>
                <a:chOff x="1233488" y="2803525"/>
                <a:chExt cx="728663" cy="309563"/>
              </a:xfrm>
            </p:grpSpPr>
            <p:sp>
              <p:nvSpPr>
                <p:cNvPr id="65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5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46" name="Group 645"/>
              <p:cNvGrpSpPr/>
              <p:nvPr/>
            </p:nvGrpSpPr>
            <p:grpSpPr>
              <a:xfrm>
                <a:off x="3390896" y="3456432"/>
                <a:ext cx="76200" cy="48768"/>
                <a:chOff x="1233488" y="2803525"/>
                <a:chExt cx="728663" cy="309563"/>
              </a:xfrm>
            </p:grpSpPr>
            <p:sp>
              <p:nvSpPr>
                <p:cNvPr id="65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5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47" name="Group 646"/>
              <p:cNvGrpSpPr/>
              <p:nvPr/>
            </p:nvGrpSpPr>
            <p:grpSpPr>
              <a:xfrm>
                <a:off x="3467096" y="3456432"/>
                <a:ext cx="76200" cy="48768"/>
                <a:chOff x="1233488" y="2803525"/>
                <a:chExt cx="728663" cy="309563"/>
              </a:xfrm>
            </p:grpSpPr>
            <p:sp>
              <p:nvSpPr>
                <p:cNvPr id="6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648" name="Rectangle 64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9" name="Rectangle 64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56" name="Group 555"/>
            <p:cNvGrpSpPr/>
            <p:nvPr/>
          </p:nvGrpSpPr>
          <p:grpSpPr>
            <a:xfrm>
              <a:off x="3688080" y="3474720"/>
              <a:ext cx="274320" cy="182880"/>
              <a:chOff x="3330321" y="3388614"/>
              <a:chExt cx="274320" cy="182880"/>
            </a:xfrm>
          </p:grpSpPr>
          <p:grpSp>
            <p:nvGrpSpPr>
              <p:cNvPr id="622" name="Group 621"/>
              <p:cNvGrpSpPr/>
              <p:nvPr/>
            </p:nvGrpSpPr>
            <p:grpSpPr>
              <a:xfrm>
                <a:off x="3352800" y="3505201"/>
                <a:ext cx="76200" cy="48768"/>
                <a:chOff x="1233488" y="2803525"/>
                <a:chExt cx="728663" cy="309563"/>
              </a:xfrm>
            </p:grpSpPr>
            <p:sp>
              <p:nvSpPr>
                <p:cNvPr id="6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23" name="Group 622"/>
              <p:cNvGrpSpPr/>
              <p:nvPr/>
            </p:nvGrpSpPr>
            <p:grpSpPr>
              <a:xfrm>
                <a:off x="3429000" y="3505200"/>
                <a:ext cx="76200" cy="48768"/>
                <a:chOff x="1233488" y="2803525"/>
                <a:chExt cx="728663" cy="309563"/>
              </a:xfrm>
            </p:grpSpPr>
            <p:sp>
              <p:nvSpPr>
                <p:cNvPr id="63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3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24" name="Group 623"/>
              <p:cNvGrpSpPr/>
              <p:nvPr/>
            </p:nvGrpSpPr>
            <p:grpSpPr>
              <a:xfrm>
                <a:off x="3429000" y="3406902"/>
                <a:ext cx="76200" cy="48768"/>
                <a:chOff x="1233488" y="2803525"/>
                <a:chExt cx="728663" cy="309563"/>
              </a:xfrm>
            </p:grpSpPr>
            <p:sp>
              <p:nvSpPr>
                <p:cNvPr id="63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3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25" name="Group 624"/>
              <p:cNvGrpSpPr/>
              <p:nvPr/>
            </p:nvGrpSpPr>
            <p:grpSpPr>
              <a:xfrm>
                <a:off x="3505200" y="3505200"/>
                <a:ext cx="76200" cy="48768"/>
                <a:chOff x="1233488" y="2803525"/>
                <a:chExt cx="728663" cy="309563"/>
              </a:xfrm>
            </p:grpSpPr>
            <p:sp>
              <p:nvSpPr>
                <p:cNvPr id="63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3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26" name="Group 625"/>
              <p:cNvGrpSpPr/>
              <p:nvPr/>
            </p:nvGrpSpPr>
            <p:grpSpPr>
              <a:xfrm>
                <a:off x="3390896" y="3456432"/>
                <a:ext cx="76200" cy="48768"/>
                <a:chOff x="1233488" y="2803525"/>
                <a:chExt cx="728663" cy="309563"/>
              </a:xfrm>
            </p:grpSpPr>
            <p:sp>
              <p:nvSpPr>
                <p:cNvPr id="63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3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27" name="Group 626"/>
              <p:cNvGrpSpPr/>
              <p:nvPr/>
            </p:nvGrpSpPr>
            <p:grpSpPr>
              <a:xfrm>
                <a:off x="3467096" y="3456432"/>
                <a:ext cx="76200" cy="48768"/>
                <a:chOff x="1233488" y="2803525"/>
                <a:chExt cx="728663" cy="309563"/>
              </a:xfrm>
            </p:grpSpPr>
            <p:sp>
              <p:nvSpPr>
                <p:cNvPr id="63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3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628" name="Rectangle 62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9" name="Rectangle 62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57" name="Group 556"/>
            <p:cNvGrpSpPr/>
            <p:nvPr/>
          </p:nvGrpSpPr>
          <p:grpSpPr>
            <a:xfrm>
              <a:off x="3415943" y="3108960"/>
              <a:ext cx="274320" cy="182880"/>
              <a:chOff x="3330321" y="3388614"/>
              <a:chExt cx="274320" cy="182880"/>
            </a:xfrm>
          </p:grpSpPr>
          <p:grpSp>
            <p:nvGrpSpPr>
              <p:cNvPr id="602" name="Group 601"/>
              <p:cNvGrpSpPr/>
              <p:nvPr/>
            </p:nvGrpSpPr>
            <p:grpSpPr>
              <a:xfrm>
                <a:off x="3352800" y="3505201"/>
                <a:ext cx="76200" cy="48768"/>
                <a:chOff x="1233488" y="2803525"/>
                <a:chExt cx="728663" cy="309563"/>
              </a:xfrm>
            </p:grpSpPr>
            <p:sp>
              <p:nvSpPr>
                <p:cNvPr id="6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03" name="Group 602"/>
              <p:cNvGrpSpPr/>
              <p:nvPr/>
            </p:nvGrpSpPr>
            <p:grpSpPr>
              <a:xfrm>
                <a:off x="3429000" y="3505200"/>
                <a:ext cx="76200" cy="48768"/>
                <a:chOff x="1233488" y="2803525"/>
                <a:chExt cx="728663" cy="309563"/>
              </a:xfrm>
            </p:grpSpPr>
            <p:sp>
              <p:nvSpPr>
                <p:cNvPr id="61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1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04" name="Group 603"/>
              <p:cNvGrpSpPr/>
              <p:nvPr/>
            </p:nvGrpSpPr>
            <p:grpSpPr>
              <a:xfrm>
                <a:off x="3429000" y="3406902"/>
                <a:ext cx="76200" cy="48768"/>
                <a:chOff x="1233488" y="2803525"/>
                <a:chExt cx="728663" cy="309563"/>
              </a:xfrm>
            </p:grpSpPr>
            <p:sp>
              <p:nvSpPr>
                <p:cNvPr id="61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1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05" name="Group 604"/>
              <p:cNvGrpSpPr/>
              <p:nvPr/>
            </p:nvGrpSpPr>
            <p:grpSpPr>
              <a:xfrm>
                <a:off x="3505200" y="3505200"/>
                <a:ext cx="76200" cy="48768"/>
                <a:chOff x="1233488" y="2803525"/>
                <a:chExt cx="728663" cy="309563"/>
              </a:xfrm>
            </p:grpSpPr>
            <p:sp>
              <p:nvSpPr>
                <p:cNvPr id="61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1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06" name="Group 605"/>
              <p:cNvGrpSpPr/>
              <p:nvPr/>
            </p:nvGrpSpPr>
            <p:grpSpPr>
              <a:xfrm>
                <a:off x="3390896" y="3456432"/>
                <a:ext cx="76200" cy="48768"/>
                <a:chOff x="1233488" y="2803525"/>
                <a:chExt cx="728663" cy="309563"/>
              </a:xfrm>
            </p:grpSpPr>
            <p:sp>
              <p:nvSpPr>
                <p:cNvPr id="61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1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07" name="Group 606"/>
              <p:cNvGrpSpPr/>
              <p:nvPr/>
            </p:nvGrpSpPr>
            <p:grpSpPr>
              <a:xfrm>
                <a:off x="3467096" y="3456432"/>
                <a:ext cx="76200" cy="48768"/>
                <a:chOff x="1233488" y="2803525"/>
                <a:chExt cx="728663" cy="309563"/>
              </a:xfrm>
            </p:grpSpPr>
            <p:sp>
              <p:nvSpPr>
                <p:cNvPr id="6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608" name="Rectangle 60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9" name="Rectangle 60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58" name="Group 557"/>
            <p:cNvGrpSpPr/>
            <p:nvPr/>
          </p:nvGrpSpPr>
          <p:grpSpPr>
            <a:xfrm>
              <a:off x="3274695" y="3291840"/>
              <a:ext cx="274320" cy="182880"/>
              <a:chOff x="3330321" y="3388614"/>
              <a:chExt cx="274320" cy="182880"/>
            </a:xfrm>
          </p:grpSpPr>
          <p:grpSp>
            <p:nvGrpSpPr>
              <p:cNvPr id="582" name="Group 581"/>
              <p:cNvGrpSpPr/>
              <p:nvPr/>
            </p:nvGrpSpPr>
            <p:grpSpPr>
              <a:xfrm>
                <a:off x="3352800" y="3505201"/>
                <a:ext cx="76200" cy="48768"/>
                <a:chOff x="1233488" y="2803525"/>
                <a:chExt cx="728663" cy="309563"/>
              </a:xfrm>
            </p:grpSpPr>
            <p:sp>
              <p:nvSpPr>
                <p:cNvPr id="60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0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83" name="Group 582"/>
              <p:cNvGrpSpPr/>
              <p:nvPr/>
            </p:nvGrpSpPr>
            <p:grpSpPr>
              <a:xfrm>
                <a:off x="3429000" y="3505200"/>
                <a:ext cx="76200" cy="48768"/>
                <a:chOff x="1233488" y="2803525"/>
                <a:chExt cx="728663" cy="309563"/>
              </a:xfrm>
            </p:grpSpPr>
            <p:sp>
              <p:nvSpPr>
                <p:cNvPr id="59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9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84" name="Group 583"/>
              <p:cNvGrpSpPr/>
              <p:nvPr/>
            </p:nvGrpSpPr>
            <p:grpSpPr>
              <a:xfrm>
                <a:off x="3429000" y="3406902"/>
                <a:ext cx="76200" cy="48768"/>
                <a:chOff x="1233488" y="2803525"/>
                <a:chExt cx="728663" cy="309563"/>
              </a:xfrm>
            </p:grpSpPr>
            <p:sp>
              <p:nvSpPr>
                <p:cNvPr id="59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9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85" name="Group 584"/>
              <p:cNvGrpSpPr/>
              <p:nvPr/>
            </p:nvGrpSpPr>
            <p:grpSpPr>
              <a:xfrm>
                <a:off x="3505200" y="3505200"/>
                <a:ext cx="76200" cy="48768"/>
                <a:chOff x="1233488" y="2803525"/>
                <a:chExt cx="728663" cy="309563"/>
              </a:xfrm>
            </p:grpSpPr>
            <p:sp>
              <p:nvSpPr>
                <p:cNvPr id="59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9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86" name="Group 585"/>
              <p:cNvGrpSpPr/>
              <p:nvPr/>
            </p:nvGrpSpPr>
            <p:grpSpPr>
              <a:xfrm>
                <a:off x="3390896" y="3456432"/>
                <a:ext cx="76200" cy="48768"/>
                <a:chOff x="1233488" y="2803525"/>
                <a:chExt cx="728663" cy="309563"/>
              </a:xfrm>
            </p:grpSpPr>
            <p:sp>
              <p:nvSpPr>
                <p:cNvPr id="59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9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87" name="Group 586"/>
              <p:cNvGrpSpPr/>
              <p:nvPr/>
            </p:nvGrpSpPr>
            <p:grpSpPr>
              <a:xfrm>
                <a:off x="3467096" y="3456432"/>
                <a:ext cx="76200" cy="48768"/>
                <a:chOff x="1233488" y="2803525"/>
                <a:chExt cx="728663" cy="309563"/>
              </a:xfrm>
            </p:grpSpPr>
            <p:sp>
              <p:nvSpPr>
                <p:cNvPr id="59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9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588" name="Rectangle 58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9" name="Rectangle 58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59" name="Group 558"/>
            <p:cNvGrpSpPr/>
            <p:nvPr/>
          </p:nvGrpSpPr>
          <p:grpSpPr>
            <a:xfrm>
              <a:off x="3548737" y="3291840"/>
              <a:ext cx="274320" cy="182880"/>
              <a:chOff x="3330321" y="3388614"/>
              <a:chExt cx="274320" cy="182880"/>
            </a:xfrm>
          </p:grpSpPr>
          <p:grpSp>
            <p:nvGrpSpPr>
              <p:cNvPr id="562" name="Group 561"/>
              <p:cNvGrpSpPr/>
              <p:nvPr/>
            </p:nvGrpSpPr>
            <p:grpSpPr>
              <a:xfrm>
                <a:off x="3352800" y="3505201"/>
                <a:ext cx="76200" cy="48768"/>
                <a:chOff x="1233488" y="2803525"/>
                <a:chExt cx="728663" cy="309563"/>
              </a:xfrm>
            </p:grpSpPr>
            <p:sp>
              <p:nvSpPr>
                <p:cNvPr id="58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8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63" name="Group 562"/>
              <p:cNvGrpSpPr/>
              <p:nvPr/>
            </p:nvGrpSpPr>
            <p:grpSpPr>
              <a:xfrm>
                <a:off x="3429000" y="3505200"/>
                <a:ext cx="76200" cy="48768"/>
                <a:chOff x="1233488" y="2803525"/>
                <a:chExt cx="728663" cy="309563"/>
              </a:xfrm>
            </p:grpSpPr>
            <p:sp>
              <p:nvSpPr>
                <p:cNvPr id="57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7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64" name="Group 563"/>
              <p:cNvGrpSpPr/>
              <p:nvPr/>
            </p:nvGrpSpPr>
            <p:grpSpPr>
              <a:xfrm>
                <a:off x="3429000" y="3406902"/>
                <a:ext cx="76200" cy="48768"/>
                <a:chOff x="1233488" y="2803525"/>
                <a:chExt cx="728663" cy="309563"/>
              </a:xfrm>
            </p:grpSpPr>
            <p:sp>
              <p:nvSpPr>
                <p:cNvPr id="57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7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65" name="Group 564"/>
              <p:cNvGrpSpPr/>
              <p:nvPr/>
            </p:nvGrpSpPr>
            <p:grpSpPr>
              <a:xfrm>
                <a:off x="3505200" y="3505200"/>
                <a:ext cx="76200" cy="48768"/>
                <a:chOff x="1233488" y="2803525"/>
                <a:chExt cx="728663" cy="309563"/>
              </a:xfrm>
            </p:grpSpPr>
            <p:sp>
              <p:nvSpPr>
                <p:cNvPr id="57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7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66" name="Group 565"/>
              <p:cNvGrpSpPr/>
              <p:nvPr/>
            </p:nvGrpSpPr>
            <p:grpSpPr>
              <a:xfrm>
                <a:off x="3390896" y="3456432"/>
                <a:ext cx="76200" cy="48768"/>
                <a:chOff x="1233488" y="2803525"/>
                <a:chExt cx="728663" cy="309563"/>
              </a:xfrm>
            </p:grpSpPr>
            <p:sp>
              <p:nvSpPr>
                <p:cNvPr id="57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7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67" name="Group 566"/>
              <p:cNvGrpSpPr/>
              <p:nvPr/>
            </p:nvGrpSpPr>
            <p:grpSpPr>
              <a:xfrm>
                <a:off x="3467096" y="3456432"/>
                <a:ext cx="76200" cy="48768"/>
                <a:chOff x="1233488" y="2803525"/>
                <a:chExt cx="728663" cy="309563"/>
              </a:xfrm>
            </p:grpSpPr>
            <p:sp>
              <p:nvSpPr>
                <p:cNvPr id="5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568" name="Rectangle 56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9" name="Rectangle 56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60" name="Rectangle 559"/>
            <p:cNvSpPr/>
            <p:nvPr/>
          </p:nvSpPr>
          <p:spPr>
            <a:xfrm>
              <a:off x="3110587" y="3084195"/>
              <a:ext cx="877824" cy="60350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1" name="Rectangle 560"/>
            <p:cNvSpPr/>
            <p:nvPr/>
          </p:nvSpPr>
          <p:spPr>
            <a:xfrm>
              <a:off x="3119629" y="3092201"/>
              <a:ext cx="859536" cy="58521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1" name="Rectangle 4"/>
          <p:cNvSpPr>
            <a:spLocks noChangeArrowheads="1"/>
          </p:cNvSpPr>
          <p:nvPr/>
        </p:nvSpPr>
        <p:spPr bwMode="auto">
          <a:xfrm>
            <a:off x="3581400" y="1676400"/>
            <a:ext cx="762000" cy="304800"/>
          </a:xfrm>
          <a:prstGeom prst="rect">
            <a:avLst/>
          </a:prstGeom>
          <a:solidFill>
            <a:schemeClr val="bg1">
              <a:lumMod val="95000"/>
            </a:schemeClr>
          </a:solidFill>
          <a:ln w="635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000" dirty="0">
                <a:latin typeface="Courier New" pitchFamily="49" charset="0"/>
              </a:rPr>
              <a:t>main</a:t>
            </a:r>
          </a:p>
        </p:txBody>
      </p:sp>
      <p:grpSp>
        <p:nvGrpSpPr>
          <p:cNvPr id="1592" name="Group 1591"/>
          <p:cNvGrpSpPr/>
          <p:nvPr/>
        </p:nvGrpSpPr>
        <p:grpSpPr>
          <a:xfrm>
            <a:off x="5943600" y="4419600"/>
            <a:ext cx="877824" cy="603504"/>
            <a:chOff x="3110587" y="3084195"/>
            <a:chExt cx="877824" cy="603504"/>
          </a:xfrm>
        </p:grpSpPr>
        <p:sp>
          <p:nvSpPr>
            <p:cNvPr id="1593" name="Rectangle 1592"/>
            <p:cNvSpPr/>
            <p:nvPr/>
          </p:nvSpPr>
          <p:spPr>
            <a:xfrm>
              <a:off x="3127248" y="3099435"/>
              <a:ext cx="844678" cy="56692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nvGrpSpPr>
            <p:cNvPr id="1594" name="Group 1593"/>
            <p:cNvGrpSpPr/>
            <p:nvPr/>
          </p:nvGrpSpPr>
          <p:grpSpPr>
            <a:xfrm>
              <a:off x="3139440" y="3474720"/>
              <a:ext cx="274320" cy="182880"/>
              <a:chOff x="3330321" y="3388614"/>
              <a:chExt cx="274320" cy="182880"/>
            </a:xfrm>
          </p:grpSpPr>
          <p:grpSp>
            <p:nvGrpSpPr>
              <p:cNvPr id="1702" name="Group 1701"/>
              <p:cNvGrpSpPr/>
              <p:nvPr/>
            </p:nvGrpSpPr>
            <p:grpSpPr>
              <a:xfrm>
                <a:off x="3352800" y="3505201"/>
                <a:ext cx="76200" cy="48768"/>
                <a:chOff x="1233488" y="2803525"/>
                <a:chExt cx="728663" cy="309563"/>
              </a:xfrm>
            </p:grpSpPr>
            <p:sp>
              <p:nvSpPr>
                <p:cNvPr id="17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03" name="Group 1702"/>
              <p:cNvGrpSpPr/>
              <p:nvPr/>
            </p:nvGrpSpPr>
            <p:grpSpPr>
              <a:xfrm>
                <a:off x="3429000" y="3505200"/>
                <a:ext cx="76200" cy="48768"/>
                <a:chOff x="1233488" y="2803525"/>
                <a:chExt cx="728663" cy="309563"/>
              </a:xfrm>
            </p:grpSpPr>
            <p:sp>
              <p:nvSpPr>
                <p:cNvPr id="171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1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04" name="Group 1703"/>
              <p:cNvGrpSpPr/>
              <p:nvPr/>
            </p:nvGrpSpPr>
            <p:grpSpPr>
              <a:xfrm>
                <a:off x="3429000" y="3406902"/>
                <a:ext cx="76200" cy="48768"/>
                <a:chOff x="1233488" y="2803525"/>
                <a:chExt cx="728663" cy="309563"/>
              </a:xfrm>
            </p:grpSpPr>
            <p:sp>
              <p:nvSpPr>
                <p:cNvPr id="171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1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05" name="Group 1704"/>
              <p:cNvGrpSpPr/>
              <p:nvPr/>
            </p:nvGrpSpPr>
            <p:grpSpPr>
              <a:xfrm>
                <a:off x="3505200" y="3505200"/>
                <a:ext cx="76200" cy="48768"/>
                <a:chOff x="1233488" y="2803525"/>
                <a:chExt cx="728663" cy="309563"/>
              </a:xfrm>
            </p:grpSpPr>
            <p:sp>
              <p:nvSpPr>
                <p:cNvPr id="171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1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06" name="Group 1705"/>
              <p:cNvGrpSpPr/>
              <p:nvPr/>
            </p:nvGrpSpPr>
            <p:grpSpPr>
              <a:xfrm>
                <a:off x="3390896" y="3456432"/>
                <a:ext cx="76200" cy="48768"/>
                <a:chOff x="1233488" y="2803525"/>
                <a:chExt cx="728663" cy="309563"/>
              </a:xfrm>
            </p:grpSpPr>
            <p:sp>
              <p:nvSpPr>
                <p:cNvPr id="171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1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07" name="Group 1706"/>
              <p:cNvGrpSpPr/>
              <p:nvPr/>
            </p:nvGrpSpPr>
            <p:grpSpPr>
              <a:xfrm>
                <a:off x="3467096" y="3456432"/>
                <a:ext cx="76200" cy="48768"/>
                <a:chOff x="1233488" y="2803525"/>
                <a:chExt cx="728663" cy="309563"/>
              </a:xfrm>
            </p:grpSpPr>
            <p:sp>
              <p:nvSpPr>
                <p:cNvPr id="17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708" name="Rectangle 170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709" name="Rectangle 170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595" name="Group 1594"/>
            <p:cNvGrpSpPr/>
            <p:nvPr/>
          </p:nvGrpSpPr>
          <p:grpSpPr>
            <a:xfrm>
              <a:off x="3414038" y="3474720"/>
              <a:ext cx="274320" cy="182880"/>
              <a:chOff x="3330321" y="3388614"/>
              <a:chExt cx="274320" cy="182880"/>
            </a:xfrm>
          </p:grpSpPr>
          <p:grpSp>
            <p:nvGrpSpPr>
              <p:cNvPr id="1682" name="Group 1681"/>
              <p:cNvGrpSpPr/>
              <p:nvPr/>
            </p:nvGrpSpPr>
            <p:grpSpPr>
              <a:xfrm>
                <a:off x="3352800" y="3505201"/>
                <a:ext cx="76200" cy="48768"/>
                <a:chOff x="1233488" y="2803525"/>
                <a:chExt cx="728663" cy="309563"/>
              </a:xfrm>
            </p:grpSpPr>
            <p:sp>
              <p:nvSpPr>
                <p:cNvPr id="170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0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83" name="Group 1682"/>
              <p:cNvGrpSpPr/>
              <p:nvPr/>
            </p:nvGrpSpPr>
            <p:grpSpPr>
              <a:xfrm>
                <a:off x="3429000" y="3505200"/>
                <a:ext cx="76200" cy="48768"/>
                <a:chOff x="1233488" y="2803525"/>
                <a:chExt cx="728663" cy="309563"/>
              </a:xfrm>
            </p:grpSpPr>
            <p:sp>
              <p:nvSpPr>
                <p:cNvPr id="169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9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84" name="Group 1683"/>
              <p:cNvGrpSpPr/>
              <p:nvPr/>
            </p:nvGrpSpPr>
            <p:grpSpPr>
              <a:xfrm>
                <a:off x="3429000" y="3406902"/>
                <a:ext cx="76200" cy="48768"/>
                <a:chOff x="1233488" y="2803525"/>
                <a:chExt cx="728663" cy="309563"/>
              </a:xfrm>
            </p:grpSpPr>
            <p:sp>
              <p:nvSpPr>
                <p:cNvPr id="169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9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85" name="Group 1684"/>
              <p:cNvGrpSpPr/>
              <p:nvPr/>
            </p:nvGrpSpPr>
            <p:grpSpPr>
              <a:xfrm>
                <a:off x="3505200" y="3505200"/>
                <a:ext cx="76200" cy="48768"/>
                <a:chOff x="1233488" y="2803525"/>
                <a:chExt cx="728663" cy="309563"/>
              </a:xfrm>
            </p:grpSpPr>
            <p:sp>
              <p:nvSpPr>
                <p:cNvPr id="169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9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86" name="Group 1685"/>
              <p:cNvGrpSpPr/>
              <p:nvPr/>
            </p:nvGrpSpPr>
            <p:grpSpPr>
              <a:xfrm>
                <a:off x="3390896" y="3456432"/>
                <a:ext cx="76200" cy="48768"/>
                <a:chOff x="1233488" y="2803525"/>
                <a:chExt cx="728663" cy="309563"/>
              </a:xfrm>
            </p:grpSpPr>
            <p:sp>
              <p:nvSpPr>
                <p:cNvPr id="169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9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87" name="Group 1686"/>
              <p:cNvGrpSpPr/>
              <p:nvPr/>
            </p:nvGrpSpPr>
            <p:grpSpPr>
              <a:xfrm>
                <a:off x="3467096" y="3456432"/>
                <a:ext cx="76200" cy="48768"/>
                <a:chOff x="1233488" y="2803525"/>
                <a:chExt cx="728663" cy="309563"/>
              </a:xfrm>
            </p:grpSpPr>
            <p:sp>
              <p:nvSpPr>
                <p:cNvPr id="169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9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688" name="Rectangle 168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689" name="Rectangle 168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596" name="Group 1595"/>
            <p:cNvGrpSpPr/>
            <p:nvPr/>
          </p:nvGrpSpPr>
          <p:grpSpPr>
            <a:xfrm>
              <a:off x="3688080" y="3474720"/>
              <a:ext cx="274320" cy="182880"/>
              <a:chOff x="3330321" y="3388614"/>
              <a:chExt cx="274320" cy="182880"/>
            </a:xfrm>
          </p:grpSpPr>
          <p:grpSp>
            <p:nvGrpSpPr>
              <p:cNvPr id="1662" name="Group 1661"/>
              <p:cNvGrpSpPr/>
              <p:nvPr/>
            </p:nvGrpSpPr>
            <p:grpSpPr>
              <a:xfrm>
                <a:off x="3352800" y="3505201"/>
                <a:ext cx="76200" cy="48768"/>
                <a:chOff x="1233488" y="2803525"/>
                <a:chExt cx="728663" cy="309563"/>
              </a:xfrm>
            </p:grpSpPr>
            <p:sp>
              <p:nvSpPr>
                <p:cNvPr id="168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8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63" name="Group 1662"/>
              <p:cNvGrpSpPr/>
              <p:nvPr/>
            </p:nvGrpSpPr>
            <p:grpSpPr>
              <a:xfrm>
                <a:off x="3429000" y="3505200"/>
                <a:ext cx="76200" cy="48768"/>
                <a:chOff x="1233488" y="2803525"/>
                <a:chExt cx="728663" cy="309563"/>
              </a:xfrm>
            </p:grpSpPr>
            <p:sp>
              <p:nvSpPr>
                <p:cNvPr id="167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7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64" name="Group 1663"/>
              <p:cNvGrpSpPr/>
              <p:nvPr/>
            </p:nvGrpSpPr>
            <p:grpSpPr>
              <a:xfrm>
                <a:off x="3429000" y="3406902"/>
                <a:ext cx="76200" cy="48768"/>
                <a:chOff x="1233488" y="2803525"/>
                <a:chExt cx="728663" cy="309563"/>
              </a:xfrm>
            </p:grpSpPr>
            <p:sp>
              <p:nvSpPr>
                <p:cNvPr id="167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7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65" name="Group 1664"/>
              <p:cNvGrpSpPr/>
              <p:nvPr/>
            </p:nvGrpSpPr>
            <p:grpSpPr>
              <a:xfrm>
                <a:off x="3505200" y="3505200"/>
                <a:ext cx="76200" cy="48768"/>
                <a:chOff x="1233488" y="2803525"/>
                <a:chExt cx="728663" cy="309563"/>
              </a:xfrm>
            </p:grpSpPr>
            <p:sp>
              <p:nvSpPr>
                <p:cNvPr id="167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7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66" name="Group 1665"/>
              <p:cNvGrpSpPr/>
              <p:nvPr/>
            </p:nvGrpSpPr>
            <p:grpSpPr>
              <a:xfrm>
                <a:off x="3390896" y="3456432"/>
                <a:ext cx="76200" cy="48768"/>
                <a:chOff x="1233488" y="2803525"/>
                <a:chExt cx="728663" cy="309563"/>
              </a:xfrm>
            </p:grpSpPr>
            <p:sp>
              <p:nvSpPr>
                <p:cNvPr id="167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7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67" name="Group 1666"/>
              <p:cNvGrpSpPr/>
              <p:nvPr/>
            </p:nvGrpSpPr>
            <p:grpSpPr>
              <a:xfrm>
                <a:off x="3467096" y="3456432"/>
                <a:ext cx="76200" cy="48768"/>
                <a:chOff x="1233488" y="2803525"/>
                <a:chExt cx="728663" cy="309563"/>
              </a:xfrm>
            </p:grpSpPr>
            <p:sp>
              <p:nvSpPr>
                <p:cNvPr id="16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668" name="Rectangle 166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669" name="Rectangle 166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597" name="Group 1596"/>
            <p:cNvGrpSpPr/>
            <p:nvPr/>
          </p:nvGrpSpPr>
          <p:grpSpPr>
            <a:xfrm>
              <a:off x="3415943" y="3108960"/>
              <a:ext cx="274320" cy="182880"/>
              <a:chOff x="3330321" y="3388614"/>
              <a:chExt cx="274320" cy="182880"/>
            </a:xfrm>
          </p:grpSpPr>
          <p:grpSp>
            <p:nvGrpSpPr>
              <p:cNvPr id="1642" name="Group 1641"/>
              <p:cNvGrpSpPr/>
              <p:nvPr/>
            </p:nvGrpSpPr>
            <p:grpSpPr>
              <a:xfrm>
                <a:off x="3352800" y="3505201"/>
                <a:ext cx="76200" cy="48768"/>
                <a:chOff x="1233488" y="2803525"/>
                <a:chExt cx="728663" cy="309563"/>
              </a:xfrm>
            </p:grpSpPr>
            <p:sp>
              <p:nvSpPr>
                <p:cNvPr id="16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43" name="Group 1642"/>
              <p:cNvGrpSpPr/>
              <p:nvPr/>
            </p:nvGrpSpPr>
            <p:grpSpPr>
              <a:xfrm>
                <a:off x="3429000" y="3505200"/>
                <a:ext cx="76200" cy="48768"/>
                <a:chOff x="1233488" y="2803525"/>
                <a:chExt cx="728663" cy="309563"/>
              </a:xfrm>
            </p:grpSpPr>
            <p:sp>
              <p:nvSpPr>
                <p:cNvPr id="165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5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44" name="Group 1643"/>
              <p:cNvGrpSpPr/>
              <p:nvPr/>
            </p:nvGrpSpPr>
            <p:grpSpPr>
              <a:xfrm>
                <a:off x="3429000" y="3406902"/>
                <a:ext cx="76200" cy="48768"/>
                <a:chOff x="1233488" y="2803525"/>
                <a:chExt cx="728663" cy="309563"/>
              </a:xfrm>
            </p:grpSpPr>
            <p:sp>
              <p:nvSpPr>
                <p:cNvPr id="165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5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45" name="Group 1644"/>
              <p:cNvGrpSpPr/>
              <p:nvPr/>
            </p:nvGrpSpPr>
            <p:grpSpPr>
              <a:xfrm>
                <a:off x="3505200" y="3505200"/>
                <a:ext cx="76200" cy="48768"/>
                <a:chOff x="1233488" y="2803525"/>
                <a:chExt cx="728663" cy="309563"/>
              </a:xfrm>
            </p:grpSpPr>
            <p:sp>
              <p:nvSpPr>
                <p:cNvPr id="165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5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46" name="Group 1645"/>
              <p:cNvGrpSpPr/>
              <p:nvPr/>
            </p:nvGrpSpPr>
            <p:grpSpPr>
              <a:xfrm>
                <a:off x="3390896" y="3456432"/>
                <a:ext cx="76200" cy="48768"/>
                <a:chOff x="1233488" y="2803525"/>
                <a:chExt cx="728663" cy="309563"/>
              </a:xfrm>
            </p:grpSpPr>
            <p:sp>
              <p:nvSpPr>
                <p:cNvPr id="165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5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47" name="Group 1646"/>
              <p:cNvGrpSpPr/>
              <p:nvPr/>
            </p:nvGrpSpPr>
            <p:grpSpPr>
              <a:xfrm>
                <a:off x="3467096" y="3456432"/>
                <a:ext cx="76200" cy="48768"/>
                <a:chOff x="1233488" y="2803525"/>
                <a:chExt cx="728663" cy="309563"/>
              </a:xfrm>
            </p:grpSpPr>
            <p:sp>
              <p:nvSpPr>
                <p:cNvPr id="16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648" name="Rectangle 164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649" name="Rectangle 164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598" name="Group 1597"/>
            <p:cNvGrpSpPr/>
            <p:nvPr/>
          </p:nvGrpSpPr>
          <p:grpSpPr>
            <a:xfrm>
              <a:off x="3274695" y="3291840"/>
              <a:ext cx="274320" cy="182880"/>
              <a:chOff x="3330321" y="3388614"/>
              <a:chExt cx="274320" cy="182880"/>
            </a:xfrm>
          </p:grpSpPr>
          <p:grpSp>
            <p:nvGrpSpPr>
              <p:cNvPr id="1622" name="Group 1621"/>
              <p:cNvGrpSpPr/>
              <p:nvPr/>
            </p:nvGrpSpPr>
            <p:grpSpPr>
              <a:xfrm>
                <a:off x="3352800" y="3505201"/>
                <a:ext cx="76200" cy="48768"/>
                <a:chOff x="1233488" y="2803525"/>
                <a:chExt cx="728663" cy="309563"/>
              </a:xfrm>
            </p:grpSpPr>
            <p:sp>
              <p:nvSpPr>
                <p:cNvPr id="16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23" name="Group 1622"/>
              <p:cNvGrpSpPr/>
              <p:nvPr/>
            </p:nvGrpSpPr>
            <p:grpSpPr>
              <a:xfrm>
                <a:off x="3429000" y="3505200"/>
                <a:ext cx="76200" cy="48768"/>
                <a:chOff x="1233488" y="2803525"/>
                <a:chExt cx="728663" cy="309563"/>
              </a:xfrm>
            </p:grpSpPr>
            <p:sp>
              <p:nvSpPr>
                <p:cNvPr id="163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3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24" name="Group 1623"/>
              <p:cNvGrpSpPr/>
              <p:nvPr/>
            </p:nvGrpSpPr>
            <p:grpSpPr>
              <a:xfrm>
                <a:off x="3429000" y="3406902"/>
                <a:ext cx="76200" cy="48768"/>
                <a:chOff x="1233488" y="2803525"/>
                <a:chExt cx="728663" cy="309563"/>
              </a:xfrm>
            </p:grpSpPr>
            <p:sp>
              <p:nvSpPr>
                <p:cNvPr id="163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3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25" name="Group 1624"/>
              <p:cNvGrpSpPr/>
              <p:nvPr/>
            </p:nvGrpSpPr>
            <p:grpSpPr>
              <a:xfrm>
                <a:off x="3505200" y="3505200"/>
                <a:ext cx="76200" cy="48768"/>
                <a:chOff x="1233488" y="2803525"/>
                <a:chExt cx="728663" cy="309563"/>
              </a:xfrm>
            </p:grpSpPr>
            <p:sp>
              <p:nvSpPr>
                <p:cNvPr id="163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3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26" name="Group 1625"/>
              <p:cNvGrpSpPr/>
              <p:nvPr/>
            </p:nvGrpSpPr>
            <p:grpSpPr>
              <a:xfrm>
                <a:off x="3390896" y="3456432"/>
                <a:ext cx="76200" cy="48768"/>
                <a:chOff x="1233488" y="2803525"/>
                <a:chExt cx="728663" cy="309563"/>
              </a:xfrm>
            </p:grpSpPr>
            <p:sp>
              <p:nvSpPr>
                <p:cNvPr id="163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3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27" name="Group 1626"/>
              <p:cNvGrpSpPr/>
              <p:nvPr/>
            </p:nvGrpSpPr>
            <p:grpSpPr>
              <a:xfrm>
                <a:off x="3467096" y="3456432"/>
                <a:ext cx="76200" cy="48768"/>
                <a:chOff x="1233488" y="2803525"/>
                <a:chExt cx="728663" cy="309563"/>
              </a:xfrm>
            </p:grpSpPr>
            <p:sp>
              <p:nvSpPr>
                <p:cNvPr id="163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3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628" name="Rectangle 162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629" name="Rectangle 162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599" name="Group 1598"/>
            <p:cNvGrpSpPr/>
            <p:nvPr/>
          </p:nvGrpSpPr>
          <p:grpSpPr>
            <a:xfrm>
              <a:off x="3548737" y="3291840"/>
              <a:ext cx="274320" cy="182880"/>
              <a:chOff x="3330321" y="3388614"/>
              <a:chExt cx="274320" cy="182880"/>
            </a:xfrm>
          </p:grpSpPr>
          <p:grpSp>
            <p:nvGrpSpPr>
              <p:cNvPr id="1602" name="Group 1601"/>
              <p:cNvGrpSpPr/>
              <p:nvPr/>
            </p:nvGrpSpPr>
            <p:grpSpPr>
              <a:xfrm>
                <a:off x="3352800" y="3505201"/>
                <a:ext cx="76200" cy="48768"/>
                <a:chOff x="1233488" y="2803525"/>
                <a:chExt cx="728663" cy="309563"/>
              </a:xfrm>
            </p:grpSpPr>
            <p:sp>
              <p:nvSpPr>
                <p:cNvPr id="16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03" name="Group 1602"/>
              <p:cNvGrpSpPr/>
              <p:nvPr/>
            </p:nvGrpSpPr>
            <p:grpSpPr>
              <a:xfrm>
                <a:off x="3429000" y="3505200"/>
                <a:ext cx="76200" cy="48768"/>
                <a:chOff x="1233488" y="2803525"/>
                <a:chExt cx="728663" cy="309563"/>
              </a:xfrm>
            </p:grpSpPr>
            <p:sp>
              <p:nvSpPr>
                <p:cNvPr id="161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1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04" name="Group 1603"/>
              <p:cNvGrpSpPr/>
              <p:nvPr/>
            </p:nvGrpSpPr>
            <p:grpSpPr>
              <a:xfrm>
                <a:off x="3429000" y="3406902"/>
                <a:ext cx="76200" cy="48768"/>
                <a:chOff x="1233488" y="2803525"/>
                <a:chExt cx="728663" cy="309563"/>
              </a:xfrm>
            </p:grpSpPr>
            <p:sp>
              <p:nvSpPr>
                <p:cNvPr id="161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1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05" name="Group 1604"/>
              <p:cNvGrpSpPr/>
              <p:nvPr/>
            </p:nvGrpSpPr>
            <p:grpSpPr>
              <a:xfrm>
                <a:off x="3505200" y="3505200"/>
                <a:ext cx="76200" cy="48768"/>
                <a:chOff x="1233488" y="2803525"/>
                <a:chExt cx="728663" cy="309563"/>
              </a:xfrm>
            </p:grpSpPr>
            <p:sp>
              <p:nvSpPr>
                <p:cNvPr id="161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1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06" name="Group 1605"/>
              <p:cNvGrpSpPr/>
              <p:nvPr/>
            </p:nvGrpSpPr>
            <p:grpSpPr>
              <a:xfrm>
                <a:off x="3390896" y="3456432"/>
                <a:ext cx="76200" cy="48768"/>
                <a:chOff x="1233488" y="2803525"/>
                <a:chExt cx="728663" cy="309563"/>
              </a:xfrm>
            </p:grpSpPr>
            <p:sp>
              <p:nvSpPr>
                <p:cNvPr id="161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1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07" name="Group 1606"/>
              <p:cNvGrpSpPr/>
              <p:nvPr/>
            </p:nvGrpSpPr>
            <p:grpSpPr>
              <a:xfrm>
                <a:off x="3467096" y="3456432"/>
                <a:ext cx="76200" cy="48768"/>
                <a:chOff x="1233488" y="2803525"/>
                <a:chExt cx="728663" cy="309563"/>
              </a:xfrm>
            </p:grpSpPr>
            <p:sp>
              <p:nvSpPr>
                <p:cNvPr id="16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608" name="Rectangle 160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609" name="Rectangle 160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sp>
          <p:nvSpPr>
            <p:cNvPr id="1600" name="Rectangle 1599"/>
            <p:cNvSpPr/>
            <p:nvPr/>
          </p:nvSpPr>
          <p:spPr>
            <a:xfrm>
              <a:off x="3110587" y="3084195"/>
              <a:ext cx="877824" cy="60350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601" name="Rectangle 1600"/>
            <p:cNvSpPr/>
            <p:nvPr/>
          </p:nvSpPr>
          <p:spPr>
            <a:xfrm>
              <a:off x="3119629" y="3092201"/>
              <a:ext cx="859536" cy="58521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722" name="Group 1721"/>
          <p:cNvGrpSpPr/>
          <p:nvPr/>
        </p:nvGrpSpPr>
        <p:grpSpPr>
          <a:xfrm>
            <a:off x="7046976" y="4419600"/>
            <a:ext cx="877824" cy="603504"/>
            <a:chOff x="3110587" y="3084195"/>
            <a:chExt cx="877824" cy="603504"/>
          </a:xfrm>
        </p:grpSpPr>
        <p:sp>
          <p:nvSpPr>
            <p:cNvPr id="1723" name="Rectangle 1722"/>
            <p:cNvSpPr/>
            <p:nvPr/>
          </p:nvSpPr>
          <p:spPr>
            <a:xfrm>
              <a:off x="3127248" y="3099435"/>
              <a:ext cx="844678" cy="56692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nvGrpSpPr>
            <p:cNvPr id="1724" name="Group 1723"/>
            <p:cNvGrpSpPr/>
            <p:nvPr/>
          </p:nvGrpSpPr>
          <p:grpSpPr>
            <a:xfrm>
              <a:off x="3139440" y="3474720"/>
              <a:ext cx="274320" cy="182880"/>
              <a:chOff x="3330321" y="3388614"/>
              <a:chExt cx="274320" cy="182880"/>
            </a:xfrm>
          </p:grpSpPr>
          <p:grpSp>
            <p:nvGrpSpPr>
              <p:cNvPr id="1832" name="Group 1831"/>
              <p:cNvGrpSpPr/>
              <p:nvPr/>
            </p:nvGrpSpPr>
            <p:grpSpPr>
              <a:xfrm>
                <a:off x="3352800" y="3505201"/>
                <a:ext cx="76200" cy="48768"/>
                <a:chOff x="1233488" y="2803525"/>
                <a:chExt cx="728663" cy="309563"/>
              </a:xfrm>
            </p:grpSpPr>
            <p:sp>
              <p:nvSpPr>
                <p:cNvPr id="18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833" name="Group 1832"/>
              <p:cNvGrpSpPr/>
              <p:nvPr/>
            </p:nvGrpSpPr>
            <p:grpSpPr>
              <a:xfrm>
                <a:off x="3429000" y="3505200"/>
                <a:ext cx="76200" cy="48768"/>
                <a:chOff x="1233488" y="2803525"/>
                <a:chExt cx="728663" cy="309563"/>
              </a:xfrm>
            </p:grpSpPr>
            <p:sp>
              <p:nvSpPr>
                <p:cNvPr id="18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834" name="Group 1833"/>
              <p:cNvGrpSpPr/>
              <p:nvPr/>
            </p:nvGrpSpPr>
            <p:grpSpPr>
              <a:xfrm>
                <a:off x="3429000" y="3406902"/>
                <a:ext cx="76200" cy="48768"/>
                <a:chOff x="1233488" y="2803525"/>
                <a:chExt cx="728663" cy="309563"/>
              </a:xfrm>
            </p:grpSpPr>
            <p:sp>
              <p:nvSpPr>
                <p:cNvPr id="184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4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835" name="Group 1834"/>
              <p:cNvGrpSpPr/>
              <p:nvPr/>
            </p:nvGrpSpPr>
            <p:grpSpPr>
              <a:xfrm>
                <a:off x="3505200" y="3505200"/>
                <a:ext cx="76200" cy="48768"/>
                <a:chOff x="1233488" y="2803525"/>
                <a:chExt cx="728663" cy="309563"/>
              </a:xfrm>
            </p:grpSpPr>
            <p:sp>
              <p:nvSpPr>
                <p:cNvPr id="184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836" name="Group 1835"/>
              <p:cNvGrpSpPr/>
              <p:nvPr/>
            </p:nvGrpSpPr>
            <p:grpSpPr>
              <a:xfrm>
                <a:off x="3390896" y="3456432"/>
                <a:ext cx="76200" cy="48768"/>
                <a:chOff x="1233488" y="2803525"/>
                <a:chExt cx="728663" cy="309563"/>
              </a:xfrm>
            </p:grpSpPr>
            <p:sp>
              <p:nvSpPr>
                <p:cNvPr id="184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4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837" name="Group 1836"/>
              <p:cNvGrpSpPr/>
              <p:nvPr/>
            </p:nvGrpSpPr>
            <p:grpSpPr>
              <a:xfrm>
                <a:off x="3467096" y="3456432"/>
                <a:ext cx="76200" cy="48768"/>
                <a:chOff x="1233488" y="2803525"/>
                <a:chExt cx="728663" cy="309563"/>
              </a:xfrm>
            </p:grpSpPr>
            <p:sp>
              <p:nvSpPr>
                <p:cNvPr id="18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838" name="Rectangle 183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839" name="Rectangle 183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725" name="Group 1724"/>
            <p:cNvGrpSpPr/>
            <p:nvPr/>
          </p:nvGrpSpPr>
          <p:grpSpPr>
            <a:xfrm>
              <a:off x="3414038" y="3474720"/>
              <a:ext cx="274320" cy="182880"/>
              <a:chOff x="3330321" y="3388614"/>
              <a:chExt cx="274320" cy="182880"/>
            </a:xfrm>
          </p:grpSpPr>
          <p:grpSp>
            <p:nvGrpSpPr>
              <p:cNvPr id="1812" name="Group 1811"/>
              <p:cNvGrpSpPr/>
              <p:nvPr/>
            </p:nvGrpSpPr>
            <p:grpSpPr>
              <a:xfrm>
                <a:off x="3352800" y="3505201"/>
                <a:ext cx="76200" cy="48768"/>
                <a:chOff x="1233488" y="2803525"/>
                <a:chExt cx="728663" cy="309563"/>
              </a:xfrm>
            </p:grpSpPr>
            <p:sp>
              <p:nvSpPr>
                <p:cNvPr id="183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3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813" name="Group 1812"/>
              <p:cNvGrpSpPr/>
              <p:nvPr/>
            </p:nvGrpSpPr>
            <p:grpSpPr>
              <a:xfrm>
                <a:off x="3429000" y="3505200"/>
                <a:ext cx="76200" cy="48768"/>
                <a:chOff x="1233488" y="2803525"/>
                <a:chExt cx="728663" cy="309563"/>
              </a:xfrm>
            </p:grpSpPr>
            <p:sp>
              <p:nvSpPr>
                <p:cNvPr id="182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2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814" name="Group 1813"/>
              <p:cNvGrpSpPr/>
              <p:nvPr/>
            </p:nvGrpSpPr>
            <p:grpSpPr>
              <a:xfrm>
                <a:off x="3429000" y="3406902"/>
                <a:ext cx="76200" cy="48768"/>
                <a:chOff x="1233488" y="2803525"/>
                <a:chExt cx="728663" cy="309563"/>
              </a:xfrm>
            </p:grpSpPr>
            <p:sp>
              <p:nvSpPr>
                <p:cNvPr id="182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2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815" name="Group 1814"/>
              <p:cNvGrpSpPr/>
              <p:nvPr/>
            </p:nvGrpSpPr>
            <p:grpSpPr>
              <a:xfrm>
                <a:off x="3505200" y="3505200"/>
                <a:ext cx="76200" cy="48768"/>
                <a:chOff x="1233488" y="2803525"/>
                <a:chExt cx="728663" cy="309563"/>
              </a:xfrm>
            </p:grpSpPr>
            <p:sp>
              <p:nvSpPr>
                <p:cNvPr id="182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2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816" name="Group 1815"/>
              <p:cNvGrpSpPr/>
              <p:nvPr/>
            </p:nvGrpSpPr>
            <p:grpSpPr>
              <a:xfrm>
                <a:off x="3390896" y="3456432"/>
                <a:ext cx="76200" cy="48768"/>
                <a:chOff x="1233488" y="2803525"/>
                <a:chExt cx="728663" cy="309563"/>
              </a:xfrm>
            </p:grpSpPr>
            <p:sp>
              <p:nvSpPr>
                <p:cNvPr id="182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2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817" name="Group 1816"/>
              <p:cNvGrpSpPr/>
              <p:nvPr/>
            </p:nvGrpSpPr>
            <p:grpSpPr>
              <a:xfrm>
                <a:off x="3467096" y="3456432"/>
                <a:ext cx="76200" cy="48768"/>
                <a:chOff x="1233488" y="2803525"/>
                <a:chExt cx="728663" cy="309563"/>
              </a:xfrm>
            </p:grpSpPr>
            <p:sp>
              <p:nvSpPr>
                <p:cNvPr id="18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818" name="Rectangle 181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819" name="Rectangle 181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726" name="Group 1725"/>
            <p:cNvGrpSpPr/>
            <p:nvPr/>
          </p:nvGrpSpPr>
          <p:grpSpPr>
            <a:xfrm>
              <a:off x="3688080" y="3474720"/>
              <a:ext cx="274320" cy="182880"/>
              <a:chOff x="3330321" y="3388614"/>
              <a:chExt cx="274320" cy="182880"/>
            </a:xfrm>
          </p:grpSpPr>
          <p:grpSp>
            <p:nvGrpSpPr>
              <p:cNvPr id="1792" name="Group 1791"/>
              <p:cNvGrpSpPr/>
              <p:nvPr/>
            </p:nvGrpSpPr>
            <p:grpSpPr>
              <a:xfrm>
                <a:off x="3352800" y="3505201"/>
                <a:ext cx="76200" cy="48768"/>
                <a:chOff x="1233488" y="2803525"/>
                <a:chExt cx="728663" cy="309563"/>
              </a:xfrm>
            </p:grpSpPr>
            <p:sp>
              <p:nvSpPr>
                <p:cNvPr id="18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93" name="Group 1792"/>
              <p:cNvGrpSpPr/>
              <p:nvPr/>
            </p:nvGrpSpPr>
            <p:grpSpPr>
              <a:xfrm>
                <a:off x="3429000" y="3505200"/>
                <a:ext cx="76200" cy="48768"/>
                <a:chOff x="1233488" y="2803525"/>
                <a:chExt cx="728663" cy="309563"/>
              </a:xfrm>
            </p:grpSpPr>
            <p:sp>
              <p:nvSpPr>
                <p:cNvPr id="180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0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94" name="Group 1793"/>
              <p:cNvGrpSpPr/>
              <p:nvPr/>
            </p:nvGrpSpPr>
            <p:grpSpPr>
              <a:xfrm>
                <a:off x="3429000" y="3406902"/>
                <a:ext cx="76200" cy="48768"/>
                <a:chOff x="1233488" y="2803525"/>
                <a:chExt cx="728663" cy="309563"/>
              </a:xfrm>
            </p:grpSpPr>
            <p:sp>
              <p:nvSpPr>
                <p:cNvPr id="180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0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95" name="Group 1794"/>
              <p:cNvGrpSpPr/>
              <p:nvPr/>
            </p:nvGrpSpPr>
            <p:grpSpPr>
              <a:xfrm>
                <a:off x="3505200" y="3505200"/>
                <a:ext cx="76200" cy="48768"/>
                <a:chOff x="1233488" y="2803525"/>
                <a:chExt cx="728663" cy="309563"/>
              </a:xfrm>
            </p:grpSpPr>
            <p:sp>
              <p:nvSpPr>
                <p:cNvPr id="180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0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96" name="Group 1795"/>
              <p:cNvGrpSpPr/>
              <p:nvPr/>
            </p:nvGrpSpPr>
            <p:grpSpPr>
              <a:xfrm>
                <a:off x="3390896" y="3456432"/>
                <a:ext cx="76200" cy="48768"/>
                <a:chOff x="1233488" y="2803525"/>
                <a:chExt cx="728663" cy="309563"/>
              </a:xfrm>
            </p:grpSpPr>
            <p:sp>
              <p:nvSpPr>
                <p:cNvPr id="180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0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97" name="Group 1796"/>
              <p:cNvGrpSpPr/>
              <p:nvPr/>
            </p:nvGrpSpPr>
            <p:grpSpPr>
              <a:xfrm>
                <a:off x="3467096" y="3456432"/>
                <a:ext cx="76200" cy="48768"/>
                <a:chOff x="1233488" y="2803525"/>
                <a:chExt cx="728663" cy="309563"/>
              </a:xfrm>
            </p:grpSpPr>
            <p:sp>
              <p:nvSpPr>
                <p:cNvPr id="180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0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798" name="Rectangle 179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799" name="Rectangle 179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727" name="Group 1726"/>
            <p:cNvGrpSpPr/>
            <p:nvPr/>
          </p:nvGrpSpPr>
          <p:grpSpPr>
            <a:xfrm>
              <a:off x="3415943" y="3108960"/>
              <a:ext cx="274320" cy="182880"/>
              <a:chOff x="3330321" y="3388614"/>
              <a:chExt cx="274320" cy="182880"/>
            </a:xfrm>
          </p:grpSpPr>
          <p:grpSp>
            <p:nvGrpSpPr>
              <p:cNvPr id="1772" name="Group 1771"/>
              <p:cNvGrpSpPr/>
              <p:nvPr/>
            </p:nvGrpSpPr>
            <p:grpSpPr>
              <a:xfrm>
                <a:off x="3352800" y="3505201"/>
                <a:ext cx="76200" cy="48768"/>
                <a:chOff x="1233488" y="2803525"/>
                <a:chExt cx="728663" cy="309563"/>
              </a:xfrm>
            </p:grpSpPr>
            <p:sp>
              <p:nvSpPr>
                <p:cNvPr id="179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9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73" name="Group 1772"/>
              <p:cNvGrpSpPr/>
              <p:nvPr/>
            </p:nvGrpSpPr>
            <p:grpSpPr>
              <a:xfrm>
                <a:off x="3429000" y="3505200"/>
                <a:ext cx="76200" cy="48768"/>
                <a:chOff x="1233488" y="2803525"/>
                <a:chExt cx="728663" cy="309563"/>
              </a:xfrm>
            </p:grpSpPr>
            <p:sp>
              <p:nvSpPr>
                <p:cNvPr id="178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8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74" name="Group 1773"/>
              <p:cNvGrpSpPr/>
              <p:nvPr/>
            </p:nvGrpSpPr>
            <p:grpSpPr>
              <a:xfrm>
                <a:off x="3429000" y="3406902"/>
                <a:ext cx="76200" cy="48768"/>
                <a:chOff x="1233488" y="2803525"/>
                <a:chExt cx="728663" cy="309563"/>
              </a:xfrm>
            </p:grpSpPr>
            <p:sp>
              <p:nvSpPr>
                <p:cNvPr id="178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8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75" name="Group 1774"/>
              <p:cNvGrpSpPr/>
              <p:nvPr/>
            </p:nvGrpSpPr>
            <p:grpSpPr>
              <a:xfrm>
                <a:off x="3505200" y="3505200"/>
                <a:ext cx="76200" cy="48768"/>
                <a:chOff x="1233488" y="2803525"/>
                <a:chExt cx="728663" cy="309563"/>
              </a:xfrm>
            </p:grpSpPr>
            <p:sp>
              <p:nvSpPr>
                <p:cNvPr id="178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8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76" name="Group 1775"/>
              <p:cNvGrpSpPr/>
              <p:nvPr/>
            </p:nvGrpSpPr>
            <p:grpSpPr>
              <a:xfrm>
                <a:off x="3390896" y="3456432"/>
                <a:ext cx="76200" cy="48768"/>
                <a:chOff x="1233488" y="2803525"/>
                <a:chExt cx="728663" cy="309563"/>
              </a:xfrm>
            </p:grpSpPr>
            <p:sp>
              <p:nvSpPr>
                <p:cNvPr id="178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8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77" name="Group 1776"/>
              <p:cNvGrpSpPr/>
              <p:nvPr/>
            </p:nvGrpSpPr>
            <p:grpSpPr>
              <a:xfrm>
                <a:off x="3467096" y="3456432"/>
                <a:ext cx="76200" cy="48768"/>
                <a:chOff x="1233488" y="2803525"/>
                <a:chExt cx="728663" cy="309563"/>
              </a:xfrm>
            </p:grpSpPr>
            <p:sp>
              <p:nvSpPr>
                <p:cNvPr id="178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8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778" name="Rectangle 177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779" name="Rectangle 177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728" name="Group 1727"/>
            <p:cNvGrpSpPr/>
            <p:nvPr/>
          </p:nvGrpSpPr>
          <p:grpSpPr>
            <a:xfrm>
              <a:off x="3274695" y="3291840"/>
              <a:ext cx="274320" cy="182880"/>
              <a:chOff x="3330321" y="3388614"/>
              <a:chExt cx="274320" cy="182880"/>
            </a:xfrm>
          </p:grpSpPr>
          <p:grpSp>
            <p:nvGrpSpPr>
              <p:cNvPr id="1752" name="Group 1751"/>
              <p:cNvGrpSpPr/>
              <p:nvPr/>
            </p:nvGrpSpPr>
            <p:grpSpPr>
              <a:xfrm>
                <a:off x="3352800" y="3505201"/>
                <a:ext cx="76200" cy="48768"/>
                <a:chOff x="1233488" y="2803525"/>
                <a:chExt cx="728663" cy="309563"/>
              </a:xfrm>
            </p:grpSpPr>
            <p:sp>
              <p:nvSpPr>
                <p:cNvPr id="17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53" name="Group 1752"/>
              <p:cNvGrpSpPr/>
              <p:nvPr/>
            </p:nvGrpSpPr>
            <p:grpSpPr>
              <a:xfrm>
                <a:off x="3429000" y="3505200"/>
                <a:ext cx="76200" cy="48768"/>
                <a:chOff x="1233488" y="2803525"/>
                <a:chExt cx="728663" cy="309563"/>
              </a:xfrm>
            </p:grpSpPr>
            <p:sp>
              <p:nvSpPr>
                <p:cNvPr id="176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6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54" name="Group 1753"/>
              <p:cNvGrpSpPr/>
              <p:nvPr/>
            </p:nvGrpSpPr>
            <p:grpSpPr>
              <a:xfrm>
                <a:off x="3429000" y="3406902"/>
                <a:ext cx="76200" cy="48768"/>
                <a:chOff x="1233488" y="2803525"/>
                <a:chExt cx="728663" cy="309563"/>
              </a:xfrm>
            </p:grpSpPr>
            <p:sp>
              <p:nvSpPr>
                <p:cNvPr id="176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6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55" name="Group 1754"/>
              <p:cNvGrpSpPr/>
              <p:nvPr/>
            </p:nvGrpSpPr>
            <p:grpSpPr>
              <a:xfrm>
                <a:off x="3505200" y="3505200"/>
                <a:ext cx="76200" cy="48768"/>
                <a:chOff x="1233488" y="2803525"/>
                <a:chExt cx="728663" cy="309563"/>
              </a:xfrm>
            </p:grpSpPr>
            <p:sp>
              <p:nvSpPr>
                <p:cNvPr id="176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6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56" name="Group 1755"/>
              <p:cNvGrpSpPr/>
              <p:nvPr/>
            </p:nvGrpSpPr>
            <p:grpSpPr>
              <a:xfrm>
                <a:off x="3390896" y="3456432"/>
                <a:ext cx="76200" cy="48768"/>
                <a:chOff x="1233488" y="2803525"/>
                <a:chExt cx="728663" cy="309563"/>
              </a:xfrm>
            </p:grpSpPr>
            <p:sp>
              <p:nvSpPr>
                <p:cNvPr id="176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6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57" name="Group 1756"/>
              <p:cNvGrpSpPr/>
              <p:nvPr/>
            </p:nvGrpSpPr>
            <p:grpSpPr>
              <a:xfrm>
                <a:off x="3467096" y="3456432"/>
                <a:ext cx="76200" cy="48768"/>
                <a:chOff x="1233488" y="2803525"/>
                <a:chExt cx="728663" cy="309563"/>
              </a:xfrm>
            </p:grpSpPr>
            <p:sp>
              <p:nvSpPr>
                <p:cNvPr id="17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758" name="Rectangle 175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759" name="Rectangle 175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729" name="Group 1728"/>
            <p:cNvGrpSpPr/>
            <p:nvPr/>
          </p:nvGrpSpPr>
          <p:grpSpPr>
            <a:xfrm>
              <a:off x="3548737" y="3291840"/>
              <a:ext cx="274320" cy="182880"/>
              <a:chOff x="3330321" y="3388614"/>
              <a:chExt cx="274320" cy="182880"/>
            </a:xfrm>
          </p:grpSpPr>
          <p:grpSp>
            <p:nvGrpSpPr>
              <p:cNvPr id="1732" name="Group 1731"/>
              <p:cNvGrpSpPr/>
              <p:nvPr/>
            </p:nvGrpSpPr>
            <p:grpSpPr>
              <a:xfrm>
                <a:off x="3352800" y="3505201"/>
                <a:ext cx="76200" cy="48768"/>
                <a:chOff x="1233488" y="2803525"/>
                <a:chExt cx="728663" cy="309563"/>
              </a:xfrm>
            </p:grpSpPr>
            <p:sp>
              <p:nvSpPr>
                <p:cNvPr id="17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33" name="Group 1732"/>
              <p:cNvGrpSpPr/>
              <p:nvPr/>
            </p:nvGrpSpPr>
            <p:grpSpPr>
              <a:xfrm>
                <a:off x="3429000" y="3505200"/>
                <a:ext cx="76200" cy="48768"/>
                <a:chOff x="1233488" y="2803525"/>
                <a:chExt cx="728663" cy="309563"/>
              </a:xfrm>
            </p:grpSpPr>
            <p:sp>
              <p:nvSpPr>
                <p:cNvPr id="17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34" name="Group 1733"/>
              <p:cNvGrpSpPr/>
              <p:nvPr/>
            </p:nvGrpSpPr>
            <p:grpSpPr>
              <a:xfrm>
                <a:off x="3429000" y="3406902"/>
                <a:ext cx="76200" cy="48768"/>
                <a:chOff x="1233488" y="2803525"/>
                <a:chExt cx="728663" cy="309563"/>
              </a:xfrm>
            </p:grpSpPr>
            <p:sp>
              <p:nvSpPr>
                <p:cNvPr id="174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4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35" name="Group 1734"/>
              <p:cNvGrpSpPr/>
              <p:nvPr/>
            </p:nvGrpSpPr>
            <p:grpSpPr>
              <a:xfrm>
                <a:off x="3505200" y="3505200"/>
                <a:ext cx="76200" cy="48768"/>
                <a:chOff x="1233488" y="2803525"/>
                <a:chExt cx="728663" cy="309563"/>
              </a:xfrm>
            </p:grpSpPr>
            <p:sp>
              <p:nvSpPr>
                <p:cNvPr id="174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36" name="Group 1735"/>
              <p:cNvGrpSpPr/>
              <p:nvPr/>
            </p:nvGrpSpPr>
            <p:grpSpPr>
              <a:xfrm>
                <a:off x="3390896" y="3456432"/>
                <a:ext cx="76200" cy="48768"/>
                <a:chOff x="1233488" y="2803525"/>
                <a:chExt cx="728663" cy="309563"/>
              </a:xfrm>
            </p:grpSpPr>
            <p:sp>
              <p:nvSpPr>
                <p:cNvPr id="174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4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37" name="Group 1736"/>
              <p:cNvGrpSpPr/>
              <p:nvPr/>
            </p:nvGrpSpPr>
            <p:grpSpPr>
              <a:xfrm>
                <a:off x="3467096" y="3456432"/>
                <a:ext cx="76200" cy="48768"/>
                <a:chOff x="1233488" y="2803525"/>
                <a:chExt cx="728663" cy="309563"/>
              </a:xfrm>
            </p:grpSpPr>
            <p:sp>
              <p:nvSpPr>
                <p:cNvPr id="17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738" name="Rectangle 173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739" name="Rectangle 173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sp>
          <p:nvSpPr>
            <p:cNvPr id="1730" name="Rectangle 1729"/>
            <p:cNvSpPr/>
            <p:nvPr/>
          </p:nvSpPr>
          <p:spPr>
            <a:xfrm>
              <a:off x="3110587" y="3084195"/>
              <a:ext cx="877824" cy="60350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731" name="Rectangle 1730"/>
            <p:cNvSpPr/>
            <p:nvPr/>
          </p:nvSpPr>
          <p:spPr>
            <a:xfrm>
              <a:off x="3119629" y="3092201"/>
              <a:ext cx="859536" cy="58521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982" name="Group 1981"/>
          <p:cNvGrpSpPr/>
          <p:nvPr/>
        </p:nvGrpSpPr>
        <p:grpSpPr>
          <a:xfrm>
            <a:off x="6514232" y="3505200"/>
            <a:ext cx="877824" cy="603504"/>
            <a:chOff x="3110587" y="3084195"/>
            <a:chExt cx="877824" cy="603504"/>
          </a:xfrm>
        </p:grpSpPr>
        <p:sp>
          <p:nvSpPr>
            <p:cNvPr id="1983" name="Rectangle 1982"/>
            <p:cNvSpPr/>
            <p:nvPr/>
          </p:nvSpPr>
          <p:spPr>
            <a:xfrm>
              <a:off x="3127248" y="3099435"/>
              <a:ext cx="844678" cy="56692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84" name="Group 1983"/>
            <p:cNvGrpSpPr/>
            <p:nvPr/>
          </p:nvGrpSpPr>
          <p:grpSpPr>
            <a:xfrm>
              <a:off x="3139440" y="3474720"/>
              <a:ext cx="274320" cy="182880"/>
              <a:chOff x="3330321" y="3388614"/>
              <a:chExt cx="274320" cy="182880"/>
            </a:xfrm>
          </p:grpSpPr>
          <p:grpSp>
            <p:nvGrpSpPr>
              <p:cNvPr id="2092" name="Group 2091"/>
              <p:cNvGrpSpPr/>
              <p:nvPr/>
            </p:nvGrpSpPr>
            <p:grpSpPr>
              <a:xfrm>
                <a:off x="3352800" y="3505201"/>
                <a:ext cx="76200" cy="48768"/>
                <a:chOff x="1233488" y="2803525"/>
                <a:chExt cx="728663" cy="309563"/>
              </a:xfrm>
            </p:grpSpPr>
            <p:sp>
              <p:nvSpPr>
                <p:cNvPr id="21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93" name="Group 2092"/>
              <p:cNvGrpSpPr/>
              <p:nvPr/>
            </p:nvGrpSpPr>
            <p:grpSpPr>
              <a:xfrm>
                <a:off x="3429000" y="3505200"/>
                <a:ext cx="76200" cy="48768"/>
                <a:chOff x="1233488" y="2803525"/>
                <a:chExt cx="728663" cy="309563"/>
              </a:xfrm>
            </p:grpSpPr>
            <p:sp>
              <p:nvSpPr>
                <p:cNvPr id="210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0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94" name="Group 2093"/>
              <p:cNvGrpSpPr/>
              <p:nvPr/>
            </p:nvGrpSpPr>
            <p:grpSpPr>
              <a:xfrm>
                <a:off x="3429000" y="3406902"/>
                <a:ext cx="76200" cy="48768"/>
                <a:chOff x="1233488" y="2803525"/>
                <a:chExt cx="728663" cy="309563"/>
              </a:xfrm>
            </p:grpSpPr>
            <p:sp>
              <p:nvSpPr>
                <p:cNvPr id="210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0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95" name="Group 2094"/>
              <p:cNvGrpSpPr/>
              <p:nvPr/>
            </p:nvGrpSpPr>
            <p:grpSpPr>
              <a:xfrm>
                <a:off x="3505200" y="3505200"/>
                <a:ext cx="76200" cy="48768"/>
                <a:chOff x="1233488" y="2803525"/>
                <a:chExt cx="728663" cy="309563"/>
              </a:xfrm>
            </p:grpSpPr>
            <p:sp>
              <p:nvSpPr>
                <p:cNvPr id="210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0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96" name="Group 2095"/>
              <p:cNvGrpSpPr/>
              <p:nvPr/>
            </p:nvGrpSpPr>
            <p:grpSpPr>
              <a:xfrm>
                <a:off x="3390896" y="3456432"/>
                <a:ext cx="76200" cy="48768"/>
                <a:chOff x="1233488" y="2803525"/>
                <a:chExt cx="728663" cy="309563"/>
              </a:xfrm>
            </p:grpSpPr>
            <p:sp>
              <p:nvSpPr>
                <p:cNvPr id="210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0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97" name="Group 2096"/>
              <p:cNvGrpSpPr/>
              <p:nvPr/>
            </p:nvGrpSpPr>
            <p:grpSpPr>
              <a:xfrm>
                <a:off x="3467096" y="3456432"/>
                <a:ext cx="76200" cy="48768"/>
                <a:chOff x="1233488" y="2803525"/>
                <a:chExt cx="728663" cy="309563"/>
              </a:xfrm>
            </p:grpSpPr>
            <p:sp>
              <p:nvSpPr>
                <p:cNvPr id="210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0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098" name="Rectangle 209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99" name="Rectangle 209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85" name="Group 1984"/>
            <p:cNvGrpSpPr/>
            <p:nvPr/>
          </p:nvGrpSpPr>
          <p:grpSpPr>
            <a:xfrm>
              <a:off x="3414038" y="3474720"/>
              <a:ext cx="274320" cy="182880"/>
              <a:chOff x="3330321" y="3388614"/>
              <a:chExt cx="274320" cy="182880"/>
            </a:xfrm>
          </p:grpSpPr>
          <p:grpSp>
            <p:nvGrpSpPr>
              <p:cNvPr id="2072" name="Group 2071"/>
              <p:cNvGrpSpPr/>
              <p:nvPr/>
            </p:nvGrpSpPr>
            <p:grpSpPr>
              <a:xfrm>
                <a:off x="3352800" y="3505201"/>
                <a:ext cx="76200" cy="48768"/>
                <a:chOff x="1233488" y="2803525"/>
                <a:chExt cx="728663" cy="309563"/>
              </a:xfrm>
            </p:grpSpPr>
            <p:sp>
              <p:nvSpPr>
                <p:cNvPr id="209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9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73" name="Group 2072"/>
              <p:cNvGrpSpPr/>
              <p:nvPr/>
            </p:nvGrpSpPr>
            <p:grpSpPr>
              <a:xfrm>
                <a:off x="3429000" y="3505200"/>
                <a:ext cx="76200" cy="48768"/>
                <a:chOff x="1233488" y="2803525"/>
                <a:chExt cx="728663" cy="309563"/>
              </a:xfrm>
            </p:grpSpPr>
            <p:sp>
              <p:nvSpPr>
                <p:cNvPr id="208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8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74" name="Group 2073"/>
              <p:cNvGrpSpPr/>
              <p:nvPr/>
            </p:nvGrpSpPr>
            <p:grpSpPr>
              <a:xfrm>
                <a:off x="3429000" y="3406902"/>
                <a:ext cx="76200" cy="48768"/>
                <a:chOff x="1233488" y="2803525"/>
                <a:chExt cx="728663" cy="309563"/>
              </a:xfrm>
            </p:grpSpPr>
            <p:sp>
              <p:nvSpPr>
                <p:cNvPr id="208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8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75" name="Group 2074"/>
              <p:cNvGrpSpPr/>
              <p:nvPr/>
            </p:nvGrpSpPr>
            <p:grpSpPr>
              <a:xfrm>
                <a:off x="3505200" y="3505200"/>
                <a:ext cx="76200" cy="48768"/>
                <a:chOff x="1233488" y="2803525"/>
                <a:chExt cx="728663" cy="309563"/>
              </a:xfrm>
            </p:grpSpPr>
            <p:sp>
              <p:nvSpPr>
                <p:cNvPr id="208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8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76" name="Group 2075"/>
              <p:cNvGrpSpPr/>
              <p:nvPr/>
            </p:nvGrpSpPr>
            <p:grpSpPr>
              <a:xfrm>
                <a:off x="3390896" y="3456432"/>
                <a:ext cx="76200" cy="48768"/>
                <a:chOff x="1233488" y="2803525"/>
                <a:chExt cx="728663" cy="309563"/>
              </a:xfrm>
            </p:grpSpPr>
            <p:sp>
              <p:nvSpPr>
                <p:cNvPr id="208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8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77" name="Group 2076"/>
              <p:cNvGrpSpPr/>
              <p:nvPr/>
            </p:nvGrpSpPr>
            <p:grpSpPr>
              <a:xfrm>
                <a:off x="3467096" y="3456432"/>
                <a:ext cx="76200" cy="48768"/>
                <a:chOff x="1233488" y="2803525"/>
                <a:chExt cx="728663" cy="309563"/>
              </a:xfrm>
            </p:grpSpPr>
            <p:sp>
              <p:nvSpPr>
                <p:cNvPr id="208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8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078" name="Rectangle 207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79" name="Rectangle 207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86" name="Group 1985"/>
            <p:cNvGrpSpPr/>
            <p:nvPr/>
          </p:nvGrpSpPr>
          <p:grpSpPr>
            <a:xfrm>
              <a:off x="3688080" y="3474720"/>
              <a:ext cx="274320" cy="182880"/>
              <a:chOff x="3330321" y="3388614"/>
              <a:chExt cx="274320" cy="182880"/>
            </a:xfrm>
          </p:grpSpPr>
          <p:grpSp>
            <p:nvGrpSpPr>
              <p:cNvPr id="2052" name="Group 2051"/>
              <p:cNvGrpSpPr/>
              <p:nvPr/>
            </p:nvGrpSpPr>
            <p:grpSpPr>
              <a:xfrm>
                <a:off x="3352800" y="3505201"/>
                <a:ext cx="76200" cy="48768"/>
                <a:chOff x="1233488" y="2803525"/>
                <a:chExt cx="728663" cy="309563"/>
              </a:xfrm>
            </p:grpSpPr>
            <p:sp>
              <p:nvSpPr>
                <p:cNvPr id="20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53" name="Group 2052"/>
              <p:cNvGrpSpPr/>
              <p:nvPr/>
            </p:nvGrpSpPr>
            <p:grpSpPr>
              <a:xfrm>
                <a:off x="3429000" y="3505200"/>
                <a:ext cx="76200" cy="48768"/>
                <a:chOff x="1233488" y="2803525"/>
                <a:chExt cx="728663" cy="309563"/>
              </a:xfrm>
            </p:grpSpPr>
            <p:sp>
              <p:nvSpPr>
                <p:cNvPr id="206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6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54" name="Group 2053"/>
              <p:cNvGrpSpPr/>
              <p:nvPr/>
            </p:nvGrpSpPr>
            <p:grpSpPr>
              <a:xfrm>
                <a:off x="3429000" y="3406902"/>
                <a:ext cx="76200" cy="48768"/>
                <a:chOff x="1233488" y="2803525"/>
                <a:chExt cx="728663" cy="309563"/>
              </a:xfrm>
            </p:grpSpPr>
            <p:sp>
              <p:nvSpPr>
                <p:cNvPr id="206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6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55" name="Group 2054"/>
              <p:cNvGrpSpPr/>
              <p:nvPr/>
            </p:nvGrpSpPr>
            <p:grpSpPr>
              <a:xfrm>
                <a:off x="3505200" y="3505200"/>
                <a:ext cx="76200" cy="48768"/>
                <a:chOff x="1233488" y="2803525"/>
                <a:chExt cx="728663" cy="309563"/>
              </a:xfrm>
            </p:grpSpPr>
            <p:sp>
              <p:nvSpPr>
                <p:cNvPr id="206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6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56" name="Group 2055"/>
              <p:cNvGrpSpPr/>
              <p:nvPr/>
            </p:nvGrpSpPr>
            <p:grpSpPr>
              <a:xfrm>
                <a:off x="3390896" y="3456432"/>
                <a:ext cx="76200" cy="48768"/>
                <a:chOff x="1233488" y="2803525"/>
                <a:chExt cx="728663" cy="309563"/>
              </a:xfrm>
            </p:grpSpPr>
            <p:sp>
              <p:nvSpPr>
                <p:cNvPr id="206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6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57" name="Group 2056"/>
              <p:cNvGrpSpPr/>
              <p:nvPr/>
            </p:nvGrpSpPr>
            <p:grpSpPr>
              <a:xfrm>
                <a:off x="3467096" y="3456432"/>
                <a:ext cx="76200" cy="48768"/>
                <a:chOff x="1233488" y="2803525"/>
                <a:chExt cx="728663" cy="309563"/>
              </a:xfrm>
            </p:grpSpPr>
            <p:sp>
              <p:nvSpPr>
                <p:cNvPr id="20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058" name="Rectangle 205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59" name="Rectangle 205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87" name="Group 1986"/>
            <p:cNvGrpSpPr/>
            <p:nvPr/>
          </p:nvGrpSpPr>
          <p:grpSpPr>
            <a:xfrm>
              <a:off x="3415943" y="3108960"/>
              <a:ext cx="274320" cy="182880"/>
              <a:chOff x="3330321" y="3388614"/>
              <a:chExt cx="274320" cy="182880"/>
            </a:xfrm>
          </p:grpSpPr>
          <p:grpSp>
            <p:nvGrpSpPr>
              <p:cNvPr id="2032" name="Group 2031"/>
              <p:cNvGrpSpPr/>
              <p:nvPr/>
            </p:nvGrpSpPr>
            <p:grpSpPr>
              <a:xfrm>
                <a:off x="3352800" y="3505201"/>
                <a:ext cx="76200" cy="48768"/>
                <a:chOff x="1233488" y="2803525"/>
                <a:chExt cx="728663" cy="309563"/>
              </a:xfrm>
            </p:grpSpPr>
            <p:sp>
              <p:nvSpPr>
                <p:cNvPr id="20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33" name="Group 2032"/>
              <p:cNvGrpSpPr/>
              <p:nvPr/>
            </p:nvGrpSpPr>
            <p:grpSpPr>
              <a:xfrm>
                <a:off x="3429000" y="3505200"/>
                <a:ext cx="76200" cy="48768"/>
                <a:chOff x="1233488" y="2803525"/>
                <a:chExt cx="728663" cy="309563"/>
              </a:xfrm>
            </p:grpSpPr>
            <p:sp>
              <p:nvSpPr>
                <p:cNvPr id="20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34" name="Group 2033"/>
              <p:cNvGrpSpPr/>
              <p:nvPr/>
            </p:nvGrpSpPr>
            <p:grpSpPr>
              <a:xfrm>
                <a:off x="3429000" y="3406902"/>
                <a:ext cx="76200" cy="48768"/>
                <a:chOff x="1233488" y="2803525"/>
                <a:chExt cx="728663" cy="309563"/>
              </a:xfrm>
            </p:grpSpPr>
            <p:sp>
              <p:nvSpPr>
                <p:cNvPr id="204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4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35" name="Group 2034"/>
              <p:cNvGrpSpPr/>
              <p:nvPr/>
            </p:nvGrpSpPr>
            <p:grpSpPr>
              <a:xfrm>
                <a:off x="3505200" y="3505200"/>
                <a:ext cx="76200" cy="48768"/>
                <a:chOff x="1233488" y="2803525"/>
                <a:chExt cx="728663" cy="309563"/>
              </a:xfrm>
            </p:grpSpPr>
            <p:sp>
              <p:nvSpPr>
                <p:cNvPr id="204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36" name="Group 2035"/>
              <p:cNvGrpSpPr/>
              <p:nvPr/>
            </p:nvGrpSpPr>
            <p:grpSpPr>
              <a:xfrm>
                <a:off x="3390896" y="3456432"/>
                <a:ext cx="76200" cy="48768"/>
                <a:chOff x="1233488" y="2803525"/>
                <a:chExt cx="728663" cy="309563"/>
              </a:xfrm>
            </p:grpSpPr>
            <p:sp>
              <p:nvSpPr>
                <p:cNvPr id="204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4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37" name="Group 2036"/>
              <p:cNvGrpSpPr/>
              <p:nvPr/>
            </p:nvGrpSpPr>
            <p:grpSpPr>
              <a:xfrm>
                <a:off x="3467096" y="3456432"/>
                <a:ext cx="76200" cy="48768"/>
                <a:chOff x="1233488" y="2803525"/>
                <a:chExt cx="728663" cy="309563"/>
              </a:xfrm>
            </p:grpSpPr>
            <p:sp>
              <p:nvSpPr>
                <p:cNvPr id="20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038" name="Rectangle 203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39" name="Rectangle 203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88" name="Group 1987"/>
            <p:cNvGrpSpPr/>
            <p:nvPr/>
          </p:nvGrpSpPr>
          <p:grpSpPr>
            <a:xfrm>
              <a:off x="3274695" y="3291840"/>
              <a:ext cx="274320" cy="182880"/>
              <a:chOff x="3330321" y="3388614"/>
              <a:chExt cx="274320" cy="182880"/>
            </a:xfrm>
          </p:grpSpPr>
          <p:grpSp>
            <p:nvGrpSpPr>
              <p:cNvPr id="2012" name="Group 2011"/>
              <p:cNvGrpSpPr/>
              <p:nvPr/>
            </p:nvGrpSpPr>
            <p:grpSpPr>
              <a:xfrm>
                <a:off x="3352800" y="3505201"/>
                <a:ext cx="76200" cy="48768"/>
                <a:chOff x="1233488" y="2803525"/>
                <a:chExt cx="728663" cy="309563"/>
              </a:xfrm>
            </p:grpSpPr>
            <p:sp>
              <p:nvSpPr>
                <p:cNvPr id="203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3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13" name="Group 2012"/>
              <p:cNvGrpSpPr/>
              <p:nvPr/>
            </p:nvGrpSpPr>
            <p:grpSpPr>
              <a:xfrm>
                <a:off x="3429000" y="3505200"/>
                <a:ext cx="76200" cy="48768"/>
                <a:chOff x="1233488" y="2803525"/>
                <a:chExt cx="728663" cy="309563"/>
              </a:xfrm>
            </p:grpSpPr>
            <p:sp>
              <p:nvSpPr>
                <p:cNvPr id="202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2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14" name="Group 2013"/>
              <p:cNvGrpSpPr/>
              <p:nvPr/>
            </p:nvGrpSpPr>
            <p:grpSpPr>
              <a:xfrm>
                <a:off x="3429000" y="3406902"/>
                <a:ext cx="76200" cy="48768"/>
                <a:chOff x="1233488" y="2803525"/>
                <a:chExt cx="728663" cy="309563"/>
              </a:xfrm>
            </p:grpSpPr>
            <p:sp>
              <p:nvSpPr>
                <p:cNvPr id="202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2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15" name="Group 2014"/>
              <p:cNvGrpSpPr/>
              <p:nvPr/>
            </p:nvGrpSpPr>
            <p:grpSpPr>
              <a:xfrm>
                <a:off x="3505200" y="3505200"/>
                <a:ext cx="76200" cy="48768"/>
                <a:chOff x="1233488" y="2803525"/>
                <a:chExt cx="728663" cy="309563"/>
              </a:xfrm>
            </p:grpSpPr>
            <p:sp>
              <p:nvSpPr>
                <p:cNvPr id="202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2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16" name="Group 2015"/>
              <p:cNvGrpSpPr/>
              <p:nvPr/>
            </p:nvGrpSpPr>
            <p:grpSpPr>
              <a:xfrm>
                <a:off x="3390896" y="3456432"/>
                <a:ext cx="76200" cy="48768"/>
                <a:chOff x="1233488" y="2803525"/>
                <a:chExt cx="728663" cy="309563"/>
              </a:xfrm>
            </p:grpSpPr>
            <p:sp>
              <p:nvSpPr>
                <p:cNvPr id="202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2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17" name="Group 2016"/>
              <p:cNvGrpSpPr/>
              <p:nvPr/>
            </p:nvGrpSpPr>
            <p:grpSpPr>
              <a:xfrm>
                <a:off x="3467096" y="3456432"/>
                <a:ext cx="76200" cy="48768"/>
                <a:chOff x="1233488" y="2803525"/>
                <a:chExt cx="728663" cy="309563"/>
              </a:xfrm>
            </p:grpSpPr>
            <p:sp>
              <p:nvSpPr>
                <p:cNvPr id="20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018" name="Rectangle 201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19" name="Rectangle 201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89" name="Group 1988"/>
            <p:cNvGrpSpPr/>
            <p:nvPr/>
          </p:nvGrpSpPr>
          <p:grpSpPr>
            <a:xfrm>
              <a:off x="3548737" y="3291840"/>
              <a:ext cx="274320" cy="182880"/>
              <a:chOff x="3330321" y="3388614"/>
              <a:chExt cx="274320" cy="182880"/>
            </a:xfrm>
          </p:grpSpPr>
          <p:grpSp>
            <p:nvGrpSpPr>
              <p:cNvPr id="1992" name="Group 1991"/>
              <p:cNvGrpSpPr/>
              <p:nvPr/>
            </p:nvGrpSpPr>
            <p:grpSpPr>
              <a:xfrm>
                <a:off x="3352800" y="3505201"/>
                <a:ext cx="76200" cy="48768"/>
                <a:chOff x="1233488" y="2803525"/>
                <a:chExt cx="728663" cy="309563"/>
              </a:xfrm>
            </p:grpSpPr>
            <p:sp>
              <p:nvSpPr>
                <p:cNvPr id="20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93" name="Group 1992"/>
              <p:cNvGrpSpPr/>
              <p:nvPr/>
            </p:nvGrpSpPr>
            <p:grpSpPr>
              <a:xfrm>
                <a:off x="3429000" y="3505200"/>
                <a:ext cx="76200" cy="48768"/>
                <a:chOff x="1233488" y="2803525"/>
                <a:chExt cx="728663" cy="309563"/>
              </a:xfrm>
            </p:grpSpPr>
            <p:sp>
              <p:nvSpPr>
                <p:cNvPr id="200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0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94" name="Group 1993"/>
              <p:cNvGrpSpPr/>
              <p:nvPr/>
            </p:nvGrpSpPr>
            <p:grpSpPr>
              <a:xfrm>
                <a:off x="3429000" y="3406902"/>
                <a:ext cx="76200" cy="48768"/>
                <a:chOff x="1233488" y="2803525"/>
                <a:chExt cx="728663" cy="309563"/>
              </a:xfrm>
            </p:grpSpPr>
            <p:sp>
              <p:nvSpPr>
                <p:cNvPr id="200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0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95" name="Group 1994"/>
              <p:cNvGrpSpPr/>
              <p:nvPr/>
            </p:nvGrpSpPr>
            <p:grpSpPr>
              <a:xfrm>
                <a:off x="3505200" y="3505200"/>
                <a:ext cx="76200" cy="48768"/>
                <a:chOff x="1233488" y="2803525"/>
                <a:chExt cx="728663" cy="309563"/>
              </a:xfrm>
            </p:grpSpPr>
            <p:sp>
              <p:nvSpPr>
                <p:cNvPr id="200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0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96" name="Group 1995"/>
              <p:cNvGrpSpPr/>
              <p:nvPr/>
            </p:nvGrpSpPr>
            <p:grpSpPr>
              <a:xfrm>
                <a:off x="3390896" y="3456432"/>
                <a:ext cx="76200" cy="48768"/>
                <a:chOff x="1233488" y="2803525"/>
                <a:chExt cx="728663" cy="309563"/>
              </a:xfrm>
            </p:grpSpPr>
            <p:sp>
              <p:nvSpPr>
                <p:cNvPr id="200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0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97" name="Group 1996"/>
              <p:cNvGrpSpPr/>
              <p:nvPr/>
            </p:nvGrpSpPr>
            <p:grpSpPr>
              <a:xfrm>
                <a:off x="3467096" y="3456432"/>
                <a:ext cx="76200" cy="48768"/>
                <a:chOff x="1233488" y="2803525"/>
                <a:chExt cx="728663" cy="309563"/>
              </a:xfrm>
            </p:grpSpPr>
            <p:sp>
              <p:nvSpPr>
                <p:cNvPr id="200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0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998" name="Rectangle 199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99" name="Rectangle 199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990" name="Rectangle 1989"/>
            <p:cNvSpPr/>
            <p:nvPr/>
          </p:nvSpPr>
          <p:spPr>
            <a:xfrm>
              <a:off x="3110587" y="3084195"/>
              <a:ext cx="877824" cy="60350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91" name="Rectangle 1990"/>
            <p:cNvSpPr/>
            <p:nvPr/>
          </p:nvSpPr>
          <p:spPr>
            <a:xfrm>
              <a:off x="3119629" y="3092201"/>
              <a:ext cx="859536" cy="58521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15" name="Straight Arrow Connector 14"/>
          <p:cNvCxnSpPr>
            <a:stCxn id="21" idx="2"/>
            <a:endCxn id="3" idx="0"/>
          </p:cNvCxnSpPr>
          <p:nvPr/>
        </p:nvCxnSpPr>
        <p:spPr>
          <a:xfrm>
            <a:off x="3962400" y="1981200"/>
            <a:ext cx="45943" cy="3361563"/>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515" name="TextBox 21514"/>
          <p:cNvSpPr txBox="1"/>
          <p:nvPr/>
        </p:nvSpPr>
        <p:spPr>
          <a:xfrm>
            <a:off x="193959" y="6019800"/>
            <a:ext cx="1437107" cy="369332"/>
          </a:xfrm>
          <a:prstGeom prst="rect">
            <a:avLst/>
          </a:prstGeom>
          <a:noFill/>
        </p:spPr>
        <p:txBody>
          <a:bodyPr wrap="square" rtlCol="0">
            <a:spAutoFit/>
          </a:bodyPr>
          <a:lstStyle/>
          <a:p>
            <a:pPr algn="ctr"/>
            <a:r>
              <a:rPr lang="en-US" dirty="0" smtClean="0"/>
              <a:t>Component</a:t>
            </a:r>
            <a:endParaRPr lang="en-US" dirty="0"/>
          </a:p>
        </p:txBody>
      </p:sp>
      <p:sp>
        <p:nvSpPr>
          <p:cNvPr id="2254" name="TextBox 2253"/>
          <p:cNvSpPr txBox="1"/>
          <p:nvPr/>
        </p:nvSpPr>
        <p:spPr>
          <a:xfrm>
            <a:off x="1717962" y="6019800"/>
            <a:ext cx="1080082" cy="369332"/>
          </a:xfrm>
          <a:prstGeom prst="rect">
            <a:avLst/>
          </a:prstGeom>
          <a:noFill/>
        </p:spPr>
        <p:txBody>
          <a:bodyPr wrap="square" rtlCol="0">
            <a:spAutoFit/>
          </a:bodyPr>
          <a:lstStyle/>
          <a:p>
            <a:pPr algn="ctr"/>
            <a:r>
              <a:rPr lang="en-US" dirty="0" smtClean="0"/>
              <a:t>Package</a:t>
            </a:r>
            <a:endParaRPr lang="en-US" dirty="0"/>
          </a:p>
        </p:txBody>
      </p:sp>
      <p:sp>
        <p:nvSpPr>
          <p:cNvPr id="2255" name="TextBox 2254"/>
          <p:cNvSpPr txBox="1"/>
          <p:nvPr/>
        </p:nvSpPr>
        <p:spPr>
          <a:xfrm>
            <a:off x="3093487" y="6019800"/>
            <a:ext cx="1859513" cy="369332"/>
          </a:xfrm>
          <a:prstGeom prst="rect">
            <a:avLst/>
          </a:prstGeom>
          <a:noFill/>
        </p:spPr>
        <p:txBody>
          <a:bodyPr wrap="square" rtlCol="0">
            <a:spAutoFit/>
          </a:bodyPr>
          <a:lstStyle/>
          <a:p>
            <a:pPr algn="ctr"/>
            <a:r>
              <a:rPr lang="en-US" dirty="0" smtClean="0"/>
              <a:t>Package Group</a:t>
            </a:r>
            <a:endParaRPr lang="en-US" dirty="0"/>
          </a:p>
        </p:txBody>
      </p:sp>
      <p:sp>
        <p:nvSpPr>
          <p:cNvPr id="2256" name="TextBox 2255"/>
          <p:cNvSpPr txBox="1"/>
          <p:nvPr/>
        </p:nvSpPr>
        <p:spPr>
          <a:xfrm>
            <a:off x="5556250" y="6019800"/>
            <a:ext cx="2818829" cy="369332"/>
          </a:xfrm>
          <a:prstGeom prst="rect">
            <a:avLst/>
          </a:prstGeom>
          <a:noFill/>
        </p:spPr>
        <p:txBody>
          <a:bodyPr wrap="square" rtlCol="0">
            <a:spAutoFit/>
          </a:bodyPr>
          <a:lstStyle/>
          <a:p>
            <a:pPr algn="ctr"/>
            <a:r>
              <a:rPr lang="en-US" dirty="0" smtClean="0"/>
              <a:t>Package Group Hierarchy</a:t>
            </a: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199</a:t>
            </a:fld>
            <a:endParaRPr lang="en-US"/>
          </a:p>
        </p:txBody>
      </p:sp>
    </p:spTree>
    <p:extLst>
      <p:ext uri="{BB962C8B-B14F-4D97-AF65-F5344CB8AC3E}">
        <p14:creationId xmlns:p14="http://schemas.microsoft.com/office/powerpoint/2010/main" val="2603328015"/>
      </p:ext>
    </p:extLst>
  </p:cSld>
  <p:clrMapOvr>
    <a:masterClrMapping/>
  </p:clrMapOvr>
  <p:timing>
    <p:tnLst>
      <p:par>
        <p:cTn id="1" dur="indefinite" restart="never" nodeType="tmRoot"/>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48" name="Straight Arrow Connector 947"/>
          <p:cNvCxnSpPr/>
          <p:nvPr/>
        </p:nvCxnSpPr>
        <p:spPr>
          <a:xfrm>
            <a:off x="7174508" y="4108704"/>
            <a:ext cx="302951" cy="323628"/>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51" name="Straight Arrow Connector 950"/>
          <p:cNvCxnSpPr/>
          <p:nvPr/>
        </p:nvCxnSpPr>
        <p:spPr>
          <a:xfrm>
            <a:off x="7808591" y="5021961"/>
            <a:ext cx="278797" cy="271515"/>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52" name="Straight Arrow Connector 951"/>
          <p:cNvCxnSpPr/>
          <p:nvPr/>
        </p:nvCxnSpPr>
        <p:spPr>
          <a:xfrm>
            <a:off x="6646926" y="5012822"/>
            <a:ext cx="272421" cy="292608"/>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55" name="Straight Arrow Connector 954"/>
          <p:cNvCxnSpPr/>
          <p:nvPr/>
        </p:nvCxnSpPr>
        <p:spPr>
          <a:xfrm flipH="1">
            <a:off x="5784538" y="5023104"/>
            <a:ext cx="300207" cy="283041"/>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58" name="Straight Arrow Connector 957"/>
          <p:cNvCxnSpPr>
            <a:endCxn id="1601" idx="0"/>
          </p:cNvCxnSpPr>
          <p:nvPr/>
        </p:nvCxnSpPr>
        <p:spPr>
          <a:xfrm flipH="1">
            <a:off x="6382410" y="4108704"/>
            <a:ext cx="356505" cy="318902"/>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60" name="Straight Arrow Connector 959"/>
          <p:cNvCxnSpPr/>
          <p:nvPr/>
        </p:nvCxnSpPr>
        <p:spPr>
          <a:xfrm flipH="1">
            <a:off x="6980355" y="5012822"/>
            <a:ext cx="310732" cy="294606"/>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1508" name="Straight Arrow Connector 21507"/>
          <p:cNvCxnSpPr>
            <a:endCxn id="2039" idx="0"/>
          </p:cNvCxnSpPr>
          <p:nvPr/>
        </p:nvCxnSpPr>
        <p:spPr>
          <a:xfrm>
            <a:off x="4007493" y="1828800"/>
            <a:ext cx="2949255" cy="1701165"/>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Uniform Depth of Physical Aggregation</a:t>
            </a:r>
            <a:endParaRPr lang="en-US" sz="4000" dirty="0" smtClean="0"/>
          </a:p>
        </p:txBody>
      </p:sp>
      <p:sp>
        <p:nvSpPr>
          <p:cNvPr id="16" name="Content Placeholder 2"/>
          <p:cNvSpPr>
            <a:spLocks noGrp="1"/>
          </p:cNvSpPr>
          <p:nvPr>
            <p:ph idx="1"/>
          </p:nvPr>
        </p:nvSpPr>
        <p:spPr>
          <a:xfrm>
            <a:off x="457200" y="1600200"/>
            <a:ext cx="8229600" cy="4525963"/>
          </a:xfrm>
        </p:spPr>
        <p:txBody>
          <a:bodyPr/>
          <a:lstStyle/>
          <a:p>
            <a:pPr marL="0" indent="0">
              <a:buNone/>
            </a:pPr>
            <a:endParaRPr lang="en-US" dirty="0" smtClean="0"/>
          </a:p>
          <a:p>
            <a:pPr marL="0" indent="0">
              <a:buNone/>
            </a:pPr>
            <a:endParaRPr lang="en-US" dirty="0"/>
          </a:p>
        </p:txBody>
      </p:sp>
      <p:cxnSp>
        <p:nvCxnSpPr>
          <p:cNvPr id="13" name="Straight Arrow Connector 12"/>
          <p:cNvCxnSpPr>
            <a:endCxn id="53" idx="0"/>
          </p:cNvCxnSpPr>
          <p:nvPr/>
        </p:nvCxnSpPr>
        <p:spPr>
          <a:xfrm flipH="1">
            <a:off x="2259767" y="1783995"/>
            <a:ext cx="1624077" cy="3985869"/>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26" name="Group 25"/>
          <p:cNvGrpSpPr/>
          <p:nvPr/>
        </p:nvGrpSpPr>
        <p:grpSpPr>
          <a:xfrm>
            <a:off x="873991" y="5894832"/>
            <a:ext cx="76200" cy="48768"/>
            <a:chOff x="1233488" y="2803525"/>
            <a:chExt cx="728663" cy="309563"/>
          </a:xfrm>
        </p:grpSpPr>
        <p:sp>
          <p:nvSpPr>
            <p:cNvPr id="2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 name="Group 3"/>
          <p:cNvGrpSpPr/>
          <p:nvPr/>
        </p:nvGrpSpPr>
        <p:grpSpPr>
          <a:xfrm>
            <a:off x="2122607" y="5760720"/>
            <a:ext cx="274320" cy="182880"/>
            <a:chOff x="3330321" y="3388614"/>
            <a:chExt cx="274320" cy="182880"/>
          </a:xfrm>
        </p:grpSpPr>
        <p:grpSp>
          <p:nvGrpSpPr>
            <p:cNvPr id="29" name="Group 28"/>
            <p:cNvGrpSpPr/>
            <p:nvPr/>
          </p:nvGrpSpPr>
          <p:grpSpPr>
            <a:xfrm>
              <a:off x="3352800" y="3505201"/>
              <a:ext cx="76200" cy="48768"/>
              <a:chOff x="1233488" y="2803525"/>
              <a:chExt cx="728663" cy="309563"/>
            </a:xfrm>
          </p:grpSpPr>
          <p:sp>
            <p:nvSpPr>
              <p:cNvPr id="3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5" name="Group 34"/>
            <p:cNvGrpSpPr/>
            <p:nvPr/>
          </p:nvGrpSpPr>
          <p:grpSpPr>
            <a:xfrm>
              <a:off x="3429000" y="3505200"/>
              <a:ext cx="76200" cy="48768"/>
              <a:chOff x="1233488" y="2803525"/>
              <a:chExt cx="728663" cy="309563"/>
            </a:xfrm>
          </p:grpSpPr>
          <p:sp>
            <p:nvSpPr>
              <p:cNvPr id="3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9" name="Group 38"/>
            <p:cNvGrpSpPr/>
            <p:nvPr/>
          </p:nvGrpSpPr>
          <p:grpSpPr>
            <a:xfrm>
              <a:off x="3429000" y="3406902"/>
              <a:ext cx="76200" cy="48768"/>
              <a:chOff x="1233488" y="2803525"/>
              <a:chExt cx="728663" cy="309563"/>
            </a:xfrm>
          </p:grpSpPr>
          <p:sp>
            <p:nvSpPr>
              <p:cNvPr id="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2" name="Group 41"/>
            <p:cNvGrpSpPr/>
            <p:nvPr/>
          </p:nvGrpSpPr>
          <p:grpSpPr>
            <a:xfrm>
              <a:off x="3505200" y="3505200"/>
              <a:ext cx="76200" cy="48768"/>
              <a:chOff x="1233488" y="2803525"/>
              <a:chExt cx="728663" cy="309563"/>
            </a:xfrm>
          </p:grpSpPr>
          <p:sp>
            <p:nvSpPr>
              <p:cNvPr id="4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7" name="Group 46"/>
            <p:cNvGrpSpPr/>
            <p:nvPr/>
          </p:nvGrpSpPr>
          <p:grpSpPr>
            <a:xfrm>
              <a:off x="3390896" y="3456432"/>
              <a:ext cx="76200" cy="48768"/>
              <a:chOff x="1233488" y="2803525"/>
              <a:chExt cx="728663" cy="309563"/>
            </a:xfrm>
          </p:grpSpPr>
          <p:sp>
            <p:nvSpPr>
              <p:cNvPr id="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0" name="Group 49"/>
            <p:cNvGrpSpPr/>
            <p:nvPr/>
          </p:nvGrpSpPr>
          <p:grpSpPr>
            <a:xfrm>
              <a:off x="3467096" y="3456432"/>
              <a:ext cx="76200" cy="48768"/>
              <a:chOff x="1233488" y="2803525"/>
              <a:chExt cx="728663" cy="309563"/>
            </a:xfrm>
          </p:grpSpPr>
          <p:sp>
            <p:nvSpPr>
              <p:cNvPr id="5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53" name="Rectangle 52"/>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ctangle 53"/>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 name="Group 4"/>
          <p:cNvGrpSpPr/>
          <p:nvPr/>
        </p:nvGrpSpPr>
        <p:grpSpPr>
          <a:xfrm>
            <a:off x="3569343" y="5327523"/>
            <a:ext cx="877824" cy="603504"/>
            <a:chOff x="3110587" y="3084195"/>
            <a:chExt cx="877824" cy="603504"/>
          </a:xfrm>
        </p:grpSpPr>
        <p:sp>
          <p:nvSpPr>
            <p:cNvPr id="3" name="Rectangle 2"/>
            <p:cNvSpPr/>
            <p:nvPr/>
          </p:nvSpPr>
          <p:spPr>
            <a:xfrm>
              <a:off x="3127248" y="3099435"/>
              <a:ext cx="844678" cy="56692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5" name="Group 54"/>
            <p:cNvGrpSpPr/>
            <p:nvPr/>
          </p:nvGrpSpPr>
          <p:grpSpPr>
            <a:xfrm>
              <a:off x="3139440" y="3474720"/>
              <a:ext cx="274320" cy="182880"/>
              <a:chOff x="3330321" y="3388614"/>
              <a:chExt cx="274320" cy="182880"/>
            </a:xfrm>
          </p:grpSpPr>
          <p:grpSp>
            <p:nvGrpSpPr>
              <p:cNvPr id="56" name="Group 55"/>
              <p:cNvGrpSpPr/>
              <p:nvPr/>
            </p:nvGrpSpPr>
            <p:grpSpPr>
              <a:xfrm>
                <a:off x="3352800" y="3505201"/>
                <a:ext cx="76200" cy="48768"/>
                <a:chOff x="1233488" y="2803525"/>
                <a:chExt cx="728663" cy="309563"/>
              </a:xfrm>
            </p:grpSpPr>
            <p:sp>
              <p:nvSpPr>
                <p:cNvPr id="7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7" name="Group 56"/>
              <p:cNvGrpSpPr/>
              <p:nvPr/>
            </p:nvGrpSpPr>
            <p:grpSpPr>
              <a:xfrm>
                <a:off x="3429000" y="3505200"/>
                <a:ext cx="76200" cy="48768"/>
                <a:chOff x="1233488" y="2803525"/>
                <a:chExt cx="728663" cy="309563"/>
              </a:xfrm>
            </p:grpSpPr>
            <p:sp>
              <p:nvSpPr>
                <p:cNvPr id="7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8" name="Group 57"/>
              <p:cNvGrpSpPr/>
              <p:nvPr/>
            </p:nvGrpSpPr>
            <p:grpSpPr>
              <a:xfrm>
                <a:off x="3429000" y="3406902"/>
                <a:ext cx="76200" cy="48768"/>
                <a:chOff x="1233488" y="2803525"/>
                <a:chExt cx="728663" cy="309563"/>
              </a:xfrm>
            </p:grpSpPr>
            <p:sp>
              <p:nvSpPr>
                <p:cNvPr id="7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9" name="Group 58"/>
              <p:cNvGrpSpPr/>
              <p:nvPr/>
            </p:nvGrpSpPr>
            <p:grpSpPr>
              <a:xfrm>
                <a:off x="3505200" y="3505200"/>
                <a:ext cx="76200" cy="48768"/>
                <a:chOff x="1233488" y="2803525"/>
                <a:chExt cx="728663" cy="309563"/>
              </a:xfrm>
            </p:grpSpPr>
            <p:sp>
              <p:nvSpPr>
                <p:cNvPr id="7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0" name="Group 59"/>
              <p:cNvGrpSpPr/>
              <p:nvPr/>
            </p:nvGrpSpPr>
            <p:grpSpPr>
              <a:xfrm>
                <a:off x="3390896" y="3456432"/>
                <a:ext cx="76200" cy="48768"/>
                <a:chOff x="1233488" y="2803525"/>
                <a:chExt cx="728663" cy="309563"/>
              </a:xfrm>
            </p:grpSpPr>
            <p:sp>
              <p:nvSpPr>
                <p:cNvPr id="6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1" name="Group 60"/>
              <p:cNvGrpSpPr/>
              <p:nvPr/>
            </p:nvGrpSpPr>
            <p:grpSpPr>
              <a:xfrm>
                <a:off x="3467096" y="3456432"/>
                <a:ext cx="76200" cy="48768"/>
                <a:chOff x="1233488" y="2803525"/>
                <a:chExt cx="728663" cy="309563"/>
              </a:xfrm>
            </p:grpSpPr>
            <p:sp>
              <p:nvSpPr>
                <p:cNvPr id="6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62" name="Rectangle 61"/>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Rectangle 65"/>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9" name="Group 78"/>
            <p:cNvGrpSpPr/>
            <p:nvPr/>
          </p:nvGrpSpPr>
          <p:grpSpPr>
            <a:xfrm>
              <a:off x="3414038" y="3474720"/>
              <a:ext cx="274320" cy="182880"/>
              <a:chOff x="3330321" y="3388614"/>
              <a:chExt cx="274320" cy="182880"/>
            </a:xfrm>
          </p:grpSpPr>
          <p:grpSp>
            <p:nvGrpSpPr>
              <p:cNvPr id="80" name="Group 79"/>
              <p:cNvGrpSpPr/>
              <p:nvPr/>
            </p:nvGrpSpPr>
            <p:grpSpPr>
              <a:xfrm>
                <a:off x="3352800" y="3505201"/>
                <a:ext cx="76200" cy="48768"/>
                <a:chOff x="1233488" y="2803525"/>
                <a:chExt cx="728663" cy="309563"/>
              </a:xfrm>
            </p:grpSpPr>
            <p:sp>
              <p:nvSpPr>
                <p:cNvPr id="9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1" name="Group 80"/>
              <p:cNvGrpSpPr/>
              <p:nvPr/>
            </p:nvGrpSpPr>
            <p:grpSpPr>
              <a:xfrm>
                <a:off x="3429000" y="3505200"/>
                <a:ext cx="76200" cy="48768"/>
                <a:chOff x="1233488" y="2803525"/>
                <a:chExt cx="728663" cy="309563"/>
              </a:xfrm>
            </p:grpSpPr>
            <p:sp>
              <p:nvSpPr>
                <p:cNvPr id="9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2" name="Group 81"/>
              <p:cNvGrpSpPr/>
              <p:nvPr/>
            </p:nvGrpSpPr>
            <p:grpSpPr>
              <a:xfrm>
                <a:off x="3429000" y="3406902"/>
                <a:ext cx="76200" cy="48768"/>
                <a:chOff x="1233488" y="2803525"/>
                <a:chExt cx="728663" cy="309563"/>
              </a:xfrm>
            </p:grpSpPr>
            <p:sp>
              <p:nvSpPr>
                <p:cNvPr id="9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3" name="Group 82"/>
              <p:cNvGrpSpPr/>
              <p:nvPr/>
            </p:nvGrpSpPr>
            <p:grpSpPr>
              <a:xfrm>
                <a:off x="3505200" y="3505200"/>
                <a:ext cx="76200" cy="48768"/>
                <a:chOff x="1233488" y="2803525"/>
                <a:chExt cx="728663" cy="309563"/>
              </a:xfrm>
            </p:grpSpPr>
            <p:sp>
              <p:nvSpPr>
                <p:cNvPr id="9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4" name="Group 83"/>
              <p:cNvGrpSpPr/>
              <p:nvPr/>
            </p:nvGrpSpPr>
            <p:grpSpPr>
              <a:xfrm>
                <a:off x="3390896" y="3456432"/>
                <a:ext cx="76200" cy="48768"/>
                <a:chOff x="1233488" y="2803525"/>
                <a:chExt cx="728663" cy="309563"/>
              </a:xfrm>
            </p:grpSpPr>
            <p:sp>
              <p:nvSpPr>
                <p:cNvPr id="9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5" name="Group 84"/>
              <p:cNvGrpSpPr/>
              <p:nvPr/>
            </p:nvGrpSpPr>
            <p:grpSpPr>
              <a:xfrm>
                <a:off x="3467096" y="3456432"/>
                <a:ext cx="76200" cy="48768"/>
                <a:chOff x="1233488" y="2803525"/>
                <a:chExt cx="728663" cy="309563"/>
              </a:xfrm>
            </p:grpSpPr>
            <p:sp>
              <p:nvSpPr>
                <p:cNvPr id="8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6" name="Rectangle 85"/>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Rectangle 86"/>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0" name="Group 99"/>
            <p:cNvGrpSpPr/>
            <p:nvPr/>
          </p:nvGrpSpPr>
          <p:grpSpPr>
            <a:xfrm>
              <a:off x="3688080" y="3474720"/>
              <a:ext cx="274320" cy="182880"/>
              <a:chOff x="3330321" y="3388614"/>
              <a:chExt cx="274320" cy="182880"/>
            </a:xfrm>
          </p:grpSpPr>
          <p:grpSp>
            <p:nvGrpSpPr>
              <p:cNvPr id="101" name="Group 100"/>
              <p:cNvGrpSpPr/>
              <p:nvPr/>
            </p:nvGrpSpPr>
            <p:grpSpPr>
              <a:xfrm>
                <a:off x="3352800" y="3505201"/>
                <a:ext cx="76200" cy="48768"/>
                <a:chOff x="1233488" y="2803525"/>
                <a:chExt cx="728663" cy="309563"/>
              </a:xfrm>
            </p:grpSpPr>
            <p:sp>
              <p:nvSpPr>
                <p:cNvPr id="11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2" name="Group 101"/>
              <p:cNvGrpSpPr/>
              <p:nvPr/>
            </p:nvGrpSpPr>
            <p:grpSpPr>
              <a:xfrm>
                <a:off x="3429000" y="3505200"/>
                <a:ext cx="76200" cy="48768"/>
                <a:chOff x="1233488" y="2803525"/>
                <a:chExt cx="728663" cy="309563"/>
              </a:xfrm>
            </p:grpSpPr>
            <p:sp>
              <p:nvSpPr>
                <p:cNvPr id="11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3" name="Group 102"/>
              <p:cNvGrpSpPr/>
              <p:nvPr/>
            </p:nvGrpSpPr>
            <p:grpSpPr>
              <a:xfrm>
                <a:off x="3429000" y="3406902"/>
                <a:ext cx="76200" cy="48768"/>
                <a:chOff x="1233488" y="2803525"/>
                <a:chExt cx="728663" cy="309563"/>
              </a:xfrm>
            </p:grpSpPr>
            <p:sp>
              <p:nvSpPr>
                <p:cNvPr id="11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4" name="Group 103"/>
              <p:cNvGrpSpPr/>
              <p:nvPr/>
            </p:nvGrpSpPr>
            <p:grpSpPr>
              <a:xfrm>
                <a:off x="3505200" y="3505200"/>
                <a:ext cx="76200" cy="48768"/>
                <a:chOff x="1233488" y="2803525"/>
                <a:chExt cx="728663" cy="309563"/>
              </a:xfrm>
            </p:grpSpPr>
            <p:sp>
              <p:nvSpPr>
                <p:cNvPr id="11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5" name="Group 104"/>
              <p:cNvGrpSpPr/>
              <p:nvPr/>
            </p:nvGrpSpPr>
            <p:grpSpPr>
              <a:xfrm>
                <a:off x="3390896" y="3456432"/>
                <a:ext cx="76200" cy="48768"/>
                <a:chOff x="1233488" y="2803525"/>
                <a:chExt cx="728663" cy="309563"/>
              </a:xfrm>
            </p:grpSpPr>
            <p:sp>
              <p:nvSpPr>
                <p:cNvPr id="11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06" name="Group 105"/>
              <p:cNvGrpSpPr/>
              <p:nvPr/>
            </p:nvGrpSpPr>
            <p:grpSpPr>
              <a:xfrm>
                <a:off x="3467096" y="3456432"/>
                <a:ext cx="76200" cy="48768"/>
                <a:chOff x="1233488" y="2803525"/>
                <a:chExt cx="728663" cy="309563"/>
              </a:xfrm>
            </p:grpSpPr>
            <p:sp>
              <p:nvSpPr>
                <p:cNvPr id="10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07" name="Rectangle 106"/>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 name="Rectangle 107"/>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42" name="Group 141"/>
            <p:cNvGrpSpPr/>
            <p:nvPr/>
          </p:nvGrpSpPr>
          <p:grpSpPr>
            <a:xfrm>
              <a:off x="3415943" y="3108960"/>
              <a:ext cx="274320" cy="182880"/>
              <a:chOff x="3330321" y="3388614"/>
              <a:chExt cx="274320" cy="182880"/>
            </a:xfrm>
          </p:grpSpPr>
          <p:grpSp>
            <p:nvGrpSpPr>
              <p:cNvPr id="143" name="Group 142"/>
              <p:cNvGrpSpPr/>
              <p:nvPr/>
            </p:nvGrpSpPr>
            <p:grpSpPr>
              <a:xfrm>
                <a:off x="3352800" y="3505201"/>
                <a:ext cx="76200" cy="48768"/>
                <a:chOff x="1233488" y="2803525"/>
                <a:chExt cx="728663" cy="309563"/>
              </a:xfrm>
            </p:grpSpPr>
            <p:sp>
              <p:nvSpPr>
                <p:cNvPr id="16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4" name="Group 143"/>
              <p:cNvGrpSpPr/>
              <p:nvPr/>
            </p:nvGrpSpPr>
            <p:grpSpPr>
              <a:xfrm>
                <a:off x="3429000" y="3505200"/>
                <a:ext cx="76200" cy="48768"/>
                <a:chOff x="1233488" y="2803525"/>
                <a:chExt cx="728663" cy="309563"/>
              </a:xfrm>
            </p:grpSpPr>
            <p:sp>
              <p:nvSpPr>
                <p:cNvPr id="15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5" name="Group 144"/>
              <p:cNvGrpSpPr/>
              <p:nvPr/>
            </p:nvGrpSpPr>
            <p:grpSpPr>
              <a:xfrm>
                <a:off x="3429000" y="3406902"/>
                <a:ext cx="76200" cy="48768"/>
                <a:chOff x="1233488" y="2803525"/>
                <a:chExt cx="728663" cy="309563"/>
              </a:xfrm>
            </p:grpSpPr>
            <p:sp>
              <p:nvSpPr>
                <p:cNvPr id="15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6" name="Group 145"/>
              <p:cNvGrpSpPr/>
              <p:nvPr/>
            </p:nvGrpSpPr>
            <p:grpSpPr>
              <a:xfrm>
                <a:off x="3505200" y="3505200"/>
                <a:ext cx="76200" cy="48768"/>
                <a:chOff x="1233488" y="2803525"/>
                <a:chExt cx="728663" cy="309563"/>
              </a:xfrm>
            </p:grpSpPr>
            <p:sp>
              <p:nvSpPr>
                <p:cNvPr id="15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7" name="Group 146"/>
              <p:cNvGrpSpPr/>
              <p:nvPr/>
            </p:nvGrpSpPr>
            <p:grpSpPr>
              <a:xfrm>
                <a:off x="3390896" y="3456432"/>
                <a:ext cx="76200" cy="48768"/>
                <a:chOff x="1233488" y="2803525"/>
                <a:chExt cx="728663" cy="309563"/>
              </a:xfrm>
            </p:grpSpPr>
            <p:sp>
              <p:nvSpPr>
                <p:cNvPr id="15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48" name="Group 147"/>
              <p:cNvGrpSpPr/>
              <p:nvPr/>
            </p:nvGrpSpPr>
            <p:grpSpPr>
              <a:xfrm>
                <a:off x="3467096" y="3456432"/>
                <a:ext cx="76200" cy="48768"/>
                <a:chOff x="1233488" y="2803525"/>
                <a:chExt cx="728663" cy="309563"/>
              </a:xfrm>
            </p:grpSpPr>
            <p:sp>
              <p:nvSpPr>
                <p:cNvPr id="15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49" name="Rectangle 148"/>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 name="Rectangle 149"/>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47" name="Group 246"/>
            <p:cNvGrpSpPr/>
            <p:nvPr/>
          </p:nvGrpSpPr>
          <p:grpSpPr>
            <a:xfrm>
              <a:off x="3274695" y="3291840"/>
              <a:ext cx="274320" cy="182880"/>
              <a:chOff x="3330321" y="3388614"/>
              <a:chExt cx="274320" cy="182880"/>
            </a:xfrm>
          </p:grpSpPr>
          <p:grpSp>
            <p:nvGrpSpPr>
              <p:cNvPr id="248" name="Group 247"/>
              <p:cNvGrpSpPr/>
              <p:nvPr/>
            </p:nvGrpSpPr>
            <p:grpSpPr>
              <a:xfrm>
                <a:off x="3352800" y="3505201"/>
                <a:ext cx="76200" cy="48768"/>
                <a:chOff x="1233488" y="2803525"/>
                <a:chExt cx="728663" cy="309563"/>
              </a:xfrm>
            </p:grpSpPr>
            <p:sp>
              <p:nvSpPr>
                <p:cNvPr id="26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9" name="Group 248"/>
              <p:cNvGrpSpPr/>
              <p:nvPr/>
            </p:nvGrpSpPr>
            <p:grpSpPr>
              <a:xfrm>
                <a:off x="3429000" y="3505200"/>
                <a:ext cx="76200" cy="48768"/>
                <a:chOff x="1233488" y="2803525"/>
                <a:chExt cx="728663" cy="309563"/>
              </a:xfrm>
            </p:grpSpPr>
            <p:sp>
              <p:nvSpPr>
                <p:cNvPr id="26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0" name="Group 249"/>
              <p:cNvGrpSpPr/>
              <p:nvPr/>
            </p:nvGrpSpPr>
            <p:grpSpPr>
              <a:xfrm>
                <a:off x="3429000" y="3406902"/>
                <a:ext cx="76200" cy="48768"/>
                <a:chOff x="1233488" y="2803525"/>
                <a:chExt cx="728663" cy="309563"/>
              </a:xfrm>
            </p:grpSpPr>
            <p:sp>
              <p:nvSpPr>
                <p:cNvPr id="26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1" name="Group 250"/>
              <p:cNvGrpSpPr/>
              <p:nvPr/>
            </p:nvGrpSpPr>
            <p:grpSpPr>
              <a:xfrm>
                <a:off x="3505200" y="3505200"/>
                <a:ext cx="76200" cy="48768"/>
                <a:chOff x="1233488" y="2803525"/>
                <a:chExt cx="728663" cy="309563"/>
              </a:xfrm>
            </p:grpSpPr>
            <p:sp>
              <p:nvSpPr>
                <p:cNvPr id="2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2" name="Group 251"/>
              <p:cNvGrpSpPr/>
              <p:nvPr/>
            </p:nvGrpSpPr>
            <p:grpSpPr>
              <a:xfrm>
                <a:off x="3390896" y="3456432"/>
                <a:ext cx="76200" cy="48768"/>
                <a:chOff x="1233488" y="2803525"/>
                <a:chExt cx="728663" cy="309563"/>
              </a:xfrm>
            </p:grpSpPr>
            <p:sp>
              <p:nvSpPr>
                <p:cNvPr id="25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3" name="Group 252"/>
              <p:cNvGrpSpPr/>
              <p:nvPr/>
            </p:nvGrpSpPr>
            <p:grpSpPr>
              <a:xfrm>
                <a:off x="3467096" y="3456432"/>
                <a:ext cx="76200" cy="48768"/>
                <a:chOff x="1233488" y="2803525"/>
                <a:chExt cx="728663" cy="309563"/>
              </a:xfrm>
            </p:grpSpPr>
            <p:sp>
              <p:nvSpPr>
                <p:cNvPr id="25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54" name="Rectangle 253"/>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5" name="Rectangle 254"/>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68" name="Group 267"/>
            <p:cNvGrpSpPr/>
            <p:nvPr/>
          </p:nvGrpSpPr>
          <p:grpSpPr>
            <a:xfrm>
              <a:off x="3548737" y="3291840"/>
              <a:ext cx="274320" cy="182880"/>
              <a:chOff x="3330321" y="3388614"/>
              <a:chExt cx="274320" cy="182880"/>
            </a:xfrm>
          </p:grpSpPr>
          <p:grpSp>
            <p:nvGrpSpPr>
              <p:cNvPr id="269" name="Group 268"/>
              <p:cNvGrpSpPr/>
              <p:nvPr/>
            </p:nvGrpSpPr>
            <p:grpSpPr>
              <a:xfrm>
                <a:off x="3352800" y="3505201"/>
                <a:ext cx="76200" cy="48768"/>
                <a:chOff x="1233488" y="2803525"/>
                <a:chExt cx="728663" cy="309563"/>
              </a:xfrm>
            </p:grpSpPr>
            <p:sp>
              <p:nvSpPr>
                <p:cNvPr id="28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0" name="Group 269"/>
              <p:cNvGrpSpPr/>
              <p:nvPr/>
            </p:nvGrpSpPr>
            <p:grpSpPr>
              <a:xfrm>
                <a:off x="3429000" y="3505200"/>
                <a:ext cx="76200" cy="48768"/>
                <a:chOff x="1233488" y="2803525"/>
                <a:chExt cx="728663" cy="309563"/>
              </a:xfrm>
            </p:grpSpPr>
            <p:sp>
              <p:nvSpPr>
                <p:cNvPr id="285"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6"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1" name="Group 270"/>
              <p:cNvGrpSpPr/>
              <p:nvPr/>
            </p:nvGrpSpPr>
            <p:grpSpPr>
              <a:xfrm>
                <a:off x="3429000" y="3406902"/>
                <a:ext cx="76200" cy="48768"/>
                <a:chOff x="1233488" y="2803525"/>
                <a:chExt cx="728663" cy="309563"/>
              </a:xfrm>
            </p:grpSpPr>
            <p:sp>
              <p:nvSpPr>
                <p:cNvPr id="283"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4"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2" name="Group 271"/>
              <p:cNvGrpSpPr/>
              <p:nvPr/>
            </p:nvGrpSpPr>
            <p:grpSpPr>
              <a:xfrm>
                <a:off x="3505200" y="3505200"/>
                <a:ext cx="76200" cy="48768"/>
                <a:chOff x="1233488" y="2803525"/>
                <a:chExt cx="728663" cy="309563"/>
              </a:xfrm>
            </p:grpSpPr>
            <p:sp>
              <p:nvSpPr>
                <p:cNvPr id="281"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2"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3" name="Group 272"/>
              <p:cNvGrpSpPr/>
              <p:nvPr/>
            </p:nvGrpSpPr>
            <p:grpSpPr>
              <a:xfrm>
                <a:off x="3390896" y="3456432"/>
                <a:ext cx="76200" cy="48768"/>
                <a:chOff x="1233488" y="2803525"/>
                <a:chExt cx="728663" cy="309563"/>
              </a:xfrm>
            </p:grpSpPr>
            <p:sp>
              <p:nvSpPr>
                <p:cNvPr id="279"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0"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74" name="Group 273"/>
              <p:cNvGrpSpPr/>
              <p:nvPr/>
            </p:nvGrpSpPr>
            <p:grpSpPr>
              <a:xfrm>
                <a:off x="3467096" y="3456432"/>
                <a:ext cx="76200" cy="48768"/>
                <a:chOff x="1233488" y="2803525"/>
                <a:chExt cx="728663" cy="309563"/>
              </a:xfrm>
            </p:grpSpPr>
            <p:sp>
              <p:nvSpPr>
                <p:cNvPr id="277"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8"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75" name="Rectangle 274"/>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6" name="Rectangle 275"/>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89" name="Rectangle 288"/>
            <p:cNvSpPr/>
            <p:nvPr/>
          </p:nvSpPr>
          <p:spPr>
            <a:xfrm>
              <a:off x="3110587" y="3084195"/>
              <a:ext cx="877824" cy="60350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0" name="Rectangle 289"/>
            <p:cNvSpPr/>
            <p:nvPr/>
          </p:nvSpPr>
          <p:spPr>
            <a:xfrm>
              <a:off x="3119629" y="3092201"/>
              <a:ext cx="859536" cy="58521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2" name="Group 291"/>
          <p:cNvGrpSpPr/>
          <p:nvPr/>
        </p:nvGrpSpPr>
        <p:grpSpPr>
          <a:xfrm>
            <a:off x="5334000" y="5297424"/>
            <a:ext cx="877824" cy="603504"/>
            <a:chOff x="3110587" y="3084195"/>
            <a:chExt cx="877824" cy="603504"/>
          </a:xfrm>
        </p:grpSpPr>
        <p:sp>
          <p:nvSpPr>
            <p:cNvPr id="293" name="Rectangle 292"/>
            <p:cNvSpPr/>
            <p:nvPr/>
          </p:nvSpPr>
          <p:spPr>
            <a:xfrm>
              <a:off x="3127248" y="3099435"/>
              <a:ext cx="844678" cy="56692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94" name="Group 293"/>
            <p:cNvGrpSpPr/>
            <p:nvPr/>
          </p:nvGrpSpPr>
          <p:grpSpPr>
            <a:xfrm>
              <a:off x="3139440" y="3474720"/>
              <a:ext cx="274320" cy="182880"/>
              <a:chOff x="3330321" y="3388614"/>
              <a:chExt cx="274320" cy="182880"/>
            </a:xfrm>
          </p:grpSpPr>
          <p:grpSp>
            <p:nvGrpSpPr>
              <p:cNvPr id="402" name="Group 401"/>
              <p:cNvGrpSpPr/>
              <p:nvPr/>
            </p:nvGrpSpPr>
            <p:grpSpPr>
              <a:xfrm>
                <a:off x="3352800" y="3505201"/>
                <a:ext cx="76200" cy="48768"/>
                <a:chOff x="1233488" y="2803525"/>
                <a:chExt cx="728663" cy="309563"/>
              </a:xfrm>
            </p:grpSpPr>
            <p:sp>
              <p:nvSpPr>
                <p:cNvPr id="4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03" name="Group 402"/>
              <p:cNvGrpSpPr/>
              <p:nvPr/>
            </p:nvGrpSpPr>
            <p:grpSpPr>
              <a:xfrm>
                <a:off x="3429000" y="3505200"/>
                <a:ext cx="76200" cy="48768"/>
                <a:chOff x="1233488" y="2803525"/>
                <a:chExt cx="728663" cy="309563"/>
              </a:xfrm>
            </p:grpSpPr>
            <p:sp>
              <p:nvSpPr>
                <p:cNvPr id="41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04" name="Group 403"/>
              <p:cNvGrpSpPr/>
              <p:nvPr/>
            </p:nvGrpSpPr>
            <p:grpSpPr>
              <a:xfrm>
                <a:off x="3429000" y="3406902"/>
                <a:ext cx="76200" cy="48768"/>
                <a:chOff x="1233488" y="2803525"/>
                <a:chExt cx="728663" cy="309563"/>
              </a:xfrm>
            </p:grpSpPr>
            <p:sp>
              <p:nvSpPr>
                <p:cNvPr id="41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05" name="Group 404"/>
              <p:cNvGrpSpPr/>
              <p:nvPr/>
            </p:nvGrpSpPr>
            <p:grpSpPr>
              <a:xfrm>
                <a:off x="3505200" y="3505200"/>
                <a:ext cx="76200" cy="48768"/>
                <a:chOff x="1233488" y="2803525"/>
                <a:chExt cx="728663" cy="309563"/>
              </a:xfrm>
            </p:grpSpPr>
            <p:sp>
              <p:nvSpPr>
                <p:cNvPr id="41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06" name="Group 405"/>
              <p:cNvGrpSpPr/>
              <p:nvPr/>
            </p:nvGrpSpPr>
            <p:grpSpPr>
              <a:xfrm>
                <a:off x="3390896" y="3456432"/>
                <a:ext cx="76200" cy="48768"/>
                <a:chOff x="1233488" y="2803525"/>
                <a:chExt cx="728663" cy="309563"/>
              </a:xfrm>
            </p:grpSpPr>
            <p:sp>
              <p:nvSpPr>
                <p:cNvPr id="41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07" name="Group 406"/>
              <p:cNvGrpSpPr/>
              <p:nvPr/>
            </p:nvGrpSpPr>
            <p:grpSpPr>
              <a:xfrm>
                <a:off x="3467096" y="3456432"/>
                <a:ext cx="76200" cy="48768"/>
                <a:chOff x="1233488" y="2803525"/>
                <a:chExt cx="728663" cy="309563"/>
              </a:xfrm>
            </p:grpSpPr>
            <p:sp>
              <p:nvSpPr>
                <p:cNvPr id="4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08" name="Rectangle 40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5" name="Group 294"/>
            <p:cNvGrpSpPr/>
            <p:nvPr/>
          </p:nvGrpSpPr>
          <p:grpSpPr>
            <a:xfrm>
              <a:off x="3414038" y="3474720"/>
              <a:ext cx="274320" cy="182880"/>
              <a:chOff x="3330321" y="3388614"/>
              <a:chExt cx="274320" cy="182880"/>
            </a:xfrm>
          </p:grpSpPr>
          <p:grpSp>
            <p:nvGrpSpPr>
              <p:cNvPr id="382" name="Group 381"/>
              <p:cNvGrpSpPr/>
              <p:nvPr/>
            </p:nvGrpSpPr>
            <p:grpSpPr>
              <a:xfrm>
                <a:off x="3352800" y="3505201"/>
                <a:ext cx="76200" cy="48768"/>
                <a:chOff x="1233488" y="2803525"/>
                <a:chExt cx="728663" cy="309563"/>
              </a:xfrm>
            </p:grpSpPr>
            <p:sp>
              <p:nvSpPr>
                <p:cNvPr id="40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83" name="Group 382"/>
              <p:cNvGrpSpPr/>
              <p:nvPr/>
            </p:nvGrpSpPr>
            <p:grpSpPr>
              <a:xfrm>
                <a:off x="3429000" y="3505200"/>
                <a:ext cx="76200" cy="48768"/>
                <a:chOff x="1233488" y="2803525"/>
                <a:chExt cx="728663" cy="309563"/>
              </a:xfrm>
            </p:grpSpPr>
            <p:sp>
              <p:nvSpPr>
                <p:cNvPr id="39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84" name="Group 383"/>
              <p:cNvGrpSpPr/>
              <p:nvPr/>
            </p:nvGrpSpPr>
            <p:grpSpPr>
              <a:xfrm>
                <a:off x="3429000" y="3406902"/>
                <a:ext cx="76200" cy="48768"/>
                <a:chOff x="1233488" y="2803525"/>
                <a:chExt cx="728663" cy="309563"/>
              </a:xfrm>
            </p:grpSpPr>
            <p:sp>
              <p:nvSpPr>
                <p:cNvPr id="39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85" name="Group 384"/>
              <p:cNvGrpSpPr/>
              <p:nvPr/>
            </p:nvGrpSpPr>
            <p:grpSpPr>
              <a:xfrm>
                <a:off x="3505200" y="3505200"/>
                <a:ext cx="76200" cy="48768"/>
                <a:chOff x="1233488" y="2803525"/>
                <a:chExt cx="728663" cy="309563"/>
              </a:xfrm>
            </p:grpSpPr>
            <p:sp>
              <p:nvSpPr>
                <p:cNvPr id="39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86" name="Group 385"/>
              <p:cNvGrpSpPr/>
              <p:nvPr/>
            </p:nvGrpSpPr>
            <p:grpSpPr>
              <a:xfrm>
                <a:off x="3390896" y="3456432"/>
                <a:ext cx="76200" cy="48768"/>
                <a:chOff x="1233488" y="2803525"/>
                <a:chExt cx="728663" cy="309563"/>
              </a:xfrm>
            </p:grpSpPr>
            <p:sp>
              <p:nvSpPr>
                <p:cNvPr id="39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87" name="Group 386"/>
              <p:cNvGrpSpPr/>
              <p:nvPr/>
            </p:nvGrpSpPr>
            <p:grpSpPr>
              <a:xfrm>
                <a:off x="3467096" y="3456432"/>
                <a:ext cx="76200" cy="48768"/>
                <a:chOff x="1233488" y="2803525"/>
                <a:chExt cx="728663" cy="309563"/>
              </a:xfrm>
            </p:grpSpPr>
            <p:sp>
              <p:nvSpPr>
                <p:cNvPr id="39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388" name="Rectangle 38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6" name="Group 295"/>
            <p:cNvGrpSpPr/>
            <p:nvPr/>
          </p:nvGrpSpPr>
          <p:grpSpPr>
            <a:xfrm>
              <a:off x="3688080" y="3474720"/>
              <a:ext cx="274320" cy="182880"/>
              <a:chOff x="3330321" y="3388614"/>
              <a:chExt cx="274320" cy="182880"/>
            </a:xfrm>
          </p:grpSpPr>
          <p:grpSp>
            <p:nvGrpSpPr>
              <p:cNvPr id="362" name="Group 361"/>
              <p:cNvGrpSpPr/>
              <p:nvPr/>
            </p:nvGrpSpPr>
            <p:grpSpPr>
              <a:xfrm>
                <a:off x="3352800" y="3505201"/>
                <a:ext cx="76200" cy="48768"/>
                <a:chOff x="1233488" y="2803525"/>
                <a:chExt cx="728663" cy="309563"/>
              </a:xfrm>
            </p:grpSpPr>
            <p:sp>
              <p:nvSpPr>
                <p:cNvPr id="38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8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63" name="Group 362"/>
              <p:cNvGrpSpPr/>
              <p:nvPr/>
            </p:nvGrpSpPr>
            <p:grpSpPr>
              <a:xfrm>
                <a:off x="3429000" y="3505200"/>
                <a:ext cx="76200" cy="48768"/>
                <a:chOff x="1233488" y="2803525"/>
                <a:chExt cx="728663" cy="309563"/>
              </a:xfrm>
            </p:grpSpPr>
            <p:sp>
              <p:nvSpPr>
                <p:cNvPr id="37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64" name="Group 363"/>
              <p:cNvGrpSpPr/>
              <p:nvPr/>
            </p:nvGrpSpPr>
            <p:grpSpPr>
              <a:xfrm>
                <a:off x="3429000" y="3406902"/>
                <a:ext cx="76200" cy="48768"/>
                <a:chOff x="1233488" y="2803525"/>
                <a:chExt cx="728663" cy="309563"/>
              </a:xfrm>
            </p:grpSpPr>
            <p:sp>
              <p:nvSpPr>
                <p:cNvPr id="37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65" name="Group 364"/>
              <p:cNvGrpSpPr/>
              <p:nvPr/>
            </p:nvGrpSpPr>
            <p:grpSpPr>
              <a:xfrm>
                <a:off x="3505200" y="3505200"/>
                <a:ext cx="76200" cy="48768"/>
                <a:chOff x="1233488" y="2803525"/>
                <a:chExt cx="728663" cy="309563"/>
              </a:xfrm>
            </p:grpSpPr>
            <p:sp>
              <p:nvSpPr>
                <p:cNvPr id="37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66" name="Group 365"/>
              <p:cNvGrpSpPr/>
              <p:nvPr/>
            </p:nvGrpSpPr>
            <p:grpSpPr>
              <a:xfrm>
                <a:off x="3390896" y="3456432"/>
                <a:ext cx="76200" cy="48768"/>
                <a:chOff x="1233488" y="2803525"/>
                <a:chExt cx="728663" cy="309563"/>
              </a:xfrm>
            </p:grpSpPr>
            <p:sp>
              <p:nvSpPr>
                <p:cNvPr id="37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67" name="Group 366"/>
              <p:cNvGrpSpPr/>
              <p:nvPr/>
            </p:nvGrpSpPr>
            <p:grpSpPr>
              <a:xfrm>
                <a:off x="3467096" y="3456432"/>
                <a:ext cx="76200" cy="48768"/>
                <a:chOff x="1233488" y="2803525"/>
                <a:chExt cx="728663" cy="309563"/>
              </a:xfrm>
            </p:grpSpPr>
            <p:sp>
              <p:nvSpPr>
                <p:cNvPr id="3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368" name="Rectangle 36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7" name="Group 296"/>
            <p:cNvGrpSpPr/>
            <p:nvPr/>
          </p:nvGrpSpPr>
          <p:grpSpPr>
            <a:xfrm>
              <a:off x="3415943" y="3108960"/>
              <a:ext cx="274320" cy="182880"/>
              <a:chOff x="3330321" y="3388614"/>
              <a:chExt cx="274320" cy="182880"/>
            </a:xfrm>
          </p:grpSpPr>
          <p:grpSp>
            <p:nvGrpSpPr>
              <p:cNvPr id="342" name="Group 341"/>
              <p:cNvGrpSpPr/>
              <p:nvPr/>
            </p:nvGrpSpPr>
            <p:grpSpPr>
              <a:xfrm>
                <a:off x="3352800" y="3505201"/>
                <a:ext cx="76200" cy="48768"/>
                <a:chOff x="1233488" y="2803525"/>
                <a:chExt cx="728663" cy="309563"/>
              </a:xfrm>
            </p:grpSpPr>
            <p:sp>
              <p:nvSpPr>
                <p:cNvPr id="3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43" name="Group 342"/>
              <p:cNvGrpSpPr/>
              <p:nvPr/>
            </p:nvGrpSpPr>
            <p:grpSpPr>
              <a:xfrm>
                <a:off x="3429000" y="3505200"/>
                <a:ext cx="76200" cy="48768"/>
                <a:chOff x="1233488" y="2803525"/>
                <a:chExt cx="728663" cy="309563"/>
              </a:xfrm>
            </p:grpSpPr>
            <p:sp>
              <p:nvSpPr>
                <p:cNvPr id="35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44" name="Group 343"/>
              <p:cNvGrpSpPr/>
              <p:nvPr/>
            </p:nvGrpSpPr>
            <p:grpSpPr>
              <a:xfrm>
                <a:off x="3429000" y="3406902"/>
                <a:ext cx="76200" cy="48768"/>
                <a:chOff x="1233488" y="2803525"/>
                <a:chExt cx="728663" cy="309563"/>
              </a:xfrm>
            </p:grpSpPr>
            <p:sp>
              <p:nvSpPr>
                <p:cNvPr id="35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45" name="Group 344"/>
              <p:cNvGrpSpPr/>
              <p:nvPr/>
            </p:nvGrpSpPr>
            <p:grpSpPr>
              <a:xfrm>
                <a:off x="3505200" y="3505200"/>
                <a:ext cx="76200" cy="48768"/>
                <a:chOff x="1233488" y="2803525"/>
                <a:chExt cx="728663" cy="309563"/>
              </a:xfrm>
            </p:grpSpPr>
            <p:sp>
              <p:nvSpPr>
                <p:cNvPr id="35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46" name="Group 345"/>
              <p:cNvGrpSpPr/>
              <p:nvPr/>
            </p:nvGrpSpPr>
            <p:grpSpPr>
              <a:xfrm>
                <a:off x="3390896" y="3456432"/>
                <a:ext cx="76200" cy="48768"/>
                <a:chOff x="1233488" y="2803525"/>
                <a:chExt cx="728663" cy="309563"/>
              </a:xfrm>
            </p:grpSpPr>
            <p:sp>
              <p:nvSpPr>
                <p:cNvPr id="35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47" name="Group 346"/>
              <p:cNvGrpSpPr/>
              <p:nvPr/>
            </p:nvGrpSpPr>
            <p:grpSpPr>
              <a:xfrm>
                <a:off x="3467096" y="3456432"/>
                <a:ext cx="76200" cy="48768"/>
                <a:chOff x="1233488" y="2803525"/>
                <a:chExt cx="728663" cy="309563"/>
              </a:xfrm>
            </p:grpSpPr>
            <p:sp>
              <p:nvSpPr>
                <p:cNvPr id="3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348" name="Rectangle 34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8" name="Group 297"/>
            <p:cNvGrpSpPr/>
            <p:nvPr/>
          </p:nvGrpSpPr>
          <p:grpSpPr>
            <a:xfrm>
              <a:off x="3274695" y="3291840"/>
              <a:ext cx="274320" cy="182880"/>
              <a:chOff x="3330321" y="3388614"/>
              <a:chExt cx="274320" cy="182880"/>
            </a:xfrm>
          </p:grpSpPr>
          <p:grpSp>
            <p:nvGrpSpPr>
              <p:cNvPr id="322" name="Group 321"/>
              <p:cNvGrpSpPr/>
              <p:nvPr/>
            </p:nvGrpSpPr>
            <p:grpSpPr>
              <a:xfrm>
                <a:off x="3352800" y="3505201"/>
                <a:ext cx="76200" cy="48768"/>
                <a:chOff x="1233488" y="2803525"/>
                <a:chExt cx="728663" cy="309563"/>
              </a:xfrm>
            </p:grpSpPr>
            <p:sp>
              <p:nvSpPr>
                <p:cNvPr id="3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23" name="Group 322"/>
              <p:cNvGrpSpPr/>
              <p:nvPr/>
            </p:nvGrpSpPr>
            <p:grpSpPr>
              <a:xfrm>
                <a:off x="3429000" y="3505200"/>
                <a:ext cx="76200" cy="48768"/>
                <a:chOff x="1233488" y="2803525"/>
                <a:chExt cx="728663" cy="309563"/>
              </a:xfrm>
            </p:grpSpPr>
            <p:sp>
              <p:nvSpPr>
                <p:cNvPr id="33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24" name="Group 323"/>
              <p:cNvGrpSpPr/>
              <p:nvPr/>
            </p:nvGrpSpPr>
            <p:grpSpPr>
              <a:xfrm>
                <a:off x="3429000" y="3406902"/>
                <a:ext cx="76200" cy="48768"/>
                <a:chOff x="1233488" y="2803525"/>
                <a:chExt cx="728663" cy="309563"/>
              </a:xfrm>
            </p:grpSpPr>
            <p:sp>
              <p:nvSpPr>
                <p:cNvPr id="33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25" name="Group 324"/>
              <p:cNvGrpSpPr/>
              <p:nvPr/>
            </p:nvGrpSpPr>
            <p:grpSpPr>
              <a:xfrm>
                <a:off x="3505200" y="3505200"/>
                <a:ext cx="76200" cy="48768"/>
                <a:chOff x="1233488" y="2803525"/>
                <a:chExt cx="728663" cy="309563"/>
              </a:xfrm>
            </p:grpSpPr>
            <p:sp>
              <p:nvSpPr>
                <p:cNvPr id="33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26" name="Group 325"/>
              <p:cNvGrpSpPr/>
              <p:nvPr/>
            </p:nvGrpSpPr>
            <p:grpSpPr>
              <a:xfrm>
                <a:off x="3390896" y="3456432"/>
                <a:ext cx="76200" cy="48768"/>
                <a:chOff x="1233488" y="2803525"/>
                <a:chExt cx="728663" cy="309563"/>
              </a:xfrm>
            </p:grpSpPr>
            <p:sp>
              <p:nvSpPr>
                <p:cNvPr id="33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27" name="Group 326"/>
              <p:cNvGrpSpPr/>
              <p:nvPr/>
            </p:nvGrpSpPr>
            <p:grpSpPr>
              <a:xfrm>
                <a:off x="3467096" y="3456432"/>
                <a:ext cx="76200" cy="48768"/>
                <a:chOff x="1233488" y="2803525"/>
                <a:chExt cx="728663" cy="309563"/>
              </a:xfrm>
            </p:grpSpPr>
            <p:sp>
              <p:nvSpPr>
                <p:cNvPr id="33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328" name="Rectangle 32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9" name="Rectangle 32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9" name="Group 298"/>
            <p:cNvGrpSpPr/>
            <p:nvPr/>
          </p:nvGrpSpPr>
          <p:grpSpPr>
            <a:xfrm>
              <a:off x="3548737" y="3291840"/>
              <a:ext cx="274320" cy="182880"/>
              <a:chOff x="3330321" y="3388614"/>
              <a:chExt cx="274320" cy="182880"/>
            </a:xfrm>
          </p:grpSpPr>
          <p:grpSp>
            <p:nvGrpSpPr>
              <p:cNvPr id="302" name="Group 301"/>
              <p:cNvGrpSpPr/>
              <p:nvPr/>
            </p:nvGrpSpPr>
            <p:grpSpPr>
              <a:xfrm>
                <a:off x="3352800" y="3505201"/>
                <a:ext cx="76200" cy="48768"/>
                <a:chOff x="1233488" y="2803525"/>
                <a:chExt cx="728663" cy="309563"/>
              </a:xfrm>
            </p:grpSpPr>
            <p:sp>
              <p:nvSpPr>
                <p:cNvPr id="3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03" name="Group 302"/>
              <p:cNvGrpSpPr/>
              <p:nvPr/>
            </p:nvGrpSpPr>
            <p:grpSpPr>
              <a:xfrm>
                <a:off x="3429000" y="3505200"/>
                <a:ext cx="76200" cy="48768"/>
                <a:chOff x="1233488" y="2803525"/>
                <a:chExt cx="728663" cy="309563"/>
              </a:xfrm>
            </p:grpSpPr>
            <p:sp>
              <p:nvSpPr>
                <p:cNvPr id="31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04" name="Group 303"/>
              <p:cNvGrpSpPr/>
              <p:nvPr/>
            </p:nvGrpSpPr>
            <p:grpSpPr>
              <a:xfrm>
                <a:off x="3429000" y="3406902"/>
                <a:ext cx="76200" cy="48768"/>
                <a:chOff x="1233488" y="2803525"/>
                <a:chExt cx="728663" cy="309563"/>
              </a:xfrm>
            </p:grpSpPr>
            <p:sp>
              <p:nvSpPr>
                <p:cNvPr id="31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05" name="Group 304"/>
              <p:cNvGrpSpPr/>
              <p:nvPr/>
            </p:nvGrpSpPr>
            <p:grpSpPr>
              <a:xfrm>
                <a:off x="3505200" y="3505200"/>
                <a:ext cx="76200" cy="48768"/>
                <a:chOff x="1233488" y="2803525"/>
                <a:chExt cx="728663" cy="309563"/>
              </a:xfrm>
            </p:grpSpPr>
            <p:sp>
              <p:nvSpPr>
                <p:cNvPr id="31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06" name="Group 305"/>
              <p:cNvGrpSpPr/>
              <p:nvPr/>
            </p:nvGrpSpPr>
            <p:grpSpPr>
              <a:xfrm>
                <a:off x="3390896" y="3456432"/>
                <a:ext cx="76200" cy="48768"/>
                <a:chOff x="1233488" y="2803525"/>
                <a:chExt cx="728663" cy="309563"/>
              </a:xfrm>
            </p:grpSpPr>
            <p:sp>
              <p:nvSpPr>
                <p:cNvPr id="31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07" name="Group 306"/>
              <p:cNvGrpSpPr/>
              <p:nvPr/>
            </p:nvGrpSpPr>
            <p:grpSpPr>
              <a:xfrm>
                <a:off x="3467096" y="3456432"/>
                <a:ext cx="76200" cy="48768"/>
                <a:chOff x="1233488" y="2803525"/>
                <a:chExt cx="728663" cy="309563"/>
              </a:xfrm>
            </p:grpSpPr>
            <p:sp>
              <p:nvSpPr>
                <p:cNvPr id="3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308" name="Rectangle 30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9" name="Rectangle 30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00" name="Rectangle 299"/>
            <p:cNvSpPr/>
            <p:nvPr/>
          </p:nvSpPr>
          <p:spPr>
            <a:xfrm>
              <a:off x="3110587" y="3084195"/>
              <a:ext cx="877824" cy="60350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1" name="Rectangle 300"/>
            <p:cNvSpPr/>
            <p:nvPr/>
          </p:nvSpPr>
          <p:spPr>
            <a:xfrm>
              <a:off x="3119629" y="3092201"/>
              <a:ext cx="859536" cy="58521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22" name="Group 421"/>
          <p:cNvGrpSpPr/>
          <p:nvPr/>
        </p:nvGrpSpPr>
        <p:grpSpPr>
          <a:xfrm>
            <a:off x="6504603" y="5297424"/>
            <a:ext cx="877824" cy="603504"/>
            <a:chOff x="3110587" y="3084195"/>
            <a:chExt cx="877824" cy="603504"/>
          </a:xfrm>
        </p:grpSpPr>
        <p:sp>
          <p:nvSpPr>
            <p:cNvPr id="423" name="Rectangle 422"/>
            <p:cNvSpPr/>
            <p:nvPr/>
          </p:nvSpPr>
          <p:spPr>
            <a:xfrm>
              <a:off x="3127248" y="3099435"/>
              <a:ext cx="844678" cy="56692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24" name="Group 423"/>
            <p:cNvGrpSpPr/>
            <p:nvPr/>
          </p:nvGrpSpPr>
          <p:grpSpPr>
            <a:xfrm>
              <a:off x="3139440" y="3474720"/>
              <a:ext cx="274320" cy="182880"/>
              <a:chOff x="3330321" y="3388614"/>
              <a:chExt cx="274320" cy="182880"/>
            </a:xfrm>
          </p:grpSpPr>
          <p:grpSp>
            <p:nvGrpSpPr>
              <p:cNvPr id="532" name="Group 531"/>
              <p:cNvGrpSpPr/>
              <p:nvPr/>
            </p:nvGrpSpPr>
            <p:grpSpPr>
              <a:xfrm>
                <a:off x="3352800" y="3505201"/>
                <a:ext cx="76200" cy="48768"/>
                <a:chOff x="1233488" y="2803525"/>
                <a:chExt cx="728663" cy="309563"/>
              </a:xfrm>
            </p:grpSpPr>
            <p:sp>
              <p:nvSpPr>
                <p:cNvPr id="5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33" name="Group 532"/>
              <p:cNvGrpSpPr/>
              <p:nvPr/>
            </p:nvGrpSpPr>
            <p:grpSpPr>
              <a:xfrm>
                <a:off x="3429000" y="3505200"/>
                <a:ext cx="76200" cy="48768"/>
                <a:chOff x="1233488" y="2803525"/>
                <a:chExt cx="728663" cy="309563"/>
              </a:xfrm>
            </p:grpSpPr>
            <p:sp>
              <p:nvSpPr>
                <p:cNvPr id="5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34" name="Group 533"/>
              <p:cNvGrpSpPr/>
              <p:nvPr/>
            </p:nvGrpSpPr>
            <p:grpSpPr>
              <a:xfrm>
                <a:off x="3429000" y="3406902"/>
                <a:ext cx="76200" cy="48768"/>
                <a:chOff x="1233488" y="2803525"/>
                <a:chExt cx="728663" cy="309563"/>
              </a:xfrm>
            </p:grpSpPr>
            <p:sp>
              <p:nvSpPr>
                <p:cNvPr id="54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4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35" name="Group 534"/>
              <p:cNvGrpSpPr/>
              <p:nvPr/>
            </p:nvGrpSpPr>
            <p:grpSpPr>
              <a:xfrm>
                <a:off x="3505200" y="3505200"/>
                <a:ext cx="76200" cy="48768"/>
                <a:chOff x="1233488" y="2803525"/>
                <a:chExt cx="728663" cy="309563"/>
              </a:xfrm>
            </p:grpSpPr>
            <p:sp>
              <p:nvSpPr>
                <p:cNvPr id="54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36" name="Group 535"/>
              <p:cNvGrpSpPr/>
              <p:nvPr/>
            </p:nvGrpSpPr>
            <p:grpSpPr>
              <a:xfrm>
                <a:off x="3390896" y="3456432"/>
                <a:ext cx="76200" cy="48768"/>
                <a:chOff x="1233488" y="2803525"/>
                <a:chExt cx="728663" cy="309563"/>
              </a:xfrm>
            </p:grpSpPr>
            <p:sp>
              <p:nvSpPr>
                <p:cNvPr id="54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4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37" name="Group 536"/>
              <p:cNvGrpSpPr/>
              <p:nvPr/>
            </p:nvGrpSpPr>
            <p:grpSpPr>
              <a:xfrm>
                <a:off x="3467096" y="3456432"/>
                <a:ext cx="76200" cy="48768"/>
                <a:chOff x="1233488" y="2803525"/>
                <a:chExt cx="728663" cy="309563"/>
              </a:xfrm>
            </p:grpSpPr>
            <p:sp>
              <p:nvSpPr>
                <p:cNvPr id="5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538" name="Rectangle 53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9" name="Rectangle 53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25" name="Group 424"/>
            <p:cNvGrpSpPr/>
            <p:nvPr/>
          </p:nvGrpSpPr>
          <p:grpSpPr>
            <a:xfrm>
              <a:off x="3414038" y="3474720"/>
              <a:ext cx="274320" cy="182880"/>
              <a:chOff x="3330321" y="3388614"/>
              <a:chExt cx="274320" cy="182880"/>
            </a:xfrm>
          </p:grpSpPr>
          <p:grpSp>
            <p:nvGrpSpPr>
              <p:cNvPr id="512" name="Group 511"/>
              <p:cNvGrpSpPr/>
              <p:nvPr/>
            </p:nvGrpSpPr>
            <p:grpSpPr>
              <a:xfrm>
                <a:off x="3352800" y="3505201"/>
                <a:ext cx="76200" cy="48768"/>
                <a:chOff x="1233488" y="2803525"/>
                <a:chExt cx="728663" cy="309563"/>
              </a:xfrm>
            </p:grpSpPr>
            <p:sp>
              <p:nvSpPr>
                <p:cNvPr id="53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3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13" name="Group 512"/>
              <p:cNvGrpSpPr/>
              <p:nvPr/>
            </p:nvGrpSpPr>
            <p:grpSpPr>
              <a:xfrm>
                <a:off x="3429000" y="3505200"/>
                <a:ext cx="76200" cy="48768"/>
                <a:chOff x="1233488" y="2803525"/>
                <a:chExt cx="728663" cy="309563"/>
              </a:xfrm>
            </p:grpSpPr>
            <p:sp>
              <p:nvSpPr>
                <p:cNvPr id="52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14" name="Group 513"/>
              <p:cNvGrpSpPr/>
              <p:nvPr/>
            </p:nvGrpSpPr>
            <p:grpSpPr>
              <a:xfrm>
                <a:off x="3429000" y="3406902"/>
                <a:ext cx="76200" cy="48768"/>
                <a:chOff x="1233488" y="2803525"/>
                <a:chExt cx="728663" cy="309563"/>
              </a:xfrm>
            </p:grpSpPr>
            <p:sp>
              <p:nvSpPr>
                <p:cNvPr id="52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15" name="Group 514"/>
              <p:cNvGrpSpPr/>
              <p:nvPr/>
            </p:nvGrpSpPr>
            <p:grpSpPr>
              <a:xfrm>
                <a:off x="3505200" y="3505200"/>
                <a:ext cx="76200" cy="48768"/>
                <a:chOff x="1233488" y="2803525"/>
                <a:chExt cx="728663" cy="309563"/>
              </a:xfrm>
            </p:grpSpPr>
            <p:sp>
              <p:nvSpPr>
                <p:cNvPr id="52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16" name="Group 515"/>
              <p:cNvGrpSpPr/>
              <p:nvPr/>
            </p:nvGrpSpPr>
            <p:grpSpPr>
              <a:xfrm>
                <a:off x="3390896" y="3456432"/>
                <a:ext cx="76200" cy="48768"/>
                <a:chOff x="1233488" y="2803525"/>
                <a:chExt cx="728663" cy="309563"/>
              </a:xfrm>
            </p:grpSpPr>
            <p:sp>
              <p:nvSpPr>
                <p:cNvPr id="52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17" name="Group 516"/>
              <p:cNvGrpSpPr/>
              <p:nvPr/>
            </p:nvGrpSpPr>
            <p:grpSpPr>
              <a:xfrm>
                <a:off x="3467096" y="3456432"/>
                <a:ext cx="76200" cy="48768"/>
                <a:chOff x="1233488" y="2803525"/>
                <a:chExt cx="728663" cy="309563"/>
              </a:xfrm>
            </p:grpSpPr>
            <p:sp>
              <p:nvSpPr>
                <p:cNvPr id="5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518" name="Rectangle 51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9" name="Rectangle 51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26" name="Group 425"/>
            <p:cNvGrpSpPr/>
            <p:nvPr/>
          </p:nvGrpSpPr>
          <p:grpSpPr>
            <a:xfrm>
              <a:off x="3688080" y="3474720"/>
              <a:ext cx="274320" cy="182880"/>
              <a:chOff x="3330321" y="3388614"/>
              <a:chExt cx="274320" cy="182880"/>
            </a:xfrm>
          </p:grpSpPr>
          <p:grpSp>
            <p:nvGrpSpPr>
              <p:cNvPr id="492" name="Group 491"/>
              <p:cNvGrpSpPr/>
              <p:nvPr/>
            </p:nvGrpSpPr>
            <p:grpSpPr>
              <a:xfrm>
                <a:off x="3352800" y="3505201"/>
                <a:ext cx="76200" cy="48768"/>
                <a:chOff x="1233488" y="2803525"/>
                <a:chExt cx="728663" cy="309563"/>
              </a:xfrm>
            </p:grpSpPr>
            <p:sp>
              <p:nvSpPr>
                <p:cNvPr id="5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93" name="Group 492"/>
              <p:cNvGrpSpPr/>
              <p:nvPr/>
            </p:nvGrpSpPr>
            <p:grpSpPr>
              <a:xfrm>
                <a:off x="3429000" y="3505200"/>
                <a:ext cx="76200" cy="48768"/>
                <a:chOff x="1233488" y="2803525"/>
                <a:chExt cx="728663" cy="309563"/>
              </a:xfrm>
            </p:grpSpPr>
            <p:sp>
              <p:nvSpPr>
                <p:cNvPr id="50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94" name="Group 493"/>
              <p:cNvGrpSpPr/>
              <p:nvPr/>
            </p:nvGrpSpPr>
            <p:grpSpPr>
              <a:xfrm>
                <a:off x="3429000" y="3406902"/>
                <a:ext cx="76200" cy="48768"/>
                <a:chOff x="1233488" y="2803525"/>
                <a:chExt cx="728663" cy="309563"/>
              </a:xfrm>
            </p:grpSpPr>
            <p:sp>
              <p:nvSpPr>
                <p:cNvPr id="50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95" name="Group 494"/>
              <p:cNvGrpSpPr/>
              <p:nvPr/>
            </p:nvGrpSpPr>
            <p:grpSpPr>
              <a:xfrm>
                <a:off x="3505200" y="3505200"/>
                <a:ext cx="76200" cy="48768"/>
                <a:chOff x="1233488" y="2803525"/>
                <a:chExt cx="728663" cy="309563"/>
              </a:xfrm>
            </p:grpSpPr>
            <p:sp>
              <p:nvSpPr>
                <p:cNvPr id="50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96" name="Group 495"/>
              <p:cNvGrpSpPr/>
              <p:nvPr/>
            </p:nvGrpSpPr>
            <p:grpSpPr>
              <a:xfrm>
                <a:off x="3390896" y="3456432"/>
                <a:ext cx="76200" cy="48768"/>
                <a:chOff x="1233488" y="2803525"/>
                <a:chExt cx="728663" cy="309563"/>
              </a:xfrm>
            </p:grpSpPr>
            <p:sp>
              <p:nvSpPr>
                <p:cNvPr id="50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97" name="Group 496"/>
              <p:cNvGrpSpPr/>
              <p:nvPr/>
            </p:nvGrpSpPr>
            <p:grpSpPr>
              <a:xfrm>
                <a:off x="3467096" y="3456432"/>
                <a:ext cx="76200" cy="48768"/>
                <a:chOff x="1233488" y="2803525"/>
                <a:chExt cx="728663" cy="309563"/>
              </a:xfrm>
            </p:grpSpPr>
            <p:sp>
              <p:nvSpPr>
                <p:cNvPr id="50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98" name="Rectangle 49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9" name="Rectangle 49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27" name="Group 426"/>
            <p:cNvGrpSpPr/>
            <p:nvPr/>
          </p:nvGrpSpPr>
          <p:grpSpPr>
            <a:xfrm>
              <a:off x="3415943" y="3108960"/>
              <a:ext cx="274320" cy="182880"/>
              <a:chOff x="3330321" y="3388614"/>
              <a:chExt cx="274320" cy="182880"/>
            </a:xfrm>
          </p:grpSpPr>
          <p:grpSp>
            <p:nvGrpSpPr>
              <p:cNvPr id="472" name="Group 471"/>
              <p:cNvGrpSpPr/>
              <p:nvPr/>
            </p:nvGrpSpPr>
            <p:grpSpPr>
              <a:xfrm>
                <a:off x="3352800" y="3505201"/>
                <a:ext cx="76200" cy="48768"/>
                <a:chOff x="1233488" y="2803525"/>
                <a:chExt cx="728663" cy="309563"/>
              </a:xfrm>
            </p:grpSpPr>
            <p:sp>
              <p:nvSpPr>
                <p:cNvPr id="49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9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73" name="Group 472"/>
              <p:cNvGrpSpPr/>
              <p:nvPr/>
            </p:nvGrpSpPr>
            <p:grpSpPr>
              <a:xfrm>
                <a:off x="3429000" y="3505200"/>
                <a:ext cx="76200" cy="48768"/>
                <a:chOff x="1233488" y="2803525"/>
                <a:chExt cx="728663" cy="309563"/>
              </a:xfrm>
            </p:grpSpPr>
            <p:sp>
              <p:nvSpPr>
                <p:cNvPr id="48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74" name="Group 473"/>
              <p:cNvGrpSpPr/>
              <p:nvPr/>
            </p:nvGrpSpPr>
            <p:grpSpPr>
              <a:xfrm>
                <a:off x="3429000" y="3406902"/>
                <a:ext cx="76200" cy="48768"/>
                <a:chOff x="1233488" y="2803525"/>
                <a:chExt cx="728663" cy="309563"/>
              </a:xfrm>
            </p:grpSpPr>
            <p:sp>
              <p:nvSpPr>
                <p:cNvPr id="48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75" name="Group 474"/>
              <p:cNvGrpSpPr/>
              <p:nvPr/>
            </p:nvGrpSpPr>
            <p:grpSpPr>
              <a:xfrm>
                <a:off x="3505200" y="3505200"/>
                <a:ext cx="76200" cy="48768"/>
                <a:chOff x="1233488" y="2803525"/>
                <a:chExt cx="728663" cy="309563"/>
              </a:xfrm>
            </p:grpSpPr>
            <p:sp>
              <p:nvSpPr>
                <p:cNvPr id="48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76" name="Group 475"/>
              <p:cNvGrpSpPr/>
              <p:nvPr/>
            </p:nvGrpSpPr>
            <p:grpSpPr>
              <a:xfrm>
                <a:off x="3390896" y="3456432"/>
                <a:ext cx="76200" cy="48768"/>
                <a:chOff x="1233488" y="2803525"/>
                <a:chExt cx="728663" cy="309563"/>
              </a:xfrm>
            </p:grpSpPr>
            <p:sp>
              <p:nvSpPr>
                <p:cNvPr id="48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77" name="Group 476"/>
              <p:cNvGrpSpPr/>
              <p:nvPr/>
            </p:nvGrpSpPr>
            <p:grpSpPr>
              <a:xfrm>
                <a:off x="3467096" y="3456432"/>
                <a:ext cx="76200" cy="48768"/>
                <a:chOff x="1233488" y="2803525"/>
                <a:chExt cx="728663" cy="309563"/>
              </a:xfrm>
            </p:grpSpPr>
            <p:sp>
              <p:nvSpPr>
                <p:cNvPr id="48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78" name="Rectangle 47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9" name="Rectangle 47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28" name="Group 427"/>
            <p:cNvGrpSpPr/>
            <p:nvPr/>
          </p:nvGrpSpPr>
          <p:grpSpPr>
            <a:xfrm>
              <a:off x="3274695" y="3291840"/>
              <a:ext cx="274320" cy="182880"/>
              <a:chOff x="3330321" y="3388614"/>
              <a:chExt cx="274320" cy="182880"/>
            </a:xfrm>
          </p:grpSpPr>
          <p:grpSp>
            <p:nvGrpSpPr>
              <p:cNvPr id="452" name="Group 451"/>
              <p:cNvGrpSpPr/>
              <p:nvPr/>
            </p:nvGrpSpPr>
            <p:grpSpPr>
              <a:xfrm>
                <a:off x="3352800" y="3505201"/>
                <a:ext cx="76200" cy="48768"/>
                <a:chOff x="1233488" y="2803525"/>
                <a:chExt cx="728663" cy="309563"/>
              </a:xfrm>
            </p:grpSpPr>
            <p:sp>
              <p:nvSpPr>
                <p:cNvPr id="4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53" name="Group 452"/>
              <p:cNvGrpSpPr/>
              <p:nvPr/>
            </p:nvGrpSpPr>
            <p:grpSpPr>
              <a:xfrm>
                <a:off x="3429000" y="3505200"/>
                <a:ext cx="76200" cy="48768"/>
                <a:chOff x="1233488" y="2803525"/>
                <a:chExt cx="728663" cy="309563"/>
              </a:xfrm>
            </p:grpSpPr>
            <p:sp>
              <p:nvSpPr>
                <p:cNvPr id="46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54" name="Group 453"/>
              <p:cNvGrpSpPr/>
              <p:nvPr/>
            </p:nvGrpSpPr>
            <p:grpSpPr>
              <a:xfrm>
                <a:off x="3429000" y="3406902"/>
                <a:ext cx="76200" cy="48768"/>
                <a:chOff x="1233488" y="2803525"/>
                <a:chExt cx="728663" cy="309563"/>
              </a:xfrm>
            </p:grpSpPr>
            <p:sp>
              <p:nvSpPr>
                <p:cNvPr id="46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55" name="Group 454"/>
              <p:cNvGrpSpPr/>
              <p:nvPr/>
            </p:nvGrpSpPr>
            <p:grpSpPr>
              <a:xfrm>
                <a:off x="3505200" y="3505200"/>
                <a:ext cx="76200" cy="48768"/>
                <a:chOff x="1233488" y="2803525"/>
                <a:chExt cx="728663" cy="309563"/>
              </a:xfrm>
            </p:grpSpPr>
            <p:sp>
              <p:nvSpPr>
                <p:cNvPr id="46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56" name="Group 455"/>
              <p:cNvGrpSpPr/>
              <p:nvPr/>
            </p:nvGrpSpPr>
            <p:grpSpPr>
              <a:xfrm>
                <a:off x="3390896" y="3456432"/>
                <a:ext cx="76200" cy="48768"/>
                <a:chOff x="1233488" y="2803525"/>
                <a:chExt cx="728663" cy="309563"/>
              </a:xfrm>
            </p:grpSpPr>
            <p:sp>
              <p:nvSpPr>
                <p:cNvPr id="46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57" name="Group 456"/>
              <p:cNvGrpSpPr/>
              <p:nvPr/>
            </p:nvGrpSpPr>
            <p:grpSpPr>
              <a:xfrm>
                <a:off x="3467096" y="3456432"/>
                <a:ext cx="76200" cy="48768"/>
                <a:chOff x="1233488" y="2803525"/>
                <a:chExt cx="728663" cy="309563"/>
              </a:xfrm>
            </p:grpSpPr>
            <p:sp>
              <p:nvSpPr>
                <p:cNvPr id="4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58" name="Rectangle 45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29" name="Group 428"/>
            <p:cNvGrpSpPr/>
            <p:nvPr/>
          </p:nvGrpSpPr>
          <p:grpSpPr>
            <a:xfrm>
              <a:off x="3548737" y="3291840"/>
              <a:ext cx="274320" cy="182880"/>
              <a:chOff x="3330321" y="3388614"/>
              <a:chExt cx="274320" cy="182880"/>
            </a:xfrm>
          </p:grpSpPr>
          <p:grpSp>
            <p:nvGrpSpPr>
              <p:cNvPr id="432" name="Group 431"/>
              <p:cNvGrpSpPr/>
              <p:nvPr/>
            </p:nvGrpSpPr>
            <p:grpSpPr>
              <a:xfrm>
                <a:off x="3352800" y="3505201"/>
                <a:ext cx="76200" cy="48768"/>
                <a:chOff x="1233488" y="2803525"/>
                <a:chExt cx="728663" cy="309563"/>
              </a:xfrm>
            </p:grpSpPr>
            <p:sp>
              <p:nvSpPr>
                <p:cNvPr id="4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33" name="Group 432"/>
              <p:cNvGrpSpPr/>
              <p:nvPr/>
            </p:nvGrpSpPr>
            <p:grpSpPr>
              <a:xfrm>
                <a:off x="3429000" y="3505200"/>
                <a:ext cx="76200" cy="48768"/>
                <a:chOff x="1233488" y="2803525"/>
                <a:chExt cx="728663" cy="309563"/>
              </a:xfrm>
            </p:grpSpPr>
            <p:sp>
              <p:nvSpPr>
                <p:cNvPr id="4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34" name="Group 433"/>
              <p:cNvGrpSpPr/>
              <p:nvPr/>
            </p:nvGrpSpPr>
            <p:grpSpPr>
              <a:xfrm>
                <a:off x="3429000" y="3406902"/>
                <a:ext cx="76200" cy="48768"/>
                <a:chOff x="1233488" y="2803525"/>
                <a:chExt cx="728663" cy="309563"/>
              </a:xfrm>
            </p:grpSpPr>
            <p:sp>
              <p:nvSpPr>
                <p:cNvPr id="44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35" name="Group 434"/>
              <p:cNvGrpSpPr/>
              <p:nvPr/>
            </p:nvGrpSpPr>
            <p:grpSpPr>
              <a:xfrm>
                <a:off x="3505200" y="3505200"/>
                <a:ext cx="76200" cy="48768"/>
                <a:chOff x="1233488" y="2803525"/>
                <a:chExt cx="728663" cy="309563"/>
              </a:xfrm>
            </p:grpSpPr>
            <p:sp>
              <p:nvSpPr>
                <p:cNvPr id="44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36" name="Group 435"/>
              <p:cNvGrpSpPr/>
              <p:nvPr/>
            </p:nvGrpSpPr>
            <p:grpSpPr>
              <a:xfrm>
                <a:off x="3390896" y="3456432"/>
                <a:ext cx="76200" cy="48768"/>
                <a:chOff x="1233488" y="2803525"/>
                <a:chExt cx="728663" cy="309563"/>
              </a:xfrm>
            </p:grpSpPr>
            <p:sp>
              <p:nvSpPr>
                <p:cNvPr id="44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37" name="Group 436"/>
              <p:cNvGrpSpPr/>
              <p:nvPr/>
            </p:nvGrpSpPr>
            <p:grpSpPr>
              <a:xfrm>
                <a:off x="3467096" y="3456432"/>
                <a:ext cx="76200" cy="48768"/>
                <a:chOff x="1233488" y="2803525"/>
                <a:chExt cx="728663" cy="309563"/>
              </a:xfrm>
            </p:grpSpPr>
            <p:sp>
              <p:nvSpPr>
                <p:cNvPr id="4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38" name="Rectangle 43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30" name="Rectangle 429"/>
            <p:cNvSpPr/>
            <p:nvPr/>
          </p:nvSpPr>
          <p:spPr>
            <a:xfrm>
              <a:off x="3110587" y="3084195"/>
              <a:ext cx="877824" cy="60350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3119629" y="3092201"/>
              <a:ext cx="859536" cy="58521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52" name="Group 551"/>
          <p:cNvGrpSpPr/>
          <p:nvPr/>
        </p:nvGrpSpPr>
        <p:grpSpPr>
          <a:xfrm>
            <a:off x="7656576" y="5297424"/>
            <a:ext cx="877824" cy="603504"/>
            <a:chOff x="3110587" y="3084195"/>
            <a:chExt cx="877824" cy="603504"/>
          </a:xfrm>
        </p:grpSpPr>
        <p:sp>
          <p:nvSpPr>
            <p:cNvPr id="553" name="Rectangle 552"/>
            <p:cNvSpPr/>
            <p:nvPr/>
          </p:nvSpPr>
          <p:spPr>
            <a:xfrm>
              <a:off x="3127248" y="3099435"/>
              <a:ext cx="844678" cy="56692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54" name="Group 553"/>
            <p:cNvGrpSpPr/>
            <p:nvPr/>
          </p:nvGrpSpPr>
          <p:grpSpPr>
            <a:xfrm>
              <a:off x="3139440" y="3474720"/>
              <a:ext cx="274320" cy="182880"/>
              <a:chOff x="3330321" y="3388614"/>
              <a:chExt cx="274320" cy="182880"/>
            </a:xfrm>
          </p:grpSpPr>
          <p:grpSp>
            <p:nvGrpSpPr>
              <p:cNvPr id="662" name="Group 661"/>
              <p:cNvGrpSpPr/>
              <p:nvPr/>
            </p:nvGrpSpPr>
            <p:grpSpPr>
              <a:xfrm>
                <a:off x="3352800" y="3505201"/>
                <a:ext cx="76200" cy="48768"/>
                <a:chOff x="1233488" y="2803525"/>
                <a:chExt cx="728663" cy="309563"/>
              </a:xfrm>
            </p:grpSpPr>
            <p:sp>
              <p:nvSpPr>
                <p:cNvPr id="68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8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63" name="Group 662"/>
              <p:cNvGrpSpPr/>
              <p:nvPr/>
            </p:nvGrpSpPr>
            <p:grpSpPr>
              <a:xfrm>
                <a:off x="3429000" y="3505200"/>
                <a:ext cx="76200" cy="48768"/>
                <a:chOff x="1233488" y="2803525"/>
                <a:chExt cx="728663" cy="309563"/>
              </a:xfrm>
            </p:grpSpPr>
            <p:sp>
              <p:nvSpPr>
                <p:cNvPr id="67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7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64" name="Group 663"/>
              <p:cNvGrpSpPr/>
              <p:nvPr/>
            </p:nvGrpSpPr>
            <p:grpSpPr>
              <a:xfrm>
                <a:off x="3429000" y="3406902"/>
                <a:ext cx="76200" cy="48768"/>
                <a:chOff x="1233488" y="2803525"/>
                <a:chExt cx="728663" cy="309563"/>
              </a:xfrm>
            </p:grpSpPr>
            <p:sp>
              <p:nvSpPr>
                <p:cNvPr id="67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7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65" name="Group 664"/>
              <p:cNvGrpSpPr/>
              <p:nvPr/>
            </p:nvGrpSpPr>
            <p:grpSpPr>
              <a:xfrm>
                <a:off x="3505200" y="3505200"/>
                <a:ext cx="76200" cy="48768"/>
                <a:chOff x="1233488" y="2803525"/>
                <a:chExt cx="728663" cy="309563"/>
              </a:xfrm>
            </p:grpSpPr>
            <p:sp>
              <p:nvSpPr>
                <p:cNvPr id="67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7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66" name="Group 665"/>
              <p:cNvGrpSpPr/>
              <p:nvPr/>
            </p:nvGrpSpPr>
            <p:grpSpPr>
              <a:xfrm>
                <a:off x="3390896" y="3456432"/>
                <a:ext cx="76200" cy="48768"/>
                <a:chOff x="1233488" y="2803525"/>
                <a:chExt cx="728663" cy="309563"/>
              </a:xfrm>
            </p:grpSpPr>
            <p:sp>
              <p:nvSpPr>
                <p:cNvPr id="67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7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67" name="Group 666"/>
              <p:cNvGrpSpPr/>
              <p:nvPr/>
            </p:nvGrpSpPr>
            <p:grpSpPr>
              <a:xfrm>
                <a:off x="3467096" y="3456432"/>
                <a:ext cx="76200" cy="48768"/>
                <a:chOff x="1233488" y="2803525"/>
                <a:chExt cx="728663" cy="309563"/>
              </a:xfrm>
            </p:grpSpPr>
            <p:sp>
              <p:nvSpPr>
                <p:cNvPr id="6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668" name="Rectangle 66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9" name="Rectangle 66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55" name="Group 554"/>
            <p:cNvGrpSpPr/>
            <p:nvPr/>
          </p:nvGrpSpPr>
          <p:grpSpPr>
            <a:xfrm>
              <a:off x="3414038" y="3474720"/>
              <a:ext cx="274320" cy="182880"/>
              <a:chOff x="3330321" y="3388614"/>
              <a:chExt cx="274320" cy="182880"/>
            </a:xfrm>
          </p:grpSpPr>
          <p:grpSp>
            <p:nvGrpSpPr>
              <p:cNvPr id="642" name="Group 641"/>
              <p:cNvGrpSpPr/>
              <p:nvPr/>
            </p:nvGrpSpPr>
            <p:grpSpPr>
              <a:xfrm>
                <a:off x="3352800" y="3505201"/>
                <a:ext cx="76200" cy="48768"/>
                <a:chOff x="1233488" y="2803525"/>
                <a:chExt cx="728663" cy="309563"/>
              </a:xfrm>
            </p:grpSpPr>
            <p:sp>
              <p:nvSpPr>
                <p:cNvPr id="6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43" name="Group 642"/>
              <p:cNvGrpSpPr/>
              <p:nvPr/>
            </p:nvGrpSpPr>
            <p:grpSpPr>
              <a:xfrm>
                <a:off x="3429000" y="3505200"/>
                <a:ext cx="76200" cy="48768"/>
                <a:chOff x="1233488" y="2803525"/>
                <a:chExt cx="728663" cy="309563"/>
              </a:xfrm>
            </p:grpSpPr>
            <p:sp>
              <p:nvSpPr>
                <p:cNvPr id="65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5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44" name="Group 643"/>
              <p:cNvGrpSpPr/>
              <p:nvPr/>
            </p:nvGrpSpPr>
            <p:grpSpPr>
              <a:xfrm>
                <a:off x="3429000" y="3406902"/>
                <a:ext cx="76200" cy="48768"/>
                <a:chOff x="1233488" y="2803525"/>
                <a:chExt cx="728663" cy="309563"/>
              </a:xfrm>
            </p:grpSpPr>
            <p:sp>
              <p:nvSpPr>
                <p:cNvPr id="65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5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45" name="Group 644"/>
              <p:cNvGrpSpPr/>
              <p:nvPr/>
            </p:nvGrpSpPr>
            <p:grpSpPr>
              <a:xfrm>
                <a:off x="3505200" y="3505200"/>
                <a:ext cx="76200" cy="48768"/>
                <a:chOff x="1233488" y="2803525"/>
                <a:chExt cx="728663" cy="309563"/>
              </a:xfrm>
            </p:grpSpPr>
            <p:sp>
              <p:nvSpPr>
                <p:cNvPr id="65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5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46" name="Group 645"/>
              <p:cNvGrpSpPr/>
              <p:nvPr/>
            </p:nvGrpSpPr>
            <p:grpSpPr>
              <a:xfrm>
                <a:off x="3390896" y="3456432"/>
                <a:ext cx="76200" cy="48768"/>
                <a:chOff x="1233488" y="2803525"/>
                <a:chExt cx="728663" cy="309563"/>
              </a:xfrm>
            </p:grpSpPr>
            <p:sp>
              <p:nvSpPr>
                <p:cNvPr id="65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5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47" name="Group 646"/>
              <p:cNvGrpSpPr/>
              <p:nvPr/>
            </p:nvGrpSpPr>
            <p:grpSpPr>
              <a:xfrm>
                <a:off x="3467096" y="3456432"/>
                <a:ext cx="76200" cy="48768"/>
                <a:chOff x="1233488" y="2803525"/>
                <a:chExt cx="728663" cy="309563"/>
              </a:xfrm>
            </p:grpSpPr>
            <p:sp>
              <p:nvSpPr>
                <p:cNvPr id="6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648" name="Rectangle 64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9" name="Rectangle 64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56" name="Group 555"/>
            <p:cNvGrpSpPr/>
            <p:nvPr/>
          </p:nvGrpSpPr>
          <p:grpSpPr>
            <a:xfrm>
              <a:off x="3688080" y="3474720"/>
              <a:ext cx="274320" cy="182880"/>
              <a:chOff x="3330321" y="3388614"/>
              <a:chExt cx="274320" cy="182880"/>
            </a:xfrm>
          </p:grpSpPr>
          <p:grpSp>
            <p:nvGrpSpPr>
              <p:cNvPr id="622" name="Group 621"/>
              <p:cNvGrpSpPr/>
              <p:nvPr/>
            </p:nvGrpSpPr>
            <p:grpSpPr>
              <a:xfrm>
                <a:off x="3352800" y="3505201"/>
                <a:ext cx="76200" cy="48768"/>
                <a:chOff x="1233488" y="2803525"/>
                <a:chExt cx="728663" cy="309563"/>
              </a:xfrm>
            </p:grpSpPr>
            <p:sp>
              <p:nvSpPr>
                <p:cNvPr id="6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23" name="Group 622"/>
              <p:cNvGrpSpPr/>
              <p:nvPr/>
            </p:nvGrpSpPr>
            <p:grpSpPr>
              <a:xfrm>
                <a:off x="3429000" y="3505200"/>
                <a:ext cx="76200" cy="48768"/>
                <a:chOff x="1233488" y="2803525"/>
                <a:chExt cx="728663" cy="309563"/>
              </a:xfrm>
            </p:grpSpPr>
            <p:sp>
              <p:nvSpPr>
                <p:cNvPr id="63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3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24" name="Group 623"/>
              <p:cNvGrpSpPr/>
              <p:nvPr/>
            </p:nvGrpSpPr>
            <p:grpSpPr>
              <a:xfrm>
                <a:off x="3429000" y="3406902"/>
                <a:ext cx="76200" cy="48768"/>
                <a:chOff x="1233488" y="2803525"/>
                <a:chExt cx="728663" cy="309563"/>
              </a:xfrm>
            </p:grpSpPr>
            <p:sp>
              <p:nvSpPr>
                <p:cNvPr id="63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3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25" name="Group 624"/>
              <p:cNvGrpSpPr/>
              <p:nvPr/>
            </p:nvGrpSpPr>
            <p:grpSpPr>
              <a:xfrm>
                <a:off x="3505200" y="3505200"/>
                <a:ext cx="76200" cy="48768"/>
                <a:chOff x="1233488" y="2803525"/>
                <a:chExt cx="728663" cy="309563"/>
              </a:xfrm>
            </p:grpSpPr>
            <p:sp>
              <p:nvSpPr>
                <p:cNvPr id="63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3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26" name="Group 625"/>
              <p:cNvGrpSpPr/>
              <p:nvPr/>
            </p:nvGrpSpPr>
            <p:grpSpPr>
              <a:xfrm>
                <a:off x="3390896" y="3456432"/>
                <a:ext cx="76200" cy="48768"/>
                <a:chOff x="1233488" y="2803525"/>
                <a:chExt cx="728663" cy="309563"/>
              </a:xfrm>
            </p:grpSpPr>
            <p:sp>
              <p:nvSpPr>
                <p:cNvPr id="63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3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27" name="Group 626"/>
              <p:cNvGrpSpPr/>
              <p:nvPr/>
            </p:nvGrpSpPr>
            <p:grpSpPr>
              <a:xfrm>
                <a:off x="3467096" y="3456432"/>
                <a:ext cx="76200" cy="48768"/>
                <a:chOff x="1233488" y="2803525"/>
                <a:chExt cx="728663" cy="309563"/>
              </a:xfrm>
            </p:grpSpPr>
            <p:sp>
              <p:nvSpPr>
                <p:cNvPr id="63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3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628" name="Rectangle 62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9" name="Rectangle 62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57" name="Group 556"/>
            <p:cNvGrpSpPr/>
            <p:nvPr/>
          </p:nvGrpSpPr>
          <p:grpSpPr>
            <a:xfrm>
              <a:off x="3415943" y="3108960"/>
              <a:ext cx="274320" cy="182880"/>
              <a:chOff x="3330321" y="3388614"/>
              <a:chExt cx="274320" cy="182880"/>
            </a:xfrm>
          </p:grpSpPr>
          <p:grpSp>
            <p:nvGrpSpPr>
              <p:cNvPr id="602" name="Group 601"/>
              <p:cNvGrpSpPr/>
              <p:nvPr/>
            </p:nvGrpSpPr>
            <p:grpSpPr>
              <a:xfrm>
                <a:off x="3352800" y="3505201"/>
                <a:ext cx="76200" cy="48768"/>
                <a:chOff x="1233488" y="2803525"/>
                <a:chExt cx="728663" cy="309563"/>
              </a:xfrm>
            </p:grpSpPr>
            <p:sp>
              <p:nvSpPr>
                <p:cNvPr id="6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03" name="Group 602"/>
              <p:cNvGrpSpPr/>
              <p:nvPr/>
            </p:nvGrpSpPr>
            <p:grpSpPr>
              <a:xfrm>
                <a:off x="3429000" y="3505200"/>
                <a:ext cx="76200" cy="48768"/>
                <a:chOff x="1233488" y="2803525"/>
                <a:chExt cx="728663" cy="309563"/>
              </a:xfrm>
            </p:grpSpPr>
            <p:sp>
              <p:nvSpPr>
                <p:cNvPr id="61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1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04" name="Group 603"/>
              <p:cNvGrpSpPr/>
              <p:nvPr/>
            </p:nvGrpSpPr>
            <p:grpSpPr>
              <a:xfrm>
                <a:off x="3429000" y="3406902"/>
                <a:ext cx="76200" cy="48768"/>
                <a:chOff x="1233488" y="2803525"/>
                <a:chExt cx="728663" cy="309563"/>
              </a:xfrm>
            </p:grpSpPr>
            <p:sp>
              <p:nvSpPr>
                <p:cNvPr id="61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1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05" name="Group 604"/>
              <p:cNvGrpSpPr/>
              <p:nvPr/>
            </p:nvGrpSpPr>
            <p:grpSpPr>
              <a:xfrm>
                <a:off x="3505200" y="3505200"/>
                <a:ext cx="76200" cy="48768"/>
                <a:chOff x="1233488" y="2803525"/>
                <a:chExt cx="728663" cy="309563"/>
              </a:xfrm>
            </p:grpSpPr>
            <p:sp>
              <p:nvSpPr>
                <p:cNvPr id="61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1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06" name="Group 605"/>
              <p:cNvGrpSpPr/>
              <p:nvPr/>
            </p:nvGrpSpPr>
            <p:grpSpPr>
              <a:xfrm>
                <a:off x="3390896" y="3456432"/>
                <a:ext cx="76200" cy="48768"/>
                <a:chOff x="1233488" y="2803525"/>
                <a:chExt cx="728663" cy="309563"/>
              </a:xfrm>
            </p:grpSpPr>
            <p:sp>
              <p:nvSpPr>
                <p:cNvPr id="61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1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07" name="Group 606"/>
              <p:cNvGrpSpPr/>
              <p:nvPr/>
            </p:nvGrpSpPr>
            <p:grpSpPr>
              <a:xfrm>
                <a:off x="3467096" y="3456432"/>
                <a:ext cx="76200" cy="48768"/>
                <a:chOff x="1233488" y="2803525"/>
                <a:chExt cx="728663" cy="309563"/>
              </a:xfrm>
            </p:grpSpPr>
            <p:sp>
              <p:nvSpPr>
                <p:cNvPr id="6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608" name="Rectangle 60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9" name="Rectangle 60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58" name="Group 557"/>
            <p:cNvGrpSpPr/>
            <p:nvPr/>
          </p:nvGrpSpPr>
          <p:grpSpPr>
            <a:xfrm>
              <a:off x="3274695" y="3291840"/>
              <a:ext cx="274320" cy="182880"/>
              <a:chOff x="3330321" y="3388614"/>
              <a:chExt cx="274320" cy="182880"/>
            </a:xfrm>
          </p:grpSpPr>
          <p:grpSp>
            <p:nvGrpSpPr>
              <p:cNvPr id="582" name="Group 581"/>
              <p:cNvGrpSpPr/>
              <p:nvPr/>
            </p:nvGrpSpPr>
            <p:grpSpPr>
              <a:xfrm>
                <a:off x="3352800" y="3505201"/>
                <a:ext cx="76200" cy="48768"/>
                <a:chOff x="1233488" y="2803525"/>
                <a:chExt cx="728663" cy="309563"/>
              </a:xfrm>
            </p:grpSpPr>
            <p:sp>
              <p:nvSpPr>
                <p:cNvPr id="60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0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83" name="Group 582"/>
              <p:cNvGrpSpPr/>
              <p:nvPr/>
            </p:nvGrpSpPr>
            <p:grpSpPr>
              <a:xfrm>
                <a:off x="3429000" y="3505200"/>
                <a:ext cx="76200" cy="48768"/>
                <a:chOff x="1233488" y="2803525"/>
                <a:chExt cx="728663" cy="309563"/>
              </a:xfrm>
            </p:grpSpPr>
            <p:sp>
              <p:nvSpPr>
                <p:cNvPr id="59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9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84" name="Group 583"/>
              <p:cNvGrpSpPr/>
              <p:nvPr/>
            </p:nvGrpSpPr>
            <p:grpSpPr>
              <a:xfrm>
                <a:off x="3429000" y="3406902"/>
                <a:ext cx="76200" cy="48768"/>
                <a:chOff x="1233488" y="2803525"/>
                <a:chExt cx="728663" cy="309563"/>
              </a:xfrm>
            </p:grpSpPr>
            <p:sp>
              <p:nvSpPr>
                <p:cNvPr id="59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9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85" name="Group 584"/>
              <p:cNvGrpSpPr/>
              <p:nvPr/>
            </p:nvGrpSpPr>
            <p:grpSpPr>
              <a:xfrm>
                <a:off x="3505200" y="3505200"/>
                <a:ext cx="76200" cy="48768"/>
                <a:chOff x="1233488" y="2803525"/>
                <a:chExt cx="728663" cy="309563"/>
              </a:xfrm>
            </p:grpSpPr>
            <p:sp>
              <p:nvSpPr>
                <p:cNvPr id="59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9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86" name="Group 585"/>
              <p:cNvGrpSpPr/>
              <p:nvPr/>
            </p:nvGrpSpPr>
            <p:grpSpPr>
              <a:xfrm>
                <a:off x="3390896" y="3456432"/>
                <a:ext cx="76200" cy="48768"/>
                <a:chOff x="1233488" y="2803525"/>
                <a:chExt cx="728663" cy="309563"/>
              </a:xfrm>
            </p:grpSpPr>
            <p:sp>
              <p:nvSpPr>
                <p:cNvPr id="59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9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87" name="Group 586"/>
              <p:cNvGrpSpPr/>
              <p:nvPr/>
            </p:nvGrpSpPr>
            <p:grpSpPr>
              <a:xfrm>
                <a:off x="3467096" y="3456432"/>
                <a:ext cx="76200" cy="48768"/>
                <a:chOff x="1233488" y="2803525"/>
                <a:chExt cx="728663" cy="309563"/>
              </a:xfrm>
            </p:grpSpPr>
            <p:sp>
              <p:nvSpPr>
                <p:cNvPr id="59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9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588" name="Rectangle 58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9" name="Rectangle 58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59" name="Group 558"/>
            <p:cNvGrpSpPr/>
            <p:nvPr/>
          </p:nvGrpSpPr>
          <p:grpSpPr>
            <a:xfrm>
              <a:off x="3548737" y="3291840"/>
              <a:ext cx="274320" cy="182880"/>
              <a:chOff x="3330321" y="3388614"/>
              <a:chExt cx="274320" cy="182880"/>
            </a:xfrm>
          </p:grpSpPr>
          <p:grpSp>
            <p:nvGrpSpPr>
              <p:cNvPr id="562" name="Group 561"/>
              <p:cNvGrpSpPr/>
              <p:nvPr/>
            </p:nvGrpSpPr>
            <p:grpSpPr>
              <a:xfrm>
                <a:off x="3352800" y="3505201"/>
                <a:ext cx="76200" cy="48768"/>
                <a:chOff x="1233488" y="2803525"/>
                <a:chExt cx="728663" cy="309563"/>
              </a:xfrm>
            </p:grpSpPr>
            <p:sp>
              <p:nvSpPr>
                <p:cNvPr id="58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8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63" name="Group 562"/>
              <p:cNvGrpSpPr/>
              <p:nvPr/>
            </p:nvGrpSpPr>
            <p:grpSpPr>
              <a:xfrm>
                <a:off x="3429000" y="3505200"/>
                <a:ext cx="76200" cy="48768"/>
                <a:chOff x="1233488" y="2803525"/>
                <a:chExt cx="728663" cy="309563"/>
              </a:xfrm>
            </p:grpSpPr>
            <p:sp>
              <p:nvSpPr>
                <p:cNvPr id="57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7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64" name="Group 563"/>
              <p:cNvGrpSpPr/>
              <p:nvPr/>
            </p:nvGrpSpPr>
            <p:grpSpPr>
              <a:xfrm>
                <a:off x="3429000" y="3406902"/>
                <a:ext cx="76200" cy="48768"/>
                <a:chOff x="1233488" y="2803525"/>
                <a:chExt cx="728663" cy="309563"/>
              </a:xfrm>
            </p:grpSpPr>
            <p:sp>
              <p:nvSpPr>
                <p:cNvPr id="57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7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65" name="Group 564"/>
              <p:cNvGrpSpPr/>
              <p:nvPr/>
            </p:nvGrpSpPr>
            <p:grpSpPr>
              <a:xfrm>
                <a:off x="3505200" y="3505200"/>
                <a:ext cx="76200" cy="48768"/>
                <a:chOff x="1233488" y="2803525"/>
                <a:chExt cx="728663" cy="309563"/>
              </a:xfrm>
            </p:grpSpPr>
            <p:sp>
              <p:nvSpPr>
                <p:cNvPr id="57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7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66" name="Group 565"/>
              <p:cNvGrpSpPr/>
              <p:nvPr/>
            </p:nvGrpSpPr>
            <p:grpSpPr>
              <a:xfrm>
                <a:off x="3390896" y="3456432"/>
                <a:ext cx="76200" cy="48768"/>
                <a:chOff x="1233488" y="2803525"/>
                <a:chExt cx="728663" cy="309563"/>
              </a:xfrm>
            </p:grpSpPr>
            <p:sp>
              <p:nvSpPr>
                <p:cNvPr id="57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7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67" name="Group 566"/>
              <p:cNvGrpSpPr/>
              <p:nvPr/>
            </p:nvGrpSpPr>
            <p:grpSpPr>
              <a:xfrm>
                <a:off x="3467096" y="3456432"/>
                <a:ext cx="76200" cy="48768"/>
                <a:chOff x="1233488" y="2803525"/>
                <a:chExt cx="728663" cy="309563"/>
              </a:xfrm>
            </p:grpSpPr>
            <p:sp>
              <p:nvSpPr>
                <p:cNvPr id="5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568" name="Rectangle 56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9" name="Rectangle 56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60" name="Rectangle 559"/>
            <p:cNvSpPr/>
            <p:nvPr/>
          </p:nvSpPr>
          <p:spPr>
            <a:xfrm>
              <a:off x="3110587" y="3084195"/>
              <a:ext cx="877824" cy="60350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1" name="Rectangle 560"/>
            <p:cNvSpPr/>
            <p:nvPr/>
          </p:nvSpPr>
          <p:spPr>
            <a:xfrm>
              <a:off x="3119629" y="3092201"/>
              <a:ext cx="859536" cy="58521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1" name="Rectangle 4"/>
          <p:cNvSpPr>
            <a:spLocks noChangeArrowheads="1"/>
          </p:cNvSpPr>
          <p:nvPr/>
        </p:nvSpPr>
        <p:spPr bwMode="auto">
          <a:xfrm>
            <a:off x="3581400" y="1676400"/>
            <a:ext cx="762000" cy="304800"/>
          </a:xfrm>
          <a:prstGeom prst="rect">
            <a:avLst/>
          </a:prstGeom>
          <a:solidFill>
            <a:schemeClr val="bg1">
              <a:lumMod val="95000"/>
            </a:schemeClr>
          </a:solidFill>
          <a:ln w="635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000" dirty="0">
                <a:latin typeface="Courier New" pitchFamily="49" charset="0"/>
              </a:rPr>
              <a:t>main</a:t>
            </a:r>
          </a:p>
        </p:txBody>
      </p:sp>
      <p:grpSp>
        <p:nvGrpSpPr>
          <p:cNvPr id="1592" name="Group 1591"/>
          <p:cNvGrpSpPr/>
          <p:nvPr/>
        </p:nvGrpSpPr>
        <p:grpSpPr>
          <a:xfrm>
            <a:off x="5943600" y="4419600"/>
            <a:ext cx="877824" cy="603504"/>
            <a:chOff x="3110587" y="3084195"/>
            <a:chExt cx="877824" cy="603504"/>
          </a:xfrm>
        </p:grpSpPr>
        <p:sp>
          <p:nvSpPr>
            <p:cNvPr id="1593" name="Rectangle 1592"/>
            <p:cNvSpPr/>
            <p:nvPr/>
          </p:nvSpPr>
          <p:spPr>
            <a:xfrm>
              <a:off x="3127248" y="3099435"/>
              <a:ext cx="844678" cy="56692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nvGrpSpPr>
            <p:cNvPr id="1594" name="Group 1593"/>
            <p:cNvGrpSpPr/>
            <p:nvPr/>
          </p:nvGrpSpPr>
          <p:grpSpPr>
            <a:xfrm>
              <a:off x="3139440" y="3474720"/>
              <a:ext cx="274320" cy="182880"/>
              <a:chOff x="3330321" y="3388614"/>
              <a:chExt cx="274320" cy="182880"/>
            </a:xfrm>
          </p:grpSpPr>
          <p:grpSp>
            <p:nvGrpSpPr>
              <p:cNvPr id="1702" name="Group 1701"/>
              <p:cNvGrpSpPr/>
              <p:nvPr/>
            </p:nvGrpSpPr>
            <p:grpSpPr>
              <a:xfrm>
                <a:off x="3352800" y="3505201"/>
                <a:ext cx="76200" cy="48768"/>
                <a:chOff x="1233488" y="2803525"/>
                <a:chExt cx="728663" cy="309563"/>
              </a:xfrm>
            </p:grpSpPr>
            <p:sp>
              <p:nvSpPr>
                <p:cNvPr id="17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03" name="Group 1702"/>
              <p:cNvGrpSpPr/>
              <p:nvPr/>
            </p:nvGrpSpPr>
            <p:grpSpPr>
              <a:xfrm>
                <a:off x="3429000" y="3505200"/>
                <a:ext cx="76200" cy="48768"/>
                <a:chOff x="1233488" y="2803525"/>
                <a:chExt cx="728663" cy="309563"/>
              </a:xfrm>
            </p:grpSpPr>
            <p:sp>
              <p:nvSpPr>
                <p:cNvPr id="171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1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04" name="Group 1703"/>
              <p:cNvGrpSpPr/>
              <p:nvPr/>
            </p:nvGrpSpPr>
            <p:grpSpPr>
              <a:xfrm>
                <a:off x="3429000" y="3406902"/>
                <a:ext cx="76200" cy="48768"/>
                <a:chOff x="1233488" y="2803525"/>
                <a:chExt cx="728663" cy="309563"/>
              </a:xfrm>
            </p:grpSpPr>
            <p:sp>
              <p:nvSpPr>
                <p:cNvPr id="171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1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05" name="Group 1704"/>
              <p:cNvGrpSpPr/>
              <p:nvPr/>
            </p:nvGrpSpPr>
            <p:grpSpPr>
              <a:xfrm>
                <a:off x="3505200" y="3505200"/>
                <a:ext cx="76200" cy="48768"/>
                <a:chOff x="1233488" y="2803525"/>
                <a:chExt cx="728663" cy="309563"/>
              </a:xfrm>
            </p:grpSpPr>
            <p:sp>
              <p:nvSpPr>
                <p:cNvPr id="171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1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06" name="Group 1705"/>
              <p:cNvGrpSpPr/>
              <p:nvPr/>
            </p:nvGrpSpPr>
            <p:grpSpPr>
              <a:xfrm>
                <a:off x="3390896" y="3456432"/>
                <a:ext cx="76200" cy="48768"/>
                <a:chOff x="1233488" y="2803525"/>
                <a:chExt cx="728663" cy="309563"/>
              </a:xfrm>
            </p:grpSpPr>
            <p:sp>
              <p:nvSpPr>
                <p:cNvPr id="171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1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07" name="Group 1706"/>
              <p:cNvGrpSpPr/>
              <p:nvPr/>
            </p:nvGrpSpPr>
            <p:grpSpPr>
              <a:xfrm>
                <a:off x="3467096" y="3456432"/>
                <a:ext cx="76200" cy="48768"/>
                <a:chOff x="1233488" y="2803525"/>
                <a:chExt cx="728663" cy="309563"/>
              </a:xfrm>
            </p:grpSpPr>
            <p:sp>
              <p:nvSpPr>
                <p:cNvPr id="17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708" name="Rectangle 170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709" name="Rectangle 170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595" name="Group 1594"/>
            <p:cNvGrpSpPr/>
            <p:nvPr/>
          </p:nvGrpSpPr>
          <p:grpSpPr>
            <a:xfrm>
              <a:off x="3414038" y="3474720"/>
              <a:ext cx="274320" cy="182880"/>
              <a:chOff x="3330321" y="3388614"/>
              <a:chExt cx="274320" cy="182880"/>
            </a:xfrm>
          </p:grpSpPr>
          <p:grpSp>
            <p:nvGrpSpPr>
              <p:cNvPr id="1682" name="Group 1681"/>
              <p:cNvGrpSpPr/>
              <p:nvPr/>
            </p:nvGrpSpPr>
            <p:grpSpPr>
              <a:xfrm>
                <a:off x="3352800" y="3505201"/>
                <a:ext cx="76200" cy="48768"/>
                <a:chOff x="1233488" y="2803525"/>
                <a:chExt cx="728663" cy="309563"/>
              </a:xfrm>
            </p:grpSpPr>
            <p:sp>
              <p:nvSpPr>
                <p:cNvPr id="170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0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83" name="Group 1682"/>
              <p:cNvGrpSpPr/>
              <p:nvPr/>
            </p:nvGrpSpPr>
            <p:grpSpPr>
              <a:xfrm>
                <a:off x="3429000" y="3505200"/>
                <a:ext cx="76200" cy="48768"/>
                <a:chOff x="1233488" y="2803525"/>
                <a:chExt cx="728663" cy="309563"/>
              </a:xfrm>
            </p:grpSpPr>
            <p:sp>
              <p:nvSpPr>
                <p:cNvPr id="169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9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84" name="Group 1683"/>
              <p:cNvGrpSpPr/>
              <p:nvPr/>
            </p:nvGrpSpPr>
            <p:grpSpPr>
              <a:xfrm>
                <a:off x="3429000" y="3406902"/>
                <a:ext cx="76200" cy="48768"/>
                <a:chOff x="1233488" y="2803525"/>
                <a:chExt cx="728663" cy="309563"/>
              </a:xfrm>
            </p:grpSpPr>
            <p:sp>
              <p:nvSpPr>
                <p:cNvPr id="169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9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85" name="Group 1684"/>
              <p:cNvGrpSpPr/>
              <p:nvPr/>
            </p:nvGrpSpPr>
            <p:grpSpPr>
              <a:xfrm>
                <a:off x="3505200" y="3505200"/>
                <a:ext cx="76200" cy="48768"/>
                <a:chOff x="1233488" y="2803525"/>
                <a:chExt cx="728663" cy="309563"/>
              </a:xfrm>
            </p:grpSpPr>
            <p:sp>
              <p:nvSpPr>
                <p:cNvPr id="169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9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86" name="Group 1685"/>
              <p:cNvGrpSpPr/>
              <p:nvPr/>
            </p:nvGrpSpPr>
            <p:grpSpPr>
              <a:xfrm>
                <a:off x="3390896" y="3456432"/>
                <a:ext cx="76200" cy="48768"/>
                <a:chOff x="1233488" y="2803525"/>
                <a:chExt cx="728663" cy="309563"/>
              </a:xfrm>
            </p:grpSpPr>
            <p:sp>
              <p:nvSpPr>
                <p:cNvPr id="169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9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87" name="Group 1686"/>
              <p:cNvGrpSpPr/>
              <p:nvPr/>
            </p:nvGrpSpPr>
            <p:grpSpPr>
              <a:xfrm>
                <a:off x="3467096" y="3456432"/>
                <a:ext cx="76200" cy="48768"/>
                <a:chOff x="1233488" y="2803525"/>
                <a:chExt cx="728663" cy="309563"/>
              </a:xfrm>
            </p:grpSpPr>
            <p:sp>
              <p:nvSpPr>
                <p:cNvPr id="169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9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688" name="Rectangle 168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689" name="Rectangle 168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596" name="Group 1595"/>
            <p:cNvGrpSpPr/>
            <p:nvPr/>
          </p:nvGrpSpPr>
          <p:grpSpPr>
            <a:xfrm>
              <a:off x="3688080" y="3474720"/>
              <a:ext cx="274320" cy="182880"/>
              <a:chOff x="3330321" y="3388614"/>
              <a:chExt cx="274320" cy="182880"/>
            </a:xfrm>
          </p:grpSpPr>
          <p:grpSp>
            <p:nvGrpSpPr>
              <p:cNvPr id="1662" name="Group 1661"/>
              <p:cNvGrpSpPr/>
              <p:nvPr/>
            </p:nvGrpSpPr>
            <p:grpSpPr>
              <a:xfrm>
                <a:off x="3352800" y="3505201"/>
                <a:ext cx="76200" cy="48768"/>
                <a:chOff x="1233488" y="2803525"/>
                <a:chExt cx="728663" cy="309563"/>
              </a:xfrm>
            </p:grpSpPr>
            <p:sp>
              <p:nvSpPr>
                <p:cNvPr id="168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8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63" name="Group 1662"/>
              <p:cNvGrpSpPr/>
              <p:nvPr/>
            </p:nvGrpSpPr>
            <p:grpSpPr>
              <a:xfrm>
                <a:off x="3429000" y="3505200"/>
                <a:ext cx="76200" cy="48768"/>
                <a:chOff x="1233488" y="2803525"/>
                <a:chExt cx="728663" cy="309563"/>
              </a:xfrm>
            </p:grpSpPr>
            <p:sp>
              <p:nvSpPr>
                <p:cNvPr id="167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7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64" name="Group 1663"/>
              <p:cNvGrpSpPr/>
              <p:nvPr/>
            </p:nvGrpSpPr>
            <p:grpSpPr>
              <a:xfrm>
                <a:off x="3429000" y="3406902"/>
                <a:ext cx="76200" cy="48768"/>
                <a:chOff x="1233488" y="2803525"/>
                <a:chExt cx="728663" cy="309563"/>
              </a:xfrm>
            </p:grpSpPr>
            <p:sp>
              <p:nvSpPr>
                <p:cNvPr id="167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7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65" name="Group 1664"/>
              <p:cNvGrpSpPr/>
              <p:nvPr/>
            </p:nvGrpSpPr>
            <p:grpSpPr>
              <a:xfrm>
                <a:off x="3505200" y="3505200"/>
                <a:ext cx="76200" cy="48768"/>
                <a:chOff x="1233488" y="2803525"/>
                <a:chExt cx="728663" cy="309563"/>
              </a:xfrm>
            </p:grpSpPr>
            <p:sp>
              <p:nvSpPr>
                <p:cNvPr id="167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7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66" name="Group 1665"/>
              <p:cNvGrpSpPr/>
              <p:nvPr/>
            </p:nvGrpSpPr>
            <p:grpSpPr>
              <a:xfrm>
                <a:off x="3390896" y="3456432"/>
                <a:ext cx="76200" cy="48768"/>
                <a:chOff x="1233488" y="2803525"/>
                <a:chExt cx="728663" cy="309563"/>
              </a:xfrm>
            </p:grpSpPr>
            <p:sp>
              <p:nvSpPr>
                <p:cNvPr id="167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7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67" name="Group 1666"/>
              <p:cNvGrpSpPr/>
              <p:nvPr/>
            </p:nvGrpSpPr>
            <p:grpSpPr>
              <a:xfrm>
                <a:off x="3467096" y="3456432"/>
                <a:ext cx="76200" cy="48768"/>
                <a:chOff x="1233488" y="2803525"/>
                <a:chExt cx="728663" cy="309563"/>
              </a:xfrm>
            </p:grpSpPr>
            <p:sp>
              <p:nvSpPr>
                <p:cNvPr id="16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668" name="Rectangle 166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669" name="Rectangle 166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597" name="Group 1596"/>
            <p:cNvGrpSpPr/>
            <p:nvPr/>
          </p:nvGrpSpPr>
          <p:grpSpPr>
            <a:xfrm>
              <a:off x="3415943" y="3108960"/>
              <a:ext cx="274320" cy="182880"/>
              <a:chOff x="3330321" y="3388614"/>
              <a:chExt cx="274320" cy="182880"/>
            </a:xfrm>
          </p:grpSpPr>
          <p:grpSp>
            <p:nvGrpSpPr>
              <p:cNvPr id="1642" name="Group 1641"/>
              <p:cNvGrpSpPr/>
              <p:nvPr/>
            </p:nvGrpSpPr>
            <p:grpSpPr>
              <a:xfrm>
                <a:off x="3352800" y="3505201"/>
                <a:ext cx="76200" cy="48768"/>
                <a:chOff x="1233488" y="2803525"/>
                <a:chExt cx="728663" cy="309563"/>
              </a:xfrm>
            </p:grpSpPr>
            <p:sp>
              <p:nvSpPr>
                <p:cNvPr id="16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43" name="Group 1642"/>
              <p:cNvGrpSpPr/>
              <p:nvPr/>
            </p:nvGrpSpPr>
            <p:grpSpPr>
              <a:xfrm>
                <a:off x="3429000" y="3505200"/>
                <a:ext cx="76200" cy="48768"/>
                <a:chOff x="1233488" y="2803525"/>
                <a:chExt cx="728663" cy="309563"/>
              </a:xfrm>
            </p:grpSpPr>
            <p:sp>
              <p:nvSpPr>
                <p:cNvPr id="165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5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44" name="Group 1643"/>
              <p:cNvGrpSpPr/>
              <p:nvPr/>
            </p:nvGrpSpPr>
            <p:grpSpPr>
              <a:xfrm>
                <a:off x="3429000" y="3406902"/>
                <a:ext cx="76200" cy="48768"/>
                <a:chOff x="1233488" y="2803525"/>
                <a:chExt cx="728663" cy="309563"/>
              </a:xfrm>
            </p:grpSpPr>
            <p:sp>
              <p:nvSpPr>
                <p:cNvPr id="165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5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45" name="Group 1644"/>
              <p:cNvGrpSpPr/>
              <p:nvPr/>
            </p:nvGrpSpPr>
            <p:grpSpPr>
              <a:xfrm>
                <a:off x="3505200" y="3505200"/>
                <a:ext cx="76200" cy="48768"/>
                <a:chOff x="1233488" y="2803525"/>
                <a:chExt cx="728663" cy="309563"/>
              </a:xfrm>
            </p:grpSpPr>
            <p:sp>
              <p:nvSpPr>
                <p:cNvPr id="165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5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46" name="Group 1645"/>
              <p:cNvGrpSpPr/>
              <p:nvPr/>
            </p:nvGrpSpPr>
            <p:grpSpPr>
              <a:xfrm>
                <a:off x="3390896" y="3456432"/>
                <a:ext cx="76200" cy="48768"/>
                <a:chOff x="1233488" y="2803525"/>
                <a:chExt cx="728663" cy="309563"/>
              </a:xfrm>
            </p:grpSpPr>
            <p:sp>
              <p:nvSpPr>
                <p:cNvPr id="165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5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47" name="Group 1646"/>
              <p:cNvGrpSpPr/>
              <p:nvPr/>
            </p:nvGrpSpPr>
            <p:grpSpPr>
              <a:xfrm>
                <a:off x="3467096" y="3456432"/>
                <a:ext cx="76200" cy="48768"/>
                <a:chOff x="1233488" y="2803525"/>
                <a:chExt cx="728663" cy="309563"/>
              </a:xfrm>
            </p:grpSpPr>
            <p:sp>
              <p:nvSpPr>
                <p:cNvPr id="16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648" name="Rectangle 164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649" name="Rectangle 164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598" name="Group 1597"/>
            <p:cNvGrpSpPr/>
            <p:nvPr/>
          </p:nvGrpSpPr>
          <p:grpSpPr>
            <a:xfrm>
              <a:off x="3274695" y="3291840"/>
              <a:ext cx="274320" cy="182880"/>
              <a:chOff x="3330321" y="3388614"/>
              <a:chExt cx="274320" cy="182880"/>
            </a:xfrm>
          </p:grpSpPr>
          <p:grpSp>
            <p:nvGrpSpPr>
              <p:cNvPr id="1622" name="Group 1621"/>
              <p:cNvGrpSpPr/>
              <p:nvPr/>
            </p:nvGrpSpPr>
            <p:grpSpPr>
              <a:xfrm>
                <a:off x="3352800" y="3505201"/>
                <a:ext cx="76200" cy="48768"/>
                <a:chOff x="1233488" y="2803525"/>
                <a:chExt cx="728663" cy="309563"/>
              </a:xfrm>
            </p:grpSpPr>
            <p:sp>
              <p:nvSpPr>
                <p:cNvPr id="16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23" name="Group 1622"/>
              <p:cNvGrpSpPr/>
              <p:nvPr/>
            </p:nvGrpSpPr>
            <p:grpSpPr>
              <a:xfrm>
                <a:off x="3429000" y="3505200"/>
                <a:ext cx="76200" cy="48768"/>
                <a:chOff x="1233488" y="2803525"/>
                <a:chExt cx="728663" cy="309563"/>
              </a:xfrm>
            </p:grpSpPr>
            <p:sp>
              <p:nvSpPr>
                <p:cNvPr id="163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3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24" name="Group 1623"/>
              <p:cNvGrpSpPr/>
              <p:nvPr/>
            </p:nvGrpSpPr>
            <p:grpSpPr>
              <a:xfrm>
                <a:off x="3429000" y="3406902"/>
                <a:ext cx="76200" cy="48768"/>
                <a:chOff x="1233488" y="2803525"/>
                <a:chExt cx="728663" cy="309563"/>
              </a:xfrm>
            </p:grpSpPr>
            <p:sp>
              <p:nvSpPr>
                <p:cNvPr id="163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3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25" name="Group 1624"/>
              <p:cNvGrpSpPr/>
              <p:nvPr/>
            </p:nvGrpSpPr>
            <p:grpSpPr>
              <a:xfrm>
                <a:off x="3505200" y="3505200"/>
                <a:ext cx="76200" cy="48768"/>
                <a:chOff x="1233488" y="2803525"/>
                <a:chExt cx="728663" cy="309563"/>
              </a:xfrm>
            </p:grpSpPr>
            <p:sp>
              <p:nvSpPr>
                <p:cNvPr id="163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3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26" name="Group 1625"/>
              <p:cNvGrpSpPr/>
              <p:nvPr/>
            </p:nvGrpSpPr>
            <p:grpSpPr>
              <a:xfrm>
                <a:off x="3390896" y="3456432"/>
                <a:ext cx="76200" cy="48768"/>
                <a:chOff x="1233488" y="2803525"/>
                <a:chExt cx="728663" cy="309563"/>
              </a:xfrm>
            </p:grpSpPr>
            <p:sp>
              <p:nvSpPr>
                <p:cNvPr id="163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3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27" name="Group 1626"/>
              <p:cNvGrpSpPr/>
              <p:nvPr/>
            </p:nvGrpSpPr>
            <p:grpSpPr>
              <a:xfrm>
                <a:off x="3467096" y="3456432"/>
                <a:ext cx="76200" cy="48768"/>
                <a:chOff x="1233488" y="2803525"/>
                <a:chExt cx="728663" cy="309563"/>
              </a:xfrm>
            </p:grpSpPr>
            <p:sp>
              <p:nvSpPr>
                <p:cNvPr id="163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3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628" name="Rectangle 162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629" name="Rectangle 162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599" name="Group 1598"/>
            <p:cNvGrpSpPr/>
            <p:nvPr/>
          </p:nvGrpSpPr>
          <p:grpSpPr>
            <a:xfrm>
              <a:off x="3548737" y="3291840"/>
              <a:ext cx="274320" cy="182880"/>
              <a:chOff x="3330321" y="3388614"/>
              <a:chExt cx="274320" cy="182880"/>
            </a:xfrm>
          </p:grpSpPr>
          <p:grpSp>
            <p:nvGrpSpPr>
              <p:cNvPr id="1602" name="Group 1601"/>
              <p:cNvGrpSpPr/>
              <p:nvPr/>
            </p:nvGrpSpPr>
            <p:grpSpPr>
              <a:xfrm>
                <a:off x="3352800" y="3505201"/>
                <a:ext cx="76200" cy="48768"/>
                <a:chOff x="1233488" y="2803525"/>
                <a:chExt cx="728663" cy="309563"/>
              </a:xfrm>
            </p:grpSpPr>
            <p:sp>
              <p:nvSpPr>
                <p:cNvPr id="16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03" name="Group 1602"/>
              <p:cNvGrpSpPr/>
              <p:nvPr/>
            </p:nvGrpSpPr>
            <p:grpSpPr>
              <a:xfrm>
                <a:off x="3429000" y="3505200"/>
                <a:ext cx="76200" cy="48768"/>
                <a:chOff x="1233488" y="2803525"/>
                <a:chExt cx="728663" cy="309563"/>
              </a:xfrm>
            </p:grpSpPr>
            <p:sp>
              <p:nvSpPr>
                <p:cNvPr id="161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1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04" name="Group 1603"/>
              <p:cNvGrpSpPr/>
              <p:nvPr/>
            </p:nvGrpSpPr>
            <p:grpSpPr>
              <a:xfrm>
                <a:off x="3429000" y="3406902"/>
                <a:ext cx="76200" cy="48768"/>
                <a:chOff x="1233488" y="2803525"/>
                <a:chExt cx="728663" cy="309563"/>
              </a:xfrm>
            </p:grpSpPr>
            <p:sp>
              <p:nvSpPr>
                <p:cNvPr id="161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1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05" name="Group 1604"/>
              <p:cNvGrpSpPr/>
              <p:nvPr/>
            </p:nvGrpSpPr>
            <p:grpSpPr>
              <a:xfrm>
                <a:off x="3505200" y="3505200"/>
                <a:ext cx="76200" cy="48768"/>
                <a:chOff x="1233488" y="2803525"/>
                <a:chExt cx="728663" cy="309563"/>
              </a:xfrm>
            </p:grpSpPr>
            <p:sp>
              <p:nvSpPr>
                <p:cNvPr id="161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1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06" name="Group 1605"/>
              <p:cNvGrpSpPr/>
              <p:nvPr/>
            </p:nvGrpSpPr>
            <p:grpSpPr>
              <a:xfrm>
                <a:off x="3390896" y="3456432"/>
                <a:ext cx="76200" cy="48768"/>
                <a:chOff x="1233488" y="2803525"/>
                <a:chExt cx="728663" cy="309563"/>
              </a:xfrm>
            </p:grpSpPr>
            <p:sp>
              <p:nvSpPr>
                <p:cNvPr id="161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1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607" name="Group 1606"/>
              <p:cNvGrpSpPr/>
              <p:nvPr/>
            </p:nvGrpSpPr>
            <p:grpSpPr>
              <a:xfrm>
                <a:off x="3467096" y="3456432"/>
                <a:ext cx="76200" cy="48768"/>
                <a:chOff x="1233488" y="2803525"/>
                <a:chExt cx="728663" cy="309563"/>
              </a:xfrm>
            </p:grpSpPr>
            <p:sp>
              <p:nvSpPr>
                <p:cNvPr id="16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6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608" name="Rectangle 160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609" name="Rectangle 160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sp>
          <p:nvSpPr>
            <p:cNvPr id="1600" name="Rectangle 1599"/>
            <p:cNvSpPr/>
            <p:nvPr/>
          </p:nvSpPr>
          <p:spPr>
            <a:xfrm>
              <a:off x="3110587" y="3084195"/>
              <a:ext cx="877824" cy="60350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601" name="Rectangle 1600"/>
            <p:cNvSpPr/>
            <p:nvPr/>
          </p:nvSpPr>
          <p:spPr>
            <a:xfrm>
              <a:off x="3119629" y="3092201"/>
              <a:ext cx="859536" cy="58521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722" name="Group 1721"/>
          <p:cNvGrpSpPr/>
          <p:nvPr/>
        </p:nvGrpSpPr>
        <p:grpSpPr>
          <a:xfrm>
            <a:off x="7046976" y="4419600"/>
            <a:ext cx="877824" cy="603504"/>
            <a:chOff x="3110587" y="3084195"/>
            <a:chExt cx="877824" cy="603504"/>
          </a:xfrm>
        </p:grpSpPr>
        <p:sp>
          <p:nvSpPr>
            <p:cNvPr id="1723" name="Rectangle 1722"/>
            <p:cNvSpPr/>
            <p:nvPr/>
          </p:nvSpPr>
          <p:spPr>
            <a:xfrm>
              <a:off x="3127248" y="3099435"/>
              <a:ext cx="844678" cy="56692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nvGrpSpPr>
            <p:cNvPr id="1724" name="Group 1723"/>
            <p:cNvGrpSpPr/>
            <p:nvPr/>
          </p:nvGrpSpPr>
          <p:grpSpPr>
            <a:xfrm>
              <a:off x="3139440" y="3474720"/>
              <a:ext cx="274320" cy="182880"/>
              <a:chOff x="3330321" y="3388614"/>
              <a:chExt cx="274320" cy="182880"/>
            </a:xfrm>
          </p:grpSpPr>
          <p:grpSp>
            <p:nvGrpSpPr>
              <p:cNvPr id="1832" name="Group 1831"/>
              <p:cNvGrpSpPr/>
              <p:nvPr/>
            </p:nvGrpSpPr>
            <p:grpSpPr>
              <a:xfrm>
                <a:off x="3352800" y="3505201"/>
                <a:ext cx="76200" cy="48768"/>
                <a:chOff x="1233488" y="2803525"/>
                <a:chExt cx="728663" cy="309563"/>
              </a:xfrm>
            </p:grpSpPr>
            <p:sp>
              <p:nvSpPr>
                <p:cNvPr id="18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833" name="Group 1832"/>
              <p:cNvGrpSpPr/>
              <p:nvPr/>
            </p:nvGrpSpPr>
            <p:grpSpPr>
              <a:xfrm>
                <a:off x="3429000" y="3505200"/>
                <a:ext cx="76200" cy="48768"/>
                <a:chOff x="1233488" y="2803525"/>
                <a:chExt cx="728663" cy="309563"/>
              </a:xfrm>
            </p:grpSpPr>
            <p:sp>
              <p:nvSpPr>
                <p:cNvPr id="18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834" name="Group 1833"/>
              <p:cNvGrpSpPr/>
              <p:nvPr/>
            </p:nvGrpSpPr>
            <p:grpSpPr>
              <a:xfrm>
                <a:off x="3429000" y="3406902"/>
                <a:ext cx="76200" cy="48768"/>
                <a:chOff x="1233488" y="2803525"/>
                <a:chExt cx="728663" cy="309563"/>
              </a:xfrm>
            </p:grpSpPr>
            <p:sp>
              <p:nvSpPr>
                <p:cNvPr id="184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4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835" name="Group 1834"/>
              <p:cNvGrpSpPr/>
              <p:nvPr/>
            </p:nvGrpSpPr>
            <p:grpSpPr>
              <a:xfrm>
                <a:off x="3505200" y="3505200"/>
                <a:ext cx="76200" cy="48768"/>
                <a:chOff x="1233488" y="2803525"/>
                <a:chExt cx="728663" cy="309563"/>
              </a:xfrm>
            </p:grpSpPr>
            <p:sp>
              <p:nvSpPr>
                <p:cNvPr id="184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836" name="Group 1835"/>
              <p:cNvGrpSpPr/>
              <p:nvPr/>
            </p:nvGrpSpPr>
            <p:grpSpPr>
              <a:xfrm>
                <a:off x="3390896" y="3456432"/>
                <a:ext cx="76200" cy="48768"/>
                <a:chOff x="1233488" y="2803525"/>
                <a:chExt cx="728663" cy="309563"/>
              </a:xfrm>
            </p:grpSpPr>
            <p:sp>
              <p:nvSpPr>
                <p:cNvPr id="184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4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837" name="Group 1836"/>
              <p:cNvGrpSpPr/>
              <p:nvPr/>
            </p:nvGrpSpPr>
            <p:grpSpPr>
              <a:xfrm>
                <a:off x="3467096" y="3456432"/>
                <a:ext cx="76200" cy="48768"/>
                <a:chOff x="1233488" y="2803525"/>
                <a:chExt cx="728663" cy="309563"/>
              </a:xfrm>
            </p:grpSpPr>
            <p:sp>
              <p:nvSpPr>
                <p:cNvPr id="18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838" name="Rectangle 183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839" name="Rectangle 183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725" name="Group 1724"/>
            <p:cNvGrpSpPr/>
            <p:nvPr/>
          </p:nvGrpSpPr>
          <p:grpSpPr>
            <a:xfrm>
              <a:off x="3414038" y="3474720"/>
              <a:ext cx="274320" cy="182880"/>
              <a:chOff x="3330321" y="3388614"/>
              <a:chExt cx="274320" cy="182880"/>
            </a:xfrm>
          </p:grpSpPr>
          <p:grpSp>
            <p:nvGrpSpPr>
              <p:cNvPr id="1812" name="Group 1811"/>
              <p:cNvGrpSpPr/>
              <p:nvPr/>
            </p:nvGrpSpPr>
            <p:grpSpPr>
              <a:xfrm>
                <a:off x="3352800" y="3505201"/>
                <a:ext cx="76200" cy="48768"/>
                <a:chOff x="1233488" y="2803525"/>
                <a:chExt cx="728663" cy="309563"/>
              </a:xfrm>
            </p:grpSpPr>
            <p:sp>
              <p:nvSpPr>
                <p:cNvPr id="183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3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813" name="Group 1812"/>
              <p:cNvGrpSpPr/>
              <p:nvPr/>
            </p:nvGrpSpPr>
            <p:grpSpPr>
              <a:xfrm>
                <a:off x="3429000" y="3505200"/>
                <a:ext cx="76200" cy="48768"/>
                <a:chOff x="1233488" y="2803525"/>
                <a:chExt cx="728663" cy="309563"/>
              </a:xfrm>
            </p:grpSpPr>
            <p:sp>
              <p:nvSpPr>
                <p:cNvPr id="182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2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814" name="Group 1813"/>
              <p:cNvGrpSpPr/>
              <p:nvPr/>
            </p:nvGrpSpPr>
            <p:grpSpPr>
              <a:xfrm>
                <a:off x="3429000" y="3406902"/>
                <a:ext cx="76200" cy="48768"/>
                <a:chOff x="1233488" y="2803525"/>
                <a:chExt cx="728663" cy="309563"/>
              </a:xfrm>
            </p:grpSpPr>
            <p:sp>
              <p:nvSpPr>
                <p:cNvPr id="182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2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815" name="Group 1814"/>
              <p:cNvGrpSpPr/>
              <p:nvPr/>
            </p:nvGrpSpPr>
            <p:grpSpPr>
              <a:xfrm>
                <a:off x="3505200" y="3505200"/>
                <a:ext cx="76200" cy="48768"/>
                <a:chOff x="1233488" y="2803525"/>
                <a:chExt cx="728663" cy="309563"/>
              </a:xfrm>
            </p:grpSpPr>
            <p:sp>
              <p:nvSpPr>
                <p:cNvPr id="182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2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816" name="Group 1815"/>
              <p:cNvGrpSpPr/>
              <p:nvPr/>
            </p:nvGrpSpPr>
            <p:grpSpPr>
              <a:xfrm>
                <a:off x="3390896" y="3456432"/>
                <a:ext cx="76200" cy="48768"/>
                <a:chOff x="1233488" y="2803525"/>
                <a:chExt cx="728663" cy="309563"/>
              </a:xfrm>
            </p:grpSpPr>
            <p:sp>
              <p:nvSpPr>
                <p:cNvPr id="182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2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817" name="Group 1816"/>
              <p:cNvGrpSpPr/>
              <p:nvPr/>
            </p:nvGrpSpPr>
            <p:grpSpPr>
              <a:xfrm>
                <a:off x="3467096" y="3456432"/>
                <a:ext cx="76200" cy="48768"/>
                <a:chOff x="1233488" y="2803525"/>
                <a:chExt cx="728663" cy="309563"/>
              </a:xfrm>
            </p:grpSpPr>
            <p:sp>
              <p:nvSpPr>
                <p:cNvPr id="18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818" name="Rectangle 181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819" name="Rectangle 181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726" name="Group 1725"/>
            <p:cNvGrpSpPr/>
            <p:nvPr/>
          </p:nvGrpSpPr>
          <p:grpSpPr>
            <a:xfrm>
              <a:off x="3688080" y="3474720"/>
              <a:ext cx="274320" cy="182880"/>
              <a:chOff x="3330321" y="3388614"/>
              <a:chExt cx="274320" cy="182880"/>
            </a:xfrm>
          </p:grpSpPr>
          <p:grpSp>
            <p:nvGrpSpPr>
              <p:cNvPr id="1792" name="Group 1791"/>
              <p:cNvGrpSpPr/>
              <p:nvPr/>
            </p:nvGrpSpPr>
            <p:grpSpPr>
              <a:xfrm>
                <a:off x="3352800" y="3505201"/>
                <a:ext cx="76200" cy="48768"/>
                <a:chOff x="1233488" y="2803525"/>
                <a:chExt cx="728663" cy="309563"/>
              </a:xfrm>
            </p:grpSpPr>
            <p:sp>
              <p:nvSpPr>
                <p:cNvPr id="18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93" name="Group 1792"/>
              <p:cNvGrpSpPr/>
              <p:nvPr/>
            </p:nvGrpSpPr>
            <p:grpSpPr>
              <a:xfrm>
                <a:off x="3429000" y="3505200"/>
                <a:ext cx="76200" cy="48768"/>
                <a:chOff x="1233488" y="2803525"/>
                <a:chExt cx="728663" cy="309563"/>
              </a:xfrm>
            </p:grpSpPr>
            <p:sp>
              <p:nvSpPr>
                <p:cNvPr id="180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0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94" name="Group 1793"/>
              <p:cNvGrpSpPr/>
              <p:nvPr/>
            </p:nvGrpSpPr>
            <p:grpSpPr>
              <a:xfrm>
                <a:off x="3429000" y="3406902"/>
                <a:ext cx="76200" cy="48768"/>
                <a:chOff x="1233488" y="2803525"/>
                <a:chExt cx="728663" cy="309563"/>
              </a:xfrm>
            </p:grpSpPr>
            <p:sp>
              <p:nvSpPr>
                <p:cNvPr id="180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0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95" name="Group 1794"/>
              <p:cNvGrpSpPr/>
              <p:nvPr/>
            </p:nvGrpSpPr>
            <p:grpSpPr>
              <a:xfrm>
                <a:off x="3505200" y="3505200"/>
                <a:ext cx="76200" cy="48768"/>
                <a:chOff x="1233488" y="2803525"/>
                <a:chExt cx="728663" cy="309563"/>
              </a:xfrm>
            </p:grpSpPr>
            <p:sp>
              <p:nvSpPr>
                <p:cNvPr id="180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0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96" name="Group 1795"/>
              <p:cNvGrpSpPr/>
              <p:nvPr/>
            </p:nvGrpSpPr>
            <p:grpSpPr>
              <a:xfrm>
                <a:off x="3390896" y="3456432"/>
                <a:ext cx="76200" cy="48768"/>
                <a:chOff x="1233488" y="2803525"/>
                <a:chExt cx="728663" cy="309563"/>
              </a:xfrm>
            </p:grpSpPr>
            <p:sp>
              <p:nvSpPr>
                <p:cNvPr id="180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0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97" name="Group 1796"/>
              <p:cNvGrpSpPr/>
              <p:nvPr/>
            </p:nvGrpSpPr>
            <p:grpSpPr>
              <a:xfrm>
                <a:off x="3467096" y="3456432"/>
                <a:ext cx="76200" cy="48768"/>
                <a:chOff x="1233488" y="2803525"/>
                <a:chExt cx="728663" cy="309563"/>
              </a:xfrm>
            </p:grpSpPr>
            <p:sp>
              <p:nvSpPr>
                <p:cNvPr id="180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80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798" name="Rectangle 179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799" name="Rectangle 179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727" name="Group 1726"/>
            <p:cNvGrpSpPr/>
            <p:nvPr/>
          </p:nvGrpSpPr>
          <p:grpSpPr>
            <a:xfrm>
              <a:off x="3415943" y="3108960"/>
              <a:ext cx="274320" cy="182880"/>
              <a:chOff x="3330321" y="3388614"/>
              <a:chExt cx="274320" cy="182880"/>
            </a:xfrm>
          </p:grpSpPr>
          <p:grpSp>
            <p:nvGrpSpPr>
              <p:cNvPr id="1772" name="Group 1771"/>
              <p:cNvGrpSpPr/>
              <p:nvPr/>
            </p:nvGrpSpPr>
            <p:grpSpPr>
              <a:xfrm>
                <a:off x="3352800" y="3505201"/>
                <a:ext cx="76200" cy="48768"/>
                <a:chOff x="1233488" y="2803525"/>
                <a:chExt cx="728663" cy="309563"/>
              </a:xfrm>
            </p:grpSpPr>
            <p:sp>
              <p:nvSpPr>
                <p:cNvPr id="179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9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73" name="Group 1772"/>
              <p:cNvGrpSpPr/>
              <p:nvPr/>
            </p:nvGrpSpPr>
            <p:grpSpPr>
              <a:xfrm>
                <a:off x="3429000" y="3505200"/>
                <a:ext cx="76200" cy="48768"/>
                <a:chOff x="1233488" y="2803525"/>
                <a:chExt cx="728663" cy="309563"/>
              </a:xfrm>
            </p:grpSpPr>
            <p:sp>
              <p:nvSpPr>
                <p:cNvPr id="178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8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74" name="Group 1773"/>
              <p:cNvGrpSpPr/>
              <p:nvPr/>
            </p:nvGrpSpPr>
            <p:grpSpPr>
              <a:xfrm>
                <a:off x="3429000" y="3406902"/>
                <a:ext cx="76200" cy="48768"/>
                <a:chOff x="1233488" y="2803525"/>
                <a:chExt cx="728663" cy="309563"/>
              </a:xfrm>
            </p:grpSpPr>
            <p:sp>
              <p:nvSpPr>
                <p:cNvPr id="178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8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75" name="Group 1774"/>
              <p:cNvGrpSpPr/>
              <p:nvPr/>
            </p:nvGrpSpPr>
            <p:grpSpPr>
              <a:xfrm>
                <a:off x="3505200" y="3505200"/>
                <a:ext cx="76200" cy="48768"/>
                <a:chOff x="1233488" y="2803525"/>
                <a:chExt cx="728663" cy="309563"/>
              </a:xfrm>
            </p:grpSpPr>
            <p:sp>
              <p:nvSpPr>
                <p:cNvPr id="178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8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76" name="Group 1775"/>
              <p:cNvGrpSpPr/>
              <p:nvPr/>
            </p:nvGrpSpPr>
            <p:grpSpPr>
              <a:xfrm>
                <a:off x="3390896" y="3456432"/>
                <a:ext cx="76200" cy="48768"/>
                <a:chOff x="1233488" y="2803525"/>
                <a:chExt cx="728663" cy="309563"/>
              </a:xfrm>
            </p:grpSpPr>
            <p:sp>
              <p:nvSpPr>
                <p:cNvPr id="178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8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77" name="Group 1776"/>
              <p:cNvGrpSpPr/>
              <p:nvPr/>
            </p:nvGrpSpPr>
            <p:grpSpPr>
              <a:xfrm>
                <a:off x="3467096" y="3456432"/>
                <a:ext cx="76200" cy="48768"/>
                <a:chOff x="1233488" y="2803525"/>
                <a:chExt cx="728663" cy="309563"/>
              </a:xfrm>
            </p:grpSpPr>
            <p:sp>
              <p:nvSpPr>
                <p:cNvPr id="178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8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778" name="Rectangle 177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779" name="Rectangle 177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728" name="Group 1727"/>
            <p:cNvGrpSpPr/>
            <p:nvPr/>
          </p:nvGrpSpPr>
          <p:grpSpPr>
            <a:xfrm>
              <a:off x="3274695" y="3291840"/>
              <a:ext cx="274320" cy="182880"/>
              <a:chOff x="3330321" y="3388614"/>
              <a:chExt cx="274320" cy="182880"/>
            </a:xfrm>
          </p:grpSpPr>
          <p:grpSp>
            <p:nvGrpSpPr>
              <p:cNvPr id="1752" name="Group 1751"/>
              <p:cNvGrpSpPr/>
              <p:nvPr/>
            </p:nvGrpSpPr>
            <p:grpSpPr>
              <a:xfrm>
                <a:off x="3352800" y="3505201"/>
                <a:ext cx="76200" cy="48768"/>
                <a:chOff x="1233488" y="2803525"/>
                <a:chExt cx="728663" cy="309563"/>
              </a:xfrm>
            </p:grpSpPr>
            <p:sp>
              <p:nvSpPr>
                <p:cNvPr id="17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53" name="Group 1752"/>
              <p:cNvGrpSpPr/>
              <p:nvPr/>
            </p:nvGrpSpPr>
            <p:grpSpPr>
              <a:xfrm>
                <a:off x="3429000" y="3505200"/>
                <a:ext cx="76200" cy="48768"/>
                <a:chOff x="1233488" y="2803525"/>
                <a:chExt cx="728663" cy="309563"/>
              </a:xfrm>
            </p:grpSpPr>
            <p:sp>
              <p:nvSpPr>
                <p:cNvPr id="176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6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54" name="Group 1753"/>
              <p:cNvGrpSpPr/>
              <p:nvPr/>
            </p:nvGrpSpPr>
            <p:grpSpPr>
              <a:xfrm>
                <a:off x="3429000" y="3406902"/>
                <a:ext cx="76200" cy="48768"/>
                <a:chOff x="1233488" y="2803525"/>
                <a:chExt cx="728663" cy="309563"/>
              </a:xfrm>
            </p:grpSpPr>
            <p:sp>
              <p:nvSpPr>
                <p:cNvPr id="176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6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55" name="Group 1754"/>
              <p:cNvGrpSpPr/>
              <p:nvPr/>
            </p:nvGrpSpPr>
            <p:grpSpPr>
              <a:xfrm>
                <a:off x="3505200" y="3505200"/>
                <a:ext cx="76200" cy="48768"/>
                <a:chOff x="1233488" y="2803525"/>
                <a:chExt cx="728663" cy="309563"/>
              </a:xfrm>
            </p:grpSpPr>
            <p:sp>
              <p:nvSpPr>
                <p:cNvPr id="176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6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56" name="Group 1755"/>
              <p:cNvGrpSpPr/>
              <p:nvPr/>
            </p:nvGrpSpPr>
            <p:grpSpPr>
              <a:xfrm>
                <a:off x="3390896" y="3456432"/>
                <a:ext cx="76200" cy="48768"/>
                <a:chOff x="1233488" y="2803525"/>
                <a:chExt cx="728663" cy="309563"/>
              </a:xfrm>
            </p:grpSpPr>
            <p:sp>
              <p:nvSpPr>
                <p:cNvPr id="176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6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57" name="Group 1756"/>
              <p:cNvGrpSpPr/>
              <p:nvPr/>
            </p:nvGrpSpPr>
            <p:grpSpPr>
              <a:xfrm>
                <a:off x="3467096" y="3456432"/>
                <a:ext cx="76200" cy="48768"/>
                <a:chOff x="1233488" y="2803525"/>
                <a:chExt cx="728663" cy="309563"/>
              </a:xfrm>
            </p:grpSpPr>
            <p:sp>
              <p:nvSpPr>
                <p:cNvPr id="17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758" name="Rectangle 175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759" name="Rectangle 175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729" name="Group 1728"/>
            <p:cNvGrpSpPr/>
            <p:nvPr/>
          </p:nvGrpSpPr>
          <p:grpSpPr>
            <a:xfrm>
              <a:off x="3548737" y="3291840"/>
              <a:ext cx="274320" cy="182880"/>
              <a:chOff x="3330321" y="3388614"/>
              <a:chExt cx="274320" cy="182880"/>
            </a:xfrm>
          </p:grpSpPr>
          <p:grpSp>
            <p:nvGrpSpPr>
              <p:cNvPr id="1732" name="Group 1731"/>
              <p:cNvGrpSpPr/>
              <p:nvPr/>
            </p:nvGrpSpPr>
            <p:grpSpPr>
              <a:xfrm>
                <a:off x="3352800" y="3505201"/>
                <a:ext cx="76200" cy="48768"/>
                <a:chOff x="1233488" y="2803525"/>
                <a:chExt cx="728663" cy="309563"/>
              </a:xfrm>
            </p:grpSpPr>
            <p:sp>
              <p:nvSpPr>
                <p:cNvPr id="17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33" name="Group 1732"/>
              <p:cNvGrpSpPr/>
              <p:nvPr/>
            </p:nvGrpSpPr>
            <p:grpSpPr>
              <a:xfrm>
                <a:off x="3429000" y="3505200"/>
                <a:ext cx="76200" cy="48768"/>
                <a:chOff x="1233488" y="2803525"/>
                <a:chExt cx="728663" cy="309563"/>
              </a:xfrm>
            </p:grpSpPr>
            <p:sp>
              <p:nvSpPr>
                <p:cNvPr id="17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34" name="Group 1733"/>
              <p:cNvGrpSpPr/>
              <p:nvPr/>
            </p:nvGrpSpPr>
            <p:grpSpPr>
              <a:xfrm>
                <a:off x="3429000" y="3406902"/>
                <a:ext cx="76200" cy="48768"/>
                <a:chOff x="1233488" y="2803525"/>
                <a:chExt cx="728663" cy="309563"/>
              </a:xfrm>
            </p:grpSpPr>
            <p:sp>
              <p:nvSpPr>
                <p:cNvPr id="174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4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35" name="Group 1734"/>
              <p:cNvGrpSpPr/>
              <p:nvPr/>
            </p:nvGrpSpPr>
            <p:grpSpPr>
              <a:xfrm>
                <a:off x="3505200" y="3505200"/>
                <a:ext cx="76200" cy="48768"/>
                <a:chOff x="1233488" y="2803525"/>
                <a:chExt cx="728663" cy="309563"/>
              </a:xfrm>
            </p:grpSpPr>
            <p:sp>
              <p:nvSpPr>
                <p:cNvPr id="174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36" name="Group 1735"/>
              <p:cNvGrpSpPr/>
              <p:nvPr/>
            </p:nvGrpSpPr>
            <p:grpSpPr>
              <a:xfrm>
                <a:off x="3390896" y="3456432"/>
                <a:ext cx="76200" cy="48768"/>
                <a:chOff x="1233488" y="2803525"/>
                <a:chExt cx="728663" cy="309563"/>
              </a:xfrm>
            </p:grpSpPr>
            <p:sp>
              <p:nvSpPr>
                <p:cNvPr id="174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4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grpSp>
            <p:nvGrpSpPr>
              <p:cNvPr id="1737" name="Group 1736"/>
              <p:cNvGrpSpPr/>
              <p:nvPr/>
            </p:nvGrpSpPr>
            <p:grpSpPr>
              <a:xfrm>
                <a:off x="3467096" y="3456432"/>
                <a:ext cx="76200" cy="48768"/>
                <a:chOff x="1233488" y="2803525"/>
                <a:chExt cx="728663" cy="309563"/>
              </a:xfrm>
            </p:grpSpPr>
            <p:sp>
              <p:nvSpPr>
                <p:cNvPr id="17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sp>
              <p:nvSpPr>
                <p:cNvPr id="17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b="1"/>
                </a:p>
              </p:txBody>
            </p:sp>
          </p:grpSp>
          <p:sp>
            <p:nvSpPr>
              <p:cNvPr id="1738" name="Rectangle 173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739" name="Rectangle 173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sp>
          <p:nvSpPr>
            <p:cNvPr id="1730" name="Rectangle 1729"/>
            <p:cNvSpPr/>
            <p:nvPr/>
          </p:nvSpPr>
          <p:spPr>
            <a:xfrm>
              <a:off x="3110587" y="3084195"/>
              <a:ext cx="877824" cy="60350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1731" name="Rectangle 1730"/>
            <p:cNvSpPr/>
            <p:nvPr/>
          </p:nvSpPr>
          <p:spPr>
            <a:xfrm>
              <a:off x="3119629" y="3092201"/>
              <a:ext cx="859536" cy="58521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1982" name="Group 1981"/>
          <p:cNvGrpSpPr/>
          <p:nvPr/>
        </p:nvGrpSpPr>
        <p:grpSpPr>
          <a:xfrm>
            <a:off x="6514232" y="3505200"/>
            <a:ext cx="877824" cy="603504"/>
            <a:chOff x="3110587" y="3084195"/>
            <a:chExt cx="877824" cy="603504"/>
          </a:xfrm>
        </p:grpSpPr>
        <p:sp>
          <p:nvSpPr>
            <p:cNvPr id="1983" name="Rectangle 1982"/>
            <p:cNvSpPr/>
            <p:nvPr/>
          </p:nvSpPr>
          <p:spPr>
            <a:xfrm>
              <a:off x="3127248" y="3099435"/>
              <a:ext cx="844678" cy="566928"/>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84" name="Group 1983"/>
            <p:cNvGrpSpPr/>
            <p:nvPr/>
          </p:nvGrpSpPr>
          <p:grpSpPr>
            <a:xfrm>
              <a:off x="3139440" y="3474720"/>
              <a:ext cx="274320" cy="182880"/>
              <a:chOff x="3330321" y="3388614"/>
              <a:chExt cx="274320" cy="182880"/>
            </a:xfrm>
          </p:grpSpPr>
          <p:grpSp>
            <p:nvGrpSpPr>
              <p:cNvPr id="2092" name="Group 2091"/>
              <p:cNvGrpSpPr/>
              <p:nvPr/>
            </p:nvGrpSpPr>
            <p:grpSpPr>
              <a:xfrm>
                <a:off x="3352800" y="3505201"/>
                <a:ext cx="76200" cy="48768"/>
                <a:chOff x="1233488" y="2803525"/>
                <a:chExt cx="728663" cy="309563"/>
              </a:xfrm>
            </p:grpSpPr>
            <p:sp>
              <p:nvSpPr>
                <p:cNvPr id="21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93" name="Group 2092"/>
              <p:cNvGrpSpPr/>
              <p:nvPr/>
            </p:nvGrpSpPr>
            <p:grpSpPr>
              <a:xfrm>
                <a:off x="3429000" y="3505200"/>
                <a:ext cx="76200" cy="48768"/>
                <a:chOff x="1233488" y="2803525"/>
                <a:chExt cx="728663" cy="309563"/>
              </a:xfrm>
            </p:grpSpPr>
            <p:sp>
              <p:nvSpPr>
                <p:cNvPr id="210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0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94" name="Group 2093"/>
              <p:cNvGrpSpPr/>
              <p:nvPr/>
            </p:nvGrpSpPr>
            <p:grpSpPr>
              <a:xfrm>
                <a:off x="3429000" y="3406902"/>
                <a:ext cx="76200" cy="48768"/>
                <a:chOff x="1233488" y="2803525"/>
                <a:chExt cx="728663" cy="309563"/>
              </a:xfrm>
            </p:grpSpPr>
            <p:sp>
              <p:nvSpPr>
                <p:cNvPr id="210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0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95" name="Group 2094"/>
              <p:cNvGrpSpPr/>
              <p:nvPr/>
            </p:nvGrpSpPr>
            <p:grpSpPr>
              <a:xfrm>
                <a:off x="3505200" y="3505200"/>
                <a:ext cx="76200" cy="48768"/>
                <a:chOff x="1233488" y="2803525"/>
                <a:chExt cx="728663" cy="309563"/>
              </a:xfrm>
            </p:grpSpPr>
            <p:sp>
              <p:nvSpPr>
                <p:cNvPr id="210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0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96" name="Group 2095"/>
              <p:cNvGrpSpPr/>
              <p:nvPr/>
            </p:nvGrpSpPr>
            <p:grpSpPr>
              <a:xfrm>
                <a:off x="3390896" y="3456432"/>
                <a:ext cx="76200" cy="48768"/>
                <a:chOff x="1233488" y="2803525"/>
                <a:chExt cx="728663" cy="309563"/>
              </a:xfrm>
            </p:grpSpPr>
            <p:sp>
              <p:nvSpPr>
                <p:cNvPr id="210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0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97" name="Group 2096"/>
              <p:cNvGrpSpPr/>
              <p:nvPr/>
            </p:nvGrpSpPr>
            <p:grpSpPr>
              <a:xfrm>
                <a:off x="3467096" y="3456432"/>
                <a:ext cx="76200" cy="48768"/>
                <a:chOff x="1233488" y="2803525"/>
                <a:chExt cx="728663" cy="309563"/>
              </a:xfrm>
            </p:grpSpPr>
            <p:sp>
              <p:nvSpPr>
                <p:cNvPr id="210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0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098" name="Rectangle 209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99" name="Rectangle 209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85" name="Group 1984"/>
            <p:cNvGrpSpPr/>
            <p:nvPr/>
          </p:nvGrpSpPr>
          <p:grpSpPr>
            <a:xfrm>
              <a:off x="3414038" y="3474720"/>
              <a:ext cx="274320" cy="182880"/>
              <a:chOff x="3330321" y="3388614"/>
              <a:chExt cx="274320" cy="182880"/>
            </a:xfrm>
          </p:grpSpPr>
          <p:grpSp>
            <p:nvGrpSpPr>
              <p:cNvPr id="2072" name="Group 2071"/>
              <p:cNvGrpSpPr/>
              <p:nvPr/>
            </p:nvGrpSpPr>
            <p:grpSpPr>
              <a:xfrm>
                <a:off x="3352800" y="3505201"/>
                <a:ext cx="76200" cy="48768"/>
                <a:chOff x="1233488" y="2803525"/>
                <a:chExt cx="728663" cy="309563"/>
              </a:xfrm>
            </p:grpSpPr>
            <p:sp>
              <p:nvSpPr>
                <p:cNvPr id="209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9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73" name="Group 2072"/>
              <p:cNvGrpSpPr/>
              <p:nvPr/>
            </p:nvGrpSpPr>
            <p:grpSpPr>
              <a:xfrm>
                <a:off x="3429000" y="3505200"/>
                <a:ext cx="76200" cy="48768"/>
                <a:chOff x="1233488" y="2803525"/>
                <a:chExt cx="728663" cy="309563"/>
              </a:xfrm>
            </p:grpSpPr>
            <p:sp>
              <p:nvSpPr>
                <p:cNvPr id="208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8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74" name="Group 2073"/>
              <p:cNvGrpSpPr/>
              <p:nvPr/>
            </p:nvGrpSpPr>
            <p:grpSpPr>
              <a:xfrm>
                <a:off x="3429000" y="3406902"/>
                <a:ext cx="76200" cy="48768"/>
                <a:chOff x="1233488" y="2803525"/>
                <a:chExt cx="728663" cy="309563"/>
              </a:xfrm>
            </p:grpSpPr>
            <p:sp>
              <p:nvSpPr>
                <p:cNvPr id="208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8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75" name="Group 2074"/>
              <p:cNvGrpSpPr/>
              <p:nvPr/>
            </p:nvGrpSpPr>
            <p:grpSpPr>
              <a:xfrm>
                <a:off x="3505200" y="3505200"/>
                <a:ext cx="76200" cy="48768"/>
                <a:chOff x="1233488" y="2803525"/>
                <a:chExt cx="728663" cy="309563"/>
              </a:xfrm>
            </p:grpSpPr>
            <p:sp>
              <p:nvSpPr>
                <p:cNvPr id="208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8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76" name="Group 2075"/>
              <p:cNvGrpSpPr/>
              <p:nvPr/>
            </p:nvGrpSpPr>
            <p:grpSpPr>
              <a:xfrm>
                <a:off x="3390896" y="3456432"/>
                <a:ext cx="76200" cy="48768"/>
                <a:chOff x="1233488" y="2803525"/>
                <a:chExt cx="728663" cy="309563"/>
              </a:xfrm>
            </p:grpSpPr>
            <p:sp>
              <p:nvSpPr>
                <p:cNvPr id="208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8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77" name="Group 2076"/>
              <p:cNvGrpSpPr/>
              <p:nvPr/>
            </p:nvGrpSpPr>
            <p:grpSpPr>
              <a:xfrm>
                <a:off x="3467096" y="3456432"/>
                <a:ext cx="76200" cy="48768"/>
                <a:chOff x="1233488" y="2803525"/>
                <a:chExt cx="728663" cy="309563"/>
              </a:xfrm>
            </p:grpSpPr>
            <p:sp>
              <p:nvSpPr>
                <p:cNvPr id="208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8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078" name="Rectangle 207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79" name="Rectangle 207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86" name="Group 1985"/>
            <p:cNvGrpSpPr/>
            <p:nvPr/>
          </p:nvGrpSpPr>
          <p:grpSpPr>
            <a:xfrm>
              <a:off x="3688080" y="3474720"/>
              <a:ext cx="274320" cy="182880"/>
              <a:chOff x="3330321" y="3388614"/>
              <a:chExt cx="274320" cy="182880"/>
            </a:xfrm>
          </p:grpSpPr>
          <p:grpSp>
            <p:nvGrpSpPr>
              <p:cNvPr id="2052" name="Group 2051"/>
              <p:cNvGrpSpPr/>
              <p:nvPr/>
            </p:nvGrpSpPr>
            <p:grpSpPr>
              <a:xfrm>
                <a:off x="3352800" y="3505201"/>
                <a:ext cx="76200" cy="48768"/>
                <a:chOff x="1233488" y="2803525"/>
                <a:chExt cx="728663" cy="309563"/>
              </a:xfrm>
            </p:grpSpPr>
            <p:sp>
              <p:nvSpPr>
                <p:cNvPr id="207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7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53" name="Group 2052"/>
              <p:cNvGrpSpPr/>
              <p:nvPr/>
            </p:nvGrpSpPr>
            <p:grpSpPr>
              <a:xfrm>
                <a:off x="3429000" y="3505200"/>
                <a:ext cx="76200" cy="48768"/>
                <a:chOff x="1233488" y="2803525"/>
                <a:chExt cx="728663" cy="309563"/>
              </a:xfrm>
            </p:grpSpPr>
            <p:sp>
              <p:nvSpPr>
                <p:cNvPr id="206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6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54" name="Group 2053"/>
              <p:cNvGrpSpPr/>
              <p:nvPr/>
            </p:nvGrpSpPr>
            <p:grpSpPr>
              <a:xfrm>
                <a:off x="3429000" y="3406902"/>
                <a:ext cx="76200" cy="48768"/>
                <a:chOff x="1233488" y="2803525"/>
                <a:chExt cx="728663" cy="309563"/>
              </a:xfrm>
            </p:grpSpPr>
            <p:sp>
              <p:nvSpPr>
                <p:cNvPr id="206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6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55" name="Group 2054"/>
              <p:cNvGrpSpPr/>
              <p:nvPr/>
            </p:nvGrpSpPr>
            <p:grpSpPr>
              <a:xfrm>
                <a:off x="3505200" y="3505200"/>
                <a:ext cx="76200" cy="48768"/>
                <a:chOff x="1233488" y="2803525"/>
                <a:chExt cx="728663" cy="309563"/>
              </a:xfrm>
            </p:grpSpPr>
            <p:sp>
              <p:nvSpPr>
                <p:cNvPr id="206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6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56" name="Group 2055"/>
              <p:cNvGrpSpPr/>
              <p:nvPr/>
            </p:nvGrpSpPr>
            <p:grpSpPr>
              <a:xfrm>
                <a:off x="3390896" y="3456432"/>
                <a:ext cx="76200" cy="48768"/>
                <a:chOff x="1233488" y="2803525"/>
                <a:chExt cx="728663" cy="309563"/>
              </a:xfrm>
            </p:grpSpPr>
            <p:sp>
              <p:nvSpPr>
                <p:cNvPr id="206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6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57" name="Group 2056"/>
              <p:cNvGrpSpPr/>
              <p:nvPr/>
            </p:nvGrpSpPr>
            <p:grpSpPr>
              <a:xfrm>
                <a:off x="3467096" y="3456432"/>
                <a:ext cx="76200" cy="48768"/>
                <a:chOff x="1233488" y="2803525"/>
                <a:chExt cx="728663" cy="309563"/>
              </a:xfrm>
            </p:grpSpPr>
            <p:sp>
              <p:nvSpPr>
                <p:cNvPr id="206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6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058" name="Rectangle 205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59" name="Rectangle 205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87" name="Group 1986"/>
            <p:cNvGrpSpPr/>
            <p:nvPr/>
          </p:nvGrpSpPr>
          <p:grpSpPr>
            <a:xfrm>
              <a:off x="3415943" y="3108960"/>
              <a:ext cx="274320" cy="182880"/>
              <a:chOff x="3330321" y="3388614"/>
              <a:chExt cx="274320" cy="182880"/>
            </a:xfrm>
          </p:grpSpPr>
          <p:grpSp>
            <p:nvGrpSpPr>
              <p:cNvPr id="2032" name="Group 2031"/>
              <p:cNvGrpSpPr/>
              <p:nvPr/>
            </p:nvGrpSpPr>
            <p:grpSpPr>
              <a:xfrm>
                <a:off x="3352800" y="3505201"/>
                <a:ext cx="76200" cy="48768"/>
                <a:chOff x="1233488" y="2803525"/>
                <a:chExt cx="728663" cy="309563"/>
              </a:xfrm>
            </p:grpSpPr>
            <p:sp>
              <p:nvSpPr>
                <p:cNvPr id="205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5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33" name="Group 2032"/>
              <p:cNvGrpSpPr/>
              <p:nvPr/>
            </p:nvGrpSpPr>
            <p:grpSpPr>
              <a:xfrm>
                <a:off x="3429000" y="3505200"/>
                <a:ext cx="76200" cy="48768"/>
                <a:chOff x="1233488" y="2803525"/>
                <a:chExt cx="728663" cy="309563"/>
              </a:xfrm>
            </p:grpSpPr>
            <p:sp>
              <p:nvSpPr>
                <p:cNvPr id="204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4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34" name="Group 2033"/>
              <p:cNvGrpSpPr/>
              <p:nvPr/>
            </p:nvGrpSpPr>
            <p:grpSpPr>
              <a:xfrm>
                <a:off x="3429000" y="3406902"/>
                <a:ext cx="76200" cy="48768"/>
                <a:chOff x="1233488" y="2803525"/>
                <a:chExt cx="728663" cy="309563"/>
              </a:xfrm>
            </p:grpSpPr>
            <p:sp>
              <p:nvSpPr>
                <p:cNvPr id="204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4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35" name="Group 2034"/>
              <p:cNvGrpSpPr/>
              <p:nvPr/>
            </p:nvGrpSpPr>
            <p:grpSpPr>
              <a:xfrm>
                <a:off x="3505200" y="3505200"/>
                <a:ext cx="76200" cy="48768"/>
                <a:chOff x="1233488" y="2803525"/>
                <a:chExt cx="728663" cy="309563"/>
              </a:xfrm>
            </p:grpSpPr>
            <p:sp>
              <p:nvSpPr>
                <p:cNvPr id="204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4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36" name="Group 2035"/>
              <p:cNvGrpSpPr/>
              <p:nvPr/>
            </p:nvGrpSpPr>
            <p:grpSpPr>
              <a:xfrm>
                <a:off x="3390896" y="3456432"/>
                <a:ext cx="76200" cy="48768"/>
                <a:chOff x="1233488" y="2803525"/>
                <a:chExt cx="728663" cy="309563"/>
              </a:xfrm>
            </p:grpSpPr>
            <p:sp>
              <p:nvSpPr>
                <p:cNvPr id="204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4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37" name="Group 2036"/>
              <p:cNvGrpSpPr/>
              <p:nvPr/>
            </p:nvGrpSpPr>
            <p:grpSpPr>
              <a:xfrm>
                <a:off x="3467096" y="3456432"/>
                <a:ext cx="76200" cy="48768"/>
                <a:chOff x="1233488" y="2803525"/>
                <a:chExt cx="728663" cy="309563"/>
              </a:xfrm>
            </p:grpSpPr>
            <p:sp>
              <p:nvSpPr>
                <p:cNvPr id="204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4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038" name="Rectangle 203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39" name="Rectangle 203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88" name="Group 1987"/>
            <p:cNvGrpSpPr/>
            <p:nvPr/>
          </p:nvGrpSpPr>
          <p:grpSpPr>
            <a:xfrm>
              <a:off x="3274695" y="3291840"/>
              <a:ext cx="274320" cy="182880"/>
              <a:chOff x="3330321" y="3388614"/>
              <a:chExt cx="274320" cy="182880"/>
            </a:xfrm>
          </p:grpSpPr>
          <p:grpSp>
            <p:nvGrpSpPr>
              <p:cNvPr id="2012" name="Group 2011"/>
              <p:cNvGrpSpPr/>
              <p:nvPr/>
            </p:nvGrpSpPr>
            <p:grpSpPr>
              <a:xfrm>
                <a:off x="3352800" y="3505201"/>
                <a:ext cx="76200" cy="48768"/>
                <a:chOff x="1233488" y="2803525"/>
                <a:chExt cx="728663" cy="309563"/>
              </a:xfrm>
            </p:grpSpPr>
            <p:sp>
              <p:nvSpPr>
                <p:cNvPr id="203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3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13" name="Group 2012"/>
              <p:cNvGrpSpPr/>
              <p:nvPr/>
            </p:nvGrpSpPr>
            <p:grpSpPr>
              <a:xfrm>
                <a:off x="3429000" y="3505200"/>
                <a:ext cx="76200" cy="48768"/>
                <a:chOff x="1233488" y="2803525"/>
                <a:chExt cx="728663" cy="309563"/>
              </a:xfrm>
            </p:grpSpPr>
            <p:sp>
              <p:nvSpPr>
                <p:cNvPr id="202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2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14" name="Group 2013"/>
              <p:cNvGrpSpPr/>
              <p:nvPr/>
            </p:nvGrpSpPr>
            <p:grpSpPr>
              <a:xfrm>
                <a:off x="3429000" y="3406902"/>
                <a:ext cx="76200" cy="48768"/>
                <a:chOff x="1233488" y="2803525"/>
                <a:chExt cx="728663" cy="309563"/>
              </a:xfrm>
            </p:grpSpPr>
            <p:sp>
              <p:nvSpPr>
                <p:cNvPr id="202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2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15" name="Group 2014"/>
              <p:cNvGrpSpPr/>
              <p:nvPr/>
            </p:nvGrpSpPr>
            <p:grpSpPr>
              <a:xfrm>
                <a:off x="3505200" y="3505200"/>
                <a:ext cx="76200" cy="48768"/>
                <a:chOff x="1233488" y="2803525"/>
                <a:chExt cx="728663" cy="309563"/>
              </a:xfrm>
            </p:grpSpPr>
            <p:sp>
              <p:nvSpPr>
                <p:cNvPr id="202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2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16" name="Group 2015"/>
              <p:cNvGrpSpPr/>
              <p:nvPr/>
            </p:nvGrpSpPr>
            <p:grpSpPr>
              <a:xfrm>
                <a:off x="3390896" y="3456432"/>
                <a:ext cx="76200" cy="48768"/>
                <a:chOff x="1233488" y="2803525"/>
                <a:chExt cx="728663" cy="309563"/>
              </a:xfrm>
            </p:grpSpPr>
            <p:sp>
              <p:nvSpPr>
                <p:cNvPr id="202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2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017" name="Group 2016"/>
              <p:cNvGrpSpPr/>
              <p:nvPr/>
            </p:nvGrpSpPr>
            <p:grpSpPr>
              <a:xfrm>
                <a:off x="3467096" y="3456432"/>
                <a:ext cx="76200" cy="48768"/>
                <a:chOff x="1233488" y="2803525"/>
                <a:chExt cx="728663" cy="309563"/>
              </a:xfrm>
            </p:grpSpPr>
            <p:sp>
              <p:nvSpPr>
                <p:cNvPr id="202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2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018" name="Rectangle 201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19" name="Rectangle 201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89" name="Group 1988"/>
            <p:cNvGrpSpPr/>
            <p:nvPr/>
          </p:nvGrpSpPr>
          <p:grpSpPr>
            <a:xfrm>
              <a:off x="3548737" y="3291840"/>
              <a:ext cx="274320" cy="182880"/>
              <a:chOff x="3330321" y="3388614"/>
              <a:chExt cx="274320" cy="182880"/>
            </a:xfrm>
          </p:grpSpPr>
          <p:grpSp>
            <p:nvGrpSpPr>
              <p:cNvPr id="1992" name="Group 1991"/>
              <p:cNvGrpSpPr/>
              <p:nvPr/>
            </p:nvGrpSpPr>
            <p:grpSpPr>
              <a:xfrm>
                <a:off x="3352800" y="3505201"/>
                <a:ext cx="76200" cy="48768"/>
                <a:chOff x="1233488" y="2803525"/>
                <a:chExt cx="728663" cy="309563"/>
              </a:xfrm>
            </p:grpSpPr>
            <p:sp>
              <p:nvSpPr>
                <p:cNvPr id="201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1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93" name="Group 1992"/>
              <p:cNvGrpSpPr/>
              <p:nvPr/>
            </p:nvGrpSpPr>
            <p:grpSpPr>
              <a:xfrm>
                <a:off x="3429000" y="3505200"/>
                <a:ext cx="76200" cy="48768"/>
                <a:chOff x="1233488" y="2803525"/>
                <a:chExt cx="728663" cy="309563"/>
              </a:xfrm>
            </p:grpSpPr>
            <p:sp>
              <p:nvSpPr>
                <p:cNvPr id="2008"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09"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94" name="Group 1993"/>
              <p:cNvGrpSpPr/>
              <p:nvPr/>
            </p:nvGrpSpPr>
            <p:grpSpPr>
              <a:xfrm>
                <a:off x="3429000" y="3406902"/>
                <a:ext cx="76200" cy="48768"/>
                <a:chOff x="1233488" y="2803525"/>
                <a:chExt cx="728663" cy="309563"/>
              </a:xfrm>
            </p:grpSpPr>
            <p:sp>
              <p:nvSpPr>
                <p:cNvPr id="2006"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07"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95" name="Group 1994"/>
              <p:cNvGrpSpPr/>
              <p:nvPr/>
            </p:nvGrpSpPr>
            <p:grpSpPr>
              <a:xfrm>
                <a:off x="3505200" y="3505200"/>
                <a:ext cx="76200" cy="48768"/>
                <a:chOff x="1233488" y="2803525"/>
                <a:chExt cx="728663" cy="309563"/>
              </a:xfrm>
            </p:grpSpPr>
            <p:sp>
              <p:nvSpPr>
                <p:cNvPr id="2004"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05"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96" name="Group 1995"/>
              <p:cNvGrpSpPr/>
              <p:nvPr/>
            </p:nvGrpSpPr>
            <p:grpSpPr>
              <a:xfrm>
                <a:off x="3390896" y="3456432"/>
                <a:ext cx="76200" cy="48768"/>
                <a:chOff x="1233488" y="2803525"/>
                <a:chExt cx="728663" cy="309563"/>
              </a:xfrm>
            </p:grpSpPr>
            <p:sp>
              <p:nvSpPr>
                <p:cNvPr id="2002"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03"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1997" name="Group 1996"/>
              <p:cNvGrpSpPr/>
              <p:nvPr/>
            </p:nvGrpSpPr>
            <p:grpSpPr>
              <a:xfrm>
                <a:off x="3467096" y="3456432"/>
                <a:ext cx="76200" cy="48768"/>
                <a:chOff x="1233488" y="2803525"/>
                <a:chExt cx="728663" cy="309563"/>
              </a:xfrm>
            </p:grpSpPr>
            <p:sp>
              <p:nvSpPr>
                <p:cNvPr id="2000" name="Rectangle 11"/>
                <p:cNvSpPr>
                  <a:spLocks noChangeArrowheads="1"/>
                </p:cNvSpPr>
                <p:nvPr/>
              </p:nvSpPr>
              <p:spPr bwMode="auto">
                <a:xfrm>
                  <a:off x="1233488" y="2803525"/>
                  <a:ext cx="728663" cy="309563"/>
                </a:xfrm>
                <a:prstGeom prst="rect">
                  <a:avLst/>
                </a:prstGeom>
                <a:solidFill>
                  <a:srgbClr val="FFCC00"/>
                </a:solidFill>
                <a:ln w="31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01" name="AutoShape 12"/>
                <p:cNvSpPr>
                  <a:spLocks noChangeArrowheads="1"/>
                </p:cNvSpPr>
                <p:nvPr/>
              </p:nvSpPr>
              <p:spPr bwMode="auto">
                <a:xfrm>
                  <a:off x="1363663" y="2860675"/>
                  <a:ext cx="468313" cy="190500"/>
                </a:xfrm>
                <a:prstGeom prst="roundRect">
                  <a:avLst>
                    <a:gd name="adj" fmla="val 49394"/>
                  </a:avLst>
                </a:prstGeom>
                <a:solidFill>
                  <a:schemeClr val="bg1"/>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998" name="Rectangle 1997"/>
              <p:cNvSpPr/>
              <p:nvPr/>
            </p:nvSpPr>
            <p:spPr>
              <a:xfrm>
                <a:off x="3339465" y="3397758"/>
                <a:ext cx="256032" cy="164592"/>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99" name="Rectangle 1998"/>
              <p:cNvSpPr/>
              <p:nvPr/>
            </p:nvSpPr>
            <p:spPr>
              <a:xfrm>
                <a:off x="3330321" y="3388614"/>
                <a:ext cx="274320" cy="18288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990" name="Rectangle 1989"/>
            <p:cNvSpPr/>
            <p:nvPr/>
          </p:nvSpPr>
          <p:spPr>
            <a:xfrm>
              <a:off x="3110587" y="3084195"/>
              <a:ext cx="877824" cy="60350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91" name="Rectangle 1990"/>
            <p:cNvSpPr/>
            <p:nvPr/>
          </p:nvSpPr>
          <p:spPr>
            <a:xfrm>
              <a:off x="3119629" y="3092201"/>
              <a:ext cx="859536" cy="585216"/>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15" name="Straight Arrow Connector 14"/>
          <p:cNvCxnSpPr>
            <a:stCxn id="21" idx="2"/>
            <a:endCxn id="3" idx="0"/>
          </p:cNvCxnSpPr>
          <p:nvPr/>
        </p:nvCxnSpPr>
        <p:spPr>
          <a:xfrm>
            <a:off x="3962400" y="1981200"/>
            <a:ext cx="45943" cy="3361563"/>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515" name="TextBox 21514"/>
          <p:cNvSpPr txBox="1"/>
          <p:nvPr/>
        </p:nvSpPr>
        <p:spPr>
          <a:xfrm>
            <a:off x="193959" y="6019800"/>
            <a:ext cx="1437107" cy="369332"/>
          </a:xfrm>
          <a:prstGeom prst="rect">
            <a:avLst/>
          </a:prstGeom>
          <a:noFill/>
        </p:spPr>
        <p:txBody>
          <a:bodyPr wrap="square" rtlCol="0">
            <a:spAutoFit/>
          </a:bodyPr>
          <a:lstStyle/>
          <a:p>
            <a:pPr algn="ctr"/>
            <a:r>
              <a:rPr lang="en-US" dirty="0" smtClean="0"/>
              <a:t>Component</a:t>
            </a:r>
            <a:endParaRPr lang="en-US" dirty="0"/>
          </a:p>
        </p:txBody>
      </p:sp>
      <p:sp>
        <p:nvSpPr>
          <p:cNvPr id="2254" name="TextBox 2253"/>
          <p:cNvSpPr txBox="1"/>
          <p:nvPr/>
        </p:nvSpPr>
        <p:spPr>
          <a:xfrm>
            <a:off x="1717962" y="6019800"/>
            <a:ext cx="1080082" cy="369332"/>
          </a:xfrm>
          <a:prstGeom prst="rect">
            <a:avLst/>
          </a:prstGeom>
          <a:noFill/>
        </p:spPr>
        <p:txBody>
          <a:bodyPr wrap="square" rtlCol="0">
            <a:spAutoFit/>
          </a:bodyPr>
          <a:lstStyle/>
          <a:p>
            <a:pPr algn="ctr"/>
            <a:r>
              <a:rPr lang="en-US" dirty="0" smtClean="0"/>
              <a:t>Package</a:t>
            </a:r>
            <a:endParaRPr lang="en-US" dirty="0"/>
          </a:p>
        </p:txBody>
      </p:sp>
      <p:sp>
        <p:nvSpPr>
          <p:cNvPr id="2255" name="TextBox 2254"/>
          <p:cNvSpPr txBox="1"/>
          <p:nvPr/>
        </p:nvSpPr>
        <p:spPr>
          <a:xfrm>
            <a:off x="3093487" y="6019800"/>
            <a:ext cx="1859513" cy="369332"/>
          </a:xfrm>
          <a:prstGeom prst="rect">
            <a:avLst/>
          </a:prstGeom>
          <a:noFill/>
        </p:spPr>
        <p:txBody>
          <a:bodyPr wrap="square" rtlCol="0">
            <a:spAutoFit/>
          </a:bodyPr>
          <a:lstStyle/>
          <a:p>
            <a:pPr algn="ctr"/>
            <a:r>
              <a:rPr lang="en-US" dirty="0" smtClean="0"/>
              <a:t>Package Group</a:t>
            </a:r>
            <a:endParaRPr lang="en-US" dirty="0"/>
          </a:p>
        </p:txBody>
      </p:sp>
      <p:sp>
        <p:nvSpPr>
          <p:cNvPr id="2256" name="TextBox 2255"/>
          <p:cNvSpPr txBox="1"/>
          <p:nvPr/>
        </p:nvSpPr>
        <p:spPr>
          <a:xfrm>
            <a:off x="5556250" y="6019800"/>
            <a:ext cx="2818829" cy="369332"/>
          </a:xfrm>
          <a:prstGeom prst="rect">
            <a:avLst/>
          </a:prstGeom>
          <a:noFill/>
        </p:spPr>
        <p:txBody>
          <a:bodyPr wrap="square" rtlCol="0">
            <a:spAutoFit/>
          </a:bodyPr>
          <a:lstStyle/>
          <a:p>
            <a:pPr algn="ctr"/>
            <a:r>
              <a:rPr lang="en-US" dirty="0" smtClean="0"/>
              <a:t>Package Group Hierarchy</a:t>
            </a:r>
            <a:endParaRPr lang="en-US" dirty="0"/>
          </a:p>
        </p:txBody>
      </p:sp>
      <p:sp>
        <p:nvSpPr>
          <p:cNvPr id="2" name="Rectangle 1"/>
          <p:cNvSpPr/>
          <p:nvPr/>
        </p:nvSpPr>
        <p:spPr>
          <a:xfrm rot="20298302">
            <a:off x="163959" y="2506798"/>
            <a:ext cx="8828918" cy="1569660"/>
          </a:xfrm>
          <a:prstGeom prst="rect">
            <a:avLst/>
          </a:prstGeom>
          <a:noFill/>
        </p:spPr>
        <p:txBody>
          <a:bodyPr wrap="square" lIns="91440" tIns="45720" rIns="91440" bIns="45720">
            <a:spAutoFit/>
          </a:bodyPr>
          <a:lstStyle/>
          <a:p>
            <a:pPr algn="ctr"/>
            <a:r>
              <a:rPr lang="en-US" sz="4800" b="1" cap="none" spc="300" dirty="0" smtClean="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rPr>
              <a:t>Exactly Three </a:t>
            </a:r>
            <a:r>
              <a:rPr lang="en-US" sz="4800" b="1" spc="300" dirty="0" smtClean="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rPr>
              <a:t>L</a:t>
            </a:r>
            <a:r>
              <a:rPr lang="en-US" sz="4800" b="1" cap="none" spc="300" dirty="0" smtClean="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rPr>
              <a:t>evels</a:t>
            </a:r>
          </a:p>
          <a:p>
            <a:pPr algn="ctr"/>
            <a:r>
              <a:rPr lang="en-US" sz="4800" b="1" spc="300" dirty="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rPr>
              <a:t>o</a:t>
            </a:r>
            <a:r>
              <a:rPr lang="en-US" sz="4800" b="1" spc="300" dirty="0" smtClean="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rPr>
              <a:t>f Physical Aggregation</a:t>
            </a:r>
            <a:r>
              <a:rPr lang="en-US" sz="4800" b="1" cap="none" spc="300" dirty="0" smtClean="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rPr>
              <a:t> </a:t>
            </a:r>
          </a:p>
        </p:txBody>
      </p:sp>
      <p:sp>
        <p:nvSpPr>
          <p:cNvPr id="6" name="Slide Number Placeholder 5"/>
          <p:cNvSpPr>
            <a:spLocks noGrp="1"/>
          </p:cNvSpPr>
          <p:nvPr>
            <p:ph type="sldNum" sz="quarter" idx="12"/>
          </p:nvPr>
        </p:nvSpPr>
        <p:spPr/>
        <p:txBody>
          <a:bodyPr/>
          <a:lstStyle/>
          <a:p>
            <a:pPr>
              <a:defRPr/>
            </a:pPr>
            <a:fld id="{361924D0-832B-4678-AB47-405888889344}" type="slidenum">
              <a:rPr lang="en-US" smtClean="0"/>
              <a:pPr>
                <a:defRPr/>
              </a:pPr>
              <a:t>200</a:t>
            </a:fld>
            <a:endParaRPr lang="en-US"/>
          </a:p>
        </p:txBody>
      </p:sp>
    </p:spTree>
    <p:extLst>
      <p:ext uri="{BB962C8B-B14F-4D97-AF65-F5344CB8AC3E}">
        <p14:creationId xmlns:p14="http://schemas.microsoft.com/office/powerpoint/2010/main" val="2181152032"/>
      </p:ext>
    </p:extLst>
  </p:cSld>
  <p:clrMapOvr>
    <a:masterClrMapping/>
  </p:clrMapOvr>
  <p:timing>
    <p:tnLst>
      <p:par>
        <p:cT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Components </a:t>
            </a:r>
            <a:endParaRPr lang="en-US" sz="4000" dirty="0" smtClean="0"/>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000" dirty="0">
                <a:solidFill>
                  <a:srgbClr val="FF0066"/>
                </a:solidFill>
              </a:rPr>
              <a:t>Five</a:t>
            </a:r>
            <a:r>
              <a:rPr lang="en-US" sz="4000" dirty="0"/>
              <a:t> levels of </a:t>
            </a:r>
            <a:r>
              <a:rPr lang="en-US" sz="4000" b="1" dirty="0" smtClean="0">
                <a:solidFill>
                  <a:srgbClr val="FF0066"/>
                </a:solidFill>
              </a:rPr>
              <a:t>physical dependency</a:t>
            </a:r>
            <a:r>
              <a:rPr lang="en-US" dirty="0"/>
              <a:t>:</a:t>
            </a:r>
          </a:p>
        </p:txBody>
      </p:sp>
      <p:grpSp>
        <p:nvGrpSpPr>
          <p:cNvPr id="4" name="Group 4"/>
          <p:cNvGrpSpPr>
            <a:grpSpLocks/>
          </p:cNvGrpSpPr>
          <p:nvPr/>
        </p:nvGrpSpPr>
        <p:grpSpPr bwMode="auto">
          <a:xfrm>
            <a:off x="2362200" y="3352800"/>
            <a:ext cx="4419600" cy="2743200"/>
            <a:chOff x="1152" y="1776"/>
            <a:chExt cx="3504" cy="1872"/>
          </a:xfrm>
        </p:grpSpPr>
        <p:sp>
          <p:nvSpPr>
            <p:cNvPr id="5" name="Rectangle 5"/>
            <p:cNvSpPr>
              <a:spLocks noChangeArrowheads="1"/>
            </p:cNvSpPr>
            <p:nvPr/>
          </p:nvSpPr>
          <p:spPr bwMode="auto">
            <a:xfrm>
              <a:off x="2559" y="1776"/>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 name="AutoShape 6"/>
            <p:cNvSpPr>
              <a:spLocks noChangeArrowheads="1"/>
            </p:cNvSpPr>
            <p:nvPr/>
          </p:nvSpPr>
          <p:spPr bwMode="auto">
            <a:xfrm>
              <a:off x="2677" y="1867"/>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 name="Rectangle 7"/>
            <p:cNvSpPr>
              <a:spLocks noChangeArrowheads="1"/>
            </p:cNvSpPr>
            <p:nvPr/>
          </p:nvSpPr>
          <p:spPr bwMode="auto">
            <a:xfrm>
              <a:off x="2223" y="2148"/>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 name="AutoShape 8"/>
            <p:cNvSpPr>
              <a:spLocks noChangeArrowheads="1"/>
            </p:cNvSpPr>
            <p:nvPr/>
          </p:nvSpPr>
          <p:spPr bwMode="auto">
            <a:xfrm>
              <a:off x="2341" y="2239"/>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 name="Rectangle 9"/>
            <p:cNvSpPr>
              <a:spLocks noChangeArrowheads="1"/>
            </p:cNvSpPr>
            <p:nvPr/>
          </p:nvSpPr>
          <p:spPr bwMode="auto">
            <a:xfrm>
              <a:off x="2943" y="2148"/>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 name="AutoShape 10"/>
            <p:cNvSpPr>
              <a:spLocks noChangeArrowheads="1"/>
            </p:cNvSpPr>
            <p:nvPr/>
          </p:nvSpPr>
          <p:spPr bwMode="auto">
            <a:xfrm>
              <a:off x="3061" y="2239"/>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 name="Rectangle 11"/>
            <p:cNvSpPr>
              <a:spLocks noChangeArrowheads="1"/>
            </p:cNvSpPr>
            <p:nvPr/>
          </p:nvSpPr>
          <p:spPr bwMode="auto">
            <a:xfrm>
              <a:off x="1839" y="2532"/>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 name="AutoShape 12"/>
            <p:cNvSpPr>
              <a:spLocks noChangeArrowheads="1"/>
            </p:cNvSpPr>
            <p:nvPr/>
          </p:nvSpPr>
          <p:spPr bwMode="auto">
            <a:xfrm>
              <a:off x="1957" y="2623"/>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 name="Rectangle 13"/>
            <p:cNvSpPr>
              <a:spLocks noChangeArrowheads="1"/>
            </p:cNvSpPr>
            <p:nvPr/>
          </p:nvSpPr>
          <p:spPr bwMode="auto">
            <a:xfrm>
              <a:off x="2559" y="2532"/>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 name="AutoShape 14"/>
            <p:cNvSpPr>
              <a:spLocks noChangeArrowheads="1"/>
            </p:cNvSpPr>
            <p:nvPr/>
          </p:nvSpPr>
          <p:spPr bwMode="auto">
            <a:xfrm>
              <a:off x="2677" y="2623"/>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 name="Rectangle 15"/>
            <p:cNvSpPr>
              <a:spLocks noChangeArrowheads="1"/>
            </p:cNvSpPr>
            <p:nvPr/>
          </p:nvSpPr>
          <p:spPr bwMode="auto">
            <a:xfrm>
              <a:off x="3257" y="2537"/>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 name="AutoShape 16"/>
            <p:cNvSpPr>
              <a:spLocks noChangeArrowheads="1"/>
            </p:cNvSpPr>
            <p:nvPr/>
          </p:nvSpPr>
          <p:spPr bwMode="auto">
            <a:xfrm>
              <a:off x="3375" y="2628"/>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 name="Rectangle 17"/>
            <p:cNvSpPr>
              <a:spLocks noChangeArrowheads="1"/>
            </p:cNvSpPr>
            <p:nvPr/>
          </p:nvSpPr>
          <p:spPr bwMode="auto">
            <a:xfrm>
              <a:off x="1488" y="2945"/>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 name="AutoShape 18"/>
            <p:cNvSpPr>
              <a:spLocks noChangeArrowheads="1"/>
            </p:cNvSpPr>
            <p:nvPr/>
          </p:nvSpPr>
          <p:spPr bwMode="auto">
            <a:xfrm>
              <a:off x="1606" y="3036"/>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 name="Rectangle 19"/>
            <p:cNvSpPr>
              <a:spLocks noChangeArrowheads="1"/>
            </p:cNvSpPr>
            <p:nvPr/>
          </p:nvSpPr>
          <p:spPr bwMode="auto">
            <a:xfrm>
              <a:off x="2208" y="2945"/>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 name="AutoShape 20"/>
            <p:cNvSpPr>
              <a:spLocks noChangeArrowheads="1"/>
            </p:cNvSpPr>
            <p:nvPr/>
          </p:nvSpPr>
          <p:spPr bwMode="auto">
            <a:xfrm>
              <a:off x="2326" y="3036"/>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 name="Rectangle 21"/>
            <p:cNvSpPr>
              <a:spLocks noChangeArrowheads="1"/>
            </p:cNvSpPr>
            <p:nvPr/>
          </p:nvSpPr>
          <p:spPr bwMode="auto">
            <a:xfrm>
              <a:off x="2928" y="2945"/>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 name="AutoShape 22"/>
            <p:cNvSpPr>
              <a:spLocks noChangeArrowheads="1"/>
            </p:cNvSpPr>
            <p:nvPr/>
          </p:nvSpPr>
          <p:spPr bwMode="auto">
            <a:xfrm>
              <a:off x="3046" y="3036"/>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 name="Rectangle 23"/>
            <p:cNvSpPr>
              <a:spLocks noChangeArrowheads="1"/>
            </p:cNvSpPr>
            <p:nvPr/>
          </p:nvSpPr>
          <p:spPr bwMode="auto">
            <a:xfrm>
              <a:off x="3648" y="2945"/>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 name="AutoShape 24"/>
            <p:cNvSpPr>
              <a:spLocks noChangeArrowheads="1"/>
            </p:cNvSpPr>
            <p:nvPr/>
          </p:nvSpPr>
          <p:spPr bwMode="auto">
            <a:xfrm>
              <a:off x="3766" y="3036"/>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 name="Rectangle 25"/>
            <p:cNvSpPr>
              <a:spLocks noChangeArrowheads="1"/>
            </p:cNvSpPr>
            <p:nvPr/>
          </p:nvSpPr>
          <p:spPr bwMode="auto">
            <a:xfrm>
              <a:off x="1859" y="3329"/>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 name="AutoShape 26"/>
            <p:cNvSpPr>
              <a:spLocks noChangeArrowheads="1"/>
            </p:cNvSpPr>
            <p:nvPr/>
          </p:nvSpPr>
          <p:spPr bwMode="auto">
            <a:xfrm>
              <a:off x="1977" y="3420"/>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 name="Rectangle 27"/>
            <p:cNvSpPr>
              <a:spLocks noChangeArrowheads="1"/>
            </p:cNvSpPr>
            <p:nvPr/>
          </p:nvSpPr>
          <p:spPr bwMode="auto">
            <a:xfrm>
              <a:off x="2579" y="3329"/>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 name="AutoShape 28"/>
            <p:cNvSpPr>
              <a:spLocks noChangeArrowheads="1"/>
            </p:cNvSpPr>
            <p:nvPr/>
          </p:nvSpPr>
          <p:spPr bwMode="auto">
            <a:xfrm>
              <a:off x="2697" y="3420"/>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 name="Rectangle 29"/>
            <p:cNvSpPr>
              <a:spLocks noChangeArrowheads="1"/>
            </p:cNvSpPr>
            <p:nvPr/>
          </p:nvSpPr>
          <p:spPr bwMode="auto">
            <a:xfrm>
              <a:off x="3299" y="3329"/>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 name="AutoShape 30"/>
            <p:cNvSpPr>
              <a:spLocks noChangeArrowheads="1"/>
            </p:cNvSpPr>
            <p:nvPr/>
          </p:nvSpPr>
          <p:spPr bwMode="auto">
            <a:xfrm>
              <a:off x="3417" y="3420"/>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 name="Rectangle 31"/>
            <p:cNvSpPr>
              <a:spLocks noChangeArrowheads="1"/>
            </p:cNvSpPr>
            <p:nvPr/>
          </p:nvSpPr>
          <p:spPr bwMode="auto">
            <a:xfrm>
              <a:off x="4019" y="3329"/>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 name="AutoShape 32"/>
            <p:cNvSpPr>
              <a:spLocks noChangeArrowheads="1"/>
            </p:cNvSpPr>
            <p:nvPr/>
          </p:nvSpPr>
          <p:spPr bwMode="auto">
            <a:xfrm>
              <a:off x="4137" y="3420"/>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 name="Rectangle 33"/>
            <p:cNvSpPr>
              <a:spLocks noChangeArrowheads="1"/>
            </p:cNvSpPr>
            <p:nvPr/>
          </p:nvSpPr>
          <p:spPr bwMode="auto">
            <a:xfrm>
              <a:off x="1152" y="3312"/>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 name="AutoShape 34"/>
            <p:cNvSpPr>
              <a:spLocks noChangeArrowheads="1"/>
            </p:cNvSpPr>
            <p:nvPr/>
          </p:nvSpPr>
          <p:spPr bwMode="auto">
            <a:xfrm>
              <a:off x="1270" y="3403"/>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35" name="Text Box 35"/>
          <p:cNvSpPr txBox="1">
            <a:spLocks noChangeArrowheads="1"/>
          </p:cNvSpPr>
          <p:nvPr/>
        </p:nvSpPr>
        <p:spPr bwMode="auto">
          <a:xfrm>
            <a:off x="762000" y="3173413"/>
            <a:ext cx="1357313" cy="28702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130000"/>
              </a:lnSpc>
            </a:pPr>
            <a:r>
              <a:rPr lang="en-US" sz="2800" dirty="0">
                <a:latin typeface="Times New Roman" pitchFamily="18" charset="0"/>
              </a:rPr>
              <a:t>Level 5:</a:t>
            </a:r>
          </a:p>
          <a:p>
            <a:pPr>
              <a:lnSpc>
                <a:spcPct val="130000"/>
              </a:lnSpc>
            </a:pPr>
            <a:r>
              <a:rPr lang="en-US" sz="2800" dirty="0">
                <a:latin typeface="Times New Roman" pitchFamily="18" charset="0"/>
              </a:rPr>
              <a:t>Level 4:</a:t>
            </a:r>
          </a:p>
          <a:p>
            <a:pPr>
              <a:lnSpc>
                <a:spcPct val="130000"/>
              </a:lnSpc>
            </a:pPr>
            <a:r>
              <a:rPr lang="en-US" sz="2800" dirty="0">
                <a:latin typeface="Times New Roman" pitchFamily="18" charset="0"/>
              </a:rPr>
              <a:t>Level 3:</a:t>
            </a:r>
          </a:p>
          <a:p>
            <a:pPr>
              <a:lnSpc>
                <a:spcPct val="130000"/>
              </a:lnSpc>
            </a:pPr>
            <a:r>
              <a:rPr lang="en-US" sz="2800" dirty="0">
                <a:latin typeface="Times New Roman" pitchFamily="18" charset="0"/>
              </a:rPr>
              <a:t>Level 2:</a:t>
            </a:r>
          </a:p>
          <a:p>
            <a:pPr>
              <a:lnSpc>
                <a:spcPct val="130000"/>
              </a:lnSpc>
            </a:pPr>
            <a:r>
              <a:rPr lang="en-US" sz="2800" dirty="0">
                <a:latin typeface="Times New Roman" pitchFamily="18" charset="0"/>
              </a:rPr>
              <a:t>Level 1:</a:t>
            </a: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201</a:t>
            </a:fld>
            <a:endParaRPr lang="en-US"/>
          </a:p>
        </p:txBody>
      </p:sp>
    </p:spTree>
    <p:extLst>
      <p:ext uri="{BB962C8B-B14F-4D97-AF65-F5344CB8AC3E}">
        <p14:creationId xmlns:p14="http://schemas.microsoft.com/office/powerpoint/2010/main" val="4262112374"/>
      </p:ext>
    </p:extLst>
  </p:cSld>
  <p:clrMapOvr>
    <a:masterClrMapping/>
  </p:clrMapOvr>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Components </a:t>
            </a:r>
            <a:endParaRPr lang="en-US" sz="4000" dirty="0" smtClean="0"/>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000" dirty="0" smtClean="0"/>
              <a:t>Only </a:t>
            </a:r>
            <a:r>
              <a:rPr lang="en-US" sz="4000" dirty="0" smtClean="0">
                <a:solidFill>
                  <a:srgbClr val="0000FF"/>
                </a:solidFill>
              </a:rPr>
              <a:t>one</a:t>
            </a:r>
            <a:r>
              <a:rPr lang="en-US" sz="4000" dirty="0" smtClean="0"/>
              <a:t> level of </a:t>
            </a:r>
            <a:r>
              <a:rPr lang="en-US" sz="4000" b="1" dirty="0" smtClean="0">
                <a:solidFill>
                  <a:srgbClr val="0000FF"/>
                </a:solidFill>
              </a:rPr>
              <a:t>physical aggregation</a:t>
            </a:r>
            <a:r>
              <a:rPr lang="en-US" dirty="0"/>
              <a:t>:</a:t>
            </a:r>
          </a:p>
        </p:txBody>
      </p:sp>
      <p:grpSp>
        <p:nvGrpSpPr>
          <p:cNvPr id="4" name="Group 4"/>
          <p:cNvGrpSpPr>
            <a:grpSpLocks/>
          </p:cNvGrpSpPr>
          <p:nvPr/>
        </p:nvGrpSpPr>
        <p:grpSpPr bwMode="auto">
          <a:xfrm>
            <a:off x="2362200" y="3352800"/>
            <a:ext cx="4419600" cy="2743200"/>
            <a:chOff x="1152" y="1776"/>
            <a:chExt cx="3504" cy="1872"/>
          </a:xfrm>
        </p:grpSpPr>
        <p:sp>
          <p:nvSpPr>
            <p:cNvPr id="5" name="Rectangle 5"/>
            <p:cNvSpPr>
              <a:spLocks noChangeArrowheads="1"/>
            </p:cNvSpPr>
            <p:nvPr/>
          </p:nvSpPr>
          <p:spPr bwMode="auto">
            <a:xfrm>
              <a:off x="2559" y="1776"/>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 name="AutoShape 6"/>
            <p:cNvSpPr>
              <a:spLocks noChangeArrowheads="1"/>
            </p:cNvSpPr>
            <p:nvPr/>
          </p:nvSpPr>
          <p:spPr bwMode="auto">
            <a:xfrm>
              <a:off x="2677" y="1867"/>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 name="Rectangle 7"/>
            <p:cNvSpPr>
              <a:spLocks noChangeArrowheads="1"/>
            </p:cNvSpPr>
            <p:nvPr/>
          </p:nvSpPr>
          <p:spPr bwMode="auto">
            <a:xfrm>
              <a:off x="2223" y="2148"/>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 name="AutoShape 8"/>
            <p:cNvSpPr>
              <a:spLocks noChangeArrowheads="1"/>
            </p:cNvSpPr>
            <p:nvPr/>
          </p:nvSpPr>
          <p:spPr bwMode="auto">
            <a:xfrm>
              <a:off x="2341" y="2239"/>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 name="Rectangle 9"/>
            <p:cNvSpPr>
              <a:spLocks noChangeArrowheads="1"/>
            </p:cNvSpPr>
            <p:nvPr/>
          </p:nvSpPr>
          <p:spPr bwMode="auto">
            <a:xfrm>
              <a:off x="2943" y="2148"/>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 name="AutoShape 10"/>
            <p:cNvSpPr>
              <a:spLocks noChangeArrowheads="1"/>
            </p:cNvSpPr>
            <p:nvPr/>
          </p:nvSpPr>
          <p:spPr bwMode="auto">
            <a:xfrm>
              <a:off x="3061" y="2239"/>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 name="Rectangle 11"/>
            <p:cNvSpPr>
              <a:spLocks noChangeArrowheads="1"/>
            </p:cNvSpPr>
            <p:nvPr/>
          </p:nvSpPr>
          <p:spPr bwMode="auto">
            <a:xfrm>
              <a:off x="1839" y="2532"/>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 name="AutoShape 12"/>
            <p:cNvSpPr>
              <a:spLocks noChangeArrowheads="1"/>
            </p:cNvSpPr>
            <p:nvPr/>
          </p:nvSpPr>
          <p:spPr bwMode="auto">
            <a:xfrm>
              <a:off x="1957" y="2623"/>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 name="Rectangle 13"/>
            <p:cNvSpPr>
              <a:spLocks noChangeArrowheads="1"/>
            </p:cNvSpPr>
            <p:nvPr/>
          </p:nvSpPr>
          <p:spPr bwMode="auto">
            <a:xfrm>
              <a:off x="2559" y="2532"/>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 name="AutoShape 14"/>
            <p:cNvSpPr>
              <a:spLocks noChangeArrowheads="1"/>
            </p:cNvSpPr>
            <p:nvPr/>
          </p:nvSpPr>
          <p:spPr bwMode="auto">
            <a:xfrm>
              <a:off x="2677" y="2623"/>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 name="Rectangle 15"/>
            <p:cNvSpPr>
              <a:spLocks noChangeArrowheads="1"/>
            </p:cNvSpPr>
            <p:nvPr/>
          </p:nvSpPr>
          <p:spPr bwMode="auto">
            <a:xfrm>
              <a:off x="3257" y="2537"/>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 name="AutoShape 16"/>
            <p:cNvSpPr>
              <a:spLocks noChangeArrowheads="1"/>
            </p:cNvSpPr>
            <p:nvPr/>
          </p:nvSpPr>
          <p:spPr bwMode="auto">
            <a:xfrm>
              <a:off x="3375" y="2628"/>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 name="Rectangle 17"/>
            <p:cNvSpPr>
              <a:spLocks noChangeArrowheads="1"/>
            </p:cNvSpPr>
            <p:nvPr/>
          </p:nvSpPr>
          <p:spPr bwMode="auto">
            <a:xfrm>
              <a:off x="1488" y="2945"/>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 name="AutoShape 18"/>
            <p:cNvSpPr>
              <a:spLocks noChangeArrowheads="1"/>
            </p:cNvSpPr>
            <p:nvPr/>
          </p:nvSpPr>
          <p:spPr bwMode="auto">
            <a:xfrm>
              <a:off x="1606" y="3036"/>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 name="Rectangle 19"/>
            <p:cNvSpPr>
              <a:spLocks noChangeArrowheads="1"/>
            </p:cNvSpPr>
            <p:nvPr/>
          </p:nvSpPr>
          <p:spPr bwMode="auto">
            <a:xfrm>
              <a:off x="2208" y="2945"/>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 name="AutoShape 20"/>
            <p:cNvSpPr>
              <a:spLocks noChangeArrowheads="1"/>
            </p:cNvSpPr>
            <p:nvPr/>
          </p:nvSpPr>
          <p:spPr bwMode="auto">
            <a:xfrm>
              <a:off x="2326" y="3036"/>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 name="Rectangle 21"/>
            <p:cNvSpPr>
              <a:spLocks noChangeArrowheads="1"/>
            </p:cNvSpPr>
            <p:nvPr/>
          </p:nvSpPr>
          <p:spPr bwMode="auto">
            <a:xfrm>
              <a:off x="2928" y="2945"/>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 name="AutoShape 22"/>
            <p:cNvSpPr>
              <a:spLocks noChangeArrowheads="1"/>
            </p:cNvSpPr>
            <p:nvPr/>
          </p:nvSpPr>
          <p:spPr bwMode="auto">
            <a:xfrm>
              <a:off x="3046" y="3036"/>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 name="Rectangle 23"/>
            <p:cNvSpPr>
              <a:spLocks noChangeArrowheads="1"/>
            </p:cNvSpPr>
            <p:nvPr/>
          </p:nvSpPr>
          <p:spPr bwMode="auto">
            <a:xfrm>
              <a:off x="3648" y="2945"/>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 name="AutoShape 24"/>
            <p:cNvSpPr>
              <a:spLocks noChangeArrowheads="1"/>
            </p:cNvSpPr>
            <p:nvPr/>
          </p:nvSpPr>
          <p:spPr bwMode="auto">
            <a:xfrm>
              <a:off x="3766" y="3036"/>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 name="Rectangle 25"/>
            <p:cNvSpPr>
              <a:spLocks noChangeArrowheads="1"/>
            </p:cNvSpPr>
            <p:nvPr/>
          </p:nvSpPr>
          <p:spPr bwMode="auto">
            <a:xfrm>
              <a:off x="1859" y="3329"/>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 name="AutoShape 26"/>
            <p:cNvSpPr>
              <a:spLocks noChangeArrowheads="1"/>
            </p:cNvSpPr>
            <p:nvPr/>
          </p:nvSpPr>
          <p:spPr bwMode="auto">
            <a:xfrm>
              <a:off x="1977" y="3420"/>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 name="Rectangle 27"/>
            <p:cNvSpPr>
              <a:spLocks noChangeArrowheads="1"/>
            </p:cNvSpPr>
            <p:nvPr/>
          </p:nvSpPr>
          <p:spPr bwMode="auto">
            <a:xfrm>
              <a:off x="2579" y="3329"/>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 name="AutoShape 28"/>
            <p:cNvSpPr>
              <a:spLocks noChangeArrowheads="1"/>
            </p:cNvSpPr>
            <p:nvPr/>
          </p:nvSpPr>
          <p:spPr bwMode="auto">
            <a:xfrm>
              <a:off x="2697" y="3420"/>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 name="Rectangle 29"/>
            <p:cNvSpPr>
              <a:spLocks noChangeArrowheads="1"/>
            </p:cNvSpPr>
            <p:nvPr/>
          </p:nvSpPr>
          <p:spPr bwMode="auto">
            <a:xfrm>
              <a:off x="3299" y="3329"/>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 name="AutoShape 30"/>
            <p:cNvSpPr>
              <a:spLocks noChangeArrowheads="1"/>
            </p:cNvSpPr>
            <p:nvPr/>
          </p:nvSpPr>
          <p:spPr bwMode="auto">
            <a:xfrm>
              <a:off x="3417" y="3420"/>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 name="Rectangle 31"/>
            <p:cNvSpPr>
              <a:spLocks noChangeArrowheads="1"/>
            </p:cNvSpPr>
            <p:nvPr/>
          </p:nvSpPr>
          <p:spPr bwMode="auto">
            <a:xfrm>
              <a:off x="4019" y="3329"/>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 name="AutoShape 32"/>
            <p:cNvSpPr>
              <a:spLocks noChangeArrowheads="1"/>
            </p:cNvSpPr>
            <p:nvPr/>
          </p:nvSpPr>
          <p:spPr bwMode="auto">
            <a:xfrm>
              <a:off x="4137" y="3420"/>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 name="Rectangle 33"/>
            <p:cNvSpPr>
              <a:spLocks noChangeArrowheads="1"/>
            </p:cNvSpPr>
            <p:nvPr/>
          </p:nvSpPr>
          <p:spPr bwMode="auto">
            <a:xfrm>
              <a:off x="1152" y="3312"/>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 name="AutoShape 34"/>
            <p:cNvSpPr>
              <a:spLocks noChangeArrowheads="1"/>
            </p:cNvSpPr>
            <p:nvPr/>
          </p:nvSpPr>
          <p:spPr bwMode="auto">
            <a:xfrm>
              <a:off x="1270" y="3403"/>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35" name="Text Box 35"/>
          <p:cNvSpPr txBox="1">
            <a:spLocks noChangeArrowheads="1"/>
          </p:cNvSpPr>
          <p:nvPr/>
        </p:nvSpPr>
        <p:spPr bwMode="auto">
          <a:xfrm>
            <a:off x="762000" y="3173413"/>
            <a:ext cx="1357313" cy="28702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130000"/>
              </a:lnSpc>
            </a:pPr>
            <a:r>
              <a:rPr lang="en-US" sz="2800" dirty="0">
                <a:latin typeface="Times New Roman" pitchFamily="18" charset="0"/>
              </a:rPr>
              <a:t>Level 5:</a:t>
            </a:r>
          </a:p>
          <a:p>
            <a:pPr>
              <a:lnSpc>
                <a:spcPct val="130000"/>
              </a:lnSpc>
            </a:pPr>
            <a:r>
              <a:rPr lang="en-US" sz="2800" dirty="0">
                <a:latin typeface="Times New Roman" pitchFamily="18" charset="0"/>
              </a:rPr>
              <a:t>Level 4:</a:t>
            </a:r>
          </a:p>
          <a:p>
            <a:pPr>
              <a:lnSpc>
                <a:spcPct val="130000"/>
              </a:lnSpc>
            </a:pPr>
            <a:r>
              <a:rPr lang="en-US" sz="2800" dirty="0">
                <a:latin typeface="Times New Roman" pitchFamily="18" charset="0"/>
              </a:rPr>
              <a:t>Level 3:</a:t>
            </a:r>
          </a:p>
          <a:p>
            <a:pPr>
              <a:lnSpc>
                <a:spcPct val="130000"/>
              </a:lnSpc>
            </a:pPr>
            <a:r>
              <a:rPr lang="en-US" sz="2800" dirty="0">
                <a:latin typeface="Times New Roman" pitchFamily="18" charset="0"/>
              </a:rPr>
              <a:t>Level 2:</a:t>
            </a:r>
          </a:p>
          <a:p>
            <a:pPr>
              <a:lnSpc>
                <a:spcPct val="130000"/>
              </a:lnSpc>
            </a:pPr>
            <a:r>
              <a:rPr lang="en-US" sz="2800" dirty="0">
                <a:latin typeface="Times New Roman" pitchFamily="18" charset="0"/>
              </a:rPr>
              <a:t>Level 1:</a:t>
            </a:r>
          </a:p>
        </p:txBody>
      </p:sp>
      <p:sp>
        <p:nvSpPr>
          <p:cNvPr id="36" name="Rectangle 2"/>
          <p:cNvSpPr>
            <a:spLocks noChangeArrowheads="1"/>
          </p:cNvSpPr>
          <p:nvPr/>
        </p:nvSpPr>
        <p:spPr bwMode="auto">
          <a:xfrm>
            <a:off x="6324600" y="3657600"/>
            <a:ext cx="1752600" cy="758825"/>
          </a:xfrm>
          <a:prstGeom prst="rect">
            <a:avLst/>
          </a:prstGeom>
          <a:solidFill>
            <a:srgbClr val="0000FF"/>
          </a:solidFill>
          <a:ln w="19050">
            <a:solidFill>
              <a:schemeClr val="bg1">
                <a:lumMod val="75000"/>
              </a:schemeClr>
            </a:solidFill>
            <a:miter lim="800000"/>
            <a:headEnd/>
            <a:tailEnd/>
          </a:ln>
          <a:effectLst/>
          <a:extLst/>
        </p:spPr>
        <p:txBody>
          <a:bodyPr wrap="none" anchor="ctr"/>
          <a:lstStyle/>
          <a:p>
            <a:endParaRPr lang="en-US">
              <a:effectLst>
                <a:outerShdw blurRad="38100" dist="38100" dir="2700000" algn="tl">
                  <a:srgbClr val="000000">
                    <a:alpha val="43137"/>
                  </a:srgbClr>
                </a:outerShdw>
              </a:effectLst>
            </a:endParaRPr>
          </a:p>
        </p:txBody>
      </p:sp>
      <p:sp>
        <p:nvSpPr>
          <p:cNvPr id="37" name="Line 46"/>
          <p:cNvSpPr>
            <a:spLocks noChangeShapeType="1"/>
          </p:cNvSpPr>
          <p:nvPr/>
        </p:nvSpPr>
        <p:spPr bwMode="auto">
          <a:xfrm flipH="1">
            <a:off x="5021580" y="3649980"/>
            <a:ext cx="1295400" cy="810358"/>
          </a:xfrm>
          <a:prstGeom prst="line">
            <a:avLst/>
          </a:prstGeom>
          <a:noFill/>
          <a:ln w="12700">
            <a:solidFill>
              <a:schemeClr val="tx1"/>
            </a:solidFill>
            <a:prstDash val="dash"/>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8" name="Line 47"/>
          <p:cNvSpPr>
            <a:spLocks noChangeShapeType="1"/>
          </p:cNvSpPr>
          <p:nvPr/>
        </p:nvSpPr>
        <p:spPr bwMode="auto">
          <a:xfrm flipH="1">
            <a:off x="5813068" y="4409929"/>
            <a:ext cx="2286000" cy="533400"/>
          </a:xfrm>
          <a:prstGeom prst="line">
            <a:avLst/>
          </a:prstGeom>
          <a:noFill/>
          <a:ln w="12700">
            <a:solidFill>
              <a:schemeClr val="tx1"/>
            </a:solidFill>
            <a:prstDash val="dash"/>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 name="Rectangle 2"/>
          <p:cNvSpPr>
            <a:spLocks noChangeArrowheads="1"/>
          </p:cNvSpPr>
          <p:nvPr/>
        </p:nvSpPr>
        <p:spPr bwMode="auto">
          <a:xfrm>
            <a:off x="6324600" y="3657600"/>
            <a:ext cx="1752600" cy="758825"/>
          </a:xfrm>
          <a:prstGeom prst="rect">
            <a:avLst/>
          </a:prstGeom>
          <a:solidFill>
            <a:srgbClr val="FFFF00"/>
          </a:solidFill>
          <a:ln w="19050">
            <a:solidFill>
              <a:schemeClr val="bg1">
                <a:lumMod val="75000"/>
              </a:schemeClr>
            </a:solidFill>
            <a:miter lim="800000"/>
            <a:headEnd/>
            <a:tailEnd/>
          </a:ln>
          <a:effectLst/>
          <a:extLst/>
        </p:spPr>
        <p:txBody>
          <a:bodyPr wrap="none" anchor="ctr"/>
          <a:lstStyle/>
          <a:p>
            <a:endParaRPr lang="en-US"/>
          </a:p>
        </p:txBody>
      </p:sp>
      <p:sp>
        <p:nvSpPr>
          <p:cNvPr id="40" name="Line 3"/>
          <p:cNvSpPr>
            <a:spLocks noChangeShapeType="1"/>
          </p:cNvSpPr>
          <p:nvPr/>
        </p:nvSpPr>
        <p:spPr bwMode="auto">
          <a:xfrm flipV="1">
            <a:off x="6723063" y="4002088"/>
            <a:ext cx="338137" cy="220662"/>
          </a:xfrm>
          <a:prstGeom prst="line">
            <a:avLst/>
          </a:prstGeom>
          <a:noFill/>
          <a:ln w="12700">
            <a:solidFill>
              <a:schemeClr val="bg1">
                <a:lumMod val="75000"/>
              </a:schemeClr>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 name="AutoShape 4"/>
          <p:cNvSpPr>
            <a:spLocks noChangeArrowheads="1"/>
          </p:cNvSpPr>
          <p:nvPr/>
        </p:nvSpPr>
        <p:spPr bwMode="auto">
          <a:xfrm>
            <a:off x="6400800" y="4114800"/>
            <a:ext cx="647700" cy="239713"/>
          </a:xfrm>
          <a:prstGeom prst="roundRect">
            <a:avLst>
              <a:gd name="adj" fmla="val 49644"/>
            </a:avLst>
          </a:prstGeom>
          <a:solidFill>
            <a:schemeClr val="bg1"/>
          </a:solidFill>
          <a:ln w="15875">
            <a:solidFill>
              <a:schemeClr val="bg1">
                <a:lumMod val="75000"/>
              </a:schemeClr>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 name="AutoShape 5"/>
          <p:cNvSpPr>
            <a:spLocks noChangeArrowheads="1"/>
          </p:cNvSpPr>
          <p:nvPr/>
        </p:nvSpPr>
        <p:spPr bwMode="auto">
          <a:xfrm>
            <a:off x="6858000" y="3722688"/>
            <a:ext cx="647700" cy="239712"/>
          </a:xfrm>
          <a:prstGeom prst="roundRect">
            <a:avLst>
              <a:gd name="adj" fmla="val 49644"/>
            </a:avLst>
          </a:prstGeom>
          <a:solidFill>
            <a:schemeClr val="bg1"/>
          </a:solidFill>
          <a:ln w="15875">
            <a:solidFill>
              <a:schemeClr val="bg1">
                <a:lumMod val="75000"/>
              </a:schemeClr>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3" name="Line 39"/>
          <p:cNvSpPr>
            <a:spLocks noChangeShapeType="1"/>
          </p:cNvSpPr>
          <p:nvPr/>
        </p:nvSpPr>
        <p:spPr bwMode="auto">
          <a:xfrm flipH="1" flipV="1">
            <a:off x="7369175" y="4006850"/>
            <a:ext cx="187325" cy="157163"/>
          </a:xfrm>
          <a:prstGeom prst="line">
            <a:avLst/>
          </a:prstGeom>
          <a:noFill/>
          <a:ln w="12700">
            <a:solidFill>
              <a:schemeClr val="bg1">
                <a:lumMod val="75000"/>
              </a:schemeClr>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 name="AutoShape 40"/>
          <p:cNvSpPr>
            <a:spLocks noChangeArrowheads="1"/>
          </p:cNvSpPr>
          <p:nvPr/>
        </p:nvSpPr>
        <p:spPr bwMode="auto">
          <a:xfrm>
            <a:off x="7353300" y="4132263"/>
            <a:ext cx="647700" cy="239712"/>
          </a:xfrm>
          <a:prstGeom prst="roundRect">
            <a:avLst>
              <a:gd name="adj" fmla="val 49644"/>
            </a:avLst>
          </a:prstGeom>
          <a:solidFill>
            <a:schemeClr val="bg1"/>
          </a:solidFill>
          <a:ln w="15875">
            <a:solidFill>
              <a:schemeClr val="bg1">
                <a:lumMod val="75000"/>
              </a:schemeClr>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 name="Rectangle 41"/>
          <p:cNvSpPr>
            <a:spLocks noChangeArrowheads="1"/>
          </p:cNvSpPr>
          <p:nvPr/>
        </p:nvSpPr>
        <p:spPr bwMode="auto">
          <a:xfrm>
            <a:off x="6599554" y="4068763"/>
            <a:ext cx="262892" cy="277641"/>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a:r>
              <a:rPr lang="en-US" sz="1200" b="1" dirty="0">
                <a:solidFill>
                  <a:schemeClr val="bg1">
                    <a:lumMod val="75000"/>
                  </a:schemeClr>
                </a:solidFill>
                <a:latin typeface="Times New Roman" pitchFamily="18" charset="0"/>
              </a:rPr>
              <a:t>a</a:t>
            </a:r>
            <a:endParaRPr lang="en-US" sz="1200" dirty="0">
              <a:solidFill>
                <a:schemeClr val="bg1">
                  <a:lumMod val="75000"/>
                </a:schemeClr>
              </a:solidFill>
              <a:latin typeface="Times New Roman" pitchFamily="18" charset="0"/>
            </a:endParaRPr>
          </a:p>
        </p:txBody>
      </p:sp>
      <p:sp>
        <p:nvSpPr>
          <p:cNvPr id="46" name="Rectangle 42"/>
          <p:cNvSpPr>
            <a:spLocks noChangeArrowheads="1"/>
          </p:cNvSpPr>
          <p:nvPr/>
        </p:nvSpPr>
        <p:spPr bwMode="auto">
          <a:xfrm>
            <a:off x="7542490" y="4111625"/>
            <a:ext cx="270908" cy="277641"/>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a:r>
              <a:rPr lang="en-US" sz="1200" b="1" dirty="0">
                <a:solidFill>
                  <a:schemeClr val="bg1">
                    <a:lumMod val="75000"/>
                  </a:schemeClr>
                </a:solidFill>
                <a:latin typeface="Times New Roman" pitchFamily="18" charset="0"/>
              </a:rPr>
              <a:t>b</a:t>
            </a:r>
          </a:p>
        </p:txBody>
      </p:sp>
      <p:sp>
        <p:nvSpPr>
          <p:cNvPr id="47" name="Oval 43"/>
          <p:cNvSpPr>
            <a:spLocks noChangeArrowheads="1"/>
          </p:cNvSpPr>
          <p:nvPr/>
        </p:nvSpPr>
        <p:spPr bwMode="auto">
          <a:xfrm>
            <a:off x="7023100" y="3975100"/>
            <a:ext cx="63500" cy="58738"/>
          </a:xfrm>
          <a:prstGeom prst="ellipse">
            <a:avLst/>
          </a:prstGeom>
          <a:solidFill>
            <a:schemeClr val="bg1"/>
          </a:solidFill>
          <a:ln w="12700">
            <a:solidFill>
              <a:schemeClr val="bg1">
                <a:lumMod val="75000"/>
              </a:schemeClr>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 name="Oval 44"/>
          <p:cNvSpPr>
            <a:spLocks noChangeArrowheads="1"/>
          </p:cNvSpPr>
          <p:nvPr/>
        </p:nvSpPr>
        <p:spPr bwMode="auto">
          <a:xfrm>
            <a:off x="7340600" y="3975100"/>
            <a:ext cx="63500" cy="58738"/>
          </a:xfrm>
          <a:prstGeom prst="ellipse">
            <a:avLst/>
          </a:prstGeom>
          <a:solidFill>
            <a:schemeClr val="bg1"/>
          </a:solidFill>
          <a:ln w="12700">
            <a:solidFill>
              <a:schemeClr val="bg1">
                <a:lumMod val="75000"/>
              </a:schemeClr>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9" name="Rectangle 45"/>
          <p:cNvSpPr>
            <a:spLocks noChangeArrowheads="1"/>
          </p:cNvSpPr>
          <p:nvPr/>
        </p:nvSpPr>
        <p:spPr bwMode="auto">
          <a:xfrm>
            <a:off x="7044093" y="3687763"/>
            <a:ext cx="254878" cy="277641"/>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a:r>
              <a:rPr lang="en-US" sz="1200" b="1" dirty="0">
                <a:solidFill>
                  <a:schemeClr val="bg1">
                    <a:lumMod val="75000"/>
                  </a:schemeClr>
                </a:solidFill>
                <a:latin typeface="Times New Roman" pitchFamily="18" charset="0"/>
              </a:rPr>
              <a:t>c</a:t>
            </a:r>
            <a:endParaRPr lang="en-US" sz="1200" dirty="0">
              <a:solidFill>
                <a:schemeClr val="bg1">
                  <a:lumMod val="75000"/>
                </a:schemeClr>
              </a:solidFill>
              <a:latin typeface="Times New Roman" pitchFamily="18" charset="0"/>
            </a:endParaRP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202</a:t>
            </a:fld>
            <a:endParaRPr lang="en-US"/>
          </a:p>
        </p:txBody>
      </p:sp>
    </p:spTree>
    <p:extLst>
      <p:ext uri="{BB962C8B-B14F-4D97-AF65-F5344CB8AC3E}">
        <p14:creationId xmlns:p14="http://schemas.microsoft.com/office/powerpoint/2010/main" val="594812924"/>
      </p:ext>
    </p:extLst>
  </p:cSld>
  <p:clrMapOvr>
    <a:masterClrMapping/>
  </p:clrMapOvr>
  <p:timing>
    <p:tnLst>
      <p:par>
        <p:cT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Line 5"/>
          <p:cNvSpPr>
            <a:spLocks noChangeShapeType="1"/>
          </p:cNvSpPr>
          <p:nvPr/>
        </p:nvSpPr>
        <p:spPr bwMode="auto">
          <a:xfrm flipH="1">
            <a:off x="3371502" y="3654490"/>
            <a:ext cx="457200" cy="391886"/>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 name="Line 4"/>
          <p:cNvSpPr>
            <a:spLocks noChangeShapeType="1"/>
          </p:cNvSpPr>
          <p:nvPr/>
        </p:nvSpPr>
        <p:spPr bwMode="auto">
          <a:xfrm>
            <a:off x="5809902" y="3654490"/>
            <a:ext cx="457200" cy="391886"/>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8" name="Rectangle 57"/>
          <p:cNvSpPr/>
          <p:nvPr/>
        </p:nvSpPr>
        <p:spPr>
          <a:xfrm>
            <a:off x="5694857" y="4018384"/>
            <a:ext cx="2066828" cy="1280160"/>
          </a:xfrm>
          <a:prstGeom prst="rect">
            <a:avLst/>
          </a:prstGeom>
          <a:solidFill>
            <a:srgbClr val="3366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p:cNvSpPr/>
          <p:nvPr/>
        </p:nvSpPr>
        <p:spPr>
          <a:xfrm>
            <a:off x="1876919" y="4018384"/>
            <a:ext cx="2066828" cy="1280160"/>
          </a:xfrm>
          <a:prstGeom prst="rect">
            <a:avLst/>
          </a:prstGeom>
          <a:solidFill>
            <a:srgbClr val="3366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p:cNvSpPr/>
          <p:nvPr/>
        </p:nvSpPr>
        <p:spPr>
          <a:xfrm>
            <a:off x="3781124" y="2590800"/>
            <a:ext cx="2066828" cy="1280160"/>
          </a:xfrm>
          <a:prstGeom prst="rect">
            <a:avLst/>
          </a:prstGeom>
          <a:solidFill>
            <a:srgbClr val="3366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Packages </a:t>
            </a:r>
            <a:endParaRPr lang="en-US" sz="4000" dirty="0" smtClean="0"/>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000" dirty="0" smtClean="0"/>
              <a:t>Two levels of physical aggregation:</a:t>
            </a:r>
            <a:endParaRPr lang="en-US" sz="4000" dirty="0"/>
          </a:p>
        </p:txBody>
      </p:sp>
      <p:grpSp>
        <p:nvGrpSpPr>
          <p:cNvPr id="9" name="Group 8"/>
          <p:cNvGrpSpPr>
            <a:grpSpLocks/>
          </p:cNvGrpSpPr>
          <p:nvPr/>
        </p:nvGrpSpPr>
        <p:grpSpPr bwMode="auto">
          <a:xfrm>
            <a:off x="3879844" y="2743832"/>
            <a:ext cx="1852991" cy="943315"/>
            <a:chOff x="810" y="2131"/>
            <a:chExt cx="845" cy="526"/>
          </a:xfrm>
        </p:grpSpPr>
        <p:sp>
          <p:nvSpPr>
            <p:cNvPr id="10" name="Rectangle 9"/>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 name="AutoShape 10"/>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 name="Rectangle 11"/>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 name="AutoShape 12"/>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 name="Rectangle 13"/>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 name="AutoShape 14"/>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 name="Rectangle 15"/>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 name="AutoShape 16"/>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 name="Rectangle 17"/>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 name="AutoShape 18"/>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 name="Rectangle 19"/>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 name="AutoShape 20"/>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4" name="Group 23"/>
          <p:cNvGrpSpPr>
            <a:grpSpLocks/>
          </p:cNvGrpSpPr>
          <p:nvPr/>
        </p:nvGrpSpPr>
        <p:grpSpPr bwMode="auto">
          <a:xfrm>
            <a:off x="5793062" y="4171416"/>
            <a:ext cx="1854010" cy="943315"/>
            <a:chOff x="810" y="2131"/>
            <a:chExt cx="845" cy="526"/>
          </a:xfrm>
        </p:grpSpPr>
        <p:sp>
          <p:nvSpPr>
            <p:cNvPr id="25" name="Rectangle 24"/>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 name="AutoShape 25"/>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 name="Rectangle 26"/>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 name="AutoShape 27"/>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 name="Rectangle 28"/>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 name="AutoShape 29"/>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 name="Rectangle 30"/>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 name="AutoShape 31"/>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 name="Rectangle 32"/>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 name="AutoShape 33"/>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 name="Rectangle 34"/>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6" name="AutoShape 35"/>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39" name="Group 38"/>
          <p:cNvGrpSpPr>
            <a:grpSpLocks/>
          </p:cNvGrpSpPr>
          <p:nvPr/>
        </p:nvGrpSpPr>
        <p:grpSpPr bwMode="auto">
          <a:xfrm>
            <a:off x="1975124" y="4171416"/>
            <a:ext cx="1854011" cy="943315"/>
            <a:chOff x="810" y="2131"/>
            <a:chExt cx="845" cy="526"/>
          </a:xfrm>
        </p:grpSpPr>
        <p:sp>
          <p:nvSpPr>
            <p:cNvPr id="40" name="Rectangle 39"/>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 name="AutoShape 40"/>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 name="Rectangle 41"/>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3" name="AutoShape 42"/>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4" name="Rectangle 43"/>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 name="AutoShape 44"/>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 name="Rectangle 45"/>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7" name="AutoShape 46"/>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 name="Rectangle 47"/>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9" name="AutoShape 48"/>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 name="Rectangle 49"/>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1" name="AutoShape 50"/>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52" name="Text Box 51"/>
          <p:cNvSpPr txBox="1">
            <a:spLocks noChangeArrowheads="1"/>
          </p:cNvSpPr>
          <p:nvPr/>
        </p:nvSpPr>
        <p:spPr bwMode="auto">
          <a:xfrm>
            <a:off x="597014" y="2813569"/>
            <a:ext cx="2005677" cy="92333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58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b="1" dirty="0">
                <a:solidFill>
                  <a:schemeClr val="tx2"/>
                </a:solidFill>
                <a:cs typeface="Arial" pitchFamily="34" charset="0"/>
              </a:rPr>
              <a:t>“Dependency by</a:t>
            </a:r>
          </a:p>
          <a:p>
            <a:pPr algn="ctr"/>
            <a:r>
              <a:rPr lang="en-US" b="1" dirty="0">
                <a:solidFill>
                  <a:schemeClr val="tx2"/>
                </a:solidFill>
                <a:cs typeface="Arial" pitchFamily="34" charset="0"/>
              </a:rPr>
              <a:t>Decree”</a:t>
            </a:r>
          </a:p>
          <a:p>
            <a:pPr algn="ctr"/>
            <a:r>
              <a:rPr lang="en-US" b="1" dirty="0">
                <a:solidFill>
                  <a:schemeClr val="tx2"/>
                </a:solidFill>
                <a:cs typeface="Arial" pitchFamily="34" charset="0"/>
              </a:rPr>
              <a:t>(Metadata</a:t>
            </a:r>
            <a:r>
              <a:rPr lang="en-US" b="1" dirty="0" smtClean="0">
                <a:solidFill>
                  <a:schemeClr val="tx2"/>
                </a:solidFill>
                <a:cs typeface="Arial" pitchFamily="34" charset="0"/>
              </a:rPr>
              <a:t>)</a:t>
            </a:r>
            <a:endParaRPr lang="en-US" b="1" dirty="0">
              <a:solidFill>
                <a:schemeClr val="tx2"/>
              </a:solidFill>
              <a:cs typeface="Arial" pitchFamily="34" charset="0"/>
            </a:endParaRPr>
          </a:p>
        </p:txBody>
      </p:sp>
      <p:sp>
        <p:nvSpPr>
          <p:cNvPr id="53" name="Line 52"/>
          <p:cNvSpPr>
            <a:spLocks noChangeShapeType="1"/>
          </p:cNvSpPr>
          <p:nvPr/>
        </p:nvSpPr>
        <p:spPr bwMode="auto">
          <a:xfrm flipH="1">
            <a:off x="3600102" y="3766457"/>
            <a:ext cx="76200" cy="55984"/>
          </a:xfrm>
          <a:prstGeom prst="line">
            <a:avLst/>
          </a:prstGeom>
          <a:noFill/>
          <a:ln w="31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cxnSp>
        <p:nvCxnSpPr>
          <p:cNvPr id="54" name="AutoShape 53"/>
          <p:cNvCxnSpPr>
            <a:cxnSpLocks noChangeShapeType="1"/>
          </p:cNvCxnSpPr>
          <p:nvPr/>
        </p:nvCxnSpPr>
        <p:spPr bwMode="auto">
          <a:xfrm>
            <a:off x="2533302" y="3150637"/>
            <a:ext cx="1104900" cy="670638"/>
          </a:xfrm>
          <a:prstGeom prst="curvedConnector4">
            <a:avLst>
              <a:gd name="adj1" fmla="val 36782"/>
              <a:gd name="adj2" fmla="val 80000"/>
            </a:avLst>
          </a:prstGeom>
          <a:noFill/>
          <a:ln w="15875">
            <a:solidFill>
              <a:schemeClr val="tx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6" name="Text Box 3"/>
          <p:cNvSpPr txBox="1">
            <a:spLocks noChangeArrowheads="1"/>
          </p:cNvSpPr>
          <p:nvPr/>
        </p:nvSpPr>
        <p:spPr bwMode="auto">
          <a:xfrm>
            <a:off x="1528763" y="5791200"/>
            <a:ext cx="6096000" cy="4572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58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400" b="1" dirty="0">
                <a:cs typeface="Arial" pitchFamily="34" charset="0"/>
              </a:rPr>
              <a:t>“A Hierarchy of Component Hierarchies”</a:t>
            </a: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203</a:t>
            </a:fld>
            <a:endParaRPr lang="en-US"/>
          </a:p>
        </p:txBody>
      </p:sp>
    </p:spTree>
    <p:extLst>
      <p:ext uri="{BB962C8B-B14F-4D97-AF65-F5344CB8AC3E}">
        <p14:creationId xmlns:p14="http://schemas.microsoft.com/office/powerpoint/2010/main" val="3976445421"/>
      </p:ext>
    </p:extLst>
  </p:cSld>
  <p:clrMapOvr>
    <a:masterClrMapping/>
  </p:clrMapOvr>
  <p:timing>
    <p:tnLst>
      <p:par>
        <p:cTn id="1" dur="indefinite" restart="never" nodeType="tmRoot"/>
      </p:par>
    </p:tn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Line 5"/>
          <p:cNvSpPr>
            <a:spLocks noChangeShapeType="1"/>
          </p:cNvSpPr>
          <p:nvPr/>
        </p:nvSpPr>
        <p:spPr bwMode="auto">
          <a:xfrm flipH="1">
            <a:off x="3371502" y="3654490"/>
            <a:ext cx="457200" cy="391886"/>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 name="Line 4"/>
          <p:cNvSpPr>
            <a:spLocks noChangeShapeType="1"/>
          </p:cNvSpPr>
          <p:nvPr/>
        </p:nvSpPr>
        <p:spPr bwMode="auto">
          <a:xfrm>
            <a:off x="5809902" y="3654490"/>
            <a:ext cx="457200" cy="391886"/>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Packages </a:t>
            </a:r>
            <a:endParaRPr lang="en-US" sz="4000" dirty="0" smtClean="0"/>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000" dirty="0" smtClean="0"/>
              <a:t>Two levels of physical aggregation:</a:t>
            </a:r>
            <a:endParaRPr lang="en-US" sz="4000" dirty="0"/>
          </a:p>
        </p:txBody>
      </p:sp>
      <p:sp>
        <p:nvSpPr>
          <p:cNvPr id="52" name="Text Box 51"/>
          <p:cNvSpPr txBox="1">
            <a:spLocks noChangeArrowheads="1"/>
          </p:cNvSpPr>
          <p:nvPr/>
        </p:nvSpPr>
        <p:spPr bwMode="auto">
          <a:xfrm>
            <a:off x="597014" y="2813569"/>
            <a:ext cx="2005677" cy="92333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58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b="1" dirty="0">
                <a:solidFill>
                  <a:schemeClr val="tx2"/>
                </a:solidFill>
                <a:cs typeface="Arial" pitchFamily="34" charset="0"/>
              </a:rPr>
              <a:t>“Dependency by</a:t>
            </a:r>
          </a:p>
          <a:p>
            <a:pPr algn="ctr"/>
            <a:r>
              <a:rPr lang="en-US" b="1" dirty="0">
                <a:solidFill>
                  <a:schemeClr val="tx2"/>
                </a:solidFill>
                <a:cs typeface="Arial" pitchFamily="34" charset="0"/>
              </a:rPr>
              <a:t>Decree”</a:t>
            </a:r>
          </a:p>
          <a:p>
            <a:pPr algn="ctr"/>
            <a:r>
              <a:rPr lang="en-US" b="1" dirty="0">
                <a:solidFill>
                  <a:schemeClr val="tx2"/>
                </a:solidFill>
                <a:cs typeface="Arial" pitchFamily="34" charset="0"/>
              </a:rPr>
              <a:t>(Metadata</a:t>
            </a:r>
            <a:r>
              <a:rPr lang="en-US" b="1" dirty="0" smtClean="0">
                <a:solidFill>
                  <a:schemeClr val="tx2"/>
                </a:solidFill>
                <a:cs typeface="Arial" pitchFamily="34" charset="0"/>
              </a:rPr>
              <a:t>)</a:t>
            </a:r>
            <a:endParaRPr lang="en-US" b="1" dirty="0">
              <a:solidFill>
                <a:schemeClr val="tx2"/>
              </a:solidFill>
              <a:cs typeface="Arial" pitchFamily="34" charset="0"/>
            </a:endParaRPr>
          </a:p>
        </p:txBody>
      </p:sp>
      <p:sp>
        <p:nvSpPr>
          <p:cNvPr id="53" name="Line 52"/>
          <p:cNvSpPr>
            <a:spLocks noChangeShapeType="1"/>
          </p:cNvSpPr>
          <p:nvPr/>
        </p:nvSpPr>
        <p:spPr bwMode="auto">
          <a:xfrm flipH="1">
            <a:off x="3600102" y="3766457"/>
            <a:ext cx="76200" cy="55984"/>
          </a:xfrm>
          <a:prstGeom prst="line">
            <a:avLst/>
          </a:prstGeom>
          <a:noFill/>
          <a:ln w="31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cxnSp>
        <p:nvCxnSpPr>
          <p:cNvPr id="54" name="AutoShape 53"/>
          <p:cNvCxnSpPr>
            <a:cxnSpLocks noChangeShapeType="1"/>
          </p:cNvCxnSpPr>
          <p:nvPr/>
        </p:nvCxnSpPr>
        <p:spPr bwMode="auto">
          <a:xfrm>
            <a:off x="2533302" y="3150637"/>
            <a:ext cx="1104900" cy="670638"/>
          </a:xfrm>
          <a:prstGeom prst="curvedConnector4">
            <a:avLst>
              <a:gd name="adj1" fmla="val 36782"/>
              <a:gd name="adj2" fmla="val 80000"/>
            </a:avLst>
          </a:prstGeom>
          <a:noFill/>
          <a:ln w="15875">
            <a:solidFill>
              <a:schemeClr val="tx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7" name="Text Box 3"/>
          <p:cNvSpPr txBox="1">
            <a:spLocks noChangeArrowheads="1"/>
          </p:cNvSpPr>
          <p:nvPr/>
        </p:nvSpPr>
        <p:spPr bwMode="auto">
          <a:xfrm>
            <a:off x="728292" y="5791200"/>
            <a:ext cx="7758855" cy="46166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58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400" b="1" dirty="0">
                <a:cs typeface="Arial" pitchFamily="34" charset="0"/>
              </a:rPr>
              <a:t>Metadata governs, even absent </a:t>
            </a:r>
            <a:r>
              <a:rPr lang="en-US" sz="2400" b="1" dirty="0" smtClean="0">
                <a:cs typeface="Arial" pitchFamily="34" charset="0"/>
              </a:rPr>
              <a:t>of any </a:t>
            </a:r>
            <a:r>
              <a:rPr lang="en-US" sz="2400" b="1" dirty="0">
                <a:cs typeface="Arial" pitchFamily="34" charset="0"/>
              </a:rPr>
              <a:t>components!</a:t>
            </a: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204</a:t>
            </a:fld>
            <a:endParaRPr lang="en-US"/>
          </a:p>
        </p:txBody>
      </p:sp>
      <p:sp>
        <p:nvSpPr>
          <p:cNvPr id="14" name="Rectangle 13"/>
          <p:cNvSpPr/>
          <p:nvPr/>
        </p:nvSpPr>
        <p:spPr>
          <a:xfrm>
            <a:off x="3781124" y="2590800"/>
            <a:ext cx="2066828" cy="1280160"/>
          </a:xfrm>
          <a:prstGeom prst="rect">
            <a:avLst/>
          </a:prstGeom>
          <a:solidFill>
            <a:srgbClr val="3366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5694857" y="4018384"/>
            <a:ext cx="2066828" cy="1280160"/>
          </a:xfrm>
          <a:prstGeom prst="rect">
            <a:avLst/>
          </a:prstGeom>
          <a:solidFill>
            <a:srgbClr val="3366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1876919" y="4018384"/>
            <a:ext cx="2066828" cy="1280160"/>
          </a:xfrm>
          <a:prstGeom prst="rect">
            <a:avLst/>
          </a:prstGeom>
          <a:solidFill>
            <a:srgbClr val="3366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85490143"/>
      </p:ext>
    </p:extLst>
  </p:cSld>
  <p:clrMapOvr>
    <a:masterClrMapping/>
  </p:clrMapOvr>
  <p:timing>
    <p:tnLst>
      <p:par>
        <p:cTn id="1" dur="indefinite" restart="never" nodeType="tmRoot"/>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Line 5"/>
          <p:cNvSpPr>
            <a:spLocks noChangeShapeType="1"/>
          </p:cNvSpPr>
          <p:nvPr/>
        </p:nvSpPr>
        <p:spPr bwMode="auto">
          <a:xfrm flipH="1">
            <a:off x="3371502" y="3654490"/>
            <a:ext cx="457200" cy="391886"/>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 name="Line 4"/>
          <p:cNvSpPr>
            <a:spLocks noChangeShapeType="1"/>
          </p:cNvSpPr>
          <p:nvPr/>
        </p:nvSpPr>
        <p:spPr bwMode="auto">
          <a:xfrm>
            <a:off x="5809902" y="3654490"/>
            <a:ext cx="457200" cy="391886"/>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0" name="Rectangle 49"/>
          <p:cNvSpPr/>
          <p:nvPr/>
        </p:nvSpPr>
        <p:spPr>
          <a:xfrm>
            <a:off x="1876919" y="4018384"/>
            <a:ext cx="2066828" cy="1280160"/>
          </a:xfrm>
          <a:prstGeom prst="rect">
            <a:avLst/>
          </a:prstGeom>
          <a:solidFill>
            <a:srgbClr val="3366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47"/>
          <p:cNvSpPr/>
          <p:nvPr/>
        </p:nvSpPr>
        <p:spPr>
          <a:xfrm>
            <a:off x="5694857" y="4018384"/>
            <a:ext cx="2066828" cy="1280160"/>
          </a:xfrm>
          <a:prstGeom prst="rect">
            <a:avLst/>
          </a:prstGeom>
          <a:solidFill>
            <a:srgbClr val="3366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p:cNvSpPr/>
          <p:nvPr/>
        </p:nvSpPr>
        <p:spPr>
          <a:xfrm>
            <a:off x="3781124" y="2590800"/>
            <a:ext cx="2066828" cy="1280160"/>
          </a:xfrm>
          <a:prstGeom prst="rect">
            <a:avLst/>
          </a:prstGeom>
          <a:solidFill>
            <a:srgbClr val="3366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Packages </a:t>
            </a:r>
            <a:endParaRPr lang="en-US" sz="4000" dirty="0" smtClean="0"/>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000" dirty="0" smtClean="0"/>
              <a:t>Two levels of physical aggregation</a:t>
            </a:r>
            <a:r>
              <a:rPr lang="en-US" dirty="0" smtClean="0"/>
              <a:t>:</a:t>
            </a:r>
            <a:endParaRPr lang="en-US" dirty="0"/>
          </a:p>
        </p:txBody>
      </p:sp>
      <p:sp>
        <p:nvSpPr>
          <p:cNvPr id="52" name="Text Box 51"/>
          <p:cNvSpPr txBox="1">
            <a:spLocks noChangeArrowheads="1"/>
          </p:cNvSpPr>
          <p:nvPr/>
        </p:nvSpPr>
        <p:spPr bwMode="auto">
          <a:xfrm>
            <a:off x="725257" y="2813569"/>
            <a:ext cx="1749197" cy="646331"/>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58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b="1" dirty="0" smtClean="0">
                <a:solidFill>
                  <a:schemeClr val="tx2"/>
                </a:solidFill>
              </a:rPr>
              <a:t>Allowed </a:t>
            </a:r>
          </a:p>
          <a:p>
            <a:pPr algn="ctr"/>
            <a:r>
              <a:rPr lang="en-US" b="1" dirty="0" smtClean="0">
                <a:solidFill>
                  <a:schemeClr val="tx2"/>
                </a:solidFill>
              </a:rPr>
              <a:t>Dependencies</a:t>
            </a:r>
            <a:endParaRPr lang="en-US" b="1" dirty="0">
              <a:solidFill>
                <a:schemeClr val="tx2"/>
              </a:solidFill>
              <a:cs typeface="Arial" pitchFamily="34" charset="0"/>
            </a:endParaRPr>
          </a:p>
        </p:txBody>
      </p:sp>
      <p:sp>
        <p:nvSpPr>
          <p:cNvPr id="53" name="Line 52"/>
          <p:cNvSpPr>
            <a:spLocks noChangeShapeType="1"/>
          </p:cNvSpPr>
          <p:nvPr/>
        </p:nvSpPr>
        <p:spPr bwMode="auto">
          <a:xfrm flipH="1">
            <a:off x="3600102" y="3766457"/>
            <a:ext cx="76200" cy="55984"/>
          </a:xfrm>
          <a:prstGeom prst="line">
            <a:avLst/>
          </a:prstGeom>
          <a:noFill/>
          <a:ln w="31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cxnSp>
        <p:nvCxnSpPr>
          <p:cNvPr id="54" name="AutoShape 53"/>
          <p:cNvCxnSpPr>
            <a:cxnSpLocks noChangeShapeType="1"/>
          </p:cNvCxnSpPr>
          <p:nvPr/>
        </p:nvCxnSpPr>
        <p:spPr bwMode="auto">
          <a:xfrm>
            <a:off x="2533302" y="3150637"/>
            <a:ext cx="1104900" cy="670638"/>
          </a:xfrm>
          <a:prstGeom prst="curvedConnector4">
            <a:avLst>
              <a:gd name="adj1" fmla="val 36782"/>
              <a:gd name="adj2" fmla="val 80000"/>
            </a:avLst>
          </a:prstGeom>
          <a:noFill/>
          <a:ln w="15875">
            <a:solidFill>
              <a:schemeClr val="tx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2" name="Group 21"/>
          <p:cNvGrpSpPr/>
          <p:nvPr/>
        </p:nvGrpSpPr>
        <p:grpSpPr>
          <a:xfrm>
            <a:off x="1981200" y="4572000"/>
            <a:ext cx="5019675" cy="609600"/>
            <a:chOff x="1727200" y="4114800"/>
            <a:chExt cx="5019675" cy="609600"/>
          </a:xfrm>
        </p:grpSpPr>
        <p:grpSp>
          <p:nvGrpSpPr>
            <p:cNvPr id="24" name="Group 23"/>
            <p:cNvGrpSpPr/>
            <p:nvPr/>
          </p:nvGrpSpPr>
          <p:grpSpPr>
            <a:xfrm>
              <a:off x="1727200" y="4268788"/>
              <a:ext cx="574675" cy="381000"/>
              <a:chOff x="1727200" y="4268788"/>
              <a:chExt cx="574675" cy="381000"/>
            </a:xfrm>
          </p:grpSpPr>
          <p:sp>
            <p:nvSpPr>
              <p:cNvPr id="34" name="Rectangle 9"/>
              <p:cNvSpPr>
                <a:spLocks noChangeArrowheads="1"/>
              </p:cNvSpPr>
              <p:nvPr/>
            </p:nvSpPr>
            <p:spPr bwMode="auto">
              <a:xfrm>
                <a:off x="1727200" y="4268788"/>
                <a:ext cx="574675" cy="381000"/>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 name="AutoShape 10"/>
              <p:cNvSpPr>
                <a:spLocks noChangeArrowheads="1"/>
              </p:cNvSpPr>
              <p:nvPr/>
            </p:nvSpPr>
            <p:spPr bwMode="auto">
              <a:xfrm>
                <a:off x="1835150" y="4378325"/>
                <a:ext cx="361950" cy="161925"/>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 name="Group 24"/>
            <p:cNvGrpSpPr/>
            <p:nvPr/>
          </p:nvGrpSpPr>
          <p:grpSpPr>
            <a:xfrm>
              <a:off x="3006725" y="4276725"/>
              <a:ext cx="574675" cy="377825"/>
              <a:chOff x="3006725" y="4276725"/>
              <a:chExt cx="574675" cy="377825"/>
            </a:xfrm>
          </p:grpSpPr>
          <p:sp>
            <p:nvSpPr>
              <p:cNvPr id="32" name="Rectangle 11"/>
              <p:cNvSpPr>
                <a:spLocks noChangeArrowheads="1"/>
              </p:cNvSpPr>
              <p:nvPr/>
            </p:nvSpPr>
            <p:spPr bwMode="auto">
              <a:xfrm>
                <a:off x="3006725" y="4276725"/>
                <a:ext cx="574675" cy="37782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 name="AutoShape 12"/>
              <p:cNvSpPr>
                <a:spLocks noChangeArrowheads="1"/>
              </p:cNvSpPr>
              <p:nvPr/>
            </p:nvSpPr>
            <p:spPr bwMode="auto">
              <a:xfrm>
                <a:off x="3114675" y="4383088"/>
                <a:ext cx="358775" cy="163512"/>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 name="Group 25"/>
            <p:cNvGrpSpPr/>
            <p:nvPr/>
          </p:nvGrpSpPr>
          <p:grpSpPr>
            <a:xfrm>
              <a:off x="6172200" y="4233863"/>
              <a:ext cx="574675" cy="381000"/>
              <a:chOff x="6172200" y="4233863"/>
              <a:chExt cx="574675" cy="381000"/>
            </a:xfrm>
          </p:grpSpPr>
          <p:sp>
            <p:nvSpPr>
              <p:cNvPr id="30" name="Rectangle 22"/>
              <p:cNvSpPr>
                <a:spLocks noChangeArrowheads="1"/>
              </p:cNvSpPr>
              <p:nvPr/>
            </p:nvSpPr>
            <p:spPr bwMode="auto">
              <a:xfrm>
                <a:off x="6172200" y="4233863"/>
                <a:ext cx="574675" cy="381000"/>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 name="AutoShape 23"/>
              <p:cNvSpPr>
                <a:spLocks noChangeArrowheads="1"/>
              </p:cNvSpPr>
              <p:nvPr/>
            </p:nvSpPr>
            <p:spPr bwMode="auto">
              <a:xfrm>
                <a:off x="6280150" y="4343400"/>
                <a:ext cx="361950" cy="161925"/>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7" name="Line 24"/>
            <p:cNvSpPr>
              <a:spLocks noChangeShapeType="1"/>
            </p:cNvSpPr>
            <p:nvPr/>
          </p:nvSpPr>
          <p:spPr bwMode="auto">
            <a:xfrm>
              <a:off x="3581400" y="4419600"/>
              <a:ext cx="2590800" cy="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 name="Line 25"/>
            <p:cNvSpPr>
              <a:spLocks noChangeShapeType="1"/>
            </p:cNvSpPr>
            <p:nvPr/>
          </p:nvSpPr>
          <p:spPr bwMode="auto">
            <a:xfrm>
              <a:off x="4495800" y="4114800"/>
              <a:ext cx="457200" cy="609600"/>
            </a:xfrm>
            <a:prstGeom prst="line">
              <a:avLst/>
            </a:prstGeom>
            <a:noFill/>
            <a:ln w="38100">
              <a:solidFill>
                <a:srgbClr val="FF0000"/>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9" name="Line 26"/>
            <p:cNvSpPr>
              <a:spLocks noChangeShapeType="1"/>
            </p:cNvSpPr>
            <p:nvPr/>
          </p:nvSpPr>
          <p:spPr bwMode="auto">
            <a:xfrm flipH="1">
              <a:off x="4495800" y="4114800"/>
              <a:ext cx="457200" cy="609600"/>
            </a:xfrm>
            <a:prstGeom prst="line">
              <a:avLst/>
            </a:prstGeom>
            <a:noFill/>
            <a:ln w="38100">
              <a:solidFill>
                <a:srgbClr val="FF0000"/>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36" name="Text Box 3"/>
          <p:cNvSpPr txBox="1">
            <a:spLocks noChangeArrowheads="1"/>
          </p:cNvSpPr>
          <p:nvPr/>
        </p:nvSpPr>
        <p:spPr bwMode="auto">
          <a:xfrm>
            <a:off x="1528763" y="5791200"/>
            <a:ext cx="6176962" cy="4572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58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400" b="1" dirty="0">
                <a:cs typeface="Arial" pitchFamily="34" charset="0"/>
              </a:rPr>
              <a:t>Metadata governs allowed dependencies.</a:t>
            </a:r>
          </a:p>
        </p:txBody>
      </p:sp>
      <p:grpSp>
        <p:nvGrpSpPr>
          <p:cNvPr id="37" name="Group 36"/>
          <p:cNvGrpSpPr/>
          <p:nvPr/>
        </p:nvGrpSpPr>
        <p:grpSpPr>
          <a:xfrm>
            <a:off x="4184650" y="2819400"/>
            <a:ext cx="1225550" cy="822325"/>
            <a:chOff x="3962400" y="1676400"/>
            <a:chExt cx="1225550" cy="822325"/>
          </a:xfrm>
        </p:grpSpPr>
        <p:grpSp>
          <p:nvGrpSpPr>
            <p:cNvPr id="39" name="Group 38"/>
            <p:cNvGrpSpPr/>
            <p:nvPr/>
          </p:nvGrpSpPr>
          <p:grpSpPr>
            <a:xfrm>
              <a:off x="4288473" y="1676400"/>
              <a:ext cx="574675" cy="377825"/>
              <a:chOff x="4288473" y="1676400"/>
              <a:chExt cx="574675" cy="377825"/>
            </a:xfrm>
          </p:grpSpPr>
          <p:sp>
            <p:nvSpPr>
              <p:cNvPr id="46" name="Rectangle 16"/>
              <p:cNvSpPr>
                <a:spLocks noChangeArrowheads="1"/>
              </p:cNvSpPr>
              <p:nvPr/>
            </p:nvSpPr>
            <p:spPr bwMode="auto">
              <a:xfrm>
                <a:off x="4288473" y="1676400"/>
                <a:ext cx="574675" cy="37782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7" name="AutoShape 17"/>
              <p:cNvSpPr>
                <a:spLocks noChangeArrowheads="1"/>
              </p:cNvSpPr>
              <p:nvPr/>
            </p:nvSpPr>
            <p:spPr bwMode="auto">
              <a:xfrm>
                <a:off x="4373563" y="1784350"/>
                <a:ext cx="361950" cy="163513"/>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0" name="Group 39"/>
            <p:cNvGrpSpPr/>
            <p:nvPr/>
          </p:nvGrpSpPr>
          <p:grpSpPr>
            <a:xfrm>
              <a:off x="3962400" y="2117725"/>
              <a:ext cx="576263" cy="381000"/>
              <a:chOff x="3962400" y="2117725"/>
              <a:chExt cx="576263" cy="381000"/>
            </a:xfrm>
          </p:grpSpPr>
          <p:sp>
            <p:nvSpPr>
              <p:cNvPr id="44" name="Rectangle 18"/>
              <p:cNvSpPr>
                <a:spLocks noChangeArrowheads="1"/>
              </p:cNvSpPr>
              <p:nvPr/>
            </p:nvSpPr>
            <p:spPr bwMode="auto">
              <a:xfrm>
                <a:off x="3962400" y="2117725"/>
                <a:ext cx="576263" cy="381000"/>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 name="AutoShape 19"/>
              <p:cNvSpPr>
                <a:spLocks noChangeArrowheads="1"/>
              </p:cNvSpPr>
              <p:nvPr/>
            </p:nvSpPr>
            <p:spPr bwMode="auto">
              <a:xfrm>
                <a:off x="4070350" y="2228850"/>
                <a:ext cx="360363" cy="160338"/>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1" name="Group 40"/>
            <p:cNvGrpSpPr/>
            <p:nvPr/>
          </p:nvGrpSpPr>
          <p:grpSpPr>
            <a:xfrm>
              <a:off x="4613275" y="2117725"/>
              <a:ext cx="574675" cy="381000"/>
              <a:chOff x="4613275" y="2117725"/>
              <a:chExt cx="574675" cy="381000"/>
            </a:xfrm>
          </p:grpSpPr>
          <p:sp>
            <p:nvSpPr>
              <p:cNvPr id="42" name="Rectangle 20"/>
              <p:cNvSpPr>
                <a:spLocks noChangeArrowheads="1"/>
              </p:cNvSpPr>
              <p:nvPr/>
            </p:nvSpPr>
            <p:spPr bwMode="auto">
              <a:xfrm>
                <a:off x="4613275" y="2117725"/>
                <a:ext cx="574675" cy="381000"/>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3" name="AutoShape 21"/>
              <p:cNvSpPr>
                <a:spLocks noChangeArrowheads="1"/>
              </p:cNvSpPr>
              <p:nvPr/>
            </p:nvSpPr>
            <p:spPr bwMode="auto">
              <a:xfrm>
                <a:off x="4719638" y="2228850"/>
                <a:ext cx="360362" cy="160338"/>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205</a:t>
            </a:fld>
            <a:endParaRPr lang="en-US"/>
          </a:p>
        </p:txBody>
      </p:sp>
    </p:spTree>
    <p:extLst>
      <p:ext uri="{BB962C8B-B14F-4D97-AF65-F5344CB8AC3E}">
        <p14:creationId xmlns:p14="http://schemas.microsoft.com/office/powerpoint/2010/main" val="3000386999"/>
      </p:ext>
    </p:extLst>
  </p:cSld>
  <p:clrMapOvr>
    <a:masterClrMapping/>
  </p:clrMapOvr>
  <p:timing>
    <p:tnLst>
      <p:par>
        <p:cT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Packages </a:t>
            </a:r>
            <a:endParaRPr lang="en-US" sz="4000" dirty="0" smtClean="0"/>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000" dirty="0" smtClean="0"/>
              <a:t>Properties of an aggregate:</a:t>
            </a:r>
            <a:endParaRPr lang="en-US" sz="4000"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206</a:t>
            </a:fld>
            <a:endParaRPr lang="en-US"/>
          </a:p>
        </p:txBody>
      </p:sp>
      <p:sp>
        <p:nvSpPr>
          <p:cNvPr id="6" name="Rectangle 5"/>
          <p:cNvSpPr/>
          <p:nvPr/>
        </p:nvSpPr>
        <p:spPr>
          <a:xfrm>
            <a:off x="3462337" y="2590800"/>
            <a:ext cx="2209800" cy="1645920"/>
          </a:xfrm>
          <a:prstGeom prst="rect">
            <a:avLst/>
          </a:prstGeom>
          <a:solidFill>
            <a:srgbClr val="3366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600" dirty="0">
                <a:solidFill>
                  <a:schemeClr val="tx1"/>
                </a:solidFill>
                <a:latin typeface="Arial" pitchFamily="34" charset="0"/>
                <a:cs typeface="Arial" pitchFamily="34" charset="0"/>
              </a:rPr>
              <a:t>?</a:t>
            </a:r>
          </a:p>
        </p:txBody>
      </p:sp>
    </p:spTree>
    <p:extLst>
      <p:ext uri="{BB962C8B-B14F-4D97-AF65-F5344CB8AC3E}">
        <p14:creationId xmlns:p14="http://schemas.microsoft.com/office/powerpoint/2010/main" val="1842287277"/>
      </p:ext>
    </p:extLst>
  </p:cSld>
  <p:clrMapOvr>
    <a:masterClrMapping/>
  </p:clrMapOvr>
  <p:timing>
    <p:tnLst>
      <p:par>
        <p:cTn id="1" dur="indefinite" restart="never" nodeType="tmRoot"/>
      </p:par>
    </p:tn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p:nvPr/>
        </p:nvSpPr>
        <p:spPr>
          <a:xfrm>
            <a:off x="3462337" y="2590800"/>
            <a:ext cx="2209800" cy="1645920"/>
          </a:xfrm>
          <a:prstGeom prst="rect">
            <a:avLst/>
          </a:prstGeom>
          <a:solidFill>
            <a:srgbClr val="3366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Packages </a:t>
            </a:r>
            <a:endParaRPr lang="en-US" sz="4000" dirty="0" smtClean="0"/>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000" dirty="0" smtClean="0"/>
              <a:t>Properties of an aggregate:</a:t>
            </a:r>
            <a:endParaRPr lang="en-US" sz="4000" dirty="0"/>
          </a:p>
        </p:txBody>
      </p:sp>
      <p:grpSp>
        <p:nvGrpSpPr>
          <p:cNvPr id="7" name="Group 4"/>
          <p:cNvGrpSpPr>
            <a:grpSpLocks/>
          </p:cNvGrpSpPr>
          <p:nvPr/>
        </p:nvGrpSpPr>
        <p:grpSpPr bwMode="auto">
          <a:xfrm>
            <a:off x="3632543" y="2799093"/>
            <a:ext cx="1852991" cy="1283957"/>
            <a:chOff x="810" y="2131"/>
            <a:chExt cx="845" cy="526"/>
          </a:xfrm>
        </p:grpSpPr>
        <p:sp>
          <p:nvSpPr>
            <p:cNvPr id="8" name="Rectangle 5"/>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 name="AutoShape 6"/>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 name="Rectangle 7"/>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 name="AutoShape 8"/>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 name="Rectangle 9"/>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 name="AutoShape 10"/>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 name="Rectangle 11"/>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 name="AutoShape 12"/>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 name="Rectangle 13"/>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 name="AutoShape 14"/>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 name="Rectangle 15"/>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 name="AutoShape 16"/>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0" name="Text Box 17"/>
          <p:cNvSpPr txBox="1">
            <a:spLocks noChangeArrowheads="1"/>
          </p:cNvSpPr>
          <p:nvPr/>
        </p:nvSpPr>
        <p:spPr bwMode="auto">
          <a:xfrm>
            <a:off x="6505630" y="2322493"/>
            <a:ext cx="1925528" cy="954107"/>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58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800" dirty="0" smtClean="0">
                <a:solidFill>
                  <a:schemeClr val="tx2"/>
                </a:solidFill>
                <a:cs typeface="Arial" pitchFamily="34" charset="0"/>
              </a:rPr>
              <a:t>Manifest</a:t>
            </a:r>
            <a:endParaRPr lang="en-US" sz="2800" dirty="0">
              <a:solidFill>
                <a:schemeClr val="tx2"/>
              </a:solidFill>
              <a:cs typeface="Arial" pitchFamily="34" charset="0"/>
            </a:endParaRPr>
          </a:p>
          <a:p>
            <a:pPr algn="ctr"/>
            <a:r>
              <a:rPr lang="en-US" sz="2800" dirty="0" smtClean="0">
                <a:solidFill>
                  <a:schemeClr val="tx2"/>
                </a:solidFill>
                <a:cs typeface="Arial" pitchFamily="34" charset="0"/>
              </a:rPr>
              <a:t>(Metadata</a:t>
            </a:r>
            <a:r>
              <a:rPr lang="en-US" sz="2800" dirty="0">
                <a:solidFill>
                  <a:schemeClr val="tx2"/>
                </a:solidFill>
                <a:cs typeface="Arial" pitchFamily="34" charset="0"/>
              </a:rPr>
              <a:t>)</a:t>
            </a:r>
          </a:p>
        </p:txBody>
      </p:sp>
      <p:cxnSp>
        <p:nvCxnSpPr>
          <p:cNvPr id="21" name="AutoShape 18"/>
          <p:cNvCxnSpPr>
            <a:cxnSpLocks noChangeShapeType="1"/>
            <a:stCxn id="20" idx="1"/>
            <a:endCxn id="12" idx="0"/>
          </p:cNvCxnSpPr>
          <p:nvPr/>
        </p:nvCxnSpPr>
        <p:spPr bwMode="auto">
          <a:xfrm rot="10800000" flipV="1">
            <a:off x="4915384" y="2799547"/>
            <a:ext cx="1590247" cy="441364"/>
          </a:xfrm>
          <a:prstGeom prst="curvedConnector2">
            <a:avLst/>
          </a:prstGeom>
          <a:noFill/>
          <a:ln w="15875">
            <a:solidFill>
              <a:schemeClr val="tx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207</a:t>
            </a:fld>
            <a:endParaRPr lang="en-US"/>
          </a:p>
        </p:txBody>
      </p:sp>
    </p:spTree>
    <p:extLst>
      <p:ext uri="{BB962C8B-B14F-4D97-AF65-F5344CB8AC3E}">
        <p14:creationId xmlns:p14="http://schemas.microsoft.com/office/powerpoint/2010/main" val="3672240927"/>
      </p:ext>
    </p:extLst>
  </p:cSld>
  <p:clrMapOvr>
    <a:masterClrMapping/>
  </p:clrMapOvr>
  <p:timing>
    <p:tnLst>
      <p:par>
        <p:cTn id="1" dur="indefinite" restart="never" nodeType="tmRoot"/>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Line 3"/>
          <p:cNvSpPr>
            <a:spLocks noChangeShapeType="1"/>
          </p:cNvSpPr>
          <p:nvPr/>
        </p:nvSpPr>
        <p:spPr bwMode="auto">
          <a:xfrm flipH="1">
            <a:off x="3124200" y="4038600"/>
            <a:ext cx="457200" cy="533400"/>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 name="Line 2"/>
          <p:cNvSpPr>
            <a:spLocks noChangeShapeType="1"/>
          </p:cNvSpPr>
          <p:nvPr/>
        </p:nvSpPr>
        <p:spPr bwMode="auto">
          <a:xfrm>
            <a:off x="5562600" y="4038600"/>
            <a:ext cx="457200" cy="533400"/>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 name="Rectangle 19"/>
          <p:cNvSpPr/>
          <p:nvPr/>
        </p:nvSpPr>
        <p:spPr>
          <a:xfrm>
            <a:off x="3462337" y="2590800"/>
            <a:ext cx="2209800" cy="1645920"/>
          </a:xfrm>
          <a:prstGeom prst="rect">
            <a:avLst/>
          </a:prstGeom>
          <a:solidFill>
            <a:srgbClr val="3366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Packages </a:t>
            </a:r>
            <a:endParaRPr lang="en-US" sz="4000" dirty="0" smtClean="0"/>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000" dirty="0" smtClean="0"/>
              <a:t>Properties of an aggregate:</a:t>
            </a:r>
            <a:endParaRPr lang="en-US" sz="4000" dirty="0"/>
          </a:p>
        </p:txBody>
      </p:sp>
      <p:sp>
        <p:nvSpPr>
          <p:cNvPr id="24" name="Text Box 19"/>
          <p:cNvSpPr txBox="1">
            <a:spLocks noChangeArrowheads="1"/>
          </p:cNvSpPr>
          <p:nvPr/>
        </p:nvSpPr>
        <p:spPr bwMode="auto">
          <a:xfrm>
            <a:off x="628924" y="4953000"/>
            <a:ext cx="3290887" cy="82232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58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400" dirty="0">
                <a:solidFill>
                  <a:schemeClr val="tx2"/>
                </a:solidFill>
                <a:cs typeface="Arial" pitchFamily="34" charset="0"/>
              </a:rPr>
              <a:t>Allowed Dependencies</a:t>
            </a:r>
          </a:p>
          <a:p>
            <a:pPr algn="ctr"/>
            <a:r>
              <a:rPr lang="en-US" sz="2400" dirty="0">
                <a:solidFill>
                  <a:schemeClr val="tx2"/>
                </a:solidFill>
                <a:cs typeface="Arial" pitchFamily="34" charset="0"/>
              </a:rPr>
              <a:t>(Metadata)</a:t>
            </a:r>
          </a:p>
        </p:txBody>
      </p:sp>
      <p:cxnSp>
        <p:nvCxnSpPr>
          <p:cNvPr id="25" name="AutoShape 20"/>
          <p:cNvCxnSpPr>
            <a:cxnSpLocks noChangeShapeType="1"/>
          </p:cNvCxnSpPr>
          <p:nvPr/>
        </p:nvCxnSpPr>
        <p:spPr bwMode="auto">
          <a:xfrm flipV="1">
            <a:off x="3877478" y="4305300"/>
            <a:ext cx="1855787" cy="904876"/>
          </a:xfrm>
          <a:prstGeom prst="curvedConnector3">
            <a:avLst>
              <a:gd name="adj1" fmla="val 50000"/>
            </a:avLst>
          </a:prstGeom>
          <a:noFill/>
          <a:ln w="15875">
            <a:solidFill>
              <a:schemeClr val="tx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7" name="Group 4"/>
          <p:cNvGrpSpPr>
            <a:grpSpLocks/>
          </p:cNvGrpSpPr>
          <p:nvPr/>
        </p:nvGrpSpPr>
        <p:grpSpPr bwMode="auto">
          <a:xfrm>
            <a:off x="3632543" y="2799093"/>
            <a:ext cx="1852991" cy="1283957"/>
            <a:chOff x="810" y="2131"/>
            <a:chExt cx="845" cy="526"/>
          </a:xfrm>
        </p:grpSpPr>
        <p:sp>
          <p:nvSpPr>
            <p:cNvPr id="8" name="Rectangle 5"/>
            <p:cNvSpPr>
              <a:spLocks noChangeArrowheads="1"/>
            </p:cNvSpPr>
            <p:nvPr/>
          </p:nvSpPr>
          <p:spPr bwMode="auto">
            <a:xfrm>
              <a:off x="1106" y="2131"/>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 name="AutoShape 6"/>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 name="Rectangle 7"/>
            <p:cNvSpPr>
              <a:spLocks noChangeArrowheads="1"/>
            </p:cNvSpPr>
            <p:nvPr/>
          </p:nvSpPr>
          <p:spPr bwMode="auto">
            <a:xfrm>
              <a:off x="968"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 name="AutoShape 8"/>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 name="Rectangle 9"/>
            <p:cNvSpPr>
              <a:spLocks noChangeArrowheads="1"/>
            </p:cNvSpPr>
            <p:nvPr/>
          </p:nvSpPr>
          <p:spPr bwMode="auto">
            <a:xfrm>
              <a:off x="1264" y="2312"/>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 name="AutoShape 10"/>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 name="Rectangle 11"/>
            <p:cNvSpPr>
              <a:spLocks noChangeArrowheads="1"/>
            </p:cNvSpPr>
            <p:nvPr/>
          </p:nvSpPr>
          <p:spPr bwMode="auto">
            <a:xfrm>
              <a:off x="810"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 name="AutoShape 12"/>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 name="Rectangle 13"/>
            <p:cNvSpPr>
              <a:spLocks noChangeArrowheads="1"/>
            </p:cNvSpPr>
            <p:nvPr/>
          </p:nvSpPr>
          <p:spPr bwMode="auto">
            <a:xfrm>
              <a:off x="1106" y="2499"/>
              <a:ext cx="262" cy="156"/>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 name="AutoShape 14"/>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 name="Rectangle 15"/>
            <p:cNvSpPr>
              <a:spLocks noChangeArrowheads="1"/>
            </p:cNvSpPr>
            <p:nvPr/>
          </p:nvSpPr>
          <p:spPr bwMode="auto">
            <a:xfrm>
              <a:off x="1393" y="2502"/>
              <a:ext cx="262" cy="155"/>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 name="AutoShape 16"/>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 name="Freeform 3"/>
          <p:cNvSpPr/>
          <p:nvPr/>
        </p:nvSpPr>
        <p:spPr>
          <a:xfrm>
            <a:off x="131201" y="4258733"/>
            <a:ext cx="3196199" cy="905934"/>
          </a:xfrm>
          <a:custGeom>
            <a:avLst/>
            <a:gdLst>
              <a:gd name="connsiteX0" fmla="*/ 495332 w 3196199"/>
              <a:gd name="connsiteY0" fmla="*/ 905934 h 905934"/>
              <a:gd name="connsiteX1" fmla="*/ 207466 w 3196199"/>
              <a:gd name="connsiteY1" fmla="*/ 338667 h 905934"/>
              <a:gd name="connsiteX2" fmla="*/ 3196199 w 3196199"/>
              <a:gd name="connsiteY2" fmla="*/ 0 h 905934"/>
            </a:gdLst>
            <a:ahLst/>
            <a:cxnLst>
              <a:cxn ang="0">
                <a:pos x="connsiteX0" y="connsiteY0"/>
              </a:cxn>
              <a:cxn ang="0">
                <a:pos x="connsiteX1" y="connsiteY1"/>
              </a:cxn>
              <a:cxn ang="0">
                <a:pos x="connsiteX2" y="connsiteY2"/>
              </a:cxn>
            </a:cxnLst>
            <a:rect l="l" t="t" r="r" b="b"/>
            <a:pathLst>
              <a:path w="3196199" h="905934">
                <a:moveTo>
                  <a:pt x="495332" y="905934"/>
                </a:moveTo>
                <a:cubicBezTo>
                  <a:pt x="126327" y="697795"/>
                  <a:pt x="-242678" y="489656"/>
                  <a:pt x="207466" y="338667"/>
                </a:cubicBezTo>
                <a:cubicBezTo>
                  <a:pt x="657610" y="187678"/>
                  <a:pt x="2740410" y="35278"/>
                  <a:pt x="3196199" y="0"/>
                </a:cubicBezTo>
              </a:path>
            </a:pathLst>
          </a:custGeom>
          <a:noFill/>
          <a:ln w="3175">
            <a:solidFill>
              <a:schemeClr val="tx2">
                <a:lumMod val="75000"/>
              </a:schemeClr>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208</a:t>
            </a:fld>
            <a:endParaRPr lang="en-US"/>
          </a:p>
        </p:txBody>
      </p:sp>
    </p:spTree>
    <p:extLst>
      <p:ext uri="{BB962C8B-B14F-4D97-AF65-F5344CB8AC3E}">
        <p14:creationId xmlns:p14="http://schemas.microsoft.com/office/powerpoint/2010/main" val="2373295004"/>
      </p:ext>
    </p:extLst>
  </p:cSld>
  <p:clrMapOvr>
    <a:masterClrMapping/>
  </p:clrMapOvr>
  <p:timing>
    <p:tnLst>
      <p:par>
        <p:cTn id="1" dur="indefinite" restart="never" nodeType="tmRoot"/>
      </p:par>
    </p:tn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Packages </a:t>
            </a:r>
            <a:endParaRPr lang="en-US" sz="4000" dirty="0" smtClean="0"/>
          </a:p>
        </p:txBody>
      </p:sp>
      <p:sp>
        <p:nvSpPr>
          <p:cNvPr id="3" name="Content Placeholder 2"/>
          <p:cNvSpPr>
            <a:spLocks noGrp="1"/>
          </p:cNvSpPr>
          <p:nvPr>
            <p:ph idx="1"/>
          </p:nvPr>
        </p:nvSpPr>
        <p:spPr>
          <a:xfrm>
            <a:off x="457200" y="1600200"/>
            <a:ext cx="8229600" cy="4525963"/>
          </a:xfrm>
        </p:spPr>
        <p:txBody>
          <a:bodyPr/>
          <a:lstStyle/>
          <a:p>
            <a:pPr marL="0" indent="0">
              <a:buNone/>
            </a:pPr>
            <a:r>
              <a:rPr lang="en-US" dirty="0" smtClean="0"/>
              <a:t>Aggregate dependencies:</a:t>
            </a:r>
            <a:endParaRPr lang="en-US" dirty="0"/>
          </a:p>
        </p:txBody>
      </p:sp>
      <p:grpSp>
        <p:nvGrpSpPr>
          <p:cNvPr id="204" name="Group 203"/>
          <p:cNvGrpSpPr/>
          <p:nvPr/>
        </p:nvGrpSpPr>
        <p:grpSpPr>
          <a:xfrm>
            <a:off x="1219200" y="2167208"/>
            <a:ext cx="7696200" cy="4081191"/>
            <a:chOff x="533400" y="1447800"/>
            <a:chExt cx="8305800" cy="4419600"/>
          </a:xfrm>
        </p:grpSpPr>
        <p:grpSp>
          <p:nvGrpSpPr>
            <p:cNvPr id="205" name="Group 3"/>
            <p:cNvGrpSpPr>
              <a:grpSpLocks/>
            </p:cNvGrpSpPr>
            <p:nvPr/>
          </p:nvGrpSpPr>
          <p:grpSpPr bwMode="auto">
            <a:xfrm>
              <a:off x="4800600" y="1447800"/>
              <a:ext cx="1905000" cy="914400"/>
              <a:chOff x="2832" y="912"/>
              <a:chExt cx="1200" cy="576"/>
            </a:xfrm>
          </p:grpSpPr>
          <p:sp>
            <p:nvSpPr>
              <p:cNvPr id="262" name="Rectangle 4"/>
              <p:cNvSpPr>
                <a:spLocks noChangeArrowheads="1"/>
              </p:cNvSpPr>
              <p:nvPr/>
            </p:nvSpPr>
            <p:spPr bwMode="auto">
              <a:xfrm>
                <a:off x="2832" y="912"/>
                <a:ext cx="1200" cy="576"/>
              </a:xfrm>
              <a:prstGeom prst="rect">
                <a:avLst/>
              </a:prstGeom>
              <a:solidFill>
                <a:srgbClr val="3366FF"/>
              </a:solidFill>
              <a:ln w="38100" cmpd="dbl">
                <a:solidFill>
                  <a:srgbClr val="000080"/>
                </a:solidFill>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263" name="Group 5"/>
              <p:cNvGrpSpPr>
                <a:grpSpLocks/>
              </p:cNvGrpSpPr>
              <p:nvPr/>
            </p:nvGrpSpPr>
            <p:grpSpPr bwMode="auto">
              <a:xfrm>
                <a:off x="3024" y="960"/>
                <a:ext cx="816" cy="480"/>
                <a:chOff x="810" y="2131"/>
                <a:chExt cx="845" cy="526"/>
              </a:xfrm>
            </p:grpSpPr>
            <p:sp>
              <p:nvSpPr>
                <p:cNvPr id="264" name="Rectangle 6"/>
                <p:cNvSpPr>
                  <a:spLocks noChangeArrowheads="1"/>
                </p:cNvSpPr>
                <p:nvPr/>
              </p:nvSpPr>
              <p:spPr bwMode="auto">
                <a:xfrm>
                  <a:off x="1106" y="2131"/>
                  <a:ext cx="262" cy="155"/>
                </a:xfrm>
                <a:prstGeom prst="rect">
                  <a:avLst/>
                </a:prstGeom>
                <a:solidFill>
                  <a:srgbClr val="FFE735"/>
                </a:solidFill>
                <a:ln w="19050">
                  <a:solidFill>
                    <a:schemeClr val="tx2"/>
                  </a:solidFill>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5" name="AutoShape 7"/>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6" name="Rectangle 8"/>
                <p:cNvSpPr>
                  <a:spLocks noChangeArrowheads="1"/>
                </p:cNvSpPr>
                <p:nvPr/>
              </p:nvSpPr>
              <p:spPr bwMode="auto">
                <a:xfrm>
                  <a:off x="968" y="2312"/>
                  <a:ext cx="262" cy="156"/>
                </a:xfrm>
                <a:prstGeom prst="rect">
                  <a:avLst/>
                </a:prstGeom>
                <a:solidFill>
                  <a:srgbClr val="FFE735"/>
                </a:solidFill>
                <a:ln w="19050">
                  <a:solidFill>
                    <a:schemeClr val="tx2"/>
                  </a:solidFill>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7" name="AutoShape 9"/>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8" name="Rectangle 10"/>
                <p:cNvSpPr>
                  <a:spLocks noChangeArrowheads="1"/>
                </p:cNvSpPr>
                <p:nvPr/>
              </p:nvSpPr>
              <p:spPr bwMode="auto">
                <a:xfrm>
                  <a:off x="1264" y="2312"/>
                  <a:ext cx="262" cy="156"/>
                </a:xfrm>
                <a:prstGeom prst="rect">
                  <a:avLst/>
                </a:prstGeom>
                <a:solidFill>
                  <a:srgbClr val="FFE735"/>
                </a:solidFill>
                <a:ln w="19050">
                  <a:solidFill>
                    <a:schemeClr val="tx2"/>
                  </a:solidFill>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9" name="AutoShape 11"/>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0" name="Rectangle 12"/>
                <p:cNvSpPr>
                  <a:spLocks noChangeArrowheads="1"/>
                </p:cNvSpPr>
                <p:nvPr/>
              </p:nvSpPr>
              <p:spPr bwMode="auto">
                <a:xfrm>
                  <a:off x="810" y="2499"/>
                  <a:ext cx="262" cy="156"/>
                </a:xfrm>
                <a:prstGeom prst="rect">
                  <a:avLst/>
                </a:prstGeom>
                <a:solidFill>
                  <a:srgbClr val="FFE735"/>
                </a:solidFill>
                <a:ln w="19050">
                  <a:solidFill>
                    <a:schemeClr val="tx2"/>
                  </a:solidFill>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1" name="AutoShape 13"/>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2" name="Rectangle 14"/>
                <p:cNvSpPr>
                  <a:spLocks noChangeArrowheads="1"/>
                </p:cNvSpPr>
                <p:nvPr/>
              </p:nvSpPr>
              <p:spPr bwMode="auto">
                <a:xfrm>
                  <a:off x="1106" y="2499"/>
                  <a:ext cx="262" cy="156"/>
                </a:xfrm>
                <a:prstGeom prst="rect">
                  <a:avLst/>
                </a:prstGeom>
                <a:solidFill>
                  <a:srgbClr val="FFE735"/>
                </a:solidFill>
                <a:ln w="19050">
                  <a:solidFill>
                    <a:schemeClr val="tx2"/>
                  </a:solidFill>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3" name="AutoShape 15"/>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4" name="Rectangle 16"/>
                <p:cNvSpPr>
                  <a:spLocks noChangeArrowheads="1"/>
                </p:cNvSpPr>
                <p:nvPr/>
              </p:nvSpPr>
              <p:spPr bwMode="auto">
                <a:xfrm>
                  <a:off x="1393" y="2502"/>
                  <a:ext cx="262" cy="155"/>
                </a:xfrm>
                <a:prstGeom prst="rect">
                  <a:avLst/>
                </a:prstGeom>
                <a:solidFill>
                  <a:srgbClr val="FFE735"/>
                </a:solidFill>
                <a:ln w="19050">
                  <a:solidFill>
                    <a:schemeClr val="tx2"/>
                  </a:solidFill>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5" name="AutoShape 17"/>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206" name="Group 18"/>
            <p:cNvGrpSpPr>
              <a:grpSpLocks/>
            </p:cNvGrpSpPr>
            <p:nvPr/>
          </p:nvGrpSpPr>
          <p:grpSpPr bwMode="auto">
            <a:xfrm>
              <a:off x="3886200" y="3200400"/>
              <a:ext cx="1905000" cy="914400"/>
              <a:chOff x="2832" y="912"/>
              <a:chExt cx="1200" cy="576"/>
            </a:xfrm>
          </p:grpSpPr>
          <p:sp>
            <p:nvSpPr>
              <p:cNvPr id="248" name="Rectangle 19"/>
              <p:cNvSpPr>
                <a:spLocks noChangeArrowheads="1"/>
              </p:cNvSpPr>
              <p:nvPr/>
            </p:nvSpPr>
            <p:spPr bwMode="auto">
              <a:xfrm>
                <a:off x="2832" y="912"/>
                <a:ext cx="1200" cy="576"/>
              </a:xfrm>
              <a:prstGeom prst="rect">
                <a:avLst/>
              </a:prstGeom>
              <a:solidFill>
                <a:srgbClr val="3366FF"/>
              </a:solidFill>
              <a:ln w="38100" cmpd="dbl">
                <a:solidFill>
                  <a:srgbClr val="000080"/>
                </a:solidFill>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249" name="Group 20"/>
              <p:cNvGrpSpPr>
                <a:grpSpLocks/>
              </p:cNvGrpSpPr>
              <p:nvPr/>
            </p:nvGrpSpPr>
            <p:grpSpPr bwMode="auto">
              <a:xfrm>
                <a:off x="3024" y="960"/>
                <a:ext cx="816" cy="480"/>
                <a:chOff x="810" y="2131"/>
                <a:chExt cx="845" cy="526"/>
              </a:xfrm>
            </p:grpSpPr>
            <p:sp>
              <p:nvSpPr>
                <p:cNvPr id="250" name="Rectangle 21"/>
                <p:cNvSpPr>
                  <a:spLocks noChangeArrowheads="1"/>
                </p:cNvSpPr>
                <p:nvPr/>
              </p:nvSpPr>
              <p:spPr bwMode="auto">
                <a:xfrm>
                  <a:off x="1106" y="2131"/>
                  <a:ext cx="262" cy="155"/>
                </a:xfrm>
                <a:prstGeom prst="rect">
                  <a:avLst/>
                </a:prstGeom>
                <a:solidFill>
                  <a:srgbClr val="FFE735"/>
                </a:solidFill>
                <a:ln w="19050">
                  <a:solidFill>
                    <a:schemeClr val="tx2"/>
                  </a:solidFill>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1" name="AutoShape 22"/>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2" name="Rectangle 23"/>
                <p:cNvSpPr>
                  <a:spLocks noChangeArrowheads="1"/>
                </p:cNvSpPr>
                <p:nvPr/>
              </p:nvSpPr>
              <p:spPr bwMode="auto">
                <a:xfrm>
                  <a:off x="968" y="2312"/>
                  <a:ext cx="262" cy="156"/>
                </a:xfrm>
                <a:prstGeom prst="rect">
                  <a:avLst/>
                </a:prstGeom>
                <a:solidFill>
                  <a:srgbClr val="FFE735"/>
                </a:solidFill>
                <a:ln w="19050">
                  <a:solidFill>
                    <a:schemeClr val="tx2"/>
                  </a:solidFill>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3" name="AutoShape 24"/>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4" name="Rectangle 25"/>
                <p:cNvSpPr>
                  <a:spLocks noChangeArrowheads="1"/>
                </p:cNvSpPr>
                <p:nvPr/>
              </p:nvSpPr>
              <p:spPr bwMode="auto">
                <a:xfrm>
                  <a:off x="1264" y="2312"/>
                  <a:ext cx="262" cy="156"/>
                </a:xfrm>
                <a:prstGeom prst="rect">
                  <a:avLst/>
                </a:prstGeom>
                <a:solidFill>
                  <a:srgbClr val="FFE735"/>
                </a:solidFill>
                <a:ln w="19050">
                  <a:solidFill>
                    <a:schemeClr val="tx2"/>
                  </a:solidFill>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5" name="AutoShape 26"/>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6" name="Rectangle 27"/>
                <p:cNvSpPr>
                  <a:spLocks noChangeArrowheads="1"/>
                </p:cNvSpPr>
                <p:nvPr/>
              </p:nvSpPr>
              <p:spPr bwMode="auto">
                <a:xfrm>
                  <a:off x="810" y="2499"/>
                  <a:ext cx="262" cy="156"/>
                </a:xfrm>
                <a:prstGeom prst="rect">
                  <a:avLst/>
                </a:prstGeom>
                <a:solidFill>
                  <a:srgbClr val="FFE735"/>
                </a:solidFill>
                <a:ln w="19050">
                  <a:solidFill>
                    <a:schemeClr val="tx2"/>
                  </a:solidFill>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7" name="AutoShape 28"/>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8" name="Rectangle 29"/>
                <p:cNvSpPr>
                  <a:spLocks noChangeArrowheads="1"/>
                </p:cNvSpPr>
                <p:nvPr/>
              </p:nvSpPr>
              <p:spPr bwMode="auto">
                <a:xfrm>
                  <a:off x="1106" y="2499"/>
                  <a:ext cx="262" cy="156"/>
                </a:xfrm>
                <a:prstGeom prst="rect">
                  <a:avLst/>
                </a:prstGeom>
                <a:solidFill>
                  <a:srgbClr val="FFE735"/>
                </a:solidFill>
                <a:ln w="19050">
                  <a:solidFill>
                    <a:schemeClr val="tx2"/>
                  </a:solidFill>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9" name="AutoShape 30"/>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0" name="Rectangle 31"/>
                <p:cNvSpPr>
                  <a:spLocks noChangeArrowheads="1"/>
                </p:cNvSpPr>
                <p:nvPr/>
              </p:nvSpPr>
              <p:spPr bwMode="auto">
                <a:xfrm>
                  <a:off x="1393" y="2502"/>
                  <a:ext cx="262" cy="155"/>
                </a:xfrm>
                <a:prstGeom prst="rect">
                  <a:avLst/>
                </a:prstGeom>
                <a:solidFill>
                  <a:srgbClr val="FFE735"/>
                </a:solidFill>
                <a:ln w="19050">
                  <a:solidFill>
                    <a:schemeClr val="tx2"/>
                  </a:solidFill>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1" name="AutoShape 32"/>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207" name="Group 33"/>
            <p:cNvGrpSpPr>
              <a:grpSpLocks/>
            </p:cNvGrpSpPr>
            <p:nvPr/>
          </p:nvGrpSpPr>
          <p:grpSpPr bwMode="auto">
            <a:xfrm>
              <a:off x="2819400" y="4953000"/>
              <a:ext cx="1905000" cy="914400"/>
              <a:chOff x="2832" y="912"/>
              <a:chExt cx="1200" cy="576"/>
            </a:xfrm>
          </p:grpSpPr>
          <p:sp>
            <p:nvSpPr>
              <p:cNvPr id="234" name="Rectangle 34"/>
              <p:cNvSpPr>
                <a:spLocks noChangeArrowheads="1"/>
              </p:cNvSpPr>
              <p:nvPr/>
            </p:nvSpPr>
            <p:spPr bwMode="auto">
              <a:xfrm>
                <a:off x="2832" y="912"/>
                <a:ext cx="1200" cy="576"/>
              </a:xfrm>
              <a:prstGeom prst="rect">
                <a:avLst/>
              </a:prstGeom>
              <a:solidFill>
                <a:srgbClr val="3366FF"/>
              </a:solidFill>
              <a:ln w="38100" cmpd="dbl">
                <a:solidFill>
                  <a:srgbClr val="000080"/>
                </a:solidFill>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235" name="Group 35"/>
              <p:cNvGrpSpPr>
                <a:grpSpLocks/>
              </p:cNvGrpSpPr>
              <p:nvPr/>
            </p:nvGrpSpPr>
            <p:grpSpPr bwMode="auto">
              <a:xfrm>
                <a:off x="3024" y="960"/>
                <a:ext cx="816" cy="480"/>
                <a:chOff x="810" y="2131"/>
                <a:chExt cx="845" cy="526"/>
              </a:xfrm>
            </p:grpSpPr>
            <p:sp>
              <p:nvSpPr>
                <p:cNvPr id="236" name="Rectangle 36"/>
                <p:cNvSpPr>
                  <a:spLocks noChangeArrowheads="1"/>
                </p:cNvSpPr>
                <p:nvPr/>
              </p:nvSpPr>
              <p:spPr bwMode="auto">
                <a:xfrm>
                  <a:off x="1106" y="2131"/>
                  <a:ext cx="262" cy="155"/>
                </a:xfrm>
                <a:prstGeom prst="rect">
                  <a:avLst/>
                </a:prstGeom>
                <a:solidFill>
                  <a:srgbClr val="FFE735"/>
                </a:solidFill>
                <a:ln w="19050">
                  <a:solidFill>
                    <a:schemeClr val="tx2"/>
                  </a:solidFill>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7" name="AutoShape 37"/>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8" name="Rectangle 38"/>
                <p:cNvSpPr>
                  <a:spLocks noChangeArrowheads="1"/>
                </p:cNvSpPr>
                <p:nvPr/>
              </p:nvSpPr>
              <p:spPr bwMode="auto">
                <a:xfrm>
                  <a:off x="968" y="2312"/>
                  <a:ext cx="262" cy="156"/>
                </a:xfrm>
                <a:prstGeom prst="rect">
                  <a:avLst/>
                </a:prstGeom>
                <a:solidFill>
                  <a:srgbClr val="FFE735"/>
                </a:solidFill>
                <a:ln w="19050">
                  <a:solidFill>
                    <a:schemeClr val="tx2"/>
                  </a:solidFill>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9" name="AutoShape 39"/>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0" name="Rectangle 40"/>
                <p:cNvSpPr>
                  <a:spLocks noChangeArrowheads="1"/>
                </p:cNvSpPr>
                <p:nvPr/>
              </p:nvSpPr>
              <p:spPr bwMode="auto">
                <a:xfrm>
                  <a:off x="1264" y="2312"/>
                  <a:ext cx="262" cy="156"/>
                </a:xfrm>
                <a:prstGeom prst="rect">
                  <a:avLst/>
                </a:prstGeom>
                <a:solidFill>
                  <a:srgbClr val="FFE735"/>
                </a:solidFill>
                <a:ln w="19050">
                  <a:solidFill>
                    <a:schemeClr val="tx2"/>
                  </a:solidFill>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1" name="AutoShape 41"/>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2" name="Rectangle 42"/>
                <p:cNvSpPr>
                  <a:spLocks noChangeArrowheads="1"/>
                </p:cNvSpPr>
                <p:nvPr/>
              </p:nvSpPr>
              <p:spPr bwMode="auto">
                <a:xfrm>
                  <a:off x="810" y="2499"/>
                  <a:ext cx="262" cy="156"/>
                </a:xfrm>
                <a:prstGeom prst="rect">
                  <a:avLst/>
                </a:prstGeom>
                <a:solidFill>
                  <a:srgbClr val="FFE735"/>
                </a:solidFill>
                <a:ln w="19050">
                  <a:solidFill>
                    <a:schemeClr val="tx2"/>
                  </a:solidFill>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3" name="AutoShape 43"/>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4" name="Rectangle 44"/>
                <p:cNvSpPr>
                  <a:spLocks noChangeArrowheads="1"/>
                </p:cNvSpPr>
                <p:nvPr/>
              </p:nvSpPr>
              <p:spPr bwMode="auto">
                <a:xfrm>
                  <a:off x="1106" y="2499"/>
                  <a:ext cx="262" cy="156"/>
                </a:xfrm>
                <a:prstGeom prst="rect">
                  <a:avLst/>
                </a:prstGeom>
                <a:solidFill>
                  <a:srgbClr val="FFE735"/>
                </a:solidFill>
                <a:ln w="19050">
                  <a:solidFill>
                    <a:schemeClr val="tx2"/>
                  </a:solidFill>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5" name="AutoShape 45"/>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6" name="Rectangle 46"/>
                <p:cNvSpPr>
                  <a:spLocks noChangeArrowheads="1"/>
                </p:cNvSpPr>
                <p:nvPr/>
              </p:nvSpPr>
              <p:spPr bwMode="auto">
                <a:xfrm>
                  <a:off x="1393" y="2502"/>
                  <a:ext cx="262" cy="155"/>
                </a:xfrm>
                <a:prstGeom prst="rect">
                  <a:avLst/>
                </a:prstGeom>
                <a:solidFill>
                  <a:srgbClr val="FFE735"/>
                </a:solidFill>
                <a:ln w="19050">
                  <a:solidFill>
                    <a:schemeClr val="tx2"/>
                  </a:solidFill>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7" name="AutoShape 47"/>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208" name="Group 48"/>
            <p:cNvGrpSpPr>
              <a:grpSpLocks/>
            </p:cNvGrpSpPr>
            <p:nvPr/>
          </p:nvGrpSpPr>
          <p:grpSpPr bwMode="auto">
            <a:xfrm>
              <a:off x="5181600" y="4953000"/>
              <a:ext cx="1905000" cy="914400"/>
              <a:chOff x="2832" y="912"/>
              <a:chExt cx="1200" cy="576"/>
            </a:xfrm>
          </p:grpSpPr>
          <p:sp>
            <p:nvSpPr>
              <p:cNvPr id="220" name="Rectangle 49"/>
              <p:cNvSpPr>
                <a:spLocks noChangeArrowheads="1"/>
              </p:cNvSpPr>
              <p:nvPr/>
            </p:nvSpPr>
            <p:spPr bwMode="auto">
              <a:xfrm>
                <a:off x="2832" y="912"/>
                <a:ext cx="1200" cy="576"/>
              </a:xfrm>
              <a:prstGeom prst="rect">
                <a:avLst/>
              </a:prstGeom>
              <a:solidFill>
                <a:srgbClr val="3366FF"/>
              </a:solidFill>
              <a:ln w="38100" cmpd="dbl">
                <a:solidFill>
                  <a:srgbClr val="000080"/>
                </a:solidFill>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221" name="Group 50"/>
              <p:cNvGrpSpPr>
                <a:grpSpLocks/>
              </p:cNvGrpSpPr>
              <p:nvPr/>
            </p:nvGrpSpPr>
            <p:grpSpPr bwMode="auto">
              <a:xfrm>
                <a:off x="3024" y="960"/>
                <a:ext cx="816" cy="480"/>
                <a:chOff x="810" y="2131"/>
                <a:chExt cx="845" cy="526"/>
              </a:xfrm>
            </p:grpSpPr>
            <p:sp>
              <p:nvSpPr>
                <p:cNvPr id="222" name="Rectangle 51"/>
                <p:cNvSpPr>
                  <a:spLocks noChangeArrowheads="1"/>
                </p:cNvSpPr>
                <p:nvPr/>
              </p:nvSpPr>
              <p:spPr bwMode="auto">
                <a:xfrm>
                  <a:off x="1106" y="2131"/>
                  <a:ext cx="262" cy="155"/>
                </a:xfrm>
                <a:prstGeom prst="rect">
                  <a:avLst/>
                </a:prstGeom>
                <a:solidFill>
                  <a:srgbClr val="FFE735"/>
                </a:solidFill>
                <a:ln w="19050">
                  <a:solidFill>
                    <a:schemeClr val="tx2"/>
                  </a:solidFill>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3" name="AutoShape 52"/>
                <p:cNvSpPr>
                  <a:spLocks noChangeArrowheads="1"/>
                </p:cNvSpPr>
                <p:nvPr/>
              </p:nvSpPr>
              <p:spPr bwMode="auto">
                <a:xfrm>
                  <a:off x="1155" y="2175"/>
                  <a:ext cx="165" cy="67"/>
                </a:xfrm>
                <a:prstGeom prst="roundRect">
                  <a:avLst>
                    <a:gd name="adj" fmla="val 12495"/>
                  </a:avLst>
                </a:prstGeom>
                <a:solidFill>
                  <a:schemeClr val="bg1"/>
                </a:solidFill>
                <a:ln w="25400">
                  <a:solidFill>
                    <a:schemeClr val="tx1"/>
                  </a:solidFill>
                  <a:round/>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4" name="Rectangle 53"/>
                <p:cNvSpPr>
                  <a:spLocks noChangeArrowheads="1"/>
                </p:cNvSpPr>
                <p:nvPr/>
              </p:nvSpPr>
              <p:spPr bwMode="auto">
                <a:xfrm>
                  <a:off x="968" y="2312"/>
                  <a:ext cx="262" cy="156"/>
                </a:xfrm>
                <a:prstGeom prst="rect">
                  <a:avLst/>
                </a:prstGeom>
                <a:solidFill>
                  <a:srgbClr val="FFE735"/>
                </a:solidFill>
                <a:ln w="19050">
                  <a:solidFill>
                    <a:schemeClr val="tx2"/>
                  </a:solidFill>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5" name="AutoShape 54"/>
                <p:cNvSpPr>
                  <a:spLocks noChangeArrowheads="1"/>
                </p:cNvSpPr>
                <p:nvPr/>
              </p:nvSpPr>
              <p:spPr bwMode="auto">
                <a:xfrm>
                  <a:off x="1017" y="2357"/>
                  <a:ext cx="164" cy="66"/>
                </a:xfrm>
                <a:prstGeom prst="roundRect">
                  <a:avLst>
                    <a:gd name="adj" fmla="val 12495"/>
                  </a:avLst>
                </a:prstGeom>
                <a:solidFill>
                  <a:schemeClr val="bg1"/>
                </a:solidFill>
                <a:ln w="25400">
                  <a:solidFill>
                    <a:schemeClr val="tx1"/>
                  </a:solidFill>
                  <a:round/>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6" name="Rectangle 55"/>
                <p:cNvSpPr>
                  <a:spLocks noChangeArrowheads="1"/>
                </p:cNvSpPr>
                <p:nvPr/>
              </p:nvSpPr>
              <p:spPr bwMode="auto">
                <a:xfrm>
                  <a:off x="1264" y="2312"/>
                  <a:ext cx="262" cy="156"/>
                </a:xfrm>
                <a:prstGeom prst="rect">
                  <a:avLst/>
                </a:prstGeom>
                <a:solidFill>
                  <a:srgbClr val="FFE735"/>
                </a:solidFill>
                <a:ln w="19050">
                  <a:solidFill>
                    <a:schemeClr val="tx2"/>
                  </a:solidFill>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7" name="AutoShape 56"/>
                <p:cNvSpPr>
                  <a:spLocks noChangeArrowheads="1"/>
                </p:cNvSpPr>
                <p:nvPr/>
              </p:nvSpPr>
              <p:spPr bwMode="auto">
                <a:xfrm>
                  <a:off x="1313" y="2357"/>
                  <a:ext cx="164" cy="66"/>
                </a:xfrm>
                <a:prstGeom prst="roundRect">
                  <a:avLst>
                    <a:gd name="adj" fmla="val 12495"/>
                  </a:avLst>
                </a:prstGeom>
                <a:solidFill>
                  <a:schemeClr val="bg1"/>
                </a:solidFill>
                <a:ln w="25400">
                  <a:solidFill>
                    <a:schemeClr val="tx1"/>
                  </a:solidFill>
                  <a:round/>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8" name="Rectangle 57"/>
                <p:cNvSpPr>
                  <a:spLocks noChangeArrowheads="1"/>
                </p:cNvSpPr>
                <p:nvPr/>
              </p:nvSpPr>
              <p:spPr bwMode="auto">
                <a:xfrm>
                  <a:off x="810" y="2499"/>
                  <a:ext cx="262" cy="156"/>
                </a:xfrm>
                <a:prstGeom prst="rect">
                  <a:avLst/>
                </a:prstGeom>
                <a:solidFill>
                  <a:srgbClr val="FFE735"/>
                </a:solidFill>
                <a:ln w="19050">
                  <a:solidFill>
                    <a:schemeClr val="tx2"/>
                  </a:solidFill>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9" name="AutoShape 58"/>
                <p:cNvSpPr>
                  <a:spLocks noChangeArrowheads="1"/>
                </p:cNvSpPr>
                <p:nvPr/>
              </p:nvSpPr>
              <p:spPr bwMode="auto">
                <a:xfrm>
                  <a:off x="859" y="2544"/>
                  <a:ext cx="165" cy="66"/>
                </a:xfrm>
                <a:prstGeom prst="roundRect">
                  <a:avLst>
                    <a:gd name="adj" fmla="val 12495"/>
                  </a:avLst>
                </a:prstGeom>
                <a:solidFill>
                  <a:schemeClr val="bg1"/>
                </a:solidFill>
                <a:ln w="25400">
                  <a:solidFill>
                    <a:schemeClr val="tx1"/>
                  </a:solidFill>
                  <a:round/>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0" name="Rectangle 59"/>
                <p:cNvSpPr>
                  <a:spLocks noChangeArrowheads="1"/>
                </p:cNvSpPr>
                <p:nvPr/>
              </p:nvSpPr>
              <p:spPr bwMode="auto">
                <a:xfrm>
                  <a:off x="1106" y="2499"/>
                  <a:ext cx="262" cy="156"/>
                </a:xfrm>
                <a:prstGeom prst="rect">
                  <a:avLst/>
                </a:prstGeom>
                <a:solidFill>
                  <a:srgbClr val="FFE735"/>
                </a:solidFill>
                <a:ln w="19050">
                  <a:solidFill>
                    <a:schemeClr val="tx2"/>
                  </a:solidFill>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1" name="AutoShape 60"/>
                <p:cNvSpPr>
                  <a:spLocks noChangeArrowheads="1"/>
                </p:cNvSpPr>
                <p:nvPr/>
              </p:nvSpPr>
              <p:spPr bwMode="auto">
                <a:xfrm>
                  <a:off x="1155" y="2544"/>
                  <a:ext cx="165" cy="66"/>
                </a:xfrm>
                <a:prstGeom prst="roundRect">
                  <a:avLst>
                    <a:gd name="adj" fmla="val 12495"/>
                  </a:avLst>
                </a:prstGeom>
                <a:solidFill>
                  <a:schemeClr val="bg1"/>
                </a:solidFill>
                <a:ln w="25400">
                  <a:solidFill>
                    <a:schemeClr val="tx1"/>
                  </a:solidFill>
                  <a:round/>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2" name="Rectangle 61"/>
                <p:cNvSpPr>
                  <a:spLocks noChangeArrowheads="1"/>
                </p:cNvSpPr>
                <p:nvPr/>
              </p:nvSpPr>
              <p:spPr bwMode="auto">
                <a:xfrm>
                  <a:off x="1393" y="2502"/>
                  <a:ext cx="262" cy="155"/>
                </a:xfrm>
                <a:prstGeom prst="rect">
                  <a:avLst/>
                </a:prstGeom>
                <a:solidFill>
                  <a:srgbClr val="FFE735"/>
                </a:solidFill>
                <a:ln w="19050">
                  <a:solidFill>
                    <a:schemeClr val="tx2"/>
                  </a:solidFill>
                  <a:miter lim="800000"/>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3" name="AutoShape 62"/>
                <p:cNvSpPr>
                  <a:spLocks noChangeArrowheads="1"/>
                </p:cNvSpPr>
                <p:nvPr/>
              </p:nvSpPr>
              <p:spPr bwMode="auto">
                <a:xfrm>
                  <a:off x="1442" y="2546"/>
                  <a:ext cx="164" cy="67"/>
                </a:xfrm>
                <a:prstGeom prst="roundRect">
                  <a:avLst>
                    <a:gd name="adj" fmla="val 12495"/>
                  </a:avLst>
                </a:prstGeom>
                <a:solidFill>
                  <a:schemeClr val="bg1"/>
                </a:solidFill>
                <a:ln w="25400">
                  <a:solidFill>
                    <a:schemeClr val="tx1"/>
                  </a:solidFill>
                  <a:round/>
                  <a:headEnd type="none" w="med" len="me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sp>
          <p:nvSpPr>
            <p:cNvPr id="209" name="Text Box 63"/>
            <p:cNvSpPr txBox="1">
              <a:spLocks noChangeArrowheads="1"/>
            </p:cNvSpPr>
            <p:nvPr/>
          </p:nvSpPr>
          <p:spPr bwMode="auto">
            <a:xfrm>
              <a:off x="533400" y="1676400"/>
              <a:ext cx="1949450" cy="366713"/>
            </a:xfrm>
            <a:prstGeom prst="rect">
              <a:avLst/>
            </a:prstGeom>
            <a:noFill/>
            <a:ln w="12700">
              <a:noFill/>
              <a:miter lim="800000"/>
              <a:headEnd type="none" w="sm" len="sm"/>
              <a:tailEnd type="none" w="lg" len="lg"/>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atin typeface="Times New Roman" pitchFamily="18" charset="0"/>
                </a:rPr>
                <a:t>Aggregate Level 3:</a:t>
              </a:r>
            </a:p>
          </p:txBody>
        </p:sp>
        <p:sp>
          <p:nvSpPr>
            <p:cNvPr id="210" name="Text Box 64"/>
            <p:cNvSpPr txBox="1">
              <a:spLocks noChangeArrowheads="1"/>
            </p:cNvSpPr>
            <p:nvPr/>
          </p:nvSpPr>
          <p:spPr bwMode="auto">
            <a:xfrm>
              <a:off x="1981200" y="2133600"/>
              <a:ext cx="2438400" cy="1190625"/>
            </a:xfrm>
            <a:prstGeom prst="rect">
              <a:avLst/>
            </a:prstGeom>
            <a:noFill/>
            <a:ln w="12700">
              <a:noFill/>
              <a:miter lim="800000"/>
              <a:headEnd type="none" w="sm" len="sm"/>
              <a:tailEnd type="none" w="lg" len="lg"/>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en-US" dirty="0">
                  <a:solidFill>
                    <a:schemeClr val="tx2"/>
                  </a:solidFill>
                </a:rPr>
                <a:t>Internally, dependencies</a:t>
              </a:r>
            </a:p>
            <a:p>
              <a:r>
                <a:rPr lang="en-US" dirty="0">
                  <a:solidFill>
                    <a:schemeClr val="tx2"/>
                  </a:solidFill>
                </a:rPr>
                <a:t>among components</a:t>
              </a:r>
            </a:p>
            <a:p>
              <a:r>
                <a:rPr lang="en-US" dirty="0">
                  <a:solidFill>
                    <a:schemeClr val="tx2"/>
                  </a:solidFill>
                </a:rPr>
                <a:t>are inferred.</a:t>
              </a:r>
            </a:p>
          </p:txBody>
        </p:sp>
        <p:sp>
          <p:nvSpPr>
            <p:cNvPr id="211" name="Text Box 65"/>
            <p:cNvSpPr txBox="1">
              <a:spLocks noChangeArrowheads="1"/>
            </p:cNvSpPr>
            <p:nvPr/>
          </p:nvSpPr>
          <p:spPr bwMode="auto">
            <a:xfrm>
              <a:off x="6858000" y="2667000"/>
              <a:ext cx="1981200" cy="2199761"/>
            </a:xfrm>
            <a:prstGeom prst="rect">
              <a:avLst/>
            </a:prstGeom>
            <a:noFill/>
            <a:ln w="12700">
              <a:noFill/>
              <a:miter lim="800000"/>
              <a:headEnd type="none" w="sm" len="sm"/>
              <a:tailEnd type="none" w="lg" len="lg"/>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en-US" dirty="0">
                  <a:solidFill>
                    <a:schemeClr val="tx2"/>
                  </a:solidFill>
                </a:rPr>
                <a:t>Allowed direct</a:t>
              </a:r>
            </a:p>
            <a:p>
              <a:r>
                <a:rPr lang="en-US" dirty="0">
                  <a:solidFill>
                    <a:schemeClr val="tx2"/>
                  </a:solidFill>
                </a:rPr>
                <a:t>external </a:t>
              </a:r>
            </a:p>
            <a:p>
              <a:r>
                <a:rPr lang="en-US" dirty="0">
                  <a:solidFill>
                    <a:schemeClr val="tx2"/>
                  </a:solidFill>
                </a:rPr>
                <a:t>dependencies are stated </a:t>
              </a:r>
              <a:r>
                <a:rPr lang="en-US" dirty="0" smtClean="0">
                  <a:solidFill>
                    <a:schemeClr val="tx2"/>
                  </a:solidFill>
                </a:rPr>
                <a:t>explicitly</a:t>
              </a:r>
            </a:p>
            <a:p>
              <a:r>
                <a:rPr lang="en-US" dirty="0" smtClean="0">
                  <a:solidFill>
                    <a:schemeClr val="tx2"/>
                  </a:solidFill>
                </a:rPr>
                <a:t>(with</a:t>
              </a:r>
              <a:r>
                <a:rPr lang="en-US" dirty="0">
                  <a:solidFill>
                    <a:schemeClr val="tx2"/>
                  </a:solidFill>
                </a:rPr>
                <a:t> </a:t>
              </a:r>
              <a:r>
                <a:rPr lang="en-US" dirty="0" smtClean="0">
                  <a:solidFill>
                    <a:schemeClr val="tx2"/>
                  </a:solidFill>
                </a:rPr>
                <a:t>simple metadata).</a:t>
              </a:r>
              <a:endParaRPr lang="en-US" dirty="0">
                <a:solidFill>
                  <a:schemeClr val="tx2"/>
                </a:solidFill>
              </a:endParaRPr>
            </a:p>
          </p:txBody>
        </p:sp>
        <p:sp>
          <p:nvSpPr>
            <p:cNvPr id="212" name="Text Box 66"/>
            <p:cNvSpPr txBox="1">
              <a:spLocks noChangeArrowheads="1"/>
            </p:cNvSpPr>
            <p:nvPr/>
          </p:nvSpPr>
          <p:spPr bwMode="auto">
            <a:xfrm>
              <a:off x="533400" y="3429000"/>
              <a:ext cx="1949450" cy="366713"/>
            </a:xfrm>
            <a:prstGeom prst="rect">
              <a:avLst/>
            </a:prstGeom>
            <a:noFill/>
            <a:ln w="12700">
              <a:noFill/>
              <a:miter lim="800000"/>
              <a:headEnd type="none" w="sm" len="sm"/>
              <a:tailEnd type="none" w="lg" len="lg"/>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dirty="0">
                  <a:latin typeface="Times New Roman" pitchFamily="18" charset="0"/>
                </a:rPr>
                <a:t>Aggregate Level 2:</a:t>
              </a:r>
            </a:p>
          </p:txBody>
        </p:sp>
        <p:sp>
          <p:nvSpPr>
            <p:cNvPr id="213" name="Text Box 67"/>
            <p:cNvSpPr txBox="1">
              <a:spLocks noChangeArrowheads="1"/>
            </p:cNvSpPr>
            <p:nvPr/>
          </p:nvSpPr>
          <p:spPr bwMode="auto">
            <a:xfrm>
              <a:off x="533400" y="5181600"/>
              <a:ext cx="1949450" cy="366713"/>
            </a:xfrm>
            <a:prstGeom prst="rect">
              <a:avLst/>
            </a:prstGeom>
            <a:noFill/>
            <a:ln w="12700">
              <a:noFill/>
              <a:miter lim="800000"/>
              <a:headEnd type="none" w="sm" len="sm"/>
              <a:tailEnd type="none" w="lg" len="lg"/>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atin typeface="Times New Roman" pitchFamily="18" charset="0"/>
                </a:rPr>
                <a:t>Aggregate Level 1:</a:t>
              </a:r>
            </a:p>
          </p:txBody>
        </p:sp>
        <p:sp>
          <p:nvSpPr>
            <p:cNvPr id="214" name="Line 68"/>
            <p:cNvSpPr>
              <a:spLocks noChangeShapeType="1"/>
            </p:cNvSpPr>
            <p:nvPr/>
          </p:nvSpPr>
          <p:spPr bwMode="auto">
            <a:xfrm flipH="1">
              <a:off x="4038600" y="4114800"/>
              <a:ext cx="457200" cy="838200"/>
            </a:xfrm>
            <a:prstGeom prst="line">
              <a:avLst/>
            </a:prstGeom>
            <a:noFill/>
            <a:ln w="25400">
              <a:solidFill>
                <a:schemeClr val="tx1"/>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 name="Line 69"/>
            <p:cNvSpPr>
              <a:spLocks noChangeShapeType="1"/>
            </p:cNvSpPr>
            <p:nvPr/>
          </p:nvSpPr>
          <p:spPr bwMode="auto">
            <a:xfrm>
              <a:off x="5410200" y="4114800"/>
              <a:ext cx="533400" cy="838200"/>
            </a:xfrm>
            <a:prstGeom prst="line">
              <a:avLst/>
            </a:prstGeom>
            <a:noFill/>
            <a:ln w="25400">
              <a:solidFill>
                <a:schemeClr val="tx1"/>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6" name="Line 70"/>
            <p:cNvSpPr>
              <a:spLocks noChangeShapeType="1"/>
            </p:cNvSpPr>
            <p:nvPr/>
          </p:nvSpPr>
          <p:spPr bwMode="auto">
            <a:xfrm flipH="1">
              <a:off x="5181600" y="2362200"/>
              <a:ext cx="457200" cy="838200"/>
            </a:xfrm>
            <a:prstGeom prst="line">
              <a:avLst/>
            </a:prstGeom>
            <a:noFill/>
            <a:ln w="25400">
              <a:solidFill>
                <a:schemeClr val="tx1"/>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7" name="Line 71"/>
            <p:cNvSpPr>
              <a:spLocks noChangeShapeType="1"/>
            </p:cNvSpPr>
            <p:nvPr/>
          </p:nvSpPr>
          <p:spPr bwMode="auto">
            <a:xfrm>
              <a:off x="6324600" y="2362200"/>
              <a:ext cx="76200" cy="2590800"/>
            </a:xfrm>
            <a:prstGeom prst="line">
              <a:avLst/>
            </a:prstGeom>
            <a:noFill/>
            <a:ln w="25400">
              <a:solidFill>
                <a:schemeClr val="tx1"/>
              </a:solidFill>
              <a:round/>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8" name="Freeform 72"/>
            <p:cNvSpPr>
              <a:spLocks/>
            </p:cNvSpPr>
            <p:nvPr/>
          </p:nvSpPr>
          <p:spPr bwMode="auto">
            <a:xfrm>
              <a:off x="3366416" y="3200400"/>
              <a:ext cx="976983" cy="457200"/>
            </a:xfrm>
            <a:custGeom>
              <a:avLst/>
              <a:gdLst>
                <a:gd name="T0" fmla="*/ 0 w 624"/>
                <a:gd name="T1" fmla="*/ 0 h 192"/>
                <a:gd name="T2" fmla="*/ 384 w 624"/>
                <a:gd name="T3" fmla="*/ 48 h 192"/>
                <a:gd name="T4" fmla="*/ 288 w 624"/>
                <a:gd name="T5" fmla="*/ 96 h 192"/>
                <a:gd name="T6" fmla="*/ 624 w 624"/>
                <a:gd name="T7" fmla="*/ 192 h 192"/>
              </a:gdLst>
              <a:ahLst/>
              <a:cxnLst>
                <a:cxn ang="0">
                  <a:pos x="T0" y="T1"/>
                </a:cxn>
                <a:cxn ang="0">
                  <a:pos x="T2" y="T3"/>
                </a:cxn>
                <a:cxn ang="0">
                  <a:pos x="T4" y="T5"/>
                </a:cxn>
                <a:cxn ang="0">
                  <a:pos x="T6" y="T7"/>
                </a:cxn>
              </a:cxnLst>
              <a:rect l="0" t="0" r="r" b="b"/>
              <a:pathLst>
                <a:path w="624" h="192">
                  <a:moveTo>
                    <a:pt x="0" y="0"/>
                  </a:moveTo>
                  <a:cubicBezTo>
                    <a:pt x="168" y="16"/>
                    <a:pt x="336" y="32"/>
                    <a:pt x="384" y="48"/>
                  </a:cubicBezTo>
                  <a:cubicBezTo>
                    <a:pt x="432" y="64"/>
                    <a:pt x="248" y="72"/>
                    <a:pt x="288" y="96"/>
                  </a:cubicBezTo>
                  <a:cubicBezTo>
                    <a:pt x="328" y="120"/>
                    <a:pt x="476" y="156"/>
                    <a:pt x="624" y="192"/>
                  </a:cubicBezTo>
                </a:path>
              </a:pathLst>
            </a:custGeom>
            <a:noFill/>
            <a:ln w="25400" cap="flat" cmpd="sng">
              <a:solidFill>
                <a:schemeClr val="tx2"/>
              </a:solidFill>
              <a:prstDash val="solid"/>
              <a:round/>
              <a:headEnd type="none" w="med" len="med"/>
              <a:tailEnd type="triangl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9" name="Freeform 73"/>
            <p:cNvSpPr>
              <a:spLocks/>
            </p:cNvSpPr>
            <p:nvPr/>
          </p:nvSpPr>
          <p:spPr bwMode="auto">
            <a:xfrm>
              <a:off x="6400800" y="3048000"/>
              <a:ext cx="533400" cy="457200"/>
            </a:xfrm>
            <a:custGeom>
              <a:avLst/>
              <a:gdLst>
                <a:gd name="T0" fmla="*/ 288 w 288"/>
                <a:gd name="T1" fmla="*/ 0 h 240"/>
                <a:gd name="T2" fmla="*/ 96 w 288"/>
                <a:gd name="T3" fmla="*/ 96 h 240"/>
                <a:gd name="T4" fmla="*/ 192 w 288"/>
                <a:gd name="T5" fmla="*/ 96 h 240"/>
                <a:gd name="T6" fmla="*/ 0 w 288"/>
                <a:gd name="T7" fmla="*/ 240 h 240"/>
              </a:gdLst>
              <a:ahLst/>
              <a:cxnLst>
                <a:cxn ang="0">
                  <a:pos x="T0" y="T1"/>
                </a:cxn>
                <a:cxn ang="0">
                  <a:pos x="T2" y="T3"/>
                </a:cxn>
                <a:cxn ang="0">
                  <a:pos x="T4" y="T5"/>
                </a:cxn>
                <a:cxn ang="0">
                  <a:pos x="T6" y="T7"/>
                </a:cxn>
              </a:cxnLst>
              <a:rect l="0" t="0" r="r" b="b"/>
              <a:pathLst>
                <a:path w="288" h="240">
                  <a:moveTo>
                    <a:pt x="288" y="0"/>
                  </a:moveTo>
                  <a:cubicBezTo>
                    <a:pt x="200" y="40"/>
                    <a:pt x="112" y="80"/>
                    <a:pt x="96" y="96"/>
                  </a:cubicBezTo>
                  <a:cubicBezTo>
                    <a:pt x="80" y="112"/>
                    <a:pt x="208" y="72"/>
                    <a:pt x="192" y="96"/>
                  </a:cubicBezTo>
                  <a:cubicBezTo>
                    <a:pt x="176" y="120"/>
                    <a:pt x="88" y="180"/>
                    <a:pt x="0" y="240"/>
                  </a:cubicBezTo>
                </a:path>
              </a:pathLst>
            </a:custGeom>
            <a:noFill/>
            <a:ln w="25400" cap="flat" cmpd="sng">
              <a:solidFill>
                <a:schemeClr val="tx2"/>
              </a:solidFill>
              <a:prstDash val="solid"/>
              <a:round/>
              <a:headEnd type="none" w="med" len="med"/>
              <a:tailEnd type="triangl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209</a:t>
            </a:fld>
            <a:endParaRPr lang="en-US"/>
          </a:p>
        </p:txBody>
      </p:sp>
    </p:spTree>
    <p:extLst>
      <p:ext uri="{BB962C8B-B14F-4D97-AF65-F5344CB8AC3E}">
        <p14:creationId xmlns:p14="http://schemas.microsoft.com/office/powerpoint/2010/main" val="3933730995"/>
      </p:ext>
    </p:extLst>
  </p:cSld>
  <p:clrMapOvr>
    <a:masterClrMapping/>
  </p:clrMapOvr>
  <p:timing>
    <p:tnLst>
      <p:par>
        <p:cTn id="1" dur="indefinite" restart="never" nodeType="tmRoot"/>
      </p:par>
    </p:tn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Package Groups </a:t>
            </a:r>
            <a:endParaRPr lang="en-US" sz="4000" dirty="0" smtClean="0"/>
          </a:p>
        </p:txBody>
      </p:sp>
      <p:sp>
        <p:nvSpPr>
          <p:cNvPr id="78" name="Line 3"/>
          <p:cNvSpPr>
            <a:spLocks noChangeShapeType="1"/>
          </p:cNvSpPr>
          <p:nvPr/>
        </p:nvSpPr>
        <p:spPr bwMode="auto">
          <a:xfrm>
            <a:off x="3429000" y="3886200"/>
            <a:ext cx="0" cy="304800"/>
          </a:xfrm>
          <a:prstGeom prst="line">
            <a:avLst/>
          </a:prstGeom>
          <a:noFill/>
          <a:ln w="317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79" name="Line 4"/>
          <p:cNvSpPr>
            <a:spLocks noChangeShapeType="1"/>
          </p:cNvSpPr>
          <p:nvPr/>
        </p:nvSpPr>
        <p:spPr bwMode="auto">
          <a:xfrm>
            <a:off x="5410200" y="3886200"/>
            <a:ext cx="0" cy="304800"/>
          </a:xfrm>
          <a:prstGeom prst="line">
            <a:avLst/>
          </a:prstGeom>
          <a:noFill/>
          <a:ln w="317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nvGrpSpPr>
          <p:cNvPr id="80" name="Group 5"/>
          <p:cNvGrpSpPr>
            <a:grpSpLocks/>
          </p:cNvGrpSpPr>
          <p:nvPr/>
        </p:nvGrpSpPr>
        <p:grpSpPr bwMode="auto">
          <a:xfrm>
            <a:off x="3124200" y="1828800"/>
            <a:ext cx="2514600" cy="2057400"/>
            <a:chOff x="1680" y="1152"/>
            <a:chExt cx="1584" cy="1296"/>
          </a:xfrm>
        </p:grpSpPr>
        <p:sp>
          <p:nvSpPr>
            <p:cNvPr id="169" name="Rectangle 6"/>
            <p:cNvSpPr>
              <a:spLocks noChangeArrowheads="1"/>
            </p:cNvSpPr>
            <p:nvPr/>
          </p:nvSpPr>
          <p:spPr bwMode="auto">
            <a:xfrm>
              <a:off x="1680" y="1152"/>
              <a:ext cx="1584" cy="1296"/>
            </a:xfrm>
            <a:prstGeom prst="rect">
              <a:avLst/>
            </a:prstGeom>
            <a:solidFill>
              <a:srgbClr val="008000"/>
            </a:solidFill>
            <a:ln w="15875">
              <a:solidFill>
                <a:srgbClr val="00330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0" name="Rectangle 7"/>
            <p:cNvSpPr>
              <a:spLocks noChangeArrowheads="1"/>
            </p:cNvSpPr>
            <p:nvPr/>
          </p:nvSpPr>
          <p:spPr bwMode="auto">
            <a:xfrm>
              <a:off x="1728" y="1200"/>
              <a:ext cx="1488" cy="1200"/>
            </a:xfrm>
            <a:prstGeom prst="rect">
              <a:avLst/>
            </a:prstGeom>
            <a:noFill/>
            <a:ln w="15875">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1" name="Rectangle 8"/>
            <p:cNvSpPr>
              <a:spLocks noChangeArrowheads="1"/>
            </p:cNvSpPr>
            <p:nvPr/>
          </p:nvSpPr>
          <p:spPr bwMode="auto">
            <a:xfrm>
              <a:off x="1704" y="1176"/>
              <a:ext cx="1536" cy="1248"/>
            </a:xfrm>
            <a:prstGeom prst="rect">
              <a:avLst/>
            </a:prstGeom>
            <a:solidFill>
              <a:srgbClr val="008000"/>
            </a:solidFill>
            <a:ln w="38100" cmpd="dbl">
              <a:solidFill>
                <a:srgbClr val="00330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2" name="Line 9"/>
            <p:cNvSpPr>
              <a:spLocks noChangeShapeType="1"/>
            </p:cNvSpPr>
            <p:nvPr/>
          </p:nvSpPr>
          <p:spPr bwMode="auto">
            <a:xfrm>
              <a:off x="2016" y="1728"/>
              <a:ext cx="0" cy="144"/>
            </a:xfrm>
            <a:prstGeom prst="line">
              <a:avLst/>
            </a:prstGeom>
            <a:noFill/>
            <a:ln w="15875">
              <a:solidFill>
                <a:schemeClr val="tx1"/>
              </a:solidFill>
              <a:round/>
              <a:headEnd type="none" w="sm" len="sm"/>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3" name="Line 10"/>
            <p:cNvSpPr>
              <a:spLocks noChangeShapeType="1"/>
            </p:cNvSpPr>
            <p:nvPr/>
          </p:nvSpPr>
          <p:spPr bwMode="auto">
            <a:xfrm flipH="1">
              <a:off x="2160" y="1728"/>
              <a:ext cx="288" cy="144"/>
            </a:xfrm>
            <a:prstGeom prst="line">
              <a:avLst/>
            </a:prstGeom>
            <a:noFill/>
            <a:ln w="15875">
              <a:solidFill>
                <a:schemeClr val="tx1"/>
              </a:solidFill>
              <a:round/>
              <a:headEnd type="none" w="sm" len="sm"/>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74" name="Rectangle 11"/>
            <p:cNvSpPr>
              <a:spLocks noChangeArrowheads="1"/>
            </p:cNvSpPr>
            <p:nvPr/>
          </p:nvSpPr>
          <p:spPr bwMode="auto">
            <a:xfrm>
              <a:off x="1824" y="1296"/>
              <a:ext cx="432" cy="432"/>
            </a:xfrm>
            <a:prstGeom prst="rect">
              <a:avLst/>
            </a:prstGeom>
            <a:solidFill>
              <a:srgbClr val="3366FF"/>
            </a:solidFill>
            <a:ln w="15875">
              <a:solidFill>
                <a:srgbClr val="00008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5" name="Rectangle 12"/>
            <p:cNvSpPr>
              <a:spLocks noChangeArrowheads="1"/>
            </p:cNvSpPr>
            <p:nvPr/>
          </p:nvSpPr>
          <p:spPr bwMode="auto">
            <a:xfrm>
              <a:off x="1848" y="1320"/>
              <a:ext cx="384" cy="384"/>
            </a:xfrm>
            <a:prstGeom prst="rect">
              <a:avLst/>
            </a:prstGeom>
            <a:solidFill>
              <a:srgbClr val="3366FF"/>
            </a:solidFill>
            <a:ln w="15875">
              <a:solidFill>
                <a:srgbClr val="00008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176" name="Group 13"/>
            <p:cNvGrpSpPr>
              <a:grpSpLocks/>
            </p:cNvGrpSpPr>
            <p:nvPr/>
          </p:nvGrpSpPr>
          <p:grpSpPr bwMode="auto">
            <a:xfrm>
              <a:off x="1920" y="1392"/>
              <a:ext cx="240" cy="240"/>
              <a:chOff x="2304" y="1392"/>
              <a:chExt cx="240" cy="240"/>
            </a:xfrm>
          </p:grpSpPr>
          <p:sp>
            <p:nvSpPr>
              <p:cNvPr id="194" name="Rectangle 14"/>
              <p:cNvSpPr>
                <a:spLocks noChangeArrowheads="1"/>
              </p:cNvSpPr>
              <p:nvPr/>
            </p:nvSpPr>
            <p:spPr bwMode="auto">
              <a:xfrm>
                <a:off x="2304" y="1488"/>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5" name="Rectangle 15"/>
              <p:cNvSpPr>
                <a:spLocks noChangeArrowheads="1"/>
              </p:cNvSpPr>
              <p:nvPr/>
            </p:nvSpPr>
            <p:spPr bwMode="auto">
              <a:xfrm>
                <a:off x="2304" y="1584"/>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6" name="Rectangle 16"/>
              <p:cNvSpPr>
                <a:spLocks noChangeArrowheads="1"/>
              </p:cNvSpPr>
              <p:nvPr/>
            </p:nvSpPr>
            <p:spPr bwMode="auto">
              <a:xfrm>
                <a:off x="2400" y="1392"/>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7" name="Rectangle 17"/>
              <p:cNvSpPr>
                <a:spLocks noChangeArrowheads="1"/>
              </p:cNvSpPr>
              <p:nvPr/>
            </p:nvSpPr>
            <p:spPr bwMode="auto">
              <a:xfrm>
                <a:off x="2400" y="1488"/>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8" name="Rectangle 18"/>
              <p:cNvSpPr>
                <a:spLocks noChangeArrowheads="1"/>
              </p:cNvSpPr>
              <p:nvPr/>
            </p:nvSpPr>
            <p:spPr bwMode="auto">
              <a:xfrm>
                <a:off x="2400" y="1584"/>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9" name="Rectangle 19"/>
              <p:cNvSpPr>
                <a:spLocks noChangeArrowheads="1"/>
              </p:cNvSpPr>
              <p:nvPr/>
            </p:nvSpPr>
            <p:spPr bwMode="auto">
              <a:xfrm>
                <a:off x="2496" y="1584"/>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77" name="Rectangle 20"/>
            <p:cNvSpPr>
              <a:spLocks noChangeArrowheads="1"/>
            </p:cNvSpPr>
            <p:nvPr/>
          </p:nvSpPr>
          <p:spPr bwMode="auto">
            <a:xfrm>
              <a:off x="2352" y="1296"/>
              <a:ext cx="432" cy="432"/>
            </a:xfrm>
            <a:prstGeom prst="rect">
              <a:avLst/>
            </a:prstGeom>
            <a:solidFill>
              <a:srgbClr val="3366FF"/>
            </a:solidFill>
            <a:ln w="15875">
              <a:solidFill>
                <a:srgbClr val="00008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8" name="Rectangle 21"/>
            <p:cNvSpPr>
              <a:spLocks noChangeArrowheads="1"/>
            </p:cNvSpPr>
            <p:nvPr/>
          </p:nvSpPr>
          <p:spPr bwMode="auto">
            <a:xfrm>
              <a:off x="2376" y="1320"/>
              <a:ext cx="384" cy="384"/>
            </a:xfrm>
            <a:prstGeom prst="rect">
              <a:avLst/>
            </a:prstGeom>
            <a:solidFill>
              <a:srgbClr val="3366FF"/>
            </a:solidFill>
            <a:ln w="15875">
              <a:solidFill>
                <a:srgbClr val="00008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179" name="Group 22"/>
            <p:cNvGrpSpPr>
              <a:grpSpLocks/>
            </p:cNvGrpSpPr>
            <p:nvPr/>
          </p:nvGrpSpPr>
          <p:grpSpPr bwMode="auto">
            <a:xfrm>
              <a:off x="2448" y="1392"/>
              <a:ext cx="240" cy="240"/>
              <a:chOff x="2832" y="1392"/>
              <a:chExt cx="240" cy="240"/>
            </a:xfrm>
          </p:grpSpPr>
          <p:sp>
            <p:nvSpPr>
              <p:cNvPr id="188" name="Rectangle 23"/>
              <p:cNvSpPr>
                <a:spLocks noChangeArrowheads="1"/>
              </p:cNvSpPr>
              <p:nvPr/>
            </p:nvSpPr>
            <p:spPr bwMode="auto">
              <a:xfrm>
                <a:off x="2832" y="1584"/>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9" name="Rectangle 24"/>
              <p:cNvSpPr>
                <a:spLocks noChangeArrowheads="1"/>
              </p:cNvSpPr>
              <p:nvPr/>
            </p:nvSpPr>
            <p:spPr bwMode="auto">
              <a:xfrm>
                <a:off x="2928" y="1488"/>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0" name="Rectangle 25"/>
              <p:cNvSpPr>
                <a:spLocks noChangeArrowheads="1"/>
              </p:cNvSpPr>
              <p:nvPr/>
            </p:nvSpPr>
            <p:spPr bwMode="auto">
              <a:xfrm>
                <a:off x="2928" y="1584"/>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1" name="Rectangle 26"/>
              <p:cNvSpPr>
                <a:spLocks noChangeArrowheads="1"/>
              </p:cNvSpPr>
              <p:nvPr/>
            </p:nvSpPr>
            <p:spPr bwMode="auto">
              <a:xfrm>
                <a:off x="3024" y="1392"/>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2" name="Rectangle 27"/>
              <p:cNvSpPr>
                <a:spLocks noChangeArrowheads="1"/>
              </p:cNvSpPr>
              <p:nvPr/>
            </p:nvSpPr>
            <p:spPr bwMode="auto">
              <a:xfrm>
                <a:off x="3024" y="1488"/>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3" name="Rectangle 28"/>
              <p:cNvSpPr>
                <a:spLocks noChangeArrowheads="1"/>
              </p:cNvSpPr>
              <p:nvPr/>
            </p:nvSpPr>
            <p:spPr bwMode="auto">
              <a:xfrm>
                <a:off x="3024" y="1584"/>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80" name="Rectangle 29"/>
            <p:cNvSpPr>
              <a:spLocks noChangeArrowheads="1"/>
            </p:cNvSpPr>
            <p:nvPr/>
          </p:nvSpPr>
          <p:spPr bwMode="auto">
            <a:xfrm>
              <a:off x="1824" y="1872"/>
              <a:ext cx="432" cy="432"/>
            </a:xfrm>
            <a:prstGeom prst="rect">
              <a:avLst/>
            </a:prstGeom>
            <a:solidFill>
              <a:srgbClr val="3366FF"/>
            </a:solidFill>
            <a:ln w="15875">
              <a:solidFill>
                <a:srgbClr val="00008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1" name="Rectangle 30"/>
            <p:cNvSpPr>
              <a:spLocks noChangeArrowheads="1"/>
            </p:cNvSpPr>
            <p:nvPr/>
          </p:nvSpPr>
          <p:spPr bwMode="auto">
            <a:xfrm>
              <a:off x="1848" y="1896"/>
              <a:ext cx="384" cy="384"/>
            </a:xfrm>
            <a:prstGeom prst="rect">
              <a:avLst/>
            </a:prstGeom>
            <a:solidFill>
              <a:srgbClr val="3366FF"/>
            </a:solidFill>
            <a:ln w="15875">
              <a:solidFill>
                <a:srgbClr val="00008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182" name="Group 31"/>
            <p:cNvGrpSpPr>
              <a:grpSpLocks/>
            </p:cNvGrpSpPr>
            <p:nvPr/>
          </p:nvGrpSpPr>
          <p:grpSpPr bwMode="auto">
            <a:xfrm>
              <a:off x="1920" y="2064"/>
              <a:ext cx="240" cy="144"/>
              <a:chOff x="2304" y="2064"/>
              <a:chExt cx="240" cy="144"/>
            </a:xfrm>
          </p:grpSpPr>
          <p:sp>
            <p:nvSpPr>
              <p:cNvPr id="183" name="Rectangle 32"/>
              <p:cNvSpPr>
                <a:spLocks noChangeArrowheads="1"/>
              </p:cNvSpPr>
              <p:nvPr/>
            </p:nvSpPr>
            <p:spPr bwMode="auto">
              <a:xfrm>
                <a:off x="2304" y="2064"/>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4" name="Rectangle 33"/>
              <p:cNvSpPr>
                <a:spLocks noChangeArrowheads="1"/>
              </p:cNvSpPr>
              <p:nvPr/>
            </p:nvSpPr>
            <p:spPr bwMode="auto">
              <a:xfrm>
                <a:off x="2304" y="2160"/>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5" name="Rectangle 34"/>
              <p:cNvSpPr>
                <a:spLocks noChangeArrowheads="1"/>
              </p:cNvSpPr>
              <p:nvPr/>
            </p:nvSpPr>
            <p:spPr bwMode="auto">
              <a:xfrm>
                <a:off x="2400" y="2064"/>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6" name="Rectangle 35"/>
              <p:cNvSpPr>
                <a:spLocks noChangeArrowheads="1"/>
              </p:cNvSpPr>
              <p:nvPr/>
            </p:nvSpPr>
            <p:spPr bwMode="auto">
              <a:xfrm>
                <a:off x="2400" y="2160"/>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7" name="Rectangle 36"/>
              <p:cNvSpPr>
                <a:spLocks noChangeArrowheads="1"/>
              </p:cNvSpPr>
              <p:nvPr/>
            </p:nvSpPr>
            <p:spPr bwMode="auto">
              <a:xfrm>
                <a:off x="2496" y="2160"/>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81" name="Group 37"/>
          <p:cNvGrpSpPr>
            <a:grpSpLocks/>
          </p:cNvGrpSpPr>
          <p:nvPr/>
        </p:nvGrpSpPr>
        <p:grpSpPr bwMode="auto">
          <a:xfrm>
            <a:off x="1219200" y="4191000"/>
            <a:ext cx="2514600" cy="2057400"/>
            <a:chOff x="480" y="2640"/>
            <a:chExt cx="1584" cy="1296"/>
          </a:xfrm>
        </p:grpSpPr>
        <p:sp>
          <p:nvSpPr>
            <p:cNvPr id="139" name="Rectangle 38"/>
            <p:cNvSpPr>
              <a:spLocks noChangeArrowheads="1"/>
            </p:cNvSpPr>
            <p:nvPr/>
          </p:nvSpPr>
          <p:spPr bwMode="auto">
            <a:xfrm>
              <a:off x="480" y="2640"/>
              <a:ext cx="1584" cy="1296"/>
            </a:xfrm>
            <a:prstGeom prst="rect">
              <a:avLst/>
            </a:prstGeom>
            <a:solidFill>
              <a:srgbClr val="008000"/>
            </a:solidFill>
            <a:ln w="15875">
              <a:solidFill>
                <a:srgbClr val="00330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0" name="Rectangle 39"/>
            <p:cNvSpPr>
              <a:spLocks noChangeArrowheads="1"/>
            </p:cNvSpPr>
            <p:nvPr/>
          </p:nvSpPr>
          <p:spPr bwMode="auto">
            <a:xfrm>
              <a:off x="528" y="2688"/>
              <a:ext cx="1488" cy="1200"/>
            </a:xfrm>
            <a:prstGeom prst="rect">
              <a:avLst/>
            </a:prstGeom>
            <a:noFill/>
            <a:ln w="15875">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1" name="Rectangle 40"/>
            <p:cNvSpPr>
              <a:spLocks noChangeArrowheads="1"/>
            </p:cNvSpPr>
            <p:nvPr/>
          </p:nvSpPr>
          <p:spPr bwMode="auto">
            <a:xfrm>
              <a:off x="504" y="2664"/>
              <a:ext cx="1536" cy="1248"/>
            </a:xfrm>
            <a:prstGeom prst="rect">
              <a:avLst/>
            </a:prstGeom>
            <a:solidFill>
              <a:srgbClr val="008000"/>
            </a:solidFill>
            <a:ln w="38100" cmpd="dbl">
              <a:solidFill>
                <a:srgbClr val="00330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2" name="Line 41"/>
            <p:cNvSpPr>
              <a:spLocks noChangeShapeType="1"/>
            </p:cNvSpPr>
            <p:nvPr/>
          </p:nvSpPr>
          <p:spPr bwMode="auto">
            <a:xfrm>
              <a:off x="816" y="3216"/>
              <a:ext cx="0" cy="144"/>
            </a:xfrm>
            <a:prstGeom prst="line">
              <a:avLst/>
            </a:prstGeom>
            <a:noFill/>
            <a:ln w="15875">
              <a:solidFill>
                <a:schemeClr val="tx1"/>
              </a:solidFill>
              <a:round/>
              <a:headEnd type="none" w="sm" len="sm"/>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3" name="Line 42"/>
            <p:cNvSpPr>
              <a:spLocks noChangeShapeType="1"/>
            </p:cNvSpPr>
            <p:nvPr/>
          </p:nvSpPr>
          <p:spPr bwMode="auto">
            <a:xfrm>
              <a:off x="960" y="3216"/>
              <a:ext cx="288" cy="144"/>
            </a:xfrm>
            <a:prstGeom prst="line">
              <a:avLst/>
            </a:prstGeom>
            <a:noFill/>
            <a:ln w="15875">
              <a:solidFill>
                <a:schemeClr val="tx1"/>
              </a:solidFill>
              <a:round/>
              <a:headEnd type="none" w="sm" len="sm"/>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4" name="Rectangle 43"/>
            <p:cNvSpPr>
              <a:spLocks noChangeArrowheads="1"/>
            </p:cNvSpPr>
            <p:nvPr/>
          </p:nvSpPr>
          <p:spPr bwMode="auto">
            <a:xfrm>
              <a:off x="624" y="2784"/>
              <a:ext cx="432" cy="432"/>
            </a:xfrm>
            <a:prstGeom prst="rect">
              <a:avLst/>
            </a:prstGeom>
            <a:solidFill>
              <a:srgbClr val="3366FF"/>
            </a:solidFill>
            <a:ln w="15875">
              <a:solidFill>
                <a:srgbClr val="00008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5" name="Rectangle 44"/>
            <p:cNvSpPr>
              <a:spLocks noChangeArrowheads="1"/>
            </p:cNvSpPr>
            <p:nvPr/>
          </p:nvSpPr>
          <p:spPr bwMode="auto">
            <a:xfrm>
              <a:off x="648" y="2808"/>
              <a:ext cx="384" cy="384"/>
            </a:xfrm>
            <a:prstGeom prst="rect">
              <a:avLst/>
            </a:prstGeom>
            <a:solidFill>
              <a:srgbClr val="3366FF"/>
            </a:solidFill>
            <a:ln w="15875">
              <a:solidFill>
                <a:srgbClr val="00008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146" name="Group 45"/>
            <p:cNvGrpSpPr>
              <a:grpSpLocks/>
            </p:cNvGrpSpPr>
            <p:nvPr/>
          </p:nvGrpSpPr>
          <p:grpSpPr bwMode="auto">
            <a:xfrm>
              <a:off x="720" y="2880"/>
              <a:ext cx="240" cy="240"/>
              <a:chOff x="1104" y="2880"/>
              <a:chExt cx="240" cy="240"/>
            </a:xfrm>
          </p:grpSpPr>
          <p:sp>
            <p:nvSpPr>
              <p:cNvPr id="164" name="Rectangle 46"/>
              <p:cNvSpPr>
                <a:spLocks noChangeArrowheads="1"/>
              </p:cNvSpPr>
              <p:nvPr/>
            </p:nvSpPr>
            <p:spPr bwMode="auto">
              <a:xfrm>
                <a:off x="1104" y="2976"/>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5" name="Rectangle 47"/>
              <p:cNvSpPr>
                <a:spLocks noChangeArrowheads="1"/>
              </p:cNvSpPr>
              <p:nvPr/>
            </p:nvSpPr>
            <p:spPr bwMode="auto">
              <a:xfrm>
                <a:off x="1104" y="3072"/>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6" name="Rectangle 48"/>
              <p:cNvSpPr>
                <a:spLocks noChangeArrowheads="1"/>
              </p:cNvSpPr>
              <p:nvPr/>
            </p:nvSpPr>
            <p:spPr bwMode="auto">
              <a:xfrm>
                <a:off x="1200" y="3072"/>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7" name="Rectangle 49"/>
              <p:cNvSpPr>
                <a:spLocks noChangeArrowheads="1"/>
              </p:cNvSpPr>
              <p:nvPr/>
            </p:nvSpPr>
            <p:spPr bwMode="auto">
              <a:xfrm>
                <a:off x="1104" y="2880"/>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8" name="Rectangle 50"/>
              <p:cNvSpPr>
                <a:spLocks noChangeArrowheads="1"/>
              </p:cNvSpPr>
              <p:nvPr/>
            </p:nvSpPr>
            <p:spPr bwMode="auto">
              <a:xfrm>
                <a:off x="1296" y="3072"/>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47" name="Rectangle 51"/>
            <p:cNvSpPr>
              <a:spLocks noChangeArrowheads="1"/>
            </p:cNvSpPr>
            <p:nvPr/>
          </p:nvSpPr>
          <p:spPr bwMode="auto">
            <a:xfrm>
              <a:off x="1152" y="3360"/>
              <a:ext cx="432" cy="432"/>
            </a:xfrm>
            <a:prstGeom prst="rect">
              <a:avLst/>
            </a:prstGeom>
            <a:solidFill>
              <a:srgbClr val="3366FF"/>
            </a:solidFill>
            <a:ln w="15875">
              <a:solidFill>
                <a:srgbClr val="00008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8" name="Rectangle 52"/>
            <p:cNvSpPr>
              <a:spLocks noChangeArrowheads="1"/>
            </p:cNvSpPr>
            <p:nvPr/>
          </p:nvSpPr>
          <p:spPr bwMode="auto">
            <a:xfrm>
              <a:off x="1176" y="3384"/>
              <a:ext cx="384" cy="384"/>
            </a:xfrm>
            <a:prstGeom prst="rect">
              <a:avLst/>
            </a:prstGeom>
            <a:solidFill>
              <a:srgbClr val="3366FF"/>
            </a:solidFill>
            <a:ln w="15875">
              <a:solidFill>
                <a:srgbClr val="00008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149" name="Group 53"/>
            <p:cNvGrpSpPr>
              <a:grpSpLocks/>
            </p:cNvGrpSpPr>
            <p:nvPr/>
          </p:nvGrpSpPr>
          <p:grpSpPr bwMode="auto">
            <a:xfrm>
              <a:off x="1248" y="3456"/>
              <a:ext cx="240" cy="240"/>
              <a:chOff x="1632" y="3456"/>
              <a:chExt cx="240" cy="240"/>
            </a:xfrm>
          </p:grpSpPr>
          <p:sp>
            <p:nvSpPr>
              <p:cNvPr id="158" name="Rectangle 54"/>
              <p:cNvSpPr>
                <a:spLocks noChangeArrowheads="1"/>
              </p:cNvSpPr>
              <p:nvPr/>
            </p:nvSpPr>
            <p:spPr bwMode="auto">
              <a:xfrm>
                <a:off x="1632" y="3648"/>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9" name="Rectangle 55"/>
              <p:cNvSpPr>
                <a:spLocks noChangeArrowheads="1"/>
              </p:cNvSpPr>
              <p:nvPr/>
            </p:nvSpPr>
            <p:spPr bwMode="auto">
              <a:xfrm>
                <a:off x="1728" y="3456"/>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0" name="Rectangle 56"/>
              <p:cNvSpPr>
                <a:spLocks noChangeArrowheads="1"/>
              </p:cNvSpPr>
              <p:nvPr/>
            </p:nvSpPr>
            <p:spPr bwMode="auto">
              <a:xfrm>
                <a:off x="1728" y="3648"/>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1" name="Rectangle 57"/>
              <p:cNvSpPr>
                <a:spLocks noChangeArrowheads="1"/>
              </p:cNvSpPr>
              <p:nvPr/>
            </p:nvSpPr>
            <p:spPr bwMode="auto">
              <a:xfrm>
                <a:off x="1824" y="3456"/>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2" name="Rectangle 58"/>
              <p:cNvSpPr>
                <a:spLocks noChangeArrowheads="1"/>
              </p:cNvSpPr>
              <p:nvPr/>
            </p:nvSpPr>
            <p:spPr bwMode="auto">
              <a:xfrm>
                <a:off x="1824" y="3552"/>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3" name="Rectangle 59"/>
              <p:cNvSpPr>
                <a:spLocks noChangeArrowheads="1"/>
              </p:cNvSpPr>
              <p:nvPr/>
            </p:nvSpPr>
            <p:spPr bwMode="auto">
              <a:xfrm>
                <a:off x="1824" y="3648"/>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50" name="Rectangle 60"/>
            <p:cNvSpPr>
              <a:spLocks noChangeArrowheads="1"/>
            </p:cNvSpPr>
            <p:nvPr/>
          </p:nvSpPr>
          <p:spPr bwMode="auto">
            <a:xfrm>
              <a:off x="624" y="3360"/>
              <a:ext cx="432" cy="432"/>
            </a:xfrm>
            <a:prstGeom prst="rect">
              <a:avLst/>
            </a:prstGeom>
            <a:solidFill>
              <a:srgbClr val="3366FF"/>
            </a:solidFill>
            <a:ln w="15875">
              <a:solidFill>
                <a:srgbClr val="00008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1" name="Rectangle 61"/>
            <p:cNvSpPr>
              <a:spLocks noChangeArrowheads="1"/>
            </p:cNvSpPr>
            <p:nvPr/>
          </p:nvSpPr>
          <p:spPr bwMode="auto">
            <a:xfrm>
              <a:off x="648" y="3384"/>
              <a:ext cx="384" cy="384"/>
            </a:xfrm>
            <a:prstGeom prst="rect">
              <a:avLst/>
            </a:prstGeom>
            <a:solidFill>
              <a:srgbClr val="3366FF"/>
            </a:solidFill>
            <a:ln w="15875">
              <a:solidFill>
                <a:srgbClr val="00008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152" name="Group 62"/>
            <p:cNvGrpSpPr>
              <a:grpSpLocks/>
            </p:cNvGrpSpPr>
            <p:nvPr/>
          </p:nvGrpSpPr>
          <p:grpSpPr bwMode="auto">
            <a:xfrm>
              <a:off x="720" y="3456"/>
              <a:ext cx="144" cy="240"/>
              <a:chOff x="1104" y="3456"/>
              <a:chExt cx="144" cy="240"/>
            </a:xfrm>
          </p:grpSpPr>
          <p:sp>
            <p:nvSpPr>
              <p:cNvPr id="153" name="Rectangle 63"/>
              <p:cNvSpPr>
                <a:spLocks noChangeArrowheads="1"/>
              </p:cNvSpPr>
              <p:nvPr/>
            </p:nvSpPr>
            <p:spPr bwMode="auto">
              <a:xfrm>
                <a:off x="1104" y="3552"/>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4" name="Rectangle 64"/>
              <p:cNvSpPr>
                <a:spLocks noChangeArrowheads="1"/>
              </p:cNvSpPr>
              <p:nvPr/>
            </p:nvSpPr>
            <p:spPr bwMode="auto">
              <a:xfrm>
                <a:off x="1104" y="3648"/>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5" name="Rectangle 65"/>
              <p:cNvSpPr>
                <a:spLocks noChangeArrowheads="1"/>
              </p:cNvSpPr>
              <p:nvPr/>
            </p:nvSpPr>
            <p:spPr bwMode="auto">
              <a:xfrm>
                <a:off x="1200" y="3552"/>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6" name="Rectangle 66"/>
              <p:cNvSpPr>
                <a:spLocks noChangeArrowheads="1"/>
              </p:cNvSpPr>
              <p:nvPr/>
            </p:nvSpPr>
            <p:spPr bwMode="auto">
              <a:xfrm>
                <a:off x="1200" y="3648"/>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7" name="Rectangle 67"/>
              <p:cNvSpPr>
                <a:spLocks noChangeArrowheads="1"/>
              </p:cNvSpPr>
              <p:nvPr/>
            </p:nvSpPr>
            <p:spPr bwMode="auto">
              <a:xfrm>
                <a:off x="1104" y="3456"/>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82" name="Group 68"/>
          <p:cNvGrpSpPr>
            <a:grpSpLocks/>
          </p:cNvGrpSpPr>
          <p:nvPr/>
        </p:nvGrpSpPr>
        <p:grpSpPr bwMode="auto">
          <a:xfrm>
            <a:off x="5105400" y="4191000"/>
            <a:ext cx="2514600" cy="2057400"/>
            <a:chOff x="2928" y="2640"/>
            <a:chExt cx="1584" cy="1296"/>
          </a:xfrm>
        </p:grpSpPr>
        <p:sp>
          <p:nvSpPr>
            <p:cNvPr id="102" name="Rectangle 69"/>
            <p:cNvSpPr>
              <a:spLocks noChangeArrowheads="1"/>
            </p:cNvSpPr>
            <p:nvPr/>
          </p:nvSpPr>
          <p:spPr bwMode="auto">
            <a:xfrm>
              <a:off x="2928" y="2640"/>
              <a:ext cx="1584" cy="1296"/>
            </a:xfrm>
            <a:prstGeom prst="rect">
              <a:avLst/>
            </a:prstGeom>
            <a:solidFill>
              <a:srgbClr val="008000"/>
            </a:solidFill>
            <a:ln w="15875">
              <a:solidFill>
                <a:srgbClr val="00330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3" name="Rectangle 70"/>
            <p:cNvSpPr>
              <a:spLocks noChangeArrowheads="1"/>
            </p:cNvSpPr>
            <p:nvPr/>
          </p:nvSpPr>
          <p:spPr bwMode="auto">
            <a:xfrm>
              <a:off x="2976" y="2688"/>
              <a:ext cx="1488" cy="1200"/>
            </a:xfrm>
            <a:prstGeom prst="rect">
              <a:avLst/>
            </a:prstGeom>
            <a:noFill/>
            <a:ln w="15875">
              <a:solidFill>
                <a:schemeClr val="tx1"/>
              </a:solid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4" name="Rectangle 71"/>
            <p:cNvSpPr>
              <a:spLocks noChangeArrowheads="1"/>
            </p:cNvSpPr>
            <p:nvPr/>
          </p:nvSpPr>
          <p:spPr bwMode="auto">
            <a:xfrm>
              <a:off x="2952" y="2664"/>
              <a:ext cx="1536" cy="1248"/>
            </a:xfrm>
            <a:prstGeom prst="rect">
              <a:avLst/>
            </a:prstGeom>
            <a:solidFill>
              <a:srgbClr val="008000"/>
            </a:solidFill>
            <a:ln w="38100" cmpd="dbl">
              <a:solidFill>
                <a:srgbClr val="00330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 name="Rectangle 72"/>
            <p:cNvSpPr>
              <a:spLocks noChangeArrowheads="1"/>
            </p:cNvSpPr>
            <p:nvPr/>
          </p:nvSpPr>
          <p:spPr bwMode="auto">
            <a:xfrm>
              <a:off x="3504" y="2784"/>
              <a:ext cx="432" cy="432"/>
            </a:xfrm>
            <a:prstGeom prst="rect">
              <a:avLst/>
            </a:prstGeom>
            <a:solidFill>
              <a:srgbClr val="3366FF"/>
            </a:solidFill>
            <a:ln w="15875">
              <a:solidFill>
                <a:srgbClr val="00008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6" name="Rectangle 73"/>
            <p:cNvSpPr>
              <a:spLocks noChangeArrowheads="1"/>
            </p:cNvSpPr>
            <p:nvPr/>
          </p:nvSpPr>
          <p:spPr bwMode="auto">
            <a:xfrm>
              <a:off x="3528" y="2808"/>
              <a:ext cx="384" cy="384"/>
            </a:xfrm>
            <a:prstGeom prst="rect">
              <a:avLst/>
            </a:prstGeom>
            <a:solidFill>
              <a:srgbClr val="3366FF"/>
            </a:solidFill>
            <a:ln w="15875">
              <a:solidFill>
                <a:srgbClr val="00008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107" name="Group 74"/>
            <p:cNvGrpSpPr>
              <a:grpSpLocks/>
            </p:cNvGrpSpPr>
            <p:nvPr/>
          </p:nvGrpSpPr>
          <p:grpSpPr bwMode="auto">
            <a:xfrm>
              <a:off x="3696" y="2880"/>
              <a:ext cx="144" cy="240"/>
              <a:chOff x="4080" y="2880"/>
              <a:chExt cx="144" cy="240"/>
            </a:xfrm>
          </p:grpSpPr>
          <p:sp>
            <p:nvSpPr>
              <p:cNvPr id="135" name="Rectangle 75"/>
              <p:cNvSpPr>
                <a:spLocks noChangeArrowheads="1"/>
              </p:cNvSpPr>
              <p:nvPr/>
            </p:nvSpPr>
            <p:spPr bwMode="auto">
              <a:xfrm>
                <a:off x="4080" y="2880"/>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6" name="Rectangle 76"/>
              <p:cNvSpPr>
                <a:spLocks noChangeArrowheads="1"/>
              </p:cNvSpPr>
              <p:nvPr/>
            </p:nvSpPr>
            <p:spPr bwMode="auto">
              <a:xfrm>
                <a:off x="4080" y="2976"/>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7" name="Rectangle 77"/>
              <p:cNvSpPr>
                <a:spLocks noChangeArrowheads="1"/>
              </p:cNvSpPr>
              <p:nvPr/>
            </p:nvSpPr>
            <p:spPr bwMode="auto">
              <a:xfrm>
                <a:off x="4080" y="3072"/>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8" name="Rectangle 78"/>
              <p:cNvSpPr>
                <a:spLocks noChangeArrowheads="1"/>
              </p:cNvSpPr>
              <p:nvPr/>
            </p:nvSpPr>
            <p:spPr bwMode="auto">
              <a:xfrm>
                <a:off x="4176" y="3072"/>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08" name="Rectangle 79"/>
            <p:cNvSpPr>
              <a:spLocks noChangeArrowheads="1"/>
            </p:cNvSpPr>
            <p:nvPr/>
          </p:nvSpPr>
          <p:spPr bwMode="auto">
            <a:xfrm>
              <a:off x="3504" y="3360"/>
              <a:ext cx="432" cy="432"/>
            </a:xfrm>
            <a:prstGeom prst="rect">
              <a:avLst/>
            </a:prstGeom>
            <a:solidFill>
              <a:srgbClr val="3366FF"/>
            </a:solidFill>
            <a:ln w="15875">
              <a:solidFill>
                <a:srgbClr val="00008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9" name="Rectangle 80"/>
            <p:cNvSpPr>
              <a:spLocks noChangeArrowheads="1"/>
            </p:cNvSpPr>
            <p:nvPr/>
          </p:nvSpPr>
          <p:spPr bwMode="auto">
            <a:xfrm>
              <a:off x="3528" y="3384"/>
              <a:ext cx="384" cy="384"/>
            </a:xfrm>
            <a:prstGeom prst="rect">
              <a:avLst/>
            </a:prstGeom>
            <a:solidFill>
              <a:srgbClr val="3366FF"/>
            </a:solidFill>
            <a:ln w="15875">
              <a:solidFill>
                <a:srgbClr val="00008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110" name="Group 81"/>
            <p:cNvGrpSpPr>
              <a:grpSpLocks/>
            </p:cNvGrpSpPr>
            <p:nvPr/>
          </p:nvGrpSpPr>
          <p:grpSpPr bwMode="auto">
            <a:xfrm>
              <a:off x="3600" y="3456"/>
              <a:ext cx="240" cy="240"/>
              <a:chOff x="3984" y="3456"/>
              <a:chExt cx="240" cy="240"/>
            </a:xfrm>
          </p:grpSpPr>
          <p:sp>
            <p:nvSpPr>
              <p:cNvPr id="130" name="Rectangle 82"/>
              <p:cNvSpPr>
                <a:spLocks noChangeArrowheads="1"/>
              </p:cNvSpPr>
              <p:nvPr/>
            </p:nvSpPr>
            <p:spPr bwMode="auto">
              <a:xfrm>
                <a:off x="3984" y="3648"/>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1" name="Rectangle 83"/>
              <p:cNvSpPr>
                <a:spLocks noChangeArrowheads="1"/>
              </p:cNvSpPr>
              <p:nvPr/>
            </p:nvSpPr>
            <p:spPr bwMode="auto">
              <a:xfrm>
                <a:off x="4080" y="3456"/>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2" name="Rectangle 84"/>
              <p:cNvSpPr>
                <a:spLocks noChangeArrowheads="1"/>
              </p:cNvSpPr>
              <p:nvPr/>
            </p:nvSpPr>
            <p:spPr bwMode="auto">
              <a:xfrm>
                <a:off x="4080" y="3552"/>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3" name="Rectangle 85"/>
              <p:cNvSpPr>
                <a:spLocks noChangeArrowheads="1"/>
              </p:cNvSpPr>
              <p:nvPr/>
            </p:nvSpPr>
            <p:spPr bwMode="auto">
              <a:xfrm>
                <a:off x="4080" y="3648"/>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4" name="Rectangle 86"/>
              <p:cNvSpPr>
                <a:spLocks noChangeArrowheads="1"/>
              </p:cNvSpPr>
              <p:nvPr/>
            </p:nvSpPr>
            <p:spPr bwMode="auto">
              <a:xfrm>
                <a:off x="4176" y="3648"/>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11" name="Rectangle 87"/>
            <p:cNvSpPr>
              <a:spLocks noChangeArrowheads="1"/>
            </p:cNvSpPr>
            <p:nvPr/>
          </p:nvSpPr>
          <p:spPr bwMode="auto">
            <a:xfrm>
              <a:off x="3024" y="3360"/>
              <a:ext cx="432" cy="432"/>
            </a:xfrm>
            <a:prstGeom prst="rect">
              <a:avLst/>
            </a:prstGeom>
            <a:solidFill>
              <a:srgbClr val="3366FF"/>
            </a:solidFill>
            <a:ln w="15875">
              <a:solidFill>
                <a:srgbClr val="00008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2" name="Rectangle 88"/>
            <p:cNvSpPr>
              <a:spLocks noChangeArrowheads="1"/>
            </p:cNvSpPr>
            <p:nvPr/>
          </p:nvSpPr>
          <p:spPr bwMode="auto">
            <a:xfrm>
              <a:off x="3048" y="3384"/>
              <a:ext cx="384" cy="384"/>
            </a:xfrm>
            <a:prstGeom prst="rect">
              <a:avLst/>
            </a:prstGeom>
            <a:solidFill>
              <a:srgbClr val="3366FF"/>
            </a:solidFill>
            <a:ln w="15875">
              <a:solidFill>
                <a:srgbClr val="00008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113" name="Group 89"/>
            <p:cNvGrpSpPr>
              <a:grpSpLocks/>
            </p:cNvGrpSpPr>
            <p:nvPr/>
          </p:nvGrpSpPr>
          <p:grpSpPr bwMode="auto">
            <a:xfrm>
              <a:off x="3120" y="3456"/>
              <a:ext cx="240" cy="240"/>
              <a:chOff x="3504" y="3456"/>
              <a:chExt cx="240" cy="240"/>
            </a:xfrm>
          </p:grpSpPr>
          <p:sp>
            <p:nvSpPr>
              <p:cNvPr id="124" name="Rectangle 90"/>
              <p:cNvSpPr>
                <a:spLocks noChangeArrowheads="1"/>
              </p:cNvSpPr>
              <p:nvPr/>
            </p:nvSpPr>
            <p:spPr bwMode="auto">
              <a:xfrm>
                <a:off x="3504" y="3552"/>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5" name="Rectangle 91"/>
              <p:cNvSpPr>
                <a:spLocks noChangeArrowheads="1"/>
              </p:cNvSpPr>
              <p:nvPr/>
            </p:nvSpPr>
            <p:spPr bwMode="auto">
              <a:xfrm>
                <a:off x="3504" y="3648"/>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6" name="Rectangle 92"/>
              <p:cNvSpPr>
                <a:spLocks noChangeArrowheads="1"/>
              </p:cNvSpPr>
              <p:nvPr/>
            </p:nvSpPr>
            <p:spPr bwMode="auto">
              <a:xfrm>
                <a:off x="3600" y="3552"/>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7" name="Rectangle 93"/>
              <p:cNvSpPr>
                <a:spLocks noChangeArrowheads="1"/>
              </p:cNvSpPr>
              <p:nvPr/>
            </p:nvSpPr>
            <p:spPr bwMode="auto">
              <a:xfrm>
                <a:off x="3600" y="3648"/>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8" name="Rectangle 94"/>
              <p:cNvSpPr>
                <a:spLocks noChangeArrowheads="1"/>
              </p:cNvSpPr>
              <p:nvPr/>
            </p:nvSpPr>
            <p:spPr bwMode="auto">
              <a:xfrm>
                <a:off x="3504" y="3456"/>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9" name="Rectangle 95"/>
              <p:cNvSpPr>
                <a:spLocks noChangeArrowheads="1"/>
              </p:cNvSpPr>
              <p:nvPr/>
            </p:nvSpPr>
            <p:spPr bwMode="auto">
              <a:xfrm>
                <a:off x="3696" y="3648"/>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14" name="Rectangle 96"/>
            <p:cNvSpPr>
              <a:spLocks noChangeArrowheads="1"/>
            </p:cNvSpPr>
            <p:nvPr/>
          </p:nvSpPr>
          <p:spPr bwMode="auto">
            <a:xfrm>
              <a:off x="3984" y="3360"/>
              <a:ext cx="432" cy="432"/>
            </a:xfrm>
            <a:prstGeom prst="rect">
              <a:avLst/>
            </a:prstGeom>
            <a:solidFill>
              <a:srgbClr val="3366FF"/>
            </a:solidFill>
            <a:ln w="15875">
              <a:solidFill>
                <a:srgbClr val="00008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5" name="Rectangle 97"/>
            <p:cNvSpPr>
              <a:spLocks noChangeArrowheads="1"/>
            </p:cNvSpPr>
            <p:nvPr/>
          </p:nvSpPr>
          <p:spPr bwMode="auto">
            <a:xfrm>
              <a:off x="4008" y="3384"/>
              <a:ext cx="384" cy="384"/>
            </a:xfrm>
            <a:prstGeom prst="rect">
              <a:avLst/>
            </a:prstGeom>
            <a:solidFill>
              <a:srgbClr val="3366FF"/>
            </a:solidFill>
            <a:ln w="15875">
              <a:solidFill>
                <a:srgbClr val="00008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116" name="Group 98"/>
            <p:cNvGrpSpPr>
              <a:grpSpLocks/>
            </p:cNvGrpSpPr>
            <p:nvPr/>
          </p:nvGrpSpPr>
          <p:grpSpPr bwMode="auto">
            <a:xfrm>
              <a:off x="4176" y="3552"/>
              <a:ext cx="144" cy="144"/>
              <a:chOff x="4560" y="3552"/>
              <a:chExt cx="144" cy="144"/>
            </a:xfrm>
          </p:grpSpPr>
          <p:sp>
            <p:nvSpPr>
              <p:cNvPr id="120" name="Rectangle 99"/>
              <p:cNvSpPr>
                <a:spLocks noChangeArrowheads="1"/>
              </p:cNvSpPr>
              <p:nvPr/>
            </p:nvSpPr>
            <p:spPr bwMode="auto">
              <a:xfrm>
                <a:off x="4560" y="3552"/>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1" name="Rectangle 100"/>
              <p:cNvSpPr>
                <a:spLocks noChangeArrowheads="1"/>
              </p:cNvSpPr>
              <p:nvPr/>
            </p:nvSpPr>
            <p:spPr bwMode="auto">
              <a:xfrm>
                <a:off x="4560" y="3648"/>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2" name="Rectangle 101"/>
              <p:cNvSpPr>
                <a:spLocks noChangeArrowheads="1"/>
              </p:cNvSpPr>
              <p:nvPr/>
            </p:nvSpPr>
            <p:spPr bwMode="auto">
              <a:xfrm>
                <a:off x="4656" y="3552"/>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 name="Rectangle 102"/>
              <p:cNvSpPr>
                <a:spLocks noChangeArrowheads="1"/>
              </p:cNvSpPr>
              <p:nvPr/>
            </p:nvSpPr>
            <p:spPr bwMode="auto">
              <a:xfrm>
                <a:off x="4656" y="3648"/>
                <a:ext cx="48" cy="48"/>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17" name="Line 103"/>
            <p:cNvSpPr>
              <a:spLocks noChangeShapeType="1"/>
            </p:cNvSpPr>
            <p:nvPr/>
          </p:nvSpPr>
          <p:spPr bwMode="auto">
            <a:xfrm flipH="1">
              <a:off x="3408" y="3216"/>
              <a:ext cx="192" cy="144"/>
            </a:xfrm>
            <a:prstGeom prst="line">
              <a:avLst/>
            </a:prstGeom>
            <a:noFill/>
            <a:ln w="15875">
              <a:solidFill>
                <a:schemeClr val="tx1"/>
              </a:solidFill>
              <a:round/>
              <a:headEnd type="none" w="sm" len="sm"/>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18" name="Line 104"/>
            <p:cNvSpPr>
              <a:spLocks noChangeShapeType="1"/>
            </p:cNvSpPr>
            <p:nvPr/>
          </p:nvSpPr>
          <p:spPr bwMode="auto">
            <a:xfrm flipH="1">
              <a:off x="3716" y="3216"/>
              <a:ext cx="0" cy="144"/>
            </a:xfrm>
            <a:prstGeom prst="line">
              <a:avLst/>
            </a:prstGeom>
            <a:noFill/>
            <a:ln w="15875">
              <a:solidFill>
                <a:schemeClr val="tx1"/>
              </a:solidFill>
              <a:round/>
              <a:headEnd type="none" w="sm" len="sm"/>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19" name="Line 105"/>
            <p:cNvSpPr>
              <a:spLocks noChangeShapeType="1"/>
            </p:cNvSpPr>
            <p:nvPr/>
          </p:nvSpPr>
          <p:spPr bwMode="auto">
            <a:xfrm>
              <a:off x="3840" y="3216"/>
              <a:ext cx="192" cy="144"/>
            </a:xfrm>
            <a:prstGeom prst="line">
              <a:avLst/>
            </a:prstGeom>
            <a:noFill/>
            <a:ln w="15875">
              <a:solidFill>
                <a:schemeClr val="tx1"/>
              </a:solidFill>
              <a:round/>
              <a:headEnd type="none" w="sm" len="sm"/>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grpSp>
        <p:nvGrpSpPr>
          <p:cNvPr id="83" name="Group 106"/>
          <p:cNvGrpSpPr>
            <a:grpSpLocks/>
          </p:cNvGrpSpPr>
          <p:nvPr/>
        </p:nvGrpSpPr>
        <p:grpSpPr bwMode="auto">
          <a:xfrm>
            <a:off x="838200" y="1524000"/>
            <a:ext cx="2776538" cy="1676400"/>
            <a:chOff x="624" y="960"/>
            <a:chExt cx="1749" cy="1056"/>
          </a:xfrm>
        </p:grpSpPr>
        <p:sp>
          <p:nvSpPr>
            <p:cNvPr id="95" name="Oval 107"/>
            <p:cNvSpPr>
              <a:spLocks noChangeArrowheads="1"/>
            </p:cNvSpPr>
            <p:nvPr/>
          </p:nvSpPr>
          <p:spPr bwMode="auto">
            <a:xfrm>
              <a:off x="624" y="960"/>
              <a:ext cx="816" cy="1056"/>
            </a:xfrm>
            <a:prstGeom prst="ellipse">
              <a:avLst/>
            </a:prstGeom>
            <a:noFill/>
            <a:ln w="15875">
              <a:solidFill>
                <a:schemeClr val="tx1"/>
              </a:solidFill>
              <a:round/>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6" name="Line 108"/>
            <p:cNvSpPr>
              <a:spLocks noChangeShapeType="1"/>
            </p:cNvSpPr>
            <p:nvPr/>
          </p:nvSpPr>
          <p:spPr bwMode="auto">
            <a:xfrm flipH="1" flipV="1">
              <a:off x="1122" y="972"/>
              <a:ext cx="1206" cy="483"/>
            </a:xfrm>
            <a:prstGeom prst="line">
              <a:avLst/>
            </a:prstGeom>
            <a:noFill/>
            <a:ln w="15875">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7" name="Oval 109"/>
            <p:cNvSpPr>
              <a:spLocks noChangeArrowheads="1"/>
            </p:cNvSpPr>
            <p:nvPr/>
          </p:nvSpPr>
          <p:spPr bwMode="auto">
            <a:xfrm>
              <a:off x="2277" y="1455"/>
              <a:ext cx="96" cy="111"/>
            </a:xfrm>
            <a:prstGeom prst="ellipse">
              <a:avLst/>
            </a:prstGeom>
            <a:noFill/>
            <a:ln w="15875">
              <a:solidFill>
                <a:schemeClr val="tx1"/>
              </a:solidFill>
              <a:round/>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8" name="Line 110"/>
            <p:cNvSpPr>
              <a:spLocks noChangeShapeType="1"/>
            </p:cNvSpPr>
            <p:nvPr/>
          </p:nvSpPr>
          <p:spPr bwMode="auto">
            <a:xfrm flipV="1">
              <a:off x="1163" y="1565"/>
              <a:ext cx="1162" cy="425"/>
            </a:xfrm>
            <a:prstGeom prst="line">
              <a:avLst/>
            </a:prstGeom>
            <a:noFill/>
            <a:ln w="15875">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nvGrpSpPr>
            <p:cNvPr id="99" name="Group 111"/>
            <p:cNvGrpSpPr>
              <a:grpSpLocks/>
            </p:cNvGrpSpPr>
            <p:nvPr/>
          </p:nvGrpSpPr>
          <p:grpSpPr bwMode="auto">
            <a:xfrm>
              <a:off x="737" y="1297"/>
              <a:ext cx="605" cy="356"/>
              <a:chOff x="2496" y="3024"/>
              <a:chExt cx="768" cy="432"/>
            </a:xfrm>
          </p:grpSpPr>
          <p:sp>
            <p:nvSpPr>
              <p:cNvPr id="100" name="Rectangle 112"/>
              <p:cNvSpPr>
                <a:spLocks noChangeArrowheads="1"/>
              </p:cNvSpPr>
              <p:nvPr/>
            </p:nvSpPr>
            <p:spPr bwMode="auto">
              <a:xfrm>
                <a:off x="2496" y="3024"/>
                <a:ext cx="768" cy="432"/>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1" name="AutoShape 113"/>
              <p:cNvSpPr>
                <a:spLocks noChangeArrowheads="1"/>
              </p:cNvSpPr>
              <p:nvPr/>
            </p:nvSpPr>
            <p:spPr bwMode="auto">
              <a:xfrm>
                <a:off x="2632" y="3152"/>
                <a:ext cx="483" cy="186"/>
              </a:xfrm>
              <a:prstGeom prst="roundRect">
                <a:avLst>
                  <a:gd name="adj" fmla="val 3656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84" name="Group 83"/>
          <p:cNvGrpSpPr/>
          <p:nvPr/>
        </p:nvGrpSpPr>
        <p:grpSpPr>
          <a:xfrm>
            <a:off x="6202480" y="2446787"/>
            <a:ext cx="2058606" cy="1248833"/>
            <a:chOff x="6286500" y="1943100"/>
            <a:chExt cx="2209800" cy="1443038"/>
          </a:xfrm>
        </p:grpSpPr>
        <p:sp>
          <p:nvSpPr>
            <p:cNvPr id="88" name="Rectangle 117"/>
            <p:cNvSpPr>
              <a:spLocks noChangeArrowheads="1"/>
            </p:cNvSpPr>
            <p:nvPr/>
          </p:nvSpPr>
          <p:spPr bwMode="auto">
            <a:xfrm>
              <a:off x="6286500" y="1943100"/>
              <a:ext cx="2209800" cy="1443038"/>
            </a:xfrm>
            <a:prstGeom prst="rect">
              <a:avLst/>
            </a:prstGeom>
            <a:solidFill>
              <a:srgbClr val="CCFFCC"/>
            </a:solidFill>
            <a:ln w="1905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9" name="Rectangle 118"/>
            <p:cNvSpPr>
              <a:spLocks noChangeArrowheads="1"/>
            </p:cNvSpPr>
            <p:nvPr/>
          </p:nvSpPr>
          <p:spPr bwMode="auto">
            <a:xfrm>
              <a:off x="6324600" y="1981200"/>
              <a:ext cx="2133600" cy="1371600"/>
            </a:xfrm>
            <a:prstGeom prst="rect">
              <a:avLst/>
            </a:prstGeom>
            <a:solidFill>
              <a:srgbClr val="008000"/>
            </a:solidFill>
            <a:ln w="63500" cmpd="dbl">
              <a:solidFill>
                <a:srgbClr val="00330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0" name="Rectangle 119"/>
            <p:cNvSpPr>
              <a:spLocks noChangeArrowheads="1"/>
            </p:cNvSpPr>
            <p:nvPr/>
          </p:nvSpPr>
          <p:spPr bwMode="auto">
            <a:xfrm>
              <a:off x="6453188" y="2366963"/>
              <a:ext cx="1900238" cy="862013"/>
            </a:xfrm>
            <a:prstGeom prst="rect">
              <a:avLst/>
            </a:prstGeom>
            <a:solidFill>
              <a:srgbClr val="3366FF"/>
            </a:solidFill>
            <a:ln w="50800" cmpd="dbl">
              <a:solidFill>
                <a:srgbClr val="00008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1" name="Rectangle 120"/>
            <p:cNvSpPr>
              <a:spLocks noChangeArrowheads="1"/>
            </p:cNvSpPr>
            <p:nvPr/>
          </p:nvSpPr>
          <p:spPr bwMode="auto">
            <a:xfrm>
              <a:off x="6572250" y="2781300"/>
              <a:ext cx="1633538" cy="314325"/>
            </a:xfrm>
            <a:prstGeom prst="rect">
              <a:avLst/>
            </a:prstGeom>
            <a:solidFill>
              <a:srgbClr val="FFCC00"/>
            </a:solidFill>
            <a:ln w="1587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2" name="Text Box 121"/>
            <p:cNvSpPr txBox="1">
              <a:spLocks noChangeArrowheads="1"/>
            </p:cNvSpPr>
            <p:nvPr/>
          </p:nvSpPr>
          <p:spPr bwMode="auto">
            <a:xfrm>
              <a:off x="6400800" y="1981200"/>
              <a:ext cx="1987550" cy="366713"/>
            </a:xfrm>
            <a:prstGeom prst="rect">
              <a:avLst/>
            </a:prstGeom>
            <a:noFill/>
            <a:ln>
              <a:noFill/>
            </a:ln>
            <a:effectLst/>
            <a:extLst>
              <a:ext uri="{909E8E84-426E-40DD-AFC4-6F175D3DCCD1}">
                <a14:hiddenFill xmlns:a14="http://schemas.microsoft.com/office/drawing/2010/main">
                  <a:solidFill>
                    <a:srgbClr val="CCFFCC"/>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marL="119063" indent="-119063">
                <a:defRPr>
                  <a:solidFill>
                    <a:schemeClr val="tx1"/>
                  </a:solidFill>
                  <a:latin typeface="Arial" pitchFamily="34" charset="0"/>
                </a:defRPr>
              </a:lvl1pPr>
              <a:lvl2pPr>
                <a:defRPr>
                  <a:solidFill>
                    <a:schemeClr val="tx1"/>
                  </a:solidFill>
                  <a:latin typeface="Arial" pitchFamily="34" charset="0"/>
                </a:defRPr>
              </a:lvl2pPr>
              <a:lvl3pPr>
                <a:defRPr>
                  <a:solidFill>
                    <a:schemeClr val="tx1"/>
                  </a:solidFill>
                  <a:latin typeface="Arial" pitchFamily="34" charset="0"/>
                </a:defRPr>
              </a:lvl3pPr>
              <a:lvl4pPr>
                <a:defRPr>
                  <a:solidFill>
                    <a:schemeClr val="tx1"/>
                  </a:solidFill>
                  <a:latin typeface="Arial" pitchFamily="34" charset="0"/>
                </a:defRPr>
              </a:lvl4pPr>
              <a:lvl5pPr>
                <a:defRPr>
                  <a:solidFill>
                    <a:schemeClr val="tx1"/>
                  </a:solidFill>
                  <a:latin typeface="Arial" pitchFamily="34" charset="0"/>
                </a:defRPr>
              </a:lvl5pPr>
              <a:lvl6pPr fontAlgn="base">
                <a:spcBef>
                  <a:spcPct val="0"/>
                </a:spcBef>
                <a:spcAft>
                  <a:spcPct val="0"/>
                </a:spcAft>
                <a:defRPr>
                  <a:solidFill>
                    <a:schemeClr val="tx1"/>
                  </a:solidFill>
                  <a:latin typeface="Arial" pitchFamily="34" charset="0"/>
                </a:defRPr>
              </a:lvl6pPr>
              <a:lvl7pPr fontAlgn="base">
                <a:spcBef>
                  <a:spcPct val="0"/>
                </a:spcBef>
                <a:spcAft>
                  <a:spcPct val="0"/>
                </a:spcAft>
                <a:defRPr>
                  <a:solidFill>
                    <a:schemeClr val="tx1"/>
                  </a:solidFill>
                  <a:latin typeface="Arial" pitchFamily="34" charset="0"/>
                </a:defRPr>
              </a:lvl7pPr>
              <a:lvl8pPr fontAlgn="base">
                <a:spcBef>
                  <a:spcPct val="0"/>
                </a:spcBef>
                <a:spcAft>
                  <a:spcPct val="0"/>
                </a:spcAft>
                <a:defRPr>
                  <a:solidFill>
                    <a:schemeClr val="tx1"/>
                  </a:solidFill>
                  <a:latin typeface="Arial" pitchFamily="34" charset="0"/>
                </a:defRPr>
              </a:lvl8pPr>
              <a:lvl9pPr fontAlgn="base">
                <a:spcBef>
                  <a:spcPct val="0"/>
                </a:spcBef>
                <a:spcAft>
                  <a:spcPct val="0"/>
                </a:spcAft>
                <a:defRPr>
                  <a:solidFill>
                    <a:schemeClr val="tx1"/>
                  </a:solidFill>
                  <a:latin typeface="Arial" pitchFamily="34" charset="0"/>
                </a:defRPr>
              </a:lvl9pPr>
            </a:lstStyle>
            <a:p>
              <a:pPr algn="ctr"/>
              <a:r>
                <a:rPr lang="en-US" b="1">
                  <a:cs typeface="Arial" pitchFamily="34" charset="0"/>
                </a:rPr>
                <a:t>Package Groups</a:t>
              </a:r>
            </a:p>
          </p:txBody>
        </p:sp>
        <p:sp>
          <p:nvSpPr>
            <p:cNvPr id="93" name="Text Box 122"/>
            <p:cNvSpPr txBox="1">
              <a:spLocks noChangeArrowheads="1"/>
            </p:cNvSpPr>
            <p:nvPr/>
          </p:nvSpPr>
          <p:spPr bwMode="auto">
            <a:xfrm>
              <a:off x="6543675" y="2747963"/>
              <a:ext cx="1700213" cy="366713"/>
            </a:xfrm>
            <a:prstGeom prst="rect">
              <a:avLst/>
            </a:prstGeom>
            <a:noFill/>
            <a:ln>
              <a:noFill/>
            </a:ln>
            <a:effectLst/>
            <a:extLst>
              <a:ext uri="{909E8E84-426E-40DD-AFC4-6F175D3DCCD1}">
                <a14:hiddenFill xmlns:a14="http://schemas.microsoft.com/office/drawing/2010/main">
                  <a:solidFill>
                    <a:srgbClr val="FFCC00"/>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marL="119063" indent="-119063">
                <a:defRPr>
                  <a:solidFill>
                    <a:schemeClr val="tx1"/>
                  </a:solidFill>
                  <a:latin typeface="Arial" pitchFamily="34" charset="0"/>
                </a:defRPr>
              </a:lvl1pPr>
              <a:lvl2pPr>
                <a:defRPr>
                  <a:solidFill>
                    <a:schemeClr val="tx1"/>
                  </a:solidFill>
                  <a:latin typeface="Arial" pitchFamily="34" charset="0"/>
                </a:defRPr>
              </a:lvl2pPr>
              <a:lvl3pPr>
                <a:defRPr>
                  <a:solidFill>
                    <a:schemeClr val="tx1"/>
                  </a:solidFill>
                  <a:latin typeface="Arial" pitchFamily="34" charset="0"/>
                </a:defRPr>
              </a:lvl3pPr>
              <a:lvl4pPr>
                <a:defRPr>
                  <a:solidFill>
                    <a:schemeClr val="tx1"/>
                  </a:solidFill>
                  <a:latin typeface="Arial" pitchFamily="34" charset="0"/>
                </a:defRPr>
              </a:lvl4pPr>
              <a:lvl5pPr>
                <a:defRPr>
                  <a:solidFill>
                    <a:schemeClr val="tx1"/>
                  </a:solidFill>
                  <a:latin typeface="Arial" pitchFamily="34" charset="0"/>
                </a:defRPr>
              </a:lvl5pPr>
              <a:lvl6pPr fontAlgn="base">
                <a:spcBef>
                  <a:spcPct val="0"/>
                </a:spcBef>
                <a:spcAft>
                  <a:spcPct val="0"/>
                </a:spcAft>
                <a:defRPr>
                  <a:solidFill>
                    <a:schemeClr val="tx1"/>
                  </a:solidFill>
                  <a:latin typeface="Arial" pitchFamily="34" charset="0"/>
                </a:defRPr>
              </a:lvl6pPr>
              <a:lvl7pPr fontAlgn="base">
                <a:spcBef>
                  <a:spcPct val="0"/>
                </a:spcBef>
                <a:spcAft>
                  <a:spcPct val="0"/>
                </a:spcAft>
                <a:defRPr>
                  <a:solidFill>
                    <a:schemeClr val="tx1"/>
                  </a:solidFill>
                  <a:latin typeface="Arial" pitchFamily="34" charset="0"/>
                </a:defRPr>
              </a:lvl7pPr>
              <a:lvl8pPr fontAlgn="base">
                <a:spcBef>
                  <a:spcPct val="0"/>
                </a:spcBef>
                <a:spcAft>
                  <a:spcPct val="0"/>
                </a:spcAft>
                <a:defRPr>
                  <a:solidFill>
                    <a:schemeClr val="tx1"/>
                  </a:solidFill>
                  <a:latin typeface="Arial" pitchFamily="34" charset="0"/>
                </a:defRPr>
              </a:lvl8pPr>
              <a:lvl9pPr fontAlgn="base">
                <a:spcBef>
                  <a:spcPct val="0"/>
                </a:spcBef>
                <a:spcAft>
                  <a:spcPct val="0"/>
                </a:spcAft>
                <a:defRPr>
                  <a:solidFill>
                    <a:schemeClr val="tx1"/>
                  </a:solidFill>
                  <a:latin typeface="Arial" pitchFamily="34" charset="0"/>
                </a:defRPr>
              </a:lvl9pPr>
            </a:lstStyle>
            <a:p>
              <a:pPr algn="ctr"/>
              <a:r>
                <a:rPr lang="en-US" b="1">
                  <a:cs typeface="Arial" pitchFamily="34" charset="0"/>
                </a:rPr>
                <a:t>Components</a:t>
              </a:r>
            </a:p>
          </p:txBody>
        </p:sp>
        <p:sp>
          <p:nvSpPr>
            <p:cNvPr id="94" name="Text Box 123"/>
            <p:cNvSpPr txBox="1">
              <a:spLocks noChangeArrowheads="1"/>
            </p:cNvSpPr>
            <p:nvPr/>
          </p:nvSpPr>
          <p:spPr bwMode="auto">
            <a:xfrm>
              <a:off x="6710363" y="2370138"/>
              <a:ext cx="1357313" cy="366713"/>
            </a:xfrm>
            <a:prstGeom prst="rect">
              <a:avLst/>
            </a:prstGeom>
            <a:noFill/>
            <a:ln>
              <a:noFill/>
            </a:ln>
            <a:effectLst/>
            <a:extLst>
              <a:ext uri="{909E8E84-426E-40DD-AFC4-6F175D3DCCD1}">
                <a14:hiddenFill xmlns:a14="http://schemas.microsoft.com/office/drawing/2010/main">
                  <a:solidFill>
                    <a:srgbClr val="CCFFFF"/>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119063" indent="-119063">
                <a:defRPr>
                  <a:solidFill>
                    <a:schemeClr val="tx1"/>
                  </a:solidFill>
                  <a:latin typeface="Arial" pitchFamily="34" charset="0"/>
                </a:defRPr>
              </a:lvl1pPr>
              <a:lvl2pPr>
                <a:defRPr>
                  <a:solidFill>
                    <a:schemeClr val="tx1"/>
                  </a:solidFill>
                  <a:latin typeface="Arial" pitchFamily="34" charset="0"/>
                </a:defRPr>
              </a:lvl2pPr>
              <a:lvl3pPr>
                <a:defRPr>
                  <a:solidFill>
                    <a:schemeClr val="tx1"/>
                  </a:solidFill>
                  <a:latin typeface="Arial" pitchFamily="34" charset="0"/>
                </a:defRPr>
              </a:lvl3pPr>
              <a:lvl4pPr>
                <a:defRPr>
                  <a:solidFill>
                    <a:schemeClr val="tx1"/>
                  </a:solidFill>
                  <a:latin typeface="Arial" pitchFamily="34" charset="0"/>
                </a:defRPr>
              </a:lvl4pPr>
              <a:lvl5pPr>
                <a:defRPr>
                  <a:solidFill>
                    <a:schemeClr val="tx1"/>
                  </a:solidFill>
                  <a:latin typeface="Arial" pitchFamily="34" charset="0"/>
                </a:defRPr>
              </a:lvl5pPr>
              <a:lvl6pPr fontAlgn="base">
                <a:spcBef>
                  <a:spcPct val="0"/>
                </a:spcBef>
                <a:spcAft>
                  <a:spcPct val="0"/>
                </a:spcAft>
                <a:defRPr>
                  <a:solidFill>
                    <a:schemeClr val="tx1"/>
                  </a:solidFill>
                  <a:latin typeface="Arial" pitchFamily="34" charset="0"/>
                </a:defRPr>
              </a:lvl6pPr>
              <a:lvl7pPr fontAlgn="base">
                <a:spcBef>
                  <a:spcPct val="0"/>
                </a:spcBef>
                <a:spcAft>
                  <a:spcPct val="0"/>
                </a:spcAft>
                <a:defRPr>
                  <a:solidFill>
                    <a:schemeClr val="tx1"/>
                  </a:solidFill>
                  <a:latin typeface="Arial" pitchFamily="34" charset="0"/>
                </a:defRPr>
              </a:lvl7pPr>
              <a:lvl8pPr fontAlgn="base">
                <a:spcBef>
                  <a:spcPct val="0"/>
                </a:spcBef>
                <a:spcAft>
                  <a:spcPct val="0"/>
                </a:spcAft>
                <a:defRPr>
                  <a:solidFill>
                    <a:schemeClr val="tx1"/>
                  </a:solidFill>
                  <a:latin typeface="Arial" pitchFamily="34" charset="0"/>
                </a:defRPr>
              </a:lvl8pPr>
              <a:lvl9pPr fontAlgn="base">
                <a:spcBef>
                  <a:spcPct val="0"/>
                </a:spcBef>
                <a:spcAft>
                  <a:spcPct val="0"/>
                </a:spcAft>
                <a:defRPr>
                  <a:solidFill>
                    <a:schemeClr val="tx1"/>
                  </a:solidFill>
                  <a:latin typeface="Arial" pitchFamily="34" charset="0"/>
                </a:defRPr>
              </a:lvl9pPr>
            </a:lstStyle>
            <a:p>
              <a:pPr algn="ctr"/>
              <a:r>
                <a:rPr lang="en-US" b="1">
                  <a:cs typeface="Arial" pitchFamily="34" charset="0"/>
                </a:rPr>
                <a:t>Packages</a:t>
              </a:r>
            </a:p>
          </p:txBody>
        </p:sp>
      </p:grpSp>
      <p:sp>
        <p:nvSpPr>
          <p:cNvPr id="85" name="Text Box 125"/>
          <p:cNvSpPr txBox="1">
            <a:spLocks noChangeArrowheads="1"/>
          </p:cNvSpPr>
          <p:nvPr/>
        </p:nvSpPr>
        <p:spPr bwMode="auto">
          <a:xfrm>
            <a:off x="7338468" y="3619500"/>
            <a:ext cx="1366080" cy="40011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58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000" b="1" dirty="0" smtClean="0">
                <a:solidFill>
                  <a:schemeClr val="hlink"/>
                </a:solidFill>
                <a:cs typeface="Arial" pitchFamily="34" charset="0"/>
              </a:rPr>
              <a:t>Important</a:t>
            </a:r>
            <a:endParaRPr lang="en-US" sz="2000" b="1" dirty="0">
              <a:solidFill>
                <a:schemeClr val="hlink"/>
              </a:solidFill>
              <a:cs typeface="Arial" pitchFamily="34" charset="0"/>
            </a:endParaRPr>
          </a:p>
        </p:txBody>
      </p:sp>
      <p:sp>
        <p:nvSpPr>
          <p:cNvPr id="86" name="Text Box 126"/>
          <p:cNvSpPr txBox="1">
            <a:spLocks noChangeArrowheads="1"/>
          </p:cNvSpPr>
          <p:nvPr/>
        </p:nvSpPr>
        <p:spPr bwMode="auto">
          <a:xfrm>
            <a:off x="885825" y="3427413"/>
            <a:ext cx="1847850" cy="6413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58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solidFill>
                  <a:schemeClr val="tx2"/>
                </a:solidFill>
                <a:cs typeface="Arial" pitchFamily="34" charset="0"/>
              </a:rPr>
              <a:t>“Dependency by</a:t>
            </a:r>
          </a:p>
          <a:p>
            <a:pPr algn="ctr"/>
            <a:r>
              <a:rPr lang="en-US">
                <a:solidFill>
                  <a:schemeClr val="tx2"/>
                </a:solidFill>
                <a:cs typeface="Arial" pitchFamily="34" charset="0"/>
              </a:rPr>
              <a:t>Decree”</a:t>
            </a:r>
          </a:p>
        </p:txBody>
      </p:sp>
      <p:cxnSp>
        <p:nvCxnSpPr>
          <p:cNvPr id="87" name="AutoShape 127"/>
          <p:cNvCxnSpPr>
            <a:cxnSpLocks noChangeShapeType="1"/>
            <a:stCxn id="86" idx="3"/>
          </p:cNvCxnSpPr>
          <p:nvPr/>
        </p:nvCxnSpPr>
        <p:spPr bwMode="auto">
          <a:xfrm>
            <a:off x="2705100" y="3749675"/>
            <a:ext cx="647700" cy="288925"/>
          </a:xfrm>
          <a:prstGeom prst="curvedConnector3">
            <a:avLst>
              <a:gd name="adj1" fmla="val 50000"/>
            </a:avLst>
          </a:prstGeom>
          <a:noFill/>
          <a:ln w="15875">
            <a:solidFill>
              <a:schemeClr val="tx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 name="Rectangle 3"/>
          <p:cNvSpPr/>
          <p:nvPr/>
        </p:nvSpPr>
        <p:spPr>
          <a:xfrm>
            <a:off x="6006059" y="1853625"/>
            <a:ext cx="2369559" cy="584775"/>
          </a:xfrm>
          <a:prstGeom prst="rect">
            <a:avLst/>
          </a:prstGeom>
          <a:noFill/>
        </p:spPr>
        <p:txBody>
          <a:bodyPr wrap="none" lIns="91440" tIns="45720" rIns="91440" bIns="45720">
            <a:spAutoFit/>
          </a:bodyPr>
          <a:lstStyle/>
          <a:p>
            <a:pPr algn="ctr"/>
            <a:r>
              <a:rPr lang="en-US" sz="3200" b="1" cap="none" spc="0" dirty="0" smtClean="0">
                <a:ln w="31550" cmpd="sng">
                  <a:gradFill>
                    <a:gsLst>
                      <a:gs pos="70000">
                        <a:schemeClr val="accent6">
                          <a:shade val="50000"/>
                          <a:satMod val="190000"/>
                        </a:schemeClr>
                      </a:gs>
                      <a:gs pos="0">
                        <a:schemeClr val="accent6">
                          <a:tint val="77000"/>
                          <a:satMod val="180000"/>
                        </a:schemeClr>
                      </a:gs>
                    </a:gsLst>
                    <a:lin ang="5400000"/>
                  </a:gradFill>
                  <a:prstDash val="solid"/>
                </a:ln>
                <a:solidFill>
                  <a:schemeClr val="accent6">
                    <a:tint val="15000"/>
                    <a:satMod val="200000"/>
                  </a:schemeClr>
                </a:solidFill>
                <a:effectLst>
                  <a:outerShdw blurRad="50800" dist="40000" dir="5400000" algn="tl" rotWithShape="0">
                    <a:srgbClr val="000000">
                      <a:shade val="5000"/>
                      <a:satMod val="120000"/>
                      <a:alpha val="33000"/>
                    </a:srgbClr>
                  </a:outerShdw>
                </a:effectLst>
              </a:rPr>
              <a:t>Third Level</a:t>
            </a:r>
            <a:endParaRPr lang="en-US" sz="3200" b="1" cap="none" spc="0" dirty="0">
              <a:ln w="31550" cmpd="sng">
                <a:gradFill>
                  <a:gsLst>
                    <a:gs pos="70000">
                      <a:schemeClr val="accent6">
                        <a:shade val="50000"/>
                        <a:satMod val="190000"/>
                      </a:schemeClr>
                    </a:gs>
                    <a:gs pos="0">
                      <a:schemeClr val="accent6">
                        <a:tint val="77000"/>
                        <a:satMod val="180000"/>
                      </a:schemeClr>
                    </a:gs>
                  </a:gsLst>
                  <a:lin ang="5400000"/>
                </a:gradFill>
                <a:prstDash val="solid"/>
              </a:ln>
              <a:solidFill>
                <a:schemeClr val="accent6">
                  <a:tint val="15000"/>
                  <a:satMod val="200000"/>
                </a:schemeClr>
              </a:solidFill>
              <a:effectLst>
                <a:outerShdw blurRad="50800" dist="40000" dir="5400000" algn="tl" rotWithShape="0">
                  <a:srgbClr val="000000">
                    <a:shade val="5000"/>
                    <a:satMod val="120000"/>
                    <a:alpha val="33000"/>
                  </a:srgbClr>
                </a:outerShdw>
              </a:effectLst>
            </a:endParaRP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210</a:t>
            </a:fld>
            <a:endParaRPr lang="en-US"/>
          </a:p>
        </p:txBody>
      </p:sp>
    </p:spTree>
    <p:extLst>
      <p:ext uri="{BB962C8B-B14F-4D97-AF65-F5344CB8AC3E}">
        <p14:creationId xmlns:p14="http://schemas.microsoft.com/office/powerpoint/2010/main" val="1406656414"/>
      </p:ext>
    </p:extLst>
  </p:cSld>
  <p:clrMapOvr>
    <a:masterClrMapping/>
  </p:clrMapOvr>
  <p:timing>
    <p:tnLst>
      <p:par>
        <p:cTn id="1" dur="indefinite" restart="never" nodeType="tmRoot"/>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What About a Fourth-Level Aggregate? </a:t>
            </a:r>
            <a:endParaRPr lang="en-US" sz="4000" dirty="0" smtClean="0"/>
          </a:p>
        </p:txBody>
      </p:sp>
      <p:sp>
        <p:nvSpPr>
          <p:cNvPr id="203" name="Rectangle 5"/>
          <p:cNvSpPr>
            <a:spLocks noChangeArrowheads="1"/>
          </p:cNvSpPr>
          <p:nvPr/>
        </p:nvSpPr>
        <p:spPr bwMode="auto">
          <a:xfrm>
            <a:off x="766763" y="3752566"/>
            <a:ext cx="3048000" cy="1700284"/>
          </a:xfrm>
          <a:prstGeom prst="rect">
            <a:avLst/>
          </a:prstGeom>
          <a:solidFill>
            <a:srgbClr val="4D4D4D"/>
          </a:solidFill>
          <a:ln w="57150" cmpd="thickThin" algn="ctr">
            <a:solidFill>
              <a:srgbClr val="FFCC99"/>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4" name="Rectangle 6"/>
          <p:cNvSpPr>
            <a:spLocks noChangeArrowheads="1"/>
          </p:cNvSpPr>
          <p:nvPr/>
        </p:nvSpPr>
        <p:spPr bwMode="auto">
          <a:xfrm>
            <a:off x="1147763" y="3948752"/>
            <a:ext cx="609600" cy="326978"/>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U3</a:t>
            </a:r>
          </a:p>
        </p:txBody>
      </p:sp>
      <p:sp>
        <p:nvSpPr>
          <p:cNvPr id="205" name="Rectangle 7"/>
          <p:cNvSpPr>
            <a:spLocks noChangeArrowheads="1"/>
          </p:cNvSpPr>
          <p:nvPr/>
        </p:nvSpPr>
        <p:spPr bwMode="auto">
          <a:xfrm>
            <a:off x="1985963" y="4471916"/>
            <a:ext cx="609600" cy="326978"/>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U2</a:t>
            </a:r>
          </a:p>
        </p:txBody>
      </p:sp>
      <p:sp>
        <p:nvSpPr>
          <p:cNvPr id="206" name="Rectangle 8"/>
          <p:cNvSpPr>
            <a:spLocks noChangeArrowheads="1"/>
          </p:cNvSpPr>
          <p:nvPr/>
        </p:nvSpPr>
        <p:spPr bwMode="auto">
          <a:xfrm>
            <a:off x="1985963" y="4995081"/>
            <a:ext cx="609600" cy="326978"/>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U1</a:t>
            </a:r>
          </a:p>
        </p:txBody>
      </p:sp>
      <p:sp>
        <p:nvSpPr>
          <p:cNvPr id="207" name="Rectangle 9"/>
          <p:cNvSpPr>
            <a:spLocks noChangeArrowheads="1"/>
          </p:cNvSpPr>
          <p:nvPr/>
        </p:nvSpPr>
        <p:spPr bwMode="auto">
          <a:xfrm>
            <a:off x="2824163" y="3948752"/>
            <a:ext cx="609600" cy="326978"/>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U4</a:t>
            </a:r>
          </a:p>
        </p:txBody>
      </p:sp>
      <p:sp>
        <p:nvSpPr>
          <p:cNvPr id="208" name="Line 10"/>
          <p:cNvSpPr>
            <a:spLocks noChangeShapeType="1"/>
          </p:cNvSpPr>
          <p:nvPr/>
        </p:nvSpPr>
        <p:spPr bwMode="auto">
          <a:xfrm>
            <a:off x="2290763" y="4798894"/>
            <a:ext cx="0" cy="196187"/>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9" name="Line 11"/>
          <p:cNvSpPr>
            <a:spLocks noChangeShapeType="1"/>
          </p:cNvSpPr>
          <p:nvPr/>
        </p:nvSpPr>
        <p:spPr bwMode="auto">
          <a:xfrm>
            <a:off x="1681163" y="4275730"/>
            <a:ext cx="381000" cy="196187"/>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0" name="Line 12"/>
          <p:cNvSpPr>
            <a:spLocks noChangeShapeType="1"/>
          </p:cNvSpPr>
          <p:nvPr/>
        </p:nvSpPr>
        <p:spPr bwMode="auto">
          <a:xfrm flipH="1">
            <a:off x="2519363" y="4275730"/>
            <a:ext cx="381000" cy="196187"/>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1" name="Rectangle 13"/>
          <p:cNvSpPr>
            <a:spLocks noChangeArrowheads="1"/>
          </p:cNvSpPr>
          <p:nvPr/>
        </p:nvSpPr>
        <p:spPr bwMode="auto">
          <a:xfrm>
            <a:off x="766763" y="1790700"/>
            <a:ext cx="3048000" cy="1700284"/>
          </a:xfrm>
          <a:prstGeom prst="rect">
            <a:avLst/>
          </a:prstGeom>
          <a:solidFill>
            <a:srgbClr val="4D4D4D"/>
          </a:solidFill>
          <a:ln w="57150" cmpd="thickThin">
            <a:solidFill>
              <a:srgbClr val="FFCC99"/>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2" name="Rectangle 14"/>
          <p:cNvSpPr>
            <a:spLocks noChangeArrowheads="1"/>
          </p:cNvSpPr>
          <p:nvPr/>
        </p:nvSpPr>
        <p:spPr bwMode="auto">
          <a:xfrm>
            <a:off x="1147763" y="1986887"/>
            <a:ext cx="609600" cy="326978"/>
          </a:xfrm>
          <a:prstGeom prst="rect">
            <a:avLst/>
          </a:prstGeom>
          <a:solidFill>
            <a:srgbClr val="008000"/>
          </a:solidFill>
          <a:ln w="28575">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U8</a:t>
            </a:r>
          </a:p>
        </p:txBody>
      </p:sp>
      <p:sp>
        <p:nvSpPr>
          <p:cNvPr id="213" name="Rectangle 15"/>
          <p:cNvSpPr>
            <a:spLocks noChangeArrowheads="1"/>
          </p:cNvSpPr>
          <p:nvPr/>
        </p:nvSpPr>
        <p:spPr bwMode="auto">
          <a:xfrm>
            <a:off x="1147763" y="2510051"/>
            <a:ext cx="609600" cy="326978"/>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U6</a:t>
            </a:r>
          </a:p>
        </p:txBody>
      </p:sp>
      <p:sp>
        <p:nvSpPr>
          <p:cNvPr id="214" name="Rectangle 16"/>
          <p:cNvSpPr>
            <a:spLocks noChangeArrowheads="1"/>
          </p:cNvSpPr>
          <p:nvPr/>
        </p:nvSpPr>
        <p:spPr bwMode="auto">
          <a:xfrm>
            <a:off x="1985963" y="3033215"/>
            <a:ext cx="609600" cy="326978"/>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U5</a:t>
            </a:r>
          </a:p>
        </p:txBody>
      </p:sp>
      <p:sp>
        <p:nvSpPr>
          <p:cNvPr id="215" name="Rectangle 17"/>
          <p:cNvSpPr>
            <a:spLocks noChangeArrowheads="1"/>
          </p:cNvSpPr>
          <p:nvPr/>
        </p:nvSpPr>
        <p:spPr bwMode="auto">
          <a:xfrm>
            <a:off x="2824163" y="2510051"/>
            <a:ext cx="609600" cy="326978"/>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U7</a:t>
            </a:r>
          </a:p>
        </p:txBody>
      </p:sp>
      <p:sp>
        <p:nvSpPr>
          <p:cNvPr id="216" name="Line 18"/>
          <p:cNvSpPr>
            <a:spLocks noChangeShapeType="1"/>
          </p:cNvSpPr>
          <p:nvPr/>
        </p:nvSpPr>
        <p:spPr bwMode="auto">
          <a:xfrm>
            <a:off x="1452563" y="2313864"/>
            <a:ext cx="0" cy="196187"/>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7" name="Line 19"/>
          <p:cNvSpPr>
            <a:spLocks noChangeShapeType="1"/>
          </p:cNvSpPr>
          <p:nvPr/>
        </p:nvSpPr>
        <p:spPr bwMode="auto">
          <a:xfrm>
            <a:off x="1681163" y="2837028"/>
            <a:ext cx="381000" cy="196187"/>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8" name="Line 20"/>
          <p:cNvSpPr>
            <a:spLocks noChangeShapeType="1"/>
          </p:cNvSpPr>
          <p:nvPr/>
        </p:nvSpPr>
        <p:spPr bwMode="auto">
          <a:xfrm flipH="1">
            <a:off x="2519363" y="2837028"/>
            <a:ext cx="381000" cy="196187"/>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7" name="AutoShape 39"/>
          <p:cNvSpPr>
            <a:spLocks noChangeArrowheads="1"/>
          </p:cNvSpPr>
          <p:nvPr/>
        </p:nvSpPr>
        <p:spPr bwMode="auto">
          <a:xfrm>
            <a:off x="2214563" y="3490984"/>
            <a:ext cx="304800" cy="261582"/>
          </a:xfrm>
          <a:prstGeom prst="downArrow">
            <a:avLst>
              <a:gd name="adj1" fmla="val 32287"/>
              <a:gd name="adj2" fmla="val 43227"/>
            </a:avLst>
          </a:prstGeom>
          <a:solidFill>
            <a:schemeClr val="tx2"/>
          </a:solidFill>
          <a:ln w="28575">
            <a:solidFill>
              <a:srgbClr val="FFCC99"/>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8" name="Text Box 40"/>
          <p:cNvSpPr txBox="1">
            <a:spLocks noChangeArrowheads="1"/>
          </p:cNvSpPr>
          <p:nvPr/>
        </p:nvSpPr>
        <p:spPr bwMode="auto">
          <a:xfrm>
            <a:off x="750888" y="3238939"/>
            <a:ext cx="806450" cy="261582"/>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400"/>
              <a:t>MEGA2</a:t>
            </a:r>
          </a:p>
        </p:txBody>
      </p:sp>
      <p:sp>
        <p:nvSpPr>
          <p:cNvPr id="239" name="Text Box 41"/>
          <p:cNvSpPr txBox="1">
            <a:spLocks noChangeArrowheads="1"/>
          </p:cNvSpPr>
          <p:nvPr/>
        </p:nvSpPr>
        <p:spPr bwMode="auto">
          <a:xfrm>
            <a:off x="766763" y="5191267"/>
            <a:ext cx="806450" cy="261582"/>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400"/>
              <a:t>MEGA1</a:t>
            </a: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211</a:t>
            </a:fld>
            <a:endParaRPr lang="en-US"/>
          </a:p>
        </p:txBody>
      </p:sp>
    </p:spTree>
    <p:extLst>
      <p:ext uri="{BB962C8B-B14F-4D97-AF65-F5344CB8AC3E}">
        <p14:creationId xmlns:p14="http://schemas.microsoft.com/office/powerpoint/2010/main" val="1111589302"/>
      </p:ext>
    </p:extLst>
  </p:cSld>
  <p:clrMapOvr>
    <a:masterClrMapping/>
  </p:clrMapOvr>
  <p:timing>
    <p:tnLst>
      <p:par>
        <p:cTn id="1" dur="indefinite" restart="never" nodeType="tmRoot"/>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What About a Fourth-Level Aggregate? </a:t>
            </a:r>
            <a:endParaRPr lang="en-US" sz="4000" dirty="0" smtClean="0"/>
          </a:p>
        </p:txBody>
      </p:sp>
      <p:grpSp>
        <p:nvGrpSpPr>
          <p:cNvPr id="2" name="Group 1"/>
          <p:cNvGrpSpPr/>
          <p:nvPr/>
        </p:nvGrpSpPr>
        <p:grpSpPr>
          <a:xfrm>
            <a:off x="750888" y="1790700"/>
            <a:ext cx="7659670" cy="3662149"/>
            <a:chOff x="1050925" y="1066800"/>
            <a:chExt cx="7659670" cy="4267200"/>
          </a:xfrm>
        </p:grpSpPr>
        <p:sp>
          <p:nvSpPr>
            <p:cNvPr id="202" name="Text Box 4"/>
            <p:cNvSpPr txBox="1">
              <a:spLocks noChangeArrowheads="1"/>
            </p:cNvSpPr>
            <p:nvPr/>
          </p:nvSpPr>
          <p:spPr bwMode="auto">
            <a:xfrm>
              <a:off x="4400569" y="1158875"/>
              <a:ext cx="4310026" cy="968292"/>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400" dirty="0">
                  <a:latin typeface="Times New Roman" pitchFamily="18" charset="0"/>
                </a:rPr>
                <a:t>We find </a:t>
              </a:r>
              <a:r>
                <a:rPr lang="en-US" sz="2400" b="1" dirty="0" smtClean="0">
                  <a:latin typeface="Times New Roman" pitchFamily="18" charset="0"/>
                </a:rPr>
                <a:t>two</a:t>
              </a:r>
              <a:r>
                <a:rPr lang="en-US" sz="2400" dirty="0" smtClean="0">
                  <a:latin typeface="Times New Roman" pitchFamily="18" charset="0"/>
                </a:rPr>
                <a:t> or </a:t>
              </a:r>
              <a:r>
                <a:rPr lang="en-US" sz="2400" b="1" dirty="0" smtClean="0">
                  <a:latin typeface="Times New Roman" pitchFamily="18" charset="0"/>
                </a:rPr>
                <a:t>three</a:t>
              </a:r>
              <a:r>
                <a:rPr lang="en-US" sz="2400" dirty="0" smtClean="0">
                  <a:latin typeface="Times New Roman" pitchFamily="18" charset="0"/>
                </a:rPr>
                <a:t> </a:t>
              </a:r>
              <a:r>
                <a:rPr lang="en-US" sz="2400" dirty="0">
                  <a:latin typeface="Times New Roman" pitchFamily="18" charset="0"/>
                </a:rPr>
                <a:t>levels of </a:t>
              </a:r>
            </a:p>
            <a:p>
              <a:pPr algn="ctr"/>
              <a:r>
                <a:rPr lang="en-US" sz="2400" dirty="0">
                  <a:latin typeface="Times New Roman" pitchFamily="18" charset="0"/>
                </a:rPr>
                <a:t>aggregation per library sufficient.</a:t>
              </a:r>
            </a:p>
          </p:txBody>
        </p:sp>
        <p:sp>
          <p:nvSpPr>
            <p:cNvPr id="203" name="Rectangle 5"/>
            <p:cNvSpPr>
              <a:spLocks noChangeArrowheads="1"/>
            </p:cNvSpPr>
            <p:nvPr/>
          </p:nvSpPr>
          <p:spPr bwMode="auto">
            <a:xfrm>
              <a:off x="1066800" y="3352800"/>
              <a:ext cx="3048000" cy="1981200"/>
            </a:xfrm>
            <a:prstGeom prst="rect">
              <a:avLst/>
            </a:prstGeom>
            <a:solidFill>
              <a:srgbClr val="4D4D4D"/>
            </a:solidFill>
            <a:ln w="57150" cmpd="thickThin" algn="ctr">
              <a:solidFill>
                <a:srgbClr val="FFCC99"/>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4" name="Rectangle 6"/>
            <p:cNvSpPr>
              <a:spLocks noChangeArrowheads="1"/>
            </p:cNvSpPr>
            <p:nvPr/>
          </p:nvSpPr>
          <p:spPr bwMode="auto">
            <a:xfrm>
              <a:off x="1447800" y="3581400"/>
              <a:ext cx="609600" cy="381000"/>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U3</a:t>
              </a:r>
            </a:p>
          </p:txBody>
        </p:sp>
        <p:sp>
          <p:nvSpPr>
            <p:cNvPr id="205" name="Rectangle 7"/>
            <p:cNvSpPr>
              <a:spLocks noChangeArrowheads="1"/>
            </p:cNvSpPr>
            <p:nvPr/>
          </p:nvSpPr>
          <p:spPr bwMode="auto">
            <a:xfrm>
              <a:off x="2286000" y="4191000"/>
              <a:ext cx="609600" cy="381000"/>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U2</a:t>
              </a:r>
            </a:p>
          </p:txBody>
        </p:sp>
        <p:sp>
          <p:nvSpPr>
            <p:cNvPr id="206" name="Rectangle 8"/>
            <p:cNvSpPr>
              <a:spLocks noChangeArrowheads="1"/>
            </p:cNvSpPr>
            <p:nvPr/>
          </p:nvSpPr>
          <p:spPr bwMode="auto">
            <a:xfrm>
              <a:off x="2286000" y="4800600"/>
              <a:ext cx="609600" cy="381000"/>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U1</a:t>
              </a:r>
            </a:p>
          </p:txBody>
        </p:sp>
        <p:sp>
          <p:nvSpPr>
            <p:cNvPr id="207" name="Rectangle 9"/>
            <p:cNvSpPr>
              <a:spLocks noChangeArrowheads="1"/>
            </p:cNvSpPr>
            <p:nvPr/>
          </p:nvSpPr>
          <p:spPr bwMode="auto">
            <a:xfrm>
              <a:off x="3124200" y="3581400"/>
              <a:ext cx="609600" cy="381000"/>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U4</a:t>
              </a:r>
            </a:p>
          </p:txBody>
        </p:sp>
        <p:sp>
          <p:nvSpPr>
            <p:cNvPr id="208" name="Line 10"/>
            <p:cNvSpPr>
              <a:spLocks noChangeShapeType="1"/>
            </p:cNvSpPr>
            <p:nvPr/>
          </p:nvSpPr>
          <p:spPr bwMode="auto">
            <a:xfrm>
              <a:off x="2590800" y="4572000"/>
              <a:ext cx="0" cy="228600"/>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9" name="Line 11"/>
            <p:cNvSpPr>
              <a:spLocks noChangeShapeType="1"/>
            </p:cNvSpPr>
            <p:nvPr/>
          </p:nvSpPr>
          <p:spPr bwMode="auto">
            <a:xfrm>
              <a:off x="1981200" y="3962400"/>
              <a:ext cx="381000" cy="228600"/>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0" name="Line 12"/>
            <p:cNvSpPr>
              <a:spLocks noChangeShapeType="1"/>
            </p:cNvSpPr>
            <p:nvPr/>
          </p:nvSpPr>
          <p:spPr bwMode="auto">
            <a:xfrm flipH="1">
              <a:off x="2819400" y="3962400"/>
              <a:ext cx="381000" cy="228600"/>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1" name="Rectangle 13"/>
            <p:cNvSpPr>
              <a:spLocks noChangeArrowheads="1"/>
            </p:cNvSpPr>
            <p:nvPr/>
          </p:nvSpPr>
          <p:spPr bwMode="auto">
            <a:xfrm>
              <a:off x="1066800" y="1066800"/>
              <a:ext cx="3048000" cy="1981200"/>
            </a:xfrm>
            <a:prstGeom prst="rect">
              <a:avLst/>
            </a:prstGeom>
            <a:solidFill>
              <a:srgbClr val="4D4D4D"/>
            </a:solidFill>
            <a:ln w="57150" cmpd="thickThin">
              <a:solidFill>
                <a:srgbClr val="FFCC99"/>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2" name="Rectangle 14"/>
            <p:cNvSpPr>
              <a:spLocks noChangeArrowheads="1"/>
            </p:cNvSpPr>
            <p:nvPr/>
          </p:nvSpPr>
          <p:spPr bwMode="auto">
            <a:xfrm>
              <a:off x="1447800" y="1295400"/>
              <a:ext cx="609600" cy="381000"/>
            </a:xfrm>
            <a:prstGeom prst="rect">
              <a:avLst/>
            </a:prstGeom>
            <a:solidFill>
              <a:srgbClr val="008000"/>
            </a:solidFill>
            <a:ln w="28575">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U8</a:t>
              </a:r>
            </a:p>
          </p:txBody>
        </p:sp>
        <p:sp>
          <p:nvSpPr>
            <p:cNvPr id="213" name="Rectangle 15"/>
            <p:cNvSpPr>
              <a:spLocks noChangeArrowheads="1"/>
            </p:cNvSpPr>
            <p:nvPr/>
          </p:nvSpPr>
          <p:spPr bwMode="auto">
            <a:xfrm>
              <a:off x="1447800" y="1905000"/>
              <a:ext cx="609600" cy="381000"/>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U6</a:t>
              </a:r>
            </a:p>
          </p:txBody>
        </p:sp>
        <p:sp>
          <p:nvSpPr>
            <p:cNvPr id="214" name="Rectangle 16"/>
            <p:cNvSpPr>
              <a:spLocks noChangeArrowheads="1"/>
            </p:cNvSpPr>
            <p:nvPr/>
          </p:nvSpPr>
          <p:spPr bwMode="auto">
            <a:xfrm>
              <a:off x="2286000" y="2514600"/>
              <a:ext cx="609600" cy="381000"/>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U5</a:t>
              </a:r>
            </a:p>
          </p:txBody>
        </p:sp>
        <p:sp>
          <p:nvSpPr>
            <p:cNvPr id="215" name="Rectangle 17"/>
            <p:cNvSpPr>
              <a:spLocks noChangeArrowheads="1"/>
            </p:cNvSpPr>
            <p:nvPr/>
          </p:nvSpPr>
          <p:spPr bwMode="auto">
            <a:xfrm>
              <a:off x="3124200" y="1905000"/>
              <a:ext cx="609600" cy="381000"/>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U7</a:t>
              </a:r>
            </a:p>
          </p:txBody>
        </p:sp>
        <p:sp>
          <p:nvSpPr>
            <p:cNvPr id="216" name="Line 18"/>
            <p:cNvSpPr>
              <a:spLocks noChangeShapeType="1"/>
            </p:cNvSpPr>
            <p:nvPr/>
          </p:nvSpPr>
          <p:spPr bwMode="auto">
            <a:xfrm>
              <a:off x="1752600" y="1676400"/>
              <a:ext cx="0" cy="228600"/>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7" name="Line 19"/>
            <p:cNvSpPr>
              <a:spLocks noChangeShapeType="1"/>
            </p:cNvSpPr>
            <p:nvPr/>
          </p:nvSpPr>
          <p:spPr bwMode="auto">
            <a:xfrm>
              <a:off x="1981200" y="2286000"/>
              <a:ext cx="381000" cy="228600"/>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8" name="Line 20"/>
            <p:cNvSpPr>
              <a:spLocks noChangeShapeType="1"/>
            </p:cNvSpPr>
            <p:nvPr/>
          </p:nvSpPr>
          <p:spPr bwMode="auto">
            <a:xfrm flipH="1">
              <a:off x="2819400" y="2286000"/>
              <a:ext cx="381000" cy="228600"/>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9" name="Rectangle 21"/>
            <p:cNvSpPr>
              <a:spLocks noChangeArrowheads="1"/>
            </p:cNvSpPr>
            <p:nvPr/>
          </p:nvSpPr>
          <p:spPr bwMode="auto">
            <a:xfrm>
              <a:off x="5410200" y="2209800"/>
              <a:ext cx="609600" cy="381000"/>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U8</a:t>
              </a:r>
            </a:p>
          </p:txBody>
        </p:sp>
        <p:sp>
          <p:nvSpPr>
            <p:cNvPr id="220" name="Rectangle 22"/>
            <p:cNvSpPr>
              <a:spLocks noChangeArrowheads="1"/>
            </p:cNvSpPr>
            <p:nvPr/>
          </p:nvSpPr>
          <p:spPr bwMode="auto">
            <a:xfrm>
              <a:off x="5410200" y="2819400"/>
              <a:ext cx="609600" cy="381000"/>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U6</a:t>
              </a:r>
            </a:p>
          </p:txBody>
        </p:sp>
        <p:sp>
          <p:nvSpPr>
            <p:cNvPr id="221" name="Rectangle 23"/>
            <p:cNvSpPr>
              <a:spLocks noChangeArrowheads="1"/>
            </p:cNvSpPr>
            <p:nvPr/>
          </p:nvSpPr>
          <p:spPr bwMode="auto">
            <a:xfrm>
              <a:off x="6248400" y="3429000"/>
              <a:ext cx="609600" cy="381000"/>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U5</a:t>
              </a:r>
            </a:p>
          </p:txBody>
        </p:sp>
        <p:sp>
          <p:nvSpPr>
            <p:cNvPr id="222" name="Rectangle 24"/>
            <p:cNvSpPr>
              <a:spLocks noChangeArrowheads="1"/>
            </p:cNvSpPr>
            <p:nvPr/>
          </p:nvSpPr>
          <p:spPr bwMode="auto">
            <a:xfrm>
              <a:off x="7086600" y="2819400"/>
              <a:ext cx="609600" cy="381000"/>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U7</a:t>
              </a:r>
            </a:p>
          </p:txBody>
        </p:sp>
        <p:sp>
          <p:nvSpPr>
            <p:cNvPr id="223" name="Rectangle 25"/>
            <p:cNvSpPr>
              <a:spLocks noChangeArrowheads="1"/>
            </p:cNvSpPr>
            <p:nvPr/>
          </p:nvSpPr>
          <p:spPr bwMode="auto">
            <a:xfrm>
              <a:off x="5410200" y="3429000"/>
              <a:ext cx="609600" cy="381000"/>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U3</a:t>
              </a:r>
            </a:p>
          </p:txBody>
        </p:sp>
        <p:sp>
          <p:nvSpPr>
            <p:cNvPr id="224" name="Rectangle 26"/>
            <p:cNvSpPr>
              <a:spLocks noChangeArrowheads="1"/>
            </p:cNvSpPr>
            <p:nvPr/>
          </p:nvSpPr>
          <p:spPr bwMode="auto">
            <a:xfrm>
              <a:off x="6248400" y="4038600"/>
              <a:ext cx="609600" cy="381000"/>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U2</a:t>
              </a:r>
            </a:p>
          </p:txBody>
        </p:sp>
        <p:sp>
          <p:nvSpPr>
            <p:cNvPr id="225" name="Rectangle 27"/>
            <p:cNvSpPr>
              <a:spLocks noChangeArrowheads="1"/>
            </p:cNvSpPr>
            <p:nvPr/>
          </p:nvSpPr>
          <p:spPr bwMode="auto">
            <a:xfrm>
              <a:off x="6248400" y="4648200"/>
              <a:ext cx="609600" cy="381000"/>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U1</a:t>
              </a:r>
            </a:p>
          </p:txBody>
        </p:sp>
        <p:sp>
          <p:nvSpPr>
            <p:cNvPr id="226" name="Rectangle 28"/>
            <p:cNvSpPr>
              <a:spLocks noChangeArrowheads="1"/>
            </p:cNvSpPr>
            <p:nvPr/>
          </p:nvSpPr>
          <p:spPr bwMode="auto">
            <a:xfrm>
              <a:off x="7086600" y="3429000"/>
              <a:ext cx="609600" cy="381000"/>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U4</a:t>
              </a:r>
            </a:p>
          </p:txBody>
        </p:sp>
        <p:sp>
          <p:nvSpPr>
            <p:cNvPr id="227" name="Line 29"/>
            <p:cNvSpPr>
              <a:spLocks noChangeShapeType="1"/>
            </p:cNvSpPr>
            <p:nvPr/>
          </p:nvSpPr>
          <p:spPr bwMode="auto">
            <a:xfrm>
              <a:off x="5715000" y="2590800"/>
              <a:ext cx="0" cy="228600"/>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8" name="Line 30"/>
            <p:cNvSpPr>
              <a:spLocks noChangeShapeType="1"/>
            </p:cNvSpPr>
            <p:nvPr/>
          </p:nvSpPr>
          <p:spPr bwMode="auto">
            <a:xfrm>
              <a:off x="6553200" y="4419600"/>
              <a:ext cx="0" cy="228600"/>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9" name="Line 31"/>
            <p:cNvSpPr>
              <a:spLocks noChangeShapeType="1"/>
            </p:cNvSpPr>
            <p:nvPr/>
          </p:nvSpPr>
          <p:spPr bwMode="auto">
            <a:xfrm>
              <a:off x="5943600" y="3200400"/>
              <a:ext cx="381000" cy="228600"/>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0" name="Line 32"/>
            <p:cNvSpPr>
              <a:spLocks noChangeShapeType="1"/>
            </p:cNvSpPr>
            <p:nvPr/>
          </p:nvSpPr>
          <p:spPr bwMode="auto">
            <a:xfrm>
              <a:off x="5943600" y="3810000"/>
              <a:ext cx="381000" cy="228600"/>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1" name="Line 33"/>
            <p:cNvSpPr>
              <a:spLocks noChangeShapeType="1"/>
            </p:cNvSpPr>
            <p:nvPr/>
          </p:nvSpPr>
          <p:spPr bwMode="auto">
            <a:xfrm flipH="1">
              <a:off x="6781800" y="3810000"/>
              <a:ext cx="381000" cy="228600"/>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2" name="Line 34"/>
            <p:cNvSpPr>
              <a:spLocks noChangeShapeType="1"/>
            </p:cNvSpPr>
            <p:nvPr/>
          </p:nvSpPr>
          <p:spPr bwMode="auto">
            <a:xfrm flipH="1">
              <a:off x="6781800" y="3200400"/>
              <a:ext cx="381000" cy="228600"/>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3" name="Line 35"/>
            <p:cNvSpPr>
              <a:spLocks noChangeShapeType="1"/>
            </p:cNvSpPr>
            <p:nvPr/>
          </p:nvSpPr>
          <p:spPr bwMode="auto">
            <a:xfrm>
              <a:off x="5715000" y="3200400"/>
              <a:ext cx="0" cy="228600"/>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4" name="Line 36"/>
            <p:cNvSpPr>
              <a:spLocks noChangeShapeType="1"/>
            </p:cNvSpPr>
            <p:nvPr/>
          </p:nvSpPr>
          <p:spPr bwMode="auto">
            <a:xfrm>
              <a:off x="6553200" y="3810000"/>
              <a:ext cx="0" cy="228600"/>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5" name="Line 37"/>
            <p:cNvSpPr>
              <a:spLocks noChangeShapeType="1"/>
            </p:cNvSpPr>
            <p:nvPr/>
          </p:nvSpPr>
          <p:spPr bwMode="auto">
            <a:xfrm>
              <a:off x="7391400" y="3200400"/>
              <a:ext cx="0" cy="228600"/>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7" name="AutoShape 39"/>
            <p:cNvSpPr>
              <a:spLocks noChangeArrowheads="1"/>
            </p:cNvSpPr>
            <p:nvPr/>
          </p:nvSpPr>
          <p:spPr bwMode="auto">
            <a:xfrm>
              <a:off x="2514600" y="3048000"/>
              <a:ext cx="304800" cy="304800"/>
            </a:xfrm>
            <a:prstGeom prst="downArrow">
              <a:avLst>
                <a:gd name="adj1" fmla="val 32287"/>
                <a:gd name="adj2" fmla="val 43227"/>
              </a:avLst>
            </a:prstGeom>
            <a:solidFill>
              <a:schemeClr val="tx2"/>
            </a:solidFill>
            <a:ln w="28575">
              <a:solidFill>
                <a:srgbClr val="FFCC99"/>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8" name="Text Box 40"/>
            <p:cNvSpPr txBox="1">
              <a:spLocks noChangeArrowheads="1"/>
            </p:cNvSpPr>
            <p:nvPr/>
          </p:nvSpPr>
          <p:spPr bwMode="auto">
            <a:xfrm>
              <a:off x="1050925" y="2754313"/>
              <a:ext cx="806450" cy="3048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400"/>
                <a:t>MEGA2</a:t>
              </a:r>
            </a:p>
          </p:txBody>
        </p:sp>
        <p:sp>
          <p:nvSpPr>
            <p:cNvPr id="239" name="Text Box 41"/>
            <p:cNvSpPr txBox="1">
              <a:spLocks noChangeArrowheads="1"/>
            </p:cNvSpPr>
            <p:nvPr/>
          </p:nvSpPr>
          <p:spPr bwMode="auto">
            <a:xfrm>
              <a:off x="1066800" y="5029200"/>
              <a:ext cx="806450" cy="3048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400"/>
                <a:t>MEGA1</a:t>
              </a:r>
            </a:p>
          </p:txBody>
        </p: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212</a:t>
            </a:fld>
            <a:endParaRPr lang="en-US"/>
          </a:p>
        </p:txBody>
      </p:sp>
    </p:spTree>
    <p:extLst>
      <p:ext uri="{BB962C8B-B14F-4D97-AF65-F5344CB8AC3E}">
        <p14:creationId xmlns:p14="http://schemas.microsoft.com/office/powerpoint/2010/main" val="690131934"/>
      </p:ext>
    </p:extLst>
  </p:cSld>
  <p:clrMapOvr>
    <a:masterClrMapping/>
  </p:clrMapOvr>
  <p:timing>
    <p:tnLst>
      <p:par>
        <p:cTn id="1" dur="indefinite" restart="never" nodeType="tmRoot"/>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What About a Fourth-Level Aggregate? </a:t>
            </a:r>
            <a:endParaRPr lang="en-US" sz="4000" dirty="0" smtClean="0"/>
          </a:p>
        </p:txBody>
      </p:sp>
      <p:grpSp>
        <p:nvGrpSpPr>
          <p:cNvPr id="2" name="Group 1"/>
          <p:cNvGrpSpPr/>
          <p:nvPr/>
        </p:nvGrpSpPr>
        <p:grpSpPr>
          <a:xfrm>
            <a:off x="750888" y="1790700"/>
            <a:ext cx="7659670" cy="3662149"/>
            <a:chOff x="1050925" y="1066800"/>
            <a:chExt cx="7659670" cy="4267200"/>
          </a:xfrm>
        </p:grpSpPr>
        <p:sp>
          <p:nvSpPr>
            <p:cNvPr id="202" name="Text Box 4"/>
            <p:cNvSpPr txBox="1">
              <a:spLocks noChangeArrowheads="1"/>
            </p:cNvSpPr>
            <p:nvPr/>
          </p:nvSpPr>
          <p:spPr bwMode="auto">
            <a:xfrm>
              <a:off x="4400569" y="1158875"/>
              <a:ext cx="4310026" cy="968292"/>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400" dirty="0">
                  <a:latin typeface="Times New Roman" pitchFamily="18" charset="0"/>
                </a:rPr>
                <a:t>We find </a:t>
              </a:r>
              <a:r>
                <a:rPr lang="en-US" sz="2400" b="1" dirty="0" smtClean="0">
                  <a:latin typeface="Times New Roman" pitchFamily="18" charset="0"/>
                </a:rPr>
                <a:t>two</a:t>
              </a:r>
              <a:r>
                <a:rPr lang="en-US" sz="2400" dirty="0" smtClean="0">
                  <a:latin typeface="Times New Roman" pitchFamily="18" charset="0"/>
                </a:rPr>
                <a:t> or </a:t>
              </a:r>
              <a:r>
                <a:rPr lang="en-US" sz="2400" b="1" dirty="0" smtClean="0">
                  <a:latin typeface="Times New Roman" pitchFamily="18" charset="0"/>
                </a:rPr>
                <a:t>three</a:t>
              </a:r>
              <a:r>
                <a:rPr lang="en-US" sz="2400" dirty="0" smtClean="0">
                  <a:latin typeface="Times New Roman" pitchFamily="18" charset="0"/>
                </a:rPr>
                <a:t> </a:t>
              </a:r>
              <a:r>
                <a:rPr lang="en-US" sz="2400" dirty="0">
                  <a:latin typeface="Times New Roman" pitchFamily="18" charset="0"/>
                </a:rPr>
                <a:t>levels of </a:t>
              </a:r>
            </a:p>
            <a:p>
              <a:pPr algn="ctr"/>
              <a:r>
                <a:rPr lang="en-US" sz="2400" dirty="0">
                  <a:latin typeface="Times New Roman" pitchFamily="18" charset="0"/>
                </a:rPr>
                <a:t>aggregation per library sufficient.</a:t>
              </a:r>
            </a:p>
          </p:txBody>
        </p:sp>
        <p:sp>
          <p:nvSpPr>
            <p:cNvPr id="203" name="Rectangle 5"/>
            <p:cNvSpPr>
              <a:spLocks noChangeArrowheads="1"/>
            </p:cNvSpPr>
            <p:nvPr/>
          </p:nvSpPr>
          <p:spPr bwMode="auto">
            <a:xfrm>
              <a:off x="1066800" y="3352800"/>
              <a:ext cx="3048000" cy="1981200"/>
            </a:xfrm>
            <a:prstGeom prst="rect">
              <a:avLst/>
            </a:prstGeom>
            <a:solidFill>
              <a:srgbClr val="4D4D4D"/>
            </a:solidFill>
            <a:ln w="57150" cmpd="thickThin" algn="ctr">
              <a:solidFill>
                <a:srgbClr val="FFCC99"/>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4" name="Rectangle 6"/>
            <p:cNvSpPr>
              <a:spLocks noChangeArrowheads="1"/>
            </p:cNvSpPr>
            <p:nvPr/>
          </p:nvSpPr>
          <p:spPr bwMode="auto">
            <a:xfrm>
              <a:off x="1447800" y="3581400"/>
              <a:ext cx="609600" cy="381000"/>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U3</a:t>
              </a:r>
            </a:p>
          </p:txBody>
        </p:sp>
        <p:sp>
          <p:nvSpPr>
            <p:cNvPr id="205" name="Rectangle 7"/>
            <p:cNvSpPr>
              <a:spLocks noChangeArrowheads="1"/>
            </p:cNvSpPr>
            <p:nvPr/>
          </p:nvSpPr>
          <p:spPr bwMode="auto">
            <a:xfrm>
              <a:off x="2286000" y="4191000"/>
              <a:ext cx="609600" cy="381000"/>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U2</a:t>
              </a:r>
            </a:p>
          </p:txBody>
        </p:sp>
        <p:sp>
          <p:nvSpPr>
            <p:cNvPr id="206" name="Rectangle 8"/>
            <p:cNvSpPr>
              <a:spLocks noChangeArrowheads="1"/>
            </p:cNvSpPr>
            <p:nvPr/>
          </p:nvSpPr>
          <p:spPr bwMode="auto">
            <a:xfrm>
              <a:off x="2286000" y="4800600"/>
              <a:ext cx="609600" cy="381000"/>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U1</a:t>
              </a:r>
            </a:p>
          </p:txBody>
        </p:sp>
        <p:sp>
          <p:nvSpPr>
            <p:cNvPr id="207" name="Rectangle 9"/>
            <p:cNvSpPr>
              <a:spLocks noChangeArrowheads="1"/>
            </p:cNvSpPr>
            <p:nvPr/>
          </p:nvSpPr>
          <p:spPr bwMode="auto">
            <a:xfrm>
              <a:off x="3124200" y="3581400"/>
              <a:ext cx="609600" cy="381000"/>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U4</a:t>
              </a:r>
            </a:p>
          </p:txBody>
        </p:sp>
        <p:sp>
          <p:nvSpPr>
            <p:cNvPr id="208" name="Line 10"/>
            <p:cNvSpPr>
              <a:spLocks noChangeShapeType="1"/>
            </p:cNvSpPr>
            <p:nvPr/>
          </p:nvSpPr>
          <p:spPr bwMode="auto">
            <a:xfrm>
              <a:off x="2590800" y="4572000"/>
              <a:ext cx="0" cy="228600"/>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9" name="Line 11"/>
            <p:cNvSpPr>
              <a:spLocks noChangeShapeType="1"/>
            </p:cNvSpPr>
            <p:nvPr/>
          </p:nvSpPr>
          <p:spPr bwMode="auto">
            <a:xfrm>
              <a:off x="1981200" y="3962400"/>
              <a:ext cx="381000" cy="228600"/>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0" name="Line 12"/>
            <p:cNvSpPr>
              <a:spLocks noChangeShapeType="1"/>
            </p:cNvSpPr>
            <p:nvPr/>
          </p:nvSpPr>
          <p:spPr bwMode="auto">
            <a:xfrm flipH="1">
              <a:off x="2819400" y="3962400"/>
              <a:ext cx="381000" cy="228600"/>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1" name="Rectangle 13"/>
            <p:cNvSpPr>
              <a:spLocks noChangeArrowheads="1"/>
            </p:cNvSpPr>
            <p:nvPr/>
          </p:nvSpPr>
          <p:spPr bwMode="auto">
            <a:xfrm>
              <a:off x="1066800" y="1066800"/>
              <a:ext cx="3048000" cy="1981200"/>
            </a:xfrm>
            <a:prstGeom prst="rect">
              <a:avLst/>
            </a:prstGeom>
            <a:solidFill>
              <a:srgbClr val="4D4D4D"/>
            </a:solidFill>
            <a:ln w="57150" cmpd="thickThin">
              <a:solidFill>
                <a:srgbClr val="FFCC99"/>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2" name="Rectangle 14"/>
            <p:cNvSpPr>
              <a:spLocks noChangeArrowheads="1"/>
            </p:cNvSpPr>
            <p:nvPr/>
          </p:nvSpPr>
          <p:spPr bwMode="auto">
            <a:xfrm>
              <a:off x="1447800" y="1295400"/>
              <a:ext cx="609600" cy="381000"/>
            </a:xfrm>
            <a:prstGeom prst="rect">
              <a:avLst/>
            </a:prstGeom>
            <a:solidFill>
              <a:srgbClr val="008000"/>
            </a:solidFill>
            <a:ln w="28575">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U8</a:t>
              </a:r>
            </a:p>
          </p:txBody>
        </p:sp>
        <p:sp>
          <p:nvSpPr>
            <p:cNvPr id="213" name="Rectangle 15"/>
            <p:cNvSpPr>
              <a:spLocks noChangeArrowheads="1"/>
            </p:cNvSpPr>
            <p:nvPr/>
          </p:nvSpPr>
          <p:spPr bwMode="auto">
            <a:xfrm>
              <a:off x="1447800" y="1905000"/>
              <a:ext cx="609600" cy="381000"/>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U6</a:t>
              </a:r>
            </a:p>
          </p:txBody>
        </p:sp>
        <p:sp>
          <p:nvSpPr>
            <p:cNvPr id="214" name="Rectangle 16"/>
            <p:cNvSpPr>
              <a:spLocks noChangeArrowheads="1"/>
            </p:cNvSpPr>
            <p:nvPr/>
          </p:nvSpPr>
          <p:spPr bwMode="auto">
            <a:xfrm>
              <a:off x="2286000" y="2514600"/>
              <a:ext cx="609600" cy="381000"/>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U5</a:t>
              </a:r>
            </a:p>
          </p:txBody>
        </p:sp>
        <p:sp>
          <p:nvSpPr>
            <p:cNvPr id="215" name="Rectangle 17"/>
            <p:cNvSpPr>
              <a:spLocks noChangeArrowheads="1"/>
            </p:cNvSpPr>
            <p:nvPr/>
          </p:nvSpPr>
          <p:spPr bwMode="auto">
            <a:xfrm>
              <a:off x="3124200" y="1905000"/>
              <a:ext cx="609600" cy="381000"/>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U7</a:t>
              </a:r>
            </a:p>
          </p:txBody>
        </p:sp>
        <p:sp>
          <p:nvSpPr>
            <p:cNvPr id="216" name="Line 18"/>
            <p:cNvSpPr>
              <a:spLocks noChangeShapeType="1"/>
            </p:cNvSpPr>
            <p:nvPr/>
          </p:nvSpPr>
          <p:spPr bwMode="auto">
            <a:xfrm>
              <a:off x="1752600" y="1676400"/>
              <a:ext cx="0" cy="228600"/>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7" name="Line 19"/>
            <p:cNvSpPr>
              <a:spLocks noChangeShapeType="1"/>
            </p:cNvSpPr>
            <p:nvPr/>
          </p:nvSpPr>
          <p:spPr bwMode="auto">
            <a:xfrm>
              <a:off x="1981200" y="2286000"/>
              <a:ext cx="381000" cy="228600"/>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8" name="Line 20"/>
            <p:cNvSpPr>
              <a:spLocks noChangeShapeType="1"/>
            </p:cNvSpPr>
            <p:nvPr/>
          </p:nvSpPr>
          <p:spPr bwMode="auto">
            <a:xfrm flipH="1">
              <a:off x="2819400" y="2286000"/>
              <a:ext cx="381000" cy="228600"/>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9" name="Rectangle 21"/>
            <p:cNvSpPr>
              <a:spLocks noChangeArrowheads="1"/>
            </p:cNvSpPr>
            <p:nvPr/>
          </p:nvSpPr>
          <p:spPr bwMode="auto">
            <a:xfrm>
              <a:off x="5410200" y="2209800"/>
              <a:ext cx="609600" cy="381000"/>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U8</a:t>
              </a:r>
            </a:p>
          </p:txBody>
        </p:sp>
        <p:sp>
          <p:nvSpPr>
            <p:cNvPr id="220" name="Rectangle 22"/>
            <p:cNvSpPr>
              <a:spLocks noChangeArrowheads="1"/>
            </p:cNvSpPr>
            <p:nvPr/>
          </p:nvSpPr>
          <p:spPr bwMode="auto">
            <a:xfrm>
              <a:off x="5410200" y="2819400"/>
              <a:ext cx="609600" cy="381000"/>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U6</a:t>
              </a:r>
            </a:p>
          </p:txBody>
        </p:sp>
        <p:sp>
          <p:nvSpPr>
            <p:cNvPr id="221" name="Rectangle 23"/>
            <p:cNvSpPr>
              <a:spLocks noChangeArrowheads="1"/>
            </p:cNvSpPr>
            <p:nvPr/>
          </p:nvSpPr>
          <p:spPr bwMode="auto">
            <a:xfrm>
              <a:off x="6248400" y="3429000"/>
              <a:ext cx="609600" cy="381000"/>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U5</a:t>
              </a:r>
            </a:p>
          </p:txBody>
        </p:sp>
        <p:sp>
          <p:nvSpPr>
            <p:cNvPr id="222" name="Rectangle 24"/>
            <p:cNvSpPr>
              <a:spLocks noChangeArrowheads="1"/>
            </p:cNvSpPr>
            <p:nvPr/>
          </p:nvSpPr>
          <p:spPr bwMode="auto">
            <a:xfrm>
              <a:off x="7086600" y="2819400"/>
              <a:ext cx="609600" cy="381000"/>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U7</a:t>
              </a:r>
            </a:p>
          </p:txBody>
        </p:sp>
        <p:sp>
          <p:nvSpPr>
            <p:cNvPr id="223" name="Rectangle 25"/>
            <p:cNvSpPr>
              <a:spLocks noChangeArrowheads="1"/>
            </p:cNvSpPr>
            <p:nvPr/>
          </p:nvSpPr>
          <p:spPr bwMode="auto">
            <a:xfrm>
              <a:off x="5410200" y="3429000"/>
              <a:ext cx="609600" cy="381000"/>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U3</a:t>
              </a:r>
            </a:p>
          </p:txBody>
        </p:sp>
        <p:sp>
          <p:nvSpPr>
            <p:cNvPr id="224" name="Rectangle 26"/>
            <p:cNvSpPr>
              <a:spLocks noChangeArrowheads="1"/>
            </p:cNvSpPr>
            <p:nvPr/>
          </p:nvSpPr>
          <p:spPr bwMode="auto">
            <a:xfrm>
              <a:off x="6248400" y="4038600"/>
              <a:ext cx="609600" cy="381000"/>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U2</a:t>
              </a:r>
            </a:p>
          </p:txBody>
        </p:sp>
        <p:sp>
          <p:nvSpPr>
            <p:cNvPr id="225" name="Rectangle 27"/>
            <p:cNvSpPr>
              <a:spLocks noChangeArrowheads="1"/>
            </p:cNvSpPr>
            <p:nvPr/>
          </p:nvSpPr>
          <p:spPr bwMode="auto">
            <a:xfrm>
              <a:off x="6248400" y="4648200"/>
              <a:ext cx="609600" cy="381000"/>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U1</a:t>
              </a:r>
            </a:p>
          </p:txBody>
        </p:sp>
        <p:sp>
          <p:nvSpPr>
            <p:cNvPr id="226" name="Rectangle 28"/>
            <p:cNvSpPr>
              <a:spLocks noChangeArrowheads="1"/>
            </p:cNvSpPr>
            <p:nvPr/>
          </p:nvSpPr>
          <p:spPr bwMode="auto">
            <a:xfrm>
              <a:off x="7086600" y="3429000"/>
              <a:ext cx="609600" cy="381000"/>
            </a:xfrm>
            <a:prstGeom prst="rect">
              <a:avLst/>
            </a:prstGeom>
            <a:solidFill>
              <a:srgbClr val="008000"/>
            </a:solidFill>
            <a:ln w="28575"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a:t>U4</a:t>
              </a:r>
            </a:p>
          </p:txBody>
        </p:sp>
        <p:sp>
          <p:nvSpPr>
            <p:cNvPr id="227" name="Line 29"/>
            <p:cNvSpPr>
              <a:spLocks noChangeShapeType="1"/>
            </p:cNvSpPr>
            <p:nvPr/>
          </p:nvSpPr>
          <p:spPr bwMode="auto">
            <a:xfrm>
              <a:off x="5715000" y="2590800"/>
              <a:ext cx="0" cy="228600"/>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8" name="Line 30"/>
            <p:cNvSpPr>
              <a:spLocks noChangeShapeType="1"/>
            </p:cNvSpPr>
            <p:nvPr/>
          </p:nvSpPr>
          <p:spPr bwMode="auto">
            <a:xfrm>
              <a:off x="6553200" y="4419600"/>
              <a:ext cx="0" cy="228600"/>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9" name="Line 31"/>
            <p:cNvSpPr>
              <a:spLocks noChangeShapeType="1"/>
            </p:cNvSpPr>
            <p:nvPr/>
          </p:nvSpPr>
          <p:spPr bwMode="auto">
            <a:xfrm>
              <a:off x="5943600" y="3200400"/>
              <a:ext cx="381000" cy="228600"/>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0" name="Line 32"/>
            <p:cNvSpPr>
              <a:spLocks noChangeShapeType="1"/>
            </p:cNvSpPr>
            <p:nvPr/>
          </p:nvSpPr>
          <p:spPr bwMode="auto">
            <a:xfrm>
              <a:off x="5943600" y="3810000"/>
              <a:ext cx="381000" cy="228600"/>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1" name="Line 33"/>
            <p:cNvSpPr>
              <a:spLocks noChangeShapeType="1"/>
            </p:cNvSpPr>
            <p:nvPr/>
          </p:nvSpPr>
          <p:spPr bwMode="auto">
            <a:xfrm flipH="1">
              <a:off x="6781800" y="3810000"/>
              <a:ext cx="381000" cy="228600"/>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2" name="Line 34"/>
            <p:cNvSpPr>
              <a:spLocks noChangeShapeType="1"/>
            </p:cNvSpPr>
            <p:nvPr/>
          </p:nvSpPr>
          <p:spPr bwMode="auto">
            <a:xfrm flipH="1">
              <a:off x="6781800" y="3200400"/>
              <a:ext cx="381000" cy="228600"/>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3" name="Line 35"/>
            <p:cNvSpPr>
              <a:spLocks noChangeShapeType="1"/>
            </p:cNvSpPr>
            <p:nvPr/>
          </p:nvSpPr>
          <p:spPr bwMode="auto">
            <a:xfrm>
              <a:off x="5715000" y="3200400"/>
              <a:ext cx="0" cy="228600"/>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4" name="Line 36"/>
            <p:cNvSpPr>
              <a:spLocks noChangeShapeType="1"/>
            </p:cNvSpPr>
            <p:nvPr/>
          </p:nvSpPr>
          <p:spPr bwMode="auto">
            <a:xfrm>
              <a:off x="6553200" y="3810000"/>
              <a:ext cx="0" cy="228600"/>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5" name="Line 37"/>
            <p:cNvSpPr>
              <a:spLocks noChangeShapeType="1"/>
            </p:cNvSpPr>
            <p:nvPr/>
          </p:nvSpPr>
          <p:spPr bwMode="auto">
            <a:xfrm>
              <a:off x="7391400" y="3200400"/>
              <a:ext cx="0" cy="228600"/>
            </a:xfrm>
            <a:prstGeom prst="line">
              <a:avLst/>
            </a:prstGeom>
            <a:noFill/>
            <a:ln w="22225">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7" name="AutoShape 39"/>
            <p:cNvSpPr>
              <a:spLocks noChangeArrowheads="1"/>
            </p:cNvSpPr>
            <p:nvPr/>
          </p:nvSpPr>
          <p:spPr bwMode="auto">
            <a:xfrm>
              <a:off x="2514600" y="3048000"/>
              <a:ext cx="304800" cy="304800"/>
            </a:xfrm>
            <a:prstGeom prst="downArrow">
              <a:avLst>
                <a:gd name="adj1" fmla="val 32287"/>
                <a:gd name="adj2" fmla="val 43227"/>
              </a:avLst>
            </a:prstGeom>
            <a:solidFill>
              <a:schemeClr val="tx2"/>
            </a:solidFill>
            <a:ln w="28575">
              <a:solidFill>
                <a:srgbClr val="FFCC99"/>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8" name="Text Box 40"/>
            <p:cNvSpPr txBox="1">
              <a:spLocks noChangeArrowheads="1"/>
            </p:cNvSpPr>
            <p:nvPr/>
          </p:nvSpPr>
          <p:spPr bwMode="auto">
            <a:xfrm>
              <a:off x="1050925" y="2754313"/>
              <a:ext cx="806450" cy="3048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400"/>
                <a:t>MEGA2</a:t>
              </a:r>
            </a:p>
          </p:txBody>
        </p:sp>
        <p:sp>
          <p:nvSpPr>
            <p:cNvPr id="239" name="Text Box 41"/>
            <p:cNvSpPr txBox="1">
              <a:spLocks noChangeArrowheads="1"/>
            </p:cNvSpPr>
            <p:nvPr/>
          </p:nvSpPr>
          <p:spPr bwMode="auto">
            <a:xfrm>
              <a:off x="1066800" y="5029200"/>
              <a:ext cx="806450" cy="3048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400"/>
                <a:t>MEGA1</a:t>
              </a:r>
            </a:p>
          </p:txBody>
        </p:sp>
      </p:grpSp>
      <p:grpSp>
        <p:nvGrpSpPr>
          <p:cNvPr id="240" name="Group 239"/>
          <p:cNvGrpSpPr/>
          <p:nvPr/>
        </p:nvGrpSpPr>
        <p:grpSpPr>
          <a:xfrm>
            <a:off x="919163" y="2314560"/>
            <a:ext cx="2743200" cy="2743200"/>
            <a:chOff x="2057400" y="1526501"/>
            <a:chExt cx="5029200" cy="5029200"/>
          </a:xfrm>
        </p:grpSpPr>
        <p:sp>
          <p:nvSpPr>
            <p:cNvPr id="241" name="Oval 240"/>
            <p:cNvSpPr/>
            <p:nvPr/>
          </p:nvSpPr>
          <p:spPr>
            <a:xfrm>
              <a:off x="2057400" y="1526501"/>
              <a:ext cx="5029200" cy="5029200"/>
            </a:xfrm>
            <a:prstGeom prst="ellipse">
              <a:avLst/>
            </a:prstGeom>
            <a:noFill/>
            <a:ln w="2540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242" name="Straight Connector 241"/>
            <p:cNvCxnSpPr>
              <a:stCxn id="241" idx="3"/>
              <a:endCxn id="241" idx="7"/>
            </p:cNvCxnSpPr>
            <p:nvPr/>
          </p:nvCxnSpPr>
          <p:spPr>
            <a:xfrm flipV="1">
              <a:off x="2793909" y="2263010"/>
              <a:ext cx="3556182" cy="3556182"/>
            </a:xfrm>
            <a:prstGeom prst="line">
              <a:avLst/>
            </a:prstGeom>
            <a:ln w="2540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213</a:t>
            </a:fld>
            <a:endParaRPr lang="en-US"/>
          </a:p>
        </p:txBody>
      </p:sp>
    </p:spTree>
    <p:extLst>
      <p:ext uri="{BB962C8B-B14F-4D97-AF65-F5344CB8AC3E}">
        <p14:creationId xmlns:p14="http://schemas.microsoft.com/office/powerpoint/2010/main" val="3611021201"/>
      </p:ext>
    </p:extLst>
  </p:cSld>
  <p:clrMapOvr>
    <a:masterClrMapping/>
  </p:clrMapOvr>
  <p:timing>
    <p:tnLst>
      <p:par>
        <p:cTn id="1" dur="indefinite" restart="never" nodeType="tmRoot"/>
      </p:par>
    </p:tn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ed Rectangle 4"/>
          <p:cNvSpPr/>
          <p:nvPr/>
        </p:nvSpPr>
        <p:spPr>
          <a:xfrm>
            <a:off x="228600" y="1524000"/>
            <a:ext cx="8763000" cy="4724400"/>
          </a:xfrm>
          <a:prstGeom prst="roundRect">
            <a:avLst/>
          </a:prstGeom>
          <a:solidFill>
            <a:schemeClr val="accent6">
              <a:lumMod val="20000"/>
              <a:lumOff val="80000"/>
            </a:schemeClr>
          </a:solid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Organizing Principles</a:t>
            </a:r>
            <a:endParaRPr lang="en-US" sz="4000" dirty="0" smtClean="0"/>
          </a:p>
        </p:txBody>
      </p:sp>
      <p:sp>
        <p:nvSpPr>
          <p:cNvPr id="4" name="Content Placeholder 3"/>
          <p:cNvSpPr>
            <a:spLocks noGrp="1"/>
          </p:cNvSpPr>
          <p:nvPr>
            <p:ph idx="1"/>
          </p:nvPr>
        </p:nvSpPr>
        <p:spPr>
          <a:xfrm>
            <a:off x="304800" y="1752600"/>
            <a:ext cx="8610600" cy="4754562"/>
          </a:xfrm>
        </p:spPr>
        <p:txBody>
          <a:bodyPr>
            <a:normAutofit fontScale="70000" lnSpcReduction="20000"/>
          </a:bodyPr>
          <a:lstStyle/>
          <a:p>
            <a:pPr marL="0" indent="0">
              <a:buNone/>
            </a:pPr>
            <a:r>
              <a:rPr lang="en-US" sz="7100" dirty="0" smtClean="0"/>
              <a:t>Sound </a:t>
            </a:r>
            <a:r>
              <a:rPr lang="en-US" sz="7100" dirty="0"/>
              <a:t>Physical </a:t>
            </a:r>
            <a:r>
              <a:rPr lang="en-US" sz="7100" dirty="0" smtClean="0"/>
              <a:t>Design:</a:t>
            </a:r>
          </a:p>
          <a:p>
            <a:pPr>
              <a:buFont typeface="Wingdings" pitchFamily="2" charset="2"/>
              <a:buChar char="Ø"/>
            </a:pPr>
            <a:r>
              <a:rPr lang="en-US" sz="7100" dirty="0" smtClean="0"/>
              <a:t>Regular</a:t>
            </a:r>
            <a:r>
              <a:rPr lang="en-US" sz="7100" dirty="0"/>
              <a:t>, Fine-Grained Physical </a:t>
            </a:r>
            <a:r>
              <a:rPr lang="en-US" sz="7100" dirty="0" smtClean="0"/>
              <a:t>Packaging.</a:t>
            </a:r>
          </a:p>
          <a:p>
            <a:pPr>
              <a:buFont typeface="Wingdings" pitchFamily="2" charset="2"/>
              <a:buChar char="Ø"/>
            </a:pPr>
            <a:r>
              <a:rPr lang="en-US" sz="7100" dirty="0" smtClean="0"/>
              <a:t>Uniform </a:t>
            </a:r>
            <a:r>
              <a:rPr lang="en-US" sz="7100" dirty="0"/>
              <a:t>Depth of Physical </a:t>
            </a:r>
            <a:r>
              <a:rPr lang="en-US" sz="7100" dirty="0" smtClean="0"/>
              <a:t>Aggregation.</a:t>
            </a:r>
          </a:p>
          <a:p>
            <a:pPr>
              <a:buFont typeface="Wingdings" pitchFamily="2" charset="2"/>
              <a:buChar char="Ø"/>
            </a:pPr>
            <a:r>
              <a:rPr lang="en-US" sz="7100" dirty="0" smtClean="0"/>
              <a:t>Logical/Physical Synergy.</a:t>
            </a:r>
            <a:r>
              <a:rPr lang="en-US" sz="3600" dirty="0"/>
              <a:t/>
            </a:r>
            <a:br>
              <a:rPr lang="en-US" sz="3600" dirty="0"/>
            </a:br>
            <a:r>
              <a:rPr lang="en-US" sz="3600" dirty="0" smtClean="0">
                <a:solidFill>
                  <a:schemeClr val="bg1">
                    <a:lumMod val="75000"/>
                  </a:schemeClr>
                </a:solidFill>
              </a:rPr>
              <a:t> </a:t>
            </a:r>
            <a:endParaRPr lang="en-US" sz="3600" dirty="0">
              <a:solidFill>
                <a:schemeClr val="bg1">
                  <a:lumMod val="75000"/>
                </a:schemeClr>
              </a:solidFill>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214</a:t>
            </a:fld>
            <a:endParaRPr lang="en-US"/>
          </a:p>
        </p:txBody>
      </p:sp>
    </p:spTree>
    <p:extLst>
      <p:ext uri="{BB962C8B-B14F-4D97-AF65-F5344CB8AC3E}">
        <p14:creationId xmlns:p14="http://schemas.microsoft.com/office/powerpoint/2010/main" val="2871293770"/>
      </p:ext>
    </p:extLst>
  </p:cSld>
  <p:clrMapOvr>
    <a:masterClrMapping/>
  </p:clrMapOvr>
  <p:timing>
    <p:tnLst>
      <p:par>
        <p:cTn id="1" dur="indefinite" restart="never" nodeType="tmRoot"/>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Organizing Principles</a:t>
            </a:r>
            <a:endParaRPr lang="en-US" sz="4000" dirty="0" smtClean="0"/>
          </a:p>
        </p:txBody>
      </p:sp>
      <p:sp>
        <p:nvSpPr>
          <p:cNvPr id="4" name="Content Placeholder 3"/>
          <p:cNvSpPr>
            <a:spLocks noGrp="1"/>
          </p:cNvSpPr>
          <p:nvPr>
            <p:ph idx="1"/>
          </p:nvPr>
        </p:nvSpPr>
        <p:spPr>
          <a:xfrm>
            <a:off x="304800" y="1752600"/>
            <a:ext cx="8610600" cy="4754562"/>
          </a:xfrm>
        </p:spPr>
        <p:txBody>
          <a:bodyPr>
            <a:normAutofit fontScale="70000" lnSpcReduction="20000"/>
          </a:bodyPr>
          <a:lstStyle/>
          <a:p>
            <a:pPr marL="0" indent="0">
              <a:buNone/>
            </a:pPr>
            <a:r>
              <a:rPr lang="en-US" sz="7100" dirty="0" smtClean="0"/>
              <a:t>Sound </a:t>
            </a:r>
            <a:r>
              <a:rPr lang="en-US" sz="7100" dirty="0"/>
              <a:t>Physical </a:t>
            </a:r>
            <a:r>
              <a:rPr lang="en-US" sz="7100" dirty="0" smtClean="0"/>
              <a:t>Design:</a:t>
            </a:r>
          </a:p>
          <a:p>
            <a:pPr>
              <a:buFont typeface="Wingdings" pitchFamily="2" charset="2"/>
              <a:buChar char="Ø"/>
            </a:pPr>
            <a:r>
              <a:rPr lang="en-US" sz="7100" dirty="0" smtClean="0">
                <a:solidFill>
                  <a:schemeClr val="bg1">
                    <a:lumMod val="75000"/>
                  </a:schemeClr>
                </a:solidFill>
              </a:rPr>
              <a:t>Regular</a:t>
            </a:r>
            <a:r>
              <a:rPr lang="en-US" sz="7100" dirty="0">
                <a:solidFill>
                  <a:schemeClr val="bg1">
                    <a:lumMod val="75000"/>
                  </a:schemeClr>
                </a:solidFill>
              </a:rPr>
              <a:t>, Fine-Grained Physical </a:t>
            </a:r>
            <a:r>
              <a:rPr lang="en-US" sz="7100" dirty="0" smtClean="0">
                <a:solidFill>
                  <a:schemeClr val="bg1">
                    <a:lumMod val="75000"/>
                  </a:schemeClr>
                </a:solidFill>
              </a:rPr>
              <a:t>Packaging.</a:t>
            </a:r>
          </a:p>
          <a:p>
            <a:pPr>
              <a:buFont typeface="Wingdings" pitchFamily="2" charset="2"/>
              <a:buChar char="Ø"/>
            </a:pPr>
            <a:r>
              <a:rPr lang="en-US" sz="7100" dirty="0" smtClean="0">
                <a:solidFill>
                  <a:schemeClr val="bg1">
                    <a:lumMod val="75000"/>
                  </a:schemeClr>
                </a:solidFill>
              </a:rPr>
              <a:t>Uniform </a:t>
            </a:r>
            <a:r>
              <a:rPr lang="en-US" sz="7100" dirty="0">
                <a:solidFill>
                  <a:schemeClr val="bg1">
                    <a:lumMod val="75000"/>
                  </a:schemeClr>
                </a:solidFill>
              </a:rPr>
              <a:t>Depth of Physical </a:t>
            </a:r>
            <a:r>
              <a:rPr lang="en-US" sz="7100" dirty="0" smtClean="0">
                <a:solidFill>
                  <a:schemeClr val="bg1">
                    <a:lumMod val="75000"/>
                  </a:schemeClr>
                </a:solidFill>
              </a:rPr>
              <a:t>Aggregation.</a:t>
            </a:r>
          </a:p>
          <a:p>
            <a:pPr>
              <a:buFont typeface="Wingdings" pitchFamily="2" charset="2"/>
              <a:buChar char="Ø"/>
            </a:pPr>
            <a:r>
              <a:rPr lang="en-US" sz="7100" dirty="0" smtClean="0">
                <a:solidFill>
                  <a:srgbClr val="C00000"/>
                </a:solidFill>
              </a:rPr>
              <a:t>Logical/Physical Synergy.</a:t>
            </a:r>
            <a:r>
              <a:rPr lang="en-US" sz="3600" dirty="0"/>
              <a:t/>
            </a:r>
            <a:br>
              <a:rPr lang="en-US" sz="3600" dirty="0"/>
            </a:br>
            <a:r>
              <a:rPr lang="en-US" sz="3600" dirty="0" smtClean="0">
                <a:solidFill>
                  <a:schemeClr val="bg1">
                    <a:lumMod val="75000"/>
                  </a:schemeClr>
                </a:solidFill>
              </a:rPr>
              <a:t> </a:t>
            </a:r>
            <a:endParaRPr lang="en-US" sz="3600" dirty="0">
              <a:solidFill>
                <a:schemeClr val="bg1">
                  <a:lumMod val="75000"/>
                </a:schemeClr>
              </a:solidFill>
            </a:endParaRPr>
          </a:p>
        </p:txBody>
      </p:sp>
      <p:sp>
        <p:nvSpPr>
          <p:cNvPr id="5" name="Rounded Rectangle 4"/>
          <p:cNvSpPr/>
          <p:nvPr/>
        </p:nvSpPr>
        <p:spPr>
          <a:xfrm>
            <a:off x="228600" y="1524000"/>
            <a:ext cx="8763000" cy="4724400"/>
          </a:xfrm>
          <a:prstGeom prst="round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215</a:t>
            </a:fld>
            <a:endParaRPr lang="en-US"/>
          </a:p>
        </p:txBody>
      </p:sp>
    </p:spTree>
    <p:extLst>
      <p:ext uri="{BB962C8B-B14F-4D97-AF65-F5344CB8AC3E}">
        <p14:creationId xmlns:p14="http://schemas.microsoft.com/office/powerpoint/2010/main" val="2888290279"/>
      </p:ext>
    </p:extLst>
  </p:cSld>
  <p:clrMapOvr>
    <a:masterClrMapping/>
  </p:clrMapOvr>
  <p:timing>
    <p:tnLst>
      <p:par>
        <p:cTn id="1" dur="indefinite" restart="never" nodeType="tmRoot"/>
      </p:par>
    </p:tn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Synergy</a:t>
            </a:r>
            <a:endParaRPr lang="en-US" sz="4000" dirty="0" smtClean="0"/>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000" dirty="0" smtClean="0"/>
              <a:t>There are two distinct aspects:  </a:t>
            </a:r>
          </a:p>
          <a:p>
            <a:pPr marL="514350" indent="-514350">
              <a:buFont typeface="+mj-lt"/>
              <a:buAutoNum type="arabicPeriod"/>
            </a:pPr>
            <a:r>
              <a:rPr lang="en-US" dirty="0" smtClean="0"/>
              <a:t>Logical/Physical Coherence</a:t>
            </a:r>
          </a:p>
          <a:p>
            <a:pPr marL="914400" lvl="1" indent="-514350">
              <a:buFont typeface="Wingdings" pitchFamily="2" charset="2"/>
              <a:buChar char="v"/>
            </a:pPr>
            <a:r>
              <a:rPr lang="en-US" sz="2800" dirty="0" smtClean="0"/>
              <a:t>Each logical subsystem is tightly encapsulated by a corresponding physical aggregate.</a:t>
            </a:r>
          </a:p>
          <a:p>
            <a:pPr marL="514350" indent="-514350">
              <a:buFont typeface="+mj-lt"/>
              <a:buAutoNum type="arabicPeriod"/>
            </a:pPr>
            <a:r>
              <a:rPr lang="en-US" dirty="0" smtClean="0"/>
              <a:t>Logical/Physical Name Cohesion</a:t>
            </a:r>
          </a:p>
          <a:p>
            <a:pPr marL="914400" lvl="1" indent="-514350">
              <a:buFont typeface="Wingdings" pitchFamily="2" charset="2"/>
              <a:buChar char="v"/>
            </a:pPr>
            <a:r>
              <a:rPr lang="en-US" dirty="0" smtClean="0"/>
              <a:t>The precise physical location of the definition of a logical construct can be determined directly from its point of use (i.e., its </a:t>
            </a:r>
            <a:r>
              <a:rPr lang="en-US" b="1" i="1" u="sng" dirty="0" smtClean="0"/>
              <a:t>qualified</a:t>
            </a:r>
            <a:r>
              <a:rPr lang="en-US" dirty="0" smtClean="0"/>
              <a:t> name</a:t>
            </a:r>
            <a:r>
              <a:rPr lang="en-US" dirty="0" smtClean="0"/>
              <a:t>). </a:t>
            </a:r>
            <a:endParaRPr lang="en-US" dirty="0"/>
          </a:p>
          <a:p>
            <a:pPr marL="0" indent="0">
              <a:buNone/>
            </a:pPr>
            <a:endParaRPr lang="en-US" dirty="0" smtClean="0"/>
          </a:p>
          <a:p>
            <a:pPr marL="0" indent="0">
              <a:buNone/>
            </a:pP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216</a:t>
            </a:fld>
            <a:endParaRPr lang="en-US"/>
          </a:p>
        </p:txBody>
      </p:sp>
    </p:spTree>
    <p:extLst>
      <p:ext uri="{BB962C8B-B14F-4D97-AF65-F5344CB8AC3E}">
        <p14:creationId xmlns:p14="http://schemas.microsoft.com/office/powerpoint/2010/main" val="3443715116"/>
      </p:ext>
    </p:extLst>
  </p:cSld>
  <p:clrMapOvr>
    <a:masterClrMapping/>
  </p:clrMapOvr>
  <p:timing>
    <p:tnLst>
      <p:par>
        <p:cTn id="1" dur="indefinite" restart="never" nodeType="tmRoot"/>
      </p:par>
    </p:tn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Synergy</a:t>
            </a:r>
            <a:endParaRPr lang="en-US" sz="4000" dirty="0" smtClean="0"/>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000" dirty="0" smtClean="0"/>
              <a:t>There are two distinct aspects:  </a:t>
            </a:r>
          </a:p>
          <a:p>
            <a:pPr marL="514350" indent="-514350">
              <a:buFont typeface="+mj-lt"/>
              <a:buAutoNum type="arabicPeriod"/>
            </a:pPr>
            <a:r>
              <a:rPr lang="en-US" dirty="0" smtClean="0">
                <a:solidFill>
                  <a:srgbClr val="C00000"/>
                </a:solidFill>
              </a:rPr>
              <a:t>Logical/Physical Coherence</a:t>
            </a:r>
          </a:p>
          <a:p>
            <a:pPr marL="914400" lvl="1" indent="-514350">
              <a:buFont typeface="Wingdings" pitchFamily="2" charset="2"/>
              <a:buChar char="v"/>
            </a:pPr>
            <a:r>
              <a:rPr lang="en-US" sz="2800" dirty="0" smtClean="0">
                <a:solidFill>
                  <a:srgbClr val="C00000"/>
                </a:solidFill>
              </a:rPr>
              <a:t>Each logical subsystem is tightly encapsulated by a corresponding physical aggregate.</a:t>
            </a:r>
          </a:p>
          <a:p>
            <a:pPr marL="514350" indent="-514350">
              <a:buFont typeface="+mj-lt"/>
              <a:buAutoNum type="arabicPeriod"/>
            </a:pPr>
            <a:r>
              <a:rPr lang="en-US" dirty="0" smtClean="0">
                <a:solidFill>
                  <a:schemeClr val="bg1">
                    <a:lumMod val="75000"/>
                  </a:schemeClr>
                </a:solidFill>
              </a:rPr>
              <a:t>Logical/Physical Name Cohesion</a:t>
            </a:r>
          </a:p>
          <a:p>
            <a:pPr marL="914400" lvl="1" indent="-514350">
              <a:buFont typeface="Wingdings" pitchFamily="2" charset="2"/>
              <a:buChar char="v"/>
            </a:pPr>
            <a:r>
              <a:rPr lang="en-US" dirty="0" smtClean="0">
                <a:solidFill>
                  <a:schemeClr val="bg1">
                    <a:lumMod val="75000"/>
                  </a:schemeClr>
                </a:solidFill>
              </a:rPr>
              <a:t>The precise physical location of the definition of a logical construct can be determined directly from its point of use</a:t>
            </a:r>
            <a:r>
              <a:rPr lang="en-US" dirty="0"/>
              <a:t> </a:t>
            </a:r>
            <a:r>
              <a:rPr lang="en-US" dirty="0">
                <a:solidFill>
                  <a:schemeClr val="bg1">
                    <a:lumMod val="75000"/>
                  </a:schemeClr>
                </a:solidFill>
              </a:rPr>
              <a:t>(i.e., its </a:t>
            </a:r>
            <a:r>
              <a:rPr lang="en-US" b="1" i="1" u="sng" dirty="0">
                <a:solidFill>
                  <a:schemeClr val="bg1">
                    <a:lumMod val="75000"/>
                  </a:schemeClr>
                </a:solidFill>
              </a:rPr>
              <a:t>qualified</a:t>
            </a:r>
            <a:r>
              <a:rPr lang="en-US" dirty="0">
                <a:solidFill>
                  <a:schemeClr val="bg1">
                    <a:lumMod val="75000"/>
                  </a:schemeClr>
                </a:solidFill>
              </a:rPr>
              <a:t> </a:t>
            </a:r>
            <a:r>
              <a:rPr lang="en-US" dirty="0">
                <a:solidFill>
                  <a:schemeClr val="bg1">
                    <a:lumMod val="75000"/>
                  </a:schemeClr>
                </a:solidFill>
              </a:rPr>
              <a:t>name</a:t>
            </a:r>
            <a:r>
              <a:rPr lang="en-US" dirty="0">
                <a:solidFill>
                  <a:schemeClr val="bg1">
                    <a:lumMod val="75000"/>
                  </a:schemeClr>
                </a:solidFill>
              </a:rPr>
              <a:t>). </a:t>
            </a:r>
          </a:p>
          <a:p>
            <a:pPr marL="0" indent="0">
              <a:buNone/>
            </a:pPr>
            <a:endParaRPr lang="en-US" dirty="0" smtClean="0"/>
          </a:p>
          <a:p>
            <a:pPr marL="0" indent="0">
              <a:buNone/>
            </a:pP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217</a:t>
            </a:fld>
            <a:endParaRPr lang="en-US" dirty="0"/>
          </a:p>
        </p:txBody>
      </p:sp>
    </p:spTree>
    <p:extLst>
      <p:ext uri="{BB962C8B-B14F-4D97-AF65-F5344CB8AC3E}">
        <p14:creationId xmlns:p14="http://schemas.microsoft.com/office/powerpoint/2010/main" val="2742550473"/>
      </p:ext>
    </p:extLst>
  </p:cSld>
  <p:clrMapOvr>
    <a:masterClrMapping/>
  </p:clrMapOvr>
  <p:timing>
    <p:tnLst>
      <p:par>
        <p:cTn id="1" dur="indefinite" restart="never" nodeType="tmRoot"/>
      </p:par>
    </p:tn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b="1" u="sng" dirty="0" smtClean="0">
                <a:solidFill>
                  <a:schemeClr val="accent2"/>
                </a:solidFill>
              </a:rPr>
              <a:t>In</a:t>
            </a:r>
            <a:r>
              <a:rPr lang="en-US" sz="4000" dirty="0" smtClean="0">
                <a:solidFill>
                  <a:schemeClr val="accent2"/>
                </a:solidFill>
              </a:rPr>
              <a:t>coherence</a:t>
            </a:r>
            <a:endParaRPr lang="en-US" sz="4000" dirty="0" smtClean="0"/>
          </a:p>
        </p:txBody>
      </p:sp>
      <p:sp>
        <p:nvSpPr>
          <p:cNvPr id="3" name="Content Placeholder 2"/>
          <p:cNvSpPr>
            <a:spLocks noGrp="1"/>
          </p:cNvSpPr>
          <p:nvPr>
            <p:ph idx="1"/>
          </p:nvPr>
        </p:nvSpPr>
        <p:spPr>
          <a:xfrm>
            <a:off x="457200" y="1600200"/>
            <a:ext cx="8229600" cy="4525963"/>
          </a:xfrm>
        </p:spPr>
        <p:txBody>
          <a:bodyPr/>
          <a:lstStyle/>
          <a:p>
            <a:pPr marL="0" indent="0">
              <a:buNone/>
            </a:pPr>
            <a:r>
              <a:rPr lang="en-US" dirty="0" smtClean="0"/>
              <a:t> </a:t>
            </a:r>
            <a:endParaRPr lang="en-US" dirty="0"/>
          </a:p>
        </p:txBody>
      </p:sp>
      <p:sp>
        <p:nvSpPr>
          <p:cNvPr id="16" name="Rectangle 2"/>
          <p:cNvSpPr txBox="1">
            <a:spLocks noChangeArrowheads="1"/>
          </p:cNvSpPr>
          <p:nvPr/>
        </p:nvSpPr>
        <p:spPr bwMode="auto">
          <a:xfrm>
            <a:off x="419100" y="1600200"/>
            <a:ext cx="8305800" cy="482975"/>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a:lstStyle>
          <a:p>
            <a:r>
              <a:rPr lang="en-US" sz="3000" dirty="0" smtClean="0"/>
              <a:t>A Component Defines Only What It Declares.</a:t>
            </a:r>
            <a:endParaRPr lang="en-US" sz="3000" dirty="0"/>
          </a:p>
        </p:txBody>
      </p:sp>
      <p:sp>
        <p:nvSpPr>
          <p:cNvPr id="17" name="Text Box 3"/>
          <p:cNvSpPr txBox="1">
            <a:spLocks noChangeArrowheads="1"/>
          </p:cNvSpPr>
          <p:nvPr/>
        </p:nvSpPr>
        <p:spPr bwMode="auto">
          <a:xfrm>
            <a:off x="4430713" y="6314964"/>
            <a:ext cx="1250950" cy="314436"/>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dirty="0">
                <a:solidFill>
                  <a:srgbClr val="0000FF"/>
                </a:solidFill>
                <a:latin typeface="Courier New" pitchFamily="49" charset="0"/>
              </a:rPr>
              <a:t>Library</a:t>
            </a:r>
          </a:p>
        </p:txBody>
      </p:sp>
      <p:grpSp>
        <p:nvGrpSpPr>
          <p:cNvPr id="18" name="Group 4"/>
          <p:cNvGrpSpPr>
            <a:grpSpLocks/>
          </p:cNvGrpSpPr>
          <p:nvPr/>
        </p:nvGrpSpPr>
        <p:grpSpPr bwMode="auto">
          <a:xfrm>
            <a:off x="4648200" y="2642348"/>
            <a:ext cx="3352800" cy="1931896"/>
            <a:chOff x="3120" y="633"/>
            <a:chExt cx="2112" cy="1536"/>
          </a:xfrm>
        </p:grpSpPr>
        <p:sp>
          <p:nvSpPr>
            <p:cNvPr id="19" name="Rectangle 5"/>
            <p:cNvSpPr>
              <a:spLocks noChangeArrowheads="1"/>
            </p:cNvSpPr>
            <p:nvPr/>
          </p:nvSpPr>
          <p:spPr bwMode="auto">
            <a:xfrm>
              <a:off x="3120" y="633"/>
              <a:ext cx="2112" cy="1536"/>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21" name="Oval 7"/>
            <p:cNvSpPr>
              <a:spLocks noChangeArrowheads="1"/>
            </p:cNvSpPr>
            <p:nvPr/>
          </p:nvSpPr>
          <p:spPr bwMode="auto">
            <a:xfrm>
              <a:off x="3264" y="768"/>
              <a:ext cx="1776" cy="528"/>
            </a:xfrm>
            <a:prstGeom prst="ellipse">
              <a:avLst/>
            </a:prstGeom>
            <a:solidFill>
              <a:srgbClr val="FFFF99"/>
            </a:solidFill>
            <a:ln w="38100">
              <a:solidFill>
                <a:schemeClr val="tx1"/>
              </a:solidFill>
              <a:round/>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800" dirty="0">
                  <a:latin typeface="Times New Roman" pitchFamily="18" charset="0"/>
                </a:rPr>
                <a:t>Calendar</a:t>
              </a:r>
            </a:p>
          </p:txBody>
        </p:sp>
      </p:grpSp>
      <p:grpSp>
        <p:nvGrpSpPr>
          <p:cNvPr id="22" name="Group 8"/>
          <p:cNvGrpSpPr>
            <a:grpSpLocks/>
          </p:cNvGrpSpPr>
          <p:nvPr/>
        </p:nvGrpSpPr>
        <p:grpSpPr bwMode="auto">
          <a:xfrm>
            <a:off x="533400" y="2400861"/>
            <a:ext cx="2209800" cy="1086692"/>
            <a:chOff x="336" y="720"/>
            <a:chExt cx="1392" cy="864"/>
          </a:xfrm>
        </p:grpSpPr>
        <p:sp>
          <p:nvSpPr>
            <p:cNvPr id="23" name="Rectangle 9"/>
            <p:cNvSpPr>
              <a:spLocks noChangeArrowheads="1"/>
            </p:cNvSpPr>
            <p:nvPr/>
          </p:nvSpPr>
          <p:spPr bwMode="auto">
            <a:xfrm>
              <a:off x="336" y="720"/>
              <a:ext cx="1392" cy="864"/>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25" name="Oval 11"/>
            <p:cNvSpPr>
              <a:spLocks noChangeArrowheads="1"/>
            </p:cNvSpPr>
            <p:nvPr/>
          </p:nvSpPr>
          <p:spPr bwMode="auto">
            <a:xfrm>
              <a:off x="421" y="825"/>
              <a:ext cx="1211" cy="413"/>
            </a:xfrm>
            <a:prstGeom prst="ellipse">
              <a:avLst/>
            </a:prstGeom>
            <a:solidFill>
              <a:srgbClr val="FFFF99"/>
            </a:solidFill>
            <a:ln w="38100">
              <a:solidFill>
                <a:schemeClr val="tx1"/>
              </a:solidFill>
              <a:round/>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800" dirty="0">
                  <a:latin typeface="Times New Roman" pitchFamily="18" charset="0"/>
                </a:rPr>
                <a:t>Client</a:t>
              </a:r>
            </a:p>
          </p:txBody>
        </p:sp>
      </p:grpSp>
      <p:grpSp>
        <p:nvGrpSpPr>
          <p:cNvPr id="26" name="Group 12"/>
          <p:cNvGrpSpPr>
            <a:grpSpLocks/>
          </p:cNvGrpSpPr>
          <p:nvPr/>
        </p:nvGrpSpPr>
        <p:grpSpPr bwMode="auto">
          <a:xfrm>
            <a:off x="1981200" y="4755360"/>
            <a:ext cx="2514600" cy="1328178"/>
            <a:chOff x="1344" y="2592"/>
            <a:chExt cx="1584" cy="1056"/>
          </a:xfrm>
        </p:grpSpPr>
        <p:sp>
          <p:nvSpPr>
            <p:cNvPr id="27" name="Rectangle 13"/>
            <p:cNvSpPr>
              <a:spLocks noChangeArrowheads="1"/>
            </p:cNvSpPr>
            <p:nvPr/>
          </p:nvSpPr>
          <p:spPr bwMode="auto">
            <a:xfrm>
              <a:off x="1344" y="2592"/>
              <a:ext cx="1584" cy="1056"/>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29" name="Oval 15"/>
            <p:cNvSpPr>
              <a:spLocks noChangeArrowheads="1"/>
            </p:cNvSpPr>
            <p:nvPr/>
          </p:nvSpPr>
          <p:spPr bwMode="auto">
            <a:xfrm>
              <a:off x="1632" y="2679"/>
              <a:ext cx="1008" cy="345"/>
            </a:xfrm>
            <a:prstGeom prst="ellipse">
              <a:avLst/>
            </a:prstGeom>
            <a:solidFill>
              <a:srgbClr val="FFFF99"/>
            </a:solidFill>
            <a:ln w="38100">
              <a:solidFill>
                <a:schemeClr val="tx1"/>
              </a:solidFill>
              <a:round/>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800" dirty="0">
                  <a:latin typeface="Times New Roman" pitchFamily="18" charset="0"/>
                </a:rPr>
                <a:t>Date</a:t>
              </a:r>
            </a:p>
          </p:txBody>
        </p:sp>
      </p:grpSp>
      <p:grpSp>
        <p:nvGrpSpPr>
          <p:cNvPr id="30" name="Group 16"/>
          <p:cNvGrpSpPr>
            <a:grpSpLocks/>
          </p:cNvGrpSpPr>
          <p:nvPr/>
        </p:nvGrpSpPr>
        <p:grpSpPr bwMode="auto">
          <a:xfrm>
            <a:off x="4876800" y="5428254"/>
            <a:ext cx="3505200" cy="655285"/>
            <a:chOff x="3024" y="2976"/>
            <a:chExt cx="2208" cy="521"/>
          </a:xfrm>
        </p:grpSpPr>
        <p:sp>
          <p:nvSpPr>
            <p:cNvPr id="31" name="Rectangle 17"/>
            <p:cNvSpPr>
              <a:spLocks noChangeArrowheads="1"/>
            </p:cNvSpPr>
            <p:nvPr/>
          </p:nvSpPr>
          <p:spPr bwMode="auto">
            <a:xfrm>
              <a:off x="4752" y="2976"/>
              <a:ext cx="480" cy="521"/>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2" name="Rectangle 18"/>
            <p:cNvSpPr>
              <a:spLocks noChangeArrowheads="1"/>
            </p:cNvSpPr>
            <p:nvPr/>
          </p:nvSpPr>
          <p:spPr bwMode="auto">
            <a:xfrm>
              <a:off x="3024" y="2976"/>
              <a:ext cx="480" cy="521"/>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3" name="Rectangle 19"/>
            <p:cNvSpPr>
              <a:spLocks noChangeArrowheads="1"/>
            </p:cNvSpPr>
            <p:nvPr/>
          </p:nvSpPr>
          <p:spPr bwMode="auto">
            <a:xfrm>
              <a:off x="3600" y="2976"/>
              <a:ext cx="480" cy="521"/>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4" name="Rectangle 20"/>
            <p:cNvSpPr>
              <a:spLocks noChangeArrowheads="1"/>
            </p:cNvSpPr>
            <p:nvPr/>
          </p:nvSpPr>
          <p:spPr bwMode="auto">
            <a:xfrm>
              <a:off x="4176" y="2976"/>
              <a:ext cx="480" cy="521"/>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grpSp>
      <p:sp>
        <p:nvSpPr>
          <p:cNvPr id="35" name="Freeform 21"/>
          <p:cNvSpPr>
            <a:spLocks/>
          </p:cNvSpPr>
          <p:nvPr/>
        </p:nvSpPr>
        <p:spPr bwMode="auto">
          <a:xfrm>
            <a:off x="1524000" y="2461234"/>
            <a:ext cx="7086600" cy="3803421"/>
          </a:xfrm>
          <a:custGeom>
            <a:avLst/>
            <a:gdLst>
              <a:gd name="T0" fmla="*/ 4416 w 4416"/>
              <a:gd name="T1" fmla="*/ 3024 h 3024"/>
              <a:gd name="T2" fmla="*/ 0 w 4416"/>
              <a:gd name="T3" fmla="*/ 3024 h 3024"/>
              <a:gd name="T4" fmla="*/ 0 w 4416"/>
              <a:gd name="T5" fmla="*/ 1632 h 3024"/>
              <a:gd name="T6" fmla="*/ 1872 w 4416"/>
              <a:gd name="T7" fmla="*/ 0 h 3024"/>
              <a:gd name="T8" fmla="*/ 4368 w 4416"/>
              <a:gd name="T9" fmla="*/ 0 h 3024"/>
              <a:gd name="T10" fmla="*/ 4368 w 4416"/>
              <a:gd name="T11" fmla="*/ 3024 h 3024"/>
            </a:gdLst>
            <a:ahLst/>
            <a:cxnLst>
              <a:cxn ang="0">
                <a:pos x="T0" y="T1"/>
              </a:cxn>
              <a:cxn ang="0">
                <a:pos x="T2" y="T3"/>
              </a:cxn>
              <a:cxn ang="0">
                <a:pos x="T4" y="T5"/>
              </a:cxn>
              <a:cxn ang="0">
                <a:pos x="T6" y="T7"/>
              </a:cxn>
              <a:cxn ang="0">
                <a:pos x="T8" y="T9"/>
              </a:cxn>
              <a:cxn ang="0">
                <a:pos x="T10" y="T11"/>
              </a:cxn>
            </a:cxnLst>
            <a:rect l="0" t="0" r="r" b="b"/>
            <a:pathLst>
              <a:path w="4416" h="3024">
                <a:moveTo>
                  <a:pt x="4416" y="3024"/>
                </a:moveTo>
                <a:lnTo>
                  <a:pt x="0" y="3024"/>
                </a:lnTo>
                <a:lnTo>
                  <a:pt x="0" y="1632"/>
                </a:lnTo>
                <a:lnTo>
                  <a:pt x="1872" y="0"/>
                </a:lnTo>
                <a:lnTo>
                  <a:pt x="4368" y="0"/>
                </a:lnTo>
                <a:lnTo>
                  <a:pt x="4368" y="3024"/>
                </a:lnTo>
              </a:path>
            </a:pathLst>
          </a:custGeom>
          <a:noFill/>
          <a:ln w="25400" cap="flat" cmpd="sng">
            <a:solidFill>
              <a:srgbClr val="0000FF"/>
            </a:solidFill>
            <a:prstDash val="solid"/>
            <a:round/>
            <a:headEnd type="none" w="sm" len="sm"/>
            <a:tailEnd type="non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36" name="Freeform 22"/>
          <p:cNvSpPr>
            <a:spLocks/>
          </p:cNvSpPr>
          <p:nvPr/>
        </p:nvSpPr>
        <p:spPr bwMode="auto">
          <a:xfrm>
            <a:off x="1436688" y="2400861"/>
            <a:ext cx="7254875" cy="3920391"/>
          </a:xfrm>
          <a:custGeom>
            <a:avLst/>
            <a:gdLst>
              <a:gd name="T0" fmla="*/ 4416 w 4416"/>
              <a:gd name="T1" fmla="*/ 3024 h 3024"/>
              <a:gd name="T2" fmla="*/ 0 w 4416"/>
              <a:gd name="T3" fmla="*/ 3024 h 3024"/>
              <a:gd name="T4" fmla="*/ 0 w 4416"/>
              <a:gd name="T5" fmla="*/ 1632 h 3024"/>
              <a:gd name="T6" fmla="*/ 1872 w 4416"/>
              <a:gd name="T7" fmla="*/ 0 h 3024"/>
              <a:gd name="T8" fmla="*/ 4368 w 4416"/>
              <a:gd name="T9" fmla="*/ 0 h 3024"/>
              <a:gd name="T10" fmla="*/ 4368 w 4416"/>
              <a:gd name="T11" fmla="*/ 3024 h 3024"/>
            </a:gdLst>
            <a:ahLst/>
            <a:cxnLst>
              <a:cxn ang="0">
                <a:pos x="T0" y="T1"/>
              </a:cxn>
              <a:cxn ang="0">
                <a:pos x="T2" y="T3"/>
              </a:cxn>
              <a:cxn ang="0">
                <a:pos x="T4" y="T5"/>
              </a:cxn>
              <a:cxn ang="0">
                <a:pos x="T6" y="T7"/>
              </a:cxn>
              <a:cxn ang="0">
                <a:pos x="T8" y="T9"/>
              </a:cxn>
              <a:cxn ang="0">
                <a:pos x="T10" y="T11"/>
              </a:cxn>
            </a:cxnLst>
            <a:rect l="0" t="0" r="r" b="b"/>
            <a:pathLst>
              <a:path w="4416" h="3024">
                <a:moveTo>
                  <a:pt x="4416" y="3024"/>
                </a:moveTo>
                <a:lnTo>
                  <a:pt x="0" y="3024"/>
                </a:lnTo>
                <a:lnTo>
                  <a:pt x="0" y="1632"/>
                </a:lnTo>
                <a:lnTo>
                  <a:pt x="1872" y="0"/>
                </a:lnTo>
                <a:lnTo>
                  <a:pt x="4368" y="0"/>
                </a:lnTo>
                <a:lnTo>
                  <a:pt x="4368" y="3024"/>
                </a:lnTo>
              </a:path>
            </a:pathLst>
          </a:custGeom>
          <a:noFill/>
          <a:ln w="25400" cap="flat" cmpd="sng">
            <a:solidFill>
              <a:srgbClr val="0000FF"/>
            </a:solidFill>
            <a:prstDash val="solid"/>
            <a:round/>
            <a:headEnd type="none" w="sm" len="sm"/>
            <a:tailEnd type="non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37" name="Rectangle 23"/>
          <p:cNvSpPr>
            <a:spLocks noChangeArrowheads="1"/>
          </p:cNvSpPr>
          <p:nvPr/>
        </p:nvSpPr>
        <p:spPr bwMode="auto">
          <a:xfrm>
            <a:off x="8626475" y="6283521"/>
            <a:ext cx="63500" cy="54083"/>
          </a:xfrm>
          <a:prstGeom prst="rect">
            <a:avLst/>
          </a:prstGeom>
          <a:solidFill>
            <a:schemeClr val="bg1"/>
          </a:solidFill>
          <a:ln w="0">
            <a:solidFill>
              <a:schemeClr val="bg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8" name="Rectangle 24"/>
          <p:cNvSpPr>
            <a:spLocks noChangeArrowheads="1"/>
          </p:cNvSpPr>
          <p:nvPr/>
        </p:nvSpPr>
        <p:spPr bwMode="auto">
          <a:xfrm>
            <a:off x="8550275" y="6243272"/>
            <a:ext cx="47625" cy="33959"/>
          </a:xfrm>
          <a:prstGeom prst="rect">
            <a:avLst/>
          </a:prstGeom>
          <a:solidFill>
            <a:schemeClr val="bg1"/>
          </a:solidFill>
          <a:ln w="0">
            <a:solidFill>
              <a:schemeClr val="bg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9" name="Line 25"/>
          <p:cNvSpPr>
            <a:spLocks noChangeShapeType="1"/>
          </p:cNvSpPr>
          <p:nvPr/>
        </p:nvSpPr>
        <p:spPr bwMode="auto">
          <a:xfrm flipH="1">
            <a:off x="5275263" y="4585564"/>
            <a:ext cx="439737" cy="827596"/>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0" name="Line 26"/>
          <p:cNvSpPr>
            <a:spLocks noChangeShapeType="1"/>
          </p:cNvSpPr>
          <p:nvPr/>
        </p:nvSpPr>
        <p:spPr bwMode="auto">
          <a:xfrm flipH="1">
            <a:off x="6172200" y="4574244"/>
            <a:ext cx="76200" cy="838916"/>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1" name="Line 27"/>
          <p:cNvSpPr>
            <a:spLocks noChangeShapeType="1"/>
          </p:cNvSpPr>
          <p:nvPr/>
        </p:nvSpPr>
        <p:spPr bwMode="auto">
          <a:xfrm>
            <a:off x="7526338" y="4591853"/>
            <a:ext cx="439737" cy="827596"/>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2" name="Line 28"/>
          <p:cNvSpPr>
            <a:spLocks noChangeShapeType="1"/>
          </p:cNvSpPr>
          <p:nvPr/>
        </p:nvSpPr>
        <p:spPr bwMode="auto">
          <a:xfrm>
            <a:off x="7010400" y="4574244"/>
            <a:ext cx="58738" cy="845205"/>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3" name="Line 29"/>
          <p:cNvSpPr>
            <a:spLocks noChangeShapeType="1"/>
          </p:cNvSpPr>
          <p:nvPr/>
        </p:nvSpPr>
        <p:spPr bwMode="auto">
          <a:xfrm flipH="1">
            <a:off x="3733800" y="4030899"/>
            <a:ext cx="914400" cy="724461"/>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4" name="Line 30"/>
          <p:cNvSpPr>
            <a:spLocks noChangeShapeType="1"/>
          </p:cNvSpPr>
          <p:nvPr/>
        </p:nvSpPr>
        <p:spPr bwMode="auto">
          <a:xfrm>
            <a:off x="1752600" y="3487553"/>
            <a:ext cx="838200" cy="1267806"/>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218</a:t>
            </a:fld>
            <a:endParaRPr lang="en-US" dirty="0"/>
          </a:p>
        </p:txBody>
      </p:sp>
    </p:spTree>
    <p:extLst>
      <p:ext uri="{BB962C8B-B14F-4D97-AF65-F5344CB8AC3E}">
        <p14:creationId xmlns:p14="http://schemas.microsoft.com/office/powerpoint/2010/main" val="2266417278"/>
      </p:ext>
    </p:extLst>
  </p:cSld>
  <p:clrMapOvr>
    <a:masterClrMapping/>
  </p:clrMapOvr>
  <p:timing>
    <p:tnLst>
      <p:par>
        <p:cTn id="1" dur="indefinite" restart="never" nodeType="tmRoot"/>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b="1" u="sng" dirty="0" smtClean="0">
                <a:solidFill>
                  <a:schemeClr val="accent2"/>
                </a:solidFill>
              </a:rPr>
              <a:t>In</a:t>
            </a:r>
            <a:r>
              <a:rPr lang="en-US" sz="4000" dirty="0" smtClean="0">
                <a:solidFill>
                  <a:schemeClr val="accent2"/>
                </a:solidFill>
              </a:rPr>
              <a:t>coherence</a:t>
            </a:r>
            <a:endParaRPr lang="en-US" sz="4000" dirty="0" smtClean="0"/>
          </a:p>
        </p:txBody>
      </p:sp>
      <p:sp>
        <p:nvSpPr>
          <p:cNvPr id="3" name="Content Placeholder 2"/>
          <p:cNvSpPr>
            <a:spLocks noGrp="1"/>
          </p:cNvSpPr>
          <p:nvPr>
            <p:ph idx="1"/>
          </p:nvPr>
        </p:nvSpPr>
        <p:spPr>
          <a:xfrm>
            <a:off x="457200" y="1600200"/>
            <a:ext cx="8229600" cy="4525963"/>
          </a:xfrm>
        </p:spPr>
        <p:txBody>
          <a:bodyPr/>
          <a:lstStyle/>
          <a:p>
            <a:pPr marL="0" indent="0">
              <a:buNone/>
            </a:pPr>
            <a:r>
              <a:rPr lang="en-US" dirty="0" smtClean="0"/>
              <a:t> </a:t>
            </a:r>
            <a:endParaRPr lang="en-US" dirty="0"/>
          </a:p>
        </p:txBody>
      </p:sp>
      <p:sp>
        <p:nvSpPr>
          <p:cNvPr id="16" name="Rectangle 2"/>
          <p:cNvSpPr txBox="1">
            <a:spLocks noChangeArrowheads="1"/>
          </p:cNvSpPr>
          <p:nvPr/>
        </p:nvSpPr>
        <p:spPr bwMode="auto">
          <a:xfrm>
            <a:off x="419100" y="1600200"/>
            <a:ext cx="8305800" cy="482975"/>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a:lstStyle>
          <a:p>
            <a:r>
              <a:rPr lang="en-US" sz="3000" dirty="0" smtClean="0"/>
              <a:t>A Component Defines Only What It Declares.</a:t>
            </a:r>
            <a:endParaRPr lang="en-US" sz="3000" dirty="0"/>
          </a:p>
        </p:txBody>
      </p:sp>
      <p:sp>
        <p:nvSpPr>
          <p:cNvPr id="17" name="Text Box 3"/>
          <p:cNvSpPr txBox="1">
            <a:spLocks noChangeArrowheads="1"/>
          </p:cNvSpPr>
          <p:nvPr/>
        </p:nvSpPr>
        <p:spPr bwMode="auto">
          <a:xfrm>
            <a:off x="4430713" y="6314964"/>
            <a:ext cx="1250950" cy="314436"/>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dirty="0">
                <a:solidFill>
                  <a:srgbClr val="0000FF"/>
                </a:solidFill>
                <a:latin typeface="Courier New" pitchFamily="49" charset="0"/>
              </a:rPr>
              <a:t>Library</a:t>
            </a:r>
          </a:p>
        </p:txBody>
      </p:sp>
      <p:grpSp>
        <p:nvGrpSpPr>
          <p:cNvPr id="18" name="Group 4"/>
          <p:cNvGrpSpPr>
            <a:grpSpLocks/>
          </p:cNvGrpSpPr>
          <p:nvPr/>
        </p:nvGrpSpPr>
        <p:grpSpPr bwMode="auto">
          <a:xfrm>
            <a:off x="4648200" y="2642348"/>
            <a:ext cx="3352800" cy="1931896"/>
            <a:chOff x="3120" y="633"/>
            <a:chExt cx="2112" cy="1536"/>
          </a:xfrm>
        </p:grpSpPr>
        <p:sp>
          <p:nvSpPr>
            <p:cNvPr id="19" name="Rectangle 5"/>
            <p:cNvSpPr>
              <a:spLocks noChangeArrowheads="1"/>
            </p:cNvSpPr>
            <p:nvPr/>
          </p:nvSpPr>
          <p:spPr bwMode="auto">
            <a:xfrm>
              <a:off x="3120" y="633"/>
              <a:ext cx="2112" cy="1536"/>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21" name="Oval 7"/>
            <p:cNvSpPr>
              <a:spLocks noChangeArrowheads="1"/>
            </p:cNvSpPr>
            <p:nvPr/>
          </p:nvSpPr>
          <p:spPr bwMode="auto">
            <a:xfrm>
              <a:off x="3264" y="768"/>
              <a:ext cx="1776" cy="528"/>
            </a:xfrm>
            <a:prstGeom prst="ellipse">
              <a:avLst/>
            </a:prstGeom>
            <a:solidFill>
              <a:srgbClr val="FFFF99"/>
            </a:solidFill>
            <a:ln w="38100">
              <a:solidFill>
                <a:schemeClr val="tx1"/>
              </a:solidFill>
              <a:round/>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800" dirty="0">
                  <a:latin typeface="Times New Roman" pitchFamily="18" charset="0"/>
                </a:rPr>
                <a:t>Calendar</a:t>
              </a:r>
            </a:p>
          </p:txBody>
        </p:sp>
      </p:grpSp>
      <p:grpSp>
        <p:nvGrpSpPr>
          <p:cNvPr id="22" name="Group 8"/>
          <p:cNvGrpSpPr>
            <a:grpSpLocks/>
          </p:cNvGrpSpPr>
          <p:nvPr/>
        </p:nvGrpSpPr>
        <p:grpSpPr bwMode="auto">
          <a:xfrm>
            <a:off x="533400" y="2400861"/>
            <a:ext cx="2209800" cy="1086692"/>
            <a:chOff x="336" y="720"/>
            <a:chExt cx="1392" cy="864"/>
          </a:xfrm>
        </p:grpSpPr>
        <p:sp>
          <p:nvSpPr>
            <p:cNvPr id="23" name="Rectangle 9"/>
            <p:cNvSpPr>
              <a:spLocks noChangeArrowheads="1"/>
            </p:cNvSpPr>
            <p:nvPr/>
          </p:nvSpPr>
          <p:spPr bwMode="auto">
            <a:xfrm>
              <a:off x="336" y="720"/>
              <a:ext cx="1392" cy="864"/>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25" name="Oval 11"/>
            <p:cNvSpPr>
              <a:spLocks noChangeArrowheads="1"/>
            </p:cNvSpPr>
            <p:nvPr/>
          </p:nvSpPr>
          <p:spPr bwMode="auto">
            <a:xfrm>
              <a:off x="421" y="825"/>
              <a:ext cx="1211" cy="413"/>
            </a:xfrm>
            <a:prstGeom prst="ellipse">
              <a:avLst/>
            </a:prstGeom>
            <a:solidFill>
              <a:srgbClr val="FFFF99"/>
            </a:solidFill>
            <a:ln w="38100">
              <a:solidFill>
                <a:schemeClr val="tx1"/>
              </a:solidFill>
              <a:round/>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800" dirty="0">
                  <a:latin typeface="Times New Roman" pitchFamily="18" charset="0"/>
                </a:rPr>
                <a:t>Client</a:t>
              </a:r>
            </a:p>
          </p:txBody>
        </p:sp>
      </p:grpSp>
      <p:grpSp>
        <p:nvGrpSpPr>
          <p:cNvPr id="26" name="Group 12"/>
          <p:cNvGrpSpPr>
            <a:grpSpLocks/>
          </p:cNvGrpSpPr>
          <p:nvPr/>
        </p:nvGrpSpPr>
        <p:grpSpPr bwMode="auto">
          <a:xfrm>
            <a:off x="1981200" y="4755360"/>
            <a:ext cx="2590800" cy="1328178"/>
            <a:chOff x="1344" y="2592"/>
            <a:chExt cx="1632" cy="1056"/>
          </a:xfrm>
        </p:grpSpPr>
        <p:sp>
          <p:nvSpPr>
            <p:cNvPr id="27" name="Rectangle 13"/>
            <p:cNvSpPr>
              <a:spLocks noChangeArrowheads="1"/>
            </p:cNvSpPr>
            <p:nvPr/>
          </p:nvSpPr>
          <p:spPr bwMode="auto">
            <a:xfrm>
              <a:off x="1344" y="2592"/>
              <a:ext cx="1584" cy="1056"/>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28" name="Text Box 14"/>
            <p:cNvSpPr txBox="1">
              <a:spLocks noChangeArrowheads="1"/>
            </p:cNvSpPr>
            <p:nvPr/>
          </p:nvSpPr>
          <p:spPr bwMode="auto">
            <a:xfrm>
              <a:off x="1344" y="3024"/>
              <a:ext cx="1632" cy="502"/>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nSpc>
                  <a:spcPts val="1400"/>
                </a:lnSpc>
              </a:pPr>
              <a:r>
                <a:rPr lang="en-US" sz="1400" b="1" dirty="0">
                  <a:latin typeface="Courier New" pitchFamily="49" charset="0"/>
                </a:rPr>
                <a:t>ostream&amp; operator&lt;&lt;(</a:t>
              </a:r>
            </a:p>
            <a:p>
              <a:pPr>
                <a:lnSpc>
                  <a:spcPts val="1400"/>
                </a:lnSpc>
              </a:pPr>
              <a:r>
                <a:rPr lang="en-US" sz="1400" b="1" dirty="0">
                  <a:latin typeface="Courier New" pitchFamily="49" charset="0"/>
                </a:rPr>
                <a:t>    ostream&amp; stream,</a:t>
              </a:r>
            </a:p>
            <a:p>
              <a:pPr>
                <a:lnSpc>
                  <a:spcPts val="1400"/>
                </a:lnSpc>
              </a:pPr>
              <a:r>
                <a:rPr lang="en-US" sz="1400" b="1" dirty="0">
                  <a:latin typeface="Courier New" pitchFamily="49" charset="0"/>
                </a:rPr>
                <a:t>    const Date&amp; date</a:t>
              </a:r>
              <a:r>
                <a:rPr lang="en-US" sz="1400" b="1" dirty="0" smtClean="0">
                  <a:latin typeface="Courier New" pitchFamily="49" charset="0"/>
                </a:rPr>
                <a:t>);</a:t>
              </a:r>
              <a:endParaRPr lang="en-US" sz="1400" b="1" dirty="0">
                <a:latin typeface="Courier New" pitchFamily="49" charset="0"/>
              </a:endParaRPr>
            </a:p>
          </p:txBody>
        </p:sp>
        <p:sp>
          <p:nvSpPr>
            <p:cNvPr id="29" name="Oval 15"/>
            <p:cNvSpPr>
              <a:spLocks noChangeArrowheads="1"/>
            </p:cNvSpPr>
            <p:nvPr/>
          </p:nvSpPr>
          <p:spPr bwMode="auto">
            <a:xfrm>
              <a:off x="1632" y="2679"/>
              <a:ext cx="1008" cy="345"/>
            </a:xfrm>
            <a:prstGeom prst="ellipse">
              <a:avLst/>
            </a:prstGeom>
            <a:solidFill>
              <a:srgbClr val="FFFF99"/>
            </a:solidFill>
            <a:ln w="38100">
              <a:solidFill>
                <a:schemeClr val="tx1"/>
              </a:solidFill>
              <a:round/>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800" dirty="0">
                  <a:latin typeface="Times New Roman" pitchFamily="18" charset="0"/>
                </a:rPr>
                <a:t>Date</a:t>
              </a:r>
            </a:p>
          </p:txBody>
        </p:sp>
      </p:grpSp>
      <p:grpSp>
        <p:nvGrpSpPr>
          <p:cNvPr id="30" name="Group 16"/>
          <p:cNvGrpSpPr>
            <a:grpSpLocks/>
          </p:cNvGrpSpPr>
          <p:nvPr/>
        </p:nvGrpSpPr>
        <p:grpSpPr bwMode="auto">
          <a:xfrm>
            <a:off x="4876800" y="5428254"/>
            <a:ext cx="3505200" cy="655285"/>
            <a:chOff x="3024" y="2976"/>
            <a:chExt cx="2208" cy="521"/>
          </a:xfrm>
        </p:grpSpPr>
        <p:sp>
          <p:nvSpPr>
            <p:cNvPr id="31" name="Rectangle 17"/>
            <p:cNvSpPr>
              <a:spLocks noChangeArrowheads="1"/>
            </p:cNvSpPr>
            <p:nvPr/>
          </p:nvSpPr>
          <p:spPr bwMode="auto">
            <a:xfrm>
              <a:off x="4752" y="2976"/>
              <a:ext cx="480" cy="521"/>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2" name="Rectangle 18"/>
            <p:cNvSpPr>
              <a:spLocks noChangeArrowheads="1"/>
            </p:cNvSpPr>
            <p:nvPr/>
          </p:nvSpPr>
          <p:spPr bwMode="auto">
            <a:xfrm>
              <a:off x="3024" y="2976"/>
              <a:ext cx="480" cy="521"/>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3" name="Rectangle 19"/>
            <p:cNvSpPr>
              <a:spLocks noChangeArrowheads="1"/>
            </p:cNvSpPr>
            <p:nvPr/>
          </p:nvSpPr>
          <p:spPr bwMode="auto">
            <a:xfrm>
              <a:off x="3600" y="2976"/>
              <a:ext cx="480" cy="521"/>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4" name="Rectangle 20"/>
            <p:cNvSpPr>
              <a:spLocks noChangeArrowheads="1"/>
            </p:cNvSpPr>
            <p:nvPr/>
          </p:nvSpPr>
          <p:spPr bwMode="auto">
            <a:xfrm>
              <a:off x="4176" y="2976"/>
              <a:ext cx="480" cy="521"/>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grpSp>
      <p:sp>
        <p:nvSpPr>
          <p:cNvPr id="35" name="Freeform 21"/>
          <p:cNvSpPr>
            <a:spLocks/>
          </p:cNvSpPr>
          <p:nvPr/>
        </p:nvSpPr>
        <p:spPr bwMode="auto">
          <a:xfrm>
            <a:off x="1524000" y="2461234"/>
            <a:ext cx="7086600" cy="3803421"/>
          </a:xfrm>
          <a:custGeom>
            <a:avLst/>
            <a:gdLst>
              <a:gd name="T0" fmla="*/ 4416 w 4416"/>
              <a:gd name="T1" fmla="*/ 3024 h 3024"/>
              <a:gd name="T2" fmla="*/ 0 w 4416"/>
              <a:gd name="T3" fmla="*/ 3024 h 3024"/>
              <a:gd name="T4" fmla="*/ 0 w 4416"/>
              <a:gd name="T5" fmla="*/ 1632 h 3024"/>
              <a:gd name="T6" fmla="*/ 1872 w 4416"/>
              <a:gd name="T7" fmla="*/ 0 h 3024"/>
              <a:gd name="T8" fmla="*/ 4368 w 4416"/>
              <a:gd name="T9" fmla="*/ 0 h 3024"/>
              <a:gd name="T10" fmla="*/ 4368 w 4416"/>
              <a:gd name="T11" fmla="*/ 3024 h 3024"/>
            </a:gdLst>
            <a:ahLst/>
            <a:cxnLst>
              <a:cxn ang="0">
                <a:pos x="T0" y="T1"/>
              </a:cxn>
              <a:cxn ang="0">
                <a:pos x="T2" y="T3"/>
              </a:cxn>
              <a:cxn ang="0">
                <a:pos x="T4" y="T5"/>
              </a:cxn>
              <a:cxn ang="0">
                <a:pos x="T6" y="T7"/>
              </a:cxn>
              <a:cxn ang="0">
                <a:pos x="T8" y="T9"/>
              </a:cxn>
              <a:cxn ang="0">
                <a:pos x="T10" y="T11"/>
              </a:cxn>
            </a:cxnLst>
            <a:rect l="0" t="0" r="r" b="b"/>
            <a:pathLst>
              <a:path w="4416" h="3024">
                <a:moveTo>
                  <a:pt x="4416" y="3024"/>
                </a:moveTo>
                <a:lnTo>
                  <a:pt x="0" y="3024"/>
                </a:lnTo>
                <a:lnTo>
                  <a:pt x="0" y="1632"/>
                </a:lnTo>
                <a:lnTo>
                  <a:pt x="1872" y="0"/>
                </a:lnTo>
                <a:lnTo>
                  <a:pt x="4368" y="0"/>
                </a:lnTo>
                <a:lnTo>
                  <a:pt x="4368" y="3024"/>
                </a:lnTo>
              </a:path>
            </a:pathLst>
          </a:custGeom>
          <a:noFill/>
          <a:ln w="25400" cap="flat" cmpd="sng">
            <a:solidFill>
              <a:srgbClr val="0000FF"/>
            </a:solidFill>
            <a:prstDash val="solid"/>
            <a:round/>
            <a:headEnd type="none" w="sm" len="sm"/>
            <a:tailEnd type="non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36" name="Freeform 22"/>
          <p:cNvSpPr>
            <a:spLocks/>
          </p:cNvSpPr>
          <p:nvPr/>
        </p:nvSpPr>
        <p:spPr bwMode="auto">
          <a:xfrm>
            <a:off x="1436688" y="2400861"/>
            <a:ext cx="7254875" cy="3920391"/>
          </a:xfrm>
          <a:custGeom>
            <a:avLst/>
            <a:gdLst>
              <a:gd name="T0" fmla="*/ 4416 w 4416"/>
              <a:gd name="T1" fmla="*/ 3024 h 3024"/>
              <a:gd name="T2" fmla="*/ 0 w 4416"/>
              <a:gd name="T3" fmla="*/ 3024 h 3024"/>
              <a:gd name="T4" fmla="*/ 0 w 4416"/>
              <a:gd name="T5" fmla="*/ 1632 h 3024"/>
              <a:gd name="T6" fmla="*/ 1872 w 4416"/>
              <a:gd name="T7" fmla="*/ 0 h 3024"/>
              <a:gd name="T8" fmla="*/ 4368 w 4416"/>
              <a:gd name="T9" fmla="*/ 0 h 3024"/>
              <a:gd name="T10" fmla="*/ 4368 w 4416"/>
              <a:gd name="T11" fmla="*/ 3024 h 3024"/>
            </a:gdLst>
            <a:ahLst/>
            <a:cxnLst>
              <a:cxn ang="0">
                <a:pos x="T0" y="T1"/>
              </a:cxn>
              <a:cxn ang="0">
                <a:pos x="T2" y="T3"/>
              </a:cxn>
              <a:cxn ang="0">
                <a:pos x="T4" y="T5"/>
              </a:cxn>
              <a:cxn ang="0">
                <a:pos x="T6" y="T7"/>
              </a:cxn>
              <a:cxn ang="0">
                <a:pos x="T8" y="T9"/>
              </a:cxn>
              <a:cxn ang="0">
                <a:pos x="T10" y="T11"/>
              </a:cxn>
            </a:cxnLst>
            <a:rect l="0" t="0" r="r" b="b"/>
            <a:pathLst>
              <a:path w="4416" h="3024">
                <a:moveTo>
                  <a:pt x="4416" y="3024"/>
                </a:moveTo>
                <a:lnTo>
                  <a:pt x="0" y="3024"/>
                </a:lnTo>
                <a:lnTo>
                  <a:pt x="0" y="1632"/>
                </a:lnTo>
                <a:lnTo>
                  <a:pt x="1872" y="0"/>
                </a:lnTo>
                <a:lnTo>
                  <a:pt x="4368" y="0"/>
                </a:lnTo>
                <a:lnTo>
                  <a:pt x="4368" y="3024"/>
                </a:lnTo>
              </a:path>
            </a:pathLst>
          </a:custGeom>
          <a:noFill/>
          <a:ln w="25400" cap="flat" cmpd="sng">
            <a:solidFill>
              <a:srgbClr val="0000FF"/>
            </a:solidFill>
            <a:prstDash val="solid"/>
            <a:round/>
            <a:headEnd type="none" w="sm" len="sm"/>
            <a:tailEnd type="non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37" name="Rectangle 23"/>
          <p:cNvSpPr>
            <a:spLocks noChangeArrowheads="1"/>
          </p:cNvSpPr>
          <p:nvPr/>
        </p:nvSpPr>
        <p:spPr bwMode="auto">
          <a:xfrm>
            <a:off x="8626475" y="6283521"/>
            <a:ext cx="63500" cy="54083"/>
          </a:xfrm>
          <a:prstGeom prst="rect">
            <a:avLst/>
          </a:prstGeom>
          <a:solidFill>
            <a:schemeClr val="bg1"/>
          </a:solidFill>
          <a:ln w="0">
            <a:solidFill>
              <a:schemeClr val="bg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8" name="Rectangle 24"/>
          <p:cNvSpPr>
            <a:spLocks noChangeArrowheads="1"/>
          </p:cNvSpPr>
          <p:nvPr/>
        </p:nvSpPr>
        <p:spPr bwMode="auto">
          <a:xfrm>
            <a:off x="8550275" y="6243272"/>
            <a:ext cx="47625" cy="33959"/>
          </a:xfrm>
          <a:prstGeom prst="rect">
            <a:avLst/>
          </a:prstGeom>
          <a:solidFill>
            <a:schemeClr val="bg1"/>
          </a:solidFill>
          <a:ln w="0">
            <a:solidFill>
              <a:schemeClr val="bg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9" name="Line 25"/>
          <p:cNvSpPr>
            <a:spLocks noChangeShapeType="1"/>
          </p:cNvSpPr>
          <p:nvPr/>
        </p:nvSpPr>
        <p:spPr bwMode="auto">
          <a:xfrm flipH="1">
            <a:off x="5275263" y="4585564"/>
            <a:ext cx="439737" cy="827596"/>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0" name="Line 26"/>
          <p:cNvSpPr>
            <a:spLocks noChangeShapeType="1"/>
          </p:cNvSpPr>
          <p:nvPr/>
        </p:nvSpPr>
        <p:spPr bwMode="auto">
          <a:xfrm flipH="1">
            <a:off x="6172200" y="4574244"/>
            <a:ext cx="76200" cy="838916"/>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1" name="Line 27"/>
          <p:cNvSpPr>
            <a:spLocks noChangeShapeType="1"/>
          </p:cNvSpPr>
          <p:nvPr/>
        </p:nvSpPr>
        <p:spPr bwMode="auto">
          <a:xfrm>
            <a:off x="7526338" y="4591853"/>
            <a:ext cx="439737" cy="827596"/>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2" name="Line 28"/>
          <p:cNvSpPr>
            <a:spLocks noChangeShapeType="1"/>
          </p:cNvSpPr>
          <p:nvPr/>
        </p:nvSpPr>
        <p:spPr bwMode="auto">
          <a:xfrm>
            <a:off x="7010400" y="4574244"/>
            <a:ext cx="58738" cy="845205"/>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3" name="Line 29"/>
          <p:cNvSpPr>
            <a:spLocks noChangeShapeType="1"/>
          </p:cNvSpPr>
          <p:nvPr/>
        </p:nvSpPr>
        <p:spPr bwMode="auto">
          <a:xfrm flipH="1">
            <a:off x="3733800" y="4030899"/>
            <a:ext cx="914400" cy="724461"/>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4" name="Line 30"/>
          <p:cNvSpPr>
            <a:spLocks noChangeShapeType="1"/>
          </p:cNvSpPr>
          <p:nvPr/>
        </p:nvSpPr>
        <p:spPr bwMode="auto">
          <a:xfrm>
            <a:off x="1752600" y="3487553"/>
            <a:ext cx="838200" cy="1267806"/>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219</a:t>
            </a:fld>
            <a:endParaRPr lang="en-US" dirty="0"/>
          </a:p>
        </p:txBody>
      </p:sp>
    </p:spTree>
    <p:extLst>
      <p:ext uri="{BB962C8B-B14F-4D97-AF65-F5344CB8AC3E}">
        <p14:creationId xmlns:p14="http://schemas.microsoft.com/office/powerpoint/2010/main" val="22697438"/>
      </p:ext>
    </p:extLst>
  </p:cSld>
  <p:clrMapOvr>
    <a:masterClrMapping/>
  </p:clrMapOvr>
  <p:timing>
    <p:tnLst>
      <p:par>
        <p:cTn id="1" dur="indefinite" restart="never" nodeType="tmRoot"/>
      </p:par>
    </p:tn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b="1" u="sng" dirty="0" smtClean="0">
                <a:solidFill>
                  <a:schemeClr val="accent2"/>
                </a:solidFill>
              </a:rPr>
              <a:t>In</a:t>
            </a:r>
            <a:r>
              <a:rPr lang="en-US" sz="4000" dirty="0" smtClean="0">
                <a:solidFill>
                  <a:schemeClr val="accent2"/>
                </a:solidFill>
              </a:rPr>
              <a:t>coherence</a:t>
            </a:r>
            <a:endParaRPr lang="en-US" sz="4000" dirty="0" smtClean="0"/>
          </a:p>
        </p:txBody>
      </p:sp>
      <p:sp>
        <p:nvSpPr>
          <p:cNvPr id="3" name="Content Placeholder 2"/>
          <p:cNvSpPr>
            <a:spLocks noGrp="1"/>
          </p:cNvSpPr>
          <p:nvPr>
            <p:ph idx="1"/>
          </p:nvPr>
        </p:nvSpPr>
        <p:spPr>
          <a:xfrm>
            <a:off x="457200" y="1600200"/>
            <a:ext cx="8229600" cy="4525963"/>
          </a:xfrm>
        </p:spPr>
        <p:txBody>
          <a:bodyPr/>
          <a:lstStyle/>
          <a:p>
            <a:pPr marL="0" indent="0">
              <a:buNone/>
            </a:pPr>
            <a:r>
              <a:rPr lang="en-US" dirty="0" smtClean="0"/>
              <a:t> </a:t>
            </a:r>
            <a:endParaRPr lang="en-US" dirty="0"/>
          </a:p>
        </p:txBody>
      </p:sp>
      <p:sp>
        <p:nvSpPr>
          <p:cNvPr id="16" name="Rectangle 2"/>
          <p:cNvSpPr txBox="1">
            <a:spLocks noChangeArrowheads="1"/>
          </p:cNvSpPr>
          <p:nvPr/>
        </p:nvSpPr>
        <p:spPr bwMode="auto">
          <a:xfrm>
            <a:off x="419100" y="1600200"/>
            <a:ext cx="8305800" cy="482975"/>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a:lstStyle>
          <a:p>
            <a:r>
              <a:rPr lang="en-US" sz="3000" dirty="0" smtClean="0"/>
              <a:t>A Component Defines Only What It Declares.</a:t>
            </a:r>
            <a:endParaRPr lang="en-US" sz="3000" dirty="0"/>
          </a:p>
        </p:txBody>
      </p:sp>
      <p:sp>
        <p:nvSpPr>
          <p:cNvPr id="17" name="Text Box 3"/>
          <p:cNvSpPr txBox="1">
            <a:spLocks noChangeArrowheads="1"/>
          </p:cNvSpPr>
          <p:nvPr/>
        </p:nvSpPr>
        <p:spPr bwMode="auto">
          <a:xfrm>
            <a:off x="4430713" y="6314964"/>
            <a:ext cx="1250950" cy="314436"/>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dirty="0">
                <a:solidFill>
                  <a:srgbClr val="0000FF"/>
                </a:solidFill>
                <a:latin typeface="Courier New" pitchFamily="49" charset="0"/>
              </a:rPr>
              <a:t>Library</a:t>
            </a:r>
          </a:p>
        </p:txBody>
      </p:sp>
      <p:grpSp>
        <p:nvGrpSpPr>
          <p:cNvPr id="18" name="Group 4"/>
          <p:cNvGrpSpPr>
            <a:grpSpLocks/>
          </p:cNvGrpSpPr>
          <p:nvPr/>
        </p:nvGrpSpPr>
        <p:grpSpPr bwMode="auto">
          <a:xfrm>
            <a:off x="4648200" y="2642348"/>
            <a:ext cx="3352800" cy="1931896"/>
            <a:chOff x="3120" y="633"/>
            <a:chExt cx="2112" cy="1536"/>
          </a:xfrm>
        </p:grpSpPr>
        <p:sp>
          <p:nvSpPr>
            <p:cNvPr id="19" name="Rectangle 5"/>
            <p:cNvSpPr>
              <a:spLocks noChangeArrowheads="1"/>
            </p:cNvSpPr>
            <p:nvPr/>
          </p:nvSpPr>
          <p:spPr bwMode="auto">
            <a:xfrm>
              <a:off x="3120" y="633"/>
              <a:ext cx="2112" cy="1536"/>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21" name="Oval 7"/>
            <p:cNvSpPr>
              <a:spLocks noChangeArrowheads="1"/>
            </p:cNvSpPr>
            <p:nvPr/>
          </p:nvSpPr>
          <p:spPr bwMode="auto">
            <a:xfrm>
              <a:off x="3264" y="768"/>
              <a:ext cx="1776" cy="528"/>
            </a:xfrm>
            <a:prstGeom prst="ellipse">
              <a:avLst/>
            </a:prstGeom>
            <a:solidFill>
              <a:srgbClr val="FFFF99"/>
            </a:solidFill>
            <a:ln w="38100">
              <a:solidFill>
                <a:schemeClr val="tx1"/>
              </a:solidFill>
              <a:round/>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800" dirty="0">
                  <a:latin typeface="Times New Roman" pitchFamily="18" charset="0"/>
                </a:rPr>
                <a:t>Calendar</a:t>
              </a:r>
            </a:p>
          </p:txBody>
        </p:sp>
      </p:grpSp>
      <p:grpSp>
        <p:nvGrpSpPr>
          <p:cNvPr id="22" name="Group 8"/>
          <p:cNvGrpSpPr>
            <a:grpSpLocks/>
          </p:cNvGrpSpPr>
          <p:nvPr/>
        </p:nvGrpSpPr>
        <p:grpSpPr bwMode="auto">
          <a:xfrm>
            <a:off x="533400" y="2400861"/>
            <a:ext cx="2209800" cy="1086692"/>
            <a:chOff x="336" y="720"/>
            <a:chExt cx="1392" cy="864"/>
          </a:xfrm>
        </p:grpSpPr>
        <p:sp>
          <p:nvSpPr>
            <p:cNvPr id="23" name="Rectangle 9"/>
            <p:cNvSpPr>
              <a:spLocks noChangeArrowheads="1"/>
            </p:cNvSpPr>
            <p:nvPr/>
          </p:nvSpPr>
          <p:spPr bwMode="auto">
            <a:xfrm>
              <a:off x="336" y="720"/>
              <a:ext cx="1392" cy="864"/>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25" name="Oval 11"/>
            <p:cNvSpPr>
              <a:spLocks noChangeArrowheads="1"/>
            </p:cNvSpPr>
            <p:nvPr/>
          </p:nvSpPr>
          <p:spPr bwMode="auto">
            <a:xfrm>
              <a:off x="421" y="825"/>
              <a:ext cx="1211" cy="413"/>
            </a:xfrm>
            <a:prstGeom prst="ellipse">
              <a:avLst/>
            </a:prstGeom>
            <a:solidFill>
              <a:srgbClr val="FFFF99"/>
            </a:solidFill>
            <a:ln w="38100">
              <a:solidFill>
                <a:schemeClr val="tx1"/>
              </a:solidFill>
              <a:round/>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800" dirty="0">
                  <a:latin typeface="Times New Roman" pitchFamily="18" charset="0"/>
                </a:rPr>
                <a:t>Client</a:t>
              </a:r>
            </a:p>
          </p:txBody>
        </p:sp>
      </p:grpSp>
      <p:grpSp>
        <p:nvGrpSpPr>
          <p:cNvPr id="26" name="Group 12"/>
          <p:cNvGrpSpPr>
            <a:grpSpLocks/>
          </p:cNvGrpSpPr>
          <p:nvPr/>
        </p:nvGrpSpPr>
        <p:grpSpPr bwMode="auto">
          <a:xfrm>
            <a:off x="1981200" y="4755360"/>
            <a:ext cx="2590800" cy="1363395"/>
            <a:chOff x="1344" y="2592"/>
            <a:chExt cx="1632" cy="1084"/>
          </a:xfrm>
        </p:grpSpPr>
        <p:sp>
          <p:nvSpPr>
            <p:cNvPr id="27" name="Rectangle 13"/>
            <p:cNvSpPr>
              <a:spLocks noChangeArrowheads="1"/>
            </p:cNvSpPr>
            <p:nvPr/>
          </p:nvSpPr>
          <p:spPr bwMode="auto">
            <a:xfrm>
              <a:off x="1344" y="2592"/>
              <a:ext cx="1584" cy="1056"/>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28" name="Text Box 14"/>
            <p:cNvSpPr txBox="1">
              <a:spLocks noChangeArrowheads="1"/>
            </p:cNvSpPr>
            <p:nvPr/>
          </p:nvSpPr>
          <p:spPr bwMode="auto">
            <a:xfrm>
              <a:off x="1344" y="3024"/>
              <a:ext cx="1632" cy="652"/>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nSpc>
                  <a:spcPts val="1400"/>
                </a:lnSpc>
              </a:pPr>
              <a:r>
                <a:rPr lang="en-US" sz="1400" b="1" dirty="0">
                  <a:latin typeface="Courier New" pitchFamily="49" charset="0"/>
                </a:rPr>
                <a:t>ostream&amp; operator&lt;&lt;(</a:t>
              </a:r>
            </a:p>
            <a:p>
              <a:pPr>
                <a:lnSpc>
                  <a:spcPts val="1400"/>
                </a:lnSpc>
              </a:pPr>
              <a:r>
                <a:rPr lang="en-US" sz="1400" b="1" dirty="0">
                  <a:latin typeface="Courier New" pitchFamily="49" charset="0"/>
                </a:rPr>
                <a:t>    ostream&amp; stream,</a:t>
              </a:r>
            </a:p>
            <a:p>
              <a:pPr>
                <a:lnSpc>
                  <a:spcPts val="1400"/>
                </a:lnSpc>
              </a:pPr>
              <a:r>
                <a:rPr lang="en-US" sz="1400" b="1" dirty="0">
                  <a:latin typeface="Courier New" pitchFamily="49" charset="0"/>
                </a:rPr>
                <a:t>    const Date&amp; date);</a:t>
              </a:r>
            </a:p>
            <a:p>
              <a:pPr>
                <a:lnSpc>
                  <a:spcPts val="1400"/>
                </a:lnSpc>
              </a:pPr>
              <a:r>
                <a:rPr lang="en-US" sz="1400" b="1" dirty="0">
                  <a:latin typeface="Courier New" pitchFamily="49" charset="0"/>
                </a:rPr>
                <a:t>    </a:t>
              </a:r>
              <a:r>
                <a:rPr lang="en-US" sz="1400" b="1" dirty="0">
                  <a:solidFill>
                    <a:srgbClr val="FF0000"/>
                  </a:solidFill>
                  <a:latin typeface="Courier New" pitchFamily="49" charset="0"/>
                </a:rPr>
                <a:t>// Not implemented</a:t>
              </a:r>
            </a:p>
          </p:txBody>
        </p:sp>
        <p:sp>
          <p:nvSpPr>
            <p:cNvPr id="29" name="Oval 15"/>
            <p:cNvSpPr>
              <a:spLocks noChangeArrowheads="1"/>
            </p:cNvSpPr>
            <p:nvPr/>
          </p:nvSpPr>
          <p:spPr bwMode="auto">
            <a:xfrm>
              <a:off x="1632" y="2679"/>
              <a:ext cx="1008" cy="345"/>
            </a:xfrm>
            <a:prstGeom prst="ellipse">
              <a:avLst/>
            </a:prstGeom>
            <a:solidFill>
              <a:srgbClr val="FFFF99"/>
            </a:solidFill>
            <a:ln w="38100">
              <a:solidFill>
                <a:schemeClr val="tx1"/>
              </a:solidFill>
              <a:round/>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800" dirty="0">
                  <a:latin typeface="Times New Roman" pitchFamily="18" charset="0"/>
                </a:rPr>
                <a:t>Date</a:t>
              </a:r>
            </a:p>
          </p:txBody>
        </p:sp>
      </p:grpSp>
      <p:grpSp>
        <p:nvGrpSpPr>
          <p:cNvPr id="30" name="Group 16"/>
          <p:cNvGrpSpPr>
            <a:grpSpLocks/>
          </p:cNvGrpSpPr>
          <p:nvPr/>
        </p:nvGrpSpPr>
        <p:grpSpPr bwMode="auto">
          <a:xfrm>
            <a:off x="4876800" y="5428254"/>
            <a:ext cx="3505200" cy="655285"/>
            <a:chOff x="3024" y="2976"/>
            <a:chExt cx="2208" cy="521"/>
          </a:xfrm>
        </p:grpSpPr>
        <p:sp>
          <p:nvSpPr>
            <p:cNvPr id="31" name="Rectangle 17"/>
            <p:cNvSpPr>
              <a:spLocks noChangeArrowheads="1"/>
            </p:cNvSpPr>
            <p:nvPr/>
          </p:nvSpPr>
          <p:spPr bwMode="auto">
            <a:xfrm>
              <a:off x="4752" y="2976"/>
              <a:ext cx="480" cy="521"/>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2" name="Rectangle 18"/>
            <p:cNvSpPr>
              <a:spLocks noChangeArrowheads="1"/>
            </p:cNvSpPr>
            <p:nvPr/>
          </p:nvSpPr>
          <p:spPr bwMode="auto">
            <a:xfrm>
              <a:off x="3024" y="2976"/>
              <a:ext cx="480" cy="521"/>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3" name="Rectangle 19"/>
            <p:cNvSpPr>
              <a:spLocks noChangeArrowheads="1"/>
            </p:cNvSpPr>
            <p:nvPr/>
          </p:nvSpPr>
          <p:spPr bwMode="auto">
            <a:xfrm>
              <a:off x="3600" y="2976"/>
              <a:ext cx="480" cy="521"/>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4" name="Rectangle 20"/>
            <p:cNvSpPr>
              <a:spLocks noChangeArrowheads="1"/>
            </p:cNvSpPr>
            <p:nvPr/>
          </p:nvSpPr>
          <p:spPr bwMode="auto">
            <a:xfrm>
              <a:off x="4176" y="2976"/>
              <a:ext cx="480" cy="521"/>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grpSp>
      <p:sp>
        <p:nvSpPr>
          <p:cNvPr id="35" name="Freeform 21"/>
          <p:cNvSpPr>
            <a:spLocks/>
          </p:cNvSpPr>
          <p:nvPr/>
        </p:nvSpPr>
        <p:spPr bwMode="auto">
          <a:xfrm>
            <a:off x="1524000" y="2461234"/>
            <a:ext cx="7086600" cy="3803421"/>
          </a:xfrm>
          <a:custGeom>
            <a:avLst/>
            <a:gdLst>
              <a:gd name="T0" fmla="*/ 4416 w 4416"/>
              <a:gd name="T1" fmla="*/ 3024 h 3024"/>
              <a:gd name="T2" fmla="*/ 0 w 4416"/>
              <a:gd name="T3" fmla="*/ 3024 h 3024"/>
              <a:gd name="T4" fmla="*/ 0 w 4416"/>
              <a:gd name="T5" fmla="*/ 1632 h 3024"/>
              <a:gd name="T6" fmla="*/ 1872 w 4416"/>
              <a:gd name="T7" fmla="*/ 0 h 3024"/>
              <a:gd name="T8" fmla="*/ 4368 w 4416"/>
              <a:gd name="T9" fmla="*/ 0 h 3024"/>
              <a:gd name="T10" fmla="*/ 4368 w 4416"/>
              <a:gd name="T11" fmla="*/ 3024 h 3024"/>
            </a:gdLst>
            <a:ahLst/>
            <a:cxnLst>
              <a:cxn ang="0">
                <a:pos x="T0" y="T1"/>
              </a:cxn>
              <a:cxn ang="0">
                <a:pos x="T2" y="T3"/>
              </a:cxn>
              <a:cxn ang="0">
                <a:pos x="T4" y="T5"/>
              </a:cxn>
              <a:cxn ang="0">
                <a:pos x="T6" y="T7"/>
              </a:cxn>
              <a:cxn ang="0">
                <a:pos x="T8" y="T9"/>
              </a:cxn>
              <a:cxn ang="0">
                <a:pos x="T10" y="T11"/>
              </a:cxn>
            </a:cxnLst>
            <a:rect l="0" t="0" r="r" b="b"/>
            <a:pathLst>
              <a:path w="4416" h="3024">
                <a:moveTo>
                  <a:pt x="4416" y="3024"/>
                </a:moveTo>
                <a:lnTo>
                  <a:pt x="0" y="3024"/>
                </a:lnTo>
                <a:lnTo>
                  <a:pt x="0" y="1632"/>
                </a:lnTo>
                <a:lnTo>
                  <a:pt x="1872" y="0"/>
                </a:lnTo>
                <a:lnTo>
                  <a:pt x="4368" y="0"/>
                </a:lnTo>
                <a:lnTo>
                  <a:pt x="4368" y="3024"/>
                </a:lnTo>
              </a:path>
            </a:pathLst>
          </a:custGeom>
          <a:noFill/>
          <a:ln w="25400" cap="flat" cmpd="sng">
            <a:solidFill>
              <a:srgbClr val="0000FF"/>
            </a:solidFill>
            <a:prstDash val="solid"/>
            <a:round/>
            <a:headEnd type="none" w="sm" len="sm"/>
            <a:tailEnd type="non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36" name="Freeform 22"/>
          <p:cNvSpPr>
            <a:spLocks/>
          </p:cNvSpPr>
          <p:nvPr/>
        </p:nvSpPr>
        <p:spPr bwMode="auto">
          <a:xfrm>
            <a:off x="1436688" y="2400861"/>
            <a:ext cx="7254875" cy="3920391"/>
          </a:xfrm>
          <a:custGeom>
            <a:avLst/>
            <a:gdLst>
              <a:gd name="T0" fmla="*/ 4416 w 4416"/>
              <a:gd name="T1" fmla="*/ 3024 h 3024"/>
              <a:gd name="T2" fmla="*/ 0 w 4416"/>
              <a:gd name="T3" fmla="*/ 3024 h 3024"/>
              <a:gd name="T4" fmla="*/ 0 w 4416"/>
              <a:gd name="T5" fmla="*/ 1632 h 3024"/>
              <a:gd name="T6" fmla="*/ 1872 w 4416"/>
              <a:gd name="T7" fmla="*/ 0 h 3024"/>
              <a:gd name="T8" fmla="*/ 4368 w 4416"/>
              <a:gd name="T9" fmla="*/ 0 h 3024"/>
              <a:gd name="T10" fmla="*/ 4368 w 4416"/>
              <a:gd name="T11" fmla="*/ 3024 h 3024"/>
            </a:gdLst>
            <a:ahLst/>
            <a:cxnLst>
              <a:cxn ang="0">
                <a:pos x="T0" y="T1"/>
              </a:cxn>
              <a:cxn ang="0">
                <a:pos x="T2" y="T3"/>
              </a:cxn>
              <a:cxn ang="0">
                <a:pos x="T4" y="T5"/>
              </a:cxn>
              <a:cxn ang="0">
                <a:pos x="T6" y="T7"/>
              </a:cxn>
              <a:cxn ang="0">
                <a:pos x="T8" y="T9"/>
              </a:cxn>
              <a:cxn ang="0">
                <a:pos x="T10" y="T11"/>
              </a:cxn>
            </a:cxnLst>
            <a:rect l="0" t="0" r="r" b="b"/>
            <a:pathLst>
              <a:path w="4416" h="3024">
                <a:moveTo>
                  <a:pt x="4416" y="3024"/>
                </a:moveTo>
                <a:lnTo>
                  <a:pt x="0" y="3024"/>
                </a:lnTo>
                <a:lnTo>
                  <a:pt x="0" y="1632"/>
                </a:lnTo>
                <a:lnTo>
                  <a:pt x="1872" y="0"/>
                </a:lnTo>
                <a:lnTo>
                  <a:pt x="4368" y="0"/>
                </a:lnTo>
                <a:lnTo>
                  <a:pt x="4368" y="3024"/>
                </a:lnTo>
              </a:path>
            </a:pathLst>
          </a:custGeom>
          <a:noFill/>
          <a:ln w="25400" cap="flat" cmpd="sng">
            <a:solidFill>
              <a:srgbClr val="0000FF"/>
            </a:solidFill>
            <a:prstDash val="solid"/>
            <a:round/>
            <a:headEnd type="none" w="sm" len="sm"/>
            <a:tailEnd type="non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37" name="Rectangle 23"/>
          <p:cNvSpPr>
            <a:spLocks noChangeArrowheads="1"/>
          </p:cNvSpPr>
          <p:nvPr/>
        </p:nvSpPr>
        <p:spPr bwMode="auto">
          <a:xfrm>
            <a:off x="8626475" y="6283521"/>
            <a:ext cx="63500" cy="54083"/>
          </a:xfrm>
          <a:prstGeom prst="rect">
            <a:avLst/>
          </a:prstGeom>
          <a:solidFill>
            <a:schemeClr val="bg1"/>
          </a:solidFill>
          <a:ln w="0">
            <a:solidFill>
              <a:schemeClr val="bg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8" name="Rectangle 24"/>
          <p:cNvSpPr>
            <a:spLocks noChangeArrowheads="1"/>
          </p:cNvSpPr>
          <p:nvPr/>
        </p:nvSpPr>
        <p:spPr bwMode="auto">
          <a:xfrm>
            <a:off x="8550275" y="6243272"/>
            <a:ext cx="47625" cy="33959"/>
          </a:xfrm>
          <a:prstGeom prst="rect">
            <a:avLst/>
          </a:prstGeom>
          <a:solidFill>
            <a:schemeClr val="bg1"/>
          </a:solidFill>
          <a:ln w="0">
            <a:solidFill>
              <a:schemeClr val="bg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9" name="Line 25"/>
          <p:cNvSpPr>
            <a:spLocks noChangeShapeType="1"/>
          </p:cNvSpPr>
          <p:nvPr/>
        </p:nvSpPr>
        <p:spPr bwMode="auto">
          <a:xfrm flipH="1">
            <a:off x="5275263" y="4585564"/>
            <a:ext cx="439737" cy="827596"/>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0" name="Line 26"/>
          <p:cNvSpPr>
            <a:spLocks noChangeShapeType="1"/>
          </p:cNvSpPr>
          <p:nvPr/>
        </p:nvSpPr>
        <p:spPr bwMode="auto">
          <a:xfrm flipH="1">
            <a:off x="6172200" y="4574244"/>
            <a:ext cx="76200" cy="838916"/>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1" name="Line 27"/>
          <p:cNvSpPr>
            <a:spLocks noChangeShapeType="1"/>
          </p:cNvSpPr>
          <p:nvPr/>
        </p:nvSpPr>
        <p:spPr bwMode="auto">
          <a:xfrm>
            <a:off x="7526338" y="4591853"/>
            <a:ext cx="439737" cy="827596"/>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2" name="Line 28"/>
          <p:cNvSpPr>
            <a:spLocks noChangeShapeType="1"/>
          </p:cNvSpPr>
          <p:nvPr/>
        </p:nvSpPr>
        <p:spPr bwMode="auto">
          <a:xfrm>
            <a:off x="7010400" y="4574244"/>
            <a:ext cx="58738" cy="845205"/>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3" name="Line 29"/>
          <p:cNvSpPr>
            <a:spLocks noChangeShapeType="1"/>
          </p:cNvSpPr>
          <p:nvPr/>
        </p:nvSpPr>
        <p:spPr bwMode="auto">
          <a:xfrm flipH="1">
            <a:off x="3733800" y="4030899"/>
            <a:ext cx="914400" cy="724461"/>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4" name="Line 30"/>
          <p:cNvSpPr>
            <a:spLocks noChangeShapeType="1"/>
          </p:cNvSpPr>
          <p:nvPr/>
        </p:nvSpPr>
        <p:spPr bwMode="auto">
          <a:xfrm>
            <a:off x="1752600" y="3487553"/>
            <a:ext cx="838200" cy="1267806"/>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220</a:t>
            </a:fld>
            <a:endParaRPr lang="en-US" dirty="0"/>
          </a:p>
        </p:txBody>
      </p:sp>
    </p:spTree>
    <p:extLst>
      <p:ext uri="{BB962C8B-B14F-4D97-AF65-F5344CB8AC3E}">
        <p14:creationId xmlns:p14="http://schemas.microsoft.com/office/powerpoint/2010/main" val="3462707187"/>
      </p:ext>
    </p:extLst>
  </p:cSld>
  <p:clrMapOvr>
    <a:masterClrMapping/>
  </p:clrMapOvr>
  <p:timing>
    <p:tnLst>
      <p:par>
        <p:cTn id="1" dur="indefinite" restart="never" nodeType="tmRoot"/>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b="1" u="sng" dirty="0" smtClean="0">
                <a:solidFill>
                  <a:schemeClr val="accent2"/>
                </a:solidFill>
              </a:rPr>
              <a:t>In</a:t>
            </a:r>
            <a:r>
              <a:rPr lang="en-US" sz="4000" dirty="0" smtClean="0">
                <a:solidFill>
                  <a:schemeClr val="accent2"/>
                </a:solidFill>
              </a:rPr>
              <a:t>coherence</a:t>
            </a:r>
            <a:endParaRPr lang="en-US" sz="4000" dirty="0" smtClean="0"/>
          </a:p>
        </p:txBody>
      </p:sp>
      <p:sp>
        <p:nvSpPr>
          <p:cNvPr id="3" name="Content Placeholder 2"/>
          <p:cNvSpPr>
            <a:spLocks noGrp="1"/>
          </p:cNvSpPr>
          <p:nvPr>
            <p:ph idx="1"/>
          </p:nvPr>
        </p:nvSpPr>
        <p:spPr>
          <a:xfrm>
            <a:off x="457200" y="1600200"/>
            <a:ext cx="8229600" cy="4525963"/>
          </a:xfrm>
        </p:spPr>
        <p:txBody>
          <a:bodyPr/>
          <a:lstStyle/>
          <a:p>
            <a:pPr marL="0" indent="0">
              <a:buNone/>
            </a:pPr>
            <a:r>
              <a:rPr lang="en-US" dirty="0" smtClean="0"/>
              <a:t> </a:t>
            </a:r>
            <a:endParaRPr lang="en-US" dirty="0"/>
          </a:p>
        </p:txBody>
      </p:sp>
      <p:sp>
        <p:nvSpPr>
          <p:cNvPr id="16" name="Rectangle 2"/>
          <p:cNvSpPr txBox="1">
            <a:spLocks noChangeArrowheads="1"/>
          </p:cNvSpPr>
          <p:nvPr/>
        </p:nvSpPr>
        <p:spPr bwMode="auto">
          <a:xfrm>
            <a:off x="419100" y="1600200"/>
            <a:ext cx="8305800" cy="482975"/>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a:lstStyle>
          <a:p>
            <a:r>
              <a:rPr lang="en-US" sz="3000" dirty="0" smtClean="0"/>
              <a:t>A Component Defines Only What It Declares.</a:t>
            </a:r>
            <a:endParaRPr lang="en-US" sz="3000" dirty="0"/>
          </a:p>
        </p:txBody>
      </p:sp>
      <p:sp>
        <p:nvSpPr>
          <p:cNvPr id="17" name="Text Box 3"/>
          <p:cNvSpPr txBox="1">
            <a:spLocks noChangeArrowheads="1"/>
          </p:cNvSpPr>
          <p:nvPr/>
        </p:nvSpPr>
        <p:spPr bwMode="auto">
          <a:xfrm>
            <a:off x="4430713" y="6314964"/>
            <a:ext cx="1250950" cy="314436"/>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dirty="0">
                <a:solidFill>
                  <a:srgbClr val="0000FF"/>
                </a:solidFill>
                <a:latin typeface="Courier New" pitchFamily="49" charset="0"/>
              </a:rPr>
              <a:t>Library</a:t>
            </a:r>
          </a:p>
        </p:txBody>
      </p:sp>
      <p:sp>
        <p:nvSpPr>
          <p:cNvPr id="19" name="Rectangle 5"/>
          <p:cNvSpPr>
            <a:spLocks noChangeArrowheads="1"/>
          </p:cNvSpPr>
          <p:nvPr/>
        </p:nvSpPr>
        <p:spPr bwMode="auto">
          <a:xfrm>
            <a:off x="4648200" y="2642348"/>
            <a:ext cx="3352800" cy="1931896"/>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20" name="Text Box 6"/>
          <p:cNvSpPr txBox="1">
            <a:spLocks noChangeArrowheads="1"/>
          </p:cNvSpPr>
          <p:nvPr/>
        </p:nvSpPr>
        <p:spPr bwMode="auto">
          <a:xfrm>
            <a:off x="4724400" y="3596976"/>
            <a:ext cx="3276600" cy="998650"/>
          </a:xfrm>
          <a:prstGeom prst="rect">
            <a:avLst/>
          </a:prstGeom>
          <a:noFill/>
          <a:ln w="38100">
            <a:no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nSpc>
                <a:spcPts val="1400"/>
              </a:lnSpc>
            </a:pPr>
            <a:r>
              <a:rPr lang="en-US" sz="1400" b="1" dirty="0">
                <a:solidFill>
                  <a:srgbClr val="FF0000"/>
                </a:solidFill>
                <a:latin typeface="Courier New" pitchFamily="49" charset="0"/>
              </a:rPr>
              <a:t>ostream&amp; operator&lt;&lt;(</a:t>
            </a:r>
          </a:p>
          <a:p>
            <a:pPr>
              <a:lnSpc>
                <a:spcPts val="1400"/>
              </a:lnSpc>
            </a:pPr>
            <a:r>
              <a:rPr lang="en-US" sz="1400" b="1" dirty="0">
                <a:solidFill>
                  <a:srgbClr val="FF0000"/>
                </a:solidFill>
                <a:latin typeface="Courier New" pitchFamily="49" charset="0"/>
              </a:rPr>
              <a:t>          ostream&amp; stream,</a:t>
            </a:r>
          </a:p>
          <a:p>
            <a:pPr>
              <a:lnSpc>
                <a:spcPts val="1400"/>
              </a:lnSpc>
            </a:pPr>
            <a:r>
              <a:rPr lang="en-US" sz="1400" b="1" dirty="0">
                <a:solidFill>
                  <a:srgbClr val="FF0000"/>
                </a:solidFill>
                <a:latin typeface="Courier New" pitchFamily="49" charset="0"/>
              </a:rPr>
              <a:t>          const Date&amp; date) {</a:t>
            </a:r>
          </a:p>
          <a:p>
            <a:pPr>
              <a:lnSpc>
                <a:spcPts val="1400"/>
              </a:lnSpc>
            </a:pPr>
            <a:r>
              <a:rPr lang="en-US" sz="1400" b="1" dirty="0">
                <a:solidFill>
                  <a:srgbClr val="FF0000"/>
                </a:solidFill>
                <a:latin typeface="Courier New" pitchFamily="49" charset="0"/>
              </a:rPr>
              <a:t>    // ...</a:t>
            </a:r>
          </a:p>
          <a:p>
            <a:pPr>
              <a:lnSpc>
                <a:spcPts val="1400"/>
              </a:lnSpc>
            </a:pPr>
            <a:r>
              <a:rPr lang="en-US" sz="1400" b="1" dirty="0">
                <a:solidFill>
                  <a:srgbClr val="FF0000"/>
                </a:solidFill>
                <a:latin typeface="Courier New" pitchFamily="49" charset="0"/>
              </a:rPr>
              <a:t>}</a:t>
            </a:r>
          </a:p>
        </p:txBody>
      </p:sp>
      <p:sp>
        <p:nvSpPr>
          <p:cNvPr id="21" name="Oval 7"/>
          <p:cNvSpPr>
            <a:spLocks noChangeArrowheads="1"/>
          </p:cNvSpPr>
          <p:nvPr/>
        </p:nvSpPr>
        <p:spPr bwMode="auto">
          <a:xfrm>
            <a:off x="4876800" y="2812144"/>
            <a:ext cx="2819400" cy="664089"/>
          </a:xfrm>
          <a:prstGeom prst="ellipse">
            <a:avLst/>
          </a:prstGeom>
          <a:solidFill>
            <a:srgbClr val="FFFF99"/>
          </a:solidFill>
          <a:ln w="38100">
            <a:solidFill>
              <a:schemeClr val="tx1"/>
            </a:solidFill>
            <a:round/>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800" dirty="0">
                <a:latin typeface="Times New Roman" pitchFamily="18" charset="0"/>
              </a:rPr>
              <a:t>Calendar</a:t>
            </a:r>
          </a:p>
        </p:txBody>
      </p:sp>
      <p:grpSp>
        <p:nvGrpSpPr>
          <p:cNvPr id="22" name="Group 8"/>
          <p:cNvGrpSpPr>
            <a:grpSpLocks/>
          </p:cNvGrpSpPr>
          <p:nvPr/>
        </p:nvGrpSpPr>
        <p:grpSpPr bwMode="auto">
          <a:xfrm>
            <a:off x="533400" y="2400861"/>
            <a:ext cx="2209800" cy="1086692"/>
            <a:chOff x="336" y="720"/>
            <a:chExt cx="1392" cy="864"/>
          </a:xfrm>
        </p:grpSpPr>
        <p:sp>
          <p:nvSpPr>
            <p:cNvPr id="23" name="Rectangle 9"/>
            <p:cNvSpPr>
              <a:spLocks noChangeArrowheads="1"/>
            </p:cNvSpPr>
            <p:nvPr/>
          </p:nvSpPr>
          <p:spPr bwMode="auto">
            <a:xfrm>
              <a:off x="336" y="720"/>
              <a:ext cx="1392" cy="864"/>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25" name="Oval 11"/>
            <p:cNvSpPr>
              <a:spLocks noChangeArrowheads="1"/>
            </p:cNvSpPr>
            <p:nvPr/>
          </p:nvSpPr>
          <p:spPr bwMode="auto">
            <a:xfrm>
              <a:off x="421" y="825"/>
              <a:ext cx="1211" cy="413"/>
            </a:xfrm>
            <a:prstGeom prst="ellipse">
              <a:avLst/>
            </a:prstGeom>
            <a:solidFill>
              <a:srgbClr val="FFFF99"/>
            </a:solidFill>
            <a:ln w="38100">
              <a:solidFill>
                <a:schemeClr val="tx1"/>
              </a:solidFill>
              <a:round/>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800" dirty="0">
                  <a:latin typeface="Times New Roman" pitchFamily="18" charset="0"/>
                </a:rPr>
                <a:t>Client</a:t>
              </a:r>
            </a:p>
          </p:txBody>
        </p:sp>
      </p:grpSp>
      <p:grpSp>
        <p:nvGrpSpPr>
          <p:cNvPr id="26" name="Group 12"/>
          <p:cNvGrpSpPr>
            <a:grpSpLocks/>
          </p:cNvGrpSpPr>
          <p:nvPr/>
        </p:nvGrpSpPr>
        <p:grpSpPr bwMode="auto">
          <a:xfrm>
            <a:off x="1981200" y="4755360"/>
            <a:ext cx="2590800" cy="1363395"/>
            <a:chOff x="1344" y="2592"/>
            <a:chExt cx="1632" cy="1084"/>
          </a:xfrm>
        </p:grpSpPr>
        <p:sp>
          <p:nvSpPr>
            <p:cNvPr id="27" name="Rectangle 13"/>
            <p:cNvSpPr>
              <a:spLocks noChangeArrowheads="1"/>
            </p:cNvSpPr>
            <p:nvPr/>
          </p:nvSpPr>
          <p:spPr bwMode="auto">
            <a:xfrm>
              <a:off x="1344" y="2592"/>
              <a:ext cx="1584" cy="1056"/>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28" name="Text Box 14"/>
            <p:cNvSpPr txBox="1">
              <a:spLocks noChangeArrowheads="1"/>
            </p:cNvSpPr>
            <p:nvPr/>
          </p:nvSpPr>
          <p:spPr bwMode="auto">
            <a:xfrm>
              <a:off x="1344" y="3024"/>
              <a:ext cx="1632" cy="652"/>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nSpc>
                  <a:spcPts val="1400"/>
                </a:lnSpc>
              </a:pPr>
              <a:r>
                <a:rPr lang="en-US" sz="1400" b="1" dirty="0">
                  <a:latin typeface="Courier New" pitchFamily="49" charset="0"/>
                </a:rPr>
                <a:t>ostream&amp; operator&lt;&lt;(</a:t>
              </a:r>
            </a:p>
            <a:p>
              <a:pPr>
                <a:lnSpc>
                  <a:spcPts val="1400"/>
                </a:lnSpc>
              </a:pPr>
              <a:r>
                <a:rPr lang="en-US" sz="1400" b="1" dirty="0">
                  <a:latin typeface="Courier New" pitchFamily="49" charset="0"/>
                </a:rPr>
                <a:t>    ostream&amp; stream,</a:t>
              </a:r>
            </a:p>
            <a:p>
              <a:pPr>
                <a:lnSpc>
                  <a:spcPts val="1400"/>
                </a:lnSpc>
              </a:pPr>
              <a:r>
                <a:rPr lang="en-US" sz="1400" b="1" dirty="0">
                  <a:latin typeface="Courier New" pitchFamily="49" charset="0"/>
                </a:rPr>
                <a:t>    const Date&amp; date);</a:t>
              </a:r>
            </a:p>
            <a:p>
              <a:pPr>
                <a:lnSpc>
                  <a:spcPts val="1400"/>
                </a:lnSpc>
              </a:pPr>
              <a:r>
                <a:rPr lang="en-US" sz="1400" b="1" dirty="0">
                  <a:latin typeface="Courier New" pitchFamily="49" charset="0"/>
                </a:rPr>
                <a:t>    </a:t>
              </a:r>
              <a:r>
                <a:rPr lang="en-US" sz="1400" b="1" dirty="0">
                  <a:solidFill>
                    <a:srgbClr val="FF0000"/>
                  </a:solidFill>
                  <a:latin typeface="Courier New" pitchFamily="49" charset="0"/>
                </a:rPr>
                <a:t>// Not implemented</a:t>
              </a:r>
            </a:p>
          </p:txBody>
        </p:sp>
        <p:sp>
          <p:nvSpPr>
            <p:cNvPr id="29" name="Oval 15"/>
            <p:cNvSpPr>
              <a:spLocks noChangeArrowheads="1"/>
            </p:cNvSpPr>
            <p:nvPr/>
          </p:nvSpPr>
          <p:spPr bwMode="auto">
            <a:xfrm>
              <a:off x="1632" y="2679"/>
              <a:ext cx="1008" cy="345"/>
            </a:xfrm>
            <a:prstGeom prst="ellipse">
              <a:avLst/>
            </a:prstGeom>
            <a:solidFill>
              <a:srgbClr val="FFFF99"/>
            </a:solidFill>
            <a:ln w="38100">
              <a:solidFill>
                <a:schemeClr val="tx1"/>
              </a:solidFill>
              <a:round/>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800" dirty="0">
                  <a:latin typeface="Times New Roman" pitchFamily="18" charset="0"/>
                </a:rPr>
                <a:t>Date</a:t>
              </a:r>
            </a:p>
          </p:txBody>
        </p:sp>
      </p:grpSp>
      <p:grpSp>
        <p:nvGrpSpPr>
          <p:cNvPr id="30" name="Group 16"/>
          <p:cNvGrpSpPr>
            <a:grpSpLocks/>
          </p:cNvGrpSpPr>
          <p:nvPr/>
        </p:nvGrpSpPr>
        <p:grpSpPr bwMode="auto">
          <a:xfrm>
            <a:off x="4876800" y="5428254"/>
            <a:ext cx="3505200" cy="655285"/>
            <a:chOff x="3024" y="2976"/>
            <a:chExt cx="2208" cy="521"/>
          </a:xfrm>
        </p:grpSpPr>
        <p:sp>
          <p:nvSpPr>
            <p:cNvPr id="31" name="Rectangle 17"/>
            <p:cNvSpPr>
              <a:spLocks noChangeArrowheads="1"/>
            </p:cNvSpPr>
            <p:nvPr/>
          </p:nvSpPr>
          <p:spPr bwMode="auto">
            <a:xfrm>
              <a:off x="4752" y="2976"/>
              <a:ext cx="480" cy="521"/>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2" name="Rectangle 18"/>
            <p:cNvSpPr>
              <a:spLocks noChangeArrowheads="1"/>
            </p:cNvSpPr>
            <p:nvPr/>
          </p:nvSpPr>
          <p:spPr bwMode="auto">
            <a:xfrm>
              <a:off x="3024" y="2976"/>
              <a:ext cx="480" cy="521"/>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3" name="Rectangle 19"/>
            <p:cNvSpPr>
              <a:spLocks noChangeArrowheads="1"/>
            </p:cNvSpPr>
            <p:nvPr/>
          </p:nvSpPr>
          <p:spPr bwMode="auto">
            <a:xfrm>
              <a:off x="3600" y="2976"/>
              <a:ext cx="480" cy="521"/>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4" name="Rectangle 20"/>
            <p:cNvSpPr>
              <a:spLocks noChangeArrowheads="1"/>
            </p:cNvSpPr>
            <p:nvPr/>
          </p:nvSpPr>
          <p:spPr bwMode="auto">
            <a:xfrm>
              <a:off x="4176" y="2976"/>
              <a:ext cx="480" cy="521"/>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grpSp>
      <p:sp>
        <p:nvSpPr>
          <p:cNvPr id="35" name="Freeform 21"/>
          <p:cNvSpPr>
            <a:spLocks/>
          </p:cNvSpPr>
          <p:nvPr/>
        </p:nvSpPr>
        <p:spPr bwMode="auto">
          <a:xfrm>
            <a:off x="1524000" y="2461234"/>
            <a:ext cx="7086600" cy="3803421"/>
          </a:xfrm>
          <a:custGeom>
            <a:avLst/>
            <a:gdLst>
              <a:gd name="T0" fmla="*/ 4416 w 4416"/>
              <a:gd name="T1" fmla="*/ 3024 h 3024"/>
              <a:gd name="T2" fmla="*/ 0 w 4416"/>
              <a:gd name="T3" fmla="*/ 3024 h 3024"/>
              <a:gd name="T4" fmla="*/ 0 w 4416"/>
              <a:gd name="T5" fmla="*/ 1632 h 3024"/>
              <a:gd name="T6" fmla="*/ 1872 w 4416"/>
              <a:gd name="T7" fmla="*/ 0 h 3024"/>
              <a:gd name="T8" fmla="*/ 4368 w 4416"/>
              <a:gd name="T9" fmla="*/ 0 h 3024"/>
              <a:gd name="T10" fmla="*/ 4368 w 4416"/>
              <a:gd name="T11" fmla="*/ 3024 h 3024"/>
            </a:gdLst>
            <a:ahLst/>
            <a:cxnLst>
              <a:cxn ang="0">
                <a:pos x="T0" y="T1"/>
              </a:cxn>
              <a:cxn ang="0">
                <a:pos x="T2" y="T3"/>
              </a:cxn>
              <a:cxn ang="0">
                <a:pos x="T4" y="T5"/>
              </a:cxn>
              <a:cxn ang="0">
                <a:pos x="T6" y="T7"/>
              </a:cxn>
              <a:cxn ang="0">
                <a:pos x="T8" y="T9"/>
              </a:cxn>
              <a:cxn ang="0">
                <a:pos x="T10" y="T11"/>
              </a:cxn>
            </a:cxnLst>
            <a:rect l="0" t="0" r="r" b="b"/>
            <a:pathLst>
              <a:path w="4416" h="3024">
                <a:moveTo>
                  <a:pt x="4416" y="3024"/>
                </a:moveTo>
                <a:lnTo>
                  <a:pt x="0" y="3024"/>
                </a:lnTo>
                <a:lnTo>
                  <a:pt x="0" y="1632"/>
                </a:lnTo>
                <a:lnTo>
                  <a:pt x="1872" y="0"/>
                </a:lnTo>
                <a:lnTo>
                  <a:pt x="4368" y="0"/>
                </a:lnTo>
                <a:lnTo>
                  <a:pt x="4368" y="3024"/>
                </a:lnTo>
              </a:path>
            </a:pathLst>
          </a:custGeom>
          <a:noFill/>
          <a:ln w="25400" cap="flat" cmpd="sng">
            <a:solidFill>
              <a:srgbClr val="0000FF"/>
            </a:solidFill>
            <a:prstDash val="solid"/>
            <a:round/>
            <a:headEnd type="none" w="sm" len="sm"/>
            <a:tailEnd type="non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36" name="Freeform 22"/>
          <p:cNvSpPr>
            <a:spLocks/>
          </p:cNvSpPr>
          <p:nvPr/>
        </p:nvSpPr>
        <p:spPr bwMode="auto">
          <a:xfrm>
            <a:off x="1436688" y="2400861"/>
            <a:ext cx="7254875" cy="3920391"/>
          </a:xfrm>
          <a:custGeom>
            <a:avLst/>
            <a:gdLst>
              <a:gd name="T0" fmla="*/ 4416 w 4416"/>
              <a:gd name="T1" fmla="*/ 3024 h 3024"/>
              <a:gd name="T2" fmla="*/ 0 w 4416"/>
              <a:gd name="T3" fmla="*/ 3024 h 3024"/>
              <a:gd name="T4" fmla="*/ 0 w 4416"/>
              <a:gd name="T5" fmla="*/ 1632 h 3024"/>
              <a:gd name="T6" fmla="*/ 1872 w 4416"/>
              <a:gd name="T7" fmla="*/ 0 h 3024"/>
              <a:gd name="T8" fmla="*/ 4368 w 4416"/>
              <a:gd name="T9" fmla="*/ 0 h 3024"/>
              <a:gd name="T10" fmla="*/ 4368 w 4416"/>
              <a:gd name="T11" fmla="*/ 3024 h 3024"/>
            </a:gdLst>
            <a:ahLst/>
            <a:cxnLst>
              <a:cxn ang="0">
                <a:pos x="T0" y="T1"/>
              </a:cxn>
              <a:cxn ang="0">
                <a:pos x="T2" y="T3"/>
              </a:cxn>
              <a:cxn ang="0">
                <a:pos x="T4" y="T5"/>
              </a:cxn>
              <a:cxn ang="0">
                <a:pos x="T6" y="T7"/>
              </a:cxn>
              <a:cxn ang="0">
                <a:pos x="T8" y="T9"/>
              </a:cxn>
              <a:cxn ang="0">
                <a:pos x="T10" y="T11"/>
              </a:cxn>
            </a:cxnLst>
            <a:rect l="0" t="0" r="r" b="b"/>
            <a:pathLst>
              <a:path w="4416" h="3024">
                <a:moveTo>
                  <a:pt x="4416" y="3024"/>
                </a:moveTo>
                <a:lnTo>
                  <a:pt x="0" y="3024"/>
                </a:lnTo>
                <a:lnTo>
                  <a:pt x="0" y="1632"/>
                </a:lnTo>
                <a:lnTo>
                  <a:pt x="1872" y="0"/>
                </a:lnTo>
                <a:lnTo>
                  <a:pt x="4368" y="0"/>
                </a:lnTo>
                <a:lnTo>
                  <a:pt x="4368" y="3024"/>
                </a:lnTo>
              </a:path>
            </a:pathLst>
          </a:custGeom>
          <a:noFill/>
          <a:ln w="25400" cap="flat" cmpd="sng">
            <a:solidFill>
              <a:srgbClr val="0000FF"/>
            </a:solidFill>
            <a:prstDash val="solid"/>
            <a:round/>
            <a:headEnd type="none" w="sm" len="sm"/>
            <a:tailEnd type="non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37" name="Rectangle 23"/>
          <p:cNvSpPr>
            <a:spLocks noChangeArrowheads="1"/>
          </p:cNvSpPr>
          <p:nvPr/>
        </p:nvSpPr>
        <p:spPr bwMode="auto">
          <a:xfrm>
            <a:off x="8626475" y="6283521"/>
            <a:ext cx="63500" cy="54083"/>
          </a:xfrm>
          <a:prstGeom prst="rect">
            <a:avLst/>
          </a:prstGeom>
          <a:solidFill>
            <a:schemeClr val="bg1"/>
          </a:solidFill>
          <a:ln w="0">
            <a:solidFill>
              <a:schemeClr val="bg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8" name="Rectangle 24"/>
          <p:cNvSpPr>
            <a:spLocks noChangeArrowheads="1"/>
          </p:cNvSpPr>
          <p:nvPr/>
        </p:nvSpPr>
        <p:spPr bwMode="auto">
          <a:xfrm>
            <a:off x="8550275" y="6243272"/>
            <a:ext cx="47625" cy="33959"/>
          </a:xfrm>
          <a:prstGeom prst="rect">
            <a:avLst/>
          </a:prstGeom>
          <a:solidFill>
            <a:schemeClr val="bg1"/>
          </a:solidFill>
          <a:ln w="0">
            <a:solidFill>
              <a:schemeClr val="bg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9" name="Line 25"/>
          <p:cNvSpPr>
            <a:spLocks noChangeShapeType="1"/>
          </p:cNvSpPr>
          <p:nvPr/>
        </p:nvSpPr>
        <p:spPr bwMode="auto">
          <a:xfrm flipH="1">
            <a:off x="5275263" y="4585564"/>
            <a:ext cx="439737" cy="827596"/>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0" name="Line 26"/>
          <p:cNvSpPr>
            <a:spLocks noChangeShapeType="1"/>
          </p:cNvSpPr>
          <p:nvPr/>
        </p:nvSpPr>
        <p:spPr bwMode="auto">
          <a:xfrm flipH="1">
            <a:off x="6172200" y="4574244"/>
            <a:ext cx="76200" cy="838916"/>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1" name="Line 27"/>
          <p:cNvSpPr>
            <a:spLocks noChangeShapeType="1"/>
          </p:cNvSpPr>
          <p:nvPr/>
        </p:nvSpPr>
        <p:spPr bwMode="auto">
          <a:xfrm>
            <a:off x="7526338" y="4591853"/>
            <a:ext cx="439737" cy="827596"/>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2" name="Line 28"/>
          <p:cNvSpPr>
            <a:spLocks noChangeShapeType="1"/>
          </p:cNvSpPr>
          <p:nvPr/>
        </p:nvSpPr>
        <p:spPr bwMode="auto">
          <a:xfrm>
            <a:off x="7010400" y="4574244"/>
            <a:ext cx="58738" cy="845205"/>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3" name="Line 29"/>
          <p:cNvSpPr>
            <a:spLocks noChangeShapeType="1"/>
          </p:cNvSpPr>
          <p:nvPr/>
        </p:nvSpPr>
        <p:spPr bwMode="auto">
          <a:xfrm flipH="1">
            <a:off x="3733800" y="4030899"/>
            <a:ext cx="914400" cy="724461"/>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4" name="Line 30"/>
          <p:cNvSpPr>
            <a:spLocks noChangeShapeType="1"/>
          </p:cNvSpPr>
          <p:nvPr/>
        </p:nvSpPr>
        <p:spPr bwMode="auto">
          <a:xfrm>
            <a:off x="1752600" y="3487553"/>
            <a:ext cx="838200" cy="1267806"/>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221</a:t>
            </a:fld>
            <a:endParaRPr lang="en-US" dirty="0"/>
          </a:p>
        </p:txBody>
      </p:sp>
    </p:spTree>
    <p:extLst>
      <p:ext uri="{BB962C8B-B14F-4D97-AF65-F5344CB8AC3E}">
        <p14:creationId xmlns:p14="http://schemas.microsoft.com/office/powerpoint/2010/main" val="4220974599"/>
      </p:ext>
    </p:extLst>
  </p:cSld>
  <p:clrMapOvr>
    <a:masterClrMapping/>
  </p:clrMapOvr>
  <p:timing>
    <p:tnLst>
      <p:par>
        <p:cTn id="1" dur="indefinite" restart="never" nodeType="tmRoot"/>
      </p:par>
    </p:tn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b="1" u="sng" dirty="0" smtClean="0">
                <a:solidFill>
                  <a:schemeClr val="accent2"/>
                </a:solidFill>
              </a:rPr>
              <a:t>In</a:t>
            </a:r>
            <a:r>
              <a:rPr lang="en-US" sz="4000" dirty="0" smtClean="0">
                <a:solidFill>
                  <a:schemeClr val="accent2"/>
                </a:solidFill>
              </a:rPr>
              <a:t>coherence</a:t>
            </a:r>
            <a:endParaRPr lang="en-US" sz="4000" dirty="0" smtClean="0"/>
          </a:p>
        </p:txBody>
      </p:sp>
      <p:sp>
        <p:nvSpPr>
          <p:cNvPr id="3" name="Content Placeholder 2"/>
          <p:cNvSpPr>
            <a:spLocks noGrp="1"/>
          </p:cNvSpPr>
          <p:nvPr>
            <p:ph idx="1"/>
          </p:nvPr>
        </p:nvSpPr>
        <p:spPr>
          <a:xfrm>
            <a:off x="457200" y="1600200"/>
            <a:ext cx="8229600" cy="4525963"/>
          </a:xfrm>
        </p:spPr>
        <p:txBody>
          <a:bodyPr/>
          <a:lstStyle/>
          <a:p>
            <a:pPr marL="0" indent="0">
              <a:buNone/>
            </a:pPr>
            <a:r>
              <a:rPr lang="en-US" dirty="0" smtClean="0"/>
              <a:t> </a:t>
            </a:r>
            <a:endParaRPr lang="en-US" dirty="0"/>
          </a:p>
        </p:txBody>
      </p:sp>
      <p:sp>
        <p:nvSpPr>
          <p:cNvPr id="16" name="Rectangle 2"/>
          <p:cNvSpPr txBox="1">
            <a:spLocks noChangeArrowheads="1"/>
          </p:cNvSpPr>
          <p:nvPr/>
        </p:nvSpPr>
        <p:spPr bwMode="auto">
          <a:xfrm>
            <a:off x="419100" y="1600200"/>
            <a:ext cx="8305800" cy="482975"/>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a:lstStyle>
          <a:p>
            <a:r>
              <a:rPr lang="en-US" sz="3000" dirty="0" smtClean="0"/>
              <a:t>A Component Defines Only What It Declares.</a:t>
            </a:r>
            <a:endParaRPr lang="en-US" sz="3000" dirty="0"/>
          </a:p>
        </p:txBody>
      </p:sp>
      <p:sp>
        <p:nvSpPr>
          <p:cNvPr id="17" name="Text Box 3"/>
          <p:cNvSpPr txBox="1">
            <a:spLocks noChangeArrowheads="1"/>
          </p:cNvSpPr>
          <p:nvPr/>
        </p:nvSpPr>
        <p:spPr bwMode="auto">
          <a:xfrm>
            <a:off x="4430713" y="6314964"/>
            <a:ext cx="1250950" cy="314436"/>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dirty="0">
                <a:solidFill>
                  <a:srgbClr val="0000FF"/>
                </a:solidFill>
                <a:latin typeface="Courier New" pitchFamily="49" charset="0"/>
              </a:rPr>
              <a:t>Library</a:t>
            </a:r>
          </a:p>
        </p:txBody>
      </p:sp>
      <p:sp>
        <p:nvSpPr>
          <p:cNvPr id="19" name="Rectangle 5"/>
          <p:cNvSpPr>
            <a:spLocks noChangeArrowheads="1"/>
          </p:cNvSpPr>
          <p:nvPr/>
        </p:nvSpPr>
        <p:spPr bwMode="auto">
          <a:xfrm>
            <a:off x="4648200" y="2642348"/>
            <a:ext cx="3352800" cy="1931896"/>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20" name="Text Box 6"/>
          <p:cNvSpPr txBox="1">
            <a:spLocks noChangeArrowheads="1"/>
          </p:cNvSpPr>
          <p:nvPr/>
        </p:nvSpPr>
        <p:spPr bwMode="auto">
          <a:xfrm>
            <a:off x="4724400" y="3596976"/>
            <a:ext cx="3276600" cy="998650"/>
          </a:xfrm>
          <a:prstGeom prst="rect">
            <a:avLst/>
          </a:prstGeom>
          <a:noFill/>
          <a:ln w="38100">
            <a:no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nSpc>
                <a:spcPts val="1400"/>
              </a:lnSpc>
            </a:pPr>
            <a:r>
              <a:rPr lang="en-US" sz="1400" b="1" dirty="0">
                <a:solidFill>
                  <a:srgbClr val="FF0000"/>
                </a:solidFill>
                <a:latin typeface="Courier New" pitchFamily="49" charset="0"/>
              </a:rPr>
              <a:t>ostream&amp; operator&lt;&lt;(</a:t>
            </a:r>
          </a:p>
          <a:p>
            <a:pPr>
              <a:lnSpc>
                <a:spcPts val="1400"/>
              </a:lnSpc>
            </a:pPr>
            <a:r>
              <a:rPr lang="en-US" sz="1400" b="1" dirty="0">
                <a:solidFill>
                  <a:srgbClr val="FF0000"/>
                </a:solidFill>
                <a:latin typeface="Courier New" pitchFamily="49" charset="0"/>
              </a:rPr>
              <a:t>          ostream&amp; stream,</a:t>
            </a:r>
          </a:p>
          <a:p>
            <a:pPr>
              <a:lnSpc>
                <a:spcPts val="1400"/>
              </a:lnSpc>
            </a:pPr>
            <a:r>
              <a:rPr lang="en-US" sz="1400" b="1" dirty="0">
                <a:solidFill>
                  <a:srgbClr val="FF0000"/>
                </a:solidFill>
                <a:latin typeface="Courier New" pitchFamily="49" charset="0"/>
              </a:rPr>
              <a:t>          const Date&amp; date) {</a:t>
            </a:r>
          </a:p>
          <a:p>
            <a:pPr>
              <a:lnSpc>
                <a:spcPts val="1400"/>
              </a:lnSpc>
            </a:pPr>
            <a:r>
              <a:rPr lang="en-US" sz="1400" b="1" dirty="0">
                <a:solidFill>
                  <a:srgbClr val="FF0000"/>
                </a:solidFill>
                <a:latin typeface="Courier New" pitchFamily="49" charset="0"/>
              </a:rPr>
              <a:t>    // ...</a:t>
            </a:r>
          </a:p>
          <a:p>
            <a:pPr>
              <a:lnSpc>
                <a:spcPts val="1400"/>
              </a:lnSpc>
            </a:pPr>
            <a:r>
              <a:rPr lang="en-US" sz="1400" b="1" dirty="0">
                <a:solidFill>
                  <a:srgbClr val="FF0000"/>
                </a:solidFill>
                <a:latin typeface="Courier New" pitchFamily="49" charset="0"/>
              </a:rPr>
              <a:t>}</a:t>
            </a:r>
          </a:p>
        </p:txBody>
      </p:sp>
      <p:sp>
        <p:nvSpPr>
          <p:cNvPr id="21" name="Oval 7"/>
          <p:cNvSpPr>
            <a:spLocks noChangeArrowheads="1"/>
          </p:cNvSpPr>
          <p:nvPr/>
        </p:nvSpPr>
        <p:spPr bwMode="auto">
          <a:xfrm>
            <a:off x="4876800" y="2812144"/>
            <a:ext cx="2819400" cy="664089"/>
          </a:xfrm>
          <a:prstGeom prst="ellipse">
            <a:avLst/>
          </a:prstGeom>
          <a:solidFill>
            <a:srgbClr val="FFFF99"/>
          </a:solidFill>
          <a:ln w="38100">
            <a:solidFill>
              <a:schemeClr val="tx1"/>
            </a:solidFill>
            <a:round/>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800" dirty="0">
                <a:latin typeface="Times New Roman" pitchFamily="18" charset="0"/>
              </a:rPr>
              <a:t>Calendar</a:t>
            </a:r>
          </a:p>
        </p:txBody>
      </p:sp>
      <p:grpSp>
        <p:nvGrpSpPr>
          <p:cNvPr id="22" name="Group 8"/>
          <p:cNvGrpSpPr>
            <a:grpSpLocks/>
          </p:cNvGrpSpPr>
          <p:nvPr/>
        </p:nvGrpSpPr>
        <p:grpSpPr bwMode="auto">
          <a:xfrm>
            <a:off x="533400" y="2400861"/>
            <a:ext cx="2209800" cy="1092981"/>
            <a:chOff x="336" y="720"/>
            <a:chExt cx="1392" cy="869"/>
          </a:xfrm>
        </p:grpSpPr>
        <p:sp>
          <p:nvSpPr>
            <p:cNvPr id="23" name="Rectangle 9"/>
            <p:cNvSpPr>
              <a:spLocks noChangeArrowheads="1"/>
            </p:cNvSpPr>
            <p:nvPr/>
          </p:nvSpPr>
          <p:spPr bwMode="auto">
            <a:xfrm>
              <a:off x="336" y="720"/>
              <a:ext cx="1392" cy="864"/>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24" name="Text Box 10"/>
            <p:cNvSpPr txBox="1">
              <a:spLocks noChangeArrowheads="1"/>
            </p:cNvSpPr>
            <p:nvPr/>
          </p:nvSpPr>
          <p:spPr bwMode="auto">
            <a:xfrm>
              <a:off x="417" y="1344"/>
              <a:ext cx="1215" cy="2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en-US" sz="1400" b="1" dirty="0">
                  <a:solidFill>
                    <a:srgbClr val="FF0000"/>
                  </a:solidFill>
                  <a:latin typeface="Courier New" pitchFamily="49" charset="0"/>
                </a:rPr>
                <a:t>cout &lt;&lt; date; </a:t>
              </a:r>
            </a:p>
          </p:txBody>
        </p:sp>
        <p:sp>
          <p:nvSpPr>
            <p:cNvPr id="25" name="Oval 11"/>
            <p:cNvSpPr>
              <a:spLocks noChangeArrowheads="1"/>
            </p:cNvSpPr>
            <p:nvPr/>
          </p:nvSpPr>
          <p:spPr bwMode="auto">
            <a:xfrm>
              <a:off x="421" y="825"/>
              <a:ext cx="1211" cy="413"/>
            </a:xfrm>
            <a:prstGeom prst="ellipse">
              <a:avLst/>
            </a:prstGeom>
            <a:solidFill>
              <a:srgbClr val="FFFF99"/>
            </a:solidFill>
            <a:ln w="38100">
              <a:solidFill>
                <a:schemeClr val="tx1"/>
              </a:solidFill>
              <a:round/>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800" dirty="0">
                  <a:latin typeface="Times New Roman" pitchFamily="18" charset="0"/>
                </a:rPr>
                <a:t>Client</a:t>
              </a:r>
            </a:p>
          </p:txBody>
        </p:sp>
      </p:grpSp>
      <p:grpSp>
        <p:nvGrpSpPr>
          <p:cNvPr id="26" name="Group 12"/>
          <p:cNvGrpSpPr>
            <a:grpSpLocks/>
          </p:cNvGrpSpPr>
          <p:nvPr/>
        </p:nvGrpSpPr>
        <p:grpSpPr bwMode="auto">
          <a:xfrm>
            <a:off x="1981200" y="4755360"/>
            <a:ext cx="2590800" cy="1363395"/>
            <a:chOff x="1344" y="2592"/>
            <a:chExt cx="1632" cy="1084"/>
          </a:xfrm>
        </p:grpSpPr>
        <p:sp>
          <p:nvSpPr>
            <p:cNvPr id="27" name="Rectangle 13"/>
            <p:cNvSpPr>
              <a:spLocks noChangeArrowheads="1"/>
            </p:cNvSpPr>
            <p:nvPr/>
          </p:nvSpPr>
          <p:spPr bwMode="auto">
            <a:xfrm>
              <a:off x="1344" y="2592"/>
              <a:ext cx="1584" cy="1056"/>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28" name="Text Box 14"/>
            <p:cNvSpPr txBox="1">
              <a:spLocks noChangeArrowheads="1"/>
            </p:cNvSpPr>
            <p:nvPr/>
          </p:nvSpPr>
          <p:spPr bwMode="auto">
            <a:xfrm>
              <a:off x="1344" y="3024"/>
              <a:ext cx="1632" cy="652"/>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nSpc>
                  <a:spcPts val="1400"/>
                </a:lnSpc>
              </a:pPr>
              <a:r>
                <a:rPr lang="en-US" sz="1400" b="1" dirty="0">
                  <a:latin typeface="Courier New" pitchFamily="49" charset="0"/>
                </a:rPr>
                <a:t>ostream&amp; operator&lt;&lt;(</a:t>
              </a:r>
            </a:p>
            <a:p>
              <a:pPr>
                <a:lnSpc>
                  <a:spcPts val="1400"/>
                </a:lnSpc>
              </a:pPr>
              <a:r>
                <a:rPr lang="en-US" sz="1400" b="1" dirty="0">
                  <a:latin typeface="Courier New" pitchFamily="49" charset="0"/>
                </a:rPr>
                <a:t>    ostream&amp; stream,</a:t>
              </a:r>
            </a:p>
            <a:p>
              <a:pPr>
                <a:lnSpc>
                  <a:spcPts val="1400"/>
                </a:lnSpc>
              </a:pPr>
              <a:r>
                <a:rPr lang="en-US" sz="1400" b="1" dirty="0">
                  <a:latin typeface="Courier New" pitchFamily="49" charset="0"/>
                </a:rPr>
                <a:t>    const Date&amp; date);</a:t>
              </a:r>
            </a:p>
            <a:p>
              <a:pPr>
                <a:lnSpc>
                  <a:spcPts val="1400"/>
                </a:lnSpc>
              </a:pPr>
              <a:r>
                <a:rPr lang="en-US" sz="1400" b="1" dirty="0">
                  <a:latin typeface="Courier New" pitchFamily="49" charset="0"/>
                </a:rPr>
                <a:t>    </a:t>
              </a:r>
              <a:r>
                <a:rPr lang="en-US" sz="1400" b="1" dirty="0">
                  <a:solidFill>
                    <a:srgbClr val="FF0000"/>
                  </a:solidFill>
                  <a:latin typeface="Courier New" pitchFamily="49" charset="0"/>
                </a:rPr>
                <a:t>// Not implemented</a:t>
              </a:r>
            </a:p>
          </p:txBody>
        </p:sp>
        <p:sp>
          <p:nvSpPr>
            <p:cNvPr id="29" name="Oval 15"/>
            <p:cNvSpPr>
              <a:spLocks noChangeArrowheads="1"/>
            </p:cNvSpPr>
            <p:nvPr/>
          </p:nvSpPr>
          <p:spPr bwMode="auto">
            <a:xfrm>
              <a:off x="1632" y="2679"/>
              <a:ext cx="1008" cy="345"/>
            </a:xfrm>
            <a:prstGeom prst="ellipse">
              <a:avLst/>
            </a:prstGeom>
            <a:solidFill>
              <a:srgbClr val="FFFF99"/>
            </a:solidFill>
            <a:ln w="38100">
              <a:solidFill>
                <a:schemeClr val="tx1"/>
              </a:solidFill>
              <a:round/>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800" dirty="0">
                  <a:latin typeface="Times New Roman" pitchFamily="18" charset="0"/>
                </a:rPr>
                <a:t>Date</a:t>
              </a:r>
            </a:p>
          </p:txBody>
        </p:sp>
      </p:grpSp>
      <p:grpSp>
        <p:nvGrpSpPr>
          <p:cNvPr id="30" name="Group 16"/>
          <p:cNvGrpSpPr>
            <a:grpSpLocks/>
          </p:cNvGrpSpPr>
          <p:nvPr/>
        </p:nvGrpSpPr>
        <p:grpSpPr bwMode="auto">
          <a:xfrm>
            <a:off x="4876800" y="5428254"/>
            <a:ext cx="3505200" cy="655285"/>
            <a:chOff x="3024" y="2976"/>
            <a:chExt cx="2208" cy="521"/>
          </a:xfrm>
        </p:grpSpPr>
        <p:sp>
          <p:nvSpPr>
            <p:cNvPr id="31" name="Rectangle 17"/>
            <p:cNvSpPr>
              <a:spLocks noChangeArrowheads="1"/>
            </p:cNvSpPr>
            <p:nvPr/>
          </p:nvSpPr>
          <p:spPr bwMode="auto">
            <a:xfrm>
              <a:off x="4752" y="2976"/>
              <a:ext cx="480" cy="521"/>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2" name="Rectangle 18"/>
            <p:cNvSpPr>
              <a:spLocks noChangeArrowheads="1"/>
            </p:cNvSpPr>
            <p:nvPr/>
          </p:nvSpPr>
          <p:spPr bwMode="auto">
            <a:xfrm>
              <a:off x="3024" y="2976"/>
              <a:ext cx="480" cy="521"/>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3" name="Rectangle 19"/>
            <p:cNvSpPr>
              <a:spLocks noChangeArrowheads="1"/>
            </p:cNvSpPr>
            <p:nvPr/>
          </p:nvSpPr>
          <p:spPr bwMode="auto">
            <a:xfrm>
              <a:off x="3600" y="2976"/>
              <a:ext cx="480" cy="521"/>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4" name="Rectangle 20"/>
            <p:cNvSpPr>
              <a:spLocks noChangeArrowheads="1"/>
            </p:cNvSpPr>
            <p:nvPr/>
          </p:nvSpPr>
          <p:spPr bwMode="auto">
            <a:xfrm>
              <a:off x="4176" y="2976"/>
              <a:ext cx="480" cy="521"/>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grpSp>
      <p:sp>
        <p:nvSpPr>
          <p:cNvPr id="35" name="Freeform 21"/>
          <p:cNvSpPr>
            <a:spLocks/>
          </p:cNvSpPr>
          <p:nvPr/>
        </p:nvSpPr>
        <p:spPr bwMode="auto">
          <a:xfrm>
            <a:off x="1524000" y="2461234"/>
            <a:ext cx="7086600" cy="3803421"/>
          </a:xfrm>
          <a:custGeom>
            <a:avLst/>
            <a:gdLst>
              <a:gd name="T0" fmla="*/ 4416 w 4416"/>
              <a:gd name="T1" fmla="*/ 3024 h 3024"/>
              <a:gd name="T2" fmla="*/ 0 w 4416"/>
              <a:gd name="T3" fmla="*/ 3024 h 3024"/>
              <a:gd name="T4" fmla="*/ 0 w 4416"/>
              <a:gd name="T5" fmla="*/ 1632 h 3024"/>
              <a:gd name="T6" fmla="*/ 1872 w 4416"/>
              <a:gd name="T7" fmla="*/ 0 h 3024"/>
              <a:gd name="T8" fmla="*/ 4368 w 4416"/>
              <a:gd name="T9" fmla="*/ 0 h 3024"/>
              <a:gd name="T10" fmla="*/ 4368 w 4416"/>
              <a:gd name="T11" fmla="*/ 3024 h 3024"/>
            </a:gdLst>
            <a:ahLst/>
            <a:cxnLst>
              <a:cxn ang="0">
                <a:pos x="T0" y="T1"/>
              </a:cxn>
              <a:cxn ang="0">
                <a:pos x="T2" y="T3"/>
              </a:cxn>
              <a:cxn ang="0">
                <a:pos x="T4" y="T5"/>
              </a:cxn>
              <a:cxn ang="0">
                <a:pos x="T6" y="T7"/>
              </a:cxn>
              <a:cxn ang="0">
                <a:pos x="T8" y="T9"/>
              </a:cxn>
              <a:cxn ang="0">
                <a:pos x="T10" y="T11"/>
              </a:cxn>
            </a:cxnLst>
            <a:rect l="0" t="0" r="r" b="b"/>
            <a:pathLst>
              <a:path w="4416" h="3024">
                <a:moveTo>
                  <a:pt x="4416" y="3024"/>
                </a:moveTo>
                <a:lnTo>
                  <a:pt x="0" y="3024"/>
                </a:lnTo>
                <a:lnTo>
                  <a:pt x="0" y="1632"/>
                </a:lnTo>
                <a:lnTo>
                  <a:pt x="1872" y="0"/>
                </a:lnTo>
                <a:lnTo>
                  <a:pt x="4368" y="0"/>
                </a:lnTo>
                <a:lnTo>
                  <a:pt x="4368" y="3024"/>
                </a:lnTo>
              </a:path>
            </a:pathLst>
          </a:custGeom>
          <a:noFill/>
          <a:ln w="25400" cap="flat" cmpd="sng">
            <a:solidFill>
              <a:srgbClr val="0000FF"/>
            </a:solidFill>
            <a:prstDash val="solid"/>
            <a:round/>
            <a:headEnd type="none" w="sm" len="sm"/>
            <a:tailEnd type="non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36" name="Freeform 22"/>
          <p:cNvSpPr>
            <a:spLocks/>
          </p:cNvSpPr>
          <p:nvPr/>
        </p:nvSpPr>
        <p:spPr bwMode="auto">
          <a:xfrm>
            <a:off x="1436688" y="2400861"/>
            <a:ext cx="7254875" cy="3920391"/>
          </a:xfrm>
          <a:custGeom>
            <a:avLst/>
            <a:gdLst>
              <a:gd name="T0" fmla="*/ 4416 w 4416"/>
              <a:gd name="T1" fmla="*/ 3024 h 3024"/>
              <a:gd name="T2" fmla="*/ 0 w 4416"/>
              <a:gd name="T3" fmla="*/ 3024 h 3024"/>
              <a:gd name="T4" fmla="*/ 0 w 4416"/>
              <a:gd name="T5" fmla="*/ 1632 h 3024"/>
              <a:gd name="T6" fmla="*/ 1872 w 4416"/>
              <a:gd name="T7" fmla="*/ 0 h 3024"/>
              <a:gd name="T8" fmla="*/ 4368 w 4416"/>
              <a:gd name="T9" fmla="*/ 0 h 3024"/>
              <a:gd name="T10" fmla="*/ 4368 w 4416"/>
              <a:gd name="T11" fmla="*/ 3024 h 3024"/>
            </a:gdLst>
            <a:ahLst/>
            <a:cxnLst>
              <a:cxn ang="0">
                <a:pos x="T0" y="T1"/>
              </a:cxn>
              <a:cxn ang="0">
                <a:pos x="T2" y="T3"/>
              </a:cxn>
              <a:cxn ang="0">
                <a:pos x="T4" y="T5"/>
              </a:cxn>
              <a:cxn ang="0">
                <a:pos x="T6" y="T7"/>
              </a:cxn>
              <a:cxn ang="0">
                <a:pos x="T8" y="T9"/>
              </a:cxn>
              <a:cxn ang="0">
                <a:pos x="T10" y="T11"/>
              </a:cxn>
            </a:cxnLst>
            <a:rect l="0" t="0" r="r" b="b"/>
            <a:pathLst>
              <a:path w="4416" h="3024">
                <a:moveTo>
                  <a:pt x="4416" y="3024"/>
                </a:moveTo>
                <a:lnTo>
                  <a:pt x="0" y="3024"/>
                </a:lnTo>
                <a:lnTo>
                  <a:pt x="0" y="1632"/>
                </a:lnTo>
                <a:lnTo>
                  <a:pt x="1872" y="0"/>
                </a:lnTo>
                <a:lnTo>
                  <a:pt x="4368" y="0"/>
                </a:lnTo>
                <a:lnTo>
                  <a:pt x="4368" y="3024"/>
                </a:lnTo>
              </a:path>
            </a:pathLst>
          </a:custGeom>
          <a:noFill/>
          <a:ln w="25400" cap="flat" cmpd="sng">
            <a:solidFill>
              <a:srgbClr val="0000FF"/>
            </a:solidFill>
            <a:prstDash val="solid"/>
            <a:round/>
            <a:headEnd type="none" w="sm" len="sm"/>
            <a:tailEnd type="non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37" name="Rectangle 23"/>
          <p:cNvSpPr>
            <a:spLocks noChangeArrowheads="1"/>
          </p:cNvSpPr>
          <p:nvPr/>
        </p:nvSpPr>
        <p:spPr bwMode="auto">
          <a:xfrm>
            <a:off x="8626475" y="6283521"/>
            <a:ext cx="63500" cy="54083"/>
          </a:xfrm>
          <a:prstGeom prst="rect">
            <a:avLst/>
          </a:prstGeom>
          <a:solidFill>
            <a:schemeClr val="bg1"/>
          </a:solidFill>
          <a:ln w="0">
            <a:solidFill>
              <a:schemeClr val="bg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8" name="Rectangle 24"/>
          <p:cNvSpPr>
            <a:spLocks noChangeArrowheads="1"/>
          </p:cNvSpPr>
          <p:nvPr/>
        </p:nvSpPr>
        <p:spPr bwMode="auto">
          <a:xfrm>
            <a:off x="8550275" y="6243272"/>
            <a:ext cx="47625" cy="33959"/>
          </a:xfrm>
          <a:prstGeom prst="rect">
            <a:avLst/>
          </a:prstGeom>
          <a:solidFill>
            <a:schemeClr val="bg1"/>
          </a:solidFill>
          <a:ln w="0">
            <a:solidFill>
              <a:schemeClr val="bg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9" name="Line 25"/>
          <p:cNvSpPr>
            <a:spLocks noChangeShapeType="1"/>
          </p:cNvSpPr>
          <p:nvPr/>
        </p:nvSpPr>
        <p:spPr bwMode="auto">
          <a:xfrm flipH="1">
            <a:off x="5275263" y="4585564"/>
            <a:ext cx="439737" cy="827596"/>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0" name="Line 26"/>
          <p:cNvSpPr>
            <a:spLocks noChangeShapeType="1"/>
          </p:cNvSpPr>
          <p:nvPr/>
        </p:nvSpPr>
        <p:spPr bwMode="auto">
          <a:xfrm flipH="1">
            <a:off x="6172200" y="4574244"/>
            <a:ext cx="76200" cy="838916"/>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1" name="Line 27"/>
          <p:cNvSpPr>
            <a:spLocks noChangeShapeType="1"/>
          </p:cNvSpPr>
          <p:nvPr/>
        </p:nvSpPr>
        <p:spPr bwMode="auto">
          <a:xfrm>
            <a:off x="7526338" y="4591853"/>
            <a:ext cx="439737" cy="827596"/>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2" name="Line 28"/>
          <p:cNvSpPr>
            <a:spLocks noChangeShapeType="1"/>
          </p:cNvSpPr>
          <p:nvPr/>
        </p:nvSpPr>
        <p:spPr bwMode="auto">
          <a:xfrm>
            <a:off x="7010400" y="4574244"/>
            <a:ext cx="58738" cy="845205"/>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3" name="Line 29"/>
          <p:cNvSpPr>
            <a:spLocks noChangeShapeType="1"/>
          </p:cNvSpPr>
          <p:nvPr/>
        </p:nvSpPr>
        <p:spPr bwMode="auto">
          <a:xfrm flipH="1">
            <a:off x="3733800" y="4030899"/>
            <a:ext cx="914400" cy="724461"/>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4" name="Line 30"/>
          <p:cNvSpPr>
            <a:spLocks noChangeShapeType="1"/>
          </p:cNvSpPr>
          <p:nvPr/>
        </p:nvSpPr>
        <p:spPr bwMode="auto">
          <a:xfrm>
            <a:off x="1752600" y="3487553"/>
            <a:ext cx="838200" cy="1267806"/>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222</a:t>
            </a:fld>
            <a:endParaRPr lang="en-US" dirty="0"/>
          </a:p>
        </p:txBody>
      </p:sp>
    </p:spTree>
    <p:extLst>
      <p:ext uri="{BB962C8B-B14F-4D97-AF65-F5344CB8AC3E}">
        <p14:creationId xmlns:p14="http://schemas.microsoft.com/office/powerpoint/2010/main" val="1830281405"/>
      </p:ext>
    </p:extLst>
  </p:cSld>
  <p:clrMapOvr>
    <a:masterClrMapping/>
  </p:clrMapOvr>
  <p:timing>
    <p:tnLst>
      <p:par>
        <p:cTn id="1" dur="indefinite" restart="never" nodeType="tmRoot"/>
      </p:par>
    </p:tn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b="1" u="sng" dirty="0" smtClean="0">
                <a:solidFill>
                  <a:schemeClr val="accent2"/>
                </a:solidFill>
              </a:rPr>
              <a:t>In</a:t>
            </a:r>
            <a:r>
              <a:rPr lang="en-US" sz="4000" dirty="0" smtClean="0">
                <a:solidFill>
                  <a:schemeClr val="accent2"/>
                </a:solidFill>
              </a:rPr>
              <a:t>coherence</a:t>
            </a:r>
            <a:endParaRPr lang="en-US" sz="4000" dirty="0" smtClean="0"/>
          </a:p>
        </p:txBody>
      </p:sp>
      <p:sp>
        <p:nvSpPr>
          <p:cNvPr id="3" name="Content Placeholder 2"/>
          <p:cNvSpPr>
            <a:spLocks noGrp="1"/>
          </p:cNvSpPr>
          <p:nvPr>
            <p:ph idx="1"/>
          </p:nvPr>
        </p:nvSpPr>
        <p:spPr>
          <a:xfrm>
            <a:off x="457200" y="1600200"/>
            <a:ext cx="8229600" cy="4525963"/>
          </a:xfrm>
        </p:spPr>
        <p:txBody>
          <a:bodyPr/>
          <a:lstStyle/>
          <a:p>
            <a:pPr marL="0" indent="0">
              <a:buNone/>
            </a:pPr>
            <a:r>
              <a:rPr lang="en-US" dirty="0" smtClean="0"/>
              <a:t> </a:t>
            </a:r>
            <a:endParaRPr lang="en-US" dirty="0"/>
          </a:p>
        </p:txBody>
      </p:sp>
      <p:sp>
        <p:nvSpPr>
          <p:cNvPr id="16" name="Rectangle 2"/>
          <p:cNvSpPr txBox="1">
            <a:spLocks noChangeArrowheads="1"/>
          </p:cNvSpPr>
          <p:nvPr/>
        </p:nvSpPr>
        <p:spPr bwMode="auto">
          <a:xfrm>
            <a:off x="419100" y="1600200"/>
            <a:ext cx="8305800" cy="482975"/>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a:lstStyle>
          <a:p>
            <a:r>
              <a:rPr lang="en-US" sz="3000" dirty="0" smtClean="0"/>
              <a:t>A Component Defines Only What It Declares.</a:t>
            </a:r>
            <a:endParaRPr lang="en-US" sz="3000" dirty="0"/>
          </a:p>
        </p:txBody>
      </p:sp>
      <p:sp>
        <p:nvSpPr>
          <p:cNvPr id="17" name="Text Box 3"/>
          <p:cNvSpPr txBox="1">
            <a:spLocks noChangeArrowheads="1"/>
          </p:cNvSpPr>
          <p:nvPr/>
        </p:nvSpPr>
        <p:spPr bwMode="auto">
          <a:xfrm>
            <a:off x="4430713" y="6314964"/>
            <a:ext cx="1250950" cy="314436"/>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dirty="0">
                <a:solidFill>
                  <a:srgbClr val="0000FF"/>
                </a:solidFill>
                <a:latin typeface="Courier New" pitchFamily="49" charset="0"/>
              </a:rPr>
              <a:t>Library</a:t>
            </a:r>
          </a:p>
        </p:txBody>
      </p:sp>
      <p:sp>
        <p:nvSpPr>
          <p:cNvPr id="19" name="Rectangle 5"/>
          <p:cNvSpPr>
            <a:spLocks noChangeArrowheads="1"/>
          </p:cNvSpPr>
          <p:nvPr/>
        </p:nvSpPr>
        <p:spPr bwMode="auto">
          <a:xfrm>
            <a:off x="4648200" y="2642348"/>
            <a:ext cx="3352800" cy="1931896"/>
          </a:xfrm>
          <a:prstGeom prst="rect">
            <a:avLst/>
          </a:prstGeom>
          <a:solidFill>
            <a:srgbClr val="F8F8F8"/>
          </a:solidFill>
          <a:ln w="38100">
            <a:solidFill>
              <a:srgbClr val="FF000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20" name="Text Box 6"/>
          <p:cNvSpPr txBox="1">
            <a:spLocks noChangeArrowheads="1"/>
          </p:cNvSpPr>
          <p:nvPr/>
        </p:nvSpPr>
        <p:spPr bwMode="auto">
          <a:xfrm>
            <a:off x="4724400" y="3596976"/>
            <a:ext cx="3276600" cy="998650"/>
          </a:xfrm>
          <a:prstGeom prst="rect">
            <a:avLst/>
          </a:prstGeom>
          <a:noFill/>
          <a:ln w="38100">
            <a:no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nSpc>
                <a:spcPts val="1400"/>
              </a:lnSpc>
            </a:pPr>
            <a:r>
              <a:rPr lang="en-US" sz="1400" b="1" dirty="0">
                <a:solidFill>
                  <a:srgbClr val="FF0000"/>
                </a:solidFill>
                <a:latin typeface="Courier New" pitchFamily="49" charset="0"/>
              </a:rPr>
              <a:t>ostream&amp; operator&lt;&lt;(</a:t>
            </a:r>
          </a:p>
          <a:p>
            <a:pPr>
              <a:lnSpc>
                <a:spcPts val="1400"/>
              </a:lnSpc>
            </a:pPr>
            <a:r>
              <a:rPr lang="en-US" sz="1400" b="1" dirty="0">
                <a:solidFill>
                  <a:srgbClr val="FF0000"/>
                </a:solidFill>
                <a:latin typeface="Courier New" pitchFamily="49" charset="0"/>
              </a:rPr>
              <a:t>          ostream&amp; stream,</a:t>
            </a:r>
          </a:p>
          <a:p>
            <a:pPr>
              <a:lnSpc>
                <a:spcPts val="1400"/>
              </a:lnSpc>
            </a:pPr>
            <a:r>
              <a:rPr lang="en-US" sz="1400" b="1" dirty="0">
                <a:solidFill>
                  <a:srgbClr val="FF0000"/>
                </a:solidFill>
                <a:latin typeface="Courier New" pitchFamily="49" charset="0"/>
              </a:rPr>
              <a:t>          const Date&amp; date) {</a:t>
            </a:r>
          </a:p>
          <a:p>
            <a:pPr>
              <a:lnSpc>
                <a:spcPts val="1400"/>
              </a:lnSpc>
            </a:pPr>
            <a:r>
              <a:rPr lang="en-US" sz="1400" b="1" dirty="0">
                <a:solidFill>
                  <a:srgbClr val="FF0000"/>
                </a:solidFill>
                <a:latin typeface="Courier New" pitchFamily="49" charset="0"/>
              </a:rPr>
              <a:t>    // ...</a:t>
            </a:r>
          </a:p>
          <a:p>
            <a:pPr>
              <a:lnSpc>
                <a:spcPts val="1400"/>
              </a:lnSpc>
            </a:pPr>
            <a:r>
              <a:rPr lang="en-US" sz="1400" b="1" dirty="0">
                <a:solidFill>
                  <a:srgbClr val="FF0000"/>
                </a:solidFill>
                <a:latin typeface="Courier New" pitchFamily="49" charset="0"/>
              </a:rPr>
              <a:t>}</a:t>
            </a:r>
          </a:p>
        </p:txBody>
      </p:sp>
      <p:sp>
        <p:nvSpPr>
          <p:cNvPr id="21" name="Oval 7"/>
          <p:cNvSpPr>
            <a:spLocks noChangeArrowheads="1"/>
          </p:cNvSpPr>
          <p:nvPr/>
        </p:nvSpPr>
        <p:spPr bwMode="auto">
          <a:xfrm>
            <a:off x="4876800" y="2812144"/>
            <a:ext cx="2819400" cy="664089"/>
          </a:xfrm>
          <a:prstGeom prst="ellipse">
            <a:avLst/>
          </a:prstGeom>
          <a:solidFill>
            <a:srgbClr val="FFFF99"/>
          </a:solidFill>
          <a:ln w="38100">
            <a:solidFill>
              <a:schemeClr val="tx1"/>
            </a:solidFill>
            <a:round/>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800" dirty="0">
                <a:latin typeface="Times New Roman" pitchFamily="18" charset="0"/>
              </a:rPr>
              <a:t>Calendar</a:t>
            </a:r>
          </a:p>
        </p:txBody>
      </p:sp>
      <p:grpSp>
        <p:nvGrpSpPr>
          <p:cNvPr id="22" name="Group 8"/>
          <p:cNvGrpSpPr>
            <a:grpSpLocks/>
          </p:cNvGrpSpPr>
          <p:nvPr/>
        </p:nvGrpSpPr>
        <p:grpSpPr bwMode="auto">
          <a:xfrm>
            <a:off x="533400" y="2400861"/>
            <a:ext cx="2209800" cy="1092981"/>
            <a:chOff x="336" y="720"/>
            <a:chExt cx="1392" cy="869"/>
          </a:xfrm>
        </p:grpSpPr>
        <p:sp>
          <p:nvSpPr>
            <p:cNvPr id="23" name="Rectangle 9"/>
            <p:cNvSpPr>
              <a:spLocks noChangeArrowheads="1"/>
            </p:cNvSpPr>
            <p:nvPr/>
          </p:nvSpPr>
          <p:spPr bwMode="auto">
            <a:xfrm>
              <a:off x="336" y="720"/>
              <a:ext cx="1392" cy="864"/>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24" name="Text Box 10"/>
            <p:cNvSpPr txBox="1">
              <a:spLocks noChangeArrowheads="1"/>
            </p:cNvSpPr>
            <p:nvPr/>
          </p:nvSpPr>
          <p:spPr bwMode="auto">
            <a:xfrm>
              <a:off x="417" y="1344"/>
              <a:ext cx="1215" cy="2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en-US" sz="1400" b="1" dirty="0">
                  <a:solidFill>
                    <a:srgbClr val="FF0000"/>
                  </a:solidFill>
                  <a:latin typeface="Courier New" pitchFamily="49" charset="0"/>
                </a:rPr>
                <a:t>cout &lt;&lt; date; </a:t>
              </a:r>
            </a:p>
          </p:txBody>
        </p:sp>
        <p:sp>
          <p:nvSpPr>
            <p:cNvPr id="25" name="Oval 11"/>
            <p:cNvSpPr>
              <a:spLocks noChangeArrowheads="1"/>
            </p:cNvSpPr>
            <p:nvPr/>
          </p:nvSpPr>
          <p:spPr bwMode="auto">
            <a:xfrm>
              <a:off x="421" y="825"/>
              <a:ext cx="1211" cy="413"/>
            </a:xfrm>
            <a:prstGeom prst="ellipse">
              <a:avLst/>
            </a:prstGeom>
            <a:solidFill>
              <a:srgbClr val="FFFF99"/>
            </a:solidFill>
            <a:ln w="38100">
              <a:solidFill>
                <a:schemeClr val="tx1"/>
              </a:solidFill>
              <a:round/>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800" dirty="0">
                  <a:latin typeface="Times New Roman" pitchFamily="18" charset="0"/>
                </a:rPr>
                <a:t>Client</a:t>
              </a:r>
            </a:p>
          </p:txBody>
        </p:sp>
      </p:grpSp>
      <p:grpSp>
        <p:nvGrpSpPr>
          <p:cNvPr id="26" name="Group 12"/>
          <p:cNvGrpSpPr>
            <a:grpSpLocks/>
          </p:cNvGrpSpPr>
          <p:nvPr/>
        </p:nvGrpSpPr>
        <p:grpSpPr bwMode="auto">
          <a:xfrm>
            <a:off x="1981200" y="4755360"/>
            <a:ext cx="2590800" cy="1363395"/>
            <a:chOff x="1344" y="2592"/>
            <a:chExt cx="1632" cy="1084"/>
          </a:xfrm>
        </p:grpSpPr>
        <p:sp>
          <p:nvSpPr>
            <p:cNvPr id="27" name="Rectangle 13"/>
            <p:cNvSpPr>
              <a:spLocks noChangeArrowheads="1"/>
            </p:cNvSpPr>
            <p:nvPr/>
          </p:nvSpPr>
          <p:spPr bwMode="auto">
            <a:xfrm>
              <a:off x="1344" y="2592"/>
              <a:ext cx="1584" cy="1056"/>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28" name="Text Box 14"/>
            <p:cNvSpPr txBox="1">
              <a:spLocks noChangeArrowheads="1"/>
            </p:cNvSpPr>
            <p:nvPr/>
          </p:nvSpPr>
          <p:spPr bwMode="auto">
            <a:xfrm>
              <a:off x="1344" y="3024"/>
              <a:ext cx="1632" cy="652"/>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nSpc>
                  <a:spcPts val="1400"/>
                </a:lnSpc>
              </a:pPr>
              <a:r>
                <a:rPr lang="en-US" sz="1400" b="1" dirty="0">
                  <a:latin typeface="Courier New" pitchFamily="49" charset="0"/>
                </a:rPr>
                <a:t>ostream&amp; operator&lt;&lt;(</a:t>
              </a:r>
            </a:p>
            <a:p>
              <a:pPr>
                <a:lnSpc>
                  <a:spcPts val="1400"/>
                </a:lnSpc>
              </a:pPr>
              <a:r>
                <a:rPr lang="en-US" sz="1400" b="1" dirty="0">
                  <a:latin typeface="Courier New" pitchFamily="49" charset="0"/>
                </a:rPr>
                <a:t>    ostream&amp; stream,</a:t>
              </a:r>
            </a:p>
            <a:p>
              <a:pPr>
                <a:lnSpc>
                  <a:spcPts val="1400"/>
                </a:lnSpc>
              </a:pPr>
              <a:r>
                <a:rPr lang="en-US" sz="1400" b="1" dirty="0">
                  <a:latin typeface="Courier New" pitchFamily="49" charset="0"/>
                </a:rPr>
                <a:t>    const Date&amp; date);</a:t>
              </a:r>
            </a:p>
            <a:p>
              <a:pPr>
                <a:lnSpc>
                  <a:spcPts val="1400"/>
                </a:lnSpc>
              </a:pPr>
              <a:r>
                <a:rPr lang="en-US" sz="1400" b="1" dirty="0">
                  <a:latin typeface="Courier New" pitchFamily="49" charset="0"/>
                </a:rPr>
                <a:t>    </a:t>
              </a:r>
              <a:r>
                <a:rPr lang="en-US" sz="1400" b="1" dirty="0">
                  <a:solidFill>
                    <a:srgbClr val="FF0000"/>
                  </a:solidFill>
                  <a:latin typeface="Courier New" pitchFamily="49" charset="0"/>
                </a:rPr>
                <a:t>// Not implemented</a:t>
              </a:r>
            </a:p>
          </p:txBody>
        </p:sp>
        <p:sp>
          <p:nvSpPr>
            <p:cNvPr id="29" name="Oval 15"/>
            <p:cNvSpPr>
              <a:spLocks noChangeArrowheads="1"/>
            </p:cNvSpPr>
            <p:nvPr/>
          </p:nvSpPr>
          <p:spPr bwMode="auto">
            <a:xfrm>
              <a:off x="1632" y="2679"/>
              <a:ext cx="1008" cy="345"/>
            </a:xfrm>
            <a:prstGeom prst="ellipse">
              <a:avLst/>
            </a:prstGeom>
            <a:solidFill>
              <a:srgbClr val="FFFF99"/>
            </a:solidFill>
            <a:ln w="38100">
              <a:solidFill>
                <a:schemeClr val="tx1"/>
              </a:solidFill>
              <a:round/>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800" dirty="0">
                  <a:latin typeface="Times New Roman" pitchFamily="18" charset="0"/>
                </a:rPr>
                <a:t>Date</a:t>
              </a:r>
            </a:p>
          </p:txBody>
        </p:sp>
      </p:grpSp>
      <p:grpSp>
        <p:nvGrpSpPr>
          <p:cNvPr id="30" name="Group 16"/>
          <p:cNvGrpSpPr>
            <a:grpSpLocks/>
          </p:cNvGrpSpPr>
          <p:nvPr/>
        </p:nvGrpSpPr>
        <p:grpSpPr bwMode="auto">
          <a:xfrm>
            <a:off x="4876800" y="5428254"/>
            <a:ext cx="3505200" cy="655285"/>
            <a:chOff x="3024" y="2976"/>
            <a:chExt cx="2208" cy="521"/>
          </a:xfrm>
        </p:grpSpPr>
        <p:sp>
          <p:nvSpPr>
            <p:cNvPr id="31" name="Rectangle 17"/>
            <p:cNvSpPr>
              <a:spLocks noChangeArrowheads="1"/>
            </p:cNvSpPr>
            <p:nvPr/>
          </p:nvSpPr>
          <p:spPr bwMode="auto">
            <a:xfrm>
              <a:off x="4752" y="2976"/>
              <a:ext cx="480" cy="521"/>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2" name="Rectangle 18"/>
            <p:cNvSpPr>
              <a:spLocks noChangeArrowheads="1"/>
            </p:cNvSpPr>
            <p:nvPr/>
          </p:nvSpPr>
          <p:spPr bwMode="auto">
            <a:xfrm>
              <a:off x="3024" y="2976"/>
              <a:ext cx="480" cy="521"/>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3" name="Rectangle 19"/>
            <p:cNvSpPr>
              <a:spLocks noChangeArrowheads="1"/>
            </p:cNvSpPr>
            <p:nvPr/>
          </p:nvSpPr>
          <p:spPr bwMode="auto">
            <a:xfrm>
              <a:off x="3600" y="2976"/>
              <a:ext cx="480" cy="521"/>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4" name="Rectangle 20"/>
            <p:cNvSpPr>
              <a:spLocks noChangeArrowheads="1"/>
            </p:cNvSpPr>
            <p:nvPr/>
          </p:nvSpPr>
          <p:spPr bwMode="auto">
            <a:xfrm>
              <a:off x="4176" y="2976"/>
              <a:ext cx="480" cy="521"/>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grpSp>
      <p:sp>
        <p:nvSpPr>
          <p:cNvPr id="35" name="Freeform 21"/>
          <p:cNvSpPr>
            <a:spLocks/>
          </p:cNvSpPr>
          <p:nvPr/>
        </p:nvSpPr>
        <p:spPr bwMode="auto">
          <a:xfrm>
            <a:off x="1524000" y="2461234"/>
            <a:ext cx="7086600" cy="3803421"/>
          </a:xfrm>
          <a:custGeom>
            <a:avLst/>
            <a:gdLst>
              <a:gd name="T0" fmla="*/ 4416 w 4416"/>
              <a:gd name="T1" fmla="*/ 3024 h 3024"/>
              <a:gd name="T2" fmla="*/ 0 w 4416"/>
              <a:gd name="T3" fmla="*/ 3024 h 3024"/>
              <a:gd name="T4" fmla="*/ 0 w 4416"/>
              <a:gd name="T5" fmla="*/ 1632 h 3024"/>
              <a:gd name="T6" fmla="*/ 1872 w 4416"/>
              <a:gd name="T7" fmla="*/ 0 h 3024"/>
              <a:gd name="T8" fmla="*/ 4368 w 4416"/>
              <a:gd name="T9" fmla="*/ 0 h 3024"/>
              <a:gd name="T10" fmla="*/ 4368 w 4416"/>
              <a:gd name="T11" fmla="*/ 3024 h 3024"/>
            </a:gdLst>
            <a:ahLst/>
            <a:cxnLst>
              <a:cxn ang="0">
                <a:pos x="T0" y="T1"/>
              </a:cxn>
              <a:cxn ang="0">
                <a:pos x="T2" y="T3"/>
              </a:cxn>
              <a:cxn ang="0">
                <a:pos x="T4" y="T5"/>
              </a:cxn>
              <a:cxn ang="0">
                <a:pos x="T6" y="T7"/>
              </a:cxn>
              <a:cxn ang="0">
                <a:pos x="T8" y="T9"/>
              </a:cxn>
              <a:cxn ang="0">
                <a:pos x="T10" y="T11"/>
              </a:cxn>
            </a:cxnLst>
            <a:rect l="0" t="0" r="r" b="b"/>
            <a:pathLst>
              <a:path w="4416" h="3024">
                <a:moveTo>
                  <a:pt x="4416" y="3024"/>
                </a:moveTo>
                <a:lnTo>
                  <a:pt x="0" y="3024"/>
                </a:lnTo>
                <a:lnTo>
                  <a:pt x="0" y="1632"/>
                </a:lnTo>
                <a:lnTo>
                  <a:pt x="1872" y="0"/>
                </a:lnTo>
                <a:lnTo>
                  <a:pt x="4368" y="0"/>
                </a:lnTo>
                <a:lnTo>
                  <a:pt x="4368" y="3024"/>
                </a:lnTo>
              </a:path>
            </a:pathLst>
          </a:custGeom>
          <a:noFill/>
          <a:ln w="25400" cap="flat" cmpd="sng">
            <a:solidFill>
              <a:srgbClr val="0000FF"/>
            </a:solidFill>
            <a:prstDash val="solid"/>
            <a:round/>
            <a:headEnd type="none" w="sm" len="sm"/>
            <a:tailEnd type="non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36" name="Freeform 22"/>
          <p:cNvSpPr>
            <a:spLocks/>
          </p:cNvSpPr>
          <p:nvPr/>
        </p:nvSpPr>
        <p:spPr bwMode="auto">
          <a:xfrm>
            <a:off x="1436688" y="2400861"/>
            <a:ext cx="7254875" cy="3920391"/>
          </a:xfrm>
          <a:custGeom>
            <a:avLst/>
            <a:gdLst>
              <a:gd name="T0" fmla="*/ 4416 w 4416"/>
              <a:gd name="T1" fmla="*/ 3024 h 3024"/>
              <a:gd name="T2" fmla="*/ 0 w 4416"/>
              <a:gd name="T3" fmla="*/ 3024 h 3024"/>
              <a:gd name="T4" fmla="*/ 0 w 4416"/>
              <a:gd name="T5" fmla="*/ 1632 h 3024"/>
              <a:gd name="T6" fmla="*/ 1872 w 4416"/>
              <a:gd name="T7" fmla="*/ 0 h 3024"/>
              <a:gd name="T8" fmla="*/ 4368 w 4416"/>
              <a:gd name="T9" fmla="*/ 0 h 3024"/>
              <a:gd name="T10" fmla="*/ 4368 w 4416"/>
              <a:gd name="T11" fmla="*/ 3024 h 3024"/>
            </a:gdLst>
            <a:ahLst/>
            <a:cxnLst>
              <a:cxn ang="0">
                <a:pos x="T0" y="T1"/>
              </a:cxn>
              <a:cxn ang="0">
                <a:pos x="T2" y="T3"/>
              </a:cxn>
              <a:cxn ang="0">
                <a:pos x="T4" y="T5"/>
              </a:cxn>
              <a:cxn ang="0">
                <a:pos x="T6" y="T7"/>
              </a:cxn>
              <a:cxn ang="0">
                <a:pos x="T8" y="T9"/>
              </a:cxn>
              <a:cxn ang="0">
                <a:pos x="T10" y="T11"/>
              </a:cxn>
            </a:cxnLst>
            <a:rect l="0" t="0" r="r" b="b"/>
            <a:pathLst>
              <a:path w="4416" h="3024">
                <a:moveTo>
                  <a:pt x="4416" y="3024"/>
                </a:moveTo>
                <a:lnTo>
                  <a:pt x="0" y="3024"/>
                </a:lnTo>
                <a:lnTo>
                  <a:pt x="0" y="1632"/>
                </a:lnTo>
                <a:lnTo>
                  <a:pt x="1872" y="0"/>
                </a:lnTo>
                <a:lnTo>
                  <a:pt x="4368" y="0"/>
                </a:lnTo>
                <a:lnTo>
                  <a:pt x="4368" y="3024"/>
                </a:lnTo>
              </a:path>
            </a:pathLst>
          </a:custGeom>
          <a:noFill/>
          <a:ln w="25400" cap="flat" cmpd="sng">
            <a:solidFill>
              <a:srgbClr val="0000FF"/>
            </a:solidFill>
            <a:prstDash val="solid"/>
            <a:round/>
            <a:headEnd type="none" w="sm" len="sm"/>
            <a:tailEnd type="non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37" name="Rectangle 23"/>
          <p:cNvSpPr>
            <a:spLocks noChangeArrowheads="1"/>
          </p:cNvSpPr>
          <p:nvPr/>
        </p:nvSpPr>
        <p:spPr bwMode="auto">
          <a:xfrm>
            <a:off x="8626475" y="6283521"/>
            <a:ext cx="63500" cy="54083"/>
          </a:xfrm>
          <a:prstGeom prst="rect">
            <a:avLst/>
          </a:prstGeom>
          <a:solidFill>
            <a:schemeClr val="bg1"/>
          </a:solidFill>
          <a:ln w="0">
            <a:solidFill>
              <a:schemeClr val="bg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8" name="Rectangle 24"/>
          <p:cNvSpPr>
            <a:spLocks noChangeArrowheads="1"/>
          </p:cNvSpPr>
          <p:nvPr/>
        </p:nvSpPr>
        <p:spPr bwMode="auto">
          <a:xfrm>
            <a:off x="8550275" y="6243272"/>
            <a:ext cx="47625" cy="33959"/>
          </a:xfrm>
          <a:prstGeom prst="rect">
            <a:avLst/>
          </a:prstGeom>
          <a:solidFill>
            <a:schemeClr val="bg1"/>
          </a:solidFill>
          <a:ln w="0">
            <a:solidFill>
              <a:schemeClr val="bg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9" name="Line 25"/>
          <p:cNvSpPr>
            <a:spLocks noChangeShapeType="1"/>
          </p:cNvSpPr>
          <p:nvPr/>
        </p:nvSpPr>
        <p:spPr bwMode="auto">
          <a:xfrm flipH="1">
            <a:off x="5275263" y="4585564"/>
            <a:ext cx="439737" cy="827596"/>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0" name="Line 26"/>
          <p:cNvSpPr>
            <a:spLocks noChangeShapeType="1"/>
          </p:cNvSpPr>
          <p:nvPr/>
        </p:nvSpPr>
        <p:spPr bwMode="auto">
          <a:xfrm flipH="1">
            <a:off x="6172200" y="4574244"/>
            <a:ext cx="76200" cy="838916"/>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1" name="Line 27"/>
          <p:cNvSpPr>
            <a:spLocks noChangeShapeType="1"/>
          </p:cNvSpPr>
          <p:nvPr/>
        </p:nvSpPr>
        <p:spPr bwMode="auto">
          <a:xfrm>
            <a:off x="7526338" y="4591853"/>
            <a:ext cx="439737" cy="827596"/>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2" name="Line 28"/>
          <p:cNvSpPr>
            <a:spLocks noChangeShapeType="1"/>
          </p:cNvSpPr>
          <p:nvPr/>
        </p:nvSpPr>
        <p:spPr bwMode="auto">
          <a:xfrm>
            <a:off x="7010400" y="4574244"/>
            <a:ext cx="58738" cy="845205"/>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3" name="Line 29"/>
          <p:cNvSpPr>
            <a:spLocks noChangeShapeType="1"/>
          </p:cNvSpPr>
          <p:nvPr/>
        </p:nvSpPr>
        <p:spPr bwMode="auto">
          <a:xfrm flipH="1">
            <a:off x="3733800" y="4030899"/>
            <a:ext cx="914400" cy="724461"/>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4" name="Line 30"/>
          <p:cNvSpPr>
            <a:spLocks noChangeShapeType="1"/>
          </p:cNvSpPr>
          <p:nvPr/>
        </p:nvSpPr>
        <p:spPr bwMode="auto">
          <a:xfrm>
            <a:off x="1752600" y="3487553"/>
            <a:ext cx="838200" cy="1267806"/>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5" name="Line 31"/>
          <p:cNvSpPr>
            <a:spLocks noChangeShapeType="1"/>
          </p:cNvSpPr>
          <p:nvPr/>
        </p:nvSpPr>
        <p:spPr bwMode="auto">
          <a:xfrm>
            <a:off x="2743200" y="2883836"/>
            <a:ext cx="1905000" cy="664089"/>
          </a:xfrm>
          <a:prstGeom prst="line">
            <a:avLst/>
          </a:prstGeom>
          <a:noFill/>
          <a:ln w="38100">
            <a:solidFill>
              <a:srgbClr val="FF0000"/>
            </a:solidFill>
            <a:prstDash val="dash"/>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223</a:t>
            </a:fld>
            <a:endParaRPr lang="en-US" dirty="0"/>
          </a:p>
        </p:txBody>
      </p:sp>
    </p:spTree>
    <p:extLst>
      <p:ext uri="{BB962C8B-B14F-4D97-AF65-F5344CB8AC3E}">
        <p14:creationId xmlns:p14="http://schemas.microsoft.com/office/powerpoint/2010/main" val="1166121728"/>
      </p:ext>
    </p:extLst>
  </p:cSld>
  <p:clrMapOvr>
    <a:masterClrMapping/>
  </p:clrMapOvr>
  <p:timing>
    <p:tnLst>
      <p:par>
        <p:cTn id="1" dur="indefinite" restart="never" nodeType="tmRoot"/>
      </p:par>
    </p:tn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b="1" u="sng" dirty="0" smtClean="0">
                <a:solidFill>
                  <a:schemeClr val="accent2"/>
                </a:solidFill>
              </a:rPr>
              <a:t>In</a:t>
            </a:r>
            <a:r>
              <a:rPr lang="en-US" sz="4000" dirty="0" smtClean="0">
                <a:solidFill>
                  <a:schemeClr val="accent2"/>
                </a:solidFill>
              </a:rPr>
              <a:t>coherence</a:t>
            </a:r>
            <a:endParaRPr lang="en-US" sz="4000" dirty="0" smtClean="0"/>
          </a:p>
        </p:txBody>
      </p:sp>
      <p:sp>
        <p:nvSpPr>
          <p:cNvPr id="3" name="Content Placeholder 2"/>
          <p:cNvSpPr>
            <a:spLocks noGrp="1"/>
          </p:cNvSpPr>
          <p:nvPr>
            <p:ph idx="1"/>
          </p:nvPr>
        </p:nvSpPr>
        <p:spPr>
          <a:xfrm>
            <a:off x="457200" y="1600200"/>
            <a:ext cx="8229600" cy="4525963"/>
          </a:xfrm>
        </p:spPr>
        <p:txBody>
          <a:bodyPr/>
          <a:lstStyle/>
          <a:p>
            <a:pPr marL="0" indent="0">
              <a:buNone/>
            </a:pPr>
            <a:r>
              <a:rPr lang="en-US" dirty="0" smtClean="0"/>
              <a:t> </a:t>
            </a:r>
            <a:endParaRPr lang="en-US" dirty="0"/>
          </a:p>
        </p:txBody>
      </p:sp>
      <p:sp>
        <p:nvSpPr>
          <p:cNvPr id="16" name="Rectangle 2"/>
          <p:cNvSpPr txBox="1">
            <a:spLocks noChangeArrowheads="1"/>
          </p:cNvSpPr>
          <p:nvPr/>
        </p:nvSpPr>
        <p:spPr bwMode="auto">
          <a:xfrm>
            <a:off x="419100" y="1600200"/>
            <a:ext cx="8305800" cy="482975"/>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a:lstStyle>
          <a:p>
            <a:r>
              <a:rPr lang="en-US" sz="3000" dirty="0" smtClean="0"/>
              <a:t>A Component Defines Only What It Declares.</a:t>
            </a:r>
            <a:endParaRPr lang="en-US" sz="3000" dirty="0"/>
          </a:p>
        </p:txBody>
      </p:sp>
      <p:sp>
        <p:nvSpPr>
          <p:cNvPr id="17" name="Text Box 3"/>
          <p:cNvSpPr txBox="1">
            <a:spLocks noChangeArrowheads="1"/>
          </p:cNvSpPr>
          <p:nvPr/>
        </p:nvSpPr>
        <p:spPr bwMode="auto">
          <a:xfrm>
            <a:off x="4430713" y="6314964"/>
            <a:ext cx="1250950" cy="314436"/>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dirty="0">
                <a:solidFill>
                  <a:srgbClr val="0000FF"/>
                </a:solidFill>
                <a:latin typeface="Courier New" pitchFamily="49" charset="0"/>
              </a:rPr>
              <a:t>Library</a:t>
            </a:r>
          </a:p>
        </p:txBody>
      </p:sp>
      <p:sp>
        <p:nvSpPr>
          <p:cNvPr id="19" name="Rectangle 5"/>
          <p:cNvSpPr>
            <a:spLocks noChangeArrowheads="1"/>
          </p:cNvSpPr>
          <p:nvPr/>
        </p:nvSpPr>
        <p:spPr bwMode="auto">
          <a:xfrm>
            <a:off x="4648200" y="2642348"/>
            <a:ext cx="3352800" cy="1931896"/>
          </a:xfrm>
          <a:prstGeom prst="rect">
            <a:avLst/>
          </a:prstGeom>
          <a:solidFill>
            <a:srgbClr val="F8F8F8"/>
          </a:solidFill>
          <a:ln w="38100">
            <a:solidFill>
              <a:srgbClr val="FF000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20" name="Text Box 6"/>
          <p:cNvSpPr txBox="1">
            <a:spLocks noChangeArrowheads="1"/>
          </p:cNvSpPr>
          <p:nvPr/>
        </p:nvSpPr>
        <p:spPr bwMode="auto">
          <a:xfrm>
            <a:off x="4724400" y="3596976"/>
            <a:ext cx="3276600" cy="998650"/>
          </a:xfrm>
          <a:prstGeom prst="rect">
            <a:avLst/>
          </a:prstGeom>
          <a:noFill/>
          <a:ln w="38100">
            <a:no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nSpc>
                <a:spcPts val="1400"/>
              </a:lnSpc>
            </a:pPr>
            <a:r>
              <a:rPr lang="en-US" sz="1400" b="1" dirty="0">
                <a:solidFill>
                  <a:srgbClr val="FF0000"/>
                </a:solidFill>
                <a:latin typeface="Courier New" pitchFamily="49" charset="0"/>
              </a:rPr>
              <a:t>ostream&amp; operator&lt;&lt;(</a:t>
            </a:r>
          </a:p>
          <a:p>
            <a:pPr>
              <a:lnSpc>
                <a:spcPts val="1400"/>
              </a:lnSpc>
            </a:pPr>
            <a:r>
              <a:rPr lang="en-US" sz="1400" b="1" dirty="0">
                <a:solidFill>
                  <a:srgbClr val="FF0000"/>
                </a:solidFill>
                <a:latin typeface="Courier New" pitchFamily="49" charset="0"/>
              </a:rPr>
              <a:t>          ostream&amp; stream,</a:t>
            </a:r>
          </a:p>
          <a:p>
            <a:pPr>
              <a:lnSpc>
                <a:spcPts val="1400"/>
              </a:lnSpc>
            </a:pPr>
            <a:r>
              <a:rPr lang="en-US" sz="1400" b="1" dirty="0">
                <a:solidFill>
                  <a:srgbClr val="FF0000"/>
                </a:solidFill>
                <a:latin typeface="Courier New" pitchFamily="49" charset="0"/>
              </a:rPr>
              <a:t>          const Date&amp; date) {</a:t>
            </a:r>
          </a:p>
          <a:p>
            <a:pPr>
              <a:lnSpc>
                <a:spcPts val="1400"/>
              </a:lnSpc>
            </a:pPr>
            <a:r>
              <a:rPr lang="en-US" sz="1400" b="1" dirty="0">
                <a:solidFill>
                  <a:srgbClr val="FF0000"/>
                </a:solidFill>
                <a:latin typeface="Courier New" pitchFamily="49" charset="0"/>
              </a:rPr>
              <a:t>    // ...</a:t>
            </a:r>
          </a:p>
          <a:p>
            <a:pPr>
              <a:lnSpc>
                <a:spcPts val="1400"/>
              </a:lnSpc>
            </a:pPr>
            <a:r>
              <a:rPr lang="en-US" sz="1400" b="1" dirty="0">
                <a:solidFill>
                  <a:srgbClr val="FF0000"/>
                </a:solidFill>
                <a:latin typeface="Courier New" pitchFamily="49" charset="0"/>
              </a:rPr>
              <a:t>}</a:t>
            </a:r>
          </a:p>
        </p:txBody>
      </p:sp>
      <p:sp>
        <p:nvSpPr>
          <p:cNvPr id="21" name="Oval 7"/>
          <p:cNvSpPr>
            <a:spLocks noChangeArrowheads="1"/>
          </p:cNvSpPr>
          <p:nvPr/>
        </p:nvSpPr>
        <p:spPr bwMode="auto">
          <a:xfrm>
            <a:off x="4876800" y="2812144"/>
            <a:ext cx="2819400" cy="664089"/>
          </a:xfrm>
          <a:prstGeom prst="ellipse">
            <a:avLst/>
          </a:prstGeom>
          <a:solidFill>
            <a:srgbClr val="FFFF99"/>
          </a:solidFill>
          <a:ln w="38100">
            <a:solidFill>
              <a:schemeClr val="tx1"/>
            </a:solidFill>
            <a:round/>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800" dirty="0">
                <a:latin typeface="Times New Roman" pitchFamily="18" charset="0"/>
              </a:rPr>
              <a:t>Calendar</a:t>
            </a:r>
          </a:p>
        </p:txBody>
      </p:sp>
      <p:grpSp>
        <p:nvGrpSpPr>
          <p:cNvPr id="22" name="Group 8"/>
          <p:cNvGrpSpPr>
            <a:grpSpLocks/>
          </p:cNvGrpSpPr>
          <p:nvPr/>
        </p:nvGrpSpPr>
        <p:grpSpPr bwMode="auto">
          <a:xfrm>
            <a:off x="533400" y="2400861"/>
            <a:ext cx="2209800" cy="1092981"/>
            <a:chOff x="336" y="720"/>
            <a:chExt cx="1392" cy="869"/>
          </a:xfrm>
        </p:grpSpPr>
        <p:sp>
          <p:nvSpPr>
            <p:cNvPr id="23" name="Rectangle 9"/>
            <p:cNvSpPr>
              <a:spLocks noChangeArrowheads="1"/>
            </p:cNvSpPr>
            <p:nvPr/>
          </p:nvSpPr>
          <p:spPr bwMode="auto">
            <a:xfrm>
              <a:off x="336" y="720"/>
              <a:ext cx="1392" cy="864"/>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24" name="Text Box 10"/>
            <p:cNvSpPr txBox="1">
              <a:spLocks noChangeArrowheads="1"/>
            </p:cNvSpPr>
            <p:nvPr/>
          </p:nvSpPr>
          <p:spPr bwMode="auto">
            <a:xfrm>
              <a:off x="417" y="1344"/>
              <a:ext cx="1215" cy="2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en-US" sz="1400" b="1" dirty="0">
                  <a:solidFill>
                    <a:srgbClr val="FF0000"/>
                  </a:solidFill>
                  <a:latin typeface="Courier New" pitchFamily="49" charset="0"/>
                </a:rPr>
                <a:t>cout &lt;&lt; date; </a:t>
              </a:r>
            </a:p>
          </p:txBody>
        </p:sp>
        <p:sp>
          <p:nvSpPr>
            <p:cNvPr id="25" name="Oval 11"/>
            <p:cNvSpPr>
              <a:spLocks noChangeArrowheads="1"/>
            </p:cNvSpPr>
            <p:nvPr/>
          </p:nvSpPr>
          <p:spPr bwMode="auto">
            <a:xfrm>
              <a:off x="421" y="825"/>
              <a:ext cx="1211" cy="413"/>
            </a:xfrm>
            <a:prstGeom prst="ellipse">
              <a:avLst/>
            </a:prstGeom>
            <a:solidFill>
              <a:srgbClr val="FFFF99"/>
            </a:solidFill>
            <a:ln w="38100">
              <a:solidFill>
                <a:schemeClr val="tx1"/>
              </a:solidFill>
              <a:round/>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800" dirty="0">
                  <a:latin typeface="Times New Roman" pitchFamily="18" charset="0"/>
                </a:rPr>
                <a:t>Client</a:t>
              </a:r>
            </a:p>
          </p:txBody>
        </p:sp>
      </p:grpSp>
      <p:grpSp>
        <p:nvGrpSpPr>
          <p:cNvPr id="26" name="Group 12"/>
          <p:cNvGrpSpPr>
            <a:grpSpLocks/>
          </p:cNvGrpSpPr>
          <p:nvPr/>
        </p:nvGrpSpPr>
        <p:grpSpPr bwMode="auto">
          <a:xfrm>
            <a:off x="1981200" y="4755360"/>
            <a:ext cx="2590800" cy="1363395"/>
            <a:chOff x="1344" y="2592"/>
            <a:chExt cx="1632" cy="1084"/>
          </a:xfrm>
        </p:grpSpPr>
        <p:sp>
          <p:nvSpPr>
            <p:cNvPr id="27" name="Rectangle 13"/>
            <p:cNvSpPr>
              <a:spLocks noChangeArrowheads="1"/>
            </p:cNvSpPr>
            <p:nvPr/>
          </p:nvSpPr>
          <p:spPr bwMode="auto">
            <a:xfrm>
              <a:off x="1344" y="2592"/>
              <a:ext cx="1584" cy="1056"/>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28" name="Text Box 14"/>
            <p:cNvSpPr txBox="1">
              <a:spLocks noChangeArrowheads="1"/>
            </p:cNvSpPr>
            <p:nvPr/>
          </p:nvSpPr>
          <p:spPr bwMode="auto">
            <a:xfrm>
              <a:off x="1344" y="3024"/>
              <a:ext cx="1632" cy="652"/>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nSpc>
                  <a:spcPts val="1400"/>
                </a:lnSpc>
              </a:pPr>
              <a:r>
                <a:rPr lang="en-US" sz="1400" b="1" dirty="0">
                  <a:latin typeface="Courier New" pitchFamily="49" charset="0"/>
                </a:rPr>
                <a:t>ostream&amp; operator&lt;&lt;(</a:t>
              </a:r>
            </a:p>
            <a:p>
              <a:pPr>
                <a:lnSpc>
                  <a:spcPts val="1400"/>
                </a:lnSpc>
              </a:pPr>
              <a:r>
                <a:rPr lang="en-US" sz="1400" b="1" dirty="0">
                  <a:latin typeface="Courier New" pitchFamily="49" charset="0"/>
                </a:rPr>
                <a:t>    ostream&amp; stream,</a:t>
              </a:r>
            </a:p>
            <a:p>
              <a:pPr>
                <a:lnSpc>
                  <a:spcPts val="1400"/>
                </a:lnSpc>
              </a:pPr>
              <a:r>
                <a:rPr lang="en-US" sz="1400" b="1" dirty="0">
                  <a:latin typeface="Courier New" pitchFamily="49" charset="0"/>
                </a:rPr>
                <a:t>    const Date&amp; date);</a:t>
              </a:r>
            </a:p>
            <a:p>
              <a:pPr>
                <a:lnSpc>
                  <a:spcPts val="1400"/>
                </a:lnSpc>
              </a:pPr>
              <a:r>
                <a:rPr lang="en-US" sz="1400" b="1" dirty="0">
                  <a:latin typeface="Courier New" pitchFamily="49" charset="0"/>
                </a:rPr>
                <a:t>    </a:t>
              </a:r>
              <a:r>
                <a:rPr lang="en-US" sz="1400" b="1" dirty="0">
                  <a:solidFill>
                    <a:srgbClr val="FF0000"/>
                  </a:solidFill>
                  <a:latin typeface="Courier New" pitchFamily="49" charset="0"/>
                </a:rPr>
                <a:t>// Not implemented</a:t>
              </a:r>
            </a:p>
          </p:txBody>
        </p:sp>
        <p:sp>
          <p:nvSpPr>
            <p:cNvPr id="29" name="Oval 15"/>
            <p:cNvSpPr>
              <a:spLocks noChangeArrowheads="1"/>
            </p:cNvSpPr>
            <p:nvPr/>
          </p:nvSpPr>
          <p:spPr bwMode="auto">
            <a:xfrm>
              <a:off x="1632" y="2679"/>
              <a:ext cx="1008" cy="345"/>
            </a:xfrm>
            <a:prstGeom prst="ellipse">
              <a:avLst/>
            </a:prstGeom>
            <a:solidFill>
              <a:srgbClr val="FFFF99"/>
            </a:solidFill>
            <a:ln w="38100">
              <a:solidFill>
                <a:schemeClr val="tx1"/>
              </a:solidFill>
              <a:round/>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800" dirty="0">
                  <a:latin typeface="Times New Roman" pitchFamily="18" charset="0"/>
                </a:rPr>
                <a:t>Date</a:t>
              </a:r>
            </a:p>
          </p:txBody>
        </p:sp>
      </p:grpSp>
      <p:grpSp>
        <p:nvGrpSpPr>
          <p:cNvPr id="30" name="Group 16"/>
          <p:cNvGrpSpPr>
            <a:grpSpLocks/>
          </p:cNvGrpSpPr>
          <p:nvPr/>
        </p:nvGrpSpPr>
        <p:grpSpPr bwMode="auto">
          <a:xfrm>
            <a:off x="4876800" y="5428254"/>
            <a:ext cx="3505200" cy="655285"/>
            <a:chOff x="3024" y="2976"/>
            <a:chExt cx="2208" cy="521"/>
          </a:xfrm>
        </p:grpSpPr>
        <p:sp>
          <p:nvSpPr>
            <p:cNvPr id="31" name="Rectangle 17"/>
            <p:cNvSpPr>
              <a:spLocks noChangeArrowheads="1"/>
            </p:cNvSpPr>
            <p:nvPr/>
          </p:nvSpPr>
          <p:spPr bwMode="auto">
            <a:xfrm>
              <a:off x="4752" y="2976"/>
              <a:ext cx="480" cy="521"/>
            </a:xfrm>
            <a:prstGeom prst="rect">
              <a:avLst/>
            </a:prstGeom>
            <a:solidFill>
              <a:srgbClr val="F8F8F8"/>
            </a:solidFill>
            <a:ln w="38100">
              <a:solidFill>
                <a:srgbClr val="FF000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2" name="Rectangle 18"/>
            <p:cNvSpPr>
              <a:spLocks noChangeArrowheads="1"/>
            </p:cNvSpPr>
            <p:nvPr/>
          </p:nvSpPr>
          <p:spPr bwMode="auto">
            <a:xfrm>
              <a:off x="3024" y="2976"/>
              <a:ext cx="480" cy="521"/>
            </a:xfrm>
            <a:prstGeom prst="rect">
              <a:avLst/>
            </a:prstGeom>
            <a:solidFill>
              <a:srgbClr val="F8F8F8"/>
            </a:solidFill>
            <a:ln w="38100">
              <a:solidFill>
                <a:srgbClr val="FF000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3" name="Rectangle 19"/>
            <p:cNvSpPr>
              <a:spLocks noChangeArrowheads="1"/>
            </p:cNvSpPr>
            <p:nvPr/>
          </p:nvSpPr>
          <p:spPr bwMode="auto">
            <a:xfrm>
              <a:off x="3600" y="2976"/>
              <a:ext cx="480" cy="521"/>
            </a:xfrm>
            <a:prstGeom prst="rect">
              <a:avLst/>
            </a:prstGeom>
            <a:solidFill>
              <a:srgbClr val="F8F8F8"/>
            </a:solidFill>
            <a:ln w="38100">
              <a:solidFill>
                <a:srgbClr val="FF000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4" name="Rectangle 20"/>
            <p:cNvSpPr>
              <a:spLocks noChangeArrowheads="1"/>
            </p:cNvSpPr>
            <p:nvPr/>
          </p:nvSpPr>
          <p:spPr bwMode="auto">
            <a:xfrm>
              <a:off x="4176" y="2976"/>
              <a:ext cx="480" cy="521"/>
            </a:xfrm>
            <a:prstGeom prst="rect">
              <a:avLst/>
            </a:prstGeom>
            <a:solidFill>
              <a:srgbClr val="F8F8F8"/>
            </a:solidFill>
            <a:ln w="38100">
              <a:solidFill>
                <a:srgbClr val="FF000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grpSp>
      <p:sp>
        <p:nvSpPr>
          <p:cNvPr id="35" name="Freeform 21"/>
          <p:cNvSpPr>
            <a:spLocks/>
          </p:cNvSpPr>
          <p:nvPr/>
        </p:nvSpPr>
        <p:spPr bwMode="auto">
          <a:xfrm>
            <a:off x="1524000" y="2461234"/>
            <a:ext cx="7086600" cy="3803421"/>
          </a:xfrm>
          <a:custGeom>
            <a:avLst/>
            <a:gdLst>
              <a:gd name="T0" fmla="*/ 4416 w 4416"/>
              <a:gd name="T1" fmla="*/ 3024 h 3024"/>
              <a:gd name="T2" fmla="*/ 0 w 4416"/>
              <a:gd name="T3" fmla="*/ 3024 h 3024"/>
              <a:gd name="T4" fmla="*/ 0 w 4416"/>
              <a:gd name="T5" fmla="*/ 1632 h 3024"/>
              <a:gd name="T6" fmla="*/ 1872 w 4416"/>
              <a:gd name="T7" fmla="*/ 0 h 3024"/>
              <a:gd name="T8" fmla="*/ 4368 w 4416"/>
              <a:gd name="T9" fmla="*/ 0 h 3024"/>
              <a:gd name="T10" fmla="*/ 4368 w 4416"/>
              <a:gd name="T11" fmla="*/ 3024 h 3024"/>
            </a:gdLst>
            <a:ahLst/>
            <a:cxnLst>
              <a:cxn ang="0">
                <a:pos x="T0" y="T1"/>
              </a:cxn>
              <a:cxn ang="0">
                <a:pos x="T2" y="T3"/>
              </a:cxn>
              <a:cxn ang="0">
                <a:pos x="T4" y="T5"/>
              </a:cxn>
              <a:cxn ang="0">
                <a:pos x="T6" y="T7"/>
              </a:cxn>
              <a:cxn ang="0">
                <a:pos x="T8" y="T9"/>
              </a:cxn>
              <a:cxn ang="0">
                <a:pos x="T10" y="T11"/>
              </a:cxn>
            </a:cxnLst>
            <a:rect l="0" t="0" r="r" b="b"/>
            <a:pathLst>
              <a:path w="4416" h="3024">
                <a:moveTo>
                  <a:pt x="4416" y="3024"/>
                </a:moveTo>
                <a:lnTo>
                  <a:pt x="0" y="3024"/>
                </a:lnTo>
                <a:lnTo>
                  <a:pt x="0" y="1632"/>
                </a:lnTo>
                <a:lnTo>
                  <a:pt x="1872" y="0"/>
                </a:lnTo>
                <a:lnTo>
                  <a:pt x="4368" y="0"/>
                </a:lnTo>
                <a:lnTo>
                  <a:pt x="4368" y="3024"/>
                </a:lnTo>
              </a:path>
            </a:pathLst>
          </a:custGeom>
          <a:noFill/>
          <a:ln w="25400" cap="flat" cmpd="sng">
            <a:solidFill>
              <a:srgbClr val="0000FF"/>
            </a:solidFill>
            <a:prstDash val="solid"/>
            <a:round/>
            <a:headEnd type="none" w="sm" len="sm"/>
            <a:tailEnd type="non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36" name="Freeform 22"/>
          <p:cNvSpPr>
            <a:spLocks/>
          </p:cNvSpPr>
          <p:nvPr/>
        </p:nvSpPr>
        <p:spPr bwMode="auto">
          <a:xfrm>
            <a:off x="1436688" y="2400861"/>
            <a:ext cx="7254875" cy="3920391"/>
          </a:xfrm>
          <a:custGeom>
            <a:avLst/>
            <a:gdLst>
              <a:gd name="T0" fmla="*/ 4416 w 4416"/>
              <a:gd name="T1" fmla="*/ 3024 h 3024"/>
              <a:gd name="T2" fmla="*/ 0 w 4416"/>
              <a:gd name="T3" fmla="*/ 3024 h 3024"/>
              <a:gd name="T4" fmla="*/ 0 w 4416"/>
              <a:gd name="T5" fmla="*/ 1632 h 3024"/>
              <a:gd name="T6" fmla="*/ 1872 w 4416"/>
              <a:gd name="T7" fmla="*/ 0 h 3024"/>
              <a:gd name="T8" fmla="*/ 4368 w 4416"/>
              <a:gd name="T9" fmla="*/ 0 h 3024"/>
              <a:gd name="T10" fmla="*/ 4368 w 4416"/>
              <a:gd name="T11" fmla="*/ 3024 h 3024"/>
            </a:gdLst>
            <a:ahLst/>
            <a:cxnLst>
              <a:cxn ang="0">
                <a:pos x="T0" y="T1"/>
              </a:cxn>
              <a:cxn ang="0">
                <a:pos x="T2" y="T3"/>
              </a:cxn>
              <a:cxn ang="0">
                <a:pos x="T4" y="T5"/>
              </a:cxn>
              <a:cxn ang="0">
                <a:pos x="T6" y="T7"/>
              </a:cxn>
              <a:cxn ang="0">
                <a:pos x="T8" y="T9"/>
              </a:cxn>
              <a:cxn ang="0">
                <a:pos x="T10" y="T11"/>
              </a:cxn>
            </a:cxnLst>
            <a:rect l="0" t="0" r="r" b="b"/>
            <a:pathLst>
              <a:path w="4416" h="3024">
                <a:moveTo>
                  <a:pt x="4416" y="3024"/>
                </a:moveTo>
                <a:lnTo>
                  <a:pt x="0" y="3024"/>
                </a:lnTo>
                <a:lnTo>
                  <a:pt x="0" y="1632"/>
                </a:lnTo>
                <a:lnTo>
                  <a:pt x="1872" y="0"/>
                </a:lnTo>
                <a:lnTo>
                  <a:pt x="4368" y="0"/>
                </a:lnTo>
                <a:lnTo>
                  <a:pt x="4368" y="3024"/>
                </a:lnTo>
              </a:path>
            </a:pathLst>
          </a:custGeom>
          <a:noFill/>
          <a:ln w="25400" cap="flat" cmpd="sng">
            <a:solidFill>
              <a:srgbClr val="0000FF"/>
            </a:solidFill>
            <a:prstDash val="solid"/>
            <a:round/>
            <a:headEnd type="none" w="sm" len="sm"/>
            <a:tailEnd type="non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37" name="Rectangle 23"/>
          <p:cNvSpPr>
            <a:spLocks noChangeArrowheads="1"/>
          </p:cNvSpPr>
          <p:nvPr/>
        </p:nvSpPr>
        <p:spPr bwMode="auto">
          <a:xfrm>
            <a:off x="8626475" y="6283521"/>
            <a:ext cx="63500" cy="54083"/>
          </a:xfrm>
          <a:prstGeom prst="rect">
            <a:avLst/>
          </a:prstGeom>
          <a:solidFill>
            <a:schemeClr val="bg1"/>
          </a:solidFill>
          <a:ln w="0">
            <a:solidFill>
              <a:schemeClr val="bg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8" name="Rectangle 24"/>
          <p:cNvSpPr>
            <a:spLocks noChangeArrowheads="1"/>
          </p:cNvSpPr>
          <p:nvPr/>
        </p:nvSpPr>
        <p:spPr bwMode="auto">
          <a:xfrm>
            <a:off x="8550275" y="6243272"/>
            <a:ext cx="47625" cy="33959"/>
          </a:xfrm>
          <a:prstGeom prst="rect">
            <a:avLst/>
          </a:prstGeom>
          <a:solidFill>
            <a:schemeClr val="bg1"/>
          </a:solidFill>
          <a:ln w="0">
            <a:solidFill>
              <a:schemeClr val="bg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9" name="Line 25"/>
          <p:cNvSpPr>
            <a:spLocks noChangeShapeType="1"/>
          </p:cNvSpPr>
          <p:nvPr/>
        </p:nvSpPr>
        <p:spPr bwMode="auto">
          <a:xfrm flipH="1">
            <a:off x="5275263" y="4585564"/>
            <a:ext cx="439737" cy="827596"/>
          </a:xfrm>
          <a:prstGeom prst="line">
            <a:avLst/>
          </a:prstGeom>
          <a:noFill/>
          <a:ln w="38100">
            <a:solidFill>
              <a:srgbClr val="FF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0" name="Line 26"/>
          <p:cNvSpPr>
            <a:spLocks noChangeShapeType="1"/>
          </p:cNvSpPr>
          <p:nvPr/>
        </p:nvSpPr>
        <p:spPr bwMode="auto">
          <a:xfrm flipH="1">
            <a:off x="6172200" y="4574244"/>
            <a:ext cx="76200" cy="838916"/>
          </a:xfrm>
          <a:prstGeom prst="line">
            <a:avLst/>
          </a:prstGeom>
          <a:noFill/>
          <a:ln w="38100">
            <a:solidFill>
              <a:srgbClr val="FF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1" name="Line 27"/>
          <p:cNvSpPr>
            <a:spLocks noChangeShapeType="1"/>
          </p:cNvSpPr>
          <p:nvPr/>
        </p:nvSpPr>
        <p:spPr bwMode="auto">
          <a:xfrm>
            <a:off x="7526338" y="4591853"/>
            <a:ext cx="439737" cy="827596"/>
          </a:xfrm>
          <a:prstGeom prst="line">
            <a:avLst/>
          </a:prstGeom>
          <a:noFill/>
          <a:ln w="38100">
            <a:solidFill>
              <a:srgbClr val="FF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2" name="Line 28"/>
          <p:cNvSpPr>
            <a:spLocks noChangeShapeType="1"/>
          </p:cNvSpPr>
          <p:nvPr/>
        </p:nvSpPr>
        <p:spPr bwMode="auto">
          <a:xfrm>
            <a:off x="7010400" y="4574244"/>
            <a:ext cx="58738" cy="845205"/>
          </a:xfrm>
          <a:prstGeom prst="line">
            <a:avLst/>
          </a:prstGeom>
          <a:noFill/>
          <a:ln w="38100">
            <a:solidFill>
              <a:srgbClr val="FF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3" name="Line 29"/>
          <p:cNvSpPr>
            <a:spLocks noChangeShapeType="1"/>
          </p:cNvSpPr>
          <p:nvPr/>
        </p:nvSpPr>
        <p:spPr bwMode="auto">
          <a:xfrm flipH="1">
            <a:off x="3733800" y="4030899"/>
            <a:ext cx="914400" cy="724461"/>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4" name="Line 30"/>
          <p:cNvSpPr>
            <a:spLocks noChangeShapeType="1"/>
          </p:cNvSpPr>
          <p:nvPr/>
        </p:nvSpPr>
        <p:spPr bwMode="auto">
          <a:xfrm>
            <a:off x="1752600" y="3487553"/>
            <a:ext cx="838200" cy="1267806"/>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5" name="Line 31"/>
          <p:cNvSpPr>
            <a:spLocks noChangeShapeType="1"/>
          </p:cNvSpPr>
          <p:nvPr/>
        </p:nvSpPr>
        <p:spPr bwMode="auto">
          <a:xfrm>
            <a:off x="2743200" y="2883836"/>
            <a:ext cx="1905000" cy="664089"/>
          </a:xfrm>
          <a:prstGeom prst="line">
            <a:avLst/>
          </a:prstGeom>
          <a:noFill/>
          <a:ln w="38100">
            <a:solidFill>
              <a:srgbClr val="FF0000"/>
            </a:solidFill>
            <a:prstDash val="dash"/>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224</a:t>
            </a:fld>
            <a:endParaRPr lang="en-US" dirty="0"/>
          </a:p>
        </p:txBody>
      </p:sp>
    </p:spTree>
    <p:extLst>
      <p:ext uri="{BB962C8B-B14F-4D97-AF65-F5344CB8AC3E}">
        <p14:creationId xmlns:p14="http://schemas.microsoft.com/office/powerpoint/2010/main" val="3550229649"/>
      </p:ext>
    </p:extLst>
  </p:cSld>
  <p:clrMapOvr>
    <a:masterClrMapping/>
  </p:clrMapOvr>
  <p:timing>
    <p:tnLst>
      <p:par>
        <p:cTn id="1" dur="indefinite" restart="never" nodeType="tmRoot"/>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b="1" u="sng" dirty="0" smtClean="0">
                <a:solidFill>
                  <a:schemeClr val="accent2"/>
                </a:solidFill>
              </a:rPr>
              <a:t>In</a:t>
            </a:r>
            <a:r>
              <a:rPr lang="en-US" sz="4000" dirty="0" smtClean="0">
                <a:solidFill>
                  <a:schemeClr val="accent2"/>
                </a:solidFill>
              </a:rPr>
              <a:t>coherence</a:t>
            </a:r>
            <a:endParaRPr lang="en-US" sz="4000" dirty="0" smtClean="0"/>
          </a:p>
        </p:txBody>
      </p:sp>
      <p:sp>
        <p:nvSpPr>
          <p:cNvPr id="3" name="Content Placeholder 2"/>
          <p:cNvSpPr>
            <a:spLocks noGrp="1"/>
          </p:cNvSpPr>
          <p:nvPr>
            <p:ph idx="1"/>
          </p:nvPr>
        </p:nvSpPr>
        <p:spPr>
          <a:xfrm>
            <a:off x="457200" y="1600200"/>
            <a:ext cx="8229600" cy="4525963"/>
          </a:xfrm>
        </p:spPr>
        <p:txBody>
          <a:bodyPr/>
          <a:lstStyle/>
          <a:p>
            <a:pPr marL="0" indent="0">
              <a:buNone/>
            </a:pPr>
            <a:r>
              <a:rPr lang="en-US" dirty="0" smtClean="0"/>
              <a:t> </a:t>
            </a:r>
            <a:endParaRPr lang="en-US" dirty="0"/>
          </a:p>
        </p:txBody>
      </p:sp>
      <p:sp>
        <p:nvSpPr>
          <p:cNvPr id="16" name="Rectangle 2"/>
          <p:cNvSpPr txBox="1">
            <a:spLocks noChangeArrowheads="1"/>
          </p:cNvSpPr>
          <p:nvPr/>
        </p:nvSpPr>
        <p:spPr bwMode="auto">
          <a:xfrm>
            <a:off x="419100" y="1600200"/>
            <a:ext cx="8305800" cy="482975"/>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a:lstStyle>
          <a:p>
            <a:r>
              <a:rPr lang="en-US" sz="3000" dirty="0" smtClean="0"/>
              <a:t>A Component Defines Only What It Declares.</a:t>
            </a:r>
            <a:endParaRPr lang="en-US" sz="3000" dirty="0"/>
          </a:p>
        </p:txBody>
      </p:sp>
      <p:sp>
        <p:nvSpPr>
          <p:cNvPr id="17" name="Text Box 3"/>
          <p:cNvSpPr txBox="1">
            <a:spLocks noChangeArrowheads="1"/>
          </p:cNvSpPr>
          <p:nvPr/>
        </p:nvSpPr>
        <p:spPr bwMode="auto">
          <a:xfrm>
            <a:off x="4430713" y="6314964"/>
            <a:ext cx="1250950" cy="314436"/>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dirty="0">
                <a:solidFill>
                  <a:srgbClr val="0000FF"/>
                </a:solidFill>
                <a:latin typeface="Courier New" pitchFamily="49" charset="0"/>
              </a:rPr>
              <a:t>Library</a:t>
            </a:r>
          </a:p>
        </p:txBody>
      </p:sp>
      <p:sp>
        <p:nvSpPr>
          <p:cNvPr id="19" name="Rectangle 5"/>
          <p:cNvSpPr>
            <a:spLocks noChangeArrowheads="1"/>
          </p:cNvSpPr>
          <p:nvPr/>
        </p:nvSpPr>
        <p:spPr bwMode="auto">
          <a:xfrm>
            <a:off x="4648200" y="2642348"/>
            <a:ext cx="3352800" cy="1931896"/>
          </a:xfrm>
          <a:prstGeom prst="rect">
            <a:avLst/>
          </a:prstGeom>
          <a:solidFill>
            <a:srgbClr val="F8F8F8"/>
          </a:solidFill>
          <a:ln w="38100">
            <a:solidFill>
              <a:srgbClr val="FF000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20" name="Text Box 6"/>
          <p:cNvSpPr txBox="1">
            <a:spLocks noChangeArrowheads="1"/>
          </p:cNvSpPr>
          <p:nvPr/>
        </p:nvSpPr>
        <p:spPr bwMode="auto">
          <a:xfrm>
            <a:off x="4724400" y="3596976"/>
            <a:ext cx="3276600" cy="998650"/>
          </a:xfrm>
          <a:prstGeom prst="rect">
            <a:avLst/>
          </a:prstGeom>
          <a:noFill/>
          <a:ln w="38100">
            <a:noFill/>
            <a:miter lim="800000"/>
            <a:headEnd type="none" w="sm" len="sm"/>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nSpc>
                <a:spcPts val="1400"/>
              </a:lnSpc>
            </a:pPr>
            <a:r>
              <a:rPr lang="en-US" sz="1400" b="1" dirty="0">
                <a:solidFill>
                  <a:srgbClr val="FF0000"/>
                </a:solidFill>
                <a:latin typeface="Courier New" pitchFamily="49" charset="0"/>
              </a:rPr>
              <a:t>ostream&amp; operator&lt;&lt;(</a:t>
            </a:r>
          </a:p>
          <a:p>
            <a:pPr>
              <a:lnSpc>
                <a:spcPts val="1400"/>
              </a:lnSpc>
            </a:pPr>
            <a:r>
              <a:rPr lang="en-US" sz="1400" b="1" dirty="0">
                <a:solidFill>
                  <a:srgbClr val="FF0000"/>
                </a:solidFill>
                <a:latin typeface="Courier New" pitchFamily="49" charset="0"/>
              </a:rPr>
              <a:t>          ostream&amp; stream,</a:t>
            </a:r>
          </a:p>
          <a:p>
            <a:pPr>
              <a:lnSpc>
                <a:spcPts val="1400"/>
              </a:lnSpc>
            </a:pPr>
            <a:r>
              <a:rPr lang="en-US" sz="1400" b="1" dirty="0">
                <a:solidFill>
                  <a:srgbClr val="FF0000"/>
                </a:solidFill>
                <a:latin typeface="Courier New" pitchFamily="49" charset="0"/>
              </a:rPr>
              <a:t>          const Date&amp; date) {</a:t>
            </a:r>
          </a:p>
          <a:p>
            <a:pPr>
              <a:lnSpc>
                <a:spcPts val="1400"/>
              </a:lnSpc>
            </a:pPr>
            <a:r>
              <a:rPr lang="en-US" sz="1400" b="1" dirty="0">
                <a:solidFill>
                  <a:srgbClr val="FF0000"/>
                </a:solidFill>
                <a:latin typeface="Courier New" pitchFamily="49" charset="0"/>
              </a:rPr>
              <a:t>    // ...</a:t>
            </a:r>
          </a:p>
          <a:p>
            <a:pPr>
              <a:lnSpc>
                <a:spcPts val="1400"/>
              </a:lnSpc>
            </a:pPr>
            <a:r>
              <a:rPr lang="en-US" sz="1400" b="1" dirty="0">
                <a:solidFill>
                  <a:srgbClr val="FF0000"/>
                </a:solidFill>
                <a:latin typeface="Courier New" pitchFamily="49" charset="0"/>
              </a:rPr>
              <a:t>}</a:t>
            </a:r>
          </a:p>
        </p:txBody>
      </p:sp>
      <p:sp>
        <p:nvSpPr>
          <p:cNvPr id="21" name="Oval 7"/>
          <p:cNvSpPr>
            <a:spLocks noChangeArrowheads="1"/>
          </p:cNvSpPr>
          <p:nvPr/>
        </p:nvSpPr>
        <p:spPr bwMode="auto">
          <a:xfrm>
            <a:off x="4876800" y="2812144"/>
            <a:ext cx="2819400" cy="664089"/>
          </a:xfrm>
          <a:prstGeom prst="ellipse">
            <a:avLst/>
          </a:prstGeom>
          <a:solidFill>
            <a:srgbClr val="FFFF99"/>
          </a:solidFill>
          <a:ln w="38100">
            <a:solidFill>
              <a:schemeClr val="tx1"/>
            </a:solidFill>
            <a:round/>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800" dirty="0">
                <a:latin typeface="Times New Roman" pitchFamily="18" charset="0"/>
              </a:rPr>
              <a:t>Calendar</a:t>
            </a:r>
          </a:p>
        </p:txBody>
      </p:sp>
      <p:grpSp>
        <p:nvGrpSpPr>
          <p:cNvPr id="22" name="Group 8"/>
          <p:cNvGrpSpPr>
            <a:grpSpLocks/>
          </p:cNvGrpSpPr>
          <p:nvPr/>
        </p:nvGrpSpPr>
        <p:grpSpPr bwMode="auto">
          <a:xfrm>
            <a:off x="533400" y="2400861"/>
            <a:ext cx="2209800" cy="1092981"/>
            <a:chOff x="336" y="720"/>
            <a:chExt cx="1392" cy="869"/>
          </a:xfrm>
        </p:grpSpPr>
        <p:sp>
          <p:nvSpPr>
            <p:cNvPr id="23" name="Rectangle 9"/>
            <p:cNvSpPr>
              <a:spLocks noChangeArrowheads="1"/>
            </p:cNvSpPr>
            <p:nvPr/>
          </p:nvSpPr>
          <p:spPr bwMode="auto">
            <a:xfrm>
              <a:off x="336" y="720"/>
              <a:ext cx="1392" cy="864"/>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24" name="Text Box 10"/>
            <p:cNvSpPr txBox="1">
              <a:spLocks noChangeArrowheads="1"/>
            </p:cNvSpPr>
            <p:nvPr/>
          </p:nvSpPr>
          <p:spPr bwMode="auto">
            <a:xfrm>
              <a:off x="417" y="1344"/>
              <a:ext cx="1215" cy="2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en-US" sz="1400" b="1" dirty="0">
                  <a:solidFill>
                    <a:srgbClr val="FF0000"/>
                  </a:solidFill>
                  <a:latin typeface="Courier New" pitchFamily="49" charset="0"/>
                </a:rPr>
                <a:t>cout &lt;&lt; date; </a:t>
              </a:r>
            </a:p>
          </p:txBody>
        </p:sp>
        <p:sp>
          <p:nvSpPr>
            <p:cNvPr id="25" name="Oval 11"/>
            <p:cNvSpPr>
              <a:spLocks noChangeArrowheads="1"/>
            </p:cNvSpPr>
            <p:nvPr/>
          </p:nvSpPr>
          <p:spPr bwMode="auto">
            <a:xfrm>
              <a:off x="421" y="825"/>
              <a:ext cx="1211" cy="413"/>
            </a:xfrm>
            <a:prstGeom prst="ellipse">
              <a:avLst/>
            </a:prstGeom>
            <a:solidFill>
              <a:srgbClr val="FFFF99"/>
            </a:solidFill>
            <a:ln w="38100">
              <a:solidFill>
                <a:schemeClr val="tx1"/>
              </a:solidFill>
              <a:round/>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800" dirty="0">
                  <a:latin typeface="Times New Roman" pitchFamily="18" charset="0"/>
                </a:rPr>
                <a:t>Client</a:t>
              </a:r>
            </a:p>
          </p:txBody>
        </p:sp>
      </p:grpSp>
      <p:grpSp>
        <p:nvGrpSpPr>
          <p:cNvPr id="26" name="Group 12"/>
          <p:cNvGrpSpPr>
            <a:grpSpLocks/>
          </p:cNvGrpSpPr>
          <p:nvPr/>
        </p:nvGrpSpPr>
        <p:grpSpPr bwMode="auto">
          <a:xfrm>
            <a:off x="1981200" y="4755360"/>
            <a:ext cx="2590800" cy="1363395"/>
            <a:chOff x="1344" y="2592"/>
            <a:chExt cx="1632" cy="1084"/>
          </a:xfrm>
        </p:grpSpPr>
        <p:sp>
          <p:nvSpPr>
            <p:cNvPr id="27" name="Rectangle 13"/>
            <p:cNvSpPr>
              <a:spLocks noChangeArrowheads="1"/>
            </p:cNvSpPr>
            <p:nvPr/>
          </p:nvSpPr>
          <p:spPr bwMode="auto">
            <a:xfrm>
              <a:off x="1344" y="2592"/>
              <a:ext cx="1584" cy="1056"/>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28" name="Text Box 14"/>
            <p:cNvSpPr txBox="1">
              <a:spLocks noChangeArrowheads="1"/>
            </p:cNvSpPr>
            <p:nvPr/>
          </p:nvSpPr>
          <p:spPr bwMode="auto">
            <a:xfrm>
              <a:off x="1344" y="3024"/>
              <a:ext cx="1632" cy="652"/>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nSpc>
                  <a:spcPts val="1400"/>
                </a:lnSpc>
              </a:pPr>
              <a:r>
                <a:rPr lang="en-US" sz="1400" b="1" dirty="0">
                  <a:latin typeface="Courier New" pitchFamily="49" charset="0"/>
                </a:rPr>
                <a:t>ostream&amp; operator&lt;&lt;(</a:t>
              </a:r>
            </a:p>
            <a:p>
              <a:pPr>
                <a:lnSpc>
                  <a:spcPts val="1400"/>
                </a:lnSpc>
              </a:pPr>
              <a:r>
                <a:rPr lang="en-US" sz="1400" b="1" dirty="0">
                  <a:latin typeface="Courier New" pitchFamily="49" charset="0"/>
                </a:rPr>
                <a:t>    ostream&amp; stream,</a:t>
              </a:r>
            </a:p>
            <a:p>
              <a:pPr>
                <a:lnSpc>
                  <a:spcPts val="1400"/>
                </a:lnSpc>
              </a:pPr>
              <a:r>
                <a:rPr lang="en-US" sz="1400" b="1" dirty="0">
                  <a:latin typeface="Courier New" pitchFamily="49" charset="0"/>
                </a:rPr>
                <a:t>    const Date&amp; date);</a:t>
              </a:r>
            </a:p>
            <a:p>
              <a:pPr>
                <a:lnSpc>
                  <a:spcPts val="1400"/>
                </a:lnSpc>
              </a:pPr>
              <a:r>
                <a:rPr lang="en-US" sz="1400" b="1" dirty="0">
                  <a:latin typeface="Courier New" pitchFamily="49" charset="0"/>
                </a:rPr>
                <a:t>    </a:t>
              </a:r>
              <a:r>
                <a:rPr lang="en-US" sz="1400" b="1" dirty="0">
                  <a:solidFill>
                    <a:srgbClr val="FF0000"/>
                  </a:solidFill>
                  <a:latin typeface="Courier New" pitchFamily="49" charset="0"/>
                </a:rPr>
                <a:t>// Not implemented</a:t>
              </a:r>
            </a:p>
          </p:txBody>
        </p:sp>
        <p:sp>
          <p:nvSpPr>
            <p:cNvPr id="29" name="Oval 15"/>
            <p:cNvSpPr>
              <a:spLocks noChangeArrowheads="1"/>
            </p:cNvSpPr>
            <p:nvPr/>
          </p:nvSpPr>
          <p:spPr bwMode="auto">
            <a:xfrm>
              <a:off x="1632" y="2679"/>
              <a:ext cx="1008" cy="345"/>
            </a:xfrm>
            <a:prstGeom prst="ellipse">
              <a:avLst/>
            </a:prstGeom>
            <a:solidFill>
              <a:srgbClr val="FFFF99"/>
            </a:solidFill>
            <a:ln w="38100">
              <a:solidFill>
                <a:schemeClr val="tx1"/>
              </a:solidFill>
              <a:round/>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800" dirty="0">
                  <a:latin typeface="Times New Roman" pitchFamily="18" charset="0"/>
                </a:rPr>
                <a:t>Date</a:t>
              </a:r>
            </a:p>
          </p:txBody>
        </p:sp>
      </p:grpSp>
      <p:grpSp>
        <p:nvGrpSpPr>
          <p:cNvPr id="30" name="Group 16"/>
          <p:cNvGrpSpPr>
            <a:grpSpLocks/>
          </p:cNvGrpSpPr>
          <p:nvPr/>
        </p:nvGrpSpPr>
        <p:grpSpPr bwMode="auto">
          <a:xfrm>
            <a:off x="4876800" y="5428254"/>
            <a:ext cx="3505200" cy="655285"/>
            <a:chOff x="3024" y="2976"/>
            <a:chExt cx="2208" cy="521"/>
          </a:xfrm>
        </p:grpSpPr>
        <p:sp>
          <p:nvSpPr>
            <p:cNvPr id="31" name="Rectangle 17"/>
            <p:cNvSpPr>
              <a:spLocks noChangeArrowheads="1"/>
            </p:cNvSpPr>
            <p:nvPr/>
          </p:nvSpPr>
          <p:spPr bwMode="auto">
            <a:xfrm>
              <a:off x="4752" y="2976"/>
              <a:ext cx="480" cy="521"/>
            </a:xfrm>
            <a:prstGeom prst="rect">
              <a:avLst/>
            </a:prstGeom>
            <a:solidFill>
              <a:srgbClr val="F8F8F8"/>
            </a:solidFill>
            <a:ln w="38100">
              <a:solidFill>
                <a:srgbClr val="FF000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2" name="Rectangle 18"/>
            <p:cNvSpPr>
              <a:spLocks noChangeArrowheads="1"/>
            </p:cNvSpPr>
            <p:nvPr/>
          </p:nvSpPr>
          <p:spPr bwMode="auto">
            <a:xfrm>
              <a:off x="3024" y="2976"/>
              <a:ext cx="480" cy="521"/>
            </a:xfrm>
            <a:prstGeom prst="rect">
              <a:avLst/>
            </a:prstGeom>
            <a:solidFill>
              <a:srgbClr val="F8F8F8"/>
            </a:solidFill>
            <a:ln w="38100">
              <a:solidFill>
                <a:srgbClr val="FF000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3" name="Rectangle 19"/>
            <p:cNvSpPr>
              <a:spLocks noChangeArrowheads="1"/>
            </p:cNvSpPr>
            <p:nvPr/>
          </p:nvSpPr>
          <p:spPr bwMode="auto">
            <a:xfrm>
              <a:off x="3600" y="2976"/>
              <a:ext cx="480" cy="521"/>
            </a:xfrm>
            <a:prstGeom prst="rect">
              <a:avLst/>
            </a:prstGeom>
            <a:solidFill>
              <a:srgbClr val="F8F8F8"/>
            </a:solidFill>
            <a:ln w="38100">
              <a:solidFill>
                <a:srgbClr val="FF000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4" name="Rectangle 20"/>
            <p:cNvSpPr>
              <a:spLocks noChangeArrowheads="1"/>
            </p:cNvSpPr>
            <p:nvPr/>
          </p:nvSpPr>
          <p:spPr bwMode="auto">
            <a:xfrm>
              <a:off x="4176" y="2976"/>
              <a:ext cx="480" cy="521"/>
            </a:xfrm>
            <a:prstGeom prst="rect">
              <a:avLst/>
            </a:prstGeom>
            <a:solidFill>
              <a:srgbClr val="F8F8F8"/>
            </a:solidFill>
            <a:ln w="38100">
              <a:solidFill>
                <a:srgbClr val="FF0000"/>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grpSp>
      <p:sp>
        <p:nvSpPr>
          <p:cNvPr id="35" name="Freeform 21"/>
          <p:cNvSpPr>
            <a:spLocks/>
          </p:cNvSpPr>
          <p:nvPr/>
        </p:nvSpPr>
        <p:spPr bwMode="auto">
          <a:xfrm>
            <a:off x="1524000" y="2461234"/>
            <a:ext cx="7086600" cy="3803421"/>
          </a:xfrm>
          <a:custGeom>
            <a:avLst/>
            <a:gdLst>
              <a:gd name="T0" fmla="*/ 4416 w 4416"/>
              <a:gd name="T1" fmla="*/ 3024 h 3024"/>
              <a:gd name="T2" fmla="*/ 0 w 4416"/>
              <a:gd name="T3" fmla="*/ 3024 h 3024"/>
              <a:gd name="T4" fmla="*/ 0 w 4416"/>
              <a:gd name="T5" fmla="*/ 1632 h 3024"/>
              <a:gd name="T6" fmla="*/ 1872 w 4416"/>
              <a:gd name="T7" fmla="*/ 0 h 3024"/>
              <a:gd name="T8" fmla="*/ 4368 w 4416"/>
              <a:gd name="T9" fmla="*/ 0 h 3024"/>
              <a:gd name="T10" fmla="*/ 4368 w 4416"/>
              <a:gd name="T11" fmla="*/ 3024 h 3024"/>
            </a:gdLst>
            <a:ahLst/>
            <a:cxnLst>
              <a:cxn ang="0">
                <a:pos x="T0" y="T1"/>
              </a:cxn>
              <a:cxn ang="0">
                <a:pos x="T2" y="T3"/>
              </a:cxn>
              <a:cxn ang="0">
                <a:pos x="T4" y="T5"/>
              </a:cxn>
              <a:cxn ang="0">
                <a:pos x="T6" y="T7"/>
              </a:cxn>
              <a:cxn ang="0">
                <a:pos x="T8" y="T9"/>
              </a:cxn>
              <a:cxn ang="0">
                <a:pos x="T10" y="T11"/>
              </a:cxn>
            </a:cxnLst>
            <a:rect l="0" t="0" r="r" b="b"/>
            <a:pathLst>
              <a:path w="4416" h="3024">
                <a:moveTo>
                  <a:pt x="4416" y="3024"/>
                </a:moveTo>
                <a:lnTo>
                  <a:pt x="0" y="3024"/>
                </a:lnTo>
                <a:lnTo>
                  <a:pt x="0" y="1632"/>
                </a:lnTo>
                <a:lnTo>
                  <a:pt x="1872" y="0"/>
                </a:lnTo>
                <a:lnTo>
                  <a:pt x="4368" y="0"/>
                </a:lnTo>
                <a:lnTo>
                  <a:pt x="4368" y="3024"/>
                </a:lnTo>
              </a:path>
            </a:pathLst>
          </a:custGeom>
          <a:noFill/>
          <a:ln w="25400" cap="flat" cmpd="sng">
            <a:solidFill>
              <a:srgbClr val="0000FF"/>
            </a:solidFill>
            <a:prstDash val="solid"/>
            <a:round/>
            <a:headEnd type="none" w="sm" len="sm"/>
            <a:tailEnd type="non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36" name="Freeform 22"/>
          <p:cNvSpPr>
            <a:spLocks/>
          </p:cNvSpPr>
          <p:nvPr/>
        </p:nvSpPr>
        <p:spPr bwMode="auto">
          <a:xfrm>
            <a:off x="1436688" y="2400861"/>
            <a:ext cx="7254875" cy="3920391"/>
          </a:xfrm>
          <a:custGeom>
            <a:avLst/>
            <a:gdLst>
              <a:gd name="T0" fmla="*/ 4416 w 4416"/>
              <a:gd name="T1" fmla="*/ 3024 h 3024"/>
              <a:gd name="T2" fmla="*/ 0 w 4416"/>
              <a:gd name="T3" fmla="*/ 3024 h 3024"/>
              <a:gd name="T4" fmla="*/ 0 w 4416"/>
              <a:gd name="T5" fmla="*/ 1632 h 3024"/>
              <a:gd name="T6" fmla="*/ 1872 w 4416"/>
              <a:gd name="T7" fmla="*/ 0 h 3024"/>
              <a:gd name="T8" fmla="*/ 4368 w 4416"/>
              <a:gd name="T9" fmla="*/ 0 h 3024"/>
              <a:gd name="T10" fmla="*/ 4368 w 4416"/>
              <a:gd name="T11" fmla="*/ 3024 h 3024"/>
            </a:gdLst>
            <a:ahLst/>
            <a:cxnLst>
              <a:cxn ang="0">
                <a:pos x="T0" y="T1"/>
              </a:cxn>
              <a:cxn ang="0">
                <a:pos x="T2" y="T3"/>
              </a:cxn>
              <a:cxn ang="0">
                <a:pos x="T4" y="T5"/>
              </a:cxn>
              <a:cxn ang="0">
                <a:pos x="T6" y="T7"/>
              </a:cxn>
              <a:cxn ang="0">
                <a:pos x="T8" y="T9"/>
              </a:cxn>
              <a:cxn ang="0">
                <a:pos x="T10" y="T11"/>
              </a:cxn>
            </a:cxnLst>
            <a:rect l="0" t="0" r="r" b="b"/>
            <a:pathLst>
              <a:path w="4416" h="3024">
                <a:moveTo>
                  <a:pt x="4416" y="3024"/>
                </a:moveTo>
                <a:lnTo>
                  <a:pt x="0" y="3024"/>
                </a:lnTo>
                <a:lnTo>
                  <a:pt x="0" y="1632"/>
                </a:lnTo>
                <a:lnTo>
                  <a:pt x="1872" y="0"/>
                </a:lnTo>
                <a:lnTo>
                  <a:pt x="4368" y="0"/>
                </a:lnTo>
                <a:lnTo>
                  <a:pt x="4368" y="3024"/>
                </a:lnTo>
              </a:path>
            </a:pathLst>
          </a:custGeom>
          <a:noFill/>
          <a:ln w="25400" cap="flat" cmpd="sng">
            <a:solidFill>
              <a:srgbClr val="0000FF"/>
            </a:solidFill>
            <a:prstDash val="solid"/>
            <a:round/>
            <a:headEnd type="none" w="sm" len="sm"/>
            <a:tailEnd type="non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37" name="Rectangle 23"/>
          <p:cNvSpPr>
            <a:spLocks noChangeArrowheads="1"/>
          </p:cNvSpPr>
          <p:nvPr/>
        </p:nvSpPr>
        <p:spPr bwMode="auto">
          <a:xfrm>
            <a:off x="8626475" y="6283521"/>
            <a:ext cx="63500" cy="54083"/>
          </a:xfrm>
          <a:prstGeom prst="rect">
            <a:avLst/>
          </a:prstGeom>
          <a:solidFill>
            <a:schemeClr val="bg1"/>
          </a:solidFill>
          <a:ln w="0">
            <a:solidFill>
              <a:schemeClr val="bg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8" name="Rectangle 24"/>
          <p:cNvSpPr>
            <a:spLocks noChangeArrowheads="1"/>
          </p:cNvSpPr>
          <p:nvPr/>
        </p:nvSpPr>
        <p:spPr bwMode="auto">
          <a:xfrm>
            <a:off x="8550275" y="6243272"/>
            <a:ext cx="47625" cy="33959"/>
          </a:xfrm>
          <a:prstGeom prst="rect">
            <a:avLst/>
          </a:prstGeom>
          <a:solidFill>
            <a:schemeClr val="bg1"/>
          </a:solidFill>
          <a:ln w="0">
            <a:solidFill>
              <a:schemeClr val="bg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9" name="Line 25"/>
          <p:cNvSpPr>
            <a:spLocks noChangeShapeType="1"/>
          </p:cNvSpPr>
          <p:nvPr/>
        </p:nvSpPr>
        <p:spPr bwMode="auto">
          <a:xfrm flipH="1">
            <a:off x="5275263" y="4585564"/>
            <a:ext cx="439737" cy="827596"/>
          </a:xfrm>
          <a:prstGeom prst="line">
            <a:avLst/>
          </a:prstGeom>
          <a:noFill/>
          <a:ln w="38100">
            <a:solidFill>
              <a:srgbClr val="FF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0" name="Line 26"/>
          <p:cNvSpPr>
            <a:spLocks noChangeShapeType="1"/>
          </p:cNvSpPr>
          <p:nvPr/>
        </p:nvSpPr>
        <p:spPr bwMode="auto">
          <a:xfrm flipH="1">
            <a:off x="6172200" y="4574244"/>
            <a:ext cx="76200" cy="838916"/>
          </a:xfrm>
          <a:prstGeom prst="line">
            <a:avLst/>
          </a:prstGeom>
          <a:noFill/>
          <a:ln w="38100">
            <a:solidFill>
              <a:srgbClr val="FF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1" name="Line 27"/>
          <p:cNvSpPr>
            <a:spLocks noChangeShapeType="1"/>
          </p:cNvSpPr>
          <p:nvPr/>
        </p:nvSpPr>
        <p:spPr bwMode="auto">
          <a:xfrm>
            <a:off x="7526338" y="4591853"/>
            <a:ext cx="439737" cy="827596"/>
          </a:xfrm>
          <a:prstGeom prst="line">
            <a:avLst/>
          </a:prstGeom>
          <a:noFill/>
          <a:ln w="38100">
            <a:solidFill>
              <a:srgbClr val="FF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2" name="Line 28"/>
          <p:cNvSpPr>
            <a:spLocks noChangeShapeType="1"/>
          </p:cNvSpPr>
          <p:nvPr/>
        </p:nvSpPr>
        <p:spPr bwMode="auto">
          <a:xfrm>
            <a:off x="7010400" y="4574244"/>
            <a:ext cx="58738" cy="845205"/>
          </a:xfrm>
          <a:prstGeom prst="line">
            <a:avLst/>
          </a:prstGeom>
          <a:noFill/>
          <a:ln w="38100">
            <a:solidFill>
              <a:srgbClr val="FF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3" name="Line 29"/>
          <p:cNvSpPr>
            <a:spLocks noChangeShapeType="1"/>
          </p:cNvSpPr>
          <p:nvPr/>
        </p:nvSpPr>
        <p:spPr bwMode="auto">
          <a:xfrm flipH="1">
            <a:off x="3733800" y="4030899"/>
            <a:ext cx="914400" cy="724461"/>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4" name="Line 30"/>
          <p:cNvSpPr>
            <a:spLocks noChangeShapeType="1"/>
          </p:cNvSpPr>
          <p:nvPr/>
        </p:nvSpPr>
        <p:spPr bwMode="auto">
          <a:xfrm>
            <a:off x="1752600" y="3487553"/>
            <a:ext cx="838200" cy="1267806"/>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5" name="Line 31"/>
          <p:cNvSpPr>
            <a:spLocks noChangeShapeType="1"/>
          </p:cNvSpPr>
          <p:nvPr/>
        </p:nvSpPr>
        <p:spPr bwMode="auto">
          <a:xfrm>
            <a:off x="2743200" y="2883836"/>
            <a:ext cx="1905000" cy="664089"/>
          </a:xfrm>
          <a:prstGeom prst="line">
            <a:avLst/>
          </a:prstGeom>
          <a:noFill/>
          <a:ln w="38100">
            <a:solidFill>
              <a:srgbClr val="FF0000"/>
            </a:solidFill>
            <a:prstDash val="dash"/>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grpSp>
        <p:nvGrpSpPr>
          <p:cNvPr id="46" name="Group 45"/>
          <p:cNvGrpSpPr/>
          <p:nvPr/>
        </p:nvGrpSpPr>
        <p:grpSpPr>
          <a:xfrm>
            <a:off x="5334000" y="2971800"/>
            <a:ext cx="1828800" cy="1828800"/>
            <a:chOff x="2057400" y="1526501"/>
            <a:chExt cx="5029200" cy="5029200"/>
          </a:xfrm>
        </p:grpSpPr>
        <p:sp>
          <p:nvSpPr>
            <p:cNvPr id="47" name="Oval 46"/>
            <p:cNvSpPr/>
            <p:nvPr/>
          </p:nvSpPr>
          <p:spPr>
            <a:xfrm>
              <a:off x="2057400" y="1526501"/>
              <a:ext cx="5029200" cy="5029200"/>
            </a:xfrm>
            <a:prstGeom prst="ellipse">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8" name="Straight Connector 47"/>
            <p:cNvCxnSpPr>
              <a:stCxn id="47" idx="3"/>
              <a:endCxn id="47" idx="7"/>
            </p:cNvCxnSpPr>
            <p:nvPr/>
          </p:nvCxnSpPr>
          <p:spPr>
            <a:xfrm flipV="1">
              <a:off x="2793909" y="2263010"/>
              <a:ext cx="3556182" cy="355618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225</a:t>
            </a:fld>
            <a:endParaRPr lang="en-US" dirty="0"/>
          </a:p>
        </p:txBody>
      </p:sp>
    </p:spTree>
    <p:extLst>
      <p:ext uri="{BB962C8B-B14F-4D97-AF65-F5344CB8AC3E}">
        <p14:creationId xmlns:p14="http://schemas.microsoft.com/office/powerpoint/2010/main" val="2293095773"/>
      </p:ext>
    </p:extLst>
  </p:cSld>
  <p:clrMapOvr>
    <a:masterClrMapping/>
  </p:clrMapOvr>
  <p:timing>
    <p:tnLst>
      <p:par>
        <p:cTn id="1" dur="indefinite" restart="never" nodeType="tmRoot"/>
      </p:par>
    </p:tn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b="1" u="sng" dirty="0" smtClean="0">
                <a:solidFill>
                  <a:schemeClr val="accent2"/>
                </a:solidFill>
              </a:rPr>
              <a:t>In</a:t>
            </a:r>
            <a:r>
              <a:rPr lang="en-US" sz="4000" dirty="0" smtClean="0">
                <a:solidFill>
                  <a:schemeClr val="accent2"/>
                </a:solidFill>
              </a:rPr>
              <a:t>coherence</a:t>
            </a:r>
            <a:endParaRPr lang="en-US" sz="4000" dirty="0" smtClean="0"/>
          </a:p>
        </p:txBody>
      </p:sp>
      <p:sp>
        <p:nvSpPr>
          <p:cNvPr id="3" name="Content Placeholder 2"/>
          <p:cNvSpPr>
            <a:spLocks noGrp="1"/>
          </p:cNvSpPr>
          <p:nvPr>
            <p:ph idx="1"/>
          </p:nvPr>
        </p:nvSpPr>
        <p:spPr>
          <a:xfrm>
            <a:off x="457200" y="1600200"/>
            <a:ext cx="8229600" cy="4525963"/>
          </a:xfrm>
        </p:spPr>
        <p:txBody>
          <a:bodyPr/>
          <a:lstStyle/>
          <a:p>
            <a:pPr marL="0" indent="0">
              <a:buNone/>
            </a:pPr>
            <a:r>
              <a:rPr lang="en-US" dirty="0" smtClean="0"/>
              <a:t> </a:t>
            </a:r>
            <a:endParaRPr lang="en-US" dirty="0"/>
          </a:p>
        </p:txBody>
      </p:sp>
      <p:sp>
        <p:nvSpPr>
          <p:cNvPr id="16" name="Rectangle 2"/>
          <p:cNvSpPr txBox="1">
            <a:spLocks noChangeArrowheads="1"/>
          </p:cNvSpPr>
          <p:nvPr/>
        </p:nvSpPr>
        <p:spPr bwMode="auto">
          <a:xfrm>
            <a:off x="419100" y="1600200"/>
            <a:ext cx="8305800" cy="482975"/>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a:lstStyle>
          <a:p>
            <a:r>
              <a:rPr lang="en-US" sz="3000" dirty="0" smtClean="0"/>
              <a:t>A Component Defines Only What It Declares.</a:t>
            </a:r>
            <a:endParaRPr lang="en-US" sz="3000" dirty="0"/>
          </a:p>
        </p:txBody>
      </p:sp>
      <p:sp>
        <p:nvSpPr>
          <p:cNvPr id="17" name="Text Box 3"/>
          <p:cNvSpPr txBox="1">
            <a:spLocks noChangeArrowheads="1"/>
          </p:cNvSpPr>
          <p:nvPr/>
        </p:nvSpPr>
        <p:spPr bwMode="auto">
          <a:xfrm>
            <a:off x="4430713" y="6314964"/>
            <a:ext cx="1250950" cy="314436"/>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000" b="1" dirty="0">
                <a:solidFill>
                  <a:srgbClr val="0000FF"/>
                </a:solidFill>
                <a:latin typeface="Courier New" pitchFamily="49" charset="0"/>
              </a:rPr>
              <a:t>Library</a:t>
            </a:r>
          </a:p>
        </p:txBody>
      </p:sp>
      <p:grpSp>
        <p:nvGrpSpPr>
          <p:cNvPr id="18" name="Group 4"/>
          <p:cNvGrpSpPr>
            <a:grpSpLocks/>
          </p:cNvGrpSpPr>
          <p:nvPr/>
        </p:nvGrpSpPr>
        <p:grpSpPr bwMode="auto">
          <a:xfrm>
            <a:off x="4648200" y="2642348"/>
            <a:ext cx="3352800" cy="1931896"/>
            <a:chOff x="3120" y="633"/>
            <a:chExt cx="2112" cy="1536"/>
          </a:xfrm>
        </p:grpSpPr>
        <p:sp>
          <p:nvSpPr>
            <p:cNvPr id="19" name="Rectangle 5"/>
            <p:cNvSpPr>
              <a:spLocks noChangeArrowheads="1"/>
            </p:cNvSpPr>
            <p:nvPr/>
          </p:nvSpPr>
          <p:spPr bwMode="auto">
            <a:xfrm>
              <a:off x="3120" y="633"/>
              <a:ext cx="2112" cy="1536"/>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21" name="Oval 7"/>
            <p:cNvSpPr>
              <a:spLocks noChangeArrowheads="1"/>
            </p:cNvSpPr>
            <p:nvPr/>
          </p:nvSpPr>
          <p:spPr bwMode="auto">
            <a:xfrm>
              <a:off x="3264" y="768"/>
              <a:ext cx="1776" cy="528"/>
            </a:xfrm>
            <a:prstGeom prst="ellipse">
              <a:avLst/>
            </a:prstGeom>
            <a:solidFill>
              <a:srgbClr val="FFFF99"/>
            </a:solidFill>
            <a:ln w="38100">
              <a:solidFill>
                <a:schemeClr val="tx1"/>
              </a:solidFill>
              <a:round/>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800" dirty="0">
                  <a:latin typeface="Times New Roman" pitchFamily="18" charset="0"/>
                </a:rPr>
                <a:t>Calendar</a:t>
              </a:r>
            </a:p>
          </p:txBody>
        </p:sp>
      </p:grpSp>
      <p:grpSp>
        <p:nvGrpSpPr>
          <p:cNvPr id="22" name="Group 8"/>
          <p:cNvGrpSpPr>
            <a:grpSpLocks/>
          </p:cNvGrpSpPr>
          <p:nvPr/>
        </p:nvGrpSpPr>
        <p:grpSpPr bwMode="auto">
          <a:xfrm>
            <a:off x="533400" y="2400861"/>
            <a:ext cx="2209800" cy="1092981"/>
            <a:chOff x="336" y="720"/>
            <a:chExt cx="1392" cy="869"/>
          </a:xfrm>
        </p:grpSpPr>
        <p:sp>
          <p:nvSpPr>
            <p:cNvPr id="23" name="Rectangle 9"/>
            <p:cNvSpPr>
              <a:spLocks noChangeArrowheads="1"/>
            </p:cNvSpPr>
            <p:nvPr/>
          </p:nvSpPr>
          <p:spPr bwMode="auto">
            <a:xfrm>
              <a:off x="336" y="720"/>
              <a:ext cx="1392" cy="864"/>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24" name="Text Box 10"/>
            <p:cNvSpPr txBox="1">
              <a:spLocks noChangeArrowheads="1"/>
            </p:cNvSpPr>
            <p:nvPr/>
          </p:nvSpPr>
          <p:spPr bwMode="auto">
            <a:xfrm>
              <a:off x="417" y="1344"/>
              <a:ext cx="1215" cy="2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en-US" sz="1400" b="1" dirty="0">
                  <a:solidFill>
                    <a:srgbClr val="00B050"/>
                  </a:solidFill>
                  <a:latin typeface="Courier New" pitchFamily="49" charset="0"/>
                </a:rPr>
                <a:t>cout &lt;&lt; date; </a:t>
              </a:r>
            </a:p>
          </p:txBody>
        </p:sp>
        <p:sp>
          <p:nvSpPr>
            <p:cNvPr id="25" name="Oval 11"/>
            <p:cNvSpPr>
              <a:spLocks noChangeArrowheads="1"/>
            </p:cNvSpPr>
            <p:nvPr/>
          </p:nvSpPr>
          <p:spPr bwMode="auto">
            <a:xfrm>
              <a:off x="421" y="825"/>
              <a:ext cx="1211" cy="413"/>
            </a:xfrm>
            <a:prstGeom prst="ellipse">
              <a:avLst/>
            </a:prstGeom>
            <a:solidFill>
              <a:srgbClr val="FFFF99"/>
            </a:solidFill>
            <a:ln w="38100">
              <a:solidFill>
                <a:schemeClr val="tx1"/>
              </a:solidFill>
              <a:round/>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800" dirty="0">
                  <a:latin typeface="Times New Roman" pitchFamily="18" charset="0"/>
                </a:rPr>
                <a:t>Client</a:t>
              </a:r>
            </a:p>
          </p:txBody>
        </p:sp>
      </p:grpSp>
      <p:grpSp>
        <p:nvGrpSpPr>
          <p:cNvPr id="26" name="Group 12"/>
          <p:cNvGrpSpPr>
            <a:grpSpLocks/>
          </p:cNvGrpSpPr>
          <p:nvPr/>
        </p:nvGrpSpPr>
        <p:grpSpPr bwMode="auto">
          <a:xfrm>
            <a:off x="1981200" y="4755360"/>
            <a:ext cx="2590800" cy="1363395"/>
            <a:chOff x="1344" y="2592"/>
            <a:chExt cx="1632" cy="1084"/>
          </a:xfrm>
        </p:grpSpPr>
        <p:sp>
          <p:nvSpPr>
            <p:cNvPr id="27" name="Rectangle 13"/>
            <p:cNvSpPr>
              <a:spLocks noChangeArrowheads="1"/>
            </p:cNvSpPr>
            <p:nvPr/>
          </p:nvSpPr>
          <p:spPr bwMode="auto">
            <a:xfrm>
              <a:off x="1344" y="2592"/>
              <a:ext cx="1584" cy="1056"/>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28" name="Text Box 14"/>
            <p:cNvSpPr txBox="1">
              <a:spLocks noChangeArrowheads="1"/>
            </p:cNvSpPr>
            <p:nvPr/>
          </p:nvSpPr>
          <p:spPr bwMode="auto">
            <a:xfrm>
              <a:off x="1344" y="3024"/>
              <a:ext cx="1632" cy="652"/>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381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nSpc>
                  <a:spcPts val="1400"/>
                </a:lnSpc>
              </a:pPr>
              <a:r>
                <a:rPr lang="en-US" sz="1400" b="1" dirty="0">
                  <a:latin typeface="Courier New" pitchFamily="49" charset="0"/>
                </a:rPr>
                <a:t>ostream&amp; operator&lt;&lt;(</a:t>
              </a:r>
            </a:p>
            <a:p>
              <a:pPr>
                <a:lnSpc>
                  <a:spcPts val="1400"/>
                </a:lnSpc>
              </a:pPr>
              <a:r>
                <a:rPr lang="en-US" sz="1400" b="1" dirty="0">
                  <a:latin typeface="Courier New" pitchFamily="49" charset="0"/>
                </a:rPr>
                <a:t>    ostream&amp; stream,</a:t>
              </a:r>
            </a:p>
            <a:p>
              <a:pPr>
                <a:lnSpc>
                  <a:spcPts val="1400"/>
                </a:lnSpc>
              </a:pPr>
              <a:r>
                <a:rPr lang="en-US" sz="1400" b="1" dirty="0">
                  <a:latin typeface="Courier New" pitchFamily="49" charset="0"/>
                </a:rPr>
                <a:t>    const Date&amp; date);</a:t>
              </a:r>
            </a:p>
            <a:p>
              <a:pPr>
                <a:lnSpc>
                  <a:spcPts val="1400"/>
                </a:lnSpc>
              </a:pPr>
              <a:r>
                <a:rPr lang="en-US" sz="1400" b="1" dirty="0">
                  <a:solidFill>
                    <a:srgbClr val="00B050"/>
                  </a:solidFill>
                  <a:latin typeface="Courier New" pitchFamily="49" charset="0"/>
                </a:rPr>
                <a:t>    </a:t>
              </a:r>
              <a:r>
                <a:rPr lang="en-US" sz="1400" b="1" dirty="0" smtClean="0">
                  <a:solidFill>
                    <a:srgbClr val="00B050"/>
                  </a:solidFill>
                  <a:latin typeface="Courier New" pitchFamily="49" charset="0"/>
                </a:rPr>
                <a:t>// IMPLEMENTED!!!</a:t>
              </a:r>
              <a:endParaRPr lang="en-US" sz="1400" b="1" dirty="0">
                <a:solidFill>
                  <a:srgbClr val="00B050"/>
                </a:solidFill>
                <a:latin typeface="Courier New" pitchFamily="49" charset="0"/>
              </a:endParaRPr>
            </a:p>
          </p:txBody>
        </p:sp>
        <p:sp>
          <p:nvSpPr>
            <p:cNvPr id="29" name="Oval 15"/>
            <p:cNvSpPr>
              <a:spLocks noChangeArrowheads="1"/>
            </p:cNvSpPr>
            <p:nvPr/>
          </p:nvSpPr>
          <p:spPr bwMode="auto">
            <a:xfrm>
              <a:off x="1632" y="2679"/>
              <a:ext cx="1008" cy="345"/>
            </a:xfrm>
            <a:prstGeom prst="ellipse">
              <a:avLst/>
            </a:prstGeom>
            <a:solidFill>
              <a:srgbClr val="FFFF99"/>
            </a:solidFill>
            <a:ln w="38100">
              <a:solidFill>
                <a:schemeClr val="tx1"/>
              </a:solidFill>
              <a:round/>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2800" dirty="0">
                  <a:latin typeface="Times New Roman" pitchFamily="18" charset="0"/>
                </a:rPr>
                <a:t>Date</a:t>
              </a:r>
            </a:p>
          </p:txBody>
        </p:sp>
      </p:grpSp>
      <p:grpSp>
        <p:nvGrpSpPr>
          <p:cNvPr id="30" name="Group 16"/>
          <p:cNvGrpSpPr>
            <a:grpSpLocks/>
          </p:cNvGrpSpPr>
          <p:nvPr/>
        </p:nvGrpSpPr>
        <p:grpSpPr bwMode="auto">
          <a:xfrm>
            <a:off x="4876800" y="5428254"/>
            <a:ext cx="3505200" cy="655285"/>
            <a:chOff x="3024" y="2976"/>
            <a:chExt cx="2208" cy="521"/>
          </a:xfrm>
        </p:grpSpPr>
        <p:sp>
          <p:nvSpPr>
            <p:cNvPr id="31" name="Rectangle 17"/>
            <p:cNvSpPr>
              <a:spLocks noChangeArrowheads="1"/>
            </p:cNvSpPr>
            <p:nvPr/>
          </p:nvSpPr>
          <p:spPr bwMode="auto">
            <a:xfrm>
              <a:off x="4752" y="2976"/>
              <a:ext cx="480" cy="521"/>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2" name="Rectangle 18"/>
            <p:cNvSpPr>
              <a:spLocks noChangeArrowheads="1"/>
            </p:cNvSpPr>
            <p:nvPr/>
          </p:nvSpPr>
          <p:spPr bwMode="auto">
            <a:xfrm>
              <a:off x="3024" y="2976"/>
              <a:ext cx="480" cy="521"/>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3" name="Rectangle 19"/>
            <p:cNvSpPr>
              <a:spLocks noChangeArrowheads="1"/>
            </p:cNvSpPr>
            <p:nvPr/>
          </p:nvSpPr>
          <p:spPr bwMode="auto">
            <a:xfrm>
              <a:off x="3600" y="2976"/>
              <a:ext cx="480" cy="521"/>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4" name="Rectangle 20"/>
            <p:cNvSpPr>
              <a:spLocks noChangeArrowheads="1"/>
            </p:cNvSpPr>
            <p:nvPr/>
          </p:nvSpPr>
          <p:spPr bwMode="auto">
            <a:xfrm>
              <a:off x="4176" y="2976"/>
              <a:ext cx="480" cy="521"/>
            </a:xfrm>
            <a:prstGeom prst="rect">
              <a:avLst/>
            </a:prstGeom>
            <a:solidFill>
              <a:srgbClr val="F8F8F8"/>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grpSp>
      <p:sp>
        <p:nvSpPr>
          <p:cNvPr id="35" name="Freeform 21"/>
          <p:cNvSpPr>
            <a:spLocks/>
          </p:cNvSpPr>
          <p:nvPr/>
        </p:nvSpPr>
        <p:spPr bwMode="auto">
          <a:xfrm>
            <a:off x="1524000" y="2461234"/>
            <a:ext cx="7086600" cy="3803421"/>
          </a:xfrm>
          <a:custGeom>
            <a:avLst/>
            <a:gdLst>
              <a:gd name="T0" fmla="*/ 4416 w 4416"/>
              <a:gd name="T1" fmla="*/ 3024 h 3024"/>
              <a:gd name="T2" fmla="*/ 0 w 4416"/>
              <a:gd name="T3" fmla="*/ 3024 h 3024"/>
              <a:gd name="T4" fmla="*/ 0 w 4416"/>
              <a:gd name="T5" fmla="*/ 1632 h 3024"/>
              <a:gd name="T6" fmla="*/ 1872 w 4416"/>
              <a:gd name="T7" fmla="*/ 0 h 3024"/>
              <a:gd name="T8" fmla="*/ 4368 w 4416"/>
              <a:gd name="T9" fmla="*/ 0 h 3024"/>
              <a:gd name="T10" fmla="*/ 4368 w 4416"/>
              <a:gd name="T11" fmla="*/ 3024 h 3024"/>
            </a:gdLst>
            <a:ahLst/>
            <a:cxnLst>
              <a:cxn ang="0">
                <a:pos x="T0" y="T1"/>
              </a:cxn>
              <a:cxn ang="0">
                <a:pos x="T2" y="T3"/>
              </a:cxn>
              <a:cxn ang="0">
                <a:pos x="T4" y="T5"/>
              </a:cxn>
              <a:cxn ang="0">
                <a:pos x="T6" y="T7"/>
              </a:cxn>
              <a:cxn ang="0">
                <a:pos x="T8" y="T9"/>
              </a:cxn>
              <a:cxn ang="0">
                <a:pos x="T10" y="T11"/>
              </a:cxn>
            </a:cxnLst>
            <a:rect l="0" t="0" r="r" b="b"/>
            <a:pathLst>
              <a:path w="4416" h="3024">
                <a:moveTo>
                  <a:pt x="4416" y="3024"/>
                </a:moveTo>
                <a:lnTo>
                  <a:pt x="0" y="3024"/>
                </a:lnTo>
                <a:lnTo>
                  <a:pt x="0" y="1632"/>
                </a:lnTo>
                <a:lnTo>
                  <a:pt x="1872" y="0"/>
                </a:lnTo>
                <a:lnTo>
                  <a:pt x="4368" y="0"/>
                </a:lnTo>
                <a:lnTo>
                  <a:pt x="4368" y="3024"/>
                </a:lnTo>
              </a:path>
            </a:pathLst>
          </a:custGeom>
          <a:noFill/>
          <a:ln w="25400" cap="flat" cmpd="sng">
            <a:solidFill>
              <a:srgbClr val="0000FF"/>
            </a:solidFill>
            <a:prstDash val="solid"/>
            <a:round/>
            <a:headEnd type="none" w="sm" len="sm"/>
            <a:tailEnd type="non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36" name="Freeform 22"/>
          <p:cNvSpPr>
            <a:spLocks/>
          </p:cNvSpPr>
          <p:nvPr/>
        </p:nvSpPr>
        <p:spPr bwMode="auto">
          <a:xfrm>
            <a:off x="1436688" y="2400861"/>
            <a:ext cx="7254875" cy="3920391"/>
          </a:xfrm>
          <a:custGeom>
            <a:avLst/>
            <a:gdLst>
              <a:gd name="T0" fmla="*/ 4416 w 4416"/>
              <a:gd name="T1" fmla="*/ 3024 h 3024"/>
              <a:gd name="T2" fmla="*/ 0 w 4416"/>
              <a:gd name="T3" fmla="*/ 3024 h 3024"/>
              <a:gd name="T4" fmla="*/ 0 w 4416"/>
              <a:gd name="T5" fmla="*/ 1632 h 3024"/>
              <a:gd name="T6" fmla="*/ 1872 w 4416"/>
              <a:gd name="T7" fmla="*/ 0 h 3024"/>
              <a:gd name="T8" fmla="*/ 4368 w 4416"/>
              <a:gd name="T9" fmla="*/ 0 h 3024"/>
              <a:gd name="T10" fmla="*/ 4368 w 4416"/>
              <a:gd name="T11" fmla="*/ 3024 h 3024"/>
            </a:gdLst>
            <a:ahLst/>
            <a:cxnLst>
              <a:cxn ang="0">
                <a:pos x="T0" y="T1"/>
              </a:cxn>
              <a:cxn ang="0">
                <a:pos x="T2" y="T3"/>
              </a:cxn>
              <a:cxn ang="0">
                <a:pos x="T4" y="T5"/>
              </a:cxn>
              <a:cxn ang="0">
                <a:pos x="T6" y="T7"/>
              </a:cxn>
              <a:cxn ang="0">
                <a:pos x="T8" y="T9"/>
              </a:cxn>
              <a:cxn ang="0">
                <a:pos x="T10" y="T11"/>
              </a:cxn>
            </a:cxnLst>
            <a:rect l="0" t="0" r="r" b="b"/>
            <a:pathLst>
              <a:path w="4416" h="3024">
                <a:moveTo>
                  <a:pt x="4416" y="3024"/>
                </a:moveTo>
                <a:lnTo>
                  <a:pt x="0" y="3024"/>
                </a:lnTo>
                <a:lnTo>
                  <a:pt x="0" y="1632"/>
                </a:lnTo>
                <a:lnTo>
                  <a:pt x="1872" y="0"/>
                </a:lnTo>
                <a:lnTo>
                  <a:pt x="4368" y="0"/>
                </a:lnTo>
                <a:lnTo>
                  <a:pt x="4368" y="3024"/>
                </a:lnTo>
              </a:path>
            </a:pathLst>
          </a:custGeom>
          <a:noFill/>
          <a:ln w="25400" cap="flat" cmpd="sng">
            <a:solidFill>
              <a:srgbClr val="0000FF"/>
            </a:solidFill>
            <a:prstDash val="solid"/>
            <a:round/>
            <a:headEnd type="none" w="sm" len="sm"/>
            <a:tailEnd type="none" w="med" len="me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37" name="Rectangle 23"/>
          <p:cNvSpPr>
            <a:spLocks noChangeArrowheads="1"/>
          </p:cNvSpPr>
          <p:nvPr/>
        </p:nvSpPr>
        <p:spPr bwMode="auto">
          <a:xfrm>
            <a:off x="8626475" y="6283521"/>
            <a:ext cx="63500" cy="54083"/>
          </a:xfrm>
          <a:prstGeom prst="rect">
            <a:avLst/>
          </a:prstGeom>
          <a:solidFill>
            <a:schemeClr val="bg1"/>
          </a:solidFill>
          <a:ln w="0">
            <a:solidFill>
              <a:schemeClr val="bg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8" name="Rectangle 24"/>
          <p:cNvSpPr>
            <a:spLocks noChangeArrowheads="1"/>
          </p:cNvSpPr>
          <p:nvPr/>
        </p:nvSpPr>
        <p:spPr bwMode="auto">
          <a:xfrm>
            <a:off x="8550275" y="6243272"/>
            <a:ext cx="47625" cy="33959"/>
          </a:xfrm>
          <a:prstGeom prst="rect">
            <a:avLst/>
          </a:prstGeom>
          <a:solidFill>
            <a:schemeClr val="bg1"/>
          </a:solidFill>
          <a:ln w="0">
            <a:solidFill>
              <a:schemeClr val="bg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dirty="0"/>
          </a:p>
        </p:txBody>
      </p:sp>
      <p:sp>
        <p:nvSpPr>
          <p:cNvPr id="39" name="Line 25"/>
          <p:cNvSpPr>
            <a:spLocks noChangeShapeType="1"/>
          </p:cNvSpPr>
          <p:nvPr/>
        </p:nvSpPr>
        <p:spPr bwMode="auto">
          <a:xfrm flipH="1">
            <a:off x="5275263" y="4585564"/>
            <a:ext cx="439737" cy="827596"/>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0" name="Line 26"/>
          <p:cNvSpPr>
            <a:spLocks noChangeShapeType="1"/>
          </p:cNvSpPr>
          <p:nvPr/>
        </p:nvSpPr>
        <p:spPr bwMode="auto">
          <a:xfrm flipH="1">
            <a:off x="6172200" y="4574244"/>
            <a:ext cx="76200" cy="838916"/>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1" name="Line 27"/>
          <p:cNvSpPr>
            <a:spLocks noChangeShapeType="1"/>
          </p:cNvSpPr>
          <p:nvPr/>
        </p:nvSpPr>
        <p:spPr bwMode="auto">
          <a:xfrm>
            <a:off x="7526338" y="4591853"/>
            <a:ext cx="439737" cy="827596"/>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2" name="Line 28"/>
          <p:cNvSpPr>
            <a:spLocks noChangeShapeType="1"/>
          </p:cNvSpPr>
          <p:nvPr/>
        </p:nvSpPr>
        <p:spPr bwMode="auto">
          <a:xfrm>
            <a:off x="7010400" y="4574244"/>
            <a:ext cx="58738" cy="845205"/>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3" name="Line 29"/>
          <p:cNvSpPr>
            <a:spLocks noChangeShapeType="1"/>
          </p:cNvSpPr>
          <p:nvPr/>
        </p:nvSpPr>
        <p:spPr bwMode="auto">
          <a:xfrm flipH="1">
            <a:off x="3733800" y="4030899"/>
            <a:ext cx="914400" cy="724461"/>
          </a:xfrm>
          <a:prstGeom prst="line">
            <a:avLst/>
          </a:prstGeom>
          <a:noFill/>
          <a:ln w="381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44" name="Line 30"/>
          <p:cNvSpPr>
            <a:spLocks noChangeShapeType="1"/>
          </p:cNvSpPr>
          <p:nvPr/>
        </p:nvSpPr>
        <p:spPr bwMode="auto">
          <a:xfrm>
            <a:off x="1752600" y="3487553"/>
            <a:ext cx="838200" cy="1267806"/>
          </a:xfrm>
          <a:prstGeom prst="line">
            <a:avLst/>
          </a:prstGeom>
          <a:noFill/>
          <a:ln w="38100">
            <a:solidFill>
              <a:srgbClr val="249F03"/>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226</a:t>
            </a:fld>
            <a:endParaRPr lang="en-US" dirty="0"/>
          </a:p>
        </p:txBody>
      </p:sp>
    </p:spTree>
    <p:extLst>
      <p:ext uri="{BB962C8B-B14F-4D97-AF65-F5344CB8AC3E}">
        <p14:creationId xmlns:p14="http://schemas.microsoft.com/office/powerpoint/2010/main" val="1042004233"/>
      </p:ext>
    </p:extLst>
  </p:cSld>
  <p:clrMapOvr>
    <a:masterClrMapping/>
  </p:clrMapOvr>
  <p:timing>
    <p:tnLst>
      <p:par>
        <p:cTn id="1" dur="indefinite" restart="never" nodeType="tmRoot"/>
      </p:par>
    </p:tn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6" name="Group 75"/>
          <p:cNvGrpSpPr/>
          <p:nvPr/>
        </p:nvGrpSpPr>
        <p:grpSpPr>
          <a:xfrm>
            <a:off x="4724400" y="1371600"/>
            <a:ext cx="3352800" cy="5257800"/>
            <a:chOff x="1066800" y="1371600"/>
            <a:chExt cx="3352800" cy="5257800"/>
          </a:xfrm>
        </p:grpSpPr>
        <p:sp>
          <p:nvSpPr>
            <p:cNvPr id="77" name="Rectangle 76"/>
            <p:cNvSpPr>
              <a:spLocks noChangeArrowheads="1"/>
            </p:cNvSpPr>
            <p:nvPr/>
          </p:nvSpPr>
          <p:spPr bwMode="auto">
            <a:xfrm>
              <a:off x="1066800" y="1371600"/>
              <a:ext cx="3352800" cy="5257800"/>
            </a:xfrm>
            <a:prstGeom prst="rect">
              <a:avLst/>
            </a:prstGeom>
            <a:solidFill>
              <a:srgbClr val="008000"/>
            </a:solidFill>
            <a:ln w="25400">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 name="Rectangle 77"/>
            <p:cNvSpPr>
              <a:spLocks noChangeArrowheads="1"/>
            </p:cNvSpPr>
            <p:nvPr/>
          </p:nvSpPr>
          <p:spPr bwMode="auto">
            <a:xfrm>
              <a:off x="1371600" y="1752600"/>
              <a:ext cx="2743200" cy="4572000"/>
            </a:xfrm>
            <a:prstGeom prst="rect">
              <a:avLst/>
            </a:prstGeom>
            <a:solidFill>
              <a:srgbClr val="3366FF"/>
            </a:solidFill>
            <a:ln w="25400">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79" name="Group 78"/>
            <p:cNvGrpSpPr/>
            <p:nvPr/>
          </p:nvGrpSpPr>
          <p:grpSpPr>
            <a:xfrm>
              <a:off x="1600200" y="5486400"/>
              <a:ext cx="2286000" cy="457200"/>
              <a:chOff x="6390487" y="457200"/>
              <a:chExt cx="2286000" cy="457200"/>
            </a:xfrm>
          </p:grpSpPr>
          <p:sp>
            <p:nvSpPr>
              <p:cNvPr id="93" name="Rectangle 13"/>
              <p:cNvSpPr>
                <a:spLocks noChangeArrowheads="1"/>
              </p:cNvSpPr>
              <p:nvPr/>
            </p:nvSpPr>
            <p:spPr bwMode="auto">
              <a:xfrm>
                <a:off x="6390487" y="4572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4" name="AutoShape 14"/>
              <p:cNvSpPr>
                <a:spLocks noChangeArrowheads="1"/>
              </p:cNvSpPr>
              <p:nvPr/>
            </p:nvSpPr>
            <p:spPr bwMode="auto">
              <a:xfrm>
                <a:off x="6504787" y="5466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a:t>
                </a:r>
                <a:endParaRPr lang="en-US" sz="1600" b="1" dirty="0">
                  <a:solidFill>
                    <a:srgbClr val="006600"/>
                  </a:solidFill>
                  <a:latin typeface="Courier New" pitchFamily="49" charset="0"/>
                </a:endParaRPr>
              </a:p>
            </p:txBody>
          </p:sp>
        </p:grpSp>
        <p:grpSp>
          <p:nvGrpSpPr>
            <p:cNvPr id="80" name="Group 79"/>
            <p:cNvGrpSpPr/>
            <p:nvPr/>
          </p:nvGrpSpPr>
          <p:grpSpPr>
            <a:xfrm>
              <a:off x="1600200" y="4648200"/>
              <a:ext cx="2286000" cy="457200"/>
              <a:chOff x="6390487" y="457200"/>
              <a:chExt cx="2286000" cy="457200"/>
            </a:xfrm>
          </p:grpSpPr>
          <p:sp>
            <p:nvSpPr>
              <p:cNvPr id="91" name="Rectangle 13"/>
              <p:cNvSpPr>
                <a:spLocks noChangeArrowheads="1"/>
              </p:cNvSpPr>
              <p:nvPr/>
            </p:nvSpPr>
            <p:spPr bwMode="auto">
              <a:xfrm>
                <a:off x="6390487" y="4572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2" name="AutoShape 14"/>
              <p:cNvSpPr>
                <a:spLocks noChangeArrowheads="1"/>
              </p:cNvSpPr>
              <p:nvPr/>
            </p:nvSpPr>
            <p:spPr bwMode="auto">
              <a:xfrm>
                <a:off x="6504787" y="5466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B</a:t>
                </a:r>
                <a:endParaRPr lang="en-US" sz="1600" b="1" dirty="0">
                  <a:solidFill>
                    <a:srgbClr val="006600"/>
                  </a:solidFill>
                  <a:latin typeface="Courier New" pitchFamily="49" charset="0"/>
                </a:endParaRPr>
              </a:p>
            </p:txBody>
          </p:sp>
        </p:grpSp>
        <p:grpSp>
          <p:nvGrpSpPr>
            <p:cNvPr id="81" name="Group 80"/>
            <p:cNvGrpSpPr/>
            <p:nvPr/>
          </p:nvGrpSpPr>
          <p:grpSpPr>
            <a:xfrm>
              <a:off x="1600200" y="3124200"/>
              <a:ext cx="2286000" cy="457200"/>
              <a:chOff x="6390487" y="152400"/>
              <a:chExt cx="2286000" cy="457200"/>
            </a:xfrm>
          </p:grpSpPr>
          <p:sp>
            <p:nvSpPr>
              <p:cNvPr id="8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C</a:t>
                </a:r>
                <a:endParaRPr lang="en-US" sz="1600" b="1" dirty="0">
                  <a:solidFill>
                    <a:srgbClr val="006600"/>
                  </a:solidFill>
                  <a:latin typeface="Courier New" pitchFamily="49" charset="0"/>
                </a:endParaRPr>
              </a:p>
            </p:txBody>
          </p:sp>
        </p:grpSp>
        <p:grpSp>
          <p:nvGrpSpPr>
            <p:cNvPr id="82" name="Group 81"/>
            <p:cNvGrpSpPr/>
            <p:nvPr/>
          </p:nvGrpSpPr>
          <p:grpSpPr>
            <a:xfrm>
              <a:off x="1600200" y="2286000"/>
              <a:ext cx="2286000" cy="457200"/>
              <a:chOff x="6390487" y="152400"/>
              <a:chExt cx="2286000" cy="457200"/>
            </a:xfrm>
          </p:grpSpPr>
          <p:sp>
            <p:nvSpPr>
              <p:cNvPr id="8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8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ClassD</a:t>
                </a:r>
                <a:endParaRPr lang="en-US" sz="1600" b="1" dirty="0">
                  <a:solidFill>
                    <a:srgbClr val="006600"/>
                  </a:solidFill>
                  <a:latin typeface="Courier New" pitchFamily="49" charset="0"/>
                </a:endParaRPr>
              </a:p>
            </p:txBody>
          </p:sp>
        </p:grpSp>
        <p:sp>
          <p:nvSpPr>
            <p:cNvPr id="83" name="Text Box 4"/>
            <p:cNvSpPr txBox="1">
              <a:spLocks noChangeArrowheads="1"/>
            </p:cNvSpPr>
            <p:nvPr/>
          </p:nvSpPr>
          <p:spPr bwMode="auto">
            <a:xfrm>
              <a:off x="1371600" y="1752600"/>
              <a:ext cx="1172116"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smtClean="0">
                  <a:latin typeface="Courier New" pitchFamily="49" charset="0"/>
                </a:rPr>
                <a:t>sellside</a:t>
              </a:r>
              <a:endParaRPr lang="en-US" sz="1600" b="1" dirty="0">
                <a:latin typeface="Courier New" pitchFamily="49" charset="0"/>
              </a:endParaRPr>
            </a:p>
          </p:txBody>
        </p:sp>
        <p:sp>
          <p:nvSpPr>
            <p:cNvPr id="84" name="Line 20"/>
            <p:cNvSpPr>
              <a:spLocks noChangeShapeType="1"/>
            </p:cNvSpPr>
            <p:nvPr/>
          </p:nvSpPr>
          <p:spPr bwMode="auto">
            <a:xfrm>
              <a:off x="27432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85" name="Line 27"/>
            <p:cNvSpPr>
              <a:spLocks noChangeShapeType="1"/>
            </p:cNvSpPr>
            <p:nvPr/>
          </p:nvSpPr>
          <p:spPr bwMode="auto">
            <a:xfrm>
              <a:off x="27432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86" name="Text Box 10"/>
            <p:cNvSpPr txBox="1">
              <a:spLocks noChangeArrowheads="1"/>
            </p:cNvSpPr>
            <p:nvPr/>
          </p:nvSpPr>
          <p:spPr bwMode="auto">
            <a:xfrm>
              <a:off x="1066800" y="1371600"/>
              <a:ext cx="736099" cy="369332"/>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smtClean="0">
                  <a:latin typeface="Courier New" pitchFamily="49" charset="0"/>
                </a:rPr>
                <a:t>lib2</a:t>
              </a:r>
              <a:endParaRPr lang="en-US" b="1" dirty="0">
                <a:latin typeface="Courier New" pitchFamily="49" charset="0"/>
              </a:endParaRPr>
            </a:p>
          </p:txBody>
        </p:sp>
      </p:grpSp>
      <p:sp>
        <p:nvSpPr>
          <p:cNvPr id="21505" name="Title 1"/>
          <p:cNvSpPr>
            <a:spLocks noGrp="1"/>
          </p:cNvSpPr>
          <p:nvPr>
            <p:ph type="title"/>
          </p:nvPr>
        </p:nvSpPr>
        <p:spPr>
          <a:xfrm>
            <a:off x="457200" y="274638"/>
            <a:ext cx="8229600" cy="1143000"/>
          </a:xfrm>
          <a:ln w="57150"/>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Coherence</a:t>
            </a:r>
            <a:endParaRPr lang="en-US" sz="4000" dirty="0" smtClean="0"/>
          </a:p>
        </p:txBody>
      </p:sp>
      <p:sp>
        <p:nvSpPr>
          <p:cNvPr id="20" name="Line 19"/>
          <p:cNvSpPr>
            <a:spLocks noChangeShapeType="1"/>
          </p:cNvSpPr>
          <p:nvPr/>
        </p:nvSpPr>
        <p:spPr bwMode="auto">
          <a:xfrm>
            <a:off x="2743200" y="27432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06" name="Slide Number Placeholder 21505"/>
          <p:cNvSpPr>
            <a:spLocks noGrp="1"/>
          </p:cNvSpPr>
          <p:nvPr>
            <p:ph type="sldNum" sz="quarter" idx="12"/>
          </p:nvPr>
        </p:nvSpPr>
        <p:spPr/>
        <p:txBody>
          <a:bodyPr/>
          <a:lstStyle/>
          <a:p>
            <a:pPr>
              <a:defRPr/>
            </a:pPr>
            <a:fld id="{361924D0-832B-4678-AB47-405888889344}" type="slidenum">
              <a:rPr lang="en-US" smtClean="0"/>
              <a:pPr>
                <a:defRPr/>
              </a:pPr>
              <a:t>227</a:t>
            </a:fld>
            <a:endParaRPr lang="en-US"/>
          </a:p>
        </p:txBody>
      </p:sp>
      <p:sp>
        <p:nvSpPr>
          <p:cNvPr id="4" name="Rectangle 3"/>
          <p:cNvSpPr>
            <a:spLocks noChangeArrowheads="1"/>
          </p:cNvSpPr>
          <p:nvPr/>
        </p:nvSpPr>
        <p:spPr bwMode="auto">
          <a:xfrm>
            <a:off x="1066800" y="1371600"/>
            <a:ext cx="3352800" cy="5257800"/>
          </a:xfrm>
          <a:prstGeom prst="rect">
            <a:avLst/>
          </a:prstGeom>
          <a:solidFill>
            <a:srgbClr val="008000"/>
          </a:solidFill>
          <a:ln w="25400">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 name="Rectangle 5"/>
          <p:cNvSpPr>
            <a:spLocks noChangeArrowheads="1"/>
          </p:cNvSpPr>
          <p:nvPr/>
        </p:nvSpPr>
        <p:spPr bwMode="auto">
          <a:xfrm>
            <a:off x="1371600" y="1752600"/>
            <a:ext cx="2743200" cy="4572000"/>
          </a:xfrm>
          <a:prstGeom prst="rect">
            <a:avLst/>
          </a:prstGeom>
          <a:solidFill>
            <a:srgbClr val="3366FF"/>
          </a:solidFill>
          <a:ln w="25400">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56" name="Group 55"/>
          <p:cNvGrpSpPr/>
          <p:nvPr/>
        </p:nvGrpSpPr>
        <p:grpSpPr>
          <a:xfrm>
            <a:off x="1600200" y="5486400"/>
            <a:ext cx="2286000" cy="457200"/>
            <a:chOff x="6390487" y="152400"/>
            <a:chExt cx="2286000" cy="457200"/>
          </a:xfrm>
        </p:grpSpPr>
        <p:sp>
          <p:nvSpPr>
            <p:cNvPr id="5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a:t>
              </a:r>
              <a:endParaRPr lang="en-US" sz="1600" b="1" dirty="0">
                <a:solidFill>
                  <a:srgbClr val="006600"/>
                </a:solidFill>
                <a:latin typeface="Courier New" pitchFamily="49" charset="0"/>
              </a:endParaRPr>
            </a:p>
          </p:txBody>
        </p:sp>
      </p:grpSp>
      <p:grpSp>
        <p:nvGrpSpPr>
          <p:cNvPr id="53" name="Group 52"/>
          <p:cNvGrpSpPr/>
          <p:nvPr/>
        </p:nvGrpSpPr>
        <p:grpSpPr>
          <a:xfrm>
            <a:off x="1600200" y="4648200"/>
            <a:ext cx="2286000" cy="457200"/>
            <a:chOff x="6390487" y="152400"/>
            <a:chExt cx="2286000" cy="457200"/>
          </a:xfrm>
        </p:grpSpPr>
        <p:sp>
          <p:nvSpPr>
            <p:cNvPr id="54"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5"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B</a:t>
              </a:r>
              <a:endParaRPr lang="en-US" sz="1600" b="1" dirty="0">
                <a:solidFill>
                  <a:srgbClr val="006600"/>
                </a:solidFill>
                <a:latin typeface="Courier New" pitchFamily="49" charset="0"/>
              </a:endParaRPr>
            </a:p>
          </p:txBody>
        </p:sp>
      </p:grpSp>
      <p:grpSp>
        <p:nvGrpSpPr>
          <p:cNvPr id="41" name="Group 40"/>
          <p:cNvGrpSpPr/>
          <p:nvPr/>
        </p:nvGrpSpPr>
        <p:grpSpPr>
          <a:xfrm>
            <a:off x="1600200" y="3124200"/>
            <a:ext cx="2286000" cy="457200"/>
            <a:chOff x="6390487" y="152400"/>
            <a:chExt cx="2286000" cy="457200"/>
          </a:xfrm>
        </p:grpSpPr>
        <p:sp>
          <p:nvSpPr>
            <p:cNvPr id="4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C</a:t>
              </a:r>
              <a:endParaRPr lang="en-US" sz="1600" b="1" dirty="0">
                <a:solidFill>
                  <a:srgbClr val="006600"/>
                </a:solidFill>
                <a:latin typeface="Courier New" pitchFamily="49" charset="0"/>
              </a:endParaRPr>
            </a:p>
          </p:txBody>
        </p:sp>
      </p:grpSp>
      <p:grpSp>
        <p:nvGrpSpPr>
          <p:cNvPr id="38" name="Group 37"/>
          <p:cNvGrpSpPr/>
          <p:nvPr/>
        </p:nvGrpSpPr>
        <p:grpSpPr>
          <a:xfrm>
            <a:off x="1600200" y="2286000"/>
            <a:ext cx="2286000" cy="457200"/>
            <a:chOff x="6390487" y="152400"/>
            <a:chExt cx="2286000" cy="457200"/>
          </a:xfrm>
        </p:grpSpPr>
        <p:sp>
          <p:nvSpPr>
            <p:cNvPr id="3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ClassD</a:t>
              </a:r>
              <a:endParaRPr lang="en-US" sz="1600" b="1" dirty="0">
                <a:solidFill>
                  <a:srgbClr val="006600"/>
                </a:solidFill>
                <a:latin typeface="Courier New" pitchFamily="49" charset="0"/>
              </a:endParaRPr>
            </a:p>
          </p:txBody>
        </p:sp>
      </p:grpSp>
      <p:sp>
        <p:nvSpPr>
          <p:cNvPr id="5" name="Text Box 4"/>
          <p:cNvSpPr txBox="1">
            <a:spLocks noChangeArrowheads="1"/>
          </p:cNvSpPr>
          <p:nvPr/>
        </p:nvSpPr>
        <p:spPr bwMode="auto">
          <a:xfrm>
            <a:off x="1371600" y="1752600"/>
            <a:ext cx="1039813"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a:latin typeface="Courier New" pitchFamily="49" charset="0"/>
              </a:rPr>
              <a:t>buyside</a:t>
            </a:r>
            <a:endParaRPr lang="en-US" sz="1600" b="1" dirty="0">
              <a:latin typeface="Courier New" pitchFamily="49" charset="0"/>
            </a:endParaRPr>
          </a:p>
        </p:txBody>
      </p:sp>
      <p:sp>
        <p:nvSpPr>
          <p:cNvPr id="21" name="Line 20"/>
          <p:cNvSpPr>
            <a:spLocks noChangeShapeType="1"/>
          </p:cNvSpPr>
          <p:nvPr/>
        </p:nvSpPr>
        <p:spPr bwMode="auto">
          <a:xfrm>
            <a:off x="27432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 name="Line 27"/>
          <p:cNvSpPr>
            <a:spLocks noChangeShapeType="1"/>
          </p:cNvSpPr>
          <p:nvPr/>
        </p:nvSpPr>
        <p:spPr bwMode="auto">
          <a:xfrm>
            <a:off x="27432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 name="Text Box 10"/>
          <p:cNvSpPr txBox="1">
            <a:spLocks noChangeArrowheads="1"/>
          </p:cNvSpPr>
          <p:nvPr/>
        </p:nvSpPr>
        <p:spPr bwMode="auto">
          <a:xfrm>
            <a:off x="1066800" y="1371600"/>
            <a:ext cx="730250" cy="366712"/>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a:latin typeface="Courier New" pitchFamily="49" charset="0"/>
              </a:rPr>
              <a:t>lib1</a:t>
            </a:r>
          </a:p>
        </p:txBody>
      </p:sp>
      <p:sp>
        <p:nvSpPr>
          <p:cNvPr id="25" name="Line 24"/>
          <p:cNvSpPr>
            <a:spLocks noChangeShapeType="1"/>
          </p:cNvSpPr>
          <p:nvPr/>
        </p:nvSpPr>
        <p:spPr bwMode="auto">
          <a:xfrm>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 name="Line 23"/>
          <p:cNvSpPr>
            <a:spLocks noChangeShapeType="1"/>
          </p:cNvSpPr>
          <p:nvPr/>
        </p:nvSpPr>
        <p:spPr bwMode="auto">
          <a:xfrm flipH="1">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7" name="Line 17"/>
          <p:cNvSpPr>
            <a:spLocks noChangeShapeType="1"/>
          </p:cNvSpPr>
          <p:nvPr/>
        </p:nvSpPr>
        <p:spPr bwMode="auto">
          <a:xfrm>
            <a:off x="2743200" y="2743201"/>
            <a:ext cx="0" cy="3809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 name="Line 26"/>
          <p:cNvSpPr>
            <a:spLocks noChangeShapeType="1"/>
          </p:cNvSpPr>
          <p:nvPr/>
        </p:nvSpPr>
        <p:spPr bwMode="auto">
          <a:xfrm>
            <a:off x="3886200" y="5105400"/>
            <a:ext cx="1371600" cy="6096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 name="Line 25"/>
          <p:cNvSpPr>
            <a:spLocks noChangeShapeType="1"/>
          </p:cNvSpPr>
          <p:nvPr/>
        </p:nvSpPr>
        <p:spPr bwMode="auto">
          <a:xfrm flipH="1">
            <a:off x="3886200" y="5105401"/>
            <a:ext cx="1371600" cy="6095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00" name="Line 17"/>
          <p:cNvSpPr>
            <a:spLocks noChangeShapeType="1"/>
          </p:cNvSpPr>
          <p:nvPr/>
        </p:nvSpPr>
        <p:spPr bwMode="auto">
          <a:xfrm>
            <a:off x="6400800" y="2743199"/>
            <a:ext cx="0" cy="3809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Tree>
    <p:extLst>
      <p:ext uri="{BB962C8B-B14F-4D97-AF65-F5344CB8AC3E}">
        <p14:creationId xmlns:p14="http://schemas.microsoft.com/office/powerpoint/2010/main" val="4228975020"/>
      </p:ext>
    </p:extLst>
  </p:cSld>
  <p:clrMapOvr>
    <a:masterClrMapping/>
  </p:clrMapOvr>
  <p:timing>
    <p:tnLst>
      <p:par>
        <p:cTn id="1" dur="indefinite" restart="never" nodeType="tmRoot"/>
      </p:par>
    </p:tn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6" name="Group 75"/>
          <p:cNvGrpSpPr/>
          <p:nvPr/>
        </p:nvGrpSpPr>
        <p:grpSpPr>
          <a:xfrm>
            <a:off x="4724400" y="1371600"/>
            <a:ext cx="3352800" cy="5257800"/>
            <a:chOff x="1066800" y="1371600"/>
            <a:chExt cx="3352800" cy="5257800"/>
          </a:xfrm>
        </p:grpSpPr>
        <p:sp>
          <p:nvSpPr>
            <p:cNvPr id="77" name="Rectangle 76"/>
            <p:cNvSpPr>
              <a:spLocks noChangeArrowheads="1"/>
            </p:cNvSpPr>
            <p:nvPr/>
          </p:nvSpPr>
          <p:spPr bwMode="auto">
            <a:xfrm>
              <a:off x="1066800" y="1371600"/>
              <a:ext cx="3352800" cy="5257800"/>
            </a:xfrm>
            <a:prstGeom prst="rect">
              <a:avLst/>
            </a:prstGeom>
            <a:solidFill>
              <a:srgbClr val="008000"/>
            </a:solidFill>
            <a:ln w="25400">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 name="Rectangle 77"/>
            <p:cNvSpPr>
              <a:spLocks noChangeArrowheads="1"/>
            </p:cNvSpPr>
            <p:nvPr/>
          </p:nvSpPr>
          <p:spPr bwMode="auto">
            <a:xfrm>
              <a:off x="1371600" y="1752600"/>
              <a:ext cx="2743200" cy="4572000"/>
            </a:xfrm>
            <a:prstGeom prst="rect">
              <a:avLst/>
            </a:prstGeom>
            <a:solidFill>
              <a:srgbClr val="3366FF"/>
            </a:solidFill>
            <a:ln w="25400">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79" name="Group 78"/>
            <p:cNvGrpSpPr/>
            <p:nvPr/>
          </p:nvGrpSpPr>
          <p:grpSpPr>
            <a:xfrm>
              <a:off x="1600200" y="5486400"/>
              <a:ext cx="2286000" cy="457200"/>
              <a:chOff x="6390487" y="457200"/>
              <a:chExt cx="2286000" cy="457200"/>
            </a:xfrm>
          </p:grpSpPr>
          <p:sp>
            <p:nvSpPr>
              <p:cNvPr id="93" name="Rectangle 13"/>
              <p:cNvSpPr>
                <a:spLocks noChangeArrowheads="1"/>
              </p:cNvSpPr>
              <p:nvPr/>
            </p:nvSpPr>
            <p:spPr bwMode="auto">
              <a:xfrm>
                <a:off x="6390487" y="4572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4" name="AutoShape 14"/>
              <p:cNvSpPr>
                <a:spLocks noChangeArrowheads="1"/>
              </p:cNvSpPr>
              <p:nvPr/>
            </p:nvSpPr>
            <p:spPr bwMode="auto">
              <a:xfrm>
                <a:off x="6504787" y="5466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a:t>
                </a:r>
                <a:endParaRPr lang="en-US" sz="1600" b="1" dirty="0">
                  <a:solidFill>
                    <a:srgbClr val="006600"/>
                  </a:solidFill>
                  <a:latin typeface="Courier New" pitchFamily="49" charset="0"/>
                </a:endParaRPr>
              </a:p>
            </p:txBody>
          </p:sp>
        </p:grpSp>
        <p:grpSp>
          <p:nvGrpSpPr>
            <p:cNvPr id="80" name="Group 79"/>
            <p:cNvGrpSpPr/>
            <p:nvPr/>
          </p:nvGrpSpPr>
          <p:grpSpPr>
            <a:xfrm>
              <a:off x="1600200" y="4648200"/>
              <a:ext cx="2286000" cy="457200"/>
              <a:chOff x="6390487" y="457200"/>
              <a:chExt cx="2286000" cy="457200"/>
            </a:xfrm>
          </p:grpSpPr>
          <p:sp>
            <p:nvSpPr>
              <p:cNvPr id="91" name="Rectangle 13"/>
              <p:cNvSpPr>
                <a:spLocks noChangeArrowheads="1"/>
              </p:cNvSpPr>
              <p:nvPr/>
            </p:nvSpPr>
            <p:spPr bwMode="auto">
              <a:xfrm>
                <a:off x="6390487" y="4572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2" name="AutoShape 14"/>
              <p:cNvSpPr>
                <a:spLocks noChangeArrowheads="1"/>
              </p:cNvSpPr>
              <p:nvPr/>
            </p:nvSpPr>
            <p:spPr bwMode="auto">
              <a:xfrm>
                <a:off x="6504787" y="5466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B</a:t>
                </a:r>
                <a:endParaRPr lang="en-US" sz="1600" b="1" dirty="0">
                  <a:solidFill>
                    <a:srgbClr val="006600"/>
                  </a:solidFill>
                  <a:latin typeface="Courier New" pitchFamily="49" charset="0"/>
                </a:endParaRPr>
              </a:p>
            </p:txBody>
          </p:sp>
        </p:grpSp>
        <p:grpSp>
          <p:nvGrpSpPr>
            <p:cNvPr id="81" name="Group 80"/>
            <p:cNvGrpSpPr/>
            <p:nvPr/>
          </p:nvGrpSpPr>
          <p:grpSpPr>
            <a:xfrm>
              <a:off x="1600200" y="3124200"/>
              <a:ext cx="2286000" cy="457200"/>
              <a:chOff x="6390487" y="152400"/>
              <a:chExt cx="2286000" cy="457200"/>
            </a:xfrm>
          </p:grpSpPr>
          <p:sp>
            <p:nvSpPr>
              <p:cNvPr id="8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C</a:t>
                </a:r>
                <a:endParaRPr lang="en-US" sz="1600" b="1" dirty="0">
                  <a:solidFill>
                    <a:srgbClr val="006600"/>
                  </a:solidFill>
                  <a:latin typeface="Courier New" pitchFamily="49" charset="0"/>
                </a:endParaRPr>
              </a:p>
            </p:txBody>
          </p:sp>
        </p:grpSp>
        <p:grpSp>
          <p:nvGrpSpPr>
            <p:cNvPr id="82" name="Group 81"/>
            <p:cNvGrpSpPr/>
            <p:nvPr/>
          </p:nvGrpSpPr>
          <p:grpSpPr>
            <a:xfrm>
              <a:off x="1600200" y="2286000"/>
              <a:ext cx="2286000" cy="457200"/>
              <a:chOff x="6390487" y="152400"/>
              <a:chExt cx="2286000" cy="457200"/>
            </a:xfrm>
          </p:grpSpPr>
          <p:sp>
            <p:nvSpPr>
              <p:cNvPr id="8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8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ClassD</a:t>
                </a:r>
                <a:endParaRPr lang="en-US" sz="1600" b="1" dirty="0">
                  <a:solidFill>
                    <a:srgbClr val="006600"/>
                  </a:solidFill>
                  <a:latin typeface="Courier New" pitchFamily="49" charset="0"/>
                </a:endParaRPr>
              </a:p>
            </p:txBody>
          </p:sp>
        </p:grpSp>
        <p:sp>
          <p:nvSpPr>
            <p:cNvPr id="83" name="Text Box 4"/>
            <p:cNvSpPr txBox="1">
              <a:spLocks noChangeArrowheads="1"/>
            </p:cNvSpPr>
            <p:nvPr/>
          </p:nvSpPr>
          <p:spPr bwMode="auto">
            <a:xfrm>
              <a:off x="1371600" y="1752600"/>
              <a:ext cx="1172116"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smtClean="0">
                  <a:latin typeface="Courier New" pitchFamily="49" charset="0"/>
                </a:rPr>
                <a:t>sellside</a:t>
              </a:r>
              <a:endParaRPr lang="en-US" sz="1600" b="1" dirty="0">
                <a:latin typeface="Courier New" pitchFamily="49" charset="0"/>
              </a:endParaRPr>
            </a:p>
          </p:txBody>
        </p:sp>
        <p:sp>
          <p:nvSpPr>
            <p:cNvPr id="84" name="Line 20"/>
            <p:cNvSpPr>
              <a:spLocks noChangeShapeType="1"/>
            </p:cNvSpPr>
            <p:nvPr/>
          </p:nvSpPr>
          <p:spPr bwMode="auto">
            <a:xfrm>
              <a:off x="27432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85" name="Line 27"/>
            <p:cNvSpPr>
              <a:spLocks noChangeShapeType="1"/>
            </p:cNvSpPr>
            <p:nvPr/>
          </p:nvSpPr>
          <p:spPr bwMode="auto">
            <a:xfrm>
              <a:off x="27432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86" name="Text Box 10"/>
            <p:cNvSpPr txBox="1">
              <a:spLocks noChangeArrowheads="1"/>
            </p:cNvSpPr>
            <p:nvPr/>
          </p:nvSpPr>
          <p:spPr bwMode="auto">
            <a:xfrm>
              <a:off x="1066800" y="1371600"/>
              <a:ext cx="736099" cy="369332"/>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smtClean="0">
                  <a:latin typeface="Courier New" pitchFamily="49" charset="0"/>
                </a:rPr>
                <a:t>lib2</a:t>
              </a:r>
              <a:endParaRPr lang="en-US" b="1" dirty="0">
                <a:latin typeface="Courier New" pitchFamily="49" charset="0"/>
              </a:endParaRPr>
            </a:p>
          </p:txBody>
        </p:sp>
      </p:grpSp>
      <p:sp>
        <p:nvSpPr>
          <p:cNvPr id="21505" name="Title 1"/>
          <p:cNvSpPr>
            <a:spLocks noGrp="1"/>
          </p:cNvSpPr>
          <p:nvPr>
            <p:ph type="title"/>
          </p:nvPr>
        </p:nvSpPr>
        <p:spPr>
          <a:xfrm>
            <a:off x="457200" y="274638"/>
            <a:ext cx="8229600" cy="1143000"/>
          </a:xfrm>
          <a:ln w="57150"/>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Coherence</a:t>
            </a:r>
            <a:endParaRPr lang="en-US" sz="4000" dirty="0" smtClean="0"/>
          </a:p>
        </p:txBody>
      </p:sp>
      <p:sp>
        <p:nvSpPr>
          <p:cNvPr id="20" name="Line 19"/>
          <p:cNvSpPr>
            <a:spLocks noChangeShapeType="1"/>
          </p:cNvSpPr>
          <p:nvPr/>
        </p:nvSpPr>
        <p:spPr bwMode="auto">
          <a:xfrm>
            <a:off x="2743200" y="27432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06" name="Slide Number Placeholder 21505"/>
          <p:cNvSpPr>
            <a:spLocks noGrp="1"/>
          </p:cNvSpPr>
          <p:nvPr>
            <p:ph type="sldNum" sz="quarter" idx="12"/>
          </p:nvPr>
        </p:nvSpPr>
        <p:spPr/>
        <p:txBody>
          <a:bodyPr/>
          <a:lstStyle/>
          <a:p>
            <a:pPr>
              <a:defRPr/>
            </a:pPr>
            <a:fld id="{361924D0-832B-4678-AB47-405888889344}" type="slidenum">
              <a:rPr lang="en-US" smtClean="0"/>
              <a:pPr>
                <a:defRPr/>
              </a:pPr>
              <a:t>228</a:t>
            </a:fld>
            <a:endParaRPr lang="en-US"/>
          </a:p>
        </p:txBody>
      </p:sp>
      <p:sp>
        <p:nvSpPr>
          <p:cNvPr id="4" name="Rectangle 3"/>
          <p:cNvSpPr>
            <a:spLocks noChangeArrowheads="1"/>
          </p:cNvSpPr>
          <p:nvPr/>
        </p:nvSpPr>
        <p:spPr bwMode="auto">
          <a:xfrm>
            <a:off x="1066800" y="1371600"/>
            <a:ext cx="3352800" cy="5257800"/>
          </a:xfrm>
          <a:prstGeom prst="rect">
            <a:avLst/>
          </a:prstGeom>
          <a:solidFill>
            <a:srgbClr val="008000"/>
          </a:solidFill>
          <a:ln w="25400">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 name="Rectangle 5"/>
          <p:cNvSpPr>
            <a:spLocks noChangeArrowheads="1"/>
          </p:cNvSpPr>
          <p:nvPr/>
        </p:nvSpPr>
        <p:spPr bwMode="auto">
          <a:xfrm>
            <a:off x="1371600" y="1752600"/>
            <a:ext cx="2743200" cy="4572000"/>
          </a:xfrm>
          <a:prstGeom prst="rect">
            <a:avLst/>
          </a:prstGeom>
          <a:solidFill>
            <a:srgbClr val="3366FF"/>
          </a:solidFill>
          <a:ln w="25400">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56" name="Group 55"/>
          <p:cNvGrpSpPr/>
          <p:nvPr/>
        </p:nvGrpSpPr>
        <p:grpSpPr>
          <a:xfrm>
            <a:off x="1600200" y="5486400"/>
            <a:ext cx="2286000" cy="457200"/>
            <a:chOff x="6390487" y="152400"/>
            <a:chExt cx="2286000" cy="457200"/>
          </a:xfrm>
        </p:grpSpPr>
        <p:sp>
          <p:nvSpPr>
            <p:cNvPr id="5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a:t>
              </a:r>
              <a:endParaRPr lang="en-US" sz="1600" b="1" dirty="0">
                <a:solidFill>
                  <a:srgbClr val="006600"/>
                </a:solidFill>
                <a:latin typeface="Courier New" pitchFamily="49" charset="0"/>
              </a:endParaRPr>
            </a:p>
          </p:txBody>
        </p:sp>
      </p:grpSp>
      <p:grpSp>
        <p:nvGrpSpPr>
          <p:cNvPr id="53" name="Group 52"/>
          <p:cNvGrpSpPr/>
          <p:nvPr/>
        </p:nvGrpSpPr>
        <p:grpSpPr>
          <a:xfrm>
            <a:off x="1600200" y="4648200"/>
            <a:ext cx="2286000" cy="457200"/>
            <a:chOff x="6390487" y="152400"/>
            <a:chExt cx="2286000" cy="457200"/>
          </a:xfrm>
        </p:grpSpPr>
        <p:sp>
          <p:nvSpPr>
            <p:cNvPr id="54"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5"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B</a:t>
              </a:r>
              <a:endParaRPr lang="en-US" sz="1600" b="1" dirty="0">
                <a:solidFill>
                  <a:srgbClr val="006600"/>
                </a:solidFill>
                <a:latin typeface="Courier New" pitchFamily="49" charset="0"/>
              </a:endParaRPr>
            </a:p>
          </p:txBody>
        </p:sp>
      </p:grpSp>
      <p:grpSp>
        <p:nvGrpSpPr>
          <p:cNvPr id="41" name="Group 40"/>
          <p:cNvGrpSpPr/>
          <p:nvPr/>
        </p:nvGrpSpPr>
        <p:grpSpPr>
          <a:xfrm>
            <a:off x="1600200" y="3124200"/>
            <a:ext cx="2286000" cy="457200"/>
            <a:chOff x="6390487" y="152400"/>
            <a:chExt cx="2286000" cy="457200"/>
          </a:xfrm>
        </p:grpSpPr>
        <p:sp>
          <p:nvSpPr>
            <p:cNvPr id="4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C</a:t>
              </a:r>
              <a:endParaRPr lang="en-US" sz="1600" b="1" dirty="0">
                <a:solidFill>
                  <a:srgbClr val="006600"/>
                </a:solidFill>
                <a:latin typeface="Courier New" pitchFamily="49" charset="0"/>
              </a:endParaRPr>
            </a:p>
          </p:txBody>
        </p:sp>
      </p:grpSp>
      <p:sp>
        <p:nvSpPr>
          <p:cNvPr id="5" name="Text Box 4"/>
          <p:cNvSpPr txBox="1">
            <a:spLocks noChangeArrowheads="1"/>
          </p:cNvSpPr>
          <p:nvPr/>
        </p:nvSpPr>
        <p:spPr bwMode="auto">
          <a:xfrm>
            <a:off x="1371600" y="1752600"/>
            <a:ext cx="1039813"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a:latin typeface="Courier New" pitchFamily="49" charset="0"/>
              </a:rPr>
              <a:t>buyside</a:t>
            </a:r>
            <a:endParaRPr lang="en-US" sz="1600" b="1" dirty="0">
              <a:latin typeface="Courier New" pitchFamily="49" charset="0"/>
            </a:endParaRPr>
          </a:p>
        </p:txBody>
      </p:sp>
      <p:sp>
        <p:nvSpPr>
          <p:cNvPr id="21" name="Line 20"/>
          <p:cNvSpPr>
            <a:spLocks noChangeShapeType="1"/>
          </p:cNvSpPr>
          <p:nvPr/>
        </p:nvSpPr>
        <p:spPr bwMode="auto">
          <a:xfrm>
            <a:off x="27432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 name="Line 27"/>
          <p:cNvSpPr>
            <a:spLocks noChangeShapeType="1"/>
          </p:cNvSpPr>
          <p:nvPr/>
        </p:nvSpPr>
        <p:spPr bwMode="auto">
          <a:xfrm>
            <a:off x="27432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 name="Text Box 10"/>
          <p:cNvSpPr txBox="1">
            <a:spLocks noChangeArrowheads="1"/>
          </p:cNvSpPr>
          <p:nvPr/>
        </p:nvSpPr>
        <p:spPr bwMode="auto">
          <a:xfrm>
            <a:off x="1066800" y="1371600"/>
            <a:ext cx="730250" cy="366712"/>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a:latin typeface="Courier New" pitchFamily="49" charset="0"/>
              </a:rPr>
              <a:t>lib1</a:t>
            </a:r>
          </a:p>
        </p:txBody>
      </p:sp>
      <p:sp>
        <p:nvSpPr>
          <p:cNvPr id="25" name="Line 24"/>
          <p:cNvSpPr>
            <a:spLocks noChangeShapeType="1"/>
          </p:cNvSpPr>
          <p:nvPr/>
        </p:nvSpPr>
        <p:spPr bwMode="auto">
          <a:xfrm>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 name="Line 23"/>
          <p:cNvSpPr>
            <a:spLocks noChangeShapeType="1"/>
          </p:cNvSpPr>
          <p:nvPr/>
        </p:nvSpPr>
        <p:spPr bwMode="auto">
          <a:xfrm flipH="1">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7" name="Line 17"/>
          <p:cNvSpPr>
            <a:spLocks noChangeShapeType="1"/>
          </p:cNvSpPr>
          <p:nvPr/>
        </p:nvSpPr>
        <p:spPr bwMode="auto">
          <a:xfrm>
            <a:off x="2743200" y="2743201"/>
            <a:ext cx="0" cy="3809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 name="Line 26"/>
          <p:cNvSpPr>
            <a:spLocks noChangeShapeType="1"/>
          </p:cNvSpPr>
          <p:nvPr/>
        </p:nvSpPr>
        <p:spPr bwMode="auto">
          <a:xfrm>
            <a:off x="3886200" y="5105400"/>
            <a:ext cx="1371600" cy="6096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 name="Line 25"/>
          <p:cNvSpPr>
            <a:spLocks noChangeShapeType="1"/>
          </p:cNvSpPr>
          <p:nvPr/>
        </p:nvSpPr>
        <p:spPr bwMode="auto">
          <a:xfrm flipH="1">
            <a:off x="3886200" y="5105401"/>
            <a:ext cx="1371600" cy="6095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00" name="Line 17"/>
          <p:cNvSpPr>
            <a:spLocks noChangeShapeType="1"/>
          </p:cNvSpPr>
          <p:nvPr/>
        </p:nvSpPr>
        <p:spPr bwMode="auto">
          <a:xfrm>
            <a:off x="6400800" y="2743199"/>
            <a:ext cx="0" cy="3809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01" name="Freeform 100"/>
          <p:cNvSpPr/>
          <p:nvPr/>
        </p:nvSpPr>
        <p:spPr>
          <a:xfrm>
            <a:off x="3886200" y="2514601"/>
            <a:ext cx="2514600" cy="3095624"/>
          </a:xfrm>
          <a:custGeom>
            <a:avLst/>
            <a:gdLst>
              <a:gd name="connsiteX0" fmla="*/ 0 w 2514600"/>
              <a:gd name="connsiteY0" fmla="*/ 0 h 2867025"/>
              <a:gd name="connsiteX1" fmla="*/ 2514600 w 2514600"/>
              <a:gd name="connsiteY1" fmla="*/ 1343025 h 2867025"/>
              <a:gd name="connsiteX2" fmla="*/ 9525 w 2514600"/>
              <a:gd name="connsiteY2" fmla="*/ 2867025 h 2867025"/>
            </a:gdLst>
            <a:ahLst/>
            <a:cxnLst>
              <a:cxn ang="0">
                <a:pos x="connsiteX0" y="connsiteY0"/>
              </a:cxn>
              <a:cxn ang="0">
                <a:pos x="connsiteX1" y="connsiteY1"/>
              </a:cxn>
              <a:cxn ang="0">
                <a:pos x="connsiteX2" y="connsiteY2"/>
              </a:cxn>
            </a:cxnLst>
            <a:rect l="l" t="t" r="r" b="b"/>
            <a:pathLst>
              <a:path w="2514600" h="2867025">
                <a:moveTo>
                  <a:pt x="0" y="0"/>
                </a:moveTo>
                <a:cubicBezTo>
                  <a:pt x="1256506" y="432594"/>
                  <a:pt x="2513013" y="865188"/>
                  <a:pt x="2514600" y="1343025"/>
                </a:cubicBezTo>
                <a:cubicBezTo>
                  <a:pt x="2516188" y="1820863"/>
                  <a:pt x="417512" y="2613025"/>
                  <a:pt x="9525" y="2867025"/>
                </a:cubicBezTo>
              </a:path>
            </a:pathLst>
          </a:custGeom>
          <a:noFill/>
          <a:ln w="76200">
            <a:solidFill>
              <a:srgbClr val="FF0000"/>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8" name="Group 37"/>
          <p:cNvGrpSpPr/>
          <p:nvPr/>
        </p:nvGrpSpPr>
        <p:grpSpPr>
          <a:xfrm>
            <a:off x="1600200" y="2286000"/>
            <a:ext cx="2286000" cy="457200"/>
            <a:chOff x="6390487" y="152400"/>
            <a:chExt cx="2286000" cy="457200"/>
          </a:xfrm>
        </p:grpSpPr>
        <p:sp>
          <p:nvSpPr>
            <p:cNvPr id="3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ClassD</a:t>
              </a:r>
              <a:endParaRPr lang="en-US" sz="1600" b="1" dirty="0">
                <a:solidFill>
                  <a:srgbClr val="006600"/>
                </a:solidFill>
                <a:latin typeface="Courier New" pitchFamily="49" charset="0"/>
              </a:endParaRPr>
            </a:p>
          </p:txBody>
        </p:sp>
      </p:grpSp>
    </p:spTree>
    <p:extLst>
      <p:ext uri="{BB962C8B-B14F-4D97-AF65-F5344CB8AC3E}">
        <p14:creationId xmlns:p14="http://schemas.microsoft.com/office/powerpoint/2010/main" val="1426779713"/>
      </p:ext>
    </p:extLst>
  </p:cSld>
  <p:clrMapOvr>
    <a:masterClrMapping/>
  </p:clrMapOvr>
  <p:timing>
    <p:tnLst>
      <p:par>
        <p:cTn id="1" dur="indefinite" restart="never" nodeType="tmRoot"/>
      </p:par>
    </p:tn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6" name="Group 75"/>
          <p:cNvGrpSpPr/>
          <p:nvPr/>
        </p:nvGrpSpPr>
        <p:grpSpPr>
          <a:xfrm>
            <a:off x="4724400" y="1371600"/>
            <a:ext cx="3352800" cy="5257800"/>
            <a:chOff x="1066800" y="1371600"/>
            <a:chExt cx="3352800" cy="5257800"/>
          </a:xfrm>
        </p:grpSpPr>
        <p:sp>
          <p:nvSpPr>
            <p:cNvPr id="77" name="Rectangle 76"/>
            <p:cNvSpPr>
              <a:spLocks noChangeArrowheads="1"/>
            </p:cNvSpPr>
            <p:nvPr/>
          </p:nvSpPr>
          <p:spPr bwMode="auto">
            <a:xfrm>
              <a:off x="1066800" y="1371600"/>
              <a:ext cx="3352800" cy="5257800"/>
            </a:xfrm>
            <a:prstGeom prst="rect">
              <a:avLst/>
            </a:prstGeom>
            <a:solidFill>
              <a:srgbClr val="008000"/>
            </a:solidFill>
            <a:ln w="25400">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 name="Rectangle 77"/>
            <p:cNvSpPr>
              <a:spLocks noChangeArrowheads="1"/>
            </p:cNvSpPr>
            <p:nvPr/>
          </p:nvSpPr>
          <p:spPr bwMode="auto">
            <a:xfrm>
              <a:off x="1371600" y="1752600"/>
              <a:ext cx="2743200" cy="4572000"/>
            </a:xfrm>
            <a:prstGeom prst="rect">
              <a:avLst/>
            </a:prstGeom>
            <a:solidFill>
              <a:srgbClr val="3366FF"/>
            </a:solidFill>
            <a:ln w="25400">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79" name="Group 78"/>
            <p:cNvGrpSpPr/>
            <p:nvPr/>
          </p:nvGrpSpPr>
          <p:grpSpPr>
            <a:xfrm>
              <a:off x="1600200" y="5486400"/>
              <a:ext cx="2286000" cy="457200"/>
              <a:chOff x="6390487" y="457200"/>
              <a:chExt cx="2286000" cy="457200"/>
            </a:xfrm>
          </p:grpSpPr>
          <p:sp>
            <p:nvSpPr>
              <p:cNvPr id="93" name="Rectangle 13"/>
              <p:cNvSpPr>
                <a:spLocks noChangeArrowheads="1"/>
              </p:cNvSpPr>
              <p:nvPr/>
            </p:nvSpPr>
            <p:spPr bwMode="auto">
              <a:xfrm>
                <a:off x="6390487" y="4572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4" name="AutoShape 14"/>
              <p:cNvSpPr>
                <a:spLocks noChangeArrowheads="1"/>
              </p:cNvSpPr>
              <p:nvPr/>
            </p:nvSpPr>
            <p:spPr bwMode="auto">
              <a:xfrm>
                <a:off x="6504787" y="5466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a:t>
                </a:r>
                <a:endParaRPr lang="en-US" sz="1600" b="1" dirty="0">
                  <a:solidFill>
                    <a:srgbClr val="006600"/>
                  </a:solidFill>
                  <a:latin typeface="Courier New" pitchFamily="49" charset="0"/>
                </a:endParaRPr>
              </a:p>
            </p:txBody>
          </p:sp>
        </p:grpSp>
        <p:grpSp>
          <p:nvGrpSpPr>
            <p:cNvPr id="80" name="Group 79"/>
            <p:cNvGrpSpPr/>
            <p:nvPr/>
          </p:nvGrpSpPr>
          <p:grpSpPr>
            <a:xfrm>
              <a:off x="1600200" y="4648200"/>
              <a:ext cx="2286000" cy="457200"/>
              <a:chOff x="6390487" y="457200"/>
              <a:chExt cx="2286000" cy="457200"/>
            </a:xfrm>
          </p:grpSpPr>
          <p:sp>
            <p:nvSpPr>
              <p:cNvPr id="91" name="Rectangle 13"/>
              <p:cNvSpPr>
                <a:spLocks noChangeArrowheads="1"/>
              </p:cNvSpPr>
              <p:nvPr/>
            </p:nvSpPr>
            <p:spPr bwMode="auto">
              <a:xfrm>
                <a:off x="6390487" y="4572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2" name="AutoShape 14"/>
              <p:cNvSpPr>
                <a:spLocks noChangeArrowheads="1"/>
              </p:cNvSpPr>
              <p:nvPr/>
            </p:nvSpPr>
            <p:spPr bwMode="auto">
              <a:xfrm>
                <a:off x="6504787" y="5466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B</a:t>
                </a:r>
                <a:endParaRPr lang="en-US" sz="1600" b="1" dirty="0">
                  <a:solidFill>
                    <a:srgbClr val="006600"/>
                  </a:solidFill>
                  <a:latin typeface="Courier New" pitchFamily="49" charset="0"/>
                </a:endParaRPr>
              </a:p>
            </p:txBody>
          </p:sp>
        </p:grpSp>
        <p:grpSp>
          <p:nvGrpSpPr>
            <p:cNvPr id="81" name="Group 80"/>
            <p:cNvGrpSpPr/>
            <p:nvPr/>
          </p:nvGrpSpPr>
          <p:grpSpPr>
            <a:xfrm>
              <a:off x="1600200" y="3124200"/>
              <a:ext cx="2286000" cy="457200"/>
              <a:chOff x="6390487" y="152400"/>
              <a:chExt cx="2286000" cy="457200"/>
            </a:xfrm>
          </p:grpSpPr>
          <p:sp>
            <p:nvSpPr>
              <p:cNvPr id="8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C</a:t>
                </a:r>
                <a:endParaRPr lang="en-US" sz="1600" b="1" dirty="0">
                  <a:solidFill>
                    <a:srgbClr val="006600"/>
                  </a:solidFill>
                  <a:latin typeface="Courier New" pitchFamily="49" charset="0"/>
                </a:endParaRPr>
              </a:p>
            </p:txBody>
          </p:sp>
        </p:grpSp>
        <p:grpSp>
          <p:nvGrpSpPr>
            <p:cNvPr id="82" name="Group 81"/>
            <p:cNvGrpSpPr/>
            <p:nvPr/>
          </p:nvGrpSpPr>
          <p:grpSpPr>
            <a:xfrm>
              <a:off x="1600200" y="2286000"/>
              <a:ext cx="2286000" cy="457200"/>
              <a:chOff x="6390487" y="152400"/>
              <a:chExt cx="2286000" cy="457200"/>
            </a:xfrm>
          </p:grpSpPr>
          <p:sp>
            <p:nvSpPr>
              <p:cNvPr id="8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8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ClassD</a:t>
                </a:r>
                <a:endParaRPr lang="en-US" sz="1600" b="1" dirty="0">
                  <a:solidFill>
                    <a:srgbClr val="006600"/>
                  </a:solidFill>
                  <a:latin typeface="Courier New" pitchFamily="49" charset="0"/>
                </a:endParaRPr>
              </a:p>
            </p:txBody>
          </p:sp>
        </p:grpSp>
        <p:sp>
          <p:nvSpPr>
            <p:cNvPr id="83" name="Text Box 4"/>
            <p:cNvSpPr txBox="1">
              <a:spLocks noChangeArrowheads="1"/>
            </p:cNvSpPr>
            <p:nvPr/>
          </p:nvSpPr>
          <p:spPr bwMode="auto">
            <a:xfrm>
              <a:off x="1371600" y="1752600"/>
              <a:ext cx="1172116"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smtClean="0">
                  <a:latin typeface="Courier New" pitchFamily="49" charset="0"/>
                </a:rPr>
                <a:t>sellside</a:t>
              </a:r>
              <a:endParaRPr lang="en-US" sz="1600" b="1" dirty="0">
                <a:latin typeface="Courier New" pitchFamily="49" charset="0"/>
              </a:endParaRPr>
            </a:p>
          </p:txBody>
        </p:sp>
        <p:sp>
          <p:nvSpPr>
            <p:cNvPr id="84" name="Line 20"/>
            <p:cNvSpPr>
              <a:spLocks noChangeShapeType="1"/>
            </p:cNvSpPr>
            <p:nvPr/>
          </p:nvSpPr>
          <p:spPr bwMode="auto">
            <a:xfrm>
              <a:off x="27432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85" name="Line 27"/>
            <p:cNvSpPr>
              <a:spLocks noChangeShapeType="1"/>
            </p:cNvSpPr>
            <p:nvPr/>
          </p:nvSpPr>
          <p:spPr bwMode="auto">
            <a:xfrm>
              <a:off x="27432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86" name="Text Box 10"/>
            <p:cNvSpPr txBox="1">
              <a:spLocks noChangeArrowheads="1"/>
            </p:cNvSpPr>
            <p:nvPr/>
          </p:nvSpPr>
          <p:spPr bwMode="auto">
            <a:xfrm>
              <a:off x="1066800" y="1371600"/>
              <a:ext cx="736099" cy="369332"/>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smtClean="0">
                  <a:latin typeface="Courier New" pitchFamily="49" charset="0"/>
                </a:rPr>
                <a:t>lib2</a:t>
              </a:r>
              <a:endParaRPr lang="en-US" b="1" dirty="0">
                <a:latin typeface="Courier New" pitchFamily="49" charset="0"/>
              </a:endParaRPr>
            </a:p>
          </p:txBody>
        </p:sp>
      </p:grpSp>
      <p:sp>
        <p:nvSpPr>
          <p:cNvPr id="21505" name="Title 1"/>
          <p:cNvSpPr>
            <a:spLocks noGrp="1"/>
          </p:cNvSpPr>
          <p:nvPr>
            <p:ph type="title"/>
          </p:nvPr>
        </p:nvSpPr>
        <p:spPr>
          <a:xfrm>
            <a:off x="457200" y="274638"/>
            <a:ext cx="8229600" cy="1143000"/>
          </a:xfrm>
          <a:ln w="57150"/>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Coherence</a:t>
            </a:r>
            <a:endParaRPr lang="en-US" sz="4000" dirty="0" smtClean="0"/>
          </a:p>
        </p:txBody>
      </p:sp>
      <p:sp>
        <p:nvSpPr>
          <p:cNvPr id="20" name="Line 19"/>
          <p:cNvSpPr>
            <a:spLocks noChangeShapeType="1"/>
          </p:cNvSpPr>
          <p:nvPr/>
        </p:nvSpPr>
        <p:spPr bwMode="auto">
          <a:xfrm>
            <a:off x="2743200" y="27432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06" name="Slide Number Placeholder 21505"/>
          <p:cNvSpPr>
            <a:spLocks noGrp="1"/>
          </p:cNvSpPr>
          <p:nvPr>
            <p:ph type="sldNum" sz="quarter" idx="12"/>
          </p:nvPr>
        </p:nvSpPr>
        <p:spPr/>
        <p:txBody>
          <a:bodyPr/>
          <a:lstStyle/>
          <a:p>
            <a:pPr>
              <a:defRPr/>
            </a:pPr>
            <a:fld id="{361924D0-832B-4678-AB47-405888889344}" type="slidenum">
              <a:rPr lang="en-US" smtClean="0"/>
              <a:pPr>
                <a:defRPr/>
              </a:pPr>
              <a:t>229</a:t>
            </a:fld>
            <a:endParaRPr lang="en-US"/>
          </a:p>
        </p:txBody>
      </p:sp>
      <p:sp>
        <p:nvSpPr>
          <p:cNvPr id="4" name="Rectangle 3"/>
          <p:cNvSpPr>
            <a:spLocks noChangeArrowheads="1"/>
          </p:cNvSpPr>
          <p:nvPr/>
        </p:nvSpPr>
        <p:spPr bwMode="auto">
          <a:xfrm>
            <a:off x="1066800" y="1371600"/>
            <a:ext cx="3352800" cy="5257800"/>
          </a:xfrm>
          <a:prstGeom prst="rect">
            <a:avLst/>
          </a:prstGeom>
          <a:solidFill>
            <a:srgbClr val="008000"/>
          </a:solidFill>
          <a:ln w="25400">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 name="Rectangle 5"/>
          <p:cNvSpPr>
            <a:spLocks noChangeArrowheads="1"/>
          </p:cNvSpPr>
          <p:nvPr/>
        </p:nvSpPr>
        <p:spPr bwMode="auto">
          <a:xfrm>
            <a:off x="1371600" y="1752600"/>
            <a:ext cx="2743200" cy="4572000"/>
          </a:xfrm>
          <a:prstGeom prst="rect">
            <a:avLst/>
          </a:prstGeom>
          <a:solidFill>
            <a:srgbClr val="3366FF"/>
          </a:solidFill>
          <a:ln w="25400">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56" name="Group 55"/>
          <p:cNvGrpSpPr/>
          <p:nvPr/>
        </p:nvGrpSpPr>
        <p:grpSpPr>
          <a:xfrm>
            <a:off x="1600200" y="5486400"/>
            <a:ext cx="2286000" cy="457200"/>
            <a:chOff x="6390487" y="152400"/>
            <a:chExt cx="2286000" cy="457200"/>
          </a:xfrm>
        </p:grpSpPr>
        <p:sp>
          <p:nvSpPr>
            <p:cNvPr id="5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a:t>
              </a:r>
              <a:endParaRPr lang="en-US" sz="1600" b="1" dirty="0">
                <a:solidFill>
                  <a:srgbClr val="006600"/>
                </a:solidFill>
                <a:latin typeface="Courier New" pitchFamily="49" charset="0"/>
              </a:endParaRPr>
            </a:p>
          </p:txBody>
        </p:sp>
      </p:grpSp>
      <p:grpSp>
        <p:nvGrpSpPr>
          <p:cNvPr id="53" name="Group 52"/>
          <p:cNvGrpSpPr/>
          <p:nvPr/>
        </p:nvGrpSpPr>
        <p:grpSpPr>
          <a:xfrm>
            <a:off x="1600200" y="4648200"/>
            <a:ext cx="2286000" cy="457200"/>
            <a:chOff x="6390487" y="152400"/>
            <a:chExt cx="2286000" cy="457200"/>
          </a:xfrm>
        </p:grpSpPr>
        <p:sp>
          <p:nvSpPr>
            <p:cNvPr id="54"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5"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B</a:t>
              </a:r>
              <a:endParaRPr lang="en-US" sz="1600" b="1" dirty="0">
                <a:solidFill>
                  <a:srgbClr val="006600"/>
                </a:solidFill>
                <a:latin typeface="Courier New" pitchFamily="49" charset="0"/>
              </a:endParaRPr>
            </a:p>
          </p:txBody>
        </p:sp>
      </p:grpSp>
      <p:grpSp>
        <p:nvGrpSpPr>
          <p:cNvPr id="41" name="Group 40"/>
          <p:cNvGrpSpPr/>
          <p:nvPr/>
        </p:nvGrpSpPr>
        <p:grpSpPr>
          <a:xfrm>
            <a:off x="1600200" y="3124200"/>
            <a:ext cx="2286000" cy="457200"/>
            <a:chOff x="6390487" y="152400"/>
            <a:chExt cx="2286000" cy="457200"/>
          </a:xfrm>
        </p:grpSpPr>
        <p:sp>
          <p:nvSpPr>
            <p:cNvPr id="4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C</a:t>
              </a:r>
              <a:endParaRPr lang="en-US" sz="1600" b="1" dirty="0">
                <a:solidFill>
                  <a:srgbClr val="006600"/>
                </a:solidFill>
                <a:latin typeface="Courier New" pitchFamily="49" charset="0"/>
              </a:endParaRPr>
            </a:p>
          </p:txBody>
        </p:sp>
      </p:grpSp>
      <p:sp>
        <p:nvSpPr>
          <p:cNvPr id="5" name="Text Box 4"/>
          <p:cNvSpPr txBox="1">
            <a:spLocks noChangeArrowheads="1"/>
          </p:cNvSpPr>
          <p:nvPr/>
        </p:nvSpPr>
        <p:spPr bwMode="auto">
          <a:xfrm>
            <a:off x="1371600" y="1752600"/>
            <a:ext cx="1039813"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a:latin typeface="Courier New" pitchFamily="49" charset="0"/>
              </a:rPr>
              <a:t>buyside</a:t>
            </a:r>
            <a:endParaRPr lang="en-US" sz="1600" b="1" dirty="0">
              <a:latin typeface="Courier New" pitchFamily="49" charset="0"/>
            </a:endParaRPr>
          </a:p>
        </p:txBody>
      </p:sp>
      <p:sp>
        <p:nvSpPr>
          <p:cNvPr id="21" name="Line 20"/>
          <p:cNvSpPr>
            <a:spLocks noChangeShapeType="1"/>
          </p:cNvSpPr>
          <p:nvPr/>
        </p:nvSpPr>
        <p:spPr bwMode="auto">
          <a:xfrm>
            <a:off x="27432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 name="Line 27"/>
          <p:cNvSpPr>
            <a:spLocks noChangeShapeType="1"/>
          </p:cNvSpPr>
          <p:nvPr/>
        </p:nvSpPr>
        <p:spPr bwMode="auto">
          <a:xfrm>
            <a:off x="27432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 name="Text Box 10"/>
          <p:cNvSpPr txBox="1">
            <a:spLocks noChangeArrowheads="1"/>
          </p:cNvSpPr>
          <p:nvPr/>
        </p:nvSpPr>
        <p:spPr bwMode="auto">
          <a:xfrm>
            <a:off x="1066800" y="1371600"/>
            <a:ext cx="730250" cy="366712"/>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a:latin typeface="Courier New" pitchFamily="49" charset="0"/>
              </a:rPr>
              <a:t>lib1</a:t>
            </a:r>
          </a:p>
        </p:txBody>
      </p:sp>
      <p:sp>
        <p:nvSpPr>
          <p:cNvPr id="25" name="Line 24"/>
          <p:cNvSpPr>
            <a:spLocks noChangeShapeType="1"/>
          </p:cNvSpPr>
          <p:nvPr/>
        </p:nvSpPr>
        <p:spPr bwMode="auto">
          <a:xfrm>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 name="Line 23"/>
          <p:cNvSpPr>
            <a:spLocks noChangeShapeType="1"/>
          </p:cNvSpPr>
          <p:nvPr/>
        </p:nvSpPr>
        <p:spPr bwMode="auto">
          <a:xfrm flipH="1">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7" name="Line 17"/>
          <p:cNvSpPr>
            <a:spLocks noChangeShapeType="1"/>
          </p:cNvSpPr>
          <p:nvPr/>
        </p:nvSpPr>
        <p:spPr bwMode="auto">
          <a:xfrm>
            <a:off x="2743200" y="2743201"/>
            <a:ext cx="0" cy="3809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 name="Line 26"/>
          <p:cNvSpPr>
            <a:spLocks noChangeShapeType="1"/>
          </p:cNvSpPr>
          <p:nvPr/>
        </p:nvSpPr>
        <p:spPr bwMode="auto">
          <a:xfrm>
            <a:off x="3886200" y="5105400"/>
            <a:ext cx="1371600" cy="6096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 name="Line 25"/>
          <p:cNvSpPr>
            <a:spLocks noChangeShapeType="1"/>
          </p:cNvSpPr>
          <p:nvPr/>
        </p:nvSpPr>
        <p:spPr bwMode="auto">
          <a:xfrm flipH="1">
            <a:off x="3886200" y="5105401"/>
            <a:ext cx="1371600" cy="6095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00" name="Line 17"/>
          <p:cNvSpPr>
            <a:spLocks noChangeShapeType="1"/>
          </p:cNvSpPr>
          <p:nvPr/>
        </p:nvSpPr>
        <p:spPr bwMode="auto">
          <a:xfrm>
            <a:off x="6400800" y="2743199"/>
            <a:ext cx="0" cy="3809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01" name="Freeform 100"/>
          <p:cNvSpPr/>
          <p:nvPr/>
        </p:nvSpPr>
        <p:spPr>
          <a:xfrm>
            <a:off x="3886200" y="2514601"/>
            <a:ext cx="2514600" cy="3095624"/>
          </a:xfrm>
          <a:custGeom>
            <a:avLst/>
            <a:gdLst>
              <a:gd name="connsiteX0" fmla="*/ 0 w 2514600"/>
              <a:gd name="connsiteY0" fmla="*/ 0 h 2867025"/>
              <a:gd name="connsiteX1" fmla="*/ 2514600 w 2514600"/>
              <a:gd name="connsiteY1" fmla="*/ 1343025 h 2867025"/>
              <a:gd name="connsiteX2" fmla="*/ 9525 w 2514600"/>
              <a:gd name="connsiteY2" fmla="*/ 2867025 h 2867025"/>
            </a:gdLst>
            <a:ahLst/>
            <a:cxnLst>
              <a:cxn ang="0">
                <a:pos x="connsiteX0" y="connsiteY0"/>
              </a:cxn>
              <a:cxn ang="0">
                <a:pos x="connsiteX1" y="connsiteY1"/>
              </a:cxn>
              <a:cxn ang="0">
                <a:pos x="connsiteX2" y="connsiteY2"/>
              </a:cxn>
            </a:cxnLst>
            <a:rect l="l" t="t" r="r" b="b"/>
            <a:pathLst>
              <a:path w="2514600" h="2867025">
                <a:moveTo>
                  <a:pt x="0" y="0"/>
                </a:moveTo>
                <a:cubicBezTo>
                  <a:pt x="1256506" y="432594"/>
                  <a:pt x="2513013" y="865188"/>
                  <a:pt x="2514600" y="1343025"/>
                </a:cubicBezTo>
                <a:cubicBezTo>
                  <a:pt x="2516188" y="1820863"/>
                  <a:pt x="417512" y="2613025"/>
                  <a:pt x="9525" y="2867025"/>
                </a:cubicBezTo>
              </a:path>
            </a:pathLst>
          </a:custGeom>
          <a:noFill/>
          <a:ln w="76200">
            <a:solidFill>
              <a:srgbClr val="FF0000"/>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8" name="Group 37"/>
          <p:cNvGrpSpPr/>
          <p:nvPr/>
        </p:nvGrpSpPr>
        <p:grpSpPr>
          <a:xfrm>
            <a:off x="1600200" y="2286000"/>
            <a:ext cx="2286000" cy="457200"/>
            <a:chOff x="6390487" y="152400"/>
            <a:chExt cx="2286000" cy="457200"/>
          </a:xfrm>
        </p:grpSpPr>
        <p:sp>
          <p:nvSpPr>
            <p:cNvPr id="3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ClassD</a:t>
              </a:r>
              <a:endParaRPr lang="en-US" sz="1600" b="1" dirty="0">
                <a:solidFill>
                  <a:srgbClr val="006600"/>
                </a:solidFill>
                <a:latin typeface="Courier New" pitchFamily="49" charset="0"/>
              </a:endParaRPr>
            </a:p>
          </p:txBody>
        </p:sp>
      </p:grpSp>
      <p:sp>
        <p:nvSpPr>
          <p:cNvPr id="49" name="Right Arrow 48"/>
          <p:cNvSpPr/>
          <p:nvPr/>
        </p:nvSpPr>
        <p:spPr>
          <a:xfrm>
            <a:off x="4419600" y="2209800"/>
            <a:ext cx="304800" cy="228600"/>
          </a:xfrm>
          <a:prstGeom prst="rightArrow">
            <a:avLst/>
          </a:prstGeom>
          <a:solidFill>
            <a:srgbClr val="FF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0" name="Right Arrow 49"/>
          <p:cNvSpPr/>
          <p:nvPr/>
        </p:nvSpPr>
        <p:spPr>
          <a:xfrm flipH="1">
            <a:off x="4419600" y="5867400"/>
            <a:ext cx="304800" cy="228600"/>
          </a:xfrm>
          <a:prstGeom prst="rightArrow">
            <a:avLst/>
          </a:prstGeom>
          <a:solidFill>
            <a:srgbClr val="FF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Tree>
    <p:extLst>
      <p:ext uri="{BB962C8B-B14F-4D97-AF65-F5344CB8AC3E}">
        <p14:creationId xmlns:p14="http://schemas.microsoft.com/office/powerpoint/2010/main" val="3758368854"/>
      </p:ext>
    </p:extLst>
  </p:cSld>
  <p:clrMapOvr>
    <a:masterClrMapping/>
  </p:clrMapOvr>
  <p:timing>
    <p:tnLst>
      <p:par>
        <p:cTn id="1" dur="indefinite" restart="never" nodeType="tmRoot"/>
      </p:par>
    </p:tn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6" name="Group 75"/>
          <p:cNvGrpSpPr/>
          <p:nvPr/>
        </p:nvGrpSpPr>
        <p:grpSpPr>
          <a:xfrm>
            <a:off x="4724400" y="1371600"/>
            <a:ext cx="3352800" cy="5257800"/>
            <a:chOff x="1066800" y="1371600"/>
            <a:chExt cx="3352800" cy="5257800"/>
          </a:xfrm>
        </p:grpSpPr>
        <p:sp>
          <p:nvSpPr>
            <p:cNvPr id="77" name="Rectangle 76"/>
            <p:cNvSpPr>
              <a:spLocks noChangeArrowheads="1"/>
            </p:cNvSpPr>
            <p:nvPr/>
          </p:nvSpPr>
          <p:spPr bwMode="auto">
            <a:xfrm>
              <a:off x="1066800" y="1371600"/>
              <a:ext cx="3352800" cy="5257800"/>
            </a:xfrm>
            <a:prstGeom prst="rect">
              <a:avLst/>
            </a:prstGeom>
            <a:solidFill>
              <a:srgbClr val="008000"/>
            </a:solidFill>
            <a:ln w="25400">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 name="Rectangle 77"/>
            <p:cNvSpPr>
              <a:spLocks noChangeArrowheads="1"/>
            </p:cNvSpPr>
            <p:nvPr/>
          </p:nvSpPr>
          <p:spPr bwMode="auto">
            <a:xfrm>
              <a:off x="1371600" y="1752600"/>
              <a:ext cx="2743200" cy="4572000"/>
            </a:xfrm>
            <a:prstGeom prst="rect">
              <a:avLst/>
            </a:prstGeom>
            <a:solidFill>
              <a:srgbClr val="3366FF"/>
            </a:solidFill>
            <a:ln w="25400">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79" name="Group 78"/>
            <p:cNvGrpSpPr/>
            <p:nvPr/>
          </p:nvGrpSpPr>
          <p:grpSpPr>
            <a:xfrm>
              <a:off x="1600200" y="5486400"/>
              <a:ext cx="2286000" cy="457200"/>
              <a:chOff x="6390487" y="457200"/>
              <a:chExt cx="2286000" cy="457200"/>
            </a:xfrm>
          </p:grpSpPr>
          <p:sp>
            <p:nvSpPr>
              <p:cNvPr id="93" name="Rectangle 13"/>
              <p:cNvSpPr>
                <a:spLocks noChangeArrowheads="1"/>
              </p:cNvSpPr>
              <p:nvPr/>
            </p:nvSpPr>
            <p:spPr bwMode="auto">
              <a:xfrm>
                <a:off x="6390487" y="4572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4" name="AutoShape 14"/>
              <p:cNvSpPr>
                <a:spLocks noChangeArrowheads="1"/>
              </p:cNvSpPr>
              <p:nvPr/>
            </p:nvSpPr>
            <p:spPr bwMode="auto">
              <a:xfrm>
                <a:off x="6504787" y="5466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a:t>
                </a:r>
                <a:endParaRPr lang="en-US" sz="1600" b="1" dirty="0">
                  <a:solidFill>
                    <a:srgbClr val="006600"/>
                  </a:solidFill>
                  <a:latin typeface="Courier New" pitchFamily="49" charset="0"/>
                </a:endParaRPr>
              </a:p>
            </p:txBody>
          </p:sp>
        </p:grpSp>
        <p:grpSp>
          <p:nvGrpSpPr>
            <p:cNvPr id="80" name="Group 79"/>
            <p:cNvGrpSpPr/>
            <p:nvPr/>
          </p:nvGrpSpPr>
          <p:grpSpPr>
            <a:xfrm>
              <a:off x="1600200" y="4648200"/>
              <a:ext cx="2286000" cy="457200"/>
              <a:chOff x="6390487" y="457200"/>
              <a:chExt cx="2286000" cy="457200"/>
            </a:xfrm>
          </p:grpSpPr>
          <p:sp>
            <p:nvSpPr>
              <p:cNvPr id="91" name="Rectangle 13"/>
              <p:cNvSpPr>
                <a:spLocks noChangeArrowheads="1"/>
              </p:cNvSpPr>
              <p:nvPr/>
            </p:nvSpPr>
            <p:spPr bwMode="auto">
              <a:xfrm>
                <a:off x="6390487" y="4572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2" name="AutoShape 14"/>
              <p:cNvSpPr>
                <a:spLocks noChangeArrowheads="1"/>
              </p:cNvSpPr>
              <p:nvPr/>
            </p:nvSpPr>
            <p:spPr bwMode="auto">
              <a:xfrm>
                <a:off x="6504787" y="5466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B</a:t>
                </a:r>
                <a:endParaRPr lang="en-US" sz="1600" b="1" dirty="0">
                  <a:solidFill>
                    <a:srgbClr val="006600"/>
                  </a:solidFill>
                  <a:latin typeface="Courier New" pitchFamily="49" charset="0"/>
                </a:endParaRPr>
              </a:p>
            </p:txBody>
          </p:sp>
        </p:grpSp>
        <p:grpSp>
          <p:nvGrpSpPr>
            <p:cNvPr id="81" name="Group 80"/>
            <p:cNvGrpSpPr/>
            <p:nvPr/>
          </p:nvGrpSpPr>
          <p:grpSpPr>
            <a:xfrm>
              <a:off x="1600200" y="3124200"/>
              <a:ext cx="2286000" cy="457200"/>
              <a:chOff x="6390487" y="152400"/>
              <a:chExt cx="2286000" cy="457200"/>
            </a:xfrm>
          </p:grpSpPr>
          <p:sp>
            <p:nvSpPr>
              <p:cNvPr id="8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C</a:t>
                </a:r>
                <a:endParaRPr lang="en-US" sz="1600" b="1" dirty="0">
                  <a:solidFill>
                    <a:srgbClr val="006600"/>
                  </a:solidFill>
                  <a:latin typeface="Courier New" pitchFamily="49" charset="0"/>
                </a:endParaRPr>
              </a:p>
            </p:txBody>
          </p:sp>
        </p:grpSp>
        <p:grpSp>
          <p:nvGrpSpPr>
            <p:cNvPr id="82" name="Group 81"/>
            <p:cNvGrpSpPr/>
            <p:nvPr/>
          </p:nvGrpSpPr>
          <p:grpSpPr>
            <a:xfrm>
              <a:off x="1600200" y="2286000"/>
              <a:ext cx="2286000" cy="457200"/>
              <a:chOff x="6390487" y="152400"/>
              <a:chExt cx="2286000" cy="457200"/>
            </a:xfrm>
          </p:grpSpPr>
          <p:sp>
            <p:nvSpPr>
              <p:cNvPr id="8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8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ClassD</a:t>
                </a:r>
                <a:endParaRPr lang="en-US" sz="1600" b="1" dirty="0">
                  <a:solidFill>
                    <a:srgbClr val="006600"/>
                  </a:solidFill>
                  <a:latin typeface="Courier New" pitchFamily="49" charset="0"/>
                </a:endParaRPr>
              </a:p>
            </p:txBody>
          </p:sp>
        </p:grpSp>
        <p:sp>
          <p:nvSpPr>
            <p:cNvPr id="83" name="Text Box 4"/>
            <p:cNvSpPr txBox="1">
              <a:spLocks noChangeArrowheads="1"/>
            </p:cNvSpPr>
            <p:nvPr/>
          </p:nvSpPr>
          <p:spPr bwMode="auto">
            <a:xfrm>
              <a:off x="1371600" y="1752600"/>
              <a:ext cx="1172116"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smtClean="0">
                  <a:latin typeface="Courier New" pitchFamily="49" charset="0"/>
                </a:rPr>
                <a:t>sellside</a:t>
              </a:r>
              <a:endParaRPr lang="en-US" sz="1600" b="1" dirty="0">
                <a:latin typeface="Courier New" pitchFamily="49" charset="0"/>
              </a:endParaRPr>
            </a:p>
          </p:txBody>
        </p:sp>
        <p:sp>
          <p:nvSpPr>
            <p:cNvPr id="84" name="Line 20"/>
            <p:cNvSpPr>
              <a:spLocks noChangeShapeType="1"/>
            </p:cNvSpPr>
            <p:nvPr/>
          </p:nvSpPr>
          <p:spPr bwMode="auto">
            <a:xfrm>
              <a:off x="27432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85" name="Line 27"/>
            <p:cNvSpPr>
              <a:spLocks noChangeShapeType="1"/>
            </p:cNvSpPr>
            <p:nvPr/>
          </p:nvSpPr>
          <p:spPr bwMode="auto">
            <a:xfrm>
              <a:off x="27432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86" name="Text Box 10"/>
            <p:cNvSpPr txBox="1">
              <a:spLocks noChangeArrowheads="1"/>
            </p:cNvSpPr>
            <p:nvPr/>
          </p:nvSpPr>
          <p:spPr bwMode="auto">
            <a:xfrm>
              <a:off x="1066800" y="1371600"/>
              <a:ext cx="736099" cy="369332"/>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smtClean="0">
                  <a:latin typeface="Courier New" pitchFamily="49" charset="0"/>
                </a:rPr>
                <a:t>lib2</a:t>
              </a:r>
              <a:endParaRPr lang="en-US" b="1" dirty="0">
                <a:latin typeface="Courier New" pitchFamily="49" charset="0"/>
              </a:endParaRPr>
            </a:p>
          </p:txBody>
        </p:sp>
      </p:grpSp>
      <p:sp>
        <p:nvSpPr>
          <p:cNvPr id="21505" name="Title 1"/>
          <p:cNvSpPr>
            <a:spLocks noGrp="1"/>
          </p:cNvSpPr>
          <p:nvPr>
            <p:ph type="title"/>
          </p:nvPr>
        </p:nvSpPr>
        <p:spPr>
          <a:xfrm>
            <a:off x="457200" y="274638"/>
            <a:ext cx="8229600" cy="1143000"/>
          </a:xfrm>
          <a:ln w="57150"/>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Coherence</a:t>
            </a:r>
            <a:endParaRPr lang="en-US" sz="4000" dirty="0" smtClean="0"/>
          </a:p>
        </p:txBody>
      </p:sp>
      <p:sp>
        <p:nvSpPr>
          <p:cNvPr id="20" name="Line 19"/>
          <p:cNvSpPr>
            <a:spLocks noChangeShapeType="1"/>
          </p:cNvSpPr>
          <p:nvPr/>
        </p:nvSpPr>
        <p:spPr bwMode="auto">
          <a:xfrm>
            <a:off x="2743200" y="27432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06" name="Slide Number Placeholder 21505"/>
          <p:cNvSpPr>
            <a:spLocks noGrp="1"/>
          </p:cNvSpPr>
          <p:nvPr>
            <p:ph type="sldNum" sz="quarter" idx="12"/>
          </p:nvPr>
        </p:nvSpPr>
        <p:spPr/>
        <p:txBody>
          <a:bodyPr/>
          <a:lstStyle/>
          <a:p>
            <a:pPr>
              <a:defRPr/>
            </a:pPr>
            <a:fld id="{361924D0-832B-4678-AB47-405888889344}" type="slidenum">
              <a:rPr lang="en-US" smtClean="0"/>
              <a:pPr>
                <a:defRPr/>
              </a:pPr>
              <a:t>230</a:t>
            </a:fld>
            <a:endParaRPr lang="en-US"/>
          </a:p>
        </p:txBody>
      </p:sp>
      <p:sp>
        <p:nvSpPr>
          <p:cNvPr id="4" name="Rectangle 3"/>
          <p:cNvSpPr>
            <a:spLocks noChangeArrowheads="1"/>
          </p:cNvSpPr>
          <p:nvPr/>
        </p:nvSpPr>
        <p:spPr bwMode="auto">
          <a:xfrm>
            <a:off x="1066800" y="1371600"/>
            <a:ext cx="3352800" cy="5257800"/>
          </a:xfrm>
          <a:prstGeom prst="rect">
            <a:avLst/>
          </a:prstGeom>
          <a:solidFill>
            <a:srgbClr val="008000"/>
          </a:solidFill>
          <a:ln w="25400">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 name="Rectangle 5"/>
          <p:cNvSpPr>
            <a:spLocks noChangeArrowheads="1"/>
          </p:cNvSpPr>
          <p:nvPr/>
        </p:nvSpPr>
        <p:spPr bwMode="auto">
          <a:xfrm>
            <a:off x="1371600" y="1752600"/>
            <a:ext cx="2743200" cy="4572000"/>
          </a:xfrm>
          <a:prstGeom prst="rect">
            <a:avLst/>
          </a:prstGeom>
          <a:solidFill>
            <a:srgbClr val="3366FF"/>
          </a:solidFill>
          <a:ln w="25400">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56" name="Group 55"/>
          <p:cNvGrpSpPr/>
          <p:nvPr/>
        </p:nvGrpSpPr>
        <p:grpSpPr>
          <a:xfrm>
            <a:off x="1600200" y="5486400"/>
            <a:ext cx="2286000" cy="457200"/>
            <a:chOff x="6390487" y="152400"/>
            <a:chExt cx="2286000" cy="457200"/>
          </a:xfrm>
        </p:grpSpPr>
        <p:sp>
          <p:nvSpPr>
            <p:cNvPr id="5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a:t>
              </a:r>
              <a:endParaRPr lang="en-US" sz="1600" b="1" dirty="0">
                <a:solidFill>
                  <a:srgbClr val="006600"/>
                </a:solidFill>
                <a:latin typeface="Courier New" pitchFamily="49" charset="0"/>
              </a:endParaRPr>
            </a:p>
          </p:txBody>
        </p:sp>
      </p:grpSp>
      <p:grpSp>
        <p:nvGrpSpPr>
          <p:cNvPr id="53" name="Group 52"/>
          <p:cNvGrpSpPr/>
          <p:nvPr/>
        </p:nvGrpSpPr>
        <p:grpSpPr>
          <a:xfrm>
            <a:off x="1600200" y="4648200"/>
            <a:ext cx="2286000" cy="457200"/>
            <a:chOff x="6390487" y="152400"/>
            <a:chExt cx="2286000" cy="457200"/>
          </a:xfrm>
        </p:grpSpPr>
        <p:sp>
          <p:nvSpPr>
            <p:cNvPr id="54"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5"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B</a:t>
              </a:r>
              <a:endParaRPr lang="en-US" sz="1600" b="1" dirty="0">
                <a:solidFill>
                  <a:srgbClr val="006600"/>
                </a:solidFill>
                <a:latin typeface="Courier New" pitchFamily="49" charset="0"/>
              </a:endParaRPr>
            </a:p>
          </p:txBody>
        </p:sp>
      </p:grpSp>
      <p:grpSp>
        <p:nvGrpSpPr>
          <p:cNvPr id="41" name="Group 40"/>
          <p:cNvGrpSpPr/>
          <p:nvPr/>
        </p:nvGrpSpPr>
        <p:grpSpPr>
          <a:xfrm>
            <a:off x="1600200" y="3124200"/>
            <a:ext cx="2286000" cy="457200"/>
            <a:chOff x="6390487" y="152400"/>
            <a:chExt cx="2286000" cy="457200"/>
          </a:xfrm>
        </p:grpSpPr>
        <p:sp>
          <p:nvSpPr>
            <p:cNvPr id="4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C</a:t>
              </a:r>
              <a:endParaRPr lang="en-US" sz="1600" b="1" dirty="0">
                <a:solidFill>
                  <a:srgbClr val="006600"/>
                </a:solidFill>
                <a:latin typeface="Courier New" pitchFamily="49" charset="0"/>
              </a:endParaRPr>
            </a:p>
          </p:txBody>
        </p:sp>
      </p:grpSp>
      <p:sp>
        <p:nvSpPr>
          <p:cNvPr id="5" name="Text Box 4"/>
          <p:cNvSpPr txBox="1">
            <a:spLocks noChangeArrowheads="1"/>
          </p:cNvSpPr>
          <p:nvPr/>
        </p:nvSpPr>
        <p:spPr bwMode="auto">
          <a:xfrm>
            <a:off x="1371600" y="1752600"/>
            <a:ext cx="1039813"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a:latin typeface="Courier New" pitchFamily="49" charset="0"/>
              </a:rPr>
              <a:t>buyside</a:t>
            </a:r>
            <a:endParaRPr lang="en-US" sz="1600" b="1" dirty="0">
              <a:latin typeface="Courier New" pitchFamily="49" charset="0"/>
            </a:endParaRPr>
          </a:p>
        </p:txBody>
      </p:sp>
      <p:sp>
        <p:nvSpPr>
          <p:cNvPr id="21" name="Line 20"/>
          <p:cNvSpPr>
            <a:spLocks noChangeShapeType="1"/>
          </p:cNvSpPr>
          <p:nvPr/>
        </p:nvSpPr>
        <p:spPr bwMode="auto">
          <a:xfrm>
            <a:off x="27432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 name="Line 27"/>
          <p:cNvSpPr>
            <a:spLocks noChangeShapeType="1"/>
          </p:cNvSpPr>
          <p:nvPr/>
        </p:nvSpPr>
        <p:spPr bwMode="auto">
          <a:xfrm>
            <a:off x="27432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 name="Text Box 10"/>
          <p:cNvSpPr txBox="1">
            <a:spLocks noChangeArrowheads="1"/>
          </p:cNvSpPr>
          <p:nvPr/>
        </p:nvSpPr>
        <p:spPr bwMode="auto">
          <a:xfrm>
            <a:off x="1066800" y="1371600"/>
            <a:ext cx="730250" cy="366712"/>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a:latin typeface="Courier New" pitchFamily="49" charset="0"/>
              </a:rPr>
              <a:t>lib1</a:t>
            </a:r>
          </a:p>
        </p:txBody>
      </p:sp>
      <p:sp>
        <p:nvSpPr>
          <p:cNvPr id="25" name="Line 24"/>
          <p:cNvSpPr>
            <a:spLocks noChangeShapeType="1"/>
          </p:cNvSpPr>
          <p:nvPr/>
        </p:nvSpPr>
        <p:spPr bwMode="auto">
          <a:xfrm>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 name="Line 23"/>
          <p:cNvSpPr>
            <a:spLocks noChangeShapeType="1"/>
          </p:cNvSpPr>
          <p:nvPr/>
        </p:nvSpPr>
        <p:spPr bwMode="auto">
          <a:xfrm flipH="1">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7" name="Line 17"/>
          <p:cNvSpPr>
            <a:spLocks noChangeShapeType="1"/>
          </p:cNvSpPr>
          <p:nvPr/>
        </p:nvSpPr>
        <p:spPr bwMode="auto">
          <a:xfrm>
            <a:off x="2743200" y="2743201"/>
            <a:ext cx="0" cy="3809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 name="Line 26"/>
          <p:cNvSpPr>
            <a:spLocks noChangeShapeType="1"/>
          </p:cNvSpPr>
          <p:nvPr/>
        </p:nvSpPr>
        <p:spPr bwMode="auto">
          <a:xfrm>
            <a:off x="3886200" y="5105400"/>
            <a:ext cx="1371600" cy="6096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 name="Line 25"/>
          <p:cNvSpPr>
            <a:spLocks noChangeShapeType="1"/>
          </p:cNvSpPr>
          <p:nvPr/>
        </p:nvSpPr>
        <p:spPr bwMode="auto">
          <a:xfrm flipH="1">
            <a:off x="3886200" y="5105401"/>
            <a:ext cx="1371600" cy="6095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00" name="Line 17"/>
          <p:cNvSpPr>
            <a:spLocks noChangeShapeType="1"/>
          </p:cNvSpPr>
          <p:nvPr/>
        </p:nvSpPr>
        <p:spPr bwMode="auto">
          <a:xfrm>
            <a:off x="6400800" y="2743199"/>
            <a:ext cx="0" cy="3809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01" name="Freeform 100"/>
          <p:cNvSpPr/>
          <p:nvPr/>
        </p:nvSpPr>
        <p:spPr>
          <a:xfrm>
            <a:off x="3886200" y="2514601"/>
            <a:ext cx="2514600" cy="3095624"/>
          </a:xfrm>
          <a:custGeom>
            <a:avLst/>
            <a:gdLst>
              <a:gd name="connsiteX0" fmla="*/ 0 w 2514600"/>
              <a:gd name="connsiteY0" fmla="*/ 0 h 2867025"/>
              <a:gd name="connsiteX1" fmla="*/ 2514600 w 2514600"/>
              <a:gd name="connsiteY1" fmla="*/ 1343025 h 2867025"/>
              <a:gd name="connsiteX2" fmla="*/ 9525 w 2514600"/>
              <a:gd name="connsiteY2" fmla="*/ 2867025 h 2867025"/>
            </a:gdLst>
            <a:ahLst/>
            <a:cxnLst>
              <a:cxn ang="0">
                <a:pos x="connsiteX0" y="connsiteY0"/>
              </a:cxn>
              <a:cxn ang="0">
                <a:pos x="connsiteX1" y="connsiteY1"/>
              </a:cxn>
              <a:cxn ang="0">
                <a:pos x="connsiteX2" y="connsiteY2"/>
              </a:cxn>
            </a:cxnLst>
            <a:rect l="l" t="t" r="r" b="b"/>
            <a:pathLst>
              <a:path w="2514600" h="2867025">
                <a:moveTo>
                  <a:pt x="0" y="0"/>
                </a:moveTo>
                <a:cubicBezTo>
                  <a:pt x="1256506" y="432594"/>
                  <a:pt x="2513013" y="865188"/>
                  <a:pt x="2514600" y="1343025"/>
                </a:cubicBezTo>
                <a:cubicBezTo>
                  <a:pt x="2516188" y="1820863"/>
                  <a:pt x="417512" y="2613025"/>
                  <a:pt x="9525" y="2867025"/>
                </a:cubicBezTo>
              </a:path>
            </a:pathLst>
          </a:custGeom>
          <a:noFill/>
          <a:ln w="76200">
            <a:solidFill>
              <a:srgbClr val="FF0000"/>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8" name="Group 37"/>
          <p:cNvGrpSpPr/>
          <p:nvPr/>
        </p:nvGrpSpPr>
        <p:grpSpPr>
          <a:xfrm>
            <a:off x="1600200" y="2286000"/>
            <a:ext cx="2286000" cy="457200"/>
            <a:chOff x="6390487" y="152400"/>
            <a:chExt cx="2286000" cy="457200"/>
          </a:xfrm>
        </p:grpSpPr>
        <p:sp>
          <p:nvSpPr>
            <p:cNvPr id="3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ClassD</a:t>
              </a:r>
              <a:endParaRPr lang="en-US" sz="1600" b="1" dirty="0">
                <a:solidFill>
                  <a:srgbClr val="006600"/>
                </a:solidFill>
                <a:latin typeface="Courier New" pitchFamily="49" charset="0"/>
              </a:endParaRPr>
            </a:p>
          </p:txBody>
        </p:sp>
      </p:grpSp>
      <p:sp>
        <p:nvSpPr>
          <p:cNvPr id="49" name="Right Arrow 48"/>
          <p:cNvSpPr/>
          <p:nvPr/>
        </p:nvSpPr>
        <p:spPr>
          <a:xfrm>
            <a:off x="4419600" y="2209800"/>
            <a:ext cx="304800" cy="228600"/>
          </a:xfrm>
          <a:prstGeom prst="rightArrow">
            <a:avLst/>
          </a:prstGeom>
          <a:solidFill>
            <a:srgbClr val="FF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0" name="Right Arrow 49"/>
          <p:cNvSpPr/>
          <p:nvPr/>
        </p:nvSpPr>
        <p:spPr>
          <a:xfrm flipH="1">
            <a:off x="4419600" y="5867400"/>
            <a:ext cx="304800" cy="228600"/>
          </a:xfrm>
          <a:prstGeom prst="rightArrow">
            <a:avLst/>
          </a:prstGeom>
          <a:solidFill>
            <a:srgbClr val="FF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1" name="Rectangle 50"/>
          <p:cNvSpPr/>
          <p:nvPr/>
        </p:nvSpPr>
        <p:spPr>
          <a:xfrm rot="20676247">
            <a:off x="931425" y="3596089"/>
            <a:ext cx="7281160" cy="707886"/>
          </a:xfrm>
          <a:prstGeom prst="rect">
            <a:avLst/>
          </a:prstGeom>
          <a:solidFill>
            <a:srgbClr val="FAFFB4"/>
          </a:solidFill>
          <a:ln w="38100">
            <a:solidFill>
              <a:srgbClr val="FFC000"/>
            </a:solidFill>
          </a:ln>
        </p:spPr>
        <p:txBody>
          <a:bodyPr wrap="none" lIns="91440" tIns="45720" rIns="91440" bIns="45720">
            <a:spAutoFit/>
          </a:bodyPr>
          <a:lstStyle/>
          <a:p>
            <a:pPr algn="ctr"/>
            <a:r>
              <a:rPr lang="en-US" sz="4000" b="1" cap="none" spc="0" dirty="0" smtClean="0">
                <a:ln w="31550" cmpd="sng">
                  <a:gradFill>
                    <a:gsLst>
                      <a:gs pos="70000">
                        <a:schemeClr val="accent6">
                          <a:shade val="50000"/>
                          <a:satMod val="190000"/>
                        </a:schemeClr>
                      </a:gs>
                      <a:gs pos="0">
                        <a:schemeClr val="accent6">
                          <a:tint val="77000"/>
                          <a:satMod val="180000"/>
                        </a:schemeClr>
                      </a:gs>
                    </a:gsLst>
                    <a:lin ang="5400000"/>
                  </a:gradFill>
                  <a:prstDash val="solid"/>
                </a:ln>
                <a:solidFill>
                  <a:schemeClr val="accent6">
                    <a:tint val="15000"/>
                    <a:satMod val="200000"/>
                  </a:schemeClr>
                </a:solidFill>
                <a:effectLst>
                  <a:outerShdw blurRad="50800" dist="40000" dir="5400000" algn="tl" rotWithShape="0">
                    <a:srgbClr val="000000">
                      <a:shade val="5000"/>
                      <a:satMod val="120000"/>
                      <a:alpha val="33000"/>
                    </a:srgbClr>
                  </a:outerShdw>
                </a:effectLst>
              </a:rPr>
              <a:t>Cyclic </a:t>
            </a:r>
            <a:r>
              <a:rPr lang="en-US" sz="4000" b="1" cap="none" spc="0" dirty="0" smtClean="0">
                <a:ln w="31550" cmpd="sng">
                  <a:gradFill>
                    <a:gsLst>
                      <a:gs pos="70000">
                        <a:schemeClr val="accent6">
                          <a:shade val="50000"/>
                          <a:satMod val="190000"/>
                        </a:schemeClr>
                      </a:gs>
                      <a:gs pos="0">
                        <a:schemeClr val="accent6">
                          <a:tint val="77000"/>
                          <a:satMod val="180000"/>
                        </a:schemeClr>
                      </a:gs>
                    </a:gsLst>
                    <a:lin ang="5400000"/>
                  </a:gradFill>
                  <a:prstDash val="solid"/>
                </a:ln>
                <a:solidFill>
                  <a:schemeClr val="bg1"/>
                </a:solidFill>
                <a:effectLst>
                  <a:outerShdw blurRad="50800" dist="40000" dir="5400000" algn="tl" rotWithShape="0">
                    <a:srgbClr val="000000">
                      <a:shade val="5000"/>
                      <a:satMod val="120000"/>
                      <a:alpha val="33000"/>
                    </a:srgbClr>
                  </a:outerShdw>
                </a:effectLst>
              </a:rPr>
              <a:t>Package</a:t>
            </a:r>
            <a:r>
              <a:rPr lang="en-US" sz="4000" b="1" cap="none" spc="0" dirty="0" smtClean="0">
                <a:ln w="31550" cmpd="sng">
                  <a:gradFill>
                    <a:gsLst>
                      <a:gs pos="70000">
                        <a:schemeClr val="accent6">
                          <a:shade val="50000"/>
                          <a:satMod val="190000"/>
                        </a:schemeClr>
                      </a:gs>
                      <a:gs pos="0">
                        <a:schemeClr val="accent6">
                          <a:tint val="77000"/>
                          <a:satMod val="180000"/>
                        </a:schemeClr>
                      </a:gs>
                    </a:gsLst>
                    <a:lin ang="5400000"/>
                  </a:gradFill>
                  <a:prstDash val="solid"/>
                </a:ln>
                <a:solidFill>
                  <a:schemeClr val="accent6">
                    <a:tint val="15000"/>
                    <a:satMod val="200000"/>
                  </a:schemeClr>
                </a:solidFill>
                <a:effectLst>
                  <a:outerShdw blurRad="50800" dist="40000" dir="5400000" algn="tl" rotWithShape="0">
                    <a:srgbClr val="000000">
                      <a:shade val="5000"/>
                      <a:satMod val="120000"/>
                      <a:alpha val="33000"/>
                    </a:srgbClr>
                  </a:outerShdw>
                </a:effectLst>
              </a:rPr>
              <a:t> Dependency!</a:t>
            </a:r>
            <a:endParaRPr lang="en-US" sz="4000" b="1" cap="none" spc="0" dirty="0">
              <a:ln w="31550" cmpd="sng">
                <a:gradFill>
                  <a:gsLst>
                    <a:gs pos="70000">
                      <a:schemeClr val="accent6">
                        <a:shade val="50000"/>
                        <a:satMod val="190000"/>
                      </a:schemeClr>
                    </a:gs>
                    <a:gs pos="0">
                      <a:schemeClr val="accent6">
                        <a:tint val="77000"/>
                        <a:satMod val="180000"/>
                      </a:schemeClr>
                    </a:gs>
                  </a:gsLst>
                  <a:lin ang="5400000"/>
                </a:gradFill>
                <a:prstDash val="solid"/>
              </a:ln>
              <a:solidFill>
                <a:schemeClr val="accent6">
                  <a:tint val="15000"/>
                  <a:satMod val="200000"/>
                </a:schemeClr>
              </a:solidFill>
              <a:effectLst>
                <a:outerShdw blurRad="50800" dist="40000" dir="5400000" algn="tl" rotWithShape="0">
                  <a:srgbClr val="000000">
                    <a:shade val="5000"/>
                    <a:satMod val="120000"/>
                    <a:alpha val="33000"/>
                  </a:srgbClr>
                </a:outerShdw>
              </a:effectLst>
            </a:endParaRPr>
          </a:p>
        </p:txBody>
      </p:sp>
    </p:spTree>
    <p:extLst>
      <p:ext uri="{BB962C8B-B14F-4D97-AF65-F5344CB8AC3E}">
        <p14:creationId xmlns:p14="http://schemas.microsoft.com/office/powerpoint/2010/main" val="2089036421"/>
      </p:ext>
    </p:extLst>
  </p:cSld>
  <p:clrMapOvr>
    <a:masterClrMapping/>
  </p:clrMapOvr>
  <p:timing>
    <p:tnLst>
      <p:par>
        <p:cTn id="1" dur="indefinite" restart="never" nodeType="tmRoot"/>
      </p:par>
    </p:tn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6" name="Group 75"/>
          <p:cNvGrpSpPr/>
          <p:nvPr/>
        </p:nvGrpSpPr>
        <p:grpSpPr>
          <a:xfrm>
            <a:off x="4724400" y="1371600"/>
            <a:ext cx="3352800" cy="5257800"/>
            <a:chOff x="1066800" y="1371600"/>
            <a:chExt cx="3352800" cy="5257800"/>
          </a:xfrm>
        </p:grpSpPr>
        <p:sp>
          <p:nvSpPr>
            <p:cNvPr id="77" name="Rectangle 76"/>
            <p:cNvSpPr>
              <a:spLocks noChangeArrowheads="1"/>
            </p:cNvSpPr>
            <p:nvPr/>
          </p:nvSpPr>
          <p:spPr bwMode="auto">
            <a:xfrm>
              <a:off x="1066800" y="1371600"/>
              <a:ext cx="3352800" cy="5257800"/>
            </a:xfrm>
            <a:prstGeom prst="rect">
              <a:avLst/>
            </a:prstGeom>
            <a:solidFill>
              <a:srgbClr val="008000"/>
            </a:solidFill>
            <a:ln w="25400">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 name="Rectangle 77"/>
            <p:cNvSpPr>
              <a:spLocks noChangeArrowheads="1"/>
            </p:cNvSpPr>
            <p:nvPr/>
          </p:nvSpPr>
          <p:spPr bwMode="auto">
            <a:xfrm>
              <a:off x="1371600" y="1752600"/>
              <a:ext cx="2743200" cy="4572000"/>
            </a:xfrm>
            <a:prstGeom prst="rect">
              <a:avLst/>
            </a:prstGeom>
            <a:solidFill>
              <a:srgbClr val="3366FF"/>
            </a:solidFill>
            <a:ln w="25400">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79" name="Group 78"/>
            <p:cNvGrpSpPr/>
            <p:nvPr/>
          </p:nvGrpSpPr>
          <p:grpSpPr>
            <a:xfrm>
              <a:off x="1600200" y="5486400"/>
              <a:ext cx="2286000" cy="457200"/>
              <a:chOff x="6390487" y="457200"/>
              <a:chExt cx="2286000" cy="457200"/>
            </a:xfrm>
          </p:grpSpPr>
          <p:sp>
            <p:nvSpPr>
              <p:cNvPr id="93" name="Rectangle 13"/>
              <p:cNvSpPr>
                <a:spLocks noChangeArrowheads="1"/>
              </p:cNvSpPr>
              <p:nvPr/>
            </p:nvSpPr>
            <p:spPr bwMode="auto">
              <a:xfrm>
                <a:off x="6390487" y="4572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4" name="AutoShape 14"/>
              <p:cNvSpPr>
                <a:spLocks noChangeArrowheads="1"/>
              </p:cNvSpPr>
              <p:nvPr/>
            </p:nvSpPr>
            <p:spPr bwMode="auto">
              <a:xfrm>
                <a:off x="6504787" y="5466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a:t>
                </a:r>
                <a:endParaRPr lang="en-US" sz="1600" b="1" dirty="0">
                  <a:solidFill>
                    <a:srgbClr val="006600"/>
                  </a:solidFill>
                  <a:latin typeface="Courier New" pitchFamily="49" charset="0"/>
                </a:endParaRPr>
              </a:p>
            </p:txBody>
          </p:sp>
        </p:grpSp>
        <p:grpSp>
          <p:nvGrpSpPr>
            <p:cNvPr id="80" name="Group 79"/>
            <p:cNvGrpSpPr/>
            <p:nvPr/>
          </p:nvGrpSpPr>
          <p:grpSpPr>
            <a:xfrm>
              <a:off x="1600200" y="4648200"/>
              <a:ext cx="2286000" cy="457200"/>
              <a:chOff x="6390487" y="457200"/>
              <a:chExt cx="2286000" cy="457200"/>
            </a:xfrm>
          </p:grpSpPr>
          <p:sp>
            <p:nvSpPr>
              <p:cNvPr id="91" name="Rectangle 13"/>
              <p:cNvSpPr>
                <a:spLocks noChangeArrowheads="1"/>
              </p:cNvSpPr>
              <p:nvPr/>
            </p:nvSpPr>
            <p:spPr bwMode="auto">
              <a:xfrm>
                <a:off x="6390487" y="4572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2" name="AutoShape 14"/>
              <p:cNvSpPr>
                <a:spLocks noChangeArrowheads="1"/>
              </p:cNvSpPr>
              <p:nvPr/>
            </p:nvSpPr>
            <p:spPr bwMode="auto">
              <a:xfrm>
                <a:off x="6504787" y="5466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B</a:t>
                </a:r>
                <a:endParaRPr lang="en-US" sz="1600" b="1" dirty="0">
                  <a:solidFill>
                    <a:srgbClr val="006600"/>
                  </a:solidFill>
                  <a:latin typeface="Courier New" pitchFamily="49" charset="0"/>
                </a:endParaRPr>
              </a:p>
            </p:txBody>
          </p:sp>
        </p:grpSp>
        <p:grpSp>
          <p:nvGrpSpPr>
            <p:cNvPr id="81" name="Group 80"/>
            <p:cNvGrpSpPr/>
            <p:nvPr/>
          </p:nvGrpSpPr>
          <p:grpSpPr>
            <a:xfrm>
              <a:off x="1600200" y="3124200"/>
              <a:ext cx="2286000" cy="457200"/>
              <a:chOff x="6390487" y="152400"/>
              <a:chExt cx="2286000" cy="457200"/>
            </a:xfrm>
          </p:grpSpPr>
          <p:sp>
            <p:nvSpPr>
              <p:cNvPr id="8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C</a:t>
                </a:r>
                <a:endParaRPr lang="en-US" sz="1600" b="1" dirty="0">
                  <a:solidFill>
                    <a:srgbClr val="006600"/>
                  </a:solidFill>
                  <a:latin typeface="Courier New" pitchFamily="49" charset="0"/>
                </a:endParaRPr>
              </a:p>
            </p:txBody>
          </p:sp>
        </p:grpSp>
        <p:grpSp>
          <p:nvGrpSpPr>
            <p:cNvPr id="82" name="Group 81"/>
            <p:cNvGrpSpPr/>
            <p:nvPr/>
          </p:nvGrpSpPr>
          <p:grpSpPr>
            <a:xfrm>
              <a:off x="1600200" y="2286000"/>
              <a:ext cx="2286000" cy="457200"/>
              <a:chOff x="6390487" y="152400"/>
              <a:chExt cx="2286000" cy="457200"/>
            </a:xfrm>
          </p:grpSpPr>
          <p:sp>
            <p:nvSpPr>
              <p:cNvPr id="8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8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ClassD</a:t>
                </a:r>
                <a:endParaRPr lang="en-US" sz="1600" b="1" dirty="0">
                  <a:solidFill>
                    <a:srgbClr val="006600"/>
                  </a:solidFill>
                  <a:latin typeface="Courier New" pitchFamily="49" charset="0"/>
                </a:endParaRPr>
              </a:p>
            </p:txBody>
          </p:sp>
        </p:grpSp>
        <p:sp>
          <p:nvSpPr>
            <p:cNvPr id="83" name="Text Box 4"/>
            <p:cNvSpPr txBox="1">
              <a:spLocks noChangeArrowheads="1"/>
            </p:cNvSpPr>
            <p:nvPr/>
          </p:nvSpPr>
          <p:spPr bwMode="auto">
            <a:xfrm>
              <a:off x="1371600" y="1752600"/>
              <a:ext cx="1172116"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smtClean="0">
                  <a:latin typeface="Courier New" pitchFamily="49" charset="0"/>
                </a:rPr>
                <a:t>sellside</a:t>
              </a:r>
              <a:endParaRPr lang="en-US" sz="1600" b="1" dirty="0">
                <a:latin typeface="Courier New" pitchFamily="49" charset="0"/>
              </a:endParaRPr>
            </a:p>
          </p:txBody>
        </p:sp>
        <p:sp>
          <p:nvSpPr>
            <p:cNvPr id="84" name="Line 20"/>
            <p:cNvSpPr>
              <a:spLocks noChangeShapeType="1"/>
            </p:cNvSpPr>
            <p:nvPr/>
          </p:nvSpPr>
          <p:spPr bwMode="auto">
            <a:xfrm>
              <a:off x="27432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85" name="Line 27"/>
            <p:cNvSpPr>
              <a:spLocks noChangeShapeType="1"/>
            </p:cNvSpPr>
            <p:nvPr/>
          </p:nvSpPr>
          <p:spPr bwMode="auto">
            <a:xfrm>
              <a:off x="27432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86" name="Text Box 10"/>
            <p:cNvSpPr txBox="1">
              <a:spLocks noChangeArrowheads="1"/>
            </p:cNvSpPr>
            <p:nvPr/>
          </p:nvSpPr>
          <p:spPr bwMode="auto">
            <a:xfrm>
              <a:off x="1066800" y="1371600"/>
              <a:ext cx="736099" cy="369332"/>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smtClean="0">
                  <a:latin typeface="Courier New" pitchFamily="49" charset="0"/>
                </a:rPr>
                <a:t>lib2</a:t>
              </a:r>
              <a:endParaRPr lang="en-US" b="1" dirty="0">
                <a:latin typeface="Courier New" pitchFamily="49" charset="0"/>
              </a:endParaRPr>
            </a:p>
          </p:txBody>
        </p:sp>
      </p:grpSp>
      <p:sp>
        <p:nvSpPr>
          <p:cNvPr id="21505" name="Title 1"/>
          <p:cNvSpPr>
            <a:spLocks noGrp="1"/>
          </p:cNvSpPr>
          <p:nvPr>
            <p:ph type="title"/>
          </p:nvPr>
        </p:nvSpPr>
        <p:spPr>
          <a:xfrm>
            <a:off x="457200" y="274638"/>
            <a:ext cx="8229600" cy="1143000"/>
          </a:xfrm>
          <a:ln w="57150"/>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Coherence</a:t>
            </a:r>
            <a:endParaRPr lang="en-US" sz="4000" dirty="0" smtClean="0"/>
          </a:p>
        </p:txBody>
      </p:sp>
      <p:sp>
        <p:nvSpPr>
          <p:cNvPr id="20" name="Line 19"/>
          <p:cNvSpPr>
            <a:spLocks noChangeShapeType="1"/>
          </p:cNvSpPr>
          <p:nvPr/>
        </p:nvSpPr>
        <p:spPr bwMode="auto">
          <a:xfrm>
            <a:off x="2743200" y="27432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06" name="Slide Number Placeholder 21505"/>
          <p:cNvSpPr>
            <a:spLocks noGrp="1"/>
          </p:cNvSpPr>
          <p:nvPr>
            <p:ph type="sldNum" sz="quarter" idx="12"/>
          </p:nvPr>
        </p:nvSpPr>
        <p:spPr/>
        <p:txBody>
          <a:bodyPr/>
          <a:lstStyle/>
          <a:p>
            <a:pPr>
              <a:defRPr/>
            </a:pPr>
            <a:fld id="{361924D0-832B-4678-AB47-405888889344}" type="slidenum">
              <a:rPr lang="en-US" smtClean="0"/>
              <a:pPr>
                <a:defRPr/>
              </a:pPr>
              <a:t>231</a:t>
            </a:fld>
            <a:endParaRPr lang="en-US"/>
          </a:p>
        </p:txBody>
      </p:sp>
      <p:sp>
        <p:nvSpPr>
          <p:cNvPr id="4" name="Rectangle 3"/>
          <p:cNvSpPr>
            <a:spLocks noChangeArrowheads="1"/>
          </p:cNvSpPr>
          <p:nvPr/>
        </p:nvSpPr>
        <p:spPr bwMode="auto">
          <a:xfrm>
            <a:off x="1066800" y="1371600"/>
            <a:ext cx="3352800" cy="5257800"/>
          </a:xfrm>
          <a:prstGeom prst="rect">
            <a:avLst/>
          </a:prstGeom>
          <a:solidFill>
            <a:srgbClr val="008000"/>
          </a:solidFill>
          <a:ln w="25400">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 name="Rectangle 5"/>
          <p:cNvSpPr>
            <a:spLocks noChangeArrowheads="1"/>
          </p:cNvSpPr>
          <p:nvPr/>
        </p:nvSpPr>
        <p:spPr bwMode="auto">
          <a:xfrm>
            <a:off x="1371600" y="1752600"/>
            <a:ext cx="2743200" cy="4572000"/>
          </a:xfrm>
          <a:prstGeom prst="rect">
            <a:avLst/>
          </a:prstGeom>
          <a:solidFill>
            <a:srgbClr val="3366FF"/>
          </a:solidFill>
          <a:ln w="25400">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56" name="Group 55"/>
          <p:cNvGrpSpPr/>
          <p:nvPr/>
        </p:nvGrpSpPr>
        <p:grpSpPr>
          <a:xfrm>
            <a:off x="1600200" y="5486400"/>
            <a:ext cx="2286000" cy="457200"/>
            <a:chOff x="6390487" y="152400"/>
            <a:chExt cx="2286000" cy="457200"/>
          </a:xfrm>
        </p:grpSpPr>
        <p:sp>
          <p:nvSpPr>
            <p:cNvPr id="5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a:t>
              </a:r>
              <a:endParaRPr lang="en-US" sz="1600" b="1" dirty="0">
                <a:solidFill>
                  <a:srgbClr val="006600"/>
                </a:solidFill>
                <a:latin typeface="Courier New" pitchFamily="49" charset="0"/>
              </a:endParaRPr>
            </a:p>
          </p:txBody>
        </p:sp>
      </p:grpSp>
      <p:grpSp>
        <p:nvGrpSpPr>
          <p:cNvPr id="53" name="Group 52"/>
          <p:cNvGrpSpPr/>
          <p:nvPr/>
        </p:nvGrpSpPr>
        <p:grpSpPr>
          <a:xfrm>
            <a:off x="1600200" y="4648200"/>
            <a:ext cx="2286000" cy="457200"/>
            <a:chOff x="6390487" y="152400"/>
            <a:chExt cx="2286000" cy="457200"/>
          </a:xfrm>
        </p:grpSpPr>
        <p:sp>
          <p:nvSpPr>
            <p:cNvPr id="54"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5"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B</a:t>
              </a:r>
              <a:endParaRPr lang="en-US" sz="1600" b="1" dirty="0">
                <a:solidFill>
                  <a:srgbClr val="006600"/>
                </a:solidFill>
                <a:latin typeface="Courier New" pitchFamily="49" charset="0"/>
              </a:endParaRPr>
            </a:p>
          </p:txBody>
        </p:sp>
      </p:grpSp>
      <p:grpSp>
        <p:nvGrpSpPr>
          <p:cNvPr id="41" name="Group 40"/>
          <p:cNvGrpSpPr/>
          <p:nvPr/>
        </p:nvGrpSpPr>
        <p:grpSpPr>
          <a:xfrm>
            <a:off x="1600200" y="3124200"/>
            <a:ext cx="2286000" cy="457200"/>
            <a:chOff x="6390487" y="152400"/>
            <a:chExt cx="2286000" cy="457200"/>
          </a:xfrm>
        </p:grpSpPr>
        <p:sp>
          <p:nvSpPr>
            <p:cNvPr id="4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C</a:t>
              </a:r>
              <a:endParaRPr lang="en-US" sz="1600" b="1" dirty="0">
                <a:solidFill>
                  <a:srgbClr val="006600"/>
                </a:solidFill>
                <a:latin typeface="Courier New" pitchFamily="49" charset="0"/>
              </a:endParaRPr>
            </a:p>
          </p:txBody>
        </p:sp>
      </p:grpSp>
      <p:sp>
        <p:nvSpPr>
          <p:cNvPr id="5" name="Text Box 4"/>
          <p:cNvSpPr txBox="1">
            <a:spLocks noChangeArrowheads="1"/>
          </p:cNvSpPr>
          <p:nvPr/>
        </p:nvSpPr>
        <p:spPr bwMode="auto">
          <a:xfrm>
            <a:off x="1371600" y="1752600"/>
            <a:ext cx="1039813"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a:latin typeface="Courier New" pitchFamily="49" charset="0"/>
              </a:rPr>
              <a:t>buyside</a:t>
            </a:r>
            <a:endParaRPr lang="en-US" sz="1600" b="1" dirty="0">
              <a:latin typeface="Courier New" pitchFamily="49" charset="0"/>
            </a:endParaRPr>
          </a:p>
        </p:txBody>
      </p:sp>
      <p:sp>
        <p:nvSpPr>
          <p:cNvPr id="21" name="Line 20"/>
          <p:cNvSpPr>
            <a:spLocks noChangeShapeType="1"/>
          </p:cNvSpPr>
          <p:nvPr/>
        </p:nvSpPr>
        <p:spPr bwMode="auto">
          <a:xfrm>
            <a:off x="27432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 name="Line 27"/>
          <p:cNvSpPr>
            <a:spLocks noChangeShapeType="1"/>
          </p:cNvSpPr>
          <p:nvPr/>
        </p:nvSpPr>
        <p:spPr bwMode="auto">
          <a:xfrm>
            <a:off x="27432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 name="Text Box 10"/>
          <p:cNvSpPr txBox="1">
            <a:spLocks noChangeArrowheads="1"/>
          </p:cNvSpPr>
          <p:nvPr/>
        </p:nvSpPr>
        <p:spPr bwMode="auto">
          <a:xfrm>
            <a:off x="1066800" y="1371600"/>
            <a:ext cx="730250" cy="366712"/>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b="1" dirty="0">
                <a:latin typeface="Courier New" pitchFamily="49" charset="0"/>
              </a:rPr>
              <a:t>lib1</a:t>
            </a:r>
          </a:p>
        </p:txBody>
      </p:sp>
      <p:sp>
        <p:nvSpPr>
          <p:cNvPr id="25" name="Line 24"/>
          <p:cNvSpPr>
            <a:spLocks noChangeShapeType="1"/>
          </p:cNvSpPr>
          <p:nvPr/>
        </p:nvSpPr>
        <p:spPr bwMode="auto">
          <a:xfrm>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 name="Line 23"/>
          <p:cNvSpPr>
            <a:spLocks noChangeShapeType="1"/>
          </p:cNvSpPr>
          <p:nvPr/>
        </p:nvSpPr>
        <p:spPr bwMode="auto">
          <a:xfrm flipH="1">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7" name="Line 17"/>
          <p:cNvSpPr>
            <a:spLocks noChangeShapeType="1"/>
          </p:cNvSpPr>
          <p:nvPr/>
        </p:nvSpPr>
        <p:spPr bwMode="auto">
          <a:xfrm>
            <a:off x="2743200" y="2743201"/>
            <a:ext cx="0" cy="3809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 name="Line 26"/>
          <p:cNvSpPr>
            <a:spLocks noChangeShapeType="1"/>
          </p:cNvSpPr>
          <p:nvPr/>
        </p:nvSpPr>
        <p:spPr bwMode="auto">
          <a:xfrm>
            <a:off x="3886200" y="5105400"/>
            <a:ext cx="1371600" cy="6096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 name="Line 25"/>
          <p:cNvSpPr>
            <a:spLocks noChangeShapeType="1"/>
          </p:cNvSpPr>
          <p:nvPr/>
        </p:nvSpPr>
        <p:spPr bwMode="auto">
          <a:xfrm flipH="1">
            <a:off x="3886200" y="5105401"/>
            <a:ext cx="1371600" cy="6095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00" name="Line 17"/>
          <p:cNvSpPr>
            <a:spLocks noChangeShapeType="1"/>
          </p:cNvSpPr>
          <p:nvPr/>
        </p:nvSpPr>
        <p:spPr bwMode="auto">
          <a:xfrm>
            <a:off x="6400800" y="2743199"/>
            <a:ext cx="0" cy="3809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01" name="Freeform 100"/>
          <p:cNvSpPr/>
          <p:nvPr/>
        </p:nvSpPr>
        <p:spPr>
          <a:xfrm>
            <a:off x="3886200" y="2514601"/>
            <a:ext cx="2514600" cy="3095624"/>
          </a:xfrm>
          <a:custGeom>
            <a:avLst/>
            <a:gdLst>
              <a:gd name="connsiteX0" fmla="*/ 0 w 2514600"/>
              <a:gd name="connsiteY0" fmla="*/ 0 h 2867025"/>
              <a:gd name="connsiteX1" fmla="*/ 2514600 w 2514600"/>
              <a:gd name="connsiteY1" fmla="*/ 1343025 h 2867025"/>
              <a:gd name="connsiteX2" fmla="*/ 9525 w 2514600"/>
              <a:gd name="connsiteY2" fmla="*/ 2867025 h 2867025"/>
            </a:gdLst>
            <a:ahLst/>
            <a:cxnLst>
              <a:cxn ang="0">
                <a:pos x="connsiteX0" y="connsiteY0"/>
              </a:cxn>
              <a:cxn ang="0">
                <a:pos x="connsiteX1" y="connsiteY1"/>
              </a:cxn>
              <a:cxn ang="0">
                <a:pos x="connsiteX2" y="connsiteY2"/>
              </a:cxn>
            </a:cxnLst>
            <a:rect l="l" t="t" r="r" b="b"/>
            <a:pathLst>
              <a:path w="2514600" h="2867025">
                <a:moveTo>
                  <a:pt x="0" y="0"/>
                </a:moveTo>
                <a:cubicBezTo>
                  <a:pt x="1256506" y="432594"/>
                  <a:pt x="2513013" y="865188"/>
                  <a:pt x="2514600" y="1343025"/>
                </a:cubicBezTo>
                <a:cubicBezTo>
                  <a:pt x="2516188" y="1820863"/>
                  <a:pt x="417512" y="2613025"/>
                  <a:pt x="9525" y="2867025"/>
                </a:cubicBezTo>
              </a:path>
            </a:pathLst>
          </a:custGeom>
          <a:noFill/>
          <a:ln w="76200">
            <a:solidFill>
              <a:srgbClr val="FF0000"/>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8" name="Group 37"/>
          <p:cNvGrpSpPr/>
          <p:nvPr/>
        </p:nvGrpSpPr>
        <p:grpSpPr>
          <a:xfrm>
            <a:off x="1600200" y="2286000"/>
            <a:ext cx="2286000" cy="457200"/>
            <a:chOff x="6390487" y="152400"/>
            <a:chExt cx="2286000" cy="457200"/>
          </a:xfrm>
        </p:grpSpPr>
        <p:sp>
          <p:nvSpPr>
            <p:cNvPr id="3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ClassD</a:t>
              </a:r>
              <a:endParaRPr lang="en-US" sz="1600" b="1" dirty="0">
                <a:solidFill>
                  <a:srgbClr val="006600"/>
                </a:solidFill>
                <a:latin typeface="Courier New" pitchFamily="49" charset="0"/>
              </a:endParaRPr>
            </a:p>
          </p:txBody>
        </p:sp>
      </p:grpSp>
      <p:sp>
        <p:nvSpPr>
          <p:cNvPr id="49" name="Right Arrow 48"/>
          <p:cNvSpPr/>
          <p:nvPr/>
        </p:nvSpPr>
        <p:spPr>
          <a:xfrm>
            <a:off x="4419600" y="2209800"/>
            <a:ext cx="304800" cy="228600"/>
          </a:xfrm>
          <a:prstGeom prst="rightArrow">
            <a:avLst/>
          </a:prstGeom>
          <a:solidFill>
            <a:srgbClr val="FF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0" name="Right Arrow 49"/>
          <p:cNvSpPr/>
          <p:nvPr/>
        </p:nvSpPr>
        <p:spPr>
          <a:xfrm flipH="1">
            <a:off x="4419600" y="5867400"/>
            <a:ext cx="304800" cy="228600"/>
          </a:xfrm>
          <a:prstGeom prst="rightArrow">
            <a:avLst/>
          </a:prstGeom>
          <a:solidFill>
            <a:srgbClr val="FF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1" name="Rectangle 50"/>
          <p:cNvSpPr/>
          <p:nvPr/>
        </p:nvSpPr>
        <p:spPr>
          <a:xfrm rot="20676247">
            <a:off x="931425" y="3596089"/>
            <a:ext cx="7281160" cy="707886"/>
          </a:xfrm>
          <a:prstGeom prst="rect">
            <a:avLst/>
          </a:prstGeom>
          <a:solidFill>
            <a:srgbClr val="FAFFB4"/>
          </a:solidFill>
          <a:ln w="38100">
            <a:solidFill>
              <a:srgbClr val="FFC000"/>
            </a:solidFill>
          </a:ln>
        </p:spPr>
        <p:txBody>
          <a:bodyPr wrap="none" lIns="91440" tIns="45720" rIns="91440" bIns="45720">
            <a:spAutoFit/>
          </a:bodyPr>
          <a:lstStyle/>
          <a:p>
            <a:pPr algn="ctr"/>
            <a:r>
              <a:rPr lang="en-US" sz="4000" b="1" cap="none" spc="0" dirty="0" smtClean="0">
                <a:ln w="31550" cmpd="sng">
                  <a:gradFill>
                    <a:gsLst>
                      <a:gs pos="70000">
                        <a:schemeClr val="accent6">
                          <a:shade val="50000"/>
                          <a:satMod val="190000"/>
                        </a:schemeClr>
                      </a:gs>
                      <a:gs pos="0">
                        <a:schemeClr val="accent6">
                          <a:tint val="77000"/>
                          <a:satMod val="180000"/>
                        </a:schemeClr>
                      </a:gs>
                    </a:gsLst>
                    <a:lin ang="5400000"/>
                  </a:gradFill>
                  <a:prstDash val="solid"/>
                </a:ln>
                <a:solidFill>
                  <a:schemeClr val="accent6">
                    <a:tint val="15000"/>
                    <a:satMod val="200000"/>
                  </a:schemeClr>
                </a:solidFill>
                <a:effectLst>
                  <a:outerShdw blurRad="50800" dist="40000" dir="5400000" algn="tl" rotWithShape="0">
                    <a:srgbClr val="000000">
                      <a:shade val="5000"/>
                      <a:satMod val="120000"/>
                      <a:alpha val="33000"/>
                    </a:srgbClr>
                  </a:outerShdw>
                </a:effectLst>
              </a:rPr>
              <a:t>Cyclic </a:t>
            </a:r>
            <a:r>
              <a:rPr lang="en-US" sz="4000" b="1" cap="none" spc="0" dirty="0" smtClean="0">
                <a:ln w="31550" cmpd="sng">
                  <a:gradFill>
                    <a:gsLst>
                      <a:gs pos="70000">
                        <a:schemeClr val="accent6">
                          <a:shade val="50000"/>
                          <a:satMod val="190000"/>
                        </a:schemeClr>
                      </a:gs>
                      <a:gs pos="0">
                        <a:schemeClr val="accent6">
                          <a:tint val="77000"/>
                          <a:satMod val="180000"/>
                        </a:schemeClr>
                      </a:gs>
                    </a:gsLst>
                    <a:lin ang="5400000"/>
                  </a:gradFill>
                  <a:prstDash val="solid"/>
                </a:ln>
                <a:solidFill>
                  <a:schemeClr val="bg1"/>
                </a:solidFill>
                <a:effectLst>
                  <a:outerShdw blurRad="50800" dist="40000" dir="5400000" algn="tl" rotWithShape="0">
                    <a:srgbClr val="000000">
                      <a:shade val="5000"/>
                      <a:satMod val="120000"/>
                      <a:alpha val="33000"/>
                    </a:srgbClr>
                  </a:outerShdw>
                </a:effectLst>
              </a:rPr>
              <a:t>Package</a:t>
            </a:r>
            <a:r>
              <a:rPr lang="en-US" sz="4000" b="1" cap="none" spc="0" dirty="0" smtClean="0">
                <a:ln w="31550" cmpd="sng">
                  <a:gradFill>
                    <a:gsLst>
                      <a:gs pos="70000">
                        <a:schemeClr val="accent6">
                          <a:shade val="50000"/>
                          <a:satMod val="190000"/>
                        </a:schemeClr>
                      </a:gs>
                      <a:gs pos="0">
                        <a:schemeClr val="accent6">
                          <a:tint val="77000"/>
                          <a:satMod val="180000"/>
                        </a:schemeClr>
                      </a:gs>
                    </a:gsLst>
                    <a:lin ang="5400000"/>
                  </a:gradFill>
                  <a:prstDash val="solid"/>
                </a:ln>
                <a:solidFill>
                  <a:schemeClr val="accent6">
                    <a:tint val="15000"/>
                    <a:satMod val="200000"/>
                  </a:schemeClr>
                </a:solidFill>
                <a:effectLst>
                  <a:outerShdw blurRad="50800" dist="40000" dir="5400000" algn="tl" rotWithShape="0">
                    <a:srgbClr val="000000">
                      <a:shade val="5000"/>
                      <a:satMod val="120000"/>
                      <a:alpha val="33000"/>
                    </a:srgbClr>
                  </a:outerShdw>
                </a:effectLst>
              </a:rPr>
              <a:t> Dependency!</a:t>
            </a:r>
            <a:endParaRPr lang="en-US" sz="4000" b="1" cap="none" spc="0" dirty="0">
              <a:ln w="31550" cmpd="sng">
                <a:gradFill>
                  <a:gsLst>
                    <a:gs pos="70000">
                      <a:schemeClr val="accent6">
                        <a:shade val="50000"/>
                        <a:satMod val="190000"/>
                      </a:schemeClr>
                    </a:gs>
                    <a:gs pos="0">
                      <a:schemeClr val="accent6">
                        <a:tint val="77000"/>
                        <a:satMod val="180000"/>
                      </a:schemeClr>
                    </a:gs>
                  </a:gsLst>
                  <a:lin ang="5400000"/>
                </a:gradFill>
                <a:prstDash val="solid"/>
              </a:ln>
              <a:solidFill>
                <a:schemeClr val="accent6">
                  <a:tint val="15000"/>
                  <a:satMod val="200000"/>
                </a:schemeClr>
              </a:solidFill>
              <a:effectLst>
                <a:outerShdw blurRad="50800" dist="40000" dir="5400000" algn="tl" rotWithShape="0">
                  <a:srgbClr val="000000">
                    <a:shade val="5000"/>
                    <a:satMod val="120000"/>
                    <a:alpha val="33000"/>
                  </a:srgbClr>
                </a:outerShdw>
              </a:effectLst>
            </a:endParaRPr>
          </a:p>
        </p:txBody>
      </p:sp>
      <p:grpSp>
        <p:nvGrpSpPr>
          <p:cNvPr id="52" name="Group 51"/>
          <p:cNvGrpSpPr/>
          <p:nvPr/>
        </p:nvGrpSpPr>
        <p:grpSpPr>
          <a:xfrm>
            <a:off x="2057400" y="1526501"/>
            <a:ext cx="5029200" cy="5029200"/>
            <a:chOff x="2057400" y="1526501"/>
            <a:chExt cx="5029200" cy="5029200"/>
          </a:xfrm>
        </p:grpSpPr>
        <p:sp>
          <p:nvSpPr>
            <p:cNvPr id="59" name="Oval 58"/>
            <p:cNvSpPr/>
            <p:nvPr/>
          </p:nvSpPr>
          <p:spPr>
            <a:xfrm>
              <a:off x="2057400" y="1526501"/>
              <a:ext cx="5029200" cy="5029200"/>
            </a:xfrm>
            <a:prstGeom prst="ellipse">
              <a:avLst/>
            </a:prstGeom>
            <a:noFill/>
            <a:ln w="2540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bg1"/>
                </a:solidFill>
              </a:endParaRPr>
            </a:p>
          </p:txBody>
        </p:sp>
        <p:cxnSp>
          <p:nvCxnSpPr>
            <p:cNvPr id="60" name="Straight Connector 59"/>
            <p:cNvCxnSpPr>
              <a:stCxn id="59" idx="3"/>
              <a:endCxn id="59" idx="7"/>
            </p:cNvCxnSpPr>
            <p:nvPr/>
          </p:nvCxnSpPr>
          <p:spPr>
            <a:xfrm flipV="1">
              <a:off x="2793909" y="2263010"/>
              <a:ext cx="3556182" cy="3556182"/>
            </a:xfrm>
            <a:prstGeom prst="line">
              <a:avLst/>
            </a:prstGeom>
            <a:ln w="254000">
              <a:solidFill>
                <a:srgbClr val="FF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007585369"/>
      </p:ext>
    </p:extLst>
  </p:cSld>
  <p:clrMapOvr>
    <a:masterClrMapping/>
  </p:clrMapOvr>
  <p:timing>
    <p:tnLst>
      <p:par>
        <p:cTn id="1" dur="indefinite" restart="never" nodeType="tmRoot"/>
      </p:par>
    </p:tn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6" name="Group 95"/>
          <p:cNvGrpSpPr/>
          <p:nvPr/>
        </p:nvGrpSpPr>
        <p:grpSpPr>
          <a:xfrm>
            <a:off x="533400" y="4187952"/>
            <a:ext cx="8077200" cy="1984248"/>
            <a:chOff x="495300" y="4038600"/>
            <a:chExt cx="8077200" cy="2057400"/>
          </a:xfrm>
        </p:grpSpPr>
        <p:sp>
          <p:nvSpPr>
            <p:cNvPr id="98" name="Rectangle 2"/>
            <p:cNvSpPr>
              <a:spLocks noChangeArrowheads="1"/>
            </p:cNvSpPr>
            <p:nvPr/>
          </p:nvSpPr>
          <p:spPr bwMode="auto">
            <a:xfrm>
              <a:off x="495300" y="4038600"/>
              <a:ext cx="8077200" cy="20574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 name="Text Box 27"/>
            <p:cNvSpPr txBox="1">
              <a:spLocks noChangeArrowheads="1"/>
            </p:cNvSpPr>
            <p:nvPr/>
          </p:nvSpPr>
          <p:spPr bwMode="auto">
            <a:xfrm>
              <a:off x="499419" y="4039771"/>
              <a:ext cx="678391" cy="35103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i="1" dirty="0" smtClean="0">
                  <a:effectLst>
                    <a:outerShdw blurRad="38100" dist="38100" dir="2700000" algn="tl">
                      <a:srgbClr val="000000">
                        <a:alpha val="43137"/>
                      </a:srgbClr>
                    </a:outerShdw>
                  </a:effectLst>
                  <a:latin typeface="Courier New" pitchFamily="49" charset="0"/>
                </a:rPr>
                <a:t>lib4</a:t>
              </a:r>
              <a:endParaRPr lang="en-US" sz="1600" b="1" i="1" dirty="0">
                <a:effectLst>
                  <a:outerShdw blurRad="38100" dist="38100" dir="2700000" algn="tl">
                    <a:srgbClr val="000000">
                      <a:alpha val="43137"/>
                    </a:srgbClr>
                  </a:outerShdw>
                </a:effectLst>
                <a:latin typeface="Courier New" pitchFamily="49" charset="0"/>
              </a:endParaRPr>
            </a:p>
          </p:txBody>
        </p:sp>
      </p:grpSp>
      <p:sp>
        <p:nvSpPr>
          <p:cNvPr id="49" name="Rectangle 2"/>
          <p:cNvSpPr>
            <a:spLocks noChangeArrowheads="1"/>
          </p:cNvSpPr>
          <p:nvPr/>
        </p:nvSpPr>
        <p:spPr bwMode="auto">
          <a:xfrm>
            <a:off x="533400" y="1828800"/>
            <a:ext cx="8077200" cy="19812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505" name="Title 1"/>
          <p:cNvSpPr>
            <a:spLocks noGrp="1"/>
          </p:cNvSpPr>
          <p:nvPr>
            <p:ph type="title"/>
          </p:nvPr>
        </p:nvSpPr>
        <p:spPr>
          <a:xfrm>
            <a:off x="457200" y="274638"/>
            <a:ext cx="8229600" cy="1143000"/>
          </a:xfrm>
          <a:ln w="57150"/>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b="1" u="sng" dirty="0" smtClean="0">
                <a:solidFill>
                  <a:schemeClr val="accent2"/>
                </a:solidFill>
              </a:rPr>
              <a:t>In</a:t>
            </a:r>
            <a:r>
              <a:rPr lang="en-US" sz="4000" dirty="0" smtClean="0">
                <a:solidFill>
                  <a:schemeClr val="accent2"/>
                </a:solidFill>
              </a:rPr>
              <a:t>c</a:t>
            </a:r>
            <a:r>
              <a:rPr lang="en-US" sz="4000" dirty="0" smtClean="0">
                <a:solidFill>
                  <a:schemeClr val="accent2"/>
                </a:solidFill>
              </a:rPr>
              <a:t>oherence</a:t>
            </a:r>
            <a:endParaRPr lang="en-US" sz="4000" dirty="0" smtClean="0"/>
          </a:p>
        </p:txBody>
      </p:sp>
      <p:sp>
        <p:nvSpPr>
          <p:cNvPr id="20" name="Line 19"/>
          <p:cNvSpPr>
            <a:spLocks noChangeShapeType="1"/>
          </p:cNvSpPr>
          <p:nvPr/>
        </p:nvSpPr>
        <p:spPr bwMode="auto">
          <a:xfrm>
            <a:off x="2743200" y="27432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06" name="Slide Number Placeholder 21505"/>
          <p:cNvSpPr>
            <a:spLocks noGrp="1"/>
          </p:cNvSpPr>
          <p:nvPr>
            <p:ph type="sldNum" sz="quarter" idx="12"/>
          </p:nvPr>
        </p:nvSpPr>
        <p:spPr/>
        <p:txBody>
          <a:bodyPr/>
          <a:lstStyle/>
          <a:p>
            <a:pPr>
              <a:defRPr/>
            </a:pPr>
            <a:fld id="{361924D0-832B-4678-AB47-405888889344}" type="slidenum">
              <a:rPr lang="en-US" smtClean="0"/>
              <a:pPr>
                <a:defRPr/>
              </a:pPr>
              <a:t>232</a:t>
            </a:fld>
            <a:endParaRPr lang="en-US"/>
          </a:p>
        </p:txBody>
      </p:sp>
      <p:sp>
        <p:nvSpPr>
          <p:cNvPr id="6" name="Rectangle 5"/>
          <p:cNvSpPr>
            <a:spLocks noChangeArrowheads="1"/>
          </p:cNvSpPr>
          <p:nvPr/>
        </p:nvSpPr>
        <p:spPr bwMode="auto">
          <a:xfrm>
            <a:off x="1371600" y="1752600"/>
            <a:ext cx="2743200" cy="4572000"/>
          </a:xfrm>
          <a:prstGeom prst="rect">
            <a:avLst/>
          </a:prstGeom>
          <a:solidFill>
            <a:srgbClr val="3366FF"/>
          </a:solidFill>
          <a:ln w="25400">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56" name="Group 55"/>
          <p:cNvGrpSpPr/>
          <p:nvPr/>
        </p:nvGrpSpPr>
        <p:grpSpPr>
          <a:xfrm>
            <a:off x="1600200" y="5486400"/>
            <a:ext cx="2286000" cy="457200"/>
            <a:chOff x="6390487" y="152400"/>
            <a:chExt cx="2286000" cy="457200"/>
          </a:xfrm>
        </p:grpSpPr>
        <p:sp>
          <p:nvSpPr>
            <p:cNvPr id="5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a:t>
              </a:r>
              <a:endParaRPr lang="en-US" sz="1600" b="1" dirty="0">
                <a:solidFill>
                  <a:srgbClr val="006600"/>
                </a:solidFill>
                <a:latin typeface="Courier New" pitchFamily="49" charset="0"/>
              </a:endParaRPr>
            </a:p>
          </p:txBody>
        </p:sp>
      </p:grpSp>
      <p:grpSp>
        <p:nvGrpSpPr>
          <p:cNvPr id="53" name="Group 52"/>
          <p:cNvGrpSpPr/>
          <p:nvPr/>
        </p:nvGrpSpPr>
        <p:grpSpPr>
          <a:xfrm>
            <a:off x="1600200" y="4648200"/>
            <a:ext cx="2286000" cy="457200"/>
            <a:chOff x="6390487" y="152400"/>
            <a:chExt cx="2286000" cy="457200"/>
          </a:xfrm>
        </p:grpSpPr>
        <p:sp>
          <p:nvSpPr>
            <p:cNvPr id="54"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5"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B</a:t>
              </a:r>
              <a:endParaRPr lang="en-US" sz="1600" b="1" dirty="0">
                <a:solidFill>
                  <a:srgbClr val="006600"/>
                </a:solidFill>
                <a:latin typeface="Courier New" pitchFamily="49" charset="0"/>
              </a:endParaRPr>
            </a:p>
          </p:txBody>
        </p:sp>
      </p:grpSp>
      <p:grpSp>
        <p:nvGrpSpPr>
          <p:cNvPr id="41" name="Group 40"/>
          <p:cNvGrpSpPr/>
          <p:nvPr/>
        </p:nvGrpSpPr>
        <p:grpSpPr>
          <a:xfrm>
            <a:off x="1600200" y="3124200"/>
            <a:ext cx="2286000" cy="457200"/>
            <a:chOff x="6390487" y="152400"/>
            <a:chExt cx="2286000" cy="457200"/>
          </a:xfrm>
        </p:grpSpPr>
        <p:sp>
          <p:nvSpPr>
            <p:cNvPr id="4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C</a:t>
              </a:r>
              <a:endParaRPr lang="en-US" sz="1600" b="1" dirty="0">
                <a:solidFill>
                  <a:srgbClr val="006600"/>
                </a:solidFill>
                <a:latin typeface="Courier New" pitchFamily="49" charset="0"/>
              </a:endParaRPr>
            </a:p>
          </p:txBody>
        </p:sp>
      </p:grpSp>
      <p:grpSp>
        <p:nvGrpSpPr>
          <p:cNvPr id="38" name="Group 37"/>
          <p:cNvGrpSpPr/>
          <p:nvPr/>
        </p:nvGrpSpPr>
        <p:grpSpPr>
          <a:xfrm>
            <a:off x="1600200" y="2286000"/>
            <a:ext cx="2286000" cy="457200"/>
            <a:chOff x="6390487" y="152400"/>
            <a:chExt cx="2286000" cy="457200"/>
          </a:xfrm>
        </p:grpSpPr>
        <p:sp>
          <p:nvSpPr>
            <p:cNvPr id="3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ClassD</a:t>
              </a:r>
              <a:endParaRPr lang="en-US" sz="1600" b="1" dirty="0">
                <a:solidFill>
                  <a:srgbClr val="006600"/>
                </a:solidFill>
                <a:latin typeface="Courier New" pitchFamily="49" charset="0"/>
              </a:endParaRPr>
            </a:p>
          </p:txBody>
        </p:sp>
      </p:grpSp>
      <p:sp>
        <p:nvSpPr>
          <p:cNvPr id="5" name="Text Box 4"/>
          <p:cNvSpPr txBox="1">
            <a:spLocks noChangeArrowheads="1"/>
          </p:cNvSpPr>
          <p:nvPr/>
        </p:nvSpPr>
        <p:spPr bwMode="auto">
          <a:xfrm>
            <a:off x="1371600" y="1752600"/>
            <a:ext cx="1039813"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a:latin typeface="Courier New" pitchFamily="49" charset="0"/>
              </a:rPr>
              <a:t>buyside</a:t>
            </a:r>
            <a:endParaRPr lang="en-US" sz="1600" b="1" dirty="0">
              <a:latin typeface="Courier New" pitchFamily="49" charset="0"/>
            </a:endParaRPr>
          </a:p>
        </p:txBody>
      </p:sp>
      <p:sp>
        <p:nvSpPr>
          <p:cNvPr id="21" name="Line 20"/>
          <p:cNvSpPr>
            <a:spLocks noChangeShapeType="1"/>
          </p:cNvSpPr>
          <p:nvPr/>
        </p:nvSpPr>
        <p:spPr bwMode="auto">
          <a:xfrm>
            <a:off x="27432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 name="Line 27"/>
          <p:cNvSpPr>
            <a:spLocks noChangeShapeType="1"/>
          </p:cNvSpPr>
          <p:nvPr/>
        </p:nvSpPr>
        <p:spPr bwMode="auto">
          <a:xfrm>
            <a:off x="27432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78" name="Rectangle 77"/>
          <p:cNvSpPr>
            <a:spLocks noChangeArrowheads="1"/>
          </p:cNvSpPr>
          <p:nvPr/>
        </p:nvSpPr>
        <p:spPr bwMode="auto">
          <a:xfrm>
            <a:off x="5029200" y="1752600"/>
            <a:ext cx="2743200" cy="4572000"/>
          </a:xfrm>
          <a:prstGeom prst="rect">
            <a:avLst/>
          </a:prstGeom>
          <a:solidFill>
            <a:srgbClr val="3366FF"/>
          </a:solidFill>
          <a:ln w="25400">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79" name="Group 78"/>
          <p:cNvGrpSpPr/>
          <p:nvPr/>
        </p:nvGrpSpPr>
        <p:grpSpPr>
          <a:xfrm>
            <a:off x="5257800" y="5486400"/>
            <a:ext cx="2286000" cy="457200"/>
            <a:chOff x="6390487" y="152400"/>
            <a:chExt cx="2286000" cy="457200"/>
          </a:xfrm>
        </p:grpSpPr>
        <p:sp>
          <p:nvSpPr>
            <p:cNvPr id="9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4"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a:t>
              </a:r>
              <a:endParaRPr lang="en-US" sz="1600" b="1" dirty="0">
                <a:solidFill>
                  <a:srgbClr val="006600"/>
                </a:solidFill>
                <a:latin typeface="Courier New" pitchFamily="49" charset="0"/>
              </a:endParaRPr>
            </a:p>
          </p:txBody>
        </p:sp>
      </p:grpSp>
      <p:grpSp>
        <p:nvGrpSpPr>
          <p:cNvPr id="80" name="Group 79"/>
          <p:cNvGrpSpPr/>
          <p:nvPr/>
        </p:nvGrpSpPr>
        <p:grpSpPr>
          <a:xfrm>
            <a:off x="5257800" y="4648200"/>
            <a:ext cx="2286000" cy="457200"/>
            <a:chOff x="6390487" y="152400"/>
            <a:chExt cx="2286000" cy="457200"/>
          </a:xfrm>
        </p:grpSpPr>
        <p:sp>
          <p:nvSpPr>
            <p:cNvPr id="91"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2"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B</a:t>
              </a:r>
              <a:endParaRPr lang="en-US" sz="1600" b="1" dirty="0">
                <a:solidFill>
                  <a:srgbClr val="006600"/>
                </a:solidFill>
                <a:latin typeface="Courier New" pitchFamily="49" charset="0"/>
              </a:endParaRPr>
            </a:p>
          </p:txBody>
        </p:sp>
      </p:grpSp>
      <p:grpSp>
        <p:nvGrpSpPr>
          <p:cNvPr id="81" name="Group 80"/>
          <p:cNvGrpSpPr/>
          <p:nvPr/>
        </p:nvGrpSpPr>
        <p:grpSpPr>
          <a:xfrm>
            <a:off x="5257800" y="3124200"/>
            <a:ext cx="2286000" cy="457200"/>
            <a:chOff x="6390487" y="152400"/>
            <a:chExt cx="2286000" cy="457200"/>
          </a:xfrm>
        </p:grpSpPr>
        <p:sp>
          <p:nvSpPr>
            <p:cNvPr id="8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C</a:t>
              </a:r>
              <a:endParaRPr lang="en-US" sz="1600" b="1" dirty="0">
                <a:solidFill>
                  <a:srgbClr val="006600"/>
                </a:solidFill>
                <a:latin typeface="Courier New" pitchFamily="49" charset="0"/>
              </a:endParaRPr>
            </a:p>
          </p:txBody>
        </p:sp>
      </p:grpSp>
      <p:grpSp>
        <p:nvGrpSpPr>
          <p:cNvPr id="82" name="Group 81"/>
          <p:cNvGrpSpPr/>
          <p:nvPr/>
        </p:nvGrpSpPr>
        <p:grpSpPr>
          <a:xfrm>
            <a:off x="5257800" y="2286000"/>
            <a:ext cx="2286000" cy="457200"/>
            <a:chOff x="6390487" y="152400"/>
            <a:chExt cx="2286000" cy="457200"/>
          </a:xfrm>
        </p:grpSpPr>
        <p:sp>
          <p:nvSpPr>
            <p:cNvPr id="8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8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ClassD</a:t>
              </a:r>
              <a:endParaRPr lang="en-US" sz="1600" b="1" dirty="0">
                <a:solidFill>
                  <a:srgbClr val="006600"/>
                </a:solidFill>
                <a:latin typeface="Courier New" pitchFamily="49" charset="0"/>
              </a:endParaRPr>
            </a:p>
          </p:txBody>
        </p:sp>
      </p:grpSp>
      <p:sp>
        <p:nvSpPr>
          <p:cNvPr id="83" name="Text Box 4"/>
          <p:cNvSpPr txBox="1">
            <a:spLocks noChangeArrowheads="1"/>
          </p:cNvSpPr>
          <p:nvPr/>
        </p:nvSpPr>
        <p:spPr bwMode="auto">
          <a:xfrm>
            <a:off x="5029200" y="1752600"/>
            <a:ext cx="1172116"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smtClean="0">
                <a:latin typeface="Courier New" pitchFamily="49" charset="0"/>
              </a:rPr>
              <a:t>sellside</a:t>
            </a:r>
            <a:endParaRPr lang="en-US" sz="1600" b="1" dirty="0">
              <a:latin typeface="Courier New" pitchFamily="49" charset="0"/>
            </a:endParaRPr>
          </a:p>
        </p:txBody>
      </p:sp>
      <p:sp>
        <p:nvSpPr>
          <p:cNvPr id="84" name="Line 20"/>
          <p:cNvSpPr>
            <a:spLocks noChangeShapeType="1"/>
          </p:cNvSpPr>
          <p:nvPr/>
        </p:nvSpPr>
        <p:spPr bwMode="auto">
          <a:xfrm>
            <a:off x="64008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85" name="Line 27"/>
          <p:cNvSpPr>
            <a:spLocks noChangeShapeType="1"/>
          </p:cNvSpPr>
          <p:nvPr/>
        </p:nvSpPr>
        <p:spPr bwMode="auto">
          <a:xfrm>
            <a:off x="64008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 name="Line 24"/>
          <p:cNvSpPr>
            <a:spLocks noChangeShapeType="1"/>
          </p:cNvSpPr>
          <p:nvPr/>
        </p:nvSpPr>
        <p:spPr bwMode="auto">
          <a:xfrm>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 name="Line 23"/>
          <p:cNvSpPr>
            <a:spLocks noChangeShapeType="1"/>
          </p:cNvSpPr>
          <p:nvPr/>
        </p:nvSpPr>
        <p:spPr bwMode="auto">
          <a:xfrm flipH="1">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7" name="Line 17"/>
          <p:cNvSpPr>
            <a:spLocks noChangeShapeType="1"/>
          </p:cNvSpPr>
          <p:nvPr/>
        </p:nvSpPr>
        <p:spPr bwMode="auto">
          <a:xfrm>
            <a:off x="2743200" y="2743201"/>
            <a:ext cx="0" cy="3809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 name="Line 26"/>
          <p:cNvSpPr>
            <a:spLocks noChangeShapeType="1"/>
          </p:cNvSpPr>
          <p:nvPr/>
        </p:nvSpPr>
        <p:spPr bwMode="auto">
          <a:xfrm>
            <a:off x="3886200" y="5105400"/>
            <a:ext cx="1371600" cy="6096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 name="Line 25"/>
          <p:cNvSpPr>
            <a:spLocks noChangeShapeType="1"/>
          </p:cNvSpPr>
          <p:nvPr/>
        </p:nvSpPr>
        <p:spPr bwMode="auto">
          <a:xfrm flipH="1">
            <a:off x="3886200" y="5105401"/>
            <a:ext cx="1371600" cy="6095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1" name="Text Box 27"/>
          <p:cNvSpPr txBox="1">
            <a:spLocks noChangeArrowheads="1"/>
          </p:cNvSpPr>
          <p:nvPr/>
        </p:nvSpPr>
        <p:spPr bwMode="auto">
          <a:xfrm>
            <a:off x="533400" y="1841470"/>
            <a:ext cx="678392"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i="1" dirty="0" smtClean="0">
                <a:effectLst>
                  <a:outerShdw blurRad="38100" dist="38100" dir="2700000" algn="tl">
                    <a:srgbClr val="000000">
                      <a:alpha val="43137"/>
                    </a:srgbClr>
                  </a:outerShdw>
                </a:effectLst>
                <a:latin typeface="Courier New" pitchFamily="49" charset="0"/>
              </a:rPr>
              <a:t>lib3</a:t>
            </a:r>
            <a:endParaRPr lang="en-US" sz="1600" b="1" i="1" dirty="0">
              <a:effectLst>
                <a:outerShdw blurRad="38100" dist="38100" dir="2700000" algn="tl">
                  <a:srgbClr val="000000">
                    <a:alpha val="43137"/>
                  </a:srgbClr>
                </a:outerShdw>
              </a:effectLst>
              <a:latin typeface="Courier New" pitchFamily="49" charset="0"/>
            </a:endParaRPr>
          </a:p>
        </p:txBody>
      </p:sp>
      <p:sp>
        <p:nvSpPr>
          <p:cNvPr id="59" name="Line 17"/>
          <p:cNvSpPr>
            <a:spLocks noChangeShapeType="1"/>
          </p:cNvSpPr>
          <p:nvPr/>
        </p:nvSpPr>
        <p:spPr bwMode="auto">
          <a:xfrm>
            <a:off x="6400800" y="2743203"/>
            <a:ext cx="0" cy="380998"/>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Tree>
    <p:extLst>
      <p:ext uri="{BB962C8B-B14F-4D97-AF65-F5344CB8AC3E}">
        <p14:creationId xmlns:p14="http://schemas.microsoft.com/office/powerpoint/2010/main" val="4271914371"/>
      </p:ext>
    </p:extLst>
  </p:cSld>
  <p:clrMapOvr>
    <a:masterClrMapping/>
  </p:clrMapOvr>
  <p:timing>
    <p:tnLst>
      <p:par>
        <p:cTn id="1" dur="indefinite" restart="never" nodeType="tmRoot"/>
      </p:par>
    </p:tn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6" name="Group 95"/>
          <p:cNvGrpSpPr/>
          <p:nvPr/>
        </p:nvGrpSpPr>
        <p:grpSpPr>
          <a:xfrm>
            <a:off x="533400" y="4187952"/>
            <a:ext cx="8077200" cy="1984248"/>
            <a:chOff x="495300" y="4038600"/>
            <a:chExt cx="8077200" cy="2057400"/>
          </a:xfrm>
        </p:grpSpPr>
        <p:sp>
          <p:nvSpPr>
            <p:cNvPr id="98" name="Rectangle 2"/>
            <p:cNvSpPr>
              <a:spLocks noChangeArrowheads="1"/>
            </p:cNvSpPr>
            <p:nvPr/>
          </p:nvSpPr>
          <p:spPr bwMode="auto">
            <a:xfrm>
              <a:off x="495300" y="4038600"/>
              <a:ext cx="8077200" cy="20574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 name="Text Box 27"/>
            <p:cNvSpPr txBox="1">
              <a:spLocks noChangeArrowheads="1"/>
            </p:cNvSpPr>
            <p:nvPr/>
          </p:nvSpPr>
          <p:spPr bwMode="auto">
            <a:xfrm>
              <a:off x="499419" y="4039771"/>
              <a:ext cx="678391" cy="35103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i="1" dirty="0" smtClean="0">
                  <a:effectLst>
                    <a:outerShdw blurRad="38100" dist="38100" dir="2700000" algn="tl">
                      <a:srgbClr val="000000">
                        <a:alpha val="43137"/>
                      </a:srgbClr>
                    </a:outerShdw>
                  </a:effectLst>
                  <a:latin typeface="Courier New" pitchFamily="49" charset="0"/>
                </a:rPr>
                <a:t>lib4</a:t>
              </a:r>
              <a:endParaRPr lang="en-US" sz="1600" b="1" i="1" dirty="0">
                <a:effectLst>
                  <a:outerShdw blurRad="38100" dist="38100" dir="2700000" algn="tl">
                    <a:srgbClr val="000000">
                      <a:alpha val="43137"/>
                    </a:srgbClr>
                  </a:outerShdw>
                </a:effectLst>
                <a:latin typeface="Courier New" pitchFamily="49" charset="0"/>
              </a:endParaRPr>
            </a:p>
          </p:txBody>
        </p:sp>
      </p:grpSp>
      <p:sp>
        <p:nvSpPr>
          <p:cNvPr id="49" name="Rectangle 2"/>
          <p:cNvSpPr>
            <a:spLocks noChangeArrowheads="1"/>
          </p:cNvSpPr>
          <p:nvPr/>
        </p:nvSpPr>
        <p:spPr bwMode="auto">
          <a:xfrm>
            <a:off x="533400" y="1828800"/>
            <a:ext cx="8077200" cy="19812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505" name="Title 1"/>
          <p:cNvSpPr>
            <a:spLocks noGrp="1"/>
          </p:cNvSpPr>
          <p:nvPr>
            <p:ph type="title"/>
          </p:nvPr>
        </p:nvSpPr>
        <p:spPr>
          <a:xfrm>
            <a:off x="457200" y="274638"/>
            <a:ext cx="8229600" cy="1143000"/>
          </a:xfrm>
          <a:ln w="57150"/>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b="1" u="sng" dirty="0" smtClean="0">
                <a:solidFill>
                  <a:schemeClr val="accent2"/>
                </a:solidFill>
              </a:rPr>
              <a:t>In</a:t>
            </a:r>
            <a:r>
              <a:rPr lang="en-US" sz="4000" dirty="0" smtClean="0">
                <a:solidFill>
                  <a:schemeClr val="accent2"/>
                </a:solidFill>
              </a:rPr>
              <a:t>c</a:t>
            </a:r>
            <a:r>
              <a:rPr lang="en-US" sz="4000" dirty="0" smtClean="0">
                <a:solidFill>
                  <a:schemeClr val="accent2"/>
                </a:solidFill>
              </a:rPr>
              <a:t>oherence</a:t>
            </a:r>
            <a:endParaRPr lang="en-US" sz="4000" dirty="0" smtClean="0"/>
          </a:p>
        </p:txBody>
      </p:sp>
      <p:sp>
        <p:nvSpPr>
          <p:cNvPr id="20" name="Line 19"/>
          <p:cNvSpPr>
            <a:spLocks noChangeShapeType="1"/>
          </p:cNvSpPr>
          <p:nvPr/>
        </p:nvSpPr>
        <p:spPr bwMode="auto">
          <a:xfrm>
            <a:off x="2743200" y="27432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06" name="Slide Number Placeholder 21505"/>
          <p:cNvSpPr>
            <a:spLocks noGrp="1"/>
          </p:cNvSpPr>
          <p:nvPr>
            <p:ph type="sldNum" sz="quarter" idx="12"/>
          </p:nvPr>
        </p:nvSpPr>
        <p:spPr/>
        <p:txBody>
          <a:bodyPr/>
          <a:lstStyle/>
          <a:p>
            <a:pPr>
              <a:defRPr/>
            </a:pPr>
            <a:fld id="{361924D0-832B-4678-AB47-405888889344}" type="slidenum">
              <a:rPr lang="en-US" smtClean="0"/>
              <a:pPr>
                <a:defRPr/>
              </a:pPr>
              <a:t>233</a:t>
            </a:fld>
            <a:endParaRPr lang="en-US"/>
          </a:p>
        </p:txBody>
      </p:sp>
      <p:sp>
        <p:nvSpPr>
          <p:cNvPr id="6" name="Rectangle 5"/>
          <p:cNvSpPr>
            <a:spLocks noChangeArrowheads="1"/>
          </p:cNvSpPr>
          <p:nvPr/>
        </p:nvSpPr>
        <p:spPr bwMode="auto">
          <a:xfrm>
            <a:off x="1371600" y="1752600"/>
            <a:ext cx="2743200" cy="4572000"/>
          </a:xfrm>
          <a:prstGeom prst="rect">
            <a:avLst/>
          </a:prstGeom>
          <a:solidFill>
            <a:srgbClr val="3366FF"/>
          </a:solidFill>
          <a:ln w="25400">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56" name="Group 55"/>
          <p:cNvGrpSpPr/>
          <p:nvPr/>
        </p:nvGrpSpPr>
        <p:grpSpPr>
          <a:xfrm>
            <a:off x="1600200" y="5486400"/>
            <a:ext cx="2286000" cy="457200"/>
            <a:chOff x="6390487" y="152400"/>
            <a:chExt cx="2286000" cy="457200"/>
          </a:xfrm>
        </p:grpSpPr>
        <p:sp>
          <p:nvSpPr>
            <p:cNvPr id="5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a:t>
              </a:r>
              <a:endParaRPr lang="en-US" sz="1600" b="1" dirty="0">
                <a:solidFill>
                  <a:srgbClr val="006600"/>
                </a:solidFill>
                <a:latin typeface="Courier New" pitchFamily="49" charset="0"/>
              </a:endParaRPr>
            </a:p>
          </p:txBody>
        </p:sp>
      </p:grpSp>
      <p:grpSp>
        <p:nvGrpSpPr>
          <p:cNvPr id="53" name="Group 52"/>
          <p:cNvGrpSpPr/>
          <p:nvPr/>
        </p:nvGrpSpPr>
        <p:grpSpPr>
          <a:xfrm>
            <a:off x="1600200" y="4648200"/>
            <a:ext cx="2286000" cy="457200"/>
            <a:chOff x="6390487" y="152400"/>
            <a:chExt cx="2286000" cy="457200"/>
          </a:xfrm>
        </p:grpSpPr>
        <p:sp>
          <p:nvSpPr>
            <p:cNvPr id="54"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5"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B</a:t>
              </a:r>
              <a:endParaRPr lang="en-US" sz="1600" b="1" dirty="0">
                <a:solidFill>
                  <a:srgbClr val="006600"/>
                </a:solidFill>
                <a:latin typeface="Courier New" pitchFamily="49" charset="0"/>
              </a:endParaRPr>
            </a:p>
          </p:txBody>
        </p:sp>
      </p:grpSp>
      <p:grpSp>
        <p:nvGrpSpPr>
          <p:cNvPr id="41" name="Group 40"/>
          <p:cNvGrpSpPr/>
          <p:nvPr/>
        </p:nvGrpSpPr>
        <p:grpSpPr>
          <a:xfrm>
            <a:off x="1600200" y="3124200"/>
            <a:ext cx="2286000" cy="457200"/>
            <a:chOff x="6390487" y="152400"/>
            <a:chExt cx="2286000" cy="457200"/>
          </a:xfrm>
        </p:grpSpPr>
        <p:sp>
          <p:nvSpPr>
            <p:cNvPr id="4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C</a:t>
              </a:r>
              <a:endParaRPr lang="en-US" sz="1600" b="1" dirty="0">
                <a:solidFill>
                  <a:srgbClr val="006600"/>
                </a:solidFill>
                <a:latin typeface="Courier New" pitchFamily="49" charset="0"/>
              </a:endParaRPr>
            </a:p>
          </p:txBody>
        </p:sp>
      </p:grpSp>
      <p:grpSp>
        <p:nvGrpSpPr>
          <p:cNvPr id="38" name="Group 37"/>
          <p:cNvGrpSpPr/>
          <p:nvPr/>
        </p:nvGrpSpPr>
        <p:grpSpPr>
          <a:xfrm>
            <a:off x="1600200" y="2286000"/>
            <a:ext cx="2286000" cy="457200"/>
            <a:chOff x="6390487" y="152400"/>
            <a:chExt cx="2286000" cy="457200"/>
          </a:xfrm>
        </p:grpSpPr>
        <p:sp>
          <p:nvSpPr>
            <p:cNvPr id="3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ClassD</a:t>
              </a:r>
              <a:endParaRPr lang="en-US" sz="1600" b="1" dirty="0">
                <a:solidFill>
                  <a:srgbClr val="006600"/>
                </a:solidFill>
                <a:latin typeface="Courier New" pitchFamily="49" charset="0"/>
              </a:endParaRPr>
            </a:p>
          </p:txBody>
        </p:sp>
      </p:grpSp>
      <p:sp>
        <p:nvSpPr>
          <p:cNvPr id="5" name="Text Box 4"/>
          <p:cNvSpPr txBox="1">
            <a:spLocks noChangeArrowheads="1"/>
          </p:cNvSpPr>
          <p:nvPr/>
        </p:nvSpPr>
        <p:spPr bwMode="auto">
          <a:xfrm>
            <a:off x="1371600" y="1752600"/>
            <a:ext cx="1039813"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a:latin typeface="Courier New" pitchFamily="49" charset="0"/>
              </a:rPr>
              <a:t>buyside</a:t>
            </a:r>
            <a:endParaRPr lang="en-US" sz="1600" b="1" dirty="0">
              <a:latin typeface="Courier New" pitchFamily="49" charset="0"/>
            </a:endParaRPr>
          </a:p>
        </p:txBody>
      </p:sp>
      <p:sp>
        <p:nvSpPr>
          <p:cNvPr id="21" name="Line 20"/>
          <p:cNvSpPr>
            <a:spLocks noChangeShapeType="1"/>
          </p:cNvSpPr>
          <p:nvPr/>
        </p:nvSpPr>
        <p:spPr bwMode="auto">
          <a:xfrm>
            <a:off x="27432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 name="Line 27"/>
          <p:cNvSpPr>
            <a:spLocks noChangeShapeType="1"/>
          </p:cNvSpPr>
          <p:nvPr/>
        </p:nvSpPr>
        <p:spPr bwMode="auto">
          <a:xfrm>
            <a:off x="27432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78" name="Rectangle 77"/>
          <p:cNvSpPr>
            <a:spLocks noChangeArrowheads="1"/>
          </p:cNvSpPr>
          <p:nvPr/>
        </p:nvSpPr>
        <p:spPr bwMode="auto">
          <a:xfrm>
            <a:off x="5029200" y="1752600"/>
            <a:ext cx="2743200" cy="4572000"/>
          </a:xfrm>
          <a:prstGeom prst="rect">
            <a:avLst/>
          </a:prstGeom>
          <a:solidFill>
            <a:srgbClr val="3366FF"/>
          </a:solidFill>
          <a:ln w="25400">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79" name="Group 78"/>
          <p:cNvGrpSpPr/>
          <p:nvPr/>
        </p:nvGrpSpPr>
        <p:grpSpPr>
          <a:xfrm>
            <a:off x="5257800" y="5486400"/>
            <a:ext cx="2286000" cy="457200"/>
            <a:chOff x="6390487" y="152400"/>
            <a:chExt cx="2286000" cy="457200"/>
          </a:xfrm>
        </p:grpSpPr>
        <p:sp>
          <p:nvSpPr>
            <p:cNvPr id="9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4"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a:t>
              </a:r>
              <a:endParaRPr lang="en-US" sz="1600" b="1" dirty="0">
                <a:solidFill>
                  <a:srgbClr val="006600"/>
                </a:solidFill>
                <a:latin typeface="Courier New" pitchFamily="49" charset="0"/>
              </a:endParaRPr>
            </a:p>
          </p:txBody>
        </p:sp>
      </p:grpSp>
      <p:grpSp>
        <p:nvGrpSpPr>
          <p:cNvPr id="80" name="Group 79"/>
          <p:cNvGrpSpPr/>
          <p:nvPr/>
        </p:nvGrpSpPr>
        <p:grpSpPr>
          <a:xfrm>
            <a:off x="5257800" y="4648200"/>
            <a:ext cx="2286000" cy="457200"/>
            <a:chOff x="6390487" y="152400"/>
            <a:chExt cx="2286000" cy="457200"/>
          </a:xfrm>
        </p:grpSpPr>
        <p:sp>
          <p:nvSpPr>
            <p:cNvPr id="91"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2"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B</a:t>
              </a:r>
              <a:endParaRPr lang="en-US" sz="1600" b="1" dirty="0">
                <a:solidFill>
                  <a:srgbClr val="006600"/>
                </a:solidFill>
                <a:latin typeface="Courier New" pitchFamily="49" charset="0"/>
              </a:endParaRPr>
            </a:p>
          </p:txBody>
        </p:sp>
      </p:grpSp>
      <p:grpSp>
        <p:nvGrpSpPr>
          <p:cNvPr id="81" name="Group 80"/>
          <p:cNvGrpSpPr/>
          <p:nvPr/>
        </p:nvGrpSpPr>
        <p:grpSpPr>
          <a:xfrm>
            <a:off x="5257800" y="3124200"/>
            <a:ext cx="2286000" cy="457200"/>
            <a:chOff x="6390487" y="152400"/>
            <a:chExt cx="2286000" cy="457200"/>
          </a:xfrm>
        </p:grpSpPr>
        <p:sp>
          <p:nvSpPr>
            <p:cNvPr id="8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C</a:t>
              </a:r>
              <a:endParaRPr lang="en-US" sz="1600" b="1" dirty="0">
                <a:solidFill>
                  <a:srgbClr val="006600"/>
                </a:solidFill>
                <a:latin typeface="Courier New" pitchFamily="49" charset="0"/>
              </a:endParaRPr>
            </a:p>
          </p:txBody>
        </p:sp>
      </p:grpSp>
      <p:grpSp>
        <p:nvGrpSpPr>
          <p:cNvPr id="82" name="Group 81"/>
          <p:cNvGrpSpPr/>
          <p:nvPr/>
        </p:nvGrpSpPr>
        <p:grpSpPr>
          <a:xfrm>
            <a:off x="5257800" y="2286000"/>
            <a:ext cx="2286000" cy="457200"/>
            <a:chOff x="6390487" y="152400"/>
            <a:chExt cx="2286000" cy="457200"/>
          </a:xfrm>
        </p:grpSpPr>
        <p:sp>
          <p:nvSpPr>
            <p:cNvPr id="8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8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ClassD</a:t>
              </a:r>
              <a:endParaRPr lang="en-US" sz="1600" b="1" dirty="0">
                <a:solidFill>
                  <a:srgbClr val="006600"/>
                </a:solidFill>
                <a:latin typeface="Courier New" pitchFamily="49" charset="0"/>
              </a:endParaRPr>
            </a:p>
          </p:txBody>
        </p:sp>
      </p:grpSp>
      <p:sp>
        <p:nvSpPr>
          <p:cNvPr id="83" name="Text Box 4"/>
          <p:cNvSpPr txBox="1">
            <a:spLocks noChangeArrowheads="1"/>
          </p:cNvSpPr>
          <p:nvPr/>
        </p:nvSpPr>
        <p:spPr bwMode="auto">
          <a:xfrm>
            <a:off x="5029200" y="1752600"/>
            <a:ext cx="1172116"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smtClean="0">
                <a:latin typeface="Courier New" pitchFamily="49" charset="0"/>
              </a:rPr>
              <a:t>sellside</a:t>
            </a:r>
            <a:endParaRPr lang="en-US" sz="1600" b="1" dirty="0">
              <a:latin typeface="Courier New" pitchFamily="49" charset="0"/>
            </a:endParaRPr>
          </a:p>
        </p:txBody>
      </p:sp>
      <p:sp>
        <p:nvSpPr>
          <p:cNvPr id="84" name="Line 20"/>
          <p:cNvSpPr>
            <a:spLocks noChangeShapeType="1"/>
          </p:cNvSpPr>
          <p:nvPr/>
        </p:nvSpPr>
        <p:spPr bwMode="auto">
          <a:xfrm>
            <a:off x="64008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85" name="Line 27"/>
          <p:cNvSpPr>
            <a:spLocks noChangeShapeType="1"/>
          </p:cNvSpPr>
          <p:nvPr/>
        </p:nvSpPr>
        <p:spPr bwMode="auto">
          <a:xfrm>
            <a:off x="64008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 name="Line 24"/>
          <p:cNvSpPr>
            <a:spLocks noChangeShapeType="1"/>
          </p:cNvSpPr>
          <p:nvPr/>
        </p:nvSpPr>
        <p:spPr bwMode="auto">
          <a:xfrm>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 name="Line 23"/>
          <p:cNvSpPr>
            <a:spLocks noChangeShapeType="1"/>
          </p:cNvSpPr>
          <p:nvPr/>
        </p:nvSpPr>
        <p:spPr bwMode="auto">
          <a:xfrm flipH="1">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7" name="Line 17"/>
          <p:cNvSpPr>
            <a:spLocks noChangeShapeType="1"/>
          </p:cNvSpPr>
          <p:nvPr/>
        </p:nvSpPr>
        <p:spPr bwMode="auto">
          <a:xfrm>
            <a:off x="2743200" y="2743201"/>
            <a:ext cx="0" cy="3809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 name="Line 26"/>
          <p:cNvSpPr>
            <a:spLocks noChangeShapeType="1"/>
          </p:cNvSpPr>
          <p:nvPr/>
        </p:nvSpPr>
        <p:spPr bwMode="auto">
          <a:xfrm>
            <a:off x="3886200" y="5105400"/>
            <a:ext cx="1371600" cy="6096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 name="Line 25"/>
          <p:cNvSpPr>
            <a:spLocks noChangeShapeType="1"/>
          </p:cNvSpPr>
          <p:nvPr/>
        </p:nvSpPr>
        <p:spPr bwMode="auto">
          <a:xfrm flipH="1">
            <a:off x="3886200" y="5105401"/>
            <a:ext cx="1371600" cy="6095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1" name="Text Box 27"/>
          <p:cNvSpPr txBox="1">
            <a:spLocks noChangeArrowheads="1"/>
          </p:cNvSpPr>
          <p:nvPr/>
        </p:nvSpPr>
        <p:spPr bwMode="auto">
          <a:xfrm>
            <a:off x="533400" y="1841470"/>
            <a:ext cx="678392"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i="1" dirty="0" smtClean="0">
                <a:effectLst>
                  <a:outerShdw blurRad="38100" dist="38100" dir="2700000" algn="tl">
                    <a:srgbClr val="000000">
                      <a:alpha val="43137"/>
                    </a:srgbClr>
                  </a:outerShdw>
                </a:effectLst>
                <a:latin typeface="Courier New" pitchFamily="49" charset="0"/>
              </a:rPr>
              <a:t>lib3</a:t>
            </a:r>
            <a:endParaRPr lang="en-US" sz="1600" b="1" i="1" dirty="0">
              <a:effectLst>
                <a:outerShdw blurRad="38100" dist="38100" dir="2700000" algn="tl">
                  <a:srgbClr val="000000">
                    <a:alpha val="43137"/>
                  </a:srgbClr>
                </a:outerShdw>
              </a:effectLst>
              <a:latin typeface="Courier New" pitchFamily="49" charset="0"/>
            </a:endParaRPr>
          </a:p>
        </p:txBody>
      </p:sp>
      <p:sp>
        <p:nvSpPr>
          <p:cNvPr id="59" name="Line 17"/>
          <p:cNvSpPr>
            <a:spLocks noChangeShapeType="1"/>
          </p:cNvSpPr>
          <p:nvPr/>
        </p:nvSpPr>
        <p:spPr bwMode="auto">
          <a:xfrm>
            <a:off x="6400800" y="2743203"/>
            <a:ext cx="0" cy="380998"/>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 name="Oval 1"/>
          <p:cNvSpPr/>
          <p:nvPr/>
        </p:nvSpPr>
        <p:spPr>
          <a:xfrm>
            <a:off x="533400" y="1782376"/>
            <a:ext cx="682510" cy="427424"/>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Oval 49"/>
          <p:cNvSpPr/>
          <p:nvPr/>
        </p:nvSpPr>
        <p:spPr>
          <a:xfrm>
            <a:off x="529282" y="4144646"/>
            <a:ext cx="682510" cy="427424"/>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799315715"/>
      </p:ext>
    </p:extLst>
  </p:cSld>
  <p:clrMapOvr>
    <a:masterClrMapping/>
  </p:clrMapOvr>
  <p:timing>
    <p:tnLst>
      <p:par>
        <p:cTn id="1" dur="indefinite" restart="never" nodeType="tmRoot"/>
      </p:par>
    </p:tn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6" name="Group 95"/>
          <p:cNvGrpSpPr/>
          <p:nvPr/>
        </p:nvGrpSpPr>
        <p:grpSpPr>
          <a:xfrm>
            <a:off x="533400" y="4187952"/>
            <a:ext cx="8077200" cy="1984248"/>
            <a:chOff x="495300" y="4038600"/>
            <a:chExt cx="8077200" cy="2057400"/>
          </a:xfrm>
        </p:grpSpPr>
        <p:sp>
          <p:nvSpPr>
            <p:cNvPr id="98" name="Rectangle 2"/>
            <p:cNvSpPr>
              <a:spLocks noChangeArrowheads="1"/>
            </p:cNvSpPr>
            <p:nvPr/>
          </p:nvSpPr>
          <p:spPr bwMode="auto">
            <a:xfrm>
              <a:off x="495300" y="4038600"/>
              <a:ext cx="8077200" cy="20574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 name="Text Box 27"/>
            <p:cNvSpPr txBox="1">
              <a:spLocks noChangeArrowheads="1"/>
            </p:cNvSpPr>
            <p:nvPr/>
          </p:nvSpPr>
          <p:spPr bwMode="auto">
            <a:xfrm>
              <a:off x="499419" y="4039771"/>
              <a:ext cx="678391" cy="35103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i="1" dirty="0" smtClean="0">
                  <a:effectLst>
                    <a:outerShdw blurRad="38100" dist="38100" dir="2700000" algn="tl">
                      <a:srgbClr val="000000">
                        <a:alpha val="43137"/>
                      </a:srgbClr>
                    </a:outerShdw>
                  </a:effectLst>
                  <a:latin typeface="Courier New" pitchFamily="49" charset="0"/>
                </a:rPr>
                <a:t>lib4</a:t>
              </a:r>
              <a:endParaRPr lang="en-US" sz="1600" b="1" i="1" dirty="0">
                <a:effectLst>
                  <a:outerShdw blurRad="38100" dist="38100" dir="2700000" algn="tl">
                    <a:srgbClr val="000000">
                      <a:alpha val="43137"/>
                    </a:srgbClr>
                  </a:outerShdw>
                </a:effectLst>
                <a:latin typeface="Courier New" pitchFamily="49" charset="0"/>
              </a:endParaRPr>
            </a:p>
          </p:txBody>
        </p:sp>
      </p:grpSp>
      <p:sp>
        <p:nvSpPr>
          <p:cNvPr id="49" name="Rectangle 2"/>
          <p:cNvSpPr>
            <a:spLocks noChangeArrowheads="1"/>
          </p:cNvSpPr>
          <p:nvPr/>
        </p:nvSpPr>
        <p:spPr bwMode="auto">
          <a:xfrm>
            <a:off x="533400" y="1828800"/>
            <a:ext cx="8077200" cy="19812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505" name="Title 1"/>
          <p:cNvSpPr>
            <a:spLocks noGrp="1"/>
          </p:cNvSpPr>
          <p:nvPr>
            <p:ph type="title"/>
          </p:nvPr>
        </p:nvSpPr>
        <p:spPr>
          <a:xfrm>
            <a:off x="457200" y="274638"/>
            <a:ext cx="8229600" cy="1143000"/>
          </a:xfrm>
          <a:ln w="57150"/>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b="1" u="sng" dirty="0" smtClean="0">
                <a:solidFill>
                  <a:schemeClr val="accent2"/>
                </a:solidFill>
              </a:rPr>
              <a:t>In</a:t>
            </a:r>
            <a:r>
              <a:rPr lang="en-US" sz="4000" dirty="0" smtClean="0">
                <a:solidFill>
                  <a:schemeClr val="accent2"/>
                </a:solidFill>
              </a:rPr>
              <a:t>c</a:t>
            </a:r>
            <a:r>
              <a:rPr lang="en-US" sz="4000" dirty="0" smtClean="0">
                <a:solidFill>
                  <a:schemeClr val="accent2"/>
                </a:solidFill>
              </a:rPr>
              <a:t>oherence</a:t>
            </a:r>
            <a:endParaRPr lang="en-US" sz="4000" dirty="0" smtClean="0"/>
          </a:p>
        </p:txBody>
      </p:sp>
      <p:sp>
        <p:nvSpPr>
          <p:cNvPr id="20" name="Line 19"/>
          <p:cNvSpPr>
            <a:spLocks noChangeShapeType="1"/>
          </p:cNvSpPr>
          <p:nvPr/>
        </p:nvSpPr>
        <p:spPr bwMode="auto">
          <a:xfrm>
            <a:off x="2743200" y="27432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06" name="Slide Number Placeholder 21505"/>
          <p:cNvSpPr>
            <a:spLocks noGrp="1"/>
          </p:cNvSpPr>
          <p:nvPr>
            <p:ph type="sldNum" sz="quarter" idx="12"/>
          </p:nvPr>
        </p:nvSpPr>
        <p:spPr/>
        <p:txBody>
          <a:bodyPr/>
          <a:lstStyle/>
          <a:p>
            <a:pPr>
              <a:defRPr/>
            </a:pPr>
            <a:fld id="{361924D0-832B-4678-AB47-405888889344}" type="slidenum">
              <a:rPr lang="en-US" smtClean="0"/>
              <a:pPr>
                <a:defRPr/>
              </a:pPr>
              <a:t>234</a:t>
            </a:fld>
            <a:endParaRPr lang="en-US"/>
          </a:p>
        </p:txBody>
      </p:sp>
      <p:sp>
        <p:nvSpPr>
          <p:cNvPr id="6" name="Rectangle 5"/>
          <p:cNvSpPr>
            <a:spLocks noChangeArrowheads="1"/>
          </p:cNvSpPr>
          <p:nvPr/>
        </p:nvSpPr>
        <p:spPr bwMode="auto">
          <a:xfrm>
            <a:off x="1371600" y="1752600"/>
            <a:ext cx="2743200" cy="4572000"/>
          </a:xfrm>
          <a:prstGeom prst="rect">
            <a:avLst/>
          </a:prstGeom>
          <a:solidFill>
            <a:srgbClr val="3366FF"/>
          </a:solidFill>
          <a:ln w="25400">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56" name="Group 55"/>
          <p:cNvGrpSpPr/>
          <p:nvPr/>
        </p:nvGrpSpPr>
        <p:grpSpPr>
          <a:xfrm>
            <a:off x="1600200" y="5486400"/>
            <a:ext cx="2286000" cy="457200"/>
            <a:chOff x="6390487" y="152400"/>
            <a:chExt cx="2286000" cy="457200"/>
          </a:xfrm>
        </p:grpSpPr>
        <p:sp>
          <p:nvSpPr>
            <p:cNvPr id="5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a:t>
              </a:r>
              <a:endParaRPr lang="en-US" sz="1600" b="1" dirty="0">
                <a:solidFill>
                  <a:srgbClr val="006600"/>
                </a:solidFill>
                <a:latin typeface="Courier New" pitchFamily="49" charset="0"/>
              </a:endParaRPr>
            </a:p>
          </p:txBody>
        </p:sp>
      </p:grpSp>
      <p:grpSp>
        <p:nvGrpSpPr>
          <p:cNvPr id="53" name="Group 52"/>
          <p:cNvGrpSpPr/>
          <p:nvPr/>
        </p:nvGrpSpPr>
        <p:grpSpPr>
          <a:xfrm>
            <a:off x="1600200" y="4648200"/>
            <a:ext cx="2286000" cy="457200"/>
            <a:chOff x="6390487" y="152400"/>
            <a:chExt cx="2286000" cy="457200"/>
          </a:xfrm>
        </p:grpSpPr>
        <p:sp>
          <p:nvSpPr>
            <p:cNvPr id="54"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5"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B</a:t>
              </a:r>
              <a:endParaRPr lang="en-US" sz="1600" b="1" dirty="0">
                <a:solidFill>
                  <a:srgbClr val="006600"/>
                </a:solidFill>
                <a:latin typeface="Courier New" pitchFamily="49" charset="0"/>
              </a:endParaRPr>
            </a:p>
          </p:txBody>
        </p:sp>
      </p:grpSp>
      <p:grpSp>
        <p:nvGrpSpPr>
          <p:cNvPr id="41" name="Group 40"/>
          <p:cNvGrpSpPr/>
          <p:nvPr/>
        </p:nvGrpSpPr>
        <p:grpSpPr>
          <a:xfrm>
            <a:off x="1600200" y="3124200"/>
            <a:ext cx="2286000" cy="457200"/>
            <a:chOff x="6390487" y="152400"/>
            <a:chExt cx="2286000" cy="457200"/>
          </a:xfrm>
        </p:grpSpPr>
        <p:sp>
          <p:nvSpPr>
            <p:cNvPr id="4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C</a:t>
              </a:r>
              <a:endParaRPr lang="en-US" sz="1600" b="1" dirty="0">
                <a:solidFill>
                  <a:srgbClr val="006600"/>
                </a:solidFill>
                <a:latin typeface="Courier New" pitchFamily="49" charset="0"/>
              </a:endParaRPr>
            </a:p>
          </p:txBody>
        </p:sp>
      </p:grpSp>
      <p:grpSp>
        <p:nvGrpSpPr>
          <p:cNvPr id="38" name="Group 37"/>
          <p:cNvGrpSpPr/>
          <p:nvPr/>
        </p:nvGrpSpPr>
        <p:grpSpPr>
          <a:xfrm>
            <a:off x="1600200" y="2286000"/>
            <a:ext cx="2286000" cy="457200"/>
            <a:chOff x="6390487" y="152400"/>
            <a:chExt cx="2286000" cy="457200"/>
          </a:xfrm>
        </p:grpSpPr>
        <p:sp>
          <p:nvSpPr>
            <p:cNvPr id="3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ClassD</a:t>
              </a:r>
              <a:endParaRPr lang="en-US" sz="1600" b="1" dirty="0">
                <a:solidFill>
                  <a:srgbClr val="006600"/>
                </a:solidFill>
                <a:latin typeface="Courier New" pitchFamily="49" charset="0"/>
              </a:endParaRPr>
            </a:p>
          </p:txBody>
        </p:sp>
      </p:grpSp>
      <p:sp>
        <p:nvSpPr>
          <p:cNvPr id="5" name="Text Box 4"/>
          <p:cNvSpPr txBox="1">
            <a:spLocks noChangeArrowheads="1"/>
          </p:cNvSpPr>
          <p:nvPr/>
        </p:nvSpPr>
        <p:spPr bwMode="auto">
          <a:xfrm>
            <a:off x="1371600" y="1752600"/>
            <a:ext cx="1039813"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a:latin typeface="Courier New" pitchFamily="49" charset="0"/>
              </a:rPr>
              <a:t>buyside</a:t>
            </a:r>
            <a:endParaRPr lang="en-US" sz="1600" b="1" dirty="0">
              <a:latin typeface="Courier New" pitchFamily="49" charset="0"/>
            </a:endParaRPr>
          </a:p>
        </p:txBody>
      </p:sp>
      <p:sp>
        <p:nvSpPr>
          <p:cNvPr id="21" name="Line 20"/>
          <p:cNvSpPr>
            <a:spLocks noChangeShapeType="1"/>
          </p:cNvSpPr>
          <p:nvPr/>
        </p:nvSpPr>
        <p:spPr bwMode="auto">
          <a:xfrm>
            <a:off x="27432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 name="Line 27"/>
          <p:cNvSpPr>
            <a:spLocks noChangeShapeType="1"/>
          </p:cNvSpPr>
          <p:nvPr/>
        </p:nvSpPr>
        <p:spPr bwMode="auto">
          <a:xfrm>
            <a:off x="27432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78" name="Rectangle 77"/>
          <p:cNvSpPr>
            <a:spLocks noChangeArrowheads="1"/>
          </p:cNvSpPr>
          <p:nvPr/>
        </p:nvSpPr>
        <p:spPr bwMode="auto">
          <a:xfrm>
            <a:off x="5029200" y="1752600"/>
            <a:ext cx="2743200" cy="4572000"/>
          </a:xfrm>
          <a:prstGeom prst="rect">
            <a:avLst/>
          </a:prstGeom>
          <a:solidFill>
            <a:srgbClr val="3366FF"/>
          </a:solidFill>
          <a:ln w="25400">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79" name="Group 78"/>
          <p:cNvGrpSpPr/>
          <p:nvPr/>
        </p:nvGrpSpPr>
        <p:grpSpPr>
          <a:xfrm>
            <a:off x="5257800" y="5486400"/>
            <a:ext cx="2286000" cy="457200"/>
            <a:chOff x="6390487" y="152400"/>
            <a:chExt cx="2286000" cy="457200"/>
          </a:xfrm>
        </p:grpSpPr>
        <p:sp>
          <p:nvSpPr>
            <p:cNvPr id="9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4"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a:t>
              </a:r>
              <a:endParaRPr lang="en-US" sz="1600" b="1" dirty="0">
                <a:solidFill>
                  <a:srgbClr val="006600"/>
                </a:solidFill>
                <a:latin typeface="Courier New" pitchFamily="49" charset="0"/>
              </a:endParaRPr>
            </a:p>
          </p:txBody>
        </p:sp>
      </p:grpSp>
      <p:grpSp>
        <p:nvGrpSpPr>
          <p:cNvPr id="80" name="Group 79"/>
          <p:cNvGrpSpPr/>
          <p:nvPr/>
        </p:nvGrpSpPr>
        <p:grpSpPr>
          <a:xfrm>
            <a:off x="5257800" y="4648200"/>
            <a:ext cx="2286000" cy="457200"/>
            <a:chOff x="6390487" y="152400"/>
            <a:chExt cx="2286000" cy="457200"/>
          </a:xfrm>
        </p:grpSpPr>
        <p:sp>
          <p:nvSpPr>
            <p:cNvPr id="91"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2"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B</a:t>
              </a:r>
              <a:endParaRPr lang="en-US" sz="1600" b="1" dirty="0">
                <a:solidFill>
                  <a:srgbClr val="006600"/>
                </a:solidFill>
                <a:latin typeface="Courier New" pitchFamily="49" charset="0"/>
              </a:endParaRPr>
            </a:p>
          </p:txBody>
        </p:sp>
      </p:grpSp>
      <p:grpSp>
        <p:nvGrpSpPr>
          <p:cNvPr id="81" name="Group 80"/>
          <p:cNvGrpSpPr/>
          <p:nvPr/>
        </p:nvGrpSpPr>
        <p:grpSpPr>
          <a:xfrm>
            <a:off x="5257800" y="3124200"/>
            <a:ext cx="2286000" cy="457200"/>
            <a:chOff x="6390487" y="152400"/>
            <a:chExt cx="2286000" cy="457200"/>
          </a:xfrm>
        </p:grpSpPr>
        <p:sp>
          <p:nvSpPr>
            <p:cNvPr id="8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C</a:t>
              </a:r>
              <a:endParaRPr lang="en-US" sz="1600" b="1" dirty="0">
                <a:solidFill>
                  <a:srgbClr val="006600"/>
                </a:solidFill>
                <a:latin typeface="Courier New" pitchFamily="49" charset="0"/>
              </a:endParaRPr>
            </a:p>
          </p:txBody>
        </p:sp>
      </p:grpSp>
      <p:grpSp>
        <p:nvGrpSpPr>
          <p:cNvPr id="82" name="Group 81"/>
          <p:cNvGrpSpPr/>
          <p:nvPr/>
        </p:nvGrpSpPr>
        <p:grpSpPr>
          <a:xfrm>
            <a:off x="5257800" y="2286000"/>
            <a:ext cx="2286000" cy="457200"/>
            <a:chOff x="6390487" y="152400"/>
            <a:chExt cx="2286000" cy="457200"/>
          </a:xfrm>
        </p:grpSpPr>
        <p:sp>
          <p:nvSpPr>
            <p:cNvPr id="8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8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ClassD</a:t>
              </a:r>
              <a:endParaRPr lang="en-US" sz="1600" b="1" dirty="0">
                <a:solidFill>
                  <a:srgbClr val="006600"/>
                </a:solidFill>
                <a:latin typeface="Courier New" pitchFamily="49" charset="0"/>
              </a:endParaRPr>
            </a:p>
          </p:txBody>
        </p:sp>
      </p:grpSp>
      <p:sp>
        <p:nvSpPr>
          <p:cNvPr id="83" name="Text Box 4"/>
          <p:cNvSpPr txBox="1">
            <a:spLocks noChangeArrowheads="1"/>
          </p:cNvSpPr>
          <p:nvPr/>
        </p:nvSpPr>
        <p:spPr bwMode="auto">
          <a:xfrm>
            <a:off x="5029200" y="1752600"/>
            <a:ext cx="1172116"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smtClean="0">
                <a:latin typeface="Courier New" pitchFamily="49" charset="0"/>
              </a:rPr>
              <a:t>sellside</a:t>
            </a:r>
            <a:endParaRPr lang="en-US" sz="1600" b="1" dirty="0">
              <a:latin typeface="Courier New" pitchFamily="49" charset="0"/>
            </a:endParaRPr>
          </a:p>
        </p:txBody>
      </p:sp>
      <p:sp>
        <p:nvSpPr>
          <p:cNvPr id="84" name="Line 20"/>
          <p:cNvSpPr>
            <a:spLocks noChangeShapeType="1"/>
          </p:cNvSpPr>
          <p:nvPr/>
        </p:nvSpPr>
        <p:spPr bwMode="auto">
          <a:xfrm>
            <a:off x="64008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85" name="Line 27"/>
          <p:cNvSpPr>
            <a:spLocks noChangeShapeType="1"/>
          </p:cNvSpPr>
          <p:nvPr/>
        </p:nvSpPr>
        <p:spPr bwMode="auto">
          <a:xfrm>
            <a:off x="64008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 name="Line 24"/>
          <p:cNvSpPr>
            <a:spLocks noChangeShapeType="1"/>
          </p:cNvSpPr>
          <p:nvPr/>
        </p:nvSpPr>
        <p:spPr bwMode="auto">
          <a:xfrm>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 name="Line 23"/>
          <p:cNvSpPr>
            <a:spLocks noChangeShapeType="1"/>
          </p:cNvSpPr>
          <p:nvPr/>
        </p:nvSpPr>
        <p:spPr bwMode="auto">
          <a:xfrm flipH="1">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7" name="Line 17"/>
          <p:cNvSpPr>
            <a:spLocks noChangeShapeType="1"/>
          </p:cNvSpPr>
          <p:nvPr/>
        </p:nvSpPr>
        <p:spPr bwMode="auto">
          <a:xfrm>
            <a:off x="2743200" y="2743201"/>
            <a:ext cx="0" cy="3809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 name="Line 26"/>
          <p:cNvSpPr>
            <a:spLocks noChangeShapeType="1"/>
          </p:cNvSpPr>
          <p:nvPr/>
        </p:nvSpPr>
        <p:spPr bwMode="auto">
          <a:xfrm>
            <a:off x="3886200" y="5105400"/>
            <a:ext cx="1371600" cy="6096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 name="Line 25"/>
          <p:cNvSpPr>
            <a:spLocks noChangeShapeType="1"/>
          </p:cNvSpPr>
          <p:nvPr/>
        </p:nvSpPr>
        <p:spPr bwMode="auto">
          <a:xfrm flipH="1">
            <a:off x="3886200" y="5105401"/>
            <a:ext cx="1371600" cy="6095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1" name="Text Box 27"/>
          <p:cNvSpPr txBox="1">
            <a:spLocks noChangeArrowheads="1"/>
          </p:cNvSpPr>
          <p:nvPr/>
        </p:nvSpPr>
        <p:spPr bwMode="auto">
          <a:xfrm>
            <a:off x="533400" y="1841470"/>
            <a:ext cx="678392"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i="1" dirty="0" smtClean="0">
                <a:effectLst>
                  <a:outerShdw blurRad="38100" dist="38100" dir="2700000" algn="tl">
                    <a:srgbClr val="000000">
                      <a:alpha val="43137"/>
                    </a:srgbClr>
                  </a:outerShdw>
                </a:effectLst>
                <a:latin typeface="Courier New" pitchFamily="49" charset="0"/>
              </a:rPr>
              <a:t>lib3</a:t>
            </a:r>
            <a:endParaRPr lang="en-US" sz="1600" b="1" i="1" dirty="0">
              <a:effectLst>
                <a:outerShdw blurRad="38100" dist="38100" dir="2700000" algn="tl">
                  <a:srgbClr val="000000">
                    <a:alpha val="43137"/>
                  </a:srgbClr>
                </a:outerShdw>
              </a:effectLst>
              <a:latin typeface="Courier New" pitchFamily="49" charset="0"/>
            </a:endParaRPr>
          </a:p>
        </p:txBody>
      </p:sp>
      <p:sp>
        <p:nvSpPr>
          <p:cNvPr id="59" name="Line 17"/>
          <p:cNvSpPr>
            <a:spLocks noChangeShapeType="1"/>
          </p:cNvSpPr>
          <p:nvPr/>
        </p:nvSpPr>
        <p:spPr bwMode="auto">
          <a:xfrm>
            <a:off x="6400800" y="2743203"/>
            <a:ext cx="0" cy="380998"/>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2" name="Oval 51"/>
          <p:cNvSpPr/>
          <p:nvPr/>
        </p:nvSpPr>
        <p:spPr>
          <a:xfrm>
            <a:off x="876714" y="1143000"/>
            <a:ext cx="3733801" cy="544830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bg1"/>
              </a:solidFill>
            </a:endParaRPr>
          </a:p>
        </p:txBody>
      </p:sp>
    </p:spTree>
    <p:extLst>
      <p:ext uri="{BB962C8B-B14F-4D97-AF65-F5344CB8AC3E}">
        <p14:creationId xmlns:p14="http://schemas.microsoft.com/office/powerpoint/2010/main" val="930927078"/>
      </p:ext>
    </p:extLst>
  </p:cSld>
  <p:clrMapOvr>
    <a:masterClrMapping/>
  </p:clrMapOvr>
  <p:timing>
    <p:tnLst>
      <p:par>
        <p:cTn id="1" dur="indefinite" restart="never" nodeType="tmRoot"/>
      </p:par>
    </p:tn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6" name="Group 95"/>
          <p:cNvGrpSpPr/>
          <p:nvPr/>
        </p:nvGrpSpPr>
        <p:grpSpPr>
          <a:xfrm>
            <a:off x="533400" y="4187952"/>
            <a:ext cx="8077200" cy="1984248"/>
            <a:chOff x="495300" y="4038600"/>
            <a:chExt cx="8077200" cy="2057400"/>
          </a:xfrm>
        </p:grpSpPr>
        <p:sp>
          <p:nvSpPr>
            <p:cNvPr id="98" name="Rectangle 2"/>
            <p:cNvSpPr>
              <a:spLocks noChangeArrowheads="1"/>
            </p:cNvSpPr>
            <p:nvPr/>
          </p:nvSpPr>
          <p:spPr bwMode="auto">
            <a:xfrm>
              <a:off x="495300" y="4038600"/>
              <a:ext cx="8077200" cy="20574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 name="Text Box 27"/>
            <p:cNvSpPr txBox="1">
              <a:spLocks noChangeArrowheads="1"/>
            </p:cNvSpPr>
            <p:nvPr/>
          </p:nvSpPr>
          <p:spPr bwMode="auto">
            <a:xfrm>
              <a:off x="499419" y="4039771"/>
              <a:ext cx="678391" cy="35103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i="1" dirty="0" smtClean="0">
                  <a:effectLst>
                    <a:outerShdw blurRad="38100" dist="38100" dir="2700000" algn="tl">
                      <a:srgbClr val="000000">
                        <a:alpha val="43137"/>
                      </a:srgbClr>
                    </a:outerShdw>
                  </a:effectLst>
                  <a:latin typeface="Courier New" pitchFamily="49" charset="0"/>
                </a:rPr>
                <a:t>lib4</a:t>
              </a:r>
              <a:endParaRPr lang="en-US" sz="1600" b="1" i="1" dirty="0">
                <a:effectLst>
                  <a:outerShdw blurRad="38100" dist="38100" dir="2700000" algn="tl">
                    <a:srgbClr val="000000">
                      <a:alpha val="43137"/>
                    </a:srgbClr>
                  </a:outerShdw>
                </a:effectLst>
                <a:latin typeface="Courier New" pitchFamily="49" charset="0"/>
              </a:endParaRPr>
            </a:p>
          </p:txBody>
        </p:sp>
      </p:grpSp>
      <p:sp>
        <p:nvSpPr>
          <p:cNvPr id="49" name="Rectangle 2"/>
          <p:cNvSpPr>
            <a:spLocks noChangeArrowheads="1"/>
          </p:cNvSpPr>
          <p:nvPr/>
        </p:nvSpPr>
        <p:spPr bwMode="auto">
          <a:xfrm>
            <a:off x="533400" y="1828800"/>
            <a:ext cx="8077200" cy="19812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505" name="Title 1"/>
          <p:cNvSpPr>
            <a:spLocks noGrp="1"/>
          </p:cNvSpPr>
          <p:nvPr>
            <p:ph type="title"/>
          </p:nvPr>
        </p:nvSpPr>
        <p:spPr>
          <a:xfrm>
            <a:off x="457200" y="274638"/>
            <a:ext cx="8229600" cy="1143000"/>
          </a:xfrm>
          <a:ln w="57150"/>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b="1" u="sng" dirty="0" smtClean="0">
                <a:solidFill>
                  <a:schemeClr val="accent2"/>
                </a:solidFill>
              </a:rPr>
              <a:t>In</a:t>
            </a:r>
            <a:r>
              <a:rPr lang="en-US" sz="4000" dirty="0" smtClean="0">
                <a:solidFill>
                  <a:schemeClr val="accent2"/>
                </a:solidFill>
              </a:rPr>
              <a:t>c</a:t>
            </a:r>
            <a:r>
              <a:rPr lang="en-US" sz="4000" dirty="0" smtClean="0">
                <a:solidFill>
                  <a:schemeClr val="accent2"/>
                </a:solidFill>
              </a:rPr>
              <a:t>oherence</a:t>
            </a:r>
            <a:endParaRPr lang="en-US" sz="4000" dirty="0" smtClean="0"/>
          </a:p>
        </p:txBody>
      </p:sp>
      <p:sp>
        <p:nvSpPr>
          <p:cNvPr id="20" name="Line 19"/>
          <p:cNvSpPr>
            <a:spLocks noChangeShapeType="1"/>
          </p:cNvSpPr>
          <p:nvPr/>
        </p:nvSpPr>
        <p:spPr bwMode="auto">
          <a:xfrm>
            <a:off x="2743200" y="27432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06" name="Slide Number Placeholder 21505"/>
          <p:cNvSpPr>
            <a:spLocks noGrp="1"/>
          </p:cNvSpPr>
          <p:nvPr>
            <p:ph type="sldNum" sz="quarter" idx="12"/>
          </p:nvPr>
        </p:nvSpPr>
        <p:spPr/>
        <p:txBody>
          <a:bodyPr/>
          <a:lstStyle/>
          <a:p>
            <a:pPr>
              <a:defRPr/>
            </a:pPr>
            <a:fld id="{361924D0-832B-4678-AB47-405888889344}" type="slidenum">
              <a:rPr lang="en-US" smtClean="0"/>
              <a:pPr>
                <a:defRPr/>
              </a:pPr>
              <a:t>235</a:t>
            </a:fld>
            <a:endParaRPr lang="en-US"/>
          </a:p>
        </p:txBody>
      </p:sp>
      <p:sp>
        <p:nvSpPr>
          <p:cNvPr id="6" name="Rectangle 5"/>
          <p:cNvSpPr>
            <a:spLocks noChangeArrowheads="1"/>
          </p:cNvSpPr>
          <p:nvPr/>
        </p:nvSpPr>
        <p:spPr bwMode="auto">
          <a:xfrm>
            <a:off x="1371600" y="1752600"/>
            <a:ext cx="2743200" cy="4572000"/>
          </a:xfrm>
          <a:prstGeom prst="rect">
            <a:avLst/>
          </a:prstGeom>
          <a:solidFill>
            <a:srgbClr val="3366FF"/>
          </a:solidFill>
          <a:ln w="25400">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56" name="Group 55"/>
          <p:cNvGrpSpPr/>
          <p:nvPr/>
        </p:nvGrpSpPr>
        <p:grpSpPr>
          <a:xfrm>
            <a:off x="1600200" y="5486400"/>
            <a:ext cx="2286000" cy="457200"/>
            <a:chOff x="6390487" y="152400"/>
            <a:chExt cx="2286000" cy="457200"/>
          </a:xfrm>
        </p:grpSpPr>
        <p:sp>
          <p:nvSpPr>
            <p:cNvPr id="5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a:t>
              </a:r>
              <a:endParaRPr lang="en-US" sz="1600" b="1" dirty="0">
                <a:solidFill>
                  <a:srgbClr val="006600"/>
                </a:solidFill>
                <a:latin typeface="Courier New" pitchFamily="49" charset="0"/>
              </a:endParaRPr>
            </a:p>
          </p:txBody>
        </p:sp>
      </p:grpSp>
      <p:grpSp>
        <p:nvGrpSpPr>
          <p:cNvPr id="53" name="Group 52"/>
          <p:cNvGrpSpPr/>
          <p:nvPr/>
        </p:nvGrpSpPr>
        <p:grpSpPr>
          <a:xfrm>
            <a:off x="1600200" y="4648200"/>
            <a:ext cx="2286000" cy="457200"/>
            <a:chOff x="6390487" y="152400"/>
            <a:chExt cx="2286000" cy="457200"/>
          </a:xfrm>
        </p:grpSpPr>
        <p:sp>
          <p:nvSpPr>
            <p:cNvPr id="54"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5"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B</a:t>
              </a:r>
              <a:endParaRPr lang="en-US" sz="1600" b="1" dirty="0">
                <a:solidFill>
                  <a:srgbClr val="006600"/>
                </a:solidFill>
                <a:latin typeface="Courier New" pitchFamily="49" charset="0"/>
              </a:endParaRPr>
            </a:p>
          </p:txBody>
        </p:sp>
      </p:grpSp>
      <p:grpSp>
        <p:nvGrpSpPr>
          <p:cNvPr id="41" name="Group 40"/>
          <p:cNvGrpSpPr/>
          <p:nvPr/>
        </p:nvGrpSpPr>
        <p:grpSpPr>
          <a:xfrm>
            <a:off x="1600200" y="3124200"/>
            <a:ext cx="2286000" cy="457200"/>
            <a:chOff x="6390487" y="152400"/>
            <a:chExt cx="2286000" cy="457200"/>
          </a:xfrm>
        </p:grpSpPr>
        <p:sp>
          <p:nvSpPr>
            <p:cNvPr id="4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C</a:t>
              </a:r>
              <a:endParaRPr lang="en-US" sz="1600" b="1" dirty="0">
                <a:solidFill>
                  <a:srgbClr val="006600"/>
                </a:solidFill>
                <a:latin typeface="Courier New" pitchFamily="49" charset="0"/>
              </a:endParaRPr>
            </a:p>
          </p:txBody>
        </p:sp>
      </p:grpSp>
      <p:grpSp>
        <p:nvGrpSpPr>
          <p:cNvPr id="38" name="Group 37"/>
          <p:cNvGrpSpPr/>
          <p:nvPr/>
        </p:nvGrpSpPr>
        <p:grpSpPr>
          <a:xfrm>
            <a:off x="1600200" y="2286000"/>
            <a:ext cx="2286000" cy="457200"/>
            <a:chOff x="6390487" y="152400"/>
            <a:chExt cx="2286000" cy="457200"/>
          </a:xfrm>
        </p:grpSpPr>
        <p:sp>
          <p:nvSpPr>
            <p:cNvPr id="3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ClassD</a:t>
              </a:r>
              <a:endParaRPr lang="en-US" sz="1600" b="1" dirty="0">
                <a:solidFill>
                  <a:srgbClr val="006600"/>
                </a:solidFill>
                <a:latin typeface="Courier New" pitchFamily="49" charset="0"/>
              </a:endParaRPr>
            </a:p>
          </p:txBody>
        </p:sp>
      </p:grpSp>
      <p:sp>
        <p:nvSpPr>
          <p:cNvPr id="5" name="Text Box 4"/>
          <p:cNvSpPr txBox="1">
            <a:spLocks noChangeArrowheads="1"/>
          </p:cNvSpPr>
          <p:nvPr/>
        </p:nvSpPr>
        <p:spPr bwMode="auto">
          <a:xfrm>
            <a:off x="1371600" y="1752600"/>
            <a:ext cx="1039813"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a:latin typeface="Courier New" pitchFamily="49" charset="0"/>
              </a:rPr>
              <a:t>buyside</a:t>
            </a:r>
            <a:endParaRPr lang="en-US" sz="1600" b="1" dirty="0">
              <a:latin typeface="Courier New" pitchFamily="49" charset="0"/>
            </a:endParaRPr>
          </a:p>
        </p:txBody>
      </p:sp>
      <p:sp>
        <p:nvSpPr>
          <p:cNvPr id="21" name="Line 20"/>
          <p:cNvSpPr>
            <a:spLocks noChangeShapeType="1"/>
          </p:cNvSpPr>
          <p:nvPr/>
        </p:nvSpPr>
        <p:spPr bwMode="auto">
          <a:xfrm>
            <a:off x="27432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 name="Line 27"/>
          <p:cNvSpPr>
            <a:spLocks noChangeShapeType="1"/>
          </p:cNvSpPr>
          <p:nvPr/>
        </p:nvSpPr>
        <p:spPr bwMode="auto">
          <a:xfrm>
            <a:off x="27432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78" name="Rectangle 77"/>
          <p:cNvSpPr>
            <a:spLocks noChangeArrowheads="1"/>
          </p:cNvSpPr>
          <p:nvPr/>
        </p:nvSpPr>
        <p:spPr bwMode="auto">
          <a:xfrm>
            <a:off x="5029200" y="1752600"/>
            <a:ext cx="2743200" cy="4572000"/>
          </a:xfrm>
          <a:prstGeom prst="rect">
            <a:avLst/>
          </a:prstGeom>
          <a:solidFill>
            <a:srgbClr val="3366FF"/>
          </a:solidFill>
          <a:ln w="25400">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79" name="Group 78"/>
          <p:cNvGrpSpPr/>
          <p:nvPr/>
        </p:nvGrpSpPr>
        <p:grpSpPr>
          <a:xfrm>
            <a:off x="5257800" y="5486400"/>
            <a:ext cx="2286000" cy="457200"/>
            <a:chOff x="6390487" y="152400"/>
            <a:chExt cx="2286000" cy="457200"/>
          </a:xfrm>
        </p:grpSpPr>
        <p:sp>
          <p:nvSpPr>
            <p:cNvPr id="9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4"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a:t>
              </a:r>
              <a:endParaRPr lang="en-US" sz="1600" b="1" dirty="0">
                <a:solidFill>
                  <a:srgbClr val="006600"/>
                </a:solidFill>
                <a:latin typeface="Courier New" pitchFamily="49" charset="0"/>
              </a:endParaRPr>
            </a:p>
          </p:txBody>
        </p:sp>
      </p:grpSp>
      <p:grpSp>
        <p:nvGrpSpPr>
          <p:cNvPr id="80" name="Group 79"/>
          <p:cNvGrpSpPr/>
          <p:nvPr/>
        </p:nvGrpSpPr>
        <p:grpSpPr>
          <a:xfrm>
            <a:off x="5257800" y="4648200"/>
            <a:ext cx="2286000" cy="457200"/>
            <a:chOff x="6390487" y="152400"/>
            <a:chExt cx="2286000" cy="457200"/>
          </a:xfrm>
        </p:grpSpPr>
        <p:sp>
          <p:nvSpPr>
            <p:cNvPr id="91"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2"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B</a:t>
              </a:r>
              <a:endParaRPr lang="en-US" sz="1600" b="1" dirty="0">
                <a:solidFill>
                  <a:srgbClr val="006600"/>
                </a:solidFill>
                <a:latin typeface="Courier New" pitchFamily="49" charset="0"/>
              </a:endParaRPr>
            </a:p>
          </p:txBody>
        </p:sp>
      </p:grpSp>
      <p:grpSp>
        <p:nvGrpSpPr>
          <p:cNvPr id="81" name="Group 80"/>
          <p:cNvGrpSpPr/>
          <p:nvPr/>
        </p:nvGrpSpPr>
        <p:grpSpPr>
          <a:xfrm>
            <a:off x="5257800" y="3124200"/>
            <a:ext cx="2286000" cy="457200"/>
            <a:chOff x="6390487" y="152400"/>
            <a:chExt cx="2286000" cy="457200"/>
          </a:xfrm>
        </p:grpSpPr>
        <p:sp>
          <p:nvSpPr>
            <p:cNvPr id="8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C</a:t>
              </a:r>
              <a:endParaRPr lang="en-US" sz="1600" b="1" dirty="0">
                <a:solidFill>
                  <a:srgbClr val="006600"/>
                </a:solidFill>
                <a:latin typeface="Courier New" pitchFamily="49" charset="0"/>
              </a:endParaRPr>
            </a:p>
          </p:txBody>
        </p:sp>
      </p:grpSp>
      <p:grpSp>
        <p:nvGrpSpPr>
          <p:cNvPr id="82" name="Group 81"/>
          <p:cNvGrpSpPr/>
          <p:nvPr/>
        </p:nvGrpSpPr>
        <p:grpSpPr>
          <a:xfrm>
            <a:off x="5257800" y="2286000"/>
            <a:ext cx="2286000" cy="457200"/>
            <a:chOff x="6390487" y="152400"/>
            <a:chExt cx="2286000" cy="457200"/>
          </a:xfrm>
        </p:grpSpPr>
        <p:sp>
          <p:nvSpPr>
            <p:cNvPr id="8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8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ClassD</a:t>
              </a:r>
              <a:endParaRPr lang="en-US" sz="1600" b="1" dirty="0">
                <a:solidFill>
                  <a:srgbClr val="006600"/>
                </a:solidFill>
                <a:latin typeface="Courier New" pitchFamily="49" charset="0"/>
              </a:endParaRPr>
            </a:p>
          </p:txBody>
        </p:sp>
      </p:grpSp>
      <p:sp>
        <p:nvSpPr>
          <p:cNvPr id="83" name="Text Box 4"/>
          <p:cNvSpPr txBox="1">
            <a:spLocks noChangeArrowheads="1"/>
          </p:cNvSpPr>
          <p:nvPr/>
        </p:nvSpPr>
        <p:spPr bwMode="auto">
          <a:xfrm>
            <a:off x="5029200" y="1752600"/>
            <a:ext cx="1172116"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smtClean="0">
                <a:latin typeface="Courier New" pitchFamily="49" charset="0"/>
              </a:rPr>
              <a:t>sellside</a:t>
            </a:r>
            <a:endParaRPr lang="en-US" sz="1600" b="1" dirty="0">
              <a:latin typeface="Courier New" pitchFamily="49" charset="0"/>
            </a:endParaRPr>
          </a:p>
        </p:txBody>
      </p:sp>
      <p:sp>
        <p:nvSpPr>
          <p:cNvPr id="84" name="Line 20"/>
          <p:cNvSpPr>
            <a:spLocks noChangeShapeType="1"/>
          </p:cNvSpPr>
          <p:nvPr/>
        </p:nvSpPr>
        <p:spPr bwMode="auto">
          <a:xfrm>
            <a:off x="64008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85" name="Line 27"/>
          <p:cNvSpPr>
            <a:spLocks noChangeShapeType="1"/>
          </p:cNvSpPr>
          <p:nvPr/>
        </p:nvSpPr>
        <p:spPr bwMode="auto">
          <a:xfrm>
            <a:off x="64008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 name="Line 24"/>
          <p:cNvSpPr>
            <a:spLocks noChangeShapeType="1"/>
          </p:cNvSpPr>
          <p:nvPr/>
        </p:nvSpPr>
        <p:spPr bwMode="auto">
          <a:xfrm>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 name="Line 23"/>
          <p:cNvSpPr>
            <a:spLocks noChangeShapeType="1"/>
          </p:cNvSpPr>
          <p:nvPr/>
        </p:nvSpPr>
        <p:spPr bwMode="auto">
          <a:xfrm flipH="1">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7" name="Line 17"/>
          <p:cNvSpPr>
            <a:spLocks noChangeShapeType="1"/>
          </p:cNvSpPr>
          <p:nvPr/>
        </p:nvSpPr>
        <p:spPr bwMode="auto">
          <a:xfrm>
            <a:off x="2743200" y="2743201"/>
            <a:ext cx="0" cy="3809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 name="Line 26"/>
          <p:cNvSpPr>
            <a:spLocks noChangeShapeType="1"/>
          </p:cNvSpPr>
          <p:nvPr/>
        </p:nvSpPr>
        <p:spPr bwMode="auto">
          <a:xfrm>
            <a:off x="3886200" y="5105400"/>
            <a:ext cx="1371600" cy="6096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 name="Line 25"/>
          <p:cNvSpPr>
            <a:spLocks noChangeShapeType="1"/>
          </p:cNvSpPr>
          <p:nvPr/>
        </p:nvSpPr>
        <p:spPr bwMode="auto">
          <a:xfrm flipH="1">
            <a:off x="3886200" y="5105401"/>
            <a:ext cx="1371600" cy="6095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1" name="Text Box 27"/>
          <p:cNvSpPr txBox="1">
            <a:spLocks noChangeArrowheads="1"/>
          </p:cNvSpPr>
          <p:nvPr/>
        </p:nvSpPr>
        <p:spPr bwMode="auto">
          <a:xfrm>
            <a:off x="533400" y="1841470"/>
            <a:ext cx="678392"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i="1" dirty="0" smtClean="0">
                <a:effectLst>
                  <a:outerShdw blurRad="38100" dist="38100" dir="2700000" algn="tl">
                    <a:srgbClr val="000000">
                      <a:alpha val="43137"/>
                    </a:srgbClr>
                  </a:outerShdw>
                </a:effectLst>
                <a:latin typeface="Courier New" pitchFamily="49" charset="0"/>
              </a:rPr>
              <a:t>lib3</a:t>
            </a:r>
            <a:endParaRPr lang="en-US" sz="1600" b="1" i="1" dirty="0">
              <a:effectLst>
                <a:outerShdw blurRad="38100" dist="38100" dir="2700000" algn="tl">
                  <a:srgbClr val="000000">
                    <a:alpha val="43137"/>
                  </a:srgbClr>
                </a:outerShdw>
              </a:effectLst>
              <a:latin typeface="Courier New" pitchFamily="49" charset="0"/>
            </a:endParaRPr>
          </a:p>
        </p:txBody>
      </p:sp>
      <p:sp>
        <p:nvSpPr>
          <p:cNvPr id="59" name="Line 17"/>
          <p:cNvSpPr>
            <a:spLocks noChangeShapeType="1"/>
          </p:cNvSpPr>
          <p:nvPr/>
        </p:nvSpPr>
        <p:spPr bwMode="auto">
          <a:xfrm>
            <a:off x="6400800" y="2743203"/>
            <a:ext cx="0" cy="380998"/>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0" name="Oval 49"/>
          <p:cNvSpPr/>
          <p:nvPr/>
        </p:nvSpPr>
        <p:spPr>
          <a:xfrm>
            <a:off x="0" y="1371600"/>
            <a:ext cx="9144000" cy="266700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bg1"/>
              </a:solidFill>
            </a:endParaRPr>
          </a:p>
        </p:txBody>
      </p:sp>
      <p:sp>
        <p:nvSpPr>
          <p:cNvPr id="52" name="Oval 51"/>
          <p:cNvSpPr/>
          <p:nvPr/>
        </p:nvSpPr>
        <p:spPr>
          <a:xfrm>
            <a:off x="876714" y="1143000"/>
            <a:ext cx="3733801" cy="544830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bg1"/>
              </a:solidFill>
            </a:endParaRPr>
          </a:p>
        </p:txBody>
      </p:sp>
    </p:spTree>
    <p:extLst>
      <p:ext uri="{BB962C8B-B14F-4D97-AF65-F5344CB8AC3E}">
        <p14:creationId xmlns:p14="http://schemas.microsoft.com/office/powerpoint/2010/main" val="1081120143"/>
      </p:ext>
    </p:extLst>
  </p:cSld>
  <p:clrMapOvr>
    <a:masterClrMapping/>
  </p:clrMapOvr>
  <p:timing>
    <p:tnLst>
      <p:par>
        <p:cTn id="1" dur="indefinite" restart="never" nodeType="tmRoot"/>
      </p:par>
    </p:tn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6" name="Group 95"/>
          <p:cNvGrpSpPr/>
          <p:nvPr/>
        </p:nvGrpSpPr>
        <p:grpSpPr>
          <a:xfrm>
            <a:off x="533400" y="4187952"/>
            <a:ext cx="8077200" cy="1984248"/>
            <a:chOff x="495300" y="4038600"/>
            <a:chExt cx="8077200" cy="2057400"/>
          </a:xfrm>
        </p:grpSpPr>
        <p:sp>
          <p:nvSpPr>
            <p:cNvPr id="98" name="Rectangle 2"/>
            <p:cNvSpPr>
              <a:spLocks noChangeArrowheads="1"/>
            </p:cNvSpPr>
            <p:nvPr/>
          </p:nvSpPr>
          <p:spPr bwMode="auto">
            <a:xfrm>
              <a:off x="495300" y="4038600"/>
              <a:ext cx="8077200" cy="20574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 name="Text Box 27"/>
            <p:cNvSpPr txBox="1">
              <a:spLocks noChangeArrowheads="1"/>
            </p:cNvSpPr>
            <p:nvPr/>
          </p:nvSpPr>
          <p:spPr bwMode="auto">
            <a:xfrm>
              <a:off x="499419" y="4039771"/>
              <a:ext cx="678391" cy="35103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i="1" dirty="0" smtClean="0">
                  <a:effectLst>
                    <a:outerShdw blurRad="38100" dist="38100" dir="2700000" algn="tl">
                      <a:srgbClr val="000000">
                        <a:alpha val="43137"/>
                      </a:srgbClr>
                    </a:outerShdw>
                  </a:effectLst>
                  <a:latin typeface="Courier New" pitchFamily="49" charset="0"/>
                </a:rPr>
                <a:t>lib4</a:t>
              </a:r>
              <a:endParaRPr lang="en-US" sz="1600" b="1" i="1" dirty="0">
                <a:effectLst>
                  <a:outerShdw blurRad="38100" dist="38100" dir="2700000" algn="tl">
                    <a:srgbClr val="000000">
                      <a:alpha val="43137"/>
                    </a:srgbClr>
                  </a:outerShdw>
                </a:effectLst>
                <a:latin typeface="Courier New" pitchFamily="49" charset="0"/>
              </a:endParaRPr>
            </a:p>
          </p:txBody>
        </p:sp>
      </p:grpSp>
      <p:sp>
        <p:nvSpPr>
          <p:cNvPr id="49" name="Rectangle 2"/>
          <p:cNvSpPr>
            <a:spLocks noChangeArrowheads="1"/>
          </p:cNvSpPr>
          <p:nvPr/>
        </p:nvSpPr>
        <p:spPr bwMode="auto">
          <a:xfrm>
            <a:off x="533400" y="1828800"/>
            <a:ext cx="8077200" cy="19812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505" name="Title 1"/>
          <p:cNvSpPr>
            <a:spLocks noGrp="1"/>
          </p:cNvSpPr>
          <p:nvPr>
            <p:ph type="title"/>
          </p:nvPr>
        </p:nvSpPr>
        <p:spPr>
          <a:xfrm>
            <a:off x="457200" y="274638"/>
            <a:ext cx="8229600" cy="1143000"/>
          </a:xfrm>
          <a:ln w="57150"/>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b="1" u="sng" dirty="0" smtClean="0">
                <a:solidFill>
                  <a:schemeClr val="accent2"/>
                </a:solidFill>
              </a:rPr>
              <a:t>In</a:t>
            </a:r>
            <a:r>
              <a:rPr lang="en-US" sz="4000" dirty="0" smtClean="0">
                <a:solidFill>
                  <a:schemeClr val="accent2"/>
                </a:solidFill>
              </a:rPr>
              <a:t>c</a:t>
            </a:r>
            <a:r>
              <a:rPr lang="en-US" sz="4000" dirty="0" smtClean="0">
                <a:solidFill>
                  <a:schemeClr val="accent2"/>
                </a:solidFill>
              </a:rPr>
              <a:t>oherence</a:t>
            </a:r>
            <a:endParaRPr lang="en-US" sz="4000" dirty="0" smtClean="0"/>
          </a:p>
        </p:txBody>
      </p:sp>
      <p:sp>
        <p:nvSpPr>
          <p:cNvPr id="20" name="Line 19"/>
          <p:cNvSpPr>
            <a:spLocks noChangeShapeType="1"/>
          </p:cNvSpPr>
          <p:nvPr/>
        </p:nvSpPr>
        <p:spPr bwMode="auto">
          <a:xfrm>
            <a:off x="2743200" y="27432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06" name="Slide Number Placeholder 21505"/>
          <p:cNvSpPr>
            <a:spLocks noGrp="1"/>
          </p:cNvSpPr>
          <p:nvPr>
            <p:ph type="sldNum" sz="quarter" idx="12"/>
          </p:nvPr>
        </p:nvSpPr>
        <p:spPr/>
        <p:txBody>
          <a:bodyPr/>
          <a:lstStyle/>
          <a:p>
            <a:pPr>
              <a:defRPr/>
            </a:pPr>
            <a:fld id="{361924D0-832B-4678-AB47-405888889344}" type="slidenum">
              <a:rPr lang="en-US" smtClean="0"/>
              <a:pPr>
                <a:defRPr/>
              </a:pPr>
              <a:t>236</a:t>
            </a:fld>
            <a:endParaRPr lang="en-US"/>
          </a:p>
        </p:txBody>
      </p:sp>
      <p:sp>
        <p:nvSpPr>
          <p:cNvPr id="6" name="Rectangle 5"/>
          <p:cNvSpPr>
            <a:spLocks noChangeArrowheads="1"/>
          </p:cNvSpPr>
          <p:nvPr/>
        </p:nvSpPr>
        <p:spPr bwMode="auto">
          <a:xfrm>
            <a:off x="1371600" y="1752600"/>
            <a:ext cx="2743200" cy="4572000"/>
          </a:xfrm>
          <a:prstGeom prst="rect">
            <a:avLst/>
          </a:prstGeom>
          <a:solidFill>
            <a:srgbClr val="3366FF"/>
          </a:solidFill>
          <a:ln w="25400">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56" name="Group 55"/>
          <p:cNvGrpSpPr/>
          <p:nvPr/>
        </p:nvGrpSpPr>
        <p:grpSpPr>
          <a:xfrm>
            <a:off x="1600200" y="5486400"/>
            <a:ext cx="2286000" cy="457200"/>
            <a:chOff x="6390487" y="152400"/>
            <a:chExt cx="2286000" cy="457200"/>
          </a:xfrm>
        </p:grpSpPr>
        <p:sp>
          <p:nvSpPr>
            <p:cNvPr id="5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a:t>
              </a:r>
              <a:endParaRPr lang="en-US" sz="1600" b="1" dirty="0">
                <a:solidFill>
                  <a:srgbClr val="006600"/>
                </a:solidFill>
                <a:latin typeface="Courier New" pitchFamily="49" charset="0"/>
              </a:endParaRPr>
            </a:p>
          </p:txBody>
        </p:sp>
      </p:grpSp>
      <p:grpSp>
        <p:nvGrpSpPr>
          <p:cNvPr id="53" name="Group 52"/>
          <p:cNvGrpSpPr/>
          <p:nvPr/>
        </p:nvGrpSpPr>
        <p:grpSpPr>
          <a:xfrm>
            <a:off x="1600200" y="4648200"/>
            <a:ext cx="2286000" cy="457200"/>
            <a:chOff x="6390487" y="152400"/>
            <a:chExt cx="2286000" cy="457200"/>
          </a:xfrm>
        </p:grpSpPr>
        <p:sp>
          <p:nvSpPr>
            <p:cNvPr id="54"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5"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B</a:t>
              </a:r>
              <a:endParaRPr lang="en-US" sz="1600" b="1" dirty="0">
                <a:solidFill>
                  <a:srgbClr val="006600"/>
                </a:solidFill>
                <a:latin typeface="Courier New" pitchFamily="49" charset="0"/>
              </a:endParaRPr>
            </a:p>
          </p:txBody>
        </p:sp>
      </p:grpSp>
      <p:grpSp>
        <p:nvGrpSpPr>
          <p:cNvPr id="41" name="Group 40"/>
          <p:cNvGrpSpPr/>
          <p:nvPr/>
        </p:nvGrpSpPr>
        <p:grpSpPr>
          <a:xfrm>
            <a:off x="1600200" y="3124200"/>
            <a:ext cx="2286000" cy="457200"/>
            <a:chOff x="6390487" y="152400"/>
            <a:chExt cx="2286000" cy="457200"/>
          </a:xfrm>
        </p:grpSpPr>
        <p:sp>
          <p:nvSpPr>
            <p:cNvPr id="4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C</a:t>
              </a:r>
              <a:endParaRPr lang="en-US" sz="1600" b="1" dirty="0">
                <a:solidFill>
                  <a:srgbClr val="006600"/>
                </a:solidFill>
                <a:latin typeface="Courier New" pitchFamily="49" charset="0"/>
              </a:endParaRPr>
            </a:p>
          </p:txBody>
        </p:sp>
      </p:grpSp>
      <p:grpSp>
        <p:nvGrpSpPr>
          <p:cNvPr id="38" name="Group 37"/>
          <p:cNvGrpSpPr/>
          <p:nvPr/>
        </p:nvGrpSpPr>
        <p:grpSpPr>
          <a:xfrm>
            <a:off x="1600200" y="2286000"/>
            <a:ext cx="2286000" cy="457200"/>
            <a:chOff x="6390487" y="152400"/>
            <a:chExt cx="2286000" cy="457200"/>
          </a:xfrm>
        </p:grpSpPr>
        <p:sp>
          <p:nvSpPr>
            <p:cNvPr id="3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ClassD</a:t>
              </a:r>
              <a:endParaRPr lang="en-US" sz="1600" b="1" dirty="0">
                <a:solidFill>
                  <a:srgbClr val="006600"/>
                </a:solidFill>
                <a:latin typeface="Courier New" pitchFamily="49" charset="0"/>
              </a:endParaRPr>
            </a:p>
          </p:txBody>
        </p:sp>
      </p:grpSp>
      <p:sp>
        <p:nvSpPr>
          <p:cNvPr id="5" name="Text Box 4"/>
          <p:cNvSpPr txBox="1">
            <a:spLocks noChangeArrowheads="1"/>
          </p:cNvSpPr>
          <p:nvPr/>
        </p:nvSpPr>
        <p:spPr bwMode="auto">
          <a:xfrm>
            <a:off x="1371600" y="1752600"/>
            <a:ext cx="1039813"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a:latin typeface="Courier New" pitchFamily="49" charset="0"/>
              </a:rPr>
              <a:t>buyside</a:t>
            </a:r>
            <a:endParaRPr lang="en-US" sz="1600" b="1" dirty="0">
              <a:latin typeface="Courier New" pitchFamily="49" charset="0"/>
            </a:endParaRPr>
          </a:p>
        </p:txBody>
      </p:sp>
      <p:sp>
        <p:nvSpPr>
          <p:cNvPr id="21" name="Line 20"/>
          <p:cNvSpPr>
            <a:spLocks noChangeShapeType="1"/>
          </p:cNvSpPr>
          <p:nvPr/>
        </p:nvSpPr>
        <p:spPr bwMode="auto">
          <a:xfrm>
            <a:off x="27432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 name="Line 27"/>
          <p:cNvSpPr>
            <a:spLocks noChangeShapeType="1"/>
          </p:cNvSpPr>
          <p:nvPr/>
        </p:nvSpPr>
        <p:spPr bwMode="auto">
          <a:xfrm>
            <a:off x="27432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78" name="Rectangle 77"/>
          <p:cNvSpPr>
            <a:spLocks noChangeArrowheads="1"/>
          </p:cNvSpPr>
          <p:nvPr/>
        </p:nvSpPr>
        <p:spPr bwMode="auto">
          <a:xfrm>
            <a:off x="5029200" y="1752600"/>
            <a:ext cx="2743200" cy="4572000"/>
          </a:xfrm>
          <a:prstGeom prst="rect">
            <a:avLst/>
          </a:prstGeom>
          <a:solidFill>
            <a:srgbClr val="3366FF"/>
          </a:solidFill>
          <a:ln w="25400">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79" name="Group 78"/>
          <p:cNvGrpSpPr/>
          <p:nvPr/>
        </p:nvGrpSpPr>
        <p:grpSpPr>
          <a:xfrm>
            <a:off x="5257800" y="5486400"/>
            <a:ext cx="2286000" cy="457200"/>
            <a:chOff x="6390487" y="152400"/>
            <a:chExt cx="2286000" cy="457200"/>
          </a:xfrm>
        </p:grpSpPr>
        <p:sp>
          <p:nvSpPr>
            <p:cNvPr id="9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4"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a:t>
              </a:r>
              <a:endParaRPr lang="en-US" sz="1600" b="1" dirty="0">
                <a:solidFill>
                  <a:srgbClr val="006600"/>
                </a:solidFill>
                <a:latin typeface="Courier New" pitchFamily="49" charset="0"/>
              </a:endParaRPr>
            </a:p>
          </p:txBody>
        </p:sp>
      </p:grpSp>
      <p:grpSp>
        <p:nvGrpSpPr>
          <p:cNvPr id="80" name="Group 79"/>
          <p:cNvGrpSpPr/>
          <p:nvPr/>
        </p:nvGrpSpPr>
        <p:grpSpPr>
          <a:xfrm>
            <a:off x="5257800" y="4648200"/>
            <a:ext cx="2286000" cy="457200"/>
            <a:chOff x="6390487" y="152400"/>
            <a:chExt cx="2286000" cy="457200"/>
          </a:xfrm>
        </p:grpSpPr>
        <p:sp>
          <p:nvSpPr>
            <p:cNvPr id="91"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2"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B</a:t>
              </a:r>
              <a:endParaRPr lang="en-US" sz="1600" b="1" dirty="0">
                <a:solidFill>
                  <a:srgbClr val="006600"/>
                </a:solidFill>
                <a:latin typeface="Courier New" pitchFamily="49" charset="0"/>
              </a:endParaRPr>
            </a:p>
          </p:txBody>
        </p:sp>
      </p:grpSp>
      <p:grpSp>
        <p:nvGrpSpPr>
          <p:cNvPr id="81" name="Group 80"/>
          <p:cNvGrpSpPr/>
          <p:nvPr/>
        </p:nvGrpSpPr>
        <p:grpSpPr>
          <a:xfrm>
            <a:off x="5257800" y="3124200"/>
            <a:ext cx="2286000" cy="457200"/>
            <a:chOff x="6390487" y="152400"/>
            <a:chExt cx="2286000" cy="457200"/>
          </a:xfrm>
        </p:grpSpPr>
        <p:sp>
          <p:nvSpPr>
            <p:cNvPr id="8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C</a:t>
              </a:r>
              <a:endParaRPr lang="en-US" sz="1600" b="1" dirty="0">
                <a:solidFill>
                  <a:srgbClr val="006600"/>
                </a:solidFill>
                <a:latin typeface="Courier New" pitchFamily="49" charset="0"/>
              </a:endParaRPr>
            </a:p>
          </p:txBody>
        </p:sp>
      </p:grpSp>
      <p:grpSp>
        <p:nvGrpSpPr>
          <p:cNvPr id="82" name="Group 81"/>
          <p:cNvGrpSpPr/>
          <p:nvPr/>
        </p:nvGrpSpPr>
        <p:grpSpPr>
          <a:xfrm>
            <a:off x="5257800" y="2286000"/>
            <a:ext cx="2286000" cy="457200"/>
            <a:chOff x="6390487" y="152400"/>
            <a:chExt cx="2286000" cy="457200"/>
          </a:xfrm>
        </p:grpSpPr>
        <p:sp>
          <p:nvSpPr>
            <p:cNvPr id="8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8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ClassD</a:t>
              </a:r>
              <a:endParaRPr lang="en-US" sz="1600" b="1" dirty="0">
                <a:solidFill>
                  <a:srgbClr val="006600"/>
                </a:solidFill>
                <a:latin typeface="Courier New" pitchFamily="49" charset="0"/>
              </a:endParaRPr>
            </a:p>
          </p:txBody>
        </p:sp>
      </p:grpSp>
      <p:sp>
        <p:nvSpPr>
          <p:cNvPr id="83" name="Text Box 4"/>
          <p:cNvSpPr txBox="1">
            <a:spLocks noChangeArrowheads="1"/>
          </p:cNvSpPr>
          <p:nvPr/>
        </p:nvSpPr>
        <p:spPr bwMode="auto">
          <a:xfrm>
            <a:off x="5029200" y="1752600"/>
            <a:ext cx="1172116"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smtClean="0">
                <a:latin typeface="Courier New" pitchFamily="49" charset="0"/>
              </a:rPr>
              <a:t>sellside</a:t>
            </a:r>
            <a:endParaRPr lang="en-US" sz="1600" b="1" dirty="0">
              <a:latin typeface="Courier New" pitchFamily="49" charset="0"/>
            </a:endParaRPr>
          </a:p>
        </p:txBody>
      </p:sp>
      <p:sp>
        <p:nvSpPr>
          <p:cNvPr id="84" name="Line 20"/>
          <p:cNvSpPr>
            <a:spLocks noChangeShapeType="1"/>
          </p:cNvSpPr>
          <p:nvPr/>
        </p:nvSpPr>
        <p:spPr bwMode="auto">
          <a:xfrm>
            <a:off x="64008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85" name="Line 27"/>
          <p:cNvSpPr>
            <a:spLocks noChangeShapeType="1"/>
          </p:cNvSpPr>
          <p:nvPr/>
        </p:nvSpPr>
        <p:spPr bwMode="auto">
          <a:xfrm>
            <a:off x="64008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 name="Line 24"/>
          <p:cNvSpPr>
            <a:spLocks noChangeShapeType="1"/>
          </p:cNvSpPr>
          <p:nvPr/>
        </p:nvSpPr>
        <p:spPr bwMode="auto">
          <a:xfrm>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 name="Line 23"/>
          <p:cNvSpPr>
            <a:spLocks noChangeShapeType="1"/>
          </p:cNvSpPr>
          <p:nvPr/>
        </p:nvSpPr>
        <p:spPr bwMode="auto">
          <a:xfrm flipH="1">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7" name="Line 17"/>
          <p:cNvSpPr>
            <a:spLocks noChangeShapeType="1"/>
          </p:cNvSpPr>
          <p:nvPr/>
        </p:nvSpPr>
        <p:spPr bwMode="auto">
          <a:xfrm>
            <a:off x="2743200" y="2743201"/>
            <a:ext cx="0" cy="3809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 name="Line 26"/>
          <p:cNvSpPr>
            <a:spLocks noChangeShapeType="1"/>
          </p:cNvSpPr>
          <p:nvPr/>
        </p:nvSpPr>
        <p:spPr bwMode="auto">
          <a:xfrm>
            <a:off x="3886200" y="5105400"/>
            <a:ext cx="1371600" cy="6096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 name="Line 25"/>
          <p:cNvSpPr>
            <a:spLocks noChangeShapeType="1"/>
          </p:cNvSpPr>
          <p:nvPr/>
        </p:nvSpPr>
        <p:spPr bwMode="auto">
          <a:xfrm flipH="1">
            <a:off x="3886200" y="5105401"/>
            <a:ext cx="1371600" cy="6095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1" name="Text Box 27"/>
          <p:cNvSpPr txBox="1">
            <a:spLocks noChangeArrowheads="1"/>
          </p:cNvSpPr>
          <p:nvPr/>
        </p:nvSpPr>
        <p:spPr bwMode="auto">
          <a:xfrm>
            <a:off x="533400" y="1841470"/>
            <a:ext cx="678392"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i="1" dirty="0" smtClean="0">
                <a:effectLst>
                  <a:outerShdw blurRad="38100" dist="38100" dir="2700000" algn="tl">
                    <a:srgbClr val="000000">
                      <a:alpha val="43137"/>
                    </a:srgbClr>
                  </a:outerShdw>
                </a:effectLst>
                <a:latin typeface="Courier New" pitchFamily="49" charset="0"/>
              </a:rPr>
              <a:t>lib3</a:t>
            </a:r>
            <a:endParaRPr lang="en-US" sz="1600" b="1" i="1" dirty="0">
              <a:effectLst>
                <a:outerShdw blurRad="38100" dist="38100" dir="2700000" algn="tl">
                  <a:srgbClr val="000000">
                    <a:alpha val="43137"/>
                  </a:srgbClr>
                </a:outerShdw>
              </a:effectLst>
              <a:latin typeface="Courier New" pitchFamily="49" charset="0"/>
            </a:endParaRPr>
          </a:p>
        </p:txBody>
      </p:sp>
      <p:sp>
        <p:nvSpPr>
          <p:cNvPr id="59" name="Line 17"/>
          <p:cNvSpPr>
            <a:spLocks noChangeShapeType="1"/>
          </p:cNvSpPr>
          <p:nvPr/>
        </p:nvSpPr>
        <p:spPr bwMode="auto">
          <a:xfrm>
            <a:off x="6400800" y="2743203"/>
            <a:ext cx="0" cy="380998"/>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2" name="Oval 51"/>
          <p:cNvSpPr/>
          <p:nvPr/>
        </p:nvSpPr>
        <p:spPr>
          <a:xfrm>
            <a:off x="876714" y="1143000"/>
            <a:ext cx="3733801" cy="544830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bg1"/>
              </a:solidFill>
            </a:endParaRPr>
          </a:p>
        </p:txBody>
      </p:sp>
      <p:sp>
        <p:nvSpPr>
          <p:cNvPr id="61" name="Oval 60"/>
          <p:cNvSpPr/>
          <p:nvPr/>
        </p:nvSpPr>
        <p:spPr>
          <a:xfrm>
            <a:off x="0" y="3733800"/>
            <a:ext cx="9144000" cy="266700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bg1"/>
              </a:solidFill>
            </a:endParaRPr>
          </a:p>
        </p:txBody>
      </p:sp>
    </p:spTree>
    <p:extLst>
      <p:ext uri="{BB962C8B-B14F-4D97-AF65-F5344CB8AC3E}">
        <p14:creationId xmlns:p14="http://schemas.microsoft.com/office/powerpoint/2010/main" val="1471378170"/>
      </p:ext>
    </p:extLst>
  </p:cSld>
  <p:clrMapOvr>
    <a:masterClrMapping/>
  </p:clrMapOvr>
  <p:timing>
    <p:tnLst>
      <p:par>
        <p:cTn id="1" dur="indefinite" restart="never" nodeType="tmRoot"/>
      </p:par>
    </p:tn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6" name="Group 95"/>
          <p:cNvGrpSpPr/>
          <p:nvPr/>
        </p:nvGrpSpPr>
        <p:grpSpPr>
          <a:xfrm>
            <a:off x="533400" y="4187952"/>
            <a:ext cx="8077200" cy="1984248"/>
            <a:chOff x="495300" y="4038600"/>
            <a:chExt cx="8077200" cy="2057400"/>
          </a:xfrm>
        </p:grpSpPr>
        <p:sp>
          <p:nvSpPr>
            <p:cNvPr id="98" name="Rectangle 2"/>
            <p:cNvSpPr>
              <a:spLocks noChangeArrowheads="1"/>
            </p:cNvSpPr>
            <p:nvPr/>
          </p:nvSpPr>
          <p:spPr bwMode="auto">
            <a:xfrm>
              <a:off x="495300" y="4038600"/>
              <a:ext cx="8077200" cy="20574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 name="Text Box 27"/>
            <p:cNvSpPr txBox="1">
              <a:spLocks noChangeArrowheads="1"/>
            </p:cNvSpPr>
            <p:nvPr/>
          </p:nvSpPr>
          <p:spPr bwMode="auto">
            <a:xfrm>
              <a:off x="499419" y="4039771"/>
              <a:ext cx="678391" cy="35103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i="1" dirty="0" smtClean="0">
                  <a:effectLst>
                    <a:outerShdw blurRad="38100" dist="38100" dir="2700000" algn="tl">
                      <a:srgbClr val="000000">
                        <a:alpha val="43137"/>
                      </a:srgbClr>
                    </a:outerShdw>
                  </a:effectLst>
                  <a:latin typeface="Courier New" pitchFamily="49" charset="0"/>
                </a:rPr>
                <a:t>lib4</a:t>
              </a:r>
              <a:endParaRPr lang="en-US" sz="1600" b="1" i="1" dirty="0">
                <a:effectLst>
                  <a:outerShdw blurRad="38100" dist="38100" dir="2700000" algn="tl">
                    <a:srgbClr val="000000">
                      <a:alpha val="43137"/>
                    </a:srgbClr>
                  </a:outerShdw>
                </a:effectLst>
                <a:latin typeface="Courier New" pitchFamily="49" charset="0"/>
              </a:endParaRPr>
            </a:p>
          </p:txBody>
        </p:sp>
      </p:grpSp>
      <p:sp>
        <p:nvSpPr>
          <p:cNvPr id="49" name="Rectangle 2"/>
          <p:cNvSpPr>
            <a:spLocks noChangeArrowheads="1"/>
          </p:cNvSpPr>
          <p:nvPr/>
        </p:nvSpPr>
        <p:spPr bwMode="auto">
          <a:xfrm>
            <a:off x="533400" y="1828800"/>
            <a:ext cx="8077200" cy="19812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505" name="Title 1"/>
          <p:cNvSpPr>
            <a:spLocks noGrp="1"/>
          </p:cNvSpPr>
          <p:nvPr>
            <p:ph type="title"/>
          </p:nvPr>
        </p:nvSpPr>
        <p:spPr>
          <a:xfrm>
            <a:off x="457200" y="274638"/>
            <a:ext cx="8229600" cy="1143000"/>
          </a:xfrm>
          <a:ln w="57150"/>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b="1" u="sng" dirty="0" smtClean="0">
                <a:solidFill>
                  <a:schemeClr val="accent2"/>
                </a:solidFill>
              </a:rPr>
              <a:t>In</a:t>
            </a:r>
            <a:r>
              <a:rPr lang="en-US" sz="4000" dirty="0" smtClean="0">
                <a:solidFill>
                  <a:schemeClr val="accent2"/>
                </a:solidFill>
              </a:rPr>
              <a:t>c</a:t>
            </a:r>
            <a:r>
              <a:rPr lang="en-US" sz="4000" dirty="0" smtClean="0">
                <a:solidFill>
                  <a:schemeClr val="accent2"/>
                </a:solidFill>
              </a:rPr>
              <a:t>oherence</a:t>
            </a:r>
            <a:endParaRPr lang="en-US" sz="4000" dirty="0" smtClean="0"/>
          </a:p>
        </p:txBody>
      </p:sp>
      <p:sp>
        <p:nvSpPr>
          <p:cNvPr id="20" name="Line 19"/>
          <p:cNvSpPr>
            <a:spLocks noChangeShapeType="1"/>
          </p:cNvSpPr>
          <p:nvPr/>
        </p:nvSpPr>
        <p:spPr bwMode="auto">
          <a:xfrm>
            <a:off x="2743200" y="27432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06" name="Slide Number Placeholder 21505"/>
          <p:cNvSpPr>
            <a:spLocks noGrp="1"/>
          </p:cNvSpPr>
          <p:nvPr>
            <p:ph type="sldNum" sz="quarter" idx="12"/>
          </p:nvPr>
        </p:nvSpPr>
        <p:spPr/>
        <p:txBody>
          <a:bodyPr/>
          <a:lstStyle/>
          <a:p>
            <a:pPr>
              <a:defRPr/>
            </a:pPr>
            <a:fld id="{361924D0-832B-4678-AB47-405888889344}" type="slidenum">
              <a:rPr lang="en-US" smtClean="0"/>
              <a:pPr>
                <a:defRPr/>
              </a:pPr>
              <a:t>237</a:t>
            </a:fld>
            <a:endParaRPr lang="en-US"/>
          </a:p>
        </p:txBody>
      </p:sp>
      <p:sp>
        <p:nvSpPr>
          <p:cNvPr id="6" name="Rectangle 5"/>
          <p:cNvSpPr>
            <a:spLocks noChangeArrowheads="1"/>
          </p:cNvSpPr>
          <p:nvPr/>
        </p:nvSpPr>
        <p:spPr bwMode="auto">
          <a:xfrm>
            <a:off x="1371600" y="1752600"/>
            <a:ext cx="2743200" cy="4572000"/>
          </a:xfrm>
          <a:prstGeom prst="rect">
            <a:avLst/>
          </a:prstGeom>
          <a:solidFill>
            <a:srgbClr val="3366FF"/>
          </a:solidFill>
          <a:ln w="25400">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56" name="Group 55"/>
          <p:cNvGrpSpPr/>
          <p:nvPr/>
        </p:nvGrpSpPr>
        <p:grpSpPr>
          <a:xfrm>
            <a:off x="1600200" y="5486400"/>
            <a:ext cx="2286000" cy="457200"/>
            <a:chOff x="6390487" y="152400"/>
            <a:chExt cx="2286000" cy="457200"/>
          </a:xfrm>
        </p:grpSpPr>
        <p:sp>
          <p:nvSpPr>
            <p:cNvPr id="5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a:t>
              </a:r>
              <a:endParaRPr lang="en-US" sz="1600" b="1" dirty="0">
                <a:solidFill>
                  <a:srgbClr val="006600"/>
                </a:solidFill>
                <a:latin typeface="Courier New" pitchFamily="49" charset="0"/>
              </a:endParaRPr>
            </a:p>
          </p:txBody>
        </p:sp>
      </p:grpSp>
      <p:grpSp>
        <p:nvGrpSpPr>
          <p:cNvPr id="53" name="Group 52"/>
          <p:cNvGrpSpPr/>
          <p:nvPr/>
        </p:nvGrpSpPr>
        <p:grpSpPr>
          <a:xfrm>
            <a:off x="1600200" y="4648200"/>
            <a:ext cx="2286000" cy="457200"/>
            <a:chOff x="6390487" y="152400"/>
            <a:chExt cx="2286000" cy="457200"/>
          </a:xfrm>
        </p:grpSpPr>
        <p:sp>
          <p:nvSpPr>
            <p:cNvPr id="54"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5"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B</a:t>
              </a:r>
              <a:endParaRPr lang="en-US" sz="1600" b="1" dirty="0">
                <a:solidFill>
                  <a:srgbClr val="006600"/>
                </a:solidFill>
                <a:latin typeface="Courier New" pitchFamily="49" charset="0"/>
              </a:endParaRPr>
            </a:p>
          </p:txBody>
        </p:sp>
      </p:grpSp>
      <p:grpSp>
        <p:nvGrpSpPr>
          <p:cNvPr id="41" name="Group 40"/>
          <p:cNvGrpSpPr/>
          <p:nvPr/>
        </p:nvGrpSpPr>
        <p:grpSpPr>
          <a:xfrm>
            <a:off x="1600200" y="3124200"/>
            <a:ext cx="2286000" cy="457200"/>
            <a:chOff x="6390487" y="152400"/>
            <a:chExt cx="2286000" cy="457200"/>
          </a:xfrm>
        </p:grpSpPr>
        <p:sp>
          <p:nvSpPr>
            <p:cNvPr id="4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C</a:t>
              </a:r>
              <a:endParaRPr lang="en-US" sz="1600" b="1" dirty="0">
                <a:solidFill>
                  <a:srgbClr val="006600"/>
                </a:solidFill>
                <a:latin typeface="Courier New" pitchFamily="49" charset="0"/>
              </a:endParaRPr>
            </a:p>
          </p:txBody>
        </p:sp>
      </p:grpSp>
      <p:grpSp>
        <p:nvGrpSpPr>
          <p:cNvPr id="38" name="Group 37"/>
          <p:cNvGrpSpPr/>
          <p:nvPr/>
        </p:nvGrpSpPr>
        <p:grpSpPr>
          <a:xfrm>
            <a:off x="1600200" y="2286000"/>
            <a:ext cx="2286000" cy="457200"/>
            <a:chOff x="6390487" y="152400"/>
            <a:chExt cx="2286000" cy="457200"/>
          </a:xfrm>
        </p:grpSpPr>
        <p:sp>
          <p:nvSpPr>
            <p:cNvPr id="3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ClassD</a:t>
              </a:r>
              <a:endParaRPr lang="en-US" sz="1600" b="1" dirty="0">
                <a:solidFill>
                  <a:srgbClr val="006600"/>
                </a:solidFill>
                <a:latin typeface="Courier New" pitchFamily="49" charset="0"/>
              </a:endParaRPr>
            </a:p>
          </p:txBody>
        </p:sp>
      </p:grpSp>
      <p:sp>
        <p:nvSpPr>
          <p:cNvPr id="5" name="Text Box 4"/>
          <p:cNvSpPr txBox="1">
            <a:spLocks noChangeArrowheads="1"/>
          </p:cNvSpPr>
          <p:nvPr/>
        </p:nvSpPr>
        <p:spPr bwMode="auto">
          <a:xfrm>
            <a:off x="1371600" y="1752600"/>
            <a:ext cx="1039813"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a:latin typeface="Courier New" pitchFamily="49" charset="0"/>
              </a:rPr>
              <a:t>buyside</a:t>
            </a:r>
            <a:endParaRPr lang="en-US" sz="1600" b="1" dirty="0">
              <a:latin typeface="Courier New" pitchFamily="49" charset="0"/>
            </a:endParaRPr>
          </a:p>
        </p:txBody>
      </p:sp>
      <p:sp>
        <p:nvSpPr>
          <p:cNvPr id="21" name="Line 20"/>
          <p:cNvSpPr>
            <a:spLocks noChangeShapeType="1"/>
          </p:cNvSpPr>
          <p:nvPr/>
        </p:nvSpPr>
        <p:spPr bwMode="auto">
          <a:xfrm>
            <a:off x="27432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 name="Line 27"/>
          <p:cNvSpPr>
            <a:spLocks noChangeShapeType="1"/>
          </p:cNvSpPr>
          <p:nvPr/>
        </p:nvSpPr>
        <p:spPr bwMode="auto">
          <a:xfrm>
            <a:off x="27432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78" name="Rectangle 77"/>
          <p:cNvSpPr>
            <a:spLocks noChangeArrowheads="1"/>
          </p:cNvSpPr>
          <p:nvPr/>
        </p:nvSpPr>
        <p:spPr bwMode="auto">
          <a:xfrm>
            <a:off x="5029200" y="1752600"/>
            <a:ext cx="2743200" cy="4572000"/>
          </a:xfrm>
          <a:prstGeom prst="rect">
            <a:avLst/>
          </a:prstGeom>
          <a:solidFill>
            <a:srgbClr val="3366FF"/>
          </a:solidFill>
          <a:ln w="25400">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79" name="Group 78"/>
          <p:cNvGrpSpPr/>
          <p:nvPr/>
        </p:nvGrpSpPr>
        <p:grpSpPr>
          <a:xfrm>
            <a:off x="5257800" y="5486400"/>
            <a:ext cx="2286000" cy="457200"/>
            <a:chOff x="6390487" y="152400"/>
            <a:chExt cx="2286000" cy="457200"/>
          </a:xfrm>
        </p:grpSpPr>
        <p:sp>
          <p:nvSpPr>
            <p:cNvPr id="9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4"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a:t>
              </a:r>
              <a:endParaRPr lang="en-US" sz="1600" b="1" dirty="0">
                <a:solidFill>
                  <a:srgbClr val="006600"/>
                </a:solidFill>
                <a:latin typeface="Courier New" pitchFamily="49" charset="0"/>
              </a:endParaRPr>
            </a:p>
          </p:txBody>
        </p:sp>
      </p:grpSp>
      <p:grpSp>
        <p:nvGrpSpPr>
          <p:cNvPr id="80" name="Group 79"/>
          <p:cNvGrpSpPr/>
          <p:nvPr/>
        </p:nvGrpSpPr>
        <p:grpSpPr>
          <a:xfrm>
            <a:off x="5257800" y="4648200"/>
            <a:ext cx="2286000" cy="457200"/>
            <a:chOff x="6390487" y="152400"/>
            <a:chExt cx="2286000" cy="457200"/>
          </a:xfrm>
        </p:grpSpPr>
        <p:sp>
          <p:nvSpPr>
            <p:cNvPr id="91"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2"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B</a:t>
              </a:r>
              <a:endParaRPr lang="en-US" sz="1600" b="1" dirty="0">
                <a:solidFill>
                  <a:srgbClr val="006600"/>
                </a:solidFill>
                <a:latin typeface="Courier New" pitchFamily="49" charset="0"/>
              </a:endParaRPr>
            </a:p>
          </p:txBody>
        </p:sp>
      </p:grpSp>
      <p:grpSp>
        <p:nvGrpSpPr>
          <p:cNvPr id="81" name="Group 80"/>
          <p:cNvGrpSpPr/>
          <p:nvPr/>
        </p:nvGrpSpPr>
        <p:grpSpPr>
          <a:xfrm>
            <a:off x="5257800" y="3124200"/>
            <a:ext cx="2286000" cy="457200"/>
            <a:chOff x="6390487" y="152400"/>
            <a:chExt cx="2286000" cy="457200"/>
          </a:xfrm>
        </p:grpSpPr>
        <p:sp>
          <p:nvSpPr>
            <p:cNvPr id="8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C</a:t>
              </a:r>
              <a:endParaRPr lang="en-US" sz="1600" b="1" dirty="0">
                <a:solidFill>
                  <a:srgbClr val="006600"/>
                </a:solidFill>
                <a:latin typeface="Courier New" pitchFamily="49" charset="0"/>
              </a:endParaRPr>
            </a:p>
          </p:txBody>
        </p:sp>
      </p:grpSp>
      <p:grpSp>
        <p:nvGrpSpPr>
          <p:cNvPr id="82" name="Group 81"/>
          <p:cNvGrpSpPr/>
          <p:nvPr/>
        </p:nvGrpSpPr>
        <p:grpSpPr>
          <a:xfrm>
            <a:off x="5257800" y="2286000"/>
            <a:ext cx="2286000" cy="457200"/>
            <a:chOff x="6390487" y="152400"/>
            <a:chExt cx="2286000" cy="457200"/>
          </a:xfrm>
        </p:grpSpPr>
        <p:sp>
          <p:nvSpPr>
            <p:cNvPr id="8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8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ClassD</a:t>
              </a:r>
              <a:endParaRPr lang="en-US" sz="1600" b="1" dirty="0">
                <a:solidFill>
                  <a:srgbClr val="006600"/>
                </a:solidFill>
                <a:latin typeface="Courier New" pitchFamily="49" charset="0"/>
              </a:endParaRPr>
            </a:p>
          </p:txBody>
        </p:sp>
      </p:grpSp>
      <p:sp>
        <p:nvSpPr>
          <p:cNvPr id="83" name="Text Box 4"/>
          <p:cNvSpPr txBox="1">
            <a:spLocks noChangeArrowheads="1"/>
          </p:cNvSpPr>
          <p:nvPr/>
        </p:nvSpPr>
        <p:spPr bwMode="auto">
          <a:xfrm>
            <a:off x="5029200" y="1752600"/>
            <a:ext cx="1172116"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smtClean="0">
                <a:latin typeface="Courier New" pitchFamily="49" charset="0"/>
              </a:rPr>
              <a:t>sellside</a:t>
            </a:r>
            <a:endParaRPr lang="en-US" sz="1600" b="1" dirty="0">
              <a:latin typeface="Courier New" pitchFamily="49" charset="0"/>
            </a:endParaRPr>
          </a:p>
        </p:txBody>
      </p:sp>
      <p:sp>
        <p:nvSpPr>
          <p:cNvPr id="84" name="Line 20"/>
          <p:cNvSpPr>
            <a:spLocks noChangeShapeType="1"/>
          </p:cNvSpPr>
          <p:nvPr/>
        </p:nvSpPr>
        <p:spPr bwMode="auto">
          <a:xfrm>
            <a:off x="64008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85" name="Line 27"/>
          <p:cNvSpPr>
            <a:spLocks noChangeShapeType="1"/>
          </p:cNvSpPr>
          <p:nvPr/>
        </p:nvSpPr>
        <p:spPr bwMode="auto">
          <a:xfrm>
            <a:off x="64008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 name="Line 24"/>
          <p:cNvSpPr>
            <a:spLocks noChangeShapeType="1"/>
          </p:cNvSpPr>
          <p:nvPr/>
        </p:nvSpPr>
        <p:spPr bwMode="auto">
          <a:xfrm>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 name="Line 23"/>
          <p:cNvSpPr>
            <a:spLocks noChangeShapeType="1"/>
          </p:cNvSpPr>
          <p:nvPr/>
        </p:nvSpPr>
        <p:spPr bwMode="auto">
          <a:xfrm flipH="1">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7" name="Line 17"/>
          <p:cNvSpPr>
            <a:spLocks noChangeShapeType="1"/>
          </p:cNvSpPr>
          <p:nvPr/>
        </p:nvSpPr>
        <p:spPr bwMode="auto">
          <a:xfrm>
            <a:off x="2743200" y="2743201"/>
            <a:ext cx="0" cy="3809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 name="Line 26"/>
          <p:cNvSpPr>
            <a:spLocks noChangeShapeType="1"/>
          </p:cNvSpPr>
          <p:nvPr/>
        </p:nvSpPr>
        <p:spPr bwMode="auto">
          <a:xfrm>
            <a:off x="3886200" y="5105400"/>
            <a:ext cx="1371600" cy="6096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 name="Line 25"/>
          <p:cNvSpPr>
            <a:spLocks noChangeShapeType="1"/>
          </p:cNvSpPr>
          <p:nvPr/>
        </p:nvSpPr>
        <p:spPr bwMode="auto">
          <a:xfrm flipH="1">
            <a:off x="3886200" y="5105401"/>
            <a:ext cx="1371600" cy="6095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1" name="Text Box 27"/>
          <p:cNvSpPr txBox="1">
            <a:spLocks noChangeArrowheads="1"/>
          </p:cNvSpPr>
          <p:nvPr/>
        </p:nvSpPr>
        <p:spPr bwMode="auto">
          <a:xfrm>
            <a:off x="533400" y="1841470"/>
            <a:ext cx="678392"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i="1" dirty="0" smtClean="0">
                <a:effectLst>
                  <a:outerShdw blurRad="38100" dist="38100" dir="2700000" algn="tl">
                    <a:srgbClr val="000000">
                      <a:alpha val="43137"/>
                    </a:srgbClr>
                  </a:outerShdw>
                </a:effectLst>
                <a:latin typeface="Courier New" pitchFamily="49" charset="0"/>
              </a:rPr>
              <a:t>lib3</a:t>
            </a:r>
            <a:endParaRPr lang="en-US" sz="1600" b="1" i="1" dirty="0">
              <a:effectLst>
                <a:outerShdw blurRad="38100" dist="38100" dir="2700000" algn="tl">
                  <a:srgbClr val="000000">
                    <a:alpha val="43137"/>
                  </a:srgbClr>
                </a:outerShdw>
              </a:effectLst>
              <a:latin typeface="Courier New" pitchFamily="49" charset="0"/>
            </a:endParaRPr>
          </a:p>
        </p:txBody>
      </p:sp>
      <p:sp>
        <p:nvSpPr>
          <p:cNvPr id="59" name="Line 17"/>
          <p:cNvSpPr>
            <a:spLocks noChangeShapeType="1"/>
          </p:cNvSpPr>
          <p:nvPr/>
        </p:nvSpPr>
        <p:spPr bwMode="auto">
          <a:xfrm>
            <a:off x="6400800" y="2743203"/>
            <a:ext cx="0" cy="380998"/>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0" name="Oval 59"/>
          <p:cNvSpPr/>
          <p:nvPr/>
        </p:nvSpPr>
        <p:spPr>
          <a:xfrm>
            <a:off x="4495799" y="1143000"/>
            <a:ext cx="3733801" cy="544830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bg1"/>
              </a:solidFill>
            </a:endParaRPr>
          </a:p>
        </p:txBody>
      </p:sp>
    </p:spTree>
    <p:extLst>
      <p:ext uri="{BB962C8B-B14F-4D97-AF65-F5344CB8AC3E}">
        <p14:creationId xmlns:p14="http://schemas.microsoft.com/office/powerpoint/2010/main" val="1489439857"/>
      </p:ext>
    </p:extLst>
  </p:cSld>
  <p:clrMapOvr>
    <a:masterClrMapping/>
  </p:clrMapOvr>
  <p:timing>
    <p:tnLst>
      <p:par>
        <p:cTn id="1" dur="indefinite" restart="never" nodeType="tmRoot"/>
      </p:par>
    </p:tn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6" name="Group 95"/>
          <p:cNvGrpSpPr/>
          <p:nvPr/>
        </p:nvGrpSpPr>
        <p:grpSpPr>
          <a:xfrm>
            <a:off x="533400" y="4187952"/>
            <a:ext cx="8077200" cy="1984248"/>
            <a:chOff x="495300" y="4038600"/>
            <a:chExt cx="8077200" cy="2057400"/>
          </a:xfrm>
        </p:grpSpPr>
        <p:sp>
          <p:nvSpPr>
            <p:cNvPr id="98" name="Rectangle 2"/>
            <p:cNvSpPr>
              <a:spLocks noChangeArrowheads="1"/>
            </p:cNvSpPr>
            <p:nvPr/>
          </p:nvSpPr>
          <p:spPr bwMode="auto">
            <a:xfrm>
              <a:off x="495300" y="4038600"/>
              <a:ext cx="8077200" cy="20574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 name="Text Box 27"/>
            <p:cNvSpPr txBox="1">
              <a:spLocks noChangeArrowheads="1"/>
            </p:cNvSpPr>
            <p:nvPr/>
          </p:nvSpPr>
          <p:spPr bwMode="auto">
            <a:xfrm>
              <a:off x="499419" y="4039771"/>
              <a:ext cx="678391" cy="35103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i="1" dirty="0" smtClean="0">
                  <a:effectLst>
                    <a:outerShdw blurRad="38100" dist="38100" dir="2700000" algn="tl">
                      <a:srgbClr val="000000">
                        <a:alpha val="43137"/>
                      </a:srgbClr>
                    </a:outerShdw>
                  </a:effectLst>
                  <a:latin typeface="Courier New" pitchFamily="49" charset="0"/>
                </a:rPr>
                <a:t>lib4</a:t>
              </a:r>
              <a:endParaRPr lang="en-US" sz="1600" b="1" i="1" dirty="0">
                <a:effectLst>
                  <a:outerShdw blurRad="38100" dist="38100" dir="2700000" algn="tl">
                    <a:srgbClr val="000000">
                      <a:alpha val="43137"/>
                    </a:srgbClr>
                  </a:outerShdw>
                </a:effectLst>
                <a:latin typeface="Courier New" pitchFamily="49" charset="0"/>
              </a:endParaRPr>
            </a:p>
          </p:txBody>
        </p:sp>
      </p:grpSp>
      <p:sp>
        <p:nvSpPr>
          <p:cNvPr id="49" name="Rectangle 2"/>
          <p:cNvSpPr>
            <a:spLocks noChangeArrowheads="1"/>
          </p:cNvSpPr>
          <p:nvPr/>
        </p:nvSpPr>
        <p:spPr bwMode="auto">
          <a:xfrm>
            <a:off x="533400" y="1828800"/>
            <a:ext cx="8077200" cy="19812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505" name="Title 1"/>
          <p:cNvSpPr>
            <a:spLocks noGrp="1"/>
          </p:cNvSpPr>
          <p:nvPr>
            <p:ph type="title"/>
          </p:nvPr>
        </p:nvSpPr>
        <p:spPr>
          <a:xfrm>
            <a:off x="457200" y="274638"/>
            <a:ext cx="8229600" cy="1143000"/>
          </a:xfrm>
          <a:ln w="57150"/>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b="1" u="sng" dirty="0" smtClean="0">
                <a:solidFill>
                  <a:schemeClr val="accent2"/>
                </a:solidFill>
              </a:rPr>
              <a:t>In</a:t>
            </a:r>
            <a:r>
              <a:rPr lang="en-US" sz="4000" dirty="0" smtClean="0">
                <a:solidFill>
                  <a:schemeClr val="accent2"/>
                </a:solidFill>
              </a:rPr>
              <a:t>c</a:t>
            </a:r>
            <a:r>
              <a:rPr lang="en-US" sz="4000" dirty="0" smtClean="0">
                <a:solidFill>
                  <a:schemeClr val="accent2"/>
                </a:solidFill>
              </a:rPr>
              <a:t>oherence</a:t>
            </a:r>
            <a:endParaRPr lang="en-US" sz="4000" dirty="0" smtClean="0"/>
          </a:p>
        </p:txBody>
      </p:sp>
      <p:sp>
        <p:nvSpPr>
          <p:cNvPr id="20" name="Line 19"/>
          <p:cNvSpPr>
            <a:spLocks noChangeShapeType="1"/>
          </p:cNvSpPr>
          <p:nvPr/>
        </p:nvSpPr>
        <p:spPr bwMode="auto">
          <a:xfrm>
            <a:off x="2743200" y="27432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06" name="Slide Number Placeholder 21505"/>
          <p:cNvSpPr>
            <a:spLocks noGrp="1"/>
          </p:cNvSpPr>
          <p:nvPr>
            <p:ph type="sldNum" sz="quarter" idx="12"/>
          </p:nvPr>
        </p:nvSpPr>
        <p:spPr/>
        <p:txBody>
          <a:bodyPr/>
          <a:lstStyle/>
          <a:p>
            <a:pPr>
              <a:defRPr/>
            </a:pPr>
            <a:fld id="{361924D0-832B-4678-AB47-405888889344}" type="slidenum">
              <a:rPr lang="en-US" smtClean="0"/>
              <a:pPr>
                <a:defRPr/>
              </a:pPr>
              <a:t>238</a:t>
            </a:fld>
            <a:endParaRPr lang="en-US"/>
          </a:p>
        </p:txBody>
      </p:sp>
      <p:sp>
        <p:nvSpPr>
          <p:cNvPr id="6" name="Rectangle 5"/>
          <p:cNvSpPr>
            <a:spLocks noChangeArrowheads="1"/>
          </p:cNvSpPr>
          <p:nvPr/>
        </p:nvSpPr>
        <p:spPr bwMode="auto">
          <a:xfrm>
            <a:off x="1371600" y="1752600"/>
            <a:ext cx="2743200" cy="4572000"/>
          </a:xfrm>
          <a:prstGeom prst="rect">
            <a:avLst/>
          </a:prstGeom>
          <a:solidFill>
            <a:srgbClr val="3366FF"/>
          </a:solidFill>
          <a:ln w="25400">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56" name="Group 55"/>
          <p:cNvGrpSpPr/>
          <p:nvPr/>
        </p:nvGrpSpPr>
        <p:grpSpPr>
          <a:xfrm>
            <a:off x="1600200" y="5486400"/>
            <a:ext cx="2286000" cy="457200"/>
            <a:chOff x="6390487" y="152400"/>
            <a:chExt cx="2286000" cy="457200"/>
          </a:xfrm>
        </p:grpSpPr>
        <p:sp>
          <p:nvSpPr>
            <p:cNvPr id="5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a:t>
              </a:r>
              <a:endParaRPr lang="en-US" sz="1600" b="1" dirty="0">
                <a:solidFill>
                  <a:srgbClr val="006600"/>
                </a:solidFill>
                <a:latin typeface="Courier New" pitchFamily="49" charset="0"/>
              </a:endParaRPr>
            </a:p>
          </p:txBody>
        </p:sp>
      </p:grpSp>
      <p:grpSp>
        <p:nvGrpSpPr>
          <p:cNvPr id="53" name="Group 52"/>
          <p:cNvGrpSpPr/>
          <p:nvPr/>
        </p:nvGrpSpPr>
        <p:grpSpPr>
          <a:xfrm>
            <a:off x="1600200" y="4648200"/>
            <a:ext cx="2286000" cy="457200"/>
            <a:chOff x="6390487" y="152400"/>
            <a:chExt cx="2286000" cy="457200"/>
          </a:xfrm>
        </p:grpSpPr>
        <p:sp>
          <p:nvSpPr>
            <p:cNvPr id="54"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5"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B</a:t>
              </a:r>
              <a:endParaRPr lang="en-US" sz="1600" b="1" dirty="0">
                <a:solidFill>
                  <a:srgbClr val="006600"/>
                </a:solidFill>
                <a:latin typeface="Courier New" pitchFamily="49" charset="0"/>
              </a:endParaRPr>
            </a:p>
          </p:txBody>
        </p:sp>
      </p:grpSp>
      <p:grpSp>
        <p:nvGrpSpPr>
          <p:cNvPr id="41" name="Group 40"/>
          <p:cNvGrpSpPr/>
          <p:nvPr/>
        </p:nvGrpSpPr>
        <p:grpSpPr>
          <a:xfrm>
            <a:off x="1600200" y="3124200"/>
            <a:ext cx="2286000" cy="457200"/>
            <a:chOff x="6390487" y="152400"/>
            <a:chExt cx="2286000" cy="457200"/>
          </a:xfrm>
        </p:grpSpPr>
        <p:sp>
          <p:nvSpPr>
            <p:cNvPr id="4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C</a:t>
              </a:r>
              <a:endParaRPr lang="en-US" sz="1600" b="1" dirty="0">
                <a:solidFill>
                  <a:srgbClr val="006600"/>
                </a:solidFill>
                <a:latin typeface="Courier New" pitchFamily="49" charset="0"/>
              </a:endParaRPr>
            </a:p>
          </p:txBody>
        </p:sp>
      </p:grpSp>
      <p:grpSp>
        <p:nvGrpSpPr>
          <p:cNvPr id="38" name="Group 37"/>
          <p:cNvGrpSpPr/>
          <p:nvPr/>
        </p:nvGrpSpPr>
        <p:grpSpPr>
          <a:xfrm>
            <a:off x="1600200" y="2286000"/>
            <a:ext cx="2286000" cy="457200"/>
            <a:chOff x="6390487" y="152400"/>
            <a:chExt cx="2286000" cy="457200"/>
          </a:xfrm>
        </p:grpSpPr>
        <p:sp>
          <p:nvSpPr>
            <p:cNvPr id="3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ClassD</a:t>
              </a:r>
              <a:endParaRPr lang="en-US" sz="1600" b="1" dirty="0">
                <a:solidFill>
                  <a:srgbClr val="006600"/>
                </a:solidFill>
                <a:latin typeface="Courier New" pitchFamily="49" charset="0"/>
              </a:endParaRPr>
            </a:p>
          </p:txBody>
        </p:sp>
      </p:grpSp>
      <p:sp>
        <p:nvSpPr>
          <p:cNvPr id="5" name="Text Box 4"/>
          <p:cNvSpPr txBox="1">
            <a:spLocks noChangeArrowheads="1"/>
          </p:cNvSpPr>
          <p:nvPr/>
        </p:nvSpPr>
        <p:spPr bwMode="auto">
          <a:xfrm>
            <a:off x="1371600" y="1752600"/>
            <a:ext cx="1039813"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a:latin typeface="Courier New" pitchFamily="49" charset="0"/>
              </a:rPr>
              <a:t>buyside</a:t>
            </a:r>
            <a:endParaRPr lang="en-US" sz="1600" b="1" dirty="0">
              <a:latin typeface="Courier New" pitchFamily="49" charset="0"/>
            </a:endParaRPr>
          </a:p>
        </p:txBody>
      </p:sp>
      <p:sp>
        <p:nvSpPr>
          <p:cNvPr id="21" name="Line 20"/>
          <p:cNvSpPr>
            <a:spLocks noChangeShapeType="1"/>
          </p:cNvSpPr>
          <p:nvPr/>
        </p:nvSpPr>
        <p:spPr bwMode="auto">
          <a:xfrm>
            <a:off x="27432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 name="Line 27"/>
          <p:cNvSpPr>
            <a:spLocks noChangeShapeType="1"/>
          </p:cNvSpPr>
          <p:nvPr/>
        </p:nvSpPr>
        <p:spPr bwMode="auto">
          <a:xfrm>
            <a:off x="27432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78" name="Rectangle 77"/>
          <p:cNvSpPr>
            <a:spLocks noChangeArrowheads="1"/>
          </p:cNvSpPr>
          <p:nvPr/>
        </p:nvSpPr>
        <p:spPr bwMode="auto">
          <a:xfrm>
            <a:off x="5029200" y="1752600"/>
            <a:ext cx="2743200" cy="4572000"/>
          </a:xfrm>
          <a:prstGeom prst="rect">
            <a:avLst/>
          </a:prstGeom>
          <a:solidFill>
            <a:srgbClr val="3366FF"/>
          </a:solidFill>
          <a:ln w="25400">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79" name="Group 78"/>
          <p:cNvGrpSpPr/>
          <p:nvPr/>
        </p:nvGrpSpPr>
        <p:grpSpPr>
          <a:xfrm>
            <a:off x="5257800" y="5486400"/>
            <a:ext cx="2286000" cy="457200"/>
            <a:chOff x="6390487" y="152400"/>
            <a:chExt cx="2286000" cy="457200"/>
          </a:xfrm>
        </p:grpSpPr>
        <p:sp>
          <p:nvSpPr>
            <p:cNvPr id="9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4"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a:t>
              </a:r>
              <a:endParaRPr lang="en-US" sz="1600" b="1" dirty="0">
                <a:solidFill>
                  <a:srgbClr val="006600"/>
                </a:solidFill>
                <a:latin typeface="Courier New" pitchFamily="49" charset="0"/>
              </a:endParaRPr>
            </a:p>
          </p:txBody>
        </p:sp>
      </p:grpSp>
      <p:grpSp>
        <p:nvGrpSpPr>
          <p:cNvPr id="80" name="Group 79"/>
          <p:cNvGrpSpPr/>
          <p:nvPr/>
        </p:nvGrpSpPr>
        <p:grpSpPr>
          <a:xfrm>
            <a:off x="5257800" y="4648200"/>
            <a:ext cx="2286000" cy="457200"/>
            <a:chOff x="6390487" y="152400"/>
            <a:chExt cx="2286000" cy="457200"/>
          </a:xfrm>
        </p:grpSpPr>
        <p:sp>
          <p:nvSpPr>
            <p:cNvPr id="91"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2"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B</a:t>
              </a:r>
              <a:endParaRPr lang="en-US" sz="1600" b="1" dirty="0">
                <a:solidFill>
                  <a:srgbClr val="006600"/>
                </a:solidFill>
                <a:latin typeface="Courier New" pitchFamily="49" charset="0"/>
              </a:endParaRPr>
            </a:p>
          </p:txBody>
        </p:sp>
      </p:grpSp>
      <p:grpSp>
        <p:nvGrpSpPr>
          <p:cNvPr id="81" name="Group 80"/>
          <p:cNvGrpSpPr/>
          <p:nvPr/>
        </p:nvGrpSpPr>
        <p:grpSpPr>
          <a:xfrm>
            <a:off x="5257800" y="3124200"/>
            <a:ext cx="2286000" cy="457200"/>
            <a:chOff x="6390487" y="152400"/>
            <a:chExt cx="2286000" cy="457200"/>
          </a:xfrm>
        </p:grpSpPr>
        <p:sp>
          <p:nvSpPr>
            <p:cNvPr id="8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C</a:t>
              </a:r>
              <a:endParaRPr lang="en-US" sz="1600" b="1" dirty="0">
                <a:solidFill>
                  <a:srgbClr val="006600"/>
                </a:solidFill>
                <a:latin typeface="Courier New" pitchFamily="49" charset="0"/>
              </a:endParaRPr>
            </a:p>
          </p:txBody>
        </p:sp>
      </p:grpSp>
      <p:grpSp>
        <p:nvGrpSpPr>
          <p:cNvPr id="82" name="Group 81"/>
          <p:cNvGrpSpPr/>
          <p:nvPr/>
        </p:nvGrpSpPr>
        <p:grpSpPr>
          <a:xfrm>
            <a:off x="5257800" y="2286000"/>
            <a:ext cx="2286000" cy="457200"/>
            <a:chOff x="6390487" y="152400"/>
            <a:chExt cx="2286000" cy="457200"/>
          </a:xfrm>
        </p:grpSpPr>
        <p:sp>
          <p:nvSpPr>
            <p:cNvPr id="8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8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ClassD</a:t>
              </a:r>
              <a:endParaRPr lang="en-US" sz="1600" b="1" dirty="0">
                <a:solidFill>
                  <a:srgbClr val="006600"/>
                </a:solidFill>
                <a:latin typeface="Courier New" pitchFamily="49" charset="0"/>
              </a:endParaRPr>
            </a:p>
          </p:txBody>
        </p:sp>
      </p:grpSp>
      <p:sp>
        <p:nvSpPr>
          <p:cNvPr id="83" name="Text Box 4"/>
          <p:cNvSpPr txBox="1">
            <a:spLocks noChangeArrowheads="1"/>
          </p:cNvSpPr>
          <p:nvPr/>
        </p:nvSpPr>
        <p:spPr bwMode="auto">
          <a:xfrm>
            <a:off x="5029200" y="1752600"/>
            <a:ext cx="1172116"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smtClean="0">
                <a:latin typeface="Courier New" pitchFamily="49" charset="0"/>
              </a:rPr>
              <a:t>sellside</a:t>
            </a:r>
            <a:endParaRPr lang="en-US" sz="1600" b="1" dirty="0">
              <a:latin typeface="Courier New" pitchFamily="49" charset="0"/>
            </a:endParaRPr>
          </a:p>
        </p:txBody>
      </p:sp>
      <p:sp>
        <p:nvSpPr>
          <p:cNvPr id="84" name="Line 20"/>
          <p:cNvSpPr>
            <a:spLocks noChangeShapeType="1"/>
          </p:cNvSpPr>
          <p:nvPr/>
        </p:nvSpPr>
        <p:spPr bwMode="auto">
          <a:xfrm>
            <a:off x="64008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85" name="Line 27"/>
          <p:cNvSpPr>
            <a:spLocks noChangeShapeType="1"/>
          </p:cNvSpPr>
          <p:nvPr/>
        </p:nvSpPr>
        <p:spPr bwMode="auto">
          <a:xfrm>
            <a:off x="64008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 name="Line 24"/>
          <p:cNvSpPr>
            <a:spLocks noChangeShapeType="1"/>
          </p:cNvSpPr>
          <p:nvPr/>
        </p:nvSpPr>
        <p:spPr bwMode="auto">
          <a:xfrm>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 name="Line 23"/>
          <p:cNvSpPr>
            <a:spLocks noChangeShapeType="1"/>
          </p:cNvSpPr>
          <p:nvPr/>
        </p:nvSpPr>
        <p:spPr bwMode="auto">
          <a:xfrm flipH="1">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7" name="Line 17"/>
          <p:cNvSpPr>
            <a:spLocks noChangeShapeType="1"/>
          </p:cNvSpPr>
          <p:nvPr/>
        </p:nvSpPr>
        <p:spPr bwMode="auto">
          <a:xfrm>
            <a:off x="2743200" y="2743201"/>
            <a:ext cx="0" cy="3809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 name="Line 26"/>
          <p:cNvSpPr>
            <a:spLocks noChangeShapeType="1"/>
          </p:cNvSpPr>
          <p:nvPr/>
        </p:nvSpPr>
        <p:spPr bwMode="auto">
          <a:xfrm>
            <a:off x="3886200" y="5105400"/>
            <a:ext cx="1371600" cy="6096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 name="Line 25"/>
          <p:cNvSpPr>
            <a:spLocks noChangeShapeType="1"/>
          </p:cNvSpPr>
          <p:nvPr/>
        </p:nvSpPr>
        <p:spPr bwMode="auto">
          <a:xfrm flipH="1">
            <a:off x="3886200" y="5105401"/>
            <a:ext cx="1371600" cy="6095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1" name="Text Box 27"/>
          <p:cNvSpPr txBox="1">
            <a:spLocks noChangeArrowheads="1"/>
          </p:cNvSpPr>
          <p:nvPr/>
        </p:nvSpPr>
        <p:spPr bwMode="auto">
          <a:xfrm>
            <a:off x="533400" y="1841470"/>
            <a:ext cx="678392"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i="1" dirty="0" smtClean="0">
                <a:effectLst>
                  <a:outerShdw blurRad="38100" dist="38100" dir="2700000" algn="tl">
                    <a:srgbClr val="000000">
                      <a:alpha val="43137"/>
                    </a:srgbClr>
                  </a:outerShdw>
                </a:effectLst>
                <a:latin typeface="Courier New" pitchFamily="49" charset="0"/>
              </a:rPr>
              <a:t>lib3</a:t>
            </a:r>
            <a:endParaRPr lang="en-US" sz="1600" b="1" i="1" dirty="0">
              <a:effectLst>
                <a:outerShdw blurRad="38100" dist="38100" dir="2700000" algn="tl">
                  <a:srgbClr val="000000">
                    <a:alpha val="43137"/>
                  </a:srgbClr>
                </a:outerShdw>
              </a:effectLst>
              <a:latin typeface="Courier New" pitchFamily="49" charset="0"/>
            </a:endParaRPr>
          </a:p>
        </p:txBody>
      </p:sp>
      <p:sp>
        <p:nvSpPr>
          <p:cNvPr id="59" name="Line 17"/>
          <p:cNvSpPr>
            <a:spLocks noChangeShapeType="1"/>
          </p:cNvSpPr>
          <p:nvPr/>
        </p:nvSpPr>
        <p:spPr bwMode="auto">
          <a:xfrm>
            <a:off x="6400800" y="2743203"/>
            <a:ext cx="0" cy="380998"/>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0" name="Oval 49"/>
          <p:cNvSpPr/>
          <p:nvPr/>
        </p:nvSpPr>
        <p:spPr>
          <a:xfrm>
            <a:off x="0" y="1371600"/>
            <a:ext cx="9144000" cy="266700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bg1"/>
              </a:solidFill>
            </a:endParaRPr>
          </a:p>
        </p:txBody>
      </p:sp>
      <p:sp>
        <p:nvSpPr>
          <p:cNvPr id="60" name="Oval 59"/>
          <p:cNvSpPr/>
          <p:nvPr/>
        </p:nvSpPr>
        <p:spPr>
          <a:xfrm>
            <a:off x="4495799" y="1143000"/>
            <a:ext cx="3733801" cy="544830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bg1"/>
              </a:solidFill>
            </a:endParaRPr>
          </a:p>
        </p:txBody>
      </p:sp>
    </p:spTree>
    <p:extLst>
      <p:ext uri="{BB962C8B-B14F-4D97-AF65-F5344CB8AC3E}">
        <p14:creationId xmlns:p14="http://schemas.microsoft.com/office/powerpoint/2010/main" val="531605196"/>
      </p:ext>
    </p:extLst>
  </p:cSld>
  <p:clrMapOvr>
    <a:masterClrMapping/>
  </p:clrMapOvr>
  <p:timing>
    <p:tnLst>
      <p:par>
        <p:cTn id="1" dur="indefinite" restart="never" nodeType="tmRoot"/>
      </p:par>
    </p:tn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6" name="Group 95"/>
          <p:cNvGrpSpPr/>
          <p:nvPr/>
        </p:nvGrpSpPr>
        <p:grpSpPr>
          <a:xfrm>
            <a:off x="533400" y="4187952"/>
            <a:ext cx="8077200" cy="1984248"/>
            <a:chOff x="495300" y="4038600"/>
            <a:chExt cx="8077200" cy="2057400"/>
          </a:xfrm>
        </p:grpSpPr>
        <p:sp>
          <p:nvSpPr>
            <p:cNvPr id="98" name="Rectangle 2"/>
            <p:cNvSpPr>
              <a:spLocks noChangeArrowheads="1"/>
            </p:cNvSpPr>
            <p:nvPr/>
          </p:nvSpPr>
          <p:spPr bwMode="auto">
            <a:xfrm>
              <a:off x="495300" y="4038600"/>
              <a:ext cx="8077200" cy="20574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 name="Text Box 27"/>
            <p:cNvSpPr txBox="1">
              <a:spLocks noChangeArrowheads="1"/>
            </p:cNvSpPr>
            <p:nvPr/>
          </p:nvSpPr>
          <p:spPr bwMode="auto">
            <a:xfrm>
              <a:off x="499419" y="4039771"/>
              <a:ext cx="678391" cy="35103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i="1" dirty="0" smtClean="0">
                  <a:effectLst>
                    <a:outerShdw blurRad="38100" dist="38100" dir="2700000" algn="tl">
                      <a:srgbClr val="000000">
                        <a:alpha val="43137"/>
                      </a:srgbClr>
                    </a:outerShdw>
                  </a:effectLst>
                  <a:latin typeface="Courier New" pitchFamily="49" charset="0"/>
                </a:rPr>
                <a:t>lib4</a:t>
              </a:r>
              <a:endParaRPr lang="en-US" sz="1600" b="1" i="1" dirty="0">
                <a:effectLst>
                  <a:outerShdw blurRad="38100" dist="38100" dir="2700000" algn="tl">
                    <a:srgbClr val="000000">
                      <a:alpha val="43137"/>
                    </a:srgbClr>
                  </a:outerShdw>
                </a:effectLst>
                <a:latin typeface="Courier New" pitchFamily="49" charset="0"/>
              </a:endParaRPr>
            </a:p>
          </p:txBody>
        </p:sp>
      </p:grpSp>
      <p:sp>
        <p:nvSpPr>
          <p:cNvPr id="49" name="Rectangle 2"/>
          <p:cNvSpPr>
            <a:spLocks noChangeArrowheads="1"/>
          </p:cNvSpPr>
          <p:nvPr/>
        </p:nvSpPr>
        <p:spPr bwMode="auto">
          <a:xfrm>
            <a:off x="533400" y="1828800"/>
            <a:ext cx="8077200" cy="19812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505" name="Title 1"/>
          <p:cNvSpPr>
            <a:spLocks noGrp="1"/>
          </p:cNvSpPr>
          <p:nvPr>
            <p:ph type="title"/>
          </p:nvPr>
        </p:nvSpPr>
        <p:spPr>
          <a:xfrm>
            <a:off x="457200" y="274638"/>
            <a:ext cx="8229600" cy="1143000"/>
          </a:xfrm>
          <a:ln w="57150"/>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b="1" u="sng" dirty="0" smtClean="0">
                <a:solidFill>
                  <a:schemeClr val="accent2"/>
                </a:solidFill>
              </a:rPr>
              <a:t>In</a:t>
            </a:r>
            <a:r>
              <a:rPr lang="en-US" sz="4000" dirty="0" smtClean="0">
                <a:solidFill>
                  <a:schemeClr val="accent2"/>
                </a:solidFill>
              </a:rPr>
              <a:t>c</a:t>
            </a:r>
            <a:r>
              <a:rPr lang="en-US" sz="4000" dirty="0" smtClean="0">
                <a:solidFill>
                  <a:schemeClr val="accent2"/>
                </a:solidFill>
              </a:rPr>
              <a:t>oherence</a:t>
            </a:r>
            <a:endParaRPr lang="en-US" sz="4000" dirty="0" smtClean="0"/>
          </a:p>
        </p:txBody>
      </p:sp>
      <p:sp>
        <p:nvSpPr>
          <p:cNvPr id="20" name="Line 19"/>
          <p:cNvSpPr>
            <a:spLocks noChangeShapeType="1"/>
          </p:cNvSpPr>
          <p:nvPr/>
        </p:nvSpPr>
        <p:spPr bwMode="auto">
          <a:xfrm>
            <a:off x="2743200" y="27432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06" name="Slide Number Placeholder 21505"/>
          <p:cNvSpPr>
            <a:spLocks noGrp="1"/>
          </p:cNvSpPr>
          <p:nvPr>
            <p:ph type="sldNum" sz="quarter" idx="12"/>
          </p:nvPr>
        </p:nvSpPr>
        <p:spPr/>
        <p:txBody>
          <a:bodyPr/>
          <a:lstStyle/>
          <a:p>
            <a:pPr>
              <a:defRPr/>
            </a:pPr>
            <a:fld id="{361924D0-832B-4678-AB47-405888889344}" type="slidenum">
              <a:rPr lang="en-US" smtClean="0"/>
              <a:pPr>
                <a:defRPr/>
              </a:pPr>
              <a:t>239</a:t>
            </a:fld>
            <a:endParaRPr lang="en-US"/>
          </a:p>
        </p:txBody>
      </p:sp>
      <p:sp>
        <p:nvSpPr>
          <p:cNvPr id="6" name="Rectangle 5"/>
          <p:cNvSpPr>
            <a:spLocks noChangeArrowheads="1"/>
          </p:cNvSpPr>
          <p:nvPr/>
        </p:nvSpPr>
        <p:spPr bwMode="auto">
          <a:xfrm>
            <a:off x="1371600" y="1752600"/>
            <a:ext cx="2743200" cy="4572000"/>
          </a:xfrm>
          <a:prstGeom prst="rect">
            <a:avLst/>
          </a:prstGeom>
          <a:solidFill>
            <a:srgbClr val="3366FF"/>
          </a:solidFill>
          <a:ln w="25400">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56" name="Group 55"/>
          <p:cNvGrpSpPr/>
          <p:nvPr/>
        </p:nvGrpSpPr>
        <p:grpSpPr>
          <a:xfrm>
            <a:off x="1600200" y="5486400"/>
            <a:ext cx="2286000" cy="457200"/>
            <a:chOff x="6390487" y="152400"/>
            <a:chExt cx="2286000" cy="457200"/>
          </a:xfrm>
        </p:grpSpPr>
        <p:sp>
          <p:nvSpPr>
            <p:cNvPr id="5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a:t>
              </a:r>
              <a:endParaRPr lang="en-US" sz="1600" b="1" dirty="0">
                <a:solidFill>
                  <a:srgbClr val="006600"/>
                </a:solidFill>
                <a:latin typeface="Courier New" pitchFamily="49" charset="0"/>
              </a:endParaRPr>
            </a:p>
          </p:txBody>
        </p:sp>
      </p:grpSp>
      <p:grpSp>
        <p:nvGrpSpPr>
          <p:cNvPr id="53" name="Group 52"/>
          <p:cNvGrpSpPr/>
          <p:nvPr/>
        </p:nvGrpSpPr>
        <p:grpSpPr>
          <a:xfrm>
            <a:off x="1600200" y="4648200"/>
            <a:ext cx="2286000" cy="457200"/>
            <a:chOff x="6390487" y="152400"/>
            <a:chExt cx="2286000" cy="457200"/>
          </a:xfrm>
        </p:grpSpPr>
        <p:sp>
          <p:nvSpPr>
            <p:cNvPr id="54"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5"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B</a:t>
              </a:r>
              <a:endParaRPr lang="en-US" sz="1600" b="1" dirty="0">
                <a:solidFill>
                  <a:srgbClr val="006600"/>
                </a:solidFill>
                <a:latin typeface="Courier New" pitchFamily="49" charset="0"/>
              </a:endParaRPr>
            </a:p>
          </p:txBody>
        </p:sp>
      </p:grpSp>
      <p:grpSp>
        <p:nvGrpSpPr>
          <p:cNvPr id="41" name="Group 40"/>
          <p:cNvGrpSpPr/>
          <p:nvPr/>
        </p:nvGrpSpPr>
        <p:grpSpPr>
          <a:xfrm>
            <a:off x="1600200" y="3124200"/>
            <a:ext cx="2286000" cy="457200"/>
            <a:chOff x="6390487" y="152400"/>
            <a:chExt cx="2286000" cy="457200"/>
          </a:xfrm>
        </p:grpSpPr>
        <p:sp>
          <p:nvSpPr>
            <p:cNvPr id="4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C</a:t>
              </a:r>
              <a:endParaRPr lang="en-US" sz="1600" b="1" dirty="0">
                <a:solidFill>
                  <a:srgbClr val="006600"/>
                </a:solidFill>
                <a:latin typeface="Courier New" pitchFamily="49" charset="0"/>
              </a:endParaRPr>
            </a:p>
          </p:txBody>
        </p:sp>
      </p:grpSp>
      <p:grpSp>
        <p:nvGrpSpPr>
          <p:cNvPr id="38" name="Group 37"/>
          <p:cNvGrpSpPr/>
          <p:nvPr/>
        </p:nvGrpSpPr>
        <p:grpSpPr>
          <a:xfrm>
            <a:off x="1600200" y="2286000"/>
            <a:ext cx="2286000" cy="457200"/>
            <a:chOff x="6390487" y="152400"/>
            <a:chExt cx="2286000" cy="457200"/>
          </a:xfrm>
        </p:grpSpPr>
        <p:sp>
          <p:nvSpPr>
            <p:cNvPr id="3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ClassD</a:t>
              </a:r>
              <a:endParaRPr lang="en-US" sz="1600" b="1" dirty="0">
                <a:solidFill>
                  <a:srgbClr val="006600"/>
                </a:solidFill>
                <a:latin typeface="Courier New" pitchFamily="49" charset="0"/>
              </a:endParaRPr>
            </a:p>
          </p:txBody>
        </p:sp>
      </p:grpSp>
      <p:sp>
        <p:nvSpPr>
          <p:cNvPr id="5" name="Text Box 4"/>
          <p:cNvSpPr txBox="1">
            <a:spLocks noChangeArrowheads="1"/>
          </p:cNvSpPr>
          <p:nvPr/>
        </p:nvSpPr>
        <p:spPr bwMode="auto">
          <a:xfrm>
            <a:off x="1371600" y="1752600"/>
            <a:ext cx="1039813"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a:latin typeface="Courier New" pitchFamily="49" charset="0"/>
              </a:rPr>
              <a:t>buyside</a:t>
            </a:r>
            <a:endParaRPr lang="en-US" sz="1600" b="1" dirty="0">
              <a:latin typeface="Courier New" pitchFamily="49" charset="0"/>
            </a:endParaRPr>
          </a:p>
        </p:txBody>
      </p:sp>
      <p:sp>
        <p:nvSpPr>
          <p:cNvPr id="21" name="Line 20"/>
          <p:cNvSpPr>
            <a:spLocks noChangeShapeType="1"/>
          </p:cNvSpPr>
          <p:nvPr/>
        </p:nvSpPr>
        <p:spPr bwMode="auto">
          <a:xfrm>
            <a:off x="27432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 name="Line 27"/>
          <p:cNvSpPr>
            <a:spLocks noChangeShapeType="1"/>
          </p:cNvSpPr>
          <p:nvPr/>
        </p:nvSpPr>
        <p:spPr bwMode="auto">
          <a:xfrm>
            <a:off x="27432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78" name="Rectangle 77"/>
          <p:cNvSpPr>
            <a:spLocks noChangeArrowheads="1"/>
          </p:cNvSpPr>
          <p:nvPr/>
        </p:nvSpPr>
        <p:spPr bwMode="auto">
          <a:xfrm>
            <a:off x="5029200" y="1752600"/>
            <a:ext cx="2743200" cy="4572000"/>
          </a:xfrm>
          <a:prstGeom prst="rect">
            <a:avLst/>
          </a:prstGeom>
          <a:solidFill>
            <a:srgbClr val="3366FF"/>
          </a:solidFill>
          <a:ln w="25400">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79" name="Group 78"/>
          <p:cNvGrpSpPr/>
          <p:nvPr/>
        </p:nvGrpSpPr>
        <p:grpSpPr>
          <a:xfrm>
            <a:off x="5257800" y="5486400"/>
            <a:ext cx="2286000" cy="457200"/>
            <a:chOff x="6390487" y="152400"/>
            <a:chExt cx="2286000" cy="457200"/>
          </a:xfrm>
        </p:grpSpPr>
        <p:sp>
          <p:nvSpPr>
            <p:cNvPr id="9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4"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a:t>
              </a:r>
              <a:endParaRPr lang="en-US" sz="1600" b="1" dirty="0">
                <a:solidFill>
                  <a:srgbClr val="006600"/>
                </a:solidFill>
                <a:latin typeface="Courier New" pitchFamily="49" charset="0"/>
              </a:endParaRPr>
            </a:p>
          </p:txBody>
        </p:sp>
      </p:grpSp>
      <p:grpSp>
        <p:nvGrpSpPr>
          <p:cNvPr id="80" name="Group 79"/>
          <p:cNvGrpSpPr/>
          <p:nvPr/>
        </p:nvGrpSpPr>
        <p:grpSpPr>
          <a:xfrm>
            <a:off x="5257800" y="4648200"/>
            <a:ext cx="2286000" cy="457200"/>
            <a:chOff x="6390487" y="152400"/>
            <a:chExt cx="2286000" cy="457200"/>
          </a:xfrm>
        </p:grpSpPr>
        <p:sp>
          <p:nvSpPr>
            <p:cNvPr id="91"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2"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B</a:t>
              </a:r>
              <a:endParaRPr lang="en-US" sz="1600" b="1" dirty="0">
                <a:solidFill>
                  <a:srgbClr val="006600"/>
                </a:solidFill>
                <a:latin typeface="Courier New" pitchFamily="49" charset="0"/>
              </a:endParaRPr>
            </a:p>
          </p:txBody>
        </p:sp>
      </p:grpSp>
      <p:grpSp>
        <p:nvGrpSpPr>
          <p:cNvPr id="81" name="Group 80"/>
          <p:cNvGrpSpPr/>
          <p:nvPr/>
        </p:nvGrpSpPr>
        <p:grpSpPr>
          <a:xfrm>
            <a:off x="5257800" y="3124200"/>
            <a:ext cx="2286000" cy="457200"/>
            <a:chOff x="6390487" y="152400"/>
            <a:chExt cx="2286000" cy="457200"/>
          </a:xfrm>
        </p:grpSpPr>
        <p:sp>
          <p:nvSpPr>
            <p:cNvPr id="8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C</a:t>
              </a:r>
              <a:endParaRPr lang="en-US" sz="1600" b="1" dirty="0">
                <a:solidFill>
                  <a:srgbClr val="006600"/>
                </a:solidFill>
                <a:latin typeface="Courier New" pitchFamily="49" charset="0"/>
              </a:endParaRPr>
            </a:p>
          </p:txBody>
        </p:sp>
      </p:grpSp>
      <p:grpSp>
        <p:nvGrpSpPr>
          <p:cNvPr id="82" name="Group 81"/>
          <p:cNvGrpSpPr/>
          <p:nvPr/>
        </p:nvGrpSpPr>
        <p:grpSpPr>
          <a:xfrm>
            <a:off x="5257800" y="2286000"/>
            <a:ext cx="2286000" cy="457200"/>
            <a:chOff x="6390487" y="152400"/>
            <a:chExt cx="2286000" cy="457200"/>
          </a:xfrm>
        </p:grpSpPr>
        <p:sp>
          <p:nvSpPr>
            <p:cNvPr id="8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8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ClassD</a:t>
              </a:r>
              <a:endParaRPr lang="en-US" sz="1600" b="1" dirty="0">
                <a:solidFill>
                  <a:srgbClr val="006600"/>
                </a:solidFill>
                <a:latin typeface="Courier New" pitchFamily="49" charset="0"/>
              </a:endParaRPr>
            </a:p>
          </p:txBody>
        </p:sp>
      </p:grpSp>
      <p:sp>
        <p:nvSpPr>
          <p:cNvPr id="83" name="Text Box 4"/>
          <p:cNvSpPr txBox="1">
            <a:spLocks noChangeArrowheads="1"/>
          </p:cNvSpPr>
          <p:nvPr/>
        </p:nvSpPr>
        <p:spPr bwMode="auto">
          <a:xfrm>
            <a:off x="5029200" y="1752600"/>
            <a:ext cx="1172116"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smtClean="0">
                <a:latin typeface="Courier New" pitchFamily="49" charset="0"/>
              </a:rPr>
              <a:t>sellside</a:t>
            </a:r>
            <a:endParaRPr lang="en-US" sz="1600" b="1" dirty="0">
              <a:latin typeface="Courier New" pitchFamily="49" charset="0"/>
            </a:endParaRPr>
          </a:p>
        </p:txBody>
      </p:sp>
      <p:sp>
        <p:nvSpPr>
          <p:cNvPr id="84" name="Line 20"/>
          <p:cNvSpPr>
            <a:spLocks noChangeShapeType="1"/>
          </p:cNvSpPr>
          <p:nvPr/>
        </p:nvSpPr>
        <p:spPr bwMode="auto">
          <a:xfrm>
            <a:off x="64008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85" name="Line 27"/>
          <p:cNvSpPr>
            <a:spLocks noChangeShapeType="1"/>
          </p:cNvSpPr>
          <p:nvPr/>
        </p:nvSpPr>
        <p:spPr bwMode="auto">
          <a:xfrm>
            <a:off x="64008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 name="Line 24"/>
          <p:cNvSpPr>
            <a:spLocks noChangeShapeType="1"/>
          </p:cNvSpPr>
          <p:nvPr/>
        </p:nvSpPr>
        <p:spPr bwMode="auto">
          <a:xfrm>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 name="Line 23"/>
          <p:cNvSpPr>
            <a:spLocks noChangeShapeType="1"/>
          </p:cNvSpPr>
          <p:nvPr/>
        </p:nvSpPr>
        <p:spPr bwMode="auto">
          <a:xfrm flipH="1">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7" name="Line 17"/>
          <p:cNvSpPr>
            <a:spLocks noChangeShapeType="1"/>
          </p:cNvSpPr>
          <p:nvPr/>
        </p:nvSpPr>
        <p:spPr bwMode="auto">
          <a:xfrm>
            <a:off x="2743200" y="2743201"/>
            <a:ext cx="0" cy="3809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 name="Line 26"/>
          <p:cNvSpPr>
            <a:spLocks noChangeShapeType="1"/>
          </p:cNvSpPr>
          <p:nvPr/>
        </p:nvSpPr>
        <p:spPr bwMode="auto">
          <a:xfrm>
            <a:off x="3886200" y="5105400"/>
            <a:ext cx="1371600" cy="6096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 name="Line 25"/>
          <p:cNvSpPr>
            <a:spLocks noChangeShapeType="1"/>
          </p:cNvSpPr>
          <p:nvPr/>
        </p:nvSpPr>
        <p:spPr bwMode="auto">
          <a:xfrm flipH="1">
            <a:off x="3886200" y="5105401"/>
            <a:ext cx="1371600" cy="6095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1" name="Text Box 27"/>
          <p:cNvSpPr txBox="1">
            <a:spLocks noChangeArrowheads="1"/>
          </p:cNvSpPr>
          <p:nvPr/>
        </p:nvSpPr>
        <p:spPr bwMode="auto">
          <a:xfrm>
            <a:off x="533400" y="1841470"/>
            <a:ext cx="678392"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i="1" dirty="0" smtClean="0">
                <a:effectLst>
                  <a:outerShdw blurRad="38100" dist="38100" dir="2700000" algn="tl">
                    <a:srgbClr val="000000">
                      <a:alpha val="43137"/>
                    </a:srgbClr>
                  </a:outerShdw>
                </a:effectLst>
                <a:latin typeface="Courier New" pitchFamily="49" charset="0"/>
              </a:rPr>
              <a:t>lib3</a:t>
            </a:r>
            <a:endParaRPr lang="en-US" sz="1600" b="1" i="1" dirty="0">
              <a:effectLst>
                <a:outerShdw blurRad="38100" dist="38100" dir="2700000" algn="tl">
                  <a:srgbClr val="000000">
                    <a:alpha val="43137"/>
                  </a:srgbClr>
                </a:outerShdw>
              </a:effectLst>
              <a:latin typeface="Courier New" pitchFamily="49" charset="0"/>
            </a:endParaRPr>
          </a:p>
        </p:txBody>
      </p:sp>
      <p:sp>
        <p:nvSpPr>
          <p:cNvPr id="59" name="Line 17"/>
          <p:cNvSpPr>
            <a:spLocks noChangeShapeType="1"/>
          </p:cNvSpPr>
          <p:nvPr/>
        </p:nvSpPr>
        <p:spPr bwMode="auto">
          <a:xfrm>
            <a:off x="6400800" y="2743203"/>
            <a:ext cx="0" cy="380998"/>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0" name="Oval 59"/>
          <p:cNvSpPr/>
          <p:nvPr/>
        </p:nvSpPr>
        <p:spPr>
          <a:xfrm>
            <a:off x="4495799" y="1143000"/>
            <a:ext cx="3733801" cy="544830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bg1"/>
              </a:solidFill>
            </a:endParaRPr>
          </a:p>
        </p:txBody>
      </p:sp>
      <p:sp>
        <p:nvSpPr>
          <p:cNvPr id="61" name="Oval 60"/>
          <p:cNvSpPr/>
          <p:nvPr/>
        </p:nvSpPr>
        <p:spPr>
          <a:xfrm>
            <a:off x="0" y="3733800"/>
            <a:ext cx="9144000" cy="266700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bg1"/>
              </a:solidFill>
            </a:endParaRPr>
          </a:p>
        </p:txBody>
      </p:sp>
    </p:spTree>
    <p:extLst>
      <p:ext uri="{BB962C8B-B14F-4D97-AF65-F5344CB8AC3E}">
        <p14:creationId xmlns:p14="http://schemas.microsoft.com/office/powerpoint/2010/main" val="1996477589"/>
      </p:ext>
    </p:extLst>
  </p:cSld>
  <p:clrMapOvr>
    <a:masterClrMapping/>
  </p:clrMapOvr>
  <p:timing>
    <p:tnLst>
      <p:par>
        <p:cTn id="1" dur="indefinite" restart="never" nodeType="tmRoot"/>
      </p:par>
    </p:tn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6" name="Group 95"/>
          <p:cNvGrpSpPr/>
          <p:nvPr/>
        </p:nvGrpSpPr>
        <p:grpSpPr>
          <a:xfrm>
            <a:off x="533400" y="4187952"/>
            <a:ext cx="8077200" cy="1984248"/>
            <a:chOff x="495300" y="4038600"/>
            <a:chExt cx="8077200" cy="2057400"/>
          </a:xfrm>
        </p:grpSpPr>
        <p:sp>
          <p:nvSpPr>
            <p:cNvPr id="98" name="Rectangle 2"/>
            <p:cNvSpPr>
              <a:spLocks noChangeArrowheads="1"/>
            </p:cNvSpPr>
            <p:nvPr/>
          </p:nvSpPr>
          <p:spPr bwMode="auto">
            <a:xfrm>
              <a:off x="495300" y="4038600"/>
              <a:ext cx="8077200" cy="20574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 name="Text Box 27"/>
            <p:cNvSpPr txBox="1">
              <a:spLocks noChangeArrowheads="1"/>
            </p:cNvSpPr>
            <p:nvPr/>
          </p:nvSpPr>
          <p:spPr bwMode="auto">
            <a:xfrm>
              <a:off x="499419" y="4039771"/>
              <a:ext cx="678391" cy="35103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i="1" dirty="0" smtClean="0">
                  <a:effectLst>
                    <a:outerShdw blurRad="38100" dist="38100" dir="2700000" algn="tl">
                      <a:srgbClr val="000000">
                        <a:alpha val="43137"/>
                      </a:srgbClr>
                    </a:outerShdw>
                  </a:effectLst>
                  <a:latin typeface="Courier New" pitchFamily="49" charset="0"/>
                </a:rPr>
                <a:t>lib4</a:t>
              </a:r>
              <a:endParaRPr lang="en-US" sz="1600" b="1" i="1" dirty="0">
                <a:effectLst>
                  <a:outerShdw blurRad="38100" dist="38100" dir="2700000" algn="tl">
                    <a:srgbClr val="000000">
                      <a:alpha val="43137"/>
                    </a:srgbClr>
                  </a:outerShdw>
                </a:effectLst>
                <a:latin typeface="Courier New" pitchFamily="49" charset="0"/>
              </a:endParaRPr>
            </a:p>
          </p:txBody>
        </p:sp>
      </p:grpSp>
      <p:sp>
        <p:nvSpPr>
          <p:cNvPr id="49" name="Rectangle 2"/>
          <p:cNvSpPr>
            <a:spLocks noChangeArrowheads="1"/>
          </p:cNvSpPr>
          <p:nvPr/>
        </p:nvSpPr>
        <p:spPr bwMode="auto">
          <a:xfrm>
            <a:off x="533400" y="1828800"/>
            <a:ext cx="8077200" cy="19812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505" name="Title 1"/>
          <p:cNvSpPr>
            <a:spLocks noGrp="1"/>
          </p:cNvSpPr>
          <p:nvPr>
            <p:ph type="title"/>
          </p:nvPr>
        </p:nvSpPr>
        <p:spPr>
          <a:xfrm>
            <a:off x="457200" y="274638"/>
            <a:ext cx="8229600" cy="1143000"/>
          </a:xfrm>
          <a:ln w="57150"/>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b="1" u="sng" dirty="0" smtClean="0">
                <a:solidFill>
                  <a:schemeClr val="accent2"/>
                </a:solidFill>
              </a:rPr>
              <a:t>In</a:t>
            </a:r>
            <a:r>
              <a:rPr lang="en-US" sz="4000" dirty="0" smtClean="0">
                <a:solidFill>
                  <a:schemeClr val="accent2"/>
                </a:solidFill>
              </a:rPr>
              <a:t>c</a:t>
            </a:r>
            <a:r>
              <a:rPr lang="en-US" sz="4000" dirty="0" smtClean="0">
                <a:solidFill>
                  <a:schemeClr val="accent2"/>
                </a:solidFill>
              </a:rPr>
              <a:t>oherence</a:t>
            </a:r>
            <a:endParaRPr lang="en-US" sz="4000" dirty="0" smtClean="0"/>
          </a:p>
        </p:txBody>
      </p:sp>
      <p:sp>
        <p:nvSpPr>
          <p:cNvPr id="20" name="Line 19"/>
          <p:cNvSpPr>
            <a:spLocks noChangeShapeType="1"/>
          </p:cNvSpPr>
          <p:nvPr/>
        </p:nvSpPr>
        <p:spPr bwMode="auto">
          <a:xfrm>
            <a:off x="2743200" y="27432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06" name="Slide Number Placeholder 21505"/>
          <p:cNvSpPr>
            <a:spLocks noGrp="1"/>
          </p:cNvSpPr>
          <p:nvPr>
            <p:ph type="sldNum" sz="quarter" idx="12"/>
          </p:nvPr>
        </p:nvSpPr>
        <p:spPr/>
        <p:txBody>
          <a:bodyPr/>
          <a:lstStyle/>
          <a:p>
            <a:pPr>
              <a:defRPr/>
            </a:pPr>
            <a:fld id="{361924D0-832B-4678-AB47-405888889344}" type="slidenum">
              <a:rPr lang="en-US" smtClean="0"/>
              <a:pPr>
                <a:defRPr/>
              </a:pPr>
              <a:t>240</a:t>
            </a:fld>
            <a:endParaRPr lang="en-US"/>
          </a:p>
        </p:txBody>
      </p:sp>
      <p:sp>
        <p:nvSpPr>
          <p:cNvPr id="6" name="Rectangle 5"/>
          <p:cNvSpPr>
            <a:spLocks noChangeArrowheads="1"/>
          </p:cNvSpPr>
          <p:nvPr/>
        </p:nvSpPr>
        <p:spPr bwMode="auto">
          <a:xfrm>
            <a:off x="1371600" y="1752600"/>
            <a:ext cx="2743200" cy="4572000"/>
          </a:xfrm>
          <a:prstGeom prst="rect">
            <a:avLst/>
          </a:prstGeom>
          <a:solidFill>
            <a:srgbClr val="3366FF"/>
          </a:solidFill>
          <a:ln w="25400">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56" name="Group 55"/>
          <p:cNvGrpSpPr/>
          <p:nvPr/>
        </p:nvGrpSpPr>
        <p:grpSpPr>
          <a:xfrm>
            <a:off x="1600200" y="5486400"/>
            <a:ext cx="2286000" cy="457200"/>
            <a:chOff x="6390487" y="152400"/>
            <a:chExt cx="2286000" cy="457200"/>
          </a:xfrm>
        </p:grpSpPr>
        <p:sp>
          <p:nvSpPr>
            <p:cNvPr id="5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a:t>
              </a:r>
              <a:endParaRPr lang="en-US" sz="1600" b="1" dirty="0">
                <a:solidFill>
                  <a:srgbClr val="006600"/>
                </a:solidFill>
                <a:latin typeface="Courier New" pitchFamily="49" charset="0"/>
              </a:endParaRPr>
            </a:p>
          </p:txBody>
        </p:sp>
      </p:grpSp>
      <p:grpSp>
        <p:nvGrpSpPr>
          <p:cNvPr id="53" name="Group 52"/>
          <p:cNvGrpSpPr/>
          <p:nvPr/>
        </p:nvGrpSpPr>
        <p:grpSpPr>
          <a:xfrm>
            <a:off x="1600200" y="4648200"/>
            <a:ext cx="2286000" cy="457200"/>
            <a:chOff x="6390487" y="152400"/>
            <a:chExt cx="2286000" cy="457200"/>
          </a:xfrm>
        </p:grpSpPr>
        <p:sp>
          <p:nvSpPr>
            <p:cNvPr id="54"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5"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B</a:t>
              </a:r>
              <a:endParaRPr lang="en-US" sz="1600" b="1" dirty="0">
                <a:solidFill>
                  <a:srgbClr val="006600"/>
                </a:solidFill>
                <a:latin typeface="Courier New" pitchFamily="49" charset="0"/>
              </a:endParaRPr>
            </a:p>
          </p:txBody>
        </p:sp>
      </p:grpSp>
      <p:grpSp>
        <p:nvGrpSpPr>
          <p:cNvPr id="41" name="Group 40"/>
          <p:cNvGrpSpPr/>
          <p:nvPr/>
        </p:nvGrpSpPr>
        <p:grpSpPr>
          <a:xfrm>
            <a:off x="1600200" y="3124200"/>
            <a:ext cx="2286000" cy="457200"/>
            <a:chOff x="6390487" y="152400"/>
            <a:chExt cx="2286000" cy="457200"/>
          </a:xfrm>
        </p:grpSpPr>
        <p:sp>
          <p:nvSpPr>
            <p:cNvPr id="4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C</a:t>
              </a:r>
              <a:endParaRPr lang="en-US" sz="1600" b="1" dirty="0">
                <a:solidFill>
                  <a:srgbClr val="006600"/>
                </a:solidFill>
                <a:latin typeface="Courier New" pitchFamily="49" charset="0"/>
              </a:endParaRPr>
            </a:p>
          </p:txBody>
        </p:sp>
      </p:grpSp>
      <p:grpSp>
        <p:nvGrpSpPr>
          <p:cNvPr id="38" name="Group 37"/>
          <p:cNvGrpSpPr/>
          <p:nvPr/>
        </p:nvGrpSpPr>
        <p:grpSpPr>
          <a:xfrm>
            <a:off x="1600200" y="2286000"/>
            <a:ext cx="2286000" cy="457200"/>
            <a:chOff x="6390487" y="152400"/>
            <a:chExt cx="2286000" cy="457200"/>
          </a:xfrm>
        </p:grpSpPr>
        <p:sp>
          <p:nvSpPr>
            <p:cNvPr id="3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ClassD</a:t>
              </a:r>
              <a:endParaRPr lang="en-US" sz="1600" b="1" dirty="0">
                <a:solidFill>
                  <a:srgbClr val="006600"/>
                </a:solidFill>
                <a:latin typeface="Courier New" pitchFamily="49" charset="0"/>
              </a:endParaRPr>
            </a:p>
          </p:txBody>
        </p:sp>
      </p:grpSp>
      <p:sp>
        <p:nvSpPr>
          <p:cNvPr id="5" name="Text Box 4"/>
          <p:cNvSpPr txBox="1">
            <a:spLocks noChangeArrowheads="1"/>
          </p:cNvSpPr>
          <p:nvPr/>
        </p:nvSpPr>
        <p:spPr bwMode="auto">
          <a:xfrm>
            <a:off x="1371600" y="1752600"/>
            <a:ext cx="1039813"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a:latin typeface="Courier New" pitchFamily="49" charset="0"/>
              </a:rPr>
              <a:t>buyside</a:t>
            </a:r>
            <a:endParaRPr lang="en-US" sz="1600" b="1" dirty="0">
              <a:latin typeface="Courier New" pitchFamily="49" charset="0"/>
            </a:endParaRPr>
          </a:p>
        </p:txBody>
      </p:sp>
      <p:sp>
        <p:nvSpPr>
          <p:cNvPr id="21" name="Line 20"/>
          <p:cNvSpPr>
            <a:spLocks noChangeShapeType="1"/>
          </p:cNvSpPr>
          <p:nvPr/>
        </p:nvSpPr>
        <p:spPr bwMode="auto">
          <a:xfrm>
            <a:off x="27432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 name="Line 27"/>
          <p:cNvSpPr>
            <a:spLocks noChangeShapeType="1"/>
          </p:cNvSpPr>
          <p:nvPr/>
        </p:nvSpPr>
        <p:spPr bwMode="auto">
          <a:xfrm>
            <a:off x="27432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78" name="Rectangle 77"/>
          <p:cNvSpPr>
            <a:spLocks noChangeArrowheads="1"/>
          </p:cNvSpPr>
          <p:nvPr/>
        </p:nvSpPr>
        <p:spPr bwMode="auto">
          <a:xfrm>
            <a:off x="5029200" y="1752600"/>
            <a:ext cx="2743200" cy="4572000"/>
          </a:xfrm>
          <a:prstGeom prst="rect">
            <a:avLst/>
          </a:prstGeom>
          <a:solidFill>
            <a:srgbClr val="3366FF"/>
          </a:solidFill>
          <a:ln w="25400">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79" name="Group 78"/>
          <p:cNvGrpSpPr/>
          <p:nvPr/>
        </p:nvGrpSpPr>
        <p:grpSpPr>
          <a:xfrm>
            <a:off x="5257800" y="5486400"/>
            <a:ext cx="2286000" cy="457200"/>
            <a:chOff x="6390487" y="152400"/>
            <a:chExt cx="2286000" cy="457200"/>
          </a:xfrm>
        </p:grpSpPr>
        <p:sp>
          <p:nvSpPr>
            <p:cNvPr id="9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4"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a:t>
              </a:r>
              <a:endParaRPr lang="en-US" sz="1600" b="1" dirty="0">
                <a:solidFill>
                  <a:srgbClr val="006600"/>
                </a:solidFill>
                <a:latin typeface="Courier New" pitchFamily="49" charset="0"/>
              </a:endParaRPr>
            </a:p>
          </p:txBody>
        </p:sp>
      </p:grpSp>
      <p:grpSp>
        <p:nvGrpSpPr>
          <p:cNvPr id="80" name="Group 79"/>
          <p:cNvGrpSpPr/>
          <p:nvPr/>
        </p:nvGrpSpPr>
        <p:grpSpPr>
          <a:xfrm>
            <a:off x="5257800" y="4648200"/>
            <a:ext cx="2286000" cy="457200"/>
            <a:chOff x="6390487" y="152400"/>
            <a:chExt cx="2286000" cy="457200"/>
          </a:xfrm>
        </p:grpSpPr>
        <p:sp>
          <p:nvSpPr>
            <p:cNvPr id="91"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2"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B</a:t>
              </a:r>
              <a:endParaRPr lang="en-US" sz="1600" b="1" dirty="0">
                <a:solidFill>
                  <a:srgbClr val="006600"/>
                </a:solidFill>
                <a:latin typeface="Courier New" pitchFamily="49" charset="0"/>
              </a:endParaRPr>
            </a:p>
          </p:txBody>
        </p:sp>
      </p:grpSp>
      <p:grpSp>
        <p:nvGrpSpPr>
          <p:cNvPr id="81" name="Group 80"/>
          <p:cNvGrpSpPr/>
          <p:nvPr/>
        </p:nvGrpSpPr>
        <p:grpSpPr>
          <a:xfrm>
            <a:off x="5257800" y="3124200"/>
            <a:ext cx="2286000" cy="457200"/>
            <a:chOff x="6390487" y="152400"/>
            <a:chExt cx="2286000" cy="457200"/>
          </a:xfrm>
        </p:grpSpPr>
        <p:sp>
          <p:nvSpPr>
            <p:cNvPr id="8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C</a:t>
              </a:r>
              <a:endParaRPr lang="en-US" sz="1600" b="1" dirty="0">
                <a:solidFill>
                  <a:srgbClr val="006600"/>
                </a:solidFill>
                <a:latin typeface="Courier New" pitchFamily="49" charset="0"/>
              </a:endParaRPr>
            </a:p>
          </p:txBody>
        </p:sp>
      </p:grpSp>
      <p:grpSp>
        <p:nvGrpSpPr>
          <p:cNvPr id="82" name="Group 81"/>
          <p:cNvGrpSpPr/>
          <p:nvPr/>
        </p:nvGrpSpPr>
        <p:grpSpPr>
          <a:xfrm>
            <a:off x="5257800" y="2286000"/>
            <a:ext cx="2286000" cy="457200"/>
            <a:chOff x="6390487" y="152400"/>
            <a:chExt cx="2286000" cy="457200"/>
          </a:xfrm>
        </p:grpSpPr>
        <p:sp>
          <p:nvSpPr>
            <p:cNvPr id="8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8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ClassD</a:t>
              </a:r>
              <a:endParaRPr lang="en-US" sz="1600" b="1" dirty="0">
                <a:solidFill>
                  <a:srgbClr val="006600"/>
                </a:solidFill>
                <a:latin typeface="Courier New" pitchFamily="49" charset="0"/>
              </a:endParaRPr>
            </a:p>
          </p:txBody>
        </p:sp>
      </p:grpSp>
      <p:sp>
        <p:nvSpPr>
          <p:cNvPr id="83" name="Text Box 4"/>
          <p:cNvSpPr txBox="1">
            <a:spLocks noChangeArrowheads="1"/>
          </p:cNvSpPr>
          <p:nvPr/>
        </p:nvSpPr>
        <p:spPr bwMode="auto">
          <a:xfrm>
            <a:off x="5029200" y="1752600"/>
            <a:ext cx="1172116"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smtClean="0">
                <a:latin typeface="Courier New" pitchFamily="49" charset="0"/>
              </a:rPr>
              <a:t>sellside</a:t>
            </a:r>
            <a:endParaRPr lang="en-US" sz="1600" b="1" dirty="0">
              <a:latin typeface="Courier New" pitchFamily="49" charset="0"/>
            </a:endParaRPr>
          </a:p>
        </p:txBody>
      </p:sp>
      <p:sp>
        <p:nvSpPr>
          <p:cNvPr id="84" name="Line 20"/>
          <p:cNvSpPr>
            <a:spLocks noChangeShapeType="1"/>
          </p:cNvSpPr>
          <p:nvPr/>
        </p:nvSpPr>
        <p:spPr bwMode="auto">
          <a:xfrm>
            <a:off x="64008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85" name="Line 27"/>
          <p:cNvSpPr>
            <a:spLocks noChangeShapeType="1"/>
          </p:cNvSpPr>
          <p:nvPr/>
        </p:nvSpPr>
        <p:spPr bwMode="auto">
          <a:xfrm>
            <a:off x="64008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 name="Line 24"/>
          <p:cNvSpPr>
            <a:spLocks noChangeShapeType="1"/>
          </p:cNvSpPr>
          <p:nvPr/>
        </p:nvSpPr>
        <p:spPr bwMode="auto">
          <a:xfrm>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 name="Line 23"/>
          <p:cNvSpPr>
            <a:spLocks noChangeShapeType="1"/>
          </p:cNvSpPr>
          <p:nvPr/>
        </p:nvSpPr>
        <p:spPr bwMode="auto">
          <a:xfrm flipH="1">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7" name="Line 17"/>
          <p:cNvSpPr>
            <a:spLocks noChangeShapeType="1"/>
          </p:cNvSpPr>
          <p:nvPr/>
        </p:nvSpPr>
        <p:spPr bwMode="auto">
          <a:xfrm>
            <a:off x="2743200" y="2743201"/>
            <a:ext cx="0" cy="3809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 name="Line 26"/>
          <p:cNvSpPr>
            <a:spLocks noChangeShapeType="1"/>
          </p:cNvSpPr>
          <p:nvPr/>
        </p:nvSpPr>
        <p:spPr bwMode="auto">
          <a:xfrm>
            <a:off x="3886200" y="5105400"/>
            <a:ext cx="1371600" cy="6096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 name="Line 25"/>
          <p:cNvSpPr>
            <a:spLocks noChangeShapeType="1"/>
          </p:cNvSpPr>
          <p:nvPr/>
        </p:nvSpPr>
        <p:spPr bwMode="auto">
          <a:xfrm flipH="1">
            <a:off x="3886200" y="5105401"/>
            <a:ext cx="1371600" cy="6095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1" name="Text Box 27"/>
          <p:cNvSpPr txBox="1">
            <a:spLocks noChangeArrowheads="1"/>
          </p:cNvSpPr>
          <p:nvPr/>
        </p:nvSpPr>
        <p:spPr bwMode="auto">
          <a:xfrm>
            <a:off x="533400" y="1841470"/>
            <a:ext cx="678392"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i="1" dirty="0" smtClean="0">
                <a:effectLst>
                  <a:outerShdw blurRad="38100" dist="38100" dir="2700000" algn="tl">
                    <a:srgbClr val="000000">
                      <a:alpha val="43137"/>
                    </a:srgbClr>
                  </a:outerShdw>
                </a:effectLst>
                <a:latin typeface="Courier New" pitchFamily="49" charset="0"/>
              </a:rPr>
              <a:t>lib3</a:t>
            </a:r>
            <a:endParaRPr lang="en-US" sz="1600" b="1" i="1" dirty="0">
              <a:effectLst>
                <a:outerShdw blurRad="38100" dist="38100" dir="2700000" algn="tl">
                  <a:srgbClr val="000000">
                    <a:alpha val="43137"/>
                  </a:srgbClr>
                </a:outerShdw>
              </a:effectLst>
              <a:latin typeface="Courier New" pitchFamily="49" charset="0"/>
            </a:endParaRPr>
          </a:p>
        </p:txBody>
      </p:sp>
      <p:sp>
        <p:nvSpPr>
          <p:cNvPr id="59" name="Line 17"/>
          <p:cNvSpPr>
            <a:spLocks noChangeShapeType="1"/>
          </p:cNvSpPr>
          <p:nvPr/>
        </p:nvSpPr>
        <p:spPr bwMode="auto">
          <a:xfrm>
            <a:off x="6400800" y="2743203"/>
            <a:ext cx="0" cy="380998"/>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2" name="Oval 51"/>
          <p:cNvSpPr/>
          <p:nvPr/>
        </p:nvSpPr>
        <p:spPr>
          <a:xfrm>
            <a:off x="876714" y="1143000"/>
            <a:ext cx="3733801" cy="544830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bg1"/>
              </a:solidFill>
            </a:endParaRPr>
          </a:p>
        </p:txBody>
      </p:sp>
      <p:sp>
        <p:nvSpPr>
          <p:cNvPr id="60" name="Oval 59"/>
          <p:cNvSpPr/>
          <p:nvPr/>
        </p:nvSpPr>
        <p:spPr>
          <a:xfrm>
            <a:off x="4495799" y="1143000"/>
            <a:ext cx="3733801" cy="544830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bg1"/>
              </a:solidFill>
            </a:endParaRPr>
          </a:p>
        </p:txBody>
      </p:sp>
    </p:spTree>
    <p:extLst>
      <p:ext uri="{BB962C8B-B14F-4D97-AF65-F5344CB8AC3E}">
        <p14:creationId xmlns:p14="http://schemas.microsoft.com/office/powerpoint/2010/main" val="2458275497"/>
      </p:ext>
    </p:extLst>
  </p:cSld>
  <p:clrMapOvr>
    <a:masterClrMapping/>
  </p:clrMapOvr>
  <p:timing>
    <p:tnLst>
      <p:par>
        <p:cTn id="1" dur="indefinite" restart="never" nodeType="tmRoot"/>
      </p:par>
    </p:tn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6" name="Group 95"/>
          <p:cNvGrpSpPr/>
          <p:nvPr/>
        </p:nvGrpSpPr>
        <p:grpSpPr>
          <a:xfrm>
            <a:off x="533400" y="4187952"/>
            <a:ext cx="8077200" cy="1984248"/>
            <a:chOff x="495300" y="4038600"/>
            <a:chExt cx="8077200" cy="2057400"/>
          </a:xfrm>
        </p:grpSpPr>
        <p:sp>
          <p:nvSpPr>
            <p:cNvPr id="98" name="Rectangle 2"/>
            <p:cNvSpPr>
              <a:spLocks noChangeArrowheads="1"/>
            </p:cNvSpPr>
            <p:nvPr/>
          </p:nvSpPr>
          <p:spPr bwMode="auto">
            <a:xfrm>
              <a:off x="495300" y="4038600"/>
              <a:ext cx="8077200" cy="20574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 name="Text Box 27"/>
            <p:cNvSpPr txBox="1">
              <a:spLocks noChangeArrowheads="1"/>
            </p:cNvSpPr>
            <p:nvPr/>
          </p:nvSpPr>
          <p:spPr bwMode="auto">
            <a:xfrm>
              <a:off x="499419" y="4039771"/>
              <a:ext cx="678391" cy="35103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i="1" dirty="0" smtClean="0">
                  <a:effectLst>
                    <a:outerShdw blurRad="38100" dist="38100" dir="2700000" algn="tl">
                      <a:srgbClr val="000000">
                        <a:alpha val="43137"/>
                      </a:srgbClr>
                    </a:outerShdw>
                  </a:effectLst>
                  <a:latin typeface="Courier New" pitchFamily="49" charset="0"/>
                </a:rPr>
                <a:t>lib4</a:t>
              </a:r>
              <a:endParaRPr lang="en-US" sz="1600" b="1" i="1" dirty="0">
                <a:effectLst>
                  <a:outerShdw blurRad="38100" dist="38100" dir="2700000" algn="tl">
                    <a:srgbClr val="000000">
                      <a:alpha val="43137"/>
                    </a:srgbClr>
                  </a:outerShdw>
                </a:effectLst>
                <a:latin typeface="Courier New" pitchFamily="49" charset="0"/>
              </a:endParaRPr>
            </a:p>
          </p:txBody>
        </p:sp>
      </p:grpSp>
      <p:sp>
        <p:nvSpPr>
          <p:cNvPr id="49" name="Rectangle 2"/>
          <p:cNvSpPr>
            <a:spLocks noChangeArrowheads="1"/>
          </p:cNvSpPr>
          <p:nvPr/>
        </p:nvSpPr>
        <p:spPr bwMode="auto">
          <a:xfrm>
            <a:off x="533400" y="1828800"/>
            <a:ext cx="8077200" cy="19812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505" name="Title 1"/>
          <p:cNvSpPr>
            <a:spLocks noGrp="1"/>
          </p:cNvSpPr>
          <p:nvPr>
            <p:ph type="title"/>
          </p:nvPr>
        </p:nvSpPr>
        <p:spPr>
          <a:xfrm>
            <a:off x="457200" y="274638"/>
            <a:ext cx="8229600" cy="1143000"/>
          </a:xfrm>
          <a:ln w="57150"/>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b="1" u="sng" dirty="0" smtClean="0">
                <a:solidFill>
                  <a:schemeClr val="accent2"/>
                </a:solidFill>
              </a:rPr>
              <a:t>In</a:t>
            </a:r>
            <a:r>
              <a:rPr lang="en-US" sz="4000" dirty="0" smtClean="0">
                <a:solidFill>
                  <a:schemeClr val="accent2"/>
                </a:solidFill>
              </a:rPr>
              <a:t>c</a:t>
            </a:r>
            <a:r>
              <a:rPr lang="en-US" sz="4000" dirty="0" smtClean="0">
                <a:solidFill>
                  <a:schemeClr val="accent2"/>
                </a:solidFill>
              </a:rPr>
              <a:t>oherence</a:t>
            </a:r>
            <a:endParaRPr lang="en-US" sz="4000" dirty="0" smtClean="0"/>
          </a:p>
        </p:txBody>
      </p:sp>
      <p:sp>
        <p:nvSpPr>
          <p:cNvPr id="20" name="Line 19"/>
          <p:cNvSpPr>
            <a:spLocks noChangeShapeType="1"/>
          </p:cNvSpPr>
          <p:nvPr/>
        </p:nvSpPr>
        <p:spPr bwMode="auto">
          <a:xfrm>
            <a:off x="2743200" y="27432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06" name="Slide Number Placeholder 21505"/>
          <p:cNvSpPr>
            <a:spLocks noGrp="1"/>
          </p:cNvSpPr>
          <p:nvPr>
            <p:ph type="sldNum" sz="quarter" idx="12"/>
          </p:nvPr>
        </p:nvSpPr>
        <p:spPr/>
        <p:txBody>
          <a:bodyPr/>
          <a:lstStyle/>
          <a:p>
            <a:pPr>
              <a:defRPr/>
            </a:pPr>
            <a:fld id="{361924D0-832B-4678-AB47-405888889344}" type="slidenum">
              <a:rPr lang="en-US" smtClean="0"/>
              <a:pPr>
                <a:defRPr/>
              </a:pPr>
              <a:t>241</a:t>
            </a:fld>
            <a:endParaRPr lang="en-US"/>
          </a:p>
        </p:txBody>
      </p:sp>
      <p:sp>
        <p:nvSpPr>
          <p:cNvPr id="6" name="Rectangle 5"/>
          <p:cNvSpPr>
            <a:spLocks noChangeArrowheads="1"/>
          </p:cNvSpPr>
          <p:nvPr/>
        </p:nvSpPr>
        <p:spPr bwMode="auto">
          <a:xfrm>
            <a:off x="1371600" y="1752600"/>
            <a:ext cx="2743200" cy="4572000"/>
          </a:xfrm>
          <a:prstGeom prst="rect">
            <a:avLst/>
          </a:prstGeom>
          <a:solidFill>
            <a:srgbClr val="3366FF"/>
          </a:solidFill>
          <a:ln w="25400">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56" name="Group 55"/>
          <p:cNvGrpSpPr/>
          <p:nvPr/>
        </p:nvGrpSpPr>
        <p:grpSpPr>
          <a:xfrm>
            <a:off x="1600200" y="5486400"/>
            <a:ext cx="2286000" cy="457200"/>
            <a:chOff x="6390487" y="152400"/>
            <a:chExt cx="2286000" cy="457200"/>
          </a:xfrm>
        </p:grpSpPr>
        <p:sp>
          <p:nvSpPr>
            <p:cNvPr id="5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a:t>
              </a:r>
              <a:endParaRPr lang="en-US" sz="1600" b="1" dirty="0">
                <a:solidFill>
                  <a:srgbClr val="006600"/>
                </a:solidFill>
                <a:latin typeface="Courier New" pitchFamily="49" charset="0"/>
              </a:endParaRPr>
            </a:p>
          </p:txBody>
        </p:sp>
      </p:grpSp>
      <p:grpSp>
        <p:nvGrpSpPr>
          <p:cNvPr id="53" name="Group 52"/>
          <p:cNvGrpSpPr/>
          <p:nvPr/>
        </p:nvGrpSpPr>
        <p:grpSpPr>
          <a:xfrm>
            <a:off x="1600200" y="4648200"/>
            <a:ext cx="2286000" cy="457200"/>
            <a:chOff x="6390487" y="152400"/>
            <a:chExt cx="2286000" cy="457200"/>
          </a:xfrm>
        </p:grpSpPr>
        <p:sp>
          <p:nvSpPr>
            <p:cNvPr id="54"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5"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B</a:t>
              </a:r>
              <a:endParaRPr lang="en-US" sz="1600" b="1" dirty="0">
                <a:solidFill>
                  <a:srgbClr val="006600"/>
                </a:solidFill>
                <a:latin typeface="Courier New" pitchFamily="49" charset="0"/>
              </a:endParaRPr>
            </a:p>
          </p:txBody>
        </p:sp>
      </p:grpSp>
      <p:grpSp>
        <p:nvGrpSpPr>
          <p:cNvPr id="41" name="Group 40"/>
          <p:cNvGrpSpPr/>
          <p:nvPr/>
        </p:nvGrpSpPr>
        <p:grpSpPr>
          <a:xfrm>
            <a:off x="1600200" y="3124200"/>
            <a:ext cx="2286000" cy="457200"/>
            <a:chOff x="6390487" y="152400"/>
            <a:chExt cx="2286000" cy="457200"/>
          </a:xfrm>
        </p:grpSpPr>
        <p:sp>
          <p:nvSpPr>
            <p:cNvPr id="4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C</a:t>
              </a:r>
              <a:endParaRPr lang="en-US" sz="1600" b="1" dirty="0">
                <a:solidFill>
                  <a:srgbClr val="006600"/>
                </a:solidFill>
                <a:latin typeface="Courier New" pitchFamily="49" charset="0"/>
              </a:endParaRPr>
            </a:p>
          </p:txBody>
        </p:sp>
      </p:grpSp>
      <p:grpSp>
        <p:nvGrpSpPr>
          <p:cNvPr id="38" name="Group 37"/>
          <p:cNvGrpSpPr/>
          <p:nvPr/>
        </p:nvGrpSpPr>
        <p:grpSpPr>
          <a:xfrm>
            <a:off x="1600200" y="2286000"/>
            <a:ext cx="2286000" cy="457200"/>
            <a:chOff x="6390487" y="152400"/>
            <a:chExt cx="2286000" cy="457200"/>
          </a:xfrm>
        </p:grpSpPr>
        <p:sp>
          <p:nvSpPr>
            <p:cNvPr id="3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ClassD</a:t>
              </a:r>
              <a:endParaRPr lang="en-US" sz="1600" b="1" dirty="0">
                <a:solidFill>
                  <a:srgbClr val="006600"/>
                </a:solidFill>
                <a:latin typeface="Courier New" pitchFamily="49" charset="0"/>
              </a:endParaRPr>
            </a:p>
          </p:txBody>
        </p:sp>
      </p:grpSp>
      <p:sp>
        <p:nvSpPr>
          <p:cNvPr id="5" name="Text Box 4"/>
          <p:cNvSpPr txBox="1">
            <a:spLocks noChangeArrowheads="1"/>
          </p:cNvSpPr>
          <p:nvPr/>
        </p:nvSpPr>
        <p:spPr bwMode="auto">
          <a:xfrm>
            <a:off x="1371600" y="1752600"/>
            <a:ext cx="1039813"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a:latin typeface="Courier New" pitchFamily="49" charset="0"/>
              </a:rPr>
              <a:t>buyside</a:t>
            </a:r>
            <a:endParaRPr lang="en-US" sz="1600" b="1" dirty="0">
              <a:latin typeface="Courier New" pitchFamily="49" charset="0"/>
            </a:endParaRPr>
          </a:p>
        </p:txBody>
      </p:sp>
      <p:sp>
        <p:nvSpPr>
          <p:cNvPr id="21" name="Line 20"/>
          <p:cNvSpPr>
            <a:spLocks noChangeShapeType="1"/>
          </p:cNvSpPr>
          <p:nvPr/>
        </p:nvSpPr>
        <p:spPr bwMode="auto">
          <a:xfrm>
            <a:off x="27432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 name="Line 27"/>
          <p:cNvSpPr>
            <a:spLocks noChangeShapeType="1"/>
          </p:cNvSpPr>
          <p:nvPr/>
        </p:nvSpPr>
        <p:spPr bwMode="auto">
          <a:xfrm>
            <a:off x="27432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78" name="Rectangle 77"/>
          <p:cNvSpPr>
            <a:spLocks noChangeArrowheads="1"/>
          </p:cNvSpPr>
          <p:nvPr/>
        </p:nvSpPr>
        <p:spPr bwMode="auto">
          <a:xfrm>
            <a:off x="5029200" y="1752600"/>
            <a:ext cx="2743200" cy="4572000"/>
          </a:xfrm>
          <a:prstGeom prst="rect">
            <a:avLst/>
          </a:prstGeom>
          <a:solidFill>
            <a:srgbClr val="3366FF"/>
          </a:solidFill>
          <a:ln w="25400">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79" name="Group 78"/>
          <p:cNvGrpSpPr/>
          <p:nvPr/>
        </p:nvGrpSpPr>
        <p:grpSpPr>
          <a:xfrm>
            <a:off x="5257800" y="5486400"/>
            <a:ext cx="2286000" cy="457200"/>
            <a:chOff x="6390487" y="152400"/>
            <a:chExt cx="2286000" cy="457200"/>
          </a:xfrm>
        </p:grpSpPr>
        <p:sp>
          <p:nvSpPr>
            <p:cNvPr id="9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4"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a:t>
              </a:r>
              <a:endParaRPr lang="en-US" sz="1600" b="1" dirty="0">
                <a:solidFill>
                  <a:srgbClr val="006600"/>
                </a:solidFill>
                <a:latin typeface="Courier New" pitchFamily="49" charset="0"/>
              </a:endParaRPr>
            </a:p>
          </p:txBody>
        </p:sp>
      </p:grpSp>
      <p:grpSp>
        <p:nvGrpSpPr>
          <p:cNvPr id="80" name="Group 79"/>
          <p:cNvGrpSpPr/>
          <p:nvPr/>
        </p:nvGrpSpPr>
        <p:grpSpPr>
          <a:xfrm>
            <a:off x="5257800" y="4648200"/>
            <a:ext cx="2286000" cy="457200"/>
            <a:chOff x="6390487" y="152400"/>
            <a:chExt cx="2286000" cy="457200"/>
          </a:xfrm>
        </p:grpSpPr>
        <p:sp>
          <p:nvSpPr>
            <p:cNvPr id="91"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2"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B</a:t>
              </a:r>
              <a:endParaRPr lang="en-US" sz="1600" b="1" dirty="0">
                <a:solidFill>
                  <a:srgbClr val="006600"/>
                </a:solidFill>
                <a:latin typeface="Courier New" pitchFamily="49" charset="0"/>
              </a:endParaRPr>
            </a:p>
          </p:txBody>
        </p:sp>
      </p:grpSp>
      <p:grpSp>
        <p:nvGrpSpPr>
          <p:cNvPr id="81" name="Group 80"/>
          <p:cNvGrpSpPr/>
          <p:nvPr/>
        </p:nvGrpSpPr>
        <p:grpSpPr>
          <a:xfrm>
            <a:off x="5257800" y="3124200"/>
            <a:ext cx="2286000" cy="457200"/>
            <a:chOff x="6390487" y="152400"/>
            <a:chExt cx="2286000" cy="457200"/>
          </a:xfrm>
        </p:grpSpPr>
        <p:sp>
          <p:nvSpPr>
            <p:cNvPr id="8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C</a:t>
              </a:r>
              <a:endParaRPr lang="en-US" sz="1600" b="1" dirty="0">
                <a:solidFill>
                  <a:srgbClr val="006600"/>
                </a:solidFill>
                <a:latin typeface="Courier New" pitchFamily="49" charset="0"/>
              </a:endParaRPr>
            </a:p>
          </p:txBody>
        </p:sp>
      </p:grpSp>
      <p:grpSp>
        <p:nvGrpSpPr>
          <p:cNvPr id="82" name="Group 81"/>
          <p:cNvGrpSpPr/>
          <p:nvPr/>
        </p:nvGrpSpPr>
        <p:grpSpPr>
          <a:xfrm>
            <a:off x="5257800" y="2286000"/>
            <a:ext cx="2286000" cy="457200"/>
            <a:chOff x="6390487" y="152400"/>
            <a:chExt cx="2286000" cy="457200"/>
          </a:xfrm>
        </p:grpSpPr>
        <p:sp>
          <p:nvSpPr>
            <p:cNvPr id="8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8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ClassD</a:t>
              </a:r>
              <a:endParaRPr lang="en-US" sz="1600" b="1" dirty="0">
                <a:solidFill>
                  <a:srgbClr val="006600"/>
                </a:solidFill>
                <a:latin typeface="Courier New" pitchFamily="49" charset="0"/>
              </a:endParaRPr>
            </a:p>
          </p:txBody>
        </p:sp>
      </p:grpSp>
      <p:sp>
        <p:nvSpPr>
          <p:cNvPr id="83" name="Text Box 4"/>
          <p:cNvSpPr txBox="1">
            <a:spLocks noChangeArrowheads="1"/>
          </p:cNvSpPr>
          <p:nvPr/>
        </p:nvSpPr>
        <p:spPr bwMode="auto">
          <a:xfrm>
            <a:off x="5029200" y="1752600"/>
            <a:ext cx="1172116"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smtClean="0">
                <a:latin typeface="Courier New" pitchFamily="49" charset="0"/>
              </a:rPr>
              <a:t>sellside</a:t>
            </a:r>
            <a:endParaRPr lang="en-US" sz="1600" b="1" dirty="0">
              <a:latin typeface="Courier New" pitchFamily="49" charset="0"/>
            </a:endParaRPr>
          </a:p>
        </p:txBody>
      </p:sp>
      <p:sp>
        <p:nvSpPr>
          <p:cNvPr id="84" name="Line 20"/>
          <p:cNvSpPr>
            <a:spLocks noChangeShapeType="1"/>
          </p:cNvSpPr>
          <p:nvPr/>
        </p:nvSpPr>
        <p:spPr bwMode="auto">
          <a:xfrm>
            <a:off x="64008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85" name="Line 27"/>
          <p:cNvSpPr>
            <a:spLocks noChangeShapeType="1"/>
          </p:cNvSpPr>
          <p:nvPr/>
        </p:nvSpPr>
        <p:spPr bwMode="auto">
          <a:xfrm>
            <a:off x="64008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 name="Line 24"/>
          <p:cNvSpPr>
            <a:spLocks noChangeShapeType="1"/>
          </p:cNvSpPr>
          <p:nvPr/>
        </p:nvSpPr>
        <p:spPr bwMode="auto">
          <a:xfrm>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 name="Line 23"/>
          <p:cNvSpPr>
            <a:spLocks noChangeShapeType="1"/>
          </p:cNvSpPr>
          <p:nvPr/>
        </p:nvSpPr>
        <p:spPr bwMode="auto">
          <a:xfrm flipH="1">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7" name="Line 17"/>
          <p:cNvSpPr>
            <a:spLocks noChangeShapeType="1"/>
          </p:cNvSpPr>
          <p:nvPr/>
        </p:nvSpPr>
        <p:spPr bwMode="auto">
          <a:xfrm>
            <a:off x="2743200" y="2743201"/>
            <a:ext cx="0" cy="3809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 name="Line 26"/>
          <p:cNvSpPr>
            <a:spLocks noChangeShapeType="1"/>
          </p:cNvSpPr>
          <p:nvPr/>
        </p:nvSpPr>
        <p:spPr bwMode="auto">
          <a:xfrm>
            <a:off x="3886200" y="5105400"/>
            <a:ext cx="1371600" cy="6096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 name="Line 25"/>
          <p:cNvSpPr>
            <a:spLocks noChangeShapeType="1"/>
          </p:cNvSpPr>
          <p:nvPr/>
        </p:nvSpPr>
        <p:spPr bwMode="auto">
          <a:xfrm flipH="1">
            <a:off x="3886200" y="5105401"/>
            <a:ext cx="1371600" cy="6095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1" name="Text Box 27"/>
          <p:cNvSpPr txBox="1">
            <a:spLocks noChangeArrowheads="1"/>
          </p:cNvSpPr>
          <p:nvPr/>
        </p:nvSpPr>
        <p:spPr bwMode="auto">
          <a:xfrm>
            <a:off x="533400" y="1841470"/>
            <a:ext cx="678392"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i="1" dirty="0" smtClean="0">
                <a:effectLst>
                  <a:outerShdw blurRad="38100" dist="38100" dir="2700000" algn="tl">
                    <a:srgbClr val="000000">
                      <a:alpha val="43137"/>
                    </a:srgbClr>
                  </a:outerShdw>
                </a:effectLst>
                <a:latin typeface="Courier New" pitchFamily="49" charset="0"/>
              </a:rPr>
              <a:t>lib3</a:t>
            </a:r>
            <a:endParaRPr lang="en-US" sz="1600" b="1" i="1" dirty="0">
              <a:effectLst>
                <a:outerShdw blurRad="38100" dist="38100" dir="2700000" algn="tl">
                  <a:srgbClr val="000000">
                    <a:alpha val="43137"/>
                  </a:srgbClr>
                </a:outerShdw>
              </a:effectLst>
              <a:latin typeface="Courier New" pitchFamily="49" charset="0"/>
            </a:endParaRPr>
          </a:p>
        </p:txBody>
      </p:sp>
      <p:sp>
        <p:nvSpPr>
          <p:cNvPr id="59" name="Line 17"/>
          <p:cNvSpPr>
            <a:spLocks noChangeShapeType="1"/>
          </p:cNvSpPr>
          <p:nvPr/>
        </p:nvSpPr>
        <p:spPr bwMode="auto">
          <a:xfrm>
            <a:off x="6400800" y="2743203"/>
            <a:ext cx="0" cy="380998"/>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0" name="Oval 49"/>
          <p:cNvSpPr/>
          <p:nvPr/>
        </p:nvSpPr>
        <p:spPr>
          <a:xfrm>
            <a:off x="0" y="1371600"/>
            <a:ext cx="9144000" cy="266700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bg1"/>
              </a:solidFill>
            </a:endParaRPr>
          </a:p>
        </p:txBody>
      </p:sp>
      <p:sp>
        <p:nvSpPr>
          <p:cNvPr id="52" name="Oval 51"/>
          <p:cNvSpPr/>
          <p:nvPr/>
        </p:nvSpPr>
        <p:spPr>
          <a:xfrm>
            <a:off x="876714" y="1143000"/>
            <a:ext cx="3733801" cy="544830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bg1"/>
              </a:solidFill>
            </a:endParaRPr>
          </a:p>
        </p:txBody>
      </p:sp>
      <p:sp>
        <p:nvSpPr>
          <p:cNvPr id="60" name="Oval 59"/>
          <p:cNvSpPr/>
          <p:nvPr/>
        </p:nvSpPr>
        <p:spPr>
          <a:xfrm>
            <a:off x="4495799" y="1143000"/>
            <a:ext cx="3733801" cy="544830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bg1"/>
              </a:solidFill>
            </a:endParaRPr>
          </a:p>
        </p:txBody>
      </p:sp>
      <p:sp>
        <p:nvSpPr>
          <p:cNvPr id="61" name="Oval 60"/>
          <p:cNvSpPr/>
          <p:nvPr/>
        </p:nvSpPr>
        <p:spPr>
          <a:xfrm>
            <a:off x="0" y="3733800"/>
            <a:ext cx="9144000" cy="266700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bg1"/>
              </a:solidFill>
            </a:endParaRPr>
          </a:p>
        </p:txBody>
      </p:sp>
    </p:spTree>
    <p:extLst>
      <p:ext uri="{BB962C8B-B14F-4D97-AF65-F5344CB8AC3E}">
        <p14:creationId xmlns:p14="http://schemas.microsoft.com/office/powerpoint/2010/main" val="1875513228"/>
      </p:ext>
    </p:extLst>
  </p:cSld>
  <p:clrMapOvr>
    <a:masterClrMapping/>
  </p:clrMapOvr>
  <p:timing>
    <p:tnLst>
      <p:par>
        <p:cTn id="1" dur="indefinite" restart="never" nodeType="tmRoot"/>
      </p:par>
    </p:tn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6" name="Group 95"/>
          <p:cNvGrpSpPr/>
          <p:nvPr/>
        </p:nvGrpSpPr>
        <p:grpSpPr>
          <a:xfrm>
            <a:off x="533400" y="4187952"/>
            <a:ext cx="8077200" cy="1984248"/>
            <a:chOff x="495300" y="4038600"/>
            <a:chExt cx="8077200" cy="2057400"/>
          </a:xfrm>
        </p:grpSpPr>
        <p:sp>
          <p:nvSpPr>
            <p:cNvPr id="98" name="Rectangle 2"/>
            <p:cNvSpPr>
              <a:spLocks noChangeArrowheads="1"/>
            </p:cNvSpPr>
            <p:nvPr/>
          </p:nvSpPr>
          <p:spPr bwMode="auto">
            <a:xfrm>
              <a:off x="495300" y="4038600"/>
              <a:ext cx="8077200" cy="20574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 name="Text Box 27"/>
            <p:cNvSpPr txBox="1">
              <a:spLocks noChangeArrowheads="1"/>
            </p:cNvSpPr>
            <p:nvPr/>
          </p:nvSpPr>
          <p:spPr bwMode="auto">
            <a:xfrm>
              <a:off x="499419" y="4039771"/>
              <a:ext cx="678391" cy="35103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i="1" dirty="0" smtClean="0">
                  <a:effectLst>
                    <a:outerShdw blurRad="38100" dist="38100" dir="2700000" algn="tl">
                      <a:srgbClr val="000000">
                        <a:alpha val="43137"/>
                      </a:srgbClr>
                    </a:outerShdw>
                  </a:effectLst>
                  <a:latin typeface="Courier New" pitchFamily="49" charset="0"/>
                </a:rPr>
                <a:t>lib4</a:t>
              </a:r>
              <a:endParaRPr lang="en-US" sz="1600" b="1" i="1" dirty="0">
                <a:effectLst>
                  <a:outerShdw blurRad="38100" dist="38100" dir="2700000" algn="tl">
                    <a:srgbClr val="000000">
                      <a:alpha val="43137"/>
                    </a:srgbClr>
                  </a:outerShdw>
                </a:effectLst>
                <a:latin typeface="Courier New" pitchFamily="49" charset="0"/>
              </a:endParaRPr>
            </a:p>
          </p:txBody>
        </p:sp>
      </p:grpSp>
      <p:sp>
        <p:nvSpPr>
          <p:cNvPr id="49" name="Rectangle 2"/>
          <p:cNvSpPr>
            <a:spLocks noChangeArrowheads="1"/>
          </p:cNvSpPr>
          <p:nvPr/>
        </p:nvSpPr>
        <p:spPr bwMode="auto">
          <a:xfrm>
            <a:off x="533400" y="1828800"/>
            <a:ext cx="8077200" cy="19812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505" name="Title 1"/>
          <p:cNvSpPr>
            <a:spLocks noGrp="1"/>
          </p:cNvSpPr>
          <p:nvPr>
            <p:ph type="title"/>
          </p:nvPr>
        </p:nvSpPr>
        <p:spPr>
          <a:xfrm>
            <a:off x="457200" y="274638"/>
            <a:ext cx="8229600" cy="1143000"/>
          </a:xfrm>
          <a:ln w="57150"/>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b="1" u="sng" dirty="0" smtClean="0">
                <a:solidFill>
                  <a:schemeClr val="accent2"/>
                </a:solidFill>
              </a:rPr>
              <a:t>In</a:t>
            </a:r>
            <a:r>
              <a:rPr lang="en-US" sz="4000" dirty="0" smtClean="0">
                <a:solidFill>
                  <a:schemeClr val="accent2"/>
                </a:solidFill>
              </a:rPr>
              <a:t>c</a:t>
            </a:r>
            <a:r>
              <a:rPr lang="en-US" sz="4000" dirty="0" smtClean="0">
                <a:solidFill>
                  <a:schemeClr val="accent2"/>
                </a:solidFill>
              </a:rPr>
              <a:t>oherence</a:t>
            </a:r>
            <a:endParaRPr lang="en-US" sz="4000" dirty="0" smtClean="0"/>
          </a:p>
        </p:txBody>
      </p:sp>
      <p:sp>
        <p:nvSpPr>
          <p:cNvPr id="20" name="Line 19"/>
          <p:cNvSpPr>
            <a:spLocks noChangeShapeType="1"/>
          </p:cNvSpPr>
          <p:nvPr/>
        </p:nvSpPr>
        <p:spPr bwMode="auto">
          <a:xfrm>
            <a:off x="2743200" y="27432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06" name="Slide Number Placeholder 21505"/>
          <p:cNvSpPr>
            <a:spLocks noGrp="1"/>
          </p:cNvSpPr>
          <p:nvPr>
            <p:ph type="sldNum" sz="quarter" idx="12"/>
          </p:nvPr>
        </p:nvSpPr>
        <p:spPr/>
        <p:txBody>
          <a:bodyPr/>
          <a:lstStyle/>
          <a:p>
            <a:pPr>
              <a:defRPr/>
            </a:pPr>
            <a:fld id="{361924D0-832B-4678-AB47-405888889344}" type="slidenum">
              <a:rPr lang="en-US" smtClean="0"/>
              <a:pPr>
                <a:defRPr/>
              </a:pPr>
              <a:t>242</a:t>
            </a:fld>
            <a:endParaRPr lang="en-US"/>
          </a:p>
        </p:txBody>
      </p:sp>
      <p:sp>
        <p:nvSpPr>
          <p:cNvPr id="6" name="Rectangle 5"/>
          <p:cNvSpPr>
            <a:spLocks noChangeArrowheads="1"/>
          </p:cNvSpPr>
          <p:nvPr/>
        </p:nvSpPr>
        <p:spPr bwMode="auto">
          <a:xfrm>
            <a:off x="1371600" y="1752600"/>
            <a:ext cx="2743200" cy="4572000"/>
          </a:xfrm>
          <a:prstGeom prst="rect">
            <a:avLst/>
          </a:prstGeom>
          <a:solidFill>
            <a:srgbClr val="3366FF"/>
          </a:solidFill>
          <a:ln w="25400">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56" name="Group 55"/>
          <p:cNvGrpSpPr/>
          <p:nvPr/>
        </p:nvGrpSpPr>
        <p:grpSpPr>
          <a:xfrm>
            <a:off x="1600200" y="5486400"/>
            <a:ext cx="2286000" cy="457200"/>
            <a:chOff x="6390487" y="152400"/>
            <a:chExt cx="2286000" cy="457200"/>
          </a:xfrm>
        </p:grpSpPr>
        <p:sp>
          <p:nvSpPr>
            <p:cNvPr id="5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a:t>
              </a:r>
              <a:endParaRPr lang="en-US" sz="1600" b="1" dirty="0">
                <a:solidFill>
                  <a:srgbClr val="006600"/>
                </a:solidFill>
                <a:latin typeface="Courier New" pitchFamily="49" charset="0"/>
              </a:endParaRPr>
            </a:p>
          </p:txBody>
        </p:sp>
      </p:grpSp>
      <p:grpSp>
        <p:nvGrpSpPr>
          <p:cNvPr id="53" name="Group 52"/>
          <p:cNvGrpSpPr/>
          <p:nvPr/>
        </p:nvGrpSpPr>
        <p:grpSpPr>
          <a:xfrm>
            <a:off x="1600200" y="4648200"/>
            <a:ext cx="2286000" cy="457200"/>
            <a:chOff x="6390487" y="152400"/>
            <a:chExt cx="2286000" cy="457200"/>
          </a:xfrm>
        </p:grpSpPr>
        <p:sp>
          <p:nvSpPr>
            <p:cNvPr id="54"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5"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B</a:t>
              </a:r>
              <a:endParaRPr lang="en-US" sz="1600" b="1" dirty="0">
                <a:solidFill>
                  <a:srgbClr val="006600"/>
                </a:solidFill>
                <a:latin typeface="Courier New" pitchFamily="49" charset="0"/>
              </a:endParaRPr>
            </a:p>
          </p:txBody>
        </p:sp>
      </p:grpSp>
      <p:grpSp>
        <p:nvGrpSpPr>
          <p:cNvPr id="41" name="Group 40"/>
          <p:cNvGrpSpPr/>
          <p:nvPr/>
        </p:nvGrpSpPr>
        <p:grpSpPr>
          <a:xfrm>
            <a:off x="1600200" y="3124200"/>
            <a:ext cx="2286000" cy="457200"/>
            <a:chOff x="6390487" y="152400"/>
            <a:chExt cx="2286000" cy="457200"/>
          </a:xfrm>
        </p:grpSpPr>
        <p:sp>
          <p:nvSpPr>
            <p:cNvPr id="4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C</a:t>
              </a:r>
              <a:endParaRPr lang="en-US" sz="1600" b="1" dirty="0">
                <a:solidFill>
                  <a:srgbClr val="006600"/>
                </a:solidFill>
                <a:latin typeface="Courier New" pitchFamily="49" charset="0"/>
              </a:endParaRPr>
            </a:p>
          </p:txBody>
        </p:sp>
      </p:grpSp>
      <p:grpSp>
        <p:nvGrpSpPr>
          <p:cNvPr id="38" name="Group 37"/>
          <p:cNvGrpSpPr/>
          <p:nvPr/>
        </p:nvGrpSpPr>
        <p:grpSpPr>
          <a:xfrm>
            <a:off x="1600200" y="2286000"/>
            <a:ext cx="2286000" cy="457200"/>
            <a:chOff x="6390487" y="152400"/>
            <a:chExt cx="2286000" cy="457200"/>
          </a:xfrm>
        </p:grpSpPr>
        <p:sp>
          <p:nvSpPr>
            <p:cNvPr id="3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ClassD</a:t>
              </a:r>
              <a:endParaRPr lang="en-US" sz="1600" b="1" dirty="0">
                <a:solidFill>
                  <a:srgbClr val="006600"/>
                </a:solidFill>
                <a:latin typeface="Courier New" pitchFamily="49" charset="0"/>
              </a:endParaRPr>
            </a:p>
          </p:txBody>
        </p:sp>
      </p:grpSp>
      <p:sp>
        <p:nvSpPr>
          <p:cNvPr id="5" name="Text Box 4"/>
          <p:cNvSpPr txBox="1">
            <a:spLocks noChangeArrowheads="1"/>
          </p:cNvSpPr>
          <p:nvPr/>
        </p:nvSpPr>
        <p:spPr bwMode="auto">
          <a:xfrm>
            <a:off x="1371600" y="1752600"/>
            <a:ext cx="1039813"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a:latin typeface="Courier New" pitchFamily="49" charset="0"/>
              </a:rPr>
              <a:t>buyside</a:t>
            </a:r>
            <a:endParaRPr lang="en-US" sz="1600" b="1" dirty="0">
              <a:latin typeface="Courier New" pitchFamily="49" charset="0"/>
            </a:endParaRPr>
          </a:p>
        </p:txBody>
      </p:sp>
      <p:sp>
        <p:nvSpPr>
          <p:cNvPr id="21" name="Line 20"/>
          <p:cNvSpPr>
            <a:spLocks noChangeShapeType="1"/>
          </p:cNvSpPr>
          <p:nvPr/>
        </p:nvSpPr>
        <p:spPr bwMode="auto">
          <a:xfrm>
            <a:off x="27432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 name="Line 27"/>
          <p:cNvSpPr>
            <a:spLocks noChangeShapeType="1"/>
          </p:cNvSpPr>
          <p:nvPr/>
        </p:nvSpPr>
        <p:spPr bwMode="auto">
          <a:xfrm>
            <a:off x="27432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78" name="Rectangle 77"/>
          <p:cNvSpPr>
            <a:spLocks noChangeArrowheads="1"/>
          </p:cNvSpPr>
          <p:nvPr/>
        </p:nvSpPr>
        <p:spPr bwMode="auto">
          <a:xfrm>
            <a:off x="5029200" y="1752600"/>
            <a:ext cx="2743200" cy="4572000"/>
          </a:xfrm>
          <a:prstGeom prst="rect">
            <a:avLst/>
          </a:prstGeom>
          <a:solidFill>
            <a:srgbClr val="3366FF"/>
          </a:solidFill>
          <a:ln w="25400">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79" name="Group 78"/>
          <p:cNvGrpSpPr/>
          <p:nvPr/>
        </p:nvGrpSpPr>
        <p:grpSpPr>
          <a:xfrm>
            <a:off x="5257800" y="5486400"/>
            <a:ext cx="2286000" cy="457200"/>
            <a:chOff x="6390487" y="152400"/>
            <a:chExt cx="2286000" cy="457200"/>
          </a:xfrm>
        </p:grpSpPr>
        <p:sp>
          <p:nvSpPr>
            <p:cNvPr id="9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4"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a:t>
              </a:r>
              <a:endParaRPr lang="en-US" sz="1600" b="1" dirty="0">
                <a:solidFill>
                  <a:srgbClr val="006600"/>
                </a:solidFill>
                <a:latin typeface="Courier New" pitchFamily="49" charset="0"/>
              </a:endParaRPr>
            </a:p>
          </p:txBody>
        </p:sp>
      </p:grpSp>
      <p:grpSp>
        <p:nvGrpSpPr>
          <p:cNvPr id="80" name="Group 79"/>
          <p:cNvGrpSpPr/>
          <p:nvPr/>
        </p:nvGrpSpPr>
        <p:grpSpPr>
          <a:xfrm>
            <a:off x="5257800" y="4648200"/>
            <a:ext cx="2286000" cy="457200"/>
            <a:chOff x="6390487" y="152400"/>
            <a:chExt cx="2286000" cy="457200"/>
          </a:xfrm>
        </p:grpSpPr>
        <p:sp>
          <p:nvSpPr>
            <p:cNvPr id="91"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2"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B</a:t>
              </a:r>
              <a:endParaRPr lang="en-US" sz="1600" b="1" dirty="0">
                <a:solidFill>
                  <a:srgbClr val="006600"/>
                </a:solidFill>
                <a:latin typeface="Courier New" pitchFamily="49" charset="0"/>
              </a:endParaRPr>
            </a:p>
          </p:txBody>
        </p:sp>
      </p:grpSp>
      <p:grpSp>
        <p:nvGrpSpPr>
          <p:cNvPr id="81" name="Group 80"/>
          <p:cNvGrpSpPr/>
          <p:nvPr/>
        </p:nvGrpSpPr>
        <p:grpSpPr>
          <a:xfrm>
            <a:off x="5257800" y="3124200"/>
            <a:ext cx="2286000" cy="457200"/>
            <a:chOff x="6390487" y="152400"/>
            <a:chExt cx="2286000" cy="457200"/>
          </a:xfrm>
        </p:grpSpPr>
        <p:sp>
          <p:nvSpPr>
            <p:cNvPr id="8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C</a:t>
              </a:r>
              <a:endParaRPr lang="en-US" sz="1600" b="1" dirty="0">
                <a:solidFill>
                  <a:srgbClr val="006600"/>
                </a:solidFill>
                <a:latin typeface="Courier New" pitchFamily="49" charset="0"/>
              </a:endParaRPr>
            </a:p>
          </p:txBody>
        </p:sp>
      </p:grpSp>
      <p:grpSp>
        <p:nvGrpSpPr>
          <p:cNvPr id="82" name="Group 81"/>
          <p:cNvGrpSpPr/>
          <p:nvPr/>
        </p:nvGrpSpPr>
        <p:grpSpPr>
          <a:xfrm>
            <a:off x="5257800" y="2286000"/>
            <a:ext cx="2286000" cy="457200"/>
            <a:chOff x="6390487" y="152400"/>
            <a:chExt cx="2286000" cy="457200"/>
          </a:xfrm>
        </p:grpSpPr>
        <p:sp>
          <p:nvSpPr>
            <p:cNvPr id="8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8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ClassD</a:t>
              </a:r>
              <a:endParaRPr lang="en-US" sz="1600" b="1" dirty="0">
                <a:solidFill>
                  <a:srgbClr val="006600"/>
                </a:solidFill>
                <a:latin typeface="Courier New" pitchFamily="49" charset="0"/>
              </a:endParaRPr>
            </a:p>
          </p:txBody>
        </p:sp>
      </p:grpSp>
      <p:sp>
        <p:nvSpPr>
          <p:cNvPr id="83" name="Text Box 4"/>
          <p:cNvSpPr txBox="1">
            <a:spLocks noChangeArrowheads="1"/>
          </p:cNvSpPr>
          <p:nvPr/>
        </p:nvSpPr>
        <p:spPr bwMode="auto">
          <a:xfrm>
            <a:off x="5029200" y="1752600"/>
            <a:ext cx="1172116"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smtClean="0">
                <a:latin typeface="Courier New" pitchFamily="49" charset="0"/>
              </a:rPr>
              <a:t>sellside</a:t>
            </a:r>
            <a:endParaRPr lang="en-US" sz="1600" b="1" dirty="0">
              <a:latin typeface="Courier New" pitchFamily="49" charset="0"/>
            </a:endParaRPr>
          </a:p>
        </p:txBody>
      </p:sp>
      <p:sp>
        <p:nvSpPr>
          <p:cNvPr id="84" name="Line 20"/>
          <p:cNvSpPr>
            <a:spLocks noChangeShapeType="1"/>
          </p:cNvSpPr>
          <p:nvPr/>
        </p:nvSpPr>
        <p:spPr bwMode="auto">
          <a:xfrm>
            <a:off x="64008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85" name="Line 27"/>
          <p:cNvSpPr>
            <a:spLocks noChangeShapeType="1"/>
          </p:cNvSpPr>
          <p:nvPr/>
        </p:nvSpPr>
        <p:spPr bwMode="auto">
          <a:xfrm>
            <a:off x="64008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 name="Line 24"/>
          <p:cNvSpPr>
            <a:spLocks noChangeShapeType="1"/>
          </p:cNvSpPr>
          <p:nvPr/>
        </p:nvSpPr>
        <p:spPr bwMode="auto">
          <a:xfrm>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 name="Line 23"/>
          <p:cNvSpPr>
            <a:spLocks noChangeShapeType="1"/>
          </p:cNvSpPr>
          <p:nvPr/>
        </p:nvSpPr>
        <p:spPr bwMode="auto">
          <a:xfrm flipH="1">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7" name="Line 17"/>
          <p:cNvSpPr>
            <a:spLocks noChangeShapeType="1"/>
          </p:cNvSpPr>
          <p:nvPr/>
        </p:nvSpPr>
        <p:spPr bwMode="auto">
          <a:xfrm>
            <a:off x="2743200" y="2743201"/>
            <a:ext cx="0" cy="3809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 name="Line 26"/>
          <p:cNvSpPr>
            <a:spLocks noChangeShapeType="1"/>
          </p:cNvSpPr>
          <p:nvPr/>
        </p:nvSpPr>
        <p:spPr bwMode="auto">
          <a:xfrm>
            <a:off x="3886200" y="5105400"/>
            <a:ext cx="1371600" cy="6096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 name="Line 25"/>
          <p:cNvSpPr>
            <a:spLocks noChangeShapeType="1"/>
          </p:cNvSpPr>
          <p:nvPr/>
        </p:nvSpPr>
        <p:spPr bwMode="auto">
          <a:xfrm flipH="1">
            <a:off x="3886200" y="5105401"/>
            <a:ext cx="1371600" cy="6095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1" name="Text Box 27"/>
          <p:cNvSpPr txBox="1">
            <a:spLocks noChangeArrowheads="1"/>
          </p:cNvSpPr>
          <p:nvPr/>
        </p:nvSpPr>
        <p:spPr bwMode="auto">
          <a:xfrm>
            <a:off x="533400" y="1841470"/>
            <a:ext cx="678392"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i="1" dirty="0" smtClean="0">
                <a:effectLst>
                  <a:outerShdw blurRad="38100" dist="38100" dir="2700000" algn="tl">
                    <a:srgbClr val="000000">
                      <a:alpha val="43137"/>
                    </a:srgbClr>
                  </a:outerShdw>
                </a:effectLst>
                <a:latin typeface="Courier New" pitchFamily="49" charset="0"/>
              </a:rPr>
              <a:t>lib3</a:t>
            </a:r>
            <a:endParaRPr lang="en-US" sz="1600" b="1" i="1" dirty="0">
              <a:effectLst>
                <a:outerShdw blurRad="38100" dist="38100" dir="2700000" algn="tl">
                  <a:srgbClr val="000000">
                    <a:alpha val="43137"/>
                  </a:srgbClr>
                </a:outerShdw>
              </a:effectLst>
              <a:latin typeface="Courier New" pitchFamily="49" charset="0"/>
            </a:endParaRPr>
          </a:p>
        </p:txBody>
      </p:sp>
      <p:sp>
        <p:nvSpPr>
          <p:cNvPr id="59" name="Line 17"/>
          <p:cNvSpPr>
            <a:spLocks noChangeShapeType="1"/>
          </p:cNvSpPr>
          <p:nvPr/>
        </p:nvSpPr>
        <p:spPr bwMode="auto">
          <a:xfrm>
            <a:off x="6400800" y="2743203"/>
            <a:ext cx="0" cy="380998"/>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0" name="Oval 49"/>
          <p:cNvSpPr/>
          <p:nvPr/>
        </p:nvSpPr>
        <p:spPr>
          <a:xfrm>
            <a:off x="0" y="1371600"/>
            <a:ext cx="9144000" cy="266700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bg1"/>
              </a:solidFill>
            </a:endParaRPr>
          </a:p>
        </p:txBody>
      </p:sp>
      <p:sp>
        <p:nvSpPr>
          <p:cNvPr id="52" name="Oval 51"/>
          <p:cNvSpPr/>
          <p:nvPr/>
        </p:nvSpPr>
        <p:spPr>
          <a:xfrm>
            <a:off x="876714" y="1143000"/>
            <a:ext cx="3733801" cy="544830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bg1"/>
              </a:solidFill>
            </a:endParaRPr>
          </a:p>
        </p:txBody>
      </p:sp>
      <p:sp>
        <p:nvSpPr>
          <p:cNvPr id="60" name="Oval 59"/>
          <p:cNvSpPr/>
          <p:nvPr/>
        </p:nvSpPr>
        <p:spPr>
          <a:xfrm>
            <a:off x="4495799" y="1143000"/>
            <a:ext cx="3733801" cy="544830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bg1"/>
              </a:solidFill>
            </a:endParaRPr>
          </a:p>
        </p:txBody>
      </p:sp>
      <p:sp>
        <p:nvSpPr>
          <p:cNvPr id="61" name="Oval 60"/>
          <p:cNvSpPr/>
          <p:nvPr/>
        </p:nvSpPr>
        <p:spPr>
          <a:xfrm>
            <a:off x="0" y="3733800"/>
            <a:ext cx="9144000" cy="266700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bg1"/>
              </a:solidFill>
            </a:endParaRPr>
          </a:p>
        </p:txBody>
      </p:sp>
      <p:sp>
        <p:nvSpPr>
          <p:cNvPr id="62" name="Rectangle 61"/>
          <p:cNvSpPr/>
          <p:nvPr/>
        </p:nvSpPr>
        <p:spPr>
          <a:xfrm rot="20676247">
            <a:off x="575561" y="3596089"/>
            <a:ext cx="7992894" cy="707886"/>
          </a:xfrm>
          <a:prstGeom prst="rect">
            <a:avLst/>
          </a:prstGeom>
          <a:solidFill>
            <a:srgbClr val="FAFFB4"/>
          </a:solidFill>
          <a:ln w="38100">
            <a:solidFill>
              <a:srgbClr val="FFC000"/>
            </a:solidFill>
          </a:ln>
        </p:spPr>
        <p:txBody>
          <a:bodyPr wrap="none" lIns="91440" tIns="45720" rIns="91440" bIns="45720">
            <a:spAutoFit/>
          </a:bodyPr>
          <a:lstStyle/>
          <a:p>
            <a:pPr algn="ctr"/>
            <a:r>
              <a:rPr lang="en-US" sz="4000" b="1" dirty="0" smtClean="0">
                <a:ln w="31550" cmpd="sng">
                  <a:gradFill>
                    <a:gsLst>
                      <a:gs pos="70000">
                        <a:schemeClr val="accent6">
                          <a:shade val="50000"/>
                          <a:satMod val="190000"/>
                        </a:schemeClr>
                      </a:gs>
                      <a:gs pos="0">
                        <a:schemeClr val="accent6">
                          <a:tint val="77000"/>
                          <a:satMod val="180000"/>
                        </a:schemeClr>
                      </a:gs>
                    </a:gsLst>
                    <a:lin ang="5400000"/>
                  </a:gradFill>
                  <a:prstDash val="solid"/>
                </a:ln>
                <a:solidFill>
                  <a:schemeClr val="accent6">
                    <a:tint val="15000"/>
                    <a:satMod val="200000"/>
                  </a:schemeClr>
                </a:solidFill>
                <a:effectLst>
                  <a:outerShdw blurRad="50800" dist="40000" dir="5400000" algn="tl" rotWithShape="0">
                    <a:srgbClr val="000000">
                      <a:shade val="5000"/>
                      <a:satMod val="120000"/>
                      <a:alpha val="33000"/>
                    </a:srgbClr>
                  </a:outerShdw>
                </a:effectLst>
              </a:rPr>
              <a:t>Logically/Physically Incoherent</a:t>
            </a:r>
            <a:r>
              <a:rPr lang="en-US" sz="4000" b="1" cap="none" spc="0" dirty="0" smtClean="0">
                <a:ln w="31550" cmpd="sng">
                  <a:gradFill>
                    <a:gsLst>
                      <a:gs pos="70000">
                        <a:schemeClr val="accent6">
                          <a:shade val="50000"/>
                          <a:satMod val="190000"/>
                        </a:schemeClr>
                      </a:gs>
                      <a:gs pos="0">
                        <a:schemeClr val="accent6">
                          <a:tint val="77000"/>
                          <a:satMod val="180000"/>
                        </a:schemeClr>
                      </a:gs>
                    </a:gsLst>
                    <a:lin ang="5400000"/>
                  </a:gradFill>
                  <a:prstDash val="solid"/>
                </a:ln>
                <a:solidFill>
                  <a:schemeClr val="accent6">
                    <a:tint val="15000"/>
                    <a:satMod val="200000"/>
                  </a:schemeClr>
                </a:solidFill>
                <a:effectLst>
                  <a:outerShdw blurRad="50800" dist="40000" dir="5400000" algn="tl" rotWithShape="0">
                    <a:srgbClr val="000000">
                      <a:shade val="5000"/>
                      <a:satMod val="120000"/>
                      <a:alpha val="33000"/>
                    </a:srgbClr>
                  </a:outerShdw>
                </a:effectLst>
              </a:rPr>
              <a:t>!</a:t>
            </a:r>
            <a:endParaRPr lang="en-US" sz="4000" b="1" cap="none" spc="0" dirty="0">
              <a:ln w="31550" cmpd="sng">
                <a:gradFill>
                  <a:gsLst>
                    <a:gs pos="70000">
                      <a:schemeClr val="accent6">
                        <a:shade val="50000"/>
                        <a:satMod val="190000"/>
                      </a:schemeClr>
                    </a:gs>
                    <a:gs pos="0">
                      <a:schemeClr val="accent6">
                        <a:tint val="77000"/>
                        <a:satMod val="180000"/>
                      </a:schemeClr>
                    </a:gs>
                  </a:gsLst>
                  <a:lin ang="5400000"/>
                </a:gradFill>
                <a:prstDash val="solid"/>
              </a:ln>
              <a:solidFill>
                <a:schemeClr val="accent6">
                  <a:tint val="15000"/>
                  <a:satMod val="200000"/>
                </a:schemeClr>
              </a:solidFill>
              <a:effectLst>
                <a:outerShdw blurRad="50800" dist="40000" dir="5400000" algn="tl" rotWithShape="0">
                  <a:srgbClr val="000000">
                    <a:shade val="5000"/>
                    <a:satMod val="120000"/>
                    <a:alpha val="33000"/>
                  </a:srgbClr>
                </a:outerShdw>
              </a:effectLst>
            </a:endParaRPr>
          </a:p>
        </p:txBody>
      </p:sp>
    </p:spTree>
    <p:extLst>
      <p:ext uri="{BB962C8B-B14F-4D97-AF65-F5344CB8AC3E}">
        <p14:creationId xmlns:p14="http://schemas.microsoft.com/office/powerpoint/2010/main" val="4165294019"/>
      </p:ext>
    </p:extLst>
  </p:cSld>
  <p:clrMapOvr>
    <a:masterClrMapping/>
  </p:clrMapOvr>
  <p:timing>
    <p:tnLst>
      <p:par>
        <p:cTn id="1" dur="indefinite" restart="never" nodeType="tmRoot"/>
      </p:par>
    </p:tn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6" name="Group 95"/>
          <p:cNvGrpSpPr/>
          <p:nvPr/>
        </p:nvGrpSpPr>
        <p:grpSpPr>
          <a:xfrm>
            <a:off x="533400" y="4187952"/>
            <a:ext cx="8077200" cy="1984248"/>
            <a:chOff x="495300" y="4038600"/>
            <a:chExt cx="8077200" cy="2057400"/>
          </a:xfrm>
        </p:grpSpPr>
        <p:sp>
          <p:nvSpPr>
            <p:cNvPr id="98" name="Rectangle 2"/>
            <p:cNvSpPr>
              <a:spLocks noChangeArrowheads="1"/>
            </p:cNvSpPr>
            <p:nvPr/>
          </p:nvSpPr>
          <p:spPr bwMode="auto">
            <a:xfrm>
              <a:off x="495300" y="4038600"/>
              <a:ext cx="8077200" cy="20574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 name="Text Box 27"/>
            <p:cNvSpPr txBox="1">
              <a:spLocks noChangeArrowheads="1"/>
            </p:cNvSpPr>
            <p:nvPr/>
          </p:nvSpPr>
          <p:spPr bwMode="auto">
            <a:xfrm>
              <a:off x="499419" y="4039771"/>
              <a:ext cx="678391" cy="35103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i="1" dirty="0" smtClean="0">
                  <a:effectLst>
                    <a:outerShdw blurRad="38100" dist="38100" dir="2700000" algn="tl">
                      <a:srgbClr val="000000">
                        <a:alpha val="43137"/>
                      </a:srgbClr>
                    </a:outerShdw>
                  </a:effectLst>
                  <a:latin typeface="Courier New" pitchFamily="49" charset="0"/>
                </a:rPr>
                <a:t>lib4</a:t>
              </a:r>
              <a:endParaRPr lang="en-US" sz="1600" b="1" i="1" dirty="0">
                <a:effectLst>
                  <a:outerShdw blurRad="38100" dist="38100" dir="2700000" algn="tl">
                    <a:srgbClr val="000000">
                      <a:alpha val="43137"/>
                    </a:srgbClr>
                  </a:outerShdw>
                </a:effectLst>
                <a:latin typeface="Courier New" pitchFamily="49" charset="0"/>
              </a:endParaRPr>
            </a:p>
          </p:txBody>
        </p:sp>
      </p:grpSp>
      <p:sp>
        <p:nvSpPr>
          <p:cNvPr id="49" name="Rectangle 2"/>
          <p:cNvSpPr>
            <a:spLocks noChangeArrowheads="1"/>
          </p:cNvSpPr>
          <p:nvPr/>
        </p:nvSpPr>
        <p:spPr bwMode="auto">
          <a:xfrm>
            <a:off x="533400" y="1828800"/>
            <a:ext cx="8077200" cy="19812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505" name="Title 1"/>
          <p:cNvSpPr>
            <a:spLocks noGrp="1"/>
          </p:cNvSpPr>
          <p:nvPr>
            <p:ph type="title"/>
          </p:nvPr>
        </p:nvSpPr>
        <p:spPr>
          <a:xfrm>
            <a:off x="457200" y="274638"/>
            <a:ext cx="8229600" cy="1143000"/>
          </a:xfrm>
          <a:ln w="57150"/>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b="1" u="sng" dirty="0" smtClean="0">
                <a:solidFill>
                  <a:schemeClr val="accent2"/>
                </a:solidFill>
              </a:rPr>
              <a:t>In</a:t>
            </a:r>
            <a:r>
              <a:rPr lang="en-US" sz="4000" dirty="0" smtClean="0">
                <a:solidFill>
                  <a:schemeClr val="accent2"/>
                </a:solidFill>
              </a:rPr>
              <a:t>c</a:t>
            </a:r>
            <a:r>
              <a:rPr lang="en-US" sz="4000" dirty="0" smtClean="0">
                <a:solidFill>
                  <a:schemeClr val="accent2"/>
                </a:solidFill>
              </a:rPr>
              <a:t>oherence</a:t>
            </a:r>
            <a:endParaRPr lang="en-US" sz="4000" dirty="0" smtClean="0"/>
          </a:p>
        </p:txBody>
      </p:sp>
      <p:sp>
        <p:nvSpPr>
          <p:cNvPr id="20" name="Line 19"/>
          <p:cNvSpPr>
            <a:spLocks noChangeShapeType="1"/>
          </p:cNvSpPr>
          <p:nvPr/>
        </p:nvSpPr>
        <p:spPr bwMode="auto">
          <a:xfrm>
            <a:off x="2743200" y="27432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06" name="Slide Number Placeholder 21505"/>
          <p:cNvSpPr>
            <a:spLocks noGrp="1"/>
          </p:cNvSpPr>
          <p:nvPr>
            <p:ph type="sldNum" sz="quarter" idx="12"/>
          </p:nvPr>
        </p:nvSpPr>
        <p:spPr/>
        <p:txBody>
          <a:bodyPr/>
          <a:lstStyle/>
          <a:p>
            <a:pPr>
              <a:defRPr/>
            </a:pPr>
            <a:fld id="{361924D0-832B-4678-AB47-405888889344}" type="slidenum">
              <a:rPr lang="en-US" smtClean="0"/>
              <a:pPr>
                <a:defRPr/>
              </a:pPr>
              <a:t>243</a:t>
            </a:fld>
            <a:endParaRPr lang="en-US"/>
          </a:p>
        </p:txBody>
      </p:sp>
      <p:sp>
        <p:nvSpPr>
          <p:cNvPr id="6" name="Rectangle 5"/>
          <p:cNvSpPr>
            <a:spLocks noChangeArrowheads="1"/>
          </p:cNvSpPr>
          <p:nvPr/>
        </p:nvSpPr>
        <p:spPr bwMode="auto">
          <a:xfrm>
            <a:off x="1371600" y="1752600"/>
            <a:ext cx="2743200" cy="4572000"/>
          </a:xfrm>
          <a:prstGeom prst="rect">
            <a:avLst/>
          </a:prstGeom>
          <a:solidFill>
            <a:srgbClr val="3366FF"/>
          </a:solidFill>
          <a:ln w="25400">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56" name="Group 55"/>
          <p:cNvGrpSpPr/>
          <p:nvPr/>
        </p:nvGrpSpPr>
        <p:grpSpPr>
          <a:xfrm>
            <a:off x="1600200" y="5486400"/>
            <a:ext cx="2286000" cy="457200"/>
            <a:chOff x="6390487" y="152400"/>
            <a:chExt cx="2286000" cy="457200"/>
          </a:xfrm>
        </p:grpSpPr>
        <p:sp>
          <p:nvSpPr>
            <p:cNvPr id="5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a:t>
              </a:r>
              <a:endParaRPr lang="en-US" sz="1600" b="1" dirty="0">
                <a:solidFill>
                  <a:srgbClr val="006600"/>
                </a:solidFill>
                <a:latin typeface="Courier New" pitchFamily="49" charset="0"/>
              </a:endParaRPr>
            </a:p>
          </p:txBody>
        </p:sp>
      </p:grpSp>
      <p:grpSp>
        <p:nvGrpSpPr>
          <p:cNvPr id="53" name="Group 52"/>
          <p:cNvGrpSpPr/>
          <p:nvPr/>
        </p:nvGrpSpPr>
        <p:grpSpPr>
          <a:xfrm>
            <a:off x="1600200" y="4648200"/>
            <a:ext cx="2286000" cy="457200"/>
            <a:chOff x="6390487" y="152400"/>
            <a:chExt cx="2286000" cy="457200"/>
          </a:xfrm>
        </p:grpSpPr>
        <p:sp>
          <p:nvSpPr>
            <p:cNvPr id="54"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5"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B</a:t>
              </a:r>
              <a:endParaRPr lang="en-US" sz="1600" b="1" dirty="0">
                <a:solidFill>
                  <a:srgbClr val="006600"/>
                </a:solidFill>
                <a:latin typeface="Courier New" pitchFamily="49" charset="0"/>
              </a:endParaRPr>
            </a:p>
          </p:txBody>
        </p:sp>
      </p:grpSp>
      <p:grpSp>
        <p:nvGrpSpPr>
          <p:cNvPr id="41" name="Group 40"/>
          <p:cNvGrpSpPr/>
          <p:nvPr/>
        </p:nvGrpSpPr>
        <p:grpSpPr>
          <a:xfrm>
            <a:off x="1600200" y="3124200"/>
            <a:ext cx="2286000" cy="457200"/>
            <a:chOff x="6390487" y="152400"/>
            <a:chExt cx="2286000" cy="457200"/>
          </a:xfrm>
        </p:grpSpPr>
        <p:sp>
          <p:nvSpPr>
            <p:cNvPr id="4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C</a:t>
              </a:r>
              <a:endParaRPr lang="en-US" sz="1600" b="1" dirty="0">
                <a:solidFill>
                  <a:srgbClr val="006600"/>
                </a:solidFill>
                <a:latin typeface="Courier New" pitchFamily="49" charset="0"/>
              </a:endParaRPr>
            </a:p>
          </p:txBody>
        </p:sp>
      </p:grpSp>
      <p:grpSp>
        <p:nvGrpSpPr>
          <p:cNvPr id="38" name="Group 37"/>
          <p:cNvGrpSpPr/>
          <p:nvPr/>
        </p:nvGrpSpPr>
        <p:grpSpPr>
          <a:xfrm>
            <a:off x="1600200" y="2286000"/>
            <a:ext cx="2286000" cy="457200"/>
            <a:chOff x="6390487" y="152400"/>
            <a:chExt cx="2286000" cy="457200"/>
          </a:xfrm>
        </p:grpSpPr>
        <p:sp>
          <p:nvSpPr>
            <p:cNvPr id="3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buyside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ClassD</a:t>
              </a:r>
              <a:endParaRPr lang="en-US" sz="1600" b="1" dirty="0">
                <a:solidFill>
                  <a:srgbClr val="006600"/>
                </a:solidFill>
                <a:latin typeface="Courier New" pitchFamily="49" charset="0"/>
              </a:endParaRPr>
            </a:p>
          </p:txBody>
        </p:sp>
      </p:grpSp>
      <p:sp>
        <p:nvSpPr>
          <p:cNvPr id="5" name="Text Box 4"/>
          <p:cNvSpPr txBox="1">
            <a:spLocks noChangeArrowheads="1"/>
          </p:cNvSpPr>
          <p:nvPr/>
        </p:nvSpPr>
        <p:spPr bwMode="auto">
          <a:xfrm>
            <a:off x="1371600" y="1752600"/>
            <a:ext cx="1039813"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a:latin typeface="Courier New" pitchFamily="49" charset="0"/>
              </a:rPr>
              <a:t>buyside</a:t>
            </a:r>
            <a:endParaRPr lang="en-US" sz="1600" b="1" dirty="0">
              <a:latin typeface="Courier New" pitchFamily="49" charset="0"/>
            </a:endParaRPr>
          </a:p>
        </p:txBody>
      </p:sp>
      <p:sp>
        <p:nvSpPr>
          <p:cNvPr id="21" name="Line 20"/>
          <p:cNvSpPr>
            <a:spLocks noChangeShapeType="1"/>
          </p:cNvSpPr>
          <p:nvPr/>
        </p:nvSpPr>
        <p:spPr bwMode="auto">
          <a:xfrm>
            <a:off x="27432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 name="Line 27"/>
          <p:cNvSpPr>
            <a:spLocks noChangeShapeType="1"/>
          </p:cNvSpPr>
          <p:nvPr/>
        </p:nvSpPr>
        <p:spPr bwMode="auto">
          <a:xfrm>
            <a:off x="27432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78" name="Rectangle 77"/>
          <p:cNvSpPr>
            <a:spLocks noChangeArrowheads="1"/>
          </p:cNvSpPr>
          <p:nvPr/>
        </p:nvSpPr>
        <p:spPr bwMode="auto">
          <a:xfrm>
            <a:off x="5029200" y="1752600"/>
            <a:ext cx="2743200" cy="4572000"/>
          </a:xfrm>
          <a:prstGeom prst="rect">
            <a:avLst/>
          </a:prstGeom>
          <a:solidFill>
            <a:srgbClr val="3366FF"/>
          </a:solidFill>
          <a:ln w="25400">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79" name="Group 78"/>
          <p:cNvGrpSpPr/>
          <p:nvPr/>
        </p:nvGrpSpPr>
        <p:grpSpPr>
          <a:xfrm>
            <a:off x="5257800" y="5486400"/>
            <a:ext cx="2286000" cy="457200"/>
            <a:chOff x="6390487" y="152400"/>
            <a:chExt cx="2286000" cy="457200"/>
          </a:xfrm>
        </p:grpSpPr>
        <p:sp>
          <p:nvSpPr>
            <p:cNvPr id="9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4"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a:t>
              </a:r>
              <a:endParaRPr lang="en-US" sz="1600" b="1" dirty="0">
                <a:solidFill>
                  <a:srgbClr val="006600"/>
                </a:solidFill>
                <a:latin typeface="Courier New" pitchFamily="49" charset="0"/>
              </a:endParaRPr>
            </a:p>
          </p:txBody>
        </p:sp>
      </p:grpSp>
      <p:grpSp>
        <p:nvGrpSpPr>
          <p:cNvPr id="80" name="Group 79"/>
          <p:cNvGrpSpPr/>
          <p:nvPr/>
        </p:nvGrpSpPr>
        <p:grpSpPr>
          <a:xfrm>
            <a:off x="5257800" y="4648200"/>
            <a:ext cx="2286000" cy="457200"/>
            <a:chOff x="6390487" y="152400"/>
            <a:chExt cx="2286000" cy="457200"/>
          </a:xfrm>
        </p:grpSpPr>
        <p:sp>
          <p:nvSpPr>
            <p:cNvPr id="91"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2"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B</a:t>
              </a:r>
              <a:endParaRPr lang="en-US" sz="1600" b="1" dirty="0">
                <a:solidFill>
                  <a:srgbClr val="006600"/>
                </a:solidFill>
                <a:latin typeface="Courier New" pitchFamily="49" charset="0"/>
              </a:endParaRPr>
            </a:p>
          </p:txBody>
        </p:sp>
      </p:grpSp>
      <p:grpSp>
        <p:nvGrpSpPr>
          <p:cNvPr id="81" name="Group 80"/>
          <p:cNvGrpSpPr/>
          <p:nvPr/>
        </p:nvGrpSpPr>
        <p:grpSpPr>
          <a:xfrm>
            <a:off x="5257800" y="3124200"/>
            <a:ext cx="2286000" cy="457200"/>
            <a:chOff x="6390487" y="152400"/>
            <a:chExt cx="2286000" cy="457200"/>
          </a:xfrm>
        </p:grpSpPr>
        <p:sp>
          <p:nvSpPr>
            <p:cNvPr id="8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a:t>
              </a:r>
              <a:r>
                <a:rPr lang="en-US" sz="1600" b="1" dirty="0" err="1">
                  <a:solidFill>
                    <a:srgbClr val="006600"/>
                  </a:solidFill>
                  <a:latin typeface="Courier New" pitchFamily="49" charset="0"/>
                </a:rPr>
                <a:t>C</a:t>
              </a:r>
              <a:endParaRPr lang="en-US" sz="1600" b="1" dirty="0">
                <a:solidFill>
                  <a:srgbClr val="006600"/>
                </a:solidFill>
                <a:latin typeface="Courier New" pitchFamily="49" charset="0"/>
              </a:endParaRPr>
            </a:p>
          </p:txBody>
        </p:sp>
      </p:grpSp>
      <p:grpSp>
        <p:nvGrpSpPr>
          <p:cNvPr id="82" name="Group 81"/>
          <p:cNvGrpSpPr/>
          <p:nvPr/>
        </p:nvGrpSpPr>
        <p:grpSpPr>
          <a:xfrm>
            <a:off x="5257800" y="2286000"/>
            <a:ext cx="2286000" cy="457200"/>
            <a:chOff x="6390487" y="152400"/>
            <a:chExt cx="2286000" cy="457200"/>
          </a:xfrm>
        </p:grpSpPr>
        <p:sp>
          <p:nvSpPr>
            <p:cNvPr id="8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8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smtClean="0">
                  <a:solidFill>
                    <a:srgbClr val="006600"/>
                  </a:solidFill>
                  <a:latin typeface="Courier New" pitchFamily="49" charset="0"/>
                </a:rPr>
                <a:t>sellside</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ClassD</a:t>
              </a:r>
              <a:endParaRPr lang="en-US" sz="1600" b="1" dirty="0">
                <a:solidFill>
                  <a:srgbClr val="006600"/>
                </a:solidFill>
                <a:latin typeface="Courier New" pitchFamily="49" charset="0"/>
              </a:endParaRPr>
            </a:p>
          </p:txBody>
        </p:sp>
      </p:grpSp>
      <p:sp>
        <p:nvSpPr>
          <p:cNvPr id="83" name="Text Box 4"/>
          <p:cNvSpPr txBox="1">
            <a:spLocks noChangeArrowheads="1"/>
          </p:cNvSpPr>
          <p:nvPr/>
        </p:nvSpPr>
        <p:spPr bwMode="auto">
          <a:xfrm>
            <a:off x="5029200" y="1752600"/>
            <a:ext cx="1172116"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smtClean="0">
                <a:latin typeface="Courier New" pitchFamily="49" charset="0"/>
              </a:rPr>
              <a:t>sellside</a:t>
            </a:r>
            <a:endParaRPr lang="en-US" sz="1600" b="1" dirty="0">
              <a:latin typeface="Courier New" pitchFamily="49" charset="0"/>
            </a:endParaRPr>
          </a:p>
        </p:txBody>
      </p:sp>
      <p:sp>
        <p:nvSpPr>
          <p:cNvPr id="84" name="Line 20"/>
          <p:cNvSpPr>
            <a:spLocks noChangeShapeType="1"/>
          </p:cNvSpPr>
          <p:nvPr/>
        </p:nvSpPr>
        <p:spPr bwMode="auto">
          <a:xfrm>
            <a:off x="64008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85" name="Line 27"/>
          <p:cNvSpPr>
            <a:spLocks noChangeShapeType="1"/>
          </p:cNvSpPr>
          <p:nvPr/>
        </p:nvSpPr>
        <p:spPr bwMode="auto">
          <a:xfrm>
            <a:off x="64008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 name="Line 24"/>
          <p:cNvSpPr>
            <a:spLocks noChangeShapeType="1"/>
          </p:cNvSpPr>
          <p:nvPr/>
        </p:nvSpPr>
        <p:spPr bwMode="auto">
          <a:xfrm>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 name="Line 23"/>
          <p:cNvSpPr>
            <a:spLocks noChangeShapeType="1"/>
          </p:cNvSpPr>
          <p:nvPr/>
        </p:nvSpPr>
        <p:spPr bwMode="auto">
          <a:xfrm flipH="1">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7" name="Line 17"/>
          <p:cNvSpPr>
            <a:spLocks noChangeShapeType="1"/>
          </p:cNvSpPr>
          <p:nvPr/>
        </p:nvSpPr>
        <p:spPr bwMode="auto">
          <a:xfrm>
            <a:off x="2743200" y="2743201"/>
            <a:ext cx="0" cy="3809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 name="Line 26"/>
          <p:cNvSpPr>
            <a:spLocks noChangeShapeType="1"/>
          </p:cNvSpPr>
          <p:nvPr/>
        </p:nvSpPr>
        <p:spPr bwMode="auto">
          <a:xfrm>
            <a:off x="3886200" y="5105400"/>
            <a:ext cx="1371600" cy="6096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 name="Line 25"/>
          <p:cNvSpPr>
            <a:spLocks noChangeShapeType="1"/>
          </p:cNvSpPr>
          <p:nvPr/>
        </p:nvSpPr>
        <p:spPr bwMode="auto">
          <a:xfrm flipH="1">
            <a:off x="3886200" y="5105401"/>
            <a:ext cx="1371600" cy="6095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1" name="Text Box 27"/>
          <p:cNvSpPr txBox="1">
            <a:spLocks noChangeArrowheads="1"/>
          </p:cNvSpPr>
          <p:nvPr/>
        </p:nvSpPr>
        <p:spPr bwMode="auto">
          <a:xfrm>
            <a:off x="533400" y="1841470"/>
            <a:ext cx="678392"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i="1" dirty="0" smtClean="0">
                <a:effectLst>
                  <a:outerShdw blurRad="38100" dist="38100" dir="2700000" algn="tl">
                    <a:srgbClr val="000000">
                      <a:alpha val="43137"/>
                    </a:srgbClr>
                  </a:outerShdw>
                </a:effectLst>
                <a:latin typeface="Courier New" pitchFamily="49" charset="0"/>
              </a:rPr>
              <a:t>lib3</a:t>
            </a:r>
            <a:endParaRPr lang="en-US" sz="1600" b="1" i="1" dirty="0">
              <a:effectLst>
                <a:outerShdw blurRad="38100" dist="38100" dir="2700000" algn="tl">
                  <a:srgbClr val="000000">
                    <a:alpha val="43137"/>
                  </a:srgbClr>
                </a:outerShdw>
              </a:effectLst>
              <a:latin typeface="Courier New" pitchFamily="49" charset="0"/>
            </a:endParaRPr>
          </a:p>
        </p:txBody>
      </p:sp>
      <p:sp>
        <p:nvSpPr>
          <p:cNvPr id="59" name="Line 17"/>
          <p:cNvSpPr>
            <a:spLocks noChangeShapeType="1"/>
          </p:cNvSpPr>
          <p:nvPr/>
        </p:nvSpPr>
        <p:spPr bwMode="auto">
          <a:xfrm>
            <a:off x="6400800" y="2743203"/>
            <a:ext cx="0" cy="380998"/>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0" name="Oval 49"/>
          <p:cNvSpPr/>
          <p:nvPr/>
        </p:nvSpPr>
        <p:spPr>
          <a:xfrm>
            <a:off x="0" y="1371600"/>
            <a:ext cx="9144000" cy="266700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bg1"/>
              </a:solidFill>
            </a:endParaRPr>
          </a:p>
        </p:txBody>
      </p:sp>
      <p:sp>
        <p:nvSpPr>
          <p:cNvPr id="52" name="Oval 51"/>
          <p:cNvSpPr/>
          <p:nvPr/>
        </p:nvSpPr>
        <p:spPr>
          <a:xfrm>
            <a:off x="876714" y="1143000"/>
            <a:ext cx="3733801" cy="544830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bg1"/>
              </a:solidFill>
            </a:endParaRPr>
          </a:p>
        </p:txBody>
      </p:sp>
      <p:sp>
        <p:nvSpPr>
          <p:cNvPr id="60" name="Oval 59"/>
          <p:cNvSpPr/>
          <p:nvPr/>
        </p:nvSpPr>
        <p:spPr>
          <a:xfrm>
            <a:off x="4495799" y="1143000"/>
            <a:ext cx="3733801" cy="544830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bg1"/>
              </a:solidFill>
            </a:endParaRPr>
          </a:p>
        </p:txBody>
      </p:sp>
      <p:sp>
        <p:nvSpPr>
          <p:cNvPr id="61" name="Oval 60"/>
          <p:cNvSpPr/>
          <p:nvPr/>
        </p:nvSpPr>
        <p:spPr>
          <a:xfrm>
            <a:off x="0" y="3733800"/>
            <a:ext cx="9144000" cy="266700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bg1"/>
              </a:solidFill>
            </a:endParaRPr>
          </a:p>
        </p:txBody>
      </p:sp>
      <p:sp>
        <p:nvSpPr>
          <p:cNvPr id="62" name="Rectangle 61"/>
          <p:cNvSpPr/>
          <p:nvPr/>
        </p:nvSpPr>
        <p:spPr>
          <a:xfrm rot="20676247">
            <a:off x="575561" y="3596089"/>
            <a:ext cx="7992894" cy="707886"/>
          </a:xfrm>
          <a:prstGeom prst="rect">
            <a:avLst/>
          </a:prstGeom>
          <a:solidFill>
            <a:srgbClr val="FAFFB4"/>
          </a:solidFill>
          <a:ln w="38100">
            <a:solidFill>
              <a:srgbClr val="FFC000"/>
            </a:solidFill>
          </a:ln>
        </p:spPr>
        <p:txBody>
          <a:bodyPr wrap="none" lIns="91440" tIns="45720" rIns="91440" bIns="45720">
            <a:spAutoFit/>
          </a:bodyPr>
          <a:lstStyle/>
          <a:p>
            <a:pPr algn="ctr"/>
            <a:r>
              <a:rPr lang="en-US" sz="4000" b="1" dirty="0" smtClean="0">
                <a:ln w="31550" cmpd="sng">
                  <a:gradFill>
                    <a:gsLst>
                      <a:gs pos="70000">
                        <a:schemeClr val="accent6">
                          <a:shade val="50000"/>
                          <a:satMod val="190000"/>
                        </a:schemeClr>
                      </a:gs>
                      <a:gs pos="0">
                        <a:schemeClr val="accent6">
                          <a:tint val="77000"/>
                          <a:satMod val="180000"/>
                        </a:schemeClr>
                      </a:gs>
                    </a:gsLst>
                    <a:lin ang="5400000"/>
                  </a:gradFill>
                  <a:prstDash val="solid"/>
                </a:ln>
                <a:solidFill>
                  <a:schemeClr val="accent6">
                    <a:tint val="15000"/>
                    <a:satMod val="200000"/>
                  </a:schemeClr>
                </a:solidFill>
                <a:effectLst>
                  <a:outerShdw blurRad="50800" dist="40000" dir="5400000" algn="tl" rotWithShape="0">
                    <a:srgbClr val="000000">
                      <a:shade val="5000"/>
                      <a:satMod val="120000"/>
                      <a:alpha val="33000"/>
                    </a:srgbClr>
                  </a:outerShdw>
                </a:effectLst>
              </a:rPr>
              <a:t>Logically/Physically Incoherent</a:t>
            </a:r>
            <a:r>
              <a:rPr lang="en-US" sz="4000" b="1" cap="none" spc="0" dirty="0" smtClean="0">
                <a:ln w="31550" cmpd="sng">
                  <a:gradFill>
                    <a:gsLst>
                      <a:gs pos="70000">
                        <a:schemeClr val="accent6">
                          <a:shade val="50000"/>
                          <a:satMod val="190000"/>
                        </a:schemeClr>
                      </a:gs>
                      <a:gs pos="0">
                        <a:schemeClr val="accent6">
                          <a:tint val="77000"/>
                          <a:satMod val="180000"/>
                        </a:schemeClr>
                      </a:gs>
                    </a:gsLst>
                    <a:lin ang="5400000"/>
                  </a:gradFill>
                  <a:prstDash val="solid"/>
                </a:ln>
                <a:solidFill>
                  <a:schemeClr val="accent6">
                    <a:tint val="15000"/>
                    <a:satMod val="200000"/>
                  </a:schemeClr>
                </a:solidFill>
                <a:effectLst>
                  <a:outerShdw blurRad="50800" dist="40000" dir="5400000" algn="tl" rotWithShape="0">
                    <a:srgbClr val="000000">
                      <a:shade val="5000"/>
                      <a:satMod val="120000"/>
                      <a:alpha val="33000"/>
                    </a:srgbClr>
                  </a:outerShdw>
                </a:effectLst>
              </a:rPr>
              <a:t>!</a:t>
            </a:r>
            <a:endParaRPr lang="en-US" sz="4000" b="1" cap="none" spc="0" dirty="0">
              <a:ln w="31550" cmpd="sng">
                <a:gradFill>
                  <a:gsLst>
                    <a:gs pos="70000">
                      <a:schemeClr val="accent6">
                        <a:shade val="50000"/>
                        <a:satMod val="190000"/>
                      </a:schemeClr>
                    </a:gs>
                    <a:gs pos="0">
                      <a:schemeClr val="accent6">
                        <a:tint val="77000"/>
                        <a:satMod val="180000"/>
                      </a:schemeClr>
                    </a:gs>
                  </a:gsLst>
                  <a:lin ang="5400000"/>
                </a:gradFill>
                <a:prstDash val="solid"/>
              </a:ln>
              <a:solidFill>
                <a:schemeClr val="accent6">
                  <a:tint val="15000"/>
                  <a:satMod val="200000"/>
                </a:schemeClr>
              </a:solidFill>
              <a:effectLst>
                <a:outerShdw blurRad="50800" dist="40000" dir="5400000" algn="tl" rotWithShape="0">
                  <a:srgbClr val="000000">
                    <a:shade val="5000"/>
                    <a:satMod val="120000"/>
                    <a:alpha val="33000"/>
                  </a:srgbClr>
                </a:outerShdw>
              </a:effectLst>
            </a:endParaRPr>
          </a:p>
        </p:txBody>
      </p:sp>
      <p:grpSp>
        <p:nvGrpSpPr>
          <p:cNvPr id="63" name="Group 62"/>
          <p:cNvGrpSpPr/>
          <p:nvPr/>
        </p:nvGrpSpPr>
        <p:grpSpPr>
          <a:xfrm>
            <a:off x="2057400" y="1526501"/>
            <a:ext cx="5029200" cy="5029200"/>
            <a:chOff x="2057400" y="1526501"/>
            <a:chExt cx="5029200" cy="5029200"/>
          </a:xfrm>
        </p:grpSpPr>
        <p:sp>
          <p:nvSpPr>
            <p:cNvPr id="64" name="Oval 63"/>
            <p:cNvSpPr/>
            <p:nvPr/>
          </p:nvSpPr>
          <p:spPr>
            <a:xfrm>
              <a:off x="2057400" y="1526501"/>
              <a:ext cx="5029200" cy="5029200"/>
            </a:xfrm>
            <a:prstGeom prst="ellipse">
              <a:avLst/>
            </a:prstGeom>
            <a:noFill/>
            <a:ln w="2540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bg1"/>
                </a:solidFill>
              </a:endParaRPr>
            </a:p>
          </p:txBody>
        </p:sp>
        <p:cxnSp>
          <p:nvCxnSpPr>
            <p:cNvPr id="65" name="Straight Connector 64"/>
            <p:cNvCxnSpPr>
              <a:stCxn id="64" idx="3"/>
              <a:endCxn id="64" idx="7"/>
            </p:cNvCxnSpPr>
            <p:nvPr/>
          </p:nvCxnSpPr>
          <p:spPr>
            <a:xfrm flipV="1">
              <a:off x="2793909" y="2263010"/>
              <a:ext cx="3556182" cy="3556182"/>
            </a:xfrm>
            <a:prstGeom prst="line">
              <a:avLst/>
            </a:prstGeom>
            <a:ln w="254000">
              <a:solidFill>
                <a:srgbClr val="FF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287650604"/>
      </p:ext>
    </p:extLst>
  </p:cSld>
  <p:clrMapOvr>
    <a:masterClrMapping/>
  </p:clrMapOvr>
  <p:timing>
    <p:tnLst>
      <p:par>
        <p:cTn id="1" dur="indefinite" restart="never" nodeType="tmRoot"/>
      </p:par>
    </p:tn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4" name="Group 63"/>
          <p:cNvGrpSpPr/>
          <p:nvPr/>
        </p:nvGrpSpPr>
        <p:grpSpPr>
          <a:xfrm>
            <a:off x="533400" y="4187952"/>
            <a:ext cx="8077200" cy="1984248"/>
            <a:chOff x="495300" y="4038600"/>
            <a:chExt cx="8077200" cy="2057400"/>
          </a:xfrm>
        </p:grpSpPr>
        <p:sp>
          <p:nvSpPr>
            <p:cNvPr id="65" name="Rectangle 2"/>
            <p:cNvSpPr>
              <a:spLocks noChangeArrowheads="1"/>
            </p:cNvSpPr>
            <p:nvPr/>
          </p:nvSpPr>
          <p:spPr bwMode="auto">
            <a:xfrm>
              <a:off x="495300" y="4038600"/>
              <a:ext cx="8077200" cy="20574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6" name="Text Box 27"/>
            <p:cNvSpPr txBox="1">
              <a:spLocks noChangeArrowheads="1"/>
            </p:cNvSpPr>
            <p:nvPr/>
          </p:nvSpPr>
          <p:spPr bwMode="auto">
            <a:xfrm>
              <a:off x="499419" y="4039771"/>
              <a:ext cx="678392"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smtClean="0">
                  <a:latin typeface="Courier New" pitchFamily="49" charset="0"/>
                </a:rPr>
                <a:t>lib4</a:t>
              </a:r>
              <a:endParaRPr lang="en-US" sz="1600" b="1" dirty="0">
                <a:latin typeface="Courier New" pitchFamily="49" charset="0"/>
              </a:endParaRPr>
            </a:p>
          </p:txBody>
        </p:sp>
      </p:grpSp>
      <p:grpSp>
        <p:nvGrpSpPr>
          <p:cNvPr id="61" name="Group 60"/>
          <p:cNvGrpSpPr/>
          <p:nvPr/>
        </p:nvGrpSpPr>
        <p:grpSpPr>
          <a:xfrm>
            <a:off x="685800" y="4491681"/>
            <a:ext cx="7772400" cy="1528119"/>
            <a:chOff x="685800" y="2129481"/>
            <a:chExt cx="7086600" cy="1528119"/>
          </a:xfrm>
        </p:grpSpPr>
        <p:sp>
          <p:nvSpPr>
            <p:cNvPr id="62" name="Rectangle 4"/>
            <p:cNvSpPr>
              <a:spLocks noChangeArrowheads="1"/>
            </p:cNvSpPr>
            <p:nvPr/>
          </p:nvSpPr>
          <p:spPr bwMode="auto">
            <a:xfrm>
              <a:off x="685800" y="2129481"/>
              <a:ext cx="7086600" cy="1528119"/>
            </a:xfrm>
            <a:prstGeom prst="rect">
              <a:avLst/>
            </a:prstGeom>
            <a:solidFill>
              <a:srgbClr val="3366FF"/>
            </a:solidFill>
            <a:ln w="25400" algn="ctr">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3" name="Text Box 27"/>
            <p:cNvSpPr txBox="1">
              <a:spLocks noChangeArrowheads="1"/>
            </p:cNvSpPr>
            <p:nvPr/>
          </p:nvSpPr>
          <p:spPr bwMode="auto">
            <a:xfrm>
              <a:off x="685800" y="2152650"/>
              <a:ext cx="925253"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i="1" dirty="0" smtClean="0">
                  <a:effectLst>
                    <a:outerShdw blurRad="38100" dist="38100" dir="2700000" algn="tl">
                      <a:srgbClr val="000000">
                        <a:alpha val="43137"/>
                      </a:srgbClr>
                    </a:outerShdw>
                  </a:effectLst>
                  <a:latin typeface="Courier New" pitchFamily="49" charset="0"/>
                </a:rPr>
                <a:t>seller</a:t>
              </a:r>
              <a:endParaRPr lang="en-US" sz="1600" b="1" i="1" dirty="0">
                <a:effectLst>
                  <a:outerShdw blurRad="38100" dist="38100" dir="2700000" algn="tl">
                    <a:srgbClr val="000000">
                      <a:alpha val="43137"/>
                    </a:srgbClr>
                  </a:outerShdw>
                </a:effectLst>
                <a:latin typeface="Courier New" pitchFamily="49" charset="0"/>
              </a:endParaRPr>
            </a:p>
          </p:txBody>
        </p:sp>
      </p:grpSp>
      <p:sp>
        <p:nvSpPr>
          <p:cNvPr id="49" name="Rectangle 2"/>
          <p:cNvSpPr>
            <a:spLocks noChangeArrowheads="1"/>
          </p:cNvSpPr>
          <p:nvPr/>
        </p:nvSpPr>
        <p:spPr bwMode="auto">
          <a:xfrm>
            <a:off x="533400" y="1828800"/>
            <a:ext cx="8077200" cy="19812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2" name="Group 1"/>
          <p:cNvGrpSpPr/>
          <p:nvPr/>
        </p:nvGrpSpPr>
        <p:grpSpPr>
          <a:xfrm>
            <a:off x="685800" y="2129481"/>
            <a:ext cx="7772400" cy="1528119"/>
            <a:chOff x="685800" y="2129481"/>
            <a:chExt cx="7086600" cy="1528119"/>
          </a:xfrm>
        </p:grpSpPr>
        <p:sp>
          <p:nvSpPr>
            <p:cNvPr id="47" name="Rectangle 4"/>
            <p:cNvSpPr>
              <a:spLocks noChangeArrowheads="1"/>
            </p:cNvSpPr>
            <p:nvPr/>
          </p:nvSpPr>
          <p:spPr bwMode="auto">
            <a:xfrm>
              <a:off x="685800" y="2129481"/>
              <a:ext cx="7086600" cy="1528119"/>
            </a:xfrm>
            <a:prstGeom prst="rect">
              <a:avLst/>
            </a:prstGeom>
            <a:solidFill>
              <a:srgbClr val="3366FF"/>
            </a:solidFill>
            <a:ln w="25400" algn="ctr">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0" name="Text Box 27"/>
            <p:cNvSpPr txBox="1">
              <a:spLocks noChangeArrowheads="1"/>
            </p:cNvSpPr>
            <p:nvPr/>
          </p:nvSpPr>
          <p:spPr bwMode="auto">
            <a:xfrm>
              <a:off x="685800" y="2152650"/>
              <a:ext cx="795338"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i="1" dirty="0">
                  <a:effectLst>
                    <a:outerShdw blurRad="38100" dist="38100" dir="2700000" algn="tl">
                      <a:srgbClr val="000000">
                        <a:alpha val="43137"/>
                      </a:srgbClr>
                    </a:outerShdw>
                  </a:effectLst>
                  <a:latin typeface="Courier New" pitchFamily="49" charset="0"/>
                </a:rPr>
                <a:t>buyer</a:t>
              </a:r>
            </a:p>
          </p:txBody>
        </p:sp>
      </p:grpSp>
      <p:sp>
        <p:nvSpPr>
          <p:cNvPr id="21505" name="Title 1"/>
          <p:cNvSpPr>
            <a:spLocks noGrp="1"/>
          </p:cNvSpPr>
          <p:nvPr>
            <p:ph type="title"/>
          </p:nvPr>
        </p:nvSpPr>
        <p:spPr>
          <a:xfrm>
            <a:off x="457200" y="274638"/>
            <a:ext cx="8229600" cy="1143000"/>
          </a:xfrm>
          <a:ln w="57150"/>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Coherence</a:t>
            </a:r>
            <a:endParaRPr lang="en-US" sz="4000" dirty="0" smtClean="0"/>
          </a:p>
        </p:txBody>
      </p:sp>
      <p:sp>
        <p:nvSpPr>
          <p:cNvPr id="20" name="Line 19"/>
          <p:cNvSpPr>
            <a:spLocks noChangeShapeType="1"/>
          </p:cNvSpPr>
          <p:nvPr/>
        </p:nvSpPr>
        <p:spPr bwMode="auto">
          <a:xfrm>
            <a:off x="2743200" y="27432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06" name="Slide Number Placeholder 21505"/>
          <p:cNvSpPr>
            <a:spLocks noGrp="1"/>
          </p:cNvSpPr>
          <p:nvPr>
            <p:ph type="sldNum" sz="quarter" idx="12"/>
          </p:nvPr>
        </p:nvSpPr>
        <p:spPr/>
        <p:txBody>
          <a:bodyPr/>
          <a:lstStyle/>
          <a:p>
            <a:pPr>
              <a:defRPr/>
            </a:pPr>
            <a:fld id="{361924D0-832B-4678-AB47-405888889344}" type="slidenum">
              <a:rPr lang="en-US" smtClean="0"/>
              <a:pPr>
                <a:defRPr/>
              </a:pPr>
              <a:t>244</a:t>
            </a:fld>
            <a:endParaRPr lang="en-US"/>
          </a:p>
        </p:txBody>
      </p:sp>
      <p:grpSp>
        <p:nvGrpSpPr>
          <p:cNvPr id="56" name="Group 55"/>
          <p:cNvGrpSpPr/>
          <p:nvPr/>
        </p:nvGrpSpPr>
        <p:grpSpPr>
          <a:xfrm>
            <a:off x="1600200" y="5486400"/>
            <a:ext cx="2286000" cy="457200"/>
            <a:chOff x="6390487" y="152400"/>
            <a:chExt cx="2286000" cy="457200"/>
          </a:xfrm>
        </p:grpSpPr>
        <p:sp>
          <p:nvSpPr>
            <p:cNvPr id="5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i="1" dirty="0" smtClean="0">
                  <a:solidFill>
                    <a:srgbClr val="006600"/>
                  </a:solidFill>
                  <a:effectLst>
                    <a:outerShdw blurRad="38100" dist="38100" dir="2700000" algn="tl">
                      <a:srgbClr val="000000">
                        <a:alpha val="43137"/>
                      </a:srgbClr>
                    </a:outerShdw>
                  </a:effectLst>
                  <a:latin typeface="Courier New" pitchFamily="49" charset="0"/>
                </a:rPr>
                <a:t>seller</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ClassY</a:t>
              </a:r>
              <a:endParaRPr lang="en-US" sz="1600" b="1" dirty="0">
                <a:solidFill>
                  <a:srgbClr val="006600"/>
                </a:solidFill>
                <a:latin typeface="Courier New" pitchFamily="49" charset="0"/>
              </a:endParaRPr>
            </a:p>
          </p:txBody>
        </p:sp>
      </p:grpSp>
      <p:grpSp>
        <p:nvGrpSpPr>
          <p:cNvPr id="53" name="Group 52"/>
          <p:cNvGrpSpPr/>
          <p:nvPr/>
        </p:nvGrpSpPr>
        <p:grpSpPr>
          <a:xfrm>
            <a:off x="1600200" y="4648200"/>
            <a:ext cx="2286000" cy="457200"/>
            <a:chOff x="6390487" y="152400"/>
            <a:chExt cx="2286000" cy="457200"/>
          </a:xfrm>
        </p:grpSpPr>
        <p:sp>
          <p:nvSpPr>
            <p:cNvPr id="54"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5"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i="1" dirty="0" smtClean="0">
                  <a:solidFill>
                    <a:srgbClr val="006600"/>
                  </a:solidFill>
                  <a:effectLst>
                    <a:outerShdw blurRad="38100" dist="38100" dir="2700000" algn="tl">
                      <a:srgbClr val="000000">
                        <a:alpha val="43137"/>
                      </a:srgbClr>
                    </a:outerShdw>
                  </a:effectLst>
                  <a:latin typeface="Courier New" pitchFamily="49" charset="0"/>
                </a:rPr>
                <a:t>seller</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ClassW</a:t>
              </a:r>
              <a:endParaRPr lang="en-US" sz="1600" b="1" dirty="0">
                <a:solidFill>
                  <a:srgbClr val="006600"/>
                </a:solidFill>
                <a:latin typeface="Courier New" pitchFamily="49" charset="0"/>
              </a:endParaRPr>
            </a:p>
          </p:txBody>
        </p:sp>
      </p:grpSp>
      <p:grpSp>
        <p:nvGrpSpPr>
          <p:cNvPr id="41" name="Group 40"/>
          <p:cNvGrpSpPr/>
          <p:nvPr/>
        </p:nvGrpSpPr>
        <p:grpSpPr>
          <a:xfrm>
            <a:off x="1600200" y="3124200"/>
            <a:ext cx="2286000" cy="457200"/>
            <a:chOff x="6390487" y="152400"/>
            <a:chExt cx="2286000" cy="457200"/>
          </a:xfrm>
        </p:grpSpPr>
        <p:sp>
          <p:nvSpPr>
            <p:cNvPr id="4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i="1" dirty="0" smtClean="0">
                  <a:solidFill>
                    <a:srgbClr val="006600"/>
                  </a:solidFill>
                  <a:effectLst>
                    <a:outerShdw blurRad="38100" dist="38100" dir="2700000" algn="tl">
                      <a:srgbClr val="000000">
                        <a:alpha val="43137"/>
                      </a:srgbClr>
                    </a:outerShdw>
                  </a:effectLst>
                  <a:latin typeface="Courier New" pitchFamily="49" charset="0"/>
                </a:rPr>
                <a:t>buyer</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ClassY</a:t>
              </a:r>
              <a:endParaRPr lang="en-US" sz="1600" b="1" dirty="0">
                <a:solidFill>
                  <a:srgbClr val="006600"/>
                </a:solidFill>
                <a:latin typeface="Courier New" pitchFamily="49" charset="0"/>
              </a:endParaRPr>
            </a:p>
          </p:txBody>
        </p:sp>
      </p:grpSp>
      <p:grpSp>
        <p:nvGrpSpPr>
          <p:cNvPr id="38" name="Group 37"/>
          <p:cNvGrpSpPr/>
          <p:nvPr/>
        </p:nvGrpSpPr>
        <p:grpSpPr>
          <a:xfrm>
            <a:off x="1600200" y="2286000"/>
            <a:ext cx="2286000" cy="457200"/>
            <a:chOff x="6390487" y="152400"/>
            <a:chExt cx="2286000" cy="457200"/>
          </a:xfrm>
        </p:grpSpPr>
        <p:sp>
          <p:nvSpPr>
            <p:cNvPr id="3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i="1" dirty="0" smtClean="0">
                  <a:solidFill>
                    <a:srgbClr val="006600"/>
                  </a:solidFill>
                  <a:effectLst>
                    <a:outerShdw blurRad="38100" dist="38100" dir="2700000" algn="tl">
                      <a:srgbClr val="000000">
                        <a:alpha val="43137"/>
                      </a:srgbClr>
                    </a:outerShdw>
                  </a:effectLst>
                  <a:latin typeface="Courier New" pitchFamily="49" charset="0"/>
                </a:rPr>
                <a:t>buyer</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ClassW</a:t>
              </a:r>
              <a:endParaRPr lang="en-US" sz="1600" b="1" dirty="0">
                <a:solidFill>
                  <a:srgbClr val="006600"/>
                </a:solidFill>
                <a:latin typeface="Courier New" pitchFamily="49" charset="0"/>
              </a:endParaRPr>
            </a:p>
          </p:txBody>
        </p:sp>
      </p:grpSp>
      <p:sp>
        <p:nvSpPr>
          <p:cNvPr id="21" name="Line 20"/>
          <p:cNvSpPr>
            <a:spLocks noChangeShapeType="1"/>
          </p:cNvSpPr>
          <p:nvPr/>
        </p:nvSpPr>
        <p:spPr bwMode="auto">
          <a:xfrm>
            <a:off x="27432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 name="Line 27"/>
          <p:cNvSpPr>
            <a:spLocks noChangeShapeType="1"/>
          </p:cNvSpPr>
          <p:nvPr/>
        </p:nvSpPr>
        <p:spPr bwMode="auto">
          <a:xfrm>
            <a:off x="27432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nvGrpSpPr>
          <p:cNvPr id="79" name="Group 78"/>
          <p:cNvGrpSpPr/>
          <p:nvPr/>
        </p:nvGrpSpPr>
        <p:grpSpPr>
          <a:xfrm>
            <a:off x="5257800" y="5486400"/>
            <a:ext cx="2286000" cy="457200"/>
            <a:chOff x="6390487" y="152400"/>
            <a:chExt cx="2286000" cy="457200"/>
          </a:xfrm>
        </p:grpSpPr>
        <p:sp>
          <p:nvSpPr>
            <p:cNvPr id="9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4"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i="1" dirty="0" smtClean="0">
                  <a:solidFill>
                    <a:srgbClr val="006600"/>
                  </a:solidFill>
                  <a:effectLst>
                    <a:outerShdw blurRad="38100" dist="38100" dir="2700000" algn="tl">
                      <a:srgbClr val="000000">
                        <a:alpha val="43137"/>
                      </a:srgbClr>
                    </a:outerShdw>
                  </a:effectLst>
                  <a:latin typeface="Courier New" pitchFamily="49" charset="0"/>
                </a:rPr>
                <a:t>seller</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ClassZ</a:t>
              </a:r>
              <a:endParaRPr lang="en-US" sz="1600" b="1" dirty="0">
                <a:solidFill>
                  <a:srgbClr val="006600"/>
                </a:solidFill>
                <a:latin typeface="Courier New" pitchFamily="49" charset="0"/>
              </a:endParaRPr>
            </a:p>
          </p:txBody>
        </p:sp>
      </p:grpSp>
      <p:grpSp>
        <p:nvGrpSpPr>
          <p:cNvPr id="80" name="Group 79"/>
          <p:cNvGrpSpPr/>
          <p:nvPr/>
        </p:nvGrpSpPr>
        <p:grpSpPr>
          <a:xfrm>
            <a:off x="5257800" y="4648200"/>
            <a:ext cx="2286000" cy="457200"/>
            <a:chOff x="6390487" y="152400"/>
            <a:chExt cx="2286000" cy="457200"/>
          </a:xfrm>
        </p:grpSpPr>
        <p:sp>
          <p:nvSpPr>
            <p:cNvPr id="91"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2"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i="1" dirty="0" smtClean="0">
                  <a:solidFill>
                    <a:srgbClr val="006600"/>
                  </a:solidFill>
                  <a:effectLst>
                    <a:outerShdw blurRad="38100" dist="38100" dir="2700000" algn="tl">
                      <a:srgbClr val="000000">
                        <a:alpha val="43137"/>
                      </a:srgbClr>
                    </a:outerShdw>
                  </a:effectLst>
                  <a:latin typeface="Courier New" pitchFamily="49" charset="0"/>
                </a:rPr>
                <a:t>seller</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ClassX</a:t>
              </a:r>
              <a:endParaRPr lang="en-US" sz="1600" b="1" dirty="0">
                <a:solidFill>
                  <a:srgbClr val="006600"/>
                </a:solidFill>
                <a:latin typeface="Courier New" pitchFamily="49" charset="0"/>
              </a:endParaRPr>
            </a:p>
          </p:txBody>
        </p:sp>
      </p:grpSp>
      <p:grpSp>
        <p:nvGrpSpPr>
          <p:cNvPr id="81" name="Group 80"/>
          <p:cNvGrpSpPr/>
          <p:nvPr/>
        </p:nvGrpSpPr>
        <p:grpSpPr>
          <a:xfrm>
            <a:off x="5257800" y="3124200"/>
            <a:ext cx="2286000" cy="457200"/>
            <a:chOff x="6390487" y="152400"/>
            <a:chExt cx="2286000" cy="457200"/>
          </a:xfrm>
        </p:grpSpPr>
        <p:sp>
          <p:nvSpPr>
            <p:cNvPr id="8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i="1" dirty="0" smtClean="0">
                  <a:solidFill>
                    <a:srgbClr val="006600"/>
                  </a:solidFill>
                  <a:effectLst>
                    <a:outerShdw blurRad="38100" dist="38100" dir="2700000" algn="tl">
                      <a:srgbClr val="000000">
                        <a:alpha val="43137"/>
                      </a:srgbClr>
                    </a:outerShdw>
                  </a:effectLst>
                  <a:latin typeface="Courier New" pitchFamily="49" charset="0"/>
                </a:rPr>
                <a:t>buyer</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ClassZ</a:t>
              </a:r>
              <a:endParaRPr lang="en-US" sz="1600" b="1" dirty="0">
                <a:solidFill>
                  <a:srgbClr val="006600"/>
                </a:solidFill>
                <a:latin typeface="Courier New" pitchFamily="49" charset="0"/>
              </a:endParaRPr>
            </a:p>
          </p:txBody>
        </p:sp>
      </p:grpSp>
      <p:grpSp>
        <p:nvGrpSpPr>
          <p:cNvPr id="82" name="Group 81"/>
          <p:cNvGrpSpPr/>
          <p:nvPr/>
        </p:nvGrpSpPr>
        <p:grpSpPr>
          <a:xfrm>
            <a:off x="5257800" y="2286000"/>
            <a:ext cx="2286000" cy="457200"/>
            <a:chOff x="6390487" y="152400"/>
            <a:chExt cx="2286000" cy="457200"/>
          </a:xfrm>
        </p:grpSpPr>
        <p:sp>
          <p:nvSpPr>
            <p:cNvPr id="8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8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i="1" dirty="0" smtClean="0">
                  <a:solidFill>
                    <a:srgbClr val="006600"/>
                  </a:solidFill>
                  <a:effectLst>
                    <a:outerShdw blurRad="38100" dist="38100" dir="2700000" algn="tl">
                      <a:srgbClr val="000000">
                        <a:alpha val="43137"/>
                      </a:srgbClr>
                    </a:outerShdw>
                  </a:effectLst>
                  <a:latin typeface="Courier New" pitchFamily="49" charset="0"/>
                </a:rPr>
                <a:t>buyer</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ClassX</a:t>
              </a:r>
              <a:endParaRPr lang="en-US" sz="1600" b="1" dirty="0">
                <a:solidFill>
                  <a:srgbClr val="006600"/>
                </a:solidFill>
                <a:latin typeface="Courier New" pitchFamily="49" charset="0"/>
              </a:endParaRPr>
            </a:p>
          </p:txBody>
        </p:sp>
      </p:grpSp>
      <p:sp>
        <p:nvSpPr>
          <p:cNvPr id="84" name="Line 20"/>
          <p:cNvSpPr>
            <a:spLocks noChangeShapeType="1"/>
          </p:cNvSpPr>
          <p:nvPr/>
        </p:nvSpPr>
        <p:spPr bwMode="auto">
          <a:xfrm>
            <a:off x="64008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85" name="Line 27"/>
          <p:cNvSpPr>
            <a:spLocks noChangeShapeType="1"/>
          </p:cNvSpPr>
          <p:nvPr/>
        </p:nvSpPr>
        <p:spPr bwMode="auto">
          <a:xfrm>
            <a:off x="64008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 name="Line 24"/>
          <p:cNvSpPr>
            <a:spLocks noChangeShapeType="1"/>
          </p:cNvSpPr>
          <p:nvPr/>
        </p:nvSpPr>
        <p:spPr bwMode="auto">
          <a:xfrm>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 name="Line 23"/>
          <p:cNvSpPr>
            <a:spLocks noChangeShapeType="1"/>
          </p:cNvSpPr>
          <p:nvPr/>
        </p:nvSpPr>
        <p:spPr bwMode="auto">
          <a:xfrm flipH="1">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7" name="Line 17"/>
          <p:cNvSpPr>
            <a:spLocks noChangeShapeType="1"/>
          </p:cNvSpPr>
          <p:nvPr/>
        </p:nvSpPr>
        <p:spPr bwMode="auto">
          <a:xfrm>
            <a:off x="2743200" y="2743201"/>
            <a:ext cx="0" cy="3809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 name="Line 26"/>
          <p:cNvSpPr>
            <a:spLocks noChangeShapeType="1"/>
          </p:cNvSpPr>
          <p:nvPr/>
        </p:nvSpPr>
        <p:spPr bwMode="auto">
          <a:xfrm>
            <a:off x="3886200" y="5105400"/>
            <a:ext cx="1371600" cy="6096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 name="Line 25"/>
          <p:cNvSpPr>
            <a:spLocks noChangeShapeType="1"/>
          </p:cNvSpPr>
          <p:nvPr/>
        </p:nvSpPr>
        <p:spPr bwMode="auto">
          <a:xfrm flipH="1">
            <a:off x="3886200" y="5105401"/>
            <a:ext cx="1371600" cy="6095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1" name="Text Box 27"/>
          <p:cNvSpPr txBox="1">
            <a:spLocks noChangeArrowheads="1"/>
          </p:cNvSpPr>
          <p:nvPr/>
        </p:nvSpPr>
        <p:spPr bwMode="auto">
          <a:xfrm>
            <a:off x="533400" y="1841470"/>
            <a:ext cx="678392"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smtClean="0">
                <a:latin typeface="Courier New" pitchFamily="49" charset="0"/>
              </a:rPr>
              <a:t>lib3</a:t>
            </a:r>
            <a:endParaRPr lang="en-US" sz="1600" b="1" dirty="0">
              <a:latin typeface="Courier New" pitchFamily="49" charset="0"/>
            </a:endParaRPr>
          </a:p>
        </p:txBody>
      </p:sp>
      <p:sp>
        <p:nvSpPr>
          <p:cNvPr id="59" name="Line 17"/>
          <p:cNvSpPr>
            <a:spLocks noChangeShapeType="1"/>
          </p:cNvSpPr>
          <p:nvPr/>
        </p:nvSpPr>
        <p:spPr bwMode="auto">
          <a:xfrm>
            <a:off x="6400800" y="2743203"/>
            <a:ext cx="0" cy="380998"/>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Tree>
    <p:extLst>
      <p:ext uri="{BB962C8B-B14F-4D97-AF65-F5344CB8AC3E}">
        <p14:creationId xmlns:p14="http://schemas.microsoft.com/office/powerpoint/2010/main" val="484113290"/>
      </p:ext>
    </p:extLst>
  </p:cSld>
  <p:clrMapOvr>
    <a:masterClrMapping/>
  </p:clrMapOvr>
  <p:timing>
    <p:tnLst>
      <p:par>
        <p:cTn id="1" dur="indefinite" restart="never" nodeType="tmRoot"/>
      </p:par>
    </p:tn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4" name="Group 63"/>
          <p:cNvGrpSpPr/>
          <p:nvPr/>
        </p:nvGrpSpPr>
        <p:grpSpPr>
          <a:xfrm>
            <a:off x="533400" y="4187952"/>
            <a:ext cx="8077200" cy="1984248"/>
            <a:chOff x="495300" y="4038600"/>
            <a:chExt cx="8077200" cy="2057400"/>
          </a:xfrm>
        </p:grpSpPr>
        <p:sp>
          <p:nvSpPr>
            <p:cNvPr id="65" name="Rectangle 2"/>
            <p:cNvSpPr>
              <a:spLocks noChangeArrowheads="1"/>
            </p:cNvSpPr>
            <p:nvPr/>
          </p:nvSpPr>
          <p:spPr bwMode="auto">
            <a:xfrm>
              <a:off x="495300" y="4038600"/>
              <a:ext cx="8077200" cy="20574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6" name="Text Box 27"/>
            <p:cNvSpPr txBox="1">
              <a:spLocks noChangeArrowheads="1"/>
            </p:cNvSpPr>
            <p:nvPr/>
          </p:nvSpPr>
          <p:spPr bwMode="auto">
            <a:xfrm>
              <a:off x="499419" y="4039771"/>
              <a:ext cx="678392"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smtClean="0">
                  <a:latin typeface="Courier New" pitchFamily="49" charset="0"/>
                </a:rPr>
                <a:t>lib4</a:t>
              </a:r>
              <a:endParaRPr lang="en-US" sz="1600" b="1" dirty="0">
                <a:latin typeface="Courier New" pitchFamily="49" charset="0"/>
              </a:endParaRPr>
            </a:p>
          </p:txBody>
        </p:sp>
      </p:grpSp>
      <p:grpSp>
        <p:nvGrpSpPr>
          <p:cNvPr id="61" name="Group 60"/>
          <p:cNvGrpSpPr/>
          <p:nvPr/>
        </p:nvGrpSpPr>
        <p:grpSpPr>
          <a:xfrm>
            <a:off x="685800" y="4491681"/>
            <a:ext cx="7772400" cy="1528119"/>
            <a:chOff x="685800" y="2129481"/>
            <a:chExt cx="7086600" cy="1528119"/>
          </a:xfrm>
        </p:grpSpPr>
        <p:sp>
          <p:nvSpPr>
            <p:cNvPr id="62" name="Rectangle 4"/>
            <p:cNvSpPr>
              <a:spLocks noChangeArrowheads="1"/>
            </p:cNvSpPr>
            <p:nvPr/>
          </p:nvSpPr>
          <p:spPr bwMode="auto">
            <a:xfrm>
              <a:off x="685800" y="2129481"/>
              <a:ext cx="7086600" cy="1528119"/>
            </a:xfrm>
            <a:prstGeom prst="rect">
              <a:avLst/>
            </a:prstGeom>
            <a:solidFill>
              <a:srgbClr val="3366FF"/>
            </a:solidFill>
            <a:ln w="25400" algn="ctr">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3" name="Text Box 27"/>
            <p:cNvSpPr txBox="1">
              <a:spLocks noChangeArrowheads="1"/>
            </p:cNvSpPr>
            <p:nvPr/>
          </p:nvSpPr>
          <p:spPr bwMode="auto">
            <a:xfrm>
              <a:off x="685800" y="2152650"/>
              <a:ext cx="925253"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i="1" dirty="0" smtClean="0">
                  <a:effectLst>
                    <a:outerShdw blurRad="38100" dist="38100" dir="2700000" algn="tl">
                      <a:srgbClr val="000000">
                        <a:alpha val="43137"/>
                      </a:srgbClr>
                    </a:outerShdw>
                  </a:effectLst>
                  <a:latin typeface="Courier New" pitchFamily="49" charset="0"/>
                </a:rPr>
                <a:t>seller</a:t>
              </a:r>
              <a:endParaRPr lang="en-US" sz="1600" b="1" i="1" dirty="0">
                <a:effectLst>
                  <a:outerShdw blurRad="38100" dist="38100" dir="2700000" algn="tl">
                    <a:srgbClr val="000000">
                      <a:alpha val="43137"/>
                    </a:srgbClr>
                  </a:outerShdw>
                </a:effectLst>
                <a:latin typeface="Courier New" pitchFamily="49" charset="0"/>
              </a:endParaRPr>
            </a:p>
          </p:txBody>
        </p:sp>
      </p:grpSp>
      <p:sp>
        <p:nvSpPr>
          <p:cNvPr id="49" name="Rectangle 2"/>
          <p:cNvSpPr>
            <a:spLocks noChangeArrowheads="1"/>
          </p:cNvSpPr>
          <p:nvPr/>
        </p:nvSpPr>
        <p:spPr bwMode="auto">
          <a:xfrm>
            <a:off x="533400" y="1828800"/>
            <a:ext cx="8077200" cy="19812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2" name="Group 1"/>
          <p:cNvGrpSpPr/>
          <p:nvPr/>
        </p:nvGrpSpPr>
        <p:grpSpPr>
          <a:xfrm>
            <a:off x="685800" y="2129481"/>
            <a:ext cx="7772400" cy="1528119"/>
            <a:chOff x="685800" y="2129481"/>
            <a:chExt cx="7086600" cy="1528119"/>
          </a:xfrm>
        </p:grpSpPr>
        <p:sp>
          <p:nvSpPr>
            <p:cNvPr id="47" name="Rectangle 4"/>
            <p:cNvSpPr>
              <a:spLocks noChangeArrowheads="1"/>
            </p:cNvSpPr>
            <p:nvPr/>
          </p:nvSpPr>
          <p:spPr bwMode="auto">
            <a:xfrm>
              <a:off x="685800" y="2129481"/>
              <a:ext cx="7086600" cy="1528119"/>
            </a:xfrm>
            <a:prstGeom prst="rect">
              <a:avLst/>
            </a:prstGeom>
            <a:solidFill>
              <a:srgbClr val="3366FF"/>
            </a:solidFill>
            <a:ln w="25400" algn="ctr">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0" name="Text Box 27"/>
            <p:cNvSpPr txBox="1">
              <a:spLocks noChangeArrowheads="1"/>
            </p:cNvSpPr>
            <p:nvPr/>
          </p:nvSpPr>
          <p:spPr bwMode="auto">
            <a:xfrm>
              <a:off x="685800" y="2152650"/>
              <a:ext cx="795338"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i="1" dirty="0">
                  <a:effectLst>
                    <a:outerShdw blurRad="38100" dist="38100" dir="2700000" algn="tl">
                      <a:srgbClr val="000000">
                        <a:alpha val="43137"/>
                      </a:srgbClr>
                    </a:outerShdw>
                  </a:effectLst>
                  <a:latin typeface="Courier New" pitchFamily="49" charset="0"/>
                </a:rPr>
                <a:t>buyer</a:t>
              </a:r>
            </a:p>
          </p:txBody>
        </p:sp>
      </p:grpSp>
      <p:sp>
        <p:nvSpPr>
          <p:cNvPr id="21505" name="Title 1"/>
          <p:cNvSpPr>
            <a:spLocks noGrp="1"/>
          </p:cNvSpPr>
          <p:nvPr>
            <p:ph type="title"/>
          </p:nvPr>
        </p:nvSpPr>
        <p:spPr>
          <a:xfrm>
            <a:off x="457200" y="274638"/>
            <a:ext cx="8229600" cy="1143000"/>
          </a:xfrm>
          <a:ln w="57150"/>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Coherence</a:t>
            </a:r>
            <a:endParaRPr lang="en-US" sz="4000" dirty="0" smtClean="0"/>
          </a:p>
        </p:txBody>
      </p:sp>
      <p:sp>
        <p:nvSpPr>
          <p:cNvPr id="20" name="Line 19"/>
          <p:cNvSpPr>
            <a:spLocks noChangeShapeType="1"/>
          </p:cNvSpPr>
          <p:nvPr/>
        </p:nvSpPr>
        <p:spPr bwMode="auto">
          <a:xfrm>
            <a:off x="2743200" y="27432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06" name="Slide Number Placeholder 21505"/>
          <p:cNvSpPr>
            <a:spLocks noGrp="1"/>
          </p:cNvSpPr>
          <p:nvPr>
            <p:ph type="sldNum" sz="quarter" idx="12"/>
          </p:nvPr>
        </p:nvSpPr>
        <p:spPr/>
        <p:txBody>
          <a:bodyPr/>
          <a:lstStyle/>
          <a:p>
            <a:pPr>
              <a:defRPr/>
            </a:pPr>
            <a:fld id="{361924D0-832B-4678-AB47-405888889344}" type="slidenum">
              <a:rPr lang="en-US" smtClean="0"/>
              <a:pPr>
                <a:defRPr/>
              </a:pPr>
              <a:t>245</a:t>
            </a:fld>
            <a:endParaRPr lang="en-US"/>
          </a:p>
        </p:txBody>
      </p:sp>
      <p:grpSp>
        <p:nvGrpSpPr>
          <p:cNvPr id="56" name="Group 55"/>
          <p:cNvGrpSpPr/>
          <p:nvPr/>
        </p:nvGrpSpPr>
        <p:grpSpPr>
          <a:xfrm>
            <a:off x="1600200" y="5486400"/>
            <a:ext cx="2286000" cy="457200"/>
            <a:chOff x="6390487" y="152400"/>
            <a:chExt cx="2286000" cy="457200"/>
          </a:xfrm>
        </p:grpSpPr>
        <p:sp>
          <p:nvSpPr>
            <p:cNvPr id="5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i="1" dirty="0" smtClean="0">
                  <a:solidFill>
                    <a:srgbClr val="006600"/>
                  </a:solidFill>
                  <a:effectLst>
                    <a:outerShdw blurRad="38100" dist="38100" dir="2700000" algn="tl">
                      <a:srgbClr val="000000">
                        <a:alpha val="43137"/>
                      </a:srgbClr>
                    </a:outerShdw>
                  </a:effectLst>
                  <a:latin typeface="Courier New" pitchFamily="49" charset="0"/>
                </a:rPr>
                <a:t>seller</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ClassY</a:t>
              </a:r>
              <a:endParaRPr lang="en-US" sz="1600" b="1" dirty="0">
                <a:solidFill>
                  <a:srgbClr val="006600"/>
                </a:solidFill>
                <a:latin typeface="Courier New" pitchFamily="49" charset="0"/>
              </a:endParaRPr>
            </a:p>
          </p:txBody>
        </p:sp>
      </p:grpSp>
      <p:grpSp>
        <p:nvGrpSpPr>
          <p:cNvPr id="53" name="Group 52"/>
          <p:cNvGrpSpPr/>
          <p:nvPr/>
        </p:nvGrpSpPr>
        <p:grpSpPr>
          <a:xfrm>
            <a:off x="1600200" y="4648200"/>
            <a:ext cx="2286000" cy="457200"/>
            <a:chOff x="6390487" y="152400"/>
            <a:chExt cx="2286000" cy="457200"/>
          </a:xfrm>
        </p:grpSpPr>
        <p:sp>
          <p:nvSpPr>
            <p:cNvPr id="54"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5"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i="1" dirty="0" smtClean="0">
                  <a:solidFill>
                    <a:srgbClr val="006600"/>
                  </a:solidFill>
                  <a:effectLst>
                    <a:outerShdw blurRad="38100" dist="38100" dir="2700000" algn="tl">
                      <a:srgbClr val="000000">
                        <a:alpha val="43137"/>
                      </a:srgbClr>
                    </a:outerShdw>
                  </a:effectLst>
                  <a:latin typeface="Courier New" pitchFamily="49" charset="0"/>
                </a:rPr>
                <a:t>seller</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ClassW</a:t>
              </a:r>
              <a:endParaRPr lang="en-US" sz="1600" b="1" dirty="0">
                <a:solidFill>
                  <a:srgbClr val="006600"/>
                </a:solidFill>
                <a:latin typeface="Courier New" pitchFamily="49" charset="0"/>
              </a:endParaRPr>
            </a:p>
          </p:txBody>
        </p:sp>
      </p:grpSp>
      <p:grpSp>
        <p:nvGrpSpPr>
          <p:cNvPr id="41" name="Group 40"/>
          <p:cNvGrpSpPr/>
          <p:nvPr/>
        </p:nvGrpSpPr>
        <p:grpSpPr>
          <a:xfrm>
            <a:off x="1600200" y="3124200"/>
            <a:ext cx="2286000" cy="457200"/>
            <a:chOff x="6390487" y="152400"/>
            <a:chExt cx="2286000" cy="457200"/>
          </a:xfrm>
        </p:grpSpPr>
        <p:sp>
          <p:nvSpPr>
            <p:cNvPr id="4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i="1" dirty="0" smtClean="0">
                  <a:solidFill>
                    <a:srgbClr val="006600"/>
                  </a:solidFill>
                  <a:effectLst>
                    <a:outerShdw blurRad="38100" dist="38100" dir="2700000" algn="tl">
                      <a:srgbClr val="000000">
                        <a:alpha val="43137"/>
                      </a:srgbClr>
                    </a:outerShdw>
                  </a:effectLst>
                  <a:latin typeface="Courier New" pitchFamily="49" charset="0"/>
                </a:rPr>
                <a:t>buyer</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ClassY</a:t>
              </a:r>
              <a:endParaRPr lang="en-US" sz="1600" b="1" dirty="0">
                <a:solidFill>
                  <a:srgbClr val="006600"/>
                </a:solidFill>
                <a:latin typeface="Courier New" pitchFamily="49" charset="0"/>
              </a:endParaRPr>
            </a:p>
          </p:txBody>
        </p:sp>
      </p:grpSp>
      <p:grpSp>
        <p:nvGrpSpPr>
          <p:cNvPr id="38" name="Group 37"/>
          <p:cNvGrpSpPr/>
          <p:nvPr/>
        </p:nvGrpSpPr>
        <p:grpSpPr>
          <a:xfrm>
            <a:off x="1600200" y="2286000"/>
            <a:ext cx="2286000" cy="457200"/>
            <a:chOff x="6390487" y="152400"/>
            <a:chExt cx="2286000" cy="457200"/>
          </a:xfrm>
        </p:grpSpPr>
        <p:sp>
          <p:nvSpPr>
            <p:cNvPr id="3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i="1" dirty="0" smtClean="0">
                  <a:solidFill>
                    <a:srgbClr val="006600"/>
                  </a:solidFill>
                  <a:effectLst>
                    <a:outerShdw blurRad="38100" dist="38100" dir="2700000" algn="tl">
                      <a:srgbClr val="000000">
                        <a:alpha val="43137"/>
                      </a:srgbClr>
                    </a:outerShdw>
                  </a:effectLst>
                  <a:latin typeface="Courier New" pitchFamily="49" charset="0"/>
                </a:rPr>
                <a:t>buyer</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ClassW</a:t>
              </a:r>
              <a:endParaRPr lang="en-US" sz="1600" b="1" dirty="0">
                <a:solidFill>
                  <a:srgbClr val="006600"/>
                </a:solidFill>
                <a:latin typeface="Courier New" pitchFamily="49" charset="0"/>
              </a:endParaRPr>
            </a:p>
          </p:txBody>
        </p:sp>
      </p:grpSp>
      <p:sp>
        <p:nvSpPr>
          <p:cNvPr id="21" name="Line 20"/>
          <p:cNvSpPr>
            <a:spLocks noChangeShapeType="1"/>
          </p:cNvSpPr>
          <p:nvPr/>
        </p:nvSpPr>
        <p:spPr bwMode="auto">
          <a:xfrm>
            <a:off x="27432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 name="Line 27"/>
          <p:cNvSpPr>
            <a:spLocks noChangeShapeType="1"/>
          </p:cNvSpPr>
          <p:nvPr/>
        </p:nvSpPr>
        <p:spPr bwMode="auto">
          <a:xfrm>
            <a:off x="27432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nvGrpSpPr>
          <p:cNvPr id="79" name="Group 78"/>
          <p:cNvGrpSpPr/>
          <p:nvPr/>
        </p:nvGrpSpPr>
        <p:grpSpPr>
          <a:xfrm>
            <a:off x="5257800" y="5486400"/>
            <a:ext cx="2286000" cy="457200"/>
            <a:chOff x="6390487" y="152400"/>
            <a:chExt cx="2286000" cy="457200"/>
          </a:xfrm>
        </p:grpSpPr>
        <p:sp>
          <p:nvSpPr>
            <p:cNvPr id="9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4"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i="1" dirty="0" smtClean="0">
                  <a:solidFill>
                    <a:srgbClr val="006600"/>
                  </a:solidFill>
                  <a:effectLst>
                    <a:outerShdw blurRad="38100" dist="38100" dir="2700000" algn="tl">
                      <a:srgbClr val="000000">
                        <a:alpha val="43137"/>
                      </a:srgbClr>
                    </a:outerShdw>
                  </a:effectLst>
                  <a:latin typeface="Courier New" pitchFamily="49" charset="0"/>
                </a:rPr>
                <a:t>seller</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ClassZ</a:t>
              </a:r>
              <a:endParaRPr lang="en-US" sz="1600" b="1" dirty="0">
                <a:solidFill>
                  <a:srgbClr val="006600"/>
                </a:solidFill>
                <a:latin typeface="Courier New" pitchFamily="49" charset="0"/>
              </a:endParaRPr>
            </a:p>
          </p:txBody>
        </p:sp>
      </p:grpSp>
      <p:grpSp>
        <p:nvGrpSpPr>
          <p:cNvPr id="80" name="Group 79"/>
          <p:cNvGrpSpPr/>
          <p:nvPr/>
        </p:nvGrpSpPr>
        <p:grpSpPr>
          <a:xfrm>
            <a:off x="5257800" y="4648200"/>
            <a:ext cx="2286000" cy="457200"/>
            <a:chOff x="6390487" y="152400"/>
            <a:chExt cx="2286000" cy="457200"/>
          </a:xfrm>
        </p:grpSpPr>
        <p:sp>
          <p:nvSpPr>
            <p:cNvPr id="91"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2"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i="1" dirty="0" smtClean="0">
                  <a:solidFill>
                    <a:srgbClr val="006600"/>
                  </a:solidFill>
                  <a:effectLst>
                    <a:outerShdw blurRad="38100" dist="38100" dir="2700000" algn="tl">
                      <a:srgbClr val="000000">
                        <a:alpha val="43137"/>
                      </a:srgbClr>
                    </a:outerShdw>
                  </a:effectLst>
                  <a:latin typeface="Courier New" pitchFamily="49" charset="0"/>
                </a:rPr>
                <a:t>seller</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ClassX</a:t>
              </a:r>
              <a:endParaRPr lang="en-US" sz="1600" b="1" dirty="0">
                <a:solidFill>
                  <a:srgbClr val="006600"/>
                </a:solidFill>
                <a:latin typeface="Courier New" pitchFamily="49" charset="0"/>
              </a:endParaRPr>
            </a:p>
          </p:txBody>
        </p:sp>
      </p:grpSp>
      <p:grpSp>
        <p:nvGrpSpPr>
          <p:cNvPr id="81" name="Group 80"/>
          <p:cNvGrpSpPr/>
          <p:nvPr/>
        </p:nvGrpSpPr>
        <p:grpSpPr>
          <a:xfrm>
            <a:off x="5257800" y="3124200"/>
            <a:ext cx="2286000" cy="457200"/>
            <a:chOff x="6390487" y="152400"/>
            <a:chExt cx="2286000" cy="457200"/>
          </a:xfrm>
        </p:grpSpPr>
        <p:sp>
          <p:nvSpPr>
            <p:cNvPr id="8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i="1" dirty="0" smtClean="0">
                  <a:solidFill>
                    <a:srgbClr val="006600"/>
                  </a:solidFill>
                  <a:effectLst>
                    <a:outerShdw blurRad="38100" dist="38100" dir="2700000" algn="tl">
                      <a:srgbClr val="000000">
                        <a:alpha val="43137"/>
                      </a:srgbClr>
                    </a:outerShdw>
                  </a:effectLst>
                  <a:latin typeface="Courier New" pitchFamily="49" charset="0"/>
                </a:rPr>
                <a:t>buyer</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ClassZ</a:t>
              </a:r>
              <a:endParaRPr lang="en-US" sz="1600" b="1" dirty="0">
                <a:solidFill>
                  <a:srgbClr val="006600"/>
                </a:solidFill>
                <a:latin typeface="Courier New" pitchFamily="49" charset="0"/>
              </a:endParaRPr>
            </a:p>
          </p:txBody>
        </p:sp>
      </p:grpSp>
      <p:grpSp>
        <p:nvGrpSpPr>
          <p:cNvPr id="82" name="Group 81"/>
          <p:cNvGrpSpPr/>
          <p:nvPr/>
        </p:nvGrpSpPr>
        <p:grpSpPr>
          <a:xfrm>
            <a:off x="5257800" y="2286000"/>
            <a:ext cx="2286000" cy="457200"/>
            <a:chOff x="6390487" y="152400"/>
            <a:chExt cx="2286000" cy="457200"/>
          </a:xfrm>
        </p:grpSpPr>
        <p:sp>
          <p:nvSpPr>
            <p:cNvPr id="8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8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i="1" dirty="0" smtClean="0">
                  <a:solidFill>
                    <a:srgbClr val="006600"/>
                  </a:solidFill>
                  <a:effectLst>
                    <a:outerShdw blurRad="38100" dist="38100" dir="2700000" algn="tl">
                      <a:srgbClr val="000000">
                        <a:alpha val="43137"/>
                      </a:srgbClr>
                    </a:outerShdw>
                  </a:effectLst>
                  <a:latin typeface="Courier New" pitchFamily="49" charset="0"/>
                </a:rPr>
                <a:t>buyer</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ClassX</a:t>
              </a:r>
              <a:endParaRPr lang="en-US" sz="1600" b="1" dirty="0">
                <a:solidFill>
                  <a:srgbClr val="006600"/>
                </a:solidFill>
                <a:latin typeface="Courier New" pitchFamily="49" charset="0"/>
              </a:endParaRPr>
            </a:p>
          </p:txBody>
        </p:sp>
      </p:grpSp>
      <p:sp>
        <p:nvSpPr>
          <p:cNvPr id="84" name="Line 20"/>
          <p:cNvSpPr>
            <a:spLocks noChangeShapeType="1"/>
          </p:cNvSpPr>
          <p:nvPr/>
        </p:nvSpPr>
        <p:spPr bwMode="auto">
          <a:xfrm>
            <a:off x="64008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85" name="Line 27"/>
          <p:cNvSpPr>
            <a:spLocks noChangeShapeType="1"/>
          </p:cNvSpPr>
          <p:nvPr/>
        </p:nvSpPr>
        <p:spPr bwMode="auto">
          <a:xfrm>
            <a:off x="64008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 name="Line 24"/>
          <p:cNvSpPr>
            <a:spLocks noChangeShapeType="1"/>
          </p:cNvSpPr>
          <p:nvPr/>
        </p:nvSpPr>
        <p:spPr bwMode="auto">
          <a:xfrm>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 name="Line 23"/>
          <p:cNvSpPr>
            <a:spLocks noChangeShapeType="1"/>
          </p:cNvSpPr>
          <p:nvPr/>
        </p:nvSpPr>
        <p:spPr bwMode="auto">
          <a:xfrm flipH="1">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7" name="Line 17"/>
          <p:cNvSpPr>
            <a:spLocks noChangeShapeType="1"/>
          </p:cNvSpPr>
          <p:nvPr/>
        </p:nvSpPr>
        <p:spPr bwMode="auto">
          <a:xfrm>
            <a:off x="2743200" y="2743201"/>
            <a:ext cx="0" cy="3809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 name="Line 26"/>
          <p:cNvSpPr>
            <a:spLocks noChangeShapeType="1"/>
          </p:cNvSpPr>
          <p:nvPr/>
        </p:nvSpPr>
        <p:spPr bwMode="auto">
          <a:xfrm>
            <a:off x="3886200" y="5105400"/>
            <a:ext cx="1371600" cy="6096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 name="Line 25"/>
          <p:cNvSpPr>
            <a:spLocks noChangeShapeType="1"/>
          </p:cNvSpPr>
          <p:nvPr/>
        </p:nvSpPr>
        <p:spPr bwMode="auto">
          <a:xfrm flipH="1">
            <a:off x="3886200" y="5105401"/>
            <a:ext cx="1371600" cy="6095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1" name="Text Box 27"/>
          <p:cNvSpPr txBox="1">
            <a:spLocks noChangeArrowheads="1"/>
          </p:cNvSpPr>
          <p:nvPr/>
        </p:nvSpPr>
        <p:spPr bwMode="auto">
          <a:xfrm>
            <a:off x="533400" y="1841470"/>
            <a:ext cx="678392"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smtClean="0">
                <a:latin typeface="Courier New" pitchFamily="49" charset="0"/>
              </a:rPr>
              <a:t>lib3</a:t>
            </a:r>
            <a:endParaRPr lang="en-US" sz="1600" b="1" dirty="0">
              <a:latin typeface="Courier New" pitchFamily="49" charset="0"/>
            </a:endParaRPr>
          </a:p>
        </p:txBody>
      </p:sp>
      <p:sp>
        <p:nvSpPr>
          <p:cNvPr id="59" name="Line 17"/>
          <p:cNvSpPr>
            <a:spLocks noChangeShapeType="1"/>
          </p:cNvSpPr>
          <p:nvPr/>
        </p:nvSpPr>
        <p:spPr bwMode="auto">
          <a:xfrm>
            <a:off x="6400800" y="2743203"/>
            <a:ext cx="0" cy="380998"/>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0" name="Oval 49"/>
          <p:cNvSpPr/>
          <p:nvPr/>
        </p:nvSpPr>
        <p:spPr>
          <a:xfrm>
            <a:off x="695325" y="2106226"/>
            <a:ext cx="795338" cy="427424"/>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Oval 66"/>
          <p:cNvSpPr/>
          <p:nvPr/>
        </p:nvSpPr>
        <p:spPr>
          <a:xfrm>
            <a:off x="1828800" y="3153976"/>
            <a:ext cx="795338" cy="427424"/>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806768831"/>
      </p:ext>
    </p:extLst>
  </p:cSld>
  <p:clrMapOvr>
    <a:masterClrMapping/>
  </p:clrMapOvr>
  <p:timing>
    <p:tnLst>
      <p:par>
        <p:cTn id="1" dur="indefinite" restart="never" nodeType="tmRoot"/>
      </p:par>
    </p:tn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4" name="Group 63"/>
          <p:cNvGrpSpPr/>
          <p:nvPr/>
        </p:nvGrpSpPr>
        <p:grpSpPr>
          <a:xfrm>
            <a:off x="533400" y="4187952"/>
            <a:ext cx="8077200" cy="1984248"/>
            <a:chOff x="495300" y="4038600"/>
            <a:chExt cx="8077200" cy="2057400"/>
          </a:xfrm>
        </p:grpSpPr>
        <p:sp>
          <p:nvSpPr>
            <p:cNvPr id="65" name="Rectangle 2"/>
            <p:cNvSpPr>
              <a:spLocks noChangeArrowheads="1"/>
            </p:cNvSpPr>
            <p:nvPr/>
          </p:nvSpPr>
          <p:spPr bwMode="auto">
            <a:xfrm>
              <a:off x="495300" y="4038600"/>
              <a:ext cx="8077200" cy="20574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6" name="Text Box 27"/>
            <p:cNvSpPr txBox="1">
              <a:spLocks noChangeArrowheads="1"/>
            </p:cNvSpPr>
            <p:nvPr/>
          </p:nvSpPr>
          <p:spPr bwMode="auto">
            <a:xfrm>
              <a:off x="499419" y="4039771"/>
              <a:ext cx="678392"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smtClean="0">
                  <a:latin typeface="Courier New" pitchFamily="49" charset="0"/>
                </a:rPr>
                <a:t>lib4</a:t>
              </a:r>
              <a:endParaRPr lang="en-US" sz="1600" b="1" dirty="0">
                <a:latin typeface="Courier New" pitchFamily="49" charset="0"/>
              </a:endParaRPr>
            </a:p>
          </p:txBody>
        </p:sp>
      </p:grpSp>
      <p:grpSp>
        <p:nvGrpSpPr>
          <p:cNvPr id="61" name="Group 60"/>
          <p:cNvGrpSpPr/>
          <p:nvPr/>
        </p:nvGrpSpPr>
        <p:grpSpPr>
          <a:xfrm>
            <a:off x="685800" y="4491681"/>
            <a:ext cx="7772400" cy="1528119"/>
            <a:chOff x="685800" y="2129481"/>
            <a:chExt cx="7086600" cy="1528119"/>
          </a:xfrm>
        </p:grpSpPr>
        <p:sp>
          <p:nvSpPr>
            <p:cNvPr id="62" name="Rectangle 4"/>
            <p:cNvSpPr>
              <a:spLocks noChangeArrowheads="1"/>
            </p:cNvSpPr>
            <p:nvPr/>
          </p:nvSpPr>
          <p:spPr bwMode="auto">
            <a:xfrm>
              <a:off x="685800" y="2129481"/>
              <a:ext cx="7086600" cy="1528119"/>
            </a:xfrm>
            <a:prstGeom prst="rect">
              <a:avLst/>
            </a:prstGeom>
            <a:solidFill>
              <a:srgbClr val="3366FF"/>
            </a:solidFill>
            <a:ln w="25400" algn="ctr">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3" name="Text Box 27"/>
            <p:cNvSpPr txBox="1">
              <a:spLocks noChangeArrowheads="1"/>
            </p:cNvSpPr>
            <p:nvPr/>
          </p:nvSpPr>
          <p:spPr bwMode="auto">
            <a:xfrm>
              <a:off x="685800" y="2152650"/>
              <a:ext cx="925253"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i="1" dirty="0" smtClean="0">
                  <a:effectLst>
                    <a:outerShdw blurRad="38100" dist="38100" dir="2700000" algn="tl">
                      <a:srgbClr val="000000">
                        <a:alpha val="43137"/>
                      </a:srgbClr>
                    </a:outerShdw>
                  </a:effectLst>
                  <a:latin typeface="Courier New" pitchFamily="49" charset="0"/>
                </a:rPr>
                <a:t>seller</a:t>
              </a:r>
              <a:endParaRPr lang="en-US" sz="1600" b="1" i="1" dirty="0">
                <a:effectLst>
                  <a:outerShdw blurRad="38100" dist="38100" dir="2700000" algn="tl">
                    <a:srgbClr val="000000">
                      <a:alpha val="43137"/>
                    </a:srgbClr>
                  </a:outerShdw>
                </a:effectLst>
                <a:latin typeface="Courier New" pitchFamily="49" charset="0"/>
              </a:endParaRPr>
            </a:p>
          </p:txBody>
        </p:sp>
      </p:grpSp>
      <p:sp>
        <p:nvSpPr>
          <p:cNvPr id="49" name="Rectangle 2"/>
          <p:cNvSpPr>
            <a:spLocks noChangeArrowheads="1"/>
          </p:cNvSpPr>
          <p:nvPr/>
        </p:nvSpPr>
        <p:spPr bwMode="auto">
          <a:xfrm>
            <a:off x="533400" y="1828800"/>
            <a:ext cx="8077200" cy="19812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2" name="Group 1"/>
          <p:cNvGrpSpPr/>
          <p:nvPr/>
        </p:nvGrpSpPr>
        <p:grpSpPr>
          <a:xfrm>
            <a:off x="685800" y="2129481"/>
            <a:ext cx="7772400" cy="1528119"/>
            <a:chOff x="685800" y="2129481"/>
            <a:chExt cx="7086600" cy="1528119"/>
          </a:xfrm>
        </p:grpSpPr>
        <p:sp>
          <p:nvSpPr>
            <p:cNvPr id="47" name="Rectangle 4"/>
            <p:cNvSpPr>
              <a:spLocks noChangeArrowheads="1"/>
            </p:cNvSpPr>
            <p:nvPr/>
          </p:nvSpPr>
          <p:spPr bwMode="auto">
            <a:xfrm>
              <a:off x="685800" y="2129481"/>
              <a:ext cx="7086600" cy="1528119"/>
            </a:xfrm>
            <a:prstGeom prst="rect">
              <a:avLst/>
            </a:prstGeom>
            <a:solidFill>
              <a:srgbClr val="3366FF"/>
            </a:solidFill>
            <a:ln w="25400" algn="ctr">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0" name="Text Box 27"/>
            <p:cNvSpPr txBox="1">
              <a:spLocks noChangeArrowheads="1"/>
            </p:cNvSpPr>
            <p:nvPr/>
          </p:nvSpPr>
          <p:spPr bwMode="auto">
            <a:xfrm>
              <a:off x="685800" y="2152650"/>
              <a:ext cx="795338"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i="1" dirty="0">
                  <a:effectLst>
                    <a:outerShdw blurRad="38100" dist="38100" dir="2700000" algn="tl">
                      <a:srgbClr val="000000">
                        <a:alpha val="43137"/>
                      </a:srgbClr>
                    </a:outerShdw>
                  </a:effectLst>
                  <a:latin typeface="Courier New" pitchFamily="49" charset="0"/>
                </a:rPr>
                <a:t>buyer</a:t>
              </a:r>
            </a:p>
          </p:txBody>
        </p:sp>
      </p:grpSp>
      <p:sp>
        <p:nvSpPr>
          <p:cNvPr id="21505" name="Title 1"/>
          <p:cNvSpPr>
            <a:spLocks noGrp="1"/>
          </p:cNvSpPr>
          <p:nvPr>
            <p:ph type="title"/>
          </p:nvPr>
        </p:nvSpPr>
        <p:spPr>
          <a:xfrm>
            <a:off x="457200" y="274638"/>
            <a:ext cx="8229600" cy="1143000"/>
          </a:xfrm>
          <a:ln w="57150"/>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Coherence</a:t>
            </a:r>
            <a:endParaRPr lang="en-US" sz="4000" dirty="0" smtClean="0"/>
          </a:p>
        </p:txBody>
      </p:sp>
      <p:sp>
        <p:nvSpPr>
          <p:cNvPr id="20" name="Line 19"/>
          <p:cNvSpPr>
            <a:spLocks noChangeShapeType="1"/>
          </p:cNvSpPr>
          <p:nvPr/>
        </p:nvSpPr>
        <p:spPr bwMode="auto">
          <a:xfrm>
            <a:off x="2743200" y="27432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06" name="Slide Number Placeholder 21505"/>
          <p:cNvSpPr>
            <a:spLocks noGrp="1"/>
          </p:cNvSpPr>
          <p:nvPr>
            <p:ph type="sldNum" sz="quarter" idx="12"/>
          </p:nvPr>
        </p:nvSpPr>
        <p:spPr/>
        <p:txBody>
          <a:bodyPr/>
          <a:lstStyle/>
          <a:p>
            <a:pPr>
              <a:defRPr/>
            </a:pPr>
            <a:fld id="{361924D0-832B-4678-AB47-405888889344}" type="slidenum">
              <a:rPr lang="en-US" smtClean="0"/>
              <a:pPr>
                <a:defRPr/>
              </a:pPr>
              <a:t>246</a:t>
            </a:fld>
            <a:endParaRPr lang="en-US"/>
          </a:p>
        </p:txBody>
      </p:sp>
      <p:grpSp>
        <p:nvGrpSpPr>
          <p:cNvPr id="56" name="Group 55"/>
          <p:cNvGrpSpPr/>
          <p:nvPr/>
        </p:nvGrpSpPr>
        <p:grpSpPr>
          <a:xfrm>
            <a:off x="1600200" y="5486400"/>
            <a:ext cx="2286000" cy="457200"/>
            <a:chOff x="6390487" y="152400"/>
            <a:chExt cx="2286000" cy="457200"/>
          </a:xfrm>
        </p:grpSpPr>
        <p:sp>
          <p:nvSpPr>
            <p:cNvPr id="5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i="1" dirty="0" smtClean="0">
                  <a:solidFill>
                    <a:srgbClr val="006600"/>
                  </a:solidFill>
                  <a:effectLst>
                    <a:outerShdw blurRad="38100" dist="38100" dir="2700000" algn="tl">
                      <a:srgbClr val="000000">
                        <a:alpha val="43137"/>
                      </a:srgbClr>
                    </a:outerShdw>
                  </a:effectLst>
                  <a:latin typeface="Courier New" pitchFamily="49" charset="0"/>
                </a:rPr>
                <a:t>seller</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ClassY</a:t>
              </a:r>
              <a:endParaRPr lang="en-US" sz="1600" b="1" dirty="0">
                <a:solidFill>
                  <a:srgbClr val="006600"/>
                </a:solidFill>
                <a:latin typeface="Courier New" pitchFamily="49" charset="0"/>
              </a:endParaRPr>
            </a:p>
          </p:txBody>
        </p:sp>
      </p:grpSp>
      <p:grpSp>
        <p:nvGrpSpPr>
          <p:cNvPr id="53" name="Group 52"/>
          <p:cNvGrpSpPr/>
          <p:nvPr/>
        </p:nvGrpSpPr>
        <p:grpSpPr>
          <a:xfrm>
            <a:off x="1600200" y="4648200"/>
            <a:ext cx="2286000" cy="457200"/>
            <a:chOff x="6390487" y="152400"/>
            <a:chExt cx="2286000" cy="457200"/>
          </a:xfrm>
        </p:grpSpPr>
        <p:sp>
          <p:nvSpPr>
            <p:cNvPr id="54"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5"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i="1" dirty="0" smtClean="0">
                  <a:solidFill>
                    <a:srgbClr val="006600"/>
                  </a:solidFill>
                  <a:effectLst>
                    <a:outerShdw blurRad="38100" dist="38100" dir="2700000" algn="tl">
                      <a:srgbClr val="000000">
                        <a:alpha val="43137"/>
                      </a:srgbClr>
                    </a:outerShdw>
                  </a:effectLst>
                  <a:latin typeface="Courier New" pitchFamily="49" charset="0"/>
                </a:rPr>
                <a:t>seller</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ClassW</a:t>
              </a:r>
              <a:endParaRPr lang="en-US" sz="1600" b="1" dirty="0">
                <a:solidFill>
                  <a:srgbClr val="006600"/>
                </a:solidFill>
                <a:latin typeface="Courier New" pitchFamily="49" charset="0"/>
              </a:endParaRPr>
            </a:p>
          </p:txBody>
        </p:sp>
      </p:grpSp>
      <p:grpSp>
        <p:nvGrpSpPr>
          <p:cNvPr id="41" name="Group 40"/>
          <p:cNvGrpSpPr/>
          <p:nvPr/>
        </p:nvGrpSpPr>
        <p:grpSpPr>
          <a:xfrm>
            <a:off x="1600200" y="3124200"/>
            <a:ext cx="2286000" cy="457200"/>
            <a:chOff x="6390487" y="152400"/>
            <a:chExt cx="2286000" cy="457200"/>
          </a:xfrm>
        </p:grpSpPr>
        <p:sp>
          <p:nvSpPr>
            <p:cNvPr id="4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i="1" dirty="0" smtClean="0">
                  <a:solidFill>
                    <a:srgbClr val="006600"/>
                  </a:solidFill>
                  <a:effectLst>
                    <a:outerShdw blurRad="38100" dist="38100" dir="2700000" algn="tl">
                      <a:srgbClr val="000000">
                        <a:alpha val="43137"/>
                      </a:srgbClr>
                    </a:outerShdw>
                  </a:effectLst>
                  <a:latin typeface="Courier New" pitchFamily="49" charset="0"/>
                </a:rPr>
                <a:t>buyer</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ClassY</a:t>
              </a:r>
              <a:endParaRPr lang="en-US" sz="1600" b="1" dirty="0">
                <a:solidFill>
                  <a:srgbClr val="006600"/>
                </a:solidFill>
                <a:latin typeface="Courier New" pitchFamily="49" charset="0"/>
              </a:endParaRPr>
            </a:p>
          </p:txBody>
        </p:sp>
      </p:grpSp>
      <p:grpSp>
        <p:nvGrpSpPr>
          <p:cNvPr id="38" name="Group 37"/>
          <p:cNvGrpSpPr/>
          <p:nvPr/>
        </p:nvGrpSpPr>
        <p:grpSpPr>
          <a:xfrm>
            <a:off x="1600200" y="2286000"/>
            <a:ext cx="2286000" cy="457200"/>
            <a:chOff x="6390487" y="152400"/>
            <a:chExt cx="2286000" cy="457200"/>
          </a:xfrm>
        </p:grpSpPr>
        <p:sp>
          <p:nvSpPr>
            <p:cNvPr id="3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i="1" dirty="0" smtClean="0">
                  <a:solidFill>
                    <a:srgbClr val="006600"/>
                  </a:solidFill>
                  <a:effectLst>
                    <a:outerShdw blurRad="38100" dist="38100" dir="2700000" algn="tl">
                      <a:srgbClr val="000000">
                        <a:alpha val="43137"/>
                      </a:srgbClr>
                    </a:outerShdw>
                  </a:effectLst>
                  <a:latin typeface="Courier New" pitchFamily="49" charset="0"/>
                </a:rPr>
                <a:t>buyer</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ClassW</a:t>
              </a:r>
              <a:endParaRPr lang="en-US" sz="1600" b="1" dirty="0">
                <a:solidFill>
                  <a:srgbClr val="006600"/>
                </a:solidFill>
                <a:latin typeface="Courier New" pitchFamily="49" charset="0"/>
              </a:endParaRPr>
            </a:p>
          </p:txBody>
        </p:sp>
      </p:grpSp>
      <p:sp>
        <p:nvSpPr>
          <p:cNvPr id="21" name="Line 20"/>
          <p:cNvSpPr>
            <a:spLocks noChangeShapeType="1"/>
          </p:cNvSpPr>
          <p:nvPr/>
        </p:nvSpPr>
        <p:spPr bwMode="auto">
          <a:xfrm>
            <a:off x="27432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 name="Line 27"/>
          <p:cNvSpPr>
            <a:spLocks noChangeShapeType="1"/>
          </p:cNvSpPr>
          <p:nvPr/>
        </p:nvSpPr>
        <p:spPr bwMode="auto">
          <a:xfrm>
            <a:off x="27432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nvGrpSpPr>
          <p:cNvPr id="79" name="Group 78"/>
          <p:cNvGrpSpPr/>
          <p:nvPr/>
        </p:nvGrpSpPr>
        <p:grpSpPr>
          <a:xfrm>
            <a:off x="5257800" y="5486400"/>
            <a:ext cx="2286000" cy="457200"/>
            <a:chOff x="6390487" y="152400"/>
            <a:chExt cx="2286000" cy="457200"/>
          </a:xfrm>
        </p:grpSpPr>
        <p:sp>
          <p:nvSpPr>
            <p:cNvPr id="9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4"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i="1" dirty="0" smtClean="0">
                  <a:solidFill>
                    <a:srgbClr val="006600"/>
                  </a:solidFill>
                  <a:effectLst>
                    <a:outerShdw blurRad="38100" dist="38100" dir="2700000" algn="tl">
                      <a:srgbClr val="000000">
                        <a:alpha val="43137"/>
                      </a:srgbClr>
                    </a:outerShdw>
                  </a:effectLst>
                  <a:latin typeface="Courier New" pitchFamily="49" charset="0"/>
                </a:rPr>
                <a:t>seller</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ClassZ</a:t>
              </a:r>
              <a:endParaRPr lang="en-US" sz="1600" b="1" dirty="0">
                <a:solidFill>
                  <a:srgbClr val="006600"/>
                </a:solidFill>
                <a:latin typeface="Courier New" pitchFamily="49" charset="0"/>
              </a:endParaRPr>
            </a:p>
          </p:txBody>
        </p:sp>
      </p:grpSp>
      <p:grpSp>
        <p:nvGrpSpPr>
          <p:cNvPr id="80" name="Group 79"/>
          <p:cNvGrpSpPr/>
          <p:nvPr/>
        </p:nvGrpSpPr>
        <p:grpSpPr>
          <a:xfrm>
            <a:off x="5257800" y="4648200"/>
            <a:ext cx="2286000" cy="457200"/>
            <a:chOff x="6390487" y="152400"/>
            <a:chExt cx="2286000" cy="457200"/>
          </a:xfrm>
        </p:grpSpPr>
        <p:sp>
          <p:nvSpPr>
            <p:cNvPr id="91"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2"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i="1" dirty="0" smtClean="0">
                  <a:solidFill>
                    <a:srgbClr val="006600"/>
                  </a:solidFill>
                  <a:effectLst>
                    <a:outerShdw blurRad="38100" dist="38100" dir="2700000" algn="tl">
                      <a:srgbClr val="000000">
                        <a:alpha val="43137"/>
                      </a:srgbClr>
                    </a:outerShdw>
                  </a:effectLst>
                  <a:latin typeface="Courier New" pitchFamily="49" charset="0"/>
                </a:rPr>
                <a:t>seller</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ClassX</a:t>
              </a:r>
              <a:endParaRPr lang="en-US" sz="1600" b="1" dirty="0">
                <a:solidFill>
                  <a:srgbClr val="006600"/>
                </a:solidFill>
                <a:latin typeface="Courier New" pitchFamily="49" charset="0"/>
              </a:endParaRPr>
            </a:p>
          </p:txBody>
        </p:sp>
      </p:grpSp>
      <p:grpSp>
        <p:nvGrpSpPr>
          <p:cNvPr id="81" name="Group 80"/>
          <p:cNvGrpSpPr/>
          <p:nvPr/>
        </p:nvGrpSpPr>
        <p:grpSpPr>
          <a:xfrm>
            <a:off x="5257800" y="3124200"/>
            <a:ext cx="2286000" cy="457200"/>
            <a:chOff x="6390487" y="152400"/>
            <a:chExt cx="2286000" cy="457200"/>
          </a:xfrm>
        </p:grpSpPr>
        <p:sp>
          <p:nvSpPr>
            <p:cNvPr id="8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i="1" dirty="0" smtClean="0">
                  <a:solidFill>
                    <a:srgbClr val="006600"/>
                  </a:solidFill>
                  <a:effectLst>
                    <a:outerShdw blurRad="38100" dist="38100" dir="2700000" algn="tl">
                      <a:srgbClr val="000000">
                        <a:alpha val="43137"/>
                      </a:srgbClr>
                    </a:outerShdw>
                  </a:effectLst>
                  <a:latin typeface="Courier New" pitchFamily="49" charset="0"/>
                </a:rPr>
                <a:t>buyer</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ClassZ</a:t>
              </a:r>
              <a:endParaRPr lang="en-US" sz="1600" b="1" dirty="0">
                <a:solidFill>
                  <a:srgbClr val="006600"/>
                </a:solidFill>
                <a:latin typeface="Courier New" pitchFamily="49" charset="0"/>
              </a:endParaRPr>
            </a:p>
          </p:txBody>
        </p:sp>
      </p:grpSp>
      <p:grpSp>
        <p:nvGrpSpPr>
          <p:cNvPr id="82" name="Group 81"/>
          <p:cNvGrpSpPr/>
          <p:nvPr/>
        </p:nvGrpSpPr>
        <p:grpSpPr>
          <a:xfrm>
            <a:off x="5257800" y="2286000"/>
            <a:ext cx="2286000" cy="457200"/>
            <a:chOff x="6390487" y="152400"/>
            <a:chExt cx="2286000" cy="457200"/>
          </a:xfrm>
        </p:grpSpPr>
        <p:sp>
          <p:nvSpPr>
            <p:cNvPr id="8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8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i="1" dirty="0" smtClean="0">
                  <a:solidFill>
                    <a:srgbClr val="006600"/>
                  </a:solidFill>
                  <a:effectLst>
                    <a:outerShdw blurRad="38100" dist="38100" dir="2700000" algn="tl">
                      <a:srgbClr val="000000">
                        <a:alpha val="43137"/>
                      </a:srgbClr>
                    </a:outerShdw>
                  </a:effectLst>
                  <a:latin typeface="Courier New" pitchFamily="49" charset="0"/>
                </a:rPr>
                <a:t>buyer</a:t>
              </a:r>
              <a:r>
                <a:rPr lang="en-US" sz="1600" b="1" dirty="0" smtClean="0">
                  <a:solidFill>
                    <a:srgbClr val="006600"/>
                  </a:solidFill>
                  <a:latin typeface="Courier New" pitchFamily="49" charset="0"/>
                </a:rPr>
                <a:t>::</a:t>
              </a:r>
              <a:r>
                <a:rPr lang="en-US" sz="1600" b="1" dirty="0" err="1" smtClean="0">
                  <a:solidFill>
                    <a:srgbClr val="006600"/>
                  </a:solidFill>
                  <a:latin typeface="Courier New" pitchFamily="49" charset="0"/>
                </a:rPr>
                <a:t>ClassX</a:t>
              </a:r>
              <a:endParaRPr lang="en-US" sz="1600" b="1" dirty="0">
                <a:solidFill>
                  <a:srgbClr val="006600"/>
                </a:solidFill>
                <a:latin typeface="Courier New" pitchFamily="49" charset="0"/>
              </a:endParaRPr>
            </a:p>
          </p:txBody>
        </p:sp>
      </p:grpSp>
      <p:sp>
        <p:nvSpPr>
          <p:cNvPr id="84" name="Line 20"/>
          <p:cNvSpPr>
            <a:spLocks noChangeShapeType="1"/>
          </p:cNvSpPr>
          <p:nvPr/>
        </p:nvSpPr>
        <p:spPr bwMode="auto">
          <a:xfrm>
            <a:off x="64008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85" name="Line 27"/>
          <p:cNvSpPr>
            <a:spLocks noChangeShapeType="1"/>
          </p:cNvSpPr>
          <p:nvPr/>
        </p:nvSpPr>
        <p:spPr bwMode="auto">
          <a:xfrm>
            <a:off x="64008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 name="Line 24"/>
          <p:cNvSpPr>
            <a:spLocks noChangeShapeType="1"/>
          </p:cNvSpPr>
          <p:nvPr/>
        </p:nvSpPr>
        <p:spPr bwMode="auto">
          <a:xfrm>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 name="Line 23"/>
          <p:cNvSpPr>
            <a:spLocks noChangeShapeType="1"/>
          </p:cNvSpPr>
          <p:nvPr/>
        </p:nvSpPr>
        <p:spPr bwMode="auto">
          <a:xfrm flipH="1">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7" name="Line 17"/>
          <p:cNvSpPr>
            <a:spLocks noChangeShapeType="1"/>
          </p:cNvSpPr>
          <p:nvPr/>
        </p:nvSpPr>
        <p:spPr bwMode="auto">
          <a:xfrm>
            <a:off x="2743200" y="2743201"/>
            <a:ext cx="0" cy="3809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 name="Line 26"/>
          <p:cNvSpPr>
            <a:spLocks noChangeShapeType="1"/>
          </p:cNvSpPr>
          <p:nvPr/>
        </p:nvSpPr>
        <p:spPr bwMode="auto">
          <a:xfrm>
            <a:off x="3886200" y="5105400"/>
            <a:ext cx="1371600" cy="6096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 name="Line 25"/>
          <p:cNvSpPr>
            <a:spLocks noChangeShapeType="1"/>
          </p:cNvSpPr>
          <p:nvPr/>
        </p:nvSpPr>
        <p:spPr bwMode="auto">
          <a:xfrm flipH="1">
            <a:off x="3886200" y="5105401"/>
            <a:ext cx="1371600" cy="6095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1" name="Text Box 27"/>
          <p:cNvSpPr txBox="1">
            <a:spLocks noChangeArrowheads="1"/>
          </p:cNvSpPr>
          <p:nvPr/>
        </p:nvSpPr>
        <p:spPr bwMode="auto">
          <a:xfrm>
            <a:off x="533400" y="1841470"/>
            <a:ext cx="678392"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smtClean="0">
                <a:latin typeface="Courier New" pitchFamily="49" charset="0"/>
              </a:rPr>
              <a:t>lib3</a:t>
            </a:r>
            <a:endParaRPr lang="en-US" sz="1600" b="1" dirty="0">
              <a:latin typeface="Courier New" pitchFamily="49" charset="0"/>
            </a:endParaRPr>
          </a:p>
        </p:txBody>
      </p:sp>
      <p:sp>
        <p:nvSpPr>
          <p:cNvPr id="59" name="Line 17"/>
          <p:cNvSpPr>
            <a:spLocks noChangeShapeType="1"/>
          </p:cNvSpPr>
          <p:nvPr/>
        </p:nvSpPr>
        <p:spPr bwMode="auto">
          <a:xfrm>
            <a:off x="6400800" y="2743203"/>
            <a:ext cx="0" cy="380998"/>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8" name="Oval 67"/>
          <p:cNvSpPr/>
          <p:nvPr/>
        </p:nvSpPr>
        <p:spPr>
          <a:xfrm>
            <a:off x="714375" y="4477951"/>
            <a:ext cx="914400" cy="427424"/>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Oval 68"/>
          <p:cNvSpPr/>
          <p:nvPr/>
        </p:nvSpPr>
        <p:spPr>
          <a:xfrm>
            <a:off x="5486400" y="4663088"/>
            <a:ext cx="914400" cy="427424"/>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768266722"/>
      </p:ext>
    </p:extLst>
  </p:cSld>
  <p:clrMapOvr>
    <a:masterClrMapping/>
  </p:clrMapOvr>
  <p:timing>
    <p:tnLst>
      <p:par>
        <p:cTn id="1" dur="indefinite" restart="never" nodeType="tmRoot"/>
      </p:par>
    </p:tn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 name="Group 66"/>
          <p:cNvGrpSpPr/>
          <p:nvPr/>
        </p:nvGrpSpPr>
        <p:grpSpPr>
          <a:xfrm>
            <a:off x="533400" y="4187952"/>
            <a:ext cx="8077200" cy="1984248"/>
            <a:chOff x="495300" y="4038600"/>
            <a:chExt cx="8077200" cy="2057400"/>
          </a:xfrm>
        </p:grpSpPr>
        <p:sp>
          <p:nvSpPr>
            <p:cNvPr id="68" name="Rectangle 2"/>
            <p:cNvSpPr>
              <a:spLocks noChangeArrowheads="1"/>
            </p:cNvSpPr>
            <p:nvPr/>
          </p:nvSpPr>
          <p:spPr bwMode="auto">
            <a:xfrm>
              <a:off x="495300" y="4038600"/>
              <a:ext cx="8077200" cy="20574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9" name="Text Box 27"/>
            <p:cNvSpPr txBox="1">
              <a:spLocks noChangeArrowheads="1"/>
            </p:cNvSpPr>
            <p:nvPr/>
          </p:nvSpPr>
          <p:spPr bwMode="auto">
            <a:xfrm>
              <a:off x="499419" y="4039771"/>
              <a:ext cx="678392"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smtClean="0">
                  <a:latin typeface="Courier New" pitchFamily="49" charset="0"/>
                </a:rPr>
                <a:t>lib4</a:t>
              </a:r>
              <a:endParaRPr lang="en-US" sz="1600" b="1" dirty="0">
                <a:latin typeface="Courier New" pitchFamily="49" charset="0"/>
              </a:endParaRPr>
            </a:p>
          </p:txBody>
        </p:sp>
      </p:grpSp>
      <p:grpSp>
        <p:nvGrpSpPr>
          <p:cNvPr id="61" name="Group 60"/>
          <p:cNvGrpSpPr/>
          <p:nvPr/>
        </p:nvGrpSpPr>
        <p:grpSpPr>
          <a:xfrm>
            <a:off x="685800" y="4491681"/>
            <a:ext cx="7772400" cy="1528119"/>
            <a:chOff x="685800" y="2129481"/>
            <a:chExt cx="7086600" cy="1528119"/>
          </a:xfrm>
        </p:grpSpPr>
        <p:sp>
          <p:nvSpPr>
            <p:cNvPr id="62" name="Rectangle 4"/>
            <p:cNvSpPr>
              <a:spLocks noChangeArrowheads="1"/>
            </p:cNvSpPr>
            <p:nvPr/>
          </p:nvSpPr>
          <p:spPr bwMode="auto">
            <a:xfrm>
              <a:off x="685800" y="2129481"/>
              <a:ext cx="7086600" cy="1528119"/>
            </a:xfrm>
            <a:prstGeom prst="rect">
              <a:avLst/>
            </a:prstGeom>
            <a:solidFill>
              <a:srgbClr val="3366FF"/>
            </a:solidFill>
            <a:ln w="25400" algn="ctr">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3" name="Text Box 27"/>
            <p:cNvSpPr txBox="1">
              <a:spLocks noChangeArrowheads="1"/>
            </p:cNvSpPr>
            <p:nvPr/>
          </p:nvSpPr>
          <p:spPr bwMode="auto">
            <a:xfrm>
              <a:off x="685800" y="2152650"/>
              <a:ext cx="925253"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smtClean="0">
                  <a:latin typeface="Courier New" pitchFamily="49" charset="0"/>
                </a:rPr>
                <a:t>seller</a:t>
              </a:r>
              <a:endParaRPr lang="en-US" sz="1600" b="1" dirty="0">
                <a:latin typeface="Courier New" pitchFamily="49" charset="0"/>
              </a:endParaRPr>
            </a:p>
          </p:txBody>
        </p:sp>
      </p:grpSp>
      <p:sp>
        <p:nvSpPr>
          <p:cNvPr id="49" name="Rectangle 2"/>
          <p:cNvSpPr>
            <a:spLocks noChangeArrowheads="1"/>
          </p:cNvSpPr>
          <p:nvPr/>
        </p:nvSpPr>
        <p:spPr bwMode="auto">
          <a:xfrm>
            <a:off x="533400" y="1828800"/>
            <a:ext cx="8077200" cy="19812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2" name="Group 1"/>
          <p:cNvGrpSpPr/>
          <p:nvPr/>
        </p:nvGrpSpPr>
        <p:grpSpPr>
          <a:xfrm>
            <a:off x="685800" y="2129481"/>
            <a:ext cx="7772400" cy="1528119"/>
            <a:chOff x="685800" y="2129481"/>
            <a:chExt cx="7086600" cy="1528119"/>
          </a:xfrm>
        </p:grpSpPr>
        <p:sp>
          <p:nvSpPr>
            <p:cNvPr id="47" name="Rectangle 4"/>
            <p:cNvSpPr>
              <a:spLocks noChangeArrowheads="1"/>
            </p:cNvSpPr>
            <p:nvPr/>
          </p:nvSpPr>
          <p:spPr bwMode="auto">
            <a:xfrm>
              <a:off x="685800" y="2129481"/>
              <a:ext cx="7086600" cy="1528119"/>
            </a:xfrm>
            <a:prstGeom prst="rect">
              <a:avLst/>
            </a:prstGeom>
            <a:solidFill>
              <a:srgbClr val="3366FF"/>
            </a:solidFill>
            <a:ln w="25400" algn="ctr">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0" name="Text Box 27"/>
            <p:cNvSpPr txBox="1">
              <a:spLocks noChangeArrowheads="1"/>
            </p:cNvSpPr>
            <p:nvPr/>
          </p:nvSpPr>
          <p:spPr bwMode="auto">
            <a:xfrm>
              <a:off x="685800" y="2152650"/>
              <a:ext cx="795338"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a:latin typeface="Courier New" pitchFamily="49" charset="0"/>
                </a:rPr>
                <a:t>buyer</a:t>
              </a:r>
            </a:p>
          </p:txBody>
        </p:sp>
      </p:grpSp>
      <p:sp>
        <p:nvSpPr>
          <p:cNvPr id="21505" name="Title 1"/>
          <p:cNvSpPr>
            <a:spLocks noGrp="1"/>
          </p:cNvSpPr>
          <p:nvPr>
            <p:ph type="title"/>
          </p:nvPr>
        </p:nvSpPr>
        <p:spPr>
          <a:xfrm>
            <a:off x="457200" y="274638"/>
            <a:ext cx="8229600" cy="1143000"/>
          </a:xfrm>
          <a:ln w="57150"/>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Coherence</a:t>
            </a:r>
            <a:endParaRPr lang="en-US" sz="4000" dirty="0" smtClean="0"/>
          </a:p>
        </p:txBody>
      </p:sp>
      <p:sp>
        <p:nvSpPr>
          <p:cNvPr id="20" name="Line 19"/>
          <p:cNvSpPr>
            <a:spLocks noChangeShapeType="1"/>
          </p:cNvSpPr>
          <p:nvPr/>
        </p:nvSpPr>
        <p:spPr bwMode="auto">
          <a:xfrm>
            <a:off x="2743200" y="27432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06" name="Slide Number Placeholder 21505"/>
          <p:cNvSpPr>
            <a:spLocks noGrp="1"/>
          </p:cNvSpPr>
          <p:nvPr>
            <p:ph type="sldNum" sz="quarter" idx="12"/>
          </p:nvPr>
        </p:nvSpPr>
        <p:spPr/>
        <p:txBody>
          <a:bodyPr/>
          <a:lstStyle/>
          <a:p>
            <a:pPr>
              <a:defRPr/>
            </a:pPr>
            <a:fld id="{361924D0-832B-4678-AB47-405888889344}" type="slidenum">
              <a:rPr lang="en-US" smtClean="0"/>
              <a:pPr>
                <a:defRPr/>
              </a:pPr>
              <a:t>247</a:t>
            </a:fld>
            <a:endParaRPr lang="en-US"/>
          </a:p>
        </p:txBody>
      </p:sp>
      <p:grpSp>
        <p:nvGrpSpPr>
          <p:cNvPr id="56" name="Group 55"/>
          <p:cNvGrpSpPr/>
          <p:nvPr/>
        </p:nvGrpSpPr>
        <p:grpSpPr>
          <a:xfrm>
            <a:off x="1600200" y="5486400"/>
            <a:ext cx="2286000" cy="457200"/>
            <a:chOff x="6390487" y="152400"/>
            <a:chExt cx="2286000" cy="457200"/>
          </a:xfrm>
        </p:grpSpPr>
        <p:sp>
          <p:nvSpPr>
            <p:cNvPr id="5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smtClean="0">
                  <a:solidFill>
                    <a:srgbClr val="006600"/>
                  </a:solidFill>
                  <a:latin typeface="Courier New" pitchFamily="49" charset="0"/>
                </a:rPr>
                <a:t>seller::</a:t>
              </a:r>
              <a:r>
                <a:rPr lang="en-US" sz="1600" b="1" i="1" dirty="0" err="1" smtClean="0">
                  <a:solidFill>
                    <a:srgbClr val="006600"/>
                  </a:solidFill>
                  <a:effectLst>
                    <a:outerShdw blurRad="38100" dist="38100" dir="2700000" algn="tl">
                      <a:srgbClr val="000000">
                        <a:alpha val="43137"/>
                      </a:srgbClr>
                    </a:outerShdw>
                  </a:effectLst>
                  <a:latin typeface="Courier New" pitchFamily="49" charset="0"/>
                </a:rPr>
                <a:t>ClassY</a:t>
              </a:r>
              <a:endParaRPr lang="en-US" sz="1600" b="1" i="1" dirty="0">
                <a:solidFill>
                  <a:srgbClr val="006600"/>
                </a:solidFill>
                <a:effectLst>
                  <a:outerShdw blurRad="38100" dist="38100" dir="2700000" algn="tl">
                    <a:srgbClr val="000000">
                      <a:alpha val="43137"/>
                    </a:srgbClr>
                  </a:outerShdw>
                </a:effectLst>
                <a:latin typeface="Courier New" pitchFamily="49" charset="0"/>
              </a:endParaRPr>
            </a:p>
          </p:txBody>
        </p:sp>
      </p:grpSp>
      <p:grpSp>
        <p:nvGrpSpPr>
          <p:cNvPr id="53" name="Group 52"/>
          <p:cNvGrpSpPr/>
          <p:nvPr/>
        </p:nvGrpSpPr>
        <p:grpSpPr>
          <a:xfrm>
            <a:off x="1600200" y="4648200"/>
            <a:ext cx="2286000" cy="457200"/>
            <a:chOff x="6390487" y="152400"/>
            <a:chExt cx="2286000" cy="457200"/>
          </a:xfrm>
        </p:grpSpPr>
        <p:sp>
          <p:nvSpPr>
            <p:cNvPr id="54"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5"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smtClean="0">
                  <a:solidFill>
                    <a:srgbClr val="006600"/>
                  </a:solidFill>
                  <a:latin typeface="Courier New" pitchFamily="49" charset="0"/>
                </a:rPr>
                <a:t>seller::</a:t>
              </a:r>
              <a:r>
                <a:rPr lang="en-US" sz="1600" b="1" i="1" dirty="0" err="1" smtClean="0">
                  <a:solidFill>
                    <a:srgbClr val="006600"/>
                  </a:solidFill>
                  <a:effectLst>
                    <a:outerShdw blurRad="38100" dist="38100" dir="2700000" algn="tl">
                      <a:srgbClr val="000000">
                        <a:alpha val="43137"/>
                      </a:srgbClr>
                    </a:outerShdw>
                  </a:effectLst>
                  <a:latin typeface="Courier New" pitchFamily="49" charset="0"/>
                </a:rPr>
                <a:t>ClassW</a:t>
              </a:r>
              <a:endParaRPr lang="en-US" sz="1600" b="1" i="1" dirty="0">
                <a:solidFill>
                  <a:srgbClr val="006600"/>
                </a:solidFill>
                <a:effectLst>
                  <a:outerShdw blurRad="38100" dist="38100" dir="2700000" algn="tl">
                    <a:srgbClr val="000000">
                      <a:alpha val="43137"/>
                    </a:srgbClr>
                  </a:outerShdw>
                </a:effectLst>
                <a:latin typeface="Courier New" pitchFamily="49" charset="0"/>
              </a:endParaRPr>
            </a:p>
          </p:txBody>
        </p:sp>
      </p:grpSp>
      <p:grpSp>
        <p:nvGrpSpPr>
          <p:cNvPr id="41" name="Group 40"/>
          <p:cNvGrpSpPr/>
          <p:nvPr/>
        </p:nvGrpSpPr>
        <p:grpSpPr>
          <a:xfrm>
            <a:off x="1600200" y="3124200"/>
            <a:ext cx="2286000" cy="457200"/>
            <a:chOff x="6390487" y="152400"/>
            <a:chExt cx="2286000" cy="457200"/>
          </a:xfrm>
        </p:grpSpPr>
        <p:sp>
          <p:nvSpPr>
            <p:cNvPr id="4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smtClean="0">
                  <a:solidFill>
                    <a:srgbClr val="006600"/>
                  </a:solidFill>
                  <a:latin typeface="Courier New" pitchFamily="49" charset="0"/>
                </a:rPr>
                <a:t>buyer::</a:t>
              </a:r>
              <a:r>
                <a:rPr lang="en-US" sz="1600" b="1" i="1" dirty="0" err="1" smtClean="0">
                  <a:solidFill>
                    <a:srgbClr val="006600"/>
                  </a:solidFill>
                  <a:effectLst>
                    <a:outerShdw blurRad="38100" dist="38100" dir="2700000" algn="tl">
                      <a:srgbClr val="000000">
                        <a:alpha val="43137"/>
                      </a:srgbClr>
                    </a:outerShdw>
                  </a:effectLst>
                  <a:latin typeface="Courier New" pitchFamily="49" charset="0"/>
                </a:rPr>
                <a:t>ClassY</a:t>
              </a:r>
              <a:endParaRPr lang="en-US" sz="1600" b="1" i="1" dirty="0">
                <a:solidFill>
                  <a:srgbClr val="006600"/>
                </a:solidFill>
                <a:effectLst>
                  <a:outerShdw blurRad="38100" dist="38100" dir="2700000" algn="tl">
                    <a:srgbClr val="000000">
                      <a:alpha val="43137"/>
                    </a:srgbClr>
                  </a:outerShdw>
                </a:effectLst>
                <a:latin typeface="Courier New" pitchFamily="49" charset="0"/>
              </a:endParaRPr>
            </a:p>
          </p:txBody>
        </p:sp>
      </p:grpSp>
      <p:grpSp>
        <p:nvGrpSpPr>
          <p:cNvPr id="38" name="Group 37"/>
          <p:cNvGrpSpPr/>
          <p:nvPr/>
        </p:nvGrpSpPr>
        <p:grpSpPr>
          <a:xfrm>
            <a:off x="1600200" y="2286000"/>
            <a:ext cx="2286000" cy="457200"/>
            <a:chOff x="6390487" y="152400"/>
            <a:chExt cx="2286000" cy="457200"/>
          </a:xfrm>
        </p:grpSpPr>
        <p:sp>
          <p:nvSpPr>
            <p:cNvPr id="3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smtClean="0">
                  <a:solidFill>
                    <a:srgbClr val="006600"/>
                  </a:solidFill>
                  <a:latin typeface="Courier New" pitchFamily="49" charset="0"/>
                </a:rPr>
                <a:t>buyer::</a:t>
              </a:r>
              <a:r>
                <a:rPr lang="en-US" sz="1600" b="1" i="1" dirty="0" err="1" smtClean="0">
                  <a:solidFill>
                    <a:srgbClr val="006600"/>
                  </a:solidFill>
                  <a:effectLst>
                    <a:outerShdw blurRad="38100" dist="38100" dir="2700000" algn="tl">
                      <a:srgbClr val="000000">
                        <a:alpha val="43137"/>
                      </a:srgbClr>
                    </a:outerShdw>
                  </a:effectLst>
                  <a:latin typeface="Courier New" pitchFamily="49" charset="0"/>
                </a:rPr>
                <a:t>ClassW</a:t>
              </a:r>
              <a:endParaRPr lang="en-US" sz="1600" b="1" i="1" dirty="0">
                <a:solidFill>
                  <a:srgbClr val="006600"/>
                </a:solidFill>
                <a:effectLst>
                  <a:outerShdw blurRad="38100" dist="38100" dir="2700000" algn="tl">
                    <a:srgbClr val="000000">
                      <a:alpha val="43137"/>
                    </a:srgbClr>
                  </a:outerShdw>
                </a:effectLst>
                <a:latin typeface="Courier New" pitchFamily="49" charset="0"/>
              </a:endParaRPr>
            </a:p>
          </p:txBody>
        </p:sp>
      </p:grpSp>
      <p:sp>
        <p:nvSpPr>
          <p:cNvPr id="21" name="Line 20"/>
          <p:cNvSpPr>
            <a:spLocks noChangeShapeType="1"/>
          </p:cNvSpPr>
          <p:nvPr/>
        </p:nvSpPr>
        <p:spPr bwMode="auto">
          <a:xfrm>
            <a:off x="27432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 name="Line 27"/>
          <p:cNvSpPr>
            <a:spLocks noChangeShapeType="1"/>
          </p:cNvSpPr>
          <p:nvPr/>
        </p:nvSpPr>
        <p:spPr bwMode="auto">
          <a:xfrm>
            <a:off x="27432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nvGrpSpPr>
          <p:cNvPr id="79" name="Group 78"/>
          <p:cNvGrpSpPr/>
          <p:nvPr/>
        </p:nvGrpSpPr>
        <p:grpSpPr>
          <a:xfrm>
            <a:off x="5257800" y="5486400"/>
            <a:ext cx="2286000" cy="457200"/>
            <a:chOff x="6390487" y="152400"/>
            <a:chExt cx="2286000" cy="457200"/>
          </a:xfrm>
        </p:grpSpPr>
        <p:sp>
          <p:nvSpPr>
            <p:cNvPr id="9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4"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smtClean="0">
                  <a:solidFill>
                    <a:srgbClr val="006600"/>
                  </a:solidFill>
                  <a:latin typeface="Courier New" pitchFamily="49" charset="0"/>
                </a:rPr>
                <a:t>seller::</a:t>
              </a:r>
              <a:r>
                <a:rPr lang="en-US" sz="1600" b="1" i="1" dirty="0" err="1" smtClean="0">
                  <a:solidFill>
                    <a:srgbClr val="006600"/>
                  </a:solidFill>
                  <a:effectLst>
                    <a:outerShdw blurRad="38100" dist="38100" dir="2700000" algn="tl">
                      <a:srgbClr val="000000">
                        <a:alpha val="43137"/>
                      </a:srgbClr>
                    </a:outerShdw>
                  </a:effectLst>
                  <a:latin typeface="Courier New" pitchFamily="49" charset="0"/>
                </a:rPr>
                <a:t>ClassZ</a:t>
              </a:r>
              <a:endParaRPr lang="en-US" sz="1600" b="1" i="1" dirty="0">
                <a:solidFill>
                  <a:srgbClr val="006600"/>
                </a:solidFill>
                <a:effectLst>
                  <a:outerShdw blurRad="38100" dist="38100" dir="2700000" algn="tl">
                    <a:srgbClr val="000000">
                      <a:alpha val="43137"/>
                    </a:srgbClr>
                  </a:outerShdw>
                </a:effectLst>
                <a:latin typeface="Courier New" pitchFamily="49" charset="0"/>
              </a:endParaRPr>
            </a:p>
          </p:txBody>
        </p:sp>
      </p:grpSp>
      <p:grpSp>
        <p:nvGrpSpPr>
          <p:cNvPr id="80" name="Group 79"/>
          <p:cNvGrpSpPr/>
          <p:nvPr/>
        </p:nvGrpSpPr>
        <p:grpSpPr>
          <a:xfrm>
            <a:off x="5257800" y="4648200"/>
            <a:ext cx="2286000" cy="457200"/>
            <a:chOff x="6390487" y="152400"/>
            <a:chExt cx="2286000" cy="457200"/>
          </a:xfrm>
        </p:grpSpPr>
        <p:sp>
          <p:nvSpPr>
            <p:cNvPr id="91"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2"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smtClean="0">
                  <a:solidFill>
                    <a:srgbClr val="006600"/>
                  </a:solidFill>
                  <a:latin typeface="Courier New" pitchFamily="49" charset="0"/>
                </a:rPr>
                <a:t>seller::</a:t>
              </a:r>
              <a:r>
                <a:rPr lang="en-US" sz="1600" b="1" i="1" dirty="0" err="1" smtClean="0">
                  <a:solidFill>
                    <a:srgbClr val="006600"/>
                  </a:solidFill>
                  <a:effectLst>
                    <a:outerShdw blurRad="38100" dist="38100" dir="2700000" algn="tl">
                      <a:srgbClr val="000000">
                        <a:alpha val="43137"/>
                      </a:srgbClr>
                    </a:outerShdw>
                  </a:effectLst>
                  <a:latin typeface="Courier New" pitchFamily="49" charset="0"/>
                </a:rPr>
                <a:t>ClassX</a:t>
              </a:r>
              <a:endParaRPr lang="en-US" sz="1600" b="1" i="1" dirty="0">
                <a:solidFill>
                  <a:srgbClr val="006600"/>
                </a:solidFill>
                <a:effectLst>
                  <a:outerShdw blurRad="38100" dist="38100" dir="2700000" algn="tl">
                    <a:srgbClr val="000000">
                      <a:alpha val="43137"/>
                    </a:srgbClr>
                  </a:outerShdw>
                </a:effectLst>
                <a:latin typeface="Courier New" pitchFamily="49" charset="0"/>
              </a:endParaRPr>
            </a:p>
          </p:txBody>
        </p:sp>
      </p:grpSp>
      <p:grpSp>
        <p:nvGrpSpPr>
          <p:cNvPr id="81" name="Group 80"/>
          <p:cNvGrpSpPr/>
          <p:nvPr/>
        </p:nvGrpSpPr>
        <p:grpSpPr>
          <a:xfrm>
            <a:off x="5257800" y="3124200"/>
            <a:ext cx="2286000" cy="457200"/>
            <a:chOff x="6390487" y="152400"/>
            <a:chExt cx="2286000" cy="457200"/>
          </a:xfrm>
        </p:grpSpPr>
        <p:sp>
          <p:nvSpPr>
            <p:cNvPr id="8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smtClean="0">
                  <a:solidFill>
                    <a:srgbClr val="006600"/>
                  </a:solidFill>
                  <a:latin typeface="Courier New" pitchFamily="49" charset="0"/>
                </a:rPr>
                <a:t>buyer::</a:t>
              </a:r>
              <a:r>
                <a:rPr lang="en-US" sz="1600" b="1" i="1" dirty="0" err="1" smtClean="0">
                  <a:solidFill>
                    <a:srgbClr val="006600"/>
                  </a:solidFill>
                  <a:effectLst>
                    <a:outerShdw blurRad="38100" dist="38100" dir="2700000" algn="tl">
                      <a:srgbClr val="000000">
                        <a:alpha val="43137"/>
                      </a:srgbClr>
                    </a:outerShdw>
                  </a:effectLst>
                  <a:latin typeface="Courier New" pitchFamily="49" charset="0"/>
                </a:rPr>
                <a:t>ClassZ</a:t>
              </a:r>
              <a:endParaRPr lang="en-US" sz="1600" b="1" i="1" dirty="0">
                <a:solidFill>
                  <a:srgbClr val="006600"/>
                </a:solidFill>
                <a:effectLst>
                  <a:outerShdw blurRad="38100" dist="38100" dir="2700000" algn="tl">
                    <a:srgbClr val="000000">
                      <a:alpha val="43137"/>
                    </a:srgbClr>
                  </a:outerShdw>
                </a:effectLst>
                <a:latin typeface="Courier New" pitchFamily="49" charset="0"/>
              </a:endParaRPr>
            </a:p>
          </p:txBody>
        </p:sp>
      </p:grpSp>
      <p:grpSp>
        <p:nvGrpSpPr>
          <p:cNvPr id="82" name="Group 81"/>
          <p:cNvGrpSpPr/>
          <p:nvPr/>
        </p:nvGrpSpPr>
        <p:grpSpPr>
          <a:xfrm>
            <a:off x="5257800" y="2286000"/>
            <a:ext cx="2286000" cy="457200"/>
            <a:chOff x="6390487" y="152400"/>
            <a:chExt cx="2286000" cy="457200"/>
          </a:xfrm>
        </p:grpSpPr>
        <p:sp>
          <p:nvSpPr>
            <p:cNvPr id="8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8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smtClean="0">
                  <a:solidFill>
                    <a:srgbClr val="006600"/>
                  </a:solidFill>
                  <a:latin typeface="Courier New" pitchFamily="49" charset="0"/>
                </a:rPr>
                <a:t>buyer::</a:t>
              </a:r>
              <a:r>
                <a:rPr lang="en-US" sz="1600" b="1" i="1" dirty="0" err="1" smtClean="0">
                  <a:solidFill>
                    <a:srgbClr val="006600"/>
                  </a:solidFill>
                  <a:effectLst>
                    <a:outerShdw blurRad="38100" dist="38100" dir="2700000" algn="tl">
                      <a:srgbClr val="000000">
                        <a:alpha val="43137"/>
                      </a:srgbClr>
                    </a:outerShdw>
                  </a:effectLst>
                  <a:latin typeface="Courier New" pitchFamily="49" charset="0"/>
                </a:rPr>
                <a:t>ClassX</a:t>
              </a:r>
              <a:endParaRPr lang="en-US" sz="1600" b="1" i="1" dirty="0">
                <a:solidFill>
                  <a:srgbClr val="006600"/>
                </a:solidFill>
                <a:effectLst>
                  <a:outerShdw blurRad="38100" dist="38100" dir="2700000" algn="tl">
                    <a:srgbClr val="000000">
                      <a:alpha val="43137"/>
                    </a:srgbClr>
                  </a:outerShdw>
                </a:effectLst>
                <a:latin typeface="Courier New" pitchFamily="49" charset="0"/>
              </a:endParaRPr>
            </a:p>
          </p:txBody>
        </p:sp>
      </p:grpSp>
      <p:sp>
        <p:nvSpPr>
          <p:cNvPr id="84" name="Line 20"/>
          <p:cNvSpPr>
            <a:spLocks noChangeShapeType="1"/>
          </p:cNvSpPr>
          <p:nvPr/>
        </p:nvSpPr>
        <p:spPr bwMode="auto">
          <a:xfrm>
            <a:off x="64008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85" name="Line 27"/>
          <p:cNvSpPr>
            <a:spLocks noChangeShapeType="1"/>
          </p:cNvSpPr>
          <p:nvPr/>
        </p:nvSpPr>
        <p:spPr bwMode="auto">
          <a:xfrm>
            <a:off x="64008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 name="Line 24"/>
          <p:cNvSpPr>
            <a:spLocks noChangeShapeType="1"/>
          </p:cNvSpPr>
          <p:nvPr/>
        </p:nvSpPr>
        <p:spPr bwMode="auto">
          <a:xfrm>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 name="Line 23"/>
          <p:cNvSpPr>
            <a:spLocks noChangeShapeType="1"/>
          </p:cNvSpPr>
          <p:nvPr/>
        </p:nvSpPr>
        <p:spPr bwMode="auto">
          <a:xfrm flipH="1">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7" name="Line 17"/>
          <p:cNvSpPr>
            <a:spLocks noChangeShapeType="1"/>
          </p:cNvSpPr>
          <p:nvPr/>
        </p:nvSpPr>
        <p:spPr bwMode="auto">
          <a:xfrm>
            <a:off x="2743200" y="2743201"/>
            <a:ext cx="0" cy="3809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 name="Line 26"/>
          <p:cNvSpPr>
            <a:spLocks noChangeShapeType="1"/>
          </p:cNvSpPr>
          <p:nvPr/>
        </p:nvSpPr>
        <p:spPr bwMode="auto">
          <a:xfrm>
            <a:off x="3886200" y="5105400"/>
            <a:ext cx="1371600" cy="6096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 name="Line 25"/>
          <p:cNvSpPr>
            <a:spLocks noChangeShapeType="1"/>
          </p:cNvSpPr>
          <p:nvPr/>
        </p:nvSpPr>
        <p:spPr bwMode="auto">
          <a:xfrm flipH="1">
            <a:off x="3886200" y="5105401"/>
            <a:ext cx="1371600" cy="6095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1" name="Text Box 27"/>
          <p:cNvSpPr txBox="1">
            <a:spLocks noChangeArrowheads="1"/>
          </p:cNvSpPr>
          <p:nvPr/>
        </p:nvSpPr>
        <p:spPr bwMode="auto">
          <a:xfrm>
            <a:off x="533400" y="1841470"/>
            <a:ext cx="678392"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smtClean="0">
                <a:latin typeface="Courier New" pitchFamily="49" charset="0"/>
              </a:rPr>
              <a:t>lib3</a:t>
            </a:r>
            <a:endParaRPr lang="en-US" sz="1600" b="1" dirty="0">
              <a:latin typeface="Courier New" pitchFamily="49" charset="0"/>
            </a:endParaRPr>
          </a:p>
        </p:txBody>
      </p:sp>
      <p:sp>
        <p:nvSpPr>
          <p:cNvPr id="59" name="Line 17"/>
          <p:cNvSpPr>
            <a:spLocks noChangeShapeType="1"/>
          </p:cNvSpPr>
          <p:nvPr/>
        </p:nvSpPr>
        <p:spPr bwMode="auto">
          <a:xfrm>
            <a:off x="6400800" y="2743203"/>
            <a:ext cx="0" cy="380998"/>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Tree>
    <p:extLst>
      <p:ext uri="{BB962C8B-B14F-4D97-AF65-F5344CB8AC3E}">
        <p14:creationId xmlns:p14="http://schemas.microsoft.com/office/powerpoint/2010/main" val="3014848817"/>
      </p:ext>
    </p:extLst>
  </p:cSld>
  <p:clrMapOvr>
    <a:masterClrMapping/>
  </p:clrMapOvr>
  <p:timing>
    <p:tnLst>
      <p:par>
        <p:cTn id="1" dur="indefinite" restart="never" nodeType="tmRoot"/>
      </p:par>
    </p:tn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 name="Group 66"/>
          <p:cNvGrpSpPr/>
          <p:nvPr/>
        </p:nvGrpSpPr>
        <p:grpSpPr>
          <a:xfrm>
            <a:off x="533400" y="4187952"/>
            <a:ext cx="8077200" cy="1984248"/>
            <a:chOff x="495300" y="4038600"/>
            <a:chExt cx="8077200" cy="2057400"/>
          </a:xfrm>
        </p:grpSpPr>
        <p:sp>
          <p:nvSpPr>
            <p:cNvPr id="68" name="Rectangle 2"/>
            <p:cNvSpPr>
              <a:spLocks noChangeArrowheads="1"/>
            </p:cNvSpPr>
            <p:nvPr/>
          </p:nvSpPr>
          <p:spPr bwMode="auto">
            <a:xfrm>
              <a:off x="495300" y="4038600"/>
              <a:ext cx="8077200" cy="20574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9" name="Text Box 27"/>
            <p:cNvSpPr txBox="1">
              <a:spLocks noChangeArrowheads="1"/>
            </p:cNvSpPr>
            <p:nvPr/>
          </p:nvSpPr>
          <p:spPr bwMode="auto">
            <a:xfrm>
              <a:off x="499419" y="4039771"/>
              <a:ext cx="678392"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smtClean="0">
                  <a:latin typeface="Courier New" pitchFamily="49" charset="0"/>
                </a:rPr>
                <a:t>lib4</a:t>
              </a:r>
              <a:endParaRPr lang="en-US" sz="1600" b="1" dirty="0">
                <a:latin typeface="Courier New" pitchFamily="49" charset="0"/>
              </a:endParaRPr>
            </a:p>
          </p:txBody>
        </p:sp>
      </p:grpSp>
      <p:grpSp>
        <p:nvGrpSpPr>
          <p:cNvPr id="61" name="Group 60"/>
          <p:cNvGrpSpPr/>
          <p:nvPr/>
        </p:nvGrpSpPr>
        <p:grpSpPr>
          <a:xfrm>
            <a:off x="685800" y="4491681"/>
            <a:ext cx="7772400" cy="1528119"/>
            <a:chOff x="685800" y="2129481"/>
            <a:chExt cx="7086600" cy="1528119"/>
          </a:xfrm>
        </p:grpSpPr>
        <p:sp>
          <p:nvSpPr>
            <p:cNvPr id="62" name="Rectangle 4"/>
            <p:cNvSpPr>
              <a:spLocks noChangeArrowheads="1"/>
            </p:cNvSpPr>
            <p:nvPr/>
          </p:nvSpPr>
          <p:spPr bwMode="auto">
            <a:xfrm>
              <a:off x="685800" y="2129481"/>
              <a:ext cx="7086600" cy="1528119"/>
            </a:xfrm>
            <a:prstGeom prst="rect">
              <a:avLst/>
            </a:prstGeom>
            <a:solidFill>
              <a:srgbClr val="3366FF"/>
            </a:solidFill>
            <a:ln w="25400" algn="ctr">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3" name="Text Box 27"/>
            <p:cNvSpPr txBox="1">
              <a:spLocks noChangeArrowheads="1"/>
            </p:cNvSpPr>
            <p:nvPr/>
          </p:nvSpPr>
          <p:spPr bwMode="auto">
            <a:xfrm>
              <a:off x="685800" y="2152650"/>
              <a:ext cx="925253"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smtClean="0">
                  <a:latin typeface="Courier New" pitchFamily="49" charset="0"/>
                </a:rPr>
                <a:t>seller</a:t>
              </a:r>
              <a:endParaRPr lang="en-US" sz="1600" b="1" dirty="0">
                <a:latin typeface="Courier New" pitchFamily="49" charset="0"/>
              </a:endParaRPr>
            </a:p>
          </p:txBody>
        </p:sp>
      </p:grpSp>
      <p:sp>
        <p:nvSpPr>
          <p:cNvPr id="49" name="Rectangle 2"/>
          <p:cNvSpPr>
            <a:spLocks noChangeArrowheads="1"/>
          </p:cNvSpPr>
          <p:nvPr/>
        </p:nvSpPr>
        <p:spPr bwMode="auto">
          <a:xfrm>
            <a:off x="533400" y="1828800"/>
            <a:ext cx="8077200" cy="19812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2" name="Group 1"/>
          <p:cNvGrpSpPr/>
          <p:nvPr/>
        </p:nvGrpSpPr>
        <p:grpSpPr>
          <a:xfrm>
            <a:off x="685800" y="2129481"/>
            <a:ext cx="7772400" cy="1528119"/>
            <a:chOff x="685800" y="2129481"/>
            <a:chExt cx="7086600" cy="1528119"/>
          </a:xfrm>
        </p:grpSpPr>
        <p:sp>
          <p:nvSpPr>
            <p:cNvPr id="47" name="Rectangle 4"/>
            <p:cNvSpPr>
              <a:spLocks noChangeArrowheads="1"/>
            </p:cNvSpPr>
            <p:nvPr/>
          </p:nvSpPr>
          <p:spPr bwMode="auto">
            <a:xfrm>
              <a:off x="685800" y="2129481"/>
              <a:ext cx="7086600" cy="1528119"/>
            </a:xfrm>
            <a:prstGeom prst="rect">
              <a:avLst/>
            </a:prstGeom>
            <a:solidFill>
              <a:srgbClr val="3366FF"/>
            </a:solidFill>
            <a:ln w="25400" algn="ctr">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0" name="Text Box 27"/>
            <p:cNvSpPr txBox="1">
              <a:spLocks noChangeArrowheads="1"/>
            </p:cNvSpPr>
            <p:nvPr/>
          </p:nvSpPr>
          <p:spPr bwMode="auto">
            <a:xfrm>
              <a:off x="685800" y="2152650"/>
              <a:ext cx="795338"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a:latin typeface="Courier New" pitchFamily="49" charset="0"/>
                </a:rPr>
                <a:t>buyer</a:t>
              </a:r>
            </a:p>
          </p:txBody>
        </p:sp>
      </p:grpSp>
      <p:sp>
        <p:nvSpPr>
          <p:cNvPr id="21505" name="Title 1"/>
          <p:cNvSpPr>
            <a:spLocks noGrp="1"/>
          </p:cNvSpPr>
          <p:nvPr>
            <p:ph type="title"/>
          </p:nvPr>
        </p:nvSpPr>
        <p:spPr>
          <a:xfrm>
            <a:off x="457200" y="274638"/>
            <a:ext cx="8229600" cy="1143000"/>
          </a:xfrm>
          <a:ln w="57150"/>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Coherence</a:t>
            </a:r>
            <a:endParaRPr lang="en-US" sz="4000" dirty="0" smtClean="0"/>
          </a:p>
        </p:txBody>
      </p:sp>
      <p:sp>
        <p:nvSpPr>
          <p:cNvPr id="20" name="Line 19"/>
          <p:cNvSpPr>
            <a:spLocks noChangeShapeType="1"/>
          </p:cNvSpPr>
          <p:nvPr/>
        </p:nvSpPr>
        <p:spPr bwMode="auto">
          <a:xfrm>
            <a:off x="2743200" y="27432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06" name="Slide Number Placeholder 21505"/>
          <p:cNvSpPr>
            <a:spLocks noGrp="1"/>
          </p:cNvSpPr>
          <p:nvPr>
            <p:ph type="sldNum" sz="quarter" idx="12"/>
          </p:nvPr>
        </p:nvSpPr>
        <p:spPr/>
        <p:txBody>
          <a:bodyPr/>
          <a:lstStyle/>
          <a:p>
            <a:pPr>
              <a:defRPr/>
            </a:pPr>
            <a:fld id="{361924D0-832B-4678-AB47-405888889344}" type="slidenum">
              <a:rPr lang="en-US" smtClean="0"/>
              <a:pPr>
                <a:defRPr/>
              </a:pPr>
              <a:t>248</a:t>
            </a:fld>
            <a:endParaRPr lang="en-US"/>
          </a:p>
        </p:txBody>
      </p:sp>
      <p:grpSp>
        <p:nvGrpSpPr>
          <p:cNvPr id="56" name="Group 55"/>
          <p:cNvGrpSpPr/>
          <p:nvPr/>
        </p:nvGrpSpPr>
        <p:grpSpPr>
          <a:xfrm>
            <a:off x="1600200" y="5486400"/>
            <a:ext cx="2286000" cy="457200"/>
            <a:chOff x="6390487" y="152400"/>
            <a:chExt cx="2286000" cy="457200"/>
          </a:xfrm>
        </p:grpSpPr>
        <p:sp>
          <p:nvSpPr>
            <p:cNvPr id="5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smtClean="0">
                  <a:solidFill>
                    <a:srgbClr val="006600"/>
                  </a:solidFill>
                  <a:latin typeface="Courier New" pitchFamily="49" charset="0"/>
                </a:rPr>
                <a:t>seller::</a:t>
              </a:r>
              <a:r>
                <a:rPr lang="en-US" sz="1600" b="1" i="1" dirty="0" err="1" smtClean="0">
                  <a:solidFill>
                    <a:srgbClr val="006600"/>
                  </a:solidFill>
                  <a:effectLst>
                    <a:outerShdw blurRad="38100" dist="38100" dir="2700000" algn="tl">
                      <a:srgbClr val="000000">
                        <a:alpha val="43137"/>
                      </a:srgbClr>
                    </a:outerShdw>
                  </a:effectLst>
                  <a:latin typeface="Courier New" pitchFamily="49" charset="0"/>
                </a:rPr>
                <a:t>ClassY</a:t>
              </a:r>
              <a:endParaRPr lang="en-US" sz="1600" b="1" i="1" dirty="0">
                <a:solidFill>
                  <a:srgbClr val="006600"/>
                </a:solidFill>
                <a:effectLst>
                  <a:outerShdw blurRad="38100" dist="38100" dir="2700000" algn="tl">
                    <a:srgbClr val="000000">
                      <a:alpha val="43137"/>
                    </a:srgbClr>
                  </a:outerShdw>
                </a:effectLst>
                <a:latin typeface="Courier New" pitchFamily="49" charset="0"/>
              </a:endParaRPr>
            </a:p>
          </p:txBody>
        </p:sp>
      </p:grpSp>
      <p:grpSp>
        <p:nvGrpSpPr>
          <p:cNvPr id="53" name="Group 52"/>
          <p:cNvGrpSpPr/>
          <p:nvPr/>
        </p:nvGrpSpPr>
        <p:grpSpPr>
          <a:xfrm>
            <a:off x="1600200" y="4648200"/>
            <a:ext cx="2286000" cy="457200"/>
            <a:chOff x="6390487" y="152400"/>
            <a:chExt cx="2286000" cy="457200"/>
          </a:xfrm>
        </p:grpSpPr>
        <p:sp>
          <p:nvSpPr>
            <p:cNvPr id="54"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5"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smtClean="0">
                  <a:solidFill>
                    <a:srgbClr val="006600"/>
                  </a:solidFill>
                  <a:latin typeface="Courier New" pitchFamily="49" charset="0"/>
                </a:rPr>
                <a:t>seller::</a:t>
              </a:r>
              <a:r>
                <a:rPr lang="en-US" sz="1600" b="1" i="1" dirty="0" err="1" smtClean="0">
                  <a:solidFill>
                    <a:srgbClr val="006600"/>
                  </a:solidFill>
                  <a:effectLst>
                    <a:outerShdw blurRad="38100" dist="38100" dir="2700000" algn="tl">
                      <a:srgbClr val="000000">
                        <a:alpha val="43137"/>
                      </a:srgbClr>
                    </a:outerShdw>
                  </a:effectLst>
                  <a:latin typeface="Courier New" pitchFamily="49" charset="0"/>
                </a:rPr>
                <a:t>ClassW</a:t>
              </a:r>
              <a:endParaRPr lang="en-US" sz="1600" b="1" i="1" dirty="0">
                <a:solidFill>
                  <a:srgbClr val="006600"/>
                </a:solidFill>
                <a:effectLst>
                  <a:outerShdw blurRad="38100" dist="38100" dir="2700000" algn="tl">
                    <a:srgbClr val="000000">
                      <a:alpha val="43137"/>
                    </a:srgbClr>
                  </a:outerShdw>
                </a:effectLst>
                <a:latin typeface="Courier New" pitchFamily="49" charset="0"/>
              </a:endParaRPr>
            </a:p>
          </p:txBody>
        </p:sp>
      </p:grpSp>
      <p:grpSp>
        <p:nvGrpSpPr>
          <p:cNvPr id="41" name="Group 40"/>
          <p:cNvGrpSpPr/>
          <p:nvPr/>
        </p:nvGrpSpPr>
        <p:grpSpPr>
          <a:xfrm>
            <a:off x="1600200" y="3124200"/>
            <a:ext cx="2286000" cy="457200"/>
            <a:chOff x="6390487" y="152400"/>
            <a:chExt cx="2286000" cy="457200"/>
          </a:xfrm>
        </p:grpSpPr>
        <p:sp>
          <p:nvSpPr>
            <p:cNvPr id="4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smtClean="0">
                  <a:solidFill>
                    <a:srgbClr val="006600"/>
                  </a:solidFill>
                  <a:latin typeface="Courier New" pitchFamily="49" charset="0"/>
                </a:rPr>
                <a:t>buyer::</a:t>
              </a:r>
              <a:r>
                <a:rPr lang="en-US" sz="1600" b="1" i="1" dirty="0" err="1" smtClean="0">
                  <a:solidFill>
                    <a:srgbClr val="006600"/>
                  </a:solidFill>
                  <a:effectLst>
                    <a:outerShdw blurRad="38100" dist="38100" dir="2700000" algn="tl">
                      <a:srgbClr val="000000">
                        <a:alpha val="43137"/>
                      </a:srgbClr>
                    </a:outerShdw>
                  </a:effectLst>
                  <a:latin typeface="Courier New" pitchFamily="49" charset="0"/>
                </a:rPr>
                <a:t>ClassY</a:t>
              </a:r>
              <a:endParaRPr lang="en-US" sz="1600" b="1" i="1" dirty="0">
                <a:solidFill>
                  <a:srgbClr val="006600"/>
                </a:solidFill>
                <a:effectLst>
                  <a:outerShdw blurRad="38100" dist="38100" dir="2700000" algn="tl">
                    <a:srgbClr val="000000">
                      <a:alpha val="43137"/>
                    </a:srgbClr>
                  </a:outerShdw>
                </a:effectLst>
                <a:latin typeface="Courier New" pitchFamily="49" charset="0"/>
              </a:endParaRPr>
            </a:p>
          </p:txBody>
        </p:sp>
      </p:grpSp>
      <p:grpSp>
        <p:nvGrpSpPr>
          <p:cNvPr id="38" name="Group 37"/>
          <p:cNvGrpSpPr/>
          <p:nvPr/>
        </p:nvGrpSpPr>
        <p:grpSpPr>
          <a:xfrm>
            <a:off x="1600200" y="2286000"/>
            <a:ext cx="2286000" cy="457200"/>
            <a:chOff x="6390487" y="152400"/>
            <a:chExt cx="2286000" cy="457200"/>
          </a:xfrm>
        </p:grpSpPr>
        <p:sp>
          <p:nvSpPr>
            <p:cNvPr id="3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smtClean="0">
                  <a:solidFill>
                    <a:srgbClr val="006600"/>
                  </a:solidFill>
                  <a:latin typeface="Courier New" pitchFamily="49" charset="0"/>
                </a:rPr>
                <a:t>buyer::</a:t>
              </a:r>
              <a:r>
                <a:rPr lang="en-US" sz="1600" b="1" i="1" dirty="0" err="1" smtClean="0">
                  <a:solidFill>
                    <a:srgbClr val="006600"/>
                  </a:solidFill>
                  <a:effectLst>
                    <a:outerShdw blurRad="38100" dist="38100" dir="2700000" algn="tl">
                      <a:srgbClr val="000000">
                        <a:alpha val="43137"/>
                      </a:srgbClr>
                    </a:outerShdw>
                  </a:effectLst>
                  <a:latin typeface="Courier New" pitchFamily="49" charset="0"/>
                </a:rPr>
                <a:t>ClassW</a:t>
              </a:r>
              <a:endParaRPr lang="en-US" sz="1600" b="1" i="1" dirty="0">
                <a:solidFill>
                  <a:srgbClr val="006600"/>
                </a:solidFill>
                <a:effectLst>
                  <a:outerShdw blurRad="38100" dist="38100" dir="2700000" algn="tl">
                    <a:srgbClr val="000000">
                      <a:alpha val="43137"/>
                    </a:srgbClr>
                  </a:outerShdw>
                </a:effectLst>
                <a:latin typeface="Courier New" pitchFamily="49" charset="0"/>
              </a:endParaRPr>
            </a:p>
          </p:txBody>
        </p:sp>
      </p:grpSp>
      <p:sp>
        <p:nvSpPr>
          <p:cNvPr id="21" name="Line 20"/>
          <p:cNvSpPr>
            <a:spLocks noChangeShapeType="1"/>
          </p:cNvSpPr>
          <p:nvPr/>
        </p:nvSpPr>
        <p:spPr bwMode="auto">
          <a:xfrm>
            <a:off x="27432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 name="Line 27"/>
          <p:cNvSpPr>
            <a:spLocks noChangeShapeType="1"/>
          </p:cNvSpPr>
          <p:nvPr/>
        </p:nvSpPr>
        <p:spPr bwMode="auto">
          <a:xfrm>
            <a:off x="27432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nvGrpSpPr>
          <p:cNvPr id="79" name="Group 78"/>
          <p:cNvGrpSpPr/>
          <p:nvPr/>
        </p:nvGrpSpPr>
        <p:grpSpPr>
          <a:xfrm>
            <a:off x="5257800" y="5486400"/>
            <a:ext cx="2286000" cy="457200"/>
            <a:chOff x="6390487" y="152400"/>
            <a:chExt cx="2286000" cy="457200"/>
          </a:xfrm>
        </p:grpSpPr>
        <p:sp>
          <p:nvSpPr>
            <p:cNvPr id="9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4"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smtClean="0">
                  <a:solidFill>
                    <a:srgbClr val="006600"/>
                  </a:solidFill>
                  <a:latin typeface="Courier New" pitchFamily="49" charset="0"/>
                </a:rPr>
                <a:t>seller::</a:t>
              </a:r>
              <a:r>
                <a:rPr lang="en-US" sz="1600" b="1" i="1" dirty="0" err="1" smtClean="0">
                  <a:solidFill>
                    <a:srgbClr val="006600"/>
                  </a:solidFill>
                  <a:effectLst>
                    <a:outerShdw blurRad="38100" dist="38100" dir="2700000" algn="tl">
                      <a:srgbClr val="000000">
                        <a:alpha val="43137"/>
                      </a:srgbClr>
                    </a:outerShdw>
                  </a:effectLst>
                  <a:latin typeface="Courier New" pitchFamily="49" charset="0"/>
                </a:rPr>
                <a:t>ClassZ</a:t>
              </a:r>
              <a:endParaRPr lang="en-US" sz="1600" b="1" i="1" dirty="0">
                <a:solidFill>
                  <a:srgbClr val="006600"/>
                </a:solidFill>
                <a:effectLst>
                  <a:outerShdw blurRad="38100" dist="38100" dir="2700000" algn="tl">
                    <a:srgbClr val="000000">
                      <a:alpha val="43137"/>
                    </a:srgbClr>
                  </a:outerShdw>
                </a:effectLst>
                <a:latin typeface="Courier New" pitchFamily="49" charset="0"/>
              </a:endParaRPr>
            </a:p>
          </p:txBody>
        </p:sp>
      </p:grpSp>
      <p:grpSp>
        <p:nvGrpSpPr>
          <p:cNvPr id="80" name="Group 79"/>
          <p:cNvGrpSpPr/>
          <p:nvPr/>
        </p:nvGrpSpPr>
        <p:grpSpPr>
          <a:xfrm>
            <a:off x="5257800" y="4648200"/>
            <a:ext cx="2286000" cy="457200"/>
            <a:chOff x="6390487" y="152400"/>
            <a:chExt cx="2286000" cy="457200"/>
          </a:xfrm>
        </p:grpSpPr>
        <p:sp>
          <p:nvSpPr>
            <p:cNvPr id="91"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2"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smtClean="0">
                  <a:solidFill>
                    <a:srgbClr val="006600"/>
                  </a:solidFill>
                  <a:latin typeface="Courier New" pitchFamily="49" charset="0"/>
                </a:rPr>
                <a:t>seller::</a:t>
              </a:r>
              <a:r>
                <a:rPr lang="en-US" sz="1600" b="1" i="1" dirty="0" err="1" smtClean="0">
                  <a:solidFill>
                    <a:srgbClr val="006600"/>
                  </a:solidFill>
                  <a:effectLst>
                    <a:outerShdw blurRad="38100" dist="38100" dir="2700000" algn="tl">
                      <a:srgbClr val="000000">
                        <a:alpha val="43137"/>
                      </a:srgbClr>
                    </a:outerShdw>
                  </a:effectLst>
                  <a:latin typeface="Courier New" pitchFamily="49" charset="0"/>
                </a:rPr>
                <a:t>ClassX</a:t>
              </a:r>
              <a:endParaRPr lang="en-US" sz="1600" b="1" i="1" dirty="0">
                <a:solidFill>
                  <a:srgbClr val="006600"/>
                </a:solidFill>
                <a:effectLst>
                  <a:outerShdw blurRad="38100" dist="38100" dir="2700000" algn="tl">
                    <a:srgbClr val="000000">
                      <a:alpha val="43137"/>
                    </a:srgbClr>
                  </a:outerShdw>
                </a:effectLst>
                <a:latin typeface="Courier New" pitchFamily="49" charset="0"/>
              </a:endParaRPr>
            </a:p>
          </p:txBody>
        </p:sp>
      </p:grpSp>
      <p:grpSp>
        <p:nvGrpSpPr>
          <p:cNvPr id="81" name="Group 80"/>
          <p:cNvGrpSpPr/>
          <p:nvPr/>
        </p:nvGrpSpPr>
        <p:grpSpPr>
          <a:xfrm>
            <a:off x="5257800" y="3124200"/>
            <a:ext cx="2286000" cy="457200"/>
            <a:chOff x="6390487" y="152400"/>
            <a:chExt cx="2286000" cy="457200"/>
          </a:xfrm>
        </p:grpSpPr>
        <p:sp>
          <p:nvSpPr>
            <p:cNvPr id="8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smtClean="0">
                  <a:solidFill>
                    <a:srgbClr val="006600"/>
                  </a:solidFill>
                  <a:latin typeface="Courier New" pitchFamily="49" charset="0"/>
                </a:rPr>
                <a:t>buyer::</a:t>
              </a:r>
              <a:r>
                <a:rPr lang="en-US" sz="1600" b="1" i="1" dirty="0" err="1" smtClean="0">
                  <a:solidFill>
                    <a:srgbClr val="006600"/>
                  </a:solidFill>
                  <a:effectLst>
                    <a:outerShdw blurRad="38100" dist="38100" dir="2700000" algn="tl">
                      <a:srgbClr val="000000">
                        <a:alpha val="43137"/>
                      </a:srgbClr>
                    </a:outerShdw>
                  </a:effectLst>
                  <a:latin typeface="Courier New" pitchFamily="49" charset="0"/>
                </a:rPr>
                <a:t>ClassZ</a:t>
              </a:r>
              <a:endParaRPr lang="en-US" sz="1600" b="1" i="1" dirty="0">
                <a:solidFill>
                  <a:srgbClr val="006600"/>
                </a:solidFill>
                <a:effectLst>
                  <a:outerShdw blurRad="38100" dist="38100" dir="2700000" algn="tl">
                    <a:srgbClr val="000000">
                      <a:alpha val="43137"/>
                    </a:srgbClr>
                  </a:outerShdw>
                </a:effectLst>
                <a:latin typeface="Courier New" pitchFamily="49" charset="0"/>
              </a:endParaRPr>
            </a:p>
          </p:txBody>
        </p:sp>
      </p:grpSp>
      <p:grpSp>
        <p:nvGrpSpPr>
          <p:cNvPr id="82" name="Group 81"/>
          <p:cNvGrpSpPr/>
          <p:nvPr/>
        </p:nvGrpSpPr>
        <p:grpSpPr>
          <a:xfrm>
            <a:off x="5257800" y="2286000"/>
            <a:ext cx="2286000" cy="457200"/>
            <a:chOff x="6390487" y="152400"/>
            <a:chExt cx="2286000" cy="457200"/>
          </a:xfrm>
        </p:grpSpPr>
        <p:sp>
          <p:nvSpPr>
            <p:cNvPr id="8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8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smtClean="0">
                  <a:solidFill>
                    <a:srgbClr val="006600"/>
                  </a:solidFill>
                  <a:latin typeface="Courier New" pitchFamily="49" charset="0"/>
                </a:rPr>
                <a:t>buyer::</a:t>
              </a:r>
              <a:r>
                <a:rPr lang="en-US" sz="1600" b="1" i="1" dirty="0" err="1" smtClean="0">
                  <a:solidFill>
                    <a:srgbClr val="006600"/>
                  </a:solidFill>
                  <a:effectLst>
                    <a:outerShdw blurRad="38100" dist="38100" dir="2700000" algn="tl">
                      <a:srgbClr val="000000">
                        <a:alpha val="43137"/>
                      </a:srgbClr>
                    </a:outerShdw>
                  </a:effectLst>
                  <a:latin typeface="Courier New" pitchFamily="49" charset="0"/>
                </a:rPr>
                <a:t>ClassX</a:t>
              </a:r>
              <a:endParaRPr lang="en-US" sz="1600" b="1" i="1" dirty="0">
                <a:solidFill>
                  <a:srgbClr val="006600"/>
                </a:solidFill>
                <a:effectLst>
                  <a:outerShdw blurRad="38100" dist="38100" dir="2700000" algn="tl">
                    <a:srgbClr val="000000">
                      <a:alpha val="43137"/>
                    </a:srgbClr>
                  </a:outerShdw>
                </a:effectLst>
                <a:latin typeface="Courier New" pitchFamily="49" charset="0"/>
              </a:endParaRPr>
            </a:p>
          </p:txBody>
        </p:sp>
      </p:grpSp>
      <p:sp>
        <p:nvSpPr>
          <p:cNvPr id="84" name="Line 20"/>
          <p:cNvSpPr>
            <a:spLocks noChangeShapeType="1"/>
          </p:cNvSpPr>
          <p:nvPr/>
        </p:nvSpPr>
        <p:spPr bwMode="auto">
          <a:xfrm>
            <a:off x="64008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85" name="Line 27"/>
          <p:cNvSpPr>
            <a:spLocks noChangeShapeType="1"/>
          </p:cNvSpPr>
          <p:nvPr/>
        </p:nvSpPr>
        <p:spPr bwMode="auto">
          <a:xfrm>
            <a:off x="64008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 name="Line 24"/>
          <p:cNvSpPr>
            <a:spLocks noChangeShapeType="1"/>
          </p:cNvSpPr>
          <p:nvPr/>
        </p:nvSpPr>
        <p:spPr bwMode="auto">
          <a:xfrm>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 name="Line 23"/>
          <p:cNvSpPr>
            <a:spLocks noChangeShapeType="1"/>
          </p:cNvSpPr>
          <p:nvPr/>
        </p:nvSpPr>
        <p:spPr bwMode="auto">
          <a:xfrm flipH="1">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7" name="Line 17"/>
          <p:cNvSpPr>
            <a:spLocks noChangeShapeType="1"/>
          </p:cNvSpPr>
          <p:nvPr/>
        </p:nvSpPr>
        <p:spPr bwMode="auto">
          <a:xfrm>
            <a:off x="2743200" y="2743201"/>
            <a:ext cx="0" cy="3809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 name="Line 26"/>
          <p:cNvSpPr>
            <a:spLocks noChangeShapeType="1"/>
          </p:cNvSpPr>
          <p:nvPr/>
        </p:nvSpPr>
        <p:spPr bwMode="auto">
          <a:xfrm>
            <a:off x="3886200" y="5105400"/>
            <a:ext cx="1371600" cy="6096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 name="Line 25"/>
          <p:cNvSpPr>
            <a:spLocks noChangeShapeType="1"/>
          </p:cNvSpPr>
          <p:nvPr/>
        </p:nvSpPr>
        <p:spPr bwMode="auto">
          <a:xfrm flipH="1">
            <a:off x="3886200" y="5105401"/>
            <a:ext cx="1371600" cy="6095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1" name="Text Box 27"/>
          <p:cNvSpPr txBox="1">
            <a:spLocks noChangeArrowheads="1"/>
          </p:cNvSpPr>
          <p:nvPr/>
        </p:nvSpPr>
        <p:spPr bwMode="auto">
          <a:xfrm>
            <a:off x="533400" y="1841470"/>
            <a:ext cx="678392"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smtClean="0">
                <a:latin typeface="Courier New" pitchFamily="49" charset="0"/>
              </a:rPr>
              <a:t>lib3</a:t>
            </a:r>
            <a:endParaRPr lang="en-US" sz="1600" b="1" dirty="0">
              <a:latin typeface="Courier New" pitchFamily="49" charset="0"/>
            </a:endParaRPr>
          </a:p>
        </p:txBody>
      </p:sp>
      <p:sp>
        <p:nvSpPr>
          <p:cNvPr id="59" name="Line 17"/>
          <p:cNvSpPr>
            <a:spLocks noChangeShapeType="1"/>
          </p:cNvSpPr>
          <p:nvPr/>
        </p:nvSpPr>
        <p:spPr bwMode="auto">
          <a:xfrm>
            <a:off x="6400800" y="2743203"/>
            <a:ext cx="0" cy="380998"/>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0" name="Oval 49"/>
          <p:cNvSpPr/>
          <p:nvPr/>
        </p:nvSpPr>
        <p:spPr>
          <a:xfrm>
            <a:off x="2743200" y="2290375"/>
            <a:ext cx="914400" cy="427424"/>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Oval 51"/>
          <p:cNvSpPr/>
          <p:nvPr/>
        </p:nvSpPr>
        <p:spPr>
          <a:xfrm>
            <a:off x="6443132" y="5490775"/>
            <a:ext cx="914400" cy="427424"/>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Oval 63"/>
          <p:cNvSpPr/>
          <p:nvPr/>
        </p:nvSpPr>
        <p:spPr>
          <a:xfrm>
            <a:off x="2743200" y="3128575"/>
            <a:ext cx="914400" cy="427424"/>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Oval 64"/>
          <p:cNvSpPr/>
          <p:nvPr/>
        </p:nvSpPr>
        <p:spPr>
          <a:xfrm>
            <a:off x="2785532" y="4652575"/>
            <a:ext cx="914400" cy="427424"/>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Oval 65"/>
          <p:cNvSpPr/>
          <p:nvPr/>
        </p:nvSpPr>
        <p:spPr>
          <a:xfrm>
            <a:off x="2785532" y="5490775"/>
            <a:ext cx="914400" cy="427424"/>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Oval 69"/>
          <p:cNvSpPr/>
          <p:nvPr/>
        </p:nvSpPr>
        <p:spPr>
          <a:xfrm>
            <a:off x="6443132" y="4652575"/>
            <a:ext cx="914400" cy="427424"/>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Oval 70"/>
          <p:cNvSpPr/>
          <p:nvPr/>
        </p:nvSpPr>
        <p:spPr>
          <a:xfrm>
            <a:off x="6400800" y="3132667"/>
            <a:ext cx="914400" cy="427424"/>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Oval 71"/>
          <p:cNvSpPr/>
          <p:nvPr/>
        </p:nvSpPr>
        <p:spPr>
          <a:xfrm>
            <a:off x="6400800" y="2294467"/>
            <a:ext cx="914400" cy="427424"/>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063568598"/>
      </p:ext>
    </p:extLst>
  </p:cSld>
  <p:clrMapOvr>
    <a:masterClrMapping/>
  </p:clrMapOvr>
  <p:timing>
    <p:tnLst>
      <p:par>
        <p:cTn id="1" dur="indefinite" restart="never" nodeType="tmRoot"/>
      </p:par>
    </p:tn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2"/>
          <p:cNvSpPr>
            <a:spLocks noChangeArrowheads="1"/>
          </p:cNvSpPr>
          <p:nvPr/>
        </p:nvSpPr>
        <p:spPr bwMode="auto">
          <a:xfrm>
            <a:off x="533400" y="1828800"/>
            <a:ext cx="8077200" cy="19812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4" name="Group 3"/>
          <p:cNvGrpSpPr/>
          <p:nvPr/>
        </p:nvGrpSpPr>
        <p:grpSpPr>
          <a:xfrm>
            <a:off x="533400" y="4187952"/>
            <a:ext cx="8077200" cy="1984248"/>
            <a:chOff x="495300" y="4038600"/>
            <a:chExt cx="8077200" cy="2057400"/>
          </a:xfrm>
        </p:grpSpPr>
        <p:sp>
          <p:nvSpPr>
            <p:cNvPr id="50" name="Rectangle 2"/>
            <p:cNvSpPr>
              <a:spLocks noChangeArrowheads="1"/>
            </p:cNvSpPr>
            <p:nvPr/>
          </p:nvSpPr>
          <p:spPr bwMode="auto">
            <a:xfrm>
              <a:off x="495300" y="4038600"/>
              <a:ext cx="8077200" cy="2057400"/>
            </a:xfrm>
            <a:prstGeom prst="rect">
              <a:avLst/>
            </a:prstGeom>
            <a:solidFill>
              <a:srgbClr val="008000"/>
            </a:solidFill>
            <a:ln w="25400" algn="ctr">
              <a:solidFill>
                <a:srgbClr val="0033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 name="Text Box 27"/>
            <p:cNvSpPr txBox="1">
              <a:spLocks noChangeArrowheads="1"/>
            </p:cNvSpPr>
            <p:nvPr/>
          </p:nvSpPr>
          <p:spPr bwMode="auto">
            <a:xfrm>
              <a:off x="499419" y="4039771"/>
              <a:ext cx="678392"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smtClean="0">
                  <a:latin typeface="Courier New" pitchFamily="49" charset="0"/>
                </a:rPr>
                <a:t>lib4</a:t>
              </a:r>
              <a:endParaRPr lang="en-US" sz="1600" b="1" dirty="0">
                <a:latin typeface="Courier New" pitchFamily="49" charset="0"/>
              </a:endParaRPr>
            </a:p>
          </p:txBody>
        </p:sp>
      </p:grpSp>
      <p:grpSp>
        <p:nvGrpSpPr>
          <p:cNvPr id="61" name="Group 60"/>
          <p:cNvGrpSpPr/>
          <p:nvPr/>
        </p:nvGrpSpPr>
        <p:grpSpPr>
          <a:xfrm>
            <a:off x="685800" y="4491681"/>
            <a:ext cx="7772400" cy="1528119"/>
            <a:chOff x="685800" y="2129481"/>
            <a:chExt cx="7086600" cy="1528119"/>
          </a:xfrm>
        </p:grpSpPr>
        <p:sp>
          <p:nvSpPr>
            <p:cNvPr id="62" name="Rectangle 4"/>
            <p:cNvSpPr>
              <a:spLocks noChangeArrowheads="1"/>
            </p:cNvSpPr>
            <p:nvPr/>
          </p:nvSpPr>
          <p:spPr bwMode="auto">
            <a:xfrm>
              <a:off x="685800" y="2129481"/>
              <a:ext cx="7086600" cy="1528119"/>
            </a:xfrm>
            <a:prstGeom prst="rect">
              <a:avLst/>
            </a:prstGeom>
            <a:solidFill>
              <a:srgbClr val="3366FF"/>
            </a:solidFill>
            <a:ln w="25400" algn="ctr">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3" name="Text Box 27"/>
            <p:cNvSpPr txBox="1">
              <a:spLocks noChangeArrowheads="1"/>
            </p:cNvSpPr>
            <p:nvPr/>
          </p:nvSpPr>
          <p:spPr bwMode="auto">
            <a:xfrm>
              <a:off x="685800" y="2152650"/>
              <a:ext cx="925253"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smtClean="0">
                  <a:latin typeface="Courier New" pitchFamily="49" charset="0"/>
                </a:rPr>
                <a:t>seller</a:t>
              </a:r>
              <a:endParaRPr lang="en-US" sz="1600" b="1" dirty="0">
                <a:latin typeface="Courier New" pitchFamily="49" charset="0"/>
              </a:endParaRPr>
            </a:p>
          </p:txBody>
        </p:sp>
      </p:grpSp>
      <p:grpSp>
        <p:nvGrpSpPr>
          <p:cNvPr id="2" name="Group 1"/>
          <p:cNvGrpSpPr/>
          <p:nvPr/>
        </p:nvGrpSpPr>
        <p:grpSpPr>
          <a:xfrm>
            <a:off x="685800" y="2129481"/>
            <a:ext cx="7772400" cy="1528119"/>
            <a:chOff x="685800" y="2129481"/>
            <a:chExt cx="7086600" cy="1528119"/>
          </a:xfrm>
        </p:grpSpPr>
        <p:sp>
          <p:nvSpPr>
            <p:cNvPr id="47" name="Rectangle 4"/>
            <p:cNvSpPr>
              <a:spLocks noChangeArrowheads="1"/>
            </p:cNvSpPr>
            <p:nvPr/>
          </p:nvSpPr>
          <p:spPr bwMode="auto">
            <a:xfrm>
              <a:off x="685800" y="2129481"/>
              <a:ext cx="7086600" cy="1528119"/>
            </a:xfrm>
            <a:prstGeom prst="rect">
              <a:avLst/>
            </a:prstGeom>
            <a:solidFill>
              <a:srgbClr val="3366FF"/>
            </a:solidFill>
            <a:ln w="25400" algn="ctr">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0" name="Text Box 27"/>
            <p:cNvSpPr txBox="1">
              <a:spLocks noChangeArrowheads="1"/>
            </p:cNvSpPr>
            <p:nvPr/>
          </p:nvSpPr>
          <p:spPr bwMode="auto">
            <a:xfrm>
              <a:off x="685800" y="2152650"/>
              <a:ext cx="795338"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a:latin typeface="Courier New" pitchFamily="49" charset="0"/>
                </a:rPr>
                <a:t>buyer</a:t>
              </a:r>
            </a:p>
          </p:txBody>
        </p:sp>
      </p:grpSp>
      <p:sp>
        <p:nvSpPr>
          <p:cNvPr id="21505" name="Title 1"/>
          <p:cNvSpPr>
            <a:spLocks noGrp="1"/>
          </p:cNvSpPr>
          <p:nvPr>
            <p:ph type="title"/>
          </p:nvPr>
        </p:nvSpPr>
        <p:spPr>
          <a:xfrm>
            <a:off x="457200" y="274638"/>
            <a:ext cx="8229600" cy="1143000"/>
          </a:xfrm>
          <a:ln w="57150"/>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Coherence</a:t>
            </a:r>
            <a:endParaRPr lang="en-US" sz="4000" dirty="0" smtClean="0"/>
          </a:p>
        </p:txBody>
      </p:sp>
      <p:sp>
        <p:nvSpPr>
          <p:cNvPr id="20" name="Line 19"/>
          <p:cNvSpPr>
            <a:spLocks noChangeShapeType="1"/>
          </p:cNvSpPr>
          <p:nvPr/>
        </p:nvSpPr>
        <p:spPr bwMode="auto">
          <a:xfrm>
            <a:off x="2743200" y="27432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06" name="Slide Number Placeholder 21505"/>
          <p:cNvSpPr>
            <a:spLocks noGrp="1"/>
          </p:cNvSpPr>
          <p:nvPr>
            <p:ph type="sldNum" sz="quarter" idx="12"/>
          </p:nvPr>
        </p:nvSpPr>
        <p:spPr/>
        <p:txBody>
          <a:bodyPr/>
          <a:lstStyle/>
          <a:p>
            <a:pPr>
              <a:defRPr/>
            </a:pPr>
            <a:fld id="{361924D0-832B-4678-AB47-405888889344}" type="slidenum">
              <a:rPr lang="en-US" smtClean="0"/>
              <a:pPr>
                <a:defRPr/>
              </a:pPr>
              <a:t>249</a:t>
            </a:fld>
            <a:endParaRPr lang="en-US"/>
          </a:p>
        </p:txBody>
      </p:sp>
      <p:grpSp>
        <p:nvGrpSpPr>
          <p:cNvPr id="56" name="Group 55"/>
          <p:cNvGrpSpPr/>
          <p:nvPr/>
        </p:nvGrpSpPr>
        <p:grpSpPr>
          <a:xfrm>
            <a:off x="1600200" y="5486400"/>
            <a:ext cx="2286000" cy="457200"/>
            <a:chOff x="6390487" y="152400"/>
            <a:chExt cx="2286000" cy="457200"/>
          </a:xfrm>
        </p:grpSpPr>
        <p:sp>
          <p:nvSpPr>
            <p:cNvPr id="5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smtClean="0">
                  <a:solidFill>
                    <a:srgbClr val="006600"/>
                  </a:solidFill>
                  <a:latin typeface="Courier New" pitchFamily="49" charset="0"/>
                </a:rPr>
                <a:t>seller::</a:t>
              </a:r>
              <a:r>
                <a:rPr lang="en-US" sz="1600" b="1" dirty="0" err="1" smtClean="0">
                  <a:solidFill>
                    <a:srgbClr val="006600"/>
                  </a:solidFill>
                  <a:latin typeface="Courier New" pitchFamily="49" charset="0"/>
                </a:rPr>
                <a:t>ClassY</a:t>
              </a:r>
              <a:endParaRPr lang="en-US" sz="1600" b="1" dirty="0">
                <a:solidFill>
                  <a:srgbClr val="006600"/>
                </a:solidFill>
                <a:latin typeface="Courier New" pitchFamily="49" charset="0"/>
              </a:endParaRPr>
            </a:p>
          </p:txBody>
        </p:sp>
      </p:grpSp>
      <p:grpSp>
        <p:nvGrpSpPr>
          <p:cNvPr id="53" name="Group 52"/>
          <p:cNvGrpSpPr/>
          <p:nvPr/>
        </p:nvGrpSpPr>
        <p:grpSpPr>
          <a:xfrm>
            <a:off x="1600200" y="4648200"/>
            <a:ext cx="2286000" cy="457200"/>
            <a:chOff x="6390487" y="152400"/>
            <a:chExt cx="2286000" cy="457200"/>
          </a:xfrm>
        </p:grpSpPr>
        <p:sp>
          <p:nvSpPr>
            <p:cNvPr id="54"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55"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smtClean="0">
                  <a:solidFill>
                    <a:srgbClr val="006600"/>
                  </a:solidFill>
                  <a:latin typeface="Courier New" pitchFamily="49" charset="0"/>
                </a:rPr>
                <a:t>seller::</a:t>
              </a:r>
              <a:r>
                <a:rPr lang="en-US" sz="1600" b="1" dirty="0" err="1" smtClean="0">
                  <a:solidFill>
                    <a:srgbClr val="006600"/>
                  </a:solidFill>
                  <a:latin typeface="Courier New" pitchFamily="49" charset="0"/>
                </a:rPr>
                <a:t>ClassW</a:t>
              </a:r>
              <a:endParaRPr lang="en-US" sz="1600" b="1" dirty="0">
                <a:solidFill>
                  <a:srgbClr val="006600"/>
                </a:solidFill>
                <a:latin typeface="Courier New" pitchFamily="49" charset="0"/>
              </a:endParaRPr>
            </a:p>
          </p:txBody>
        </p:sp>
      </p:grpSp>
      <p:grpSp>
        <p:nvGrpSpPr>
          <p:cNvPr id="41" name="Group 40"/>
          <p:cNvGrpSpPr/>
          <p:nvPr/>
        </p:nvGrpSpPr>
        <p:grpSpPr>
          <a:xfrm>
            <a:off x="1600200" y="3124200"/>
            <a:ext cx="2286000" cy="457200"/>
            <a:chOff x="6390487" y="152400"/>
            <a:chExt cx="2286000" cy="457200"/>
          </a:xfrm>
        </p:grpSpPr>
        <p:sp>
          <p:nvSpPr>
            <p:cNvPr id="4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smtClean="0">
                  <a:solidFill>
                    <a:srgbClr val="006600"/>
                  </a:solidFill>
                  <a:latin typeface="Courier New" pitchFamily="49" charset="0"/>
                </a:rPr>
                <a:t>buyer::</a:t>
              </a:r>
              <a:r>
                <a:rPr lang="en-US" sz="1600" b="1" dirty="0" err="1" smtClean="0">
                  <a:solidFill>
                    <a:srgbClr val="006600"/>
                  </a:solidFill>
                  <a:latin typeface="Courier New" pitchFamily="49" charset="0"/>
                </a:rPr>
                <a:t>ClassY</a:t>
              </a:r>
              <a:endParaRPr lang="en-US" sz="1600" b="1" dirty="0">
                <a:solidFill>
                  <a:srgbClr val="006600"/>
                </a:solidFill>
                <a:latin typeface="Courier New" pitchFamily="49" charset="0"/>
              </a:endParaRPr>
            </a:p>
          </p:txBody>
        </p:sp>
      </p:grpSp>
      <p:grpSp>
        <p:nvGrpSpPr>
          <p:cNvPr id="38" name="Group 37"/>
          <p:cNvGrpSpPr/>
          <p:nvPr/>
        </p:nvGrpSpPr>
        <p:grpSpPr>
          <a:xfrm>
            <a:off x="1600200" y="2286000"/>
            <a:ext cx="2286000" cy="457200"/>
            <a:chOff x="6390487" y="152400"/>
            <a:chExt cx="2286000" cy="457200"/>
          </a:xfrm>
        </p:grpSpPr>
        <p:sp>
          <p:nvSpPr>
            <p:cNvPr id="3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4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smtClean="0">
                  <a:solidFill>
                    <a:srgbClr val="006600"/>
                  </a:solidFill>
                  <a:latin typeface="Courier New" pitchFamily="49" charset="0"/>
                </a:rPr>
                <a:t>buyer::</a:t>
              </a:r>
              <a:r>
                <a:rPr lang="en-US" sz="1600" b="1" dirty="0" err="1" smtClean="0">
                  <a:solidFill>
                    <a:srgbClr val="006600"/>
                  </a:solidFill>
                  <a:latin typeface="Courier New" pitchFamily="49" charset="0"/>
                </a:rPr>
                <a:t>ClassW</a:t>
              </a:r>
              <a:endParaRPr lang="en-US" sz="1600" b="1" dirty="0">
                <a:solidFill>
                  <a:srgbClr val="006600"/>
                </a:solidFill>
                <a:latin typeface="Courier New" pitchFamily="49" charset="0"/>
              </a:endParaRPr>
            </a:p>
          </p:txBody>
        </p:sp>
      </p:grpSp>
      <p:sp>
        <p:nvSpPr>
          <p:cNvPr id="21" name="Line 20"/>
          <p:cNvSpPr>
            <a:spLocks noChangeShapeType="1"/>
          </p:cNvSpPr>
          <p:nvPr/>
        </p:nvSpPr>
        <p:spPr bwMode="auto">
          <a:xfrm>
            <a:off x="27432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8" name="Line 27"/>
          <p:cNvSpPr>
            <a:spLocks noChangeShapeType="1"/>
          </p:cNvSpPr>
          <p:nvPr/>
        </p:nvSpPr>
        <p:spPr bwMode="auto">
          <a:xfrm>
            <a:off x="27432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nvGrpSpPr>
          <p:cNvPr id="79" name="Group 78"/>
          <p:cNvGrpSpPr/>
          <p:nvPr/>
        </p:nvGrpSpPr>
        <p:grpSpPr>
          <a:xfrm>
            <a:off x="5257800" y="5486400"/>
            <a:ext cx="2286000" cy="457200"/>
            <a:chOff x="6390487" y="152400"/>
            <a:chExt cx="2286000" cy="457200"/>
          </a:xfrm>
        </p:grpSpPr>
        <p:sp>
          <p:nvSpPr>
            <p:cNvPr id="93"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4"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smtClean="0">
                  <a:solidFill>
                    <a:srgbClr val="006600"/>
                  </a:solidFill>
                  <a:latin typeface="Courier New" pitchFamily="49" charset="0"/>
                </a:rPr>
                <a:t>seller::</a:t>
              </a:r>
              <a:r>
                <a:rPr lang="en-US" sz="1600" b="1" dirty="0" err="1" smtClean="0">
                  <a:solidFill>
                    <a:srgbClr val="006600"/>
                  </a:solidFill>
                  <a:latin typeface="Courier New" pitchFamily="49" charset="0"/>
                </a:rPr>
                <a:t>ClassZ</a:t>
              </a:r>
              <a:endParaRPr lang="en-US" sz="1600" b="1" dirty="0">
                <a:solidFill>
                  <a:srgbClr val="006600"/>
                </a:solidFill>
                <a:latin typeface="Courier New" pitchFamily="49" charset="0"/>
              </a:endParaRPr>
            </a:p>
          </p:txBody>
        </p:sp>
      </p:grpSp>
      <p:grpSp>
        <p:nvGrpSpPr>
          <p:cNvPr id="80" name="Group 79"/>
          <p:cNvGrpSpPr/>
          <p:nvPr/>
        </p:nvGrpSpPr>
        <p:grpSpPr>
          <a:xfrm>
            <a:off x="5257800" y="4648200"/>
            <a:ext cx="2286000" cy="457200"/>
            <a:chOff x="6390487" y="152400"/>
            <a:chExt cx="2286000" cy="457200"/>
          </a:xfrm>
        </p:grpSpPr>
        <p:sp>
          <p:nvSpPr>
            <p:cNvPr id="91"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2"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smtClean="0">
                  <a:solidFill>
                    <a:srgbClr val="006600"/>
                  </a:solidFill>
                  <a:latin typeface="Courier New" pitchFamily="49" charset="0"/>
                </a:rPr>
                <a:t>seller::</a:t>
              </a:r>
              <a:r>
                <a:rPr lang="en-US" sz="1600" b="1" dirty="0" err="1" smtClean="0">
                  <a:solidFill>
                    <a:srgbClr val="006600"/>
                  </a:solidFill>
                  <a:latin typeface="Courier New" pitchFamily="49" charset="0"/>
                </a:rPr>
                <a:t>ClassX</a:t>
              </a:r>
              <a:endParaRPr lang="en-US" sz="1600" b="1" dirty="0">
                <a:solidFill>
                  <a:srgbClr val="006600"/>
                </a:solidFill>
                <a:latin typeface="Courier New" pitchFamily="49" charset="0"/>
              </a:endParaRPr>
            </a:p>
          </p:txBody>
        </p:sp>
      </p:grpSp>
      <p:grpSp>
        <p:nvGrpSpPr>
          <p:cNvPr id="81" name="Group 80"/>
          <p:cNvGrpSpPr/>
          <p:nvPr/>
        </p:nvGrpSpPr>
        <p:grpSpPr>
          <a:xfrm>
            <a:off x="5257800" y="3124200"/>
            <a:ext cx="2286000" cy="457200"/>
            <a:chOff x="6390487" y="152400"/>
            <a:chExt cx="2286000" cy="457200"/>
          </a:xfrm>
        </p:grpSpPr>
        <p:sp>
          <p:nvSpPr>
            <p:cNvPr id="89"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90"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smtClean="0">
                  <a:solidFill>
                    <a:srgbClr val="006600"/>
                  </a:solidFill>
                  <a:latin typeface="Courier New" pitchFamily="49" charset="0"/>
                </a:rPr>
                <a:t>buyer::</a:t>
              </a:r>
              <a:r>
                <a:rPr lang="en-US" sz="1600" b="1" dirty="0" err="1" smtClean="0">
                  <a:solidFill>
                    <a:srgbClr val="006600"/>
                  </a:solidFill>
                  <a:latin typeface="Courier New" pitchFamily="49" charset="0"/>
                </a:rPr>
                <a:t>ClassZ</a:t>
              </a:r>
              <a:endParaRPr lang="en-US" sz="1600" b="1" dirty="0">
                <a:solidFill>
                  <a:srgbClr val="006600"/>
                </a:solidFill>
                <a:latin typeface="Courier New" pitchFamily="49" charset="0"/>
              </a:endParaRPr>
            </a:p>
          </p:txBody>
        </p:sp>
      </p:grpSp>
      <p:grpSp>
        <p:nvGrpSpPr>
          <p:cNvPr id="82" name="Group 81"/>
          <p:cNvGrpSpPr/>
          <p:nvPr/>
        </p:nvGrpSpPr>
        <p:grpSpPr>
          <a:xfrm>
            <a:off x="5257800" y="2286000"/>
            <a:ext cx="2286000" cy="457200"/>
            <a:chOff x="6390487" y="152400"/>
            <a:chExt cx="2286000" cy="457200"/>
          </a:xfrm>
        </p:grpSpPr>
        <p:sp>
          <p:nvSpPr>
            <p:cNvPr id="87" name="Rectangle 13"/>
            <p:cNvSpPr>
              <a:spLocks noChangeArrowheads="1"/>
            </p:cNvSpPr>
            <p:nvPr/>
          </p:nvSpPr>
          <p:spPr bwMode="auto">
            <a:xfrm>
              <a:off x="6390487" y="152400"/>
              <a:ext cx="2286000" cy="457200"/>
            </a:xfrm>
            <a:prstGeom prst="rect">
              <a:avLst/>
            </a:prstGeom>
            <a:solidFill>
              <a:srgbClr val="FFFF99"/>
            </a:solidFill>
            <a:ln w="12700" algn="ctr">
              <a:solidFill>
                <a:srgbClr val="800000"/>
              </a:solidFill>
              <a:miter lim="800000"/>
              <a:headEnd/>
              <a:tailEnd/>
            </a:ln>
            <a:effectLst/>
            <a:extLst/>
          </p:spPr>
          <p:txBody>
            <a:bodyPr wrap="none" anchor="ctr"/>
            <a:lstStyle/>
            <a:p>
              <a:endParaRPr lang="en-US"/>
            </a:p>
          </p:txBody>
        </p:sp>
        <p:sp>
          <p:nvSpPr>
            <p:cNvPr id="88" name="AutoShape 14"/>
            <p:cNvSpPr>
              <a:spLocks noChangeArrowheads="1"/>
            </p:cNvSpPr>
            <p:nvPr/>
          </p:nvSpPr>
          <p:spPr bwMode="auto">
            <a:xfrm>
              <a:off x="6504787" y="241829"/>
              <a:ext cx="2057400" cy="278342"/>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smtClean="0">
                  <a:solidFill>
                    <a:srgbClr val="006600"/>
                  </a:solidFill>
                  <a:latin typeface="Courier New" pitchFamily="49" charset="0"/>
                </a:rPr>
                <a:t>buyer::</a:t>
              </a:r>
              <a:r>
                <a:rPr lang="en-US" sz="1600" b="1" dirty="0" err="1" smtClean="0">
                  <a:solidFill>
                    <a:srgbClr val="006600"/>
                  </a:solidFill>
                  <a:latin typeface="Courier New" pitchFamily="49" charset="0"/>
                </a:rPr>
                <a:t>ClassX</a:t>
              </a:r>
              <a:endParaRPr lang="en-US" sz="1600" b="1" dirty="0">
                <a:solidFill>
                  <a:srgbClr val="006600"/>
                </a:solidFill>
                <a:latin typeface="Courier New" pitchFamily="49" charset="0"/>
              </a:endParaRPr>
            </a:p>
          </p:txBody>
        </p:sp>
      </p:grpSp>
      <p:sp>
        <p:nvSpPr>
          <p:cNvPr id="84" name="Line 20"/>
          <p:cNvSpPr>
            <a:spLocks noChangeShapeType="1"/>
          </p:cNvSpPr>
          <p:nvPr/>
        </p:nvSpPr>
        <p:spPr bwMode="auto">
          <a:xfrm>
            <a:off x="6400800" y="5105400"/>
            <a:ext cx="0" cy="3810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85" name="Line 27"/>
          <p:cNvSpPr>
            <a:spLocks noChangeShapeType="1"/>
          </p:cNvSpPr>
          <p:nvPr/>
        </p:nvSpPr>
        <p:spPr bwMode="auto">
          <a:xfrm>
            <a:off x="6400800" y="3581400"/>
            <a:ext cx="0" cy="10668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 name="Line 24"/>
          <p:cNvSpPr>
            <a:spLocks noChangeShapeType="1"/>
          </p:cNvSpPr>
          <p:nvPr/>
        </p:nvSpPr>
        <p:spPr bwMode="auto">
          <a:xfrm>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 name="Line 23"/>
          <p:cNvSpPr>
            <a:spLocks noChangeShapeType="1"/>
          </p:cNvSpPr>
          <p:nvPr/>
        </p:nvSpPr>
        <p:spPr bwMode="auto">
          <a:xfrm flipH="1">
            <a:off x="3886200" y="2743201"/>
            <a:ext cx="1371600" cy="644524"/>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7" name="Line 17"/>
          <p:cNvSpPr>
            <a:spLocks noChangeShapeType="1"/>
          </p:cNvSpPr>
          <p:nvPr/>
        </p:nvSpPr>
        <p:spPr bwMode="auto">
          <a:xfrm>
            <a:off x="2743200" y="2743201"/>
            <a:ext cx="0" cy="3809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7" name="Line 26"/>
          <p:cNvSpPr>
            <a:spLocks noChangeShapeType="1"/>
          </p:cNvSpPr>
          <p:nvPr/>
        </p:nvSpPr>
        <p:spPr bwMode="auto">
          <a:xfrm>
            <a:off x="3886200" y="5105400"/>
            <a:ext cx="1371600" cy="609600"/>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 name="Line 25"/>
          <p:cNvSpPr>
            <a:spLocks noChangeShapeType="1"/>
          </p:cNvSpPr>
          <p:nvPr/>
        </p:nvSpPr>
        <p:spPr bwMode="auto">
          <a:xfrm flipH="1">
            <a:off x="3886200" y="5105401"/>
            <a:ext cx="1371600" cy="609599"/>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1" name="Text Box 27"/>
          <p:cNvSpPr txBox="1">
            <a:spLocks noChangeArrowheads="1"/>
          </p:cNvSpPr>
          <p:nvPr/>
        </p:nvSpPr>
        <p:spPr bwMode="auto">
          <a:xfrm>
            <a:off x="533400" y="1841470"/>
            <a:ext cx="678392"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smtClean="0">
                <a:latin typeface="Courier New" pitchFamily="49" charset="0"/>
              </a:rPr>
              <a:t>lib3</a:t>
            </a:r>
            <a:endParaRPr lang="en-US" sz="1600" b="1" dirty="0">
              <a:latin typeface="Courier New" pitchFamily="49" charset="0"/>
            </a:endParaRPr>
          </a:p>
        </p:txBody>
      </p:sp>
      <p:sp>
        <p:nvSpPr>
          <p:cNvPr id="59" name="Line 17"/>
          <p:cNvSpPr>
            <a:spLocks noChangeShapeType="1"/>
          </p:cNvSpPr>
          <p:nvPr/>
        </p:nvSpPr>
        <p:spPr bwMode="auto">
          <a:xfrm>
            <a:off x="6400800" y="2743203"/>
            <a:ext cx="0" cy="380998"/>
          </a:xfrm>
          <a:prstGeom prst="line">
            <a:avLst/>
          </a:prstGeom>
          <a:noFill/>
          <a:ln w="1905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4" name="TextBox 63"/>
          <p:cNvSpPr txBox="1"/>
          <p:nvPr/>
        </p:nvSpPr>
        <p:spPr>
          <a:xfrm>
            <a:off x="2514600" y="1219200"/>
            <a:ext cx="3962400" cy="707886"/>
          </a:xfrm>
          <a:prstGeom prst="rect">
            <a:avLst/>
          </a:prstGeom>
          <a:noFill/>
        </p:spPr>
        <p:txBody>
          <a:bodyPr wrap="square" rtlCol="0">
            <a:spAutoFit/>
          </a:bodyPr>
          <a:lstStyle/>
          <a:p>
            <a:r>
              <a:rPr lang="en-US" sz="4000" dirty="0" smtClean="0">
                <a:solidFill>
                  <a:srgbClr val="FF0000"/>
                </a:solidFill>
                <a:latin typeface="Comic Sans MS" pitchFamily="66" charset="0"/>
              </a:rPr>
              <a:t>This is the goal!</a:t>
            </a:r>
            <a:endParaRPr lang="en-US" sz="4000" dirty="0">
              <a:solidFill>
                <a:srgbClr val="FF0000"/>
              </a:solidFill>
              <a:latin typeface="Comic Sans MS" pitchFamily="66" charset="0"/>
            </a:endParaRPr>
          </a:p>
        </p:txBody>
      </p:sp>
    </p:spTree>
    <p:extLst>
      <p:ext uri="{BB962C8B-B14F-4D97-AF65-F5344CB8AC3E}">
        <p14:creationId xmlns:p14="http://schemas.microsoft.com/office/powerpoint/2010/main" val="537002313"/>
      </p:ext>
    </p:extLst>
  </p:cSld>
  <p:clrMapOvr>
    <a:masterClrMapping/>
  </p:clrMapOvr>
  <p:timing>
    <p:tnLst>
      <p:par>
        <p:cTn id="1" dur="indefinite" restart="never" nodeType="tmRoot"/>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Synergy</a:t>
            </a:r>
            <a:endParaRPr lang="en-US" sz="4000" dirty="0" smtClean="0"/>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000" dirty="0" smtClean="0"/>
              <a:t>There are two distinct aspects:  </a:t>
            </a:r>
          </a:p>
          <a:p>
            <a:pPr marL="514350" indent="-514350">
              <a:buFont typeface="+mj-lt"/>
              <a:buAutoNum type="arabicPeriod"/>
            </a:pPr>
            <a:r>
              <a:rPr lang="en-US" dirty="0" smtClean="0">
                <a:solidFill>
                  <a:schemeClr val="bg1">
                    <a:lumMod val="75000"/>
                  </a:schemeClr>
                </a:solidFill>
              </a:rPr>
              <a:t>Logical/Physical Coherence</a:t>
            </a:r>
          </a:p>
          <a:p>
            <a:pPr marL="914400" lvl="1" indent="-514350">
              <a:buFont typeface="Wingdings" pitchFamily="2" charset="2"/>
              <a:buChar char="v"/>
            </a:pPr>
            <a:r>
              <a:rPr lang="en-US" sz="2800" dirty="0" smtClean="0">
                <a:solidFill>
                  <a:schemeClr val="bg1">
                    <a:lumMod val="75000"/>
                  </a:schemeClr>
                </a:solidFill>
              </a:rPr>
              <a:t>Each logical subsystem is tightly encapsulated by a corresponding physical aggregate.</a:t>
            </a:r>
          </a:p>
          <a:p>
            <a:pPr marL="514350" indent="-514350">
              <a:buFont typeface="+mj-lt"/>
              <a:buAutoNum type="arabicPeriod"/>
            </a:pPr>
            <a:r>
              <a:rPr lang="en-US" dirty="0" smtClean="0">
                <a:solidFill>
                  <a:srgbClr val="C00000"/>
                </a:solidFill>
              </a:rPr>
              <a:t>Logical/Physical Name Cohesion</a:t>
            </a:r>
          </a:p>
          <a:p>
            <a:pPr marL="914400" lvl="1" indent="-514350">
              <a:buFont typeface="Wingdings" pitchFamily="2" charset="2"/>
              <a:buChar char="v"/>
            </a:pPr>
            <a:r>
              <a:rPr lang="en-US" dirty="0" smtClean="0">
                <a:solidFill>
                  <a:srgbClr val="C00000"/>
                </a:solidFill>
              </a:rPr>
              <a:t>The precise physical location of the definition of a logical construct can be determined directly from its point of use</a:t>
            </a:r>
            <a:r>
              <a:rPr lang="en-US" dirty="0">
                <a:solidFill>
                  <a:srgbClr val="C00000"/>
                </a:solidFill>
              </a:rPr>
              <a:t> </a:t>
            </a:r>
            <a:r>
              <a:rPr lang="en-US" dirty="0" smtClean="0">
                <a:solidFill>
                  <a:srgbClr val="C00000"/>
                </a:solidFill>
              </a:rPr>
              <a:t>(i.e</a:t>
            </a:r>
            <a:r>
              <a:rPr lang="en-US" dirty="0">
                <a:solidFill>
                  <a:srgbClr val="C00000"/>
                </a:solidFill>
              </a:rPr>
              <a:t>., its </a:t>
            </a:r>
            <a:r>
              <a:rPr lang="en-US" b="1" i="1" u="sng" dirty="0">
                <a:solidFill>
                  <a:srgbClr val="C00000"/>
                </a:solidFill>
              </a:rPr>
              <a:t>qualified</a:t>
            </a:r>
            <a:r>
              <a:rPr lang="en-US" dirty="0">
                <a:solidFill>
                  <a:srgbClr val="C00000"/>
                </a:solidFill>
              </a:rPr>
              <a:t> </a:t>
            </a:r>
            <a:r>
              <a:rPr lang="en-US" dirty="0" smtClean="0">
                <a:solidFill>
                  <a:srgbClr val="C00000"/>
                </a:solidFill>
              </a:rPr>
              <a:t>name</a:t>
            </a:r>
            <a:r>
              <a:rPr lang="en-US" dirty="0" smtClean="0">
                <a:solidFill>
                  <a:srgbClr val="C00000"/>
                </a:solidFill>
              </a:rPr>
              <a:t>). </a:t>
            </a:r>
            <a:endParaRPr lang="en-US" dirty="0">
              <a:solidFill>
                <a:srgbClr val="C00000"/>
              </a:solidFill>
            </a:endParaRPr>
          </a:p>
          <a:p>
            <a:pPr marL="0" indent="0">
              <a:buNone/>
            </a:pPr>
            <a:endParaRPr lang="en-US" dirty="0" smtClean="0"/>
          </a:p>
          <a:p>
            <a:pPr marL="0" indent="0">
              <a:buNone/>
            </a:pP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250</a:t>
            </a:fld>
            <a:endParaRPr lang="en-US"/>
          </a:p>
        </p:txBody>
      </p:sp>
    </p:spTree>
    <p:extLst>
      <p:ext uri="{BB962C8B-B14F-4D97-AF65-F5344CB8AC3E}">
        <p14:creationId xmlns:p14="http://schemas.microsoft.com/office/powerpoint/2010/main" val="4168264630"/>
      </p:ext>
    </p:extLst>
  </p:cSld>
  <p:clrMapOvr>
    <a:masterClrMapping/>
  </p:clrMapOvr>
  <p:timing>
    <p:tnLst>
      <p:par>
        <p:cTn id="1" dur="indefinite" restart="never" nodeType="tmRoot"/>
      </p:par>
    </p:tn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dirty="0">
                <a:solidFill>
                  <a:schemeClr val="accent2"/>
                </a:solidFill>
              </a:rPr>
              <a:t>N</a:t>
            </a:r>
            <a:r>
              <a:rPr lang="en-US" sz="4000" dirty="0" smtClean="0">
                <a:solidFill>
                  <a:schemeClr val="accent2"/>
                </a:solidFill>
              </a:rPr>
              <a:t>ame </a:t>
            </a:r>
            <a:r>
              <a:rPr lang="en-US" sz="4000" dirty="0">
                <a:solidFill>
                  <a:schemeClr val="accent2"/>
                </a:solidFill>
              </a:rPr>
              <a:t>C</a:t>
            </a:r>
            <a:r>
              <a:rPr lang="en-US" sz="4000" dirty="0" smtClean="0">
                <a:solidFill>
                  <a:schemeClr val="accent2"/>
                </a:solidFill>
              </a:rPr>
              <a:t>ohesion</a:t>
            </a:r>
            <a:endParaRPr lang="en-US" sz="4000" dirty="0" smtClean="0"/>
          </a:p>
        </p:txBody>
      </p:sp>
      <p:sp>
        <p:nvSpPr>
          <p:cNvPr id="5" name="Content Placeholder 2"/>
          <p:cNvSpPr>
            <a:spLocks noGrp="1"/>
          </p:cNvSpPr>
          <p:nvPr>
            <p:ph idx="1"/>
          </p:nvPr>
        </p:nvSpPr>
        <p:spPr>
          <a:xfrm>
            <a:off x="457200" y="1600200"/>
            <a:ext cx="8229600" cy="4525963"/>
          </a:xfrm>
        </p:spPr>
        <p:txBody>
          <a:bodyPr/>
          <a:lstStyle/>
          <a:p>
            <a:pPr marL="0" indent="0">
              <a:buNone/>
            </a:pPr>
            <a:r>
              <a:rPr lang="en-US" dirty="0"/>
              <a:t> </a:t>
            </a:r>
          </a:p>
        </p:txBody>
      </p:sp>
      <p:sp>
        <p:nvSpPr>
          <p:cNvPr id="6" name="Rectangle 2"/>
          <p:cNvSpPr>
            <a:spLocks noChangeArrowheads="1"/>
          </p:cNvSpPr>
          <p:nvPr/>
        </p:nvSpPr>
        <p:spPr bwMode="auto">
          <a:xfrm>
            <a:off x="762000" y="2452687"/>
            <a:ext cx="7620000" cy="3810000"/>
          </a:xfrm>
          <a:prstGeom prst="rect">
            <a:avLst/>
          </a:prstGeom>
          <a:solidFill>
            <a:srgbClr val="3366FF"/>
          </a:solidFill>
          <a:ln w="76200" cmpd="dbl" algn="ctr">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 name="Text Box 3"/>
          <p:cNvSpPr txBox="1">
            <a:spLocks noChangeArrowheads="1"/>
          </p:cNvSpPr>
          <p:nvPr/>
        </p:nvSpPr>
        <p:spPr bwMode="auto">
          <a:xfrm>
            <a:off x="2438400" y="1614487"/>
            <a:ext cx="4267200" cy="519113"/>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r>
              <a:rPr lang="en-US" sz="2800" b="1" dirty="0">
                <a:solidFill>
                  <a:schemeClr val="accent2"/>
                </a:solidFill>
                <a:sym typeface="Wingdings" pitchFamily="2" charset="2"/>
              </a:rPr>
              <a:t> Key Concept </a:t>
            </a:r>
            <a:endParaRPr lang="en-US" sz="2800" b="1" dirty="0">
              <a:solidFill>
                <a:schemeClr val="accent2"/>
              </a:solidFill>
            </a:endParaRPr>
          </a:p>
        </p:txBody>
      </p:sp>
      <p:sp>
        <p:nvSpPr>
          <p:cNvPr id="8" name="Rectangle 4"/>
          <p:cNvSpPr>
            <a:spLocks noChangeArrowheads="1"/>
          </p:cNvSpPr>
          <p:nvPr/>
        </p:nvSpPr>
        <p:spPr bwMode="auto">
          <a:xfrm>
            <a:off x="1752600" y="2986087"/>
            <a:ext cx="5638800" cy="2667000"/>
          </a:xfrm>
          <a:prstGeom prst="rect">
            <a:avLst/>
          </a:prstGeom>
          <a:solidFill>
            <a:srgbClr val="FF6600"/>
          </a:solidFill>
          <a:ln w="38100">
            <a:solidFill>
              <a:srgbClr val="8000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 name="Oval 5"/>
          <p:cNvSpPr>
            <a:spLocks noChangeArrowheads="1"/>
          </p:cNvSpPr>
          <p:nvPr/>
        </p:nvSpPr>
        <p:spPr bwMode="auto">
          <a:xfrm>
            <a:off x="2971800" y="3519487"/>
            <a:ext cx="2886075" cy="1790700"/>
          </a:xfrm>
          <a:prstGeom prst="ellipse">
            <a:avLst/>
          </a:prstGeom>
          <a:solidFill>
            <a:srgbClr val="800000"/>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9600" dirty="0">
                <a:solidFill>
                  <a:schemeClr val="bg1"/>
                </a:solidFill>
              </a:rPr>
              <a:t>!</a:t>
            </a:r>
          </a:p>
        </p:txBody>
      </p:sp>
      <p:sp>
        <p:nvSpPr>
          <p:cNvPr id="10" name="Text Box 6"/>
          <p:cNvSpPr txBox="1">
            <a:spLocks noChangeArrowheads="1"/>
          </p:cNvSpPr>
          <p:nvPr/>
        </p:nvSpPr>
        <p:spPr bwMode="auto">
          <a:xfrm>
            <a:off x="762000" y="2452687"/>
            <a:ext cx="822325" cy="519113"/>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800" b="1" dirty="0">
                <a:latin typeface="Courier New" pitchFamily="49" charset="0"/>
              </a:rPr>
              <a:t>!::</a:t>
            </a:r>
          </a:p>
        </p:txBody>
      </p:sp>
      <p:sp>
        <p:nvSpPr>
          <p:cNvPr id="11" name="Text Box 7"/>
          <p:cNvSpPr txBox="1">
            <a:spLocks noChangeArrowheads="1"/>
          </p:cNvSpPr>
          <p:nvPr/>
        </p:nvSpPr>
        <p:spPr bwMode="auto">
          <a:xfrm>
            <a:off x="1600200" y="5576887"/>
            <a:ext cx="396875" cy="519113"/>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b="1" dirty="0">
                <a:latin typeface="Courier New" pitchFamily="49" charset="0"/>
              </a:rPr>
              <a:t>!</a:t>
            </a:r>
          </a:p>
        </p:txBody>
      </p:sp>
      <p:sp>
        <p:nvSpPr>
          <p:cNvPr id="12" name="Text Box 9"/>
          <p:cNvSpPr txBox="1">
            <a:spLocks noChangeArrowheads="1"/>
          </p:cNvSpPr>
          <p:nvPr/>
        </p:nvSpPr>
        <p:spPr bwMode="auto">
          <a:xfrm>
            <a:off x="609600" y="6262687"/>
            <a:ext cx="396875" cy="519113"/>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800" b="1" dirty="0">
                <a:latin typeface="Courier New" pitchFamily="49" charset="0"/>
              </a:rPr>
              <a:t>!</a:t>
            </a: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251</a:t>
            </a:fld>
            <a:endParaRPr lang="en-US"/>
          </a:p>
        </p:txBody>
      </p:sp>
    </p:spTree>
    <p:extLst>
      <p:ext uri="{BB962C8B-B14F-4D97-AF65-F5344CB8AC3E}">
        <p14:creationId xmlns:p14="http://schemas.microsoft.com/office/powerpoint/2010/main" val="1016591336"/>
      </p:ext>
    </p:extLst>
  </p:cSld>
  <p:clrMapOvr>
    <a:masterClrMapping/>
  </p:clrMapOvr>
  <p:timing>
    <p:tnLst>
      <p:par>
        <p:cTn id="1" dur="indefinite" restart="never" nodeType="tmRoot"/>
      </p:par>
    </p:tn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Packages</a:t>
            </a:r>
            <a:endParaRPr lang="en-US" sz="4000" dirty="0" smtClean="0"/>
          </a:p>
        </p:txBody>
      </p:sp>
      <p:sp>
        <p:nvSpPr>
          <p:cNvPr id="5" name="Content Placeholder 2"/>
          <p:cNvSpPr>
            <a:spLocks noGrp="1"/>
          </p:cNvSpPr>
          <p:nvPr>
            <p:ph idx="1"/>
          </p:nvPr>
        </p:nvSpPr>
        <p:spPr>
          <a:xfrm>
            <a:off x="457200" y="1600200"/>
            <a:ext cx="8229600" cy="4525963"/>
          </a:xfrm>
        </p:spPr>
        <p:txBody>
          <a:bodyPr/>
          <a:lstStyle/>
          <a:p>
            <a:pPr marL="0" indent="0">
              <a:buNone/>
            </a:pPr>
            <a:r>
              <a:rPr lang="en-US" dirty="0"/>
              <a:t> </a:t>
            </a:r>
          </a:p>
        </p:txBody>
      </p:sp>
      <p:sp>
        <p:nvSpPr>
          <p:cNvPr id="13" name="Rectangle 23"/>
          <p:cNvSpPr txBox="1">
            <a:spLocks noChangeArrowheads="1"/>
          </p:cNvSpPr>
          <p:nvPr/>
        </p:nvSpPr>
        <p:spPr bwMode="auto">
          <a:xfrm>
            <a:off x="457200" y="1527048"/>
            <a:ext cx="8229600" cy="5326063"/>
          </a:xfrm>
          <a:prstGeom prst="rect">
            <a:avLst/>
          </a:prstGeom>
          <a:noFill/>
          <a:ln w="9525">
            <a:noFill/>
            <a:miter lim="800000"/>
            <a:headEnd/>
            <a:tailEnd/>
          </a:ln>
        </p:spPr>
        <p:txBody>
          <a:bodyPr vert="horz" wrap="square" lIns="92075" tIns="46038" rIns="92075" bIns="46038" numCol="1" anchor="t" anchorCtr="0" compatLnSpc="1">
            <a:prstTxWarp prst="textNoShape">
              <a:avLst/>
            </a:prstTxWarp>
          </a:bodyPr>
          <a:lst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63550" indent="-463550">
              <a:buFontTx/>
              <a:buNone/>
            </a:pPr>
            <a:r>
              <a:rPr lang="en-US" b="1" dirty="0" smtClean="0"/>
              <a:t>Classical Definition</a:t>
            </a:r>
          </a:p>
          <a:p>
            <a:pPr marL="463550" indent="-463550">
              <a:spcBef>
                <a:spcPct val="0"/>
              </a:spcBef>
            </a:pPr>
            <a:r>
              <a:rPr lang="en-US" sz="2400" dirty="0" smtClean="0"/>
              <a:t>A </a:t>
            </a:r>
            <a:r>
              <a:rPr lang="en-US" sz="2400" i="1" dirty="0" smtClean="0"/>
              <a:t>package</a:t>
            </a:r>
            <a:r>
              <a:rPr lang="en-US" sz="2400" dirty="0" smtClean="0"/>
              <a:t> is an acyclic collection of components organized as a logically and physically cohesive unit.</a:t>
            </a:r>
          </a:p>
          <a:p>
            <a:pPr marL="463550" indent="-463550">
              <a:spcBef>
                <a:spcPct val="0"/>
              </a:spcBef>
              <a:buFontTx/>
              <a:buNone/>
            </a:pPr>
            <a:endParaRPr lang="en-US" sz="2400" b="1" dirty="0">
              <a:latin typeface="Courier New" pitchFamily="49" charset="0"/>
            </a:endParaRPr>
          </a:p>
        </p:txBody>
      </p:sp>
      <p:sp>
        <p:nvSpPr>
          <p:cNvPr id="14" name="Rectangle 3"/>
          <p:cNvSpPr>
            <a:spLocks noChangeArrowheads="1"/>
          </p:cNvSpPr>
          <p:nvPr/>
        </p:nvSpPr>
        <p:spPr bwMode="auto">
          <a:xfrm>
            <a:off x="762000" y="3200400"/>
            <a:ext cx="7620000" cy="3124200"/>
          </a:xfrm>
          <a:prstGeom prst="rect">
            <a:avLst/>
          </a:prstGeom>
          <a:solidFill>
            <a:srgbClr val="3366FF"/>
          </a:solidFill>
          <a:ln w="762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15" name="Group 4"/>
          <p:cNvGrpSpPr>
            <a:grpSpLocks/>
          </p:cNvGrpSpPr>
          <p:nvPr/>
        </p:nvGrpSpPr>
        <p:grpSpPr bwMode="auto">
          <a:xfrm>
            <a:off x="2711450" y="3584448"/>
            <a:ext cx="3994150" cy="2297113"/>
            <a:chOff x="1632" y="2414"/>
            <a:chExt cx="2516" cy="1447"/>
          </a:xfrm>
        </p:grpSpPr>
        <p:sp>
          <p:nvSpPr>
            <p:cNvPr id="16" name="Rectangle 5"/>
            <p:cNvSpPr>
              <a:spLocks noChangeArrowheads="1"/>
            </p:cNvSpPr>
            <p:nvPr/>
          </p:nvSpPr>
          <p:spPr bwMode="auto">
            <a:xfrm>
              <a:off x="2559" y="2781"/>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 name="AutoShape 6"/>
            <p:cNvSpPr>
              <a:spLocks noChangeArrowheads="1"/>
            </p:cNvSpPr>
            <p:nvPr/>
          </p:nvSpPr>
          <p:spPr bwMode="auto">
            <a:xfrm>
              <a:off x="2677" y="2872"/>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 name="Rectangle 7"/>
            <p:cNvSpPr>
              <a:spLocks noChangeArrowheads="1"/>
            </p:cNvSpPr>
            <p:nvPr/>
          </p:nvSpPr>
          <p:spPr bwMode="auto">
            <a:xfrm>
              <a:off x="2223" y="3153"/>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 name="AutoShape 8"/>
            <p:cNvSpPr>
              <a:spLocks noChangeArrowheads="1"/>
            </p:cNvSpPr>
            <p:nvPr/>
          </p:nvSpPr>
          <p:spPr bwMode="auto">
            <a:xfrm>
              <a:off x="2341" y="3244"/>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 name="Rectangle 9"/>
            <p:cNvSpPr>
              <a:spLocks noChangeArrowheads="1"/>
            </p:cNvSpPr>
            <p:nvPr/>
          </p:nvSpPr>
          <p:spPr bwMode="auto">
            <a:xfrm>
              <a:off x="2943" y="3153"/>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 name="AutoShape 10"/>
            <p:cNvSpPr>
              <a:spLocks noChangeArrowheads="1"/>
            </p:cNvSpPr>
            <p:nvPr/>
          </p:nvSpPr>
          <p:spPr bwMode="auto">
            <a:xfrm>
              <a:off x="3061" y="3244"/>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 name="Rectangle 11"/>
            <p:cNvSpPr>
              <a:spLocks noChangeArrowheads="1"/>
            </p:cNvSpPr>
            <p:nvPr/>
          </p:nvSpPr>
          <p:spPr bwMode="auto">
            <a:xfrm>
              <a:off x="1839" y="3537"/>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 name="AutoShape 12"/>
            <p:cNvSpPr>
              <a:spLocks noChangeArrowheads="1"/>
            </p:cNvSpPr>
            <p:nvPr/>
          </p:nvSpPr>
          <p:spPr bwMode="auto">
            <a:xfrm>
              <a:off x="1957" y="3628"/>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 name="Rectangle 13"/>
            <p:cNvSpPr>
              <a:spLocks noChangeArrowheads="1"/>
            </p:cNvSpPr>
            <p:nvPr/>
          </p:nvSpPr>
          <p:spPr bwMode="auto">
            <a:xfrm>
              <a:off x="2559" y="3537"/>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 name="AutoShape 14"/>
            <p:cNvSpPr>
              <a:spLocks noChangeArrowheads="1"/>
            </p:cNvSpPr>
            <p:nvPr/>
          </p:nvSpPr>
          <p:spPr bwMode="auto">
            <a:xfrm>
              <a:off x="2677" y="3628"/>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 name="Rectangle 15"/>
            <p:cNvSpPr>
              <a:spLocks noChangeArrowheads="1"/>
            </p:cNvSpPr>
            <p:nvPr/>
          </p:nvSpPr>
          <p:spPr bwMode="auto">
            <a:xfrm>
              <a:off x="3257" y="3542"/>
              <a:ext cx="637" cy="319"/>
            </a:xfrm>
            <a:prstGeom prst="rect">
              <a:avLst/>
            </a:prstGeom>
            <a:solidFill>
              <a:srgbClr val="FFE735"/>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 name="AutoShape 16"/>
            <p:cNvSpPr>
              <a:spLocks noChangeArrowheads="1"/>
            </p:cNvSpPr>
            <p:nvPr/>
          </p:nvSpPr>
          <p:spPr bwMode="auto">
            <a:xfrm>
              <a:off x="3375" y="3633"/>
              <a:ext cx="401" cy="137"/>
            </a:xfrm>
            <a:prstGeom prst="roundRect">
              <a:avLst>
                <a:gd name="adj" fmla="val 12495"/>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 name="Text Box 17"/>
            <p:cNvSpPr txBox="1">
              <a:spLocks noChangeArrowheads="1"/>
            </p:cNvSpPr>
            <p:nvPr/>
          </p:nvSpPr>
          <p:spPr bwMode="auto">
            <a:xfrm>
              <a:off x="3936" y="3170"/>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en-US" sz="2400" i="1">
                  <a:solidFill>
                    <a:srgbClr val="66FF33"/>
                  </a:solidFill>
                  <a:latin typeface="Times New Roman" pitchFamily="18" charset="0"/>
                </a:rPr>
                <a:t>$</a:t>
              </a:r>
              <a:endParaRPr lang="en-US" sz="1000">
                <a:latin typeface="Times New Roman" pitchFamily="18" charset="0"/>
              </a:endParaRPr>
            </a:p>
          </p:txBody>
        </p:sp>
        <p:sp>
          <p:nvSpPr>
            <p:cNvPr id="29" name="Text Box 18"/>
            <p:cNvSpPr txBox="1">
              <a:spLocks noChangeArrowheads="1"/>
            </p:cNvSpPr>
            <p:nvPr/>
          </p:nvSpPr>
          <p:spPr bwMode="auto">
            <a:xfrm>
              <a:off x="3600" y="2790"/>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en-US" sz="2400" i="1">
                  <a:solidFill>
                    <a:srgbClr val="66FF33"/>
                  </a:solidFill>
                  <a:latin typeface="Times New Roman" pitchFamily="18" charset="0"/>
                </a:rPr>
                <a:t>$</a:t>
              </a:r>
              <a:endParaRPr lang="en-US" sz="1000">
                <a:latin typeface="Times New Roman" pitchFamily="18" charset="0"/>
              </a:endParaRPr>
            </a:p>
          </p:txBody>
        </p:sp>
        <p:sp>
          <p:nvSpPr>
            <p:cNvPr id="30" name="Text Box 19"/>
            <p:cNvSpPr txBox="1">
              <a:spLocks noChangeArrowheads="1"/>
            </p:cNvSpPr>
            <p:nvPr/>
          </p:nvSpPr>
          <p:spPr bwMode="auto">
            <a:xfrm>
              <a:off x="3148" y="2414"/>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en-US" sz="2400" i="1">
                  <a:solidFill>
                    <a:srgbClr val="66FF33"/>
                  </a:solidFill>
                  <a:latin typeface="Times New Roman" pitchFamily="18" charset="0"/>
                </a:rPr>
                <a:t>$</a:t>
              </a:r>
              <a:endParaRPr lang="en-US" sz="1000">
                <a:latin typeface="Times New Roman" pitchFamily="18" charset="0"/>
              </a:endParaRPr>
            </a:p>
          </p:txBody>
        </p:sp>
        <p:sp>
          <p:nvSpPr>
            <p:cNvPr id="31" name="Text Box 20"/>
            <p:cNvSpPr txBox="1">
              <a:spLocks noChangeArrowheads="1"/>
            </p:cNvSpPr>
            <p:nvPr/>
          </p:nvSpPr>
          <p:spPr bwMode="auto">
            <a:xfrm rot="-2123852">
              <a:off x="1632" y="3166"/>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en-US" sz="2400" i="1">
                  <a:solidFill>
                    <a:srgbClr val="66FF33"/>
                  </a:solidFill>
                  <a:latin typeface="Times New Roman" pitchFamily="18" charset="0"/>
                </a:rPr>
                <a:t>$</a:t>
              </a:r>
              <a:endParaRPr lang="en-US" sz="1000">
                <a:latin typeface="Times New Roman" pitchFamily="18" charset="0"/>
              </a:endParaRPr>
            </a:p>
          </p:txBody>
        </p:sp>
        <p:sp>
          <p:nvSpPr>
            <p:cNvPr id="32" name="Text Box 21"/>
            <p:cNvSpPr txBox="1">
              <a:spLocks noChangeArrowheads="1"/>
            </p:cNvSpPr>
            <p:nvPr/>
          </p:nvSpPr>
          <p:spPr bwMode="auto">
            <a:xfrm rot="-2123852">
              <a:off x="1920" y="2749"/>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en-US" sz="2400" i="1">
                  <a:solidFill>
                    <a:srgbClr val="66FF33"/>
                  </a:solidFill>
                  <a:latin typeface="Times New Roman" pitchFamily="18" charset="0"/>
                </a:rPr>
                <a:t>$</a:t>
              </a:r>
              <a:endParaRPr lang="en-US" sz="1000">
                <a:latin typeface="Times New Roman" pitchFamily="18" charset="0"/>
              </a:endParaRPr>
            </a:p>
          </p:txBody>
        </p:sp>
        <p:sp>
          <p:nvSpPr>
            <p:cNvPr id="33" name="Text Box 22"/>
            <p:cNvSpPr txBox="1">
              <a:spLocks noChangeArrowheads="1"/>
            </p:cNvSpPr>
            <p:nvPr/>
          </p:nvSpPr>
          <p:spPr bwMode="auto">
            <a:xfrm rot="-2123852">
              <a:off x="2352" y="2435"/>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en-US" sz="2400" i="1">
                  <a:solidFill>
                    <a:srgbClr val="66FF33"/>
                  </a:solidFill>
                  <a:latin typeface="Times New Roman" pitchFamily="18" charset="0"/>
                </a:rPr>
                <a:t>$</a:t>
              </a:r>
              <a:endParaRPr lang="en-US" sz="1000">
                <a:latin typeface="Times New Roman" pitchFamily="18" charset="0"/>
              </a:endParaRPr>
            </a:p>
          </p:txBody>
        </p:sp>
      </p:gr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252</a:t>
            </a:fld>
            <a:endParaRPr lang="en-US"/>
          </a:p>
        </p:txBody>
      </p:sp>
    </p:spTree>
    <p:extLst>
      <p:ext uri="{BB962C8B-B14F-4D97-AF65-F5344CB8AC3E}">
        <p14:creationId xmlns:p14="http://schemas.microsoft.com/office/powerpoint/2010/main" val="4084532332"/>
      </p:ext>
    </p:extLst>
  </p:cSld>
  <p:clrMapOvr>
    <a:masterClrMapping/>
  </p:clrMapOvr>
  <p:timing>
    <p:tnLst>
      <p:par>
        <p:cTn id="1" dur="indefinite" restart="never" nodeType="tmRoot"/>
      </p:par>
    </p:tn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Rectangle 3"/>
          <p:cNvSpPr txBox="1">
            <a:spLocks noChangeArrowheads="1"/>
          </p:cNvSpPr>
          <p:nvPr/>
        </p:nvSpPr>
        <p:spPr bwMode="auto">
          <a:xfrm>
            <a:off x="457200" y="1527048"/>
            <a:ext cx="8229600" cy="990599"/>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63550" indent="-463550" algn="ctr">
              <a:spcBef>
                <a:spcPct val="0"/>
              </a:spcBef>
              <a:buFontTx/>
              <a:buNone/>
            </a:pPr>
            <a:r>
              <a:rPr lang="en-US" sz="3600" dirty="0" smtClean="0"/>
              <a:t>High-Level Interpreter Architecture</a:t>
            </a:r>
            <a:endParaRPr lang="en-US" sz="3600" dirty="0"/>
          </a:p>
        </p:txBody>
      </p: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Packages</a:t>
            </a:r>
            <a:endParaRPr lang="en-US" sz="4000" dirty="0" smtClean="0"/>
          </a:p>
        </p:txBody>
      </p:sp>
      <p:sp>
        <p:nvSpPr>
          <p:cNvPr id="5" name="Content Placeholder 2"/>
          <p:cNvSpPr>
            <a:spLocks noGrp="1"/>
          </p:cNvSpPr>
          <p:nvPr>
            <p:ph idx="1"/>
          </p:nvPr>
        </p:nvSpPr>
        <p:spPr>
          <a:xfrm>
            <a:off x="457200" y="1600200"/>
            <a:ext cx="8229600" cy="4525963"/>
          </a:xfrm>
        </p:spPr>
        <p:txBody>
          <a:bodyPr/>
          <a:lstStyle/>
          <a:p>
            <a:pPr marL="0" indent="0">
              <a:buNone/>
            </a:pPr>
            <a:r>
              <a:rPr lang="en-US" dirty="0"/>
              <a:t> </a:t>
            </a:r>
          </a:p>
        </p:txBody>
      </p:sp>
      <p:grpSp>
        <p:nvGrpSpPr>
          <p:cNvPr id="34" name="Group 33"/>
          <p:cNvGrpSpPr/>
          <p:nvPr/>
        </p:nvGrpSpPr>
        <p:grpSpPr>
          <a:xfrm>
            <a:off x="1143000" y="3048000"/>
            <a:ext cx="6781800" cy="2743200"/>
            <a:chOff x="1143000" y="3048000"/>
            <a:chExt cx="6781800" cy="2743200"/>
          </a:xfrm>
        </p:grpSpPr>
        <p:sp>
          <p:nvSpPr>
            <p:cNvPr id="35" name="Rectangle 5"/>
            <p:cNvSpPr>
              <a:spLocks noChangeArrowheads="1"/>
            </p:cNvSpPr>
            <p:nvPr/>
          </p:nvSpPr>
          <p:spPr bwMode="auto">
            <a:xfrm>
              <a:off x="5943600" y="4114800"/>
              <a:ext cx="1981200" cy="609600"/>
            </a:xfrm>
            <a:prstGeom prst="rect">
              <a:avLst/>
            </a:prstGeom>
            <a:solidFill>
              <a:srgbClr val="3366FF"/>
            </a:solidFill>
            <a:ln w="76200" cmpd="dbl" algn="ctr">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a:solidFill>
                    <a:schemeClr val="bg1"/>
                  </a:solidFill>
                  <a:latin typeface="Courier New" pitchFamily="49" charset="0"/>
                </a:rPr>
                <a:t>formatter</a:t>
              </a:r>
            </a:p>
          </p:txBody>
        </p:sp>
        <p:sp>
          <p:nvSpPr>
            <p:cNvPr id="36" name="Rectangle 4"/>
            <p:cNvSpPr>
              <a:spLocks noChangeArrowheads="1"/>
            </p:cNvSpPr>
            <p:nvPr/>
          </p:nvSpPr>
          <p:spPr bwMode="auto">
            <a:xfrm>
              <a:off x="3505200" y="3048000"/>
              <a:ext cx="1981200" cy="609600"/>
            </a:xfrm>
            <a:prstGeom prst="rect">
              <a:avLst/>
            </a:prstGeom>
            <a:solidFill>
              <a:srgbClr val="3366FF"/>
            </a:solidFill>
            <a:ln w="76200" cmpd="dbl" algn="ctr">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a:solidFill>
                    <a:schemeClr val="bg1"/>
                  </a:solidFill>
                  <a:latin typeface="Courier New" pitchFamily="49" charset="0"/>
                </a:rPr>
                <a:t>interpreter</a:t>
              </a:r>
            </a:p>
          </p:txBody>
        </p:sp>
        <p:sp>
          <p:nvSpPr>
            <p:cNvPr id="37" name="Rectangle 6"/>
            <p:cNvSpPr>
              <a:spLocks noChangeArrowheads="1"/>
            </p:cNvSpPr>
            <p:nvPr/>
          </p:nvSpPr>
          <p:spPr bwMode="auto">
            <a:xfrm>
              <a:off x="3505200" y="4114800"/>
              <a:ext cx="1981200" cy="609600"/>
            </a:xfrm>
            <a:prstGeom prst="rect">
              <a:avLst/>
            </a:prstGeom>
            <a:solidFill>
              <a:srgbClr val="3366FF"/>
            </a:solidFill>
            <a:ln w="76200" cmpd="dbl" algn="ctr">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a:solidFill>
                    <a:schemeClr val="bg1"/>
                  </a:solidFill>
                  <a:latin typeface="Courier New" pitchFamily="49" charset="0"/>
                </a:rPr>
                <a:t>evaluator</a:t>
              </a:r>
            </a:p>
          </p:txBody>
        </p:sp>
        <p:sp>
          <p:nvSpPr>
            <p:cNvPr id="38" name="Rectangle 7"/>
            <p:cNvSpPr>
              <a:spLocks noChangeArrowheads="1"/>
            </p:cNvSpPr>
            <p:nvPr/>
          </p:nvSpPr>
          <p:spPr bwMode="auto">
            <a:xfrm>
              <a:off x="1143000" y="4114800"/>
              <a:ext cx="1981200" cy="609600"/>
            </a:xfrm>
            <a:prstGeom prst="rect">
              <a:avLst/>
            </a:prstGeom>
            <a:solidFill>
              <a:srgbClr val="3366FF"/>
            </a:solidFill>
            <a:ln w="76200" cmpd="dbl" algn="ctr">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a:solidFill>
                    <a:schemeClr val="bg1"/>
                  </a:solidFill>
                  <a:latin typeface="Courier New" pitchFamily="49" charset="0"/>
                </a:rPr>
                <a:t>parser</a:t>
              </a:r>
            </a:p>
          </p:txBody>
        </p:sp>
        <p:sp>
          <p:nvSpPr>
            <p:cNvPr id="39" name="Rectangle 8"/>
            <p:cNvSpPr>
              <a:spLocks noChangeArrowheads="1"/>
            </p:cNvSpPr>
            <p:nvPr/>
          </p:nvSpPr>
          <p:spPr bwMode="auto">
            <a:xfrm>
              <a:off x="3429000" y="5181600"/>
              <a:ext cx="2286000" cy="609600"/>
            </a:xfrm>
            <a:prstGeom prst="rect">
              <a:avLst/>
            </a:prstGeom>
            <a:solidFill>
              <a:srgbClr val="3366FF"/>
            </a:solidFill>
            <a:ln w="76200" cmpd="dbl" algn="ctr">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a:solidFill>
                    <a:schemeClr val="bg1"/>
                  </a:solidFill>
                  <a:latin typeface="Courier New" pitchFamily="49" charset="0"/>
                </a:rPr>
                <a:t>runtime database</a:t>
              </a:r>
            </a:p>
          </p:txBody>
        </p:sp>
        <p:sp>
          <p:nvSpPr>
            <p:cNvPr id="40" name="Line 9"/>
            <p:cNvSpPr>
              <a:spLocks noChangeShapeType="1"/>
            </p:cNvSpPr>
            <p:nvPr/>
          </p:nvSpPr>
          <p:spPr bwMode="auto">
            <a:xfrm flipH="1">
              <a:off x="3124200" y="3657600"/>
              <a:ext cx="457200" cy="457200"/>
            </a:xfrm>
            <a:prstGeom prst="line">
              <a:avLst/>
            </a:prstGeom>
            <a:noFill/>
            <a:ln w="381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 name="Line 10"/>
            <p:cNvSpPr>
              <a:spLocks noChangeShapeType="1"/>
            </p:cNvSpPr>
            <p:nvPr/>
          </p:nvSpPr>
          <p:spPr bwMode="auto">
            <a:xfrm>
              <a:off x="5410200" y="3657600"/>
              <a:ext cx="533400" cy="457200"/>
            </a:xfrm>
            <a:prstGeom prst="line">
              <a:avLst/>
            </a:prstGeom>
            <a:noFill/>
            <a:ln w="381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 name="Line 11"/>
            <p:cNvSpPr>
              <a:spLocks noChangeShapeType="1"/>
            </p:cNvSpPr>
            <p:nvPr/>
          </p:nvSpPr>
          <p:spPr bwMode="auto">
            <a:xfrm flipH="1">
              <a:off x="4495800" y="3657600"/>
              <a:ext cx="0" cy="457200"/>
            </a:xfrm>
            <a:prstGeom prst="line">
              <a:avLst/>
            </a:prstGeom>
            <a:noFill/>
            <a:ln w="381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3" name="Line 12"/>
            <p:cNvSpPr>
              <a:spLocks noChangeShapeType="1"/>
            </p:cNvSpPr>
            <p:nvPr/>
          </p:nvSpPr>
          <p:spPr bwMode="auto">
            <a:xfrm flipH="1">
              <a:off x="4495800" y="4724400"/>
              <a:ext cx="0" cy="457200"/>
            </a:xfrm>
            <a:prstGeom prst="line">
              <a:avLst/>
            </a:prstGeom>
            <a:noFill/>
            <a:ln w="381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4" name="Line 13"/>
            <p:cNvSpPr>
              <a:spLocks noChangeShapeType="1"/>
            </p:cNvSpPr>
            <p:nvPr/>
          </p:nvSpPr>
          <p:spPr bwMode="auto">
            <a:xfrm flipH="1">
              <a:off x="5562600" y="4724400"/>
              <a:ext cx="457200" cy="457200"/>
            </a:xfrm>
            <a:prstGeom prst="line">
              <a:avLst/>
            </a:prstGeom>
            <a:noFill/>
            <a:ln w="381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5" name="Line 14"/>
            <p:cNvSpPr>
              <a:spLocks noChangeShapeType="1"/>
            </p:cNvSpPr>
            <p:nvPr/>
          </p:nvSpPr>
          <p:spPr bwMode="auto">
            <a:xfrm>
              <a:off x="3048000" y="4724400"/>
              <a:ext cx="533400" cy="457200"/>
            </a:xfrm>
            <a:prstGeom prst="line">
              <a:avLst/>
            </a:prstGeom>
            <a:noFill/>
            <a:ln w="381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253</a:t>
            </a:fld>
            <a:endParaRPr lang="en-US"/>
          </a:p>
        </p:txBody>
      </p:sp>
    </p:spTree>
    <p:extLst>
      <p:ext uri="{BB962C8B-B14F-4D97-AF65-F5344CB8AC3E}">
        <p14:creationId xmlns:p14="http://schemas.microsoft.com/office/powerpoint/2010/main" val="153928140"/>
      </p:ext>
    </p:extLst>
  </p:cSld>
  <p:clrMapOvr>
    <a:masterClrMapping/>
  </p:clrMapOvr>
  <p:timing>
    <p:tnLst>
      <p:par>
        <p:cTn id="1" dur="indefinite" restart="never" nodeType="tmRoot"/>
      </p:par>
    </p:tn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a:solidFill>
                  <a:schemeClr val="accent2"/>
                </a:solidFill>
              </a:rPr>
              <a:t>Architecturally Significant Names</a:t>
            </a:r>
          </a:p>
        </p:txBody>
      </p:sp>
      <p:sp>
        <p:nvSpPr>
          <p:cNvPr id="5" name="Content Placeholder 2"/>
          <p:cNvSpPr>
            <a:spLocks noGrp="1"/>
          </p:cNvSpPr>
          <p:nvPr>
            <p:ph idx="1"/>
          </p:nvPr>
        </p:nvSpPr>
        <p:spPr>
          <a:xfrm>
            <a:off x="457200" y="1600200"/>
            <a:ext cx="8229600" cy="4525963"/>
          </a:xfrm>
        </p:spPr>
        <p:txBody>
          <a:bodyPr/>
          <a:lstStyle/>
          <a:p>
            <a:pPr marL="0" indent="0">
              <a:buNone/>
            </a:pPr>
            <a:r>
              <a:rPr lang="en-US" dirty="0"/>
              <a:t> </a:t>
            </a:r>
          </a:p>
        </p:txBody>
      </p:sp>
      <p:grpSp>
        <p:nvGrpSpPr>
          <p:cNvPr id="36" name="Group 35"/>
          <p:cNvGrpSpPr/>
          <p:nvPr/>
        </p:nvGrpSpPr>
        <p:grpSpPr>
          <a:xfrm>
            <a:off x="609600" y="2898648"/>
            <a:ext cx="7772400" cy="3733800"/>
            <a:chOff x="609600" y="2438400"/>
            <a:chExt cx="7772400" cy="3733800"/>
          </a:xfrm>
        </p:grpSpPr>
        <p:sp>
          <p:nvSpPr>
            <p:cNvPr id="37" name="Rectangle 2"/>
            <p:cNvSpPr>
              <a:spLocks noChangeArrowheads="1"/>
            </p:cNvSpPr>
            <p:nvPr/>
          </p:nvSpPr>
          <p:spPr bwMode="auto">
            <a:xfrm>
              <a:off x="990600" y="2438400"/>
              <a:ext cx="7189788" cy="3213100"/>
            </a:xfrm>
            <a:prstGeom prst="rect">
              <a:avLst/>
            </a:prstGeom>
            <a:solidFill>
              <a:srgbClr val="3366FF"/>
            </a:solidFill>
            <a:ln w="381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8" name="Line 3"/>
            <p:cNvSpPr>
              <a:spLocks noChangeShapeType="1"/>
            </p:cNvSpPr>
            <p:nvPr/>
          </p:nvSpPr>
          <p:spPr bwMode="auto">
            <a:xfrm flipH="1">
              <a:off x="1828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 name="Line 4"/>
            <p:cNvSpPr>
              <a:spLocks noChangeShapeType="1"/>
            </p:cNvSpPr>
            <p:nvPr/>
          </p:nvSpPr>
          <p:spPr bwMode="auto">
            <a:xfrm>
              <a:off x="17653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 name="Line 5"/>
            <p:cNvSpPr>
              <a:spLocks noChangeShapeType="1"/>
            </p:cNvSpPr>
            <p:nvPr/>
          </p:nvSpPr>
          <p:spPr bwMode="auto">
            <a:xfrm>
              <a:off x="7162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 name="Line 6"/>
            <p:cNvSpPr>
              <a:spLocks noChangeShapeType="1"/>
            </p:cNvSpPr>
            <p:nvPr/>
          </p:nvSpPr>
          <p:spPr bwMode="auto">
            <a:xfrm flipH="1">
              <a:off x="70104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 name="Text Box 7"/>
            <p:cNvSpPr txBox="1">
              <a:spLocks noChangeArrowheads="1"/>
            </p:cNvSpPr>
            <p:nvPr/>
          </p:nvSpPr>
          <p:spPr bwMode="auto">
            <a:xfrm>
              <a:off x="896938" y="5607050"/>
              <a:ext cx="550862" cy="336550"/>
            </a:xfrm>
            <a:prstGeom prst="rect">
              <a:avLst/>
            </a:prstGeom>
            <a:noFill/>
            <a:ln>
              <a:noFill/>
            </a:ln>
            <a:effectLst/>
            <a:extLst>
              <a:ext uri="{909E8E84-426E-40DD-AFC4-6F175D3DCCD1}">
                <a14:hiddenFill xmlns:a14="http://schemas.microsoft.com/office/drawing/2010/main">
                  <a:solidFill>
                    <a:srgbClr val="CCFFFF"/>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a:solidFill>
                    <a:schemeClr val="accent6">
                      <a:lumMod val="75000"/>
                    </a:schemeClr>
                  </a:solidFill>
                  <a:latin typeface="Courier New" pitchFamily="49" charset="0"/>
                </a:rPr>
                <a:t>bts</a:t>
              </a:r>
              <a:endParaRPr lang="en-US" sz="1600" b="1" dirty="0">
                <a:solidFill>
                  <a:schemeClr val="accent6">
                    <a:lumMod val="75000"/>
                  </a:schemeClr>
                </a:solidFill>
                <a:latin typeface="Courier New" pitchFamily="49" charset="0"/>
              </a:endParaRPr>
            </a:p>
          </p:txBody>
        </p:sp>
        <p:grpSp>
          <p:nvGrpSpPr>
            <p:cNvPr id="43" name="Group 9"/>
            <p:cNvGrpSpPr>
              <a:grpSpLocks/>
            </p:cNvGrpSpPr>
            <p:nvPr/>
          </p:nvGrpSpPr>
          <p:grpSpPr bwMode="auto">
            <a:xfrm>
              <a:off x="1238250" y="2984500"/>
              <a:ext cx="1047750" cy="465138"/>
              <a:chOff x="780" y="1880"/>
              <a:chExt cx="660" cy="293"/>
            </a:xfrm>
          </p:grpSpPr>
          <p:sp>
            <p:nvSpPr>
              <p:cNvPr id="70" name="Rectangle 10"/>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1" name="AutoShape 11"/>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4" name="Rectangle 12"/>
            <p:cNvSpPr>
              <a:spLocks noChangeArrowheads="1"/>
            </p:cNvSpPr>
            <p:nvPr/>
          </p:nvSpPr>
          <p:spPr bwMode="auto">
            <a:xfrm>
              <a:off x="1676400" y="3581400"/>
              <a:ext cx="5867400" cy="1219200"/>
            </a:xfrm>
            <a:prstGeom prst="rect">
              <a:avLst/>
            </a:prstGeom>
            <a:solidFill>
              <a:srgbClr val="FFCC99"/>
            </a:solidFill>
            <a:ln w="25400">
              <a:solidFill>
                <a:srgbClr val="8000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 name="Rectangle 13"/>
            <p:cNvSpPr>
              <a:spLocks noChangeArrowheads="1"/>
            </p:cNvSpPr>
            <p:nvPr/>
          </p:nvSpPr>
          <p:spPr bwMode="auto">
            <a:xfrm>
              <a:off x="1905000" y="3746500"/>
              <a:ext cx="2279650" cy="685800"/>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5" name="AutoShape 14"/>
            <p:cNvSpPr>
              <a:spLocks noChangeArrowheads="1"/>
            </p:cNvSpPr>
            <p:nvPr/>
          </p:nvSpPr>
          <p:spPr bwMode="auto">
            <a:xfrm>
              <a:off x="2149475" y="3879850"/>
              <a:ext cx="1790700" cy="417513"/>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a:solidFill>
                    <a:srgbClr val="006600"/>
                  </a:solidFill>
                  <a:latin typeface="Courier New" pitchFamily="49" charset="0"/>
                </a:rPr>
                <a:t>BondPrice</a:t>
              </a:r>
            </a:p>
          </p:txBody>
        </p:sp>
        <p:sp>
          <p:nvSpPr>
            <p:cNvPr id="56" name="Rectangle 15"/>
            <p:cNvSpPr>
              <a:spLocks noChangeArrowheads="1"/>
            </p:cNvSpPr>
            <p:nvPr/>
          </p:nvSpPr>
          <p:spPr bwMode="auto">
            <a:xfrm>
              <a:off x="4386263" y="3746500"/>
              <a:ext cx="3005137" cy="685800"/>
            </a:xfrm>
            <a:prstGeom prst="rect">
              <a:avLst/>
            </a:prstGeom>
            <a:solidFill>
              <a:srgbClr val="C0C0C0"/>
            </a:solidFill>
            <a:ln w="1905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7" name="Text Box 16"/>
            <p:cNvSpPr txBox="1">
              <a:spLocks noChangeArrowheads="1"/>
            </p:cNvSpPr>
            <p:nvPr/>
          </p:nvSpPr>
          <p:spPr bwMode="auto">
            <a:xfrm>
              <a:off x="1727200" y="4406900"/>
              <a:ext cx="1039813"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a:solidFill>
                    <a:srgbClr val="0000FF"/>
                  </a:solidFill>
                  <a:latin typeface="Courier New" pitchFamily="49" charset="0"/>
                </a:rPr>
                <a:t> </a:t>
              </a:r>
              <a:r>
                <a:rPr lang="en-US" sz="1600" b="1">
                  <a:solidFill>
                    <a:srgbClr val="FF0066"/>
                  </a:solidFill>
                  <a:latin typeface="Courier New" pitchFamily="49" charset="0"/>
                </a:rPr>
                <a:t>cost</a:t>
              </a:r>
              <a:r>
                <a:rPr lang="en-US" sz="1600" b="1">
                  <a:latin typeface="Courier New" pitchFamily="49" charset="0"/>
                </a:rPr>
                <a:t>.</a:t>
              </a:r>
              <a:r>
                <a:rPr lang="en-US" sz="1600" b="1">
                  <a:solidFill>
                    <a:srgbClr val="4D4D4D"/>
                  </a:solidFill>
                  <a:latin typeface="Courier New" pitchFamily="49" charset="0"/>
                </a:rPr>
                <a:t>h</a:t>
              </a:r>
            </a:p>
          </p:txBody>
        </p:sp>
        <p:sp>
          <p:nvSpPr>
            <p:cNvPr id="58" name="Text Box 17"/>
            <p:cNvSpPr txBox="1">
              <a:spLocks noChangeArrowheads="1"/>
            </p:cNvSpPr>
            <p:nvPr/>
          </p:nvSpPr>
          <p:spPr bwMode="auto">
            <a:xfrm>
              <a:off x="4298950" y="4406900"/>
              <a:ext cx="1162050"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a:solidFill>
                    <a:srgbClr val="FF0066"/>
                  </a:solidFill>
                  <a:latin typeface="Courier New" pitchFamily="49" charset="0"/>
                </a:rPr>
                <a:t>cost</a:t>
              </a:r>
              <a:r>
                <a:rPr lang="en-US" sz="1600" b="1">
                  <a:solidFill>
                    <a:srgbClr val="4D4D4D"/>
                  </a:solidFill>
                  <a:latin typeface="Courier New" pitchFamily="49" charset="0"/>
                </a:rPr>
                <a:t>.cpp</a:t>
              </a:r>
            </a:p>
          </p:txBody>
        </p:sp>
        <p:sp>
          <p:nvSpPr>
            <p:cNvPr id="59" name="Text Box 18"/>
            <p:cNvSpPr txBox="1">
              <a:spLocks noChangeArrowheads="1"/>
            </p:cNvSpPr>
            <p:nvPr/>
          </p:nvSpPr>
          <p:spPr bwMode="auto">
            <a:xfrm>
              <a:off x="4370388" y="3746500"/>
              <a:ext cx="1992312" cy="3048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400" b="1">
                  <a:latin typeface="Courier New" pitchFamily="49" charset="0"/>
                </a:rPr>
                <a:t>#include &lt;</a:t>
              </a:r>
              <a:r>
                <a:rPr lang="en-US" sz="1400" b="1">
                  <a:solidFill>
                    <a:srgbClr val="FF0066"/>
                  </a:solidFill>
                  <a:latin typeface="Courier New" pitchFamily="49" charset="0"/>
                </a:rPr>
                <a:t>cost</a:t>
              </a:r>
              <a:r>
                <a:rPr lang="en-US" sz="1400" b="1">
                  <a:latin typeface="Courier New" pitchFamily="49" charset="0"/>
                </a:rPr>
                <a:t>.h&gt;</a:t>
              </a:r>
            </a:p>
          </p:txBody>
        </p:sp>
        <p:sp>
          <p:nvSpPr>
            <p:cNvPr id="60" name="Rectangle 20"/>
            <p:cNvSpPr>
              <a:spLocks noChangeArrowheads="1"/>
            </p:cNvSpPr>
            <p:nvPr/>
          </p:nvSpPr>
          <p:spPr bwMode="auto">
            <a:xfrm>
              <a:off x="609600" y="5562600"/>
              <a:ext cx="7772400" cy="60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lstStyle/>
            <a:p>
              <a:pPr marL="342900" indent="-342900" algn="ctr">
                <a:spcBef>
                  <a:spcPct val="20000"/>
                </a:spcBef>
              </a:pPr>
              <a:r>
                <a:rPr lang="en-US" sz="3200" dirty="0">
                  <a:solidFill>
                    <a:srgbClr val="FF0000"/>
                  </a:solidFill>
                </a:rPr>
                <a:t>BAD</a:t>
              </a:r>
              <a:r>
                <a:rPr lang="en-US" sz="3200" dirty="0">
                  <a:solidFill>
                    <a:srgbClr val="FFFF66"/>
                  </a:solidFill>
                </a:rPr>
                <a:t> </a:t>
              </a:r>
              <a:r>
                <a:rPr lang="en-US" sz="3200" dirty="0">
                  <a:solidFill>
                    <a:srgbClr val="FF0000"/>
                  </a:solidFill>
                </a:rPr>
                <a:t>IDEA!</a:t>
              </a:r>
            </a:p>
          </p:txBody>
        </p:sp>
        <p:grpSp>
          <p:nvGrpSpPr>
            <p:cNvPr id="61" name="Group 21"/>
            <p:cNvGrpSpPr>
              <a:grpSpLocks/>
            </p:cNvGrpSpPr>
            <p:nvPr/>
          </p:nvGrpSpPr>
          <p:grpSpPr bwMode="auto">
            <a:xfrm>
              <a:off x="6724650" y="2971800"/>
              <a:ext cx="1047750" cy="465138"/>
              <a:chOff x="780" y="1880"/>
              <a:chExt cx="660" cy="293"/>
            </a:xfrm>
          </p:grpSpPr>
          <p:sp>
            <p:nvSpPr>
              <p:cNvPr id="68" name="Rectangle 22"/>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9" name="AutoShape 23"/>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2" name="Group 24"/>
            <p:cNvGrpSpPr>
              <a:grpSpLocks/>
            </p:cNvGrpSpPr>
            <p:nvPr/>
          </p:nvGrpSpPr>
          <p:grpSpPr bwMode="auto">
            <a:xfrm>
              <a:off x="6724650" y="5029200"/>
              <a:ext cx="1047750" cy="465138"/>
              <a:chOff x="780" y="1880"/>
              <a:chExt cx="660" cy="293"/>
            </a:xfrm>
          </p:grpSpPr>
          <p:sp>
            <p:nvSpPr>
              <p:cNvPr id="66" name="Rectangle 25"/>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7" name="AutoShape 26"/>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3" name="Group 27"/>
            <p:cNvGrpSpPr>
              <a:grpSpLocks/>
            </p:cNvGrpSpPr>
            <p:nvPr/>
          </p:nvGrpSpPr>
          <p:grpSpPr bwMode="auto">
            <a:xfrm>
              <a:off x="1238250" y="5021263"/>
              <a:ext cx="1047750" cy="465137"/>
              <a:chOff x="780" y="1880"/>
              <a:chExt cx="660" cy="293"/>
            </a:xfrm>
          </p:grpSpPr>
          <p:sp>
            <p:nvSpPr>
              <p:cNvPr id="64" name="Rectangle 28"/>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5" name="AutoShape 29"/>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aphicFrame>
        <p:nvGraphicFramePr>
          <p:cNvPr id="2" name="Table 1"/>
          <p:cNvGraphicFramePr>
            <a:graphicFrameLocks noGrp="1"/>
          </p:cNvGraphicFramePr>
          <p:nvPr>
            <p:extLst>
              <p:ext uri="{D42A27DB-BD31-4B8C-83A1-F6EECF244321}">
                <p14:modId xmlns:p14="http://schemas.microsoft.com/office/powerpoint/2010/main" val="2508409679"/>
              </p:ext>
            </p:extLst>
          </p:nvPr>
        </p:nvGraphicFramePr>
        <p:xfrm>
          <a:off x="5208588" y="1673352"/>
          <a:ext cx="3935412" cy="1112520"/>
        </p:xfrm>
        <a:graphic>
          <a:graphicData uri="http://schemas.openxmlformats.org/drawingml/2006/table">
            <a:tbl>
              <a:tblPr bandRow="1">
                <a:tableStyleId>{073A0DAA-6AF3-43AB-8588-CEC1D06C72B9}</a:tableStyleId>
              </a:tblPr>
              <a:tblGrid>
                <a:gridCol w="1967706"/>
                <a:gridCol w="1967706"/>
              </a:tblGrid>
              <a:tr h="370840">
                <a:tc>
                  <a:txBody>
                    <a:bodyPr/>
                    <a:lstStyle/>
                    <a:p>
                      <a:pPr algn="r"/>
                      <a:r>
                        <a:rPr lang="en-US" dirty="0" smtClean="0"/>
                        <a:t>Package</a:t>
                      </a:r>
                      <a:r>
                        <a:rPr lang="en-US" baseline="0" dirty="0" smtClean="0"/>
                        <a:t> Name:</a:t>
                      </a:r>
                      <a:endParaRPr lang="en-US" dirty="0"/>
                    </a:p>
                  </a:txBody>
                  <a:tcPr>
                    <a:noFill/>
                  </a:tcPr>
                </a:tc>
                <a:tc>
                  <a:txBody>
                    <a:bodyPr/>
                    <a:lstStyle/>
                    <a:p>
                      <a:r>
                        <a:rPr lang="en-US" sz="1800" dirty="0" err="1" smtClean="0">
                          <a:solidFill>
                            <a:schemeClr val="accent6">
                              <a:lumMod val="75000"/>
                            </a:schemeClr>
                          </a:solidFill>
                        </a:rPr>
                        <a:t>bts</a:t>
                      </a:r>
                      <a:endParaRPr lang="en-US" dirty="0">
                        <a:solidFill>
                          <a:schemeClr val="accent6">
                            <a:lumMod val="75000"/>
                          </a:schemeClr>
                        </a:solidFill>
                      </a:endParaRPr>
                    </a:p>
                  </a:txBody>
                  <a:tcPr>
                    <a:noFill/>
                  </a:tcPr>
                </a:tc>
              </a:tr>
              <a:tr h="370840">
                <a:tc>
                  <a:txBody>
                    <a:bodyPr/>
                    <a:lstStyle/>
                    <a:p>
                      <a:pPr algn="r"/>
                      <a:r>
                        <a:rPr lang="en-US" dirty="0" smtClean="0"/>
                        <a:t>Component</a:t>
                      </a:r>
                      <a:r>
                        <a:rPr lang="en-US" baseline="0" dirty="0" smtClean="0"/>
                        <a:t> Name:</a:t>
                      </a:r>
                      <a:endParaRPr lang="en-US" dirty="0"/>
                    </a:p>
                  </a:txBody>
                  <a:tcPr>
                    <a:noFill/>
                  </a:tcPr>
                </a:tc>
                <a:tc>
                  <a:txBody>
                    <a:bodyPr/>
                    <a:lstStyle/>
                    <a:p>
                      <a:r>
                        <a:rPr lang="en-US" sz="1800" dirty="0" smtClean="0">
                          <a:solidFill>
                            <a:srgbClr val="FF0066"/>
                          </a:solidFill>
                        </a:rPr>
                        <a:t>cost</a:t>
                      </a:r>
                      <a:endParaRPr lang="en-US" dirty="0"/>
                    </a:p>
                  </a:txBody>
                  <a:tcPr>
                    <a:noFill/>
                  </a:tcPr>
                </a:tc>
              </a:tr>
              <a:tr h="370840">
                <a:tc>
                  <a:txBody>
                    <a:bodyPr/>
                    <a:lstStyle/>
                    <a:p>
                      <a:pPr algn="r"/>
                      <a:r>
                        <a:rPr lang="en-US" dirty="0" smtClean="0"/>
                        <a:t>Class</a:t>
                      </a:r>
                      <a:r>
                        <a:rPr lang="en-US" baseline="0" dirty="0" smtClean="0"/>
                        <a:t> Name:</a:t>
                      </a:r>
                      <a:endParaRPr lang="en-US" dirty="0"/>
                    </a:p>
                  </a:txBody>
                  <a:tcPr>
                    <a:noFill/>
                  </a:tcPr>
                </a:tc>
                <a:tc>
                  <a:txBody>
                    <a:bodyPr/>
                    <a:lstStyle/>
                    <a:p>
                      <a:r>
                        <a:rPr lang="en-US" sz="1800" dirty="0" err="1" smtClean="0">
                          <a:solidFill>
                            <a:srgbClr val="008000"/>
                          </a:solidFill>
                        </a:rPr>
                        <a:t>BondPrice</a:t>
                      </a:r>
                      <a:endParaRPr lang="en-US" dirty="0">
                        <a:solidFill>
                          <a:srgbClr val="008000"/>
                        </a:solidFill>
                      </a:endParaRPr>
                    </a:p>
                  </a:txBody>
                  <a:tcPr>
                    <a:noFill/>
                  </a:tcPr>
                </a:tc>
              </a:tr>
            </a:tbl>
          </a:graphicData>
        </a:graphic>
      </p:graphicFrame>
      <p:sp>
        <p:nvSpPr>
          <p:cNvPr id="3" name="TextBox 2"/>
          <p:cNvSpPr txBox="1"/>
          <p:nvPr/>
        </p:nvSpPr>
        <p:spPr>
          <a:xfrm>
            <a:off x="609600" y="1673352"/>
            <a:ext cx="4267200" cy="954107"/>
          </a:xfrm>
          <a:prstGeom prst="rect">
            <a:avLst/>
          </a:prstGeom>
          <a:noFill/>
        </p:spPr>
        <p:txBody>
          <a:bodyPr wrap="square" rtlCol="0">
            <a:spAutoFit/>
          </a:bodyPr>
          <a:lstStyle/>
          <a:p>
            <a:r>
              <a:rPr lang="en-US" sz="2800" dirty="0"/>
              <a:t>Non-Cohesive Logical and Physical Names</a:t>
            </a: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254</a:t>
            </a:fld>
            <a:endParaRPr lang="en-US"/>
          </a:p>
        </p:txBody>
      </p:sp>
    </p:spTree>
    <p:extLst>
      <p:ext uri="{BB962C8B-B14F-4D97-AF65-F5344CB8AC3E}">
        <p14:creationId xmlns:p14="http://schemas.microsoft.com/office/powerpoint/2010/main" val="1571340531"/>
      </p:ext>
    </p:extLst>
  </p:cSld>
  <p:clrMapOvr>
    <a:masterClrMapping/>
  </p:clrMapOvr>
  <p:timing>
    <p:tnLst>
      <p:par>
        <p:cTn id="1" dur="indefinite" restart="never" nodeType="tmRoot"/>
      </p:par>
    </p:tn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a:solidFill>
                  <a:schemeClr val="accent2"/>
                </a:solidFill>
              </a:rPr>
              <a:t>Architecturally Significant Names</a:t>
            </a:r>
          </a:p>
        </p:txBody>
      </p:sp>
      <p:sp>
        <p:nvSpPr>
          <p:cNvPr id="5" name="Content Placeholder 2"/>
          <p:cNvSpPr>
            <a:spLocks noGrp="1"/>
          </p:cNvSpPr>
          <p:nvPr>
            <p:ph idx="1"/>
          </p:nvPr>
        </p:nvSpPr>
        <p:spPr>
          <a:xfrm>
            <a:off x="457200" y="1600200"/>
            <a:ext cx="8229600" cy="4525963"/>
          </a:xfrm>
        </p:spPr>
        <p:txBody>
          <a:bodyPr/>
          <a:lstStyle/>
          <a:p>
            <a:pPr marL="0" indent="0">
              <a:buNone/>
            </a:pPr>
            <a:r>
              <a:rPr lang="en-US" dirty="0"/>
              <a:t> </a:t>
            </a:r>
          </a:p>
        </p:txBody>
      </p:sp>
      <p:grpSp>
        <p:nvGrpSpPr>
          <p:cNvPr id="36" name="Group 35"/>
          <p:cNvGrpSpPr/>
          <p:nvPr/>
        </p:nvGrpSpPr>
        <p:grpSpPr>
          <a:xfrm>
            <a:off x="609600" y="2898648"/>
            <a:ext cx="7772400" cy="3733800"/>
            <a:chOff x="609600" y="2438400"/>
            <a:chExt cx="7772400" cy="3733800"/>
          </a:xfrm>
        </p:grpSpPr>
        <p:sp>
          <p:nvSpPr>
            <p:cNvPr id="37" name="Rectangle 2"/>
            <p:cNvSpPr>
              <a:spLocks noChangeArrowheads="1"/>
            </p:cNvSpPr>
            <p:nvPr/>
          </p:nvSpPr>
          <p:spPr bwMode="auto">
            <a:xfrm>
              <a:off x="990600" y="2438400"/>
              <a:ext cx="7189788" cy="3213100"/>
            </a:xfrm>
            <a:prstGeom prst="rect">
              <a:avLst/>
            </a:prstGeom>
            <a:solidFill>
              <a:srgbClr val="3366FF"/>
            </a:solidFill>
            <a:ln w="381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8" name="Line 3"/>
            <p:cNvSpPr>
              <a:spLocks noChangeShapeType="1"/>
            </p:cNvSpPr>
            <p:nvPr/>
          </p:nvSpPr>
          <p:spPr bwMode="auto">
            <a:xfrm flipH="1">
              <a:off x="1828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 name="Line 4"/>
            <p:cNvSpPr>
              <a:spLocks noChangeShapeType="1"/>
            </p:cNvSpPr>
            <p:nvPr/>
          </p:nvSpPr>
          <p:spPr bwMode="auto">
            <a:xfrm>
              <a:off x="17653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 name="Line 5"/>
            <p:cNvSpPr>
              <a:spLocks noChangeShapeType="1"/>
            </p:cNvSpPr>
            <p:nvPr/>
          </p:nvSpPr>
          <p:spPr bwMode="auto">
            <a:xfrm>
              <a:off x="7162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 name="Line 6"/>
            <p:cNvSpPr>
              <a:spLocks noChangeShapeType="1"/>
            </p:cNvSpPr>
            <p:nvPr/>
          </p:nvSpPr>
          <p:spPr bwMode="auto">
            <a:xfrm flipH="1">
              <a:off x="70104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 name="Text Box 7"/>
            <p:cNvSpPr txBox="1">
              <a:spLocks noChangeArrowheads="1"/>
            </p:cNvSpPr>
            <p:nvPr/>
          </p:nvSpPr>
          <p:spPr bwMode="auto">
            <a:xfrm>
              <a:off x="896938" y="5607050"/>
              <a:ext cx="550862" cy="336550"/>
            </a:xfrm>
            <a:prstGeom prst="rect">
              <a:avLst/>
            </a:prstGeom>
            <a:noFill/>
            <a:ln>
              <a:noFill/>
            </a:ln>
            <a:effectLst/>
            <a:extLst>
              <a:ext uri="{909E8E84-426E-40DD-AFC4-6F175D3DCCD1}">
                <a14:hiddenFill xmlns:a14="http://schemas.microsoft.com/office/drawing/2010/main">
                  <a:solidFill>
                    <a:srgbClr val="CCFFFF"/>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a:solidFill>
                    <a:schemeClr val="accent6">
                      <a:lumMod val="75000"/>
                    </a:schemeClr>
                  </a:solidFill>
                  <a:latin typeface="Courier New" pitchFamily="49" charset="0"/>
                </a:rPr>
                <a:t>bts</a:t>
              </a:r>
              <a:endParaRPr lang="en-US" sz="1600" b="1" dirty="0">
                <a:solidFill>
                  <a:schemeClr val="accent6">
                    <a:lumMod val="75000"/>
                  </a:schemeClr>
                </a:solidFill>
                <a:latin typeface="Courier New" pitchFamily="49" charset="0"/>
              </a:endParaRPr>
            </a:p>
          </p:txBody>
        </p:sp>
        <p:grpSp>
          <p:nvGrpSpPr>
            <p:cNvPr id="43" name="Group 9"/>
            <p:cNvGrpSpPr>
              <a:grpSpLocks/>
            </p:cNvGrpSpPr>
            <p:nvPr/>
          </p:nvGrpSpPr>
          <p:grpSpPr bwMode="auto">
            <a:xfrm>
              <a:off x="1238250" y="2984500"/>
              <a:ext cx="1047750" cy="465138"/>
              <a:chOff x="780" y="1880"/>
              <a:chExt cx="660" cy="293"/>
            </a:xfrm>
          </p:grpSpPr>
          <p:sp>
            <p:nvSpPr>
              <p:cNvPr id="70" name="Rectangle 10"/>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1" name="AutoShape 11"/>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4" name="Rectangle 12"/>
            <p:cNvSpPr>
              <a:spLocks noChangeArrowheads="1"/>
            </p:cNvSpPr>
            <p:nvPr/>
          </p:nvSpPr>
          <p:spPr bwMode="auto">
            <a:xfrm>
              <a:off x="1676400" y="3581400"/>
              <a:ext cx="5867400" cy="1219200"/>
            </a:xfrm>
            <a:prstGeom prst="rect">
              <a:avLst/>
            </a:prstGeom>
            <a:solidFill>
              <a:srgbClr val="FFCC99"/>
            </a:solidFill>
            <a:ln w="25400">
              <a:solidFill>
                <a:srgbClr val="8000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 name="Rectangle 13"/>
            <p:cNvSpPr>
              <a:spLocks noChangeArrowheads="1"/>
            </p:cNvSpPr>
            <p:nvPr/>
          </p:nvSpPr>
          <p:spPr bwMode="auto">
            <a:xfrm>
              <a:off x="1905000" y="3746500"/>
              <a:ext cx="2279650" cy="685800"/>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5" name="AutoShape 14"/>
            <p:cNvSpPr>
              <a:spLocks noChangeArrowheads="1"/>
            </p:cNvSpPr>
            <p:nvPr/>
          </p:nvSpPr>
          <p:spPr bwMode="auto">
            <a:xfrm>
              <a:off x="2149475" y="3879850"/>
              <a:ext cx="1790700" cy="417513"/>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a:solidFill>
                    <a:srgbClr val="006600"/>
                  </a:solidFill>
                  <a:latin typeface="Courier New" pitchFamily="49" charset="0"/>
                </a:rPr>
                <a:t>BondPrice</a:t>
              </a:r>
            </a:p>
          </p:txBody>
        </p:sp>
        <p:sp>
          <p:nvSpPr>
            <p:cNvPr id="56" name="Rectangle 15"/>
            <p:cNvSpPr>
              <a:spLocks noChangeArrowheads="1"/>
            </p:cNvSpPr>
            <p:nvPr/>
          </p:nvSpPr>
          <p:spPr bwMode="auto">
            <a:xfrm>
              <a:off x="4386263" y="3746500"/>
              <a:ext cx="3005137" cy="685800"/>
            </a:xfrm>
            <a:prstGeom prst="rect">
              <a:avLst/>
            </a:prstGeom>
            <a:solidFill>
              <a:srgbClr val="C0C0C0"/>
            </a:solidFill>
            <a:ln w="1905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7" name="Text Box 16"/>
            <p:cNvSpPr txBox="1">
              <a:spLocks noChangeArrowheads="1"/>
            </p:cNvSpPr>
            <p:nvPr/>
          </p:nvSpPr>
          <p:spPr bwMode="auto">
            <a:xfrm>
              <a:off x="1727200" y="4406900"/>
              <a:ext cx="1039813"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a:solidFill>
                    <a:srgbClr val="0000FF"/>
                  </a:solidFill>
                  <a:latin typeface="Courier New" pitchFamily="49" charset="0"/>
                </a:rPr>
                <a:t> </a:t>
              </a:r>
              <a:r>
                <a:rPr lang="en-US" sz="1600" b="1">
                  <a:solidFill>
                    <a:srgbClr val="FF0066"/>
                  </a:solidFill>
                  <a:latin typeface="Courier New" pitchFamily="49" charset="0"/>
                </a:rPr>
                <a:t>cost</a:t>
              </a:r>
              <a:r>
                <a:rPr lang="en-US" sz="1600" b="1">
                  <a:latin typeface="Courier New" pitchFamily="49" charset="0"/>
                </a:rPr>
                <a:t>.</a:t>
              </a:r>
              <a:r>
                <a:rPr lang="en-US" sz="1600" b="1">
                  <a:solidFill>
                    <a:srgbClr val="4D4D4D"/>
                  </a:solidFill>
                  <a:latin typeface="Courier New" pitchFamily="49" charset="0"/>
                </a:rPr>
                <a:t>h</a:t>
              </a:r>
            </a:p>
          </p:txBody>
        </p:sp>
        <p:sp>
          <p:nvSpPr>
            <p:cNvPr id="58" name="Text Box 17"/>
            <p:cNvSpPr txBox="1">
              <a:spLocks noChangeArrowheads="1"/>
            </p:cNvSpPr>
            <p:nvPr/>
          </p:nvSpPr>
          <p:spPr bwMode="auto">
            <a:xfrm>
              <a:off x="4298950" y="4406900"/>
              <a:ext cx="1162050"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a:solidFill>
                    <a:srgbClr val="FF0066"/>
                  </a:solidFill>
                  <a:latin typeface="Courier New" pitchFamily="49" charset="0"/>
                </a:rPr>
                <a:t>cost</a:t>
              </a:r>
              <a:r>
                <a:rPr lang="en-US" sz="1600" b="1">
                  <a:solidFill>
                    <a:srgbClr val="4D4D4D"/>
                  </a:solidFill>
                  <a:latin typeface="Courier New" pitchFamily="49" charset="0"/>
                </a:rPr>
                <a:t>.cpp</a:t>
              </a:r>
            </a:p>
          </p:txBody>
        </p:sp>
        <p:sp>
          <p:nvSpPr>
            <p:cNvPr id="59" name="Text Box 18"/>
            <p:cNvSpPr txBox="1">
              <a:spLocks noChangeArrowheads="1"/>
            </p:cNvSpPr>
            <p:nvPr/>
          </p:nvSpPr>
          <p:spPr bwMode="auto">
            <a:xfrm>
              <a:off x="4370388" y="3746500"/>
              <a:ext cx="1992312" cy="3048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400" b="1" dirty="0">
                  <a:latin typeface="Courier New" pitchFamily="49" charset="0"/>
                </a:rPr>
                <a:t>#include &lt;</a:t>
              </a:r>
              <a:r>
                <a:rPr lang="en-US" sz="1400" b="1" dirty="0" err="1">
                  <a:solidFill>
                    <a:srgbClr val="FF0066"/>
                  </a:solidFill>
                  <a:latin typeface="Courier New" pitchFamily="49" charset="0"/>
                </a:rPr>
                <a:t>cost</a:t>
              </a:r>
              <a:r>
                <a:rPr lang="en-US" sz="1400" b="1" dirty="0" err="1">
                  <a:latin typeface="Courier New" pitchFamily="49" charset="0"/>
                </a:rPr>
                <a:t>.h</a:t>
              </a:r>
              <a:r>
                <a:rPr lang="en-US" sz="1400" b="1" dirty="0">
                  <a:latin typeface="Courier New" pitchFamily="49" charset="0"/>
                </a:rPr>
                <a:t>&gt;</a:t>
              </a:r>
            </a:p>
          </p:txBody>
        </p:sp>
        <p:sp>
          <p:nvSpPr>
            <p:cNvPr id="60" name="Rectangle 20"/>
            <p:cNvSpPr>
              <a:spLocks noChangeArrowheads="1"/>
            </p:cNvSpPr>
            <p:nvPr/>
          </p:nvSpPr>
          <p:spPr bwMode="auto">
            <a:xfrm>
              <a:off x="609600" y="5562600"/>
              <a:ext cx="7772400" cy="60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lstStyle/>
            <a:p>
              <a:pPr marL="342900" indent="-342900" algn="ctr">
                <a:spcBef>
                  <a:spcPct val="20000"/>
                </a:spcBef>
              </a:pPr>
              <a:r>
                <a:rPr lang="en-US" sz="3200" dirty="0">
                  <a:solidFill>
                    <a:srgbClr val="FF0000"/>
                  </a:solidFill>
                </a:rPr>
                <a:t>BAD</a:t>
              </a:r>
              <a:r>
                <a:rPr lang="en-US" sz="3200" dirty="0">
                  <a:solidFill>
                    <a:srgbClr val="FFFF66"/>
                  </a:solidFill>
                </a:rPr>
                <a:t> </a:t>
              </a:r>
              <a:r>
                <a:rPr lang="en-US" sz="3200" dirty="0">
                  <a:solidFill>
                    <a:srgbClr val="FF0000"/>
                  </a:solidFill>
                </a:rPr>
                <a:t>IDEA!</a:t>
              </a:r>
            </a:p>
          </p:txBody>
        </p:sp>
        <p:grpSp>
          <p:nvGrpSpPr>
            <p:cNvPr id="61" name="Group 21"/>
            <p:cNvGrpSpPr>
              <a:grpSpLocks/>
            </p:cNvGrpSpPr>
            <p:nvPr/>
          </p:nvGrpSpPr>
          <p:grpSpPr bwMode="auto">
            <a:xfrm>
              <a:off x="6724650" y="2971800"/>
              <a:ext cx="1047750" cy="465138"/>
              <a:chOff x="780" y="1880"/>
              <a:chExt cx="660" cy="293"/>
            </a:xfrm>
          </p:grpSpPr>
          <p:sp>
            <p:nvSpPr>
              <p:cNvPr id="68" name="Rectangle 22"/>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9" name="AutoShape 23"/>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2" name="Group 24"/>
            <p:cNvGrpSpPr>
              <a:grpSpLocks/>
            </p:cNvGrpSpPr>
            <p:nvPr/>
          </p:nvGrpSpPr>
          <p:grpSpPr bwMode="auto">
            <a:xfrm>
              <a:off x="6724650" y="5029200"/>
              <a:ext cx="1047750" cy="465138"/>
              <a:chOff x="780" y="1880"/>
              <a:chExt cx="660" cy="293"/>
            </a:xfrm>
          </p:grpSpPr>
          <p:sp>
            <p:nvSpPr>
              <p:cNvPr id="66" name="Rectangle 25"/>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7" name="AutoShape 26"/>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3" name="Group 27"/>
            <p:cNvGrpSpPr>
              <a:grpSpLocks/>
            </p:cNvGrpSpPr>
            <p:nvPr/>
          </p:nvGrpSpPr>
          <p:grpSpPr bwMode="auto">
            <a:xfrm>
              <a:off x="1238250" y="5021263"/>
              <a:ext cx="1047750" cy="465137"/>
              <a:chOff x="780" y="1880"/>
              <a:chExt cx="660" cy="293"/>
            </a:xfrm>
          </p:grpSpPr>
          <p:sp>
            <p:nvSpPr>
              <p:cNvPr id="64" name="Rectangle 28"/>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5" name="AutoShape 29"/>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aphicFrame>
        <p:nvGraphicFramePr>
          <p:cNvPr id="2" name="Table 1"/>
          <p:cNvGraphicFramePr>
            <a:graphicFrameLocks noGrp="1"/>
          </p:cNvGraphicFramePr>
          <p:nvPr>
            <p:extLst>
              <p:ext uri="{D42A27DB-BD31-4B8C-83A1-F6EECF244321}">
                <p14:modId xmlns:p14="http://schemas.microsoft.com/office/powerpoint/2010/main" val="2358433972"/>
              </p:ext>
            </p:extLst>
          </p:nvPr>
        </p:nvGraphicFramePr>
        <p:xfrm>
          <a:off x="5208588" y="1673352"/>
          <a:ext cx="3935412" cy="1112520"/>
        </p:xfrm>
        <a:graphic>
          <a:graphicData uri="http://schemas.openxmlformats.org/drawingml/2006/table">
            <a:tbl>
              <a:tblPr bandRow="1">
                <a:tableStyleId>{073A0DAA-6AF3-43AB-8588-CEC1D06C72B9}</a:tableStyleId>
              </a:tblPr>
              <a:tblGrid>
                <a:gridCol w="1967706"/>
                <a:gridCol w="1967706"/>
              </a:tblGrid>
              <a:tr h="370840">
                <a:tc>
                  <a:txBody>
                    <a:bodyPr/>
                    <a:lstStyle/>
                    <a:p>
                      <a:pPr algn="r"/>
                      <a:r>
                        <a:rPr lang="en-US" dirty="0" smtClean="0"/>
                        <a:t>Package</a:t>
                      </a:r>
                      <a:r>
                        <a:rPr lang="en-US" baseline="0" dirty="0" smtClean="0"/>
                        <a:t> Name:</a:t>
                      </a:r>
                      <a:endParaRPr lang="en-US" dirty="0"/>
                    </a:p>
                  </a:txBody>
                  <a:tcPr>
                    <a:noFill/>
                  </a:tcPr>
                </a:tc>
                <a:tc>
                  <a:txBody>
                    <a:bodyPr/>
                    <a:lstStyle/>
                    <a:p>
                      <a:r>
                        <a:rPr lang="en-US" sz="1800" dirty="0" err="1" smtClean="0">
                          <a:solidFill>
                            <a:schemeClr val="accent6">
                              <a:lumMod val="75000"/>
                            </a:schemeClr>
                          </a:solidFill>
                        </a:rPr>
                        <a:t>bts</a:t>
                      </a:r>
                      <a:endParaRPr lang="en-US" dirty="0">
                        <a:solidFill>
                          <a:schemeClr val="accent6">
                            <a:lumMod val="75000"/>
                          </a:schemeClr>
                        </a:solidFill>
                      </a:endParaRPr>
                    </a:p>
                  </a:txBody>
                  <a:tcPr>
                    <a:noFill/>
                  </a:tcPr>
                </a:tc>
              </a:tr>
              <a:tr h="370840">
                <a:tc>
                  <a:txBody>
                    <a:bodyPr/>
                    <a:lstStyle/>
                    <a:p>
                      <a:pPr algn="r"/>
                      <a:r>
                        <a:rPr lang="en-US" dirty="0" smtClean="0"/>
                        <a:t>Component</a:t>
                      </a:r>
                      <a:r>
                        <a:rPr lang="en-US" baseline="0" dirty="0" smtClean="0"/>
                        <a:t> Name:</a:t>
                      </a:r>
                      <a:endParaRPr lang="en-US" dirty="0"/>
                    </a:p>
                  </a:txBody>
                  <a:tcPr>
                    <a:noFill/>
                  </a:tcPr>
                </a:tc>
                <a:tc>
                  <a:txBody>
                    <a:bodyPr/>
                    <a:lstStyle/>
                    <a:p>
                      <a:r>
                        <a:rPr lang="en-US" sz="1800" dirty="0" smtClean="0">
                          <a:solidFill>
                            <a:srgbClr val="FF0066"/>
                          </a:solidFill>
                        </a:rPr>
                        <a:t>cost</a:t>
                      </a:r>
                      <a:endParaRPr lang="en-US" dirty="0"/>
                    </a:p>
                  </a:txBody>
                  <a:tcPr>
                    <a:noFill/>
                  </a:tcPr>
                </a:tc>
              </a:tr>
              <a:tr h="370840">
                <a:tc>
                  <a:txBody>
                    <a:bodyPr/>
                    <a:lstStyle/>
                    <a:p>
                      <a:pPr algn="r"/>
                      <a:r>
                        <a:rPr lang="en-US" dirty="0" smtClean="0"/>
                        <a:t>Class</a:t>
                      </a:r>
                      <a:r>
                        <a:rPr lang="en-US" baseline="0" dirty="0" smtClean="0"/>
                        <a:t> Name:</a:t>
                      </a:r>
                      <a:endParaRPr lang="en-US" dirty="0"/>
                    </a:p>
                  </a:txBody>
                  <a:tcPr>
                    <a:noFill/>
                  </a:tcPr>
                </a:tc>
                <a:tc>
                  <a:txBody>
                    <a:bodyPr/>
                    <a:lstStyle/>
                    <a:p>
                      <a:r>
                        <a:rPr lang="en-US" sz="1800" dirty="0" err="1" smtClean="0">
                          <a:solidFill>
                            <a:srgbClr val="008000"/>
                          </a:solidFill>
                        </a:rPr>
                        <a:t>BondPrice</a:t>
                      </a:r>
                      <a:endParaRPr lang="en-US" dirty="0">
                        <a:solidFill>
                          <a:srgbClr val="008000"/>
                        </a:solidFill>
                      </a:endParaRPr>
                    </a:p>
                  </a:txBody>
                  <a:tcPr>
                    <a:noFill/>
                  </a:tcPr>
                </a:tc>
              </a:tr>
            </a:tbl>
          </a:graphicData>
        </a:graphic>
      </p:graphicFrame>
      <p:sp>
        <p:nvSpPr>
          <p:cNvPr id="3" name="TextBox 2"/>
          <p:cNvSpPr txBox="1"/>
          <p:nvPr/>
        </p:nvSpPr>
        <p:spPr>
          <a:xfrm>
            <a:off x="609600" y="1673352"/>
            <a:ext cx="4267200" cy="954107"/>
          </a:xfrm>
          <a:prstGeom prst="rect">
            <a:avLst/>
          </a:prstGeom>
          <a:noFill/>
        </p:spPr>
        <p:txBody>
          <a:bodyPr wrap="square" rtlCol="0">
            <a:spAutoFit/>
          </a:bodyPr>
          <a:lstStyle/>
          <a:p>
            <a:r>
              <a:rPr lang="en-US" sz="2800" dirty="0"/>
              <a:t>Non-Cohesive Logical and Physical Names</a:t>
            </a:r>
          </a:p>
        </p:txBody>
      </p:sp>
      <p:sp>
        <p:nvSpPr>
          <p:cNvPr id="7" name="Oval 6"/>
          <p:cNvSpPr/>
          <p:nvPr/>
        </p:nvSpPr>
        <p:spPr>
          <a:xfrm>
            <a:off x="838200" y="6064377"/>
            <a:ext cx="685800" cy="384048"/>
          </a:xfrm>
          <a:prstGeom prst="ellipse">
            <a:avLst/>
          </a:prstGeom>
          <a:noFill/>
          <a:ln w="381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Oval 34"/>
          <p:cNvSpPr/>
          <p:nvPr/>
        </p:nvSpPr>
        <p:spPr>
          <a:xfrm>
            <a:off x="7089775" y="1682877"/>
            <a:ext cx="685800" cy="384048"/>
          </a:xfrm>
          <a:prstGeom prst="ellipse">
            <a:avLst/>
          </a:prstGeom>
          <a:noFill/>
          <a:ln w="381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255</a:t>
            </a:fld>
            <a:endParaRPr lang="en-US"/>
          </a:p>
        </p:txBody>
      </p:sp>
    </p:spTree>
    <p:extLst>
      <p:ext uri="{BB962C8B-B14F-4D97-AF65-F5344CB8AC3E}">
        <p14:creationId xmlns:p14="http://schemas.microsoft.com/office/powerpoint/2010/main" val="2677803870"/>
      </p:ext>
    </p:extLst>
  </p:cSld>
  <p:clrMapOvr>
    <a:masterClrMapping/>
  </p:clrMapOvr>
  <p:timing>
    <p:tnLst>
      <p:par>
        <p:cTn id="1" dur="indefinite" restart="never" nodeType="tmRoot"/>
      </p:par>
    </p:tn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a:solidFill>
                  <a:schemeClr val="accent2"/>
                </a:solidFill>
              </a:rPr>
              <a:t>Architecturally Significant Names</a:t>
            </a:r>
          </a:p>
        </p:txBody>
      </p:sp>
      <p:sp>
        <p:nvSpPr>
          <p:cNvPr id="5" name="Content Placeholder 2"/>
          <p:cNvSpPr>
            <a:spLocks noGrp="1"/>
          </p:cNvSpPr>
          <p:nvPr>
            <p:ph idx="1"/>
          </p:nvPr>
        </p:nvSpPr>
        <p:spPr>
          <a:xfrm>
            <a:off x="457200" y="1600200"/>
            <a:ext cx="8229600" cy="4525963"/>
          </a:xfrm>
        </p:spPr>
        <p:txBody>
          <a:bodyPr/>
          <a:lstStyle/>
          <a:p>
            <a:pPr marL="0" indent="0">
              <a:buNone/>
            </a:pPr>
            <a:r>
              <a:rPr lang="en-US" dirty="0"/>
              <a:t> </a:t>
            </a:r>
          </a:p>
        </p:txBody>
      </p:sp>
      <p:grpSp>
        <p:nvGrpSpPr>
          <p:cNvPr id="36" name="Group 35"/>
          <p:cNvGrpSpPr/>
          <p:nvPr/>
        </p:nvGrpSpPr>
        <p:grpSpPr>
          <a:xfrm>
            <a:off x="609600" y="2898648"/>
            <a:ext cx="7772400" cy="3733800"/>
            <a:chOff x="609600" y="2438400"/>
            <a:chExt cx="7772400" cy="3733800"/>
          </a:xfrm>
        </p:grpSpPr>
        <p:sp>
          <p:nvSpPr>
            <p:cNvPr id="37" name="Rectangle 2"/>
            <p:cNvSpPr>
              <a:spLocks noChangeArrowheads="1"/>
            </p:cNvSpPr>
            <p:nvPr/>
          </p:nvSpPr>
          <p:spPr bwMode="auto">
            <a:xfrm>
              <a:off x="990600" y="2438400"/>
              <a:ext cx="7189788" cy="3213100"/>
            </a:xfrm>
            <a:prstGeom prst="rect">
              <a:avLst/>
            </a:prstGeom>
            <a:solidFill>
              <a:srgbClr val="3366FF"/>
            </a:solidFill>
            <a:ln w="381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8" name="Line 3"/>
            <p:cNvSpPr>
              <a:spLocks noChangeShapeType="1"/>
            </p:cNvSpPr>
            <p:nvPr/>
          </p:nvSpPr>
          <p:spPr bwMode="auto">
            <a:xfrm flipH="1">
              <a:off x="1828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 name="Line 4"/>
            <p:cNvSpPr>
              <a:spLocks noChangeShapeType="1"/>
            </p:cNvSpPr>
            <p:nvPr/>
          </p:nvSpPr>
          <p:spPr bwMode="auto">
            <a:xfrm>
              <a:off x="17653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 name="Line 5"/>
            <p:cNvSpPr>
              <a:spLocks noChangeShapeType="1"/>
            </p:cNvSpPr>
            <p:nvPr/>
          </p:nvSpPr>
          <p:spPr bwMode="auto">
            <a:xfrm>
              <a:off x="7162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 name="Line 6"/>
            <p:cNvSpPr>
              <a:spLocks noChangeShapeType="1"/>
            </p:cNvSpPr>
            <p:nvPr/>
          </p:nvSpPr>
          <p:spPr bwMode="auto">
            <a:xfrm flipH="1">
              <a:off x="70104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 name="Text Box 7"/>
            <p:cNvSpPr txBox="1">
              <a:spLocks noChangeArrowheads="1"/>
            </p:cNvSpPr>
            <p:nvPr/>
          </p:nvSpPr>
          <p:spPr bwMode="auto">
            <a:xfrm>
              <a:off x="896938" y="5607050"/>
              <a:ext cx="550862" cy="336550"/>
            </a:xfrm>
            <a:prstGeom prst="rect">
              <a:avLst/>
            </a:prstGeom>
            <a:noFill/>
            <a:ln>
              <a:noFill/>
            </a:ln>
            <a:effectLst/>
            <a:extLst>
              <a:ext uri="{909E8E84-426E-40DD-AFC4-6F175D3DCCD1}">
                <a14:hiddenFill xmlns:a14="http://schemas.microsoft.com/office/drawing/2010/main">
                  <a:solidFill>
                    <a:srgbClr val="CCFFFF"/>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a:solidFill>
                    <a:schemeClr val="accent6">
                      <a:lumMod val="75000"/>
                    </a:schemeClr>
                  </a:solidFill>
                  <a:latin typeface="Courier New" pitchFamily="49" charset="0"/>
                </a:rPr>
                <a:t>bts</a:t>
              </a:r>
              <a:endParaRPr lang="en-US" sz="1600" b="1" dirty="0">
                <a:solidFill>
                  <a:schemeClr val="accent6">
                    <a:lumMod val="75000"/>
                  </a:schemeClr>
                </a:solidFill>
                <a:latin typeface="Courier New" pitchFamily="49" charset="0"/>
              </a:endParaRPr>
            </a:p>
          </p:txBody>
        </p:sp>
        <p:grpSp>
          <p:nvGrpSpPr>
            <p:cNvPr id="43" name="Group 9"/>
            <p:cNvGrpSpPr>
              <a:grpSpLocks/>
            </p:cNvGrpSpPr>
            <p:nvPr/>
          </p:nvGrpSpPr>
          <p:grpSpPr bwMode="auto">
            <a:xfrm>
              <a:off x="1238250" y="2984500"/>
              <a:ext cx="1047750" cy="465138"/>
              <a:chOff x="780" y="1880"/>
              <a:chExt cx="660" cy="293"/>
            </a:xfrm>
          </p:grpSpPr>
          <p:sp>
            <p:nvSpPr>
              <p:cNvPr id="70" name="Rectangle 10"/>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1" name="AutoShape 11"/>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4" name="Rectangle 12"/>
            <p:cNvSpPr>
              <a:spLocks noChangeArrowheads="1"/>
            </p:cNvSpPr>
            <p:nvPr/>
          </p:nvSpPr>
          <p:spPr bwMode="auto">
            <a:xfrm>
              <a:off x="1676400" y="3581400"/>
              <a:ext cx="5867400" cy="1219200"/>
            </a:xfrm>
            <a:prstGeom prst="rect">
              <a:avLst/>
            </a:prstGeom>
            <a:solidFill>
              <a:srgbClr val="FFCC99"/>
            </a:solidFill>
            <a:ln w="25400">
              <a:solidFill>
                <a:srgbClr val="8000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 name="Rectangle 13"/>
            <p:cNvSpPr>
              <a:spLocks noChangeArrowheads="1"/>
            </p:cNvSpPr>
            <p:nvPr/>
          </p:nvSpPr>
          <p:spPr bwMode="auto">
            <a:xfrm>
              <a:off x="1905000" y="3746500"/>
              <a:ext cx="2279650" cy="685800"/>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5" name="AutoShape 14"/>
            <p:cNvSpPr>
              <a:spLocks noChangeArrowheads="1"/>
            </p:cNvSpPr>
            <p:nvPr/>
          </p:nvSpPr>
          <p:spPr bwMode="auto">
            <a:xfrm>
              <a:off x="2149475" y="3879850"/>
              <a:ext cx="1790700" cy="417513"/>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a:solidFill>
                    <a:srgbClr val="006600"/>
                  </a:solidFill>
                  <a:latin typeface="Courier New" pitchFamily="49" charset="0"/>
                </a:rPr>
                <a:t>BondPrice</a:t>
              </a:r>
            </a:p>
          </p:txBody>
        </p:sp>
        <p:sp>
          <p:nvSpPr>
            <p:cNvPr id="56" name="Rectangle 15"/>
            <p:cNvSpPr>
              <a:spLocks noChangeArrowheads="1"/>
            </p:cNvSpPr>
            <p:nvPr/>
          </p:nvSpPr>
          <p:spPr bwMode="auto">
            <a:xfrm>
              <a:off x="4386263" y="3746500"/>
              <a:ext cx="3005137" cy="685800"/>
            </a:xfrm>
            <a:prstGeom prst="rect">
              <a:avLst/>
            </a:prstGeom>
            <a:solidFill>
              <a:srgbClr val="C0C0C0"/>
            </a:solidFill>
            <a:ln w="1905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7" name="Text Box 16"/>
            <p:cNvSpPr txBox="1">
              <a:spLocks noChangeArrowheads="1"/>
            </p:cNvSpPr>
            <p:nvPr/>
          </p:nvSpPr>
          <p:spPr bwMode="auto">
            <a:xfrm>
              <a:off x="1727200" y="4406900"/>
              <a:ext cx="1039813"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a:solidFill>
                    <a:srgbClr val="0000FF"/>
                  </a:solidFill>
                  <a:latin typeface="Courier New" pitchFamily="49" charset="0"/>
                </a:rPr>
                <a:t> </a:t>
              </a:r>
              <a:r>
                <a:rPr lang="en-US" sz="1600" b="1">
                  <a:solidFill>
                    <a:srgbClr val="FF0066"/>
                  </a:solidFill>
                  <a:latin typeface="Courier New" pitchFamily="49" charset="0"/>
                </a:rPr>
                <a:t>cost</a:t>
              </a:r>
              <a:r>
                <a:rPr lang="en-US" sz="1600" b="1">
                  <a:latin typeface="Courier New" pitchFamily="49" charset="0"/>
                </a:rPr>
                <a:t>.</a:t>
              </a:r>
              <a:r>
                <a:rPr lang="en-US" sz="1600" b="1">
                  <a:solidFill>
                    <a:srgbClr val="4D4D4D"/>
                  </a:solidFill>
                  <a:latin typeface="Courier New" pitchFamily="49" charset="0"/>
                </a:rPr>
                <a:t>h</a:t>
              </a:r>
            </a:p>
          </p:txBody>
        </p:sp>
        <p:sp>
          <p:nvSpPr>
            <p:cNvPr id="58" name="Text Box 17"/>
            <p:cNvSpPr txBox="1">
              <a:spLocks noChangeArrowheads="1"/>
            </p:cNvSpPr>
            <p:nvPr/>
          </p:nvSpPr>
          <p:spPr bwMode="auto">
            <a:xfrm>
              <a:off x="4298950" y="4406900"/>
              <a:ext cx="1162050"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a:solidFill>
                    <a:srgbClr val="FF0066"/>
                  </a:solidFill>
                  <a:latin typeface="Courier New" pitchFamily="49" charset="0"/>
                </a:rPr>
                <a:t>cost</a:t>
              </a:r>
              <a:r>
                <a:rPr lang="en-US" sz="1600" b="1">
                  <a:solidFill>
                    <a:srgbClr val="4D4D4D"/>
                  </a:solidFill>
                  <a:latin typeface="Courier New" pitchFamily="49" charset="0"/>
                </a:rPr>
                <a:t>.cpp</a:t>
              </a:r>
            </a:p>
          </p:txBody>
        </p:sp>
        <p:sp>
          <p:nvSpPr>
            <p:cNvPr id="59" name="Text Box 18"/>
            <p:cNvSpPr txBox="1">
              <a:spLocks noChangeArrowheads="1"/>
            </p:cNvSpPr>
            <p:nvPr/>
          </p:nvSpPr>
          <p:spPr bwMode="auto">
            <a:xfrm>
              <a:off x="4370388" y="3746500"/>
              <a:ext cx="1992312" cy="3048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400" b="1">
                  <a:latin typeface="Courier New" pitchFamily="49" charset="0"/>
                </a:rPr>
                <a:t>#include &lt;</a:t>
              </a:r>
              <a:r>
                <a:rPr lang="en-US" sz="1400" b="1">
                  <a:solidFill>
                    <a:srgbClr val="FF0066"/>
                  </a:solidFill>
                  <a:latin typeface="Courier New" pitchFamily="49" charset="0"/>
                </a:rPr>
                <a:t>cost</a:t>
              </a:r>
              <a:r>
                <a:rPr lang="en-US" sz="1400" b="1">
                  <a:latin typeface="Courier New" pitchFamily="49" charset="0"/>
                </a:rPr>
                <a:t>.h&gt;</a:t>
              </a:r>
            </a:p>
          </p:txBody>
        </p:sp>
        <p:sp>
          <p:nvSpPr>
            <p:cNvPr id="60" name="Rectangle 20"/>
            <p:cNvSpPr>
              <a:spLocks noChangeArrowheads="1"/>
            </p:cNvSpPr>
            <p:nvPr/>
          </p:nvSpPr>
          <p:spPr bwMode="auto">
            <a:xfrm>
              <a:off x="609600" y="5562600"/>
              <a:ext cx="7772400" cy="60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lstStyle/>
            <a:p>
              <a:pPr marL="342900" indent="-342900" algn="ctr">
                <a:spcBef>
                  <a:spcPct val="20000"/>
                </a:spcBef>
              </a:pPr>
              <a:r>
                <a:rPr lang="en-US" sz="3200" dirty="0">
                  <a:solidFill>
                    <a:srgbClr val="FF0000"/>
                  </a:solidFill>
                </a:rPr>
                <a:t>BAD</a:t>
              </a:r>
              <a:r>
                <a:rPr lang="en-US" sz="3200" dirty="0">
                  <a:solidFill>
                    <a:srgbClr val="FFFF66"/>
                  </a:solidFill>
                </a:rPr>
                <a:t> </a:t>
              </a:r>
              <a:r>
                <a:rPr lang="en-US" sz="3200" dirty="0">
                  <a:solidFill>
                    <a:srgbClr val="FF0000"/>
                  </a:solidFill>
                </a:rPr>
                <a:t>IDEA!</a:t>
              </a:r>
            </a:p>
          </p:txBody>
        </p:sp>
        <p:grpSp>
          <p:nvGrpSpPr>
            <p:cNvPr id="61" name="Group 21"/>
            <p:cNvGrpSpPr>
              <a:grpSpLocks/>
            </p:cNvGrpSpPr>
            <p:nvPr/>
          </p:nvGrpSpPr>
          <p:grpSpPr bwMode="auto">
            <a:xfrm>
              <a:off x="6724650" y="2971800"/>
              <a:ext cx="1047750" cy="465138"/>
              <a:chOff x="780" y="1880"/>
              <a:chExt cx="660" cy="293"/>
            </a:xfrm>
          </p:grpSpPr>
          <p:sp>
            <p:nvSpPr>
              <p:cNvPr id="68" name="Rectangle 22"/>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9" name="AutoShape 23"/>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2" name="Group 24"/>
            <p:cNvGrpSpPr>
              <a:grpSpLocks/>
            </p:cNvGrpSpPr>
            <p:nvPr/>
          </p:nvGrpSpPr>
          <p:grpSpPr bwMode="auto">
            <a:xfrm>
              <a:off x="6724650" y="5029200"/>
              <a:ext cx="1047750" cy="465138"/>
              <a:chOff x="780" y="1880"/>
              <a:chExt cx="660" cy="293"/>
            </a:xfrm>
          </p:grpSpPr>
          <p:sp>
            <p:nvSpPr>
              <p:cNvPr id="66" name="Rectangle 25"/>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7" name="AutoShape 26"/>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3" name="Group 27"/>
            <p:cNvGrpSpPr>
              <a:grpSpLocks/>
            </p:cNvGrpSpPr>
            <p:nvPr/>
          </p:nvGrpSpPr>
          <p:grpSpPr bwMode="auto">
            <a:xfrm>
              <a:off x="1238250" y="5021263"/>
              <a:ext cx="1047750" cy="465137"/>
              <a:chOff x="780" y="1880"/>
              <a:chExt cx="660" cy="293"/>
            </a:xfrm>
          </p:grpSpPr>
          <p:sp>
            <p:nvSpPr>
              <p:cNvPr id="64" name="Rectangle 28"/>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5" name="AutoShape 29"/>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aphicFrame>
        <p:nvGraphicFramePr>
          <p:cNvPr id="2" name="Table 1"/>
          <p:cNvGraphicFramePr>
            <a:graphicFrameLocks noGrp="1"/>
          </p:cNvGraphicFramePr>
          <p:nvPr>
            <p:extLst>
              <p:ext uri="{D42A27DB-BD31-4B8C-83A1-F6EECF244321}">
                <p14:modId xmlns:p14="http://schemas.microsoft.com/office/powerpoint/2010/main" val="2003997968"/>
              </p:ext>
            </p:extLst>
          </p:nvPr>
        </p:nvGraphicFramePr>
        <p:xfrm>
          <a:off x="5208588" y="1673352"/>
          <a:ext cx="3935412" cy="1112520"/>
        </p:xfrm>
        <a:graphic>
          <a:graphicData uri="http://schemas.openxmlformats.org/drawingml/2006/table">
            <a:tbl>
              <a:tblPr bandRow="1">
                <a:tableStyleId>{073A0DAA-6AF3-43AB-8588-CEC1D06C72B9}</a:tableStyleId>
              </a:tblPr>
              <a:tblGrid>
                <a:gridCol w="1967706"/>
                <a:gridCol w="1967706"/>
              </a:tblGrid>
              <a:tr h="370840">
                <a:tc>
                  <a:txBody>
                    <a:bodyPr/>
                    <a:lstStyle/>
                    <a:p>
                      <a:pPr algn="r"/>
                      <a:r>
                        <a:rPr lang="en-US" dirty="0" smtClean="0"/>
                        <a:t>Package</a:t>
                      </a:r>
                      <a:r>
                        <a:rPr lang="en-US" baseline="0" dirty="0" smtClean="0"/>
                        <a:t> Name:</a:t>
                      </a:r>
                      <a:endParaRPr lang="en-US" dirty="0"/>
                    </a:p>
                  </a:txBody>
                  <a:tcPr>
                    <a:noFill/>
                  </a:tcPr>
                </a:tc>
                <a:tc>
                  <a:txBody>
                    <a:bodyPr/>
                    <a:lstStyle/>
                    <a:p>
                      <a:r>
                        <a:rPr lang="en-US" sz="1800" dirty="0" err="1" smtClean="0">
                          <a:solidFill>
                            <a:schemeClr val="accent6">
                              <a:lumMod val="75000"/>
                            </a:schemeClr>
                          </a:solidFill>
                        </a:rPr>
                        <a:t>bts</a:t>
                      </a:r>
                      <a:endParaRPr lang="en-US" dirty="0">
                        <a:solidFill>
                          <a:schemeClr val="accent6">
                            <a:lumMod val="75000"/>
                          </a:schemeClr>
                        </a:solidFill>
                      </a:endParaRPr>
                    </a:p>
                  </a:txBody>
                  <a:tcPr>
                    <a:noFill/>
                  </a:tcPr>
                </a:tc>
              </a:tr>
              <a:tr h="370840">
                <a:tc>
                  <a:txBody>
                    <a:bodyPr/>
                    <a:lstStyle/>
                    <a:p>
                      <a:pPr algn="r"/>
                      <a:r>
                        <a:rPr lang="en-US" dirty="0" smtClean="0"/>
                        <a:t>Component</a:t>
                      </a:r>
                      <a:r>
                        <a:rPr lang="en-US" baseline="0" dirty="0" smtClean="0"/>
                        <a:t> Name:</a:t>
                      </a:r>
                      <a:endParaRPr lang="en-US" dirty="0"/>
                    </a:p>
                  </a:txBody>
                  <a:tcPr>
                    <a:noFill/>
                  </a:tcPr>
                </a:tc>
                <a:tc>
                  <a:txBody>
                    <a:bodyPr/>
                    <a:lstStyle/>
                    <a:p>
                      <a:r>
                        <a:rPr lang="en-US" sz="1800" dirty="0" smtClean="0">
                          <a:solidFill>
                            <a:srgbClr val="FF0066"/>
                          </a:solidFill>
                        </a:rPr>
                        <a:t>cost</a:t>
                      </a:r>
                      <a:endParaRPr lang="en-US" dirty="0"/>
                    </a:p>
                  </a:txBody>
                  <a:tcPr>
                    <a:noFill/>
                  </a:tcPr>
                </a:tc>
              </a:tr>
              <a:tr h="370840">
                <a:tc>
                  <a:txBody>
                    <a:bodyPr/>
                    <a:lstStyle/>
                    <a:p>
                      <a:pPr algn="r"/>
                      <a:r>
                        <a:rPr lang="en-US" dirty="0" smtClean="0"/>
                        <a:t>Class</a:t>
                      </a:r>
                      <a:r>
                        <a:rPr lang="en-US" baseline="0" dirty="0" smtClean="0"/>
                        <a:t> Name:</a:t>
                      </a:r>
                      <a:endParaRPr lang="en-US" dirty="0"/>
                    </a:p>
                  </a:txBody>
                  <a:tcPr>
                    <a:noFill/>
                  </a:tcPr>
                </a:tc>
                <a:tc>
                  <a:txBody>
                    <a:bodyPr/>
                    <a:lstStyle/>
                    <a:p>
                      <a:r>
                        <a:rPr lang="en-US" sz="1800" dirty="0" err="1" smtClean="0">
                          <a:solidFill>
                            <a:srgbClr val="008000"/>
                          </a:solidFill>
                        </a:rPr>
                        <a:t>BondPrice</a:t>
                      </a:r>
                      <a:endParaRPr lang="en-US" dirty="0">
                        <a:solidFill>
                          <a:srgbClr val="008000"/>
                        </a:solidFill>
                      </a:endParaRPr>
                    </a:p>
                  </a:txBody>
                  <a:tcPr>
                    <a:noFill/>
                  </a:tcPr>
                </a:tc>
              </a:tr>
            </a:tbl>
          </a:graphicData>
        </a:graphic>
      </p:graphicFrame>
      <p:sp>
        <p:nvSpPr>
          <p:cNvPr id="3" name="TextBox 2"/>
          <p:cNvSpPr txBox="1"/>
          <p:nvPr/>
        </p:nvSpPr>
        <p:spPr>
          <a:xfrm>
            <a:off x="609600" y="1673352"/>
            <a:ext cx="4267200" cy="954107"/>
          </a:xfrm>
          <a:prstGeom prst="rect">
            <a:avLst/>
          </a:prstGeom>
          <a:noFill/>
        </p:spPr>
        <p:txBody>
          <a:bodyPr wrap="square" rtlCol="0">
            <a:spAutoFit/>
          </a:bodyPr>
          <a:lstStyle/>
          <a:p>
            <a:r>
              <a:rPr lang="en-US" sz="2800" dirty="0"/>
              <a:t>Non-Cohesive Logical and Physical Names</a:t>
            </a:r>
          </a:p>
        </p:txBody>
      </p:sp>
      <p:sp>
        <p:nvSpPr>
          <p:cNvPr id="7" name="Oval 6"/>
          <p:cNvSpPr/>
          <p:nvPr/>
        </p:nvSpPr>
        <p:spPr>
          <a:xfrm>
            <a:off x="1835150" y="4843399"/>
            <a:ext cx="685800" cy="38404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Oval 34"/>
          <p:cNvSpPr/>
          <p:nvPr/>
        </p:nvSpPr>
        <p:spPr>
          <a:xfrm>
            <a:off x="5366544" y="4156075"/>
            <a:ext cx="685800" cy="38404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Oval 45"/>
          <p:cNvSpPr/>
          <p:nvPr/>
        </p:nvSpPr>
        <p:spPr>
          <a:xfrm>
            <a:off x="4298950" y="4844923"/>
            <a:ext cx="685800" cy="38404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Oval 46"/>
          <p:cNvSpPr/>
          <p:nvPr/>
        </p:nvSpPr>
        <p:spPr>
          <a:xfrm>
            <a:off x="7124700" y="2035302"/>
            <a:ext cx="685800" cy="38404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256</a:t>
            </a:fld>
            <a:endParaRPr lang="en-US"/>
          </a:p>
        </p:txBody>
      </p:sp>
    </p:spTree>
    <p:extLst>
      <p:ext uri="{BB962C8B-B14F-4D97-AF65-F5344CB8AC3E}">
        <p14:creationId xmlns:p14="http://schemas.microsoft.com/office/powerpoint/2010/main" val="3763972894"/>
      </p:ext>
    </p:extLst>
  </p:cSld>
  <p:clrMapOvr>
    <a:masterClrMapping/>
  </p:clrMapOvr>
  <p:timing>
    <p:tnLst>
      <p:par>
        <p:cTn id="1" dur="indefinite" restart="never" nodeType="tmRoot"/>
      </p:par>
    </p:tn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a:solidFill>
                  <a:schemeClr val="accent2"/>
                </a:solidFill>
              </a:rPr>
              <a:t>Architecturally Significant Names</a:t>
            </a:r>
          </a:p>
        </p:txBody>
      </p:sp>
      <p:sp>
        <p:nvSpPr>
          <p:cNvPr id="5" name="Content Placeholder 2"/>
          <p:cNvSpPr>
            <a:spLocks noGrp="1"/>
          </p:cNvSpPr>
          <p:nvPr>
            <p:ph idx="1"/>
          </p:nvPr>
        </p:nvSpPr>
        <p:spPr>
          <a:xfrm>
            <a:off x="457200" y="1600200"/>
            <a:ext cx="8229600" cy="4525963"/>
          </a:xfrm>
        </p:spPr>
        <p:txBody>
          <a:bodyPr/>
          <a:lstStyle/>
          <a:p>
            <a:pPr marL="0" indent="0">
              <a:buNone/>
            </a:pPr>
            <a:r>
              <a:rPr lang="en-US" dirty="0"/>
              <a:t> </a:t>
            </a:r>
          </a:p>
        </p:txBody>
      </p:sp>
      <p:grpSp>
        <p:nvGrpSpPr>
          <p:cNvPr id="36" name="Group 35"/>
          <p:cNvGrpSpPr/>
          <p:nvPr/>
        </p:nvGrpSpPr>
        <p:grpSpPr>
          <a:xfrm>
            <a:off x="609600" y="2898648"/>
            <a:ext cx="7772400" cy="3733800"/>
            <a:chOff x="609600" y="2438400"/>
            <a:chExt cx="7772400" cy="3733800"/>
          </a:xfrm>
        </p:grpSpPr>
        <p:sp>
          <p:nvSpPr>
            <p:cNvPr id="37" name="Rectangle 2"/>
            <p:cNvSpPr>
              <a:spLocks noChangeArrowheads="1"/>
            </p:cNvSpPr>
            <p:nvPr/>
          </p:nvSpPr>
          <p:spPr bwMode="auto">
            <a:xfrm>
              <a:off x="990600" y="2438400"/>
              <a:ext cx="7189788" cy="3213100"/>
            </a:xfrm>
            <a:prstGeom prst="rect">
              <a:avLst/>
            </a:prstGeom>
            <a:solidFill>
              <a:srgbClr val="3366FF"/>
            </a:solidFill>
            <a:ln w="381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8" name="Line 3"/>
            <p:cNvSpPr>
              <a:spLocks noChangeShapeType="1"/>
            </p:cNvSpPr>
            <p:nvPr/>
          </p:nvSpPr>
          <p:spPr bwMode="auto">
            <a:xfrm flipH="1">
              <a:off x="1828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 name="Line 4"/>
            <p:cNvSpPr>
              <a:spLocks noChangeShapeType="1"/>
            </p:cNvSpPr>
            <p:nvPr/>
          </p:nvSpPr>
          <p:spPr bwMode="auto">
            <a:xfrm>
              <a:off x="17653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0" name="Line 5"/>
            <p:cNvSpPr>
              <a:spLocks noChangeShapeType="1"/>
            </p:cNvSpPr>
            <p:nvPr/>
          </p:nvSpPr>
          <p:spPr bwMode="auto">
            <a:xfrm>
              <a:off x="7162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1" name="Line 6"/>
            <p:cNvSpPr>
              <a:spLocks noChangeShapeType="1"/>
            </p:cNvSpPr>
            <p:nvPr/>
          </p:nvSpPr>
          <p:spPr bwMode="auto">
            <a:xfrm flipH="1">
              <a:off x="70104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42" name="Text Box 7"/>
            <p:cNvSpPr txBox="1">
              <a:spLocks noChangeArrowheads="1"/>
            </p:cNvSpPr>
            <p:nvPr/>
          </p:nvSpPr>
          <p:spPr bwMode="auto">
            <a:xfrm>
              <a:off x="896938" y="5607050"/>
              <a:ext cx="550862" cy="336550"/>
            </a:xfrm>
            <a:prstGeom prst="rect">
              <a:avLst/>
            </a:prstGeom>
            <a:noFill/>
            <a:ln>
              <a:noFill/>
            </a:ln>
            <a:effectLst/>
            <a:extLst>
              <a:ext uri="{909E8E84-426E-40DD-AFC4-6F175D3DCCD1}">
                <a14:hiddenFill xmlns:a14="http://schemas.microsoft.com/office/drawing/2010/main">
                  <a:solidFill>
                    <a:srgbClr val="CCFFFF"/>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a:solidFill>
                    <a:schemeClr val="accent6">
                      <a:lumMod val="75000"/>
                    </a:schemeClr>
                  </a:solidFill>
                  <a:latin typeface="Courier New" pitchFamily="49" charset="0"/>
                </a:rPr>
                <a:t>bts</a:t>
              </a:r>
              <a:endParaRPr lang="en-US" sz="1600" b="1" dirty="0">
                <a:solidFill>
                  <a:schemeClr val="accent6">
                    <a:lumMod val="75000"/>
                  </a:schemeClr>
                </a:solidFill>
                <a:latin typeface="Courier New" pitchFamily="49" charset="0"/>
              </a:endParaRPr>
            </a:p>
          </p:txBody>
        </p:sp>
        <p:grpSp>
          <p:nvGrpSpPr>
            <p:cNvPr id="43" name="Group 9"/>
            <p:cNvGrpSpPr>
              <a:grpSpLocks/>
            </p:cNvGrpSpPr>
            <p:nvPr/>
          </p:nvGrpSpPr>
          <p:grpSpPr bwMode="auto">
            <a:xfrm>
              <a:off x="1238250" y="2984500"/>
              <a:ext cx="1047750" cy="465138"/>
              <a:chOff x="780" y="1880"/>
              <a:chExt cx="660" cy="293"/>
            </a:xfrm>
          </p:grpSpPr>
          <p:sp>
            <p:nvSpPr>
              <p:cNvPr id="70" name="Rectangle 10"/>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1" name="AutoShape 11"/>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4" name="Rectangle 12"/>
            <p:cNvSpPr>
              <a:spLocks noChangeArrowheads="1"/>
            </p:cNvSpPr>
            <p:nvPr/>
          </p:nvSpPr>
          <p:spPr bwMode="auto">
            <a:xfrm>
              <a:off x="1676400" y="3581400"/>
              <a:ext cx="5867400" cy="1219200"/>
            </a:xfrm>
            <a:prstGeom prst="rect">
              <a:avLst/>
            </a:prstGeom>
            <a:solidFill>
              <a:srgbClr val="FFCC99"/>
            </a:solidFill>
            <a:ln w="25400">
              <a:solidFill>
                <a:srgbClr val="8000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 name="Rectangle 13"/>
            <p:cNvSpPr>
              <a:spLocks noChangeArrowheads="1"/>
            </p:cNvSpPr>
            <p:nvPr/>
          </p:nvSpPr>
          <p:spPr bwMode="auto">
            <a:xfrm>
              <a:off x="1905000" y="3746500"/>
              <a:ext cx="2279650" cy="685800"/>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5" name="AutoShape 14"/>
            <p:cNvSpPr>
              <a:spLocks noChangeArrowheads="1"/>
            </p:cNvSpPr>
            <p:nvPr/>
          </p:nvSpPr>
          <p:spPr bwMode="auto">
            <a:xfrm>
              <a:off x="2149475" y="3879850"/>
              <a:ext cx="1790700" cy="417513"/>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dirty="0" err="1">
                  <a:solidFill>
                    <a:srgbClr val="006600"/>
                  </a:solidFill>
                  <a:latin typeface="Courier New" pitchFamily="49" charset="0"/>
                </a:rPr>
                <a:t>BondPrice</a:t>
              </a:r>
              <a:endParaRPr lang="en-US" sz="1600" b="1" dirty="0">
                <a:solidFill>
                  <a:srgbClr val="006600"/>
                </a:solidFill>
                <a:latin typeface="Courier New" pitchFamily="49" charset="0"/>
              </a:endParaRPr>
            </a:p>
          </p:txBody>
        </p:sp>
        <p:sp>
          <p:nvSpPr>
            <p:cNvPr id="56" name="Rectangle 15"/>
            <p:cNvSpPr>
              <a:spLocks noChangeArrowheads="1"/>
            </p:cNvSpPr>
            <p:nvPr/>
          </p:nvSpPr>
          <p:spPr bwMode="auto">
            <a:xfrm>
              <a:off x="4386263" y="3746500"/>
              <a:ext cx="3005137" cy="685800"/>
            </a:xfrm>
            <a:prstGeom prst="rect">
              <a:avLst/>
            </a:prstGeom>
            <a:solidFill>
              <a:srgbClr val="C0C0C0"/>
            </a:solidFill>
            <a:ln w="1905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7" name="Text Box 16"/>
            <p:cNvSpPr txBox="1">
              <a:spLocks noChangeArrowheads="1"/>
            </p:cNvSpPr>
            <p:nvPr/>
          </p:nvSpPr>
          <p:spPr bwMode="auto">
            <a:xfrm>
              <a:off x="1727200" y="4406900"/>
              <a:ext cx="1039813"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a:solidFill>
                    <a:srgbClr val="0000FF"/>
                  </a:solidFill>
                  <a:latin typeface="Courier New" pitchFamily="49" charset="0"/>
                </a:rPr>
                <a:t> </a:t>
              </a:r>
              <a:r>
                <a:rPr lang="en-US" sz="1600" b="1">
                  <a:solidFill>
                    <a:srgbClr val="FF0066"/>
                  </a:solidFill>
                  <a:latin typeface="Courier New" pitchFamily="49" charset="0"/>
                </a:rPr>
                <a:t>cost</a:t>
              </a:r>
              <a:r>
                <a:rPr lang="en-US" sz="1600" b="1">
                  <a:latin typeface="Courier New" pitchFamily="49" charset="0"/>
                </a:rPr>
                <a:t>.</a:t>
              </a:r>
              <a:r>
                <a:rPr lang="en-US" sz="1600" b="1">
                  <a:solidFill>
                    <a:srgbClr val="4D4D4D"/>
                  </a:solidFill>
                  <a:latin typeface="Courier New" pitchFamily="49" charset="0"/>
                </a:rPr>
                <a:t>h</a:t>
              </a:r>
            </a:p>
          </p:txBody>
        </p:sp>
        <p:sp>
          <p:nvSpPr>
            <p:cNvPr id="58" name="Text Box 17"/>
            <p:cNvSpPr txBox="1">
              <a:spLocks noChangeArrowheads="1"/>
            </p:cNvSpPr>
            <p:nvPr/>
          </p:nvSpPr>
          <p:spPr bwMode="auto">
            <a:xfrm>
              <a:off x="4298950" y="4406900"/>
              <a:ext cx="1162050"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a:solidFill>
                    <a:srgbClr val="FF0066"/>
                  </a:solidFill>
                  <a:latin typeface="Courier New" pitchFamily="49" charset="0"/>
                </a:rPr>
                <a:t>cost</a:t>
              </a:r>
              <a:r>
                <a:rPr lang="en-US" sz="1600" b="1">
                  <a:solidFill>
                    <a:srgbClr val="4D4D4D"/>
                  </a:solidFill>
                  <a:latin typeface="Courier New" pitchFamily="49" charset="0"/>
                </a:rPr>
                <a:t>.cpp</a:t>
              </a:r>
            </a:p>
          </p:txBody>
        </p:sp>
        <p:sp>
          <p:nvSpPr>
            <p:cNvPr id="59" name="Text Box 18"/>
            <p:cNvSpPr txBox="1">
              <a:spLocks noChangeArrowheads="1"/>
            </p:cNvSpPr>
            <p:nvPr/>
          </p:nvSpPr>
          <p:spPr bwMode="auto">
            <a:xfrm>
              <a:off x="4370388" y="3746500"/>
              <a:ext cx="1992312" cy="3048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400" b="1">
                  <a:latin typeface="Courier New" pitchFamily="49" charset="0"/>
                </a:rPr>
                <a:t>#include &lt;</a:t>
              </a:r>
              <a:r>
                <a:rPr lang="en-US" sz="1400" b="1">
                  <a:solidFill>
                    <a:srgbClr val="FF0066"/>
                  </a:solidFill>
                  <a:latin typeface="Courier New" pitchFamily="49" charset="0"/>
                </a:rPr>
                <a:t>cost</a:t>
              </a:r>
              <a:r>
                <a:rPr lang="en-US" sz="1400" b="1">
                  <a:latin typeface="Courier New" pitchFamily="49" charset="0"/>
                </a:rPr>
                <a:t>.h&gt;</a:t>
              </a:r>
            </a:p>
          </p:txBody>
        </p:sp>
        <p:sp>
          <p:nvSpPr>
            <p:cNvPr id="60" name="Rectangle 20"/>
            <p:cNvSpPr>
              <a:spLocks noChangeArrowheads="1"/>
            </p:cNvSpPr>
            <p:nvPr/>
          </p:nvSpPr>
          <p:spPr bwMode="auto">
            <a:xfrm>
              <a:off x="609600" y="5562600"/>
              <a:ext cx="7772400" cy="60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lstStyle/>
            <a:p>
              <a:pPr marL="342900" indent="-342900" algn="ctr">
                <a:spcBef>
                  <a:spcPct val="20000"/>
                </a:spcBef>
              </a:pPr>
              <a:r>
                <a:rPr lang="en-US" sz="3200" dirty="0">
                  <a:solidFill>
                    <a:srgbClr val="FF0000"/>
                  </a:solidFill>
                </a:rPr>
                <a:t>BAD</a:t>
              </a:r>
              <a:r>
                <a:rPr lang="en-US" sz="3200" dirty="0">
                  <a:solidFill>
                    <a:srgbClr val="FFFF66"/>
                  </a:solidFill>
                </a:rPr>
                <a:t> </a:t>
              </a:r>
              <a:r>
                <a:rPr lang="en-US" sz="3200" dirty="0">
                  <a:solidFill>
                    <a:srgbClr val="FF0000"/>
                  </a:solidFill>
                </a:rPr>
                <a:t>IDEA!</a:t>
              </a:r>
            </a:p>
          </p:txBody>
        </p:sp>
        <p:grpSp>
          <p:nvGrpSpPr>
            <p:cNvPr id="61" name="Group 21"/>
            <p:cNvGrpSpPr>
              <a:grpSpLocks/>
            </p:cNvGrpSpPr>
            <p:nvPr/>
          </p:nvGrpSpPr>
          <p:grpSpPr bwMode="auto">
            <a:xfrm>
              <a:off x="6724650" y="2971800"/>
              <a:ext cx="1047750" cy="465138"/>
              <a:chOff x="780" y="1880"/>
              <a:chExt cx="660" cy="293"/>
            </a:xfrm>
          </p:grpSpPr>
          <p:sp>
            <p:nvSpPr>
              <p:cNvPr id="68" name="Rectangle 22"/>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9" name="AutoShape 23"/>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2" name="Group 24"/>
            <p:cNvGrpSpPr>
              <a:grpSpLocks/>
            </p:cNvGrpSpPr>
            <p:nvPr/>
          </p:nvGrpSpPr>
          <p:grpSpPr bwMode="auto">
            <a:xfrm>
              <a:off x="6724650" y="5029200"/>
              <a:ext cx="1047750" cy="465138"/>
              <a:chOff x="780" y="1880"/>
              <a:chExt cx="660" cy="293"/>
            </a:xfrm>
          </p:grpSpPr>
          <p:sp>
            <p:nvSpPr>
              <p:cNvPr id="66" name="Rectangle 25"/>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7" name="AutoShape 26"/>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3" name="Group 27"/>
            <p:cNvGrpSpPr>
              <a:grpSpLocks/>
            </p:cNvGrpSpPr>
            <p:nvPr/>
          </p:nvGrpSpPr>
          <p:grpSpPr bwMode="auto">
            <a:xfrm>
              <a:off x="1238250" y="5021263"/>
              <a:ext cx="1047750" cy="465137"/>
              <a:chOff x="780" y="1880"/>
              <a:chExt cx="660" cy="293"/>
            </a:xfrm>
          </p:grpSpPr>
          <p:sp>
            <p:nvSpPr>
              <p:cNvPr id="64" name="Rectangle 28"/>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5" name="AutoShape 29"/>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aphicFrame>
        <p:nvGraphicFramePr>
          <p:cNvPr id="2" name="Table 1"/>
          <p:cNvGraphicFramePr>
            <a:graphicFrameLocks noGrp="1"/>
          </p:cNvGraphicFramePr>
          <p:nvPr>
            <p:extLst>
              <p:ext uri="{D42A27DB-BD31-4B8C-83A1-F6EECF244321}">
                <p14:modId xmlns:p14="http://schemas.microsoft.com/office/powerpoint/2010/main" val="3839674829"/>
              </p:ext>
            </p:extLst>
          </p:nvPr>
        </p:nvGraphicFramePr>
        <p:xfrm>
          <a:off x="5208588" y="1673352"/>
          <a:ext cx="3935412" cy="1112520"/>
        </p:xfrm>
        <a:graphic>
          <a:graphicData uri="http://schemas.openxmlformats.org/drawingml/2006/table">
            <a:tbl>
              <a:tblPr bandRow="1">
                <a:tableStyleId>{073A0DAA-6AF3-43AB-8588-CEC1D06C72B9}</a:tableStyleId>
              </a:tblPr>
              <a:tblGrid>
                <a:gridCol w="1967706"/>
                <a:gridCol w="1967706"/>
              </a:tblGrid>
              <a:tr h="370840">
                <a:tc>
                  <a:txBody>
                    <a:bodyPr/>
                    <a:lstStyle/>
                    <a:p>
                      <a:pPr algn="r"/>
                      <a:r>
                        <a:rPr lang="en-US" dirty="0" smtClean="0"/>
                        <a:t>Package</a:t>
                      </a:r>
                      <a:r>
                        <a:rPr lang="en-US" baseline="0" dirty="0" smtClean="0"/>
                        <a:t> Name:</a:t>
                      </a:r>
                      <a:endParaRPr lang="en-US" dirty="0"/>
                    </a:p>
                  </a:txBody>
                  <a:tcPr>
                    <a:noFill/>
                  </a:tcPr>
                </a:tc>
                <a:tc>
                  <a:txBody>
                    <a:bodyPr/>
                    <a:lstStyle/>
                    <a:p>
                      <a:r>
                        <a:rPr lang="en-US" sz="1800" dirty="0" err="1" smtClean="0">
                          <a:solidFill>
                            <a:schemeClr val="accent6">
                              <a:lumMod val="75000"/>
                            </a:schemeClr>
                          </a:solidFill>
                        </a:rPr>
                        <a:t>bts</a:t>
                      </a:r>
                      <a:endParaRPr lang="en-US" dirty="0">
                        <a:solidFill>
                          <a:schemeClr val="accent6">
                            <a:lumMod val="75000"/>
                          </a:schemeClr>
                        </a:solidFill>
                      </a:endParaRPr>
                    </a:p>
                  </a:txBody>
                  <a:tcPr>
                    <a:noFill/>
                  </a:tcPr>
                </a:tc>
              </a:tr>
              <a:tr h="370840">
                <a:tc>
                  <a:txBody>
                    <a:bodyPr/>
                    <a:lstStyle/>
                    <a:p>
                      <a:pPr algn="r"/>
                      <a:r>
                        <a:rPr lang="en-US" dirty="0" smtClean="0"/>
                        <a:t>Component</a:t>
                      </a:r>
                      <a:r>
                        <a:rPr lang="en-US" baseline="0" dirty="0" smtClean="0"/>
                        <a:t> Name:</a:t>
                      </a:r>
                      <a:endParaRPr lang="en-US" dirty="0"/>
                    </a:p>
                  </a:txBody>
                  <a:tcPr>
                    <a:noFill/>
                  </a:tcPr>
                </a:tc>
                <a:tc>
                  <a:txBody>
                    <a:bodyPr/>
                    <a:lstStyle/>
                    <a:p>
                      <a:r>
                        <a:rPr lang="en-US" sz="1800" dirty="0" smtClean="0">
                          <a:solidFill>
                            <a:srgbClr val="FF0066"/>
                          </a:solidFill>
                        </a:rPr>
                        <a:t>cost</a:t>
                      </a:r>
                      <a:endParaRPr lang="en-US" dirty="0"/>
                    </a:p>
                  </a:txBody>
                  <a:tcPr>
                    <a:noFill/>
                  </a:tcPr>
                </a:tc>
              </a:tr>
              <a:tr h="370840">
                <a:tc>
                  <a:txBody>
                    <a:bodyPr/>
                    <a:lstStyle/>
                    <a:p>
                      <a:pPr algn="r"/>
                      <a:r>
                        <a:rPr lang="en-US" dirty="0" smtClean="0"/>
                        <a:t>Class</a:t>
                      </a:r>
                      <a:r>
                        <a:rPr lang="en-US" baseline="0" dirty="0" smtClean="0"/>
                        <a:t> Name:</a:t>
                      </a:r>
                      <a:endParaRPr lang="en-US" dirty="0"/>
                    </a:p>
                  </a:txBody>
                  <a:tcPr>
                    <a:noFill/>
                  </a:tcPr>
                </a:tc>
                <a:tc>
                  <a:txBody>
                    <a:bodyPr/>
                    <a:lstStyle/>
                    <a:p>
                      <a:r>
                        <a:rPr lang="en-US" sz="1800" dirty="0" err="1" smtClean="0">
                          <a:solidFill>
                            <a:srgbClr val="008000"/>
                          </a:solidFill>
                        </a:rPr>
                        <a:t>BondPrice</a:t>
                      </a:r>
                      <a:endParaRPr lang="en-US" dirty="0">
                        <a:solidFill>
                          <a:srgbClr val="008000"/>
                        </a:solidFill>
                      </a:endParaRPr>
                    </a:p>
                  </a:txBody>
                  <a:tcPr>
                    <a:noFill/>
                  </a:tcPr>
                </a:tc>
              </a:tr>
            </a:tbl>
          </a:graphicData>
        </a:graphic>
      </p:graphicFrame>
      <p:sp>
        <p:nvSpPr>
          <p:cNvPr id="3" name="TextBox 2"/>
          <p:cNvSpPr txBox="1"/>
          <p:nvPr/>
        </p:nvSpPr>
        <p:spPr>
          <a:xfrm>
            <a:off x="609600" y="1673352"/>
            <a:ext cx="4267200" cy="954107"/>
          </a:xfrm>
          <a:prstGeom prst="rect">
            <a:avLst/>
          </a:prstGeom>
          <a:noFill/>
        </p:spPr>
        <p:txBody>
          <a:bodyPr wrap="square" rtlCol="0">
            <a:spAutoFit/>
          </a:bodyPr>
          <a:lstStyle/>
          <a:p>
            <a:r>
              <a:rPr lang="en-US" sz="2800" dirty="0"/>
              <a:t>Non-Cohesive Logical and Physical Names</a:t>
            </a:r>
          </a:p>
        </p:txBody>
      </p:sp>
      <p:sp>
        <p:nvSpPr>
          <p:cNvPr id="7" name="Oval 6"/>
          <p:cNvSpPr/>
          <p:nvPr/>
        </p:nvSpPr>
        <p:spPr>
          <a:xfrm>
            <a:off x="2362200" y="4365371"/>
            <a:ext cx="1371600" cy="384048"/>
          </a:xfrm>
          <a:prstGeom prst="ellipse">
            <a:avLst/>
          </a:prstGeom>
          <a:noFill/>
          <a:ln w="38100">
            <a:solidFill>
              <a:srgbClr val="249F0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Oval 45"/>
          <p:cNvSpPr/>
          <p:nvPr/>
        </p:nvSpPr>
        <p:spPr>
          <a:xfrm>
            <a:off x="7086600" y="2416302"/>
            <a:ext cx="1371600" cy="384048"/>
          </a:xfrm>
          <a:prstGeom prst="ellipse">
            <a:avLst/>
          </a:prstGeom>
          <a:noFill/>
          <a:ln w="38100">
            <a:solidFill>
              <a:srgbClr val="249F0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257</a:t>
            </a:fld>
            <a:endParaRPr lang="en-US"/>
          </a:p>
        </p:txBody>
      </p:sp>
    </p:spTree>
    <p:extLst>
      <p:ext uri="{BB962C8B-B14F-4D97-AF65-F5344CB8AC3E}">
        <p14:creationId xmlns:p14="http://schemas.microsoft.com/office/powerpoint/2010/main" val="3746278558"/>
      </p:ext>
    </p:extLst>
  </p:cSld>
  <p:clrMapOvr>
    <a:masterClrMapping/>
  </p:clrMapOvr>
  <p:timing>
    <p:tnLst>
      <p:par>
        <p:cTn id="1" dur="indefinite" restart="never" nodeType="tmRoot"/>
      </p:par>
    </p:tn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a:solidFill>
                  <a:schemeClr val="accent2"/>
                </a:solidFill>
              </a:rPr>
              <a:t>Architecturally Significant Names</a:t>
            </a:r>
          </a:p>
        </p:txBody>
      </p:sp>
      <p:sp>
        <p:nvSpPr>
          <p:cNvPr id="5" name="Content Placeholder 2"/>
          <p:cNvSpPr>
            <a:spLocks noGrp="1"/>
          </p:cNvSpPr>
          <p:nvPr>
            <p:ph idx="1"/>
          </p:nvPr>
        </p:nvSpPr>
        <p:spPr>
          <a:xfrm>
            <a:off x="457200" y="1600200"/>
            <a:ext cx="8229600" cy="4525963"/>
          </a:xfrm>
        </p:spPr>
        <p:txBody>
          <a:bodyPr/>
          <a:lstStyle/>
          <a:p>
            <a:pPr marL="0" indent="0">
              <a:buNone/>
            </a:pPr>
            <a:r>
              <a:rPr lang="en-US" dirty="0"/>
              <a:t> </a:t>
            </a:r>
          </a:p>
        </p:txBody>
      </p:sp>
      <p:sp>
        <p:nvSpPr>
          <p:cNvPr id="33" name="Rectangle 3"/>
          <p:cNvSpPr txBox="1">
            <a:spLocks noChangeArrowheads="1"/>
          </p:cNvSpPr>
          <p:nvPr/>
        </p:nvSpPr>
        <p:spPr bwMode="auto">
          <a:xfrm>
            <a:off x="457200" y="1527049"/>
            <a:ext cx="8229600" cy="510235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63550" indent="-463550">
              <a:spcBef>
                <a:spcPct val="0"/>
              </a:spcBef>
              <a:buFontTx/>
              <a:buNone/>
            </a:pPr>
            <a:r>
              <a:rPr lang="en-US" b="1" dirty="0" smtClean="0"/>
              <a:t>Definition</a:t>
            </a:r>
          </a:p>
          <a:p>
            <a:pPr marL="0" indent="0">
              <a:spcBef>
                <a:spcPct val="0"/>
              </a:spcBef>
              <a:buNone/>
            </a:pPr>
            <a:r>
              <a:rPr lang="en-US" sz="2800" dirty="0" smtClean="0"/>
              <a:t>An entity is </a:t>
            </a:r>
            <a:r>
              <a:rPr lang="en-US" sz="2800" b="1" i="1" dirty="0" smtClean="0">
                <a:solidFill>
                  <a:schemeClr val="accent2"/>
                </a:solidFill>
              </a:rPr>
              <a:t>Architecturally </a:t>
            </a:r>
            <a:r>
              <a:rPr lang="en-US" sz="2800" b="1" i="1" dirty="0">
                <a:solidFill>
                  <a:schemeClr val="accent2"/>
                </a:solidFill>
              </a:rPr>
              <a:t>S</a:t>
            </a:r>
            <a:r>
              <a:rPr lang="en-US" sz="2800" b="1" i="1" dirty="0" smtClean="0">
                <a:solidFill>
                  <a:schemeClr val="accent2"/>
                </a:solidFill>
              </a:rPr>
              <a:t>ignificant</a:t>
            </a:r>
            <a:r>
              <a:rPr lang="en-US" sz="2800" b="1" dirty="0" smtClean="0">
                <a:solidFill>
                  <a:schemeClr val="accent2"/>
                </a:solidFill>
              </a:rPr>
              <a:t> </a:t>
            </a:r>
            <a:r>
              <a:rPr lang="en-US" sz="2800" dirty="0" smtClean="0"/>
              <a:t>if its name (or symbol) is intentionally </a:t>
            </a:r>
            <a:r>
              <a:rPr lang="en-US" sz="2800" b="1" dirty="0">
                <a:solidFill>
                  <a:schemeClr val="accent2"/>
                </a:solidFill>
              </a:rPr>
              <a:t>visible outside</a:t>
            </a:r>
            <a:r>
              <a:rPr lang="en-US" sz="2800" dirty="0">
                <a:solidFill>
                  <a:schemeClr val="accent2"/>
                </a:solidFill>
              </a:rPr>
              <a:t> </a:t>
            </a:r>
            <a:r>
              <a:rPr lang="en-US" sz="2800" dirty="0" smtClean="0"/>
              <a:t>the </a:t>
            </a:r>
            <a:r>
              <a:rPr lang="en-US" sz="2800" b="1" dirty="0">
                <a:solidFill>
                  <a:schemeClr val="accent2"/>
                </a:solidFill>
              </a:rPr>
              <a:t>UOR</a:t>
            </a:r>
            <a:r>
              <a:rPr lang="en-US" sz="2800" dirty="0" smtClean="0"/>
              <a:t> that defines it.</a:t>
            </a: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258</a:t>
            </a:fld>
            <a:endParaRPr lang="en-US"/>
          </a:p>
        </p:txBody>
      </p:sp>
    </p:spTree>
    <p:extLst>
      <p:ext uri="{BB962C8B-B14F-4D97-AF65-F5344CB8AC3E}">
        <p14:creationId xmlns:p14="http://schemas.microsoft.com/office/powerpoint/2010/main" val="2811900081"/>
      </p:ext>
    </p:extLst>
  </p:cSld>
  <p:clrMapOvr>
    <a:masterClrMapping/>
  </p:clrMapOvr>
  <p:timing>
    <p:tnLst>
      <p:par>
        <p:cTn id="1" dur="indefinite" restart="never" nodeType="tmRoot"/>
      </p:par>
    </p:tn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a:solidFill>
                  <a:schemeClr val="accent2"/>
                </a:solidFill>
              </a:rPr>
              <a:t>Architecturally Significant Names</a:t>
            </a:r>
          </a:p>
        </p:txBody>
      </p:sp>
      <p:sp>
        <p:nvSpPr>
          <p:cNvPr id="5" name="Content Placeholder 2"/>
          <p:cNvSpPr>
            <a:spLocks noGrp="1"/>
          </p:cNvSpPr>
          <p:nvPr>
            <p:ph idx="1"/>
          </p:nvPr>
        </p:nvSpPr>
        <p:spPr>
          <a:xfrm>
            <a:off x="457200" y="1600200"/>
            <a:ext cx="8229600" cy="4525963"/>
          </a:xfrm>
        </p:spPr>
        <p:txBody>
          <a:bodyPr/>
          <a:lstStyle/>
          <a:p>
            <a:pPr marL="0" indent="0">
              <a:buNone/>
            </a:pPr>
            <a:r>
              <a:rPr lang="en-US" dirty="0"/>
              <a:t> </a:t>
            </a:r>
          </a:p>
        </p:txBody>
      </p:sp>
      <p:sp>
        <p:nvSpPr>
          <p:cNvPr id="33" name="Rectangle 3"/>
          <p:cNvSpPr txBox="1">
            <a:spLocks noChangeArrowheads="1"/>
          </p:cNvSpPr>
          <p:nvPr/>
        </p:nvSpPr>
        <p:spPr bwMode="auto">
          <a:xfrm>
            <a:off x="457200" y="1527049"/>
            <a:ext cx="8229600" cy="510235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63550" indent="-463550">
              <a:spcBef>
                <a:spcPct val="0"/>
              </a:spcBef>
              <a:buFontTx/>
              <a:buNone/>
            </a:pPr>
            <a:r>
              <a:rPr lang="en-US" b="1" dirty="0" smtClean="0"/>
              <a:t>Definition</a:t>
            </a:r>
          </a:p>
          <a:p>
            <a:pPr marL="0" indent="0">
              <a:spcBef>
                <a:spcPct val="0"/>
              </a:spcBef>
              <a:buNone/>
            </a:pPr>
            <a:r>
              <a:rPr lang="en-US" sz="2800" dirty="0" smtClean="0"/>
              <a:t>An entity is </a:t>
            </a:r>
            <a:r>
              <a:rPr lang="en-US" sz="2800" b="1" i="1" dirty="0" smtClean="0">
                <a:solidFill>
                  <a:schemeClr val="accent2"/>
                </a:solidFill>
              </a:rPr>
              <a:t>Architecturally </a:t>
            </a:r>
            <a:r>
              <a:rPr lang="en-US" sz="2800" b="1" i="1" dirty="0">
                <a:solidFill>
                  <a:schemeClr val="accent2"/>
                </a:solidFill>
              </a:rPr>
              <a:t>S</a:t>
            </a:r>
            <a:r>
              <a:rPr lang="en-US" sz="2800" b="1" i="1" dirty="0" smtClean="0">
                <a:solidFill>
                  <a:schemeClr val="accent2"/>
                </a:solidFill>
              </a:rPr>
              <a:t>ignificant</a:t>
            </a:r>
            <a:r>
              <a:rPr lang="en-US" sz="2800" b="1" dirty="0" smtClean="0">
                <a:solidFill>
                  <a:schemeClr val="accent2"/>
                </a:solidFill>
              </a:rPr>
              <a:t> </a:t>
            </a:r>
            <a:r>
              <a:rPr lang="en-US" sz="2800" dirty="0" smtClean="0"/>
              <a:t>if its name (or symbol) is intentionally </a:t>
            </a:r>
            <a:r>
              <a:rPr lang="en-US" sz="2800" b="1" dirty="0">
                <a:solidFill>
                  <a:schemeClr val="accent2"/>
                </a:solidFill>
              </a:rPr>
              <a:t>visible outside</a:t>
            </a:r>
            <a:r>
              <a:rPr lang="en-US" sz="2800" dirty="0">
                <a:solidFill>
                  <a:schemeClr val="accent2"/>
                </a:solidFill>
              </a:rPr>
              <a:t> </a:t>
            </a:r>
            <a:r>
              <a:rPr lang="en-US" sz="2800" dirty="0" smtClean="0"/>
              <a:t>the </a:t>
            </a:r>
            <a:r>
              <a:rPr lang="en-US" sz="2800" b="1" dirty="0">
                <a:solidFill>
                  <a:schemeClr val="accent2"/>
                </a:solidFill>
              </a:rPr>
              <a:t>UOR</a:t>
            </a:r>
            <a:r>
              <a:rPr lang="en-US" sz="2800" dirty="0" smtClean="0"/>
              <a:t> that defines it.</a:t>
            </a:r>
          </a:p>
          <a:p>
            <a:pPr marL="0" indent="0">
              <a:spcBef>
                <a:spcPct val="0"/>
              </a:spcBef>
              <a:buNone/>
            </a:pPr>
            <a:endParaRPr lang="en-US" sz="2400" dirty="0"/>
          </a:p>
          <a:p>
            <a:pPr marL="0" indent="0">
              <a:spcBef>
                <a:spcPct val="0"/>
              </a:spcBef>
              <a:buNone/>
            </a:pPr>
            <a:r>
              <a:rPr lang="en-US" b="1" dirty="0"/>
              <a:t>Design </a:t>
            </a:r>
            <a:r>
              <a:rPr lang="en-US" b="1" dirty="0" smtClean="0"/>
              <a:t>Rule</a:t>
            </a:r>
          </a:p>
          <a:p>
            <a:pPr marL="0" indent="0">
              <a:spcBef>
                <a:spcPct val="0"/>
              </a:spcBef>
              <a:buNone/>
            </a:pPr>
            <a:r>
              <a:rPr lang="en-US" sz="2800" dirty="0"/>
              <a:t>The</a:t>
            </a:r>
            <a:r>
              <a:rPr lang="en-US" sz="2800" dirty="0">
                <a:solidFill>
                  <a:schemeClr val="accent2"/>
                </a:solidFill>
              </a:rPr>
              <a:t> </a:t>
            </a:r>
            <a:r>
              <a:rPr lang="en-US" sz="2800" b="1" dirty="0">
                <a:solidFill>
                  <a:schemeClr val="accent2"/>
                </a:solidFill>
              </a:rPr>
              <a:t>name</a:t>
            </a:r>
            <a:r>
              <a:rPr lang="en-US" sz="2800" dirty="0">
                <a:solidFill>
                  <a:schemeClr val="accent2"/>
                </a:solidFill>
              </a:rPr>
              <a:t> </a:t>
            </a:r>
            <a:r>
              <a:rPr lang="en-US" sz="2800" dirty="0"/>
              <a:t>of each</a:t>
            </a:r>
          </a:p>
          <a:p>
            <a:pPr marL="863600" lvl="1" indent="-463550">
              <a:spcBef>
                <a:spcPct val="0"/>
              </a:spcBef>
            </a:pPr>
            <a:r>
              <a:rPr lang="en-US" dirty="0" smtClean="0"/>
              <a:t>Unit </a:t>
            </a:r>
            <a:r>
              <a:rPr lang="en-US" dirty="0"/>
              <a:t>Of Release </a:t>
            </a:r>
            <a:r>
              <a:rPr lang="en-US" b="1" dirty="0">
                <a:solidFill>
                  <a:schemeClr val="accent2"/>
                </a:solidFill>
              </a:rPr>
              <a:t>(UOR</a:t>
            </a:r>
            <a:r>
              <a:rPr lang="en-US" b="1" dirty="0" smtClean="0">
                <a:solidFill>
                  <a:schemeClr val="accent2"/>
                </a:solidFill>
              </a:rPr>
              <a:t>)</a:t>
            </a:r>
            <a:endParaRPr lang="en-US" b="1" dirty="0"/>
          </a:p>
          <a:p>
            <a:pPr marL="863600" lvl="1" indent="-463550">
              <a:spcBef>
                <a:spcPct val="0"/>
              </a:spcBef>
            </a:pPr>
            <a:r>
              <a:rPr lang="en-US" dirty="0" smtClean="0"/>
              <a:t>(library</a:t>
            </a:r>
            <a:r>
              <a:rPr lang="en-US" dirty="0"/>
              <a:t>) </a:t>
            </a:r>
            <a:r>
              <a:rPr lang="en-US" b="1" dirty="0" smtClean="0">
                <a:solidFill>
                  <a:schemeClr val="accent2"/>
                </a:solidFill>
              </a:rPr>
              <a:t>component</a:t>
            </a:r>
          </a:p>
          <a:p>
            <a:pPr marL="0" indent="0">
              <a:spcBef>
                <a:spcPct val="0"/>
              </a:spcBef>
              <a:buNone/>
            </a:pPr>
            <a:r>
              <a:rPr lang="en-US" sz="2800" dirty="0" smtClean="0"/>
              <a:t>must be </a:t>
            </a:r>
            <a:r>
              <a:rPr lang="en-US" sz="2800" b="1" dirty="0" smtClean="0">
                <a:solidFill>
                  <a:schemeClr val="accent2"/>
                </a:solidFill>
              </a:rPr>
              <a:t>unique</a:t>
            </a:r>
            <a:r>
              <a:rPr lang="en-US" sz="2800" dirty="0" smtClean="0">
                <a:solidFill>
                  <a:schemeClr val="accent2"/>
                </a:solidFill>
              </a:rPr>
              <a:t> </a:t>
            </a:r>
            <a:r>
              <a:rPr lang="en-US" sz="2800" dirty="0" smtClean="0"/>
              <a:t>throughout the enterprise.</a:t>
            </a:r>
            <a:endParaRPr lang="en-US" sz="2800" b="1" dirty="0" smtClean="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259</a:t>
            </a:fld>
            <a:endParaRPr lang="en-US"/>
          </a:p>
        </p:txBody>
      </p:sp>
    </p:spTree>
    <p:extLst>
      <p:ext uri="{BB962C8B-B14F-4D97-AF65-F5344CB8AC3E}">
        <p14:creationId xmlns:p14="http://schemas.microsoft.com/office/powerpoint/2010/main" val="754578714"/>
      </p:ext>
    </p:extLst>
  </p:cSld>
  <p:clrMapOvr>
    <a:masterClrMapping/>
  </p:clrMapOvr>
  <p:timing>
    <p:tnLst>
      <p:par>
        <p:cTn id="1" dur="indefinite" restart="never" nodeType="tmRoot"/>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a:solidFill>
                  <a:schemeClr val="accent2"/>
                </a:solidFill>
              </a:rPr>
              <a:t>Physical Package Prefixes</a:t>
            </a:r>
          </a:p>
        </p:txBody>
      </p:sp>
      <p:sp>
        <p:nvSpPr>
          <p:cNvPr id="5" name="Content Placeholder 2"/>
          <p:cNvSpPr>
            <a:spLocks noGrp="1"/>
          </p:cNvSpPr>
          <p:nvPr>
            <p:ph idx="1"/>
          </p:nvPr>
        </p:nvSpPr>
        <p:spPr>
          <a:xfrm>
            <a:off x="457200" y="1600200"/>
            <a:ext cx="8229600" cy="4525963"/>
          </a:xfrm>
        </p:spPr>
        <p:txBody>
          <a:bodyPr/>
          <a:lstStyle/>
          <a:p>
            <a:pPr marL="0" indent="0">
              <a:buNone/>
            </a:pPr>
            <a:r>
              <a:rPr lang="en-US" dirty="0"/>
              <a:t> </a:t>
            </a:r>
          </a:p>
        </p:txBody>
      </p:sp>
      <p:sp>
        <p:nvSpPr>
          <p:cNvPr id="7" name="Rectangle 3"/>
          <p:cNvSpPr txBox="1">
            <a:spLocks noChangeArrowheads="1"/>
          </p:cNvSpPr>
          <p:nvPr/>
        </p:nvSpPr>
        <p:spPr bwMode="auto">
          <a:xfrm>
            <a:off x="685800" y="1527048"/>
            <a:ext cx="7772400" cy="12954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gn="ctr">
              <a:buFontTx/>
              <a:buNone/>
            </a:pPr>
            <a:r>
              <a:rPr lang="en-US" sz="2800" dirty="0" smtClean="0"/>
              <a:t>Component Name </a:t>
            </a:r>
            <a:r>
              <a:rPr lang="en-US" sz="2800" b="1" dirty="0" smtClean="0">
                <a:solidFill>
                  <a:srgbClr val="FF0000"/>
                </a:solidFill>
              </a:rPr>
              <a:t>Not</a:t>
            </a:r>
            <a:r>
              <a:rPr lang="en-US" sz="2800" dirty="0" smtClean="0"/>
              <a:t> </a:t>
            </a:r>
            <a:r>
              <a:rPr lang="en-US" sz="2800" b="1" dirty="0" smtClean="0">
                <a:solidFill>
                  <a:srgbClr val="FF0000"/>
                </a:solidFill>
              </a:rPr>
              <a:t>Matching </a:t>
            </a:r>
            <a:r>
              <a:rPr lang="en-US" sz="2800" dirty="0" smtClean="0"/>
              <a:t>Package Name:</a:t>
            </a:r>
            <a:br>
              <a:rPr lang="en-US" sz="2800" dirty="0" smtClean="0"/>
            </a:br>
            <a:r>
              <a:rPr lang="en-US" dirty="0" smtClean="0">
                <a:solidFill>
                  <a:srgbClr val="FF0066"/>
                </a:solidFill>
              </a:rPr>
              <a:t>cost</a:t>
            </a:r>
            <a:endParaRPr lang="en-US" dirty="0">
              <a:solidFill>
                <a:srgbClr val="FF0066"/>
              </a:solidFill>
            </a:endParaRPr>
          </a:p>
        </p:txBody>
      </p:sp>
      <p:grpSp>
        <p:nvGrpSpPr>
          <p:cNvPr id="8" name="Group 7"/>
          <p:cNvGrpSpPr/>
          <p:nvPr/>
        </p:nvGrpSpPr>
        <p:grpSpPr>
          <a:xfrm>
            <a:off x="896938" y="2898648"/>
            <a:ext cx="7283450" cy="3505200"/>
            <a:chOff x="896938" y="2438400"/>
            <a:chExt cx="7283450" cy="3505200"/>
          </a:xfrm>
        </p:grpSpPr>
        <p:sp>
          <p:nvSpPr>
            <p:cNvPr id="9" name="Rectangle 4"/>
            <p:cNvSpPr>
              <a:spLocks noChangeArrowheads="1"/>
            </p:cNvSpPr>
            <p:nvPr/>
          </p:nvSpPr>
          <p:spPr bwMode="auto">
            <a:xfrm>
              <a:off x="990600" y="2438400"/>
              <a:ext cx="7189788" cy="3213100"/>
            </a:xfrm>
            <a:prstGeom prst="rect">
              <a:avLst/>
            </a:prstGeom>
            <a:solidFill>
              <a:srgbClr val="3366FF"/>
            </a:solidFill>
            <a:ln w="381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 name="Line 5"/>
            <p:cNvSpPr>
              <a:spLocks noChangeShapeType="1"/>
            </p:cNvSpPr>
            <p:nvPr/>
          </p:nvSpPr>
          <p:spPr bwMode="auto">
            <a:xfrm flipH="1">
              <a:off x="1828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1" name="Line 6"/>
            <p:cNvSpPr>
              <a:spLocks noChangeShapeType="1"/>
            </p:cNvSpPr>
            <p:nvPr/>
          </p:nvSpPr>
          <p:spPr bwMode="auto">
            <a:xfrm>
              <a:off x="17653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2" name="Line 7"/>
            <p:cNvSpPr>
              <a:spLocks noChangeShapeType="1"/>
            </p:cNvSpPr>
            <p:nvPr/>
          </p:nvSpPr>
          <p:spPr bwMode="auto">
            <a:xfrm>
              <a:off x="7162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 name="Line 8"/>
            <p:cNvSpPr>
              <a:spLocks noChangeShapeType="1"/>
            </p:cNvSpPr>
            <p:nvPr/>
          </p:nvSpPr>
          <p:spPr bwMode="auto">
            <a:xfrm flipH="1">
              <a:off x="70104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 name="Text Box 9"/>
            <p:cNvSpPr txBox="1">
              <a:spLocks noChangeArrowheads="1"/>
            </p:cNvSpPr>
            <p:nvPr/>
          </p:nvSpPr>
          <p:spPr bwMode="auto">
            <a:xfrm>
              <a:off x="896938" y="5607050"/>
              <a:ext cx="550862" cy="336550"/>
            </a:xfrm>
            <a:prstGeom prst="rect">
              <a:avLst/>
            </a:prstGeom>
            <a:noFill/>
            <a:ln>
              <a:noFill/>
            </a:ln>
            <a:effectLst/>
            <a:extLst>
              <a:ext uri="{909E8E84-426E-40DD-AFC4-6F175D3DCCD1}">
                <a14:hiddenFill xmlns:a14="http://schemas.microsoft.com/office/drawing/2010/main">
                  <a:solidFill>
                    <a:srgbClr val="CCFFFF"/>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a:solidFill>
                    <a:schemeClr val="accent2"/>
                  </a:solidFill>
                  <a:latin typeface="Courier New" pitchFamily="49" charset="0"/>
                </a:rPr>
                <a:t>bts</a:t>
              </a:r>
            </a:p>
          </p:txBody>
        </p:sp>
        <p:grpSp>
          <p:nvGrpSpPr>
            <p:cNvPr id="15" name="Group 10"/>
            <p:cNvGrpSpPr>
              <a:grpSpLocks/>
            </p:cNvGrpSpPr>
            <p:nvPr/>
          </p:nvGrpSpPr>
          <p:grpSpPr bwMode="auto">
            <a:xfrm>
              <a:off x="1238250" y="2984500"/>
              <a:ext cx="1047750" cy="465138"/>
              <a:chOff x="780" y="1880"/>
              <a:chExt cx="660" cy="293"/>
            </a:xfrm>
          </p:grpSpPr>
          <p:sp>
            <p:nvSpPr>
              <p:cNvPr id="33" name="Rectangle 11"/>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 name="AutoShape 12"/>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6" name="Rectangle 13"/>
            <p:cNvSpPr>
              <a:spLocks noChangeArrowheads="1"/>
            </p:cNvSpPr>
            <p:nvPr/>
          </p:nvSpPr>
          <p:spPr bwMode="auto">
            <a:xfrm>
              <a:off x="1676400" y="3581400"/>
              <a:ext cx="5867400" cy="1219200"/>
            </a:xfrm>
            <a:prstGeom prst="rect">
              <a:avLst/>
            </a:prstGeom>
            <a:solidFill>
              <a:srgbClr val="FFCC99"/>
            </a:solidFill>
            <a:ln w="25400">
              <a:solidFill>
                <a:srgbClr val="8000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 name="Rectangle 14"/>
            <p:cNvSpPr>
              <a:spLocks noChangeArrowheads="1"/>
            </p:cNvSpPr>
            <p:nvPr/>
          </p:nvSpPr>
          <p:spPr bwMode="auto">
            <a:xfrm>
              <a:off x="1905000" y="3746500"/>
              <a:ext cx="2279650" cy="685800"/>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 name="AutoShape 15"/>
            <p:cNvSpPr>
              <a:spLocks noChangeArrowheads="1"/>
            </p:cNvSpPr>
            <p:nvPr/>
          </p:nvSpPr>
          <p:spPr bwMode="auto">
            <a:xfrm>
              <a:off x="2149475" y="3879850"/>
              <a:ext cx="1790700" cy="417513"/>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a:solidFill>
                    <a:srgbClr val="006600"/>
                  </a:solidFill>
                  <a:latin typeface="Courier New" pitchFamily="49" charset="0"/>
                </a:rPr>
                <a:t>BondPrice</a:t>
              </a:r>
            </a:p>
          </p:txBody>
        </p:sp>
        <p:sp>
          <p:nvSpPr>
            <p:cNvPr id="19" name="Rectangle 16"/>
            <p:cNvSpPr>
              <a:spLocks noChangeArrowheads="1"/>
            </p:cNvSpPr>
            <p:nvPr/>
          </p:nvSpPr>
          <p:spPr bwMode="auto">
            <a:xfrm>
              <a:off x="2940050" y="3921125"/>
              <a:ext cx="177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eaLnBrk="0" hangingPunct="0"/>
              <a:endParaRPr lang="en-US" sz="2400" b="1">
                <a:latin typeface="Times New Roman" pitchFamily="18" charset="0"/>
              </a:endParaRPr>
            </a:p>
          </p:txBody>
        </p:sp>
        <p:sp>
          <p:nvSpPr>
            <p:cNvPr id="20" name="Rectangle 17"/>
            <p:cNvSpPr>
              <a:spLocks noChangeArrowheads="1"/>
            </p:cNvSpPr>
            <p:nvPr/>
          </p:nvSpPr>
          <p:spPr bwMode="auto">
            <a:xfrm>
              <a:off x="4386263" y="3746500"/>
              <a:ext cx="3005137" cy="685800"/>
            </a:xfrm>
            <a:prstGeom prst="rect">
              <a:avLst/>
            </a:prstGeom>
            <a:solidFill>
              <a:srgbClr val="C0C0C0"/>
            </a:solidFill>
            <a:ln w="1905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 name="Text Box 18"/>
            <p:cNvSpPr txBox="1">
              <a:spLocks noChangeArrowheads="1"/>
            </p:cNvSpPr>
            <p:nvPr/>
          </p:nvSpPr>
          <p:spPr bwMode="auto">
            <a:xfrm>
              <a:off x="1727200" y="4406900"/>
              <a:ext cx="1048685"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a:solidFill>
                    <a:srgbClr val="0000FF"/>
                  </a:solidFill>
                  <a:latin typeface="Courier New" pitchFamily="49" charset="0"/>
                </a:rPr>
                <a:t> </a:t>
              </a:r>
              <a:r>
                <a:rPr lang="en-US" sz="1600" b="1" dirty="0" err="1" smtClean="0">
                  <a:solidFill>
                    <a:srgbClr val="FF0066"/>
                  </a:solidFill>
                  <a:latin typeface="Courier New" pitchFamily="49" charset="0"/>
                </a:rPr>
                <a:t>cost</a:t>
              </a:r>
              <a:r>
                <a:rPr lang="en-US" sz="1600" b="1" dirty="0" err="1" smtClean="0">
                  <a:solidFill>
                    <a:srgbClr val="4D4D4D"/>
                  </a:solidFill>
                  <a:latin typeface="Courier New" pitchFamily="49" charset="0"/>
                </a:rPr>
                <a:t>.h</a:t>
              </a:r>
              <a:endParaRPr lang="en-US" sz="1600" b="1" dirty="0">
                <a:solidFill>
                  <a:srgbClr val="4D4D4D"/>
                </a:solidFill>
                <a:latin typeface="Courier New" pitchFamily="49" charset="0"/>
              </a:endParaRPr>
            </a:p>
          </p:txBody>
        </p:sp>
        <p:sp>
          <p:nvSpPr>
            <p:cNvPr id="22" name="Text Box 19"/>
            <p:cNvSpPr txBox="1">
              <a:spLocks noChangeArrowheads="1"/>
            </p:cNvSpPr>
            <p:nvPr/>
          </p:nvSpPr>
          <p:spPr bwMode="auto">
            <a:xfrm>
              <a:off x="4298950" y="4406900"/>
              <a:ext cx="1172116"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smtClean="0">
                  <a:solidFill>
                    <a:srgbClr val="FF0066"/>
                  </a:solidFill>
                  <a:latin typeface="Courier New" pitchFamily="49" charset="0"/>
                </a:rPr>
                <a:t>cost</a:t>
              </a:r>
              <a:r>
                <a:rPr lang="en-US" sz="1600" b="1" dirty="0" smtClean="0">
                  <a:solidFill>
                    <a:srgbClr val="4D4D4D"/>
                  </a:solidFill>
                  <a:latin typeface="Courier New" pitchFamily="49" charset="0"/>
                </a:rPr>
                <a:t>.cpp</a:t>
              </a:r>
              <a:endParaRPr lang="en-US" sz="1600" b="1" dirty="0">
                <a:solidFill>
                  <a:srgbClr val="4D4D4D"/>
                </a:solidFill>
                <a:latin typeface="Courier New" pitchFamily="49" charset="0"/>
              </a:endParaRPr>
            </a:p>
          </p:txBody>
        </p:sp>
        <p:sp>
          <p:nvSpPr>
            <p:cNvPr id="23" name="Text Box 20"/>
            <p:cNvSpPr txBox="1">
              <a:spLocks noChangeArrowheads="1"/>
            </p:cNvSpPr>
            <p:nvPr/>
          </p:nvSpPr>
          <p:spPr bwMode="auto">
            <a:xfrm>
              <a:off x="4370388" y="3746500"/>
              <a:ext cx="2010487" cy="307777"/>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400" b="1" dirty="0">
                  <a:latin typeface="Courier New" pitchFamily="49" charset="0"/>
                </a:rPr>
                <a:t>#include </a:t>
              </a:r>
              <a:r>
                <a:rPr lang="en-US" sz="1400" b="1" dirty="0" smtClean="0">
                  <a:latin typeface="Courier New" pitchFamily="49" charset="0"/>
                </a:rPr>
                <a:t>&lt;</a:t>
              </a:r>
              <a:r>
                <a:rPr lang="en-US" sz="1400" b="1" dirty="0" err="1" smtClean="0">
                  <a:solidFill>
                    <a:srgbClr val="FF0066"/>
                  </a:solidFill>
                  <a:latin typeface="Courier New" pitchFamily="49" charset="0"/>
                </a:rPr>
                <a:t>cost</a:t>
              </a:r>
              <a:r>
                <a:rPr lang="en-US" sz="1400" b="1" dirty="0" err="1" smtClean="0">
                  <a:latin typeface="Courier New" pitchFamily="49" charset="0"/>
                </a:rPr>
                <a:t>.h</a:t>
              </a:r>
              <a:r>
                <a:rPr lang="en-US" sz="1400" b="1" dirty="0">
                  <a:latin typeface="Courier New" pitchFamily="49" charset="0"/>
                </a:rPr>
                <a:t>&gt;</a:t>
              </a:r>
            </a:p>
          </p:txBody>
        </p:sp>
        <p:grpSp>
          <p:nvGrpSpPr>
            <p:cNvPr id="24" name="Group 21"/>
            <p:cNvGrpSpPr>
              <a:grpSpLocks/>
            </p:cNvGrpSpPr>
            <p:nvPr/>
          </p:nvGrpSpPr>
          <p:grpSpPr bwMode="auto">
            <a:xfrm>
              <a:off x="6724650" y="2971800"/>
              <a:ext cx="1047750" cy="465138"/>
              <a:chOff x="780" y="1880"/>
              <a:chExt cx="660" cy="293"/>
            </a:xfrm>
          </p:grpSpPr>
          <p:sp>
            <p:nvSpPr>
              <p:cNvPr id="31" name="Rectangle 22"/>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 name="AutoShape 23"/>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 name="Group 24"/>
            <p:cNvGrpSpPr>
              <a:grpSpLocks/>
            </p:cNvGrpSpPr>
            <p:nvPr/>
          </p:nvGrpSpPr>
          <p:grpSpPr bwMode="auto">
            <a:xfrm>
              <a:off x="6724650" y="5029200"/>
              <a:ext cx="1047750" cy="465138"/>
              <a:chOff x="780" y="1880"/>
              <a:chExt cx="660" cy="293"/>
            </a:xfrm>
          </p:grpSpPr>
          <p:sp>
            <p:nvSpPr>
              <p:cNvPr id="29" name="Rectangle 25"/>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 name="AutoShape 26"/>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 name="Group 27"/>
            <p:cNvGrpSpPr>
              <a:grpSpLocks/>
            </p:cNvGrpSpPr>
            <p:nvPr/>
          </p:nvGrpSpPr>
          <p:grpSpPr bwMode="auto">
            <a:xfrm>
              <a:off x="1238250" y="5021263"/>
              <a:ext cx="1047750" cy="465137"/>
              <a:chOff x="780" y="1880"/>
              <a:chExt cx="660" cy="293"/>
            </a:xfrm>
          </p:grpSpPr>
          <p:sp>
            <p:nvSpPr>
              <p:cNvPr id="27" name="Rectangle 28"/>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 name="AutoShape 29"/>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260</a:t>
            </a:fld>
            <a:endParaRPr lang="en-US"/>
          </a:p>
        </p:txBody>
      </p:sp>
    </p:spTree>
    <p:extLst>
      <p:ext uri="{BB962C8B-B14F-4D97-AF65-F5344CB8AC3E}">
        <p14:creationId xmlns:p14="http://schemas.microsoft.com/office/powerpoint/2010/main" val="2692476424"/>
      </p:ext>
    </p:extLst>
  </p:cSld>
  <p:clrMapOvr>
    <a:masterClrMapping/>
  </p:clrMapOvr>
  <p:timing>
    <p:tnLst>
      <p:par>
        <p:cTn id="1" dur="indefinite" restart="never" nodeType="tmRoot"/>
      </p:par>
    </p:tn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a:solidFill>
                  <a:schemeClr val="accent2"/>
                </a:solidFill>
              </a:rPr>
              <a:t>Physical Package Prefixes</a:t>
            </a:r>
          </a:p>
        </p:txBody>
      </p:sp>
      <p:sp>
        <p:nvSpPr>
          <p:cNvPr id="5" name="Content Placeholder 2"/>
          <p:cNvSpPr>
            <a:spLocks noGrp="1"/>
          </p:cNvSpPr>
          <p:nvPr>
            <p:ph idx="1"/>
          </p:nvPr>
        </p:nvSpPr>
        <p:spPr>
          <a:xfrm>
            <a:off x="457200" y="1600200"/>
            <a:ext cx="8229600" cy="4525963"/>
          </a:xfrm>
        </p:spPr>
        <p:txBody>
          <a:bodyPr/>
          <a:lstStyle/>
          <a:p>
            <a:pPr marL="0" indent="0">
              <a:buNone/>
            </a:pPr>
            <a:r>
              <a:rPr lang="en-US" dirty="0"/>
              <a:t> </a:t>
            </a:r>
          </a:p>
        </p:txBody>
      </p:sp>
      <p:sp>
        <p:nvSpPr>
          <p:cNvPr id="7" name="Rectangle 3"/>
          <p:cNvSpPr txBox="1">
            <a:spLocks noChangeArrowheads="1"/>
          </p:cNvSpPr>
          <p:nvPr/>
        </p:nvSpPr>
        <p:spPr bwMode="auto">
          <a:xfrm>
            <a:off x="685800" y="1527048"/>
            <a:ext cx="7772400" cy="12954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gn="ctr">
              <a:buFontTx/>
              <a:buNone/>
            </a:pPr>
            <a:r>
              <a:rPr lang="en-US" sz="2800" dirty="0" smtClean="0"/>
              <a:t>Component Name </a:t>
            </a:r>
            <a:r>
              <a:rPr lang="en-US" sz="2800" b="1" dirty="0" smtClean="0">
                <a:solidFill>
                  <a:srgbClr val="FF0000"/>
                </a:solidFill>
              </a:rPr>
              <a:t>Not Matching </a:t>
            </a:r>
            <a:r>
              <a:rPr lang="en-US" sz="2800" dirty="0" smtClean="0"/>
              <a:t>Package Name:</a:t>
            </a:r>
            <a:br>
              <a:rPr lang="en-US" sz="2800" dirty="0" smtClean="0"/>
            </a:br>
            <a:r>
              <a:rPr lang="en-US" dirty="0" smtClean="0">
                <a:solidFill>
                  <a:srgbClr val="FF0066"/>
                </a:solidFill>
              </a:rPr>
              <a:t>cost</a:t>
            </a:r>
            <a:endParaRPr lang="en-US" dirty="0">
              <a:solidFill>
                <a:srgbClr val="FF0066"/>
              </a:solidFill>
            </a:endParaRPr>
          </a:p>
        </p:txBody>
      </p:sp>
      <p:grpSp>
        <p:nvGrpSpPr>
          <p:cNvPr id="8" name="Group 7"/>
          <p:cNvGrpSpPr/>
          <p:nvPr/>
        </p:nvGrpSpPr>
        <p:grpSpPr>
          <a:xfrm>
            <a:off x="896938" y="2898648"/>
            <a:ext cx="7283450" cy="3505200"/>
            <a:chOff x="896938" y="2438400"/>
            <a:chExt cx="7283450" cy="3505200"/>
          </a:xfrm>
        </p:grpSpPr>
        <p:sp>
          <p:nvSpPr>
            <p:cNvPr id="9" name="Rectangle 4"/>
            <p:cNvSpPr>
              <a:spLocks noChangeArrowheads="1"/>
            </p:cNvSpPr>
            <p:nvPr/>
          </p:nvSpPr>
          <p:spPr bwMode="auto">
            <a:xfrm>
              <a:off x="990600" y="2438400"/>
              <a:ext cx="7189788" cy="3213100"/>
            </a:xfrm>
            <a:prstGeom prst="rect">
              <a:avLst/>
            </a:prstGeom>
            <a:solidFill>
              <a:srgbClr val="3366FF"/>
            </a:solidFill>
            <a:ln w="381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 name="Line 5"/>
            <p:cNvSpPr>
              <a:spLocks noChangeShapeType="1"/>
            </p:cNvSpPr>
            <p:nvPr/>
          </p:nvSpPr>
          <p:spPr bwMode="auto">
            <a:xfrm flipH="1">
              <a:off x="1828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1" name="Line 6"/>
            <p:cNvSpPr>
              <a:spLocks noChangeShapeType="1"/>
            </p:cNvSpPr>
            <p:nvPr/>
          </p:nvSpPr>
          <p:spPr bwMode="auto">
            <a:xfrm>
              <a:off x="17653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2" name="Line 7"/>
            <p:cNvSpPr>
              <a:spLocks noChangeShapeType="1"/>
            </p:cNvSpPr>
            <p:nvPr/>
          </p:nvSpPr>
          <p:spPr bwMode="auto">
            <a:xfrm>
              <a:off x="7162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 name="Line 8"/>
            <p:cNvSpPr>
              <a:spLocks noChangeShapeType="1"/>
            </p:cNvSpPr>
            <p:nvPr/>
          </p:nvSpPr>
          <p:spPr bwMode="auto">
            <a:xfrm flipH="1">
              <a:off x="70104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 name="Text Box 9"/>
            <p:cNvSpPr txBox="1">
              <a:spLocks noChangeArrowheads="1"/>
            </p:cNvSpPr>
            <p:nvPr/>
          </p:nvSpPr>
          <p:spPr bwMode="auto">
            <a:xfrm>
              <a:off x="896938" y="5607050"/>
              <a:ext cx="550862" cy="336550"/>
            </a:xfrm>
            <a:prstGeom prst="rect">
              <a:avLst/>
            </a:prstGeom>
            <a:noFill/>
            <a:ln>
              <a:noFill/>
            </a:ln>
            <a:effectLst/>
            <a:extLst>
              <a:ext uri="{909E8E84-426E-40DD-AFC4-6F175D3DCCD1}">
                <a14:hiddenFill xmlns:a14="http://schemas.microsoft.com/office/drawing/2010/main">
                  <a:solidFill>
                    <a:srgbClr val="CCFFFF"/>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a:solidFill>
                    <a:schemeClr val="accent2"/>
                  </a:solidFill>
                  <a:latin typeface="Courier New" pitchFamily="49" charset="0"/>
                </a:rPr>
                <a:t>bts</a:t>
              </a:r>
            </a:p>
          </p:txBody>
        </p:sp>
        <p:grpSp>
          <p:nvGrpSpPr>
            <p:cNvPr id="15" name="Group 10"/>
            <p:cNvGrpSpPr>
              <a:grpSpLocks/>
            </p:cNvGrpSpPr>
            <p:nvPr/>
          </p:nvGrpSpPr>
          <p:grpSpPr bwMode="auto">
            <a:xfrm>
              <a:off x="1238250" y="2984500"/>
              <a:ext cx="1047750" cy="465138"/>
              <a:chOff x="780" y="1880"/>
              <a:chExt cx="660" cy="293"/>
            </a:xfrm>
          </p:grpSpPr>
          <p:sp>
            <p:nvSpPr>
              <p:cNvPr id="33" name="Rectangle 11"/>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 name="AutoShape 12"/>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6" name="Rectangle 13"/>
            <p:cNvSpPr>
              <a:spLocks noChangeArrowheads="1"/>
            </p:cNvSpPr>
            <p:nvPr/>
          </p:nvSpPr>
          <p:spPr bwMode="auto">
            <a:xfrm>
              <a:off x="1676400" y="3581400"/>
              <a:ext cx="5867400" cy="1219200"/>
            </a:xfrm>
            <a:prstGeom prst="rect">
              <a:avLst/>
            </a:prstGeom>
            <a:solidFill>
              <a:srgbClr val="FFCC99"/>
            </a:solidFill>
            <a:ln w="25400">
              <a:solidFill>
                <a:srgbClr val="8000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 name="Rectangle 14"/>
            <p:cNvSpPr>
              <a:spLocks noChangeArrowheads="1"/>
            </p:cNvSpPr>
            <p:nvPr/>
          </p:nvSpPr>
          <p:spPr bwMode="auto">
            <a:xfrm>
              <a:off x="1905000" y="3746500"/>
              <a:ext cx="2279650" cy="685800"/>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 name="AutoShape 15"/>
            <p:cNvSpPr>
              <a:spLocks noChangeArrowheads="1"/>
            </p:cNvSpPr>
            <p:nvPr/>
          </p:nvSpPr>
          <p:spPr bwMode="auto">
            <a:xfrm>
              <a:off x="2149475" y="3879850"/>
              <a:ext cx="1790700" cy="417513"/>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a:solidFill>
                    <a:srgbClr val="006600"/>
                  </a:solidFill>
                  <a:latin typeface="Courier New" pitchFamily="49" charset="0"/>
                </a:rPr>
                <a:t>BondPrice</a:t>
              </a:r>
            </a:p>
          </p:txBody>
        </p:sp>
        <p:sp>
          <p:nvSpPr>
            <p:cNvPr id="19" name="Rectangle 16"/>
            <p:cNvSpPr>
              <a:spLocks noChangeArrowheads="1"/>
            </p:cNvSpPr>
            <p:nvPr/>
          </p:nvSpPr>
          <p:spPr bwMode="auto">
            <a:xfrm>
              <a:off x="2940050" y="3921125"/>
              <a:ext cx="177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eaLnBrk="0" hangingPunct="0"/>
              <a:endParaRPr lang="en-US" sz="2400" b="1">
                <a:latin typeface="Times New Roman" pitchFamily="18" charset="0"/>
              </a:endParaRPr>
            </a:p>
          </p:txBody>
        </p:sp>
        <p:sp>
          <p:nvSpPr>
            <p:cNvPr id="20" name="Rectangle 17"/>
            <p:cNvSpPr>
              <a:spLocks noChangeArrowheads="1"/>
            </p:cNvSpPr>
            <p:nvPr/>
          </p:nvSpPr>
          <p:spPr bwMode="auto">
            <a:xfrm>
              <a:off x="4386263" y="3746500"/>
              <a:ext cx="3005137" cy="685800"/>
            </a:xfrm>
            <a:prstGeom prst="rect">
              <a:avLst/>
            </a:prstGeom>
            <a:solidFill>
              <a:srgbClr val="C0C0C0"/>
            </a:solidFill>
            <a:ln w="1905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 name="Text Box 18"/>
            <p:cNvSpPr txBox="1">
              <a:spLocks noChangeArrowheads="1"/>
            </p:cNvSpPr>
            <p:nvPr/>
          </p:nvSpPr>
          <p:spPr bwMode="auto">
            <a:xfrm>
              <a:off x="1727200" y="4406900"/>
              <a:ext cx="1048685"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a:solidFill>
                    <a:srgbClr val="0000FF"/>
                  </a:solidFill>
                  <a:latin typeface="Courier New" pitchFamily="49" charset="0"/>
                </a:rPr>
                <a:t> </a:t>
              </a:r>
              <a:r>
                <a:rPr lang="en-US" sz="1600" b="1" dirty="0" err="1" smtClean="0">
                  <a:solidFill>
                    <a:srgbClr val="FF0066"/>
                  </a:solidFill>
                  <a:latin typeface="Courier New" pitchFamily="49" charset="0"/>
                </a:rPr>
                <a:t>cost</a:t>
              </a:r>
              <a:r>
                <a:rPr lang="en-US" sz="1600" b="1" dirty="0" err="1" smtClean="0">
                  <a:solidFill>
                    <a:srgbClr val="4D4D4D"/>
                  </a:solidFill>
                  <a:latin typeface="Courier New" pitchFamily="49" charset="0"/>
                </a:rPr>
                <a:t>.h</a:t>
              </a:r>
              <a:endParaRPr lang="en-US" sz="1600" b="1" dirty="0">
                <a:solidFill>
                  <a:srgbClr val="4D4D4D"/>
                </a:solidFill>
                <a:latin typeface="Courier New" pitchFamily="49" charset="0"/>
              </a:endParaRPr>
            </a:p>
          </p:txBody>
        </p:sp>
        <p:sp>
          <p:nvSpPr>
            <p:cNvPr id="22" name="Text Box 19"/>
            <p:cNvSpPr txBox="1">
              <a:spLocks noChangeArrowheads="1"/>
            </p:cNvSpPr>
            <p:nvPr/>
          </p:nvSpPr>
          <p:spPr bwMode="auto">
            <a:xfrm>
              <a:off x="4298950" y="4406900"/>
              <a:ext cx="1172116"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smtClean="0">
                  <a:solidFill>
                    <a:srgbClr val="FF0066"/>
                  </a:solidFill>
                  <a:latin typeface="Courier New" pitchFamily="49" charset="0"/>
                </a:rPr>
                <a:t>cost</a:t>
              </a:r>
              <a:r>
                <a:rPr lang="en-US" sz="1600" b="1" dirty="0" smtClean="0">
                  <a:solidFill>
                    <a:srgbClr val="4D4D4D"/>
                  </a:solidFill>
                  <a:latin typeface="Courier New" pitchFamily="49" charset="0"/>
                </a:rPr>
                <a:t>.cpp</a:t>
              </a:r>
              <a:endParaRPr lang="en-US" sz="1600" b="1" dirty="0">
                <a:solidFill>
                  <a:srgbClr val="4D4D4D"/>
                </a:solidFill>
                <a:latin typeface="Courier New" pitchFamily="49" charset="0"/>
              </a:endParaRPr>
            </a:p>
          </p:txBody>
        </p:sp>
        <p:sp>
          <p:nvSpPr>
            <p:cNvPr id="23" name="Text Box 20"/>
            <p:cNvSpPr txBox="1">
              <a:spLocks noChangeArrowheads="1"/>
            </p:cNvSpPr>
            <p:nvPr/>
          </p:nvSpPr>
          <p:spPr bwMode="auto">
            <a:xfrm>
              <a:off x="4370388" y="3746500"/>
              <a:ext cx="2010487" cy="307777"/>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400" b="1" dirty="0">
                  <a:latin typeface="Courier New" pitchFamily="49" charset="0"/>
                </a:rPr>
                <a:t>#include </a:t>
              </a:r>
              <a:r>
                <a:rPr lang="en-US" sz="1400" b="1" dirty="0" smtClean="0">
                  <a:latin typeface="Courier New" pitchFamily="49" charset="0"/>
                </a:rPr>
                <a:t>&lt;</a:t>
              </a:r>
              <a:r>
                <a:rPr lang="en-US" sz="1400" b="1" dirty="0" err="1" smtClean="0">
                  <a:solidFill>
                    <a:srgbClr val="FF0066"/>
                  </a:solidFill>
                  <a:latin typeface="Courier New" pitchFamily="49" charset="0"/>
                </a:rPr>
                <a:t>cost</a:t>
              </a:r>
              <a:r>
                <a:rPr lang="en-US" sz="1400" b="1" dirty="0" err="1" smtClean="0">
                  <a:latin typeface="Courier New" pitchFamily="49" charset="0"/>
                </a:rPr>
                <a:t>.h</a:t>
              </a:r>
              <a:r>
                <a:rPr lang="en-US" sz="1400" b="1" dirty="0">
                  <a:latin typeface="Courier New" pitchFamily="49" charset="0"/>
                </a:rPr>
                <a:t>&gt;</a:t>
              </a:r>
            </a:p>
          </p:txBody>
        </p:sp>
        <p:grpSp>
          <p:nvGrpSpPr>
            <p:cNvPr id="24" name="Group 21"/>
            <p:cNvGrpSpPr>
              <a:grpSpLocks/>
            </p:cNvGrpSpPr>
            <p:nvPr/>
          </p:nvGrpSpPr>
          <p:grpSpPr bwMode="auto">
            <a:xfrm>
              <a:off x="6724650" y="2971800"/>
              <a:ext cx="1047750" cy="465138"/>
              <a:chOff x="780" y="1880"/>
              <a:chExt cx="660" cy="293"/>
            </a:xfrm>
          </p:grpSpPr>
          <p:sp>
            <p:nvSpPr>
              <p:cNvPr id="31" name="Rectangle 22"/>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 name="AutoShape 23"/>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 name="Group 24"/>
            <p:cNvGrpSpPr>
              <a:grpSpLocks/>
            </p:cNvGrpSpPr>
            <p:nvPr/>
          </p:nvGrpSpPr>
          <p:grpSpPr bwMode="auto">
            <a:xfrm>
              <a:off x="6724650" y="5029200"/>
              <a:ext cx="1047750" cy="465138"/>
              <a:chOff x="780" y="1880"/>
              <a:chExt cx="660" cy="293"/>
            </a:xfrm>
          </p:grpSpPr>
          <p:sp>
            <p:nvSpPr>
              <p:cNvPr id="29" name="Rectangle 25"/>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 name="AutoShape 26"/>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 name="Group 27"/>
            <p:cNvGrpSpPr>
              <a:grpSpLocks/>
            </p:cNvGrpSpPr>
            <p:nvPr/>
          </p:nvGrpSpPr>
          <p:grpSpPr bwMode="auto">
            <a:xfrm>
              <a:off x="1238250" y="5021263"/>
              <a:ext cx="1047750" cy="465137"/>
              <a:chOff x="780" y="1880"/>
              <a:chExt cx="660" cy="293"/>
            </a:xfrm>
          </p:grpSpPr>
          <p:sp>
            <p:nvSpPr>
              <p:cNvPr id="27" name="Rectangle 28"/>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 name="AutoShape 29"/>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sp>
        <p:nvSpPr>
          <p:cNvPr id="36" name="Oval 35"/>
          <p:cNvSpPr/>
          <p:nvPr/>
        </p:nvSpPr>
        <p:spPr>
          <a:xfrm>
            <a:off x="4343400" y="2057400"/>
            <a:ext cx="860425" cy="457200"/>
          </a:xfrm>
          <a:prstGeom prst="ellipse">
            <a:avLst/>
          </a:prstGeom>
          <a:noFill/>
          <a:ln w="38100">
            <a:solidFill>
              <a:srgbClr val="249F0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Oval 36"/>
          <p:cNvSpPr/>
          <p:nvPr/>
        </p:nvSpPr>
        <p:spPr>
          <a:xfrm>
            <a:off x="5349875" y="4167854"/>
            <a:ext cx="669925" cy="381000"/>
          </a:xfrm>
          <a:prstGeom prst="ellipse">
            <a:avLst/>
          </a:prstGeom>
          <a:noFill/>
          <a:ln w="38100">
            <a:solidFill>
              <a:srgbClr val="249F0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Oval 37"/>
          <p:cNvSpPr/>
          <p:nvPr/>
        </p:nvSpPr>
        <p:spPr>
          <a:xfrm>
            <a:off x="4298950" y="4844923"/>
            <a:ext cx="669925" cy="381000"/>
          </a:xfrm>
          <a:prstGeom prst="ellipse">
            <a:avLst/>
          </a:prstGeom>
          <a:noFill/>
          <a:ln w="38100">
            <a:solidFill>
              <a:srgbClr val="249F0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Oval 38"/>
          <p:cNvSpPr/>
          <p:nvPr/>
        </p:nvSpPr>
        <p:spPr>
          <a:xfrm>
            <a:off x="1844675" y="4838700"/>
            <a:ext cx="669925" cy="381000"/>
          </a:xfrm>
          <a:prstGeom prst="ellipse">
            <a:avLst/>
          </a:prstGeom>
          <a:noFill/>
          <a:ln w="38100">
            <a:solidFill>
              <a:srgbClr val="249F0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Oval 39"/>
          <p:cNvSpPr/>
          <p:nvPr/>
        </p:nvSpPr>
        <p:spPr>
          <a:xfrm>
            <a:off x="896938" y="6096000"/>
            <a:ext cx="550862" cy="307848"/>
          </a:xfrm>
          <a:prstGeom prst="ellipse">
            <a:avLst/>
          </a:prstGeom>
          <a:noFill/>
          <a:ln w="38100">
            <a:solidFill>
              <a:srgbClr val="249F0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261</a:t>
            </a:fld>
            <a:endParaRPr lang="en-US"/>
          </a:p>
        </p:txBody>
      </p:sp>
    </p:spTree>
    <p:extLst>
      <p:ext uri="{BB962C8B-B14F-4D97-AF65-F5344CB8AC3E}">
        <p14:creationId xmlns:p14="http://schemas.microsoft.com/office/powerpoint/2010/main" val="2225119207"/>
      </p:ext>
    </p:extLst>
  </p:cSld>
  <p:clrMapOvr>
    <a:masterClrMapping/>
  </p:clrMapOvr>
  <p:timing>
    <p:tnLst>
      <p:par>
        <p:cTn id="1" dur="indefinite" restart="never" nodeType="tmRoot"/>
      </p:par>
    </p:tn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a:solidFill>
                  <a:schemeClr val="accent2"/>
                </a:solidFill>
              </a:rPr>
              <a:t>Physical Package Prefixes</a:t>
            </a:r>
          </a:p>
        </p:txBody>
      </p:sp>
      <p:sp>
        <p:nvSpPr>
          <p:cNvPr id="5" name="Content Placeholder 2"/>
          <p:cNvSpPr>
            <a:spLocks noGrp="1"/>
          </p:cNvSpPr>
          <p:nvPr>
            <p:ph idx="1"/>
          </p:nvPr>
        </p:nvSpPr>
        <p:spPr>
          <a:xfrm>
            <a:off x="457200" y="1600200"/>
            <a:ext cx="8229600" cy="4525963"/>
          </a:xfrm>
        </p:spPr>
        <p:txBody>
          <a:bodyPr/>
          <a:lstStyle/>
          <a:p>
            <a:pPr marL="0" indent="0">
              <a:buNone/>
            </a:pPr>
            <a:r>
              <a:rPr lang="en-US" dirty="0"/>
              <a:t> </a:t>
            </a:r>
          </a:p>
        </p:txBody>
      </p:sp>
      <p:sp>
        <p:nvSpPr>
          <p:cNvPr id="6" name="Rectangle 3"/>
          <p:cNvSpPr txBox="1">
            <a:spLocks noChangeArrowheads="1"/>
          </p:cNvSpPr>
          <p:nvPr/>
        </p:nvSpPr>
        <p:spPr bwMode="auto">
          <a:xfrm>
            <a:off x="457200" y="1673352"/>
            <a:ext cx="8229600" cy="4495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63550" indent="-463550">
              <a:spcBef>
                <a:spcPct val="50000"/>
              </a:spcBef>
              <a:buFontTx/>
              <a:buNone/>
            </a:pPr>
            <a:r>
              <a:rPr lang="en-US" b="1" dirty="0" smtClean="0"/>
              <a:t>Design Rule</a:t>
            </a:r>
            <a:endParaRPr lang="en-US" dirty="0" smtClean="0"/>
          </a:p>
          <a:p>
            <a:pPr marL="0" indent="0">
              <a:spcBef>
                <a:spcPct val="0"/>
              </a:spcBef>
              <a:buNone/>
            </a:pPr>
            <a:r>
              <a:rPr lang="en-US" sz="2800" dirty="0" smtClean="0"/>
              <a:t>Each </a:t>
            </a:r>
            <a:r>
              <a:rPr lang="en-US" sz="2800" dirty="0" smtClean="0">
                <a:solidFill>
                  <a:srgbClr val="C00000"/>
                </a:solidFill>
              </a:rPr>
              <a:t>component</a:t>
            </a:r>
            <a:r>
              <a:rPr lang="en-US" sz="2800" dirty="0" smtClean="0"/>
              <a:t> name </a:t>
            </a:r>
            <a:r>
              <a:rPr lang="en-US" sz="2800" dirty="0" smtClean="0">
                <a:solidFill>
                  <a:srgbClr val="C00000"/>
                </a:solidFill>
              </a:rPr>
              <a:t>begins</a:t>
            </a:r>
            <a:r>
              <a:rPr lang="en-US" sz="2800" dirty="0" smtClean="0"/>
              <a:t> with the name of the </a:t>
            </a:r>
            <a:r>
              <a:rPr lang="en-US" sz="2800" dirty="0" smtClean="0">
                <a:solidFill>
                  <a:srgbClr val="C00000"/>
                </a:solidFill>
              </a:rPr>
              <a:t>package</a:t>
            </a:r>
            <a:r>
              <a:rPr lang="en-US" sz="2800" dirty="0" smtClean="0"/>
              <a:t> in which it resides, followed by an </a:t>
            </a:r>
            <a:r>
              <a:rPr lang="en-US" sz="2800" dirty="0" smtClean="0">
                <a:solidFill>
                  <a:srgbClr val="C00000"/>
                </a:solidFill>
              </a:rPr>
              <a:t>underscore</a:t>
            </a:r>
            <a:r>
              <a:rPr lang="en-US" sz="2800" dirty="0" smtClean="0"/>
              <a:t> ('_').</a:t>
            </a:r>
          </a:p>
          <a:p>
            <a:pPr marL="463550" indent="-463550">
              <a:spcBef>
                <a:spcPct val="0"/>
              </a:spcBef>
              <a:buFontTx/>
              <a:buNone/>
            </a:pPr>
            <a:r>
              <a:rPr lang="en-US" sz="4000" b="1" dirty="0" smtClean="0">
                <a:latin typeface="Courier New" pitchFamily="49" charset="0"/>
              </a:rPr>
              <a:t> </a:t>
            </a:r>
            <a:endParaRPr lang="en-US" sz="4000" b="1" dirty="0">
              <a:latin typeface="Courier New" pitchFamily="49" charset="0"/>
            </a:endParaRP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262</a:t>
            </a:fld>
            <a:endParaRPr lang="en-US"/>
          </a:p>
        </p:txBody>
      </p:sp>
    </p:spTree>
    <p:extLst>
      <p:ext uri="{BB962C8B-B14F-4D97-AF65-F5344CB8AC3E}">
        <p14:creationId xmlns:p14="http://schemas.microsoft.com/office/powerpoint/2010/main" val="1353532653"/>
      </p:ext>
    </p:extLst>
  </p:cSld>
  <p:clrMapOvr>
    <a:masterClrMapping/>
  </p:clrMapOvr>
  <p:timing>
    <p:tnLst>
      <p:par>
        <p:cTn id="1" dur="indefinite" restart="never" nodeType="tmRoot"/>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a:solidFill>
                  <a:schemeClr val="accent2"/>
                </a:solidFill>
              </a:rPr>
              <a:t>Physical Package Prefixes</a:t>
            </a:r>
          </a:p>
        </p:txBody>
      </p:sp>
      <p:sp>
        <p:nvSpPr>
          <p:cNvPr id="5" name="Content Placeholder 2"/>
          <p:cNvSpPr>
            <a:spLocks noGrp="1"/>
          </p:cNvSpPr>
          <p:nvPr>
            <p:ph idx="1"/>
          </p:nvPr>
        </p:nvSpPr>
        <p:spPr>
          <a:xfrm>
            <a:off x="457200" y="1600200"/>
            <a:ext cx="8229600" cy="4525963"/>
          </a:xfrm>
        </p:spPr>
        <p:txBody>
          <a:bodyPr/>
          <a:lstStyle/>
          <a:p>
            <a:pPr marL="0" indent="0">
              <a:buNone/>
            </a:pPr>
            <a:r>
              <a:rPr lang="en-US" dirty="0"/>
              <a:t> </a:t>
            </a:r>
          </a:p>
        </p:txBody>
      </p:sp>
      <p:sp>
        <p:nvSpPr>
          <p:cNvPr id="7" name="Rectangle 3"/>
          <p:cNvSpPr txBox="1">
            <a:spLocks noChangeArrowheads="1"/>
          </p:cNvSpPr>
          <p:nvPr/>
        </p:nvSpPr>
        <p:spPr bwMode="auto">
          <a:xfrm>
            <a:off x="685800" y="1527048"/>
            <a:ext cx="7772400" cy="12954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gn="ctr">
              <a:buFontTx/>
              <a:buNone/>
            </a:pPr>
            <a:r>
              <a:rPr lang="en-US" sz="2800" dirty="0" smtClean="0"/>
              <a:t>Component Prefix </a:t>
            </a:r>
            <a:r>
              <a:rPr lang="en-US" sz="2800" b="1" dirty="0" smtClean="0">
                <a:solidFill>
                  <a:srgbClr val="FF0000"/>
                </a:solidFill>
              </a:rPr>
              <a:t>Doesn’t Match </a:t>
            </a:r>
            <a:r>
              <a:rPr lang="en-US" sz="2800" dirty="0" smtClean="0"/>
              <a:t>Package Name:</a:t>
            </a:r>
            <a:br>
              <a:rPr lang="en-US" sz="2800" dirty="0" smtClean="0"/>
            </a:br>
            <a:r>
              <a:rPr lang="en-US" dirty="0" err="1" smtClean="0">
                <a:solidFill>
                  <a:srgbClr val="0000FF"/>
                </a:solidFill>
              </a:rPr>
              <a:t>abc</a:t>
            </a:r>
            <a:r>
              <a:rPr lang="en-US" dirty="0" err="1" smtClean="0"/>
              <a:t>_</a:t>
            </a:r>
            <a:r>
              <a:rPr lang="en-US" dirty="0" err="1" smtClean="0">
                <a:solidFill>
                  <a:srgbClr val="FF0066"/>
                </a:solidFill>
              </a:rPr>
              <a:t>cost</a:t>
            </a:r>
            <a:endParaRPr lang="en-US" dirty="0">
              <a:solidFill>
                <a:srgbClr val="FF0066"/>
              </a:solidFill>
            </a:endParaRPr>
          </a:p>
        </p:txBody>
      </p:sp>
      <p:grpSp>
        <p:nvGrpSpPr>
          <p:cNvPr id="8" name="Group 7"/>
          <p:cNvGrpSpPr/>
          <p:nvPr/>
        </p:nvGrpSpPr>
        <p:grpSpPr>
          <a:xfrm>
            <a:off x="896938" y="2898648"/>
            <a:ext cx="7283450" cy="3505200"/>
            <a:chOff x="896938" y="2438400"/>
            <a:chExt cx="7283450" cy="3505200"/>
          </a:xfrm>
        </p:grpSpPr>
        <p:sp>
          <p:nvSpPr>
            <p:cNvPr id="9" name="Rectangle 4"/>
            <p:cNvSpPr>
              <a:spLocks noChangeArrowheads="1"/>
            </p:cNvSpPr>
            <p:nvPr/>
          </p:nvSpPr>
          <p:spPr bwMode="auto">
            <a:xfrm>
              <a:off x="990600" y="2438400"/>
              <a:ext cx="7189788" cy="3213100"/>
            </a:xfrm>
            <a:prstGeom prst="rect">
              <a:avLst/>
            </a:prstGeom>
            <a:solidFill>
              <a:srgbClr val="3366FF"/>
            </a:solidFill>
            <a:ln w="381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 name="Line 5"/>
            <p:cNvSpPr>
              <a:spLocks noChangeShapeType="1"/>
            </p:cNvSpPr>
            <p:nvPr/>
          </p:nvSpPr>
          <p:spPr bwMode="auto">
            <a:xfrm flipH="1">
              <a:off x="1828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1" name="Line 6"/>
            <p:cNvSpPr>
              <a:spLocks noChangeShapeType="1"/>
            </p:cNvSpPr>
            <p:nvPr/>
          </p:nvSpPr>
          <p:spPr bwMode="auto">
            <a:xfrm>
              <a:off x="17653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2" name="Line 7"/>
            <p:cNvSpPr>
              <a:spLocks noChangeShapeType="1"/>
            </p:cNvSpPr>
            <p:nvPr/>
          </p:nvSpPr>
          <p:spPr bwMode="auto">
            <a:xfrm>
              <a:off x="7162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 name="Line 8"/>
            <p:cNvSpPr>
              <a:spLocks noChangeShapeType="1"/>
            </p:cNvSpPr>
            <p:nvPr/>
          </p:nvSpPr>
          <p:spPr bwMode="auto">
            <a:xfrm flipH="1">
              <a:off x="70104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 name="Text Box 9"/>
            <p:cNvSpPr txBox="1">
              <a:spLocks noChangeArrowheads="1"/>
            </p:cNvSpPr>
            <p:nvPr/>
          </p:nvSpPr>
          <p:spPr bwMode="auto">
            <a:xfrm>
              <a:off x="896938" y="5607050"/>
              <a:ext cx="550862" cy="336550"/>
            </a:xfrm>
            <a:prstGeom prst="rect">
              <a:avLst/>
            </a:prstGeom>
            <a:noFill/>
            <a:ln>
              <a:noFill/>
            </a:ln>
            <a:effectLst/>
            <a:extLst>
              <a:ext uri="{909E8E84-426E-40DD-AFC4-6F175D3DCCD1}">
                <a14:hiddenFill xmlns:a14="http://schemas.microsoft.com/office/drawing/2010/main">
                  <a:solidFill>
                    <a:srgbClr val="CCFFFF"/>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a:solidFill>
                    <a:schemeClr val="accent2"/>
                  </a:solidFill>
                  <a:latin typeface="Courier New" pitchFamily="49" charset="0"/>
                </a:rPr>
                <a:t>bts</a:t>
              </a:r>
            </a:p>
          </p:txBody>
        </p:sp>
        <p:grpSp>
          <p:nvGrpSpPr>
            <p:cNvPr id="15" name="Group 10"/>
            <p:cNvGrpSpPr>
              <a:grpSpLocks/>
            </p:cNvGrpSpPr>
            <p:nvPr/>
          </p:nvGrpSpPr>
          <p:grpSpPr bwMode="auto">
            <a:xfrm>
              <a:off x="1238250" y="2984500"/>
              <a:ext cx="1047750" cy="465138"/>
              <a:chOff x="780" y="1880"/>
              <a:chExt cx="660" cy="293"/>
            </a:xfrm>
          </p:grpSpPr>
          <p:sp>
            <p:nvSpPr>
              <p:cNvPr id="33" name="Rectangle 11"/>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 name="AutoShape 12"/>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6" name="Rectangle 13"/>
            <p:cNvSpPr>
              <a:spLocks noChangeArrowheads="1"/>
            </p:cNvSpPr>
            <p:nvPr/>
          </p:nvSpPr>
          <p:spPr bwMode="auto">
            <a:xfrm>
              <a:off x="1676400" y="3581400"/>
              <a:ext cx="5867400" cy="1219200"/>
            </a:xfrm>
            <a:prstGeom prst="rect">
              <a:avLst/>
            </a:prstGeom>
            <a:solidFill>
              <a:srgbClr val="FFCC99"/>
            </a:solidFill>
            <a:ln w="25400">
              <a:solidFill>
                <a:srgbClr val="8000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 name="Rectangle 14"/>
            <p:cNvSpPr>
              <a:spLocks noChangeArrowheads="1"/>
            </p:cNvSpPr>
            <p:nvPr/>
          </p:nvSpPr>
          <p:spPr bwMode="auto">
            <a:xfrm>
              <a:off x="1905000" y="3746500"/>
              <a:ext cx="2279650" cy="685800"/>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 name="AutoShape 15"/>
            <p:cNvSpPr>
              <a:spLocks noChangeArrowheads="1"/>
            </p:cNvSpPr>
            <p:nvPr/>
          </p:nvSpPr>
          <p:spPr bwMode="auto">
            <a:xfrm>
              <a:off x="2149475" y="3879850"/>
              <a:ext cx="1790700" cy="417513"/>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a:solidFill>
                    <a:srgbClr val="006600"/>
                  </a:solidFill>
                  <a:latin typeface="Courier New" pitchFamily="49" charset="0"/>
                </a:rPr>
                <a:t>BondPrice</a:t>
              </a:r>
            </a:p>
          </p:txBody>
        </p:sp>
        <p:sp>
          <p:nvSpPr>
            <p:cNvPr id="19" name="Rectangle 16"/>
            <p:cNvSpPr>
              <a:spLocks noChangeArrowheads="1"/>
            </p:cNvSpPr>
            <p:nvPr/>
          </p:nvSpPr>
          <p:spPr bwMode="auto">
            <a:xfrm>
              <a:off x="2940050" y="3921125"/>
              <a:ext cx="177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eaLnBrk="0" hangingPunct="0"/>
              <a:endParaRPr lang="en-US" sz="2400" b="1">
                <a:latin typeface="Times New Roman" pitchFamily="18" charset="0"/>
              </a:endParaRPr>
            </a:p>
          </p:txBody>
        </p:sp>
        <p:sp>
          <p:nvSpPr>
            <p:cNvPr id="20" name="Rectangle 17"/>
            <p:cNvSpPr>
              <a:spLocks noChangeArrowheads="1"/>
            </p:cNvSpPr>
            <p:nvPr/>
          </p:nvSpPr>
          <p:spPr bwMode="auto">
            <a:xfrm>
              <a:off x="4386263" y="3746500"/>
              <a:ext cx="3005137" cy="685800"/>
            </a:xfrm>
            <a:prstGeom prst="rect">
              <a:avLst/>
            </a:prstGeom>
            <a:solidFill>
              <a:srgbClr val="C0C0C0"/>
            </a:solidFill>
            <a:ln w="1905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 name="Text Box 18"/>
            <p:cNvSpPr txBox="1">
              <a:spLocks noChangeArrowheads="1"/>
            </p:cNvSpPr>
            <p:nvPr/>
          </p:nvSpPr>
          <p:spPr bwMode="auto">
            <a:xfrm>
              <a:off x="1727200" y="4406900"/>
              <a:ext cx="1542410"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a:solidFill>
                    <a:srgbClr val="0000FF"/>
                  </a:solidFill>
                  <a:latin typeface="Courier New" pitchFamily="49" charset="0"/>
                </a:rPr>
                <a:t> </a:t>
              </a:r>
              <a:r>
                <a:rPr lang="en-US" sz="1600" b="1" dirty="0" err="1" smtClean="0">
                  <a:solidFill>
                    <a:srgbClr val="0000FF"/>
                  </a:solidFill>
                  <a:latin typeface="Courier New" pitchFamily="49" charset="0"/>
                </a:rPr>
                <a:t>abc</a:t>
              </a:r>
              <a:r>
                <a:rPr lang="en-US" sz="1600" b="1" dirty="0" err="1" smtClean="0">
                  <a:latin typeface="Courier New" pitchFamily="49" charset="0"/>
                </a:rPr>
                <a:t>_</a:t>
              </a:r>
              <a:r>
                <a:rPr lang="en-US" sz="1600" b="1" dirty="0" err="1" smtClean="0">
                  <a:solidFill>
                    <a:srgbClr val="FF0066"/>
                  </a:solidFill>
                  <a:latin typeface="Courier New" pitchFamily="49" charset="0"/>
                </a:rPr>
                <a:t>cost</a:t>
              </a:r>
              <a:r>
                <a:rPr lang="en-US" sz="1600" b="1" dirty="0" err="1" smtClean="0">
                  <a:solidFill>
                    <a:srgbClr val="4D4D4D"/>
                  </a:solidFill>
                  <a:latin typeface="Courier New" pitchFamily="49" charset="0"/>
                </a:rPr>
                <a:t>.h</a:t>
              </a:r>
              <a:endParaRPr lang="en-US" sz="1600" b="1" dirty="0">
                <a:solidFill>
                  <a:srgbClr val="4D4D4D"/>
                </a:solidFill>
                <a:latin typeface="Courier New" pitchFamily="49" charset="0"/>
              </a:endParaRPr>
            </a:p>
          </p:txBody>
        </p:sp>
        <p:sp>
          <p:nvSpPr>
            <p:cNvPr id="22" name="Text Box 19"/>
            <p:cNvSpPr txBox="1">
              <a:spLocks noChangeArrowheads="1"/>
            </p:cNvSpPr>
            <p:nvPr/>
          </p:nvSpPr>
          <p:spPr bwMode="auto">
            <a:xfrm>
              <a:off x="4298950" y="4406900"/>
              <a:ext cx="1665841"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smtClean="0">
                  <a:solidFill>
                    <a:srgbClr val="0000FF"/>
                  </a:solidFill>
                  <a:latin typeface="Courier New" pitchFamily="49" charset="0"/>
                </a:rPr>
                <a:t>abc</a:t>
              </a:r>
              <a:r>
                <a:rPr lang="en-US" sz="1600" b="1" dirty="0" smtClean="0">
                  <a:latin typeface="Courier New" pitchFamily="49" charset="0"/>
                </a:rPr>
                <a:t>_</a:t>
              </a:r>
              <a:r>
                <a:rPr lang="en-US" sz="1600" b="1" dirty="0" smtClean="0">
                  <a:solidFill>
                    <a:srgbClr val="FF0066"/>
                  </a:solidFill>
                  <a:latin typeface="Courier New" pitchFamily="49" charset="0"/>
                </a:rPr>
                <a:t>cost</a:t>
              </a:r>
              <a:r>
                <a:rPr lang="en-US" sz="1600" b="1" dirty="0" smtClean="0">
                  <a:solidFill>
                    <a:srgbClr val="4D4D4D"/>
                  </a:solidFill>
                  <a:latin typeface="Courier New" pitchFamily="49" charset="0"/>
                </a:rPr>
                <a:t>.cpp</a:t>
              </a:r>
              <a:endParaRPr lang="en-US" sz="1600" b="1" dirty="0">
                <a:solidFill>
                  <a:srgbClr val="4D4D4D"/>
                </a:solidFill>
                <a:latin typeface="Courier New" pitchFamily="49" charset="0"/>
              </a:endParaRPr>
            </a:p>
          </p:txBody>
        </p:sp>
        <p:sp>
          <p:nvSpPr>
            <p:cNvPr id="23" name="Text Box 20"/>
            <p:cNvSpPr txBox="1">
              <a:spLocks noChangeArrowheads="1"/>
            </p:cNvSpPr>
            <p:nvPr/>
          </p:nvSpPr>
          <p:spPr bwMode="auto">
            <a:xfrm>
              <a:off x="4370388" y="3746500"/>
              <a:ext cx="2440092" cy="307777"/>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400" b="1" dirty="0">
                  <a:latin typeface="Courier New" pitchFamily="49" charset="0"/>
                </a:rPr>
                <a:t>#include </a:t>
              </a:r>
              <a:r>
                <a:rPr lang="en-US" sz="1400" b="1" dirty="0" smtClean="0">
                  <a:latin typeface="Courier New" pitchFamily="49" charset="0"/>
                </a:rPr>
                <a:t>&lt;</a:t>
              </a:r>
              <a:r>
                <a:rPr lang="en-US" sz="1400" b="1" dirty="0" err="1" smtClean="0">
                  <a:solidFill>
                    <a:srgbClr val="0000FF"/>
                  </a:solidFill>
                  <a:latin typeface="Courier New" pitchFamily="49" charset="0"/>
                </a:rPr>
                <a:t>abc</a:t>
              </a:r>
              <a:r>
                <a:rPr lang="en-US" sz="1400" b="1" dirty="0" err="1" smtClean="0">
                  <a:latin typeface="Courier New" pitchFamily="49" charset="0"/>
                </a:rPr>
                <a:t>_</a:t>
              </a:r>
              <a:r>
                <a:rPr lang="en-US" sz="1400" b="1" dirty="0" err="1" smtClean="0">
                  <a:solidFill>
                    <a:srgbClr val="FF0066"/>
                  </a:solidFill>
                  <a:latin typeface="Courier New" pitchFamily="49" charset="0"/>
                </a:rPr>
                <a:t>cost</a:t>
              </a:r>
              <a:r>
                <a:rPr lang="en-US" sz="1400" b="1" dirty="0" err="1" smtClean="0">
                  <a:latin typeface="Courier New" pitchFamily="49" charset="0"/>
                </a:rPr>
                <a:t>.h</a:t>
              </a:r>
              <a:r>
                <a:rPr lang="en-US" sz="1400" b="1" dirty="0">
                  <a:latin typeface="Courier New" pitchFamily="49" charset="0"/>
                </a:rPr>
                <a:t>&gt;</a:t>
              </a:r>
            </a:p>
          </p:txBody>
        </p:sp>
        <p:grpSp>
          <p:nvGrpSpPr>
            <p:cNvPr id="24" name="Group 21"/>
            <p:cNvGrpSpPr>
              <a:grpSpLocks/>
            </p:cNvGrpSpPr>
            <p:nvPr/>
          </p:nvGrpSpPr>
          <p:grpSpPr bwMode="auto">
            <a:xfrm>
              <a:off x="6724650" y="2971800"/>
              <a:ext cx="1047750" cy="465138"/>
              <a:chOff x="780" y="1880"/>
              <a:chExt cx="660" cy="293"/>
            </a:xfrm>
          </p:grpSpPr>
          <p:sp>
            <p:nvSpPr>
              <p:cNvPr id="31" name="Rectangle 22"/>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 name="AutoShape 23"/>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 name="Group 24"/>
            <p:cNvGrpSpPr>
              <a:grpSpLocks/>
            </p:cNvGrpSpPr>
            <p:nvPr/>
          </p:nvGrpSpPr>
          <p:grpSpPr bwMode="auto">
            <a:xfrm>
              <a:off x="6724650" y="5029200"/>
              <a:ext cx="1047750" cy="465138"/>
              <a:chOff x="780" y="1880"/>
              <a:chExt cx="660" cy="293"/>
            </a:xfrm>
          </p:grpSpPr>
          <p:sp>
            <p:nvSpPr>
              <p:cNvPr id="29" name="Rectangle 25"/>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 name="AutoShape 26"/>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 name="Group 27"/>
            <p:cNvGrpSpPr>
              <a:grpSpLocks/>
            </p:cNvGrpSpPr>
            <p:nvPr/>
          </p:nvGrpSpPr>
          <p:grpSpPr bwMode="auto">
            <a:xfrm>
              <a:off x="1238250" y="5021263"/>
              <a:ext cx="1047750" cy="465137"/>
              <a:chOff x="780" y="1880"/>
              <a:chExt cx="660" cy="293"/>
            </a:xfrm>
          </p:grpSpPr>
          <p:sp>
            <p:nvSpPr>
              <p:cNvPr id="27" name="Rectangle 28"/>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 name="AutoShape 29"/>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263</a:t>
            </a:fld>
            <a:endParaRPr lang="en-US"/>
          </a:p>
        </p:txBody>
      </p:sp>
    </p:spTree>
    <p:extLst>
      <p:ext uri="{BB962C8B-B14F-4D97-AF65-F5344CB8AC3E}">
        <p14:creationId xmlns:p14="http://schemas.microsoft.com/office/powerpoint/2010/main" val="1018266885"/>
      </p:ext>
    </p:extLst>
  </p:cSld>
  <p:clrMapOvr>
    <a:masterClrMapping/>
  </p:clrMapOvr>
  <p:timing>
    <p:tnLst>
      <p:par>
        <p:cTn id="1" dur="indefinite" restart="never" nodeType="tmRoot"/>
      </p:par>
    </p:tn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a:solidFill>
                  <a:schemeClr val="accent2"/>
                </a:solidFill>
              </a:rPr>
              <a:t>Physical Package Prefixes</a:t>
            </a:r>
          </a:p>
        </p:txBody>
      </p:sp>
      <p:sp>
        <p:nvSpPr>
          <p:cNvPr id="5" name="Content Placeholder 2"/>
          <p:cNvSpPr>
            <a:spLocks noGrp="1"/>
          </p:cNvSpPr>
          <p:nvPr>
            <p:ph idx="1"/>
          </p:nvPr>
        </p:nvSpPr>
        <p:spPr>
          <a:xfrm>
            <a:off x="457200" y="1600200"/>
            <a:ext cx="8229600" cy="4525963"/>
          </a:xfrm>
        </p:spPr>
        <p:txBody>
          <a:bodyPr/>
          <a:lstStyle/>
          <a:p>
            <a:pPr marL="0" indent="0">
              <a:buNone/>
            </a:pPr>
            <a:r>
              <a:rPr lang="en-US" dirty="0"/>
              <a:t> </a:t>
            </a:r>
          </a:p>
        </p:txBody>
      </p:sp>
      <p:sp>
        <p:nvSpPr>
          <p:cNvPr id="7" name="Rectangle 3"/>
          <p:cNvSpPr txBox="1">
            <a:spLocks noChangeArrowheads="1"/>
          </p:cNvSpPr>
          <p:nvPr/>
        </p:nvSpPr>
        <p:spPr bwMode="auto">
          <a:xfrm>
            <a:off x="685800" y="1527048"/>
            <a:ext cx="7772400" cy="12954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gn="ctr">
              <a:buFontTx/>
              <a:buNone/>
            </a:pPr>
            <a:r>
              <a:rPr lang="en-US" sz="2800" dirty="0" smtClean="0"/>
              <a:t>Component Prefix </a:t>
            </a:r>
            <a:r>
              <a:rPr lang="en-US" sz="2800" b="1" dirty="0" smtClean="0">
                <a:solidFill>
                  <a:srgbClr val="FF0000"/>
                </a:solidFill>
              </a:rPr>
              <a:t>Doesn’t Match </a:t>
            </a:r>
            <a:r>
              <a:rPr lang="en-US" sz="2800" dirty="0" smtClean="0"/>
              <a:t>Package Name:</a:t>
            </a:r>
            <a:br>
              <a:rPr lang="en-US" sz="2800" dirty="0" smtClean="0"/>
            </a:br>
            <a:r>
              <a:rPr lang="en-US" dirty="0" err="1" smtClean="0">
                <a:solidFill>
                  <a:srgbClr val="0000FF"/>
                </a:solidFill>
              </a:rPr>
              <a:t>abc</a:t>
            </a:r>
            <a:r>
              <a:rPr lang="en-US" dirty="0" err="1" smtClean="0"/>
              <a:t>_</a:t>
            </a:r>
            <a:r>
              <a:rPr lang="en-US" dirty="0" err="1" smtClean="0">
                <a:solidFill>
                  <a:srgbClr val="FF0066"/>
                </a:solidFill>
              </a:rPr>
              <a:t>cost</a:t>
            </a:r>
            <a:endParaRPr lang="en-US" dirty="0">
              <a:solidFill>
                <a:srgbClr val="FF0066"/>
              </a:solidFill>
            </a:endParaRPr>
          </a:p>
        </p:txBody>
      </p:sp>
      <p:grpSp>
        <p:nvGrpSpPr>
          <p:cNvPr id="8" name="Group 7"/>
          <p:cNvGrpSpPr/>
          <p:nvPr/>
        </p:nvGrpSpPr>
        <p:grpSpPr>
          <a:xfrm>
            <a:off x="896938" y="2898648"/>
            <a:ext cx="7283450" cy="3505200"/>
            <a:chOff x="896938" y="2438400"/>
            <a:chExt cx="7283450" cy="3505200"/>
          </a:xfrm>
        </p:grpSpPr>
        <p:sp>
          <p:nvSpPr>
            <p:cNvPr id="9" name="Rectangle 4"/>
            <p:cNvSpPr>
              <a:spLocks noChangeArrowheads="1"/>
            </p:cNvSpPr>
            <p:nvPr/>
          </p:nvSpPr>
          <p:spPr bwMode="auto">
            <a:xfrm>
              <a:off x="990600" y="2438400"/>
              <a:ext cx="7189788" cy="3213100"/>
            </a:xfrm>
            <a:prstGeom prst="rect">
              <a:avLst/>
            </a:prstGeom>
            <a:solidFill>
              <a:srgbClr val="3366FF"/>
            </a:solidFill>
            <a:ln w="381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 name="Line 5"/>
            <p:cNvSpPr>
              <a:spLocks noChangeShapeType="1"/>
            </p:cNvSpPr>
            <p:nvPr/>
          </p:nvSpPr>
          <p:spPr bwMode="auto">
            <a:xfrm flipH="1">
              <a:off x="1828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1" name="Line 6"/>
            <p:cNvSpPr>
              <a:spLocks noChangeShapeType="1"/>
            </p:cNvSpPr>
            <p:nvPr/>
          </p:nvSpPr>
          <p:spPr bwMode="auto">
            <a:xfrm>
              <a:off x="17653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2" name="Line 7"/>
            <p:cNvSpPr>
              <a:spLocks noChangeShapeType="1"/>
            </p:cNvSpPr>
            <p:nvPr/>
          </p:nvSpPr>
          <p:spPr bwMode="auto">
            <a:xfrm>
              <a:off x="7162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 name="Line 8"/>
            <p:cNvSpPr>
              <a:spLocks noChangeShapeType="1"/>
            </p:cNvSpPr>
            <p:nvPr/>
          </p:nvSpPr>
          <p:spPr bwMode="auto">
            <a:xfrm flipH="1">
              <a:off x="70104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 name="Text Box 9"/>
            <p:cNvSpPr txBox="1">
              <a:spLocks noChangeArrowheads="1"/>
            </p:cNvSpPr>
            <p:nvPr/>
          </p:nvSpPr>
          <p:spPr bwMode="auto">
            <a:xfrm>
              <a:off x="896938" y="5607050"/>
              <a:ext cx="550862" cy="336550"/>
            </a:xfrm>
            <a:prstGeom prst="rect">
              <a:avLst/>
            </a:prstGeom>
            <a:noFill/>
            <a:ln>
              <a:noFill/>
            </a:ln>
            <a:effectLst/>
            <a:extLst>
              <a:ext uri="{909E8E84-426E-40DD-AFC4-6F175D3DCCD1}">
                <a14:hiddenFill xmlns:a14="http://schemas.microsoft.com/office/drawing/2010/main">
                  <a:solidFill>
                    <a:srgbClr val="CCFFFF"/>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a:solidFill>
                    <a:schemeClr val="accent2"/>
                  </a:solidFill>
                  <a:latin typeface="Courier New" pitchFamily="49" charset="0"/>
                </a:rPr>
                <a:t>bts</a:t>
              </a:r>
              <a:endParaRPr lang="en-US" sz="1600" b="1" dirty="0">
                <a:solidFill>
                  <a:schemeClr val="accent2"/>
                </a:solidFill>
                <a:latin typeface="Courier New" pitchFamily="49" charset="0"/>
              </a:endParaRPr>
            </a:p>
          </p:txBody>
        </p:sp>
        <p:grpSp>
          <p:nvGrpSpPr>
            <p:cNvPr id="15" name="Group 10"/>
            <p:cNvGrpSpPr>
              <a:grpSpLocks/>
            </p:cNvGrpSpPr>
            <p:nvPr/>
          </p:nvGrpSpPr>
          <p:grpSpPr bwMode="auto">
            <a:xfrm>
              <a:off x="1238250" y="2984500"/>
              <a:ext cx="1047750" cy="465138"/>
              <a:chOff x="780" y="1880"/>
              <a:chExt cx="660" cy="293"/>
            </a:xfrm>
          </p:grpSpPr>
          <p:sp>
            <p:nvSpPr>
              <p:cNvPr id="33" name="Rectangle 11"/>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 name="AutoShape 12"/>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6" name="Rectangle 13"/>
            <p:cNvSpPr>
              <a:spLocks noChangeArrowheads="1"/>
            </p:cNvSpPr>
            <p:nvPr/>
          </p:nvSpPr>
          <p:spPr bwMode="auto">
            <a:xfrm>
              <a:off x="1676400" y="3581400"/>
              <a:ext cx="5867400" cy="1219200"/>
            </a:xfrm>
            <a:prstGeom prst="rect">
              <a:avLst/>
            </a:prstGeom>
            <a:solidFill>
              <a:srgbClr val="FFCC99"/>
            </a:solidFill>
            <a:ln w="25400">
              <a:solidFill>
                <a:srgbClr val="8000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 name="Rectangle 14"/>
            <p:cNvSpPr>
              <a:spLocks noChangeArrowheads="1"/>
            </p:cNvSpPr>
            <p:nvPr/>
          </p:nvSpPr>
          <p:spPr bwMode="auto">
            <a:xfrm>
              <a:off x="1905000" y="3746500"/>
              <a:ext cx="2279650" cy="685800"/>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 name="AutoShape 15"/>
            <p:cNvSpPr>
              <a:spLocks noChangeArrowheads="1"/>
            </p:cNvSpPr>
            <p:nvPr/>
          </p:nvSpPr>
          <p:spPr bwMode="auto">
            <a:xfrm>
              <a:off x="2149475" y="3879850"/>
              <a:ext cx="1790700" cy="417513"/>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a:solidFill>
                    <a:srgbClr val="006600"/>
                  </a:solidFill>
                  <a:latin typeface="Courier New" pitchFamily="49" charset="0"/>
                </a:rPr>
                <a:t>BondPrice</a:t>
              </a:r>
            </a:p>
          </p:txBody>
        </p:sp>
        <p:sp>
          <p:nvSpPr>
            <p:cNvPr id="19" name="Rectangle 16"/>
            <p:cNvSpPr>
              <a:spLocks noChangeArrowheads="1"/>
            </p:cNvSpPr>
            <p:nvPr/>
          </p:nvSpPr>
          <p:spPr bwMode="auto">
            <a:xfrm>
              <a:off x="2940050" y="3921125"/>
              <a:ext cx="177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eaLnBrk="0" hangingPunct="0"/>
              <a:endParaRPr lang="en-US" sz="2400" b="1">
                <a:latin typeface="Times New Roman" pitchFamily="18" charset="0"/>
              </a:endParaRPr>
            </a:p>
          </p:txBody>
        </p:sp>
        <p:sp>
          <p:nvSpPr>
            <p:cNvPr id="20" name="Rectangle 17"/>
            <p:cNvSpPr>
              <a:spLocks noChangeArrowheads="1"/>
            </p:cNvSpPr>
            <p:nvPr/>
          </p:nvSpPr>
          <p:spPr bwMode="auto">
            <a:xfrm>
              <a:off x="4386263" y="3746500"/>
              <a:ext cx="3005137" cy="685800"/>
            </a:xfrm>
            <a:prstGeom prst="rect">
              <a:avLst/>
            </a:prstGeom>
            <a:solidFill>
              <a:srgbClr val="C0C0C0"/>
            </a:solidFill>
            <a:ln w="1905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 name="Text Box 18"/>
            <p:cNvSpPr txBox="1">
              <a:spLocks noChangeArrowheads="1"/>
            </p:cNvSpPr>
            <p:nvPr/>
          </p:nvSpPr>
          <p:spPr bwMode="auto">
            <a:xfrm>
              <a:off x="1727200" y="4406900"/>
              <a:ext cx="1542410"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a:solidFill>
                    <a:srgbClr val="0000FF"/>
                  </a:solidFill>
                  <a:latin typeface="Courier New" pitchFamily="49" charset="0"/>
                </a:rPr>
                <a:t> </a:t>
              </a:r>
              <a:r>
                <a:rPr lang="en-US" sz="1600" b="1" dirty="0" err="1" smtClean="0">
                  <a:solidFill>
                    <a:srgbClr val="0000FF"/>
                  </a:solidFill>
                  <a:latin typeface="Courier New" pitchFamily="49" charset="0"/>
                </a:rPr>
                <a:t>abc</a:t>
              </a:r>
              <a:r>
                <a:rPr lang="en-US" sz="1600" b="1" dirty="0" err="1" smtClean="0">
                  <a:latin typeface="Courier New" pitchFamily="49" charset="0"/>
                </a:rPr>
                <a:t>_</a:t>
              </a:r>
              <a:r>
                <a:rPr lang="en-US" sz="1600" b="1" dirty="0" err="1" smtClean="0">
                  <a:solidFill>
                    <a:srgbClr val="FF0066"/>
                  </a:solidFill>
                  <a:latin typeface="Courier New" pitchFamily="49" charset="0"/>
                </a:rPr>
                <a:t>cost</a:t>
              </a:r>
              <a:r>
                <a:rPr lang="en-US" sz="1600" b="1" dirty="0" err="1" smtClean="0">
                  <a:solidFill>
                    <a:srgbClr val="4D4D4D"/>
                  </a:solidFill>
                  <a:latin typeface="Courier New" pitchFamily="49" charset="0"/>
                </a:rPr>
                <a:t>.h</a:t>
              </a:r>
              <a:endParaRPr lang="en-US" sz="1600" b="1" dirty="0">
                <a:solidFill>
                  <a:srgbClr val="4D4D4D"/>
                </a:solidFill>
                <a:latin typeface="Courier New" pitchFamily="49" charset="0"/>
              </a:endParaRPr>
            </a:p>
          </p:txBody>
        </p:sp>
        <p:sp>
          <p:nvSpPr>
            <p:cNvPr id="22" name="Text Box 19"/>
            <p:cNvSpPr txBox="1">
              <a:spLocks noChangeArrowheads="1"/>
            </p:cNvSpPr>
            <p:nvPr/>
          </p:nvSpPr>
          <p:spPr bwMode="auto">
            <a:xfrm>
              <a:off x="4298950" y="4406900"/>
              <a:ext cx="1665841"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smtClean="0">
                  <a:solidFill>
                    <a:srgbClr val="0000FF"/>
                  </a:solidFill>
                  <a:latin typeface="Courier New" pitchFamily="49" charset="0"/>
                </a:rPr>
                <a:t>abc</a:t>
              </a:r>
              <a:r>
                <a:rPr lang="en-US" sz="1600" b="1" dirty="0" smtClean="0">
                  <a:latin typeface="Courier New" pitchFamily="49" charset="0"/>
                </a:rPr>
                <a:t>_</a:t>
              </a:r>
              <a:r>
                <a:rPr lang="en-US" sz="1600" b="1" dirty="0" smtClean="0">
                  <a:solidFill>
                    <a:srgbClr val="FF0066"/>
                  </a:solidFill>
                  <a:latin typeface="Courier New" pitchFamily="49" charset="0"/>
                </a:rPr>
                <a:t>cost</a:t>
              </a:r>
              <a:r>
                <a:rPr lang="en-US" sz="1600" b="1" dirty="0" smtClean="0">
                  <a:solidFill>
                    <a:srgbClr val="4D4D4D"/>
                  </a:solidFill>
                  <a:latin typeface="Courier New" pitchFamily="49" charset="0"/>
                </a:rPr>
                <a:t>.cpp</a:t>
              </a:r>
              <a:endParaRPr lang="en-US" sz="1600" b="1" dirty="0">
                <a:solidFill>
                  <a:srgbClr val="4D4D4D"/>
                </a:solidFill>
                <a:latin typeface="Courier New" pitchFamily="49" charset="0"/>
              </a:endParaRPr>
            </a:p>
          </p:txBody>
        </p:sp>
        <p:sp>
          <p:nvSpPr>
            <p:cNvPr id="23" name="Text Box 20"/>
            <p:cNvSpPr txBox="1">
              <a:spLocks noChangeArrowheads="1"/>
            </p:cNvSpPr>
            <p:nvPr/>
          </p:nvSpPr>
          <p:spPr bwMode="auto">
            <a:xfrm>
              <a:off x="4370388" y="3746500"/>
              <a:ext cx="2440092" cy="307777"/>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400" b="1" dirty="0">
                  <a:latin typeface="Courier New" pitchFamily="49" charset="0"/>
                </a:rPr>
                <a:t>#include </a:t>
              </a:r>
              <a:r>
                <a:rPr lang="en-US" sz="1400" b="1" dirty="0" smtClean="0">
                  <a:latin typeface="Courier New" pitchFamily="49" charset="0"/>
                </a:rPr>
                <a:t>&lt;</a:t>
              </a:r>
              <a:r>
                <a:rPr lang="en-US" sz="1400" b="1" dirty="0" err="1" smtClean="0">
                  <a:solidFill>
                    <a:srgbClr val="0000FF"/>
                  </a:solidFill>
                  <a:latin typeface="Courier New" pitchFamily="49" charset="0"/>
                </a:rPr>
                <a:t>abc</a:t>
              </a:r>
              <a:r>
                <a:rPr lang="en-US" sz="1400" b="1" dirty="0" err="1" smtClean="0">
                  <a:latin typeface="Courier New" pitchFamily="49" charset="0"/>
                </a:rPr>
                <a:t>_</a:t>
              </a:r>
              <a:r>
                <a:rPr lang="en-US" sz="1400" b="1" dirty="0" err="1" smtClean="0">
                  <a:solidFill>
                    <a:srgbClr val="FF0066"/>
                  </a:solidFill>
                  <a:latin typeface="Courier New" pitchFamily="49" charset="0"/>
                </a:rPr>
                <a:t>cost</a:t>
              </a:r>
              <a:r>
                <a:rPr lang="en-US" sz="1400" b="1" dirty="0" err="1" smtClean="0">
                  <a:latin typeface="Courier New" pitchFamily="49" charset="0"/>
                </a:rPr>
                <a:t>.h</a:t>
              </a:r>
              <a:r>
                <a:rPr lang="en-US" sz="1400" b="1" dirty="0">
                  <a:latin typeface="Courier New" pitchFamily="49" charset="0"/>
                </a:rPr>
                <a:t>&gt;</a:t>
              </a:r>
            </a:p>
          </p:txBody>
        </p:sp>
        <p:grpSp>
          <p:nvGrpSpPr>
            <p:cNvPr id="24" name="Group 21"/>
            <p:cNvGrpSpPr>
              <a:grpSpLocks/>
            </p:cNvGrpSpPr>
            <p:nvPr/>
          </p:nvGrpSpPr>
          <p:grpSpPr bwMode="auto">
            <a:xfrm>
              <a:off x="6724650" y="2971800"/>
              <a:ext cx="1047750" cy="465138"/>
              <a:chOff x="780" y="1880"/>
              <a:chExt cx="660" cy="293"/>
            </a:xfrm>
          </p:grpSpPr>
          <p:sp>
            <p:nvSpPr>
              <p:cNvPr id="31" name="Rectangle 22"/>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 name="AutoShape 23"/>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 name="Group 24"/>
            <p:cNvGrpSpPr>
              <a:grpSpLocks/>
            </p:cNvGrpSpPr>
            <p:nvPr/>
          </p:nvGrpSpPr>
          <p:grpSpPr bwMode="auto">
            <a:xfrm>
              <a:off x="6724650" y="5029200"/>
              <a:ext cx="1047750" cy="465138"/>
              <a:chOff x="780" y="1880"/>
              <a:chExt cx="660" cy="293"/>
            </a:xfrm>
          </p:grpSpPr>
          <p:sp>
            <p:nvSpPr>
              <p:cNvPr id="29" name="Rectangle 25"/>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 name="AutoShape 26"/>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 name="Group 27"/>
            <p:cNvGrpSpPr>
              <a:grpSpLocks/>
            </p:cNvGrpSpPr>
            <p:nvPr/>
          </p:nvGrpSpPr>
          <p:grpSpPr bwMode="auto">
            <a:xfrm>
              <a:off x="1238250" y="5021263"/>
              <a:ext cx="1047750" cy="465137"/>
              <a:chOff x="780" y="1880"/>
              <a:chExt cx="660" cy="293"/>
            </a:xfrm>
          </p:grpSpPr>
          <p:sp>
            <p:nvSpPr>
              <p:cNvPr id="27" name="Rectangle 28"/>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 name="AutoShape 29"/>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35" name="Group 34"/>
          <p:cNvGrpSpPr/>
          <p:nvPr/>
        </p:nvGrpSpPr>
        <p:grpSpPr>
          <a:xfrm>
            <a:off x="896938" y="2057400"/>
            <a:ext cx="5122862" cy="4346448"/>
            <a:chOff x="896938" y="2057400"/>
            <a:chExt cx="5122862" cy="4346448"/>
          </a:xfrm>
        </p:grpSpPr>
        <p:sp>
          <p:nvSpPr>
            <p:cNvPr id="36" name="Oval 35"/>
            <p:cNvSpPr/>
            <p:nvPr/>
          </p:nvSpPr>
          <p:spPr>
            <a:xfrm>
              <a:off x="3940175" y="2057400"/>
              <a:ext cx="860425" cy="457200"/>
            </a:xfrm>
            <a:prstGeom prst="ellipse">
              <a:avLst/>
            </a:prstGeom>
            <a:noFill/>
            <a:ln w="38100">
              <a:solidFill>
                <a:srgbClr val="249F0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Oval 36"/>
            <p:cNvSpPr/>
            <p:nvPr/>
          </p:nvSpPr>
          <p:spPr>
            <a:xfrm>
              <a:off x="5349875" y="4167854"/>
              <a:ext cx="669925" cy="381000"/>
            </a:xfrm>
            <a:prstGeom prst="ellipse">
              <a:avLst/>
            </a:prstGeom>
            <a:noFill/>
            <a:ln w="38100">
              <a:solidFill>
                <a:srgbClr val="249F0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Oval 37"/>
            <p:cNvSpPr/>
            <p:nvPr/>
          </p:nvSpPr>
          <p:spPr>
            <a:xfrm>
              <a:off x="4298950" y="4844923"/>
              <a:ext cx="669925" cy="381000"/>
            </a:xfrm>
            <a:prstGeom prst="ellipse">
              <a:avLst/>
            </a:prstGeom>
            <a:noFill/>
            <a:ln w="38100">
              <a:solidFill>
                <a:srgbClr val="249F0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Oval 38"/>
            <p:cNvSpPr/>
            <p:nvPr/>
          </p:nvSpPr>
          <p:spPr>
            <a:xfrm>
              <a:off x="1844675" y="4838700"/>
              <a:ext cx="669925" cy="381000"/>
            </a:xfrm>
            <a:prstGeom prst="ellipse">
              <a:avLst/>
            </a:prstGeom>
            <a:noFill/>
            <a:ln w="38100">
              <a:solidFill>
                <a:srgbClr val="249F0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Oval 39"/>
            <p:cNvSpPr/>
            <p:nvPr/>
          </p:nvSpPr>
          <p:spPr>
            <a:xfrm>
              <a:off x="896938" y="6096000"/>
              <a:ext cx="550862" cy="307848"/>
            </a:xfrm>
            <a:prstGeom prst="ellipse">
              <a:avLst/>
            </a:prstGeom>
            <a:noFill/>
            <a:ln w="38100">
              <a:solidFill>
                <a:srgbClr val="249F0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264</a:t>
            </a:fld>
            <a:endParaRPr lang="en-US"/>
          </a:p>
        </p:txBody>
      </p:sp>
    </p:spTree>
    <p:extLst>
      <p:ext uri="{BB962C8B-B14F-4D97-AF65-F5344CB8AC3E}">
        <p14:creationId xmlns:p14="http://schemas.microsoft.com/office/powerpoint/2010/main" val="3093976482"/>
      </p:ext>
    </p:extLst>
  </p:cSld>
  <p:clrMapOvr>
    <a:masterClrMapping/>
  </p:clrMapOvr>
  <p:timing>
    <p:tnLst>
      <p:par>
        <p:cTn id="1" dur="indefinite" restart="never" nodeType="tmRoot"/>
      </p:par>
    </p:tn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a:solidFill>
                  <a:schemeClr val="accent2"/>
                </a:solidFill>
              </a:rPr>
              <a:t>Physical Package Prefixes</a:t>
            </a:r>
          </a:p>
        </p:txBody>
      </p:sp>
      <p:sp>
        <p:nvSpPr>
          <p:cNvPr id="5" name="Content Placeholder 2"/>
          <p:cNvSpPr>
            <a:spLocks noGrp="1"/>
          </p:cNvSpPr>
          <p:nvPr>
            <p:ph idx="1"/>
          </p:nvPr>
        </p:nvSpPr>
        <p:spPr>
          <a:xfrm>
            <a:off x="457200" y="1600200"/>
            <a:ext cx="8229600" cy="4525963"/>
          </a:xfrm>
        </p:spPr>
        <p:txBody>
          <a:bodyPr/>
          <a:lstStyle/>
          <a:p>
            <a:pPr marL="0" indent="0">
              <a:buNone/>
            </a:pPr>
            <a:r>
              <a:rPr lang="en-US" dirty="0"/>
              <a:t> </a:t>
            </a:r>
          </a:p>
        </p:txBody>
      </p:sp>
      <p:sp>
        <p:nvSpPr>
          <p:cNvPr id="7" name="Rectangle 3"/>
          <p:cNvSpPr txBox="1">
            <a:spLocks noChangeArrowheads="1"/>
          </p:cNvSpPr>
          <p:nvPr/>
        </p:nvSpPr>
        <p:spPr bwMode="auto">
          <a:xfrm>
            <a:off x="685800" y="1527048"/>
            <a:ext cx="7772400" cy="12954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gn="ctr">
              <a:buFontTx/>
              <a:buNone/>
            </a:pPr>
            <a:r>
              <a:rPr lang="en-US" sz="2800" dirty="0" smtClean="0"/>
              <a:t>Component Prefix </a:t>
            </a:r>
            <a:r>
              <a:rPr lang="en-US" sz="2800" b="1" dirty="0" smtClean="0">
                <a:solidFill>
                  <a:srgbClr val="249F03"/>
                </a:solidFill>
              </a:rPr>
              <a:t>Matches</a:t>
            </a:r>
            <a:r>
              <a:rPr lang="en-US" sz="2800" dirty="0" smtClean="0"/>
              <a:t> Package Name:</a:t>
            </a:r>
            <a:br>
              <a:rPr lang="en-US" sz="2800" dirty="0" smtClean="0"/>
            </a:br>
            <a:r>
              <a:rPr lang="en-US" dirty="0" err="1" smtClean="0">
                <a:solidFill>
                  <a:schemeClr val="accent6">
                    <a:lumMod val="75000"/>
                  </a:schemeClr>
                </a:solidFill>
              </a:rPr>
              <a:t>bts</a:t>
            </a:r>
            <a:r>
              <a:rPr lang="en-US" dirty="0" err="1" smtClean="0"/>
              <a:t>_</a:t>
            </a:r>
            <a:r>
              <a:rPr lang="en-US" dirty="0" err="1" smtClean="0">
                <a:solidFill>
                  <a:srgbClr val="FF0066"/>
                </a:solidFill>
              </a:rPr>
              <a:t>cost</a:t>
            </a:r>
            <a:endParaRPr lang="en-US" dirty="0">
              <a:solidFill>
                <a:srgbClr val="FF0066"/>
              </a:solidFill>
            </a:endParaRPr>
          </a:p>
        </p:txBody>
      </p:sp>
      <p:grpSp>
        <p:nvGrpSpPr>
          <p:cNvPr id="8" name="Group 7"/>
          <p:cNvGrpSpPr/>
          <p:nvPr/>
        </p:nvGrpSpPr>
        <p:grpSpPr>
          <a:xfrm>
            <a:off x="896938" y="2898648"/>
            <a:ext cx="7283450" cy="3505200"/>
            <a:chOff x="896938" y="2438400"/>
            <a:chExt cx="7283450" cy="3505200"/>
          </a:xfrm>
        </p:grpSpPr>
        <p:sp>
          <p:nvSpPr>
            <p:cNvPr id="9" name="Rectangle 4"/>
            <p:cNvSpPr>
              <a:spLocks noChangeArrowheads="1"/>
            </p:cNvSpPr>
            <p:nvPr/>
          </p:nvSpPr>
          <p:spPr bwMode="auto">
            <a:xfrm>
              <a:off x="990600" y="2438400"/>
              <a:ext cx="7189788" cy="3213100"/>
            </a:xfrm>
            <a:prstGeom prst="rect">
              <a:avLst/>
            </a:prstGeom>
            <a:solidFill>
              <a:srgbClr val="3366FF"/>
            </a:solidFill>
            <a:ln w="381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 name="Line 5"/>
            <p:cNvSpPr>
              <a:spLocks noChangeShapeType="1"/>
            </p:cNvSpPr>
            <p:nvPr/>
          </p:nvSpPr>
          <p:spPr bwMode="auto">
            <a:xfrm flipH="1">
              <a:off x="1828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1" name="Line 6"/>
            <p:cNvSpPr>
              <a:spLocks noChangeShapeType="1"/>
            </p:cNvSpPr>
            <p:nvPr/>
          </p:nvSpPr>
          <p:spPr bwMode="auto">
            <a:xfrm>
              <a:off x="17653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2" name="Line 7"/>
            <p:cNvSpPr>
              <a:spLocks noChangeShapeType="1"/>
            </p:cNvSpPr>
            <p:nvPr/>
          </p:nvSpPr>
          <p:spPr bwMode="auto">
            <a:xfrm>
              <a:off x="7162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 name="Line 8"/>
            <p:cNvSpPr>
              <a:spLocks noChangeShapeType="1"/>
            </p:cNvSpPr>
            <p:nvPr/>
          </p:nvSpPr>
          <p:spPr bwMode="auto">
            <a:xfrm flipH="1">
              <a:off x="70104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 name="Text Box 9"/>
            <p:cNvSpPr txBox="1">
              <a:spLocks noChangeArrowheads="1"/>
            </p:cNvSpPr>
            <p:nvPr/>
          </p:nvSpPr>
          <p:spPr bwMode="auto">
            <a:xfrm>
              <a:off x="896938" y="5607050"/>
              <a:ext cx="550862" cy="336550"/>
            </a:xfrm>
            <a:prstGeom prst="rect">
              <a:avLst/>
            </a:prstGeom>
            <a:noFill/>
            <a:ln>
              <a:noFill/>
            </a:ln>
            <a:effectLst/>
            <a:extLst>
              <a:ext uri="{909E8E84-426E-40DD-AFC4-6F175D3DCCD1}">
                <a14:hiddenFill xmlns:a14="http://schemas.microsoft.com/office/drawing/2010/main">
                  <a:solidFill>
                    <a:srgbClr val="CCFFFF"/>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a:solidFill>
                    <a:schemeClr val="accent2"/>
                  </a:solidFill>
                  <a:latin typeface="Courier New" pitchFamily="49" charset="0"/>
                </a:rPr>
                <a:t>bts</a:t>
              </a:r>
              <a:endParaRPr lang="en-US" sz="1600" b="1" dirty="0">
                <a:solidFill>
                  <a:schemeClr val="accent2"/>
                </a:solidFill>
                <a:latin typeface="Courier New" pitchFamily="49" charset="0"/>
              </a:endParaRPr>
            </a:p>
          </p:txBody>
        </p:sp>
        <p:grpSp>
          <p:nvGrpSpPr>
            <p:cNvPr id="15" name="Group 10"/>
            <p:cNvGrpSpPr>
              <a:grpSpLocks/>
            </p:cNvGrpSpPr>
            <p:nvPr/>
          </p:nvGrpSpPr>
          <p:grpSpPr bwMode="auto">
            <a:xfrm>
              <a:off x="1238250" y="2984500"/>
              <a:ext cx="1047750" cy="465138"/>
              <a:chOff x="780" y="1880"/>
              <a:chExt cx="660" cy="293"/>
            </a:xfrm>
          </p:grpSpPr>
          <p:sp>
            <p:nvSpPr>
              <p:cNvPr id="33" name="Rectangle 11"/>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 name="AutoShape 12"/>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6" name="Rectangle 13"/>
            <p:cNvSpPr>
              <a:spLocks noChangeArrowheads="1"/>
            </p:cNvSpPr>
            <p:nvPr/>
          </p:nvSpPr>
          <p:spPr bwMode="auto">
            <a:xfrm>
              <a:off x="1676400" y="3581400"/>
              <a:ext cx="5867400" cy="1219200"/>
            </a:xfrm>
            <a:prstGeom prst="rect">
              <a:avLst/>
            </a:prstGeom>
            <a:solidFill>
              <a:srgbClr val="FFCC99"/>
            </a:solidFill>
            <a:ln w="25400">
              <a:solidFill>
                <a:srgbClr val="8000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 name="Rectangle 14"/>
            <p:cNvSpPr>
              <a:spLocks noChangeArrowheads="1"/>
            </p:cNvSpPr>
            <p:nvPr/>
          </p:nvSpPr>
          <p:spPr bwMode="auto">
            <a:xfrm>
              <a:off x="1905000" y="3746500"/>
              <a:ext cx="2279650" cy="685800"/>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 name="AutoShape 15"/>
            <p:cNvSpPr>
              <a:spLocks noChangeArrowheads="1"/>
            </p:cNvSpPr>
            <p:nvPr/>
          </p:nvSpPr>
          <p:spPr bwMode="auto">
            <a:xfrm>
              <a:off x="2149475" y="3879850"/>
              <a:ext cx="1790700" cy="417513"/>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a:solidFill>
                    <a:srgbClr val="006600"/>
                  </a:solidFill>
                  <a:latin typeface="Courier New" pitchFamily="49" charset="0"/>
                </a:rPr>
                <a:t>BondPrice</a:t>
              </a:r>
            </a:p>
          </p:txBody>
        </p:sp>
        <p:sp>
          <p:nvSpPr>
            <p:cNvPr id="19" name="Rectangle 16"/>
            <p:cNvSpPr>
              <a:spLocks noChangeArrowheads="1"/>
            </p:cNvSpPr>
            <p:nvPr/>
          </p:nvSpPr>
          <p:spPr bwMode="auto">
            <a:xfrm>
              <a:off x="2940050" y="3921125"/>
              <a:ext cx="177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eaLnBrk="0" hangingPunct="0"/>
              <a:endParaRPr lang="en-US" sz="2400" b="1">
                <a:latin typeface="Times New Roman" pitchFamily="18" charset="0"/>
              </a:endParaRPr>
            </a:p>
          </p:txBody>
        </p:sp>
        <p:sp>
          <p:nvSpPr>
            <p:cNvPr id="20" name="Rectangle 17"/>
            <p:cNvSpPr>
              <a:spLocks noChangeArrowheads="1"/>
            </p:cNvSpPr>
            <p:nvPr/>
          </p:nvSpPr>
          <p:spPr bwMode="auto">
            <a:xfrm>
              <a:off x="4386263" y="3746500"/>
              <a:ext cx="3005137" cy="685800"/>
            </a:xfrm>
            <a:prstGeom prst="rect">
              <a:avLst/>
            </a:prstGeom>
            <a:solidFill>
              <a:srgbClr val="C0C0C0"/>
            </a:solidFill>
            <a:ln w="1905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 name="Text Box 18"/>
            <p:cNvSpPr txBox="1">
              <a:spLocks noChangeArrowheads="1"/>
            </p:cNvSpPr>
            <p:nvPr/>
          </p:nvSpPr>
          <p:spPr bwMode="auto">
            <a:xfrm>
              <a:off x="1727200" y="4406900"/>
              <a:ext cx="1528763"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a:solidFill>
                    <a:srgbClr val="0000FF"/>
                  </a:solidFill>
                  <a:latin typeface="Courier New" pitchFamily="49" charset="0"/>
                </a:rPr>
                <a:t> </a:t>
              </a:r>
              <a:r>
                <a:rPr lang="en-US" sz="1600" b="1" dirty="0" err="1">
                  <a:solidFill>
                    <a:schemeClr val="accent6">
                      <a:lumMod val="75000"/>
                    </a:schemeClr>
                  </a:solidFill>
                  <a:latin typeface="Courier New" pitchFamily="49" charset="0"/>
                </a:rPr>
                <a:t>bts</a:t>
              </a:r>
              <a:r>
                <a:rPr lang="en-US" sz="1600" b="1" dirty="0" err="1">
                  <a:latin typeface="Courier New" pitchFamily="49" charset="0"/>
                </a:rPr>
                <a:t>_</a:t>
              </a:r>
              <a:r>
                <a:rPr lang="en-US" sz="1600" b="1" dirty="0" err="1">
                  <a:solidFill>
                    <a:srgbClr val="FF0066"/>
                  </a:solidFill>
                  <a:latin typeface="Courier New" pitchFamily="49" charset="0"/>
                </a:rPr>
                <a:t>cost</a:t>
              </a:r>
              <a:r>
                <a:rPr lang="en-US" sz="1600" b="1" dirty="0" err="1">
                  <a:solidFill>
                    <a:srgbClr val="4D4D4D"/>
                  </a:solidFill>
                  <a:latin typeface="Courier New" pitchFamily="49" charset="0"/>
                </a:rPr>
                <a:t>.h</a:t>
              </a:r>
              <a:endParaRPr lang="en-US" sz="1600" b="1" dirty="0">
                <a:solidFill>
                  <a:srgbClr val="4D4D4D"/>
                </a:solidFill>
                <a:latin typeface="Courier New" pitchFamily="49" charset="0"/>
              </a:endParaRPr>
            </a:p>
          </p:txBody>
        </p:sp>
        <p:sp>
          <p:nvSpPr>
            <p:cNvPr id="22" name="Text Box 19"/>
            <p:cNvSpPr txBox="1">
              <a:spLocks noChangeArrowheads="1"/>
            </p:cNvSpPr>
            <p:nvPr/>
          </p:nvSpPr>
          <p:spPr bwMode="auto">
            <a:xfrm>
              <a:off x="4298950" y="4406900"/>
              <a:ext cx="1651000"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a:solidFill>
                    <a:schemeClr val="accent6">
                      <a:lumMod val="75000"/>
                    </a:schemeClr>
                  </a:solidFill>
                  <a:latin typeface="Courier New" pitchFamily="49" charset="0"/>
                </a:rPr>
                <a:t>bts</a:t>
              </a:r>
              <a:r>
                <a:rPr lang="en-US" sz="1600" b="1" dirty="0">
                  <a:latin typeface="Courier New" pitchFamily="49" charset="0"/>
                </a:rPr>
                <a:t>_</a:t>
              </a:r>
              <a:r>
                <a:rPr lang="en-US" sz="1600" b="1" dirty="0">
                  <a:solidFill>
                    <a:srgbClr val="FF0066"/>
                  </a:solidFill>
                  <a:latin typeface="Courier New" pitchFamily="49" charset="0"/>
                </a:rPr>
                <a:t>cost</a:t>
              </a:r>
              <a:r>
                <a:rPr lang="en-US" sz="1600" b="1" dirty="0">
                  <a:solidFill>
                    <a:srgbClr val="4D4D4D"/>
                  </a:solidFill>
                  <a:latin typeface="Courier New" pitchFamily="49" charset="0"/>
                </a:rPr>
                <a:t>.cpp</a:t>
              </a:r>
            </a:p>
          </p:txBody>
        </p:sp>
        <p:sp>
          <p:nvSpPr>
            <p:cNvPr id="23" name="Text Box 20"/>
            <p:cNvSpPr txBox="1">
              <a:spLocks noChangeArrowheads="1"/>
            </p:cNvSpPr>
            <p:nvPr/>
          </p:nvSpPr>
          <p:spPr bwMode="auto">
            <a:xfrm>
              <a:off x="4370388" y="3746500"/>
              <a:ext cx="2417762" cy="3048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400" b="1" dirty="0">
                  <a:latin typeface="Courier New" pitchFamily="49" charset="0"/>
                </a:rPr>
                <a:t>#include &lt;</a:t>
              </a:r>
              <a:r>
                <a:rPr lang="en-US" sz="1400" b="1" dirty="0" err="1">
                  <a:solidFill>
                    <a:schemeClr val="accent6">
                      <a:lumMod val="75000"/>
                    </a:schemeClr>
                  </a:solidFill>
                  <a:latin typeface="Courier New" pitchFamily="49" charset="0"/>
                </a:rPr>
                <a:t>bts</a:t>
              </a:r>
              <a:r>
                <a:rPr lang="en-US" sz="1400" b="1" dirty="0" err="1">
                  <a:latin typeface="Courier New" pitchFamily="49" charset="0"/>
                </a:rPr>
                <a:t>_</a:t>
              </a:r>
              <a:r>
                <a:rPr lang="en-US" sz="1400" b="1" dirty="0" err="1">
                  <a:solidFill>
                    <a:srgbClr val="FF0066"/>
                  </a:solidFill>
                  <a:latin typeface="Courier New" pitchFamily="49" charset="0"/>
                </a:rPr>
                <a:t>cost</a:t>
              </a:r>
              <a:r>
                <a:rPr lang="en-US" sz="1400" b="1" dirty="0" err="1">
                  <a:latin typeface="Courier New" pitchFamily="49" charset="0"/>
                </a:rPr>
                <a:t>.h</a:t>
              </a:r>
              <a:r>
                <a:rPr lang="en-US" sz="1400" b="1" dirty="0">
                  <a:latin typeface="Courier New" pitchFamily="49" charset="0"/>
                </a:rPr>
                <a:t>&gt;</a:t>
              </a:r>
            </a:p>
          </p:txBody>
        </p:sp>
        <p:grpSp>
          <p:nvGrpSpPr>
            <p:cNvPr id="24" name="Group 21"/>
            <p:cNvGrpSpPr>
              <a:grpSpLocks/>
            </p:cNvGrpSpPr>
            <p:nvPr/>
          </p:nvGrpSpPr>
          <p:grpSpPr bwMode="auto">
            <a:xfrm>
              <a:off x="6724650" y="2971800"/>
              <a:ext cx="1047750" cy="465138"/>
              <a:chOff x="780" y="1880"/>
              <a:chExt cx="660" cy="293"/>
            </a:xfrm>
          </p:grpSpPr>
          <p:sp>
            <p:nvSpPr>
              <p:cNvPr id="31" name="Rectangle 22"/>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 name="AutoShape 23"/>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 name="Group 24"/>
            <p:cNvGrpSpPr>
              <a:grpSpLocks/>
            </p:cNvGrpSpPr>
            <p:nvPr/>
          </p:nvGrpSpPr>
          <p:grpSpPr bwMode="auto">
            <a:xfrm>
              <a:off x="6724650" y="5029200"/>
              <a:ext cx="1047750" cy="465138"/>
              <a:chOff x="780" y="1880"/>
              <a:chExt cx="660" cy="293"/>
            </a:xfrm>
          </p:grpSpPr>
          <p:sp>
            <p:nvSpPr>
              <p:cNvPr id="29" name="Rectangle 25"/>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 name="AutoShape 26"/>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 name="Group 27"/>
            <p:cNvGrpSpPr>
              <a:grpSpLocks/>
            </p:cNvGrpSpPr>
            <p:nvPr/>
          </p:nvGrpSpPr>
          <p:grpSpPr bwMode="auto">
            <a:xfrm>
              <a:off x="1238250" y="5021263"/>
              <a:ext cx="1047750" cy="465137"/>
              <a:chOff x="780" y="1880"/>
              <a:chExt cx="660" cy="293"/>
            </a:xfrm>
          </p:grpSpPr>
          <p:sp>
            <p:nvSpPr>
              <p:cNvPr id="27" name="Rectangle 28"/>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 name="AutoShape 29"/>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4" name="Group 3"/>
          <p:cNvGrpSpPr/>
          <p:nvPr/>
        </p:nvGrpSpPr>
        <p:grpSpPr>
          <a:xfrm>
            <a:off x="896938" y="2057400"/>
            <a:ext cx="5122862" cy="4346448"/>
            <a:chOff x="896938" y="2057400"/>
            <a:chExt cx="5122862" cy="4346448"/>
          </a:xfrm>
        </p:grpSpPr>
        <p:sp>
          <p:nvSpPr>
            <p:cNvPr id="3" name="Oval 2"/>
            <p:cNvSpPr/>
            <p:nvPr/>
          </p:nvSpPr>
          <p:spPr>
            <a:xfrm>
              <a:off x="3940175" y="2057400"/>
              <a:ext cx="860425" cy="457200"/>
            </a:xfrm>
            <a:prstGeom prst="ellipse">
              <a:avLst/>
            </a:prstGeom>
            <a:noFill/>
            <a:ln w="38100">
              <a:solidFill>
                <a:srgbClr val="249F0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Oval 34"/>
            <p:cNvSpPr/>
            <p:nvPr/>
          </p:nvSpPr>
          <p:spPr>
            <a:xfrm>
              <a:off x="5349875" y="4167854"/>
              <a:ext cx="669925" cy="381000"/>
            </a:xfrm>
            <a:prstGeom prst="ellipse">
              <a:avLst/>
            </a:prstGeom>
            <a:noFill/>
            <a:ln w="38100">
              <a:solidFill>
                <a:srgbClr val="249F0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Oval 35"/>
            <p:cNvSpPr/>
            <p:nvPr/>
          </p:nvSpPr>
          <p:spPr>
            <a:xfrm>
              <a:off x="4298950" y="4844923"/>
              <a:ext cx="669925" cy="381000"/>
            </a:xfrm>
            <a:prstGeom prst="ellipse">
              <a:avLst/>
            </a:prstGeom>
            <a:noFill/>
            <a:ln w="38100">
              <a:solidFill>
                <a:srgbClr val="249F0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Oval 36"/>
            <p:cNvSpPr/>
            <p:nvPr/>
          </p:nvSpPr>
          <p:spPr>
            <a:xfrm>
              <a:off x="1844675" y="4838700"/>
              <a:ext cx="669925" cy="381000"/>
            </a:xfrm>
            <a:prstGeom prst="ellipse">
              <a:avLst/>
            </a:prstGeom>
            <a:noFill/>
            <a:ln w="38100">
              <a:solidFill>
                <a:srgbClr val="249F0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Oval 37"/>
            <p:cNvSpPr/>
            <p:nvPr/>
          </p:nvSpPr>
          <p:spPr>
            <a:xfrm>
              <a:off x="896938" y="6096000"/>
              <a:ext cx="550862" cy="307848"/>
            </a:xfrm>
            <a:prstGeom prst="ellipse">
              <a:avLst/>
            </a:prstGeom>
            <a:noFill/>
            <a:ln w="38100">
              <a:solidFill>
                <a:srgbClr val="249F0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265</a:t>
            </a:fld>
            <a:endParaRPr lang="en-US"/>
          </a:p>
        </p:txBody>
      </p:sp>
    </p:spTree>
    <p:extLst>
      <p:ext uri="{BB962C8B-B14F-4D97-AF65-F5344CB8AC3E}">
        <p14:creationId xmlns:p14="http://schemas.microsoft.com/office/powerpoint/2010/main" val="1685880148"/>
      </p:ext>
    </p:extLst>
  </p:cSld>
  <p:clrMapOvr>
    <a:masterClrMapping/>
  </p:clrMapOvr>
  <p:timing>
    <p:tnLst>
      <p:par>
        <p:cTn id="1" dur="indefinite" restart="never" nodeType="tmRoot"/>
      </p:par>
    </p:tn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a:solidFill>
                  <a:schemeClr val="accent2"/>
                </a:solidFill>
              </a:rPr>
              <a:t>Physical Package Prefixes</a:t>
            </a:r>
          </a:p>
        </p:txBody>
      </p:sp>
      <p:sp>
        <p:nvSpPr>
          <p:cNvPr id="5" name="Content Placeholder 2"/>
          <p:cNvSpPr>
            <a:spLocks noGrp="1"/>
          </p:cNvSpPr>
          <p:nvPr>
            <p:ph idx="1"/>
          </p:nvPr>
        </p:nvSpPr>
        <p:spPr>
          <a:xfrm>
            <a:off x="457200" y="1600200"/>
            <a:ext cx="8229600" cy="4525963"/>
          </a:xfrm>
        </p:spPr>
        <p:txBody>
          <a:bodyPr/>
          <a:lstStyle/>
          <a:p>
            <a:pPr marL="0" indent="0">
              <a:buNone/>
            </a:pPr>
            <a:r>
              <a:rPr lang="en-US" dirty="0"/>
              <a:t> </a:t>
            </a:r>
          </a:p>
        </p:txBody>
      </p:sp>
      <p:sp>
        <p:nvSpPr>
          <p:cNvPr id="7" name="Rectangle 3"/>
          <p:cNvSpPr txBox="1">
            <a:spLocks noChangeArrowheads="1"/>
          </p:cNvSpPr>
          <p:nvPr/>
        </p:nvSpPr>
        <p:spPr bwMode="auto">
          <a:xfrm>
            <a:off x="685800" y="1527048"/>
            <a:ext cx="7772400" cy="12954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gn="ctr">
              <a:buFontTx/>
              <a:buNone/>
            </a:pPr>
            <a:r>
              <a:rPr lang="en-US" sz="2800" dirty="0" smtClean="0"/>
              <a:t>Component Prefix </a:t>
            </a:r>
            <a:r>
              <a:rPr lang="en-US" sz="2800" b="1" dirty="0" smtClean="0">
                <a:solidFill>
                  <a:srgbClr val="249F03"/>
                </a:solidFill>
              </a:rPr>
              <a:t>Matches</a:t>
            </a:r>
            <a:r>
              <a:rPr lang="en-US" sz="2800" dirty="0" smtClean="0"/>
              <a:t> Package Name:</a:t>
            </a:r>
            <a:br>
              <a:rPr lang="en-US" sz="2800" dirty="0" smtClean="0"/>
            </a:br>
            <a:r>
              <a:rPr lang="en-US" dirty="0" err="1" smtClean="0">
                <a:solidFill>
                  <a:schemeClr val="accent6">
                    <a:lumMod val="75000"/>
                  </a:schemeClr>
                </a:solidFill>
              </a:rPr>
              <a:t>bts</a:t>
            </a:r>
            <a:r>
              <a:rPr lang="en-US" dirty="0" err="1" smtClean="0"/>
              <a:t>_</a:t>
            </a:r>
            <a:r>
              <a:rPr lang="en-US" dirty="0" err="1" smtClean="0">
                <a:solidFill>
                  <a:srgbClr val="FF0066"/>
                </a:solidFill>
              </a:rPr>
              <a:t>cost</a:t>
            </a:r>
            <a:endParaRPr lang="en-US" dirty="0">
              <a:solidFill>
                <a:srgbClr val="FF0066"/>
              </a:solidFill>
            </a:endParaRPr>
          </a:p>
        </p:txBody>
      </p:sp>
      <p:grpSp>
        <p:nvGrpSpPr>
          <p:cNvPr id="8" name="Group 7"/>
          <p:cNvGrpSpPr/>
          <p:nvPr/>
        </p:nvGrpSpPr>
        <p:grpSpPr>
          <a:xfrm>
            <a:off x="896938" y="2898648"/>
            <a:ext cx="7283450" cy="3505200"/>
            <a:chOff x="896938" y="2438400"/>
            <a:chExt cx="7283450" cy="3505200"/>
          </a:xfrm>
        </p:grpSpPr>
        <p:sp>
          <p:nvSpPr>
            <p:cNvPr id="9" name="Rectangle 4"/>
            <p:cNvSpPr>
              <a:spLocks noChangeArrowheads="1"/>
            </p:cNvSpPr>
            <p:nvPr/>
          </p:nvSpPr>
          <p:spPr bwMode="auto">
            <a:xfrm>
              <a:off x="990600" y="2438400"/>
              <a:ext cx="7189788" cy="3213100"/>
            </a:xfrm>
            <a:prstGeom prst="rect">
              <a:avLst/>
            </a:prstGeom>
            <a:solidFill>
              <a:srgbClr val="3366FF"/>
            </a:solidFill>
            <a:ln w="381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 name="Line 5"/>
            <p:cNvSpPr>
              <a:spLocks noChangeShapeType="1"/>
            </p:cNvSpPr>
            <p:nvPr/>
          </p:nvSpPr>
          <p:spPr bwMode="auto">
            <a:xfrm flipH="1">
              <a:off x="1828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1" name="Line 6"/>
            <p:cNvSpPr>
              <a:spLocks noChangeShapeType="1"/>
            </p:cNvSpPr>
            <p:nvPr/>
          </p:nvSpPr>
          <p:spPr bwMode="auto">
            <a:xfrm>
              <a:off x="17653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2" name="Line 7"/>
            <p:cNvSpPr>
              <a:spLocks noChangeShapeType="1"/>
            </p:cNvSpPr>
            <p:nvPr/>
          </p:nvSpPr>
          <p:spPr bwMode="auto">
            <a:xfrm>
              <a:off x="7162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 name="Line 8"/>
            <p:cNvSpPr>
              <a:spLocks noChangeShapeType="1"/>
            </p:cNvSpPr>
            <p:nvPr/>
          </p:nvSpPr>
          <p:spPr bwMode="auto">
            <a:xfrm flipH="1">
              <a:off x="70104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 name="Text Box 9"/>
            <p:cNvSpPr txBox="1">
              <a:spLocks noChangeArrowheads="1"/>
            </p:cNvSpPr>
            <p:nvPr/>
          </p:nvSpPr>
          <p:spPr bwMode="auto">
            <a:xfrm>
              <a:off x="896938" y="5607050"/>
              <a:ext cx="550862" cy="336550"/>
            </a:xfrm>
            <a:prstGeom prst="rect">
              <a:avLst/>
            </a:prstGeom>
            <a:noFill/>
            <a:ln>
              <a:noFill/>
            </a:ln>
            <a:effectLst/>
            <a:extLst>
              <a:ext uri="{909E8E84-426E-40DD-AFC4-6F175D3DCCD1}">
                <a14:hiddenFill xmlns:a14="http://schemas.microsoft.com/office/drawing/2010/main">
                  <a:solidFill>
                    <a:srgbClr val="CCFFFF"/>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a:solidFill>
                    <a:schemeClr val="accent2"/>
                  </a:solidFill>
                  <a:latin typeface="Courier New" pitchFamily="49" charset="0"/>
                </a:rPr>
                <a:t>bts</a:t>
              </a:r>
              <a:endParaRPr lang="en-US" sz="1600" b="1" dirty="0">
                <a:solidFill>
                  <a:schemeClr val="accent2"/>
                </a:solidFill>
                <a:latin typeface="Courier New" pitchFamily="49" charset="0"/>
              </a:endParaRPr>
            </a:p>
          </p:txBody>
        </p:sp>
        <p:grpSp>
          <p:nvGrpSpPr>
            <p:cNvPr id="15" name="Group 10"/>
            <p:cNvGrpSpPr>
              <a:grpSpLocks/>
            </p:cNvGrpSpPr>
            <p:nvPr/>
          </p:nvGrpSpPr>
          <p:grpSpPr bwMode="auto">
            <a:xfrm>
              <a:off x="1238250" y="2984500"/>
              <a:ext cx="1047750" cy="465138"/>
              <a:chOff x="780" y="1880"/>
              <a:chExt cx="660" cy="293"/>
            </a:xfrm>
          </p:grpSpPr>
          <p:sp>
            <p:nvSpPr>
              <p:cNvPr id="33" name="Rectangle 11"/>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 name="AutoShape 12"/>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6" name="Rectangle 13"/>
            <p:cNvSpPr>
              <a:spLocks noChangeArrowheads="1"/>
            </p:cNvSpPr>
            <p:nvPr/>
          </p:nvSpPr>
          <p:spPr bwMode="auto">
            <a:xfrm>
              <a:off x="1676400" y="3581400"/>
              <a:ext cx="5867400" cy="1219200"/>
            </a:xfrm>
            <a:prstGeom prst="rect">
              <a:avLst/>
            </a:prstGeom>
            <a:solidFill>
              <a:srgbClr val="FFCC99"/>
            </a:solidFill>
            <a:ln w="25400">
              <a:solidFill>
                <a:srgbClr val="8000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 name="Rectangle 14"/>
            <p:cNvSpPr>
              <a:spLocks noChangeArrowheads="1"/>
            </p:cNvSpPr>
            <p:nvPr/>
          </p:nvSpPr>
          <p:spPr bwMode="auto">
            <a:xfrm>
              <a:off x="1905000" y="3746500"/>
              <a:ext cx="2279650" cy="685800"/>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 name="AutoShape 15"/>
            <p:cNvSpPr>
              <a:spLocks noChangeArrowheads="1"/>
            </p:cNvSpPr>
            <p:nvPr/>
          </p:nvSpPr>
          <p:spPr bwMode="auto">
            <a:xfrm>
              <a:off x="2149475" y="3879850"/>
              <a:ext cx="1790700" cy="417513"/>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a:solidFill>
                    <a:srgbClr val="006600"/>
                  </a:solidFill>
                  <a:latin typeface="Courier New" pitchFamily="49" charset="0"/>
                </a:rPr>
                <a:t>BondPrice</a:t>
              </a:r>
            </a:p>
          </p:txBody>
        </p:sp>
        <p:sp>
          <p:nvSpPr>
            <p:cNvPr id="19" name="Rectangle 16"/>
            <p:cNvSpPr>
              <a:spLocks noChangeArrowheads="1"/>
            </p:cNvSpPr>
            <p:nvPr/>
          </p:nvSpPr>
          <p:spPr bwMode="auto">
            <a:xfrm>
              <a:off x="2940050" y="3921125"/>
              <a:ext cx="177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eaLnBrk="0" hangingPunct="0"/>
              <a:endParaRPr lang="en-US" sz="2400" b="1">
                <a:latin typeface="Times New Roman" pitchFamily="18" charset="0"/>
              </a:endParaRPr>
            </a:p>
          </p:txBody>
        </p:sp>
        <p:sp>
          <p:nvSpPr>
            <p:cNvPr id="20" name="Rectangle 17"/>
            <p:cNvSpPr>
              <a:spLocks noChangeArrowheads="1"/>
            </p:cNvSpPr>
            <p:nvPr/>
          </p:nvSpPr>
          <p:spPr bwMode="auto">
            <a:xfrm>
              <a:off x="4386263" y="3746500"/>
              <a:ext cx="3005137" cy="685800"/>
            </a:xfrm>
            <a:prstGeom prst="rect">
              <a:avLst/>
            </a:prstGeom>
            <a:solidFill>
              <a:srgbClr val="C0C0C0"/>
            </a:solidFill>
            <a:ln w="1905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 name="Text Box 18"/>
            <p:cNvSpPr txBox="1">
              <a:spLocks noChangeArrowheads="1"/>
            </p:cNvSpPr>
            <p:nvPr/>
          </p:nvSpPr>
          <p:spPr bwMode="auto">
            <a:xfrm>
              <a:off x="1727200" y="4406900"/>
              <a:ext cx="1528763"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a:solidFill>
                    <a:srgbClr val="0000FF"/>
                  </a:solidFill>
                  <a:latin typeface="Courier New" pitchFamily="49" charset="0"/>
                </a:rPr>
                <a:t> </a:t>
              </a:r>
              <a:r>
                <a:rPr lang="en-US" sz="1600" b="1" dirty="0" err="1">
                  <a:solidFill>
                    <a:schemeClr val="accent6">
                      <a:lumMod val="75000"/>
                    </a:schemeClr>
                  </a:solidFill>
                  <a:latin typeface="Courier New" pitchFamily="49" charset="0"/>
                </a:rPr>
                <a:t>bts</a:t>
              </a:r>
              <a:r>
                <a:rPr lang="en-US" sz="1600" b="1" dirty="0" err="1">
                  <a:latin typeface="Courier New" pitchFamily="49" charset="0"/>
                </a:rPr>
                <a:t>_</a:t>
              </a:r>
              <a:r>
                <a:rPr lang="en-US" sz="1600" b="1" dirty="0" err="1">
                  <a:solidFill>
                    <a:srgbClr val="FF0066"/>
                  </a:solidFill>
                  <a:latin typeface="Courier New" pitchFamily="49" charset="0"/>
                </a:rPr>
                <a:t>cost</a:t>
              </a:r>
              <a:r>
                <a:rPr lang="en-US" sz="1600" b="1" dirty="0" err="1">
                  <a:solidFill>
                    <a:srgbClr val="4D4D4D"/>
                  </a:solidFill>
                  <a:latin typeface="Courier New" pitchFamily="49" charset="0"/>
                </a:rPr>
                <a:t>.h</a:t>
              </a:r>
              <a:endParaRPr lang="en-US" sz="1600" b="1" dirty="0">
                <a:solidFill>
                  <a:srgbClr val="4D4D4D"/>
                </a:solidFill>
                <a:latin typeface="Courier New" pitchFamily="49" charset="0"/>
              </a:endParaRPr>
            </a:p>
          </p:txBody>
        </p:sp>
        <p:sp>
          <p:nvSpPr>
            <p:cNvPr id="22" name="Text Box 19"/>
            <p:cNvSpPr txBox="1">
              <a:spLocks noChangeArrowheads="1"/>
            </p:cNvSpPr>
            <p:nvPr/>
          </p:nvSpPr>
          <p:spPr bwMode="auto">
            <a:xfrm>
              <a:off x="4298950" y="4406900"/>
              <a:ext cx="1651000"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a:solidFill>
                    <a:schemeClr val="accent6">
                      <a:lumMod val="75000"/>
                    </a:schemeClr>
                  </a:solidFill>
                  <a:latin typeface="Courier New" pitchFamily="49" charset="0"/>
                </a:rPr>
                <a:t>bts</a:t>
              </a:r>
              <a:r>
                <a:rPr lang="en-US" sz="1600" b="1" dirty="0">
                  <a:latin typeface="Courier New" pitchFamily="49" charset="0"/>
                </a:rPr>
                <a:t>_</a:t>
              </a:r>
              <a:r>
                <a:rPr lang="en-US" sz="1600" b="1" dirty="0">
                  <a:solidFill>
                    <a:srgbClr val="FF0066"/>
                  </a:solidFill>
                  <a:latin typeface="Courier New" pitchFamily="49" charset="0"/>
                </a:rPr>
                <a:t>cost</a:t>
              </a:r>
              <a:r>
                <a:rPr lang="en-US" sz="1600" b="1" dirty="0">
                  <a:solidFill>
                    <a:srgbClr val="4D4D4D"/>
                  </a:solidFill>
                  <a:latin typeface="Courier New" pitchFamily="49" charset="0"/>
                </a:rPr>
                <a:t>.cpp</a:t>
              </a:r>
            </a:p>
          </p:txBody>
        </p:sp>
        <p:sp>
          <p:nvSpPr>
            <p:cNvPr id="23" name="Text Box 20"/>
            <p:cNvSpPr txBox="1">
              <a:spLocks noChangeArrowheads="1"/>
            </p:cNvSpPr>
            <p:nvPr/>
          </p:nvSpPr>
          <p:spPr bwMode="auto">
            <a:xfrm>
              <a:off x="4370388" y="3746500"/>
              <a:ext cx="2417762" cy="3048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400" b="1" dirty="0">
                  <a:latin typeface="Courier New" pitchFamily="49" charset="0"/>
                </a:rPr>
                <a:t>#include &lt;</a:t>
              </a:r>
              <a:r>
                <a:rPr lang="en-US" sz="1400" b="1" dirty="0" err="1">
                  <a:solidFill>
                    <a:schemeClr val="accent6">
                      <a:lumMod val="75000"/>
                    </a:schemeClr>
                  </a:solidFill>
                  <a:latin typeface="Courier New" pitchFamily="49" charset="0"/>
                </a:rPr>
                <a:t>bts</a:t>
              </a:r>
              <a:r>
                <a:rPr lang="en-US" sz="1400" b="1" dirty="0" err="1">
                  <a:latin typeface="Courier New" pitchFamily="49" charset="0"/>
                </a:rPr>
                <a:t>_</a:t>
              </a:r>
              <a:r>
                <a:rPr lang="en-US" sz="1400" b="1" dirty="0" err="1">
                  <a:solidFill>
                    <a:srgbClr val="FF0066"/>
                  </a:solidFill>
                  <a:latin typeface="Courier New" pitchFamily="49" charset="0"/>
                </a:rPr>
                <a:t>cost</a:t>
              </a:r>
              <a:r>
                <a:rPr lang="en-US" sz="1400" b="1" dirty="0" err="1">
                  <a:latin typeface="Courier New" pitchFamily="49" charset="0"/>
                </a:rPr>
                <a:t>.h</a:t>
              </a:r>
              <a:r>
                <a:rPr lang="en-US" sz="1400" b="1" dirty="0">
                  <a:latin typeface="Courier New" pitchFamily="49" charset="0"/>
                </a:rPr>
                <a:t>&gt;</a:t>
              </a:r>
            </a:p>
          </p:txBody>
        </p:sp>
        <p:grpSp>
          <p:nvGrpSpPr>
            <p:cNvPr id="24" name="Group 21"/>
            <p:cNvGrpSpPr>
              <a:grpSpLocks/>
            </p:cNvGrpSpPr>
            <p:nvPr/>
          </p:nvGrpSpPr>
          <p:grpSpPr bwMode="auto">
            <a:xfrm>
              <a:off x="6724650" y="2971800"/>
              <a:ext cx="1047750" cy="465138"/>
              <a:chOff x="780" y="1880"/>
              <a:chExt cx="660" cy="293"/>
            </a:xfrm>
          </p:grpSpPr>
          <p:sp>
            <p:nvSpPr>
              <p:cNvPr id="31" name="Rectangle 22"/>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 name="AutoShape 23"/>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 name="Group 24"/>
            <p:cNvGrpSpPr>
              <a:grpSpLocks/>
            </p:cNvGrpSpPr>
            <p:nvPr/>
          </p:nvGrpSpPr>
          <p:grpSpPr bwMode="auto">
            <a:xfrm>
              <a:off x="6724650" y="5029200"/>
              <a:ext cx="1047750" cy="465138"/>
              <a:chOff x="780" y="1880"/>
              <a:chExt cx="660" cy="293"/>
            </a:xfrm>
          </p:grpSpPr>
          <p:sp>
            <p:nvSpPr>
              <p:cNvPr id="29" name="Rectangle 25"/>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 name="AutoShape 26"/>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 name="Group 27"/>
            <p:cNvGrpSpPr>
              <a:grpSpLocks/>
            </p:cNvGrpSpPr>
            <p:nvPr/>
          </p:nvGrpSpPr>
          <p:grpSpPr bwMode="auto">
            <a:xfrm>
              <a:off x="1238250" y="5021263"/>
              <a:ext cx="1047750" cy="465137"/>
              <a:chOff x="780" y="1880"/>
              <a:chExt cx="660" cy="293"/>
            </a:xfrm>
          </p:grpSpPr>
          <p:sp>
            <p:nvSpPr>
              <p:cNvPr id="27" name="Rectangle 28"/>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 name="AutoShape 29"/>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266</a:t>
            </a:fld>
            <a:endParaRPr lang="en-US"/>
          </a:p>
        </p:txBody>
      </p:sp>
    </p:spTree>
    <p:extLst>
      <p:ext uri="{BB962C8B-B14F-4D97-AF65-F5344CB8AC3E}">
        <p14:creationId xmlns:p14="http://schemas.microsoft.com/office/powerpoint/2010/main" val="203175173"/>
      </p:ext>
    </p:extLst>
  </p:cSld>
  <p:clrMapOvr>
    <a:masterClrMapping/>
  </p:clrMapOvr>
  <p:timing>
    <p:tnLst>
      <p:par>
        <p:cTn id="1" dur="indefinite" restart="never" nodeType="tmRoot"/>
      </p:par>
    </p:tn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 Package Namespaces</a:t>
            </a:r>
            <a:endParaRPr lang="en-US" sz="4000" dirty="0">
              <a:solidFill>
                <a:schemeClr val="accent2"/>
              </a:solidFill>
            </a:endParaRPr>
          </a:p>
        </p:txBody>
      </p:sp>
      <p:sp>
        <p:nvSpPr>
          <p:cNvPr id="5" name="Content Placeholder 2"/>
          <p:cNvSpPr>
            <a:spLocks noGrp="1"/>
          </p:cNvSpPr>
          <p:nvPr>
            <p:ph idx="1"/>
          </p:nvPr>
        </p:nvSpPr>
        <p:spPr>
          <a:xfrm>
            <a:off x="457200" y="1600200"/>
            <a:ext cx="8229600" cy="4525963"/>
          </a:xfrm>
        </p:spPr>
        <p:txBody>
          <a:bodyPr/>
          <a:lstStyle/>
          <a:p>
            <a:pPr marL="0" indent="0">
              <a:buNone/>
            </a:pPr>
            <a:r>
              <a:rPr lang="en-US" dirty="0"/>
              <a:t> </a:t>
            </a:r>
          </a:p>
        </p:txBody>
      </p:sp>
      <p:sp>
        <p:nvSpPr>
          <p:cNvPr id="7" name="Rectangle 3"/>
          <p:cNvSpPr txBox="1">
            <a:spLocks noChangeArrowheads="1"/>
          </p:cNvSpPr>
          <p:nvPr/>
        </p:nvSpPr>
        <p:spPr bwMode="auto">
          <a:xfrm>
            <a:off x="685800" y="1527048"/>
            <a:ext cx="7772400" cy="12954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gn="ctr">
              <a:buNone/>
            </a:pPr>
            <a:r>
              <a:rPr lang="en-US" sz="2800" dirty="0"/>
              <a:t>Package </a:t>
            </a:r>
            <a:r>
              <a:rPr lang="en-US" sz="2800" dirty="0" smtClean="0">
                <a:solidFill>
                  <a:schemeClr val="accent2"/>
                </a:solidFill>
              </a:rPr>
              <a:t>Namespace </a:t>
            </a:r>
            <a:r>
              <a:rPr lang="en-US" sz="2800" b="1" dirty="0" smtClean="0">
                <a:solidFill>
                  <a:srgbClr val="FF0000"/>
                </a:solidFill>
              </a:rPr>
              <a:t>Should Match </a:t>
            </a:r>
            <a:r>
              <a:rPr lang="en-US" sz="2800" dirty="0"/>
              <a:t>Package </a:t>
            </a:r>
            <a:r>
              <a:rPr lang="en-US" sz="2800" dirty="0" smtClean="0"/>
              <a:t>Name</a:t>
            </a:r>
            <a:br>
              <a:rPr lang="en-US" sz="2800" dirty="0" smtClean="0"/>
            </a:br>
            <a:r>
              <a:rPr lang="en-US" dirty="0" err="1" smtClean="0">
                <a:solidFill>
                  <a:schemeClr val="accent6">
                    <a:lumMod val="75000"/>
                  </a:schemeClr>
                </a:solidFill>
              </a:rPr>
              <a:t>bts</a:t>
            </a:r>
            <a:endParaRPr lang="en-US" dirty="0">
              <a:solidFill>
                <a:srgbClr val="FF0066"/>
              </a:solidFill>
            </a:endParaRPr>
          </a:p>
        </p:txBody>
      </p:sp>
      <p:grpSp>
        <p:nvGrpSpPr>
          <p:cNvPr id="8" name="Group 7"/>
          <p:cNvGrpSpPr/>
          <p:nvPr/>
        </p:nvGrpSpPr>
        <p:grpSpPr>
          <a:xfrm>
            <a:off x="896938" y="2898648"/>
            <a:ext cx="7283450" cy="3505200"/>
            <a:chOff x="896938" y="2438400"/>
            <a:chExt cx="7283450" cy="3505200"/>
          </a:xfrm>
        </p:grpSpPr>
        <p:sp>
          <p:nvSpPr>
            <p:cNvPr id="9" name="Rectangle 4"/>
            <p:cNvSpPr>
              <a:spLocks noChangeArrowheads="1"/>
            </p:cNvSpPr>
            <p:nvPr/>
          </p:nvSpPr>
          <p:spPr bwMode="auto">
            <a:xfrm>
              <a:off x="990600" y="2438400"/>
              <a:ext cx="7189788" cy="3213100"/>
            </a:xfrm>
            <a:prstGeom prst="rect">
              <a:avLst/>
            </a:prstGeom>
            <a:solidFill>
              <a:srgbClr val="3366FF"/>
            </a:solidFill>
            <a:ln w="381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 name="Line 5"/>
            <p:cNvSpPr>
              <a:spLocks noChangeShapeType="1"/>
            </p:cNvSpPr>
            <p:nvPr/>
          </p:nvSpPr>
          <p:spPr bwMode="auto">
            <a:xfrm flipH="1">
              <a:off x="1828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1" name="Line 6"/>
            <p:cNvSpPr>
              <a:spLocks noChangeShapeType="1"/>
            </p:cNvSpPr>
            <p:nvPr/>
          </p:nvSpPr>
          <p:spPr bwMode="auto">
            <a:xfrm>
              <a:off x="17653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2" name="Line 7"/>
            <p:cNvSpPr>
              <a:spLocks noChangeShapeType="1"/>
            </p:cNvSpPr>
            <p:nvPr/>
          </p:nvSpPr>
          <p:spPr bwMode="auto">
            <a:xfrm>
              <a:off x="7162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 name="Line 8"/>
            <p:cNvSpPr>
              <a:spLocks noChangeShapeType="1"/>
            </p:cNvSpPr>
            <p:nvPr/>
          </p:nvSpPr>
          <p:spPr bwMode="auto">
            <a:xfrm flipH="1">
              <a:off x="70104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 name="Text Box 9"/>
            <p:cNvSpPr txBox="1">
              <a:spLocks noChangeArrowheads="1"/>
            </p:cNvSpPr>
            <p:nvPr/>
          </p:nvSpPr>
          <p:spPr bwMode="auto">
            <a:xfrm>
              <a:off x="896938" y="5607050"/>
              <a:ext cx="550862" cy="336550"/>
            </a:xfrm>
            <a:prstGeom prst="rect">
              <a:avLst/>
            </a:prstGeom>
            <a:noFill/>
            <a:ln>
              <a:noFill/>
            </a:ln>
            <a:effectLst/>
            <a:extLst>
              <a:ext uri="{909E8E84-426E-40DD-AFC4-6F175D3DCCD1}">
                <a14:hiddenFill xmlns:a14="http://schemas.microsoft.com/office/drawing/2010/main">
                  <a:solidFill>
                    <a:srgbClr val="CCFFFF"/>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a:solidFill>
                    <a:schemeClr val="accent2"/>
                  </a:solidFill>
                  <a:latin typeface="Courier New" pitchFamily="49" charset="0"/>
                </a:rPr>
                <a:t>bts</a:t>
              </a:r>
            </a:p>
          </p:txBody>
        </p:sp>
        <p:grpSp>
          <p:nvGrpSpPr>
            <p:cNvPr id="15" name="Group 10"/>
            <p:cNvGrpSpPr>
              <a:grpSpLocks/>
            </p:cNvGrpSpPr>
            <p:nvPr/>
          </p:nvGrpSpPr>
          <p:grpSpPr bwMode="auto">
            <a:xfrm>
              <a:off x="1238250" y="2984500"/>
              <a:ext cx="1047750" cy="465138"/>
              <a:chOff x="780" y="1880"/>
              <a:chExt cx="660" cy="293"/>
            </a:xfrm>
          </p:grpSpPr>
          <p:sp>
            <p:nvSpPr>
              <p:cNvPr id="33" name="Rectangle 11"/>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 name="AutoShape 12"/>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6" name="Rectangle 13"/>
            <p:cNvSpPr>
              <a:spLocks noChangeArrowheads="1"/>
            </p:cNvSpPr>
            <p:nvPr/>
          </p:nvSpPr>
          <p:spPr bwMode="auto">
            <a:xfrm>
              <a:off x="1676400" y="3581400"/>
              <a:ext cx="5867400" cy="1219200"/>
            </a:xfrm>
            <a:prstGeom prst="rect">
              <a:avLst/>
            </a:prstGeom>
            <a:solidFill>
              <a:srgbClr val="FFCC99"/>
            </a:solidFill>
            <a:ln w="25400">
              <a:solidFill>
                <a:srgbClr val="8000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 name="Rectangle 14"/>
            <p:cNvSpPr>
              <a:spLocks noChangeArrowheads="1"/>
            </p:cNvSpPr>
            <p:nvPr/>
          </p:nvSpPr>
          <p:spPr bwMode="auto">
            <a:xfrm>
              <a:off x="1905000" y="3746500"/>
              <a:ext cx="2279650" cy="685800"/>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 name="AutoShape 15"/>
            <p:cNvSpPr>
              <a:spLocks noChangeArrowheads="1"/>
            </p:cNvSpPr>
            <p:nvPr/>
          </p:nvSpPr>
          <p:spPr bwMode="auto">
            <a:xfrm>
              <a:off x="2149475" y="3879850"/>
              <a:ext cx="1790700" cy="417513"/>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a:solidFill>
                    <a:srgbClr val="006600"/>
                  </a:solidFill>
                  <a:latin typeface="Courier New" pitchFamily="49" charset="0"/>
                </a:rPr>
                <a:t>BondPrice</a:t>
              </a:r>
            </a:p>
          </p:txBody>
        </p:sp>
        <p:sp>
          <p:nvSpPr>
            <p:cNvPr id="19" name="Rectangle 16"/>
            <p:cNvSpPr>
              <a:spLocks noChangeArrowheads="1"/>
            </p:cNvSpPr>
            <p:nvPr/>
          </p:nvSpPr>
          <p:spPr bwMode="auto">
            <a:xfrm>
              <a:off x="2940050" y="3921125"/>
              <a:ext cx="177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eaLnBrk="0" hangingPunct="0"/>
              <a:endParaRPr lang="en-US" sz="2400" b="1">
                <a:latin typeface="Times New Roman" pitchFamily="18" charset="0"/>
              </a:endParaRPr>
            </a:p>
          </p:txBody>
        </p:sp>
        <p:sp>
          <p:nvSpPr>
            <p:cNvPr id="20" name="Rectangle 17"/>
            <p:cNvSpPr>
              <a:spLocks noChangeArrowheads="1"/>
            </p:cNvSpPr>
            <p:nvPr/>
          </p:nvSpPr>
          <p:spPr bwMode="auto">
            <a:xfrm>
              <a:off x="4386263" y="3746500"/>
              <a:ext cx="3005137" cy="685800"/>
            </a:xfrm>
            <a:prstGeom prst="rect">
              <a:avLst/>
            </a:prstGeom>
            <a:solidFill>
              <a:srgbClr val="C0C0C0"/>
            </a:solidFill>
            <a:ln w="1905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 name="Text Box 18"/>
            <p:cNvSpPr txBox="1">
              <a:spLocks noChangeArrowheads="1"/>
            </p:cNvSpPr>
            <p:nvPr/>
          </p:nvSpPr>
          <p:spPr bwMode="auto">
            <a:xfrm>
              <a:off x="1727200" y="4406900"/>
              <a:ext cx="1528763"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a:solidFill>
                    <a:srgbClr val="0000FF"/>
                  </a:solidFill>
                  <a:latin typeface="Courier New" pitchFamily="49" charset="0"/>
                </a:rPr>
                <a:t> </a:t>
              </a:r>
              <a:r>
                <a:rPr lang="en-US" sz="1600" b="1" dirty="0" err="1">
                  <a:solidFill>
                    <a:schemeClr val="accent6">
                      <a:lumMod val="75000"/>
                    </a:schemeClr>
                  </a:solidFill>
                  <a:latin typeface="Courier New" pitchFamily="49" charset="0"/>
                </a:rPr>
                <a:t>bts</a:t>
              </a:r>
              <a:r>
                <a:rPr lang="en-US" sz="1600" b="1" dirty="0" err="1">
                  <a:latin typeface="Courier New" pitchFamily="49" charset="0"/>
                </a:rPr>
                <a:t>_</a:t>
              </a:r>
              <a:r>
                <a:rPr lang="en-US" sz="1600" b="1" dirty="0" err="1">
                  <a:solidFill>
                    <a:srgbClr val="FF0066"/>
                  </a:solidFill>
                  <a:latin typeface="Courier New" pitchFamily="49" charset="0"/>
                </a:rPr>
                <a:t>cost</a:t>
              </a:r>
              <a:r>
                <a:rPr lang="en-US" sz="1600" b="1" dirty="0" err="1">
                  <a:solidFill>
                    <a:srgbClr val="4D4D4D"/>
                  </a:solidFill>
                  <a:latin typeface="Courier New" pitchFamily="49" charset="0"/>
                </a:rPr>
                <a:t>.h</a:t>
              </a:r>
              <a:endParaRPr lang="en-US" sz="1600" b="1" dirty="0">
                <a:solidFill>
                  <a:srgbClr val="4D4D4D"/>
                </a:solidFill>
                <a:latin typeface="Courier New" pitchFamily="49" charset="0"/>
              </a:endParaRPr>
            </a:p>
          </p:txBody>
        </p:sp>
        <p:sp>
          <p:nvSpPr>
            <p:cNvPr id="22" name="Text Box 19"/>
            <p:cNvSpPr txBox="1">
              <a:spLocks noChangeArrowheads="1"/>
            </p:cNvSpPr>
            <p:nvPr/>
          </p:nvSpPr>
          <p:spPr bwMode="auto">
            <a:xfrm>
              <a:off x="4298950" y="4406900"/>
              <a:ext cx="1651000"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a:solidFill>
                    <a:schemeClr val="accent6">
                      <a:lumMod val="75000"/>
                    </a:schemeClr>
                  </a:solidFill>
                  <a:latin typeface="Courier New" pitchFamily="49" charset="0"/>
                </a:rPr>
                <a:t>bts</a:t>
              </a:r>
              <a:r>
                <a:rPr lang="en-US" sz="1600" b="1" dirty="0">
                  <a:latin typeface="Courier New" pitchFamily="49" charset="0"/>
                </a:rPr>
                <a:t>_</a:t>
              </a:r>
              <a:r>
                <a:rPr lang="en-US" sz="1600" b="1" dirty="0">
                  <a:solidFill>
                    <a:srgbClr val="FF0066"/>
                  </a:solidFill>
                  <a:latin typeface="Courier New" pitchFamily="49" charset="0"/>
                </a:rPr>
                <a:t>cost</a:t>
              </a:r>
              <a:r>
                <a:rPr lang="en-US" sz="1600" b="1" dirty="0">
                  <a:solidFill>
                    <a:srgbClr val="4D4D4D"/>
                  </a:solidFill>
                  <a:latin typeface="Courier New" pitchFamily="49" charset="0"/>
                </a:rPr>
                <a:t>.cpp</a:t>
              </a:r>
            </a:p>
          </p:txBody>
        </p:sp>
        <p:sp>
          <p:nvSpPr>
            <p:cNvPr id="23" name="Text Box 20"/>
            <p:cNvSpPr txBox="1">
              <a:spLocks noChangeArrowheads="1"/>
            </p:cNvSpPr>
            <p:nvPr/>
          </p:nvSpPr>
          <p:spPr bwMode="auto">
            <a:xfrm>
              <a:off x="4370388" y="3746500"/>
              <a:ext cx="2417762" cy="3048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400" b="1" dirty="0">
                  <a:latin typeface="Courier New" pitchFamily="49" charset="0"/>
                </a:rPr>
                <a:t>#include &lt;</a:t>
              </a:r>
              <a:r>
                <a:rPr lang="en-US" sz="1400" b="1" dirty="0" err="1">
                  <a:solidFill>
                    <a:schemeClr val="accent6">
                      <a:lumMod val="75000"/>
                    </a:schemeClr>
                  </a:solidFill>
                  <a:latin typeface="Courier New" pitchFamily="49" charset="0"/>
                </a:rPr>
                <a:t>bts</a:t>
              </a:r>
              <a:r>
                <a:rPr lang="en-US" sz="1400" b="1" dirty="0" err="1">
                  <a:latin typeface="Courier New" pitchFamily="49" charset="0"/>
                </a:rPr>
                <a:t>_</a:t>
              </a:r>
              <a:r>
                <a:rPr lang="en-US" sz="1400" b="1" dirty="0" err="1">
                  <a:solidFill>
                    <a:srgbClr val="FF0066"/>
                  </a:solidFill>
                  <a:latin typeface="Courier New" pitchFamily="49" charset="0"/>
                </a:rPr>
                <a:t>cost</a:t>
              </a:r>
              <a:r>
                <a:rPr lang="en-US" sz="1400" b="1" dirty="0" err="1">
                  <a:latin typeface="Courier New" pitchFamily="49" charset="0"/>
                </a:rPr>
                <a:t>.h</a:t>
              </a:r>
              <a:r>
                <a:rPr lang="en-US" sz="1400" b="1" dirty="0">
                  <a:latin typeface="Courier New" pitchFamily="49" charset="0"/>
                </a:rPr>
                <a:t>&gt;</a:t>
              </a:r>
            </a:p>
          </p:txBody>
        </p:sp>
        <p:grpSp>
          <p:nvGrpSpPr>
            <p:cNvPr id="24" name="Group 21"/>
            <p:cNvGrpSpPr>
              <a:grpSpLocks/>
            </p:cNvGrpSpPr>
            <p:nvPr/>
          </p:nvGrpSpPr>
          <p:grpSpPr bwMode="auto">
            <a:xfrm>
              <a:off x="6724650" y="2971800"/>
              <a:ext cx="1047750" cy="465138"/>
              <a:chOff x="780" y="1880"/>
              <a:chExt cx="660" cy="293"/>
            </a:xfrm>
          </p:grpSpPr>
          <p:sp>
            <p:nvSpPr>
              <p:cNvPr id="31" name="Rectangle 22"/>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 name="AutoShape 23"/>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 name="Group 24"/>
            <p:cNvGrpSpPr>
              <a:grpSpLocks/>
            </p:cNvGrpSpPr>
            <p:nvPr/>
          </p:nvGrpSpPr>
          <p:grpSpPr bwMode="auto">
            <a:xfrm>
              <a:off x="6724650" y="5029200"/>
              <a:ext cx="1047750" cy="465138"/>
              <a:chOff x="780" y="1880"/>
              <a:chExt cx="660" cy="293"/>
            </a:xfrm>
          </p:grpSpPr>
          <p:sp>
            <p:nvSpPr>
              <p:cNvPr id="29" name="Rectangle 25"/>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 name="AutoShape 26"/>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 name="Group 27"/>
            <p:cNvGrpSpPr>
              <a:grpSpLocks/>
            </p:cNvGrpSpPr>
            <p:nvPr/>
          </p:nvGrpSpPr>
          <p:grpSpPr bwMode="auto">
            <a:xfrm>
              <a:off x="1238250" y="5021263"/>
              <a:ext cx="1047750" cy="465137"/>
              <a:chOff x="780" y="1880"/>
              <a:chExt cx="660" cy="293"/>
            </a:xfrm>
          </p:grpSpPr>
          <p:sp>
            <p:nvSpPr>
              <p:cNvPr id="27" name="Rectangle 28"/>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 name="AutoShape 29"/>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267</a:t>
            </a:fld>
            <a:endParaRPr lang="en-US"/>
          </a:p>
        </p:txBody>
      </p:sp>
    </p:spTree>
    <p:extLst>
      <p:ext uri="{BB962C8B-B14F-4D97-AF65-F5344CB8AC3E}">
        <p14:creationId xmlns:p14="http://schemas.microsoft.com/office/powerpoint/2010/main" val="2528517989"/>
      </p:ext>
    </p:extLst>
  </p:cSld>
  <p:clrMapOvr>
    <a:masterClrMapping/>
  </p:clrMapOvr>
  <p:timing>
    <p:tnLst>
      <p:par>
        <p:cTn id="1" dur="indefinite" restart="never" nodeType="tmRoot"/>
      </p:par>
    </p:tn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 Package Namespaces</a:t>
            </a:r>
            <a:endParaRPr lang="en-US" sz="4000" dirty="0">
              <a:solidFill>
                <a:schemeClr val="accent2"/>
              </a:solidFill>
            </a:endParaRPr>
          </a:p>
        </p:txBody>
      </p:sp>
      <p:sp>
        <p:nvSpPr>
          <p:cNvPr id="5" name="Content Placeholder 2"/>
          <p:cNvSpPr>
            <a:spLocks noGrp="1"/>
          </p:cNvSpPr>
          <p:nvPr>
            <p:ph idx="1"/>
          </p:nvPr>
        </p:nvSpPr>
        <p:spPr>
          <a:xfrm>
            <a:off x="457200" y="1600200"/>
            <a:ext cx="8229600" cy="4525963"/>
          </a:xfrm>
        </p:spPr>
        <p:txBody>
          <a:bodyPr/>
          <a:lstStyle/>
          <a:p>
            <a:pPr marL="0" indent="0">
              <a:buNone/>
            </a:pPr>
            <a:r>
              <a:rPr lang="en-US" dirty="0"/>
              <a:t> </a:t>
            </a:r>
          </a:p>
        </p:txBody>
      </p:sp>
      <p:sp>
        <p:nvSpPr>
          <p:cNvPr id="7" name="Rectangle 3"/>
          <p:cNvSpPr txBox="1">
            <a:spLocks noChangeArrowheads="1"/>
          </p:cNvSpPr>
          <p:nvPr/>
        </p:nvSpPr>
        <p:spPr bwMode="auto">
          <a:xfrm>
            <a:off x="685800" y="1527048"/>
            <a:ext cx="7772400" cy="12954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gn="ctr">
              <a:buNone/>
            </a:pPr>
            <a:r>
              <a:rPr lang="en-US" sz="2800" dirty="0"/>
              <a:t>Package </a:t>
            </a:r>
            <a:r>
              <a:rPr lang="en-US" sz="2800" dirty="0">
                <a:solidFill>
                  <a:schemeClr val="accent2"/>
                </a:solidFill>
              </a:rPr>
              <a:t>Namespace </a:t>
            </a:r>
            <a:r>
              <a:rPr lang="en-US" sz="2800" b="1" dirty="0">
                <a:solidFill>
                  <a:srgbClr val="249F03"/>
                </a:solidFill>
              </a:rPr>
              <a:t>Matches</a:t>
            </a:r>
            <a:r>
              <a:rPr lang="en-US" sz="2800" dirty="0"/>
              <a:t> Package </a:t>
            </a:r>
            <a:r>
              <a:rPr lang="en-US" sz="2800" dirty="0" smtClean="0"/>
              <a:t>Name</a:t>
            </a:r>
            <a:br>
              <a:rPr lang="en-US" sz="2800" dirty="0" smtClean="0"/>
            </a:br>
            <a:r>
              <a:rPr lang="en-US" dirty="0" err="1" smtClean="0">
                <a:solidFill>
                  <a:schemeClr val="accent6">
                    <a:lumMod val="75000"/>
                  </a:schemeClr>
                </a:solidFill>
              </a:rPr>
              <a:t>bts</a:t>
            </a:r>
            <a:endParaRPr lang="en-US" dirty="0">
              <a:solidFill>
                <a:srgbClr val="FF0066"/>
              </a:solidFill>
            </a:endParaRPr>
          </a:p>
        </p:txBody>
      </p:sp>
      <p:grpSp>
        <p:nvGrpSpPr>
          <p:cNvPr id="8" name="Group 7"/>
          <p:cNvGrpSpPr/>
          <p:nvPr/>
        </p:nvGrpSpPr>
        <p:grpSpPr>
          <a:xfrm>
            <a:off x="896938" y="2898648"/>
            <a:ext cx="7283450" cy="3505200"/>
            <a:chOff x="896938" y="2438400"/>
            <a:chExt cx="7283450" cy="3505200"/>
          </a:xfrm>
        </p:grpSpPr>
        <p:sp>
          <p:nvSpPr>
            <p:cNvPr id="9" name="Rectangle 4"/>
            <p:cNvSpPr>
              <a:spLocks noChangeArrowheads="1"/>
            </p:cNvSpPr>
            <p:nvPr/>
          </p:nvSpPr>
          <p:spPr bwMode="auto">
            <a:xfrm>
              <a:off x="990600" y="2438400"/>
              <a:ext cx="7189788" cy="3213100"/>
            </a:xfrm>
            <a:prstGeom prst="rect">
              <a:avLst/>
            </a:prstGeom>
            <a:solidFill>
              <a:srgbClr val="3366FF"/>
            </a:solidFill>
            <a:ln w="381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 name="Line 5"/>
            <p:cNvSpPr>
              <a:spLocks noChangeShapeType="1"/>
            </p:cNvSpPr>
            <p:nvPr/>
          </p:nvSpPr>
          <p:spPr bwMode="auto">
            <a:xfrm flipH="1">
              <a:off x="1828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1" name="Line 6"/>
            <p:cNvSpPr>
              <a:spLocks noChangeShapeType="1"/>
            </p:cNvSpPr>
            <p:nvPr/>
          </p:nvSpPr>
          <p:spPr bwMode="auto">
            <a:xfrm>
              <a:off x="17653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2" name="Line 7"/>
            <p:cNvSpPr>
              <a:spLocks noChangeShapeType="1"/>
            </p:cNvSpPr>
            <p:nvPr/>
          </p:nvSpPr>
          <p:spPr bwMode="auto">
            <a:xfrm>
              <a:off x="7162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 name="Line 8"/>
            <p:cNvSpPr>
              <a:spLocks noChangeShapeType="1"/>
            </p:cNvSpPr>
            <p:nvPr/>
          </p:nvSpPr>
          <p:spPr bwMode="auto">
            <a:xfrm flipH="1">
              <a:off x="70104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 name="Text Box 9"/>
            <p:cNvSpPr txBox="1">
              <a:spLocks noChangeArrowheads="1"/>
            </p:cNvSpPr>
            <p:nvPr/>
          </p:nvSpPr>
          <p:spPr bwMode="auto">
            <a:xfrm>
              <a:off x="896938" y="5607050"/>
              <a:ext cx="550862" cy="336550"/>
            </a:xfrm>
            <a:prstGeom prst="rect">
              <a:avLst/>
            </a:prstGeom>
            <a:noFill/>
            <a:ln>
              <a:noFill/>
            </a:ln>
            <a:effectLst/>
            <a:extLst>
              <a:ext uri="{909E8E84-426E-40DD-AFC4-6F175D3DCCD1}">
                <a14:hiddenFill xmlns:a14="http://schemas.microsoft.com/office/drawing/2010/main">
                  <a:solidFill>
                    <a:srgbClr val="CCFFFF"/>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a:solidFill>
                    <a:schemeClr val="accent2"/>
                  </a:solidFill>
                  <a:latin typeface="Courier New" pitchFamily="49" charset="0"/>
                </a:rPr>
                <a:t>bts</a:t>
              </a:r>
            </a:p>
          </p:txBody>
        </p:sp>
        <p:grpSp>
          <p:nvGrpSpPr>
            <p:cNvPr id="15" name="Group 10"/>
            <p:cNvGrpSpPr>
              <a:grpSpLocks/>
            </p:cNvGrpSpPr>
            <p:nvPr/>
          </p:nvGrpSpPr>
          <p:grpSpPr bwMode="auto">
            <a:xfrm>
              <a:off x="1238250" y="2984500"/>
              <a:ext cx="1047750" cy="465138"/>
              <a:chOff x="780" y="1880"/>
              <a:chExt cx="660" cy="293"/>
            </a:xfrm>
          </p:grpSpPr>
          <p:sp>
            <p:nvSpPr>
              <p:cNvPr id="33" name="Rectangle 11"/>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 name="AutoShape 12"/>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6" name="Rectangle 13"/>
            <p:cNvSpPr>
              <a:spLocks noChangeArrowheads="1"/>
            </p:cNvSpPr>
            <p:nvPr/>
          </p:nvSpPr>
          <p:spPr bwMode="auto">
            <a:xfrm>
              <a:off x="1676400" y="3581400"/>
              <a:ext cx="5867400" cy="1219200"/>
            </a:xfrm>
            <a:prstGeom prst="rect">
              <a:avLst/>
            </a:prstGeom>
            <a:solidFill>
              <a:srgbClr val="FFCC99"/>
            </a:solidFill>
            <a:ln w="25400">
              <a:solidFill>
                <a:srgbClr val="8000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 name="Rectangle 14"/>
            <p:cNvSpPr>
              <a:spLocks noChangeArrowheads="1"/>
            </p:cNvSpPr>
            <p:nvPr/>
          </p:nvSpPr>
          <p:spPr bwMode="auto">
            <a:xfrm>
              <a:off x="1905000" y="3746500"/>
              <a:ext cx="2279650" cy="685800"/>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 name="AutoShape 15"/>
            <p:cNvSpPr>
              <a:spLocks noChangeArrowheads="1"/>
            </p:cNvSpPr>
            <p:nvPr/>
          </p:nvSpPr>
          <p:spPr bwMode="auto">
            <a:xfrm>
              <a:off x="2149475" y="3879850"/>
              <a:ext cx="1790700" cy="417513"/>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a:solidFill>
                    <a:srgbClr val="006600"/>
                  </a:solidFill>
                  <a:latin typeface="Courier New" pitchFamily="49" charset="0"/>
                </a:rPr>
                <a:t>BondPrice</a:t>
              </a:r>
            </a:p>
          </p:txBody>
        </p:sp>
        <p:sp>
          <p:nvSpPr>
            <p:cNvPr id="19" name="Rectangle 16"/>
            <p:cNvSpPr>
              <a:spLocks noChangeArrowheads="1"/>
            </p:cNvSpPr>
            <p:nvPr/>
          </p:nvSpPr>
          <p:spPr bwMode="auto">
            <a:xfrm>
              <a:off x="2940050" y="3921125"/>
              <a:ext cx="177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eaLnBrk="0" hangingPunct="0"/>
              <a:endParaRPr lang="en-US" sz="2400" b="1">
                <a:latin typeface="Times New Roman" pitchFamily="18" charset="0"/>
              </a:endParaRPr>
            </a:p>
          </p:txBody>
        </p:sp>
        <p:sp>
          <p:nvSpPr>
            <p:cNvPr id="20" name="Rectangle 17"/>
            <p:cNvSpPr>
              <a:spLocks noChangeArrowheads="1"/>
            </p:cNvSpPr>
            <p:nvPr/>
          </p:nvSpPr>
          <p:spPr bwMode="auto">
            <a:xfrm>
              <a:off x="4386263" y="3746500"/>
              <a:ext cx="3005137" cy="685800"/>
            </a:xfrm>
            <a:prstGeom prst="rect">
              <a:avLst/>
            </a:prstGeom>
            <a:solidFill>
              <a:srgbClr val="C0C0C0"/>
            </a:solidFill>
            <a:ln w="1905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 name="Text Box 18"/>
            <p:cNvSpPr txBox="1">
              <a:spLocks noChangeArrowheads="1"/>
            </p:cNvSpPr>
            <p:nvPr/>
          </p:nvSpPr>
          <p:spPr bwMode="auto">
            <a:xfrm>
              <a:off x="1727200" y="4406900"/>
              <a:ext cx="1528763"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a:solidFill>
                    <a:srgbClr val="0000FF"/>
                  </a:solidFill>
                  <a:latin typeface="Courier New" pitchFamily="49" charset="0"/>
                </a:rPr>
                <a:t> </a:t>
              </a:r>
              <a:r>
                <a:rPr lang="en-US" sz="1600" b="1" dirty="0" err="1">
                  <a:solidFill>
                    <a:schemeClr val="accent6">
                      <a:lumMod val="75000"/>
                    </a:schemeClr>
                  </a:solidFill>
                  <a:latin typeface="Courier New" pitchFamily="49" charset="0"/>
                </a:rPr>
                <a:t>bts</a:t>
              </a:r>
              <a:r>
                <a:rPr lang="en-US" sz="1600" b="1" dirty="0" err="1">
                  <a:latin typeface="Courier New" pitchFamily="49" charset="0"/>
                </a:rPr>
                <a:t>_</a:t>
              </a:r>
              <a:r>
                <a:rPr lang="en-US" sz="1600" b="1" dirty="0" err="1">
                  <a:solidFill>
                    <a:srgbClr val="FF0066"/>
                  </a:solidFill>
                  <a:latin typeface="Courier New" pitchFamily="49" charset="0"/>
                </a:rPr>
                <a:t>cost</a:t>
              </a:r>
              <a:r>
                <a:rPr lang="en-US" sz="1600" b="1" dirty="0" err="1">
                  <a:solidFill>
                    <a:srgbClr val="4D4D4D"/>
                  </a:solidFill>
                  <a:latin typeface="Courier New" pitchFamily="49" charset="0"/>
                </a:rPr>
                <a:t>.h</a:t>
              </a:r>
              <a:endParaRPr lang="en-US" sz="1600" b="1" dirty="0">
                <a:solidFill>
                  <a:srgbClr val="4D4D4D"/>
                </a:solidFill>
                <a:latin typeface="Courier New" pitchFamily="49" charset="0"/>
              </a:endParaRPr>
            </a:p>
          </p:txBody>
        </p:sp>
        <p:sp>
          <p:nvSpPr>
            <p:cNvPr id="22" name="Text Box 19"/>
            <p:cNvSpPr txBox="1">
              <a:spLocks noChangeArrowheads="1"/>
            </p:cNvSpPr>
            <p:nvPr/>
          </p:nvSpPr>
          <p:spPr bwMode="auto">
            <a:xfrm>
              <a:off x="4298950" y="4406900"/>
              <a:ext cx="1651000"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a:solidFill>
                    <a:schemeClr val="accent6">
                      <a:lumMod val="75000"/>
                    </a:schemeClr>
                  </a:solidFill>
                  <a:latin typeface="Courier New" pitchFamily="49" charset="0"/>
                </a:rPr>
                <a:t>bts</a:t>
              </a:r>
              <a:r>
                <a:rPr lang="en-US" sz="1600" b="1" dirty="0">
                  <a:latin typeface="Courier New" pitchFamily="49" charset="0"/>
                </a:rPr>
                <a:t>_</a:t>
              </a:r>
              <a:r>
                <a:rPr lang="en-US" sz="1600" b="1" dirty="0">
                  <a:solidFill>
                    <a:srgbClr val="FF0066"/>
                  </a:solidFill>
                  <a:latin typeface="Courier New" pitchFamily="49" charset="0"/>
                </a:rPr>
                <a:t>cost</a:t>
              </a:r>
              <a:r>
                <a:rPr lang="en-US" sz="1600" b="1" dirty="0">
                  <a:solidFill>
                    <a:srgbClr val="4D4D4D"/>
                  </a:solidFill>
                  <a:latin typeface="Courier New" pitchFamily="49" charset="0"/>
                </a:rPr>
                <a:t>.cpp</a:t>
              </a:r>
            </a:p>
          </p:txBody>
        </p:sp>
        <p:sp>
          <p:nvSpPr>
            <p:cNvPr id="23" name="Text Box 20"/>
            <p:cNvSpPr txBox="1">
              <a:spLocks noChangeArrowheads="1"/>
            </p:cNvSpPr>
            <p:nvPr/>
          </p:nvSpPr>
          <p:spPr bwMode="auto">
            <a:xfrm>
              <a:off x="4370388" y="3746500"/>
              <a:ext cx="2417762" cy="3048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400" b="1" dirty="0">
                  <a:latin typeface="Courier New" pitchFamily="49" charset="0"/>
                </a:rPr>
                <a:t>#include &lt;</a:t>
              </a:r>
              <a:r>
                <a:rPr lang="en-US" sz="1400" b="1" dirty="0" err="1">
                  <a:solidFill>
                    <a:schemeClr val="accent6">
                      <a:lumMod val="75000"/>
                    </a:schemeClr>
                  </a:solidFill>
                  <a:latin typeface="Courier New" pitchFamily="49" charset="0"/>
                </a:rPr>
                <a:t>bts</a:t>
              </a:r>
              <a:r>
                <a:rPr lang="en-US" sz="1400" b="1" dirty="0" err="1">
                  <a:latin typeface="Courier New" pitchFamily="49" charset="0"/>
                </a:rPr>
                <a:t>_</a:t>
              </a:r>
              <a:r>
                <a:rPr lang="en-US" sz="1400" b="1" dirty="0" err="1">
                  <a:solidFill>
                    <a:srgbClr val="FF0066"/>
                  </a:solidFill>
                  <a:latin typeface="Courier New" pitchFamily="49" charset="0"/>
                </a:rPr>
                <a:t>cost</a:t>
              </a:r>
              <a:r>
                <a:rPr lang="en-US" sz="1400" b="1" dirty="0" err="1">
                  <a:latin typeface="Courier New" pitchFamily="49" charset="0"/>
                </a:rPr>
                <a:t>.h</a:t>
              </a:r>
              <a:r>
                <a:rPr lang="en-US" sz="1400" b="1" dirty="0">
                  <a:latin typeface="Courier New" pitchFamily="49" charset="0"/>
                </a:rPr>
                <a:t>&gt;</a:t>
              </a:r>
            </a:p>
          </p:txBody>
        </p:sp>
        <p:grpSp>
          <p:nvGrpSpPr>
            <p:cNvPr id="24" name="Group 21"/>
            <p:cNvGrpSpPr>
              <a:grpSpLocks/>
            </p:cNvGrpSpPr>
            <p:nvPr/>
          </p:nvGrpSpPr>
          <p:grpSpPr bwMode="auto">
            <a:xfrm>
              <a:off x="6724650" y="2971800"/>
              <a:ext cx="1047750" cy="465138"/>
              <a:chOff x="780" y="1880"/>
              <a:chExt cx="660" cy="293"/>
            </a:xfrm>
          </p:grpSpPr>
          <p:sp>
            <p:nvSpPr>
              <p:cNvPr id="31" name="Rectangle 22"/>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 name="AutoShape 23"/>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 name="Group 24"/>
            <p:cNvGrpSpPr>
              <a:grpSpLocks/>
            </p:cNvGrpSpPr>
            <p:nvPr/>
          </p:nvGrpSpPr>
          <p:grpSpPr bwMode="auto">
            <a:xfrm>
              <a:off x="6724650" y="5029200"/>
              <a:ext cx="1047750" cy="465138"/>
              <a:chOff x="780" y="1880"/>
              <a:chExt cx="660" cy="293"/>
            </a:xfrm>
          </p:grpSpPr>
          <p:sp>
            <p:nvSpPr>
              <p:cNvPr id="29" name="Rectangle 25"/>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 name="AutoShape 26"/>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 name="Group 27"/>
            <p:cNvGrpSpPr>
              <a:grpSpLocks/>
            </p:cNvGrpSpPr>
            <p:nvPr/>
          </p:nvGrpSpPr>
          <p:grpSpPr bwMode="auto">
            <a:xfrm>
              <a:off x="1238250" y="5021263"/>
              <a:ext cx="1047750" cy="465137"/>
              <a:chOff x="780" y="1880"/>
              <a:chExt cx="660" cy="293"/>
            </a:xfrm>
          </p:grpSpPr>
          <p:sp>
            <p:nvSpPr>
              <p:cNvPr id="27" name="Rectangle 28"/>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 name="AutoShape 29"/>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sp>
        <p:nvSpPr>
          <p:cNvPr id="35" name="Text Box 34"/>
          <p:cNvSpPr txBox="1">
            <a:spLocks noChangeArrowheads="1"/>
          </p:cNvSpPr>
          <p:nvPr/>
        </p:nvSpPr>
        <p:spPr bwMode="auto">
          <a:xfrm>
            <a:off x="1066800" y="2940050"/>
            <a:ext cx="795338" cy="336550"/>
          </a:xfrm>
          <a:prstGeom prst="rect">
            <a:avLst/>
          </a:prstGeom>
          <a:noFill/>
          <a:ln>
            <a:noFill/>
          </a:ln>
          <a:effectLst/>
          <a:extLst>
            <a:ext uri="{909E8E84-426E-40DD-AFC4-6F175D3DCCD1}">
              <a14:hiddenFill xmlns:a14="http://schemas.microsoft.com/office/drawing/2010/main">
                <a:solidFill>
                  <a:srgbClr val="CCFFFF"/>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a:solidFill>
                  <a:schemeClr val="accent6">
                    <a:lumMod val="75000"/>
                  </a:schemeClr>
                </a:solidFill>
                <a:latin typeface="Courier New" pitchFamily="49" charset="0"/>
              </a:rPr>
              <a:t>bts</a:t>
            </a:r>
            <a:r>
              <a:rPr lang="en-US" sz="1600" b="1" dirty="0">
                <a:solidFill>
                  <a:schemeClr val="bg1"/>
                </a:solidFill>
                <a:latin typeface="Courier New" pitchFamily="49" charset="0"/>
              </a:rPr>
              <a:t>::</a:t>
            </a:r>
          </a:p>
        </p:txBody>
      </p:sp>
      <p:sp>
        <p:nvSpPr>
          <p:cNvPr id="36" name="Freeform 33"/>
          <p:cNvSpPr>
            <a:spLocks/>
          </p:cNvSpPr>
          <p:nvPr/>
        </p:nvSpPr>
        <p:spPr bwMode="auto">
          <a:xfrm>
            <a:off x="1828800" y="1984248"/>
            <a:ext cx="1600200" cy="1447800"/>
          </a:xfrm>
          <a:custGeom>
            <a:avLst/>
            <a:gdLst>
              <a:gd name="T0" fmla="*/ 1008 w 1008"/>
              <a:gd name="T1" fmla="*/ 0 h 832"/>
              <a:gd name="T2" fmla="*/ 528 w 1008"/>
              <a:gd name="T3" fmla="*/ 720 h 832"/>
              <a:gd name="T4" fmla="*/ 0 w 1008"/>
              <a:gd name="T5" fmla="*/ 672 h 832"/>
            </a:gdLst>
            <a:ahLst/>
            <a:cxnLst>
              <a:cxn ang="0">
                <a:pos x="T0" y="T1"/>
              </a:cxn>
              <a:cxn ang="0">
                <a:pos x="T2" y="T3"/>
              </a:cxn>
              <a:cxn ang="0">
                <a:pos x="T4" y="T5"/>
              </a:cxn>
            </a:cxnLst>
            <a:rect l="0" t="0" r="r" b="b"/>
            <a:pathLst>
              <a:path w="1008" h="832">
                <a:moveTo>
                  <a:pt x="1008" y="0"/>
                </a:moveTo>
                <a:cubicBezTo>
                  <a:pt x="852" y="304"/>
                  <a:pt x="696" y="608"/>
                  <a:pt x="528" y="720"/>
                </a:cubicBezTo>
                <a:cubicBezTo>
                  <a:pt x="360" y="832"/>
                  <a:pt x="120" y="688"/>
                  <a:pt x="0" y="672"/>
                </a:cubicBezTo>
              </a:path>
            </a:pathLst>
          </a:custGeom>
          <a:noFill/>
          <a:ln w="12700" cap="flat" cmpd="sng">
            <a:solidFill>
              <a:schemeClr val="tx1"/>
            </a:solidFill>
            <a:prstDash val="solid"/>
            <a:round/>
            <a:headEnd type="none" w="sm" len="sm"/>
            <a:tailEnd type="triangle" w="lg" len="lg"/>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268</a:t>
            </a:fld>
            <a:endParaRPr lang="en-US"/>
          </a:p>
        </p:txBody>
      </p:sp>
    </p:spTree>
    <p:extLst>
      <p:ext uri="{BB962C8B-B14F-4D97-AF65-F5344CB8AC3E}">
        <p14:creationId xmlns:p14="http://schemas.microsoft.com/office/powerpoint/2010/main" val="2994025298"/>
      </p:ext>
    </p:extLst>
  </p:cSld>
  <p:clrMapOvr>
    <a:masterClrMapping/>
  </p:clrMapOvr>
  <p:timing>
    <p:tnLst>
      <p:par>
        <p:cTn id="1" dur="indefinite" restart="never" nodeType="tmRoot"/>
      </p:par>
    </p:tn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 Package Namespaces</a:t>
            </a:r>
            <a:endParaRPr lang="en-US" sz="4000" dirty="0">
              <a:solidFill>
                <a:schemeClr val="accent2"/>
              </a:solidFill>
            </a:endParaRPr>
          </a:p>
        </p:txBody>
      </p:sp>
      <p:sp>
        <p:nvSpPr>
          <p:cNvPr id="5" name="Content Placeholder 2"/>
          <p:cNvSpPr>
            <a:spLocks noGrp="1"/>
          </p:cNvSpPr>
          <p:nvPr>
            <p:ph idx="1"/>
          </p:nvPr>
        </p:nvSpPr>
        <p:spPr>
          <a:xfrm>
            <a:off x="457200" y="1600200"/>
            <a:ext cx="8229600" cy="4525963"/>
          </a:xfrm>
        </p:spPr>
        <p:txBody>
          <a:bodyPr/>
          <a:lstStyle/>
          <a:p>
            <a:pPr marL="0" indent="0">
              <a:buNone/>
            </a:pPr>
            <a:r>
              <a:rPr lang="en-US" dirty="0"/>
              <a:t> </a:t>
            </a:r>
          </a:p>
        </p:txBody>
      </p:sp>
      <p:sp>
        <p:nvSpPr>
          <p:cNvPr id="7" name="Rectangle 3"/>
          <p:cNvSpPr txBox="1">
            <a:spLocks noChangeArrowheads="1"/>
          </p:cNvSpPr>
          <p:nvPr/>
        </p:nvSpPr>
        <p:spPr bwMode="auto">
          <a:xfrm>
            <a:off x="685800" y="1527048"/>
            <a:ext cx="7772400" cy="12954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gn="ctr">
              <a:buNone/>
            </a:pPr>
            <a:r>
              <a:rPr lang="en-US" sz="2800" dirty="0"/>
              <a:t>Package </a:t>
            </a:r>
            <a:r>
              <a:rPr lang="en-US" sz="2800" dirty="0">
                <a:solidFill>
                  <a:schemeClr val="accent2"/>
                </a:solidFill>
              </a:rPr>
              <a:t>Namespace </a:t>
            </a:r>
            <a:r>
              <a:rPr lang="en-US" sz="2800" b="1" dirty="0">
                <a:solidFill>
                  <a:srgbClr val="249F03"/>
                </a:solidFill>
              </a:rPr>
              <a:t>Matches</a:t>
            </a:r>
            <a:r>
              <a:rPr lang="en-US" sz="2800" dirty="0"/>
              <a:t> Package </a:t>
            </a:r>
            <a:r>
              <a:rPr lang="en-US" sz="2800" dirty="0" smtClean="0"/>
              <a:t>Name</a:t>
            </a:r>
            <a:br>
              <a:rPr lang="en-US" sz="2800" dirty="0" smtClean="0"/>
            </a:br>
            <a:r>
              <a:rPr lang="en-US" dirty="0" err="1" smtClean="0">
                <a:solidFill>
                  <a:schemeClr val="accent6">
                    <a:lumMod val="75000"/>
                  </a:schemeClr>
                </a:solidFill>
              </a:rPr>
              <a:t>bts</a:t>
            </a:r>
            <a:endParaRPr lang="en-US" dirty="0">
              <a:solidFill>
                <a:srgbClr val="FF0066"/>
              </a:solidFill>
            </a:endParaRPr>
          </a:p>
        </p:txBody>
      </p:sp>
      <p:grpSp>
        <p:nvGrpSpPr>
          <p:cNvPr id="8" name="Group 7"/>
          <p:cNvGrpSpPr/>
          <p:nvPr/>
        </p:nvGrpSpPr>
        <p:grpSpPr>
          <a:xfrm>
            <a:off x="896938" y="2898648"/>
            <a:ext cx="7283450" cy="3505200"/>
            <a:chOff x="896938" y="2438400"/>
            <a:chExt cx="7283450" cy="3505200"/>
          </a:xfrm>
        </p:grpSpPr>
        <p:sp>
          <p:nvSpPr>
            <p:cNvPr id="9" name="Rectangle 4"/>
            <p:cNvSpPr>
              <a:spLocks noChangeArrowheads="1"/>
            </p:cNvSpPr>
            <p:nvPr/>
          </p:nvSpPr>
          <p:spPr bwMode="auto">
            <a:xfrm>
              <a:off x="990600" y="2438400"/>
              <a:ext cx="7189788" cy="3213100"/>
            </a:xfrm>
            <a:prstGeom prst="rect">
              <a:avLst/>
            </a:prstGeom>
            <a:solidFill>
              <a:srgbClr val="3366FF"/>
            </a:solidFill>
            <a:ln w="381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 name="Line 5"/>
            <p:cNvSpPr>
              <a:spLocks noChangeShapeType="1"/>
            </p:cNvSpPr>
            <p:nvPr/>
          </p:nvSpPr>
          <p:spPr bwMode="auto">
            <a:xfrm flipH="1">
              <a:off x="1828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1" name="Line 6"/>
            <p:cNvSpPr>
              <a:spLocks noChangeShapeType="1"/>
            </p:cNvSpPr>
            <p:nvPr/>
          </p:nvSpPr>
          <p:spPr bwMode="auto">
            <a:xfrm>
              <a:off x="17653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2" name="Line 7"/>
            <p:cNvSpPr>
              <a:spLocks noChangeShapeType="1"/>
            </p:cNvSpPr>
            <p:nvPr/>
          </p:nvSpPr>
          <p:spPr bwMode="auto">
            <a:xfrm>
              <a:off x="7162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 name="Line 8"/>
            <p:cNvSpPr>
              <a:spLocks noChangeShapeType="1"/>
            </p:cNvSpPr>
            <p:nvPr/>
          </p:nvSpPr>
          <p:spPr bwMode="auto">
            <a:xfrm flipH="1">
              <a:off x="70104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 name="Text Box 9"/>
            <p:cNvSpPr txBox="1">
              <a:spLocks noChangeArrowheads="1"/>
            </p:cNvSpPr>
            <p:nvPr/>
          </p:nvSpPr>
          <p:spPr bwMode="auto">
            <a:xfrm>
              <a:off x="896938" y="5607050"/>
              <a:ext cx="550862" cy="336550"/>
            </a:xfrm>
            <a:prstGeom prst="rect">
              <a:avLst/>
            </a:prstGeom>
            <a:noFill/>
            <a:ln>
              <a:noFill/>
            </a:ln>
            <a:effectLst/>
            <a:extLst>
              <a:ext uri="{909E8E84-426E-40DD-AFC4-6F175D3DCCD1}">
                <a14:hiddenFill xmlns:a14="http://schemas.microsoft.com/office/drawing/2010/main">
                  <a:solidFill>
                    <a:srgbClr val="CCFFFF"/>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a:solidFill>
                    <a:schemeClr val="accent2"/>
                  </a:solidFill>
                  <a:latin typeface="Courier New" pitchFamily="49" charset="0"/>
                </a:rPr>
                <a:t>bts</a:t>
              </a:r>
            </a:p>
          </p:txBody>
        </p:sp>
        <p:grpSp>
          <p:nvGrpSpPr>
            <p:cNvPr id="15" name="Group 10"/>
            <p:cNvGrpSpPr>
              <a:grpSpLocks/>
            </p:cNvGrpSpPr>
            <p:nvPr/>
          </p:nvGrpSpPr>
          <p:grpSpPr bwMode="auto">
            <a:xfrm>
              <a:off x="1238250" y="2984500"/>
              <a:ext cx="1047750" cy="465138"/>
              <a:chOff x="780" y="1880"/>
              <a:chExt cx="660" cy="293"/>
            </a:xfrm>
          </p:grpSpPr>
          <p:sp>
            <p:nvSpPr>
              <p:cNvPr id="33" name="Rectangle 11"/>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 name="AutoShape 12"/>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6" name="Rectangle 13"/>
            <p:cNvSpPr>
              <a:spLocks noChangeArrowheads="1"/>
            </p:cNvSpPr>
            <p:nvPr/>
          </p:nvSpPr>
          <p:spPr bwMode="auto">
            <a:xfrm>
              <a:off x="1676400" y="3581400"/>
              <a:ext cx="5867400" cy="1219200"/>
            </a:xfrm>
            <a:prstGeom prst="rect">
              <a:avLst/>
            </a:prstGeom>
            <a:solidFill>
              <a:srgbClr val="FFCC99"/>
            </a:solidFill>
            <a:ln w="25400">
              <a:solidFill>
                <a:srgbClr val="8000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 name="Rectangle 14"/>
            <p:cNvSpPr>
              <a:spLocks noChangeArrowheads="1"/>
            </p:cNvSpPr>
            <p:nvPr/>
          </p:nvSpPr>
          <p:spPr bwMode="auto">
            <a:xfrm>
              <a:off x="1905000" y="3746500"/>
              <a:ext cx="2279650" cy="685800"/>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 name="AutoShape 15"/>
            <p:cNvSpPr>
              <a:spLocks noChangeArrowheads="1"/>
            </p:cNvSpPr>
            <p:nvPr/>
          </p:nvSpPr>
          <p:spPr bwMode="auto">
            <a:xfrm>
              <a:off x="2149475" y="3879850"/>
              <a:ext cx="1790700" cy="417513"/>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a:solidFill>
                    <a:srgbClr val="006600"/>
                  </a:solidFill>
                  <a:latin typeface="Courier New" pitchFamily="49" charset="0"/>
                </a:rPr>
                <a:t>BondPrice</a:t>
              </a:r>
            </a:p>
          </p:txBody>
        </p:sp>
        <p:sp>
          <p:nvSpPr>
            <p:cNvPr id="19" name="Rectangle 16"/>
            <p:cNvSpPr>
              <a:spLocks noChangeArrowheads="1"/>
            </p:cNvSpPr>
            <p:nvPr/>
          </p:nvSpPr>
          <p:spPr bwMode="auto">
            <a:xfrm>
              <a:off x="2940050" y="3921125"/>
              <a:ext cx="177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eaLnBrk="0" hangingPunct="0"/>
              <a:endParaRPr lang="en-US" sz="2400" b="1">
                <a:latin typeface="Times New Roman" pitchFamily="18" charset="0"/>
              </a:endParaRPr>
            </a:p>
          </p:txBody>
        </p:sp>
        <p:sp>
          <p:nvSpPr>
            <p:cNvPr id="20" name="Rectangle 17"/>
            <p:cNvSpPr>
              <a:spLocks noChangeArrowheads="1"/>
            </p:cNvSpPr>
            <p:nvPr/>
          </p:nvSpPr>
          <p:spPr bwMode="auto">
            <a:xfrm>
              <a:off x="4386263" y="3746500"/>
              <a:ext cx="3005137" cy="685800"/>
            </a:xfrm>
            <a:prstGeom prst="rect">
              <a:avLst/>
            </a:prstGeom>
            <a:solidFill>
              <a:srgbClr val="C0C0C0"/>
            </a:solidFill>
            <a:ln w="1905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 name="Text Box 18"/>
            <p:cNvSpPr txBox="1">
              <a:spLocks noChangeArrowheads="1"/>
            </p:cNvSpPr>
            <p:nvPr/>
          </p:nvSpPr>
          <p:spPr bwMode="auto">
            <a:xfrm>
              <a:off x="1727200" y="4406900"/>
              <a:ext cx="1528763"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a:solidFill>
                    <a:srgbClr val="0000FF"/>
                  </a:solidFill>
                  <a:latin typeface="Courier New" pitchFamily="49" charset="0"/>
                </a:rPr>
                <a:t> </a:t>
              </a:r>
              <a:r>
                <a:rPr lang="en-US" sz="1600" b="1" dirty="0" err="1">
                  <a:solidFill>
                    <a:schemeClr val="accent6">
                      <a:lumMod val="75000"/>
                    </a:schemeClr>
                  </a:solidFill>
                  <a:latin typeface="Courier New" pitchFamily="49" charset="0"/>
                </a:rPr>
                <a:t>bts</a:t>
              </a:r>
              <a:r>
                <a:rPr lang="en-US" sz="1600" b="1" dirty="0" err="1">
                  <a:latin typeface="Courier New" pitchFamily="49" charset="0"/>
                </a:rPr>
                <a:t>_</a:t>
              </a:r>
              <a:r>
                <a:rPr lang="en-US" sz="1600" b="1" dirty="0" err="1">
                  <a:solidFill>
                    <a:srgbClr val="FF0066"/>
                  </a:solidFill>
                  <a:latin typeface="Courier New" pitchFamily="49" charset="0"/>
                </a:rPr>
                <a:t>cost</a:t>
              </a:r>
              <a:r>
                <a:rPr lang="en-US" sz="1600" b="1" dirty="0" err="1">
                  <a:solidFill>
                    <a:srgbClr val="4D4D4D"/>
                  </a:solidFill>
                  <a:latin typeface="Courier New" pitchFamily="49" charset="0"/>
                </a:rPr>
                <a:t>.h</a:t>
              </a:r>
              <a:endParaRPr lang="en-US" sz="1600" b="1" dirty="0">
                <a:solidFill>
                  <a:srgbClr val="4D4D4D"/>
                </a:solidFill>
                <a:latin typeface="Courier New" pitchFamily="49" charset="0"/>
              </a:endParaRPr>
            </a:p>
          </p:txBody>
        </p:sp>
        <p:sp>
          <p:nvSpPr>
            <p:cNvPr id="22" name="Text Box 19"/>
            <p:cNvSpPr txBox="1">
              <a:spLocks noChangeArrowheads="1"/>
            </p:cNvSpPr>
            <p:nvPr/>
          </p:nvSpPr>
          <p:spPr bwMode="auto">
            <a:xfrm>
              <a:off x="4298950" y="4406900"/>
              <a:ext cx="1651000"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a:solidFill>
                    <a:schemeClr val="accent6">
                      <a:lumMod val="75000"/>
                    </a:schemeClr>
                  </a:solidFill>
                  <a:latin typeface="Courier New" pitchFamily="49" charset="0"/>
                </a:rPr>
                <a:t>bts</a:t>
              </a:r>
              <a:r>
                <a:rPr lang="en-US" sz="1600" b="1" dirty="0">
                  <a:latin typeface="Courier New" pitchFamily="49" charset="0"/>
                </a:rPr>
                <a:t>_</a:t>
              </a:r>
              <a:r>
                <a:rPr lang="en-US" sz="1600" b="1" dirty="0">
                  <a:solidFill>
                    <a:srgbClr val="FF0066"/>
                  </a:solidFill>
                  <a:latin typeface="Courier New" pitchFamily="49" charset="0"/>
                </a:rPr>
                <a:t>cost</a:t>
              </a:r>
              <a:r>
                <a:rPr lang="en-US" sz="1600" b="1" dirty="0">
                  <a:solidFill>
                    <a:srgbClr val="4D4D4D"/>
                  </a:solidFill>
                  <a:latin typeface="Courier New" pitchFamily="49" charset="0"/>
                </a:rPr>
                <a:t>.cpp</a:t>
              </a:r>
            </a:p>
          </p:txBody>
        </p:sp>
        <p:sp>
          <p:nvSpPr>
            <p:cNvPr id="23" name="Text Box 20"/>
            <p:cNvSpPr txBox="1">
              <a:spLocks noChangeArrowheads="1"/>
            </p:cNvSpPr>
            <p:nvPr/>
          </p:nvSpPr>
          <p:spPr bwMode="auto">
            <a:xfrm>
              <a:off x="4370388" y="3746500"/>
              <a:ext cx="2417762" cy="3048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400" b="1" dirty="0">
                  <a:latin typeface="Courier New" pitchFamily="49" charset="0"/>
                </a:rPr>
                <a:t>#include &lt;</a:t>
              </a:r>
              <a:r>
                <a:rPr lang="en-US" sz="1400" b="1" dirty="0" err="1">
                  <a:solidFill>
                    <a:schemeClr val="accent6">
                      <a:lumMod val="75000"/>
                    </a:schemeClr>
                  </a:solidFill>
                  <a:latin typeface="Courier New" pitchFamily="49" charset="0"/>
                </a:rPr>
                <a:t>bts</a:t>
              </a:r>
              <a:r>
                <a:rPr lang="en-US" sz="1400" b="1" dirty="0" err="1">
                  <a:latin typeface="Courier New" pitchFamily="49" charset="0"/>
                </a:rPr>
                <a:t>_</a:t>
              </a:r>
              <a:r>
                <a:rPr lang="en-US" sz="1400" b="1" dirty="0" err="1">
                  <a:solidFill>
                    <a:srgbClr val="FF0066"/>
                  </a:solidFill>
                  <a:latin typeface="Courier New" pitchFamily="49" charset="0"/>
                </a:rPr>
                <a:t>cost</a:t>
              </a:r>
              <a:r>
                <a:rPr lang="en-US" sz="1400" b="1" dirty="0" err="1">
                  <a:latin typeface="Courier New" pitchFamily="49" charset="0"/>
                </a:rPr>
                <a:t>.h</a:t>
              </a:r>
              <a:r>
                <a:rPr lang="en-US" sz="1400" b="1" dirty="0">
                  <a:latin typeface="Courier New" pitchFamily="49" charset="0"/>
                </a:rPr>
                <a:t>&gt;</a:t>
              </a:r>
            </a:p>
          </p:txBody>
        </p:sp>
        <p:grpSp>
          <p:nvGrpSpPr>
            <p:cNvPr id="24" name="Group 21"/>
            <p:cNvGrpSpPr>
              <a:grpSpLocks/>
            </p:cNvGrpSpPr>
            <p:nvPr/>
          </p:nvGrpSpPr>
          <p:grpSpPr bwMode="auto">
            <a:xfrm>
              <a:off x="6724650" y="2971800"/>
              <a:ext cx="1047750" cy="465138"/>
              <a:chOff x="780" y="1880"/>
              <a:chExt cx="660" cy="293"/>
            </a:xfrm>
          </p:grpSpPr>
          <p:sp>
            <p:nvSpPr>
              <p:cNvPr id="31" name="Rectangle 22"/>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 name="AutoShape 23"/>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 name="Group 24"/>
            <p:cNvGrpSpPr>
              <a:grpSpLocks/>
            </p:cNvGrpSpPr>
            <p:nvPr/>
          </p:nvGrpSpPr>
          <p:grpSpPr bwMode="auto">
            <a:xfrm>
              <a:off x="6724650" y="5029200"/>
              <a:ext cx="1047750" cy="465138"/>
              <a:chOff x="780" y="1880"/>
              <a:chExt cx="660" cy="293"/>
            </a:xfrm>
          </p:grpSpPr>
          <p:sp>
            <p:nvSpPr>
              <p:cNvPr id="29" name="Rectangle 25"/>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 name="AutoShape 26"/>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 name="Group 27"/>
            <p:cNvGrpSpPr>
              <a:grpSpLocks/>
            </p:cNvGrpSpPr>
            <p:nvPr/>
          </p:nvGrpSpPr>
          <p:grpSpPr bwMode="auto">
            <a:xfrm>
              <a:off x="1238250" y="5021263"/>
              <a:ext cx="1047750" cy="465137"/>
              <a:chOff x="780" y="1880"/>
              <a:chExt cx="660" cy="293"/>
            </a:xfrm>
          </p:grpSpPr>
          <p:sp>
            <p:nvSpPr>
              <p:cNvPr id="27" name="Rectangle 28"/>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 name="AutoShape 29"/>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sp>
        <p:nvSpPr>
          <p:cNvPr id="35" name="Text Box 34"/>
          <p:cNvSpPr txBox="1">
            <a:spLocks noChangeArrowheads="1"/>
          </p:cNvSpPr>
          <p:nvPr/>
        </p:nvSpPr>
        <p:spPr bwMode="auto">
          <a:xfrm>
            <a:off x="1066800" y="2940050"/>
            <a:ext cx="795338" cy="336550"/>
          </a:xfrm>
          <a:prstGeom prst="rect">
            <a:avLst/>
          </a:prstGeom>
          <a:noFill/>
          <a:ln>
            <a:noFill/>
          </a:ln>
          <a:effectLst/>
          <a:extLst>
            <a:ext uri="{909E8E84-426E-40DD-AFC4-6F175D3DCCD1}">
              <a14:hiddenFill xmlns:a14="http://schemas.microsoft.com/office/drawing/2010/main">
                <a:solidFill>
                  <a:srgbClr val="CCFFFF"/>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a:solidFill>
                  <a:schemeClr val="accent6">
                    <a:lumMod val="75000"/>
                  </a:schemeClr>
                </a:solidFill>
                <a:latin typeface="Courier New" pitchFamily="49" charset="0"/>
              </a:rPr>
              <a:t>bts</a:t>
            </a:r>
            <a:r>
              <a:rPr lang="en-US" sz="1600" b="1" dirty="0">
                <a:solidFill>
                  <a:schemeClr val="bg1"/>
                </a:solidFill>
                <a:latin typeface="Courier New" pitchFamily="49" charset="0"/>
              </a:rPr>
              <a:t>::</a:t>
            </a:r>
          </a:p>
        </p:txBody>
      </p:sp>
      <p:sp>
        <p:nvSpPr>
          <p:cNvPr id="36" name="Freeform 33"/>
          <p:cNvSpPr>
            <a:spLocks/>
          </p:cNvSpPr>
          <p:nvPr/>
        </p:nvSpPr>
        <p:spPr bwMode="auto">
          <a:xfrm>
            <a:off x="1828800" y="1984248"/>
            <a:ext cx="1600200" cy="1447800"/>
          </a:xfrm>
          <a:custGeom>
            <a:avLst/>
            <a:gdLst>
              <a:gd name="T0" fmla="*/ 1008 w 1008"/>
              <a:gd name="T1" fmla="*/ 0 h 832"/>
              <a:gd name="T2" fmla="*/ 528 w 1008"/>
              <a:gd name="T3" fmla="*/ 720 h 832"/>
              <a:gd name="T4" fmla="*/ 0 w 1008"/>
              <a:gd name="T5" fmla="*/ 672 h 832"/>
            </a:gdLst>
            <a:ahLst/>
            <a:cxnLst>
              <a:cxn ang="0">
                <a:pos x="T0" y="T1"/>
              </a:cxn>
              <a:cxn ang="0">
                <a:pos x="T2" y="T3"/>
              </a:cxn>
              <a:cxn ang="0">
                <a:pos x="T4" y="T5"/>
              </a:cxn>
            </a:cxnLst>
            <a:rect l="0" t="0" r="r" b="b"/>
            <a:pathLst>
              <a:path w="1008" h="832">
                <a:moveTo>
                  <a:pt x="1008" y="0"/>
                </a:moveTo>
                <a:cubicBezTo>
                  <a:pt x="852" y="304"/>
                  <a:pt x="696" y="608"/>
                  <a:pt x="528" y="720"/>
                </a:cubicBezTo>
                <a:cubicBezTo>
                  <a:pt x="360" y="832"/>
                  <a:pt x="120" y="688"/>
                  <a:pt x="0" y="672"/>
                </a:cubicBezTo>
              </a:path>
            </a:pathLst>
          </a:custGeom>
          <a:noFill/>
          <a:ln w="12700" cap="flat" cmpd="sng">
            <a:solidFill>
              <a:schemeClr val="tx1"/>
            </a:solidFill>
            <a:prstDash val="solid"/>
            <a:round/>
            <a:headEnd type="none" w="sm" len="sm"/>
            <a:tailEnd type="triangle" w="lg" len="lg"/>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70" name="Oval 69"/>
          <p:cNvSpPr/>
          <p:nvPr/>
        </p:nvSpPr>
        <p:spPr>
          <a:xfrm>
            <a:off x="896938" y="6096000"/>
            <a:ext cx="550862" cy="307848"/>
          </a:xfrm>
          <a:prstGeom prst="ellipse">
            <a:avLst/>
          </a:prstGeom>
          <a:noFill/>
          <a:ln w="38100">
            <a:solidFill>
              <a:srgbClr val="249F0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Oval 70"/>
          <p:cNvSpPr/>
          <p:nvPr/>
        </p:nvSpPr>
        <p:spPr>
          <a:xfrm>
            <a:off x="1009650" y="2898648"/>
            <a:ext cx="784225" cy="454152"/>
          </a:xfrm>
          <a:prstGeom prst="ellipse">
            <a:avLst/>
          </a:prstGeom>
          <a:noFill/>
          <a:ln w="38100">
            <a:solidFill>
              <a:srgbClr val="249F0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Oval 36"/>
          <p:cNvSpPr/>
          <p:nvPr/>
        </p:nvSpPr>
        <p:spPr>
          <a:xfrm>
            <a:off x="4340225" y="2038350"/>
            <a:ext cx="784225" cy="454152"/>
          </a:xfrm>
          <a:prstGeom prst="ellipse">
            <a:avLst/>
          </a:prstGeom>
          <a:noFill/>
          <a:ln w="38100">
            <a:solidFill>
              <a:srgbClr val="249F0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269</a:t>
            </a:fld>
            <a:endParaRPr lang="en-US"/>
          </a:p>
        </p:txBody>
      </p:sp>
    </p:spTree>
    <p:extLst>
      <p:ext uri="{BB962C8B-B14F-4D97-AF65-F5344CB8AC3E}">
        <p14:creationId xmlns:p14="http://schemas.microsoft.com/office/powerpoint/2010/main" val="502072007"/>
      </p:ext>
    </p:extLst>
  </p:cSld>
  <p:clrMapOvr>
    <a:masterClrMapping/>
  </p:clrMapOvr>
  <p:timing>
    <p:tnLst>
      <p:par>
        <p:cTn id="1" dur="indefinite" restart="never" nodeType="tmRoot"/>
      </p:par>
    </p:tn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Rectangle 3"/>
          <p:cNvSpPr>
            <a:spLocks noChangeArrowheads="1"/>
          </p:cNvSpPr>
          <p:nvPr/>
        </p:nvSpPr>
        <p:spPr bwMode="auto">
          <a:xfrm>
            <a:off x="709613" y="2136648"/>
            <a:ext cx="7748587" cy="4267200"/>
          </a:xfrm>
          <a:prstGeom prst="rect">
            <a:avLst/>
          </a:prstGeom>
          <a:solidFill>
            <a:srgbClr val="FAFFB4"/>
          </a:solidFill>
          <a:ln w="381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 Enterprise-Wide Namespace</a:t>
            </a:r>
            <a:endParaRPr lang="en-US" sz="4000" dirty="0">
              <a:solidFill>
                <a:schemeClr val="accent2"/>
              </a:solidFill>
            </a:endParaRPr>
          </a:p>
        </p:txBody>
      </p:sp>
      <p:sp>
        <p:nvSpPr>
          <p:cNvPr id="5" name="Content Placeholder 2"/>
          <p:cNvSpPr>
            <a:spLocks noGrp="1"/>
          </p:cNvSpPr>
          <p:nvPr>
            <p:ph idx="1"/>
          </p:nvPr>
        </p:nvSpPr>
        <p:spPr>
          <a:xfrm>
            <a:off x="457200" y="1600200"/>
            <a:ext cx="8229600" cy="4525963"/>
          </a:xfrm>
        </p:spPr>
        <p:txBody>
          <a:bodyPr/>
          <a:lstStyle/>
          <a:p>
            <a:pPr marL="0" indent="0">
              <a:buNone/>
            </a:pPr>
            <a:r>
              <a:rPr lang="en-US" dirty="0"/>
              <a:t> </a:t>
            </a:r>
          </a:p>
        </p:txBody>
      </p:sp>
      <p:sp>
        <p:nvSpPr>
          <p:cNvPr id="7" name="Rectangle 3"/>
          <p:cNvSpPr txBox="1">
            <a:spLocks noChangeArrowheads="1"/>
          </p:cNvSpPr>
          <p:nvPr/>
        </p:nvSpPr>
        <p:spPr bwMode="auto">
          <a:xfrm>
            <a:off x="685800" y="1527048"/>
            <a:ext cx="7772400" cy="12954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gn="ctr">
              <a:buNone/>
            </a:pPr>
            <a:r>
              <a:rPr lang="en-US" sz="2800" dirty="0"/>
              <a:t>Package </a:t>
            </a:r>
            <a:r>
              <a:rPr lang="en-US" sz="2800" dirty="0">
                <a:solidFill>
                  <a:schemeClr val="accent2"/>
                </a:solidFill>
              </a:rPr>
              <a:t>Namespace </a:t>
            </a:r>
            <a:r>
              <a:rPr lang="en-US" sz="2800" b="1" dirty="0"/>
              <a:t>Matches</a:t>
            </a:r>
            <a:r>
              <a:rPr lang="en-US" sz="2800" dirty="0"/>
              <a:t> Package </a:t>
            </a:r>
            <a:r>
              <a:rPr lang="en-US" sz="2800" dirty="0" smtClean="0"/>
              <a:t>Name</a:t>
            </a:r>
            <a:br>
              <a:rPr lang="en-US" sz="2800" dirty="0" smtClean="0"/>
            </a:br>
            <a:endParaRPr lang="en-US" dirty="0">
              <a:solidFill>
                <a:srgbClr val="FF0066"/>
              </a:solidFill>
            </a:endParaRPr>
          </a:p>
        </p:txBody>
      </p:sp>
      <p:grpSp>
        <p:nvGrpSpPr>
          <p:cNvPr id="8" name="Group 7"/>
          <p:cNvGrpSpPr/>
          <p:nvPr/>
        </p:nvGrpSpPr>
        <p:grpSpPr>
          <a:xfrm>
            <a:off x="896938" y="2898648"/>
            <a:ext cx="7283450" cy="3505200"/>
            <a:chOff x="896938" y="2438400"/>
            <a:chExt cx="7283450" cy="3505200"/>
          </a:xfrm>
        </p:grpSpPr>
        <p:sp>
          <p:nvSpPr>
            <p:cNvPr id="9" name="Rectangle 4"/>
            <p:cNvSpPr>
              <a:spLocks noChangeArrowheads="1"/>
            </p:cNvSpPr>
            <p:nvPr/>
          </p:nvSpPr>
          <p:spPr bwMode="auto">
            <a:xfrm>
              <a:off x="990600" y="2438400"/>
              <a:ext cx="7189788" cy="3213100"/>
            </a:xfrm>
            <a:prstGeom prst="rect">
              <a:avLst/>
            </a:prstGeom>
            <a:solidFill>
              <a:srgbClr val="3366FF"/>
            </a:solidFill>
            <a:ln w="381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 name="Line 5"/>
            <p:cNvSpPr>
              <a:spLocks noChangeShapeType="1"/>
            </p:cNvSpPr>
            <p:nvPr/>
          </p:nvSpPr>
          <p:spPr bwMode="auto">
            <a:xfrm flipH="1">
              <a:off x="1828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1" name="Line 6"/>
            <p:cNvSpPr>
              <a:spLocks noChangeShapeType="1"/>
            </p:cNvSpPr>
            <p:nvPr/>
          </p:nvSpPr>
          <p:spPr bwMode="auto">
            <a:xfrm>
              <a:off x="17653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2" name="Line 7"/>
            <p:cNvSpPr>
              <a:spLocks noChangeShapeType="1"/>
            </p:cNvSpPr>
            <p:nvPr/>
          </p:nvSpPr>
          <p:spPr bwMode="auto">
            <a:xfrm>
              <a:off x="7162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 name="Line 8"/>
            <p:cNvSpPr>
              <a:spLocks noChangeShapeType="1"/>
            </p:cNvSpPr>
            <p:nvPr/>
          </p:nvSpPr>
          <p:spPr bwMode="auto">
            <a:xfrm flipH="1">
              <a:off x="70104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 name="Text Box 9"/>
            <p:cNvSpPr txBox="1">
              <a:spLocks noChangeArrowheads="1"/>
            </p:cNvSpPr>
            <p:nvPr/>
          </p:nvSpPr>
          <p:spPr bwMode="auto">
            <a:xfrm>
              <a:off x="896938" y="5607050"/>
              <a:ext cx="550862" cy="336550"/>
            </a:xfrm>
            <a:prstGeom prst="rect">
              <a:avLst/>
            </a:prstGeom>
            <a:noFill/>
            <a:ln>
              <a:noFill/>
            </a:ln>
            <a:effectLst/>
            <a:extLst>
              <a:ext uri="{909E8E84-426E-40DD-AFC4-6F175D3DCCD1}">
                <a14:hiddenFill xmlns:a14="http://schemas.microsoft.com/office/drawing/2010/main">
                  <a:solidFill>
                    <a:srgbClr val="CCFFFF"/>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a:solidFill>
                    <a:schemeClr val="accent2"/>
                  </a:solidFill>
                  <a:latin typeface="Courier New" pitchFamily="49" charset="0"/>
                </a:rPr>
                <a:t>bts</a:t>
              </a:r>
            </a:p>
          </p:txBody>
        </p:sp>
        <p:grpSp>
          <p:nvGrpSpPr>
            <p:cNvPr id="15" name="Group 10"/>
            <p:cNvGrpSpPr>
              <a:grpSpLocks/>
            </p:cNvGrpSpPr>
            <p:nvPr/>
          </p:nvGrpSpPr>
          <p:grpSpPr bwMode="auto">
            <a:xfrm>
              <a:off x="1238250" y="2984500"/>
              <a:ext cx="1047750" cy="465138"/>
              <a:chOff x="780" y="1880"/>
              <a:chExt cx="660" cy="293"/>
            </a:xfrm>
          </p:grpSpPr>
          <p:sp>
            <p:nvSpPr>
              <p:cNvPr id="33" name="Rectangle 11"/>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 name="AutoShape 12"/>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6" name="Rectangle 13"/>
            <p:cNvSpPr>
              <a:spLocks noChangeArrowheads="1"/>
            </p:cNvSpPr>
            <p:nvPr/>
          </p:nvSpPr>
          <p:spPr bwMode="auto">
            <a:xfrm>
              <a:off x="1676400" y="3581400"/>
              <a:ext cx="5867400" cy="1219200"/>
            </a:xfrm>
            <a:prstGeom prst="rect">
              <a:avLst/>
            </a:prstGeom>
            <a:solidFill>
              <a:srgbClr val="FFCC99"/>
            </a:solidFill>
            <a:ln w="25400">
              <a:solidFill>
                <a:srgbClr val="8000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 name="Rectangle 14"/>
            <p:cNvSpPr>
              <a:spLocks noChangeArrowheads="1"/>
            </p:cNvSpPr>
            <p:nvPr/>
          </p:nvSpPr>
          <p:spPr bwMode="auto">
            <a:xfrm>
              <a:off x="1905000" y="3746500"/>
              <a:ext cx="2279650" cy="685800"/>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 name="AutoShape 15"/>
            <p:cNvSpPr>
              <a:spLocks noChangeArrowheads="1"/>
            </p:cNvSpPr>
            <p:nvPr/>
          </p:nvSpPr>
          <p:spPr bwMode="auto">
            <a:xfrm>
              <a:off x="2149475" y="3879850"/>
              <a:ext cx="1790700" cy="417513"/>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a:solidFill>
                    <a:srgbClr val="006600"/>
                  </a:solidFill>
                  <a:latin typeface="Courier New" pitchFamily="49" charset="0"/>
                </a:rPr>
                <a:t>BondPrice</a:t>
              </a:r>
            </a:p>
          </p:txBody>
        </p:sp>
        <p:sp>
          <p:nvSpPr>
            <p:cNvPr id="19" name="Rectangle 16"/>
            <p:cNvSpPr>
              <a:spLocks noChangeArrowheads="1"/>
            </p:cNvSpPr>
            <p:nvPr/>
          </p:nvSpPr>
          <p:spPr bwMode="auto">
            <a:xfrm>
              <a:off x="2940050" y="3921125"/>
              <a:ext cx="177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eaLnBrk="0" hangingPunct="0"/>
              <a:endParaRPr lang="en-US" sz="2400" b="1">
                <a:latin typeface="Times New Roman" pitchFamily="18" charset="0"/>
              </a:endParaRPr>
            </a:p>
          </p:txBody>
        </p:sp>
        <p:sp>
          <p:nvSpPr>
            <p:cNvPr id="20" name="Rectangle 17"/>
            <p:cNvSpPr>
              <a:spLocks noChangeArrowheads="1"/>
            </p:cNvSpPr>
            <p:nvPr/>
          </p:nvSpPr>
          <p:spPr bwMode="auto">
            <a:xfrm>
              <a:off x="4386263" y="3746500"/>
              <a:ext cx="3005137" cy="685800"/>
            </a:xfrm>
            <a:prstGeom prst="rect">
              <a:avLst/>
            </a:prstGeom>
            <a:solidFill>
              <a:srgbClr val="C0C0C0"/>
            </a:solidFill>
            <a:ln w="1905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 name="Text Box 18"/>
            <p:cNvSpPr txBox="1">
              <a:spLocks noChangeArrowheads="1"/>
            </p:cNvSpPr>
            <p:nvPr/>
          </p:nvSpPr>
          <p:spPr bwMode="auto">
            <a:xfrm>
              <a:off x="1727200" y="4406900"/>
              <a:ext cx="1528763"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a:solidFill>
                    <a:srgbClr val="0000FF"/>
                  </a:solidFill>
                  <a:latin typeface="Courier New" pitchFamily="49" charset="0"/>
                </a:rPr>
                <a:t> </a:t>
              </a:r>
              <a:r>
                <a:rPr lang="en-US" sz="1600" b="1" dirty="0" err="1">
                  <a:solidFill>
                    <a:schemeClr val="accent6">
                      <a:lumMod val="75000"/>
                    </a:schemeClr>
                  </a:solidFill>
                  <a:latin typeface="Courier New" pitchFamily="49" charset="0"/>
                </a:rPr>
                <a:t>bts</a:t>
              </a:r>
              <a:r>
                <a:rPr lang="en-US" sz="1600" b="1" dirty="0" err="1">
                  <a:latin typeface="Courier New" pitchFamily="49" charset="0"/>
                </a:rPr>
                <a:t>_</a:t>
              </a:r>
              <a:r>
                <a:rPr lang="en-US" sz="1600" b="1" dirty="0" err="1">
                  <a:solidFill>
                    <a:srgbClr val="FF0066"/>
                  </a:solidFill>
                  <a:latin typeface="Courier New" pitchFamily="49" charset="0"/>
                </a:rPr>
                <a:t>cost</a:t>
              </a:r>
              <a:r>
                <a:rPr lang="en-US" sz="1600" b="1" dirty="0" err="1">
                  <a:solidFill>
                    <a:srgbClr val="4D4D4D"/>
                  </a:solidFill>
                  <a:latin typeface="Courier New" pitchFamily="49" charset="0"/>
                </a:rPr>
                <a:t>.h</a:t>
              </a:r>
              <a:endParaRPr lang="en-US" sz="1600" b="1" dirty="0">
                <a:solidFill>
                  <a:srgbClr val="4D4D4D"/>
                </a:solidFill>
                <a:latin typeface="Courier New" pitchFamily="49" charset="0"/>
              </a:endParaRPr>
            </a:p>
          </p:txBody>
        </p:sp>
        <p:sp>
          <p:nvSpPr>
            <p:cNvPr id="22" name="Text Box 19"/>
            <p:cNvSpPr txBox="1">
              <a:spLocks noChangeArrowheads="1"/>
            </p:cNvSpPr>
            <p:nvPr/>
          </p:nvSpPr>
          <p:spPr bwMode="auto">
            <a:xfrm>
              <a:off x="4298950" y="4406900"/>
              <a:ext cx="1651000"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a:solidFill>
                    <a:schemeClr val="accent6">
                      <a:lumMod val="75000"/>
                    </a:schemeClr>
                  </a:solidFill>
                  <a:latin typeface="Courier New" pitchFamily="49" charset="0"/>
                </a:rPr>
                <a:t>bts</a:t>
              </a:r>
              <a:r>
                <a:rPr lang="en-US" sz="1600" b="1" dirty="0">
                  <a:latin typeface="Courier New" pitchFamily="49" charset="0"/>
                </a:rPr>
                <a:t>_</a:t>
              </a:r>
              <a:r>
                <a:rPr lang="en-US" sz="1600" b="1" dirty="0">
                  <a:solidFill>
                    <a:srgbClr val="FF0066"/>
                  </a:solidFill>
                  <a:latin typeface="Courier New" pitchFamily="49" charset="0"/>
                </a:rPr>
                <a:t>cost</a:t>
              </a:r>
              <a:r>
                <a:rPr lang="en-US" sz="1600" b="1" dirty="0">
                  <a:solidFill>
                    <a:srgbClr val="4D4D4D"/>
                  </a:solidFill>
                  <a:latin typeface="Courier New" pitchFamily="49" charset="0"/>
                </a:rPr>
                <a:t>.cpp</a:t>
              </a:r>
            </a:p>
          </p:txBody>
        </p:sp>
        <p:sp>
          <p:nvSpPr>
            <p:cNvPr id="23" name="Text Box 20"/>
            <p:cNvSpPr txBox="1">
              <a:spLocks noChangeArrowheads="1"/>
            </p:cNvSpPr>
            <p:nvPr/>
          </p:nvSpPr>
          <p:spPr bwMode="auto">
            <a:xfrm>
              <a:off x="4370388" y="3746500"/>
              <a:ext cx="2417762" cy="3048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400" b="1" dirty="0">
                  <a:latin typeface="Courier New" pitchFamily="49" charset="0"/>
                </a:rPr>
                <a:t>#include &lt;</a:t>
              </a:r>
              <a:r>
                <a:rPr lang="en-US" sz="1400" b="1" dirty="0" err="1">
                  <a:solidFill>
                    <a:schemeClr val="accent6">
                      <a:lumMod val="75000"/>
                    </a:schemeClr>
                  </a:solidFill>
                  <a:latin typeface="Courier New" pitchFamily="49" charset="0"/>
                </a:rPr>
                <a:t>bts</a:t>
              </a:r>
              <a:r>
                <a:rPr lang="en-US" sz="1400" b="1" dirty="0" err="1">
                  <a:latin typeface="Courier New" pitchFamily="49" charset="0"/>
                </a:rPr>
                <a:t>_</a:t>
              </a:r>
              <a:r>
                <a:rPr lang="en-US" sz="1400" b="1" dirty="0" err="1">
                  <a:solidFill>
                    <a:srgbClr val="FF0066"/>
                  </a:solidFill>
                  <a:latin typeface="Courier New" pitchFamily="49" charset="0"/>
                </a:rPr>
                <a:t>cost</a:t>
              </a:r>
              <a:r>
                <a:rPr lang="en-US" sz="1400" b="1" dirty="0" err="1">
                  <a:latin typeface="Courier New" pitchFamily="49" charset="0"/>
                </a:rPr>
                <a:t>.h</a:t>
              </a:r>
              <a:r>
                <a:rPr lang="en-US" sz="1400" b="1" dirty="0">
                  <a:latin typeface="Courier New" pitchFamily="49" charset="0"/>
                </a:rPr>
                <a:t>&gt;</a:t>
              </a:r>
            </a:p>
          </p:txBody>
        </p:sp>
        <p:grpSp>
          <p:nvGrpSpPr>
            <p:cNvPr id="24" name="Group 21"/>
            <p:cNvGrpSpPr>
              <a:grpSpLocks/>
            </p:cNvGrpSpPr>
            <p:nvPr/>
          </p:nvGrpSpPr>
          <p:grpSpPr bwMode="auto">
            <a:xfrm>
              <a:off x="6724650" y="2971800"/>
              <a:ext cx="1047750" cy="465138"/>
              <a:chOff x="780" y="1880"/>
              <a:chExt cx="660" cy="293"/>
            </a:xfrm>
          </p:grpSpPr>
          <p:sp>
            <p:nvSpPr>
              <p:cNvPr id="31" name="Rectangle 22"/>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 name="AutoShape 23"/>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 name="Group 24"/>
            <p:cNvGrpSpPr>
              <a:grpSpLocks/>
            </p:cNvGrpSpPr>
            <p:nvPr/>
          </p:nvGrpSpPr>
          <p:grpSpPr bwMode="auto">
            <a:xfrm>
              <a:off x="6724650" y="5029200"/>
              <a:ext cx="1047750" cy="465138"/>
              <a:chOff x="780" y="1880"/>
              <a:chExt cx="660" cy="293"/>
            </a:xfrm>
          </p:grpSpPr>
          <p:sp>
            <p:nvSpPr>
              <p:cNvPr id="29" name="Rectangle 25"/>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 name="AutoShape 26"/>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 name="Group 27"/>
            <p:cNvGrpSpPr>
              <a:grpSpLocks/>
            </p:cNvGrpSpPr>
            <p:nvPr/>
          </p:nvGrpSpPr>
          <p:grpSpPr bwMode="auto">
            <a:xfrm>
              <a:off x="1238250" y="5021263"/>
              <a:ext cx="1047750" cy="465137"/>
              <a:chOff x="780" y="1880"/>
              <a:chExt cx="660" cy="293"/>
            </a:xfrm>
          </p:grpSpPr>
          <p:sp>
            <p:nvSpPr>
              <p:cNvPr id="27" name="Rectangle 28"/>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 name="AutoShape 29"/>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sp>
        <p:nvSpPr>
          <p:cNvPr id="35" name="Text Box 34"/>
          <p:cNvSpPr txBox="1">
            <a:spLocks noChangeArrowheads="1"/>
          </p:cNvSpPr>
          <p:nvPr/>
        </p:nvSpPr>
        <p:spPr bwMode="auto">
          <a:xfrm>
            <a:off x="1066800" y="2940050"/>
            <a:ext cx="795338" cy="336550"/>
          </a:xfrm>
          <a:prstGeom prst="rect">
            <a:avLst/>
          </a:prstGeom>
          <a:noFill/>
          <a:ln>
            <a:noFill/>
          </a:ln>
          <a:effectLst/>
          <a:extLst>
            <a:ext uri="{909E8E84-426E-40DD-AFC4-6F175D3DCCD1}">
              <a14:hiddenFill xmlns:a14="http://schemas.microsoft.com/office/drawing/2010/main">
                <a:solidFill>
                  <a:srgbClr val="CCFFFF"/>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a:solidFill>
                  <a:schemeClr val="accent6">
                    <a:lumMod val="75000"/>
                  </a:schemeClr>
                </a:solidFill>
                <a:latin typeface="Courier New" pitchFamily="49" charset="0"/>
              </a:rPr>
              <a:t>bts</a:t>
            </a:r>
            <a:r>
              <a:rPr lang="en-US" sz="1600" b="1" dirty="0">
                <a:solidFill>
                  <a:schemeClr val="bg1"/>
                </a:solidFill>
                <a:latin typeface="Courier New" pitchFamily="49" charset="0"/>
              </a:rPr>
              <a:t>::</a:t>
            </a:r>
          </a:p>
        </p:txBody>
      </p:sp>
      <p:sp>
        <p:nvSpPr>
          <p:cNvPr id="36" name="Freeform 33"/>
          <p:cNvSpPr>
            <a:spLocks/>
          </p:cNvSpPr>
          <p:nvPr/>
        </p:nvSpPr>
        <p:spPr bwMode="auto">
          <a:xfrm>
            <a:off x="1828800" y="1984248"/>
            <a:ext cx="1600200" cy="1447800"/>
          </a:xfrm>
          <a:custGeom>
            <a:avLst/>
            <a:gdLst>
              <a:gd name="T0" fmla="*/ 1008 w 1008"/>
              <a:gd name="T1" fmla="*/ 0 h 832"/>
              <a:gd name="T2" fmla="*/ 528 w 1008"/>
              <a:gd name="T3" fmla="*/ 720 h 832"/>
              <a:gd name="T4" fmla="*/ 0 w 1008"/>
              <a:gd name="T5" fmla="*/ 672 h 832"/>
            </a:gdLst>
            <a:ahLst/>
            <a:cxnLst>
              <a:cxn ang="0">
                <a:pos x="T0" y="T1"/>
              </a:cxn>
              <a:cxn ang="0">
                <a:pos x="T2" y="T3"/>
              </a:cxn>
              <a:cxn ang="0">
                <a:pos x="T4" y="T5"/>
              </a:cxn>
            </a:cxnLst>
            <a:rect l="0" t="0" r="r" b="b"/>
            <a:pathLst>
              <a:path w="1008" h="832">
                <a:moveTo>
                  <a:pt x="1008" y="0"/>
                </a:moveTo>
                <a:cubicBezTo>
                  <a:pt x="852" y="304"/>
                  <a:pt x="696" y="608"/>
                  <a:pt x="528" y="720"/>
                </a:cubicBezTo>
                <a:cubicBezTo>
                  <a:pt x="360" y="832"/>
                  <a:pt x="120" y="688"/>
                  <a:pt x="0" y="672"/>
                </a:cubicBezTo>
              </a:path>
            </a:pathLst>
          </a:custGeom>
          <a:noFill/>
          <a:ln w="12700" cap="flat" cmpd="sng">
            <a:solidFill>
              <a:schemeClr val="tx1"/>
            </a:solidFill>
            <a:prstDash val="solid"/>
            <a:round/>
            <a:headEnd type="none" w="sm" len="sm"/>
            <a:tailEnd type="triangle" w="lg" len="lg"/>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9" name="Text Box 4"/>
          <p:cNvSpPr txBox="1">
            <a:spLocks noChangeArrowheads="1"/>
          </p:cNvSpPr>
          <p:nvPr/>
        </p:nvSpPr>
        <p:spPr bwMode="auto">
          <a:xfrm>
            <a:off x="762000" y="2212848"/>
            <a:ext cx="2506663" cy="336550"/>
          </a:xfrm>
          <a:prstGeom prst="rect">
            <a:avLst/>
          </a:prstGeom>
          <a:noFill/>
          <a:ln>
            <a:noFill/>
          </a:ln>
          <a:effectLst/>
          <a:extLst>
            <a:ext uri="{909E8E84-426E-40DD-AFC4-6F175D3DCCD1}">
              <a14:hiddenFill xmlns:a14="http://schemas.microsoft.com/office/drawing/2010/main">
                <a:solidFill>
                  <a:srgbClr val="CCFFFF"/>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a:latin typeface="Courier New" pitchFamily="49" charset="0"/>
              </a:rPr>
              <a:t>MyLongCompanyName</a:t>
            </a:r>
            <a:r>
              <a:rPr lang="en-US" sz="1600" b="1" dirty="0">
                <a:latin typeface="Courier New" pitchFamily="49" charset="0"/>
              </a:rPr>
              <a:t>::</a:t>
            </a:r>
          </a:p>
        </p:txBody>
      </p:sp>
      <p:sp>
        <p:nvSpPr>
          <p:cNvPr id="3" name="Freeform 2"/>
          <p:cNvSpPr/>
          <p:nvPr/>
        </p:nvSpPr>
        <p:spPr>
          <a:xfrm>
            <a:off x="418343" y="1409700"/>
            <a:ext cx="362707" cy="885825"/>
          </a:xfrm>
          <a:custGeom>
            <a:avLst/>
            <a:gdLst>
              <a:gd name="connsiteX0" fmla="*/ 286507 w 362707"/>
              <a:gd name="connsiteY0" fmla="*/ 0 h 885825"/>
              <a:gd name="connsiteX1" fmla="*/ 757 w 362707"/>
              <a:gd name="connsiteY1" fmla="*/ 476250 h 885825"/>
              <a:gd name="connsiteX2" fmla="*/ 362707 w 362707"/>
              <a:gd name="connsiteY2" fmla="*/ 885825 h 885825"/>
            </a:gdLst>
            <a:ahLst/>
            <a:cxnLst>
              <a:cxn ang="0">
                <a:pos x="connsiteX0" y="connsiteY0"/>
              </a:cxn>
              <a:cxn ang="0">
                <a:pos x="connsiteX1" y="connsiteY1"/>
              </a:cxn>
              <a:cxn ang="0">
                <a:pos x="connsiteX2" y="connsiteY2"/>
              </a:cxn>
            </a:cxnLst>
            <a:rect l="l" t="t" r="r" b="b"/>
            <a:pathLst>
              <a:path w="362707" h="885825">
                <a:moveTo>
                  <a:pt x="286507" y="0"/>
                </a:moveTo>
                <a:cubicBezTo>
                  <a:pt x="137282" y="164306"/>
                  <a:pt x="-11943" y="328613"/>
                  <a:pt x="757" y="476250"/>
                </a:cubicBezTo>
                <a:cubicBezTo>
                  <a:pt x="13457" y="623887"/>
                  <a:pt x="188082" y="754856"/>
                  <a:pt x="362707" y="885825"/>
                </a:cubicBezTo>
              </a:path>
            </a:pathLst>
          </a:custGeom>
          <a:noFill/>
          <a:ln w="76200">
            <a:solidFill>
              <a:schemeClr val="tx1"/>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270</a:t>
            </a:fld>
            <a:endParaRPr lang="en-US"/>
          </a:p>
        </p:txBody>
      </p:sp>
    </p:spTree>
    <p:extLst>
      <p:ext uri="{BB962C8B-B14F-4D97-AF65-F5344CB8AC3E}">
        <p14:creationId xmlns:p14="http://schemas.microsoft.com/office/powerpoint/2010/main" val="3560309525"/>
      </p:ext>
    </p:extLst>
  </p:cSld>
  <p:clrMapOvr>
    <a:masterClrMapping/>
  </p:clrMapOvr>
  <p:timing>
    <p:tnLst>
      <p:par>
        <p:cTn id="1" dur="indefinite" restart="never" nodeType="tmRoot"/>
      </p:par>
    </p:tn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 Package Namespaces</a:t>
            </a:r>
            <a:endParaRPr lang="en-US" sz="4000" dirty="0">
              <a:solidFill>
                <a:schemeClr val="accent2"/>
              </a:solidFill>
            </a:endParaRPr>
          </a:p>
        </p:txBody>
      </p:sp>
      <p:sp>
        <p:nvSpPr>
          <p:cNvPr id="5" name="Content Placeholder 2"/>
          <p:cNvSpPr>
            <a:spLocks noGrp="1"/>
          </p:cNvSpPr>
          <p:nvPr>
            <p:ph idx="1"/>
          </p:nvPr>
        </p:nvSpPr>
        <p:spPr>
          <a:xfrm>
            <a:off x="457200" y="1600200"/>
            <a:ext cx="8229600" cy="4525963"/>
          </a:xfrm>
        </p:spPr>
        <p:txBody>
          <a:bodyPr/>
          <a:lstStyle/>
          <a:p>
            <a:pPr marL="0" indent="0">
              <a:buNone/>
            </a:pPr>
            <a:r>
              <a:rPr lang="en-US" dirty="0"/>
              <a:t> </a:t>
            </a:r>
          </a:p>
        </p:txBody>
      </p:sp>
      <p:sp>
        <p:nvSpPr>
          <p:cNvPr id="7" name="Rectangle 3"/>
          <p:cNvSpPr txBox="1">
            <a:spLocks noChangeArrowheads="1"/>
          </p:cNvSpPr>
          <p:nvPr/>
        </p:nvSpPr>
        <p:spPr bwMode="auto">
          <a:xfrm>
            <a:off x="685800" y="1527048"/>
            <a:ext cx="7772400" cy="12954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gn="ctr">
              <a:buNone/>
            </a:pPr>
            <a:r>
              <a:rPr lang="en-US" sz="2800" dirty="0"/>
              <a:t>Package </a:t>
            </a:r>
            <a:r>
              <a:rPr lang="en-US" sz="2800" dirty="0">
                <a:solidFill>
                  <a:schemeClr val="accent2"/>
                </a:solidFill>
              </a:rPr>
              <a:t>Namespace </a:t>
            </a:r>
            <a:r>
              <a:rPr lang="en-US" sz="2800" b="1" dirty="0"/>
              <a:t>Matches</a:t>
            </a:r>
            <a:r>
              <a:rPr lang="en-US" sz="2800" dirty="0"/>
              <a:t> Package </a:t>
            </a:r>
            <a:r>
              <a:rPr lang="en-US" sz="2800" dirty="0" smtClean="0"/>
              <a:t>Name</a:t>
            </a:r>
            <a:br>
              <a:rPr lang="en-US" sz="2800" dirty="0" smtClean="0"/>
            </a:br>
            <a:r>
              <a:rPr lang="en-US" dirty="0" err="1" smtClean="0">
                <a:solidFill>
                  <a:schemeClr val="accent6">
                    <a:lumMod val="75000"/>
                  </a:schemeClr>
                </a:solidFill>
              </a:rPr>
              <a:t>bts</a:t>
            </a:r>
            <a:endParaRPr lang="en-US" dirty="0">
              <a:solidFill>
                <a:srgbClr val="FF0066"/>
              </a:solidFill>
            </a:endParaRPr>
          </a:p>
        </p:txBody>
      </p:sp>
      <p:grpSp>
        <p:nvGrpSpPr>
          <p:cNvPr id="8" name="Group 7"/>
          <p:cNvGrpSpPr/>
          <p:nvPr/>
        </p:nvGrpSpPr>
        <p:grpSpPr>
          <a:xfrm>
            <a:off x="896938" y="2898648"/>
            <a:ext cx="7283450" cy="3505200"/>
            <a:chOff x="896938" y="2438400"/>
            <a:chExt cx="7283450" cy="3505200"/>
          </a:xfrm>
        </p:grpSpPr>
        <p:sp>
          <p:nvSpPr>
            <p:cNvPr id="9" name="Rectangle 4"/>
            <p:cNvSpPr>
              <a:spLocks noChangeArrowheads="1"/>
            </p:cNvSpPr>
            <p:nvPr/>
          </p:nvSpPr>
          <p:spPr bwMode="auto">
            <a:xfrm>
              <a:off x="990600" y="2438400"/>
              <a:ext cx="7189788" cy="3213100"/>
            </a:xfrm>
            <a:prstGeom prst="rect">
              <a:avLst/>
            </a:prstGeom>
            <a:solidFill>
              <a:srgbClr val="3366FF"/>
            </a:solidFill>
            <a:ln w="381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 name="Line 5"/>
            <p:cNvSpPr>
              <a:spLocks noChangeShapeType="1"/>
            </p:cNvSpPr>
            <p:nvPr/>
          </p:nvSpPr>
          <p:spPr bwMode="auto">
            <a:xfrm flipH="1">
              <a:off x="1828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1" name="Line 6"/>
            <p:cNvSpPr>
              <a:spLocks noChangeShapeType="1"/>
            </p:cNvSpPr>
            <p:nvPr/>
          </p:nvSpPr>
          <p:spPr bwMode="auto">
            <a:xfrm>
              <a:off x="17653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2" name="Line 7"/>
            <p:cNvSpPr>
              <a:spLocks noChangeShapeType="1"/>
            </p:cNvSpPr>
            <p:nvPr/>
          </p:nvSpPr>
          <p:spPr bwMode="auto">
            <a:xfrm>
              <a:off x="7162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 name="Line 8"/>
            <p:cNvSpPr>
              <a:spLocks noChangeShapeType="1"/>
            </p:cNvSpPr>
            <p:nvPr/>
          </p:nvSpPr>
          <p:spPr bwMode="auto">
            <a:xfrm flipH="1">
              <a:off x="70104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 name="Text Box 9"/>
            <p:cNvSpPr txBox="1">
              <a:spLocks noChangeArrowheads="1"/>
            </p:cNvSpPr>
            <p:nvPr/>
          </p:nvSpPr>
          <p:spPr bwMode="auto">
            <a:xfrm>
              <a:off x="896938" y="5607050"/>
              <a:ext cx="550862" cy="336550"/>
            </a:xfrm>
            <a:prstGeom prst="rect">
              <a:avLst/>
            </a:prstGeom>
            <a:noFill/>
            <a:ln>
              <a:noFill/>
            </a:ln>
            <a:effectLst/>
            <a:extLst>
              <a:ext uri="{909E8E84-426E-40DD-AFC4-6F175D3DCCD1}">
                <a14:hiddenFill xmlns:a14="http://schemas.microsoft.com/office/drawing/2010/main">
                  <a:solidFill>
                    <a:srgbClr val="CCFFFF"/>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a:solidFill>
                    <a:schemeClr val="accent2"/>
                  </a:solidFill>
                  <a:latin typeface="Courier New" pitchFamily="49" charset="0"/>
                </a:rPr>
                <a:t>bts</a:t>
              </a:r>
            </a:p>
          </p:txBody>
        </p:sp>
        <p:grpSp>
          <p:nvGrpSpPr>
            <p:cNvPr id="15" name="Group 10"/>
            <p:cNvGrpSpPr>
              <a:grpSpLocks/>
            </p:cNvGrpSpPr>
            <p:nvPr/>
          </p:nvGrpSpPr>
          <p:grpSpPr bwMode="auto">
            <a:xfrm>
              <a:off x="1238250" y="2984500"/>
              <a:ext cx="1047750" cy="465138"/>
              <a:chOff x="780" y="1880"/>
              <a:chExt cx="660" cy="293"/>
            </a:xfrm>
          </p:grpSpPr>
          <p:sp>
            <p:nvSpPr>
              <p:cNvPr id="33" name="Rectangle 11"/>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 name="AutoShape 12"/>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6" name="Rectangle 13"/>
            <p:cNvSpPr>
              <a:spLocks noChangeArrowheads="1"/>
            </p:cNvSpPr>
            <p:nvPr/>
          </p:nvSpPr>
          <p:spPr bwMode="auto">
            <a:xfrm>
              <a:off x="1676400" y="3581400"/>
              <a:ext cx="5867400" cy="1219200"/>
            </a:xfrm>
            <a:prstGeom prst="rect">
              <a:avLst/>
            </a:prstGeom>
            <a:solidFill>
              <a:srgbClr val="FFCC99"/>
            </a:solidFill>
            <a:ln w="25400">
              <a:solidFill>
                <a:srgbClr val="8000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 name="Rectangle 14"/>
            <p:cNvSpPr>
              <a:spLocks noChangeArrowheads="1"/>
            </p:cNvSpPr>
            <p:nvPr/>
          </p:nvSpPr>
          <p:spPr bwMode="auto">
            <a:xfrm>
              <a:off x="1905000" y="3746500"/>
              <a:ext cx="2279650" cy="685800"/>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 name="AutoShape 15"/>
            <p:cNvSpPr>
              <a:spLocks noChangeArrowheads="1"/>
            </p:cNvSpPr>
            <p:nvPr/>
          </p:nvSpPr>
          <p:spPr bwMode="auto">
            <a:xfrm>
              <a:off x="2149475" y="3879850"/>
              <a:ext cx="1790700" cy="417513"/>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a:solidFill>
                    <a:srgbClr val="006600"/>
                  </a:solidFill>
                  <a:latin typeface="Courier New" pitchFamily="49" charset="0"/>
                </a:rPr>
                <a:t>BondPrice</a:t>
              </a:r>
            </a:p>
          </p:txBody>
        </p:sp>
        <p:sp>
          <p:nvSpPr>
            <p:cNvPr id="19" name="Rectangle 16"/>
            <p:cNvSpPr>
              <a:spLocks noChangeArrowheads="1"/>
            </p:cNvSpPr>
            <p:nvPr/>
          </p:nvSpPr>
          <p:spPr bwMode="auto">
            <a:xfrm>
              <a:off x="2940050" y="3921125"/>
              <a:ext cx="177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eaLnBrk="0" hangingPunct="0"/>
              <a:endParaRPr lang="en-US" sz="2400" b="1">
                <a:latin typeface="Times New Roman" pitchFamily="18" charset="0"/>
              </a:endParaRPr>
            </a:p>
          </p:txBody>
        </p:sp>
        <p:sp>
          <p:nvSpPr>
            <p:cNvPr id="20" name="Rectangle 17"/>
            <p:cNvSpPr>
              <a:spLocks noChangeArrowheads="1"/>
            </p:cNvSpPr>
            <p:nvPr/>
          </p:nvSpPr>
          <p:spPr bwMode="auto">
            <a:xfrm>
              <a:off x="4386263" y="3746500"/>
              <a:ext cx="3005137" cy="685800"/>
            </a:xfrm>
            <a:prstGeom prst="rect">
              <a:avLst/>
            </a:prstGeom>
            <a:solidFill>
              <a:srgbClr val="C0C0C0"/>
            </a:solidFill>
            <a:ln w="1905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 name="Text Box 18"/>
            <p:cNvSpPr txBox="1">
              <a:spLocks noChangeArrowheads="1"/>
            </p:cNvSpPr>
            <p:nvPr/>
          </p:nvSpPr>
          <p:spPr bwMode="auto">
            <a:xfrm>
              <a:off x="1727200" y="4406900"/>
              <a:ext cx="1528763"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a:solidFill>
                    <a:srgbClr val="0000FF"/>
                  </a:solidFill>
                  <a:latin typeface="Courier New" pitchFamily="49" charset="0"/>
                </a:rPr>
                <a:t> </a:t>
              </a:r>
              <a:r>
                <a:rPr lang="en-US" sz="1600" b="1" dirty="0" err="1">
                  <a:solidFill>
                    <a:schemeClr val="accent6">
                      <a:lumMod val="75000"/>
                    </a:schemeClr>
                  </a:solidFill>
                  <a:latin typeface="Courier New" pitchFamily="49" charset="0"/>
                </a:rPr>
                <a:t>bts</a:t>
              </a:r>
              <a:r>
                <a:rPr lang="en-US" sz="1600" b="1" dirty="0" err="1">
                  <a:latin typeface="Courier New" pitchFamily="49" charset="0"/>
                </a:rPr>
                <a:t>_</a:t>
              </a:r>
              <a:r>
                <a:rPr lang="en-US" sz="1600" b="1" dirty="0" err="1">
                  <a:solidFill>
                    <a:srgbClr val="FF0066"/>
                  </a:solidFill>
                  <a:latin typeface="Courier New" pitchFamily="49" charset="0"/>
                </a:rPr>
                <a:t>cost</a:t>
              </a:r>
              <a:r>
                <a:rPr lang="en-US" sz="1600" b="1" dirty="0" err="1">
                  <a:solidFill>
                    <a:srgbClr val="4D4D4D"/>
                  </a:solidFill>
                  <a:latin typeface="Courier New" pitchFamily="49" charset="0"/>
                </a:rPr>
                <a:t>.h</a:t>
              </a:r>
              <a:endParaRPr lang="en-US" sz="1600" b="1" dirty="0">
                <a:solidFill>
                  <a:srgbClr val="4D4D4D"/>
                </a:solidFill>
                <a:latin typeface="Courier New" pitchFamily="49" charset="0"/>
              </a:endParaRPr>
            </a:p>
          </p:txBody>
        </p:sp>
        <p:sp>
          <p:nvSpPr>
            <p:cNvPr id="22" name="Text Box 19"/>
            <p:cNvSpPr txBox="1">
              <a:spLocks noChangeArrowheads="1"/>
            </p:cNvSpPr>
            <p:nvPr/>
          </p:nvSpPr>
          <p:spPr bwMode="auto">
            <a:xfrm>
              <a:off x="4298950" y="4406900"/>
              <a:ext cx="1651000"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a:solidFill>
                    <a:schemeClr val="accent6">
                      <a:lumMod val="75000"/>
                    </a:schemeClr>
                  </a:solidFill>
                  <a:latin typeface="Courier New" pitchFamily="49" charset="0"/>
                </a:rPr>
                <a:t>bts</a:t>
              </a:r>
              <a:r>
                <a:rPr lang="en-US" sz="1600" b="1" dirty="0">
                  <a:latin typeface="Courier New" pitchFamily="49" charset="0"/>
                </a:rPr>
                <a:t>_</a:t>
              </a:r>
              <a:r>
                <a:rPr lang="en-US" sz="1600" b="1" dirty="0">
                  <a:solidFill>
                    <a:srgbClr val="FF0066"/>
                  </a:solidFill>
                  <a:latin typeface="Courier New" pitchFamily="49" charset="0"/>
                </a:rPr>
                <a:t>cost</a:t>
              </a:r>
              <a:r>
                <a:rPr lang="en-US" sz="1600" b="1" dirty="0">
                  <a:solidFill>
                    <a:srgbClr val="4D4D4D"/>
                  </a:solidFill>
                  <a:latin typeface="Courier New" pitchFamily="49" charset="0"/>
                </a:rPr>
                <a:t>.cpp</a:t>
              </a:r>
            </a:p>
          </p:txBody>
        </p:sp>
        <p:sp>
          <p:nvSpPr>
            <p:cNvPr id="23" name="Text Box 20"/>
            <p:cNvSpPr txBox="1">
              <a:spLocks noChangeArrowheads="1"/>
            </p:cNvSpPr>
            <p:nvPr/>
          </p:nvSpPr>
          <p:spPr bwMode="auto">
            <a:xfrm>
              <a:off x="4370388" y="3746500"/>
              <a:ext cx="2417762" cy="3048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400" b="1" dirty="0">
                  <a:latin typeface="Courier New" pitchFamily="49" charset="0"/>
                </a:rPr>
                <a:t>#include &lt;</a:t>
              </a:r>
              <a:r>
                <a:rPr lang="en-US" sz="1400" b="1" dirty="0" err="1">
                  <a:solidFill>
                    <a:schemeClr val="accent6">
                      <a:lumMod val="75000"/>
                    </a:schemeClr>
                  </a:solidFill>
                  <a:latin typeface="Courier New" pitchFamily="49" charset="0"/>
                </a:rPr>
                <a:t>bts</a:t>
              </a:r>
              <a:r>
                <a:rPr lang="en-US" sz="1400" b="1" dirty="0" err="1">
                  <a:latin typeface="Courier New" pitchFamily="49" charset="0"/>
                </a:rPr>
                <a:t>_</a:t>
              </a:r>
              <a:r>
                <a:rPr lang="en-US" sz="1400" b="1" dirty="0" err="1">
                  <a:solidFill>
                    <a:srgbClr val="FF0066"/>
                  </a:solidFill>
                  <a:latin typeface="Courier New" pitchFamily="49" charset="0"/>
                </a:rPr>
                <a:t>cost</a:t>
              </a:r>
              <a:r>
                <a:rPr lang="en-US" sz="1400" b="1" dirty="0" err="1">
                  <a:latin typeface="Courier New" pitchFamily="49" charset="0"/>
                </a:rPr>
                <a:t>.h</a:t>
              </a:r>
              <a:r>
                <a:rPr lang="en-US" sz="1400" b="1" dirty="0">
                  <a:latin typeface="Courier New" pitchFamily="49" charset="0"/>
                </a:rPr>
                <a:t>&gt;</a:t>
              </a:r>
            </a:p>
          </p:txBody>
        </p:sp>
        <p:grpSp>
          <p:nvGrpSpPr>
            <p:cNvPr id="24" name="Group 21"/>
            <p:cNvGrpSpPr>
              <a:grpSpLocks/>
            </p:cNvGrpSpPr>
            <p:nvPr/>
          </p:nvGrpSpPr>
          <p:grpSpPr bwMode="auto">
            <a:xfrm>
              <a:off x="6724650" y="2971800"/>
              <a:ext cx="1047750" cy="465138"/>
              <a:chOff x="780" y="1880"/>
              <a:chExt cx="660" cy="293"/>
            </a:xfrm>
          </p:grpSpPr>
          <p:sp>
            <p:nvSpPr>
              <p:cNvPr id="31" name="Rectangle 22"/>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 name="AutoShape 23"/>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 name="Group 24"/>
            <p:cNvGrpSpPr>
              <a:grpSpLocks/>
            </p:cNvGrpSpPr>
            <p:nvPr/>
          </p:nvGrpSpPr>
          <p:grpSpPr bwMode="auto">
            <a:xfrm>
              <a:off x="6724650" y="5029200"/>
              <a:ext cx="1047750" cy="465138"/>
              <a:chOff x="780" y="1880"/>
              <a:chExt cx="660" cy="293"/>
            </a:xfrm>
          </p:grpSpPr>
          <p:sp>
            <p:nvSpPr>
              <p:cNvPr id="29" name="Rectangle 25"/>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 name="AutoShape 26"/>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 name="Group 27"/>
            <p:cNvGrpSpPr>
              <a:grpSpLocks/>
            </p:cNvGrpSpPr>
            <p:nvPr/>
          </p:nvGrpSpPr>
          <p:grpSpPr bwMode="auto">
            <a:xfrm>
              <a:off x="1238250" y="5021263"/>
              <a:ext cx="1047750" cy="465137"/>
              <a:chOff x="780" y="1880"/>
              <a:chExt cx="660" cy="293"/>
            </a:xfrm>
          </p:grpSpPr>
          <p:sp>
            <p:nvSpPr>
              <p:cNvPr id="27" name="Rectangle 28"/>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 name="AutoShape 29"/>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sp>
        <p:nvSpPr>
          <p:cNvPr id="35" name="Text Box 34"/>
          <p:cNvSpPr txBox="1">
            <a:spLocks noChangeArrowheads="1"/>
          </p:cNvSpPr>
          <p:nvPr/>
        </p:nvSpPr>
        <p:spPr bwMode="auto">
          <a:xfrm>
            <a:off x="1066800" y="2940050"/>
            <a:ext cx="795338" cy="336550"/>
          </a:xfrm>
          <a:prstGeom prst="rect">
            <a:avLst/>
          </a:prstGeom>
          <a:noFill/>
          <a:ln>
            <a:noFill/>
          </a:ln>
          <a:effectLst/>
          <a:extLst>
            <a:ext uri="{909E8E84-426E-40DD-AFC4-6F175D3DCCD1}">
              <a14:hiddenFill xmlns:a14="http://schemas.microsoft.com/office/drawing/2010/main">
                <a:solidFill>
                  <a:srgbClr val="CCFFFF"/>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a:solidFill>
                  <a:schemeClr val="accent6">
                    <a:lumMod val="75000"/>
                  </a:schemeClr>
                </a:solidFill>
                <a:latin typeface="Courier New" pitchFamily="49" charset="0"/>
              </a:rPr>
              <a:t>bts</a:t>
            </a:r>
            <a:r>
              <a:rPr lang="en-US" sz="1600" b="1" dirty="0">
                <a:solidFill>
                  <a:schemeClr val="bg1"/>
                </a:solidFill>
                <a:latin typeface="Courier New" pitchFamily="49" charset="0"/>
              </a:rPr>
              <a:t>::</a:t>
            </a:r>
          </a:p>
        </p:txBody>
      </p:sp>
      <p:sp>
        <p:nvSpPr>
          <p:cNvPr id="36" name="Freeform 33"/>
          <p:cNvSpPr>
            <a:spLocks/>
          </p:cNvSpPr>
          <p:nvPr/>
        </p:nvSpPr>
        <p:spPr bwMode="auto">
          <a:xfrm>
            <a:off x="1828800" y="1984248"/>
            <a:ext cx="1600200" cy="1447800"/>
          </a:xfrm>
          <a:custGeom>
            <a:avLst/>
            <a:gdLst>
              <a:gd name="T0" fmla="*/ 1008 w 1008"/>
              <a:gd name="T1" fmla="*/ 0 h 832"/>
              <a:gd name="T2" fmla="*/ 528 w 1008"/>
              <a:gd name="T3" fmla="*/ 720 h 832"/>
              <a:gd name="T4" fmla="*/ 0 w 1008"/>
              <a:gd name="T5" fmla="*/ 672 h 832"/>
            </a:gdLst>
            <a:ahLst/>
            <a:cxnLst>
              <a:cxn ang="0">
                <a:pos x="T0" y="T1"/>
              </a:cxn>
              <a:cxn ang="0">
                <a:pos x="T2" y="T3"/>
              </a:cxn>
              <a:cxn ang="0">
                <a:pos x="T4" y="T5"/>
              </a:cxn>
            </a:cxnLst>
            <a:rect l="0" t="0" r="r" b="b"/>
            <a:pathLst>
              <a:path w="1008" h="832">
                <a:moveTo>
                  <a:pt x="1008" y="0"/>
                </a:moveTo>
                <a:cubicBezTo>
                  <a:pt x="852" y="304"/>
                  <a:pt x="696" y="608"/>
                  <a:pt x="528" y="720"/>
                </a:cubicBezTo>
                <a:cubicBezTo>
                  <a:pt x="360" y="832"/>
                  <a:pt x="120" y="688"/>
                  <a:pt x="0" y="672"/>
                </a:cubicBezTo>
              </a:path>
            </a:pathLst>
          </a:custGeom>
          <a:noFill/>
          <a:ln w="12700" cap="flat" cmpd="sng">
            <a:solidFill>
              <a:schemeClr val="tx1"/>
            </a:solidFill>
            <a:prstDash val="solid"/>
            <a:round/>
            <a:headEnd type="none" w="sm" len="sm"/>
            <a:tailEnd type="triangle" w="lg" len="lg"/>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271</a:t>
            </a:fld>
            <a:endParaRPr lang="en-US"/>
          </a:p>
        </p:txBody>
      </p:sp>
    </p:spTree>
    <p:extLst>
      <p:ext uri="{BB962C8B-B14F-4D97-AF65-F5344CB8AC3E}">
        <p14:creationId xmlns:p14="http://schemas.microsoft.com/office/powerpoint/2010/main" val="1881080199"/>
      </p:ext>
    </p:extLst>
  </p:cSld>
  <p:clrMapOvr>
    <a:masterClrMapping/>
  </p:clrMapOvr>
  <p:timing>
    <p:tnLst>
      <p:par>
        <p:cTn id="1" dur="indefinite" restart="never" nodeType="tmRoot"/>
      </p:par>
    </p:tn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Name Cohesion</a:t>
            </a:r>
            <a:endParaRPr lang="en-US" sz="4000" dirty="0">
              <a:solidFill>
                <a:schemeClr val="accent2"/>
              </a:solidFill>
            </a:endParaRPr>
          </a:p>
        </p:txBody>
      </p:sp>
      <p:sp>
        <p:nvSpPr>
          <p:cNvPr id="5" name="Content Placeholder 2"/>
          <p:cNvSpPr>
            <a:spLocks noGrp="1"/>
          </p:cNvSpPr>
          <p:nvPr>
            <p:ph idx="1"/>
          </p:nvPr>
        </p:nvSpPr>
        <p:spPr>
          <a:xfrm>
            <a:off x="457200" y="1600200"/>
            <a:ext cx="8229600" cy="4525963"/>
          </a:xfrm>
        </p:spPr>
        <p:txBody>
          <a:bodyPr/>
          <a:lstStyle/>
          <a:p>
            <a:pPr marL="0" indent="0">
              <a:buNone/>
            </a:pPr>
            <a:r>
              <a:rPr lang="en-US" dirty="0"/>
              <a:t> </a:t>
            </a:r>
          </a:p>
        </p:txBody>
      </p:sp>
      <p:sp>
        <p:nvSpPr>
          <p:cNvPr id="40" name="Rectangle 3"/>
          <p:cNvSpPr txBox="1">
            <a:spLocks noChangeArrowheads="1"/>
          </p:cNvSpPr>
          <p:nvPr/>
        </p:nvSpPr>
        <p:spPr bwMode="auto">
          <a:xfrm>
            <a:off x="457200" y="1764792"/>
            <a:ext cx="8534400" cy="47926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63550" indent="-463550">
              <a:lnSpc>
                <a:spcPct val="95000"/>
              </a:lnSpc>
              <a:spcBef>
                <a:spcPct val="0"/>
              </a:spcBef>
              <a:buFontTx/>
              <a:buNone/>
            </a:pPr>
            <a:r>
              <a:rPr lang="en-US" b="1" dirty="0" smtClean="0"/>
              <a:t>Design Goal</a:t>
            </a:r>
            <a:endParaRPr lang="en-US" dirty="0" smtClean="0"/>
          </a:p>
          <a:p>
            <a:pPr marL="0" indent="0">
              <a:lnSpc>
                <a:spcPct val="95000"/>
              </a:lnSpc>
              <a:spcBef>
                <a:spcPct val="0"/>
              </a:spcBef>
              <a:buNone/>
            </a:pPr>
            <a:r>
              <a:rPr lang="en-US" sz="2800" dirty="0" smtClean="0"/>
              <a:t>The use </a:t>
            </a:r>
            <a:r>
              <a:rPr lang="en-US" sz="2800" dirty="0" smtClean="0"/>
              <a:t>of </a:t>
            </a:r>
            <a:r>
              <a:rPr lang="en-US" sz="2800" dirty="0" smtClean="0"/>
              <a:t>each logical entity should alone be sufficient to know the component in which it is defined.</a:t>
            </a:r>
            <a:r>
              <a:rPr lang="en-US" sz="2400" dirty="0" smtClean="0"/>
              <a:t/>
            </a:r>
            <a:br>
              <a:rPr lang="en-US" sz="2400" dirty="0" smtClean="0"/>
            </a:br>
            <a:endParaRPr lang="en-US" b="1" dirty="0" smtClean="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272</a:t>
            </a:fld>
            <a:endParaRPr lang="en-US"/>
          </a:p>
        </p:txBody>
      </p:sp>
    </p:spTree>
    <p:extLst>
      <p:ext uri="{BB962C8B-B14F-4D97-AF65-F5344CB8AC3E}">
        <p14:creationId xmlns:p14="http://schemas.microsoft.com/office/powerpoint/2010/main" val="2622022110"/>
      </p:ext>
    </p:extLst>
  </p:cSld>
  <p:clrMapOvr>
    <a:masterClrMapping/>
  </p:clrMapOvr>
  <p:timing>
    <p:tnLst>
      <p:par>
        <p:cTn id="1" dur="indefinite" restart="never" nodeType="tmRoot"/>
      </p:par>
    </p:tn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Name Cohesion</a:t>
            </a:r>
            <a:endParaRPr lang="en-US" sz="4000" dirty="0">
              <a:solidFill>
                <a:schemeClr val="accent2"/>
              </a:solidFill>
            </a:endParaRPr>
          </a:p>
        </p:txBody>
      </p:sp>
      <p:sp>
        <p:nvSpPr>
          <p:cNvPr id="5" name="Content Placeholder 2"/>
          <p:cNvSpPr>
            <a:spLocks noGrp="1"/>
          </p:cNvSpPr>
          <p:nvPr>
            <p:ph idx="1"/>
          </p:nvPr>
        </p:nvSpPr>
        <p:spPr>
          <a:xfrm>
            <a:off x="457200" y="1600200"/>
            <a:ext cx="8229600" cy="4525963"/>
          </a:xfrm>
        </p:spPr>
        <p:txBody>
          <a:bodyPr/>
          <a:lstStyle/>
          <a:p>
            <a:pPr marL="0" indent="0">
              <a:buNone/>
            </a:pPr>
            <a:r>
              <a:rPr lang="en-US" dirty="0"/>
              <a:t> </a:t>
            </a:r>
          </a:p>
        </p:txBody>
      </p:sp>
      <p:sp>
        <p:nvSpPr>
          <p:cNvPr id="40" name="Rectangle 3"/>
          <p:cNvSpPr txBox="1">
            <a:spLocks noChangeArrowheads="1"/>
          </p:cNvSpPr>
          <p:nvPr/>
        </p:nvSpPr>
        <p:spPr bwMode="auto">
          <a:xfrm>
            <a:off x="457200" y="1764792"/>
            <a:ext cx="8534400" cy="47926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63550" indent="-463550">
              <a:lnSpc>
                <a:spcPct val="95000"/>
              </a:lnSpc>
              <a:spcBef>
                <a:spcPct val="0"/>
              </a:spcBef>
              <a:buFontTx/>
              <a:buNone/>
            </a:pPr>
            <a:r>
              <a:rPr lang="en-US" b="1" dirty="0" smtClean="0"/>
              <a:t>Design Goal</a:t>
            </a:r>
            <a:endParaRPr lang="en-US" dirty="0" smtClean="0"/>
          </a:p>
          <a:p>
            <a:pPr marL="0" indent="0">
              <a:lnSpc>
                <a:spcPct val="95000"/>
              </a:lnSpc>
              <a:spcBef>
                <a:spcPct val="0"/>
              </a:spcBef>
              <a:buNone/>
            </a:pPr>
            <a:r>
              <a:rPr lang="en-US" sz="2800" dirty="0" smtClean="0"/>
              <a:t>The u</a:t>
            </a:r>
            <a:r>
              <a:rPr lang="en-US" sz="2800" dirty="0" smtClean="0"/>
              <a:t>se </a:t>
            </a:r>
            <a:r>
              <a:rPr lang="en-US" sz="2800" dirty="0" smtClean="0"/>
              <a:t>of each logical entity should alone be sufficient to </a:t>
            </a:r>
            <a:r>
              <a:rPr lang="en-US" sz="2800" dirty="0" smtClean="0"/>
              <a:t>know </a:t>
            </a:r>
            <a:r>
              <a:rPr lang="en-US" sz="2800" dirty="0" smtClean="0"/>
              <a:t>the component in which it is defined.</a:t>
            </a:r>
            <a:r>
              <a:rPr lang="en-US" sz="2400" dirty="0" smtClean="0"/>
              <a:t/>
            </a:r>
            <a:br>
              <a:rPr lang="en-US" sz="2400" dirty="0" smtClean="0"/>
            </a:br>
            <a:endParaRPr lang="en-US" b="1" dirty="0" smtClean="0"/>
          </a:p>
          <a:p>
            <a:pPr marL="463550" indent="-463550">
              <a:lnSpc>
                <a:spcPct val="95000"/>
              </a:lnSpc>
              <a:spcBef>
                <a:spcPct val="0"/>
              </a:spcBef>
              <a:buFontTx/>
              <a:buNone/>
            </a:pPr>
            <a:r>
              <a:rPr lang="en-US" b="1" dirty="0" smtClean="0"/>
              <a:t>Design Rule</a:t>
            </a:r>
            <a:endParaRPr lang="en-US" dirty="0" smtClean="0"/>
          </a:p>
          <a:p>
            <a:pPr marL="0" indent="0">
              <a:lnSpc>
                <a:spcPct val="95000"/>
              </a:lnSpc>
              <a:spcBef>
                <a:spcPct val="0"/>
              </a:spcBef>
              <a:buNone/>
            </a:pPr>
            <a:r>
              <a:rPr lang="en-US" sz="2800" dirty="0" smtClean="0"/>
              <a:t>The (lowercased) name of every logical construct (other than free operators) declared at package-namespace scope must have, as a prefix, the name of the component that implements it.</a:t>
            </a:r>
            <a:endParaRPr lang="en-US" sz="2800" b="1"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273</a:t>
            </a:fld>
            <a:endParaRPr lang="en-US"/>
          </a:p>
        </p:txBody>
      </p:sp>
    </p:spTree>
    <p:extLst>
      <p:ext uri="{BB962C8B-B14F-4D97-AF65-F5344CB8AC3E}">
        <p14:creationId xmlns:p14="http://schemas.microsoft.com/office/powerpoint/2010/main" val="3557488659"/>
      </p:ext>
    </p:extLst>
  </p:cSld>
  <p:clrMapOvr>
    <a:masterClrMapping/>
  </p:clrMapOvr>
  <p:timing>
    <p:tnLst>
      <p:par>
        <p:cTn id="1" dur="indefinite" restart="never" nodeType="tmRoot"/>
      </p:par>
    </p:tn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a:solidFill>
                  <a:schemeClr val="accent2"/>
                </a:solidFill>
              </a:rPr>
              <a:t>Logical/Physical Name Cohesion</a:t>
            </a:r>
          </a:p>
        </p:txBody>
      </p:sp>
      <p:sp>
        <p:nvSpPr>
          <p:cNvPr id="5" name="Content Placeholder 2"/>
          <p:cNvSpPr>
            <a:spLocks noGrp="1"/>
          </p:cNvSpPr>
          <p:nvPr>
            <p:ph idx="1"/>
          </p:nvPr>
        </p:nvSpPr>
        <p:spPr>
          <a:xfrm>
            <a:off x="457200" y="1600200"/>
            <a:ext cx="8229600" cy="4525963"/>
          </a:xfrm>
        </p:spPr>
        <p:txBody>
          <a:bodyPr/>
          <a:lstStyle/>
          <a:p>
            <a:pPr marL="0" indent="0">
              <a:buNone/>
            </a:pPr>
            <a:r>
              <a:rPr lang="en-US" dirty="0"/>
              <a:t> </a:t>
            </a:r>
          </a:p>
        </p:txBody>
      </p:sp>
      <p:sp>
        <p:nvSpPr>
          <p:cNvPr id="7" name="Rectangle 3"/>
          <p:cNvSpPr txBox="1">
            <a:spLocks noChangeArrowheads="1"/>
          </p:cNvSpPr>
          <p:nvPr/>
        </p:nvSpPr>
        <p:spPr bwMode="auto">
          <a:xfrm>
            <a:off x="685800" y="1527048"/>
            <a:ext cx="7772400" cy="12954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gn="ctr">
              <a:buNone/>
            </a:pPr>
            <a:r>
              <a:rPr lang="en-US" sz="2800" dirty="0">
                <a:solidFill>
                  <a:schemeClr val="accent2"/>
                </a:solidFill>
              </a:rPr>
              <a:t>Class name </a:t>
            </a:r>
            <a:r>
              <a:rPr lang="en-US" sz="2800" b="1" dirty="0" smtClean="0">
                <a:solidFill>
                  <a:srgbClr val="FF0000"/>
                </a:solidFill>
              </a:rPr>
              <a:t>should </a:t>
            </a:r>
            <a:r>
              <a:rPr lang="en-US" sz="2800" dirty="0" smtClean="0"/>
              <a:t>match</a:t>
            </a:r>
            <a:r>
              <a:rPr lang="en-US" sz="2800" b="1" dirty="0" smtClean="0">
                <a:solidFill>
                  <a:srgbClr val="FF0000"/>
                </a:solidFill>
              </a:rPr>
              <a:t>  </a:t>
            </a:r>
            <a:r>
              <a:rPr lang="en-US" sz="2800" dirty="0" smtClean="0">
                <a:solidFill>
                  <a:schemeClr val="accent2"/>
                </a:solidFill>
              </a:rPr>
              <a:t>Component name</a:t>
            </a:r>
            <a:r>
              <a:rPr lang="en-US" sz="2800" dirty="0" smtClean="0"/>
              <a:t/>
            </a:r>
            <a:br>
              <a:rPr lang="en-US" sz="2800" dirty="0" smtClean="0"/>
            </a:br>
            <a:r>
              <a:rPr lang="en-US" dirty="0" err="1" smtClean="0">
                <a:solidFill>
                  <a:srgbClr val="249F03"/>
                </a:solidFill>
              </a:rPr>
              <a:t>BondPrice</a:t>
            </a:r>
            <a:r>
              <a:rPr lang="en-US" dirty="0" smtClean="0">
                <a:solidFill>
                  <a:schemeClr val="accent6">
                    <a:lumMod val="75000"/>
                  </a:schemeClr>
                </a:solidFill>
              </a:rPr>
              <a:t> </a:t>
            </a:r>
            <a:r>
              <a:rPr lang="en-US" dirty="0" smtClean="0">
                <a:solidFill>
                  <a:schemeClr val="accent6">
                    <a:lumMod val="75000"/>
                  </a:schemeClr>
                </a:solidFill>
                <a:sym typeface="Wingdings" pitchFamily="2" charset="2"/>
              </a:rPr>
              <a:t></a:t>
            </a:r>
            <a:r>
              <a:rPr lang="en-US" dirty="0" smtClean="0">
                <a:solidFill>
                  <a:schemeClr val="accent6">
                    <a:lumMod val="75000"/>
                  </a:schemeClr>
                </a:solidFill>
              </a:rPr>
              <a:t> </a:t>
            </a:r>
            <a:r>
              <a:rPr lang="en-US" b="1" dirty="0" smtClean="0">
                <a:solidFill>
                  <a:srgbClr val="FF0000"/>
                </a:solidFill>
              </a:rPr>
              <a:t>cost</a:t>
            </a:r>
            <a:endParaRPr lang="en-US" b="1" dirty="0">
              <a:solidFill>
                <a:srgbClr val="FF0000"/>
              </a:solidFill>
            </a:endParaRPr>
          </a:p>
        </p:txBody>
      </p:sp>
      <p:grpSp>
        <p:nvGrpSpPr>
          <p:cNvPr id="8" name="Group 7"/>
          <p:cNvGrpSpPr/>
          <p:nvPr/>
        </p:nvGrpSpPr>
        <p:grpSpPr>
          <a:xfrm>
            <a:off x="896938" y="2898648"/>
            <a:ext cx="7283450" cy="3505200"/>
            <a:chOff x="896938" y="2438400"/>
            <a:chExt cx="7283450" cy="3505200"/>
          </a:xfrm>
        </p:grpSpPr>
        <p:sp>
          <p:nvSpPr>
            <p:cNvPr id="9" name="Rectangle 4"/>
            <p:cNvSpPr>
              <a:spLocks noChangeArrowheads="1"/>
            </p:cNvSpPr>
            <p:nvPr/>
          </p:nvSpPr>
          <p:spPr bwMode="auto">
            <a:xfrm>
              <a:off x="990600" y="2438400"/>
              <a:ext cx="7189788" cy="3213100"/>
            </a:xfrm>
            <a:prstGeom prst="rect">
              <a:avLst/>
            </a:prstGeom>
            <a:solidFill>
              <a:srgbClr val="3366FF"/>
            </a:solidFill>
            <a:ln w="381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 name="Line 5"/>
            <p:cNvSpPr>
              <a:spLocks noChangeShapeType="1"/>
            </p:cNvSpPr>
            <p:nvPr/>
          </p:nvSpPr>
          <p:spPr bwMode="auto">
            <a:xfrm flipH="1">
              <a:off x="1828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1" name="Line 6"/>
            <p:cNvSpPr>
              <a:spLocks noChangeShapeType="1"/>
            </p:cNvSpPr>
            <p:nvPr/>
          </p:nvSpPr>
          <p:spPr bwMode="auto">
            <a:xfrm>
              <a:off x="17653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2" name="Line 7"/>
            <p:cNvSpPr>
              <a:spLocks noChangeShapeType="1"/>
            </p:cNvSpPr>
            <p:nvPr/>
          </p:nvSpPr>
          <p:spPr bwMode="auto">
            <a:xfrm>
              <a:off x="7162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 name="Line 8"/>
            <p:cNvSpPr>
              <a:spLocks noChangeShapeType="1"/>
            </p:cNvSpPr>
            <p:nvPr/>
          </p:nvSpPr>
          <p:spPr bwMode="auto">
            <a:xfrm flipH="1">
              <a:off x="70104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 name="Text Box 9"/>
            <p:cNvSpPr txBox="1">
              <a:spLocks noChangeArrowheads="1"/>
            </p:cNvSpPr>
            <p:nvPr/>
          </p:nvSpPr>
          <p:spPr bwMode="auto">
            <a:xfrm>
              <a:off x="896938" y="5607050"/>
              <a:ext cx="550862" cy="336550"/>
            </a:xfrm>
            <a:prstGeom prst="rect">
              <a:avLst/>
            </a:prstGeom>
            <a:noFill/>
            <a:ln>
              <a:noFill/>
            </a:ln>
            <a:effectLst/>
            <a:extLst>
              <a:ext uri="{909E8E84-426E-40DD-AFC4-6F175D3DCCD1}">
                <a14:hiddenFill xmlns:a14="http://schemas.microsoft.com/office/drawing/2010/main">
                  <a:solidFill>
                    <a:srgbClr val="CCFFFF"/>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a:solidFill>
                    <a:schemeClr val="accent2"/>
                  </a:solidFill>
                  <a:latin typeface="Courier New" pitchFamily="49" charset="0"/>
                </a:rPr>
                <a:t>bts</a:t>
              </a:r>
            </a:p>
          </p:txBody>
        </p:sp>
        <p:grpSp>
          <p:nvGrpSpPr>
            <p:cNvPr id="15" name="Group 10"/>
            <p:cNvGrpSpPr>
              <a:grpSpLocks/>
            </p:cNvGrpSpPr>
            <p:nvPr/>
          </p:nvGrpSpPr>
          <p:grpSpPr bwMode="auto">
            <a:xfrm>
              <a:off x="1238250" y="2984500"/>
              <a:ext cx="1047750" cy="465138"/>
              <a:chOff x="780" y="1880"/>
              <a:chExt cx="660" cy="293"/>
            </a:xfrm>
          </p:grpSpPr>
          <p:sp>
            <p:nvSpPr>
              <p:cNvPr id="33" name="Rectangle 11"/>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 name="AutoShape 12"/>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6" name="Rectangle 13"/>
            <p:cNvSpPr>
              <a:spLocks noChangeArrowheads="1"/>
            </p:cNvSpPr>
            <p:nvPr/>
          </p:nvSpPr>
          <p:spPr bwMode="auto">
            <a:xfrm>
              <a:off x="1676400" y="3581400"/>
              <a:ext cx="5867400" cy="1219200"/>
            </a:xfrm>
            <a:prstGeom prst="rect">
              <a:avLst/>
            </a:prstGeom>
            <a:solidFill>
              <a:srgbClr val="FFCC99"/>
            </a:solidFill>
            <a:ln w="25400">
              <a:solidFill>
                <a:srgbClr val="8000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 name="Rectangle 14"/>
            <p:cNvSpPr>
              <a:spLocks noChangeArrowheads="1"/>
            </p:cNvSpPr>
            <p:nvPr/>
          </p:nvSpPr>
          <p:spPr bwMode="auto">
            <a:xfrm>
              <a:off x="1905000" y="3746500"/>
              <a:ext cx="2279650" cy="685800"/>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 name="AutoShape 15"/>
            <p:cNvSpPr>
              <a:spLocks noChangeArrowheads="1"/>
            </p:cNvSpPr>
            <p:nvPr/>
          </p:nvSpPr>
          <p:spPr bwMode="auto">
            <a:xfrm>
              <a:off x="2149475" y="3879850"/>
              <a:ext cx="1790700" cy="417513"/>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a:solidFill>
                    <a:srgbClr val="006600"/>
                  </a:solidFill>
                  <a:latin typeface="Courier New" pitchFamily="49" charset="0"/>
                </a:rPr>
                <a:t>BondPrice</a:t>
              </a:r>
            </a:p>
          </p:txBody>
        </p:sp>
        <p:sp>
          <p:nvSpPr>
            <p:cNvPr id="19" name="Rectangle 16"/>
            <p:cNvSpPr>
              <a:spLocks noChangeArrowheads="1"/>
            </p:cNvSpPr>
            <p:nvPr/>
          </p:nvSpPr>
          <p:spPr bwMode="auto">
            <a:xfrm>
              <a:off x="2940050" y="3921125"/>
              <a:ext cx="177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eaLnBrk="0" hangingPunct="0"/>
              <a:endParaRPr lang="en-US" sz="2400" b="1">
                <a:latin typeface="Times New Roman" pitchFamily="18" charset="0"/>
              </a:endParaRPr>
            </a:p>
          </p:txBody>
        </p:sp>
        <p:sp>
          <p:nvSpPr>
            <p:cNvPr id="20" name="Rectangle 17"/>
            <p:cNvSpPr>
              <a:spLocks noChangeArrowheads="1"/>
            </p:cNvSpPr>
            <p:nvPr/>
          </p:nvSpPr>
          <p:spPr bwMode="auto">
            <a:xfrm>
              <a:off x="4386263" y="3746500"/>
              <a:ext cx="3005137" cy="685800"/>
            </a:xfrm>
            <a:prstGeom prst="rect">
              <a:avLst/>
            </a:prstGeom>
            <a:solidFill>
              <a:srgbClr val="C0C0C0"/>
            </a:solidFill>
            <a:ln w="1905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 name="Text Box 18"/>
            <p:cNvSpPr txBox="1">
              <a:spLocks noChangeArrowheads="1"/>
            </p:cNvSpPr>
            <p:nvPr/>
          </p:nvSpPr>
          <p:spPr bwMode="auto">
            <a:xfrm>
              <a:off x="1727200" y="4406900"/>
              <a:ext cx="1528763"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a:solidFill>
                    <a:srgbClr val="0000FF"/>
                  </a:solidFill>
                  <a:latin typeface="Courier New" pitchFamily="49" charset="0"/>
                </a:rPr>
                <a:t> </a:t>
              </a:r>
              <a:r>
                <a:rPr lang="en-US" sz="1600" b="1" dirty="0" err="1">
                  <a:solidFill>
                    <a:schemeClr val="accent6">
                      <a:lumMod val="75000"/>
                    </a:schemeClr>
                  </a:solidFill>
                  <a:latin typeface="Courier New" pitchFamily="49" charset="0"/>
                </a:rPr>
                <a:t>bts</a:t>
              </a:r>
              <a:r>
                <a:rPr lang="en-US" sz="1600" b="1" dirty="0" err="1">
                  <a:latin typeface="Courier New" pitchFamily="49" charset="0"/>
                </a:rPr>
                <a:t>_</a:t>
              </a:r>
              <a:r>
                <a:rPr lang="en-US" sz="1600" b="1" dirty="0" err="1">
                  <a:solidFill>
                    <a:srgbClr val="FF0066"/>
                  </a:solidFill>
                  <a:latin typeface="Courier New" pitchFamily="49" charset="0"/>
                </a:rPr>
                <a:t>cost</a:t>
              </a:r>
              <a:r>
                <a:rPr lang="en-US" sz="1600" b="1" dirty="0" err="1">
                  <a:solidFill>
                    <a:srgbClr val="4D4D4D"/>
                  </a:solidFill>
                  <a:latin typeface="Courier New" pitchFamily="49" charset="0"/>
                </a:rPr>
                <a:t>.h</a:t>
              </a:r>
              <a:endParaRPr lang="en-US" sz="1600" b="1" dirty="0">
                <a:solidFill>
                  <a:srgbClr val="4D4D4D"/>
                </a:solidFill>
                <a:latin typeface="Courier New" pitchFamily="49" charset="0"/>
              </a:endParaRPr>
            </a:p>
          </p:txBody>
        </p:sp>
        <p:sp>
          <p:nvSpPr>
            <p:cNvPr id="22" name="Text Box 19"/>
            <p:cNvSpPr txBox="1">
              <a:spLocks noChangeArrowheads="1"/>
            </p:cNvSpPr>
            <p:nvPr/>
          </p:nvSpPr>
          <p:spPr bwMode="auto">
            <a:xfrm>
              <a:off x="4298950" y="4406900"/>
              <a:ext cx="1651000"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a:solidFill>
                    <a:srgbClr val="FF6600"/>
                  </a:solidFill>
                  <a:latin typeface="Courier New" pitchFamily="49" charset="0"/>
                </a:rPr>
                <a:t>bts</a:t>
              </a:r>
              <a:r>
                <a:rPr lang="en-US" sz="1600" b="1" dirty="0">
                  <a:latin typeface="Courier New" pitchFamily="49" charset="0"/>
                </a:rPr>
                <a:t>_</a:t>
              </a:r>
              <a:r>
                <a:rPr lang="en-US" sz="1600" b="1" dirty="0">
                  <a:solidFill>
                    <a:srgbClr val="FF0066"/>
                  </a:solidFill>
                  <a:latin typeface="Courier New" pitchFamily="49" charset="0"/>
                </a:rPr>
                <a:t>cost</a:t>
              </a:r>
              <a:r>
                <a:rPr lang="en-US" sz="1600" b="1" dirty="0">
                  <a:solidFill>
                    <a:srgbClr val="4D4D4D"/>
                  </a:solidFill>
                  <a:latin typeface="Courier New" pitchFamily="49" charset="0"/>
                </a:rPr>
                <a:t>.cpp</a:t>
              </a:r>
            </a:p>
          </p:txBody>
        </p:sp>
        <p:sp>
          <p:nvSpPr>
            <p:cNvPr id="23" name="Text Box 20"/>
            <p:cNvSpPr txBox="1">
              <a:spLocks noChangeArrowheads="1"/>
            </p:cNvSpPr>
            <p:nvPr/>
          </p:nvSpPr>
          <p:spPr bwMode="auto">
            <a:xfrm>
              <a:off x="4370388" y="3746500"/>
              <a:ext cx="2417762" cy="3048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400" b="1" dirty="0">
                  <a:latin typeface="Courier New" pitchFamily="49" charset="0"/>
                </a:rPr>
                <a:t>#include &lt;</a:t>
              </a:r>
              <a:r>
                <a:rPr lang="en-US" sz="1400" b="1" dirty="0" err="1">
                  <a:solidFill>
                    <a:srgbClr val="FF6600"/>
                  </a:solidFill>
                  <a:latin typeface="Courier New" pitchFamily="49" charset="0"/>
                </a:rPr>
                <a:t>bts</a:t>
              </a:r>
              <a:r>
                <a:rPr lang="en-US" sz="1400" b="1" dirty="0" err="1">
                  <a:latin typeface="Courier New" pitchFamily="49" charset="0"/>
                </a:rPr>
                <a:t>_</a:t>
              </a:r>
              <a:r>
                <a:rPr lang="en-US" sz="1400" b="1" dirty="0" err="1">
                  <a:solidFill>
                    <a:srgbClr val="FF0066"/>
                  </a:solidFill>
                  <a:latin typeface="Courier New" pitchFamily="49" charset="0"/>
                </a:rPr>
                <a:t>cost</a:t>
              </a:r>
              <a:r>
                <a:rPr lang="en-US" sz="1400" b="1" dirty="0" err="1">
                  <a:latin typeface="Courier New" pitchFamily="49" charset="0"/>
                </a:rPr>
                <a:t>.h</a:t>
              </a:r>
              <a:r>
                <a:rPr lang="en-US" sz="1400" b="1" dirty="0">
                  <a:latin typeface="Courier New" pitchFamily="49" charset="0"/>
                </a:rPr>
                <a:t>&gt;</a:t>
              </a:r>
            </a:p>
          </p:txBody>
        </p:sp>
        <p:grpSp>
          <p:nvGrpSpPr>
            <p:cNvPr id="24" name="Group 21"/>
            <p:cNvGrpSpPr>
              <a:grpSpLocks/>
            </p:cNvGrpSpPr>
            <p:nvPr/>
          </p:nvGrpSpPr>
          <p:grpSpPr bwMode="auto">
            <a:xfrm>
              <a:off x="6724650" y="2971800"/>
              <a:ext cx="1047750" cy="465138"/>
              <a:chOff x="780" y="1880"/>
              <a:chExt cx="660" cy="293"/>
            </a:xfrm>
          </p:grpSpPr>
          <p:sp>
            <p:nvSpPr>
              <p:cNvPr id="31" name="Rectangle 22"/>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 name="AutoShape 23"/>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 name="Group 24"/>
            <p:cNvGrpSpPr>
              <a:grpSpLocks/>
            </p:cNvGrpSpPr>
            <p:nvPr/>
          </p:nvGrpSpPr>
          <p:grpSpPr bwMode="auto">
            <a:xfrm>
              <a:off x="6724650" y="5029200"/>
              <a:ext cx="1047750" cy="465138"/>
              <a:chOff x="780" y="1880"/>
              <a:chExt cx="660" cy="293"/>
            </a:xfrm>
          </p:grpSpPr>
          <p:sp>
            <p:nvSpPr>
              <p:cNvPr id="29" name="Rectangle 25"/>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 name="AutoShape 26"/>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 name="Group 27"/>
            <p:cNvGrpSpPr>
              <a:grpSpLocks/>
            </p:cNvGrpSpPr>
            <p:nvPr/>
          </p:nvGrpSpPr>
          <p:grpSpPr bwMode="auto">
            <a:xfrm>
              <a:off x="1238250" y="5021263"/>
              <a:ext cx="1047750" cy="465137"/>
              <a:chOff x="780" y="1880"/>
              <a:chExt cx="660" cy="293"/>
            </a:xfrm>
          </p:grpSpPr>
          <p:sp>
            <p:nvSpPr>
              <p:cNvPr id="27" name="Rectangle 28"/>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 name="AutoShape 29"/>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sp>
        <p:nvSpPr>
          <p:cNvPr id="35" name="Text Box 34"/>
          <p:cNvSpPr txBox="1">
            <a:spLocks noChangeArrowheads="1"/>
          </p:cNvSpPr>
          <p:nvPr/>
        </p:nvSpPr>
        <p:spPr bwMode="auto">
          <a:xfrm>
            <a:off x="1066800" y="2940050"/>
            <a:ext cx="795338" cy="336550"/>
          </a:xfrm>
          <a:prstGeom prst="rect">
            <a:avLst/>
          </a:prstGeom>
          <a:noFill/>
          <a:ln>
            <a:noFill/>
          </a:ln>
          <a:effectLst/>
          <a:extLst>
            <a:ext uri="{909E8E84-426E-40DD-AFC4-6F175D3DCCD1}">
              <a14:hiddenFill xmlns:a14="http://schemas.microsoft.com/office/drawing/2010/main">
                <a:solidFill>
                  <a:srgbClr val="CCFFFF"/>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a:solidFill>
                  <a:schemeClr val="accent6">
                    <a:lumMod val="75000"/>
                  </a:schemeClr>
                </a:solidFill>
                <a:latin typeface="Courier New" pitchFamily="49" charset="0"/>
              </a:rPr>
              <a:t>bts</a:t>
            </a:r>
            <a:r>
              <a:rPr lang="en-US" sz="1600" b="1" dirty="0">
                <a:solidFill>
                  <a:schemeClr val="bg1"/>
                </a:solidFill>
                <a:latin typeface="Courier New" pitchFamily="49" charset="0"/>
              </a:rPr>
              <a:t>::</a:t>
            </a: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274</a:t>
            </a:fld>
            <a:endParaRPr lang="en-US"/>
          </a:p>
        </p:txBody>
      </p:sp>
    </p:spTree>
    <p:extLst>
      <p:ext uri="{BB962C8B-B14F-4D97-AF65-F5344CB8AC3E}">
        <p14:creationId xmlns:p14="http://schemas.microsoft.com/office/powerpoint/2010/main" val="3419191604"/>
      </p:ext>
    </p:extLst>
  </p:cSld>
  <p:clrMapOvr>
    <a:masterClrMapping/>
  </p:clrMapOvr>
  <p:timing>
    <p:tnLst>
      <p:par>
        <p:cTn id="1" dur="indefinite" restart="never" nodeType="tmRoot"/>
      </p:par>
    </p:tn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a:solidFill>
                  <a:schemeClr val="accent2"/>
                </a:solidFill>
              </a:rPr>
              <a:t>Logical/Physical Name Cohesion</a:t>
            </a:r>
          </a:p>
        </p:txBody>
      </p:sp>
      <p:sp>
        <p:nvSpPr>
          <p:cNvPr id="5" name="Content Placeholder 2"/>
          <p:cNvSpPr>
            <a:spLocks noGrp="1"/>
          </p:cNvSpPr>
          <p:nvPr>
            <p:ph idx="1"/>
          </p:nvPr>
        </p:nvSpPr>
        <p:spPr>
          <a:xfrm>
            <a:off x="457200" y="1600200"/>
            <a:ext cx="8229600" cy="4525963"/>
          </a:xfrm>
        </p:spPr>
        <p:txBody>
          <a:bodyPr/>
          <a:lstStyle/>
          <a:p>
            <a:pPr marL="0" indent="0">
              <a:buNone/>
            </a:pPr>
            <a:r>
              <a:rPr lang="en-US" dirty="0"/>
              <a:t> </a:t>
            </a:r>
          </a:p>
        </p:txBody>
      </p:sp>
      <p:sp>
        <p:nvSpPr>
          <p:cNvPr id="7" name="Rectangle 3"/>
          <p:cNvSpPr txBox="1">
            <a:spLocks noChangeArrowheads="1"/>
          </p:cNvSpPr>
          <p:nvPr/>
        </p:nvSpPr>
        <p:spPr bwMode="auto">
          <a:xfrm>
            <a:off x="685800" y="1527048"/>
            <a:ext cx="7772400" cy="12954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gn="ctr">
              <a:buNone/>
            </a:pPr>
            <a:r>
              <a:rPr lang="en-US" sz="2800" dirty="0">
                <a:solidFill>
                  <a:schemeClr val="accent2"/>
                </a:solidFill>
              </a:rPr>
              <a:t>Class name </a:t>
            </a:r>
            <a:r>
              <a:rPr lang="en-US" sz="2800" b="1" dirty="0" smtClean="0">
                <a:solidFill>
                  <a:srgbClr val="FF0000"/>
                </a:solidFill>
              </a:rPr>
              <a:t>should </a:t>
            </a:r>
            <a:r>
              <a:rPr lang="en-US" sz="2800" dirty="0" smtClean="0"/>
              <a:t>match </a:t>
            </a:r>
            <a:r>
              <a:rPr lang="en-US" sz="2800" b="1" dirty="0" smtClean="0">
                <a:solidFill>
                  <a:srgbClr val="FF0000"/>
                </a:solidFill>
              </a:rPr>
              <a:t> </a:t>
            </a:r>
            <a:r>
              <a:rPr lang="en-US" sz="2800" dirty="0" smtClean="0">
                <a:solidFill>
                  <a:schemeClr val="accent2"/>
                </a:solidFill>
              </a:rPr>
              <a:t>Component name</a:t>
            </a:r>
            <a:r>
              <a:rPr lang="en-US" sz="2800" dirty="0" smtClean="0"/>
              <a:t/>
            </a:r>
            <a:br>
              <a:rPr lang="en-US" sz="2800" dirty="0" smtClean="0"/>
            </a:br>
            <a:r>
              <a:rPr lang="en-US" dirty="0" err="1" smtClean="0">
                <a:solidFill>
                  <a:srgbClr val="249F03"/>
                </a:solidFill>
              </a:rPr>
              <a:t>BondPrice</a:t>
            </a:r>
            <a:r>
              <a:rPr lang="en-US" dirty="0" smtClean="0">
                <a:solidFill>
                  <a:schemeClr val="accent6">
                    <a:lumMod val="75000"/>
                  </a:schemeClr>
                </a:solidFill>
              </a:rPr>
              <a:t> </a:t>
            </a:r>
            <a:r>
              <a:rPr lang="en-US" dirty="0" smtClean="0">
                <a:solidFill>
                  <a:schemeClr val="accent6">
                    <a:lumMod val="75000"/>
                  </a:schemeClr>
                </a:solidFill>
                <a:sym typeface="Wingdings" pitchFamily="2" charset="2"/>
              </a:rPr>
              <a:t></a:t>
            </a:r>
            <a:r>
              <a:rPr lang="en-US" dirty="0" smtClean="0">
                <a:solidFill>
                  <a:schemeClr val="accent6">
                    <a:lumMod val="75000"/>
                  </a:schemeClr>
                </a:solidFill>
              </a:rPr>
              <a:t> </a:t>
            </a:r>
            <a:r>
              <a:rPr lang="en-US" b="1" dirty="0" smtClean="0">
                <a:solidFill>
                  <a:srgbClr val="FF0000"/>
                </a:solidFill>
              </a:rPr>
              <a:t>cost</a:t>
            </a:r>
            <a:endParaRPr lang="en-US" b="1" dirty="0">
              <a:solidFill>
                <a:srgbClr val="FF0000"/>
              </a:solidFill>
            </a:endParaRPr>
          </a:p>
        </p:txBody>
      </p:sp>
      <p:grpSp>
        <p:nvGrpSpPr>
          <p:cNvPr id="8" name="Group 7"/>
          <p:cNvGrpSpPr/>
          <p:nvPr/>
        </p:nvGrpSpPr>
        <p:grpSpPr>
          <a:xfrm>
            <a:off x="896938" y="2898648"/>
            <a:ext cx="7283450" cy="3505200"/>
            <a:chOff x="896938" y="2438400"/>
            <a:chExt cx="7283450" cy="3505200"/>
          </a:xfrm>
        </p:grpSpPr>
        <p:sp>
          <p:nvSpPr>
            <p:cNvPr id="9" name="Rectangle 4"/>
            <p:cNvSpPr>
              <a:spLocks noChangeArrowheads="1"/>
            </p:cNvSpPr>
            <p:nvPr/>
          </p:nvSpPr>
          <p:spPr bwMode="auto">
            <a:xfrm>
              <a:off x="990600" y="2438400"/>
              <a:ext cx="7189788" cy="3213100"/>
            </a:xfrm>
            <a:prstGeom prst="rect">
              <a:avLst/>
            </a:prstGeom>
            <a:solidFill>
              <a:srgbClr val="3366FF"/>
            </a:solidFill>
            <a:ln w="381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 name="Line 5"/>
            <p:cNvSpPr>
              <a:spLocks noChangeShapeType="1"/>
            </p:cNvSpPr>
            <p:nvPr/>
          </p:nvSpPr>
          <p:spPr bwMode="auto">
            <a:xfrm flipH="1">
              <a:off x="1828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1" name="Line 6"/>
            <p:cNvSpPr>
              <a:spLocks noChangeShapeType="1"/>
            </p:cNvSpPr>
            <p:nvPr/>
          </p:nvSpPr>
          <p:spPr bwMode="auto">
            <a:xfrm>
              <a:off x="17653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2" name="Line 7"/>
            <p:cNvSpPr>
              <a:spLocks noChangeShapeType="1"/>
            </p:cNvSpPr>
            <p:nvPr/>
          </p:nvSpPr>
          <p:spPr bwMode="auto">
            <a:xfrm>
              <a:off x="7162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 name="Line 8"/>
            <p:cNvSpPr>
              <a:spLocks noChangeShapeType="1"/>
            </p:cNvSpPr>
            <p:nvPr/>
          </p:nvSpPr>
          <p:spPr bwMode="auto">
            <a:xfrm flipH="1">
              <a:off x="70104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 name="Text Box 9"/>
            <p:cNvSpPr txBox="1">
              <a:spLocks noChangeArrowheads="1"/>
            </p:cNvSpPr>
            <p:nvPr/>
          </p:nvSpPr>
          <p:spPr bwMode="auto">
            <a:xfrm>
              <a:off x="896938" y="5607050"/>
              <a:ext cx="550862" cy="336550"/>
            </a:xfrm>
            <a:prstGeom prst="rect">
              <a:avLst/>
            </a:prstGeom>
            <a:noFill/>
            <a:ln>
              <a:noFill/>
            </a:ln>
            <a:effectLst/>
            <a:extLst>
              <a:ext uri="{909E8E84-426E-40DD-AFC4-6F175D3DCCD1}">
                <a14:hiddenFill xmlns:a14="http://schemas.microsoft.com/office/drawing/2010/main">
                  <a:solidFill>
                    <a:srgbClr val="CCFFFF"/>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a:solidFill>
                    <a:schemeClr val="accent2"/>
                  </a:solidFill>
                  <a:latin typeface="Courier New" pitchFamily="49" charset="0"/>
                </a:rPr>
                <a:t>bts</a:t>
              </a:r>
            </a:p>
          </p:txBody>
        </p:sp>
        <p:grpSp>
          <p:nvGrpSpPr>
            <p:cNvPr id="15" name="Group 10"/>
            <p:cNvGrpSpPr>
              <a:grpSpLocks/>
            </p:cNvGrpSpPr>
            <p:nvPr/>
          </p:nvGrpSpPr>
          <p:grpSpPr bwMode="auto">
            <a:xfrm>
              <a:off x="1238250" y="2984500"/>
              <a:ext cx="1047750" cy="465138"/>
              <a:chOff x="780" y="1880"/>
              <a:chExt cx="660" cy="293"/>
            </a:xfrm>
          </p:grpSpPr>
          <p:sp>
            <p:nvSpPr>
              <p:cNvPr id="33" name="Rectangle 11"/>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 name="AutoShape 12"/>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6" name="Rectangle 13"/>
            <p:cNvSpPr>
              <a:spLocks noChangeArrowheads="1"/>
            </p:cNvSpPr>
            <p:nvPr/>
          </p:nvSpPr>
          <p:spPr bwMode="auto">
            <a:xfrm>
              <a:off x="1676400" y="3581400"/>
              <a:ext cx="5867400" cy="1219200"/>
            </a:xfrm>
            <a:prstGeom prst="rect">
              <a:avLst/>
            </a:prstGeom>
            <a:solidFill>
              <a:srgbClr val="FFCC99"/>
            </a:solidFill>
            <a:ln w="25400">
              <a:solidFill>
                <a:srgbClr val="8000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 name="Rectangle 14"/>
            <p:cNvSpPr>
              <a:spLocks noChangeArrowheads="1"/>
            </p:cNvSpPr>
            <p:nvPr/>
          </p:nvSpPr>
          <p:spPr bwMode="auto">
            <a:xfrm>
              <a:off x="1905000" y="3746500"/>
              <a:ext cx="2279650" cy="685800"/>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 name="AutoShape 15"/>
            <p:cNvSpPr>
              <a:spLocks noChangeArrowheads="1"/>
            </p:cNvSpPr>
            <p:nvPr/>
          </p:nvSpPr>
          <p:spPr bwMode="auto">
            <a:xfrm>
              <a:off x="2149475" y="3879850"/>
              <a:ext cx="1790700" cy="417513"/>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a:solidFill>
                    <a:srgbClr val="006600"/>
                  </a:solidFill>
                  <a:latin typeface="Courier New" pitchFamily="49" charset="0"/>
                </a:rPr>
                <a:t>BondPrice</a:t>
              </a:r>
            </a:p>
          </p:txBody>
        </p:sp>
        <p:sp>
          <p:nvSpPr>
            <p:cNvPr id="19" name="Rectangle 16"/>
            <p:cNvSpPr>
              <a:spLocks noChangeArrowheads="1"/>
            </p:cNvSpPr>
            <p:nvPr/>
          </p:nvSpPr>
          <p:spPr bwMode="auto">
            <a:xfrm>
              <a:off x="2940050" y="3921125"/>
              <a:ext cx="177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eaLnBrk="0" hangingPunct="0"/>
              <a:endParaRPr lang="en-US" sz="2400" b="1">
                <a:latin typeface="Times New Roman" pitchFamily="18" charset="0"/>
              </a:endParaRPr>
            </a:p>
          </p:txBody>
        </p:sp>
        <p:sp>
          <p:nvSpPr>
            <p:cNvPr id="20" name="Rectangle 17"/>
            <p:cNvSpPr>
              <a:spLocks noChangeArrowheads="1"/>
            </p:cNvSpPr>
            <p:nvPr/>
          </p:nvSpPr>
          <p:spPr bwMode="auto">
            <a:xfrm>
              <a:off x="4386263" y="3746500"/>
              <a:ext cx="3005137" cy="685800"/>
            </a:xfrm>
            <a:prstGeom prst="rect">
              <a:avLst/>
            </a:prstGeom>
            <a:solidFill>
              <a:srgbClr val="C0C0C0"/>
            </a:solidFill>
            <a:ln w="1905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 name="Text Box 18"/>
            <p:cNvSpPr txBox="1">
              <a:spLocks noChangeArrowheads="1"/>
            </p:cNvSpPr>
            <p:nvPr/>
          </p:nvSpPr>
          <p:spPr bwMode="auto">
            <a:xfrm>
              <a:off x="1727200" y="4406900"/>
              <a:ext cx="1528763"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a:solidFill>
                    <a:srgbClr val="0000FF"/>
                  </a:solidFill>
                  <a:latin typeface="Courier New" pitchFamily="49" charset="0"/>
                </a:rPr>
                <a:t> </a:t>
              </a:r>
              <a:r>
                <a:rPr lang="en-US" sz="1600" b="1" dirty="0" err="1">
                  <a:solidFill>
                    <a:schemeClr val="accent6">
                      <a:lumMod val="75000"/>
                    </a:schemeClr>
                  </a:solidFill>
                  <a:latin typeface="Courier New" pitchFamily="49" charset="0"/>
                </a:rPr>
                <a:t>bts</a:t>
              </a:r>
              <a:r>
                <a:rPr lang="en-US" sz="1600" b="1" dirty="0" err="1">
                  <a:latin typeface="Courier New" pitchFamily="49" charset="0"/>
                </a:rPr>
                <a:t>_</a:t>
              </a:r>
              <a:r>
                <a:rPr lang="en-US" sz="1600" b="1" dirty="0" err="1">
                  <a:solidFill>
                    <a:srgbClr val="FF0066"/>
                  </a:solidFill>
                  <a:latin typeface="Courier New" pitchFamily="49" charset="0"/>
                </a:rPr>
                <a:t>cost</a:t>
              </a:r>
              <a:r>
                <a:rPr lang="en-US" sz="1600" b="1" dirty="0" err="1">
                  <a:solidFill>
                    <a:srgbClr val="4D4D4D"/>
                  </a:solidFill>
                  <a:latin typeface="Courier New" pitchFamily="49" charset="0"/>
                </a:rPr>
                <a:t>.h</a:t>
              </a:r>
              <a:endParaRPr lang="en-US" sz="1600" b="1" dirty="0">
                <a:solidFill>
                  <a:srgbClr val="4D4D4D"/>
                </a:solidFill>
                <a:latin typeface="Courier New" pitchFamily="49" charset="0"/>
              </a:endParaRPr>
            </a:p>
          </p:txBody>
        </p:sp>
        <p:sp>
          <p:nvSpPr>
            <p:cNvPr id="22" name="Text Box 19"/>
            <p:cNvSpPr txBox="1">
              <a:spLocks noChangeArrowheads="1"/>
            </p:cNvSpPr>
            <p:nvPr/>
          </p:nvSpPr>
          <p:spPr bwMode="auto">
            <a:xfrm>
              <a:off x="4298950" y="4406900"/>
              <a:ext cx="1651000"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a:solidFill>
                    <a:schemeClr val="accent6">
                      <a:lumMod val="75000"/>
                    </a:schemeClr>
                  </a:solidFill>
                  <a:latin typeface="Courier New" pitchFamily="49" charset="0"/>
                </a:rPr>
                <a:t>bts</a:t>
              </a:r>
              <a:r>
                <a:rPr lang="en-US" sz="1600" b="1" dirty="0">
                  <a:latin typeface="Courier New" pitchFamily="49" charset="0"/>
                </a:rPr>
                <a:t>_</a:t>
              </a:r>
              <a:r>
                <a:rPr lang="en-US" sz="1600" b="1" dirty="0">
                  <a:solidFill>
                    <a:srgbClr val="FF0066"/>
                  </a:solidFill>
                  <a:latin typeface="Courier New" pitchFamily="49" charset="0"/>
                </a:rPr>
                <a:t>cost</a:t>
              </a:r>
              <a:r>
                <a:rPr lang="en-US" sz="1600" b="1" dirty="0">
                  <a:solidFill>
                    <a:srgbClr val="4D4D4D"/>
                  </a:solidFill>
                  <a:latin typeface="Courier New" pitchFamily="49" charset="0"/>
                </a:rPr>
                <a:t>.cpp</a:t>
              </a:r>
            </a:p>
          </p:txBody>
        </p:sp>
        <p:sp>
          <p:nvSpPr>
            <p:cNvPr id="23" name="Text Box 20"/>
            <p:cNvSpPr txBox="1">
              <a:spLocks noChangeArrowheads="1"/>
            </p:cNvSpPr>
            <p:nvPr/>
          </p:nvSpPr>
          <p:spPr bwMode="auto">
            <a:xfrm>
              <a:off x="4370388" y="3746500"/>
              <a:ext cx="2417762" cy="3048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400" b="1" dirty="0">
                  <a:latin typeface="Courier New" pitchFamily="49" charset="0"/>
                </a:rPr>
                <a:t>#include &lt;</a:t>
              </a:r>
              <a:r>
                <a:rPr lang="en-US" sz="1400" b="1" dirty="0" err="1">
                  <a:solidFill>
                    <a:schemeClr val="accent6">
                      <a:lumMod val="75000"/>
                    </a:schemeClr>
                  </a:solidFill>
                  <a:latin typeface="Courier New" pitchFamily="49" charset="0"/>
                </a:rPr>
                <a:t>bts</a:t>
              </a:r>
              <a:r>
                <a:rPr lang="en-US" sz="1400" b="1" dirty="0" err="1">
                  <a:latin typeface="Courier New" pitchFamily="49" charset="0"/>
                </a:rPr>
                <a:t>_</a:t>
              </a:r>
              <a:r>
                <a:rPr lang="en-US" sz="1400" b="1" dirty="0" err="1">
                  <a:solidFill>
                    <a:srgbClr val="FF0066"/>
                  </a:solidFill>
                  <a:latin typeface="Courier New" pitchFamily="49" charset="0"/>
                </a:rPr>
                <a:t>cost</a:t>
              </a:r>
              <a:r>
                <a:rPr lang="en-US" sz="1400" b="1" dirty="0" err="1">
                  <a:latin typeface="Courier New" pitchFamily="49" charset="0"/>
                </a:rPr>
                <a:t>.h</a:t>
              </a:r>
              <a:r>
                <a:rPr lang="en-US" sz="1400" b="1" dirty="0">
                  <a:latin typeface="Courier New" pitchFamily="49" charset="0"/>
                </a:rPr>
                <a:t>&gt;</a:t>
              </a:r>
            </a:p>
          </p:txBody>
        </p:sp>
        <p:grpSp>
          <p:nvGrpSpPr>
            <p:cNvPr id="24" name="Group 21"/>
            <p:cNvGrpSpPr>
              <a:grpSpLocks/>
            </p:cNvGrpSpPr>
            <p:nvPr/>
          </p:nvGrpSpPr>
          <p:grpSpPr bwMode="auto">
            <a:xfrm>
              <a:off x="6724650" y="2971800"/>
              <a:ext cx="1047750" cy="465138"/>
              <a:chOff x="780" y="1880"/>
              <a:chExt cx="660" cy="293"/>
            </a:xfrm>
          </p:grpSpPr>
          <p:sp>
            <p:nvSpPr>
              <p:cNvPr id="31" name="Rectangle 22"/>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 name="AutoShape 23"/>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 name="Group 24"/>
            <p:cNvGrpSpPr>
              <a:grpSpLocks/>
            </p:cNvGrpSpPr>
            <p:nvPr/>
          </p:nvGrpSpPr>
          <p:grpSpPr bwMode="auto">
            <a:xfrm>
              <a:off x="6724650" y="5029200"/>
              <a:ext cx="1047750" cy="465138"/>
              <a:chOff x="780" y="1880"/>
              <a:chExt cx="660" cy="293"/>
            </a:xfrm>
          </p:grpSpPr>
          <p:sp>
            <p:nvSpPr>
              <p:cNvPr id="29" name="Rectangle 25"/>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 name="AutoShape 26"/>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 name="Group 27"/>
            <p:cNvGrpSpPr>
              <a:grpSpLocks/>
            </p:cNvGrpSpPr>
            <p:nvPr/>
          </p:nvGrpSpPr>
          <p:grpSpPr bwMode="auto">
            <a:xfrm>
              <a:off x="1238250" y="5021263"/>
              <a:ext cx="1047750" cy="465137"/>
              <a:chOff x="780" y="1880"/>
              <a:chExt cx="660" cy="293"/>
            </a:xfrm>
          </p:grpSpPr>
          <p:sp>
            <p:nvSpPr>
              <p:cNvPr id="27" name="Rectangle 28"/>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 name="AutoShape 29"/>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sp>
        <p:nvSpPr>
          <p:cNvPr id="35" name="Text Box 34"/>
          <p:cNvSpPr txBox="1">
            <a:spLocks noChangeArrowheads="1"/>
          </p:cNvSpPr>
          <p:nvPr/>
        </p:nvSpPr>
        <p:spPr bwMode="auto">
          <a:xfrm>
            <a:off x="1066800" y="2940050"/>
            <a:ext cx="795338" cy="336550"/>
          </a:xfrm>
          <a:prstGeom prst="rect">
            <a:avLst/>
          </a:prstGeom>
          <a:noFill/>
          <a:ln>
            <a:noFill/>
          </a:ln>
          <a:effectLst/>
          <a:extLst>
            <a:ext uri="{909E8E84-426E-40DD-AFC4-6F175D3DCCD1}">
              <a14:hiddenFill xmlns:a14="http://schemas.microsoft.com/office/drawing/2010/main">
                <a:solidFill>
                  <a:srgbClr val="CCFFFF"/>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a:solidFill>
                  <a:schemeClr val="accent6">
                    <a:lumMod val="75000"/>
                  </a:schemeClr>
                </a:solidFill>
                <a:latin typeface="Courier New" pitchFamily="49" charset="0"/>
              </a:rPr>
              <a:t>bts</a:t>
            </a:r>
            <a:r>
              <a:rPr lang="en-US" sz="1600" b="1" dirty="0">
                <a:solidFill>
                  <a:schemeClr val="bg1"/>
                </a:solidFill>
                <a:latin typeface="Courier New" pitchFamily="49" charset="0"/>
              </a:rPr>
              <a:t>::</a:t>
            </a:r>
          </a:p>
        </p:txBody>
      </p:sp>
      <p:grpSp>
        <p:nvGrpSpPr>
          <p:cNvPr id="3" name="Group 2"/>
          <p:cNvGrpSpPr/>
          <p:nvPr/>
        </p:nvGrpSpPr>
        <p:grpSpPr>
          <a:xfrm>
            <a:off x="2286000" y="4206748"/>
            <a:ext cx="4953000" cy="1066801"/>
            <a:chOff x="2286000" y="4206748"/>
            <a:chExt cx="4953000" cy="1066801"/>
          </a:xfrm>
        </p:grpSpPr>
        <p:sp>
          <p:nvSpPr>
            <p:cNvPr id="36" name="Oval 35"/>
            <p:cNvSpPr/>
            <p:nvPr/>
          </p:nvSpPr>
          <p:spPr>
            <a:xfrm>
              <a:off x="5797550" y="4206748"/>
              <a:ext cx="1441450" cy="307777"/>
            </a:xfrm>
            <a:prstGeom prst="ellipse">
              <a:avLst/>
            </a:prstGeom>
            <a:noFill/>
            <a:ln w="38100">
              <a:solidFill>
                <a:srgbClr val="00B05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Oval 36"/>
            <p:cNvSpPr/>
            <p:nvPr/>
          </p:nvSpPr>
          <p:spPr>
            <a:xfrm>
              <a:off x="2286000" y="4838573"/>
              <a:ext cx="1449914" cy="434976"/>
            </a:xfrm>
            <a:prstGeom prst="ellipse">
              <a:avLst/>
            </a:prstGeom>
            <a:noFill/>
            <a:ln w="38100">
              <a:solidFill>
                <a:srgbClr val="00B05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Oval 37"/>
            <p:cNvSpPr/>
            <p:nvPr/>
          </p:nvSpPr>
          <p:spPr>
            <a:xfrm>
              <a:off x="4715491" y="4818937"/>
              <a:ext cx="1449914" cy="434976"/>
            </a:xfrm>
            <a:prstGeom prst="ellipse">
              <a:avLst/>
            </a:prstGeom>
            <a:noFill/>
            <a:ln w="38100">
              <a:solidFill>
                <a:srgbClr val="00B05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Oval 38"/>
            <p:cNvSpPr/>
            <p:nvPr/>
          </p:nvSpPr>
          <p:spPr>
            <a:xfrm>
              <a:off x="2286000" y="4332160"/>
              <a:ext cx="1524000" cy="434976"/>
            </a:xfrm>
            <a:prstGeom prst="ellipse">
              <a:avLst/>
            </a:prstGeom>
            <a:noFill/>
            <a:ln w="38100">
              <a:solidFill>
                <a:srgbClr val="00B05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275</a:t>
            </a:fld>
            <a:endParaRPr lang="en-US"/>
          </a:p>
        </p:txBody>
      </p:sp>
    </p:spTree>
    <p:extLst>
      <p:ext uri="{BB962C8B-B14F-4D97-AF65-F5344CB8AC3E}">
        <p14:creationId xmlns:p14="http://schemas.microsoft.com/office/powerpoint/2010/main" val="3659687398"/>
      </p:ext>
    </p:extLst>
  </p:cSld>
  <p:clrMapOvr>
    <a:masterClrMapping/>
  </p:clrMapOvr>
  <p:timing>
    <p:tnLst>
      <p:par>
        <p:cTn id="1" dur="indefinite" restart="never" nodeType="tmRoot"/>
      </p:par>
    </p:tn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a:solidFill>
                  <a:schemeClr val="accent2"/>
                </a:solidFill>
              </a:rPr>
              <a:t>Logical/Physical Name Cohesion</a:t>
            </a:r>
          </a:p>
        </p:txBody>
      </p:sp>
      <p:sp>
        <p:nvSpPr>
          <p:cNvPr id="5" name="Content Placeholder 2"/>
          <p:cNvSpPr>
            <a:spLocks noGrp="1"/>
          </p:cNvSpPr>
          <p:nvPr>
            <p:ph idx="1"/>
          </p:nvPr>
        </p:nvSpPr>
        <p:spPr>
          <a:xfrm>
            <a:off x="457200" y="1600200"/>
            <a:ext cx="8229600" cy="4525963"/>
          </a:xfrm>
        </p:spPr>
        <p:txBody>
          <a:bodyPr/>
          <a:lstStyle/>
          <a:p>
            <a:pPr marL="0" indent="0">
              <a:buNone/>
            </a:pPr>
            <a:r>
              <a:rPr lang="en-US" dirty="0"/>
              <a:t> </a:t>
            </a:r>
          </a:p>
        </p:txBody>
      </p:sp>
      <p:sp>
        <p:nvSpPr>
          <p:cNvPr id="7" name="Rectangle 3"/>
          <p:cNvSpPr txBox="1">
            <a:spLocks noChangeArrowheads="1"/>
          </p:cNvSpPr>
          <p:nvPr/>
        </p:nvSpPr>
        <p:spPr bwMode="auto">
          <a:xfrm>
            <a:off x="685800" y="1527048"/>
            <a:ext cx="7772400" cy="12954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gn="ctr">
              <a:buNone/>
            </a:pPr>
            <a:r>
              <a:rPr lang="en-US" sz="2800" dirty="0">
                <a:solidFill>
                  <a:schemeClr val="accent2"/>
                </a:solidFill>
              </a:rPr>
              <a:t>Class name </a:t>
            </a:r>
            <a:r>
              <a:rPr lang="en-US" sz="2800" b="1" dirty="0" smtClean="0">
                <a:solidFill>
                  <a:srgbClr val="249F03"/>
                </a:solidFill>
              </a:rPr>
              <a:t>does</a:t>
            </a:r>
            <a:r>
              <a:rPr lang="en-US" sz="2800" dirty="0" smtClean="0"/>
              <a:t> match  </a:t>
            </a:r>
            <a:r>
              <a:rPr lang="en-US" sz="2800" dirty="0" smtClean="0">
                <a:solidFill>
                  <a:schemeClr val="accent2"/>
                </a:solidFill>
              </a:rPr>
              <a:t>Component name</a:t>
            </a:r>
            <a:r>
              <a:rPr lang="en-US" sz="2800" dirty="0" smtClean="0"/>
              <a:t/>
            </a:r>
            <a:br>
              <a:rPr lang="en-US" sz="2800" dirty="0" smtClean="0"/>
            </a:br>
            <a:r>
              <a:rPr lang="en-US" dirty="0" err="1" smtClean="0">
                <a:solidFill>
                  <a:srgbClr val="249F03"/>
                </a:solidFill>
              </a:rPr>
              <a:t>BondPrice</a:t>
            </a:r>
            <a:r>
              <a:rPr lang="en-US" dirty="0" smtClean="0">
                <a:solidFill>
                  <a:schemeClr val="accent6">
                    <a:lumMod val="75000"/>
                  </a:schemeClr>
                </a:solidFill>
              </a:rPr>
              <a:t> </a:t>
            </a:r>
            <a:r>
              <a:rPr lang="en-US" dirty="0" smtClean="0">
                <a:solidFill>
                  <a:schemeClr val="accent6">
                    <a:lumMod val="75000"/>
                  </a:schemeClr>
                </a:solidFill>
                <a:sym typeface="Wingdings" pitchFamily="2" charset="2"/>
              </a:rPr>
              <a:t></a:t>
            </a:r>
            <a:r>
              <a:rPr lang="en-US" dirty="0" smtClean="0">
                <a:solidFill>
                  <a:schemeClr val="accent6">
                    <a:lumMod val="75000"/>
                  </a:schemeClr>
                </a:solidFill>
              </a:rPr>
              <a:t> </a:t>
            </a:r>
            <a:r>
              <a:rPr lang="en-US" b="1" dirty="0" err="1" smtClean="0">
                <a:solidFill>
                  <a:srgbClr val="249F03"/>
                </a:solidFill>
              </a:rPr>
              <a:t>bondprice</a:t>
            </a:r>
            <a:endParaRPr lang="en-US" b="1" dirty="0">
              <a:solidFill>
                <a:srgbClr val="249F03"/>
              </a:solidFill>
            </a:endParaRPr>
          </a:p>
        </p:txBody>
      </p:sp>
      <p:grpSp>
        <p:nvGrpSpPr>
          <p:cNvPr id="8" name="Group 7"/>
          <p:cNvGrpSpPr/>
          <p:nvPr/>
        </p:nvGrpSpPr>
        <p:grpSpPr>
          <a:xfrm>
            <a:off x="896938" y="2898648"/>
            <a:ext cx="7283450" cy="3505200"/>
            <a:chOff x="896938" y="2438400"/>
            <a:chExt cx="7283450" cy="3505200"/>
          </a:xfrm>
        </p:grpSpPr>
        <p:sp>
          <p:nvSpPr>
            <p:cNvPr id="9" name="Rectangle 4"/>
            <p:cNvSpPr>
              <a:spLocks noChangeArrowheads="1"/>
            </p:cNvSpPr>
            <p:nvPr/>
          </p:nvSpPr>
          <p:spPr bwMode="auto">
            <a:xfrm>
              <a:off x="990600" y="2438400"/>
              <a:ext cx="7189788" cy="3213100"/>
            </a:xfrm>
            <a:prstGeom prst="rect">
              <a:avLst/>
            </a:prstGeom>
            <a:solidFill>
              <a:srgbClr val="3366FF"/>
            </a:solidFill>
            <a:ln w="381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 name="Line 5"/>
            <p:cNvSpPr>
              <a:spLocks noChangeShapeType="1"/>
            </p:cNvSpPr>
            <p:nvPr/>
          </p:nvSpPr>
          <p:spPr bwMode="auto">
            <a:xfrm flipH="1">
              <a:off x="1828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1" name="Line 6"/>
            <p:cNvSpPr>
              <a:spLocks noChangeShapeType="1"/>
            </p:cNvSpPr>
            <p:nvPr/>
          </p:nvSpPr>
          <p:spPr bwMode="auto">
            <a:xfrm>
              <a:off x="17653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2" name="Line 7"/>
            <p:cNvSpPr>
              <a:spLocks noChangeShapeType="1"/>
            </p:cNvSpPr>
            <p:nvPr/>
          </p:nvSpPr>
          <p:spPr bwMode="auto">
            <a:xfrm>
              <a:off x="7162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 name="Line 8"/>
            <p:cNvSpPr>
              <a:spLocks noChangeShapeType="1"/>
            </p:cNvSpPr>
            <p:nvPr/>
          </p:nvSpPr>
          <p:spPr bwMode="auto">
            <a:xfrm flipH="1">
              <a:off x="70104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 name="Text Box 9"/>
            <p:cNvSpPr txBox="1">
              <a:spLocks noChangeArrowheads="1"/>
            </p:cNvSpPr>
            <p:nvPr/>
          </p:nvSpPr>
          <p:spPr bwMode="auto">
            <a:xfrm>
              <a:off x="896938" y="5607050"/>
              <a:ext cx="550862" cy="336550"/>
            </a:xfrm>
            <a:prstGeom prst="rect">
              <a:avLst/>
            </a:prstGeom>
            <a:noFill/>
            <a:ln>
              <a:noFill/>
            </a:ln>
            <a:effectLst/>
            <a:extLst>
              <a:ext uri="{909E8E84-426E-40DD-AFC4-6F175D3DCCD1}">
                <a14:hiddenFill xmlns:a14="http://schemas.microsoft.com/office/drawing/2010/main">
                  <a:solidFill>
                    <a:srgbClr val="CCFFFF"/>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a:solidFill>
                    <a:schemeClr val="accent2"/>
                  </a:solidFill>
                  <a:latin typeface="Courier New" pitchFamily="49" charset="0"/>
                </a:rPr>
                <a:t>bts</a:t>
              </a:r>
            </a:p>
          </p:txBody>
        </p:sp>
        <p:grpSp>
          <p:nvGrpSpPr>
            <p:cNvPr id="15" name="Group 10"/>
            <p:cNvGrpSpPr>
              <a:grpSpLocks/>
            </p:cNvGrpSpPr>
            <p:nvPr/>
          </p:nvGrpSpPr>
          <p:grpSpPr bwMode="auto">
            <a:xfrm>
              <a:off x="1238250" y="2984500"/>
              <a:ext cx="1047750" cy="465138"/>
              <a:chOff x="780" y="1880"/>
              <a:chExt cx="660" cy="293"/>
            </a:xfrm>
          </p:grpSpPr>
          <p:sp>
            <p:nvSpPr>
              <p:cNvPr id="33" name="Rectangle 11"/>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 name="AutoShape 12"/>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6" name="Rectangle 13"/>
            <p:cNvSpPr>
              <a:spLocks noChangeArrowheads="1"/>
            </p:cNvSpPr>
            <p:nvPr/>
          </p:nvSpPr>
          <p:spPr bwMode="auto">
            <a:xfrm>
              <a:off x="1676400" y="3581400"/>
              <a:ext cx="5867400" cy="1219200"/>
            </a:xfrm>
            <a:prstGeom prst="rect">
              <a:avLst/>
            </a:prstGeom>
            <a:solidFill>
              <a:srgbClr val="FFCC99"/>
            </a:solidFill>
            <a:ln w="25400">
              <a:solidFill>
                <a:srgbClr val="8000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 name="Rectangle 14"/>
            <p:cNvSpPr>
              <a:spLocks noChangeArrowheads="1"/>
            </p:cNvSpPr>
            <p:nvPr/>
          </p:nvSpPr>
          <p:spPr bwMode="auto">
            <a:xfrm>
              <a:off x="1905000" y="3746500"/>
              <a:ext cx="2279650" cy="685800"/>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 name="AutoShape 15"/>
            <p:cNvSpPr>
              <a:spLocks noChangeArrowheads="1"/>
            </p:cNvSpPr>
            <p:nvPr/>
          </p:nvSpPr>
          <p:spPr bwMode="auto">
            <a:xfrm>
              <a:off x="2149475" y="3879850"/>
              <a:ext cx="1790700" cy="417513"/>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a:solidFill>
                    <a:srgbClr val="006600"/>
                  </a:solidFill>
                  <a:latin typeface="Courier New" pitchFamily="49" charset="0"/>
                </a:rPr>
                <a:t>BondPrice</a:t>
              </a:r>
            </a:p>
          </p:txBody>
        </p:sp>
        <p:sp>
          <p:nvSpPr>
            <p:cNvPr id="19" name="Rectangle 16"/>
            <p:cNvSpPr>
              <a:spLocks noChangeArrowheads="1"/>
            </p:cNvSpPr>
            <p:nvPr/>
          </p:nvSpPr>
          <p:spPr bwMode="auto">
            <a:xfrm>
              <a:off x="2940050" y="3921125"/>
              <a:ext cx="177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eaLnBrk="0" hangingPunct="0"/>
              <a:endParaRPr lang="en-US" sz="2400" b="1">
                <a:latin typeface="Times New Roman" pitchFamily="18" charset="0"/>
              </a:endParaRPr>
            </a:p>
          </p:txBody>
        </p:sp>
        <p:sp>
          <p:nvSpPr>
            <p:cNvPr id="20" name="Rectangle 17"/>
            <p:cNvSpPr>
              <a:spLocks noChangeArrowheads="1"/>
            </p:cNvSpPr>
            <p:nvPr/>
          </p:nvSpPr>
          <p:spPr bwMode="auto">
            <a:xfrm>
              <a:off x="4386263" y="3746500"/>
              <a:ext cx="3005137" cy="685800"/>
            </a:xfrm>
            <a:prstGeom prst="rect">
              <a:avLst/>
            </a:prstGeom>
            <a:solidFill>
              <a:srgbClr val="C0C0C0"/>
            </a:solidFill>
            <a:ln w="1905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 name="Text Box 18"/>
            <p:cNvSpPr txBox="1">
              <a:spLocks noChangeArrowheads="1"/>
            </p:cNvSpPr>
            <p:nvPr/>
          </p:nvSpPr>
          <p:spPr bwMode="auto">
            <a:xfrm>
              <a:off x="1727200" y="4406900"/>
              <a:ext cx="2159566"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a:solidFill>
                    <a:srgbClr val="0000FF"/>
                  </a:solidFill>
                  <a:latin typeface="Courier New" pitchFamily="49" charset="0"/>
                </a:rPr>
                <a:t> </a:t>
              </a:r>
              <a:r>
                <a:rPr lang="en-US" sz="1600" b="1" dirty="0" err="1" smtClean="0">
                  <a:solidFill>
                    <a:schemeClr val="accent6">
                      <a:lumMod val="75000"/>
                    </a:schemeClr>
                  </a:solidFill>
                  <a:latin typeface="Courier New" pitchFamily="49" charset="0"/>
                </a:rPr>
                <a:t>bts</a:t>
              </a:r>
              <a:r>
                <a:rPr lang="en-US" sz="1600" b="1" dirty="0" err="1" smtClean="0">
                  <a:latin typeface="Courier New" pitchFamily="49" charset="0"/>
                </a:rPr>
                <a:t>_</a:t>
              </a:r>
              <a:r>
                <a:rPr lang="en-US" sz="1600" b="1" dirty="0" err="1" smtClean="0">
                  <a:solidFill>
                    <a:srgbClr val="249F03"/>
                  </a:solidFill>
                  <a:latin typeface="Courier New" pitchFamily="49" charset="0"/>
                </a:rPr>
                <a:t>bondprice</a:t>
              </a:r>
              <a:r>
                <a:rPr lang="en-US" sz="1600" b="1" dirty="0" err="1" smtClean="0">
                  <a:solidFill>
                    <a:srgbClr val="4D4D4D"/>
                  </a:solidFill>
                  <a:latin typeface="Courier New" pitchFamily="49" charset="0"/>
                </a:rPr>
                <a:t>.h</a:t>
              </a:r>
              <a:endParaRPr lang="en-US" sz="1600" b="1" dirty="0">
                <a:solidFill>
                  <a:srgbClr val="4D4D4D"/>
                </a:solidFill>
                <a:latin typeface="Courier New" pitchFamily="49" charset="0"/>
              </a:endParaRPr>
            </a:p>
          </p:txBody>
        </p:sp>
        <p:sp>
          <p:nvSpPr>
            <p:cNvPr id="22" name="Text Box 19"/>
            <p:cNvSpPr txBox="1">
              <a:spLocks noChangeArrowheads="1"/>
            </p:cNvSpPr>
            <p:nvPr/>
          </p:nvSpPr>
          <p:spPr bwMode="auto">
            <a:xfrm>
              <a:off x="4298950" y="4406900"/>
              <a:ext cx="2282997"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smtClean="0">
                  <a:solidFill>
                    <a:schemeClr val="accent6">
                      <a:lumMod val="75000"/>
                    </a:schemeClr>
                  </a:solidFill>
                  <a:latin typeface="Courier New" pitchFamily="49" charset="0"/>
                </a:rPr>
                <a:t>bts</a:t>
              </a:r>
              <a:r>
                <a:rPr lang="en-US" sz="1600" b="1" dirty="0" smtClean="0">
                  <a:latin typeface="Courier New" pitchFamily="49" charset="0"/>
                </a:rPr>
                <a:t>_</a:t>
              </a:r>
              <a:r>
                <a:rPr lang="en-US" sz="1600" b="1" dirty="0" smtClean="0">
                  <a:solidFill>
                    <a:srgbClr val="249F03"/>
                  </a:solidFill>
                  <a:latin typeface="Courier New" pitchFamily="49" charset="0"/>
                </a:rPr>
                <a:t>bondprice</a:t>
              </a:r>
              <a:r>
                <a:rPr lang="en-US" sz="1600" b="1" dirty="0" smtClean="0">
                  <a:solidFill>
                    <a:srgbClr val="4D4D4D"/>
                  </a:solidFill>
                  <a:latin typeface="Courier New" pitchFamily="49" charset="0"/>
                </a:rPr>
                <a:t>.cpp</a:t>
              </a:r>
              <a:endParaRPr lang="en-US" sz="1600" b="1" dirty="0">
                <a:solidFill>
                  <a:srgbClr val="4D4D4D"/>
                </a:solidFill>
                <a:latin typeface="Courier New" pitchFamily="49" charset="0"/>
              </a:endParaRPr>
            </a:p>
          </p:txBody>
        </p:sp>
        <p:sp>
          <p:nvSpPr>
            <p:cNvPr id="23" name="Text Box 20"/>
            <p:cNvSpPr txBox="1">
              <a:spLocks noChangeArrowheads="1"/>
            </p:cNvSpPr>
            <p:nvPr/>
          </p:nvSpPr>
          <p:spPr bwMode="auto">
            <a:xfrm>
              <a:off x="4370388" y="3746500"/>
              <a:ext cx="2977097" cy="307777"/>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400" b="1" dirty="0">
                  <a:latin typeface="Courier New" pitchFamily="49" charset="0"/>
                </a:rPr>
                <a:t>#include &lt;</a:t>
              </a:r>
              <a:r>
                <a:rPr lang="en-US" sz="1400" b="1" dirty="0" err="1" smtClean="0">
                  <a:solidFill>
                    <a:schemeClr val="accent6">
                      <a:lumMod val="75000"/>
                    </a:schemeClr>
                  </a:solidFill>
                  <a:latin typeface="Courier New" pitchFamily="49" charset="0"/>
                </a:rPr>
                <a:t>bts_</a:t>
              </a:r>
              <a:r>
                <a:rPr lang="en-US" sz="1400" b="1" dirty="0" err="1" smtClean="0">
                  <a:solidFill>
                    <a:srgbClr val="249F03"/>
                  </a:solidFill>
                  <a:latin typeface="Courier New" pitchFamily="49" charset="0"/>
                </a:rPr>
                <a:t>bondprice</a:t>
              </a:r>
              <a:r>
                <a:rPr lang="en-US" sz="1400" b="1" dirty="0" err="1" smtClean="0">
                  <a:latin typeface="Courier New" pitchFamily="49" charset="0"/>
                </a:rPr>
                <a:t>.h</a:t>
              </a:r>
              <a:r>
                <a:rPr lang="en-US" sz="1400" b="1" dirty="0">
                  <a:latin typeface="Courier New" pitchFamily="49" charset="0"/>
                </a:rPr>
                <a:t>&gt;</a:t>
              </a:r>
            </a:p>
          </p:txBody>
        </p:sp>
        <p:grpSp>
          <p:nvGrpSpPr>
            <p:cNvPr id="24" name="Group 21"/>
            <p:cNvGrpSpPr>
              <a:grpSpLocks/>
            </p:cNvGrpSpPr>
            <p:nvPr/>
          </p:nvGrpSpPr>
          <p:grpSpPr bwMode="auto">
            <a:xfrm>
              <a:off x="6724650" y="2971800"/>
              <a:ext cx="1047750" cy="465138"/>
              <a:chOff x="780" y="1880"/>
              <a:chExt cx="660" cy="293"/>
            </a:xfrm>
          </p:grpSpPr>
          <p:sp>
            <p:nvSpPr>
              <p:cNvPr id="31" name="Rectangle 22"/>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 name="AutoShape 23"/>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 name="Group 24"/>
            <p:cNvGrpSpPr>
              <a:grpSpLocks/>
            </p:cNvGrpSpPr>
            <p:nvPr/>
          </p:nvGrpSpPr>
          <p:grpSpPr bwMode="auto">
            <a:xfrm>
              <a:off x="6724650" y="5029200"/>
              <a:ext cx="1047750" cy="465138"/>
              <a:chOff x="780" y="1880"/>
              <a:chExt cx="660" cy="293"/>
            </a:xfrm>
          </p:grpSpPr>
          <p:sp>
            <p:nvSpPr>
              <p:cNvPr id="29" name="Rectangle 25"/>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 name="AutoShape 26"/>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 name="Group 27"/>
            <p:cNvGrpSpPr>
              <a:grpSpLocks/>
            </p:cNvGrpSpPr>
            <p:nvPr/>
          </p:nvGrpSpPr>
          <p:grpSpPr bwMode="auto">
            <a:xfrm>
              <a:off x="1238250" y="5021263"/>
              <a:ext cx="1047750" cy="465137"/>
              <a:chOff x="780" y="1880"/>
              <a:chExt cx="660" cy="293"/>
            </a:xfrm>
          </p:grpSpPr>
          <p:sp>
            <p:nvSpPr>
              <p:cNvPr id="27" name="Rectangle 28"/>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 name="AutoShape 29"/>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sp>
        <p:nvSpPr>
          <p:cNvPr id="35" name="Text Box 34"/>
          <p:cNvSpPr txBox="1">
            <a:spLocks noChangeArrowheads="1"/>
          </p:cNvSpPr>
          <p:nvPr/>
        </p:nvSpPr>
        <p:spPr bwMode="auto">
          <a:xfrm>
            <a:off x="1066800" y="2940050"/>
            <a:ext cx="795338" cy="336550"/>
          </a:xfrm>
          <a:prstGeom prst="rect">
            <a:avLst/>
          </a:prstGeom>
          <a:noFill/>
          <a:ln>
            <a:noFill/>
          </a:ln>
          <a:effectLst/>
          <a:extLst>
            <a:ext uri="{909E8E84-426E-40DD-AFC4-6F175D3DCCD1}">
              <a14:hiddenFill xmlns:a14="http://schemas.microsoft.com/office/drawing/2010/main">
                <a:solidFill>
                  <a:srgbClr val="CCFFFF"/>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a:solidFill>
                  <a:schemeClr val="accent6">
                    <a:lumMod val="75000"/>
                  </a:schemeClr>
                </a:solidFill>
                <a:latin typeface="Courier New" pitchFamily="49" charset="0"/>
              </a:rPr>
              <a:t>bts</a:t>
            </a:r>
            <a:r>
              <a:rPr lang="en-US" sz="1600" b="1" dirty="0">
                <a:solidFill>
                  <a:schemeClr val="bg1"/>
                </a:solidFill>
                <a:latin typeface="Courier New" pitchFamily="49" charset="0"/>
              </a:rPr>
              <a:t>::</a:t>
            </a:r>
          </a:p>
        </p:txBody>
      </p:sp>
      <p:grpSp>
        <p:nvGrpSpPr>
          <p:cNvPr id="39" name="Group 38"/>
          <p:cNvGrpSpPr/>
          <p:nvPr/>
        </p:nvGrpSpPr>
        <p:grpSpPr>
          <a:xfrm>
            <a:off x="2286000" y="4206748"/>
            <a:ext cx="4953000" cy="1066801"/>
            <a:chOff x="2286000" y="4206748"/>
            <a:chExt cx="4953000" cy="1066801"/>
          </a:xfrm>
        </p:grpSpPr>
        <p:sp>
          <p:nvSpPr>
            <p:cNvPr id="40" name="Oval 39"/>
            <p:cNvSpPr/>
            <p:nvPr/>
          </p:nvSpPr>
          <p:spPr>
            <a:xfrm>
              <a:off x="5797550" y="4206748"/>
              <a:ext cx="1441450" cy="307777"/>
            </a:xfrm>
            <a:prstGeom prst="ellipse">
              <a:avLst/>
            </a:prstGeom>
            <a:noFill/>
            <a:ln w="38100">
              <a:solidFill>
                <a:srgbClr val="00B05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Oval 40"/>
            <p:cNvSpPr/>
            <p:nvPr/>
          </p:nvSpPr>
          <p:spPr>
            <a:xfrm>
              <a:off x="2286000" y="4838573"/>
              <a:ext cx="1449914" cy="434976"/>
            </a:xfrm>
            <a:prstGeom prst="ellipse">
              <a:avLst/>
            </a:prstGeom>
            <a:noFill/>
            <a:ln w="38100">
              <a:solidFill>
                <a:srgbClr val="00B05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Oval 41"/>
            <p:cNvSpPr/>
            <p:nvPr/>
          </p:nvSpPr>
          <p:spPr>
            <a:xfrm>
              <a:off x="4715491" y="4818937"/>
              <a:ext cx="1449914" cy="434976"/>
            </a:xfrm>
            <a:prstGeom prst="ellipse">
              <a:avLst/>
            </a:prstGeom>
            <a:noFill/>
            <a:ln w="38100">
              <a:solidFill>
                <a:srgbClr val="00B05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Oval 42"/>
            <p:cNvSpPr/>
            <p:nvPr/>
          </p:nvSpPr>
          <p:spPr>
            <a:xfrm>
              <a:off x="2286000" y="4332160"/>
              <a:ext cx="1524000" cy="434976"/>
            </a:xfrm>
            <a:prstGeom prst="ellipse">
              <a:avLst/>
            </a:prstGeom>
            <a:noFill/>
            <a:ln w="38100">
              <a:solidFill>
                <a:srgbClr val="00B05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276</a:t>
            </a:fld>
            <a:endParaRPr lang="en-US"/>
          </a:p>
        </p:txBody>
      </p:sp>
    </p:spTree>
    <p:extLst>
      <p:ext uri="{BB962C8B-B14F-4D97-AF65-F5344CB8AC3E}">
        <p14:creationId xmlns:p14="http://schemas.microsoft.com/office/powerpoint/2010/main" val="3663613155"/>
      </p:ext>
    </p:extLst>
  </p:cSld>
  <p:clrMapOvr>
    <a:masterClrMapping/>
  </p:clrMapOvr>
  <p:timing>
    <p:tnLst>
      <p:par>
        <p:cTn id="1" dur="indefinite" restart="never" nodeType="tmRoot"/>
      </p:par>
    </p:tn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a:solidFill>
                  <a:schemeClr val="accent2"/>
                </a:solidFill>
              </a:rPr>
              <a:t>Logical/Physical Name Cohesion</a:t>
            </a:r>
          </a:p>
        </p:txBody>
      </p:sp>
      <p:sp>
        <p:nvSpPr>
          <p:cNvPr id="5" name="Content Placeholder 2"/>
          <p:cNvSpPr>
            <a:spLocks noGrp="1"/>
          </p:cNvSpPr>
          <p:nvPr>
            <p:ph idx="1"/>
          </p:nvPr>
        </p:nvSpPr>
        <p:spPr>
          <a:xfrm>
            <a:off x="457200" y="1600200"/>
            <a:ext cx="8229600" cy="4525963"/>
          </a:xfrm>
        </p:spPr>
        <p:txBody>
          <a:bodyPr/>
          <a:lstStyle/>
          <a:p>
            <a:pPr marL="0" indent="0">
              <a:buNone/>
            </a:pPr>
            <a:r>
              <a:rPr lang="en-US" dirty="0"/>
              <a:t> </a:t>
            </a:r>
          </a:p>
        </p:txBody>
      </p:sp>
      <p:sp>
        <p:nvSpPr>
          <p:cNvPr id="7" name="Rectangle 3"/>
          <p:cNvSpPr txBox="1">
            <a:spLocks noChangeArrowheads="1"/>
          </p:cNvSpPr>
          <p:nvPr/>
        </p:nvSpPr>
        <p:spPr bwMode="auto">
          <a:xfrm>
            <a:off x="685800" y="1527048"/>
            <a:ext cx="7772400" cy="12954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gn="ctr">
              <a:buNone/>
            </a:pPr>
            <a:r>
              <a:rPr lang="en-US" sz="2800" dirty="0">
                <a:solidFill>
                  <a:schemeClr val="accent2"/>
                </a:solidFill>
              </a:rPr>
              <a:t>Class name </a:t>
            </a:r>
            <a:r>
              <a:rPr lang="en-US" sz="2800" b="1" dirty="0" smtClean="0">
                <a:solidFill>
                  <a:srgbClr val="249F03"/>
                </a:solidFill>
              </a:rPr>
              <a:t>does</a:t>
            </a:r>
            <a:r>
              <a:rPr lang="en-US" sz="2800" dirty="0" smtClean="0"/>
              <a:t> match  </a:t>
            </a:r>
            <a:r>
              <a:rPr lang="en-US" sz="2800" dirty="0" smtClean="0">
                <a:solidFill>
                  <a:schemeClr val="accent2"/>
                </a:solidFill>
              </a:rPr>
              <a:t>Component name</a:t>
            </a:r>
            <a:r>
              <a:rPr lang="en-US" sz="2800" dirty="0" smtClean="0"/>
              <a:t/>
            </a:r>
            <a:br>
              <a:rPr lang="en-US" sz="2800" dirty="0" smtClean="0"/>
            </a:br>
            <a:r>
              <a:rPr lang="en-US" dirty="0" err="1" smtClean="0">
                <a:solidFill>
                  <a:srgbClr val="249F03"/>
                </a:solidFill>
              </a:rPr>
              <a:t>BondPrice</a:t>
            </a:r>
            <a:r>
              <a:rPr lang="en-US" dirty="0" smtClean="0">
                <a:solidFill>
                  <a:schemeClr val="accent6">
                    <a:lumMod val="75000"/>
                  </a:schemeClr>
                </a:solidFill>
              </a:rPr>
              <a:t> </a:t>
            </a:r>
            <a:r>
              <a:rPr lang="en-US" dirty="0" smtClean="0">
                <a:solidFill>
                  <a:schemeClr val="accent6">
                    <a:lumMod val="75000"/>
                  </a:schemeClr>
                </a:solidFill>
                <a:sym typeface="Wingdings" pitchFamily="2" charset="2"/>
              </a:rPr>
              <a:t></a:t>
            </a:r>
            <a:r>
              <a:rPr lang="en-US" dirty="0" smtClean="0">
                <a:solidFill>
                  <a:schemeClr val="accent6">
                    <a:lumMod val="75000"/>
                  </a:schemeClr>
                </a:solidFill>
              </a:rPr>
              <a:t> </a:t>
            </a:r>
            <a:r>
              <a:rPr lang="en-US" b="1" dirty="0" err="1" smtClean="0">
                <a:solidFill>
                  <a:srgbClr val="249F03"/>
                </a:solidFill>
              </a:rPr>
              <a:t>bondprice</a:t>
            </a:r>
            <a:endParaRPr lang="en-US" b="1" dirty="0">
              <a:solidFill>
                <a:srgbClr val="249F03"/>
              </a:solidFill>
            </a:endParaRPr>
          </a:p>
        </p:txBody>
      </p:sp>
      <p:grpSp>
        <p:nvGrpSpPr>
          <p:cNvPr id="8" name="Group 7"/>
          <p:cNvGrpSpPr/>
          <p:nvPr/>
        </p:nvGrpSpPr>
        <p:grpSpPr>
          <a:xfrm>
            <a:off x="896938" y="2898648"/>
            <a:ext cx="7283450" cy="3505200"/>
            <a:chOff x="896938" y="2438400"/>
            <a:chExt cx="7283450" cy="3505200"/>
          </a:xfrm>
        </p:grpSpPr>
        <p:sp>
          <p:nvSpPr>
            <p:cNvPr id="9" name="Rectangle 4"/>
            <p:cNvSpPr>
              <a:spLocks noChangeArrowheads="1"/>
            </p:cNvSpPr>
            <p:nvPr/>
          </p:nvSpPr>
          <p:spPr bwMode="auto">
            <a:xfrm>
              <a:off x="990600" y="2438400"/>
              <a:ext cx="7189788" cy="3213100"/>
            </a:xfrm>
            <a:prstGeom prst="rect">
              <a:avLst/>
            </a:prstGeom>
            <a:solidFill>
              <a:srgbClr val="3366FF"/>
            </a:solidFill>
            <a:ln w="381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 name="Line 5"/>
            <p:cNvSpPr>
              <a:spLocks noChangeShapeType="1"/>
            </p:cNvSpPr>
            <p:nvPr/>
          </p:nvSpPr>
          <p:spPr bwMode="auto">
            <a:xfrm flipH="1">
              <a:off x="1828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1" name="Line 6"/>
            <p:cNvSpPr>
              <a:spLocks noChangeShapeType="1"/>
            </p:cNvSpPr>
            <p:nvPr/>
          </p:nvSpPr>
          <p:spPr bwMode="auto">
            <a:xfrm>
              <a:off x="17653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2" name="Line 7"/>
            <p:cNvSpPr>
              <a:spLocks noChangeShapeType="1"/>
            </p:cNvSpPr>
            <p:nvPr/>
          </p:nvSpPr>
          <p:spPr bwMode="auto">
            <a:xfrm>
              <a:off x="7162800" y="4813300"/>
              <a:ext cx="152400" cy="2159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3" name="Line 8"/>
            <p:cNvSpPr>
              <a:spLocks noChangeShapeType="1"/>
            </p:cNvSpPr>
            <p:nvPr/>
          </p:nvSpPr>
          <p:spPr bwMode="auto">
            <a:xfrm flipH="1">
              <a:off x="7010400" y="3441700"/>
              <a:ext cx="139700" cy="152400"/>
            </a:xfrm>
            <a:prstGeom prst="line">
              <a:avLst/>
            </a:prstGeom>
            <a:noFill/>
            <a:ln w="31750">
              <a:solidFill>
                <a:schemeClr val="tx1"/>
              </a:solidFill>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 name="Text Box 9"/>
            <p:cNvSpPr txBox="1">
              <a:spLocks noChangeArrowheads="1"/>
            </p:cNvSpPr>
            <p:nvPr/>
          </p:nvSpPr>
          <p:spPr bwMode="auto">
            <a:xfrm>
              <a:off x="896938" y="5607050"/>
              <a:ext cx="550862" cy="336550"/>
            </a:xfrm>
            <a:prstGeom prst="rect">
              <a:avLst/>
            </a:prstGeom>
            <a:noFill/>
            <a:ln>
              <a:noFill/>
            </a:ln>
            <a:effectLst/>
            <a:extLst>
              <a:ext uri="{909E8E84-426E-40DD-AFC4-6F175D3DCCD1}">
                <a14:hiddenFill xmlns:a14="http://schemas.microsoft.com/office/drawing/2010/main">
                  <a:solidFill>
                    <a:srgbClr val="CCFFFF"/>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a:solidFill>
                    <a:schemeClr val="accent2"/>
                  </a:solidFill>
                  <a:latin typeface="Courier New" pitchFamily="49" charset="0"/>
                </a:rPr>
                <a:t>bts</a:t>
              </a:r>
            </a:p>
          </p:txBody>
        </p:sp>
        <p:grpSp>
          <p:nvGrpSpPr>
            <p:cNvPr id="15" name="Group 10"/>
            <p:cNvGrpSpPr>
              <a:grpSpLocks/>
            </p:cNvGrpSpPr>
            <p:nvPr/>
          </p:nvGrpSpPr>
          <p:grpSpPr bwMode="auto">
            <a:xfrm>
              <a:off x="1238250" y="2984500"/>
              <a:ext cx="1047750" cy="465138"/>
              <a:chOff x="780" y="1880"/>
              <a:chExt cx="660" cy="293"/>
            </a:xfrm>
          </p:grpSpPr>
          <p:sp>
            <p:nvSpPr>
              <p:cNvPr id="33" name="Rectangle 11"/>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 name="AutoShape 12"/>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6" name="Rectangle 13"/>
            <p:cNvSpPr>
              <a:spLocks noChangeArrowheads="1"/>
            </p:cNvSpPr>
            <p:nvPr/>
          </p:nvSpPr>
          <p:spPr bwMode="auto">
            <a:xfrm>
              <a:off x="1676400" y="3581400"/>
              <a:ext cx="5867400" cy="1219200"/>
            </a:xfrm>
            <a:prstGeom prst="rect">
              <a:avLst/>
            </a:prstGeom>
            <a:solidFill>
              <a:srgbClr val="FFCC99"/>
            </a:solidFill>
            <a:ln w="25400">
              <a:solidFill>
                <a:srgbClr val="80000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 name="Rectangle 14"/>
            <p:cNvSpPr>
              <a:spLocks noChangeArrowheads="1"/>
            </p:cNvSpPr>
            <p:nvPr/>
          </p:nvSpPr>
          <p:spPr bwMode="auto">
            <a:xfrm>
              <a:off x="1905000" y="3746500"/>
              <a:ext cx="2279650" cy="685800"/>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 name="AutoShape 15"/>
            <p:cNvSpPr>
              <a:spLocks noChangeArrowheads="1"/>
            </p:cNvSpPr>
            <p:nvPr/>
          </p:nvSpPr>
          <p:spPr bwMode="auto">
            <a:xfrm>
              <a:off x="2149475" y="3879850"/>
              <a:ext cx="1790700" cy="417513"/>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600" b="1">
                  <a:solidFill>
                    <a:srgbClr val="006600"/>
                  </a:solidFill>
                  <a:latin typeface="Courier New" pitchFamily="49" charset="0"/>
                </a:rPr>
                <a:t>BondPrice</a:t>
              </a:r>
            </a:p>
          </p:txBody>
        </p:sp>
        <p:sp>
          <p:nvSpPr>
            <p:cNvPr id="19" name="Rectangle 16"/>
            <p:cNvSpPr>
              <a:spLocks noChangeArrowheads="1"/>
            </p:cNvSpPr>
            <p:nvPr/>
          </p:nvSpPr>
          <p:spPr bwMode="auto">
            <a:xfrm>
              <a:off x="2940050" y="3921125"/>
              <a:ext cx="177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eaLnBrk="0" hangingPunct="0"/>
              <a:endParaRPr lang="en-US" sz="2400" b="1">
                <a:latin typeface="Times New Roman" pitchFamily="18" charset="0"/>
              </a:endParaRPr>
            </a:p>
          </p:txBody>
        </p:sp>
        <p:sp>
          <p:nvSpPr>
            <p:cNvPr id="20" name="Rectangle 17"/>
            <p:cNvSpPr>
              <a:spLocks noChangeArrowheads="1"/>
            </p:cNvSpPr>
            <p:nvPr/>
          </p:nvSpPr>
          <p:spPr bwMode="auto">
            <a:xfrm>
              <a:off x="4386263" y="3746500"/>
              <a:ext cx="3005137" cy="685800"/>
            </a:xfrm>
            <a:prstGeom prst="rect">
              <a:avLst/>
            </a:prstGeom>
            <a:solidFill>
              <a:srgbClr val="C0C0C0"/>
            </a:solidFill>
            <a:ln w="1905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 name="Text Box 18"/>
            <p:cNvSpPr txBox="1">
              <a:spLocks noChangeArrowheads="1"/>
            </p:cNvSpPr>
            <p:nvPr/>
          </p:nvSpPr>
          <p:spPr bwMode="auto">
            <a:xfrm>
              <a:off x="1727200" y="4406900"/>
              <a:ext cx="2159566"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a:solidFill>
                    <a:srgbClr val="0000FF"/>
                  </a:solidFill>
                  <a:latin typeface="Courier New" pitchFamily="49" charset="0"/>
                </a:rPr>
                <a:t> </a:t>
              </a:r>
              <a:r>
                <a:rPr lang="en-US" sz="1600" b="1" dirty="0" err="1" smtClean="0">
                  <a:solidFill>
                    <a:schemeClr val="accent6">
                      <a:lumMod val="75000"/>
                    </a:schemeClr>
                  </a:solidFill>
                  <a:latin typeface="Courier New" pitchFamily="49" charset="0"/>
                </a:rPr>
                <a:t>bts</a:t>
              </a:r>
              <a:r>
                <a:rPr lang="en-US" sz="1600" b="1" dirty="0" err="1" smtClean="0">
                  <a:latin typeface="Courier New" pitchFamily="49" charset="0"/>
                </a:rPr>
                <a:t>_</a:t>
              </a:r>
              <a:r>
                <a:rPr lang="en-US" sz="1600" b="1" dirty="0" err="1" smtClean="0">
                  <a:solidFill>
                    <a:srgbClr val="249F03"/>
                  </a:solidFill>
                  <a:latin typeface="Courier New" pitchFamily="49" charset="0"/>
                </a:rPr>
                <a:t>bondprice</a:t>
              </a:r>
              <a:r>
                <a:rPr lang="en-US" sz="1600" b="1" dirty="0" err="1" smtClean="0">
                  <a:solidFill>
                    <a:srgbClr val="4D4D4D"/>
                  </a:solidFill>
                  <a:latin typeface="Courier New" pitchFamily="49" charset="0"/>
                </a:rPr>
                <a:t>.h</a:t>
              </a:r>
              <a:endParaRPr lang="en-US" sz="1600" b="1" dirty="0">
                <a:solidFill>
                  <a:srgbClr val="4D4D4D"/>
                </a:solidFill>
                <a:latin typeface="Courier New" pitchFamily="49" charset="0"/>
              </a:endParaRPr>
            </a:p>
          </p:txBody>
        </p:sp>
        <p:sp>
          <p:nvSpPr>
            <p:cNvPr id="22" name="Text Box 19"/>
            <p:cNvSpPr txBox="1">
              <a:spLocks noChangeArrowheads="1"/>
            </p:cNvSpPr>
            <p:nvPr/>
          </p:nvSpPr>
          <p:spPr bwMode="auto">
            <a:xfrm>
              <a:off x="4298950" y="4406900"/>
              <a:ext cx="2282997"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smtClean="0">
                  <a:solidFill>
                    <a:schemeClr val="accent6">
                      <a:lumMod val="75000"/>
                    </a:schemeClr>
                  </a:solidFill>
                  <a:latin typeface="Courier New" pitchFamily="49" charset="0"/>
                </a:rPr>
                <a:t>bts</a:t>
              </a:r>
              <a:r>
                <a:rPr lang="en-US" sz="1600" b="1" dirty="0" smtClean="0">
                  <a:latin typeface="Courier New" pitchFamily="49" charset="0"/>
                </a:rPr>
                <a:t>_</a:t>
              </a:r>
              <a:r>
                <a:rPr lang="en-US" sz="1600" b="1" dirty="0" smtClean="0">
                  <a:solidFill>
                    <a:srgbClr val="249F03"/>
                  </a:solidFill>
                  <a:latin typeface="Courier New" pitchFamily="49" charset="0"/>
                </a:rPr>
                <a:t>bondprice</a:t>
              </a:r>
              <a:r>
                <a:rPr lang="en-US" sz="1600" b="1" dirty="0" smtClean="0">
                  <a:solidFill>
                    <a:srgbClr val="4D4D4D"/>
                  </a:solidFill>
                  <a:latin typeface="Courier New" pitchFamily="49" charset="0"/>
                </a:rPr>
                <a:t>.cpp</a:t>
              </a:r>
              <a:endParaRPr lang="en-US" sz="1600" b="1" dirty="0">
                <a:solidFill>
                  <a:srgbClr val="4D4D4D"/>
                </a:solidFill>
                <a:latin typeface="Courier New" pitchFamily="49" charset="0"/>
              </a:endParaRPr>
            </a:p>
          </p:txBody>
        </p:sp>
        <p:sp>
          <p:nvSpPr>
            <p:cNvPr id="23" name="Text Box 20"/>
            <p:cNvSpPr txBox="1">
              <a:spLocks noChangeArrowheads="1"/>
            </p:cNvSpPr>
            <p:nvPr/>
          </p:nvSpPr>
          <p:spPr bwMode="auto">
            <a:xfrm>
              <a:off x="4370388" y="3746500"/>
              <a:ext cx="2977097" cy="307777"/>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400" b="1" dirty="0">
                  <a:latin typeface="Courier New" pitchFamily="49" charset="0"/>
                </a:rPr>
                <a:t>#include &lt;</a:t>
              </a:r>
              <a:r>
                <a:rPr lang="en-US" sz="1400" b="1" dirty="0" err="1" smtClean="0">
                  <a:solidFill>
                    <a:schemeClr val="accent6">
                      <a:lumMod val="75000"/>
                    </a:schemeClr>
                  </a:solidFill>
                  <a:latin typeface="Courier New" pitchFamily="49" charset="0"/>
                </a:rPr>
                <a:t>bts</a:t>
              </a:r>
              <a:r>
                <a:rPr lang="en-US" sz="1400" b="1" dirty="0" err="1" smtClean="0">
                  <a:latin typeface="Courier New" pitchFamily="49" charset="0"/>
                </a:rPr>
                <a:t>_</a:t>
              </a:r>
              <a:r>
                <a:rPr lang="en-US" sz="1400" b="1" dirty="0" err="1" smtClean="0">
                  <a:solidFill>
                    <a:srgbClr val="249F03"/>
                  </a:solidFill>
                  <a:latin typeface="Courier New" pitchFamily="49" charset="0"/>
                </a:rPr>
                <a:t>bondprice</a:t>
              </a:r>
              <a:r>
                <a:rPr lang="en-US" sz="1400" b="1" dirty="0" err="1" smtClean="0">
                  <a:latin typeface="Courier New" pitchFamily="49" charset="0"/>
                </a:rPr>
                <a:t>.h</a:t>
              </a:r>
              <a:r>
                <a:rPr lang="en-US" sz="1400" b="1" dirty="0">
                  <a:latin typeface="Courier New" pitchFamily="49" charset="0"/>
                </a:rPr>
                <a:t>&gt;</a:t>
              </a:r>
            </a:p>
          </p:txBody>
        </p:sp>
        <p:grpSp>
          <p:nvGrpSpPr>
            <p:cNvPr id="24" name="Group 21"/>
            <p:cNvGrpSpPr>
              <a:grpSpLocks/>
            </p:cNvGrpSpPr>
            <p:nvPr/>
          </p:nvGrpSpPr>
          <p:grpSpPr bwMode="auto">
            <a:xfrm>
              <a:off x="6724650" y="2971800"/>
              <a:ext cx="1047750" cy="465138"/>
              <a:chOff x="780" y="1880"/>
              <a:chExt cx="660" cy="293"/>
            </a:xfrm>
          </p:grpSpPr>
          <p:sp>
            <p:nvSpPr>
              <p:cNvPr id="31" name="Rectangle 22"/>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 name="AutoShape 23"/>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5" name="Group 24"/>
            <p:cNvGrpSpPr>
              <a:grpSpLocks/>
            </p:cNvGrpSpPr>
            <p:nvPr/>
          </p:nvGrpSpPr>
          <p:grpSpPr bwMode="auto">
            <a:xfrm>
              <a:off x="6724650" y="5029200"/>
              <a:ext cx="1047750" cy="465138"/>
              <a:chOff x="780" y="1880"/>
              <a:chExt cx="660" cy="293"/>
            </a:xfrm>
          </p:grpSpPr>
          <p:sp>
            <p:nvSpPr>
              <p:cNvPr id="29" name="Rectangle 25"/>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 name="AutoShape 26"/>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 name="Group 27"/>
            <p:cNvGrpSpPr>
              <a:grpSpLocks/>
            </p:cNvGrpSpPr>
            <p:nvPr/>
          </p:nvGrpSpPr>
          <p:grpSpPr bwMode="auto">
            <a:xfrm>
              <a:off x="1238250" y="5021263"/>
              <a:ext cx="1047750" cy="465137"/>
              <a:chOff x="780" y="1880"/>
              <a:chExt cx="660" cy="293"/>
            </a:xfrm>
          </p:grpSpPr>
          <p:sp>
            <p:nvSpPr>
              <p:cNvPr id="27" name="Rectangle 28"/>
              <p:cNvSpPr>
                <a:spLocks noChangeArrowheads="1"/>
              </p:cNvSpPr>
              <p:nvPr/>
            </p:nvSpPr>
            <p:spPr bwMode="auto">
              <a:xfrm>
                <a:off x="780" y="1880"/>
                <a:ext cx="660" cy="293"/>
              </a:xfrm>
              <a:prstGeom prst="rect">
                <a:avLst/>
              </a:prstGeom>
              <a:solidFill>
                <a:srgbClr val="FF6600"/>
              </a:solidFill>
              <a:ln w="12700" algn="ctr">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 name="AutoShape 29"/>
              <p:cNvSpPr>
                <a:spLocks noChangeArrowheads="1"/>
              </p:cNvSpPr>
              <p:nvPr/>
            </p:nvSpPr>
            <p:spPr bwMode="auto">
              <a:xfrm>
                <a:off x="893" y="1937"/>
                <a:ext cx="434" cy="178"/>
              </a:xfrm>
              <a:prstGeom prst="roundRect">
                <a:avLst>
                  <a:gd name="adj" fmla="val 49995"/>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sp>
        <p:nvSpPr>
          <p:cNvPr id="35" name="Text Box 34"/>
          <p:cNvSpPr txBox="1">
            <a:spLocks noChangeArrowheads="1"/>
          </p:cNvSpPr>
          <p:nvPr/>
        </p:nvSpPr>
        <p:spPr bwMode="auto">
          <a:xfrm>
            <a:off x="1066800" y="2940050"/>
            <a:ext cx="795338" cy="336550"/>
          </a:xfrm>
          <a:prstGeom prst="rect">
            <a:avLst/>
          </a:prstGeom>
          <a:noFill/>
          <a:ln>
            <a:noFill/>
          </a:ln>
          <a:effectLst/>
          <a:extLst>
            <a:ext uri="{909E8E84-426E-40DD-AFC4-6F175D3DCCD1}">
              <a14:hiddenFill xmlns:a14="http://schemas.microsoft.com/office/drawing/2010/main">
                <a:solidFill>
                  <a:srgbClr val="CCFFFF"/>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err="1">
                <a:solidFill>
                  <a:schemeClr val="accent6">
                    <a:lumMod val="75000"/>
                  </a:schemeClr>
                </a:solidFill>
                <a:latin typeface="Courier New" pitchFamily="49" charset="0"/>
              </a:rPr>
              <a:t>bts</a:t>
            </a:r>
            <a:r>
              <a:rPr lang="en-US" sz="1600" b="1" dirty="0">
                <a:solidFill>
                  <a:schemeClr val="bg1"/>
                </a:solidFill>
                <a:latin typeface="Courier New" pitchFamily="49" charset="0"/>
              </a:rPr>
              <a:t>::</a:t>
            </a: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277</a:t>
            </a:fld>
            <a:endParaRPr lang="en-US"/>
          </a:p>
        </p:txBody>
      </p:sp>
    </p:spTree>
    <p:extLst>
      <p:ext uri="{BB962C8B-B14F-4D97-AF65-F5344CB8AC3E}">
        <p14:creationId xmlns:p14="http://schemas.microsoft.com/office/powerpoint/2010/main" val="4031519263"/>
      </p:ext>
    </p:extLst>
  </p:cSld>
  <p:clrMapOvr>
    <a:masterClrMapping/>
  </p:clrMapOvr>
  <p:timing>
    <p:tnLst>
      <p:par>
        <p:cTn id="1" dur="indefinite" restart="never" nodeType="tmRoot"/>
      </p:par>
    </p:tn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dirty="0">
                <a:solidFill>
                  <a:schemeClr val="accent2"/>
                </a:solidFill>
              </a:rPr>
              <a:t>N</a:t>
            </a:r>
            <a:r>
              <a:rPr lang="en-US" sz="4000" dirty="0" smtClean="0">
                <a:solidFill>
                  <a:schemeClr val="accent2"/>
                </a:solidFill>
              </a:rPr>
              <a:t>ame </a:t>
            </a:r>
            <a:r>
              <a:rPr lang="en-US" sz="4000" dirty="0">
                <a:solidFill>
                  <a:schemeClr val="accent2"/>
                </a:solidFill>
              </a:rPr>
              <a:t>C</a:t>
            </a:r>
            <a:r>
              <a:rPr lang="en-US" sz="4000" dirty="0" smtClean="0">
                <a:solidFill>
                  <a:schemeClr val="accent2"/>
                </a:solidFill>
              </a:rPr>
              <a:t>ohesion</a:t>
            </a:r>
            <a:endParaRPr lang="en-US" sz="4000" dirty="0" smtClean="0"/>
          </a:p>
        </p:txBody>
      </p:sp>
      <p:sp>
        <p:nvSpPr>
          <p:cNvPr id="5" name="Content Placeholder 2"/>
          <p:cNvSpPr>
            <a:spLocks noGrp="1"/>
          </p:cNvSpPr>
          <p:nvPr>
            <p:ph idx="1"/>
          </p:nvPr>
        </p:nvSpPr>
        <p:spPr>
          <a:xfrm>
            <a:off x="457200" y="1600200"/>
            <a:ext cx="8610600" cy="4525963"/>
          </a:xfrm>
        </p:spPr>
        <p:txBody>
          <a:bodyPr/>
          <a:lstStyle/>
          <a:p>
            <a:pPr marL="0" indent="0">
              <a:buNone/>
            </a:pPr>
            <a:r>
              <a:rPr lang="en-US" dirty="0" smtClean="0"/>
              <a:t>Some more details:</a:t>
            </a:r>
          </a:p>
          <a:p>
            <a:pPr>
              <a:buFont typeface="Wingdings" pitchFamily="2" charset="2"/>
              <a:buChar char="q"/>
            </a:pPr>
            <a:r>
              <a:rPr lang="en-US" dirty="0" smtClean="0"/>
              <a:t>Namespaces used for enterprise and package.</a:t>
            </a:r>
          </a:p>
          <a:p>
            <a:pPr>
              <a:buFont typeface="Wingdings" pitchFamily="2" charset="2"/>
              <a:buChar char="q"/>
            </a:pPr>
            <a:r>
              <a:rPr lang="en-US" dirty="0" smtClean="0"/>
              <a:t>Only classes* at package namespace scope.</a:t>
            </a:r>
          </a:p>
          <a:p>
            <a:pPr>
              <a:buFont typeface="Wingdings" pitchFamily="2" charset="2"/>
              <a:buChar char="q"/>
            </a:pPr>
            <a:r>
              <a:rPr lang="en-US" dirty="0" smtClean="0"/>
              <a:t>No </a:t>
            </a:r>
            <a:r>
              <a:rPr lang="en-US" i="1" dirty="0" smtClean="0"/>
              <a:t>free</a:t>
            </a:r>
            <a:r>
              <a:rPr lang="en-US" dirty="0" smtClean="0"/>
              <a:t> functions: C-style functions are implemented as </a:t>
            </a:r>
            <a:r>
              <a:rPr lang="en-US" dirty="0" smtClean="0">
                <a:cs typeface="Courier New" pitchFamily="49" charset="0"/>
              </a:rPr>
              <a:t>static</a:t>
            </a:r>
            <a:r>
              <a:rPr lang="en-US" dirty="0" smtClean="0"/>
              <a:t> members of a </a:t>
            </a:r>
            <a:r>
              <a:rPr lang="en-US" dirty="0" err="1" smtClean="0">
                <a:latin typeface="Courier New" pitchFamily="49" charset="0"/>
                <a:cs typeface="Courier New" pitchFamily="49" charset="0"/>
              </a:rPr>
              <a:t>struct</a:t>
            </a:r>
            <a:r>
              <a:rPr lang="en-US" dirty="0" smtClean="0"/>
              <a:t>.</a:t>
            </a:r>
          </a:p>
          <a:p>
            <a:pPr>
              <a:buFont typeface="Wingdings" pitchFamily="2" charset="2"/>
              <a:buChar char="q"/>
            </a:pPr>
            <a:r>
              <a:rPr lang="en-US" dirty="0" smtClean="0"/>
              <a:t>Operators are defined only in components that also define at least one of their parameter types.</a:t>
            </a:r>
          </a:p>
          <a:p>
            <a:pPr>
              <a:buFont typeface="Wingdings" pitchFamily="2" charset="2"/>
              <a:buChar char="q"/>
            </a:pPr>
            <a:r>
              <a:rPr lang="en-US" dirty="0" smtClean="0"/>
              <a:t>Ultra short package names mean: </a:t>
            </a:r>
            <a:r>
              <a:rPr lang="en-US" b="1" dirty="0" smtClean="0"/>
              <a:t>No </a:t>
            </a:r>
            <a:r>
              <a:rPr lang="en-US" dirty="0" smtClean="0">
                <a:latin typeface="Courier New" pitchFamily="49" charset="0"/>
                <a:cs typeface="Courier New" pitchFamily="49" charset="0"/>
              </a:rPr>
              <a:t>using</a:t>
            </a:r>
            <a:r>
              <a:rPr lang="en-US" b="1" dirty="0"/>
              <a:t>!</a:t>
            </a:r>
          </a:p>
        </p:txBody>
      </p:sp>
      <p:sp>
        <p:nvSpPr>
          <p:cNvPr id="4" name="TextBox 3"/>
          <p:cNvSpPr txBox="1"/>
          <p:nvPr/>
        </p:nvSpPr>
        <p:spPr>
          <a:xfrm>
            <a:off x="228600" y="6172200"/>
            <a:ext cx="8898590" cy="369332"/>
          </a:xfrm>
          <a:prstGeom prst="rect">
            <a:avLst/>
          </a:prstGeom>
          <a:noFill/>
        </p:spPr>
        <p:txBody>
          <a:bodyPr wrap="none" rtlCol="0">
            <a:spAutoFit/>
          </a:bodyPr>
          <a:lstStyle/>
          <a:p>
            <a:r>
              <a:rPr lang="en-US" dirty="0" smtClean="0"/>
              <a:t>*Also </a:t>
            </a:r>
            <a:r>
              <a:rPr lang="en-US" dirty="0" err="1" smtClean="0">
                <a:latin typeface="Courier New" pitchFamily="49" charset="0"/>
                <a:cs typeface="Courier New" pitchFamily="49" charset="0"/>
              </a:rPr>
              <a:t>struct</a:t>
            </a:r>
            <a:r>
              <a:rPr lang="en-US" dirty="0" err="1"/>
              <a:t>s</a:t>
            </a:r>
            <a:r>
              <a:rPr lang="en-US" dirty="0" smtClean="0"/>
              <a:t>, class templates, operators, and certain </a:t>
            </a:r>
            <a:r>
              <a:rPr lang="en-US" i="1" dirty="0" smtClean="0"/>
              <a:t>aspect</a:t>
            </a:r>
            <a:r>
              <a:rPr lang="en-US" dirty="0" smtClean="0"/>
              <a:t> functions (e.g., </a:t>
            </a:r>
            <a:r>
              <a:rPr lang="en-US" dirty="0" smtClean="0">
                <a:latin typeface="Courier New" pitchFamily="49" charset="0"/>
                <a:cs typeface="Courier New" pitchFamily="49" charset="0"/>
              </a:rPr>
              <a:t>swap</a:t>
            </a:r>
            <a:r>
              <a:rPr lang="en-US" dirty="0" smtClean="0"/>
              <a:t>).</a:t>
            </a: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278</a:t>
            </a:fld>
            <a:endParaRPr lang="en-US"/>
          </a:p>
        </p:txBody>
      </p:sp>
    </p:spTree>
    <p:extLst>
      <p:ext uri="{BB962C8B-B14F-4D97-AF65-F5344CB8AC3E}">
        <p14:creationId xmlns:p14="http://schemas.microsoft.com/office/powerpoint/2010/main" val="4075746184"/>
      </p:ext>
    </p:extLst>
  </p:cSld>
  <p:clrMapOvr>
    <a:masterClrMapping/>
  </p:clrMapOvr>
  <p:timing>
    <p:tnLst>
      <p:par>
        <p:cTn id="1" dur="indefinite" restart="never" nodeType="tmRoot"/>
      </p:par>
    </p:tn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2"/>
          <p:cNvSpPr/>
          <p:nvPr/>
        </p:nvSpPr>
        <p:spPr>
          <a:xfrm>
            <a:off x="6324600" y="5503334"/>
            <a:ext cx="2438400" cy="609600"/>
          </a:xfrm>
          <a:prstGeom prst="ellipse">
            <a:avLst/>
          </a:prstGeom>
          <a:solidFill>
            <a:srgbClr val="FFFF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dirty="0">
                <a:solidFill>
                  <a:schemeClr val="accent2"/>
                </a:solidFill>
              </a:rPr>
              <a:t>N</a:t>
            </a:r>
            <a:r>
              <a:rPr lang="en-US" sz="4000" dirty="0" smtClean="0">
                <a:solidFill>
                  <a:schemeClr val="accent2"/>
                </a:solidFill>
              </a:rPr>
              <a:t>ame </a:t>
            </a:r>
            <a:r>
              <a:rPr lang="en-US" sz="4000" dirty="0">
                <a:solidFill>
                  <a:schemeClr val="accent2"/>
                </a:solidFill>
              </a:rPr>
              <a:t>C</a:t>
            </a:r>
            <a:r>
              <a:rPr lang="en-US" sz="4000" dirty="0" smtClean="0">
                <a:solidFill>
                  <a:schemeClr val="accent2"/>
                </a:solidFill>
              </a:rPr>
              <a:t>ohesion</a:t>
            </a:r>
            <a:endParaRPr lang="en-US" sz="4000" dirty="0" smtClean="0"/>
          </a:p>
        </p:txBody>
      </p:sp>
      <p:sp>
        <p:nvSpPr>
          <p:cNvPr id="5" name="Content Placeholder 2"/>
          <p:cNvSpPr>
            <a:spLocks noGrp="1"/>
          </p:cNvSpPr>
          <p:nvPr>
            <p:ph idx="1"/>
          </p:nvPr>
        </p:nvSpPr>
        <p:spPr>
          <a:xfrm>
            <a:off x="457200" y="1600200"/>
            <a:ext cx="8610600" cy="4525963"/>
          </a:xfrm>
        </p:spPr>
        <p:txBody>
          <a:bodyPr/>
          <a:lstStyle/>
          <a:p>
            <a:pPr marL="0" indent="0">
              <a:buNone/>
            </a:pPr>
            <a:r>
              <a:rPr lang="en-US" dirty="0" smtClean="0"/>
              <a:t>Some more details:</a:t>
            </a:r>
          </a:p>
          <a:p>
            <a:pPr>
              <a:buFont typeface="Wingdings" pitchFamily="2" charset="2"/>
              <a:buChar char="q"/>
            </a:pPr>
            <a:r>
              <a:rPr lang="en-US" dirty="0" smtClean="0"/>
              <a:t>Namespaces used for enterprise and package.</a:t>
            </a:r>
          </a:p>
          <a:p>
            <a:pPr>
              <a:buFont typeface="Wingdings" pitchFamily="2" charset="2"/>
              <a:buChar char="q"/>
            </a:pPr>
            <a:r>
              <a:rPr lang="en-US" dirty="0" smtClean="0"/>
              <a:t>Only classes* at package namespace scope.</a:t>
            </a:r>
          </a:p>
          <a:p>
            <a:pPr>
              <a:buFont typeface="Wingdings" pitchFamily="2" charset="2"/>
              <a:buChar char="q"/>
            </a:pPr>
            <a:r>
              <a:rPr lang="en-US" dirty="0" smtClean="0"/>
              <a:t>No </a:t>
            </a:r>
            <a:r>
              <a:rPr lang="en-US" i="1" dirty="0" smtClean="0"/>
              <a:t>free</a:t>
            </a:r>
            <a:r>
              <a:rPr lang="en-US" dirty="0" smtClean="0"/>
              <a:t> functions: C-style functions are implemented as </a:t>
            </a:r>
            <a:r>
              <a:rPr lang="en-US" dirty="0" smtClean="0">
                <a:cs typeface="Courier New" pitchFamily="49" charset="0"/>
              </a:rPr>
              <a:t>static</a:t>
            </a:r>
            <a:r>
              <a:rPr lang="en-US" dirty="0" smtClean="0"/>
              <a:t> members of a </a:t>
            </a:r>
            <a:r>
              <a:rPr lang="en-US" dirty="0" err="1" smtClean="0">
                <a:latin typeface="Courier New" pitchFamily="49" charset="0"/>
                <a:cs typeface="Courier New" pitchFamily="49" charset="0"/>
              </a:rPr>
              <a:t>struct</a:t>
            </a:r>
            <a:r>
              <a:rPr lang="en-US" dirty="0" smtClean="0"/>
              <a:t>.</a:t>
            </a:r>
          </a:p>
          <a:p>
            <a:pPr>
              <a:buFont typeface="Wingdings" pitchFamily="2" charset="2"/>
              <a:buChar char="q"/>
            </a:pPr>
            <a:r>
              <a:rPr lang="en-US" dirty="0" smtClean="0"/>
              <a:t>Operators are defined only in components that also define at least one of their parameter types.</a:t>
            </a:r>
          </a:p>
          <a:p>
            <a:pPr>
              <a:buFont typeface="Wingdings" pitchFamily="2" charset="2"/>
              <a:buChar char="q"/>
            </a:pPr>
            <a:r>
              <a:rPr lang="en-US" dirty="0" smtClean="0"/>
              <a:t>Ultra short package names mean: </a:t>
            </a:r>
            <a:r>
              <a:rPr lang="en-US" b="1" dirty="0" smtClean="0">
                <a:solidFill>
                  <a:srgbClr val="C00000"/>
                </a:solidFill>
              </a:rPr>
              <a:t>No </a:t>
            </a:r>
            <a:r>
              <a:rPr lang="en-US" dirty="0" smtClean="0">
                <a:solidFill>
                  <a:srgbClr val="C00000"/>
                </a:solidFill>
                <a:latin typeface="Courier New" pitchFamily="49" charset="0"/>
                <a:cs typeface="Courier New" pitchFamily="49" charset="0"/>
              </a:rPr>
              <a:t>using</a:t>
            </a:r>
            <a:r>
              <a:rPr lang="en-US" b="1" dirty="0">
                <a:solidFill>
                  <a:srgbClr val="C00000"/>
                </a:solidFill>
              </a:rPr>
              <a:t>!</a:t>
            </a:r>
          </a:p>
        </p:txBody>
      </p:sp>
      <p:sp>
        <p:nvSpPr>
          <p:cNvPr id="4" name="TextBox 3"/>
          <p:cNvSpPr txBox="1"/>
          <p:nvPr/>
        </p:nvSpPr>
        <p:spPr>
          <a:xfrm>
            <a:off x="228600" y="6172200"/>
            <a:ext cx="8898590" cy="369332"/>
          </a:xfrm>
          <a:prstGeom prst="rect">
            <a:avLst/>
          </a:prstGeom>
          <a:noFill/>
        </p:spPr>
        <p:txBody>
          <a:bodyPr wrap="none" rtlCol="0">
            <a:spAutoFit/>
          </a:bodyPr>
          <a:lstStyle/>
          <a:p>
            <a:r>
              <a:rPr lang="en-US" dirty="0" smtClean="0"/>
              <a:t>*Also </a:t>
            </a:r>
            <a:r>
              <a:rPr lang="en-US" dirty="0" err="1" smtClean="0">
                <a:latin typeface="Courier New" pitchFamily="49" charset="0"/>
                <a:cs typeface="Courier New" pitchFamily="49" charset="0"/>
              </a:rPr>
              <a:t>struct</a:t>
            </a:r>
            <a:r>
              <a:rPr lang="en-US" dirty="0" err="1"/>
              <a:t>s</a:t>
            </a:r>
            <a:r>
              <a:rPr lang="en-US" dirty="0" smtClean="0"/>
              <a:t>, class templates, operators, and certain </a:t>
            </a:r>
            <a:r>
              <a:rPr lang="en-US" i="1" dirty="0" smtClean="0"/>
              <a:t>aspect</a:t>
            </a:r>
            <a:r>
              <a:rPr lang="en-US" dirty="0" smtClean="0"/>
              <a:t> functions (e.g., </a:t>
            </a:r>
            <a:r>
              <a:rPr lang="en-US" dirty="0" smtClean="0">
                <a:latin typeface="Courier New" pitchFamily="49" charset="0"/>
                <a:cs typeface="Courier New" pitchFamily="49" charset="0"/>
              </a:rPr>
              <a:t>swap</a:t>
            </a:r>
            <a:r>
              <a:rPr lang="en-US" dirty="0" smtClean="0"/>
              <a:t>).</a:t>
            </a: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279</a:t>
            </a:fld>
            <a:endParaRPr lang="en-US"/>
          </a:p>
        </p:txBody>
      </p:sp>
    </p:spTree>
    <p:extLst>
      <p:ext uri="{BB962C8B-B14F-4D97-AF65-F5344CB8AC3E}">
        <p14:creationId xmlns:p14="http://schemas.microsoft.com/office/powerpoint/2010/main" val="1832361907"/>
      </p:ext>
    </p:extLst>
  </p:cSld>
  <p:clrMapOvr>
    <a:masterClrMapping/>
  </p:clrMapOvr>
  <p:timing>
    <p:tnLst>
      <p:par>
        <p:cTn id="1" dur="indefinite" restart="never" nodeType="tmRoot"/>
      </p:par>
    </p:tn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dirty="0">
                <a:solidFill>
                  <a:schemeClr val="accent2"/>
                </a:solidFill>
              </a:rPr>
              <a:t>N</a:t>
            </a:r>
            <a:r>
              <a:rPr lang="en-US" sz="4000" dirty="0" smtClean="0">
                <a:solidFill>
                  <a:schemeClr val="accent2"/>
                </a:solidFill>
              </a:rPr>
              <a:t>ame </a:t>
            </a:r>
            <a:r>
              <a:rPr lang="en-US" sz="4000" dirty="0">
                <a:solidFill>
                  <a:schemeClr val="accent2"/>
                </a:solidFill>
              </a:rPr>
              <a:t>C</a:t>
            </a:r>
            <a:r>
              <a:rPr lang="en-US" sz="4000" dirty="0" smtClean="0">
                <a:solidFill>
                  <a:schemeClr val="accent2"/>
                </a:solidFill>
              </a:rPr>
              <a:t>ohesion</a:t>
            </a:r>
            <a:endParaRPr lang="en-US" sz="4000" dirty="0" smtClean="0"/>
          </a:p>
        </p:txBody>
      </p:sp>
      <p:sp>
        <p:nvSpPr>
          <p:cNvPr id="5" name="Content Placeholder 2"/>
          <p:cNvSpPr>
            <a:spLocks noGrp="1"/>
          </p:cNvSpPr>
          <p:nvPr>
            <p:ph idx="1"/>
          </p:nvPr>
        </p:nvSpPr>
        <p:spPr>
          <a:xfrm>
            <a:off x="457200" y="1600200"/>
            <a:ext cx="8305800" cy="4525963"/>
          </a:xfrm>
        </p:spPr>
        <p:txBody>
          <a:bodyPr/>
          <a:lstStyle/>
          <a:p>
            <a:pPr marL="0" indent="0">
              <a:buNone/>
            </a:pPr>
            <a:r>
              <a:rPr lang="en-US" dirty="0" smtClean="0"/>
              <a:t>Package naming is more than just a convention:</a:t>
            </a:r>
            <a:endParaRPr lang="en-US" dirty="0"/>
          </a:p>
        </p:txBody>
      </p:sp>
      <p:sp>
        <p:nvSpPr>
          <p:cNvPr id="35" name="Rectangle 9"/>
          <p:cNvSpPr>
            <a:spLocks noChangeArrowheads="1"/>
          </p:cNvSpPr>
          <p:nvPr/>
        </p:nvSpPr>
        <p:spPr bwMode="auto">
          <a:xfrm>
            <a:off x="3200400" y="2646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6" name="AutoShape 10"/>
          <p:cNvSpPr>
            <a:spLocks noChangeArrowheads="1"/>
          </p:cNvSpPr>
          <p:nvPr/>
        </p:nvSpPr>
        <p:spPr bwMode="auto">
          <a:xfrm>
            <a:off x="3325813" y="2786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 name="Rectangle 11"/>
          <p:cNvSpPr>
            <a:spLocks noChangeArrowheads="1"/>
          </p:cNvSpPr>
          <p:nvPr/>
        </p:nvSpPr>
        <p:spPr bwMode="auto">
          <a:xfrm>
            <a:off x="3319463" y="2824163"/>
            <a:ext cx="13017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00FF"/>
                </a:solidFill>
                <a:latin typeface="Courier New" pitchFamily="49" charset="0"/>
              </a:rPr>
              <a:t>subc</a:t>
            </a:r>
            <a:r>
              <a:rPr lang="en-US" sz="1400" b="1">
                <a:latin typeface="Courier New" pitchFamily="49" charset="0"/>
              </a:rPr>
              <a:t>_comp4</a:t>
            </a:r>
          </a:p>
        </p:txBody>
      </p:sp>
      <p:sp>
        <p:nvSpPr>
          <p:cNvPr id="38" name="Rectangle 12"/>
          <p:cNvSpPr>
            <a:spLocks noChangeArrowheads="1"/>
          </p:cNvSpPr>
          <p:nvPr/>
        </p:nvSpPr>
        <p:spPr bwMode="auto">
          <a:xfrm>
            <a:off x="1600200" y="3810000"/>
            <a:ext cx="1676400" cy="630238"/>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 name="AutoShape 13"/>
          <p:cNvSpPr>
            <a:spLocks noChangeArrowheads="1"/>
          </p:cNvSpPr>
          <p:nvPr/>
        </p:nvSpPr>
        <p:spPr bwMode="auto">
          <a:xfrm>
            <a:off x="1731963" y="3949700"/>
            <a:ext cx="1347787"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 name="Rectangle 14"/>
          <p:cNvSpPr>
            <a:spLocks noChangeArrowheads="1"/>
          </p:cNvSpPr>
          <p:nvPr/>
        </p:nvSpPr>
        <p:spPr bwMode="auto">
          <a:xfrm>
            <a:off x="1725613" y="3987800"/>
            <a:ext cx="13636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6600"/>
                </a:solidFill>
                <a:latin typeface="Courier New" pitchFamily="49" charset="0"/>
              </a:rPr>
              <a:t>subim</a:t>
            </a:r>
            <a:r>
              <a:rPr lang="en-US" sz="1400" b="1">
                <a:latin typeface="Courier New" pitchFamily="49" charset="0"/>
              </a:rPr>
              <a:t>_comp1</a:t>
            </a:r>
          </a:p>
        </p:txBody>
      </p:sp>
      <p:sp>
        <p:nvSpPr>
          <p:cNvPr id="41" name="Rectangle 15"/>
          <p:cNvSpPr>
            <a:spLocks noChangeArrowheads="1"/>
          </p:cNvSpPr>
          <p:nvPr/>
        </p:nvSpPr>
        <p:spPr bwMode="auto">
          <a:xfrm>
            <a:off x="3733800" y="4932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 name="AutoShape 16"/>
          <p:cNvSpPr>
            <a:spLocks noChangeArrowheads="1"/>
          </p:cNvSpPr>
          <p:nvPr/>
        </p:nvSpPr>
        <p:spPr bwMode="auto">
          <a:xfrm>
            <a:off x="3859213" y="5072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3" name="Rectangle 17"/>
          <p:cNvSpPr>
            <a:spLocks noChangeArrowheads="1"/>
          </p:cNvSpPr>
          <p:nvPr/>
        </p:nvSpPr>
        <p:spPr bwMode="auto">
          <a:xfrm>
            <a:off x="3852863" y="5110163"/>
            <a:ext cx="13017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00FF"/>
                </a:solidFill>
                <a:latin typeface="Courier New" pitchFamily="49" charset="0"/>
              </a:rPr>
              <a:t>subc</a:t>
            </a:r>
            <a:r>
              <a:rPr lang="en-US" sz="1400" b="1">
                <a:latin typeface="Courier New" pitchFamily="49" charset="0"/>
              </a:rPr>
              <a:t>_comp2</a:t>
            </a:r>
          </a:p>
        </p:txBody>
      </p:sp>
      <p:sp>
        <p:nvSpPr>
          <p:cNvPr id="44" name="Rectangle 18"/>
          <p:cNvSpPr>
            <a:spLocks noChangeArrowheads="1"/>
          </p:cNvSpPr>
          <p:nvPr/>
        </p:nvSpPr>
        <p:spPr bwMode="auto">
          <a:xfrm>
            <a:off x="4724400" y="3810000"/>
            <a:ext cx="1676400" cy="630238"/>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 name="AutoShape 19"/>
          <p:cNvSpPr>
            <a:spLocks noChangeArrowheads="1"/>
          </p:cNvSpPr>
          <p:nvPr/>
        </p:nvSpPr>
        <p:spPr bwMode="auto">
          <a:xfrm>
            <a:off x="4856163" y="3949700"/>
            <a:ext cx="1347787"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 name="Rectangle 20"/>
          <p:cNvSpPr>
            <a:spLocks noChangeArrowheads="1"/>
          </p:cNvSpPr>
          <p:nvPr/>
        </p:nvSpPr>
        <p:spPr bwMode="auto">
          <a:xfrm>
            <a:off x="4849813" y="3987800"/>
            <a:ext cx="13636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6600"/>
                </a:solidFill>
                <a:latin typeface="Courier New" pitchFamily="49" charset="0"/>
              </a:rPr>
              <a:t>subim</a:t>
            </a:r>
            <a:r>
              <a:rPr lang="en-US" sz="1400" b="1">
                <a:latin typeface="Courier New" pitchFamily="49" charset="0"/>
              </a:rPr>
              <a:t>_comp2</a:t>
            </a:r>
          </a:p>
        </p:txBody>
      </p:sp>
      <p:sp>
        <p:nvSpPr>
          <p:cNvPr id="47" name="Rectangle 21"/>
          <p:cNvSpPr>
            <a:spLocks noChangeArrowheads="1"/>
          </p:cNvSpPr>
          <p:nvPr/>
        </p:nvSpPr>
        <p:spPr bwMode="auto">
          <a:xfrm>
            <a:off x="1600200" y="4932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 name="AutoShape 22"/>
          <p:cNvSpPr>
            <a:spLocks noChangeArrowheads="1"/>
          </p:cNvSpPr>
          <p:nvPr/>
        </p:nvSpPr>
        <p:spPr bwMode="auto">
          <a:xfrm>
            <a:off x="1725613" y="5072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9" name="Rectangle 23"/>
          <p:cNvSpPr>
            <a:spLocks noChangeArrowheads="1"/>
          </p:cNvSpPr>
          <p:nvPr/>
        </p:nvSpPr>
        <p:spPr bwMode="auto">
          <a:xfrm>
            <a:off x="1719263" y="5110163"/>
            <a:ext cx="13017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00FF"/>
                </a:solidFill>
                <a:latin typeface="Courier New" pitchFamily="49" charset="0"/>
              </a:rPr>
              <a:t>subc</a:t>
            </a:r>
            <a:r>
              <a:rPr lang="en-US" sz="1400" b="1">
                <a:latin typeface="Courier New" pitchFamily="49" charset="0"/>
              </a:rPr>
              <a:t>_comp1</a:t>
            </a:r>
          </a:p>
        </p:txBody>
      </p:sp>
      <p:sp>
        <p:nvSpPr>
          <p:cNvPr id="50" name="Rectangle 24"/>
          <p:cNvSpPr>
            <a:spLocks noChangeArrowheads="1"/>
          </p:cNvSpPr>
          <p:nvPr/>
        </p:nvSpPr>
        <p:spPr bwMode="auto">
          <a:xfrm>
            <a:off x="5943600" y="4932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1" name="AutoShape 25"/>
          <p:cNvSpPr>
            <a:spLocks noChangeArrowheads="1"/>
          </p:cNvSpPr>
          <p:nvPr/>
        </p:nvSpPr>
        <p:spPr bwMode="auto">
          <a:xfrm>
            <a:off x="6069013" y="5072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 name="Rectangle 26"/>
          <p:cNvSpPr>
            <a:spLocks noChangeArrowheads="1"/>
          </p:cNvSpPr>
          <p:nvPr/>
        </p:nvSpPr>
        <p:spPr bwMode="auto">
          <a:xfrm>
            <a:off x="6062663" y="5110163"/>
            <a:ext cx="13017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00FF"/>
                </a:solidFill>
                <a:latin typeface="Courier New" pitchFamily="49" charset="0"/>
              </a:rPr>
              <a:t>subc</a:t>
            </a:r>
            <a:r>
              <a:rPr lang="en-US" sz="1400" b="1">
                <a:latin typeface="Courier New" pitchFamily="49" charset="0"/>
              </a:rPr>
              <a:t>_comp3</a:t>
            </a:r>
          </a:p>
        </p:txBody>
      </p:sp>
      <p:sp>
        <p:nvSpPr>
          <p:cNvPr id="53" name="Line 27"/>
          <p:cNvSpPr>
            <a:spLocks noChangeShapeType="1"/>
          </p:cNvSpPr>
          <p:nvPr/>
        </p:nvSpPr>
        <p:spPr bwMode="auto">
          <a:xfrm flipH="1">
            <a:off x="2971800" y="3276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4" name="Line 28"/>
          <p:cNvSpPr>
            <a:spLocks noChangeShapeType="1"/>
          </p:cNvSpPr>
          <p:nvPr/>
        </p:nvSpPr>
        <p:spPr bwMode="auto">
          <a:xfrm>
            <a:off x="4648200" y="3276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5" name="Line 29"/>
          <p:cNvSpPr>
            <a:spLocks noChangeShapeType="1"/>
          </p:cNvSpPr>
          <p:nvPr/>
        </p:nvSpPr>
        <p:spPr bwMode="auto">
          <a:xfrm>
            <a:off x="6096000" y="4419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6" name="Line 30"/>
          <p:cNvSpPr>
            <a:spLocks noChangeShapeType="1"/>
          </p:cNvSpPr>
          <p:nvPr/>
        </p:nvSpPr>
        <p:spPr bwMode="auto">
          <a:xfrm flipH="1">
            <a:off x="4800600" y="4419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7" name="Line 31"/>
          <p:cNvSpPr>
            <a:spLocks noChangeShapeType="1"/>
          </p:cNvSpPr>
          <p:nvPr/>
        </p:nvSpPr>
        <p:spPr bwMode="auto">
          <a:xfrm flipH="1">
            <a:off x="2438400" y="4419600"/>
            <a:ext cx="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280</a:t>
            </a:fld>
            <a:endParaRPr lang="en-US"/>
          </a:p>
        </p:txBody>
      </p:sp>
    </p:spTree>
    <p:extLst>
      <p:ext uri="{BB962C8B-B14F-4D97-AF65-F5344CB8AC3E}">
        <p14:creationId xmlns:p14="http://schemas.microsoft.com/office/powerpoint/2010/main" val="240192822"/>
      </p:ext>
    </p:extLst>
  </p:cSld>
  <p:clrMapOvr>
    <a:masterClrMapping/>
  </p:clrMapOvr>
  <p:timing>
    <p:tnLst>
      <p:par>
        <p:cTn id="1" dur="indefinite" restart="never" nodeType="tmRoot"/>
      </p:par>
    </p:tn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dirty="0">
                <a:solidFill>
                  <a:schemeClr val="accent2"/>
                </a:solidFill>
              </a:rPr>
              <a:t>N</a:t>
            </a:r>
            <a:r>
              <a:rPr lang="en-US" sz="4000" dirty="0" smtClean="0">
                <a:solidFill>
                  <a:schemeClr val="accent2"/>
                </a:solidFill>
              </a:rPr>
              <a:t>ame </a:t>
            </a:r>
            <a:r>
              <a:rPr lang="en-US" sz="4000" dirty="0">
                <a:solidFill>
                  <a:schemeClr val="accent2"/>
                </a:solidFill>
              </a:rPr>
              <a:t>C</a:t>
            </a:r>
            <a:r>
              <a:rPr lang="en-US" sz="4000" dirty="0" smtClean="0">
                <a:solidFill>
                  <a:schemeClr val="accent2"/>
                </a:solidFill>
              </a:rPr>
              <a:t>ohesion</a:t>
            </a:r>
            <a:endParaRPr lang="en-US" sz="4000" dirty="0" smtClean="0"/>
          </a:p>
        </p:txBody>
      </p:sp>
      <p:sp>
        <p:nvSpPr>
          <p:cNvPr id="5" name="Content Placeholder 2"/>
          <p:cNvSpPr>
            <a:spLocks noGrp="1"/>
          </p:cNvSpPr>
          <p:nvPr>
            <p:ph idx="1"/>
          </p:nvPr>
        </p:nvSpPr>
        <p:spPr>
          <a:xfrm>
            <a:off x="457200" y="1600200"/>
            <a:ext cx="8305800" cy="4525963"/>
          </a:xfrm>
        </p:spPr>
        <p:txBody>
          <a:bodyPr/>
          <a:lstStyle/>
          <a:p>
            <a:pPr marL="0" indent="0">
              <a:buNone/>
            </a:pPr>
            <a:r>
              <a:rPr lang="en-US" dirty="0" smtClean="0"/>
              <a:t>Package naming is more than just a convention:</a:t>
            </a:r>
            <a:endParaRPr lang="en-US" dirty="0"/>
          </a:p>
        </p:txBody>
      </p:sp>
      <p:sp>
        <p:nvSpPr>
          <p:cNvPr id="29" name="Rectangle 2"/>
          <p:cNvSpPr>
            <a:spLocks noChangeArrowheads="1"/>
          </p:cNvSpPr>
          <p:nvPr/>
        </p:nvSpPr>
        <p:spPr bwMode="auto">
          <a:xfrm>
            <a:off x="1371600" y="3578225"/>
            <a:ext cx="5207000" cy="1014413"/>
          </a:xfrm>
          <a:prstGeom prst="rect">
            <a:avLst/>
          </a:prstGeom>
          <a:solidFill>
            <a:srgbClr val="008000"/>
          </a:solidFill>
          <a:ln w="38100" cmpd="dbl" algn="ctr">
            <a:solidFill>
              <a:srgbClr val="000080"/>
            </a:solidFill>
            <a:miter lim="800000"/>
            <a:headEnd type="none" w="sm" len="sm"/>
            <a:tailEnd type="none" w="lg" len="lg"/>
          </a:ln>
          <a:effectLst/>
        </p:spPr>
        <p:txBody>
          <a:bodyPr wrap="none" anchor="ctr"/>
          <a:lstStyle/>
          <a:p>
            <a:pPr algn="r"/>
            <a:endParaRPr lang="en-US" dirty="0"/>
          </a:p>
        </p:txBody>
      </p:sp>
      <p:sp>
        <p:nvSpPr>
          <p:cNvPr id="35" name="Rectangle 9"/>
          <p:cNvSpPr>
            <a:spLocks noChangeArrowheads="1"/>
          </p:cNvSpPr>
          <p:nvPr/>
        </p:nvSpPr>
        <p:spPr bwMode="auto">
          <a:xfrm>
            <a:off x="3200400" y="2646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6" name="AutoShape 10"/>
          <p:cNvSpPr>
            <a:spLocks noChangeArrowheads="1"/>
          </p:cNvSpPr>
          <p:nvPr/>
        </p:nvSpPr>
        <p:spPr bwMode="auto">
          <a:xfrm>
            <a:off x="3325813" y="2786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 name="Rectangle 11"/>
          <p:cNvSpPr>
            <a:spLocks noChangeArrowheads="1"/>
          </p:cNvSpPr>
          <p:nvPr/>
        </p:nvSpPr>
        <p:spPr bwMode="auto">
          <a:xfrm>
            <a:off x="3319463" y="2824163"/>
            <a:ext cx="13017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00FF"/>
                </a:solidFill>
                <a:latin typeface="Courier New" pitchFamily="49" charset="0"/>
              </a:rPr>
              <a:t>subc</a:t>
            </a:r>
            <a:r>
              <a:rPr lang="en-US" sz="1400" b="1">
                <a:latin typeface="Courier New" pitchFamily="49" charset="0"/>
              </a:rPr>
              <a:t>_comp4</a:t>
            </a:r>
          </a:p>
        </p:txBody>
      </p:sp>
      <p:sp>
        <p:nvSpPr>
          <p:cNvPr id="38" name="Rectangle 12"/>
          <p:cNvSpPr>
            <a:spLocks noChangeArrowheads="1"/>
          </p:cNvSpPr>
          <p:nvPr/>
        </p:nvSpPr>
        <p:spPr bwMode="auto">
          <a:xfrm>
            <a:off x="1600200" y="3810000"/>
            <a:ext cx="1676400" cy="630238"/>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 name="AutoShape 13"/>
          <p:cNvSpPr>
            <a:spLocks noChangeArrowheads="1"/>
          </p:cNvSpPr>
          <p:nvPr/>
        </p:nvSpPr>
        <p:spPr bwMode="auto">
          <a:xfrm>
            <a:off x="1731963" y="3949700"/>
            <a:ext cx="1347787"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 name="Rectangle 14"/>
          <p:cNvSpPr>
            <a:spLocks noChangeArrowheads="1"/>
          </p:cNvSpPr>
          <p:nvPr/>
        </p:nvSpPr>
        <p:spPr bwMode="auto">
          <a:xfrm>
            <a:off x="1725613" y="3987800"/>
            <a:ext cx="13636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6600"/>
                </a:solidFill>
                <a:latin typeface="Courier New" pitchFamily="49" charset="0"/>
              </a:rPr>
              <a:t>subim</a:t>
            </a:r>
            <a:r>
              <a:rPr lang="en-US" sz="1400" b="1">
                <a:latin typeface="Courier New" pitchFamily="49" charset="0"/>
              </a:rPr>
              <a:t>_comp1</a:t>
            </a:r>
          </a:p>
        </p:txBody>
      </p:sp>
      <p:sp>
        <p:nvSpPr>
          <p:cNvPr id="41" name="Rectangle 15"/>
          <p:cNvSpPr>
            <a:spLocks noChangeArrowheads="1"/>
          </p:cNvSpPr>
          <p:nvPr/>
        </p:nvSpPr>
        <p:spPr bwMode="auto">
          <a:xfrm>
            <a:off x="3733800" y="4932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 name="AutoShape 16"/>
          <p:cNvSpPr>
            <a:spLocks noChangeArrowheads="1"/>
          </p:cNvSpPr>
          <p:nvPr/>
        </p:nvSpPr>
        <p:spPr bwMode="auto">
          <a:xfrm>
            <a:off x="3859213" y="5072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3" name="Rectangle 17"/>
          <p:cNvSpPr>
            <a:spLocks noChangeArrowheads="1"/>
          </p:cNvSpPr>
          <p:nvPr/>
        </p:nvSpPr>
        <p:spPr bwMode="auto">
          <a:xfrm>
            <a:off x="3852863" y="5110163"/>
            <a:ext cx="13017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00FF"/>
                </a:solidFill>
                <a:latin typeface="Courier New" pitchFamily="49" charset="0"/>
              </a:rPr>
              <a:t>subc</a:t>
            </a:r>
            <a:r>
              <a:rPr lang="en-US" sz="1400" b="1">
                <a:latin typeface="Courier New" pitchFamily="49" charset="0"/>
              </a:rPr>
              <a:t>_comp2</a:t>
            </a:r>
          </a:p>
        </p:txBody>
      </p:sp>
      <p:sp>
        <p:nvSpPr>
          <p:cNvPr id="44" name="Rectangle 18"/>
          <p:cNvSpPr>
            <a:spLocks noChangeArrowheads="1"/>
          </p:cNvSpPr>
          <p:nvPr/>
        </p:nvSpPr>
        <p:spPr bwMode="auto">
          <a:xfrm>
            <a:off x="4724400" y="3810000"/>
            <a:ext cx="1676400" cy="630238"/>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 name="AutoShape 19"/>
          <p:cNvSpPr>
            <a:spLocks noChangeArrowheads="1"/>
          </p:cNvSpPr>
          <p:nvPr/>
        </p:nvSpPr>
        <p:spPr bwMode="auto">
          <a:xfrm>
            <a:off x="4856163" y="3949700"/>
            <a:ext cx="1347787"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 name="Rectangle 20"/>
          <p:cNvSpPr>
            <a:spLocks noChangeArrowheads="1"/>
          </p:cNvSpPr>
          <p:nvPr/>
        </p:nvSpPr>
        <p:spPr bwMode="auto">
          <a:xfrm>
            <a:off x="4849813" y="3987800"/>
            <a:ext cx="13636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6600"/>
                </a:solidFill>
                <a:latin typeface="Courier New" pitchFamily="49" charset="0"/>
              </a:rPr>
              <a:t>subim</a:t>
            </a:r>
            <a:r>
              <a:rPr lang="en-US" sz="1400" b="1">
                <a:latin typeface="Courier New" pitchFamily="49" charset="0"/>
              </a:rPr>
              <a:t>_comp2</a:t>
            </a:r>
          </a:p>
        </p:txBody>
      </p:sp>
      <p:sp>
        <p:nvSpPr>
          <p:cNvPr id="47" name="Rectangle 21"/>
          <p:cNvSpPr>
            <a:spLocks noChangeArrowheads="1"/>
          </p:cNvSpPr>
          <p:nvPr/>
        </p:nvSpPr>
        <p:spPr bwMode="auto">
          <a:xfrm>
            <a:off x="1600200" y="4932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 name="AutoShape 22"/>
          <p:cNvSpPr>
            <a:spLocks noChangeArrowheads="1"/>
          </p:cNvSpPr>
          <p:nvPr/>
        </p:nvSpPr>
        <p:spPr bwMode="auto">
          <a:xfrm>
            <a:off x="1725613" y="5072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9" name="Rectangle 23"/>
          <p:cNvSpPr>
            <a:spLocks noChangeArrowheads="1"/>
          </p:cNvSpPr>
          <p:nvPr/>
        </p:nvSpPr>
        <p:spPr bwMode="auto">
          <a:xfrm>
            <a:off x="1719263" y="5110163"/>
            <a:ext cx="13017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00FF"/>
                </a:solidFill>
                <a:latin typeface="Courier New" pitchFamily="49" charset="0"/>
              </a:rPr>
              <a:t>subc</a:t>
            </a:r>
            <a:r>
              <a:rPr lang="en-US" sz="1400" b="1">
                <a:latin typeface="Courier New" pitchFamily="49" charset="0"/>
              </a:rPr>
              <a:t>_comp1</a:t>
            </a:r>
          </a:p>
        </p:txBody>
      </p:sp>
      <p:sp>
        <p:nvSpPr>
          <p:cNvPr id="50" name="Rectangle 24"/>
          <p:cNvSpPr>
            <a:spLocks noChangeArrowheads="1"/>
          </p:cNvSpPr>
          <p:nvPr/>
        </p:nvSpPr>
        <p:spPr bwMode="auto">
          <a:xfrm>
            <a:off x="5943600" y="4932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1" name="AutoShape 25"/>
          <p:cNvSpPr>
            <a:spLocks noChangeArrowheads="1"/>
          </p:cNvSpPr>
          <p:nvPr/>
        </p:nvSpPr>
        <p:spPr bwMode="auto">
          <a:xfrm>
            <a:off x="6069013" y="5072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 name="Rectangle 26"/>
          <p:cNvSpPr>
            <a:spLocks noChangeArrowheads="1"/>
          </p:cNvSpPr>
          <p:nvPr/>
        </p:nvSpPr>
        <p:spPr bwMode="auto">
          <a:xfrm>
            <a:off x="6062663" y="5110163"/>
            <a:ext cx="13017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00FF"/>
                </a:solidFill>
                <a:latin typeface="Courier New" pitchFamily="49" charset="0"/>
              </a:rPr>
              <a:t>subc</a:t>
            </a:r>
            <a:r>
              <a:rPr lang="en-US" sz="1400" b="1">
                <a:latin typeface="Courier New" pitchFamily="49" charset="0"/>
              </a:rPr>
              <a:t>_comp3</a:t>
            </a:r>
          </a:p>
        </p:txBody>
      </p:sp>
      <p:sp>
        <p:nvSpPr>
          <p:cNvPr id="53" name="Line 27"/>
          <p:cNvSpPr>
            <a:spLocks noChangeShapeType="1"/>
          </p:cNvSpPr>
          <p:nvPr/>
        </p:nvSpPr>
        <p:spPr bwMode="auto">
          <a:xfrm flipH="1">
            <a:off x="2971800" y="3276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4" name="Line 28"/>
          <p:cNvSpPr>
            <a:spLocks noChangeShapeType="1"/>
          </p:cNvSpPr>
          <p:nvPr/>
        </p:nvSpPr>
        <p:spPr bwMode="auto">
          <a:xfrm>
            <a:off x="4648200" y="3276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5" name="Line 29"/>
          <p:cNvSpPr>
            <a:spLocks noChangeShapeType="1"/>
          </p:cNvSpPr>
          <p:nvPr/>
        </p:nvSpPr>
        <p:spPr bwMode="auto">
          <a:xfrm>
            <a:off x="6096000" y="4419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6" name="Line 30"/>
          <p:cNvSpPr>
            <a:spLocks noChangeShapeType="1"/>
          </p:cNvSpPr>
          <p:nvPr/>
        </p:nvSpPr>
        <p:spPr bwMode="auto">
          <a:xfrm flipH="1">
            <a:off x="4800600" y="4419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7" name="Line 31"/>
          <p:cNvSpPr>
            <a:spLocks noChangeShapeType="1"/>
          </p:cNvSpPr>
          <p:nvPr/>
        </p:nvSpPr>
        <p:spPr bwMode="auto">
          <a:xfrm flipH="1">
            <a:off x="2438400" y="4419600"/>
            <a:ext cx="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9" name="Rectangle 33"/>
          <p:cNvSpPr>
            <a:spLocks noChangeArrowheads="1"/>
          </p:cNvSpPr>
          <p:nvPr/>
        </p:nvSpPr>
        <p:spPr bwMode="auto">
          <a:xfrm>
            <a:off x="1295400" y="3505200"/>
            <a:ext cx="8842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600" b="1">
                <a:latin typeface="Courier New" pitchFamily="49" charset="0"/>
              </a:rPr>
              <a:t>subim</a:t>
            </a: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281</a:t>
            </a:fld>
            <a:endParaRPr lang="en-US"/>
          </a:p>
        </p:txBody>
      </p:sp>
    </p:spTree>
    <p:extLst>
      <p:ext uri="{BB962C8B-B14F-4D97-AF65-F5344CB8AC3E}">
        <p14:creationId xmlns:p14="http://schemas.microsoft.com/office/powerpoint/2010/main" val="1458939673"/>
      </p:ext>
    </p:extLst>
  </p:cSld>
  <p:clrMapOvr>
    <a:masterClrMapping/>
  </p:clrMapOvr>
  <p:timing>
    <p:tnLst>
      <p:par>
        <p:cTn id="1" dur="indefinite" restart="never" nodeType="tmRoot"/>
      </p:par>
    </p:tn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2"/>
          <p:cNvSpPr>
            <a:spLocks noGrp="1"/>
          </p:cNvSpPr>
          <p:nvPr>
            <p:ph idx="1"/>
          </p:nvPr>
        </p:nvSpPr>
        <p:spPr>
          <a:xfrm>
            <a:off x="457200" y="1600200"/>
            <a:ext cx="8305800" cy="4525963"/>
          </a:xfrm>
        </p:spPr>
        <p:txBody>
          <a:bodyPr/>
          <a:lstStyle/>
          <a:p>
            <a:pPr marL="0" indent="0">
              <a:buNone/>
            </a:pPr>
            <a:r>
              <a:rPr lang="en-US" dirty="0" smtClean="0"/>
              <a:t>Package naming is more than just a convention:</a:t>
            </a:r>
            <a:endParaRPr lang="en-US" dirty="0"/>
          </a:p>
        </p:txBody>
      </p: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dirty="0">
                <a:solidFill>
                  <a:schemeClr val="accent2"/>
                </a:solidFill>
              </a:rPr>
              <a:t>N</a:t>
            </a:r>
            <a:r>
              <a:rPr lang="en-US" sz="4000" dirty="0" smtClean="0">
                <a:solidFill>
                  <a:schemeClr val="accent2"/>
                </a:solidFill>
              </a:rPr>
              <a:t>ame </a:t>
            </a:r>
            <a:r>
              <a:rPr lang="en-US" sz="4000" dirty="0">
                <a:solidFill>
                  <a:schemeClr val="accent2"/>
                </a:solidFill>
              </a:rPr>
              <a:t>C</a:t>
            </a:r>
            <a:r>
              <a:rPr lang="en-US" sz="4000" dirty="0" smtClean="0">
                <a:solidFill>
                  <a:schemeClr val="accent2"/>
                </a:solidFill>
              </a:rPr>
              <a:t>ohesion</a:t>
            </a:r>
            <a:endParaRPr lang="en-US" sz="4000" dirty="0" smtClean="0"/>
          </a:p>
        </p:txBody>
      </p:sp>
      <p:sp>
        <p:nvSpPr>
          <p:cNvPr id="29" name="Rectangle 2"/>
          <p:cNvSpPr>
            <a:spLocks noChangeArrowheads="1"/>
          </p:cNvSpPr>
          <p:nvPr/>
        </p:nvSpPr>
        <p:spPr bwMode="auto">
          <a:xfrm>
            <a:off x="1371600" y="3578225"/>
            <a:ext cx="5207000" cy="1014413"/>
          </a:xfrm>
          <a:prstGeom prst="rect">
            <a:avLst/>
          </a:prstGeom>
          <a:solidFill>
            <a:srgbClr val="008000"/>
          </a:solidFill>
          <a:ln w="38100" cmpd="dbl" algn="ctr">
            <a:solidFill>
              <a:srgbClr val="000080"/>
            </a:solidFill>
            <a:miter lim="800000"/>
            <a:headEnd type="none" w="sm" len="sm"/>
            <a:tailEnd type="none" w="lg" len="lg"/>
          </a:ln>
          <a:effectLst/>
        </p:spPr>
        <p:txBody>
          <a:bodyPr wrap="none" anchor="ctr"/>
          <a:lstStyle/>
          <a:p>
            <a:endParaRPr lang="en-US"/>
          </a:p>
        </p:txBody>
      </p:sp>
      <p:sp>
        <p:nvSpPr>
          <p:cNvPr id="30" name="Rectangle 3"/>
          <p:cNvSpPr>
            <a:spLocks noChangeArrowheads="1"/>
          </p:cNvSpPr>
          <p:nvPr/>
        </p:nvSpPr>
        <p:spPr bwMode="auto">
          <a:xfrm>
            <a:off x="2209800" y="2362200"/>
            <a:ext cx="5562600" cy="990600"/>
          </a:xfrm>
          <a:prstGeom prst="rect">
            <a:avLst/>
          </a:prstGeom>
          <a:solidFill>
            <a:srgbClr val="3366FF"/>
          </a:solidFill>
          <a:ln w="381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 name="Rectangle 4"/>
          <p:cNvSpPr>
            <a:spLocks noChangeArrowheads="1"/>
          </p:cNvSpPr>
          <p:nvPr/>
        </p:nvSpPr>
        <p:spPr bwMode="auto">
          <a:xfrm>
            <a:off x="1371600" y="4800600"/>
            <a:ext cx="6400800" cy="990600"/>
          </a:xfrm>
          <a:prstGeom prst="rect">
            <a:avLst/>
          </a:prstGeom>
          <a:solidFill>
            <a:srgbClr val="3366FF"/>
          </a:solidFill>
          <a:ln w="381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 name="Rectangle 5"/>
          <p:cNvSpPr>
            <a:spLocks noChangeArrowheads="1"/>
          </p:cNvSpPr>
          <p:nvPr/>
        </p:nvSpPr>
        <p:spPr bwMode="auto">
          <a:xfrm>
            <a:off x="6781800" y="2362200"/>
            <a:ext cx="990600" cy="3429000"/>
          </a:xfrm>
          <a:prstGeom prst="rect">
            <a:avLst/>
          </a:prstGeom>
          <a:solidFill>
            <a:srgbClr val="3366FF"/>
          </a:solidFill>
          <a:ln w="381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 name="Rectangle 6"/>
          <p:cNvSpPr>
            <a:spLocks noChangeArrowheads="1"/>
          </p:cNvSpPr>
          <p:nvPr/>
        </p:nvSpPr>
        <p:spPr bwMode="auto">
          <a:xfrm>
            <a:off x="6705600" y="4814888"/>
            <a:ext cx="152400" cy="952500"/>
          </a:xfrm>
          <a:prstGeom prst="rect">
            <a:avLst/>
          </a:prstGeom>
          <a:solidFill>
            <a:srgbClr val="3366FF"/>
          </a:solidFill>
          <a:ln>
            <a:noFill/>
          </a:ln>
          <a:effectLst/>
          <a:extLs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 name="Rectangle 7"/>
          <p:cNvSpPr>
            <a:spLocks noChangeArrowheads="1"/>
          </p:cNvSpPr>
          <p:nvPr/>
        </p:nvSpPr>
        <p:spPr bwMode="auto">
          <a:xfrm>
            <a:off x="6705600" y="2381250"/>
            <a:ext cx="152400" cy="952500"/>
          </a:xfrm>
          <a:prstGeom prst="rect">
            <a:avLst/>
          </a:prstGeom>
          <a:solidFill>
            <a:srgbClr val="3366FF"/>
          </a:solidFill>
          <a:ln>
            <a:noFill/>
          </a:ln>
          <a:effectLst/>
          <a:extLs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 name="Rectangle 9"/>
          <p:cNvSpPr>
            <a:spLocks noChangeArrowheads="1"/>
          </p:cNvSpPr>
          <p:nvPr/>
        </p:nvSpPr>
        <p:spPr bwMode="auto">
          <a:xfrm>
            <a:off x="3200400" y="2646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6" name="AutoShape 10"/>
          <p:cNvSpPr>
            <a:spLocks noChangeArrowheads="1"/>
          </p:cNvSpPr>
          <p:nvPr/>
        </p:nvSpPr>
        <p:spPr bwMode="auto">
          <a:xfrm>
            <a:off x="3325813" y="2786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 name="Rectangle 11"/>
          <p:cNvSpPr>
            <a:spLocks noChangeArrowheads="1"/>
          </p:cNvSpPr>
          <p:nvPr/>
        </p:nvSpPr>
        <p:spPr bwMode="auto">
          <a:xfrm>
            <a:off x="3319463" y="2824163"/>
            <a:ext cx="13017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00FF"/>
                </a:solidFill>
                <a:latin typeface="Courier New" pitchFamily="49" charset="0"/>
              </a:rPr>
              <a:t>subc</a:t>
            </a:r>
            <a:r>
              <a:rPr lang="en-US" sz="1400" b="1">
                <a:latin typeface="Courier New" pitchFamily="49" charset="0"/>
              </a:rPr>
              <a:t>_comp4</a:t>
            </a:r>
          </a:p>
        </p:txBody>
      </p:sp>
      <p:sp>
        <p:nvSpPr>
          <p:cNvPr id="38" name="Rectangle 12"/>
          <p:cNvSpPr>
            <a:spLocks noChangeArrowheads="1"/>
          </p:cNvSpPr>
          <p:nvPr/>
        </p:nvSpPr>
        <p:spPr bwMode="auto">
          <a:xfrm>
            <a:off x="1600200" y="3810000"/>
            <a:ext cx="1676400" cy="630238"/>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 name="AutoShape 13"/>
          <p:cNvSpPr>
            <a:spLocks noChangeArrowheads="1"/>
          </p:cNvSpPr>
          <p:nvPr/>
        </p:nvSpPr>
        <p:spPr bwMode="auto">
          <a:xfrm>
            <a:off x="1731963" y="3949700"/>
            <a:ext cx="1347787"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 name="Rectangle 14"/>
          <p:cNvSpPr>
            <a:spLocks noChangeArrowheads="1"/>
          </p:cNvSpPr>
          <p:nvPr/>
        </p:nvSpPr>
        <p:spPr bwMode="auto">
          <a:xfrm>
            <a:off x="1725613" y="3987800"/>
            <a:ext cx="13636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6600"/>
                </a:solidFill>
                <a:latin typeface="Courier New" pitchFamily="49" charset="0"/>
              </a:rPr>
              <a:t>subim</a:t>
            </a:r>
            <a:r>
              <a:rPr lang="en-US" sz="1400" b="1">
                <a:latin typeface="Courier New" pitchFamily="49" charset="0"/>
              </a:rPr>
              <a:t>_comp1</a:t>
            </a:r>
          </a:p>
        </p:txBody>
      </p:sp>
      <p:sp>
        <p:nvSpPr>
          <p:cNvPr id="41" name="Rectangle 15"/>
          <p:cNvSpPr>
            <a:spLocks noChangeArrowheads="1"/>
          </p:cNvSpPr>
          <p:nvPr/>
        </p:nvSpPr>
        <p:spPr bwMode="auto">
          <a:xfrm>
            <a:off x="3733800" y="4932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 name="AutoShape 16"/>
          <p:cNvSpPr>
            <a:spLocks noChangeArrowheads="1"/>
          </p:cNvSpPr>
          <p:nvPr/>
        </p:nvSpPr>
        <p:spPr bwMode="auto">
          <a:xfrm>
            <a:off x="3859213" y="5072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3" name="Rectangle 17"/>
          <p:cNvSpPr>
            <a:spLocks noChangeArrowheads="1"/>
          </p:cNvSpPr>
          <p:nvPr/>
        </p:nvSpPr>
        <p:spPr bwMode="auto">
          <a:xfrm>
            <a:off x="3852863" y="5110163"/>
            <a:ext cx="13017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00FF"/>
                </a:solidFill>
                <a:latin typeface="Courier New" pitchFamily="49" charset="0"/>
              </a:rPr>
              <a:t>subc</a:t>
            </a:r>
            <a:r>
              <a:rPr lang="en-US" sz="1400" b="1">
                <a:latin typeface="Courier New" pitchFamily="49" charset="0"/>
              </a:rPr>
              <a:t>_comp2</a:t>
            </a:r>
          </a:p>
        </p:txBody>
      </p:sp>
      <p:sp>
        <p:nvSpPr>
          <p:cNvPr id="44" name="Rectangle 18"/>
          <p:cNvSpPr>
            <a:spLocks noChangeArrowheads="1"/>
          </p:cNvSpPr>
          <p:nvPr/>
        </p:nvSpPr>
        <p:spPr bwMode="auto">
          <a:xfrm>
            <a:off x="4724400" y="3810000"/>
            <a:ext cx="1676400" cy="630238"/>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 name="AutoShape 19"/>
          <p:cNvSpPr>
            <a:spLocks noChangeArrowheads="1"/>
          </p:cNvSpPr>
          <p:nvPr/>
        </p:nvSpPr>
        <p:spPr bwMode="auto">
          <a:xfrm>
            <a:off x="4856163" y="3949700"/>
            <a:ext cx="1347787"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 name="Rectangle 20"/>
          <p:cNvSpPr>
            <a:spLocks noChangeArrowheads="1"/>
          </p:cNvSpPr>
          <p:nvPr/>
        </p:nvSpPr>
        <p:spPr bwMode="auto">
          <a:xfrm>
            <a:off x="4849813" y="3987800"/>
            <a:ext cx="13636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6600"/>
                </a:solidFill>
                <a:latin typeface="Courier New" pitchFamily="49" charset="0"/>
              </a:rPr>
              <a:t>subim</a:t>
            </a:r>
            <a:r>
              <a:rPr lang="en-US" sz="1400" b="1">
                <a:latin typeface="Courier New" pitchFamily="49" charset="0"/>
              </a:rPr>
              <a:t>_comp2</a:t>
            </a:r>
          </a:p>
        </p:txBody>
      </p:sp>
      <p:sp>
        <p:nvSpPr>
          <p:cNvPr id="47" name="Rectangle 21"/>
          <p:cNvSpPr>
            <a:spLocks noChangeArrowheads="1"/>
          </p:cNvSpPr>
          <p:nvPr/>
        </p:nvSpPr>
        <p:spPr bwMode="auto">
          <a:xfrm>
            <a:off x="1600200" y="4932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 name="AutoShape 22"/>
          <p:cNvSpPr>
            <a:spLocks noChangeArrowheads="1"/>
          </p:cNvSpPr>
          <p:nvPr/>
        </p:nvSpPr>
        <p:spPr bwMode="auto">
          <a:xfrm>
            <a:off x="1725613" y="5072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9" name="Rectangle 23"/>
          <p:cNvSpPr>
            <a:spLocks noChangeArrowheads="1"/>
          </p:cNvSpPr>
          <p:nvPr/>
        </p:nvSpPr>
        <p:spPr bwMode="auto">
          <a:xfrm>
            <a:off x="1719263" y="5110163"/>
            <a:ext cx="13017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00FF"/>
                </a:solidFill>
                <a:latin typeface="Courier New" pitchFamily="49" charset="0"/>
              </a:rPr>
              <a:t>subc</a:t>
            </a:r>
            <a:r>
              <a:rPr lang="en-US" sz="1400" b="1">
                <a:latin typeface="Courier New" pitchFamily="49" charset="0"/>
              </a:rPr>
              <a:t>_comp1</a:t>
            </a:r>
          </a:p>
        </p:txBody>
      </p:sp>
      <p:sp>
        <p:nvSpPr>
          <p:cNvPr id="50" name="Rectangle 24"/>
          <p:cNvSpPr>
            <a:spLocks noChangeArrowheads="1"/>
          </p:cNvSpPr>
          <p:nvPr/>
        </p:nvSpPr>
        <p:spPr bwMode="auto">
          <a:xfrm>
            <a:off x="5943600" y="4932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1" name="AutoShape 25"/>
          <p:cNvSpPr>
            <a:spLocks noChangeArrowheads="1"/>
          </p:cNvSpPr>
          <p:nvPr/>
        </p:nvSpPr>
        <p:spPr bwMode="auto">
          <a:xfrm>
            <a:off x="6069013" y="5072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 name="Rectangle 26"/>
          <p:cNvSpPr>
            <a:spLocks noChangeArrowheads="1"/>
          </p:cNvSpPr>
          <p:nvPr/>
        </p:nvSpPr>
        <p:spPr bwMode="auto">
          <a:xfrm>
            <a:off x="6062663" y="5110163"/>
            <a:ext cx="13017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00FF"/>
                </a:solidFill>
                <a:latin typeface="Courier New" pitchFamily="49" charset="0"/>
              </a:rPr>
              <a:t>subc</a:t>
            </a:r>
            <a:r>
              <a:rPr lang="en-US" sz="1400" b="1">
                <a:latin typeface="Courier New" pitchFamily="49" charset="0"/>
              </a:rPr>
              <a:t>_comp3</a:t>
            </a:r>
          </a:p>
        </p:txBody>
      </p:sp>
      <p:sp>
        <p:nvSpPr>
          <p:cNvPr id="53" name="Line 27"/>
          <p:cNvSpPr>
            <a:spLocks noChangeShapeType="1"/>
          </p:cNvSpPr>
          <p:nvPr/>
        </p:nvSpPr>
        <p:spPr bwMode="auto">
          <a:xfrm flipH="1">
            <a:off x="2971800" y="3276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4" name="Line 28"/>
          <p:cNvSpPr>
            <a:spLocks noChangeShapeType="1"/>
          </p:cNvSpPr>
          <p:nvPr/>
        </p:nvSpPr>
        <p:spPr bwMode="auto">
          <a:xfrm>
            <a:off x="4648200" y="3276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5" name="Line 29"/>
          <p:cNvSpPr>
            <a:spLocks noChangeShapeType="1"/>
          </p:cNvSpPr>
          <p:nvPr/>
        </p:nvSpPr>
        <p:spPr bwMode="auto">
          <a:xfrm>
            <a:off x="6096000" y="4419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6" name="Line 30"/>
          <p:cNvSpPr>
            <a:spLocks noChangeShapeType="1"/>
          </p:cNvSpPr>
          <p:nvPr/>
        </p:nvSpPr>
        <p:spPr bwMode="auto">
          <a:xfrm flipH="1">
            <a:off x="4800600" y="4419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7" name="Line 31"/>
          <p:cNvSpPr>
            <a:spLocks noChangeShapeType="1"/>
          </p:cNvSpPr>
          <p:nvPr/>
        </p:nvSpPr>
        <p:spPr bwMode="auto">
          <a:xfrm flipH="1">
            <a:off x="2438400" y="4419600"/>
            <a:ext cx="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8" name="Rectangle 32"/>
          <p:cNvSpPr>
            <a:spLocks noChangeArrowheads="1"/>
          </p:cNvSpPr>
          <p:nvPr/>
        </p:nvSpPr>
        <p:spPr bwMode="auto">
          <a:xfrm>
            <a:off x="2057400" y="2286000"/>
            <a:ext cx="8842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600" b="1" dirty="0" err="1">
                <a:latin typeface="Courier New" pitchFamily="49" charset="0"/>
              </a:rPr>
              <a:t>subc</a:t>
            </a:r>
            <a:endParaRPr lang="en-US" sz="1600" b="1" dirty="0">
              <a:latin typeface="Courier New" pitchFamily="49" charset="0"/>
            </a:endParaRPr>
          </a:p>
        </p:txBody>
      </p:sp>
      <p:sp>
        <p:nvSpPr>
          <p:cNvPr id="59" name="Rectangle 33"/>
          <p:cNvSpPr>
            <a:spLocks noChangeArrowheads="1"/>
          </p:cNvSpPr>
          <p:nvPr/>
        </p:nvSpPr>
        <p:spPr bwMode="auto">
          <a:xfrm>
            <a:off x="1295400" y="3505200"/>
            <a:ext cx="8842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600" b="1">
                <a:latin typeface="Courier New" pitchFamily="49" charset="0"/>
              </a:rPr>
              <a:t>subim</a:t>
            </a: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282</a:t>
            </a:fld>
            <a:endParaRPr lang="en-US"/>
          </a:p>
        </p:txBody>
      </p:sp>
    </p:spTree>
    <p:extLst>
      <p:ext uri="{BB962C8B-B14F-4D97-AF65-F5344CB8AC3E}">
        <p14:creationId xmlns:p14="http://schemas.microsoft.com/office/powerpoint/2010/main" val="3521886572"/>
      </p:ext>
    </p:extLst>
  </p:cSld>
  <p:clrMapOvr>
    <a:masterClrMapping/>
  </p:clrMapOvr>
  <p:timing>
    <p:tnLst>
      <p:par>
        <p:cTn id="1" dur="indefinite" restart="never" nodeType="tmRoot"/>
      </p:par>
    </p:tn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2"/>
          <p:cNvSpPr>
            <a:spLocks noGrp="1"/>
          </p:cNvSpPr>
          <p:nvPr>
            <p:ph idx="1"/>
          </p:nvPr>
        </p:nvSpPr>
        <p:spPr>
          <a:xfrm>
            <a:off x="457200" y="1600200"/>
            <a:ext cx="8305800" cy="4525963"/>
          </a:xfrm>
        </p:spPr>
        <p:txBody>
          <a:bodyPr/>
          <a:lstStyle/>
          <a:p>
            <a:pPr marL="0" indent="0">
              <a:buNone/>
            </a:pPr>
            <a:r>
              <a:rPr lang="en-US" dirty="0" smtClean="0"/>
              <a:t>Package naming is more than just a convention:</a:t>
            </a:r>
            <a:endParaRPr lang="en-US" dirty="0"/>
          </a:p>
        </p:txBody>
      </p: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dirty="0">
                <a:solidFill>
                  <a:schemeClr val="accent2"/>
                </a:solidFill>
              </a:rPr>
              <a:t>N</a:t>
            </a:r>
            <a:r>
              <a:rPr lang="en-US" sz="4000" dirty="0" smtClean="0">
                <a:solidFill>
                  <a:schemeClr val="accent2"/>
                </a:solidFill>
              </a:rPr>
              <a:t>ame </a:t>
            </a:r>
            <a:r>
              <a:rPr lang="en-US" sz="4000" dirty="0">
                <a:solidFill>
                  <a:schemeClr val="accent2"/>
                </a:solidFill>
              </a:rPr>
              <a:t>C</a:t>
            </a:r>
            <a:r>
              <a:rPr lang="en-US" sz="4000" dirty="0" smtClean="0">
                <a:solidFill>
                  <a:schemeClr val="accent2"/>
                </a:solidFill>
              </a:rPr>
              <a:t>ohesion</a:t>
            </a:r>
            <a:endParaRPr lang="en-US" sz="4000" dirty="0" smtClean="0"/>
          </a:p>
        </p:txBody>
      </p:sp>
      <p:sp>
        <p:nvSpPr>
          <p:cNvPr id="29" name="Rectangle 2"/>
          <p:cNvSpPr>
            <a:spLocks noChangeArrowheads="1"/>
          </p:cNvSpPr>
          <p:nvPr/>
        </p:nvSpPr>
        <p:spPr bwMode="auto">
          <a:xfrm>
            <a:off x="1371600" y="3578225"/>
            <a:ext cx="5207000" cy="1014413"/>
          </a:xfrm>
          <a:prstGeom prst="rect">
            <a:avLst/>
          </a:prstGeom>
          <a:solidFill>
            <a:srgbClr val="008000"/>
          </a:solidFill>
          <a:ln w="38100" cmpd="dbl" algn="ctr">
            <a:solidFill>
              <a:srgbClr val="000080"/>
            </a:solidFill>
            <a:miter lim="800000"/>
            <a:headEnd type="none" w="sm" len="sm"/>
            <a:tailEnd type="none" w="lg" len="lg"/>
          </a:ln>
          <a:effectLst/>
        </p:spPr>
        <p:txBody>
          <a:bodyPr wrap="none" anchor="ctr"/>
          <a:lstStyle/>
          <a:p>
            <a:endParaRPr lang="en-US"/>
          </a:p>
        </p:txBody>
      </p:sp>
      <p:sp>
        <p:nvSpPr>
          <p:cNvPr id="30" name="Rectangle 3"/>
          <p:cNvSpPr>
            <a:spLocks noChangeArrowheads="1"/>
          </p:cNvSpPr>
          <p:nvPr/>
        </p:nvSpPr>
        <p:spPr bwMode="auto">
          <a:xfrm>
            <a:off x="2209800" y="2362200"/>
            <a:ext cx="5562600" cy="990600"/>
          </a:xfrm>
          <a:prstGeom prst="rect">
            <a:avLst/>
          </a:prstGeom>
          <a:solidFill>
            <a:srgbClr val="3366FF"/>
          </a:solidFill>
          <a:ln w="381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 name="Rectangle 4"/>
          <p:cNvSpPr>
            <a:spLocks noChangeArrowheads="1"/>
          </p:cNvSpPr>
          <p:nvPr/>
        </p:nvSpPr>
        <p:spPr bwMode="auto">
          <a:xfrm>
            <a:off x="1371600" y="4800600"/>
            <a:ext cx="6400800" cy="990600"/>
          </a:xfrm>
          <a:prstGeom prst="rect">
            <a:avLst/>
          </a:prstGeom>
          <a:solidFill>
            <a:srgbClr val="3366FF"/>
          </a:solidFill>
          <a:ln w="381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 name="Rectangle 5"/>
          <p:cNvSpPr>
            <a:spLocks noChangeArrowheads="1"/>
          </p:cNvSpPr>
          <p:nvPr/>
        </p:nvSpPr>
        <p:spPr bwMode="auto">
          <a:xfrm>
            <a:off x="6781800" y="2362200"/>
            <a:ext cx="990600" cy="3429000"/>
          </a:xfrm>
          <a:prstGeom prst="rect">
            <a:avLst/>
          </a:prstGeom>
          <a:solidFill>
            <a:srgbClr val="3366FF"/>
          </a:solidFill>
          <a:ln w="381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 name="Rectangle 6"/>
          <p:cNvSpPr>
            <a:spLocks noChangeArrowheads="1"/>
          </p:cNvSpPr>
          <p:nvPr/>
        </p:nvSpPr>
        <p:spPr bwMode="auto">
          <a:xfrm>
            <a:off x="6705600" y="4814888"/>
            <a:ext cx="152400" cy="952500"/>
          </a:xfrm>
          <a:prstGeom prst="rect">
            <a:avLst/>
          </a:prstGeom>
          <a:solidFill>
            <a:srgbClr val="3366FF"/>
          </a:solidFill>
          <a:ln>
            <a:noFill/>
          </a:ln>
          <a:effectLst/>
          <a:extLs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 name="Rectangle 7"/>
          <p:cNvSpPr>
            <a:spLocks noChangeArrowheads="1"/>
          </p:cNvSpPr>
          <p:nvPr/>
        </p:nvSpPr>
        <p:spPr bwMode="auto">
          <a:xfrm>
            <a:off x="6705600" y="2381250"/>
            <a:ext cx="152400" cy="952500"/>
          </a:xfrm>
          <a:prstGeom prst="rect">
            <a:avLst/>
          </a:prstGeom>
          <a:solidFill>
            <a:srgbClr val="3366FF"/>
          </a:solidFill>
          <a:ln>
            <a:noFill/>
          </a:ln>
          <a:effectLst/>
          <a:extLs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 name="Rectangle 9"/>
          <p:cNvSpPr>
            <a:spLocks noChangeArrowheads="1"/>
          </p:cNvSpPr>
          <p:nvPr/>
        </p:nvSpPr>
        <p:spPr bwMode="auto">
          <a:xfrm>
            <a:off x="3200400" y="2646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6" name="AutoShape 10"/>
          <p:cNvSpPr>
            <a:spLocks noChangeArrowheads="1"/>
          </p:cNvSpPr>
          <p:nvPr/>
        </p:nvSpPr>
        <p:spPr bwMode="auto">
          <a:xfrm>
            <a:off x="3325813" y="2786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 name="Rectangle 11"/>
          <p:cNvSpPr>
            <a:spLocks noChangeArrowheads="1"/>
          </p:cNvSpPr>
          <p:nvPr/>
        </p:nvSpPr>
        <p:spPr bwMode="auto">
          <a:xfrm>
            <a:off x="3319463" y="2824163"/>
            <a:ext cx="13017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00FF"/>
                </a:solidFill>
                <a:latin typeface="Courier New" pitchFamily="49" charset="0"/>
              </a:rPr>
              <a:t>subc</a:t>
            </a:r>
            <a:r>
              <a:rPr lang="en-US" sz="1400" b="1">
                <a:latin typeface="Courier New" pitchFamily="49" charset="0"/>
              </a:rPr>
              <a:t>_comp4</a:t>
            </a:r>
          </a:p>
        </p:txBody>
      </p:sp>
      <p:sp>
        <p:nvSpPr>
          <p:cNvPr id="38" name="Rectangle 12"/>
          <p:cNvSpPr>
            <a:spLocks noChangeArrowheads="1"/>
          </p:cNvSpPr>
          <p:nvPr/>
        </p:nvSpPr>
        <p:spPr bwMode="auto">
          <a:xfrm>
            <a:off x="1600200" y="3810000"/>
            <a:ext cx="1676400" cy="630238"/>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 name="AutoShape 13"/>
          <p:cNvSpPr>
            <a:spLocks noChangeArrowheads="1"/>
          </p:cNvSpPr>
          <p:nvPr/>
        </p:nvSpPr>
        <p:spPr bwMode="auto">
          <a:xfrm>
            <a:off x="1731963" y="3949700"/>
            <a:ext cx="1347787"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 name="Rectangle 14"/>
          <p:cNvSpPr>
            <a:spLocks noChangeArrowheads="1"/>
          </p:cNvSpPr>
          <p:nvPr/>
        </p:nvSpPr>
        <p:spPr bwMode="auto">
          <a:xfrm>
            <a:off x="1725613" y="3987800"/>
            <a:ext cx="13636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6600"/>
                </a:solidFill>
                <a:latin typeface="Courier New" pitchFamily="49" charset="0"/>
              </a:rPr>
              <a:t>subim</a:t>
            </a:r>
            <a:r>
              <a:rPr lang="en-US" sz="1400" b="1">
                <a:latin typeface="Courier New" pitchFamily="49" charset="0"/>
              </a:rPr>
              <a:t>_comp1</a:t>
            </a:r>
          </a:p>
        </p:txBody>
      </p:sp>
      <p:sp>
        <p:nvSpPr>
          <p:cNvPr id="41" name="Rectangle 15"/>
          <p:cNvSpPr>
            <a:spLocks noChangeArrowheads="1"/>
          </p:cNvSpPr>
          <p:nvPr/>
        </p:nvSpPr>
        <p:spPr bwMode="auto">
          <a:xfrm>
            <a:off x="3733800" y="4932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 name="AutoShape 16"/>
          <p:cNvSpPr>
            <a:spLocks noChangeArrowheads="1"/>
          </p:cNvSpPr>
          <p:nvPr/>
        </p:nvSpPr>
        <p:spPr bwMode="auto">
          <a:xfrm>
            <a:off x="3859213" y="5072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3" name="Rectangle 17"/>
          <p:cNvSpPr>
            <a:spLocks noChangeArrowheads="1"/>
          </p:cNvSpPr>
          <p:nvPr/>
        </p:nvSpPr>
        <p:spPr bwMode="auto">
          <a:xfrm>
            <a:off x="3852863" y="5110163"/>
            <a:ext cx="13017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00FF"/>
                </a:solidFill>
                <a:latin typeface="Courier New" pitchFamily="49" charset="0"/>
              </a:rPr>
              <a:t>subc</a:t>
            </a:r>
            <a:r>
              <a:rPr lang="en-US" sz="1400" b="1">
                <a:latin typeface="Courier New" pitchFamily="49" charset="0"/>
              </a:rPr>
              <a:t>_comp2</a:t>
            </a:r>
          </a:p>
        </p:txBody>
      </p:sp>
      <p:sp>
        <p:nvSpPr>
          <p:cNvPr id="44" name="Rectangle 18"/>
          <p:cNvSpPr>
            <a:spLocks noChangeArrowheads="1"/>
          </p:cNvSpPr>
          <p:nvPr/>
        </p:nvSpPr>
        <p:spPr bwMode="auto">
          <a:xfrm>
            <a:off x="4724400" y="3810000"/>
            <a:ext cx="1676400" cy="630238"/>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 name="AutoShape 19"/>
          <p:cNvSpPr>
            <a:spLocks noChangeArrowheads="1"/>
          </p:cNvSpPr>
          <p:nvPr/>
        </p:nvSpPr>
        <p:spPr bwMode="auto">
          <a:xfrm>
            <a:off x="4856163" y="3949700"/>
            <a:ext cx="1347787"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 name="Rectangle 20"/>
          <p:cNvSpPr>
            <a:spLocks noChangeArrowheads="1"/>
          </p:cNvSpPr>
          <p:nvPr/>
        </p:nvSpPr>
        <p:spPr bwMode="auto">
          <a:xfrm>
            <a:off x="4849813" y="3987800"/>
            <a:ext cx="13636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6600"/>
                </a:solidFill>
                <a:latin typeface="Courier New" pitchFamily="49" charset="0"/>
              </a:rPr>
              <a:t>subim</a:t>
            </a:r>
            <a:r>
              <a:rPr lang="en-US" sz="1400" b="1">
                <a:latin typeface="Courier New" pitchFamily="49" charset="0"/>
              </a:rPr>
              <a:t>_comp2</a:t>
            </a:r>
          </a:p>
        </p:txBody>
      </p:sp>
      <p:sp>
        <p:nvSpPr>
          <p:cNvPr id="47" name="Rectangle 21"/>
          <p:cNvSpPr>
            <a:spLocks noChangeArrowheads="1"/>
          </p:cNvSpPr>
          <p:nvPr/>
        </p:nvSpPr>
        <p:spPr bwMode="auto">
          <a:xfrm>
            <a:off x="1600200" y="4932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 name="AutoShape 22"/>
          <p:cNvSpPr>
            <a:spLocks noChangeArrowheads="1"/>
          </p:cNvSpPr>
          <p:nvPr/>
        </p:nvSpPr>
        <p:spPr bwMode="auto">
          <a:xfrm>
            <a:off x="1725613" y="5072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9" name="Rectangle 23"/>
          <p:cNvSpPr>
            <a:spLocks noChangeArrowheads="1"/>
          </p:cNvSpPr>
          <p:nvPr/>
        </p:nvSpPr>
        <p:spPr bwMode="auto">
          <a:xfrm>
            <a:off x="1719263" y="5110163"/>
            <a:ext cx="13017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00FF"/>
                </a:solidFill>
                <a:latin typeface="Courier New" pitchFamily="49" charset="0"/>
              </a:rPr>
              <a:t>subc</a:t>
            </a:r>
            <a:r>
              <a:rPr lang="en-US" sz="1400" b="1">
                <a:latin typeface="Courier New" pitchFamily="49" charset="0"/>
              </a:rPr>
              <a:t>_comp1</a:t>
            </a:r>
          </a:p>
        </p:txBody>
      </p:sp>
      <p:sp>
        <p:nvSpPr>
          <p:cNvPr id="50" name="Rectangle 24"/>
          <p:cNvSpPr>
            <a:spLocks noChangeArrowheads="1"/>
          </p:cNvSpPr>
          <p:nvPr/>
        </p:nvSpPr>
        <p:spPr bwMode="auto">
          <a:xfrm>
            <a:off x="5943600" y="4932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1" name="AutoShape 25"/>
          <p:cNvSpPr>
            <a:spLocks noChangeArrowheads="1"/>
          </p:cNvSpPr>
          <p:nvPr/>
        </p:nvSpPr>
        <p:spPr bwMode="auto">
          <a:xfrm>
            <a:off x="6069013" y="5072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 name="Rectangle 26"/>
          <p:cNvSpPr>
            <a:spLocks noChangeArrowheads="1"/>
          </p:cNvSpPr>
          <p:nvPr/>
        </p:nvSpPr>
        <p:spPr bwMode="auto">
          <a:xfrm>
            <a:off x="6062663" y="5110163"/>
            <a:ext cx="13017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00FF"/>
                </a:solidFill>
                <a:latin typeface="Courier New" pitchFamily="49" charset="0"/>
              </a:rPr>
              <a:t>subc</a:t>
            </a:r>
            <a:r>
              <a:rPr lang="en-US" sz="1400" b="1">
                <a:latin typeface="Courier New" pitchFamily="49" charset="0"/>
              </a:rPr>
              <a:t>_comp3</a:t>
            </a:r>
          </a:p>
        </p:txBody>
      </p:sp>
      <p:sp>
        <p:nvSpPr>
          <p:cNvPr id="53" name="Line 27"/>
          <p:cNvSpPr>
            <a:spLocks noChangeShapeType="1"/>
          </p:cNvSpPr>
          <p:nvPr/>
        </p:nvSpPr>
        <p:spPr bwMode="auto">
          <a:xfrm flipH="1">
            <a:off x="2971800" y="3276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4" name="Line 28"/>
          <p:cNvSpPr>
            <a:spLocks noChangeShapeType="1"/>
          </p:cNvSpPr>
          <p:nvPr/>
        </p:nvSpPr>
        <p:spPr bwMode="auto">
          <a:xfrm>
            <a:off x="4648200" y="3276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5" name="Line 29"/>
          <p:cNvSpPr>
            <a:spLocks noChangeShapeType="1"/>
          </p:cNvSpPr>
          <p:nvPr/>
        </p:nvSpPr>
        <p:spPr bwMode="auto">
          <a:xfrm>
            <a:off x="6096000" y="4419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6" name="Line 30"/>
          <p:cNvSpPr>
            <a:spLocks noChangeShapeType="1"/>
          </p:cNvSpPr>
          <p:nvPr/>
        </p:nvSpPr>
        <p:spPr bwMode="auto">
          <a:xfrm flipH="1">
            <a:off x="4800600" y="4419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7" name="Line 31"/>
          <p:cNvSpPr>
            <a:spLocks noChangeShapeType="1"/>
          </p:cNvSpPr>
          <p:nvPr/>
        </p:nvSpPr>
        <p:spPr bwMode="auto">
          <a:xfrm flipH="1">
            <a:off x="2438400" y="4419600"/>
            <a:ext cx="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8" name="Rectangle 32"/>
          <p:cNvSpPr>
            <a:spLocks noChangeArrowheads="1"/>
          </p:cNvSpPr>
          <p:nvPr/>
        </p:nvSpPr>
        <p:spPr bwMode="auto">
          <a:xfrm>
            <a:off x="2057400" y="2286000"/>
            <a:ext cx="8842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600" b="1" dirty="0" err="1">
                <a:latin typeface="Courier New" pitchFamily="49" charset="0"/>
              </a:rPr>
              <a:t>subc</a:t>
            </a:r>
            <a:endParaRPr lang="en-US" sz="1600" b="1" dirty="0">
              <a:latin typeface="Courier New" pitchFamily="49" charset="0"/>
            </a:endParaRPr>
          </a:p>
        </p:txBody>
      </p:sp>
      <p:sp>
        <p:nvSpPr>
          <p:cNvPr id="59" name="Rectangle 33"/>
          <p:cNvSpPr>
            <a:spLocks noChangeArrowheads="1"/>
          </p:cNvSpPr>
          <p:nvPr/>
        </p:nvSpPr>
        <p:spPr bwMode="auto">
          <a:xfrm>
            <a:off x="1295400" y="3505200"/>
            <a:ext cx="8842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600" b="1">
                <a:latin typeface="Courier New" pitchFamily="49" charset="0"/>
              </a:rPr>
              <a:t>subim</a:t>
            </a:r>
          </a:p>
        </p:txBody>
      </p:sp>
      <p:sp>
        <p:nvSpPr>
          <p:cNvPr id="60" name="AutoShape 35"/>
          <p:cNvSpPr>
            <a:spLocks noChangeArrowheads="1"/>
          </p:cNvSpPr>
          <p:nvPr/>
        </p:nvSpPr>
        <p:spPr bwMode="auto">
          <a:xfrm>
            <a:off x="3886200" y="3352800"/>
            <a:ext cx="152400" cy="228600"/>
          </a:xfrm>
          <a:prstGeom prst="downArrow">
            <a:avLst>
              <a:gd name="adj1" fmla="val 37500"/>
              <a:gd name="adj2" fmla="val 62500"/>
            </a:avLst>
          </a:prstGeom>
          <a:solidFill>
            <a:schemeClr val="tx1"/>
          </a:solidFill>
          <a:ln w="127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283</a:t>
            </a:fld>
            <a:endParaRPr lang="en-US"/>
          </a:p>
        </p:txBody>
      </p:sp>
    </p:spTree>
    <p:extLst>
      <p:ext uri="{BB962C8B-B14F-4D97-AF65-F5344CB8AC3E}">
        <p14:creationId xmlns:p14="http://schemas.microsoft.com/office/powerpoint/2010/main" val="1672618759"/>
      </p:ext>
    </p:extLst>
  </p:cSld>
  <p:clrMapOvr>
    <a:masterClrMapping/>
  </p:clrMapOvr>
  <p:timing>
    <p:tnLst>
      <p:par>
        <p:cTn id="1" dur="indefinite" restart="never" nodeType="tmRoot"/>
      </p:par>
    </p:tn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2"/>
          <p:cNvSpPr>
            <a:spLocks noGrp="1"/>
          </p:cNvSpPr>
          <p:nvPr>
            <p:ph idx="1"/>
          </p:nvPr>
        </p:nvSpPr>
        <p:spPr>
          <a:xfrm>
            <a:off x="457200" y="1600200"/>
            <a:ext cx="8305800" cy="4525963"/>
          </a:xfrm>
        </p:spPr>
        <p:txBody>
          <a:bodyPr/>
          <a:lstStyle/>
          <a:p>
            <a:pPr marL="0" indent="0">
              <a:buNone/>
            </a:pPr>
            <a:r>
              <a:rPr lang="en-US" dirty="0" smtClean="0"/>
              <a:t>Package naming is more than just a convention:</a:t>
            </a:r>
            <a:endParaRPr lang="en-US" dirty="0"/>
          </a:p>
        </p:txBody>
      </p: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dirty="0">
                <a:solidFill>
                  <a:schemeClr val="accent2"/>
                </a:solidFill>
              </a:rPr>
              <a:t>N</a:t>
            </a:r>
            <a:r>
              <a:rPr lang="en-US" sz="4000" dirty="0" smtClean="0">
                <a:solidFill>
                  <a:schemeClr val="accent2"/>
                </a:solidFill>
              </a:rPr>
              <a:t>ame </a:t>
            </a:r>
            <a:r>
              <a:rPr lang="en-US" sz="4000" dirty="0">
                <a:solidFill>
                  <a:schemeClr val="accent2"/>
                </a:solidFill>
              </a:rPr>
              <a:t>C</a:t>
            </a:r>
            <a:r>
              <a:rPr lang="en-US" sz="4000" dirty="0" smtClean="0">
                <a:solidFill>
                  <a:schemeClr val="accent2"/>
                </a:solidFill>
              </a:rPr>
              <a:t>ohesion</a:t>
            </a:r>
            <a:endParaRPr lang="en-US" sz="4000" dirty="0" smtClean="0"/>
          </a:p>
        </p:txBody>
      </p:sp>
      <p:sp>
        <p:nvSpPr>
          <p:cNvPr id="29" name="Rectangle 2"/>
          <p:cNvSpPr>
            <a:spLocks noChangeArrowheads="1"/>
          </p:cNvSpPr>
          <p:nvPr/>
        </p:nvSpPr>
        <p:spPr bwMode="auto">
          <a:xfrm>
            <a:off x="1371600" y="3578225"/>
            <a:ext cx="5207000" cy="1014413"/>
          </a:xfrm>
          <a:prstGeom prst="rect">
            <a:avLst/>
          </a:prstGeom>
          <a:solidFill>
            <a:srgbClr val="008000"/>
          </a:solidFill>
          <a:ln w="38100" cmpd="dbl" algn="ctr">
            <a:solidFill>
              <a:srgbClr val="000080"/>
            </a:solidFill>
            <a:miter lim="800000"/>
            <a:headEnd type="none" w="sm" len="sm"/>
            <a:tailEnd type="none" w="lg" len="lg"/>
          </a:ln>
          <a:effectLst/>
        </p:spPr>
        <p:txBody>
          <a:bodyPr wrap="none" anchor="ctr"/>
          <a:lstStyle/>
          <a:p>
            <a:endParaRPr lang="en-US"/>
          </a:p>
        </p:txBody>
      </p:sp>
      <p:sp>
        <p:nvSpPr>
          <p:cNvPr id="30" name="Rectangle 3"/>
          <p:cNvSpPr>
            <a:spLocks noChangeArrowheads="1"/>
          </p:cNvSpPr>
          <p:nvPr/>
        </p:nvSpPr>
        <p:spPr bwMode="auto">
          <a:xfrm>
            <a:off x="2209800" y="2362200"/>
            <a:ext cx="5562600" cy="990600"/>
          </a:xfrm>
          <a:prstGeom prst="rect">
            <a:avLst/>
          </a:prstGeom>
          <a:solidFill>
            <a:srgbClr val="3366FF"/>
          </a:solidFill>
          <a:ln w="381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 name="Rectangle 4"/>
          <p:cNvSpPr>
            <a:spLocks noChangeArrowheads="1"/>
          </p:cNvSpPr>
          <p:nvPr/>
        </p:nvSpPr>
        <p:spPr bwMode="auto">
          <a:xfrm>
            <a:off x="1371600" y="4800600"/>
            <a:ext cx="6400800" cy="990600"/>
          </a:xfrm>
          <a:prstGeom prst="rect">
            <a:avLst/>
          </a:prstGeom>
          <a:solidFill>
            <a:srgbClr val="3366FF"/>
          </a:solidFill>
          <a:ln w="381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 name="Rectangle 5"/>
          <p:cNvSpPr>
            <a:spLocks noChangeArrowheads="1"/>
          </p:cNvSpPr>
          <p:nvPr/>
        </p:nvSpPr>
        <p:spPr bwMode="auto">
          <a:xfrm>
            <a:off x="6781800" y="2362200"/>
            <a:ext cx="990600" cy="3429000"/>
          </a:xfrm>
          <a:prstGeom prst="rect">
            <a:avLst/>
          </a:prstGeom>
          <a:solidFill>
            <a:srgbClr val="3366FF"/>
          </a:solidFill>
          <a:ln w="381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 name="Rectangle 6"/>
          <p:cNvSpPr>
            <a:spLocks noChangeArrowheads="1"/>
          </p:cNvSpPr>
          <p:nvPr/>
        </p:nvSpPr>
        <p:spPr bwMode="auto">
          <a:xfrm>
            <a:off x="6705600" y="4814888"/>
            <a:ext cx="152400" cy="952500"/>
          </a:xfrm>
          <a:prstGeom prst="rect">
            <a:avLst/>
          </a:prstGeom>
          <a:solidFill>
            <a:srgbClr val="3366FF"/>
          </a:solidFill>
          <a:ln>
            <a:noFill/>
          </a:ln>
          <a:effectLst/>
          <a:extLs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 name="Rectangle 7"/>
          <p:cNvSpPr>
            <a:spLocks noChangeArrowheads="1"/>
          </p:cNvSpPr>
          <p:nvPr/>
        </p:nvSpPr>
        <p:spPr bwMode="auto">
          <a:xfrm>
            <a:off x="6705600" y="2381250"/>
            <a:ext cx="152400" cy="952500"/>
          </a:xfrm>
          <a:prstGeom prst="rect">
            <a:avLst/>
          </a:prstGeom>
          <a:solidFill>
            <a:srgbClr val="3366FF"/>
          </a:solidFill>
          <a:ln>
            <a:noFill/>
          </a:ln>
          <a:effectLst/>
          <a:extLs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 name="Rectangle 9"/>
          <p:cNvSpPr>
            <a:spLocks noChangeArrowheads="1"/>
          </p:cNvSpPr>
          <p:nvPr/>
        </p:nvSpPr>
        <p:spPr bwMode="auto">
          <a:xfrm>
            <a:off x="3200400" y="2646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6" name="AutoShape 10"/>
          <p:cNvSpPr>
            <a:spLocks noChangeArrowheads="1"/>
          </p:cNvSpPr>
          <p:nvPr/>
        </p:nvSpPr>
        <p:spPr bwMode="auto">
          <a:xfrm>
            <a:off x="3325813" y="2786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 name="Rectangle 11"/>
          <p:cNvSpPr>
            <a:spLocks noChangeArrowheads="1"/>
          </p:cNvSpPr>
          <p:nvPr/>
        </p:nvSpPr>
        <p:spPr bwMode="auto">
          <a:xfrm>
            <a:off x="3319463" y="2824163"/>
            <a:ext cx="13017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00FF"/>
                </a:solidFill>
                <a:latin typeface="Courier New" pitchFamily="49" charset="0"/>
              </a:rPr>
              <a:t>subc</a:t>
            </a:r>
            <a:r>
              <a:rPr lang="en-US" sz="1400" b="1">
                <a:latin typeface="Courier New" pitchFamily="49" charset="0"/>
              </a:rPr>
              <a:t>_comp4</a:t>
            </a:r>
          </a:p>
        </p:txBody>
      </p:sp>
      <p:sp>
        <p:nvSpPr>
          <p:cNvPr id="38" name="Rectangle 12"/>
          <p:cNvSpPr>
            <a:spLocks noChangeArrowheads="1"/>
          </p:cNvSpPr>
          <p:nvPr/>
        </p:nvSpPr>
        <p:spPr bwMode="auto">
          <a:xfrm>
            <a:off x="1600200" y="3810000"/>
            <a:ext cx="1676400" cy="630238"/>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 name="AutoShape 13"/>
          <p:cNvSpPr>
            <a:spLocks noChangeArrowheads="1"/>
          </p:cNvSpPr>
          <p:nvPr/>
        </p:nvSpPr>
        <p:spPr bwMode="auto">
          <a:xfrm>
            <a:off x="1731963" y="3949700"/>
            <a:ext cx="1347787"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 name="Rectangle 14"/>
          <p:cNvSpPr>
            <a:spLocks noChangeArrowheads="1"/>
          </p:cNvSpPr>
          <p:nvPr/>
        </p:nvSpPr>
        <p:spPr bwMode="auto">
          <a:xfrm>
            <a:off x="1725613" y="3987800"/>
            <a:ext cx="13636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6600"/>
                </a:solidFill>
                <a:latin typeface="Courier New" pitchFamily="49" charset="0"/>
              </a:rPr>
              <a:t>subim</a:t>
            </a:r>
            <a:r>
              <a:rPr lang="en-US" sz="1400" b="1">
                <a:latin typeface="Courier New" pitchFamily="49" charset="0"/>
              </a:rPr>
              <a:t>_comp1</a:t>
            </a:r>
          </a:p>
        </p:txBody>
      </p:sp>
      <p:sp>
        <p:nvSpPr>
          <p:cNvPr id="41" name="Rectangle 15"/>
          <p:cNvSpPr>
            <a:spLocks noChangeArrowheads="1"/>
          </p:cNvSpPr>
          <p:nvPr/>
        </p:nvSpPr>
        <p:spPr bwMode="auto">
          <a:xfrm>
            <a:off x="3733800" y="4932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 name="AutoShape 16"/>
          <p:cNvSpPr>
            <a:spLocks noChangeArrowheads="1"/>
          </p:cNvSpPr>
          <p:nvPr/>
        </p:nvSpPr>
        <p:spPr bwMode="auto">
          <a:xfrm>
            <a:off x="3859213" y="5072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3" name="Rectangle 17"/>
          <p:cNvSpPr>
            <a:spLocks noChangeArrowheads="1"/>
          </p:cNvSpPr>
          <p:nvPr/>
        </p:nvSpPr>
        <p:spPr bwMode="auto">
          <a:xfrm>
            <a:off x="3852863" y="5110163"/>
            <a:ext cx="13017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00FF"/>
                </a:solidFill>
                <a:latin typeface="Courier New" pitchFamily="49" charset="0"/>
              </a:rPr>
              <a:t>subc</a:t>
            </a:r>
            <a:r>
              <a:rPr lang="en-US" sz="1400" b="1">
                <a:latin typeface="Courier New" pitchFamily="49" charset="0"/>
              </a:rPr>
              <a:t>_comp2</a:t>
            </a:r>
          </a:p>
        </p:txBody>
      </p:sp>
      <p:sp>
        <p:nvSpPr>
          <p:cNvPr id="44" name="Rectangle 18"/>
          <p:cNvSpPr>
            <a:spLocks noChangeArrowheads="1"/>
          </p:cNvSpPr>
          <p:nvPr/>
        </p:nvSpPr>
        <p:spPr bwMode="auto">
          <a:xfrm>
            <a:off x="4724400" y="3810000"/>
            <a:ext cx="1676400" cy="630238"/>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 name="AutoShape 19"/>
          <p:cNvSpPr>
            <a:spLocks noChangeArrowheads="1"/>
          </p:cNvSpPr>
          <p:nvPr/>
        </p:nvSpPr>
        <p:spPr bwMode="auto">
          <a:xfrm>
            <a:off x="4856163" y="3949700"/>
            <a:ext cx="1347787"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 name="Rectangle 20"/>
          <p:cNvSpPr>
            <a:spLocks noChangeArrowheads="1"/>
          </p:cNvSpPr>
          <p:nvPr/>
        </p:nvSpPr>
        <p:spPr bwMode="auto">
          <a:xfrm>
            <a:off x="4849813" y="3987800"/>
            <a:ext cx="13636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6600"/>
                </a:solidFill>
                <a:latin typeface="Courier New" pitchFamily="49" charset="0"/>
              </a:rPr>
              <a:t>subim</a:t>
            </a:r>
            <a:r>
              <a:rPr lang="en-US" sz="1400" b="1">
                <a:latin typeface="Courier New" pitchFamily="49" charset="0"/>
              </a:rPr>
              <a:t>_comp2</a:t>
            </a:r>
          </a:p>
        </p:txBody>
      </p:sp>
      <p:sp>
        <p:nvSpPr>
          <p:cNvPr id="47" name="Rectangle 21"/>
          <p:cNvSpPr>
            <a:spLocks noChangeArrowheads="1"/>
          </p:cNvSpPr>
          <p:nvPr/>
        </p:nvSpPr>
        <p:spPr bwMode="auto">
          <a:xfrm>
            <a:off x="1600200" y="4932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 name="AutoShape 22"/>
          <p:cNvSpPr>
            <a:spLocks noChangeArrowheads="1"/>
          </p:cNvSpPr>
          <p:nvPr/>
        </p:nvSpPr>
        <p:spPr bwMode="auto">
          <a:xfrm>
            <a:off x="1725613" y="5072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9" name="Rectangle 23"/>
          <p:cNvSpPr>
            <a:spLocks noChangeArrowheads="1"/>
          </p:cNvSpPr>
          <p:nvPr/>
        </p:nvSpPr>
        <p:spPr bwMode="auto">
          <a:xfrm>
            <a:off x="1719263" y="5110163"/>
            <a:ext cx="13017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00FF"/>
                </a:solidFill>
                <a:latin typeface="Courier New" pitchFamily="49" charset="0"/>
              </a:rPr>
              <a:t>subc</a:t>
            </a:r>
            <a:r>
              <a:rPr lang="en-US" sz="1400" b="1">
                <a:latin typeface="Courier New" pitchFamily="49" charset="0"/>
              </a:rPr>
              <a:t>_comp1</a:t>
            </a:r>
          </a:p>
        </p:txBody>
      </p:sp>
      <p:sp>
        <p:nvSpPr>
          <p:cNvPr id="50" name="Rectangle 24"/>
          <p:cNvSpPr>
            <a:spLocks noChangeArrowheads="1"/>
          </p:cNvSpPr>
          <p:nvPr/>
        </p:nvSpPr>
        <p:spPr bwMode="auto">
          <a:xfrm>
            <a:off x="5943600" y="4932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1" name="AutoShape 25"/>
          <p:cNvSpPr>
            <a:spLocks noChangeArrowheads="1"/>
          </p:cNvSpPr>
          <p:nvPr/>
        </p:nvSpPr>
        <p:spPr bwMode="auto">
          <a:xfrm>
            <a:off x="6069013" y="5072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 name="Rectangle 26"/>
          <p:cNvSpPr>
            <a:spLocks noChangeArrowheads="1"/>
          </p:cNvSpPr>
          <p:nvPr/>
        </p:nvSpPr>
        <p:spPr bwMode="auto">
          <a:xfrm>
            <a:off x="6062663" y="5110163"/>
            <a:ext cx="13017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00FF"/>
                </a:solidFill>
                <a:latin typeface="Courier New" pitchFamily="49" charset="0"/>
              </a:rPr>
              <a:t>subc</a:t>
            </a:r>
            <a:r>
              <a:rPr lang="en-US" sz="1400" b="1">
                <a:latin typeface="Courier New" pitchFamily="49" charset="0"/>
              </a:rPr>
              <a:t>_comp3</a:t>
            </a:r>
          </a:p>
        </p:txBody>
      </p:sp>
      <p:sp>
        <p:nvSpPr>
          <p:cNvPr id="53" name="Line 27"/>
          <p:cNvSpPr>
            <a:spLocks noChangeShapeType="1"/>
          </p:cNvSpPr>
          <p:nvPr/>
        </p:nvSpPr>
        <p:spPr bwMode="auto">
          <a:xfrm flipH="1">
            <a:off x="2971800" y="3276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4" name="Line 28"/>
          <p:cNvSpPr>
            <a:spLocks noChangeShapeType="1"/>
          </p:cNvSpPr>
          <p:nvPr/>
        </p:nvSpPr>
        <p:spPr bwMode="auto">
          <a:xfrm>
            <a:off x="4648200" y="3276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5" name="Line 29"/>
          <p:cNvSpPr>
            <a:spLocks noChangeShapeType="1"/>
          </p:cNvSpPr>
          <p:nvPr/>
        </p:nvSpPr>
        <p:spPr bwMode="auto">
          <a:xfrm>
            <a:off x="6096000" y="4419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6" name="Line 30"/>
          <p:cNvSpPr>
            <a:spLocks noChangeShapeType="1"/>
          </p:cNvSpPr>
          <p:nvPr/>
        </p:nvSpPr>
        <p:spPr bwMode="auto">
          <a:xfrm flipH="1">
            <a:off x="4800600" y="4419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7" name="Line 31"/>
          <p:cNvSpPr>
            <a:spLocks noChangeShapeType="1"/>
          </p:cNvSpPr>
          <p:nvPr/>
        </p:nvSpPr>
        <p:spPr bwMode="auto">
          <a:xfrm flipH="1">
            <a:off x="2438400" y="4419600"/>
            <a:ext cx="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8" name="Rectangle 32"/>
          <p:cNvSpPr>
            <a:spLocks noChangeArrowheads="1"/>
          </p:cNvSpPr>
          <p:nvPr/>
        </p:nvSpPr>
        <p:spPr bwMode="auto">
          <a:xfrm>
            <a:off x="2057400" y="2286000"/>
            <a:ext cx="8842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600" b="1" dirty="0" err="1">
                <a:latin typeface="Courier New" pitchFamily="49" charset="0"/>
              </a:rPr>
              <a:t>subc</a:t>
            </a:r>
            <a:endParaRPr lang="en-US" sz="1600" b="1" dirty="0">
              <a:latin typeface="Courier New" pitchFamily="49" charset="0"/>
            </a:endParaRPr>
          </a:p>
        </p:txBody>
      </p:sp>
      <p:sp>
        <p:nvSpPr>
          <p:cNvPr id="59" name="Rectangle 33"/>
          <p:cNvSpPr>
            <a:spLocks noChangeArrowheads="1"/>
          </p:cNvSpPr>
          <p:nvPr/>
        </p:nvSpPr>
        <p:spPr bwMode="auto">
          <a:xfrm>
            <a:off x="1295400" y="3505200"/>
            <a:ext cx="8842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600" b="1">
                <a:latin typeface="Courier New" pitchFamily="49" charset="0"/>
              </a:rPr>
              <a:t>subim</a:t>
            </a:r>
          </a:p>
        </p:txBody>
      </p:sp>
      <p:sp>
        <p:nvSpPr>
          <p:cNvPr id="60" name="AutoShape 35"/>
          <p:cNvSpPr>
            <a:spLocks noChangeArrowheads="1"/>
          </p:cNvSpPr>
          <p:nvPr/>
        </p:nvSpPr>
        <p:spPr bwMode="auto">
          <a:xfrm>
            <a:off x="3886200" y="3352800"/>
            <a:ext cx="152400" cy="228600"/>
          </a:xfrm>
          <a:prstGeom prst="downArrow">
            <a:avLst>
              <a:gd name="adj1" fmla="val 37500"/>
              <a:gd name="adj2" fmla="val 62500"/>
            </a:avLst>
          </a:prstGeom>
          <a:solidFill>
            <a:schemeClr val="tx1"/>
          </a:solidFill>
          <a:ln w="127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1" name="AutoShape 36"/>
          <p:cNvSpPr>
            <a:spLocks noChangeArrowheads="1"/>
          </p:cNvSpPr>
          <p:nvPr/>
        </p:nvSpPr>
        <p:spPr bwMode="auto">
          <a:xfrm>
            <a:off x="3886200" y="4572000"/>
            <a:ext cx="152400" cy="228600"/>
          </a:xfrm>
          <a:prstGeom prst="downArrow">
            <a:avLst>
              <a:gd name="adj1" fmla="val 37500"/>
              <a:gd name="adj2" fmla="val 62500"/>
            </a:avLst>
          </a:prstGeom>
          <a:solidFill>
            <a:srgbClr val="FF0000"/>
          </a:solidFill>
          <a:ln w="12700">
            <a:solidFill>
              <a:schemeClr val="tx1"/>
            </a:solidFill>
            <a:miter lim="800000"/>
            <a:headEnd type="none" w="sm" len="sm"/>
            <a:tailEnd type="none" w="lg" len="lg"/>
          </a:ln>
          <a:effectLst/>
        </p:spPr>
        <p:txBody>
          <a:bodyPr wrap="none" anchor="ctr"/>
          <a:lstStyle/>
          <a:p>
            <a:endParaRPr lang="en-US"/>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284</a:t>
            </a:fld>
            <a:endParaRPr lang="en-US"/>
          </a:p>
        </p:txBody>
      </p:sp>
    </p:spTree>
    <p:extLst>
      <p:ext uri="{BB962C8B-B14F-4D97-AF65-F5344CB8AC3E}">
        <p14:creationId xmlns:p14="http://schemas.microsoft.com/office/powerpoint/2010/main" val="3213923485"/>
      </p:ext>
    </p:extLst>
  </p:cSld>
  <p:clrMapOvr>
    <a:masterClrMapping/>
  </p:clrMapOvr>
  <p:timing>
    <p:tnLst>
      <p:par>
        <p:cTn id="1" dur="indefinite" restart="never" nodeType="tmRoot"/>
      </p:par>
    </p:tn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2"/>
          <p:cNvSpPr>
            <a:spLocks noGrp="1"/>
          </p:cNvSpPr>
          <p:nvPr>
            <p:ph idx="1"/>
          </p:nvPr>
        </p:nvSpPr>
        <p:spPr>
          <a:xfrm>
            <a:off x="457200" y="1600200"/>
            <a:ext cx="8305800" cy="4525963"/>
          </a:xfrm>
        </p:spPr>
        <p:txBody>
          <a:bodyPr/>
          <a:lstStyle/>
          <a:p>
            <a:pPr marL="0" indent="0">
              <a:buNone/>
            </a:pPr>
            <a:r>
              <a:rPr lang="en-US" dirty="0" smtClean="0"/>
              <a:t>Package naming is more than just a convention:</a:t>
            </a:r>
            <a:endParaRPr lang="en-US" dirty="0"/>
          </a:p>
        </p:txBody>
      </p: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dirty="0">
                <a:solidFill>
                  <a:schemeClr val="accent2"/>
                </a:solidFill>
              </a:rPr>
              <a:t>N</a:t>
            </a:r>
            <a:r>
              <a:rPr lang="en-US" sz="4000" dirty="0" smtClean="0">
                <a:solidFill>
                  <a:schemeClr val="accent2"/>
                </a:solidFill>
              </a:rPr>
              <a:t>ame </a:t>
            </a:r>
            <a:r>
              <a:rPr lang="en-US" sz="4000" dirty="0">
                <a:solidFill>
                  <a:schemeClr val="accent2"/>
                </a:solidFill>
              </a:rPr>
              <a:t>C</a:t>
            </a:r>
            <a:r>
              <a:rPr lang="en-US" sz="4000" dirty="0" smtClean="0">
                <a:solidFill>
                  <a:schemeClr val="accent2"/>
                </a:solidFill>
              </a:rPr>
              <a:t>ohesion</a:t>
            </a:r>
            <a:endParaRPr lang="en-US" sz="4000" dirty="0" smtClean="0"/>
          </a:p>
        </p:txBody>
      </p:sp>
      <p:sp>
        <p:nvSpPr>
          <p:cNvPr id="29" name="Rectangle 2"/>
          <p:cNvSpPr>
            <a:spLocks noChangeArrowheads="1"/>
          </p:cNvSpPr>
          <p:nvPr/>
        </p:nvSpPr>
        <p:spPr bwMode="auto">
          <a:xfrm>
            <a:off x="1371600" y="3578225"/>
            <a:ext cx="5207000" cy="1014413"/>
          </a:xfrm>
          <a:prstGeom prst="rect">
            <a:avLst/>
          </a:prstGeom>
          <a:solidFill>
            <a:srgbClr val="008000"/>
          </a:solidFill>
          <a:ln w="38100" cmpd="dbl" algn="ctr">
            <a:solidFill>
              <a:srgbClr val="000080"/>
            </a:solidFill>
            <a:miter lim="800000"/>
            <a:headEnd type="none" w="sm" len="sm"/>
            <a:tailEnd type="none" w="lg" len="lg"/>
          </a:ln>
          <a:effectLst/>
        </p:spPr>
        <p:txBody>
          <a:bodyPr wrap="none" anchor="ctr"/>
          <a:lstStyle/>
          <a:p>
            <a:endParaRPr lang="en-US"/>
          </a:p>
        </p:txBody>
      </p:sp>
      <p:sp>
        <p:nvSpPr>
          <p:cNvPr id="30" name="Rectangle 3"/>
          <p:cNvSpPr>
            <a:spLocks noChangeArrowheads="1"/>
          </p:cNvSpPr>
          <p:nvPr/>
        </p:nvSpPr>
        <p:spPr bwMode="auto">
          <a:xfrm>
            <a:off x="2209800" y="2362200"/>
            <a:ext cx="5562600" cy="990600"/>
          </a:xfrm>
          <a:prstGeom prst="rect">
            <a:avLst/>
          </a:prstGeom>
          <a:solidFill>
            <a:srgbClr val="3366FF"/>
          </a:solidFill>
          <a:ln w="381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 name="Rectangle 4"/>
          <p:cNvSpPr>
            <a:spLocks noChangeArrowheads="1"/>
          </p:cNvSpPr>
          <p:nvPr/>
        </p:nvSpPr>
        <p:spPr bwMode="auto">
          <a:xfrm>
            <a:off x="1371600" y="4800600"/>
            <a:ext cx="6400800" cy="990600"/>
          </a:xfrm>
          <a:prstGeom prst="rect">
            <a:avLst/>
          </a:prstGeom>
          <a:solidFill>
            <a:srgbClr val="3366FF"/>
          </a:solidFill>
          <a:ln w="381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 name="Rectangle 5"/>
          <p:cNvSpPr>
            <a:spLocks noChangeArrowheads="1"/>
          </p:cNvSpPr>
          <p:nvPr/>
        </p:nvSpPr>
        <p:spPr bwMode="auto">
          <a:xfrm>
            <a:off x="6781800" y="2362200"/>
            <a:ext cx="990600" cy="3429000"/>
          </a:xfrm>
          <a:prstGeom prst="rect">
            <a:avLst/>
          </a:prstGeom>
          <a:solidFill>
            <a:srgbClr val="3366FF"/>
          </a:solidFill>
          <a:ln w="38100" cmpd="dbl">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 name="Rectangle 6"/>
          <p:cNvSpPr>
            <a:spLocks noChangeArrowheads="1"/>
          </p:cNvSpPr>
          <p:nvPr/>
        </p:nvSpPr>
        <p:spPr bwMode="auto">
          <a:xfrm>
            <a:off x="6705600" y="4814888"/>
            <a:ext cx="152400" cy="952500"/>
          </a:xfrm>
          <a:prstGeom prst="rect">
            <a:avLst/>
          </a:prstGeom>
          <a:solidFill>
            <a:srgbClr val="3366FF"/>
          </a:solidFill>
          <a:ln>
            <a:noFill/>
          </a:ln>
          <a:effectLst/>
          <a:extLs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 name="Rectangle 7"/>
          <p:cNvSpPr>
            <a:spLocks noChangeArrowheads="1"/>
          </p:cNvSpPr>
          <p:nvPr/>
        </p:nvSpPr>
        <p:spPr bwMode="auto">
          <a:xfrm>
            <a:off x="6705600" y="2381250"/>
            <a:ext cx="152400" cy="952500"/>
          </a:xfrm>
          <a:prstGeom prst="rect">
            <a:avLst/>
          </a:prstGeom>
          <a:solidFill>
            <a:srgbClr val="3366FF"/>
          </a:solidFill>
          <a:ln>
            <a:noFill/>
          </a:ln>
          <a:effectLst/>
          <a:extLs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5" name="Rectangle 9"/>
          <p:cNvSpPr>
            <a:spLocks noChangeArrowheads="1"/>
          </p:cNvSpPr>
          <p:nvPr/>
        </p:nvSpPr>
        <p:spPr bwMode="auto">
          <a:xfrm>
            <a:off x="3200400" y="2646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6" name="AutoShape 10"/>
          <p:cNvSpPr>
            <a:spLocks noChangeArrowheads="1"/>
          </p:cNvSpPr>
          <p:nvPr/>
        </p:nvSpPr>
        <p:spPr bwMode="auto">
          <a:xfrm>
            <a:off x="3325813" y="2786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 name="Rectangle 11"/>
          <p:cNvSpPr>
            <a:spLocks noChangeArrowheads="1"/>
          </p:cNvSpPr>
          <p:nvPr/>
        </p:nvSpPr>
        <p:spPr bwMode="auto">
          <a:xfrm>
            <a:off x="3319463" y="2824163"/>
            <a:ext cx="13017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00FF"/>
                </a:solidFill>
                <a:latin typeface="Courier New" pitchFamily="49" charset="0"/>
              </a:rPr>
              <a:t>subc</a:t>
            </a:r>
            <a:r>
              <a:rPr lang="en-US" sz="1400" b="1">
                <a:latin typeface="Courier New" pitchFamily="49" charset="0"/>
              </a:rPr>
              <a:t>_comp4</a:t>
            </a:r>
          </a:p>
        </p:txBody>
      </p:sp>
      <p:sp>
        <p:nvSpPr>
          <p:cNvPr id="38" name="Rectangle 12"/>
          <p:cNvSpPr>
            <a:spLocks noChangeArrowheads="1"/>
          </p:cNvSpPr>
          <p:nvPr/>
        </p:nvSpPr>
        <p:spPr bwMode="auto">
          <a:xfrm>
            <a:off x="1600200" y="3810000"/>
            <a:ext cx="1676400" cy="630238"/>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9" name="AutoShape 13"/>
          <p:cNvSpPr>
            <a:spLocks noChangeArrowheads="1"/>
          </p:cNvSpPr>
          <p:nvPr/>
        </p:nvSpPr>
        <p:spPr bwMode="auto">
          <a:xfrm>
            <a:off x="1731963" y="3949700"/>
            <a:ext cx="1347787"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 name="Rectangle 14"/>
          <p:cNvSpPr>
            <a:spLocks noChangeArrowheads="1"/>
          </p:cNvSpPr>
          <p:nvPr/>
        </p:nvSpPr>
        <p:spPr bwMode="auto">
          <a:xfrm>
            <a:off x="1725613" y="3987800"/>
            <a:ext cx="13636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6600"/>
                </a:solidFill>
                <a:latin typeface="Courier New" pitchFamily="49" charset="0"/>
              </a:rPr>
              <a:t>subim</a:t>
            </a:r>
            <a:r>
              <a:rPr lang="en-US" sz="1400" b="1">
                <a:latin typeface="Courier New" pitchFamily="49" charset="0"/>
              </a:rPr>
              <a:t>_comp1</a:t>
            </a:r>
          </a:p>
        </p:txBody>
      </p:sp>
      <p:sp>
        <p:nvSpPr>
          <p:cNvPr id="41" name="Rectangle 15"/>
          <p:cNvSpPr>
            <a:spLocks noChangeArrowheads="1"/>
          </p:cNvSpPr>
          <p:nvPr/>
        </p:nvSpPr>
        <p:spPr bwMode="auto">
          <a:xfrm>
            <a:off x="3733800" y="4932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 name="AutoShape 16"/>
          <p:cNvSpPr>
            <a:spLocks noChangeArrowheads="1"/>
          </p:cNvSpPr>
          <p:nvPr/>
        </p:nvSpPr>
        <p:spPr bwMode="auto">
          <a:xfrm>
            <a:off x="3859213" y="5072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3" name="Rectangle 17"/>
          <p:cNvSpPr>
            <a:spLocks noChangeArrowheads="1"/>
          </p:cNvSpPr>
          <p:nvPr/>
        </p:nvSpPr>
        <p:spPr bwMode="auto">
          <a:xfrm>
            <a:off x="3852863" y="5110163"/>
            <a:ext cx="13017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00FF"/>
                </a:solidFill>
                <a:latin typeface="Courier New" pitchFamily="49" charset="0"/>
              </a:rPr>
              <a:t>subc</a:t>
            </a:r>
            <a:r>
              <a:rPr lang="en-US" sz="1400" b="1">
                <a:latin typeface="Courier New" pitchFamily="49" charset="0"/>
              </a:rPr>
              <a:t>_comp2</a:t>
            </a:r>
          </a:p>
        </p:txBody>
      </p:sp>
      <p:sp>
        <p:nvSpPr>
          <p:cNvPr id="44" name="Rectangle 18"/>
          <p:cNvSpPr>
            <a:spLocks noChangeArrowheads="1"/>
          </p:cNvSpPr>
          <p:nvPr/>
        </p:nvSpPr>
        <p:spPr bwMode="auto">
          <a:xfrm>
            <a:off x="4724400" y="3810000"/>
            <a:ext cx="1676400" cy="630238"/>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 name="AutoShape 19"/>
          <p:cNvSpPr>
            <a:spLocks noChangeArrowheads="1"/>
          </p:cNvSpPr>
          <p:nvPr/>
        </p:nvSpPr>
        <p:spPr bwMode="auto">
          <a:xfrm>
            <a:off x="4856163" y="3949700"/>
            <a:ext cx="1347787"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 name="Rectangle 20"/>
          <p:cNvSpPr>
            <a:spLocks noChangeArrowheads="1"/>
          </p:cNvSpPr>
          <p:nvPr/>
        </p:nvSpPr>
        <p:spPr bwMode="auto">
          <a:xfrm>
            <a:off x="4849813" y="3987800"/>
            <a:ext cx="13636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6600"/>
                </a:solidFill>
                <a:latin typeface="Courier New" pitchFamily="49" charset="0"/>
              </a:rPr>
              <a:t>subim</a:t>
            </a:r>
            <a:r>
              <a:rPr lang="en-US" sz="1400" b="1">
                <a:latin typeface="Courier New" pitchFamily="49" charset="0"/>
              </a:rPr>
              <a:t>_comp2</a:t>
            </a:r>
          </a:p>
        </p:txBody>
      </p:sp>
      <p:sp>
        <p:nvSpPr>
          <p:cNvPr id="47" name="Rectangle 21"/>
          <p:cNvSpPr>
            <a:spLocks noChangeArrowheads="1"/>
          </p:cNvSpPr>
          <p:nvPr/>
        </p:nvSpPr>
        <p:spPr bwMode="auto">
          <a:xfrm>
            <a:off x="1600200" y="4932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 name="AutoShape 22"/>
          <p:cNvSpPr>
            <a:spLocks noChangeArrowheads="1"/>
          </p:cNvSpPr>
          <p:nvPr/>
        </p:nvSpPr>
        <p:spPr bwMode="auto">
          <a:xfrm>
            <a:off x="1725613" y="5072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9" name="Rectangle 23"/>
          <p:cNvSpPr>
            <a:spLocks noChangeArrowheads="1"/>
          </p:cNvSpPr>
          <p:nvPr/>
        </p:nvSpPr>
        <p:spPr bwMode="auto">
          <a:xfrm>
            <a:off x="1719263" y="5110163"/>
            <a:ext cx="13017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00FF"/>
                </a:solidFill>
                <a:latin typeface="Courier New" pitchFamily="49" charset="0"/>
              </a:rPr>
              <a:t>subc</a:t>
            </a:r>
            <a:r>
              <a:rPr lang="en-US" sz="1400" b="1">
                <a:latin typeface="Courier New" pitchFamily="49" charset="0"/>
              </a:rPr>
              <a:t>_comp1</a:t>
            </a:r>
          </a:p>
        </p:txBody>
      </p:sp>
      <p:sp>
        <p:nvSpPr>
          <p:cNvPr id="50" name="Rectangle 24"/>
          <p:cNvSpPr>
            <a:spLocks noChangeArrowheads="1"/>
          </p:cNvSpPr>
          <p:nvPr/>
        </p:nvSpPr>
        <p:spPr bwMode="auto">
          <a:xfrm>
            <a:off x="5943600" y="4932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1" name="AutoShape 25"/>
          <p:cNvSpPr>
            <a:spLocks noChangeArrowheads="1"/>
          </p:cNvSpPr>
          <p:nvPr/>
        </p:nvSpPr>
        <p:spPr bwMode="auto">
          <a:xfrm>
            <a:off x="6069013" y="5072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 name="Rectangle 26"/>
          <p:cNvSpPr>
            <a:spLocks noChangeArrowheads="1"/>
          </p:cNvSpPr>
          <p:nvPr/>
        </p:nvSpPr>
        <p:spPr bwMode="auto">
          <a:xfrm>
            <a:off x="6062663" y="5110163"/>
            <a:ext cx="13017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00FF"/>
                </a:solidFill>
                <a:latin typeface="Courier New" pitchFamily="49" charset="0"/>
              </a:rPr>
              <a:t>subc</a:t>
            </a:r>
            <a:r>
              <a:rPr lang="en-US" sz="1400" b="1">
                <a:latin typeface="Courier New" pitchFamily="49" charset="0"/>
              </a:rPr>
              <a:t>_comp3</a:t>
            </a:r>
          </a:p>
        </p:txBody>
      </p:sp>
      <p:sp>
        <p:nvSpPr>
          <p:cNvPr id="53" name="Line 27"/>
          <p:cNvSpPr>
            <a:spLocks noChangeShapeType="1"/>
          </p:cNvSpPr>
          <p:nvPr/>
        </p:nvSpPr>
        <p:spPr bwMode="auto">
          <a:xfrm flipH="1">
            <a:off x="2971800" y="3276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4" name="Line 28"/>
          <p:cNvSpPr>
            <a:spLocks noChangeShapeType="1"/>
          </p:cNvSpPr>
          <p:nvPr/>
        </p:nvSpPr>
        <p:spPr bwMode="auto">
          <a:xfrm>
            <a:off x="4648200" y="3276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5" name="Line 29"/>
          <p:cNvSpPr>
            <a:spLocks noChangeShapeType="1"/>
          </p:cNvSpPr>
          <p:nvPr/>
        </p:nvSpPr>
        <p:spPr bwMode="auto">
          <a:xfrm>
            <a:off x="6096000" y="4419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6" name="Line 30"/>
          <p:cNvSpPr>
            <a:spLocks noChangeShapeType="1"/>
          </p:cNvSpPr>
          <p:nvPr/>
        </p:nvSpPr>
        <p:spPr bwMode="auto">
          <a:xfrm flipH="1">
            <a:off x="4800600" y="4419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7" name="Line 31"/>
          <p:cNvSpPr>
            <a:spLocks noChangeShapeType="1"/>
          </p:cNvSpPr>
          <p:nvPr/>
        </p:nvSpPr>
        <p:spPr bwMode="auto">
          <a:xfrm flipH="1">
            <a:off x="2438400" y="4419600"/>
            <a:ext cx="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8" name="Rectangle 32"/>
          <p:cNvSpPr>
            <a:spLocks noChangeArrowheads="1"/>
          </p:cNvSpPr>
          <p:nvPr/>
        </p:nvSpPr>
        <p:spPr bwMode="auto">
          <a:xfrm>
            <a:off x="2057400" y="2286000"/>
            <a:ext cx="8842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600" b="1" dirty="0" err="1">
                <a:latin typeface="Courier New" pitchFamily="49" charset="0"/>
              </a:rPr>
              <a:t>subc</a:t>
            </a:r>
            <a:endParaRPr lang="en-US" sz="1600" b="1" dirty="0">
              <a:latin typeface="Courier New" pitchFamily="49" charset="0"/>
            </a:endParaRPr>
          </a:p>
        </p:txBody>
      </p:sp>
      <p:sp>
        <p:nvSpPr>
          <p:cNvPr id="59" name="Rectangle 33"/>
          <p:cNvSpPr>
            <a:spLocks noChangeArrowheads="1"/>
          </p:cNvSpPr>
          <p:nvPr/>
        </p:nvSpPr>
        <p:spPr bwMode="auto">
          <a:xfrm>
            <a:off x="1295400" y="3505200"/>
            <a:ext cx="8842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600" b="1">
                <a:latin typeface="Courier New" pitchFamily="49" charset="0"/>
              </a:rPr>
              <a:t>subim</a:t>
            </a:r>
          </a:p>
        </p:txBody>
      </p:sp>
      <p:sp>
        <p:nvSpPr>
          <p:cNvPr id="60" name="AutoShape 35"/>
          <p:cNvSpPr>
            <a:spLocks noChangeArrowheads="1"/>
          </p:cNvSpPr>
          <p:nvPr/>
        </p:nvSpPr>
        <p:spPr bwMode="auto">
          <a:xfrm>
            <a:off x="3886200" y="3352800"/>
            <a:ext cx="152400" cy="228600"/>
          </a:xfrm>
          <a:prstGeom prst="downArrow">
            <a:avLst>
              <a:gd name="adj1" fmla="val 37500"/>
              <a:gd name="adj2" fmla="val 62500"/>
            </a:avLst>
          </a:prstGeom>
          <a:solidFill>
            <a:schemeClr val="tx1"/>
          </a:solidFill>
          <a:ln w="127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1" name="AutoShape 36"/>
          <p:cNvSpPr>
            <a:spLocks noChangeArrowheads="1"/>
          </p:cNvSpPr>
          <p:nvPr/>
        </p:nvSpPr>
        <p:spPr bwMode="auto">
          <a:xfrm>
            <a:off x="3886200" y="4572000"/>
            <a:ext cx="152400" cy="228600"/>
          </a:xfrm>
          <a:prstGeom prst="downArrow">
            <a:avLst>
              <a:gd name="adj1" fmla="val 37500"/>
              <a:gd name="adj2" fmla="val 62500"/>
            </a:avLst>
          </a:prstGeom>
          <a:solidFill>
            <a:srgbClr val="FF0000"/>
          </a:solidFill>
          <a:ln w="12700">
            <a:solidFill>
              <a:schemeClr val="tx1"/>
            </a:solidFill>
            <a:miter lim="800000"/>
            <a:headEnd type="none" w="sm" len="sm"/>
            <a:tailEnd type="none" w="lg" len="lg"/>
          </a:ln>
          <a:effectLst/>
        </p:spPr>
        <p:txBody>
          <a:bodyPr wrap="none" anchor="ctr"/>
          <a:lstStyle/>
          <a:p>
            <a:endParaRPr lang="en-US"/>
          </a:p>
        </p:txBody>
      </p:sp>
      <p:grpSp>
        <p:nvGrpSpPr>
          <p:cNvPr id="62" name="Group 61"/>
          <p:cNvGrpSpPr/>
          <p:nvPr/>
        </p:nvGrpSpPr>
        <p:grpSpPr>
          <a:xfrm>
            <a:off x="2057400" y="2057400"/>
            <a:ext cx="4114800" cy="4114800"/>
            <a:chOff x="2057400" y="1526501"/>
            <a:chExt cx="5029200" cy="5029200"/>
          </a:xfrm>
        </p:grpSpPr>
        <p:sp>
          <p:nvSpPr>
            <p:cNvPr id="63" name="Oval 62"/>
            <p:cNvSpPr/>
            <p:nvPr/>
          </p:nvSpPr>
          <p:spPr>
            <a:xfrm>
              <a:off x="2057400" y="1526501"/>
              <a:ext cx="5029200" cy="5029200"/>
            </a:xfrm>
            <a:prstGeom prst="ellipse">
              <a:avLst/>
            </a:prstGeom>
            <a:noFill/>
            <a:ln w="2540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64" name="Straight Connector 63"/>
            <p:cNvCxnSpPr>
              <a:stCxn id="63" idx="3"/>
              <a:endCxn id="63" idx="7"/>
            </p:cNvCxnSpPr>
            <p:nvPr/>
          </p:nvCxnSpPr>
          <p:spPr>
            <a:xfrm flipV="1">
              <a:off x="2793909" y="2263010"/>
              <a:ext cx="3556182" cy="3556182"/>
            </a:xfrm>
            <a:prstGeom prst="line">
              <a:avLst/>
            </a:prstGeom>
            <a:ln w="2540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285</a:t>
            </a:fld>
            <a:endParaRPr lang="en-US"/>
          </a:p>
        </p:txBody>
      </p:sp>
    </p:spTree>
    <p:extLst>
      <p:ext uri="{BB962C8B-B14F-4D97-AF65-F5344CB8AC3E}">
        <p14:creationId xmlns:p14="http://schemas.microsoft.com/office/powerpoint/2010/main" val="1036698652"/>
      </p:ext>
    </p:extLst>
  </p:cSld>
  <p:clrMapOvr>
    <a:masterClrMapping/>
  </p:clrMapOvr>
  <p:timing>
    <p:tnLst>
      <p:par>
        <p:cTn id="1" dur="indefinite" restart="never" nodeType="tmRoot"/>
      </p:par>
    </p:tn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dirty="0">
                <a:solidFill>
                  <a:schemeClr val="accent2"/>
                </a:solidFill>
              </a:rPr>
              <a:t>N</a:t>
            </a:r>
            <a:r>
              <a:rPr lang="en-US" sz="4000" dirty="0" smtClean="0">
                <a:solidFill>
                  <a:schemeClr val="accent2"/>
                </a:solidFill>
              </a:rPr>
              <a:t>ame </a:t>
            </a:r>
            <a:r>
              <a:rPr lang="en-US" sz="4000" dirty="0">
                <a:solidFill>
                  <a:schemeClr val="accent2"/>
                </a:solidFill>
              </a:rPr>
              <a:t>C</a:t>
            </a:r>
            <a:r>
              <a:rPr lang="en-US" sz="4000" dirty="0" smtClean="0">
                <a:solidFill>
                  <a:schemeClr val="accent2"/>
                </a:solidFill>
              </a:rPr>
              <a:t>ohesion</a:t>
            </a:r>
            <a:endParaRPr lang="en-US" sz="4000" dirty="0" smtClean="0"/>
          </a:p>
        </p:txBody>
      </p:sp>
      <p:sp>
        <p:nvSpPr>
          <p:cNvPr id="5" name="Content Placeholder 2"/>
          <p:cNvSpPr>
            <a:spLocks noGrp="1"/>
          </p:cNvSpPr>
          <p:nvPr>
            <p:ph idx="1"/>
          </p:nvPr>
        </p:nvSpPr>
        <p:spPr>
          <a:xfrm>
            <a:off x="457200" y="1600200"/>
            <a:ext cx="8305800" cy="4525963"/>
          </a:xfrm>
        </p:spPr>
        <p:txBody>
          <a:bodyPr/>
          <a:lstStyle/>
          <a:p>
            <a:pPr marL="0" indent="0">
              <a:buNone/>
            </a:pPr>
            <a:r>
              <a:rPr lang="en-US" dirty="0" smtClean="0"/>
              <a:t>Package naming is more than just a convention:</a:t>
            </a:r>
            <a:endParaRPr lang="en-US" dirty="0"/>
          </a:p>
        </p:txBody>
      </p:sp>
      <p:sp>
        <p:nvSpPr>
          <p:cNvPr id="31" name="Rectangle 3"/>
          <p:cNvSpPr>
            <a:spLocks noChangeArrowheads="1"/>
          </p:cNvSpPr>
          <p:nvPr/>
        </p:nvSpPr>
        <p:spPr bwMode="auto">
          <a:xfrm>
            <a:off x="1371600" y="3578225"/>
            <a:ext cx="5207000" cy="1014413"/>
          </a:xfrm>
          <a:prstGeom prst="rect">
            <a:avLst/>
          </a:prstGeom>
          <a:solidFill>
            <a:srgbClr val="008000"/>
          </a:solidFill>
          <a:ln w="38100" cmpd="dbl" algn="ctr">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 name="Rectangle 4"/>
          <p:cNvSpPr>
            <a:spLocks noChangeArrowheads="1"/>
          </p:cNvSpPr>
          <p:nvPr/>
        </p:nvSpPr>
        <p:spPr bwMode="auto">
          <a:xfrm>
            <a:off x="2209800" y="2362200"/>
            <a:ext cx="3200400" cy="990600"/>
          </a:xfrm>
          <a:prstGeom prst="rect">
            <a:avLst/>
          </a:prstGeom>
          <a:solidFill>
            <a:srgbClr val="C00000"/>
          </a:solidFill>
          <a:ln w="38100" cmpd="dbl" algn="ctr">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 name="Rectangle 5"/>
          <p:cNvSpPr>
            <a:spLocks noChangeArrowheads="1"/>
          </p:cNvSpPr>
          <p:nvPr/>
        </p:nvSpPr>
        <p:spPr bwMode="auto">
          <a:xfrm>
            <a:off x="838200" y="4800600"/>
            <a:ext cx="6934200" cy="990600"/>
          </a:xfrm>
          <a:prstGeom prst="rect">
            <a:avLst/>
          </a:prstGeom>
          <a:solidFill>
            <a:srgbClr val="3366FF"/>
          </a:solidFill>
          <a:ln w="38100" cmpd="dbl" algn="ctr">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 name="Rectangle 6"/>
          <p:cNvSpPr>
            <a:spLocks noChangeArrowheads="1"/>
          </p:cNvSpPr>
          <p:nvPr/>
        </p:nvSpPr>
        <p:spPr bwMode="auto">
          <a:xfrm>
            <a:off x="3200400" y="2646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8" name="AutoShape 7"/>
          <p:cNvSpPr>
            <a:spLocks noChangeArrowheads="1"/>
          </p:cNvSpPr>
          <p:nvPr/>
        </p:nvSpPr>
        <p:spPr bwMode="auto">
          <a:xfrm>
            <a:off x="3325813" y="2786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0" name="Rectangle 8"/>
          <p:cNvSpPr>
            <a:spLocks noChangeArrowheads="1"/>
          </p:cNvSpPr>
          <p:nvPr/>
        </p:nvSpPr>
        <p:spPr bwMode="auto">
          <a:xfrm>
            <a:off x="3319463" y="2824163"/>
            <a:ext cx="130175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dirty="0">
                <a:solidFill>
                  <a:srgbClr val="C00000"/>
                </a:solidFill>
                <a:latin typeface="Courier New" pitchFamily="49" charset="0"/>
              </a:rPr>
              <a:t>subw</a:t>
            </a:r>
            <a:r>
              <a:rPr lang="en-US" sz="1400" b="1" dirty="0">
                <a:latin typeface="Courier New" pitchFamily="49" charset="0"/>
              </a:rPr>
              <a:t>_comp1</a:t>
            </a:r>
          </a:p>
        </p:txBody>
      </p:sp>
      <p:sp>
        <p:nvSpPr>
          <p:cNvPr id="61" name="Rectangle 9"/>
          <p:cNvSpPr>
            <a:spLocks noChangeArrowheads="1"/>
          </p:cNvSpPr>
          <p:nvPr/>
        </p:nvSpPr>
        <p:spPr bwMode="auto">
          <a:xfrm>
            <a:off x="1600200" y="3810000"/>
            <a:ext cx="1676400" cy="630238"/>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2" name="AutoShape 10"/>
          <p:cNvSpPr>
            <a:spLocks noChangeArrowheads="1"/>
          </p:cNvSpPr>
          <p:nvPr/>
        </p:nvSpPr>
        <p:spPr bwMode="auto">
          <a:xfrm>
            <a:off x="1731963" y="3949700"/>
            <a:ext cx="1347787"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3" name="Rectangle 11"/>
          <p:cNvSpPr>
            <a:spLocks noChangeArrowheads="1"/>
          </p:cNvSpPr>
          <p:nvPr/>
        </p:nvSpPr>
        <p:spPr bwMode="auto">
          <a:xfrm>
            <a:off x="1725613" y="3987800"/>
            <a:ext cx="13636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6600"/>
                </a:solidFill>
                <a:latin typeface="Courier New" pitchFamily="49" charset="0"/>
              </a:rPr>
              <a:t>subim</a:t>
            </a:r>
            <a:r>
              <a:rPr lang="en-US" sz="1400" b="1">
                <a:latin typeface="Courier New" pitchFamily="49" charset="0"/>
              </a:rPr>
              <a:t>_comp1</a:t>
            </a:r>
          </a:p>
        </p:txBody>
      </p:sp>
      <p:sp>
        <p:nvSpPr>
          <p:cNvPr id="64" name="Rectangle 12"/>
          <p:cNvSpPr>
            <a:spLocks noChangeArrowheads="1"/>
          </p:cNvSpPr>
          <p:nvPr/>
        </p:nvSpPr>
        <p:spPr bwMode="auto">
          <a:xfrm>
            <a:off x="3733800" y="4932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5" name="AutoShape 13"/>
          <p:cNvSpPr>
            <a:spLocks noChangeArrowheads="1"/>
          </p:cNvSpPr>
          <p:nvPr/>
        </p:nvSpPr>
        <p:spPr bwMode="auto">
          <a:xfrm>
            <a:off x="3859213" y="5072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6" name="Rectangle 14"/>
          <p:cNvSpPr>
            <a:spLocks noChangeArrowheads="1"/>
          </p:cNvSpPr>
          <p:nvPr/>
        </p:nvSpPr>
        <p:spPr bwMode="auto">
          <a:xfrm>
            <a:off x="3852863" y="5110163"/>
            <a:ext cx="13017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00FF"/>
                </a:solidFill>
                <a:latin typeface="Courier New" pitchFamily="49" charset="0"/>
              </a:rPr>
              <a:t>subt</a:t>
            </a:r>
            <a:r>
              <a:rPr lang="en-US" sz="1400" b="1">
                <a:latin typeface="Courier New" pitchFamily="49" charset="0"/>
              </a:rPr>
              <a:t>_comp2</a:t>
            </a:r>
          </a:p>
        </p:txBody>
      </p:sp>
      <p:sp>
        <p:nvSpPr>
          <p:cNvPr id="67" name="Rectangle 15"/>
          <p:cNvSpPr>
            <a:spLocks noChangeArrowheads="1"/>
          </p:cNvSpPr>
          <p:nvPr/>
        </p:nvSpPr>
        <p:spPr bwMode="auto">
          <a:xfrm>
            <a:off x="4724400" y="3810000"/>
            <a:ext cx="1676400" cy="630238"/>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8" name="AutoShape 16"/>
          <p:cNvSpPr>
            <a:spLocks noChangeArrowheads="1"/>
          </p:cNvSpPr>
          <p:nvPr/>
        </p:nvSpPr>
        <p:spPr bwMode="auto">
          <a:xfrm>
            <a:off x="4856163" y="3949700"/>
            <a:ext cx="1347787"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9" name="Rectangle 17"/>
          <p:cNvSpPr>
            <a:spLocks noChangeArrowheads="1"/>
          </p:cNvSpPr>
          <p:nvPr/>
        </p:nvSpPr>
        <p:spPr bwMode="auto">
          <a:xfrm>
            <a:off x="4849813" y="3987800"/>
            <a:ext cx="13636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6600"/>
                </a:solidFill>
                <a:latin typeface="Courier New" pitchFamily="49" charset="0"/>
              </a:rPr>
              <a:t>subim</a:t>
            </a:r>
            <a:r>
              <a:rPr lang="en-US" sz="1400" b="1">
                <a:latin typeface="Courier New" pitchFamily="49" charset="0"/>
              </a:rPr>
              <a:t>_comp2</a:t>
            </a:r>
          </a:p>
        </p:txBody>
      </p:sp>
      <p:sp>
        <p:nvSpPr>
          <p:cNvPr id="70" name="Rectangle 18"/>
          <p:cNvSpPr>
            <a:spLocks noChangeArrowheads="1"/>
          </p:cNvSpPr>
          <p:nvPr/>
        </p:nvSpPr>
        <p:spPr bwMode="auto">
          <a:xfrm>
            <a:off x="1600200" y="4932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1" name="AutoShape 19"/>
          <p:cNvSpPr>
            <a:spLocks noChangeArrowheads="1"/>
          </p:cNvSpPr>
          <p:nvPr/>
        </p:nvSpPr>
        <p:spPr bwMode="auto">
          <a:xfrm>
            <a:off x="1725613" y="5072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2" name="Rectangle 20"/>
          <p:cNvSpPr>
            <a:spLocks noChangeArrowheads="1"/>
          </p:cNvSpPr>
          <p:nvPr/>
        </p:nvSpPr>
        <p:spPr bwMode="auto">
          <a:xfrm>
            <a:off x="1719263" y="5110163"/>
            <a:ext cx="13017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00FF"/>
                </a:solidFill>
                <a:latin typeface="Courier New" pitchFamily="49" charset="0"/>
              </a:rPr>
              <a:t>subt</a:t>
            </a:r>
            <a:r>
              <a:rPr lang="en-US" sz="1400" b="1">
                <a:latin typeface="Courier New" pitchFamily="49" charset="0"/>
              </a:rPr>
              <a:t>_comp1</a:t>
            </a:r>
          </a:p>
        </p:txBody>
      </p:sp>
      <p:sp>
        <p:nvSpPr>
          <p:cNvPr id="73" name="Rectangle 21"/>
          <p:cNvSpPr>
            <a:spLocks noChangeArrowheads="1"/>
          </p:cNvSpPr>
          <p:nvPr/>
        </p:nvSpPr>
        <p:spPr bwMode="auto">
          <a:xfrm>
            <a:off x="5943600" y="4932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 name="AutoShape 22"/>
          <p:cNvSpPr>
            <a:spLocks noChangeArrowheads="1"/>
          </p:cNvSpPr>
          <p:nvPr/>
        </p:nvSpPr>
        <p:spPr bwMode="auto">
          <a:xfrm>
            <a:off x="6069013" y="5072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 name="Rectangle 23"/>
          <p:cNvSpPr>
            <a:spLocks noChangeArrowheads="1"/>
          </p:cNvSpPr>
          <p:nvPr/>
        </p:nvSpPr>
        <p:spPr bwMode="auto">
          <a:xfrm>
            <a:off x="6062663" y="5110163"/>
            <a:ext cx="13017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00FF"/>
                </a:solidFill>
                <a:latin typeface="Courier New" pitchFamily="49" charset="0"/>
              </a:rPr>
              <a:t>subt</a:t>
            </a:r>
            <a:r>
              <a:rPr lang="en-US" sz="1400" b="1">
                <a:latin typeface="Courier New" pitchFamily="49" charset="0"/>
              </a:rPr>
              <a:t>_comp3</a:t>
            </a:r>
          </a:p>
        </p:txBody>
      </p:sp>
      <p:sp>
        <p:nvSpPr>
          <p:cNvPr id="76" name="Line 24"/>
          <p:cNvSpPr>
            <a:spLocks noChangeShapeType="1"/>
          </p:cNvSpPr>
          <p:nvPr/>
        </p:nvSpPr>
        <p:spPr bwMode="auto">
          <a:xfrm flipH="1">
            <a:off x="2971800" y="3276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77" name="Line 25"/>
          <p:cNvSpPr>
            <a:spLocks noChangeShapeType="1"/>
          </p:cNvSpPr>
          <p:nvPr/>
        </p:nvSpPr>
        <p:spPr bwMode="auto">
          <a:xfrm>
            <a:off x="4648200" y="3276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78" name="Line 26"/>
          <p:cNvSpPr>
            <a:spLocks noChangeShapeType="1"/>
          </p:cNvSpPr>
          <p:nvPr/>
        </p:nvSpPr>
        <p:spPr bwMode="auto">
          <a:xfrm>
            <a:off x="6096000" y="4419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79" name="Line 27"/>
          <p:cNvSpPr>
            <a:spLocks noChangeShapeType="1"/>
          </p:cNvSpPr>
          <p:nvPr/>
        </p:nvSpPr>
        <p:spPr bwMode="auto">
          <a:xfrm flipH="1">
            <a:off x="4800600" y="4419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80" name="Line 28"/>
          <p:cNvSpPr>
            <a:spLocks noChangeShapeType="1"/>
          </p:cNvSpPr>
          <p:nvPr/>
        </p:nvSpPr>
        <p:spPr bwMode="auto">
          <a:xfrm flipH="1">
            <a:off x="2438400" y="4419600"/>
            <a:ext cx="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81" name="Rectangle 29"/>
          <p:cNvSpPr>
            <a:spLocks noChangeArrowheads="1"/>
          </p:cNvSpPr>
          <p:nvPr/>
        </p:nvSpPr>
        <p:spPr bwMode="auto">
          <a:xfrm>
            <a:off x="2057400" y="2286000"/>
            <a:ext cx="8842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600" b="1">
                <a:latin typeface="Courier New" pitchFamily="49" charset="0"/>
              </a:rPr>
              <a:t>subw</a:t>
            </a:r>
          </a:p>
        </p:txBody>
      </p:sp>
      <p:sp>
        <p:nvSpPr>
          <p:cNvPr id="82" name="Rectangle 30"/>
          <p:cNvSpPr>
            <a:spLocks noChangeArrowheads="1"/>
          </p:cNvSpPr>
          <p:nvPr/>
        </p:nvSpPr>
        <p:spPr bwMode="auto">
          <a:xfrm>
            <a:off x="1295400" y="3505200"/>
            <a:ext cx="8842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600" b="1">
                <a:latin typeface="Courier New" pitchFamily="49" charset="0"/>
              </a:rPr>
              <a:t>subim</a:t>
            </a:r>
          </a:p>
        </p:txBody>
      </p:sp>
      <p:sp>
        <p:nvSpPr>
          <p:cNvPr id="83" name="AutoShape 31"/>
          <p:cNvSpPr>
            <a:spLocks noChangeArrowheads="1"/>
          </p:cNvSpPr>
          <p:nvPr/>
        </p:nvSpPr>
        <p:spPr bwMode="auto">
          <a:xfrm>
            <a:off x="3886200" y="3352800"/>
            <a:ext cx="152400" cy="228600"/>
          </a:xfrm>
          <a:prstGeom prst="downArrow">
            <a:avLst>
              <a:gd name="adj1" fmla="val 37500"/>
              <a:gd name="adj2" fmla="val 62500"/>
            </a:avLst>
          </a:prstGeom>
          <a:solidFill>
            <a:schemeClr val="tx1"/>
          </a:solidFill>
          <a:ln w="127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 name="AutoShape 32"/>
          <p:cNvSpPr>
            <a:spLocks noChangeArrowheads="1"/>
          </p:cNvSpPr>
          <p:nvPr/>
        </p:nvSpPr>
        <p:spPr bwMode="auto">
          <a:xfrm>
            <a:off x="3886200" y="4572000"/>
            <a:ext cx="152400" cy="228600"/>
          </a:xfrm>
          <a:prstGeom prst="downArrow">
            <a:avLst>
              <a:gd name="adj1" fmla="val 37500"/>
              <a:gd name="adj2" fmla="val 62500"/>
            </a:avLst>
          </a:prstGeom>
          <a:solidFill>
            <a:schemeClr val="tx1"/>
          </a:solidFill>
          <a:ln w="127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 name="Rectangle 33"/>
          <p:cNvSpPr>
            <a:spLocks noChangeArrowheads="1"/>
          </p:cNvSpPr>
          <p:nvPr/>
        </p:nvSpPr>
        <p:spPr bwMode="auto">
          <a:xfrm>
            <a:off x="762000" y="4724400"/>
            <a:ext cx="8842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600" b="1">
                <a:latin typeface="Courier New" pitchFamily="49" charset="0"/>
              </a:rPr>
              <a:t>subt</a:t>
            </a: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286</a:t>
            </a:fld>
            <a:endParaRPr lang="en-US"/>
          </a:p>
        </p:txBody>
      </p:sp>
    </p:spTree>
    <p:extLst>
      <p:ext uri="{BB962C8B-B14F-4D97-AF65-F5344CB8AC3E}">
        <p14:creationId xmlns:p14="http://schemas.microsoft.com/office/powerpoint/2010/main" val="2920509390"/>
      </p:ext>
    </p:extLst>
  </p:cSld>
  <p:clrMapOvr>
    <a:masterClrMapping/>
  </p:clrMapOvr>
  <p:timing>
    <p:tnLst>
      <p:par>
        <p:cTn id="1" dur="indefinite" restart="never" nodeType="tmRoot"/>
      </p:par>
    </p:tn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2"/>
          <p:cNvSpPr>
            <a:spLocks noGrp="1"/>
          </p:cNvSpPr>
          <p:nvPr>
            <p:ph idx="1"/>
          </p:nvPr>
        </p:nvSpPr>
        <p:spPr>
          <a:xfrm>
            <a:off x="457200" y="1600199"/>
            <a:ext cx="8229600" cy="4572000"/>
          </a:xfrm>
        </p:spPr>
        <p:txBody>
          <a:bodyPr/>
          <a:lstStyle/>
          <a:p>
            <a:pPr marL="0" indent="0">
              <a:buNone/>
            </a:pPr>
            <a:r>
              <a:rPr lang="en-US" dirty="0" smtClean="0"/>
              <a:t> </a:t>
            </a:r>
            <a:endParaRPr lang="en-US" dirty="0"/>
          </a:p>
        </p:txBody>
      </p: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dirty="0">
                <a:solidFill>
                  <a:schemeClr val="accent2"/>
                </a:solidFill>
              </a:rPr>
              <a:t>N</a:t>
            </a:r>
            <a:r>
              <a:rPr lang="en-US" sz="4000" dirty="0" smtClean="0">
                <a:solidFill>
                  <a:schemeClr val="accent2"/>
                </a:solidFill>
              </a:rPr>
              <a:t>ame </a:t>
            </a:r>
            <a:r>
              <a:rPr lang="en-US" sz="4000" dirty="0">
                <a:solidFill>
                  <a:schemeClr val="accent2"/>
                </a:solidFill>
              </a:rPr>
              <a:t>C</a:t>
            </a:r>
            <a:r>
              <a:rPr lang="en-US" sz="4000" dirty="0" smtClean="0">
                <a:solidFill>
                  <a:schemeClr val="accent2"/>
                </a:solidFill>
              </a:rPr>
              <a:t>ohesion</a:t>
            </a:r>
            <a:endParaRPr lang="en-US" sz="4000" dirty="0" smtClean="0"/>
          </a:p>
        </p:txBody>
      </p:sp>
      <p:sp>
        <p:nvSpPr>
          <p:cNvPr id="37" name="Rectangle 2"/>
          <p:cNvSpPr>
            <a:spLocks noChangeArrowheads="1"/>
          </p:cNvSpPr>
          <p:nvPr/>
        </p:nvSpPr>
        <p:spPr bwMode="auto">
          <a:xfrm>
            <a:off x="3581400" y="4800600"/>
            <a:ext cx="4724400" cy="990600"/>
          </a:xfrm>
          <a:prstGeom prst="rect">
            <a:avLst/>
          </a:prstGeom>
          <a:solidFill>
            <a:srgbClr val="3366FF"/>
          </a:solidFill>
          <a:ln w="38100" cmpd="dbl" algn="ctr">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8" name="Rectangle 4"/>
          <p:cNvSpPr>
            <a:spLocks noChangeArrowheads="1"/>
          </p:cNvSpPr>
          <p:nvPr/>
        </p:nvSpPr>
        <p:spPr bwMode="auto">
          <a:xfrm>
            <a:off x="1371600" y="3578225"/>
            <a:ext cx="5207000" cy="1014413"/>
          </a:xfrm>
          <a:prstGeom prst="rect">
            <a:avLst/>
          </a:prstGeom>
          <a:solidFill>
            <a:srgbClr val="008000"/>
          </a:solidFill>
          <a:ln w="38100" cmpd="dbl" algn="ctr">
            <a:solidFill>
              <a:srgbClr val="000080"/>
            </a:solidFill>
            <a:miter lim="800000"/>
            <a:headEnd type="none" w="sm" len="sm"/>
            <a:tailEnd type="none" w="lg" len="lg"/>
          </a:ln>
          <a:effectLst/>
        </p:spPr>
        <p:txBody>
          <a:bodyPr wrap="none" anchor="ctr"/>
          <a:lstStyle/>
          <a:p>
            <a:endParaRPr lang="en-US"/>
          </a:p>
        </p:txBody>
      </p:sp>
      <p:sp>
        <p:nvSpPr>
          <p:cNvPr id="39" name="Rectangle 5"/>
          <p:cNvSpPr>
            <a:spLocks noChangeArrowheads="1"/>
          </p:cNvSpPr>
          <p:nvPr/>
        </p:nvSpPr>
        <p:spPr bwMode="auto">
          <a:xfrm>
            <a:off x="2209800" y="2362200"/>
            <a:ext cx="3200400" cy="990600"/>
          </a:xfrm>
          <a:prstGeom prst="rect">
            <a:avLst/>
          </a:prstGeom>
          <a:solidFill>
            <a:srgbClr val="C00000"/>
          </a:solidFill>
          <a:ln w="38100" cmpd="dbl" algn="ctr">
            <a:solidFill>
              <a:srgbClr val="000080"/>
            </a:solidFill>
            <a:miter lim="800000"/>
            <a:headEnd type="none" w="sm" len="sm"/>
            <a:tailEnd type="none" w="lg" len="lg"/>
          </a:ln>
          <a:effectLst/>
        </p:spPr>
        <p:txBody>
          <a:bodyPr wrap="none" anchor="ctr"/>
          <a:lstStyle/>
          <a:p>
            <a:endParaRPr lang="en-US"/>
          </a:p>
        </p:txBody>
      </p:sp>
      <p:sp>
        <p:nvSpPr>
          <p:cNvPr id="40" name="Rectangle 6"/>
          <p:cNvSpPr>
            <a:spLocks noChangeArrowheads="1"/>
          </p:cNvSpPr>
          <p:nvPr/>
        </p:nvSpPr>
        <p:spPr bwMode="auto">
          <a:xfrm>
            <a:off x="838200" y="4800600"/>
            <a:ext cx="2514600" cy="990600"/>
          </a:xfrm>
          <a:prstGeom prst="rect">
            <a:avLst/>
          </a:prstGeom>
          <a:solidFill>
            <a:srgbClr val="FF0066"/>
          </a:solidFill>
          <a:ln w="38100" cmpd="dbl" algn="ctr">
            <a:solidFill>
              <a:srgbClr val="000080"/>
            </a:solidFill>
            <a:miter lim="800000"/>
            <a:headEnd type="none" w="sm" len="sm"/>
            <a:tailEnd type="none" w="lg" len="lg"/>
          </a:ln>
          <a:effectLst/>
        </p:spPr>
        <p:txBody>
          <a:bodyPr wrap="none" anchor="ctr"/>
          <a:lstStyle/>
          <a:p>
            <a:endParaRPr lang="en-US"/>
          </a:p>
        </p:txBody>
      </p:sp>
      <p:sp>
        <p:nvSpPr>
          <p:cNvPr id="41" name="Rectangle 7"/>
          <p:cNvSpPr>
            <a:spLocks noChangeArrowheads="1"/>
          </p:cNvSpPr>
          <p:nvPr/>
        </p:nvSpPr>
        <p:spPr bwMode="auto">
          <a:xfrm>
            <a:off x="3200400" y="2646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 name="AutoShape 8"/>
          <p:cNvSpPr>
            <a:spLocks noChangeArrowheads="1"/>
          </p:cNvSpPr>
          <p:nvPr/>
        </p:nvSpPr>
        <p:spPr bwMode="auto">
          <a:xfrm>
            <a:off x="3325813" y="2786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3" name="Rectangle 9"/>
          <p:cNvSpPr>
            <a:spLocks noChangeArrowheads="1"/>
          </p:cNvSpPr>
          <p:nvPr/>
        </p:nvSpPr>
        <p:spPr bwMode="auto">
          <a:xfrm>
            <a:off x="3319463" y="2824163"/>
            <a:ext cx="130175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dirty="0">
                <a:solidFill>
                  <a:srgbClr val="C00000"/>
                </a:solidFill>
                <a:latin typeface="Courier New" pitchFamily="49" charset="0"/>
              </a:rPr>
              <a:t>subw</a:t>
            </a:r>
            <a:r>
              <a:rPr lang="en-US" sz="1400" b="1" dirty="0">
                <a:latin typeface="Courier New" pitchFamily="49" charset="0"/>
              </a:rPr>
              <a:t>_comp1</a:t>
            </a:r>
          </a:p>
        </p:txBody>
      </p:sp>
      <p:sp>
        <p:nvSpPr>
          <p:cNvPr id="44" name="Rectangle 10"/>
          <p:cNvSpPr>
            <a:spLocks noChangeArrowheads="1"/>
          </p:cNvSpPr>
          <p:nvPr/>
        </p:nvSpPr>
        <p:spPr bwMode="auto">
          <a:xfrm>
            <a:off x="1600200" y="3810000"/>
            <a:ext cx="1676400" cy="630238"/>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 name="AutoShape 11"/>
          <p:cNvSpPr>
            <a:spLocks noChangeArrowheads="1"/>
          </p:cNvSpPr>
          <p:nvPr/>
        </p:nvSpPr>
        <p:spPr bwMode="auto">
          <a:xfrm>
            <a:off x="1731963" y="3949700"/>
            <a:ext cx="1347787"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 name="Rectangle 12"/>
          <p:cNvSpPr>
            <a:spLocks noChangeArrowheads="1"/>
          </p:cNvSpPr>
          <p:nvPr/>
        </p:nvSpPr>
        <p:spPr bwMode="auto">
          <a:xfrm>
            <a:off x="1725613" y="3987800"/>
            <a:ext cx="13636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6600"/>
                </a:solidFill>
                <a:latin typeface="Courier New" pitchFamily="49" charset="0"/>
              </a:rPr>
              <a:t>subim</a:t>
            </a:r>
            <a:r>
              <a:rPr lang="en-US" sz="1400" b="1">
                <a:latin typeface="Courier New" pitchFamily="49" charset="0"/>
              </a:rPr>
              <a:t>_comp1</a:t>
            </a:r>
          </a:p>
        </p:txBody>
      </p:sp>
      <p:sp>
        <p:nvSpPr>
          <p:cNvPr id="47" name="Rectangle 13"/>
          <p:cNvSpPr>
            <a:spLocks noChangeArrowheads="1"/>
          </p:cNvSpPr>
          <p:nvPr/>
        </p:nvSpPr>
        <p:spPr bwMode="auto">
          <a:xfrm>
            <a:off x="3733800" y="4933950"/>
            <a:ext cx="1600200" cy="630238"/>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 name="AutoShape 14"/>
          <p:cNvSpPr>
            <a:spLocks noChangeArrowheads="1"/>
          </p:cNvSpPr>
          <p:nvPr/>
        </p:nvSpPr>
        <p:spPr bwMode="auto">
          <a:xfrm>
            <a:off x="3859213" y="5073650"/>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9" name="Rectangle 15"/>
          <p:cNvSpPr>
            <a:spLocks noChangeArrowheads="1"/>
          </p:cNvSpPr>
          <p:nvPr/>
        </p:nvSpPr>
        <p:spPr bwMode="auto">
          <a:xfrm>
            <a:off x="3852863" y="5111750"/>
            <a:ext cx="13017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00FF"/>
                </a:solidFill>
                <a:latin typeface="Courier New" pitchFamily="49" charset="0"/>
              </a:rPr>
              <a:t>subt</a:t>
            </a:r>
            <a:r>
              <a:rPr lang="en-US" sz="1400" b="1">
                <a:latin typeface="Courier New" pitchFamily="49" charset="0"/>
              </a:rPr>
              <a:t>_comp1</a:t>
            </a:r>
          </a:p>
        </p:txBody>
      </p:sp>
      <p:sp>
        <p:nvSpPr>
          <p:cNvPr id="50" name="Rectangle 16"/>
          <p:cNvSpPr>
            <a:spLocks noChangeArrowheads="1"/>
          </p:cNvSpPr>
          <p:nvPr/>
        </p:nvSpPr>
        <p:spPr bwMode="auto">
          <a:xfrm>
            <a:off x="4724400" y="3810000"/>
            <a:ext cx="1676400" cy="630238"/>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1" name="AutoShape 17"/>
          <p:cNvSpPr>
            <a:spLocks noChangeArrowheads="1"/>
          </p:cNvSpPr>
          <p:nvPr/>
        </p:nvSpPr>
        <p:spPr bwMode="auto">
          <a:xfrm>
            <a:off x="4856163" y="3949700"/>
            <a:ext cx="1347787"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 name="Rectangle 18"/>
          <p:cNvSpPr>
            <a:spLocks noChangeArrowheads="1"/>
          </p:cNvSpPr>
          <p:nvPr/>
        </p:nvSpPr>
        <p:spPr bwMode="auto">
          <a:xfrm>
            <a:off x="4849813" y="3987800"/>
            <a:ext cx="13636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6600"/>
                </a:solidFill>
                <a:latin typeface="Courier New" pitchFamily="49" charset="0"/>
              </a:rPr>
              <a:t>subim</a:t>
            </a:r>
            <a:r>
              <a:rPr lang="en-US" sz="1400" b="1">
                <a:latin typeface="Courier New" pitchFamily="49" charset="0"/>
              </a:rPr>
              <a:t>_comp2</a:t>
            </a:r>
          </a:p>
        </p:txBody>
      </p:sp>
      <p:sp>
        <p:nvSpPr>
          <p:cNvPr id="53" name="Rectangle 19"/>
          <p:cNvSpPr>
            <a:spLocks noChangeArrowheads="1"/>
          </p:cNvSpPr>
          <p:nvPr/>
        </p:nvSpPr>
        <p:spPr bwMode="auto">
          <a:xfrm>
            <a:off x="1600200" y="4932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4" name="AutoShape 20"/>
          <p:cNvSpPr>
            <a:spLocks noChangeArrowheads="1"/>
          </p:cNvSpPr>
          <p:nvPr/>
        </p:nvSpPr>
        <p:spPr bwMode="auto">
          <a:xfrm>
            <a:off x="1725613" y="5072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5" name="Rectangle 21"/>
          <p:cNvSpPr>
            <a:spLocks noChangeArrowheads="1"/>
          </p:cNvSpPr>
          <p:nvPr/>
        </p:nvSpPr>
        <p:spPr bwMode="auto">
          <a:xfrm>
            <a:off x="1719263" y="5110163"/>
            <a:ext cx="13017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FF0066"/>
                </a:solidFill>
                <a:latin typeface="Courier New" pitchFamily="49" charset="0"/>
              </a:rPr>
              <a:t>subp</a:t>
            </a:r>
            <a:r>
              <a:rPr lang="en-US" sz="1400" b="1">
                <a:latin typeface="Courier New" pitchFamily="49" charset="0"/>
              </a:rPr>
              <a:t>_comp1</a:t>
            </a:r>
          </a:p>
        </p:txBody>
      </p:sp>
      <p:sp>
        <p:nvSpPr>
          <p:cNvPr id="56" name="Rectangle 22"/>
          <p:cNvSpPr>
            <a:spLocks noChangeArrowheads="1"/>
          </p:cNvSpPr>
          <p:nvPr/>
        </p:nvSpPr>
        <p:spPr bwMode="auto">
          <a:xfrm>
            <a:off x="5943600" y="4932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7" name="AutoShape 23"/>
          <p:cNvSpPr>
            <a:spLocks noChangeArrowheads="1"/>
          </p:cNvSpPr>
          <p:nvPr/>
        </p:nvSpPr>
        <p:spPr bwMode="auto">
          <a:xfrm>
            <a:off x="6069013" y="5072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8" name="Rectangle 24"/>
          <p:cNvSpPr>
            <a:spLocks noChangeArrowheads="1"/>
          </p:cNvSpPr>
          <p:nvPr/>
        </p:nvSpPr>
        <p:spPr bwMode="auto">
          <a:xfrm>
            <a:off x="6062663" y="5110163"/>
            <a:ext cx="13017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a:solidFill>
                  <a:srgbClr val="0000FF"/>
                </a:solidFill>
                <a:latin typeface="Courier New" pitchFamily="49" charset="0"/>
              </a:rPr>
              <a:t>subt</a:t>
            </a:r>
            <a:r>
              <a:rPr lang="en-US" sz="1400" b="1">
                <a:latin typeface="Courier New" pitchFamily="49" charset="0"/>
              </a:rPr>
              <a:t>_comp2</a:t>
            </a:r>
          </a:p>
        </p:txBody>
      </p:sp>
      <p:sp>
        <p:nvSpPr>
          <p:cNvPr id="59" name="Line 25"/>
          <p:cNvSpPr>
            <a:spLocks noChangeShapeType="1"/>
          </p:cNvSpPr>
          <p:nvPr/>
        </p:nvSpPr>
        <p:spPr bwMode="auto">
          <a:xfrm flipH="1">
            <a:off x="2971800" y="3276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0" name="Line 26"/>
          <p:cNvSpPr>
            <a:spLocks noChangeShapeType="1"/>
          </p:cNvSpPr>
          <p:nvPr/>
        </p:nvSpPr>
        <p:spPr bwMode="auto">
          <a:xfrm>
            <a:off x="4648200" y="3276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1" name="Line 27"/>
          <p:cNvSpPr>
            <a:spLocks noChangeShapeType="1"/>
          </p:cNvSpPr>
          <p:nvPr/>
        </p:nvSpPr>
        <p:spPr bwMode="auto">
          <a:xfrm>
            <a:off x="6096000" y="4419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4" name="Line 28"/>
          <p:cNvSpPr>
            <a:spLocks noChangeShapeType="1"/>
          </p:cNvSpPr>
          <p:nvPr/>
        </p:nvSpPr>
        <p:spPr bwMode="auto">
          <a:xfrm flipH="1">
            <a:off x="4800600" y="4419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5" name="Line 29"/>
          <p:cNvSpPr>
            <a:spLocks noChangeShapeType="1"/>
          </p:cNvSpPr>
          <p:nvPr/>
        </p:nvSpPr>
        <p:spPr bwMode="auto">
          <a:xfrm flipH="1">
            <a:off x="2438400" y="4419600"/>
            <a:ext cx="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6" name="Rectangle 30"/>
          <p:cNvSpPr>
            <a:spLocks noChangeArrowheads="1"/>
          </p:cNvSpPr>
          <p:nvPr/>
        </p:nvSpPr>
        <p:spPr bwMode="auto">
          <a:xfrm>
            <a:off x="2057400" y="2286000"/>
            <a:ext cx="8842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600" b="1" dirty="0" err="1">
                <a:latin typeface="Courier New" pitchFamily="49" charset="0"/>
              </a:rPr>
              <a:t>subw</a:t>
            </a:r>
            <a:endParaRPr lang="en-US" sz="1600" b="1" dirty="0">
              <a:latin typeface="Courier New" pitchFamily="49" charset="0"/>
            </a:endParaRPr>
          </a:p>
        </p:txBody>
      </p:sp>
      <p:sp>
        <p:nvSpPr>
          <p:cNvPr id="97" name="Rectangle 31"/>
          <p:cNvSpPr>
            <a:spLocks noChangeArrowheads="1"/>
          </p:cNvSpPr>
          <p:nvPr/>
        </p:nvSpPr>
        <p:spPr bwMode="auto">
          <a:xfrm>
            <a:off x="1295400" y="3505200"/>
            <a:ext cx="8842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600" b="1" dirty="0" err="1">
                <a:latin typeface="Courier New" pitchFamily="49" charset="0"/>
              </a:rPr>
              <a:t>subim</a:t>
            </a:r>
            <a:endParaRPr lang="en-US" sz="1600" b="1" dirty="0">
              <a:latin typeface="Courier New" pitchFamily="49" charset="0"/>
            </a:endParaRPr>
          </a:p>
        </p:txBody>
      </p:sp>
      <p:sp>
        <p:nvSpPr>
          <p:cNvPr id="98" name="AutoShape 32"/>
          <p:cNvSpPr>
            <a:spLocks noChangeArrowheads="1"/>
          </p:cNvSpPr>
          <p:nvPr/>
        </p:nvSpPr>
        <p:spPr bwMode="auto">
          <a:xfrm>
            <a:off x="3886200" y="3352800"/>
            <a:ext cx="152400" cy="228600"/>
          </a:xfrm>
          <a:prstGeom prst="downArrow">
            <a:avLst>
              <a:gd name="adj1" fmla="val 37500"/>
              <a:gd name="adj2" fmla="val 62500"/>
            </a:avLst>
          </a:prstGeom>
          <a:solidFill>
            <a:schemeClr val="tx1"/>
          </a:solidFill>
          <a:ln w="127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 name="AutoShape 33"/>
          <p:cNvSpPr>
            <a:spLocks noChangeArrowheads="1"/>
          </p:cNvSpPr>
          <p:nvPr/>
        </p:nvSpPr>
        <p:spPr bwMode="auto">
          <a:xfrm>
            <a:off x="3886200" y="4572000"/>
            <a:ext cx="152400" cy="228600"/>
          </a:xfrm>
          <a:prstGeom prst="downArrow">
            <a:avLst>
              <a:gd name="adj1" fmla="val 37500"/>
              <a:gd name="adj2" fmla="val 62500"/>
            </a:avLst>
          </a:prstGeom>
          <a:solidFill>
            <a:schemeClr val="tx1"/>
          </a:solidFill>
          <a:ln w="127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0" name="Rectangle 34"/>
          <p:cNvSpPr>
            <a:spLocks noChangeArrowheads="1"/>
          </p:cNvSpPr>
          <p:nvPr/>
        </p:nvSpPr>
        <p:spPr bwMode="auto">
          <a:xfrm>
            <a:off x="685800" y="4724400"/>
            <a:ext cx="8842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600" b="1">
                <a:latin typeface="Courier New" pitchFamily="49" charset="0"/>
              </a:rPr>
              <a:t>subp</a:t>
            </a:r>
          </a:p>
        </p:txBody>
      </p:sp>
      <p:sp>
        <p:nvSpPr>
          <p:cNvPr id="101" name="Rectangle 36"/>
          <p:cNvSpPr>
            <a:spLocks noChangeArrowheads="1"/>
          </p:cNvSpPr>
          <p:nvPr/>
        </p:nvSpPr>
        <p:spPr bwMode="auto">
          <a:xfrm>
            <a:off x="7543800" y="4724400"/>
            <a:ext cx="8842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600" b="1">
                <a:latin typeface="Courier New" pitchFamily="49" charset="0"/>
              </a:rPr>
              <a:t>subt</a:t>
            </a:r>
          </a:p>
        </p:txBody>
      </p:sp>
      <p:sp>
        <p:nvSpPr>
          <p:cNvPr id="102" name="Oval 37"/>
          <p:cNvSpPr>
            <a:spLocks noChangeArrowheads="1"/>
          </p:cNvSpPr>
          <p:nvPr/>
        </p:nvSpPr>
        <p:spPr bwMode="auto">
          <a:xfrm>
            <a:off x="3022600" y="5207000"/>
            <a:ext cx="76200" cy="76200"/>
          </a:xfrm>
          <a:prstGeom prst="ellipse">
            <a:avLst/>
          </a:prstGeom>
          <a:noFill/>
          <a:ln w="12700">
            <a:solidFill>
              <a:schemeClr val="tx1"/>
            </a:solidFill>
            <a:round/>
            <a:headEnd type="none" w="sm" len="sm"/>
            <a:tailEnd type="none" w="lg" len="lg"/>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3" name="Line 38"/>
          <p:cNvSpPr>
            <a:spLocks noChangeShapeType="1"/>
          </p:cNvSpPr>
          <p:nvPr/>
        </p:nvSpPr>
        <p:spPr bwMode="auto">
          <a:xfrm>
            <a:off x="3124200" y="5257800"/>
            <a:ext cx="762000" cy="0"/>
          </a:xfrm>
          <a:prstGeom prst="line">
            <a:avLst/>
          </a:prstGeom>
          <a:noFill/>
          <a:ln w="19050">
            <a:solidFill>
              <a:schemeClr val="tx1"/>
            </a:solidFill>
            <a:prstDash val="dash"/>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07" name="Rectangle 106"/>
          <p:cNvSpPr/>
          <p:nvPr/>
        </p:nvSpPr>
        <p:spPr>
          <a:xfrm>
            <a:off x="639762" y="2133600"/>
            <a:ext cx="7818438" cy="3886200"/>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09" name="Rectangle 108"/>
          <p:cNvSpPr/>
          <p:nvPr/>
        </p:nvSpPr>
        <p:spPr>
          <a:xfrm>
            <a:off x="597421" y="2082801"/>
            <a:ext cx="7909560" cy="3977640"/>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10" name="Rectangle 109"/>
          <p:cNvSpPr/>
          <p:nvPr/>
        </p:nvSpPr>
        <p:spPr>
          <a:xfrm>
            <a:off x="546613" y="2032002"/>
            <a:ext cx="8001000" cy="4069080"/>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 name="TextBox 2"/>
          <p:cNvSpPr txBox="1"/>
          <p:nvPr/>
        </p:nvSpPr>
        <p:spPr>
          <a:xfrm>
            <a:off x="470409" y="6045201"/>
            <a:ext cx="589773" cy="369332"/>
          </a:xfrm>
          <a:prstGeom prst="rect">
            <a:avLst/>
          </a:prstGeom>
          <a:noFill/>
        </p:spPr>
        <p:txBody>
          <a:bodyPr wrap="square" rtlCol="0">
            <a:spAutoFit/>
          </a:bodyPr>
          <a:lstStyle/>
          <a:p>
            <a:r>
              <a:rPr lang="en-US" b="1" dirty="0" smtClean="0"/>
              <a:t> </a:t>
            </a:r>
            <a:endParaRPr lang="en-US" b="1" dirty="0"/>
          </a:p>
        </p:txBody>
      </p:sp>
      <p:sp>
        <p:nvSpPr>
          <p:cNvPr id="111" name="AutoShape 33"/>
          <p:cNvSpPr>
            <a:spLocks noChangeArrowheads="1"/>
          </p:cNvSpPr>
          <p:nvPr/>
        </p:nvSpPr>
        <p:spPr bwMode="auto">
          <a:xfrm>
            <a:off x="1828800" y="4572000"/>
            <a:ext cx="152400" cy="228600"/>
          </a:xfrm>
          <a:prstGeom prst="downArrow">
            <a:avLst>
              <a:gd name="adj1" fmla="val 37500"/>
              <a:gd name="adj2" fmla="val 62500"/>
            </a:avLst>
          </a:prstGeom>
          <a:solidFill>
            <a:schemeClr val="tx1"/>
          </a:solidFill>
          <a:ln w="127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2" name="TextBox 111"/>
          <p:cNvSpPr txBox="1"/>
          <p:nvPr/>
        </p:nvSpPr>
        <p:spPr>
          <a:xfrm>
            <a:off x="3200400" y="1524000"/>
            <a:ext cx="2783134" cy="523220"/>
          </a:xfrm>
          <a:prstGeom prst="rect">
            <a:avLst/>
          </a:prstGeom>
          <a:noFill/>
        </p:spPr>
        <p:txBody>
          <a:bodyPr wrap="none" rtlCol="0">
            <a:spAutoFit/>
          </a:bodyPr>
          <a:lstStyle/>
          <a:p>
            <a:r>
              <a:rPr lang="en-US" sz="2800" dirty="0" smtClean="0"/>
              <a:t>Package Group</a:t>
            </a:r>
            <a:endParaRPr lang="en-US" sz="2800"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287</a:t>
            </a:fld>
            <a:endParaRPr lang="en-US"/>
          </a:p>
        </p:txBody>
      </p:sp>
    </p:spTree>
    <p:extLst>
      <p:ext uri="{BB962C8B-B14F-4D97-AF65-F5344CB8AC3E}">
        <p14:creationId xmlns:p14="http://schemas.microsoft.com/office/powerpoint/2010/main" val="3507294457"/>
      </p:ext>
    </p:extLst>
  </p:cSld>
  <p:clrMapOvr>
    <a:masterClrMapping/>
  </p:clrMapOvr>
  <p:timing>
    <p:tnLst>
      <p:par>
        <p:cTn id="1" dur="indefinite" restart="never" nodeType="tmRoot"/>
      </p:par>
    </p:tn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2"/>
          <p:cNvSpPr>
            <a:spLocks noGrp="1"/>
          </p:cNvSpPr>
          <p:nvPr>
            <p:ph idx="1"/>
          </p:nvPr>
        </p:nvSpPr>
        <p:spPr>
          <a:xfrm>
            <a:off x="457200" y="1600199"/>
            <a:ext cx="8229600" cy="4572000"/>
          </a:xfrm>
        </p:spPr>
        <p:txBody>
          <a:bodyPr/>
          <a:lstStyle/>
          <a:p>
            <a:pPr marL="0" indent="0">
              <a:buNone/>
            </a:pPr>
            <a:r>
              <a:rPr lang="en-US" dirty="0" smtClean="0"/>
              <a:t> </a:t>
            </a:r>
            <a:endParaRPr lang="en-US" dirty="0"/>
          </a:p>
        </p:txBody>
      </p: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dirty="0">
                <a:solidFill>
                  <a:schemeClr val="accent2"/>
                </a:solidFill>
              </a:rPr>
              <a:t>N</a:t>
            </a:r>
            <a:r>
              <a:rPr lang="en-US" sz="4000" dirty="0" smtClean="0">
                <a:solidFill>
                  <a:schemeClr val="accent2"/>
                </a:solidFill>
              </a:rPr>
              <a:t>ame </a:t>
            </a:r>
            <a:r>
              <a:rPr lang="en-US" sz="4000" dirty="0">
                <a:solidFill>
                  <a:schemeClr val="accent2"/>
                </a:solidFill>
              </a:rPr>
              <a:t>C</a:t>
            </a:r>
            <a:r>
              <a:rPr lang="en-US" sz="4000" dirty="0" smtClean="0">
                <a:solidFill>
                  <a:schemeClr val="accent2"/>
                </a:solidFill>
              </a:rPr>
              <a:t>ohesion</a:t>
            </a:r>
            <a:endParaRPr lang="en-US" sz="4000" dirty="0" smtClean="0"/>
          </a:p>
        </p:txBody>
      </p:sp>
      <p:sp>
        <p:nvSpPr>
          <p:cNvPr id="37" name="Rectangle 2"/>
          <p:cNvSpPr>
            <a:spLocks noChangeArrowheads="1"/>
          </p:cNvSpPr>
          <p:nvPr/>
        </p:nvSpPr>
        <p:spPr bwMode="auto">
          <a:xfrm>
            <a:off x="3581400" y="4800600"/>
            <a:ext cx="4724400" cy="990600"/>
          </a:xfrm>
          <a:prstGeom prst="rect">
            <a:avLst/>
          </a:prstGeom>
          <a:solidFill>
            <a:srgbClr val="3366FF"/>
          </a:solidFill>
          <a:ln w="38100" cmpd="dbl" algn="ctr">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8" name="Rectangle 4"/>
          <p:cNvSpPr>
            <a:spLocks noChangeArrowheads="1"/>
          </p:cNvSpPr>
          <p:nvPr/>
        </p:nvSpPr>
        <p:spPr bwMode="auto">
          <a:xfrm>
            <a:off x="1371600" y="3578225"/>
            <a:ext cx="5207000" cy="1014413"/>
          </a:xfrm>
          <a:prstGeom prst="rect">
            <a:avLst/>
          </a:prstGeom>
          <a:solidFill>
            <a:srgbClr val="008000"/>
          </a:solidFill>
          <a:ln w="38100" cmpd="dbl" algn="ctr">
            <a:solidFill>
              <a:srgbClr val="000080"/>
            </a:solidFill>
            <a:miter lim="800000"/>
            <a:headEnd type="none" w="sm" len="sm"/>
            <a:tailEnd type="none" w="lg" len="lg"/>
          </a:ln>
          <a:effectLst/>
        </p:spPr>
        <p:txBody>
          <a:bodyPr wrap="none" anchor="ctr"/>
          <a:lstStyle/>
          <a:p>
            <a:endParaRPr lang="en-US"/>
          </a:p>
        </p:txBody>
      </p:sp>
      <p:sp>
        <p:nvSpPr>
          <p:cNvPr id="39" name="Rectangle 5"/>
          <p:cNvSpPr>
            <a:spLocks noChangeArrowheads="1"/>
          </p:cNvSpPr>
          <p:nvPr/>
        </p:nvSpPr>
        <p:spPr bwMode="auto">
          <a:xfrm>
            <a:off x="2209800" y="2362200"/>
            <a:ext cx="3200400" cy="990600"/>
          </a:xfrm>
          <a:prstGeom prst="rect">
            <a:avLst/>
          </a:prstGeom>
          <a:solidFill>
            <a:srgbClr val="C00000"/>
          </a:solidFill>
          <a:ln w="38100" cmpd="dbl" algn="ctr">
            <a:solidFill>
              <a:srgbClr val="000080"/>
            </a:solidFill>
            <a:miter lim="800000"/>
            <a:headEnd type="none" w="sm" len="sm"/>
            <a:tailEnd type="none" w="lg" len="lg"/>
          </a:ln>
          <a:effectLst/>
        </p:spPr>
        <p:txBody>
          <a:bodyPr wrap="none" anchor="ctr"/>
          <a:lstStyle/>
          <a:p>
            <a:endParaRPr lang="en-US"/>
          </a:p>
        </p:txBody>
      </p:sp>
      <p:sp>
        <p:nvSpPr>
          <p:cNvPr id="40" name="Rectangle 6"/>
          <p:cNvSpPr>
            <a:spLocks noChangeArrowheads="1"/>
          </p:cNvSpPr>
          <p:nvPr/>
        </p:nvSpPr>
        <p:spPr bwMode="auto">
          <a:xfrm>
            <a:off x="838200" y="4800600"/>
            <a:ext cx="2514600" cy="990600"/>
          </a:xfrm>
          <a:prstGeom prst="rect">
            <a:avLst/>
          </a:prstGeom>
          <a:solidFill>
            <a:srgbClr val="FF0066"/>
          </a:solidFill>
          <a:ln w="38100" cmpd="dbl" algn="ctr">
            <a:solidFill>
              <a:srgbClr val="000080"/>
            </a:solidFill>
            <a:miter lim="800000"/>
            <a:headEnd type="none" w="sm" len="sm"/>
            <a:tailEnd type="none" w="lg" len="lg"/>
          </a:ln>
          <a:effectLst/>
        </p:spPr>
        <p:txBody>
          <a:bodyPr wrap="none" anchor="ctr"/>
          <a:lstStyle/>
          <a:p>
            <a:endParaRPr lang="en-US"/>
          </a:p>
        </p:txBody>
      </p:sp>
      <p:sp>
        <p:nvSpPr>
          <p:cNvPr id="41" name="Rectangle 7"/>
          <p:cNvSpPr>
            <a:spLocks noChangeArrowheads="1"/>
          </p:cNvSpPr>
          <p:nvPr/>
        </p:nvSpPr>
        <p:spPr bwMode="auto">
          <a:xfrm>
            <a:off x="3200400" y="2646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 name="AutoShape 8"/>
          <p:cNvSpPr>
            <a:spLocks noChangeArrowheads="1"/>
          </p:cNvSpPr>
          <p:nvPr/>
        </p:nvSpPr>
        <p:spPr bwMode="auto">
          <a:xfrm>
            <a:off x="3325813" y="2786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3" name="Rectangle 9"/>
          <p:cNvSpPr>
            <a:spLocks noChangeArrowheads="1"/>
          </p:cNvSpPr>
          <p:nvPr/>
        </p:nvSpPr>
        <p:spPr bwMode="auto">
          <a:xfrm>
            <a:off x="3319463" y="2824163"/>
            <a:ext cx="130175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dirty="0">
                <a:solidFill>
                  <a:srgbClr val="C00000"/>
                </a:solidFill>
              </a:rPr>
              <a:t>sub</a:t>
            </a:r>
            <a:r>
              <a:rPr lang="en-US" sz="1400" b="1" dirty="0">
                <a:solidFill>
                  <a:srgbClr val="C00000"/>
                </a:solidFill>
                <a:latin typeface="Courier New" pitchFamily="49" charset="0"/>
              </a:rPr>
              <a:t>w</a:t>
            </a:r>
            <a:r>
              <a:rPr lang="en-US" sz="1400" b="1" dirty="0">
                <a:latin typeface="Courier New" pitchFamily="49" charset="0"/>
              </a:rPr>
              <a:t>_comp1</a:t>
            </a:r>
          </a:p>
        </p:txBody>
      </p:sp>
      <p:sp>
        <p:nvSpPr>
          <p:cNvPr id="44" name="Rectangle 10"/>
          <p:cNvSpPr>
            <a:spLocks noChangeArrowheads="1"/>
          </p:cNvSpPr>
          <p:nvPr/>
        </p:nvSpPr>
        <p:spPr bwMode="auto">
          <a:xfrm>
            <a:off x="1600200" y="3810000"/>
            <a:ext cx="1676400" cy="630238"/>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 name="AutoShape 11"/>
          <p:cNvSpPr>
            <a:spLocks noChangeArrowheads="1"/>
          </p:cNvSpPr>
          <p:nvPr/>
        </p:nvSpPr>
        <p:spPr bwMode="auto">
          <a:xfrm>
            <a:off x="1731963" y="3949700"/>
            <a:ext cx="1347787"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 name="Rectangle 12"/>
          <p:cNvSpPr>
            <a:spLocks noChangeArrowheads="1"/>
          </p:cNvSpPr>
          <p:nvPr/>
        </p:nvSpPr>
        <p:spPr bwMode="auto">
          <a:xfrm>
            <a:off x="1725613" y="3987800"/>
            <a:ext cx="136366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dirty="0">
                <a:solidFill>
                  <a:srgbClr val="006600"/>
                </a:solidFill>
              </a:rPr>
              <a:t>sub</a:t>
            </a:r>
            <a:r>
              <a:rPr lang="en-US" sz="1400" b="1" dirty="0">
                <a:solidFill>
                  <a:srgbClr val="006600"/>
                </a:solidFill>
                <a:latin typeface="Courier New" pitchFamily="49" charset="0"/>
              </a:rPr>
              <a:t>im</a:t>
            </a:r>
            <a:r>
              <a:rPr lang="en-US" sz="1400" b="1" dirty="0">
                <a:latin typeface="Courier New" pitchFamily="49" charset="0"/>
              </a:rPr>
              <a:t>_comp1</a:t>
            </a:r>
          </a:p>
        </p:txBody>
      </p:sp>
      <p:sp>
        <p:nvSpPr>
          <p:cNvPr id="47" name="Rectangle 13"/>
          <p:cNvSpPr>
            <a:spLocks noChangeArrowheads="1"/>
          </p:cNvSpPr>
          <p:nvPr/>
        </p:nvSpPr>
        <p:spPr bwMode="auto">
          <a:xfrm>
            <a:off x="3733800" y="4933950"/>
            <a:ext cx="1600200" cy="630238"/>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 name="AutoShape 14"/>
          <p:cNvSpPr>
            <a:spLocks noChangeArrowheads="1"/>
          </p:cNvSpPr>
          <p:nvPr/>
        </p:nvSpPr>
        <p:spPr bwMode="auto">
          <a:xfrm>
            <a:off x="3859213" y="5073650"/>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9" name="Rectangle 15"/>
          <p:cNvSpPr>
            <a:spLocks noChangeArrowheads="1"/>
          </p:cNvSpPr>
          <p:nvPr/>
        </p:nvSpPr>
        <p:spPr bwMode="auto">
          <a:xfrm>
            <a:off x="3852863" y="5111750"/>
            <a:ext cx="130175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dirty="0">
                <a:solidFill>
                  <a:srgbClr val="0000FF"/>
                </a:solidFill>
              </a:rPr>
              <a:t>sub</a:t>
            </a:r>
            <a:r>
              <a:rPr lang="en-US" sz="1400" b="1" dirty="0">
                <a:solidFill>
                  <a:srgbClr val="0000FF"/>
                </a:solidFill>
                <a:latin typeface="Courier New" pitchFamily="49" charset="0"/>
              </a:rPr>
              <a:t>t</a:t>
            </a:r>
            <a:r>
              <a:rPr lang="en-US" sz="1400" b="1" dirty="0">
                <a:latin typeface="Courier New" pitchFamily="49" charset="0"/>
              </a:rPr>
              <a:t>_comp1</a:t>
            </a:r>
          </a:p>
        </p:txBody>
      </p:sp>
      <p:sp>
        <p:nvSpPr>
          <p:cNvPr id="50" name="Rectangle 16"/>
          <p:cNvSpPr>
            <a:spLocks noChangeArrowheads="1"/>
          </p:cNvSpPr>
          <p:nvPr/>
        </p:nvSpPr>
        <p:spPr bwMode="auto">
          <a:xfrm>
            <a:off x="4724400" y="3810000"/>
            <a:ext cx="1676400" cy="630238"/>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1" name="AutoShape 17"/>
          <p:cNvSpPr>
            <a:spLocks noChangeArrowheads="1"/>
          </p:cNvSpPr>
          <p:nvPr/>
        </p:nvSpPr>
        <p:spPr bwMode="auto">
          <a:xfrm>
            <a:off x="4856163" y="3949700"/>
            <a:ext cx="1347787"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 name="Rectangle 18"/>
          <p:cNvSpPr>
            <a:spLocks noChangeArrowheads="1"/>
          </p:cNvSpPr>
          <p:nvPr/>
        </p:nvSpPr>
        <p:spPr bwMode="auto">
          <a:xfrm>
            <a:off x="4849813" y="3987800"/>
            <a:ext cx="136366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dirty="0">
                <a:solidFill>
                  <a:srgbClr val="006600"/>
                </a:solidFill>
              </a:rPr>
              <a:t>sub</a:t>
            </a:r>
            <a:r>
              <a:rPr lang="en-US" sz="1400" b="1" dirty="0">
                <a:solidFill>
                  <a:srgbClr val="006600"/>
                </a:solidFill>
                <a:latin typeface="Courier New" pitchFamily="49" charset="0"/>
              </a:rPr>
              <a:t>im</a:t>
            </a:r>
            <a:r>
              <a:rPr lang="en-US" sz="1400" b="1" dirty="0">
                <a:latin typeface="Courier New" pitchFamily="49" charset="0"/>
              </a:rPr>
              <a:t>_comp2</a:t>
            </a:r>
          </a:p>
        </p:txBody>
      </p:sp>
      <p:sp>
        <p:nvSpPr>
          <p:cNvPr id="53" name="Rectangle 19"/>
          <p:cNvSpPr>
            <a:spLocks noChangeArrowheads="1"/>
          </p:cNvSpPr>
          <p:nvPr/>
        </p:nvSpPr>
        <p:spPr bwMode="auto">
          <a:xfrm>
            <a:off x="1600200" y="4932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4" name="AutoShape 20"/>
          <p:cNvSpPr>
            <a:spLocks noChangeArrowheads="1"/>
          </p:cNvSpPr>
          <p:nvPr/>
        </p:nvSpPr>
        <p:spPr bwMode="auto">
          <a:xfrm>
            <a:off x="1725613" y="5072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5" name="Rectangle 21"/>
          <p:cNvSpPr>
            <a:spLocks noChangeArrowheads="1"/>
          </p:cNvSpPr>
          <p:nvPr/>
        </p:nvSpPr>
        <p:spPr bwMode="auto">
          <a:xfrm>
            <a:off x="1719263" y="5110163"/>
            <a:ext cx="130175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dirty="0">
                <a:solidFill>
                  <a:srgbClr val="FF0066"/>
                </a:solidFill>
              </a:rPr>
              <a:t>sub</a:t>
            </a:r>
            <a:r>
              <a:rPr lang="en-US" sz="1400" b="1" dirty="0">
                <a:solidFill>
                  <a:srgbClr val="FF0066"/>
                </a:solidFill>
                <a:latin typeface="Courier New" pitchFamily="49" charset="0"/>
              </a:rPr>
              <a:t>p</a:t>
            </a:r>
            <a:r>
              <a:rPr lang="en-US" sz="1400" b="1" dirty="0">
                <a:latin typeface="Courier New" pitchFamily="49" charset="0"/>
              </a:rPr>
              <a:t>_comp1</a:t>
            </a:r>
          </a:p>
        </p:txBody>
      </p:sp>
      <p:sp>
        <p:nvSpPr>
          <p:cNvPr id="56" name="Rectangle 22"/>
          <p:cNvSpPr>
            <a:spLocks noChangeArrowheads="1"/>
          </p:cNvSpPr>
          <p:nvPr/>
        </p:nvSpPr>
        <p:spPr bwMode="auto">
          <a:xfrm>
            <a:off x="5943600" y="4932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7" name="AutoShape 23"/>
          <p:cNvSpPr>
            <a:spLocks noChangeArrowheads="1"/>
          </p:cNvSpPr>
          <p:nvPr/>
        </p:nvSpPr>
        <p:spPr bwMode="auto">
          <a:xfrm>
            <a:off x="6069013" y="5072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8" name="Rectangle 24"/>
          <p:cNvSpPr>
            <a:spLocks noChangeArrowheads="1"/>
          </p:cNvSpPr>
          <p:nvPr/>
        </p:nvSpPr>
        <p:spPr bwMode="auto">
          <a:xfrm>
            <a:off x="6062663" y="5110163"/>
            <a:ext cx="130175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dirty="0">
                <a:solidFill>
                  <a:srgbClr val="0000FF"/>
                </a:solidFill>
              </a:rPr>
              <a:t>sub</a:t>
            </a:r>
            <a:r>
              <a:rPr lang="en-US" sz="1400" b="1" dirty="0">
                <a:solidFill>
                  <a:srgbClr val="0000FF"/>
                </a:solidFill>
                <a:latin typeface="Courier New" pitchFamily="49" charset="0"/>
              </a:rPr>
              <a:t>t</a:t>
            </a:r>
            <a:r>
              <a:rPr lang="en-US" sz="1400" b="1" dirty="0">
                <a:latin typeface="Courier New" pitchFamily="49" charset="0"/>
              </a:rPr>
              <a:t>_comp2</a:t>
            </a:r>
          </a:p>
        </p:txBody>
      </p:sp>
      <p:sp>
        <p:nvSpPr>
          <p:cNvPr id="59" name="Line 25"/>
          <p:cNvSpPr>
            <a:spLocks noChangeShapeType="1"/>
          </p:cNvSpPr>
          <p:nvPr/>
        </p:nvSpPr>
        <p:spPr bwMode="auto">
          <a:xfrm flipH="1">
            <a:off x="2971800" y="3276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0" name="Line 26"/>
          <p:cNvSpPr>
            <a:spLocks noChangeShapeType="1"/>
          </p:cNvSpPr>
          <p:nvPr/>
        </p:nvSpPr>
        <p:spPr bwMode="auto">
          <a:xfrm>
            <a:off x="4648200" y="3276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1" name="Line 27"/>
          <p:cNvSpPr>
            <a:spLocks noChangeShapeType="1"/>
          </p:cNvSpPr>
          <p:nvPr/>
        </p:nvSpPr>
        <p:spPr bwMode="auto">
          <a:xfrm>
            <a:off x="6096000" y="4419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4" name="Line 28"/>
          <p:cNvSpPr>
            <a:spLocks noChangeShapeType="1"/>
          </p:cNvSpPr>
          <p:nvPr/>
        </p:nvSpPr>
        <p:spPr bwMode="auto">
          <a:xfrm flipH="1">
            <a:off x="4800600" y="4419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5" name="Line 29"/>
          <p:cNvSpPr>
            <a:spLocks noChangeShapeType="1"/>
          </p:cNvSpPr>
          <p:nvPr/>
        </p:nvSpPr>
        <p:spPr bwMode="auto">
          <a:xfrm flipH="1">
            <a:off x="2438400" y="4419600"/>
            <a:ext cx="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6" name="Rectangle 30"/>
          <p:cNvSpPr>
            <a:spLocks noChangeArrowheads="1"/>
          </p:cNvSpPr>
          <p:nvPr/>
        </p:nvSpPr>
        <p:spPr bwMode="auto">
          <a:xfrm>
            <a:off x="2057400" y="2286000"/>
            <a:ext cx="8842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600" dirty="0" err="1">
                <a:latin typeface="Arial Black" pitchFamily="34" charset="0"/>
              </a:rPr>
              <a:t>sub</a:t>
            </a:r>
            <a:r>
              <a:rPr lang="en-US" sz="1600" b="1" dirty="0" err="1">
                <a:latin typeface="Courier New" pitchFamily="49" charset="0"/>
              </a:rPr>
              <a:t>w</a:t>
            </a:r>
            <a:endParaRPr lang="en-US" sz="1600" b="1" dirty="0">
              <a:latin typeface="Courier New" pitchFamily="49" charset="0"/>
            </a:endParaRPr>
          </a:p>
        </p:txBody>
      </p:sp>
      <p:sp>
        <p:nvSpPr>
          <p:cNvPr id="97" name="Rectangle 31"/>
          <p:cNvSpPr>
            <a:spLocks noChangeArrowheads="1"/>
          </p:cNvSpPr>
          <p:nvPr/>
        </p:nvSpPr>
        <p:spPr bwMode="auto">
          <a:xfrm>
            <a:off x="1295400" y="3505200"/>
            <a:ext cx="8842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600" dirty="0" err="1">
                <a:latin typeface="Arial Black" pitchFamily="34" charset="0"/>
              </a:rPr>
              <a:t>sub</a:t>
            </a:r>
            <a:r>
              <a:rPr lang="en-US" sz="1600" b="1" dirty="0" err="1">
                <a:latin typeface="Courier New" pitchFamily="49" charset="0"/>
              </a:rPr>
              <a:t>im</a:t>
            </a:r>
            <a:endParaRPr lang="en-US" sz="1600" b="1" dirty="0">
              <a:latin typeface="Courier New" pitchFamily="49" charset="0"/>
            </a:endParaRPr>
          </a:p>
        </p:txBody>
      </p:sp>
      <p:sp>
        <p:nvSpPr>
          <p:cNvPr id="98" name="AutoShape 32"/>
          <p:cNvSpPr>
            <a:spLocks noChangeArrowheads="1"/>
          </p:cNvSpPr>
          <p:nvPr/>
        </p:nvSpPr>
        <p:spPr bwMode="auto">
          <a:xfrm>
            <a:off x="3886200" y="3352800"/>
            <a:ext cx="152400" cy="228600"/>
          </a:xfrm>
          <a:prstGeom prst="downArrow">
            <a:avLst>
              <a:gd name="adj1" fmla="val 37500"/>
              <a:gd name="adj2" fmla="val 62500"/>
            </a:avLst>
          </a:prstGeom>
          <a:solidFill>
            <a:schemeClr val="tx1"/>
          </a:solidFill>
          <a:ln w="127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 name="AutoShape 33"/>
          <p:cNvSpPr>
            <a:spLocks noChangeArrowheads="1"/>
          </p:cNvSpPr>
          <p:nvPr/>
        </p:nvSpPr>
        <p:spPr bwMode="auto">
          <a:xfrm>
            <a:off x="3886200" y="4572000"/>
            <a:ext cx="152400" cy="228600"/>
          </a:xfrm>
          <a:prstGeom prst="downArrow">
            <a:avLst>
              <a:gd name="adj1" fmla="val 37500"/>
              <a:gd name="adj2" fmla="val 62500"/>
            </a:avLst>
          </a:prstGeom>
          <a:solidFill>
            <a:schemeClr val="tx1"/>
          </a:solidFill>
          <a:ln w="127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0" name="Rectangle 34"/>
          <p:cNvSpPr>
            <a:spLocks noChangeArrowheads="1"/>
          </p:cNvSpPr>
          <p:nvPr/>
        </p:nvSpPr>
        <p:spPr bwMode="auto">
          <a:xfrm>
            <a:off x="685800" y="4724400"/>
            <a:ext cx="8842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600" dirty="0" err="1">
                <a:latin typeface="Arial Black" pitchFamily="34" charset="0"/>
              </a:rPr>
              <a:t>sub</a:t>
            </a:r>
            <a:r>
              <a:rPr lang="en-US" sz="1600" b="1" dirty="0" err="1">
                <a:latin typeface="Courier New" pitchFamily="49" charset="0"/>
              </a:rPr>
              <a:t>p</a:t>
            </a:r>
            <a:endParaRPr lang="en-US" sz="1600" b="1" dirty="0">
              <a:latin typeface="Courier New" pitchFamily="49" charset="0"/>
            </a:endParaRPr>
          </a:p>
        </p:txBody>
      </p:sp>
      <p:sp>
        <p:nvSpPr>
          <p:cNvPr id="101" name="Rectangle 36"/>
          <p:cNvSpPr>
            <a:spLocks noChangeArrowheads="1"/>
          </p:cNvSpPr>
          <p:nvPr/>
        </p:nvSpPr>
        <p:spPr bwMode="auto">
          <a:xfrm>
            <a:off x="7543800" y="4724400"/>
            <a:ext cx="8842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600" dirty="0" err="1">
                <a:latin typeface="Arial Black" pitchFamily="34" charset="0"/>
              </a:rPr>
              <a:t>sub</a:t>
            </a:r>
            <a:r>
              <a:rPr lang="en-US" sz="1600" b="1" dirty="0" err="1">
                <a:latin typeface="Courier New" pitchFamily="49" charset="0"/>
              </a:rPr>
              <a:t>t</a:t>
            </a:r>
            <a:endParaRPr lang="en-US" sz="1600" b="1" dirty="0">
              <a:latin typeface="Courier New" pitchFamily="49" charset="0"/>
            </a:endParaRPr>
          </a:p>
        </p:txBody>
      </p:sp>
      <p:sp>
        <p:nvSpPr>
          <p:cNvPr id="102" name="Oval 37"/>
          <p:cNvSpPr>
            <a:spLocks noChangeArrowheads="1"/>
          </p:cNvSpPr>
          <p:nvPr/>
        </p:nvSpPr>
        <p:spPr bwMode="auto">
          <a:xfrm>
            <a:off x="3022600" y="5207000"/>
            <a:ext cx="76200" cy="76200"/>
          </a:xfrm>
          <a:prstGeom prst="ellipse">
            <a:avLst/>
          </a:prstGeom>
          <a:noFill/>
          <a:ln w="12700">
            <a:solidFill>
              <a:schemeClr val="tx1"/>
            </a:solidFill>
            <a:round/>
            <a:headEnd type="none" w="sm" len="sm"/>
            <a:tailEnd type="none" w="lg" len="lg"/>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3" name="Line 38"/>
          <p:cNvSpPr>
            <a:spLocks noChangeShapeType="1"/>
          </p:cNvSpPr>
          <p:nvPr/>
        </p:nvSpPr>
        <p:spPr bwMode="auto">
          <a:xfrm>
            <a:off x="3124200" y="5257800"/>
            <a:ext cx="762000" cy="0"/>
          </a:xfrm>
          <a:prstGeom prst="line">
            <a:avLst/>
          </a:prstGeom>
          <a:noFill/>
          <a:ln w="19050">
            <a:solidFill>
              <a:schemeClr val="tx1"/>
            </a:solidFill>
            <a:prstDash val="dash"/>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07" name="Rectangle 106"/>
          <p:cNvSpPr/>
          <p:nvPr/>
        </p:nvSpPr>
        <p:spPr>
          <a:xfrm>
            <a:off x="639762" y="2133600"/>
            <a:ext cx="7818438" cy="3886200"/>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09" name="Rectangle 108"/>
          <p:cNvSpPr/>
          <p:nvPr/>
        </p:nvSpPr>
        <p:spPr>
          <a:xfrm>
            <a:off x="597421" y="2082801"/>
            <a:ext cx="7909560" cy="3977640"/>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10" name="Rectangle 109"/>
          <p:cNvSpPr/>
          <p:nvPr/>
        </p:nvSpPr>
        <p:spPr>
          <a:xfrm>
            <a:off x="546613" y="2032002"/>
            <a:ext cx="8001000" cy="4069080"/>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2" name="AutoShape 33"/>
          <p:cNvSpPr>
            <a:spLocks noChangeArrowheads="1"/>
          </p:cNvSpPr>
          <p:nvPr/>
        </p:nvSpPr>
        <p:spPr bwMode="auto">
          <a:xfrm>
            <a:off x="1828800" y="4572000"/>
            <a:ext cx="152400" cy="228600"/>
          </a:xfrm>
          <a:prstGeom prst="downArrow">
            <a:avLst>
              <a:gd name="adj1" fmla="val 37500"/>
              <a:gd name="adj2" fmla="val 62500"/>
            </a:avLst>
          </a:prstGeom>
          <a:solidFill>
            <a:schemeClr val="tx1"/>
          </a:solidFill>
          <a:ln w="127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3" name="TextBox 62"/>
          <p:cNvSpPr txBox="1"/>
          <p:nvPr/>
        </p:nvSpPr>
        <p:spPr>
          <a:xfrm>
            <a:off x="3200400" y="1524000"/>
            <a:ext cx="2783134" cy="523220"/>
          </a:xfrm>
          <a:prstGeom prst="rect">
            <a:avLst/>
          </a:prstGeom>
          <a:noFill/>
        </p:spPr>
        <p:txBody>
          <a:bodyPr wrap="none" rtlCol="0">
            <a:spAutoFit/>
          </a:bodyPr>
          <a:lstStyle/>
          <a:p>
            <a:r>
              <a:rPr lang="en-US" sz="2800" dirty="0" smtClean="0"/>
              <a:t>Package Group</a:t>
            </a:r>
            <a:endParaRPr lang="en-US" sz="2800"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288</a:t>
            </a:fld>
            <a:endParaRPr lang="en-US"/>
          </a:p>
        </p:txBody>
      </p:sp>
    </p:spTree>
    <p:extLst>
      <p:ext uri="{BB962C8B-B14F-4D97-AF65-F5344CB8AC3E}">
        <p14:creationId xmlns:p14="http://schemas.microsoft.com/office/powerpoint/2010/main" val="3907824514"/>
      </p:ext>
    </p:extLst>
  </p:cSld>
  <p:clrMapOvr>
    <a:masterClrMapping/>
  </p:clrMapOvr>
  <p:timing>
    <p:tnLst>
      <p:par>
        <p:cTn id="1" dur="indefinite" restart="never" nodeType="tmRoot"/>
      </p:par>
    </p:tn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2"/>
          <p:cNvSpPr>
            <a:spLocks noGrp="1"/>
          </p:cNvSpPr>
          <p:nvPr>
            <p:ph idx="1"/>
          </p:nvPr>
        </p:nvSpPr>
        <p:spPr>
          <a:xfrm>
            <a:off x="457200" y="1600199"/>
            <a:ext cx="8229600" cy="4572000"/>
          </a:xfrm>
        </p:spPr>
        <p:txBody>
          <a:bodyPr/>
          <a:lstStyle/>
          <a:p>
            <a:pPr marL="0" indent="0">
              <a:buNone/>
            </a:pPr>
            <a:r>
              <a:rPr lang="en-US" dirty="0" smtClean="0"/>
              <a:t> </a:t>
            </a:r>
            <a:endParaRPr lang="en-US" dirty="0"/>
          </a:p>
        </p:txBody>
      </p: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dirty="0">
                <a:solidFill>
                  <a:schemeClr val="accent2"/>
                </a:solidFill>
              </a:rPr>
              <a:t>N</a:t>
            </a:r>
            <a:r>
              <a:rPr lang="en-US" sz="4000" dirty="0" smtClean="0">
                <a:solidFill>
                  <a:schemeClr val="accent2"/>
                </a:solidFill>
              </a:rPr>
              <a:t>ame </a:t>
            </a:r>
            <a:r>
              <a:rPr lang="en-US" sz="4000" dirty="0">
                <a:solidFill>
                  <a:schemeClr val="accent2"/>
                </a:solidFill>
              </a:rPr>
              <a:t>C</a:t>
            </a:r>
            <a:r>
              <a:rPr lang="en-US" sz="4000" dirty="0" smtClean="0">
                <a:solidFill>
                  <a:schemeClr val="accent2"/>
                </a:solidFill>
              </a:rPr>
              <a:t>ohesion</a:t>
            </a:r>
            <a:endParaRPr lang="en-US" sz="4000" dirty="0" smtClean="0"/>
          </a:p>
        </p:txBody>
      </p:sp>
      <p:sp>
        <p:nvSpPr>
          <p:cNvPr id="37" name="Rectangle 2"/>
          <p:cNvSpPr>
            <a:spLocks noChangeArrowheads="1"/>
          </p:cNvSpPr>
          <p:nvPr/>
        </p:nvSpPr>
        <p:spPr bwMode="auto">
          <a:xfrm>
            <a:off x="3581400" y="4800600"/>
            <a:ext cx="4724400" cy="990600"/>
          </a:xfrm>
          <a:prstGeom prst="rect">
            <a:avLst/>
          </a:prstGeom>
          <a:solidFill>
            <a:srgbClr val="3366FF"/>
          </a:solidFill>
          <a:ln w="38100" cmpd="dbl" algn="ctr">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8" name="Rectangle 4"/>
          <p:cNvSpPr>
            <a:spLocks noChangeArrowheads="1"/>
          </p:cNvSpPr>
          <p:nvPr/>
        </p:nvSpPr>
        <p:spPr bwMode="auto">
          <a:xfrm>
            <a:off x="1371600" y="3578225"/>
            <a:ext cx="5207000" cy="1014413"/>
          </a:xfrm>
          <a:prstGeom prst="rect">
            <a:avLst/>
          </a:prstGeom>
          <a:solidFill>
            <a:srgbClr val="008000"/>
          </a:solidFill>
          <a:ln w="38100" cmpd="dbl" algn="ctr">
            <a:solidFill>
              <a:srgbClr val="000080"/>
            </a:solidFill>
            <a:miter lim="800000"/>
            <a:headEnd type="none" w="sm" len="sm"/>
            <a:tailEnd type="none" w="lg" len="lg"/>
          </a:ln>
          <a:effectLst/>
        </p:spPr>
        <p:txBody>
          <a:bodyPr wrap="none" anchor="ctr"/>
          <a:lstStyle/>
          <a:p>
            <a:endParaRPr lang="en-US"/>
          </a:p>
        </p:txBody>
      </p:sp>
      <p:sp>
        <p:nvSpPr>
          <p:cNvPr id="39" name="Rectangle 5"/>
          <p:cNvSpPr>
            <a:spLocks noChangeArrowheads="1"/>
          </p:cNvSpPr>
          <p:nvPr/>
        </p:nvSpPr>
        <p:spPr bwMode="auto">
          <a:xfrm>
            <a:off x="2209800" y="2362200"/>
            <a:ext cx="3200400" cy="990600"/>
          </a:xfrm>
          <a:prstGeom prst="rect">
            <a:avLst/>
          </a:prstGeom>
          <a:solidFill>
            <a:srgbClr val="C00000"/>
          </a:solidFill>
          <a:ln w="38100" cmpd="dbl" algn="ctr">
            <a:solidFill>
              <a:srgbClr val="000080"/>
            </a:solidFill>
            <a:miter lim="800000"/>
            <a:headEnd type="none" w="sm" len="sm"/>
            <a:tailEnd type="none" w="lg" len="lg"/>
          </a:ln>
          <a:effectLst/>
        </p:spPr>
        <p:txBody>
          <a:bodyPr wrap="none" anchor="ctr"/>
          <a:lstStyle/>
          <a:p>
            <a:endParaRPr lang="en-US"/>
          </a:p>
        </p:txBody>
      </p:sp>
      <p:sp>
        <p:nvSpPr>
          <p:cNvPr id="40" name="Rectangle 6"/>
          <p:cNvSpPr>
            <a:spLocks noChangeArrowheads="1"/>
          </p:cNvSpPr>
          <p:nvPr/>
        </p:nvSpPr>
        <p:spPr bwMode="auto">
          <a:xfrm>
            <a:off x="838200" y="4800600"/>
            <a:ext cx="2514600" cy="990600"/>
          </a:xfrm>
          <a:prstGeom prst="rect">
            <a:avLst/>
          </a:prstGeom>
          <a:solidFill>
            <a:srgbClr val="FF0066"/>
          </a:solidFill>
          <a:ln w="38100" cmpd="dbl" algn="ctr">
            <a:solidFill>
              <a:srgbClr val="000080"/>
            </a:solidFill>
            <a:miter lim="800000"/>
            <a:headEnd type="none" w="sm" len="sm"/>
            <a:tailEnd type="none" w="lg" len="lg"/>
          </a:ln>
          <a:effectLst/>
        </p:spPr>
        <p:txBody>
          <a:bodyPr wrap="none" anchor="ctr"/>
          <a:lstStyle/>
          <a:p>
            <a:endParaRPr lang="en-US"/>
          </a:p>
        </p:txBody>
      </p:sp>
      <p:sp>
        <p:nvSpPr>
          <p:cNvPr id="41" name="Rectangle 7"/>
          <p:cNvSpPr>
            <a:spLocks noChangeArrowheads="1"/>
          </p:cNvSpPr>
          <p:nvPr/>
        </p:nvSpPr>
        <p:spPr bwMode="auto">
          <a:xfrm>
            <a:off x="3200400" y="2646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 name="AutoShape 8"/>
          <p:cNvSpPr>
            <a:spLocks noChangeArrowheads="1"/>
          </p:cNvSpPr>
          <p:nvPr/>
        </p:nvSpPr>
        <p:spPr bwMode="auto">
          <a:xfrm>
            <a:off x="3325813" y="2786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3" name="Rectangle 9"/>
          <p:cNvSpPr>
            <a:spLocks noChangeArrowheads="1"/>
          </p:cNvSpPr>
          <p:nvPr/>
        </p:nvSpPr>
        <p:spPr bwMode="auto">
          <a:xfrm>
            <a:off x="3319463" y="2824163"/>
            <a:ext cx="130175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dirty="0">
                <a:solidFill>
                  <a:srgbClr val="C00000"/>
                </a:solidFill>
              </a:rPr>
              <a:t>sub</a:t>
            </a:r>
            <a:r>
              <a:rPr lang="en-US" sz="1400" b="1" dirty="0">
                <a:solidFill>
                  <a:srgbClr val="C00000"/>
                </a:solidFill>
                <a:latin typeface="Courier New" pitchFamily="49" charset="0"/>
              </a:rPr>
              <a:t>w</a:t>
            </a:r>
            <a:r>
              <a:rPr lang="en-US" sz="1400" b="1" dirty="0">
                <a:latin typeface="Courier New" pitchFamily="49" charset="0"/>
              </a:rPr>
              <a:t>_comp1</a:t>
            </a:r>
          </a:p>
        </p:txBody>
      </p:sp>
      <p:sp>
        <p:nvSpPr>
          <p:cNvPr id="44" name="Rectangle 10"/>
          <p:cNvSpPr>
            <a:spLocks noChangeArrowheads="1"/>
          </p:cNvSpPr>
          <p:nvPr/>
        </p:nvSpPr>
        <p:spPr bwMode="auto">
          <a:xfrm>
            <a:off x="1600200" y="3810000"/>
            <a:ext cx="1676400" cy="630238"/>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 name="AutoShape 11"/>
          <p:cNvSpPr>
            <a:spLocks noChangeArrowheads="1"/>
          </p:cNvSpPr>
          <p:nvPr/>
        </p:nvSpPr>
        <p:spPr bwMode="auto">
          <a:xfrm>
            <a:off x="1731963" y="3949700"/>
            <a:ext cx="1347787"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 name="Rectangle 12"/>
          <p:cNvSpPr>
            <a:spLocks noChangeArrowheads="1"/>
          </p:cNvSpPr>
          <p:nvPr/>
        </p:nvSpPr>
        <p:spPr bwMode="auto">
          <a:xfrm>
            <a:off x="1725613" y="3987800"/>
            <a:ext cx="136366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dirty="0">
                <a:solidFill>
                  <a:srgbClr val="006600"/>
                </a:solidFill>
              </a:rPr>
              <a:t>sub</a:t>
            </a:r>
            <a:r>
              <a:rPr lang="en-US" sz="1400" b="1" dirty="0">
                <a:solidFill>
                  <a:srgbClr val="006600"/>
                </a:solidFill>
                <a:latin typeface="Courier New" pitchFamily="49" charset="0"/>
              </a:rPr>
              <a:t>im</a:t>
            </a:r>
            <a:r>
              <a:rPr lang="en-US" sz="1400" b="1" dirty="0">
                <a:latin typeface="Courier New" pitchFamily="49" charset="0"/>
              </a:rPr>
              <a:t>_comp1</a:t>
            </a:r>
          </a:p>
        </p:txBody>
      </p:sp>
      <p:sp>
        <p:nvSpPr>
          <p:cNvPr id="47" name="Rectangle 13"/>
          <p:cNvSpPr>
            <a:spLocks noChangeArrowheads="1"/>
          </p:cNvSpPr>
          <p:nvPr/>
        </p:nvSpPr>
        <p:spPr bwMode="auto">
          <a:xfrm>
            <a:off x="3733800" y="4933950"/>
            <a:ext cx="1600200" cy="630238"/>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 name="AutoShape 14"/>
          <p:cNvSpPr>
            <a:spLocks noChangeArrowheads="1"/>
          </p:cNvSpPr>
          <p:nvPr/>
        </p:nvSpPr>
        <p:spPr bwMode="auto">
          <a:xfrm>
            <a:off x="3859213" y="5073650"/>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9" name="Rectangle 15"/>
          <p:cNvSpPr>
            <a:spLocks noChangeArrowheads="1"/>
          </p:cNvSpPr>
          <p:nvPr/>
        </p:nvSpPr>
        <p:spPr bwMode="auto">
          <a:xfrm>
            <a:off x="3852863" y="5111750"/>
            <a:ext cx="130175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dirty="0">
                <a:solidFill>
                  <a:srgbClr val="0000FF"/>
                </a:solidFill>
              </a:rPr>
              <a:t>sub</a:t>
            </a:r>
            <a:r>
              <a:rPr lang="en-US" sz="1400" b="1" dirty="0">
                <a:solidFill>
                  <a:srgbClr val="0000FF"/>
                </a:solidFill>
                <a:latin typeface="Courier New" pitchFamily="49" charset="0"/>
              </a:rPr>
              <a:t>t</a:t>
            </a:r>
            <a:r>
              <a:rPr lang="en-US" sz="1400" b="1" dirty="0">
                <a:latin typeface="Courier New" pitchFamily="49" charset="0"/>
              </a:rPr>
              <a:t>_comp1</a:t>
            </a:r>
          </a:p>
        </p:txBody>
      </p:sp>
      <p:sp>
        <p:nvSpPr>
          <p:cNvPr id="50" name="Rectangle 16"/>
          <p:cNvSpPr>
            <a:spLocks noChangeArrowheads="1"/>
          </p:cNvSpPr>
          <p:nvPr/>
        </p:nvSpPr>
        <p:spPr bwMode="auto">
          <a:xfrm>
            <a:off x="4724400" y="3810000"/>
            <a:ext cx="1676400" cy="630238"/>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1" name="AutoShape 17"/>
          <p:cNvSpPr>
            <a:spLocks noChangeArrowheads="1"/>
          </p:cNvSpPr>
          <p:nvPr/>
        </p:nvSpPr>
        <p:spPr bwMode="auto">
          <a:xfrm>
            <a:off x="4856163" y="3949700"/>
            <a:ext cx="1347787"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 name="Rectangle 18"/>
          <p:cNvSpPr>
            <a:spLocks noChangeArrowheads="1"/>
          </p:cNvSpPr>
          <p:nvPr/>
        </p:nvSpPr>
        <p:spPr bwMode="auto">
          <a:xfrm>
            <a:off x="4849813" y="3987800"/>
            <a:ext cx="136366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dirty="0">
                <a:solidFill>
                  <a:srgbClr val="006600"/>
                </a:solidFill>
              </a:rPr>
              <a:t>sub</a:t>
            </a:r>
            <a:r>
              <a:rPr lang="en-US" sz="1400" b="1" dirty="0">
                <a:solidFill>
                  <a:srgbClr val="006600"/>
                </a:solidFill>
                <a:latin typeface="Courier New" pitchFamily="49" charset="0"/>
              </a:rPr>
              <a:t>im</a:t>
            </a:r>
            <a:r>
              <a:rPr lang="en-US" sz="1400" b="1" dirty="0">
                <a:latin typeface="Courier New" pitchFamily="49" charset="0"/>
              </a:rPr>
              <a:t>_comp2</a:t>
            </a:r>
          </a:p>
        </p:txBody>
      </p:sp>
      <p:sp>
        <p:nvSpPr>
          <p:cNvPr id="53" name="Rectangle 19"/>
          <p:cNvSpPr>
            <a:spLocks noChangeArrowheads="1"/>
          </p:cNvSpPr>
          <p:nvPr/>
        </p:nvSpPr>
        <p:spPr bwMode="auto">
          <a:xfrm>
            <a:off x="1600200" y="4932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4" name="AutoShape 20"/>
          <p:cNvSpPr>
            <a:spLocks noChangeArrowheads="1"/>
          </p:cNvSpPr>
          <p:nvPr/>
        </p:nvSpPr>
        <p:spPr bwMode="auto">
          <a:xfrm>
            <a:off x="1725613" y="5072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5" name="Rectangle 21"/>
          <p:cNvSpPr>
            <a:spLocks noChangeArrowheads="1"/>
          </p:cNvSpPr>
          <p:nvPr/>
        </p:nvSpPr>
        <p:spPr bwMode="auto">
          <a:xfrm>
            <a:off x="1719263" y="5110163"/>
            <a:ext cx="130175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dirty="0">
                <a:solidFill>
                  <a:srgbClr val="FF0066"/>
                </a:solidFill>
              </a:rPr>
              <a:t>sub</a:t>
            </a:r>
            <a:r>
              <a:rPr lang="en-US" sz="1400" b="1" dirty="0">
                <a:solidFill>
                  <a:srgbClr val="FF0066"/>
                </a:solidFill>
                <a:latin typeface="Courier New" pitchFamily="49" charset="0"/>
              </a:rPr>
              <a:t>p</a:t>
            </a:r>
            <a:r>
              <a:rPr lang="en-US" sz="1400" b="1" dirty="0">
                <a:latin typeface="Courier New" pitchFamily="49" charset="0"/>
              </a:rPr>
              <a:t>_comp1</a:t>
            </a:r>
          </a:p>
        </p:txBody>
      </p:sp>
      <p:sp>
        <p:nvSpPr>
          <p:cNvPr id="56" name="Rectangle 22"/>
          <p:cNvSpPr>
            <a:spLocks noChangeArrowheads="1"/>
          </p:cNvSpPr>
          <p:nvPr/>
        </p:nvSpPr>
        <p:spPr bwMode="auto">
          <a:xfrm>
            <a:off x="5943600" y="4932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7" name="AutoShape 23"/>
          <p:cNvSpPr>
            <a:spLocks noChangeArrowheads="1"/>
          </p:cNvSpPr>
          <p:nvPr/>
        </p:nvSpPr>
        <p:spPr bwMode="auto">
          <a:xfrm>
            <a:off x="6069013" y="5072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8" name="Rectangle 24"/>
          <p:cNvSpPr>
            <a:spLocks noChangeArrowheads="1"/>
          </p:cNvSpPr>
          <p:nvPr/>
        </p:nvSpPr>
        <p:spPr bwMode="auto">
          <a:xfrm>
            <a:off x="6062663" y="5110163"/>
            <a:ext cx="130175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dirty="0">
                <a:solidFill>
                  <a:srgbClr val="0000FF"/>
                </a:solidFill>
              </a:rPr>
              <a:t>sub</a:t>
            </a:r>
            <a:r>
              <a:rPr lang="en-US" sz="1400" b="1" dirty="0">
                <a:solidFill>
                  <a:srgbClr val="0000FF"/>
                </a:solidFill>
                <a:latin typeface="Courier New" pitchFamily="49" charset="0"/>
              </a:rPr>
              <a:t>t</a:t>
            </a:r>
            <a:r>
              <a:rPr lang="en-US" sz="1400" b="1" dirty="0">
                <a:latin typeface="Courier New" pitchFamily="49" charset="0"/>
              </a:rPr>
              <a:t>_comp2</a:t>
            </a:r>
          </a:p>
        </p:txBody>
      </p:sp>
      <p:sp>
        <p:nvSpPr>
          <p:cNvPr id="59" name="Line 25"/>
          <p:cNvSpPr>
            <a:spLocks noChangeShapeType="1"/>
          </p:cNvSpPr>
          <p:nvPr/>
        </p:nvSpPr>
        <p:spPr bwMode="auto">
          <a:xfrm flipH="1">
            <a:off x="2971800" y="3276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0" name="Line 26"/>
          <p:cNvSpPr>
            <a:spLocks noChangeShapeType="1"/>
          </p:cNvSpPr>
          <p:nvPr/>
        </p:nvSpPr>
        <p:spPr bwMode="auto">
          <a:xfrm>
            <a:off x="4648200" y="3276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1" name="Line 27"/>
          <p:cNvSpPr>
            <a:spLocks noChangeShapeType="1"/>
          </p:cNvSpPr>
          <p:nvPr/>
        </p:nvSpPr>
        <p:spPr bwMode="auto">
          <a:xfrm>
            <a:off x="6096000" y="4419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4" name="Line 28"/>
          <p:cNvSpPr>
            <a:spLocks noChangeShapeType="1"/>
          </p:cNvSpPr>
          <p:nvPr/>
        </p:nvSpPr>
        <p:spPr bwMode="auto">
          <a:xfrm flipH="1">
            <a:off x="4800600" y="4419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5" name="Line 29"/>
          <p:cNvSpPr>
            <a:spLocks noChangeShapeType="1"/>
          </p:cNvSpPr>
          <p:nvPr/>
        </p:nvSpPr>
        <p:spPr bwMode="auto">
          <a:xfrm flipH="1">
            <a:off x="2438400" y="4419600"/>
            <a:ext cx="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6" name="Rectangle 30"/>
          <p:cNvSpPr>
            <a:spLocks noChangeArrowheads="1"/>
          </p:cNvSpPr>
          <p:nvPr/>
        </p:nvSpPr>
        <p:spPr bwMode="auto">
          <a:xfrm>
            <a:off x="2057400" y="2286000"/>
            <a:ext cx="8842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600" dirty="0" err="1">
                <a:latin typeface="Arial Black" pitchFamily="34" charset="0"/>
              </a:rPr>
              <a:t>sub</a:t>
            </a:r>
            <a:r>
              <a:rPr lang="en-US" sz="1600" b="1" dirty="0" err="1">
                <a:latin typeface="Courier New" pitchFamily="49" charset="0"/>
              </a:rPr>
              <a:t>w</a:t>
            </a:r>
            <a:endParaRPr lang="en-US" sz="1600" b="1" dirty="0">
              <a:latin typeface="Courier New" pitchFamily="49" charset="0"/>
            </a:endParaRPr>
          </a:p>
        </p:txBody>
      </p:sp>
      <p:sp>
        <p:nvSpPr>
          <p:cNvPr id="97" name="Rectangle 31"/>
          <p:cNvSpPr>
            <a:spLocks noChangeArrowheads="1"/>
          </p:cNvSpPr>
          <p:nvPr/>
        </p:nvSpPr>
        <p:spPr bwMode="auto">
          <a:xfrm>
            <a:off x="1295400" y="3505200"/>
            <a:ext cx="8842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600" dirty="0" err="1">
                <a:latin typeface="Arial Black" pitchFamily="34" charset="0"/>
              </a:rPr>
              <a:t>sub</a:t>
            </a:r>
            <a:r>
              <a:rPr lang="en-US" sz="1600" b="1" dirty="0" err="1">
                <a:latin typeface="Courier New" pitchFamily="49" charset="0"/>
              </a:rPr>
              <a:t>im</a:t>
            </a:r>
            <a:endParaRPr lang="en-US" sz="1600" b="1" dirty="0">
              <a:latin typeface="Courier New" pitchFamily="49" charset="0"/>
            </a:endParaRPr>
          </a:p>
        </p:txBody>
      </p:sp>
      <p:sp>
        <p:nvSpPr>
          <p:cNvPr id="98" name="AutoShape 32"/>
          <p:cNvSpPr>
            <a:spLocks noChangeArrowheads="1"/>
          </p:cNvSpPr>
          <p:nvPr/>
        </p:nvSpPr>
        <p:spPr bwMode="auto">
          <a:xfrm>
            <a:off x="3886200" y="3352800"/>
            <a:ext cx="152400" cy="228600"/>
          </a:xfrm>
          <a:prstGeom prst="downArrow">
            <a:avLst>
              <a:gd name="adj1" fmla="val 37500"/>
              <a:gd name="adj2" fmla="val 62500"/>
            </a:avLst>
          </a:prstGeom>
          <a:solidFill>
            <a:schemeClr val="tx1"/>
          </a:solidFill>
          <a:ln w="127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 name="AutoShape 33"/>
          <p:cNvSpPr>
            <a:spLocks noChangeArrowheads="1"/>
          </p:cNvSpPr>
          <p:nvPr/>
        </p:nvSpPr>
        <p:spPr bwMode="auto">
          <a:xfrm>
            <a:off x="3886200" y="4572000"/>
            <a:ext cx="152400" cy="228600"/>
          </a:xfrm>
          <a:prstGeom prst="downArrow">
            <a:avLst>
              <a:gd name="adj1" fmla="val 37500"/>
              <a:gd name="adj2" fmla="val 62500"/>
            </a:avLst>
          </a:prstGeom>
          <a:solidFill>
            <a:schemeClr val="tx1"/>
          </a:solidFill>
          <a:ln w="127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0" name="Rectangle 34"/>
          <p:cNvSpPr>
            <a:spLocks noChangeArrowheads="1"/>
          </p:cNvSpPr>
          <p:nvPr/>
        </p:nvSpPr>
        <p:spPr bwMode="auto">
          <a:xfrm>
            <a:off x="685800" y="4724400"/>
            <a:ext cx="8842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600" dirty="0" err="1">
                <a:latin typeface="Arial Black" pitchFamily="34" charset="0"/>
              </a:rPr>
              <a:t>sub</a:t>
            </a:r>
            <a:r>
              <a:rPr lang="en-US" sz="1600" b="1" dirty="0" err="1">
                <a:latin typeface="Courier New" pitchFamily="49" charset="0"/>
              </a:rPr>
              <a:t>p</a:t>
            </a:r>
            <a:endParaRPr lang="en-US" sz="1600" b="1" dirty="0">
              <a:latin typeface="Courier New" pitchFamily="49" charset="0"/>
            </a:endParaRPr>
          </a:p>
        </p:txBody>
      </p:sp>
      <p:sp>
        <p:nvSpPr>
          <p:cNvPr id="101" name="Rectangle 36"/>
          <p:cNvSpPr>
            <a:spLocks noChangeArrowheads="1"/>
          </p:cNvSpPr>
          <p:nvPr/>
        </p:nvSpPr>
        <p:spPr bwMode="auto">
          <a:xfrm>
            <a:off x="7543800" y="4724400"/>
            <a:ext cx="8842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600" dirty="0" err="1">
                <a:latin typeface="Arial Black" pitchFamily="34" charset="0"/>
              </a:rPr>
              <a:t>sub</a:t>
            </a:r>
            <a:r>
              <a:rPr lang="en-US" sz="1600" b="1" dirty="0" err="1">
                <a:latin typeface="Courier New" pitchFamily="49" charset="0"/>
              </a:rPr>
              <a:t>t</a:t>
            </a:r>
            <a:endParaRPr lang="en-US" sz="1600" b="1" dirty="0">
              <a:latin typeface="Courier New" pitchFamily="49" charset="0"/>
            </a:endParaRPr>
          </a:p>
        </p:txBody>
      </p:sp>
      <p:sp>
        <p:nvSpPr>
          <p:cNvPr id="102" name="Oval 37"/>
          <p:cNvSpPr>
            <a:spLocks noChangeArrowheads="1"/>
          </p:cNvSpPr>
          <p:nvPr/>
        </p:nvSpPr>
        <p:spPr bwMode="auto">
          <a:xfrm>
            <a:off x="3022600" y="5207000"/>
            <a:ext cx="76200" cy="76200"/>
          </a:xfrm>
          <a:prstGeom prst="ellipse">
            <a:avLst/>
          </a:prstGeom>
          <a:noFill/>
          <a:ln w="12700">
            <a:solidFill>
              <a:schemeClr val="tx1"/>
            </a:solidFill>
            <a:round/>
            <a:headEnd type="none" w="sm" len="sm"/>
            <a:tailEnd type="none" w="lg" len="lg"/>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3" name="Line 38"/>
          <p:cNvSpPr>
            <a:spLocks noChangeShapeType="1"/>
          </p:cNvSpPr>
          <p:nvPr/>
        </p:nvSpPr>
        <p:spPr bwMode="auto">
          <a:xfrm>
            <a:off x="3124200" y="5257800"/>
            <a:ext cx="762000" cy="0"/>
          </a:xfrm>
          <a:prstGeom prst="line">
            <a:avLst/>
          </a:prstGeom>
          <a:noFill/>
          <a:ln w="19050">
            <a:solidFill>
              <a:schemeClr val="tx1"/>
            </a:solidFill>
            <a:prstDash val="dash"/>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07" name="Rectangle 106"/>
          <p:cNvSpPr/>
          <p:nvPr/>
        </p:nvSpPr>
        <p:spPr>
          <a:xfrm>
            <a:off x="639762" y="2133600"/>
            <a:ext cx="7818438" cy="3886200"/>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09" name="Rectangle 108"/>
          <p:cNvSpPr/>
          <p:nvPr/>
        </p:nvSpPr>
        <p:spPr>
          <a:xfrm>
            <a:off x="597421" y="2082801"/>
            <a:ext cx="7909560" cy="3977640"/>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10" name="Rectangle 109"/>
          <p:cNvSpPr/>
          <p:nvPr/>
        </p:nvSpPr>
        <p:spPr>
          <a:xfrm>
            <a:off x="546613" y="2032002"/>
            <a:ext cx="8001000" cy="4069080"/>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 name="TextBox 2"/>
          <p:cNvSpPr txBox="1"/>
          <p:nvPr/>
        </p:nvSpPr>
        <p:spPr>
          <a:xfrm>
            <a:off x="453476" y="6073800"/>
            <a:ext cx="657510" cy="369332"/>
          </a:xfrm>
          <a:prstGeom prst="rect">
            <a:avLst/>
          </a:prstGeom>
          <a:noFill/>
        </p:spPr>
        <p:txBody>
          <a:bodyPr wrap="square" rtlCol="0">
            <a:spAutoFit/>
          </a:bodyPr>
          <a:lstStyle/>
          <a:p>
            <a:r>
              <a:rPr lang="en-US" b="1" dirty="0" smtClean="0">
                <a:latin typeface="Arial Black" pitchFamily="34" charset="0"/>
              </a:rPr>
              <a:t>sub</a:t>
            </a:r>
            <a:endParaRPr lang="en-US" b="1" dirty="0">
              <a:latin typeface="Arial Black" pitchFamily="34" charset="0"/>
            </a:endParaRPr>
          </a:p>
        </p:txBody>
      </p:sp>
      <p:sp>
        <p:nvSpPr>
          <p:cNvPr id="62" name="AutoShape 33"/>
          <p:cNvSpPr>
            <a:spLocks noChangeArrowheads="1"/>
          </p:cNvSpPr>
          <p:nvPr/>
        </p:nvSpPr>
        <p:spPr bwMode="auto">
          <a:xfrm>
            <a:off x="1828800" y="4572000"/>
            <a:ext cx="152400" cy="228600"/>
          </a:xfrm>
          <a:prstGeom prst="downArrow">
            <a:avLst>
              <a:gd name="adj1" fmla="val 37500"/>
              <a:gd name="adj2" fmla="val 62500"/>
            </a:avLst>
          </a:prstGeom>
          <a:solidFill>
            <a:schemeClr val="tx1"/>
          </a:solidFill>
          <a:ln w="127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3" name="TextBox 62"/>
          <p:cNvSpPr txBox="1"/>
          <p:nvPr/>
        </p:nvSpPr>
        <p:spPr>
          <a:xfrm>
            <a:off x="3200400" y="1524000"/>
            <a:ext cx="2783134" cy="523220"/>
          </a:xfrm>
          <a:prstGeom prst="rect">
            <a:avLst/>
          </a:prstGeom>
          <a:noFill/>
        </p:spPr>
        <p:txBody>
          <a:bodyPr wrap="none" rtlCol="0">
            <a:spAutoFit/>
          </a:bodyPr>
          <a:lstStyle/>
          <a:p>
            <a:r>
              <a:rPr lang="en-US" sz="2800" dirty="0" smtClean="0"/>
              <a:t>Package Group</a:t>
            </a:r>
            <a:endParaRPr lang="en-US" sz="2800"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289</a:t>
            </a:fld>
            <a:endParaRPr lang="en-US"/>
          </a:p>
        </p:txBody>
      </p:sp>
    </p:spTree>
    <p:extLst>
      <p:ext uri="{BB962C8B-B14F-4D97-AF65-F5344CB8AC3E}">
        <p14:creationId xmlns:p14="http://schemas.microsoft.com/office/powerpoint/2010/main" val="2789068419"/>
      </p:ext>
    </p:extLst>
  </p:cSld>
  <p:clrMapOvr>
    <a:masterClrMapping/>
  </p:clrMapOvr>
  <p:timing>
    <p:tnLst>
      <p:par>
        <p:cTn id="1" dur="indefinite" restart="never" nodeType="tmRoot"/>
      </p:par>
    </p:tn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2"/>
          <p:cNvSpPr>
            <a:spLocks noGrp="1"/>
          </p:cNvSpPr>
          <p:nvPr>
            <p:ph idx="1"/>
          </p:nvPr>
        </p:nvSpPr>
        <p:spPr>
          <a:xfrm>
            <a:off x="457200" y="1600199"/>
            <a:ext cx="8229600" cy="4572000"/>
          </a:xfrm>
        </p:spPr>
        <p:txBody>
          <a:bodyPr/>
          <a:lstStyle/>
          <a:p>
            <a:pPr marL="0" indent="0">
              <a:buNone/>
            </a:pPr>
            <a:r>
              <a:rPr lang="en-US" dirty="0" smtClean="0"/>
              <a:t> </a:t>
            </a:r>
            <a:endParaRPr lang="en-US" dirty="0"/>
          </a:p>
        </p:txBody>
      </p: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dirty="0">
                <a:solidFill>
                  <a:schemeClr val="accent2"/>
                </a:solidFill>
              </a:rPr>
              <a:t>N</a:t>
            </a:r>
            <a:r>
              <a:rPr lang="en-US" sz="4000" dirty="0" smtClean="0">
                <a:solidFill>
                  <a:schemeClr val="accent2"/>
                </a:solidFill>
              </a:rPr>
              <a:t>ame </a:t>
            </a:r>
            <a:r>
              <a:rPr lang="en-US" sz="4000" dirty="0">
                <a:solidFill>
                  <a:schemeClr val="accent2"/>
                </a:solidFill>
              </a:rPr>
              <a:t>C</a:t>
            </a:r>
            <a:r>
              <a:rPr lang="en-US" sz="4000" dirty="0" smtClean="0">
                <a:solidFill>
                  <a:schemeClr val="accent2"/>
                </a:solidFill>
              </a:rPr>
              <a:t>ohesion</a:t>
            </a:r>
            <a:endParaRPr lang="en-US" sz="4000" dirty="0" smtClean="0"/>
          </a:p>
        </p:txBody>
      </p:sp>
      <p:sp>
        <p:nvSpPr>
          <p:cNvPr id="37" name="Rectangle 2"/>
          <p:cNvSpPr>
            <a:spLocks noChangeArrowheads="1"/>
          </p:cNvSpPr>
          <p:nvPr/>
        </p:nvSpPr>
        <p:spPr bwMode="auto">
          <a:xfrm>
            <a:off x="3581400" y="4800600"/>
            <a:ext cx="4724400" cy="990600"/>
          </a:xfrm>
          <a:prstGeom prst="rect">
            <a:avLst/>
          </a:prstGeom>
          <a:solidFill>
            <a:srgbClr val="3366FF"/>
          </a:solidFill>
          <a:ln w="38100" cmpd="dbl" algn="ctr">
            <a:solidFill>
              <a:srgbClr val="000080"/>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8" name="Rectangle 4"/>
          <p:cNvSpPr>
            <a:spLocks noChangeArrowheads="1"/>
          </p:cNvSpPr>
          <p:nvPr/>
        </p:nvSpPr>
        <p:spPr bwMode="auto">
          <a:xfrm>
            <a:off x="1371600" y="3578225"/>
            <a:ext cx="5207000" cy="1014413"/>
          </a:xfrm>
          <a:prstGeom prst="rect">
            <a:avLst/>
          </a:prstGeom>
          <a:solidFill>
            <a:srgbClr val="008000"/>
          </a:solidFill>
          <a:ln w="38100" cmpd="dbl" algn="ctr">
            <a:solidFill>
              <a:srgbClr val="000080"/>
            </a:solidFill>
            <a:miter lim="800000"/>
            <a:headEnd type="none" w="sm" len="sm"/>
            <a:tailEnd type="none" w="lg" len="lg"/>
          </a:ln>
          <a:effectLst/>
        </p:spPr>
        <p:txBody>
          <a:bodyPr wrap="none" anchor="ctr"/>
          <a:lstStyle/>
          <a:p>
            <a:endParaRPr lang="en-US"/>
          </a:p>
        </p:txBody>
      </p:sp>
      <p:sp>
        <p:nvSpPr>
          <p:cNvPr id="39" name="Rectangle 5"/>
          <p:cNvSpPr>
            <a:spLocks noChangeArrowheads="1"/>
          </p:cNvSpPr>
          <p:nvPr/>
        </p:nvSpPr>
        <p:spPr bwMode="auto">
          <a:xfrm>
            <a:off x="2209800" y="2362200"/>
            <a:ext cx="3200400" cy="990600"/>
          </a:xfrm>
          <a:prstGeom prst="rect">
            <a:avLst/>
          </a:prstGeom>
          <a:solidFill>
            <a:srgbClr val="C00000"/>
          </a:solidFill>
          <a:ln w="38100" cmpd="dbl" algn="ctr">
            <a:solidFill>
              <a:srgbClr val="000080"/>
            </a:solidFill>
            <a:miter lim="800000"/>
            <a:headEnd type="none" w="sm" len="sm"/>
            <a:tailEnd type="none" w="lg" len="lg"/>
          </a:ln>
          <a:effectLst/>
        </p:spPr>
        <p:txBody>
          <a:bodyPr wrap="none" anchor="ctr"/>
          <a:lstStyle/>
          <a:p>
            <a:endParaRPr lang="en-US"/>
          </a:p>
        </p:txBody>
      </p:sp>
      <p:sp>
        <p:nvSpPr>
          <p:cNvPr id="40" name="Rectangle 6"/>
          <p:cNvSpPr>
            <a:spLocks noChangeArrowheads="1"/>
          </p:cNvSpPr>
          <p:nvPr/>
        </p:nvSpPr>
        <p:spPr bwMode="auto">
          <a:xfrm>
            <a:off x="838200" y="4800600"/>
            <a:ext cx="2514600" cy="990600"/>
          </a:xfrm>
          <a:prstGeom prst="rect">
            <a:avLst/>
          </a:prstGeom>
          <a:solidFill>
            <a:srgbClr val="FF0066"/>
          </a:solidFill>
          <a:ln w="38100" cmpd="dbl" algn="ctr">
            <a:solidFill>
              <a:srgbClr val="000080"/>
            </a:solidFill>
            <a:miter lim="800000"/>
            <a:headEnd type="none" w="sm" len="sm"/>
            <a:tailEnd type="none" w="lg" len="lg"/>
          </a:ln>
          <a:effectLst/>
        </p:spPr>
        <p:txBody>
          <a:bodyPr wrap="none" anchor="ctr"/>
          <a:lstStyle/>
          <a:p>
            <a:endParaRPr lang="en-US"/>
          </a:p>
        </p:txBody>
      </p:sp>
      <p:sp>
        <p:nvSpPr>
          <p:cNvPr id="41" name="Rectangle 7"/>
          <p:cNvSpPr>
            <a:spLocks noChangeArrowheads="1"/>
          </p:cNvSpPr>
          <p:nvPr/>
        </p:nvSpPr>
        <p:spPr bwMode="auto">
          <a:xfrm>
            <a:off x="3200400" y="2646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 name="AutoShape 8"/>
          <p:cNvSpPr>
            <a:spLocks noChangeArrowheads="1"/>
          </p:cNvSpPr>
          <p:nvPr/>
        </p:nvSpPr>
        <p:spPr bwMode="auto">
          <a:xfrm>
            <a:off x="3325813" y="2786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3" name="Rectangle 9"/>
          <p:cNvSpPr>
            <a:spLocks noChangeArrowheads="1"/>
          </p:cNvSpPr>
          <p:nvPr/>
        </p:nvSpPr>
        <p:spPr bwMode="auto">
          <a:xfrm>
            <a:off x="3319463" y="2824163"/>
            <a:ext cx="130175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dirty="0">
                <a:solidFill>
                  <a:srgbClr val="C00000"/>
                </a:solidFill>
              </a:rPr>
              <a:t>sub</a:t>
            </a:r>
            <a:r>
              <a:rPr lang="en-US" sz="1400" b="1" dirty="0">
                <a:solidFill>
                  <a:srgbClr val="C00000"/>
                </a:solidFill>
                <a:latin typeface="Courier New" pitchFamily="49" charset="0"/>
              </a:rPr>
              <a:t>w</a:t>
            </a:r>
            <a:r>
              <a:rPr lang="en-US" sz="1400" b="1" dirty="0">
                <a:latin typeface="Courier New" pitchFamily="49" charset="0"/>
              </a:rPr>
              <a:t>_comp1</a:t>
            </a:r>
          </a:p>
        </p:txBody>
      </p:sp>
      <p:sp>
        <p:nvSpPr>
          <p:cNvPr id="44" name="Rectangle 10"/>
          <p:cNvSpPr>
            <a:spLocks noChangeArrowheads="1"/>
          </p:cNvSpPr>
          <p:nvPr/>
        </p:nvSpPr>
        <p:spPr bwMode="auto">
          <a:xfrm>
            <a:off x="1600200" y="3810000"/>
            <a:ext cx="1676400" cy="630238"/>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5" name="AutoShape 11"/>
          <p:cNvSpPr>
            <a:spLocks noChangeArrowheads="1"/>
          </p:cNvSpPr>
          <p:nvPr/>
        </p:nvSpPr>
        <p:spPr bwMode="auto">
          <a:xfrm>
            <a:off x="1731963" y="3949700"/>
            <a:ext cx="1347787"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6" name="Rectangle 12"/>
          <p:cNvSpPr>
            <a:spLocks noChangeArrowheads="1"/>
          </p:cNvSpPr>
          <p:nvPr/>
        </p:nvSpPr>
        <p:spPr bwMode="auto">
          <a:xfrm>
            <a:off x="1725613" y="3987800"/>
            <a:ext cx="136366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dirty="0">
                <a:solidFill>
                  <a:srgbClr val="006600"/>
                </a:solidFill>
              </a:rPr>
              <a:t>sub</a:t>
            </a:r>
            <a:r>
              <a:rPr lang="en-US" sz="1400" b="1" dirty="0">
                <a:solidFill>
                  <a:srgbClr val="006600"/>
                </a:solidFill>
                <a:latin typeface="Courier New" pitchFamily="49" charset="0"/>
              </a:rPr>
              <a:t>im</a:t>
            </a:r>
            <a:r>
              <a:rPr lang="en-US" sz="1400" b="1" dirty="0">
                <a:latin typeface="Courier New" pitchFamily="49" charset="0"/>
              </a:rPr>
              <a:t>_comp1</a:t>
            </a:r>
          </a:p>
        </p:txBody>
      </p:sp>
      <p:sp>
        <p:nvSpPr>
          <p:cNvPr id="47" name="Rectangle 13"/>
          <p:cNvSpPr>
            <a:spLocks noChangeArrowheads="1"/>
          </p:cNvSpPr>
          <p:nvPr/>
        </p:nvSpPr>
        <p:spPr bwMode="auto">
          <a:xfrm>
            <a:off x="3733800" y="4933950"/>
            <a:ext cx="1600200" cy="630238"/>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 name="AutoShape 14"/>
          <p:cNvSpPr>
            <a:spLocks noChangeArrowheads="1"/>
          </p:cNvSpPr>
          <p:nvPr/>
        </p:nvSpPr>
        <p:spPr bwMode="auto">
          <a:xfrm>
            <a:off x="3859213" y="5073650"/>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9" name="Rectangle 15"/>
          <p:cNvSpPr>
            <a:spLocks noChangeArrowheads="1"/>
          </p:cNvSpPr>
          <p:nvPr/>
        </p:nvSpPr>
        <p:spPr bwMode="auto">
          <a:xfrm>
            <a:off x="3852863" y="5111750"/>
            <a:ext cx="130175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dirty="0">
                <a:solidFill>
                  <a:srgbClr val="0000FF"/>
                </a:solidFill>
              </a:rPr>
              <a:t>sub</a:t>
            </a:r>
            <a:r>
              <a:rPr lang="en-US" sz="1400" b="1" dirty="0">
                <a:solidFill>
                  <a:srgbClr val="0000FF"/>
                </a:solidFill>
                <a:latin typeface="Courier New" pitchFamily="49" charset="0"/>
              </a:rPr>
              <a:t>t</a:t>
            </a:r>
            <a:r>
              <a:rPr lang="en-US" sz="1400" b="1" dirty="0">
                <a:latin typeface="Courier New" pitchFamily="49" charset="0"/>
              </a:rPr>
              <a:t>_comp1</a:t>
            </a:r>
          </a:p>
        </p:txBody>
      </p:sp>
      <p:sp>
        <p:nvSpPr>
          <p:cNvPr id="50" name="Rectangle 16"/>
          <p:cNvSpPr>
            <a:spLocks noChangeArrowheads="1"/>
          </p:cNvSpPr>
          <p:nvPr/>
        </p:nvSpPr>
        <p:spPr bwMode="auto">
          <a:xfrm>
            <a:off x="4724400" y="3810000"/>
            <a:ext cx="1676400" cy="630238"/>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1" name="AutoShape 17"/>
          <p:cNvSpPr>
            <a:spLocks noChangeArrowheads="1"/>
          </p:cNvSpPr>
          <p:nvPr/>
        </p:nvSpPr>
        <p:spPr bwMode="auto">
          <a:xfrm>
            <a:off x="4856163" y="3949700"/>
            <a:ext cx="1347787"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 name="Rectangle 18"/>
          <p:cNvSpPr>
            <a:spLocks noChangeArrowheads="1"/>
          </p:cNvSpPr>
          <p:nvPr/>
        </p:nvSpPr>
        <p:spPr bwMode="auto">
          <a:xfrm>
            <a:off x="4849813" y="3987800"/>
            <a:ext cx="136366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dirty="0">
                <a:solidFill>
                  <a:srgbClr val="006600"/>
                </a:solidFill>
              </a:rPr>
              <a:t>sub</a:t>
            </a:r>
            <a:r>
              <a:rPr lang="en-US" sz="1400" b="1" dirty="0">
                <a:solidFill>
                  <a:srgbClr val="006600"/>
                </a:solidFill>
                <a:latin typeface="Courier New" pitchFamily="49" charset="0"/>
              </a:rPr>
              <a:t>im</a:t>
            </a:r>
            <a:r>
              <a:rPr lang="en-US" sz="1400" b="1" dirty="0">
                <a:latin typeface="Courier New" pitchFamily="49" charset="0"/>
              </a:rPr>
              <a:t>_comp2</a:t>
            </a:r>
          </a:p>
        </p:txBody>
      </p:sp>
      <p:sp>
        <p:nvSpPr>
          <p:cNvPr id="53" name="Rectangle 19"/>
          <p:cNvSpPr>
            <a:spLocks noChangeArrowheads="1"/>
          </p:cNvSpPr>
          <p:nvPr/>
        </p:nvSpPr>
        <p:spPr bwMode="auto">
          <a:xfrm>
            <a:off x="1600200" y="4932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4" name="AutoShape 20"/>
          <p:cNvSpPr>
            <a:spLocks noChangeArrowheads="1"/>
          </p:cNvSpPr>
          <p:nvPr/>
        </p:nvSpPr>
        <p:spPr bwMode="auto">
          <a:xfrm>
            <a:off x="1725613" y="5072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5" name="Rectangle 21"/>
          <p:cNvSpPr>
            <a:spLocks noChangeArrowheads="1"/>
          </p:cNvSpPr>
          <p:nvPr/>
        </p:nvSpPr>
        <p:spPr bwMode="auto">
          <a:xfrm>
            <a:off x="1719263" y="5110163"/>
            <a:ext cx="130175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dirty="0">
                <a:solidFill>
                  <a:srgbClr val="FF0066"/>
                </a:solidFill>
              </a:rPr>
              <a:t>sub</a:t>
            </a:r>
            <a:r>
              <a:rPr lang="en-US" sz="1400" b="1" dirty="0">
                <a:solidFill>
                  <a:srgbClr val="FF0066"/>
                </a:solidFill>
                <a:latin typeface="Courier New" pitchFamily="49" charset="0"/>
              </a:rPr>
              <a:t>p</a:t>
            </a:r>
            <a:r>
              <a:rPr lang="en-US" sz="1400" b="1" dirty="0">
                <a:latin typeface="Courier New" pitchFamily="49" charset="0"/>
              </a:rPr>
              <a:t>_comp1</a:t>
            </a:r>
          </a:p>
        </p:txBody>
      </p:sp>
      <p:sp>
        <p:nvSpPr>
          <p:cNvPr id="56" name="Rectangle 22"/>
          <p:cNvSpPr>
            <a:spLocks noChangeArrowheads="1"/>
          </p:cNvSpPr>
          <p:nvPr/>
        </p:nvSpPr>
        <p:spPr bwMode="auto">
          <a:xfrm>
            <a:off x="5943600" y="4932363"/>
            <a:ext cx="1600200" cy="630237"/>
          </a:xfrm>
          <a:prstGeom prst="rect">
            <a:avLst/>
          </a:prstGeom>
          <a:solidFill>
            <a:srgbClr val="FF6600"/>
          </a:solidFill>
          <a:ln w="25400">
            <a:solidFill>
              <a:srgbClr val="8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7" name="AutoShape 23"/>
          <p:cNvSpPr>
            <a:spLocks noChangeArrowheads="1"/>
          </p:cNvSpPr>
          <p:nvPr/>
        </p:nvSpPr>
        <p:spPr bwMode="auto">
          <a:xfrm>
            <a:off x="6069013" y="5072063"/>
            <a:ext cx="1287462" cy="339725"/>
          </a:xfrm>
          <a:prstGeom prst="roundRect">
            <a:avLst>
              <a:gd name="adj" fmla="val 49644"/>
            </a:avLst>
          </a:prstGeom>
          <a:solidFill>
            <a:schemeClr val="bg1"/>
          </a:solidFill>
          <a:ln w="158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8" name="Rectangle 24"/>
          <p:cNvSpPr>
            <a:spLocks noChangeArrowheads="1"/>
          </p:cNvSpPr>
          <p:nvPr/>
        </p:nvSpPr>
        <p:spPr bwMode="auto">
          <a:xfrm>
            <a:off x="6062663" y="5110163"/>
            <a:ext cx="130175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400" b="1" dirty="0">
                <a:solidFill>
                  <a:srgbClr val="0000FF"/>
                </a:solidFill>
              </a:rPr>
              <a:t>sub</a:t>
            </a:r>
            <a:r>
              <a:rPr lang="en-US" sz="1400" b="1" dirty="0">
                <a:solidFill>
                  <a:srgbClr val="0000FF"/>
                </a:solidFill>
                <a:latin typeface="Courier New" pitchFamily="49" charset="0"/>
              </a:rPr>
              <a:t>t</a:t>
            </a:r>
            <a:r>
              <a:rPr lang="en-US" sz="1400" b="1" dirty="0">
                <a:latin typeface="Courier New" pitchFamily="49" charset="0"/>
              </a:rPr>
              <a:t>_comp2</a:t>
            </a:r>
          </a:p>
        </p:txBody>
      </p:sp>
      <p:sp>
        <p:nvSpPr>
          <p:cNvPr id="59" name="Line 25"/>
          <p:cNvSpPr>
            <a:spLocks noChangeShapeType="1"/>
          </p:cNvSpPr>
          <p:nvPr/>
        </p:nvSpPr>
        <p:spPr bwMode="auto">
          <a:xfrm flipH="1">
            <a:off x="2971800" y="3276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0" name="Line 26"/>
          <p:cNvSpPr>
            <a:spLocks noChangeShapeType="1"/>
          </p:cNvSpPr>
          <p:nvPr/>
        </p:nvSpPr>
        <p:spPr bwMode="auto">
          <a:xfrm>
            <a:off x="4648200" y="3276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1" name="Line 27"/>
          <p:cNvSpPr>
            <a:spLocks noChangeShapeType="1"/>
          </p:cNvSpPr>
          <p:nvPr/>
        </p:nvSpPr>
        <p:spPr bwMode="auto">
          <a:xfrm>
            <a:off x="6096000" y="4419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4" name="Line 28"/>
          <p:cNvSpPr>
            <a:spLocks noChangeShapeType="1"/>
          </p:cNvSpPr>
          <p:nvPr/>
        </p:nvSpPr>
        <p:spPr bwMode="auto">
          <a:xfrm flipH="1">
            <a:off x="4800600" y="4419600"/>
            <a:ext cx="38100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5" name="Line 29"/>
          <p:cNvSpPr>
            <a:spLocks noChangeShapeType="1"/>
          </p:cNvSpPr>
          <p:nvPr/>
        </p:nvSpPr>
        <p:spPr bwMode="auto">
          <a:xfrm flipH="1">
            <a:off x="2438400" y="4419600"/>
            <a:ext cx="0" cy="5334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96" name="Rectangle 30"/>
          <p:cNvSpPr>
            <a:spLocks noChangeArrowheads="1"/>
          </p:cNvSpPr>
          <p:nvPr/>
        </p:nvSpPr>
        <p:spPr bwMode="auto">
          <a:xfrm>
            <a:off x="2057400" y="2286000"/>
            <a:ext cx="8842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600" dirty="0" err="1">
                <a:latin typeface="Arial Black" pitchFamily="34" charset="0"/>
              </a:rPr>
              <a:t>sub</a:t>
            </a:r>
            <a:r>
              <a:rPr lang="en-US" sz="1600" b="1" dirty="0" err="1">
                <a:latin typeface="Courier New" pitchFamily="49" charset="0"/>
              </a:rPr>
              <a:t>w</a:t>
            </a:r>
            <a:endParaRPr lang="en-US" sz="1600" b="1" dirty="0">
              <a:latin typeface="Courier New" pitchFamily="49" charset="0"/>
            </a:endParaRPr>
          </a:p>
        </p:txBody>
      </p:sp>
      <p:sp>
        <p:nvSpPr>
          <p:cNvPr id="97" name="Rectangle 31"/>
          <p:cNvSpPr>
            <a:spLocks noChangeArrowheads="1"/>
          </p:cNvSpPr>
          <p:nvPr/>
        </p:nvSpPr>
        <p:spPr bwMode="auto">
          <a:xfrm>
            <a:off x="1295400" y="3505200"/>
            <a:ext cx="8842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600" dirty="0" err="1">
                <a:latin typeface="Arial Black" pitchFamily="34" charset="0"/>
              </a:rPr>
              <a:t>sub</a:t>
            </a:r>
            <a:r>
              <a:rPr lang="en-US" sz="1600" b="1" dirty="0" err="1">
                <a:latin typeface="Courier New" pitchFamily="49" charset="0"/>
              </a:rPr>
              <a:t>im</a:t>
            </a:r>
            <a:endParaRPr lang="en-US" sz="1600" b="1" dirty="0">
              <a:latin typeface="Courier New" pitchFamily="49" charset="0"/>
            </a:endParaRPr>
          </a:p>
        </p:txBody>
      </p:sp>
      <p:sp>
        <p:nvSpPr>
          <p:cNvPr id="98" name="AutoShape 32"/>
          <p:cNvSpPr>
            <a:spLocks noChangeArrowheads="1"/>
          </p:cNvSpPr>
          <p:nvPr/>
        </p:nvSpPr>
        <p:spPr bwMode="auto">
          <a:xfrm>
            <a:off x="3886200" y="3352800"/>
            <a:ext cx="152400" cy="228600"/>
          </a:xfrm>
          <a:prstGeom prst="downArrow">
            <a:avLst>
              <a:gd name="adj1" fmla="val 37500"/>
              <a:gd name="adj2" fmla="val 62500"/>
            </a:avLst>
          </a:prstGeom>
          <a:solidFill>
            <a:schemeClr val="tx1"/>
          </a:solidFill>
          <a:ln w="127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 name="AutoShape 33"/>
          <p:cNvSpPr>
            <a:spLocks noChangeArrowheads="1"/>
          </p:cNvSpPr>
          <p:nvPr/>
        </p:nvSpPr>
        <p:spPr bwMode="auto">
          <a:xfrm>
            <a:off x="3886200" y="4572000"/>
            <a:ext cx="152400" cy="228600"/>
          </a:xfrm>
          <a:prstGeom prst="downArrow">
            <a:avLst>
              <a:gd name="adj1" fmla="val 37500"/>
              <a:gd name="adj2" fmla="val 62500"/>
            </a:avLst>
          </a:prstGeom>
          <a:solidFill>
            <a:schemeClr val="tx1"/>
          </a:solidFill>
          <a:ln w="127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0" name="Rectangle 34"/>
          <p:cNvSpPr>
            <a:spLocks noChangeArrowheads="1"/>
          </p:cNvSpPr>
          <p:nvPr/>
        </p:nvSpPr>
        <p:spPr bwMode="auto">
          <a:xfrm>
            <a:off x="685800" y="4724400"/>
            <a:ext cx="8842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600" dirty="0" err="1">
                <a:latin typeface="Arial Black" pitchFamily="34" charset="0"/>
              </a:rPr>
              <a:t>sub</a:t>
            </a:r>
            <a:r>
              <a:rPr lang="en-US" sz="1600" b="1" dirty="0" err="1">
                <a:latin typeface="Courier New" pitchFamily="49" charset="0"/>
              </a:rPr>
              <a:t>p</a:t>
            </a:r>
            <a:endParaRPr lang="en-US" sz="1600" b="1" dirty="0">
              <a:latin typeface="Courier New" pitchFamily="49" charset="0"/>
            </a:endParaRPr>
          </a:p>
        </p:txBody>
      </p:sp>
      <p:sp>
        <p:nvSpPr>
          <p:cNvPr id="101" name="Rectangle 36"/>
          <p:cNvSpPr>
            <a:spLocks noChangeArrowheads="1"/>
          </p:cNvSpPr>
          <p:nvPr/>
        </p:nvSpPr>
        <p:spPr bwMode="auto">
          <a:xfrm>
            <a:off x="7543800" y="4724400"/>
            <a:ext cx="8842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p>
            <a:pPr algn="ctr"/>
            <a:r>
              <a:rPr lang="en-US" sz="1600" dirty="0" err="1">
                <a:latin typeface="Arial Black" pitchFamily="34" charset="0"/>
              </a:rPr>
              <a:t>sub</a:t>
            </a:r>
            <a:r>
              <a:rPr lang="en-US" sz="1600" b="1" dirty="0" err="1">
                <a:latin typeface="Courier New" pitchFamily="49" charset="0"/>
              </a:rPr>
              <a:t>t</a:t>
            </a:r>
            <a:endParaRPr lang="en-US" sz="1600" b="1" dirty="0">
              <a:latin typeface="Courier New" pitchFamily="49" charset="0"/>
            </a:endParaRPr>
          </a:p>
        </p:txBody>
      </p:sp>
      <p:sp>
        <p:nvSpPr>
          <p:cNvPr id="102" name="Oval 37"/>
          <p:cNvSpPr>
            <a:spLocks noChangeArrowheads="1"/>
          </p:cNvSpPr>
          <p:nvPr/>
        </p:nvSpPr>
        <p:spPr bwMode="auto">
          <a:xfrm>
            <a:off x="3022600" y="5207000"/>
            <a:ext cx="76200" cy="76200"/>
          </a:xfrm>
          <a:prstGeom prst="ellipse">
            <a:avLst/>
          </a:prstGeom>
          <a:noFill/>
          <a:ln w="12700">
            <a:solidFill>
              <a:schemeClr val="tx1"/>
            </a:solidFill>
            <a:round/>
            <a:headEnd type="none" w="sm" len="sm"/>
            <a:tailEnd type="none" w="lg" len="lg"/>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3" name="Line 38"/>
          <p:cNvSpPr>
            <a:spLocks noChangeShapeType="1"/>
          </p:cNvSpPr>
          <p:nvPr/>
        </p:nvSpPr>
        <p:spPr bwMode="auto">
          <a:xfrm>
            <a:off x="3124200" y="5257800"/>
            <a:ext cx="762000" cy="0"/>
          </a:xfrm>
          <a:prstGeom prst="line">
            <a:avLst/>
          </a:prstGeom>
          <a:noFill/>
          <a:ln w="19050">
            <a:solidFill>
              <a:schemeClr val="tx1"/>
            </a:solidFill>
            <a:prstDash val="dash"/>
            <a:round/>
            <a:headEnd type="none" w="sm" len="sm"/>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07" name="Rectangle 106"/>
          <p:cNvSpPr/>
          <p:nvPr/>
        </p:nvSpPr>
        <p:spPr>
          <a:xfrm>
            <a:off x="639762" y="2133600"/>
            <a:ext cx="7818438" cy="3886200"/>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09" name="Rectangle 108"/>
          <p:cNvSpPr/>
          <p:nvPr/>
        </p:nvSpPr>
        <p:spPr>
          <a:xfrm>
            <a:off x="597421" y="2082801"/>
            <a:ext cx="7909560" cy="3977640"/>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10" name="Rectangle 109"/>
          <p:cNvSpPr/>
          <p:nvPr/>
        </p:nvSpPr>
        <p:spPr>
          <a:xfrm>
            <a:off x="546613" y="2032002"/>
            <a:ext cx="8001000" cy="4069080"/>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 name="TextBox 2"/>
          <p:cNvSpPr txBox="1"/>
          <p:nvPr/>
        </p:nvSpPr>
        <p:spPr>
          <a:xfrm>
            <a:off x="453476" y="6073800"/>
            <a:ext cx="657510" cy="369332"/>
          </a:xfrm>
          <a:prstGeom prst="rect">
            <a:avLst/>
          </a:prstGeom>
          <a:noFill/>
        </p:spPr>
        <p:txBody>
          <a:bodyPr wrap="square" rtlCol="0">
            <a:spAutoFit/>
          </a:bodyPr>
          <a:lstStyle/>
          <a:p>
            <a:r>
              <a:rPr lang="en-US" b="1" dirty="0" smtClean="0">
                <a:latin typeface="Arial Black" pitchFamily="34" charset="0"/>
              </a:rPr>
              <a:t>sub</a:t>
            </a:r>
            <a:endParaRPr lang="en-US" b="1" dirty="0">
              <a:latin typeface="Arial Black" pitchFamily="34" charset="0"/>
            </a:endParaRPr>
          </a:p>
        </p:txBody>
      </p:sp>
      <p:sp>
        <p:nvSpPr>
          <p:cNvPr id="62" name="AutoShape 33"/>
          <p:cNvSpPr>
            <a:spLocks noChangeArrowheads="1"/>
          </p:cNvSpPr>
          <p:nvPr/>
        </p:nvSpPr>
        <p:spPr bwMode="auto">
          <a:xfrm>
            <a:off x="1828800" y="4572000"/>
            <a:ext cx="152400" cy="228600"/>
          </a:xfrm>
          <a:prstGeom prst="downArrow">
            <a:avLst>
              <a:gd name="adj1" fmla="val 37500"/>
              <a:gd name="adj2" fmla="val 62500"/>
            </a:avLst>
          </a:prstGeom>
          <a:solidFill>
            <a:schemeClr val="tx1"/>
          </a:solidFill>
          <a:ln w="12700">
            <a:solidFill>
              <a:schemeClr val="tx1"/>
            </a:solidFill>
            <a:miter lim="800000"/>
            <a:headEnd type="none" w="sm" len="sm"/>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3" name="TextBox 62"/>
          <p:cNvSpPr txBox="1"/>
          <p:nvPr/>
        </p:nvSpPr>
        <p:spPr>
          <a:xfrm>
            <a:off x="3200400" y="1524000"/>
            <a:ext cx="2783134" cy="523220"/>
          </a:xfrm>
          <a:prstGeom prst="rect">
            <a:avLst/>
          </a:prstGeom>
          <a:noFill/>
        </p:spPr>
        <p:txBody>
          <a:bodyPr wrap="none" rtlCol="0">
            <a:spAutoFit/>
          </a:bodyPr>
          <a:lstStyle/>
          <a:p>
            <a:r>
              <a:rPr lang="en-US" sz="2800" dirty="0" smtClean="0"/>
              <a:t>Package Group</a:t>
            </a:r>
            <a:endParaRPr lang="en-US" sz="2800" dirty="0"/>
          </a:p>
        </p:txBody>
      </p:sp>
      <p:sp>
        <p:nvSpPr>
          <p:cNvPr id="2" name="Right Arrow 1"/>
          <p:cNvSpPr/>
          <p:nvPr/>
        </p:nvSpPr>
        <p:spPr>
          <a:xfrm flipH="1">
            <a:off x="1127918" y="6128266"/>
            <a:ext cx="167481" cy="286267"/>
          </a:xfrm>
          <a:prstGeom prst="rightArrow">
            <a:avLst/>
          </a:prstGeom>
          <a:solidFill>
            <a:srgbClr val="0000FF"/>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 name="TextBox 3"/>
          <p:cNvSpPr txBox="1"/>
          <p:nvPr/>
        </p:nvSpPr>
        <p:spPr>
          <a:xfrm>
            <a:off x="1295400" y="6096000"/>
            <a:ext cx="2983509" cy="369332"/>
          </a:xfrm>
          <a:prstGeom prst="rect">
            <a:avLst/>
          </a:prstGeom>
          <a:noFill/>
        </p:spPr>
        <p:txBody>
          <a:bodyPr wrap="none" rtlCol="0">
            <a:spAutoFit/>
          </a:bodyPr>
          <a:lstStyle/>
          <a:p>
            <a:r>
              <a:rPr lang="en-US" dirty="0" smtClean="0">
                <a:solidFill>
                  <a:srgbClr val="0000FF"/>
                </a:solidFill>
                <a:latin typeface="Comic Sans MS" pitchFamily="66" charset="0"/>
              </a:rPr>
              <a:t>Exactly Three Characters</a:t>
            </a:r>
            <a:endParaRPr lang="en-US" dirty="0">
              <a:solidFill>
                <a:srgbClr val="0000FF"/>
              </a:solidFill>
              <a:latin typeface="Comic Sans MS" pitchFamily="66" charset="0"/>
            </a:endParaRPr>
          </a:p>
        </p:txBody>
      </p:sp>
      <p:sp>
        <p:nvSpPr>
          <p:cNvPr id="6" name="Slide Number Placeholder 5"/>
          <p:cNvSpPr>
            <a:spLocks noGrp="1"/>
          </p:cNvSpPr>
          <p:nvPr>
            <p:ph type="sldNum" sz="quarter" idx="12"/>
          </p:nvPr>
        </p:nvSpPr>
        <p:spPr/>
        <p:txBody>
          <a:bodyPr/>
          <a:lstStyle/>
          <a:p>
            <a:pPr>
              <a:defRPr/>
            </a:pPr>
            <a:fld id="{361924D0-832B-4678-AB47-405888889344}" type="slidenum">
              <a:rPr lang="en-US" smtClean="0"/>
              <a:pPr>
                <a:defRPr/>
              </a:pPr>
              <a:t>290</a:t>
            </a:fld>
            <a:endParaRPr lang="en-US"/>
          </a:p>
        </p:txBody>
      </p:sp>
    </p:spTree>
    <p:extLst>
      <p:ext uri="{BB962C8B-B14F-4D97-AF65-F5344CB8AC3E}">
        <p14:creationId xmlns:p14="http://schemas.microsoft.com/office/powerpoint/2010/main" val="656074754"/>
      </p:ext>
    </p:extLst>
  </p:cSld>
  <p:clrMapOvr>
    <a:masterClrMapping/>
  </p:clrMapOvr>
  <p:timing>
    <p:tnLst>
      <p:par>
        <p:cTn id="1" dur="indefinite" restart="never" nodeType="tmRoot"/>
      </p:par>
    </p:tn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2"/>
          <p:cNvSpPr>
            <a:spLocks noGrp="1"/>
          </p:cNvSpPr>
          <p:nvPr>
            <p:ph idx="1"/>
          </p:nvPr>
        </p:nvSpPr>
        <p:spPr>
          <a:xfrm>
            <a:off x="457200" y="1600200"/>
            <a:ext cx="8382000" cy="4525963"/>
          </a:xfrm>
        </p:spPr>
        <p:txBody>
          <a:bodyPr/>
          <a:lstStyle/>
          <a:p>
            <a:pPr marL="0" indent="0">
              <a:lnSpc>
                <a:spcPts val="3000"/>
              </a:lnSpc>
              <a:buNone/>
            </a:pPr>
            <a:r>
              <a:rPr lang="en-US" dirty="0">
                <a:cs typeface="Courier New" pitchFamily="49" charset="0"/>
              </a:rPr>
              <a:t>    …</a:t>
            </a:r>
          </a:p>
          <a:p>
            <a:pPr marL="0" indent="0">
              <a:lnSpc>
                <a:spcPts val="3000"/>
              </a:lnSpc>
              <a:buNone/>
            </a:pPr>
            <a:r>
              <a:rPr lang="en-US" dirty="0">
                <a:cs typeface="Courier New" pitchFamily="49" charset="0"/>
              </a:rPr>
              <a:t>    </a:t>
            </a:r>
            <a:r>
              <a:rPr lang="en-US" dirty="0" err="1">
                <a:cs typeface="Courier New" pitchFamily="49" charset="0"/>
              </a:rPr>
              <a:t>bool</a:t>
            </a:r>
            <a:r>
              <a:rPr lang="en-US" dirty="0">
                <a:cs typeface="Courier New" pitchFamily="49" charset="0"/>
              </a:rPr>
              <a:t> flag = </a:t>
            </a:r>
            <a:r>
              <a:rPr lang="en-US" dirty="0" err="1">
                <a:cs typeface="Courier New" pitchFamily="49" charset="0"/>
              </a:rPr>
              <a:t>bdlt</a:t>
            </a:r>
            <a:r>
              <a:rPr lang="en-US" dirty="0" smtClean="0">
                <a:cs typeface="Courier New" pitchFamily="49" charset="0"/>
              </a:rPr>
              <a:t>::Date</a:t>
            </a:r>
            <a:r>
              <a:rPr lang="en-US" dirty="0">
                <a:cs typeface="Courier New" pitchFamily="49" charset="0"/>
              </a:rPr>
              <a:t>::</a:t>
            </a:r>
            <a:r>
              <a:rPr lang="en-US" dirty="0" err="1">
                <a:cs typeface="Courier New" pitchFamily="49" charset="0"/>
              </a:rPr>
              <a:t>isValidYMD</a:t>
            </a:r>
            <a:r>
              <a:rPr lang="en-US" dirty="0">
                <a:cs typeface="Courier New" pitchFamily="49" charset="0"/>
              </a:rPr>
              <a:t>(1959, 3, 8);</a:t>
            </a:r>
            <a:br>
              <a:rPr lang="en-US" dirty="0">
                <a:cs typeface="Courier New" pitchFamily="49" charset="0"/>
              </a:rPr>
            </a:br>
            <a:r>
              <a:rPr lang="en-US" dirty="0">
                <a:cs typeface="Courier New" pitchFamily="49" charset="0"/>
              </a:rPr>
              <a:t>    …   </a:t>
            </a:r>
            <a:r>
              <a:rPr lang="en-US" dirty="0" smtClean="0">
                <a:cs typeface="Courier New" pitchFamily="49" charset="0"/>
              </a:rPr>
              <a:t/>
            </a:r>
            <a:br>
              <a:rPr lang="en-US" dirty="0" smtClean="0">
                <a:cs typeface="Courier New" pitchFamily="49" charset="0"/>
              </a:rPr>
            </a:br>
            <a:r>
              <a:rPr lang="en-US" dirty="0" smtClean="0"/>
              <a:t/>
            </a:r>
            <a:br>
              <a:rPr lang="en-US" dirty="0" smtClean="0"/>
            </a:br>
            <a:r>
              <a:rPr lang="en-US" dirty="0" smtClean="0"/>
              <a:t> </a:t>
            </a:r>
            <a:endParaRPr lang="en-US" dirty="0">
              <a:latin typeface="Courier New" pitchFamily="49" charset="0"/>
              <a:cs typeface="Courier New" pitchFamily="49" charset="0"/>
            </a:endParaRPr>
          </a:p>
        </p:txBody>
      </p: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dirty="0">
                <a:solidFill>
                  <a:schemeClr val="accent2"/>
                </a:solidFill>
              </a:rPr>
              <a:t>N</a:t>
            </a:r>
            <a:r>
              <a:rPr lang="en-US" sz="4000" dirty="0" smtClean="0">
                <a:solidFill>
                  <a:schemeClr val="accent2"/>
                </a:solidFill>
              </a:rPr>
              <a:t>ame </a:t>
            </a:r>
            <a:r>
              <a:rPr lang="en-US" sz="4000" dirty="0">
                <a:solidFill>
                  <a:schemeClr val="accent2"/>
                </a:solidFill>
              </a:rPr>
              <a:t>C</a:t>
            </a:r>
            <a:r>
              <a:rPr lang="en-US" sz="4000" dirty="0" smtClean="0">
                <a:solidFill>
                  <a:schemeClr val="accent2"/>
                </a:solidFill>
              </a:rPr>
              <a:t>ohesion</a:t>
            </a:r>
            <a:endParaRPr lang="en-US" sz="4000" dirty="0" smtClean="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291</a:t>
            </a:fld>
            <a:endParaRPr lang="en-US"/>
          </a:p>
        </p:txBody>
      </p:sp>
    </p:spTree>
    <p:extLst>
      <p:ext uri="{BB962C8B-B14F-4D97-AF65-F5344CB8AC3E}">
        <p14:creationId xmlns:p14="http://schemas.microsoft.com/office/powerpoint/2010/main" val="1466353469"/>
      </p:ext>
    </p:extLst>
  </p:cSld>
  <p:clrMapOvr>
    <a:masterClrMapping/>
  </p:clrMapOvr>
  <p:timing>
    <p:tnLst>
      <p:par>
        <p:cTn id="1" dur="indefinite" restart="never" nodeType="tmRoot"/>
      </p:par>
    </p:tn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2"/>
          <p:cNvSpPr>
            <a:spLocks noGrp="1"/>
          </p:cNvSpPr>
          <p:nvPr>
            <p:ph idx="1"/>
          </p:nvPr>
        </p:nvSpPr>
        <p:spPr>
          <a:xfrm>
            <a:off x="457200" y="1600200"/>
            <a:ext cx="8382000" cy="4525963"/>
          </a:xfrm>
        </p:spPr>
        <p:txBody>
          <a:bodyPr/>
          <a:lstStyle/>
          <a:p>
            <a:pPr marL="0" indent="0">
              <a:lnSpc>
                <a:spcPts val="3000"/>
              </a:lnSpc>
              <a:buNone/>
            </a:pPr>
            <a:r>
              <a:rPr lang="en-US" dirty="0">
                <a:cs typeface="Courier New" pitchFamily="49" charset="0"/>
              </a:rPr>
              <a:t>    …</a:t>
            </a:r>
          </a:p>
          <a:p>
            <a:pPr marL="0" indent="0">
              <a:lnSpc>
                <a:spcPts val="3000"/>
              </a:lnSpc>
              <a:buNone/>
            </a:pPr>
            <a:r>
              <a:rPr lang="en-US" dirty="0">
                <a:cs typeface="Courier New" pitchFamily="49" charset="0"/>
              </a:rPr>
              <a:t>    </a:t>
            </a:r>
            <a:r>
              <a:rPr lang="en-US" dirty="0" err="1">
                <a:cs typeface="Courier New" pitchFamily="49" charset="0"/>
              </a:rPr>
              <a:t>bool</a:t>
            </a:r>
            <a:r>
              <a:rPr lang="en-US" dirty="0">
                <a:cs typeface="Courier New" pitchFamily="49" charset="0"/>
              </a:rPr>
              <a:t> flag = </a:t>
            </a:r>
            <a:r>
              <a:rPr lang="en-US" dirty="0" err="1">
                <a:solidFill>
                  <a:srgbClr val="FF0000"/>
                </a:solidFill>
                <a:cs typeface="Courier New" pitchFamily="49" charset="0"/>
              </a:rPr>
              <a:t>bdl</a:t>
            </a:r>
            <a:r>
              <a:rPr lang="en-US" dirty="0" err="1">
                <a:cs typeface="Courier New" pitchFamily="49" charset="0"/>
              </a:rPr>
              <a:t>t</a:t>
            </a:r>
            <a:r>
              <a:rPr lang="en-US" dirty="0" smtClean="0">
                <a:cs typeface="Courier New" pitchFamily="49" charset="0"/>
              </a:rPr>
              <a:t>::Date</a:t>
            </a:r>
            <a:r>
              <a:rPr lang="en-US" dirty="0">
                <a:cs typeface="Courier New" pitchFamily="49" charset="0"/>
              </a:rPr>
              <a:t>::</a:t>
            </a:r>
            <a:r>
              <a:rPr lang="en-US" dirty="0" err="1">
                <a:cs typeface="Courier New" pitchFamily="49" charset="0"/>
              </a:rPr>
              <a:t>isValidYMD</a:t>
            </a:r>
            <a:r>
              <a:rPr lang="en-US" dirty="0">
                <a:cs typeface="Courier New" pitchFamily="49" charset="0"/>
              </a:rPr>
              <a:t>(1959, 3, 8);</a:t>
            </a:r>
            <a:br>
              <a:rPr lang="en-US" dirty="0">
                <a:cs typeface="Courier New" pitchFamily="49" charset="0"/>
              </a:rPr>
            </a:br>
            <a:r>
              <a:rPr lang="en-US" dirty="0">
                <a:cs typeface="Courier New" pitchFamily="49" charset="0"/>
              </a:rPr>
              <a:t>    …   </a:t>
            </a:r>
            <a:r>
              <a:rPr lang="en-US" dirty="0" smtClean="0">
                <a:cs typeface="Courier New" pitchFamily="49" charset="0"/>
              </a:rPr>
              <a:t/>
            </a:r>
            <a:br>
              <a:rPr lang="en-US" dirty="0" smtClean="0">
                <a:cs typeface="Courier New" pitchFamily="49" charset="0"/>
              </a:rPr>
            </a:br>
            <a:r>
              <a:rPr lang="en-US" dirty="0" smtClean="0"/>
              <a:t/>
            </a:r>
            <a:br>
              <a:rPr lang="en-US" dirty="0" smtClean="0"/>
            </a:br>
            <a:r>
              <a:rPr lang="en-US" dirty="0" smtClean="0"/>
              <a:t> </a:t>
            </a:r>
            <a:endParaRPr lang="en-US" dirty="0">
              <a:latin typeface="Courier New" pitchFamily="49" charset="0"/>
              <a:cs typeface="Courier New" pitchFamily="49" charset="0"/>
            </a:endParaRPr>
          </a:p>
        </p:txBody>
      </p: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dirty="0">
                <a:solidFill>
                  <a:schemeClr val="accent2"/>
                </a:solidFill>
              </a:rPr>
              <a:t>N</a:t>
            </a:r>
            <a:r>
              <a:rPr lang="en-US" sz="4000" dirty="0" smtClean="0">
                <a:solidFill>
                  <a:schemeClr val="accent2"/>
                </a:solidFill>
              </a:rPr>
              <a:t>ame </a:t>
            </a:r>
            <a:r>
              <a:rPr lang="en-US" sz="4000" dirty="0">
                <a:solidFill>
                  <a:schemeClr val="accent2"/>
                </a:solidFill>
              </a:rPr>
              <a:t>C</a:t>
            </a:r>
            <a:r>
              <a:rPr lang="en-US" sz="4000" dirty="0" smtClean="0">
                <a:solidFill>
                  <a:schemeClr val="accent2"/>
                </a:solidFill>
              </a:rPr>
              <a:t>ohesion</a:t>
            </a:r>
            <a:endParaRPr lang="en-US" sz="4000" dirty="0" smtClean="0"/>
          </a:p>
        </p:txBody>
      </p:sp>
      <p:sp>
        <p:nvSpPr>
          <p:cNvPr id="4" name="Content Placeholder 2"/>
          <p:cNvSpPr txBox="1">
            <a:spLocks/>
          </p:cNvSpPr>
          <p:nvPr/>
        </p:nvSpPr>
        <p:spPr bwMode="auto">
          <a:xfrm>
            <a:off x="457200" y="3429000"/>
            <a:ext cx="8382000" cy="28194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ts val="4000"/>
              </a:lnSpc>
              <a:buFont typeface="Arial" pitchFamily="34" charset="0"/>
              <a:buNone/>
            </a:pPr>
            <a:r>
              <a:rPr lang="en-US" dirty="0" smtClean="0"/>
              <a:t>Package Group</a:t>
            </a:r>
            <a:r>
              <a:rPr lang="en-US" dirty="0" smtClean="0">
                <a:solidFill>
                  <a:srgbClr val="FF0000"/>
                </a:solidFill>
              </a:rPr>
              <a:t>:  </a:t>
            </a:r>
            <a:r>
              <a:rPr lang="en-US" b="1" dirty="0" err="1" smtClean="0">
                <a:solidFill>
                  <a:srgbClr val="FF0000"/>
                </a:solidFill>
                <a:latin typeface="Courier New" pitchFamily="49" charset="0"/>
                <a:cs typeface="Courier New" pitchFamily="49" charset="0"/>
              </a:rPr>
              <a:t>bdl</a:t>
            </a:r>
            <a:r>
              <a:rPr lang="en-US" dirty="0" smtClean="0"/>
              <a:t/>
            </a:r>
            <a:br>
              <a:rPr lang="en-US" dirty="0" smtClean="0"/>
            </a:br>
            <a:r>
              <a:rPr lang="en-US" dirty="0" smtClean="0"/>
              <a:t>Package:             </a:t>
            </a:r>
            <a:r>
              <a:rPr lang="en-US" sz="3600" dirty="0" smtClean="0"/>
              <a:t> </a:t>
            </a:r>
            <a:r>
              <a:rPr lang="en-US" b="1" dirty="0" err="1" smtClean="0">
                <a:latin typeface="Courier New" pitchFamily="49" charset="0"/>
                <a:cs typeface="Courier New" pitchFamily="49" charset="0"/>
              </a:rPr>
              <a:t>bdlt</a:t>
            </a:r>
            <a:r>
              <a:rPr lang="en-US" dirty="0" smtClean="0"/>
              <a:t/>
            </a:r>
            <a:br>
              <a:rPr lang="en-US" dirty="0" smtClean="0"/>
            </a:br>
            <a:r>
              <a:rPr lang="en-US" dirty="0" smtClean="0"/>
              <a:t>Component:     </a:t>
            </a:r>
            <a:r>
              <a:rPr lang="en-US" sz="4000" dirty="0" smtClean="0"/>
              <a:t>  </a:t>
            </a:r>
            <a:r>
              <a:rPr lang="en-US" dirty="0" err="1" smtClean="0">
                <a:latin typeface="Courier New" pitchFamily="49" charset="0"/>
                <a:cs typeface="Courier New" pitchFamily="49" charset="0"/>
              </a:rPr>
              <a:t>bdlt_date</a:t>
            </a:r>
            <a:r>
              <a:rPr lang="en-US" dirty="0" smtClean="0"/>
              <a:t/>
            </a:r>
            <a:br>
              <a:rPr lang="en-US" dirty="0" smtClean="0"/>
            </a:br>
            <a:r>
              <a:rPr lang="en-US" dirty="0" smtClean="0"/>
              <a:t>Class:                </a:t>
            </a:r>
            <a:r>
              <a:rPr lang="en-US" sz="4000" dirty="0" smtClean="0"/>
              <a:t>   </a:t>
            </a:r>
            <a:r>
              <a:rPr lang="en-US" dirty="0" err="1" smtClean="0">
                <a:latin typeface="Courier New" pitchFamily="49" charset="0"/>
                <a:cs typeface="Courier New" pitchFamily="49" charset="0"/>
              </a:rPr>
              <a:t>bdlt</a:t>
            </a:r>
            <a:r>
              <a:rPr lang="en-US" dirty="0" smtClean="0">
                <a:latin typeface="Courier New" pitchFamily="49" charset="0"/>
                <a:cs typeface="Courier New" pitchFamily="49" charset="0"/>
              </a:rPr>
              <a:t>::Date</a:t>
            </a:r>
            <a:br>
              <a:rPr lang="en-US" dirty="0" smtClean="0">
                <a:latin typeface="Courier New" pitchFamily="49" charset="0"/>
                <a:cs typeface="Courier New" pitchFamily="49" charset="0"/>
              </a:rPr>
            </a:br>
            <a:r>
              <a:rPr lang="en-US" dirty="0" smtClean="0"/>
              <a:t>Function:            </a:t>
            </a:r>
            <a:r>
              <a:rPr lang="en-US" sz="2800" dirty="0" smtClean="0"/>
              <a:t> </a:t>
            </a:r>
            <a:r>
              <a:rPr lang="en-US" dirty="0" err="1" smtClean="0">
                <a:latin typeface="Courier New" pitchFamily="49" charset="0"/>
                <a:cs typeface="Courier New" pitchFamily="49" charset="0"/>
              </a:rPr>
              <a:t>bdlt</a:t>
            </a:r>
            <a:r>
              <a:rPr lang="en-US" dirty="0" smtClean="0">
                <a:latin typeface="Courier New" pitchFamily="49" charset="0"/>
                <a:cs typeface="Courier New" pitchFamily="49" charset="0"/>
              </a:rPr>
              <a:t>::Date::</a:t>
            </a:r>
            <a:r>
              <a:rPr lang="en-US" dirty="0" err="1" smtClean="0">
                <a:latin typeface="Courier New" pitchFamily="49" charset="0"/>
                <a:cs typeface="Courier New" pitchFamily="49" charset="0"/>
              </a:rPr>
              <a:t>isValidYMD</a:t>
            </a:r>
            <a:endParaRPr lang="en-US" dirty="0">
              <a:latin typeface="Courier New" pitchFamily="49" charset="0"/>
              <a:cs typeface="Courier New" pitchFamily="49" charset="0"/>
            </a:endParaRP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292</a:t>
            </a:fld>
            <a:endParaRPr lang="en-US"/>
          </a:p>
        </p:txBody>
      </p:sp>
    </p:spTree>
    <p:extLst>
      <p:ext uri="{BB962C8B-B14F-4D97-AF65-F5344CB8AC3E}">
        <p14:creationId xmlns:p14="http://schemas.microsoft.com/office/powerpoint/2010/main" val="1271039651"/>
      </p:ext>
    </p:extLst>
  </p:cSld>
  <p:clrMapOvr>
    <a:masterClrMapping/>
  </p:clrMapOvr>
  <p:timing>
    <p:tnLst>
      <p:par>
        <p:cTn id="1" dur="indefinite" restart="never" nodeType="tmRoot"/>
      </p:par>
    </p:tn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2"/>
          <p:cNvSpPr>
            <a:spLocks noGrp="1"/>
          </p:cNvSpPr>
          <p:nvPr>
            <p:ph idx="1"/>
          </p:nvPr>
        </p:nvSpPr>
        <p:spPr>
          <a:xfrm>
            <a:off x="457200" y="1600200"/>
            <a:ext cx="8382000" cy="4525963"/>
          </a:xfrm>
        </p:spPr>
        <p:txBody>
          <a:bodyPr/>
          <a:lstStyle/>
          <a:p>
            <a:pPr marL="0" indent="0">
              <a:lnSpc>
                <a:spcPts val="3000"/>
              </a:lnSpc>
              <a:buNone/>
            </a:pPr>
            <a:r>
              <a:rPr lang="en-US" dirty="0">
                <a:cs typeface="Courier New" pitchFamily="49" charset="0"/>
              </a:rPr>
              <a:t>    …</a:t>
            </a:r>
          </a:p>
          <a:p>
            <a:pPr marL="0" indent="0">
              <a:lnSpc>
                <a:spcPts val="3000"/>
              </a:lnSpc>
              <a:buNone/>
            </a:pPr>
            <a:r>
              <a:rPr lang="en-US" dirty="0">
                <a:cs typeface="Courier New" pitchFamily="49" charset="0"/>
              </a:rPr>
              <a:t>    </a:t>
            </a:r>
            <a:r>
              <a:rPr lang="en-US" dirty="0" err="1">
                <a:cs typeface="Courier New" pitchFamily="49" charset="0"/>
              </a:rPr>
              <a:t>bool</a:t>
            </a:r>
            <a:r>
              <a:rPr lang="en-US" dirty="0">
                <a:cs typeface="Courier New" pitchFamily="49" charset="0"/>
              </a:rPr>
              <a:t> flag = </a:t>
            </a:r>
            <a:r>
              <a:rPr lang="en-US" dirty="0" err="1">
                <a:solidFill>
                  <a:srgbClr val="FF0000"/>
                </a:solidFill>
                <a:cs typeface="Courier New" pitchFamily="49" charset="0"/>
              </a:rPr>
              <a:t>bdlt</a:t>
            </a:r>
            <a:r>
              <a:rPr lang="en-US" dirty="0" smtClean="0">
                <a:cs typeface="Courier New" pitchFamily="49" charset="0"/>
              </a:rPr>
              <a:t>::Date</a:t>
            </a:r>
            <a:r>
              <a:rPr lang="en-US" dirty="0">
                <a:cs typeface="Courier New" pitchFamily="49" charset="0"/>
              </a:rPr>
              <a:t>::</a:t>
            </a:r>
            <a:r>
              <a:rPr lang="en-US" dirty="0" err="1">
                <a:cs typeface="Courier New" pitchFamily="49" charset="0"/>
              </a:rPr>
              <a:t>isValidYMD</a:t>
            </a:r>
            <a:r>
              <a:rPr lang="en-US" dirty="0">
                <a:cs typeface="Courier New" pitchFamily="49" charset="0"/>
              </a:rPr>
              <a:t>(1959, 3, 8);</a:t>
            </a:r>
            <a:br>
              <a:rPr lang="en-US" dirty="0">
                <a:cs typeface="Courier New" pitchFamily="49" charset="0"/>
              </a:rPr>
            </a:br>
            <a:r>
              <a:rPr lang="en-US" dirty="0">
                <a:cs typeface="Courier New" pitchFamily="49" charset="0"/>
              </a:rPr>
              <a:t>    …   </a:t>
            </a:r>
            <a:r>
              <a:rPr lang="en-US" dirty="0" smtClean="0">
                <a:cs typeface="Courier New" pitchFamily="49" charset="0"/>
              </a:rPr>
              <a:t/>
            </a:r>
            <a:br>
              <a:rPr lang="en-US" dirty="0" smtClean="0">
                <a:cs typeface="Courier New" pitchFamily="49" charset="0"/>
              </a:rPr>
            </a:br>
            <a:r>
              <a:rPr lang="en-US" dirty="0" smtClean="0"/>
              <a:t/>
            </a:r>
            <a:br>
              <a:rPr lang="en-US" dirty="0" smtClean="0"/>
            </a:br>
            <a:r>
              <a:rPr lang="en-US" dirty="0" smtClean="0"/>
              <a:t> </a:t>
            </a:r>
            <a:endParaRPr lang="en-US" dirty="0">
              <a:latin typeface="Courier New" pitchFamily="49" charset="0"/>
              <a:cs typeface="Courier New" pitchFamily="49" charset="0"/>
            </a:endParaRPr>
          </a:p>
        </p:txBody>
      </p: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dirty="0">
                <a:solidFill>
                  <a:schemeClr val="accent2"/>
                </a:solidFill>
              </a:rPr>
              <a:t>N</a:t>
            </a:r>
            <a:r>
              <a:rPr lang="en-US" sz="4000" dirty="0" smtClean="0">
                <a:solidFill>
                  <a:schemeClr val="accent2"/>
                </a:solidFill>
              </a:rPr>
              <a:t>ame </a:t>
            </a:r>
            <a:r>
              <a:rPr lang="en-US" sz="4000" dirty="0">
                <a:solidFill>
                  <a:schemeClr val="accent2"/>
                </a:solidFill>
              </a:rPr>
              <a:t>C</a:t>
            </a:r>
            <a:r>
              <a:rPr lang="en-US" sz="4000" dirty="0" smtClean="0">
                <a:solidFill>
                  <a:schemeClr val="accent2"/>
                </a:solidFill>
              </a:rPr>
              <a:t>ohesion</a:t>
            </a:r>
            <a:endParaRPr lang="en-US" sz="4000" dirty="0" smtClean="0"/>
          </a:p>
        </p:txBody>
      </p:sp>
      <p:sp>
        <p:nvSpPr>
          <p:cNvPr id="4" name="Content Placeholder 2"/>
          <p:cNvSpPr txBox="1">
            <a:spLocks/>
          </p:cNvSpPr>
          <p:nvPr/>
        </p:nvSpPr>
        <p:spPr bwMode="auto">
          <a:xfrm>
            <a:off x="457200" y="3429000"/>
            <a:ext cx="8382000" cy="28194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ts val="4000"/>
              </a:lnSpc>
              <a:buFont typeface="Arial" pitchFamily="34" charset="0"/>
              <a:buNone/>
            </a:pPr>
            <a:r>
              <a:rPr lang="en-US" dirty="0" smtClean="0"/>
              <a:t>Package Group:  </a:t>
            </a:r>
            <a:r>
              <a:rPr lang="en-US" b="1" dirty="0" err="1" smtClean="0">
                <a:latin typeface="Courier New" pitchFamily="49" charset="0"/>
                <a:cs typeface="Courier New" pitchFamily="49" charset="0"/>
              </a:rPr>
              <a:t>bdl</a:t>
            </a:r>
            <a:r>
              <a:rPr lang="en-US" dirty="0" smtClean="0"/>
              <a:t/>
            </a:r>
            <a:br>
              <a:rPr lang="en-US" dirty="0" smtClean="0"/>
            </a:br>
            <a:r>
              <a:rPr lang="en-US" dirty="0" smtClean="0"/>
              <a:t>Package:             </a:t>
            </a:r>
            <a:r>
              <a:rPr lang="en-US" sz="3600" dirty="0" smtClean="0"/>
              <a:t> </a:t>
            </a:r>
            <a:r>
              <a:rPr lang="en-US" b="1" dirty="0" err="1" smtClean="0">
                <a:solidFill>
                  <a:srgbClr val="FF0000"/>
                </a:solidFill>
                <a:latin typeface="Courier New" pitchFamily="49" charset="0"/>
                <a:cs typeface="Courier New" pitchFamily="49" charset="0"/>
              </a:rPr>
              <a:t>bdlt</a:t>
            </a:r>
            <a:r>
              <a:rPr lang="en-US" dirty="0" smtClean="0"/>
              <a:t/>
            </a:r>
            <a:br>
              <a:rPr lang="en-US" dirty="0" smtClean="0"/>
            </a:br>
            <a:r>
              <a:rPr lang="en-US" dirty="0" smtClean="0"/>
              <a:t>Component:     </a:t>
            </a:r>
            <a:r>
              <a:rPr lang="en-US" sz="4000" dirty="0" smtClean="0"/>
              <a:t>  </a:t>
            </a:r>
            <a:r>
              <a:rPr lang="en-US" dirty="0" err="1" smtClean="0">
                <a:latin typeface="Courier New" pitchFamily="49" charset="0"/>
                <a:cs typeface="Courier New" pitchFamily="49" charset="0"/>
              </a:rPr>
              <a:t>bdlt_date</a:t>
            </a:r>
            <a:r>
              <a:rPr lang="en-US" dirty="0" smtClean="0"/>
              <a:t/>
            </a:r>
            <a:br>
              <a:rPr lang="en-US" dirty="0" smtClean="0"/>
            </a:br>
            <a:r>
              <a:rPr lang="en-US" dirty="0" smtClean="0"/>
              <a:t>Class:                </a:t>
            </a:r>
            <a:r>
              <a:rPr lang="en-US" sz="4000" dirty="0" smtClean="0"/>
              <a:t>   </a:t>
            </a:r>
            <a:r>
              <a:rPr lang="en-US" dirty="0" err="1" smtClean="0">
                <a:latin typeface="Courier New" pitchFamily="49" charset="0"/>
                <a:cs typeface="Courier New" pitchFamily="49" charset="0"/>
              </a:rPr>
              <a:t>bdlt</a:t>
            </a:r>
            <a:r>
              <a:rPr lang="en-US" dirty="0" smtClean="0">
                <a:latin typeface="Courier New" pitchFamily="49" charset="0"/>
                <a:cs typeface="Courier New" pitchFamily="49" charset="0"/>
              </a:rPr>
              <a:t>::Date</a:t>
            </a:r>
            <a:br>
              <a:rPr lang="en-US" dirty="0" smtClean="0">
                <a:latin typeface="Courier New" pitchFamily="49" charset="0"/>
                <a:cs typeface="Courier New" pitchFamily="49" charset="0"/>
              </a:rPr>
            </a:br>
            <a:r>
              <a:rPr lang="en-US" dirty="0" smtClean="0"/>
              <a:t>Function:            </a:t>
            </a:r>
            <a:r>
              <a:rPr lang="en-US" sz="2800" dirty="0" smtClean="0"/>
              <a:t> </a:t>
            </a:r>
            <a:r>
              <a:rPr lang="en-US" dirty="0" err="1" smtClean="0">
                <a:latin typeface="Courier New" pitchFamily="49" charset="0"/>
                <a:cs typeface="Courier New" pitchFamily="49" charset="0"/>
              </a:rPr>
              <a:t>bdlt</a:t>
            </a:r>
            <a:r>
              <a:rPr lang="en-US" dirty="0" smtClean="0">
                <a:latin typeface="Courier New" pitchFamily="49" charset="0"/>
                <a:cs typeface="Courier New" pitchFamily="49" charset="0"/>
              </a:rPr>
              <a:t>::Date::</a:t>
            </a:r>
            <a:r>
              <a:rPr lang="en-US" dirty="0" err="1" smtClean="0">
                <a:latin typeface="Courier New" pitchFamily="49" charset="0"/>
                <a:cs typeface="Courier New" pitchFamily="49" charset="0"/>
              </a:rPr>
              <a:t>isValidYMD</a:t>
            </a:r>
            <a:endParaRPr lang="en-US" dirty="0">
              <a:latin typeface="Courier New" pitchFamily="49" charset="0"/>
              <a:cs typeface="Courier New" pitchFamily="49" charset="0"/>
            </a:endParaRP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293</a:t>
            </a:fld>
            <a:endParaRPr lang="en-US"/>
          </a:p>
        </p:txBody>
      </p:sp>
    </p:spTree>
    <p:extLst>
      <p:ext uri="{BB962C8B-B14F-4D97-AF65-F5344CB8AC3E}">
        <p14:creationId xmlns:p14="http://schemas.microsoft.com/office/powerpoint/2010/main" val="874630367"/>
      </p:ext>
    </p:extLst>
  </p:cSld>
  <p:clrMapOvr>
    <a:masterClrMapping/>
  </p:clrMapOvr>
  <p:timing>
    <p:tnLst>
      <p:par>
        <p:cTn id="1" dur="indefinite" restart="never" nodeType="tmRoot"/>
      </p:par>
    </p:tn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2"/>
          <p:cNvSpPr>
            <a:spLocks noGrp="1"/>
          </p:cNvSpPr>
          <p:nvPr>
            <p:ph idx="1"/>
          </p:nvPr>
        </p:nvSpPr>
        <p:spPr>
          <a:xfrm>
            <a:off x="457200" y="1600200"/>
            <a:ext cx="8382000" cy="4525963"/>
          </a:xfrm>
        </p:spPr>
        <p:txBody>
          <a:bodyPr/>
          <a:lstStyle/>
          <a:p>
            <a:pPr marL="0" indent="0">
              <a:lnSpc>
                <a:spcPts val="3000"/>
              </a:lnSpc>
              <a:buNone/>
            </a:pPr>
            <a:r>
              <a:rPr lang="en-US" dirty="0">
                <a:cs typeface="Courier New" pitchFamily="49" charset="0"/>
              </a:rPr>
              <a:t>    …</a:t>
            </a:r>
          </a:p>
          <a:p>
            <a:pPr marL="0" indent="0">
              <a:lnSpc>
                <a:spcPts val="3000"/>
              </a:lnSpc>
              <a:buNone/>
            </a:pPr>
            <a:r>
              <a:rPr lang="en-US" dirty="0">
                <a:cs typeface="Courier New" pitchFamily="49" charset="0"/>
              </a:rPr>
              <a:t>    </a:t>
            </a:r>
            <a:r>
              <a:rPr lang="en-US" dirty="0" err="1">
                <a:cs typeface="Courier New" pitchFamily="49" charset="0"/>
              </a:rPr>
              <a:t>bool</a:t>
            </a:r>
            <a:r>
              <a:rPr lang="en-US" dirty="0">
                <a:cs typeface="Courier New" pitchFamily="49" charset="0"/>
              </a:rPr>
              <a:t> flag = </a:t>
            </a:r>
            <a:r>
              <a:rPr lang="en-US" dirty="0" err="1">
                <a:solidFill>
                  <a:srgbClr val="FF0000"/>
                </a:solidFill>
                <a:cs typeface="Courier New" pitchFamily="49" charset="0"/>
              </a:rPr>
              <a:t>bdlt</a:t>
            </a:r>
            <a:r>
              <a:rPr lang="en-US" dirty="0" smtClean="0">
                <a:solidFill>
                  <a:srgbClr val="FF0000"/>
                </a:solidFill>
                <a:cs typeface="Courier New" pitchFamily="49" charset="0"/>
              </a:rPr>
              <a:t>::Date</a:t>
            </a:r>
            <a:r>
              <a:rPr lang="en-US" dirty="0">
                <a:cs typeface="Courier New" pitchFamily="49" charset="0"/>
              </a:rPr>
              <a:t>::</a:t>
            </a:r>
            <a:r>
              <a:rPr lang="en-US" dirty="0" err="1">
                <a:cs typeface="Courier New" pitchFamily="49" charset="0"/>
              </a:rPr>
              <a:t>isValidYMD</a:t>
            </a:r>
            <a:r>
              <a:rPr lang="en-US" dirty="0">
                <a:cs typeface="Courier New" pitchFamily="49" charset="0"/>
              </a:rPr>
              <a:t>(1959, 3, 8);</a:t>
            </a:r>
            <a:br>
              <a:rPr lang="en-US" dirty="0">
                <a:cs typeface="Courier New" pitchFamily="49" charset="0"/>
              </a:rPr>
            </a:br>
            <a:r>
              <a:rPr lang="en-US" dirty="0">
                <a:cs typeface="Courier New" pitchFamily="49" charset="0"/>
              </a:rPr>
              <a:t>    …   </a:t>
            </a:r>
            <a:r>
              <a:rPr lang="en-US" dirty="0" smtClean="0">
                <a:cs typeface="Courier New" pitchFamily="49" charset="0"/>
              </a:rPr>
              <a:t/>
            </a:r>
            <a:br>
              <a:rPr lang="en-US" dirty="0" smtClean="0">
                <a:cs typeface="Courier New" pitchFamily="49" charset="0"/>
              </a:rPr>
            </a:br>
            <a:r>
              <a:rPr lang="en-US" dirty="0" smtClean="0"/>
              <a:t/>
            </a:r>
            <a:br>
              <a:rPr lang="en-US" dirty="0" smtClean="0"/>
            </a:br>
            <a:r>
              <a:rPr lang="en-US" dirty="0" smtClean="0"/>
              <a:t> </a:t>
            </a:r>
            <a:endParaRPr lang="en-US" dirty="0">
              <a:latin typeface="Courier New" pitchFamily="49" charset="0"/>
              <a:cs typeface="Courier New" pitchFamily="49" charset="0"/>
            </a:endParaRPr>
          </a:p>
        </p:txBody>
      </p: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dirty="0">
                <a:solidFill>
                  <a:schemeClr val="accent2"/>
                </a:solidFill>
              </a:rPr>
              <a:t>N</a:t>
            </a:r>
            <a:r>
              <a:rPr lang="en-US" sz="4000" dirty="0" smtClean="0">
                <a:solidFill>
                  <a:schemeClr val="accent2"/>
                </a:solidFill>
              </a:rPr>
              <a:t>ame </a:t>
            </a:r>
            <a:r>
              <a:rPr lang="en-US" sz="4000" dirty="0">
                <a:solidFill>
                  <a:schemeClr val="accent2"/>
                </a:solidFill>
              </a:rPr>
              <a:t>C</a:t>
            </a:r>
            <a:r>
              <a:rPr lang="en-US" sz="4000" dirty="0" smtClean="0">
                <a:solidFill>
                  <a:schemeClr val="accent2"/>
                </a:solidFill>
              </a:rPr>
              <a:t>ohesion</a:t>
            </a:r>
            <a:endParaRPr lang="en-US" sz="4000" dirty="0" smtClean="0"/>
          </a:p>
        </p:txBody>
      </p:sp>
      <p:sp>
        <p:nvSpPr>
          <p:cNvPr id="4" name="Content Placeholder 2"/>
          <p:cNvSpPr txBox="1">
            <a:spLocks/>
          </p:cNvSpPr>
          <p:nvPr/>
        </p:nvSpPr>
        <p:spPr bwMode="auto">
          <a:xfrm>
            <a:off x="457200" y="3429000"/>
            <a:ext cx="8382000" cy="28194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ts val="4000"/>
              </a:lnSpc>
              <a:buFont typeface="Arial" pitchFamily="34" charset="0"/>
              <a:buNone/>
            </a:pPr>
            <a:r>
              <a:rPr lang="en-US" dirty="0" smtClean="0"/>
              <a:t>Package Group:  </a:t>
            </a:r>
            <a:r>
              <a:rPr lang="en-US" b="1" dirty="0" err="1" smtClean="0">
                <a:latin typeface="Courier New" pitchFamily="49" charset="0"/>
                <a:cs typeface="Courier New" pitchFamily="49" charset="0"/>
              </a:rPr>
              <a:t>bdl</a:t>
            </a:r>
            <a:r>
              <a:rPr lang="en-US" dirty="0" smtClean="0"/>
              <a:t/>
            </a:r>
            <a:br>
              <a:rPr lang="en-US" dirty="0" smtClean="0"/>
            </a:br>
            <a:r>
              <a:rPr lang="en-US" dirty="0" smtClean="0"/>
              <a:t>Package:             </a:t>
            </a:r>
            <a:r>
              <a:rPr lang="en-US" sz="3600" dirty="0" smtClean="0"/>
              <a:t> </a:t>
            </a:r>
            <a:r>
              <a:rPr lang="en-US" b="1" dirty="0" err="1" smtClean="0">
                <a:latin typeface="Courier New" pitchFamily="49" charset="0"/>
                <a:cs typeface="Courier New" pitchFamily="49" charset="0"/>
              </a:rPr>
              <a:t>bdlt</a:t>
            </a:r>
            <a:r>
              <a:rPr lang="en-US" dirty="0" smtClean="0"/>
              <a:t/>
            </a:r>
            <a:br>
              <a:rPr lang="en-US" dirty="0" smtClean="0"/>
            </a:br>
            <a:r>
              <a:rPr lang="en-US" dirty="0" smtClean="0"/>
              <a:t>Component:     </a:t>
            </a:r>
            <a:r>
              <a:rPr lang="en-US" sz="4000" dirty="0" smtClean="0"/>
              <a:t>  </a:t>
            </a:r>
            <a:r>
              <a:rPr lang="en-US" b="1" dirty="0" err="1" smtClean="0">
                <a:solidFill>
                  <a:srgbClr val="FF0000"/>
                </a:solidFill>
                <a:latin typeface="Courier New" pitchFamily="49" charset="0"/>
                <a:cs typeface="Courier New" pitchFamily="49" charset="0"/>
              </a:rPr>
              <a:t>bdlt_date</a:t>
            </a:r>
            <a:r>
              <a:rPr lang="en-US" dirty="0" smtClean="0"/>
              <a:t/>
            </a:r>
            <a:br>
              <a:rPr lang="en-US" dirty="0" smtClean="0"/>
            </a:br>
            <a:r>
              <a:rPr lang="en-US" dirty="0" smtClean="0"/>
              <a:t>Class:                </a:t>
            </a:r>
            <a:r>
              <a:rPr lang="en-US" sz="4000" dirty="0" smtClean="0"/>
              <a:t>   </a:t>
            </a:r>
            <a:r>
              <a:rPr lang="en-US" dirty="0" err="1" smtClean="0">
                <a:latin typeface="Courier New" pitchFamily="49" charset="0"/>
                <a:cs typeface="Courier New" pitchFamily="49" charset="0"/>
              </a:rPr>
              <a:t>bdlt</a:t>
            </a:r>
            <a:r>
              <a:rPr lang="en-US" dirty="0" smtClean="0">
                <a:latin typeface="Courier New" pitchFamily="49" charset="0"/>
                <a:cs typeface="Courier New" pitchFamily="49" charset="0"/>
              </a:rPr>
              <a:t>::Date</a:t>
            </a:r>
            <a:br>
              <a:rPr lang="en-US" dirty="0" smtClean="0">
                <a:latin typeface="Courier New" pitchFamily="49" charset="0"/>
                <a:cs typeface="Courier New" pitchFamily="49" charset="0"/>
              </a:rPr>
            </a:br>
            <a:r>
              <a:rPr lang="en-US" dirty="0" smtClean="0"/>
              <a:t>Function:            </a:t>
            </a:r>
            <a:r>
              <a:rPr lang="en-US" sz="2800" dirty="0" smtClean="0"/>
              <a:t> </a:t>
            </a:r>
            <a:r>
              <a:rPr lang="en-US" dirty="0" err="1" smtClean="0">
                <a:latin typeface="Courier New" pitchFamily="49" charset="0"/>
                <a:cs typeface="Courier New" pitchFamily="49" charset="0"/>
              </a:rPr>
              <a:t>bdlt</a:t>
            </a:r>
            <a:r>
              <a:rPr lang="en-US" dirty="0" smtClean="0">
                <a:latin typeface="Courier New" pitchFamily="49" charset="0"/>
                <a:cs typeface="Courier New" pitchFamily="49" charset="0"/>
              </a:rPr>
              <a:t>::Date::</a:t>
            </a:r>
            <a:r>
              <a:rPr lang="en-US" dirty="0" err="1" smtClean="0">
                <a:latin typeface="Courier New" pitchFamily="49" charset="0"/>
                <a:cs typeface="Courier New" pitchFamily="49" charset="0"/>
              </a:rPr>
              <a:t>isValidYMD</a:t>
            </a:r>
            <a:endParaRPr lang="en-US" dirty="0">
              <a:latin typeface="Courier New" pitchFamily="49" charset="0"/>
              <a:cs typeface="Courier New" pitchFamily="49" charset="0"/>
            </a:endParaRP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294</a:t>
            </a:fld>
            <a:endParaRPr lang="en-US"/>
          </a:p>
        </p:txBody>
      </p:sp>
    </p:spTree>
    <p:extLst>
      <p:ext uri="{BB962C8B-B14F-4D97-AF65-F5344CB8AC3E}">
        <p14:creationId xmlns:p14="http://schemas.microsoft.com/office/powerpoint/2010/main" val="1530437064"/>
      </p:ext>
    </p:extLst>
  </p:cSld>
  <p:clrMapOvr>
    <a:masterClrMapping/>
  </p:clrMapOvr>
  <p:timing>
    <p:tnLst>
      <p:par>
        <p:cTn id="1" dur="indefinite" restart="never" nodeType="tmRoot"/>
      </p:par>
    </p:tn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2"/>
          <p:cNvSpPr>
            <a:spLocks noGrp="1"/>
          </p:cNvSpPr>
          <p:nvPr>
            <p:ph idx="1"/>
          </p:nvPr>
        </p:nvSpPr>
        <p:spPr>
          <a:xfrm>
            <a:off x="457200" y="1600200"/>
            <a:ext cx="8382000" cy="4525963"/>
          </a:xfrm>
        </p:spPr>
        <p:txBody>
          <a:bodyPr/>
          <a:lstStyle/>
          <a:p>
            <a:pPr marL="0" indent="0">
              <a:lnSpc>
                <a:spcPts val="3000"/>
              </a:lnSpc>
              <a:buNone/>
            </a:pPr>
            <a:r>
              <a:rPr lang="en-US" dirty="0">
                <a:cs typeface="Courier New" pitchFamily="49" charset="0"/>
              </a:rPr>
              <a:t>    …</a:t>
            </a:r>
          </a:p>
          <a:p>
            <a:pPr marL="0" indent="0">
              <a:lnSpc>
                <a:spcPts val="3000"/>
              </a:lnSpc>
              <a:buNone/>
            </a:pPr>
            <a:r>
              <a:rPr lang="en-US" dirty="0">
                <a:cs typeface="Courier New" pitchFamily="49" charset="0"/>
              </a:rPr>
              <a:t>    </a:t>
            </a:r>
            <a:r>
              <a:rPr lang="en-US" dirty="0" err="1">
                <a:cs typeface="Courier New" pitchFamily="49" charset="0"/>
              </a:rPr>
              <a:t>bool</a:t>
            </a:r>
            <a:r>
              <a:rPr lang="en-US" dirty="0">
                <a:cs typeface="Courier New" pitchFamily="49" charset="0"/>
              </a:rPr>
              <a:t> flag = </a:t>
            </a:r>
            <a:r>
              <a:rPr lang="en-US" dirty="0" err="1">
                <a:solidFill>
                  <a:srgbClr val="0000FF"/>
                </a:solidFill>
                <a:cs typeface="Courier New" pitchFamily="49" charset="0"/>
              </a:rPr>
              <a:t>bdlt</a:t>
            </a:r>
            <a:r>
              <a:rPr lang="en-US" dirty="0" smtClean="0">
                <a:solidFill>
                  <a:srgbClr val="0000FF"/>
                </a:solidFill>
                <a:cs typeface="Courier New" pitchFamily="49" charset="0"/>
              </a:rPr>
              <a:t>::Date</a:t>
            </a:r>
            <a:r>
              <a:rPr lang="en-US" dirty="0">
                <a:cs typeface="Courier New" pitchFamily="49" charset="0"/>
              </a:rPr>
              <a:t>::</a:t>
            </a:r>
            <a:r>
              <a:rPr lang="en-US" dirty="0" err="1">
                <a:cs typeface="Courier New" pitchFamily="49" charset="0"/>
              </a:rPr>
              <a:t>isValidYMD</a:t>
            </a:r>
            <a:r>
              <a:rPr lang="en-US" dirty="0">
                <a:cs typeface="Courier New" pitchFamily="49" charset="0"/>
              </a:rPr>
              <a:t>(1959, 3, 8);</a:t>
            </a:r>
            <a:br>
              <a:rPr lang="en-US" dirty="0">
                <a:cs typeface="Courier New" pitchFamily="49" charset="0"/>
              </a:rPr>
            </a:br>
            <a:r>
              <a:rPr lang="en-US" dirty="0">
                <a:cs typeface="Courier New" pitchFamily="49" charset="0"/>
              </a:rPr>
              <a:t>    …   </a:t>
            </a:r>
            <a:r>
              <a:rPr lang="en-US" dirty="0" smtClean="0">
                <a:cs typeface="Courier New" pitchFamily="49" charset="0"/>
              </a:rPr>
              <a:t/>
            </a:r>
            <a:br>
              <a:rPr lang="en-US" dirty="0" smtClean="0">
                <a:cs typeface="Courier New" pitchFamily="49" charset="0"/>
              </a:rPr>
            </a:br>
            <a:r>
              <a:rPr lang="en-US" dirty="0" smtClean="0"/>
              <a:t/>
            </a:r>
            <a:br>
              <a:rPr lang="en-US" dirty="0" smtClean="0"/>
            </a:br>
            <a:r>
              <a:rPr lang="en-US" dirty="0" smtClean="0"/>
              <a:t> </a:t>
            </a:r>
            <a:endParaRPr lang="en-US" dirty="0">
              <a:latin typeface="Courier New" pitchFamily="49" charset="0"/>
              <a:cs typeface="Courier New" pitchFamily="49" charset="0"/>
            </a:endParaRPr>
          </a:p>
        </p:txBody>
      </p: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dirty="0">
                <a:solidFill>
                  <a:schemeClr val="accent2"/>
                </a:solidFill>
              </a:rPr>
              <a:t>N</a:t>
            </a:r>
            <a:r>
              <a:rPr lang="en-US" sz="4000" dirty="0" smtClean="0">
                <a:solidFill>
                  <a:schemeClr val="accent2"/>
                </a:solidFill>
              </a:rPr>
              <a:t>ame </a:t>
            </a:r>
            <a:r>
              <a:rPr lang="en-US" sz="4000" dirty="0">
                <a:solidFill>
                  <a:schemeClr val="accent2"/>
                </a:solidFill>
              </a:rPr>
              <a:t>C</a:t>
            </a:r>
            <a:r>
              <a:rPr lang="en-US" sz="4000" dirty="0" smtClean="0">
                <a:solidFill>
                  <a:schemeClr val="accent2"/>
                </a:solidFill>
              </a:rPr>
              <a:t>ohesion</a:t>
            </a:r>
            <a:endParaRPr lang="en-US" sz="4000" dirty="0" smtClean="0"/>
          </a:p>
        </p:txBody>
      </p:sp>
      <p:sp>
        <p:nvSpPr>
          <p:cNvPr id="4" name="Content Placeholder 2"/>
          <p:cNvSpPr txBox="1">
            <a:spLocks/>
          </p:cNvSpPr>
          <p:nvPr/>
        </p:nvSpPr>
        <p:spPr bwMode="auto">
          <a:xfrm>
            <a:off x="457200" y="3429000"/>
            <a:ext cx="8382000" cy="28194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ts val="4000"/>
              </a:lnSpc>
              <a:buFont typeface="Arial" pitchFamily="34" charset="0"/>
              <a:buNone/>
            </a:pPr>
            <a:r>
              <a:rPr lang="en-US" dirty="0" smtClean="0"/>
              <a:t>Package Group:  </a:t>
            </a:r>
            <a:r>
              <a:rPr lang="en-US" b="1" dirty="0" err="1" smtClean="0">
                <a:latin typeface="Courier New" pitchFamily="49" charset="0"/>
                <a:cs typeface="Courier New" pitchFamily="49" charset="0"/>
              </a:rPr>
              <a:t>bdl</a:t>
            </a:r>
            <a:r>
              <a:rPr lang="en-US" dirty="0" smtClean="0"/>
              <a:t/>
            </a:r>
            <a:br>
              <a:rPr lang="en-US" dirty="0" smtClean="0"/>
            </a:br>
            <a:r>
              <a:rPr lang="en-US" dirty="0" smtClean="0"/>
              <a:t>Package:             </a:t>
            </a:r>
            <a:r>
              <a:rPr lang="en-US" sz="3600" dirty="0" smtClean="0"/>
              <a:t> </a:t>
            </a:r>
            <a:r>
              <a:rPr lang="en-US" b="1" dirty="0" err="1" smtClean="0">
                <a:latin typeface="Courier New" pitchFamily="49" charset="0"/>
                <a:cs typeface="Courier New" pitchFamily="49" charset="0"/>
              </a:rPr>
              <a:t>bdlt</a:t>
            </a:r>
            <a:r>
              <a:rPr lang="en-US" dirty="0" smtClean="0"/>
              <a:t/>
            </a:r>
            <a:br>
              <a:rPr lang="en-US" dirty="0" smtClean="0"/>
            </a:br>
            <a:r>
              <a:rPr lang="en-US" dirty="0" smtClean="0"/>
              <a:t>Component:     </a:t>
            </a:r>
            <a:r>
              <a:rPr lang="en-US" sz="4000" dirty="0" smtClean="0"/>
              <a:t>  </a:t>
            </a:r>
            <a:r>
              <a:rPr lang="en-US" dirty="0" err="1" smtClean="0">
                <a:latin typeface="Courier New" pitchFamily="49" charset="0"/>
                <a:cs typeface="Courier New" pitchFamily="49" charset="0"/>
              </a:rPr>
              <a:t>bdlt_date</a:t>
            </a:r>
            <a:r>
              <a:rPr lang="en-US" dirty="0" smtClean="0"/>
              <a:t/>
            </a:r>
            <a:br>
              <a:rPr lang="en-US" dirty="0" smtClean="0"/>
            </a:br>
            <a:r>
              <a:rPr lang="en-US" dirty="0" smtClean="0"/>
              <a:t>Class:                </a:t>
            </a:r>
            <a:r>
              <a:rPr lang="en-US" sz="4000" dirty="0" smtClean="0"/>
              <a:t>   </a:t>
            </a:r>
            <a:r>
              <a:rPr lang="en-US" b="1" dirty="0" err="1" smtClean="0">
                <a:solidFill>
                  <a:srgbClr val="0000FF"/>
                </a:solidFill>
                <a:latin typeface="Courier New" pitchFamily="49" charset="0"/>
                <a:cs typeface="Courier New" pitchFamily="49" charset="0"/>
              </a:rPr>
              <a:t>bdlt</a:t>
            </a:r>
            <a:r>
              <a:rPr lang="en-US" b="1" dirty="0" smtClean="0">
                <a:solidFill>
                  <a:srgbClr val="0000FF"/>
                </a:solidFill>
                <a:latin typeface="Courier New" pitchFamily="49" charset="0"/>
                <a:cs typeface="Courier New" pitchFamily="49" charset="0"/>
              </a:rPr>
              <a:t>::Date</a:t>
            </a:r>
            <a:r>
              <a:rPr lang="en-US" dirty="0" smtClean="0">
                <a:latin typeface="Courier New" pitchFamily="49" charset="0"/>
                <a:cs typeface="Courier New" pitchFamily="49" charset="0"/>
              </a:rPr>
              <a:t/>
            </a:r>
            <a:br>
              <a:rPr lang="en-US" dirty="0" smtClean="0">
                <a:latin typeface="Courier New" pitchFamily="49" charset="0"/>
                <a:cs typeface="Courier New" pitchFamily="49" charset="0"/>
              </a:rPr>
            </a:br>
            <a:r>
              <a:rPr lang="en-US" dirty="0" smtClean="0"/>
              <a:t>Function:            </a:t>
            </a:r>
            <a:r>
              <a:rPr lang="en-US" sz="2800" dirty="0" smtClean="0"/>
              <a:t> </a:t>
            </a:r>
            <a:r>
              <a:rPr lang="en-US" dirty="0" err="1" smtClean="0">
                <a:latin typeface="Courier New" pitchFamily="49" charset="0"/>
                <a:cs typeface="Courier New" pitchFamily="49" charset="0"/>
              </a:rPr>
              <a:t>bdlt</a:t>
            </a:r>
            <a:r>
              <a:rPr lang="en-US" dirty="0" smtClean="0">
                <a:latin typeface="Courier New" pitchFamily="49" charset="0"/>
                <a:cs typeface="Courier New" pitchFamily="49" charset="0"/>
              </a:rPr>
              <a:t>::Date::</a:t>
            </a:r>
            <a:r>
              <a:rPr lang="en-US" dirty="0" err="1" smtClean="0">
                <a:latin typeface="Courier New" pitchFamily="49" charset="0"/>
                <a:cs typeface="Courier New" pitchFamily="49" charset="0"/>
              </a:rPr>
              <a:t>isValidYMD</a:t>
            </a:r>
            <a:endParaRPr lang="en-US" dirty="0">
              <a:latin typeface="Courier New" pitchFamily="49" charset="0"/>
              <a:cs typeface="Courier New" pitchFamily="49" charset="0"/>
            </a:endParaRP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295</a:t>
            </a:fld>
            <a:endParaRPr lang="en-US"/>
          </a:p>
        </p:txBody>
      </p:sp>
    </p:spTree>
    <p:extLst>
      <p:ext uri="{BB962C8B-B14F-4D97-AF65-F5344CB8AC3E}">
        <p14:creationId xmlns:p14="http://schemas.microsoft.com/office/powerpoint/2010/main" val="4074349820"/>
      </p:ext>
    </p:extLst>
  </p:cSld>
  <p:clrMapOvr>
    <a:masterClrMapping/>
  </p:clrMapOvr>
  <p:timing>
    <p:tnLst>
      <p:par>
        <p:cTn id="1" dur="indefinite" restart="never" nodeType="tmRoot"/>
      </p:par>
    </p:tn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2"/>
          <p:cNvSpPr>
            <a:spLocks noGrp="1"/>
          </p:cNvSpPr>
          <p:nvPr>
            <p:ph idx="1"/>
          </p:nvPr>
        </p:nvSpPr>
        <p:spPr>
          <a:xfrm>
            <a:off x="457200" y="1600200"/>
            <a:ext cx="8382000" cy="4525963"/>
          </a:xfrm>
        </p:spPr>
        <p:txBody>
          <a:bodyPr/>
          <a:lstStyle/>
          <a:p>
            <a:pPr marL="0" indent="0">
              <a:lnSpc>
                <a:spcPts val="3000"/>
              </a:lnSpc>
              <a:buNone/>
            </a:pPr>
            <a:r>
              <a:rPr lang="en-US" dirty="0">
                <a:cs typeface="Courier New" pitchFamily="49" charset="0"/>
              </a:rPr>
              <a:t>    …</a:t>
            </a:r>
          </a:p>
          <a:p>
            <a:pPr marL="0" indent="0">
              <a:lnSpc>
                <a:spcPts val="3000"/>
              </a:lnSpc>
              <a:buNone/>
            </a:pPr>
            <a:r>
              <a:rPr lang="en-US" dirty="0">
                <a:cs typeface="Courier New" pitchFamily="49" charset="0"/>
              </a:rPr>
              <a:t>    </a:t>
            </a:r>
            <a:r>
              <a:rPr lang="en-US" dirty="0" err="1">
                <a:cs typeface="Courier New" pitchFamily="49" charset="0"/>
              </a:rPr>
              <a:t>bool</a:t>
            </a:r>
            <a:r>
              <a:rPr lang="en-US" dirty="0">
                <a:cs typeface="Courier New" pitchFamily="49" charset="0"/>
              </a:rPr>
              <a:t> flag = </a:t>
            </a:r>
            <a:r>
              <a:rPr lang="en-US" dirty="0" err="1">
                <a:solidFill>
                  <a:srgbClr val="0000FF"/>
                </a:solidFill>
                <a:cs typeface="Courier New" pitchFamily="49" charset="0"/>
              </a:rPr>
              <a:t>bdlt</a:t>
            </a:r>
            <a:r>
              <a:rPr lang="en-US" dirty="0" smtClean="0">
                <a:solidFill>
                  <a:srgbClr val="0000FF"/>
                </a:solidFill>
                <a:cs typeface="Courier New" pitchFamily="49" charset="0"/>
              </a:rPr>
              <a:t>::Date</a:t>
            </a:r>
            <a:r>
              <a:rPr lang="en-US" dirty="0">
                <a:solidFill>
                  <a:srgbClr val="0000FF"/>
                </a:solidFill>
                <a:cs typeface="Courier New" pitchFamily="49" charset="0"/>
              </a:rPr>
              <a:t>::</a:t>
            </a:r>
            <a:r>
              <a:rPr lang="en-US" dirty="0" err="1">
                <a:solidFill>
                  <a:srgbClr val="0000FF"/>
                </a:solidFill>
                <a:cs typeface="Courier New" pitchFamily="49" charset="0"/>
              </a:rPr>
              <a:t>isValidYMD</a:t>
            </a:r>
            <a:r>
              <a:rPr lang="en-US" dirty="0">
                <a:cs typeface="Courier New" pitchFamily="49" charset="0"/>
              </a:rPr>
              <a:t>(1959, 3, 8);</a:t>
            </a:r>
            <a:br>
              <a:rPr lang="en-US" dirty="0">
                <a:cs typeface="Courier New" pitchFamily="49" charset="0"/>
              </a:rPr>
            </a:br>
            <a:r>
              <a:rPr lang="en-US" dirty="0">
                <a:cs typeface="Courier New" pitchFamily="49" charset="0"/>
              </a:rPr>
              <a:t>    …   </a:t>
            </a:r>
            <a:r>
              <a:rPr lang="en-US" dirty="0" smtClean="0">
                <a:cs typeface="Courier New" pitchFamily="49" charset="0"/>
              </a:rPr>
              <a:t/>
            </a:r>
            <a:br>
              <a:rPr lang="en-US" dirty="0" smtClean="0">
                <a:cs typeface="Courier New" pitchFamily="49" charset="0"/>
              </a:rPr>
            </a:br>
            <a:r>
              <a:rPr lang="en-US" dirty="0" smtClean="0"/>
              <a:t/>
            </a:r>
            <a:br>
              <a:rPr lang="en-US" dirty="0" smtClean="0"/>
            </a:br>
            <a:r>
              <a:rPr lang="en-US" dirty="0" smtClean="0"/>
              <a:t> </a:t>
            </a:r>
            <a:endParaRPr lang="en-US" dirty="0">
              <a:latin typeface="Courier New" pitchFamily="49" charset="0"/>
              <a:cs typeface="Courier New" pitchFamily="49" charset="0"/>
            </a:endParaRPr>
          </a:p>
        </p:txBody>
      </p: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dirty="0">
                <a:solidFill>
                  <a:schemeClr val="accent2"/>
                </a:solidFill>
              </a:rPr>
              <a:t>N</a:t>
            </a:r>
            <a:r>
              <a:rPr lang="en-US" sz="4000" dirty="0" smtClean="0">
                <a:solidFill>
                  <a:schemeClr val="accent2"/>
                </a:solidFill>
              </a:rPr>
              <a:t>ame </a:t>
            </a:r>
            <a:r>
              <a:rPr lang="en-US" sz="4000" dirty="0">
                <a:solidFill>
                  <a:schemeClr val="accent2"/>
                </a:solidFill>
              </a:rPr>
              <a:t>C</a:t>
            </a:r>
            <a:r>
              <a:rPr lang="en-US" sz="4000" dirty="0" smtClean="0">
                <a:solidFill>
                  <a:schemeClr val="accent2"/>
                </a:solidFill>
              </a:rPr>
              <a:t>ohesion</a:t>
            </a:r>
            <a:endParaRPr lang="en-US" sz="4000" dirty="0" smtClean="0"/>
          </a:p>
        </p:txBody>
      </p:sp>
      <p:sp>
        <p:nvSpPr>
          <p:cNvPr id="4" name="Content Placeholder 2"/>
          <p:cNvSpPr txBox="1">
            <a:spLocks/>
          </p:cNvSpPr>
          <p:nvPr/>
        </p:nvSpPr>
        <p:spPr bwMode="auto">
          <a:xfrm>
            <a:off x="457200" y="3429000"/>
            <a:ext cx="8382000" cy="28194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ts val="4000"/>
              </a:lnSpc>
              <a:buFont typeface="Arial" pitchFamily="34" charset="0"/>
              <a:buNone/>
            </a:pPr>
            <a:r>
              <a:rPr lang="en-US" dirty="0" smtClean="0"/>
              <a:t>Package Group:  </a:t>
            </a:r>
            <a:r>
              <a:rPr lang="en-US" b="1" dirty="0" err="1" smtClean="0">
                <a:latin typeface="Courier New" pitchFamily="49" charset="0"/>
                <a:cs typeface="Courier New" pitchFamily="49" charset="0"/>
              </a:rPr>
              <a:t>bdl</a:t>
            </a:r>
            <a:r>
              <a:rPr lang="en-US" dirty="0" smtClean="0"/>
              <a:t/>
            </a:r>
            <a:br>
              <a:rPr lang="en-US" dirty="0" smtClean="0"/>
            </a:br>
            <a:r>
              <a:rPr lang="en-US" dirty="0" smtClean="0"/>
              <a:t>Package:             </a:t>
            </a:r>
            <a:r>
              <a:rPr lang="en-US" sz="3600" dirty="0" smtClean="0"/>
              <a:t> </a:t>
            </a:r>
            <a:r>
              <a:rPr lang="en-US" b="1" dirty="0" err="1" smtClean="0">
                <a:latin typeface="Courier New" pitchFamily="49" charset="0"/>
                <a:cs typeface="Courier New" pitchFamily="49" charset="0"/>
              </a:rPr>
              <a:t>bdlt</a:t>
            </a:r>
            <a:r>
              <a:rPr lang="en-US" dirty="0" smtClean="0"/>
              <a:t/>
            </a:r>
            <a:br>
              <a:rPr lang="en-US" dirty="0" smtClean="0"/>
            </a:br>
            <a:r>
              <a:rPr lang="en-US" dirty="0" smtClean="0"/>
              <a:t>Component:     </a:t>
            </a:r>
            <a:r>
              <a:rPr lang="en-US" sz="4000" dirty="0" smtClean="0"/>
              <a:t>  </a:t>
            </a:r>
            <a:r>
              <a:rPr lang="en-US" dirty="0" err="1" smtClean="0">
                <a:latin typeface="Courier New" pitchFamily="49" charset="0"/>
                <a:cs typeface="Courier New" pitchFamily="49" charset="0"/>
              </a:rPr>
              <a:t>bdlt_date</a:t>
            </a:r>
            <a:r>
              <a:rPr lang="en-US" dirty="0" smtClean="0"/>
              <a:t/>
            </a:r>
            <a:br>
              <a:rPr lang="en-US" dirty="0" smtClean="0"/>
            </a:br>
            <a:r>
              <a:rPr lang="en-US" dirty="0" smtClean="0"/>
              <a:t>Class:                </a:t>
            </a:r>
            <a:r>
              <a:rPr lang="en-US" sz="4000" dirty="0" smtClean="0"/>
              <a:t>   </a:t>
            </a:r>
            <a:r>
              <a:rPr lang="en-US" dirty="0" err="1" smtClean="0">
                <a:latin typeface="Courier New" pitchFamily="49" charset="0"/>
                <a:cs typeface="Courier New" pitchFamily="49" charset="0"/>
              </a:rPr>
              <a:t>bdlt</a:t>
            </a:r>
            <a:r>
              <a:rPr lang="en-US" dirty="0" smtClean="0">
                <a:latin typeface="Courier New" pitchFamily="49" charset="0"/>
                <a:cs typeface="Courier New" pitchFamily="49" charset="0"/>
              </a:rPr>
              <a:t>::Date</a:t>
            </a:r>
            <a:br>
              <a:rPr lang="en-US" dirty="0" smtClean="0">
                <a:latin typeface="Courier New" pitchFamily="49" charset="0"/>
                <a:cs typeface="Courier New" pitchFamily="49" charset="0"/>
              </a:rPr>
            </a:br>
            <a:r>
              <a:rPr lang="en-US" dirty="0" smtClean="0"/>
              <a:t>Function:            </a:t>
            </a:r>
            <a:r>
              <a:rPr lang="en-US" sz="2800" dirty="0" smtClean="0"/>
              <a:t> </a:t>
            </a:r>
            <a:r>
              <a:rPr lang="en-US" b="1" dirty="0" err="1" smtClean="0">
                <a:solidFill>
                  <a:srgbClr val="0000FF"/>
                </a:solidFill>
                <a:latin typeface="Courier New" pitchFamily="49" charset="0"/>
                <a:cs typeface="Courier New" pitchFamily="49" charset="0"/>
              </a:rPr>
              <a:t>bdlt</a:t>
            </a:r>
            <a:r>
              <a:rPr lang="en-US" b="1" dirty="0" smtClean="0">
                <a:solidFill>
                  <a:srgbClr val="0000FF"/>
                </a:solidFill>
                <a:latin typeface="Courier New" pitchFamily="49" charset="0"/>
                <a:cs typeface="Courier New" pitchFamily="49" charset="0"/>
              </a:rPr>
              <a:t>::Date::</a:t>
            </a:r>
            <a:r>
              <a:rPr lang="en-US" b="1" dirty="0" err="1" smtClean="0">
                <a:solidFill>
                  <a:srgbClr val="0000FF"/>
                </a:solidFill>
                <a:latin typeface="Courier New" pitchFamily="49" charset="0"/>
                <a:cs typeface="Courier New" pitchFamily="49" charset="0"/>
              </a:rPr>
              <a:t>isValidYMD</a:t>
            </a:r>
            <a:endParaRPr lang="en-US" b="1" dirty="0">
              <a:solidFill>
                <a:srgbClr val="0000FF"/>
              </a:solidFill>
              <a:latin typeface="Courier New" pitchFamily="49" charset="0"/>
              <a:cs typeface="Courier New" pitchFamily="49" charset="0"/>
            </a:endParaRP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296</a:t>
            </a:fld>
            <a:endParaRPr lang="en-US"/>
          </a:p>
        </p:txBody>
      </p:sp>
    </p:spTree>
    <p:extLst>
      <p:ext uri="{BB962C8B-B14F-4D97-AF65-F5344CB8AC3E}">
        <p14:creationId xmlns:p14="http://schemas.microsoft.com/office/powerpoint/2010/main" val="3947676513"/>
      </p:ext>
    </p:extLst>
  </p:cSld>
  <p:clrMapOvr>
    <a:masterClrMapping/>
  </p:clrMapOvr>
  <p:timing>
    <p:tnLst>
      <p:par>
        <p:cTn id="1" dur="indefinite" restart="never" nodeType="tmRoot"/>
      </p:par>
    </p:tn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dirty="0">
                <a:solidFill>
                  <a:schemeClr val="accent2"/>
                </a:solidFill>
              </a:rPr>
              <a:t>N</a:t>
            </a:r>
            <a:r>
              <a:rPr lang="en-US" sz="4000" dirty="0" smtClean="0">
                <a:solidFill>
                  <a:schemeClr val="accent2"/>
                </a:solidFill>
              </a:rPr>
              <a:t>ame </a:t>
            </a:r>
            <a:r>
              <a:rPr lang="en-US" sz="4000" dirty="0">
                <a:solidFill>
                  <a:schemeClr val="accent2"/>
                </a:solidFill>
              </a:rPr>
              <a:t>C</a:t>
            </a:r>
            <a:r>
              <a:rPr lang="en-US" sz="4000" dirty="0" smtClean="0">
                <a:solidFill>
                  <a:schemeClr val="accent2"/>
                </a:solidFill>
              </a:rPr>
              <a:t>ohesion</a:t>
            </a:r>
            <a:endParaRPr lang="en-US" sz="4000" dirty="0" smtClean="0"/>
          </a:p>
        </p:txBody>
      </p:sp>
      <p:sp>
        <p:nvSpPr>
          <p:cNvPr id="5" name="Content Placeholder 2"/>
          <p:cNvSpPr>
            <a:spLocks noGrp="1"/>
          </p:cNvSpPr>
          <p:nvPr>
            <p:ph idx="1"/>
          </p:nvPr>
        </p:nvSpPr>
        <p:spPr>
          <a:xfrm>
            <a:off x="457200" y="1600200"/>
            <a:ext cx="8305800" cy="4525963"/>
          </a:xfrm>
        </p:spPr>
        <p:txBody>
          <a:bodyPr/>
          <a:lstStyle/>
          <a:p>
            <a:pPr marL="0" indent="0">
              <a:lnSpc>
                <a:spcPts val="3000"/>
              </a:lnSpc>
              <a:buNone/>
            </a:pPr>
            <a:r>
              <a:rPr lang="en-US" dirty="0">
                <a:cs typeface="Courier New" pitchFamily="49" charset="0"/>
              </a:rPr>
              <a:t>    …</a:t>
            </a:r>
          </a:p>
          <a:p>
            <a:pPr marL="0" indent="0">
              <a:lnSpc>
                <a:spcPts val="3000"/>
              </a:lnSpc>
              <a:buNone/>
            </a:pPr>
            <a:r>
              <a:rPr lang="en-US" dirty="0">
                <a:cs typeface="Courier New" pitchFamily="49" charset="0"/>
              </a:rPr>
              <a:t>    </a:t>
            </a:r>
            <a:r>
              <a:rPr lang="en-US" dirty="0" err="1">
                <a:cs typeface="Courier New" pitchFamily="49" charset="0"/>
              </a:rPr>
              <a:t>bool</a:t>
            </a:r>
            <a:r>
              <a:rPr lang="en-US" dirty="0">
                <a:cs typeface="Courier New" pitchFamily="49" charset="0"/>
              </a:rPr>
              <a:t> flag = </a:t>
            </a:r>
            <a:r>
              <a:rPr lang="en-US" dirty="0" err="1">
                <a:cs typeface="Courier New" pitchFamily="49" charset="0"/>
              </a:rPr>
              <a:t>bdlt</a:t>
            </a:r>
            <a:r>
              <a:rPr lang="en-US" dirty="0" smtClean="0">
                <a:cs typeface="Courier New" pitchFamily="49" charset="0"/>
              </a:rPr>
              <a:t>::Date</a:t>
            </a:r>
            <a:r>
              <a:rPr lang="en-US" dirty="0">
                <a:cs typeface="Courier New" pitchFamily="49" charset="0"/>
              </a:rPr>
              <a:t>::</a:t>
            </a:r>
            <a:r>
              <a:rPr lang="en-US" dirty="0" err="1">
                <a:cs typeface="Courier New" pitchFamily="49" charset="0"/>
              </a:rPr>
              <a:t>isValidYMD</a:t>
            </a:r>
            <a:r>
              <a:rPr lang="en-US" dirty="0">
                <a:cs typeface="Courier New" pitchFamily="49" charset="0"/>
              </a:rPr>
              <a:t>(1959, 3, 8);</a:t>
            </a:r>
            <a:br>
              <a:rPr lang="en-US" dirty="0">
                <a:cs typeface="Courier New" pitchFamily="49" charset="0"/>
              </a:rPr>
            </a:br>
            <a:r>
              <a:rPr lang="en-US" dirty="0">
                <a:cs typeface="Courier New" pitchFamily="49" charset="0"/>
              </a:rPr>
              <a:t>    …                             </a:t>
            </a:r>
            <a:r>
              <a:rPr lang="en-US" dirty="0" smtClean="0">
                <a:cs typeface="Courier New" pitchFamily="49" charset="0"/>
              </a:rPr>
              <a:t/>
            </a:r>
            <a:br>
              <a:rPr lang="en-US" dirty="0" smtClean="0">
                <a:cs typeface="Courier New" pitchFamily="49" charset="0"/>
              </a:rPr>
            </a:br>
            <a:r>
              <a:rPr lang="en-US" dirty="0" smtClean="0">
                <a:cs typeface="Courier New" pitchFamily="49" charset="0"/>
              </a:rPr>
              <a:t>                                  </a:t>
            </a:r>
            <a:r>
              <a:rPr lang="en-US" dirty="0" smtClean="0">
                <a:solidFill>
                  <a:srgbClr val="0000FF"/>
                </a:solidFill>
                <a:cs typeface="Courier New" pitchFamily="49" charset="0"/>
              </a:rPr>
              <a:t>libraries</a:t>
            </a:r>
            <a:r>
              <a:rPr lang="en-US" dirty="0" smtClean="0">
                <a:cs typeface="Courier New" pitchFamily="49" charset="0"/>
              </a:rPr>
              <a:t/>
            </a:r>
            <a:br>
              <a:rPr lang="en-US" dirty="0" smtClean="0">
                <a:cs typeface="Courier New" pitchFamily="49" charset="0"/>
              </a:rPr>
            </a:br>
            <a:r>
              <a:rPr lang="en-US" dirty="0" smtClean="0">
                <a:cs typeface="Courier New" pitchFamily="49" charset="0"/>
              </a:rPr>
              <a:t>                                   /   |   \  </a:t>
            </a:r>
            <a:r>
              <a:rPr lang="en-US" dirty="0" smtClean="0"/>
              <a:t/>
            </a:r>
            <a:br>
              <a:rPr lang="en-US" dirty="0" smtClean="0"/>
            </a:br>
            <a:r>
              <a:rPr lang="en-US" dirty="0" smtClean="0"/>
              <a:t>                                      </a:t>
            </a:r>
            <a:r>
              <a:rPr lang="en-US" dirty="0" err="1" smtClean="0"/>
              <a:t>bdl</a:t>
            </a:r>
            <a:r>
              <a:rPr lang="en-US" dirty="0" smtClean="0"/>
              <a:t>              </a:t>
            </a:r>
            <a:r>
              <a:rPr lang="en-US" sz="2800" dirty="0" smtClean="0">
                <a:latin typeface="Comic Sans MS" pitchFamily="66" charset="0"/>
              </a:rPr>
              <a:t>Package Groups</a:t>
            </a:r>
            <a:r>
              <a:rPr lang="en-US" dirty="0" smtClean="0"/>
              <a:t/>
            </a:r>
            <a:br>
              <a:rPr lang="en-US" dirty="0" smtClean="0"/>
            </a:br>
            <a:r>
              <a:rPr lang="en-US" dirty="0" smtClean="0"/>
              <a:t>                                   /   |    \  </a:t>
            </a:r>
            <a:br>
              <a:rPr lang="en-US" dirty="0" smtClean="0"/>
            </a:br>
            <a:r>
              <a:rPr lang="en-US" dirty="0" smtClean="0"/>
              <a:t>                            ____</a:t>
            </a:r>
            <a:r>
              <a:rPr lang="en-US" dirty="0" err="1" smtClean="0"/>
              <a:t>bdlt</a:t>
            </a:r>
            <a:r>
              <a:rPr lang="en-US" dirty="0" smtClean="0"/>
              <a:t>____     </a:t>
            </a:r>
            <a:r>
              <a:rPr lang="en-US" sz="2800" dirty="0" smtClean="0">
                <a:latin typeface="Comic Sans MS" pitchFamily="66" charset="0"/>
              </a:rPr>
              <a:t>Packages</a:t>
            </a:r>
            <a:r>
              <a:rPr lang="en-US" dirty="0" smtClean="0"/>
              <a:t/>
            </a:r>
            <a:br>
              <a:rPr lang="en-US" dirty="0" smtClean="0"/>
            </a:br>
            <a:r>
              <a:rPr lang="en-US" dirty="0" smtClean="0"/>
              <a:t>                            …</a:t>
            </a:r>
            <a:br>
              <a:rPr lang="en-US" dirty="0" smtClean="0"/>
            </a:br>
            <a:r>
              <a:rPr lang="en-US" sz="2800" dirty="0" smtClean="0">
                <a:latin typeface="Courier New" pitchFamily="49" charset="0"/>
                <a:cs typeface="Courier New" pitchFamily="49" charset="0"/>
              </a:rPr>
              <a:t>            </a:t>
            </a:r>
            <a:r>
              <a:rPr lang="en-US" sz="2800" dirty="0" err="1" smtClean="0">
                <a:latin typeface="Courier New" pitchFamily="49" charset="0"/>
                <a:cs typeface="Courier New" pitchFamily="49" charset="0"/>
              </a:rPr>
              <a:t>bdlt_date.h</a:t>
            </a:r>
            <a:r>
              <a:rPr lang="en-US" sz="2800" dirty="0" smtClean="0">
                <a:latin typeface="Courier New" pitchFamily="49" charset="0"/>
                <a:cs typeface="Courier New" pitchFamily="49" charset="0"/>
              </a:rPr>
              <a:t>  </a:t>
            </a:r>
            <a:r>
              <a:rPr lang="en-US" sz="2800" dirty="0" smtClean="0">
                <a:latin typeface="Comic Sans MS" pitchFamily="66" charset="0"/>
              </a:rPr>
              <a:t>Components</a:t>
            </a:r>
            <a:endParaRPr lang="en-US" sz="2800" dirty="0">
              <a:latin typeface="Comic Sans MS" pitchFamily="66" charset="0"/>
            </a:endParaRPr>
          </a:p>
          <a:p>
            <a:pPr marL="0" indent="0">
              <a:lnSpc>
                <a:spcPts val="2500"/>
              </a:lnSpc>
              <a:buNone/>
            </a:pPr>
            <a:r>
              <a:rPr lang="en-US" sz="2800" dirty="0">
                <a:latin typeface="Courier New" pitchFamily="49" charset="0"/>
                <a:cs typeface="Courier New" pitchFamily="49" charset="0"/>
              </a:rPr>
              <a:t> </a:t>
            </a:r>
            <a:r>
              <a:rPr lang="en-US" sz="2800" dirty="0" smtClean="0">
                <a:latin typeface="Courier New" pitchFamily="49" charset="0"/>
                <a:cs typeface="Courier New" pitchFamily="49" charset="0"/>
              </a:rPr>
              <a:t>           bdlt_date.cpp</a:t>
            </a:r>
          </a:p>
          <a:p>
            <a:pPr marL="0" indent="0">
              <a:lnSpc>
                <a:spcPts val="2500"/>
              </a:lnSpc>
              <a:buNone/>
            </a:pPr>
            <a:r>
              <a:rPr lang="en-US" sz="2800" dirty="0">
                <a:latin typeface="Courier New" pitchFamily="49" charset="0"/>
                <a:cs typeface="Courier New" pitchFamily="49" charset="0"/>
              </a:rPr>
              <a:t> </a:t>
            </a:r>
            <a:r>
              <a:rPr lang="en-US" sz="2800" dirty="0" smtClean="0">
                <a:latin typeface="Courier New" pitchFamily="49" charset="0"/>
                <a:cs typeface="Courier New" pitchFamily="49" charset="0"/>
              </a:rPr>
              <a:t>           bdlt_date.t.cpp</a:t>
            </a:r>
          </a:p>
          <a:p>
            <a:pPr marL="0" indent="0">
              <a:buNone/>
            </a:pPr>
            <a:r>
              <a:rPr lang="en-US" dirty="0"/>
              <a:t> </a:t>
            </a:r>
            <a:r>
              <a:rPr lang="en-US" dirty="0" smtClean="0"/>
              <a:t>                                     </a:t>
            </a:r>
          </a:p>
        </p:txBody>
      </p:sp>
      <p:sp>
        <p:nvSpPr>
          <p:cNvPr id="6" name="Oval 5"/>
          <p:cNvSpPr/>
          <p:nvPr/>
        </p:nvSpPr>
        <p:spPr>
          <a:xfrm>
            <a:off x="3200400" y="2743200"/>
            <a:ext cx="2286000" cy="609600"/>
          </a:xfrm>
          <a:prstGeom prst="ellipse">
            <a:avLst/>
          </a:prstGeom>
          <a:noFill/>
          <a:ln w="57150">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297</a:t>
            </a:fld>
            <a:endParaRPr lang="en-US"/>
          </a:p>
        </p:txBody>
      </p:sp>
    </p:spTree>
    <p:extLst>
      <p:ext uri="{BB962C8B-B14F-4D97-AF65-F5344CB8AC3E}">
        <p14:creationId xmlns:p14="http://schemas.microsoft.com/office/powerpoint/2010/main" val="3308051755"/>
      </p:ext>
    </p:extLst>
  </p:cSld>
  <p:clrMapOvr>
    <a:masterClrMapping/>
  </p:clrMapOvr>
  <p:timing>
    <p:tnLst>
      <p:par>
        <p:cTn id="1" dur="indefinite" restart="never" nodeType="tmRoot"/>
      </p:par>
    </p:tn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dirty="0">
                <a:solidFill>
                  <a:schemeClr val="accent2"/>
                </a:solidFill>
              </a:rPr>
              <a:t>N</a:t>
            </a:r>
            <a:r>
              <a:rPr lang="en-US" sz="4000" dirty="0" smtClean="0">
                <a:solidFill>
                  <a:schemeClr val="accent2"/>
                </a:solidFill>
              </a:rPr>
              <a:t>ame </a:t>
            </a:r>
            <a:r>
              <a:rPr lang="en-US" sz="4000" dirty="0">
                <a:solidFill>
                  <a:schemeClr val="accent2"/>
                </a:solidFill>
              </a:rPr>
              <a:t>C</a:t>
            </a:r>
            <a:r>
              <a:rPr lang="en-US" sz="4000" dirty="0" smtClean="0">
                <a:solidFill>
                  <a:schemeClr val="accent2"/>
                </a:solidFill>
              </a:rPr>
              <a:t>ohesion</a:t>
            </a:r>
            <a:endParaRPr lang="en-US" sz="4000" dirty="0" smtClean="0"/>
          </a:p>
        </p:txBody>
      </p:sp>
      <p:sp>
        <p:nvSpPr>
          <p:cNvPr id="5" name="Content Placeholder 2"/>
          <p:cNvSpPr>
            <a:spLocks noGrp="1"/>
          </p:cNvSpPr>
          <p:nvPr>
            <p:ph idx="1"/>
          </p:nvPr>
        </p:nvSpPr>
        <p:spPr>
          <a:xfrm>
            <a:off x="457200" y="1600200"/>
            <a:ext cx="8305800" cy="4525963"/>
          </a:xfrm>
        </p:spPr>
        <p:txBody>
          <a:bodyPr/>
          <a:lstStyle/>
          <a:p>
            <a:pPr marL="0" indent="0">
              <a:lnSpc>
                <a:spcPts val="3000"/>
              </a:lnSpc>
              <a:buNone/>
            </a:pPr>
            <a:r>
              <a:rPr lang="en-US" dirty="0">
                <a:cs typeface="Courier New" pitchFamily="49" charset="0"/>
              </a:rPr>
              <a:t>    …</a:t>
            </a:r>
          </a:p>
          <a:p>
            <a:pPr marL="0" indent="0">
              <a:lnSpc>
                <a:spcPts val="3000"/>
              </a:lnSpc>
              <a:buNone/>
            </a:pPr>
            <a:r>
              <a:rPr lang="en-US" dirty="0">
                <a:cs typeface="Courier New" pitchFamily="49" charset="0"/>
              </a:rPr>
              <a:t>    </a:t>
            </a:r>
            <a:r>
              <a:rPr lang="en-US" dirty="0" err="1">
                <a:cs typeface="Courier New" pitchFamily="49" charset="0"/>
              </a:rPr>
              <a:t>bool</a:t>
            </a:r>
            <a:r>
              <a:rPr lang="en-US" dirty="0">
                <a:cs typeface="Courier New" pitchFamily="49" charset="0"/>
              </a:rPr>
              <a:t> flag = </a:t>
            </a:r>
            <a:r>
              <a:rPr lang="en-US" dirty="0" err="1">
                <a:solidFill>
                  <a:srgbClr val="0000FF"/>
                </a:solidFill>
                <a:cs typeface="Courier New" pitchFamily="49" charset="0"/>
              </a:rPr>
              <a:t>bdl</a:t>
            </a:r>
            <a:r>
              <a:rPr lang="en-US" dirty="0" err="1">
                <a:cs typeface="Courier New" pitchFamily="49" charset="0"/>
              </a:rPr>
              <a:t>t</a:t>
            </a:r>
            <a:r>
              <a:rPr lang="en-US" dirty="0" smtClean="0">
                <a:cs typeface="Courier New" pitchFamily="49" charset="0"/>
              </a:rPr>
              <a:t>::Date</a:t>
            </a:r>
            <a:r>
              <a:rPr lang="en-US" dirty="0">
                <a:cs typeface="Courier New" pitchFamily="49" charset="0"/>
              </a:rPr>
              <a:t>::</a:t>
            </a:r>
            <a:r>
              <a:rPr lang="en-US" dirty="0" err="1">
                <a:cs typeface="Courier New" pitchFamily="49" charset="0"/>
              </a:rPr>
              <a:t>isValidYMD</a:t>
            </a:r>
            <a:r>
              <a:rPr lang="en-US" dirty="0">
                <a:cs typeface="Courier New" pitchFamily="49" charset="0"/>
              </a:rPr>
              <a:t>(1959, 3, 8);</a:t>
            </a:r>
            <a:br>
              <a:rPr lang="en-US" dirty="0">
                <a:cs typeface="Courier New" pitchFamily="49" charset="0"/>
              </a:rPr>
            </a:br>
            <a:r>
              <a:rPr lang="en-US" dirty="0">
                <a:cs typeface="Courier New" pitchFamily="49" charset="0"/>
              </a:rPr>
              <a:t>    …                             </a:t>
            </a:r>
            <a:r>
              <a:rPr lang="en-US" dirty="0" smtClean="0">
                <a:cs typeface="Courier New" pitchFamily="49" charset="0"/>
              </a:rPr>
              <a:t/>
            </a:r>
            <a:br>
              <a:rPr lang="en-US" dirty="0" smtClean="0">
                <a:cs typeface="Courier New" pitchFamily="49" charset="0"/>
              </a:rPr>
            </a:br>
            <a:r>
              <a:rPr lang="en-US" dirty="0" smtClean="0">
                <a:cs typeface="Courier New" pitchFamily="49" charset="0"/>
              </a:rPr>
              <a:t>                                  libraries</a:t>
            </a:r>
            <a:br>
              <a:rPr lang="en-US" dirty="0" smtClean="0">
                <a:cs typeface="Courier New" pitchFamily="49" charset="0"/>
              </a:rPr>
            </a:br>
            <a:r>
              <a:rPr lang="en-US" dirty="0" smtClean="0">
                <a:cs typeface="Courier New" pitchFamily="49" charset="0"/>
              </a:rPr>
              <a:t>                                   /   |   \  </a:t>
            </a:r>
            <a:r>
              <a:rPr lang="en-US" dirty="0" smtClean="0"/>
              <a:t/>
            </a:r>
            <a:br>
              <a:rPr lang="en-US" dirty="0" smtClean="0"/>
            </a:br>
            <a:r>
              <a:rPr lang="en-US" dirty="0" smtClean="0"/>
              <a:t>                                      </a:t>
            </a:r>
            <a:r>
              <a:rPr lang="en-US" dirty="0" err="1" smtClean="0">
                <a:solidFill>
                  <a:srgbClr val="0000FF"/>
                </a:solidFill>
              </a:rPr>
              <a:t>bdl</a:t>
            </a:r>
            <a:r>
              <a:rPr lang="en-US" dirty="0" smtClean="0"/>
              <a:t>              </a:t>
            </a:r>
            <a:r>
              <a:rPr lang="en-US" sz="2800" dirty="0" smtClean="0">
                <a:latin typeface="Comic Sans MS" pitchFamily="66" charset="0"/>
              </a:rPr>
              <a:t>Package Groups</a:t>
            </a:r>
            <a:r>
              <a:rPr lang="en-US" dirty="0" smtClean="0"/>
              <a:t/>
            </a:r>
            <a:br>
              <a:rPr lang="en-US" dirty="0" smtClean="0"/>
            </a:br>
            <a:r>
              <a:rPr lang="en-US" dirty="0" smtClean="0"/>
              <a:t>                                   /   |    \  </a:t>
            </a:r>
            <a:br>
              <a:rPr lang="en-US" dirty="0" smtClean="0"/>
            </a:br>
            <a:r>
              <a:rPr lang="en-US" dirty="0" smtClean="0"/>
              <a:t>                            ____</a:t>
            </a:r>
            <a:r>
              <a:rPr lang="en-US" dirty="0" err="1" smtClean="0"/>
              <a:t>bdlt</a:t>
            </a:r>
            <a:r>
              <a:rPr lang="en-US" dirty="0" smtClean="0"/>
              <a:t>____     </a:t>
            </a:r>
            <a:r>
              <a:rPr lang="en-US" sz="2800" dirty="0" smtClean="0">
                <a:latin typeface="Comic Sans MS" pitchFamily="66" charset="0"/>
              </a:rPr>
              <a:t>Packages</a:t>
            </a:r>
            <a:r>
              <a:rPr lang="en-US" dirty="0" smtClean="0"/>
              <a:t/>
            </a:r>
            <a:br>
              <a:rPr lang="en-US" dirty="0" smtClean="0"/>
            </a:br>
            <a:r>
              <a:rPr lang="en-US" dirty="0" smtClean="0"/>
              <a:t>                            …</a:t>
            </a:r>
            <a:br>
              <a:rPr lang="en-US" dirty="0" smtClean="0"/>
            </a:br>
            <a:r>
              <a:rPr lang="en-US" sz="2800" dirty="0" smtClean="0">
                <a:latin typeface="Courier New" pitchFamily="49" charset="0"/>
                <a:cs typeface="Courier New" pitchFamily="49" charset="0"/>
              </a:rPr>
              <a:t>            </a:t>
            </a:r>
            <a:r>
              <a:rPr lang="en-US" sz="2800" dirty="0" err="1" smtClean="0">
                <a:latin typeface="Courier New" pitchFamily="49" charset="0"/>
                <a:cs typeface="Courier New" pitchFamily="49" charset="0"/>
              </a:rPr>
              <a:t>bdlt_date.h</a:t>
            </a:r>
            <a:r>
              <a:rPr lang="en-US" sz="2800" dirty="0" smtClean="0">
                <a:latin typeface="Courier New" pitchFamily="49" charset="0"/>
                <a:cs typeface="Courier New" pitchFamily="49" charset="0"/>
              </a:rPr>
              <a:t>  </a:t>
            </a:r>
            <a:r>
              <a:rPr lang="en-US" sz="2800" dirty="0" smtClean="0">
                <a:latin typeface="Comic Sans MS" pitchFamily="66" charset="0"/>
              </a:rPr>
              <a:t>Components</a:t>
            </a:r>
            <a:endParaRPr lang="en-US" sz="2800" dirty="0">
              <a:latin typeface="Comic Sans MS" pitchFamily="66" charset="0"/>
            </a:endParaRPr>
          </a:p>
          <a:p>
            <a:pPr marL="0" indent="0">
              <a:lnSpc>
                <a:spcPts val="2500"/>
              </a:lnSpc>
              <a:buNone/>
            </a:pPr>
            <a:r>
              <a:rPr lang="en-US" sz="2800" dirty="0">
                <a:latin typeface="Courier New" pitchFamily="49" charset="0"/>
                <a:cs typeface="Courier New" pitchFamily="49" charset="0"/>
              </a:rPr>
              <a:t> </a:t>
            </a:r>
            <a:r>
              <a:rPr lang="en-US" sz="2800" dirty="0" smtClean="0">
                <a:latin typeface="Courier New" pitchFamily="49" charset="0"/>
                <a:cs typeface="Courier New" pitchFamily="49" charset="0"/>
              </a:rPr>
              <a:t>           bdlt_date.cpp</a:t>
            </a:r>
          </a:p>
          <a:p>
            <a:pPr marL="0" indent="0">
              <a:lnSpc>
                <a:spcPts val="2500"/>
              </a:lnSpc>
              <a:buNone/>
            </a:pPr>
            <a:r>
              <a:rPr lang="en-US" sz="2800" dirty="0">
                <a:latin typeface="Courier New" pitchFamily="49" charset="0"/>
                <a:cs typeface="Courier New" pitchFamily="49" charset="0"/>
              </a:rPr>
              <a:t> </a:t>
            </a:r>
            <a:r>
              <a:rPr lang="en-US" sz="2800" dirty="0" smtClean="0">
                <a:latin typeface="Courier New" pitchFamily="49" charset="0"/>
                <a:cs typeface="Courier New" pitchFamily="49" charset="0"/>
              </a:rPr>
              <a:t>           bdlt_date.t.cpp</a:t>
            </a:r>
          </a:p>
          <a:p>
            <a:pPr marL="0" indent="0">
              <a:buNone/>
            </a:pPr>
            <a:r>
              <a:rPr lang="en-US" dirty="0"/>
              <a:t> </a:t>
            </a:r>
            <a:r>
              <a:rPr lang="en-US" dirty="0" smtClean="0"/>
              <a:t>                                     </a:t>
            </a:r>
          </a:p>
        </p:txBody>
      </p:sp>
      <p:sp>
        <p:nvSpPr>
          <p:cNvPr id="6" name="Oval 5"/>
          <p:cNvSpPr/>
          <p:nvPr/>
        </p:nvSpPr>
        <p:spPr>
          <a:xfrm>
            <a:off x="5562600" y="3505200"/>
            <a:ext cx="3124200" cy="609600"/>
          </a:xfrm>
          <a:prstGeom prst="ellipse">
            <a:avLst/>
          </a:prstGeom>
          <a:noFill/>
          <a:ln w="57150">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298</a:t>
            </a:fld>
            <a:endParaRPr lang="en-US"/>
          </a:p>
        </p:txBody>
      </p:sp>
    </p:spTree>
    <p:extLst>
      <p:ext uri="{BB962C8B-B14F-4D97-AF65-F5344CB8AC3E}">
        <p14:creationId xmlns:p14="http://schemas.microsoft.com/office/powerpoint/2010/main" val="1852069864"/>
      </p:ext>
    </p:extLst>
  </p:cSld>
  <p:clrMapOvr>
    <a:masterClrMapping/>
  </p:clrMapOvr>
  <p:timing>
    <p:tnLst>
      <p:par>
        <p:cTn id="1" dur="indefinite" restart="never" nodeType="tmRoot"/>
      </p:par>
    </p:tn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dirty="0">
                <a:solidFill>
                  <a:schemeClr val="accent2"/>
                </a:solidFill>
              </a:rPr>
              <a:t>N</a:t>
            </a:r>
            <a:r>
              <a:rPr lang="en-US" sz="4000" dirty="0" smtClean="0">
                <a:solidFill>
                  <a:schemeClr val="accent2"/>
                </a:solidFill>
              </a:rPr>
              <a:t>ame </a:t>
            </a:r>
            <a:r>
              <a:rPr lang="en-US" sz="4000" dirty="0">
                <a:solidFill>
                  <a:schemeClr val="accent2"/>
                </a:solidFill>
              </a:rPr>
              <a:t>C</a:t>
            </a:r>
            <a:r>
              <a:rPr lang="en-US" sz="4000" dirty="0" smtClean="0">
                <a:solidFill>
                  <a:schemeClr val="accent2"/>
                </a:solidFill>
              </a:rPr>
              <a:t>ohesion</a:t>
            </a:r>
            <a:endParaRPr lang="en-US" sz="4000" dirty="0" smtClean="0"/>
          </a:p>
        </p:txBody>
      </p:sp>
      <p:sp>
        <p:nvSpPr>
          <p:cNvPr id="5" name="Content Placeholder 2"/>
          <p:cNvSpPr>
            <a:spLocks noGrp="1"/>
          </p:cNvSpPr>
          <p:nvPr>
            <p:ph idx="1"/>
          </p:nvPr>
        </p:nvSpPr>
        <p:spPr>
          <a:xfrm>
            <a:off x="457200" y="1600200"/>
            <a:ext cx="8305800" cy="4525963"/>
          </a:xfrm>
        </p:spPr>
        <p:txBody>
          <a:bodyPr/>
          <a:lstStyle/>
          <a:p>
            <a:pPr marL="0" indent="0">
              <a:lnSpc>
                <a:spcPts val="3000"/>
              </a:lnSpc>
              <a:buNone/>
            </a:pPr>
            <a:r>
              <a:rPr lang="en-US" dirty="0">
                <a:cs typeface="Courier New" pitchFamily="49" charset="0"/>
              </a:rPr>
              <a:t>    …</a:t>
            </a:r>
          </a:p>
          <a:p>
            <a:pPr marL="0" indent="0">
              <a:lnSpc>
                <a:spcPts val="3000"/>
              </a:lnSpc>
              <a:buNone/>
            </a:pPr>
            <a:r>
              <a:rPr lang="en-US" dirty="0">
                <a:cs typeface="Courier New" pitchFamily="49" charset="0"/>
              </a:rPr>
              <a:t>    </a:t>
            </a:r>
            <a:r>
              <a:rPr lang="en-US" dirty="0" err="1">
                <a:cs typeface="Courier New" pitchFamily="49" charset="0"/>
              </a:rPr>
              <a:t>bool</a:t>
            </a:r>
            <a:r>
              <a:rPr lang="en-US" dirty="0">
                <a:cs typeface="Courier New" pitchFamily="49" charset="0"/>
              </a:rPr>
              <a:t> flag = </a:t>
            </a:r>
            <a:r>
              <a:rPr lang="en-US" dirty="0" err="1">
                <a:solidFill>
                  <a:srgbClr val="0000FF"/>
                </a:solidFill>
                <a:cs typeface="Courier New" pitchFamily="49" charset="0"/>
              </a:rPr>
              <a:t>bdlt</a:t>
            </a:r>
            <a:r>
              <a:rPr lang="en-US" dirty="0" smtClean="0">
                <a:cs typeface="Courier New" pitchFamily="49" charset="0"/>
              </a:rPr>
              <a:t>::Date</a:t>
            </a:r>
            <a:r>
              <a:rPr lang="en-US" dirty="0">
                <a:cs typeface="Courier New" pitchFamily="49" charset="0"/>
              </a:rPr>
              <a:t>::</a:t>
            </a:r>
            <a:r>
              <a:rPr lang="en-US" dirty="0" err="1">
                <a:cs typeface="Courier New" pitchFamily="49" charset="0"/>
              </a:rPr>
              <a:t>isValidYMD</a:t>
            </a:r>
            <a:r>
              <a:rPr lang="en-US" dirty="0">
                <a:cs typeface="Courier New" pitchFamily="49" charset="0"/>
              </a:rPr>
              <a:t>(1959, 3, 8);</a:t>
            </a:r>
            <a:br>
              <a:rPr lang="en-US" dirty="0">
                <a:cs typeface="Courier New" pitchFamily="49" charset="0"/>
              </a:rPr>
            </a:br>
            <a:r>
              <a:rPr lang="en-US" dirty="0">
                <a:cs typeface="Courier New" pitchFamily="49" charset="0"/>
              </a:rPr>
              <a:t>    …                             </a:t>
            </a:r>
            <a:r>
              <a:rPr lang="en-US" dirty="0" smtClean="0">
                <a:cs typeface="Courier New" pitchFamily="49" charset="0"/>
              </a:rPr>
              <a:t/>
            </a:r>
            <a:br>
              <a:rPr lang="en-US" dirty="0" smtClean="0">
                <a:cs typeface="Courier New" pitchFamily="49" charset="0"/>
              </a:rPr>
            </a:br>
            <a:r>
              <a:rPr lang="en-US" dirty="0" smtClean="0">
                <a:cs typeface="Courier New" pitchFamily="49" charset="0"/>
              </a:rPr>
              <a:t>                                  libraries</a:t>
            </a:r>
            <a:br>
              <a:rPr lang="en-US" dirty="0" smtClean="0">
                <a:cs typeface="Courier New" pitchFamily="49" charset="0"/>
              </a:rPr>
            </a:br>
            <a:r>
              <a:rPr lang="en-US" dirty="0" smtClean="0">
                <a:cs typeface="Courier New" pitchFamily="49" charset="0"/>
              </a:rPr>
              <a:t>                                   /   |   \  </a:t>
            </a:r>
            <a:r>
              <a:rPr lang="en-US" dirty="0" smtClean="0"/>
              <a:t/>
            </a:r>
            <a:br>
              <a:rPr lang="en-US" dirty="0" smtClean="0"/>
            </a:br>
            <a:r>
              <a:rPr lang="en-US" dirty="0" smtClean="0"/>
              <a:t>                                      </a:t>
            </a:r>
            <a:r>
              <a:rPr lang="en-US" dirty="0" err="1" smtClean="0"/>
              <a:t>bdl</a:t>
            </a:r>
            <a:r>
              <a:rPr lang="en-US" dirty="0" smtClean="0"/>
              <a:t>              </a:t>
            </a:r>
            <a:r>
              <a:rPr lang="en-US" sz="2800" dirty="0" smtClean="0">
                <a:latin typeface="Comic Sans MS" pitchFamily="66" charset="0"/>
              </a:rPr>
              <a:t>Package Groups</a:t>
            </a:r>
            <a:r>
              <a:rPr lang="en-US" dirty="0" smtClean="0"/>
              <a:t/>
            </a:r>
            <a:br>
              <a:rPr lang="en-US" dirty="0" smtClean="0"/>
            </a:br>
            <a:r>
              <a:rPr lang="en-US" dirty="0" smtClean="0"/>
              <a:t>                                   /   |    \  </a:t>
            </a:r>
            <a:br>
              <a:rPr lang="en-US" dirty="0" smtClean="0"/>
            </a:br>
            <a:r>
              <a:rPr lang="en-US" dirty="0" smtClean="0"/>
              <a:t>                            ____</a:t>
            </a:r>
            <a:r>
              <a:rPr lang="en-US" dirty="0" err="1" smtClean="0">
                <a:solidFill>
                  <a:srgbClr val="0000FF"/>
                </a:solidFill>
              </a:rPr>
              <a:t>bdlt</a:t>
            </a:r>
            <a:r>
              <a:rPr lang="en-US" dirty="0" smtClean="0"/>
              <a:t>____     </a:t>
            </a:r>
            <a:r>
              <a:rPr lang="en-US" sz="2800" dirty="0" smtClean="0">
                <a:latin typeface="Comic Sans MS" pitchFamily="66" charset="0"/>
              </a:rPr>
              <a:t>Packages</a:t>
            </a:r>
            <a:r>
              <a:rPr lang="en-US" dirty="0" smtClean="0"/>
              <a:t/>
            </a:r>
            <a:br>
              <a:rPr lang="en-US" dirty="0" smtClean="0"/>
            </a:br>
            <a:r>
              <a:rPr lang="en-US" dirty="0" smtClean="0"/>
              <a:t>                            …</a:t>
            </a:r>
            <a:br>
              <a:rPr lang="en-US" dirty="0" smtClean="0"/>
            </a:br>
            <a:r>
              <a:rPr lang="en-US" sz="2800" dirty="0" smtClean="0">
                <a:latin typeface="Courier New" pitchFamily="49" charset="0"/>
                <a:cs typeface="Courier New" pitchFamily="49" charset="0"/>
              </a:rPr>
              <a:t>            </a:t>
            </a:r>
            <a:r>
              <a:rPr lang="en-US" sz="2800" dirty="0" err="1" smtClean="0">
                <a:latin typeface="Courier New" pitchFamily="49" charset="0"/>
                <a:cs typeface="Courier New" pitchFamily="49" charset="0"/>
              </a:rPr>
              <a:t>bdlt_date.h</a:t>
            </a:r>
            <a:r>
              <a:rPr lang="en-US" sz="2800" dirty="0" smtClean="0">
                <a:latin typeface="Courier New" pitchFamily="49" charset="0"/>
                <a:cs typeface="Courier New" pitchFamily="49" charset="0"/>
              </a:rPr>
              <a:t>  </a:t>
            </a:r>
            <a:r>
              <a:rPr lang="en-US" sz="2800" dirty="0" smtClean="0">
                <a:latin typeface="Comic Sans MS" pitchFamily="66" charset="0"/>
              </a:rPr>
              <a:t>Components</a:t>
            </a:r>
            <a:endParaRPr lang="en-US" sz="2800" dirty="0">
              <a:latin typeface="Comic Sans MS" pitchFamily="66" charset="0"/>
            </a:endParaRPr>
          </a:p>
          <a:p>
            <a:pPr marL="0" indent="0">
              <a:lnSpc>
                <a:spcPts val="2500"/>
              </a:lnSpc>
              <a:buNone/>
            </a:pPr>
            <a:r>
              <a:rPr lang="en-US" sz="2800" dirty="0">
                <a:latin typeface="Courier New" pitchFamily="49" charset="0"/>
                <a:cs typeface="Courier New" pitchFamily="49" charset="0"/>
              </a:rPr>
              <a:t> </a:t>
            </a:r>
            <a:r>
              <a:rPr lang="en-US" sz="2800" dirty="0" smtClean="0">
                <a:latin typeface="Courier New" pitchFamily="49" charset="0"/>
                <a:cs typeface="Courier New" pitchFamily="49" charset="0"/>
              </a:rPr>
              <a:t>           bdlt_date.cpp</a:t>
            </a:r>
          </a:p>
          <a:p>
            <a:pPr marL="0" indent="0">
              <a:lnSpc>
                <a:spcPts val="2500"/>
              </a:lnSpc>
              <a:buNone/>
            </a:pPr>
            <a:r>
              <a:rPr lang="en-US" sz="2800" dirty="0">
                <a:latin typeface="Courier New" pitchFamily="49" charset="0"/>
                <a:cs typeface="Courier New" pitchFamily="49" charset="0"/>
              </a:rPr>
              <a:t> </a:t>
            </a:r>
            <a:r>
              <a:rPr lang="en-US" sz="2800" dirty="0" smtClean="0">
                <a:latin typeface="Courier New" pitchFamily="49" charset="0"/>
                <a:cs typeface="Courier New" pitchFamily="49" charset="0"/>
              </a:rPr>
              <a:t>           bdlt_date.t.cpp</a:t>
            </a:r>
          </a:p>
          <a:p>
            <a:pPr marL="0" indent="0">
              <a:buNone/>
            </a:pPr>
            <a:r>
              <a:rPr lang="en-US" dirty="0"/>
              <a:t> </a:t>
            </a:r>
            <a:r>
              <a:rPr lang="en-US" dirty="0" smtClean="0"/>
              <a:t>                                     </a:t>
            </a:r>
          </a:p>
        </p:txBody>
      </p:sp>
      <p:sp>
        <p:nvSpPr>
          <p:cNvPr id="6" name="Oval 5"/>
          <p:cNvSpPr/>
          <p:nvPr/>
        </p:nvSpPr>
        <p:spPr>
          <a:xfrm>
            <a:off x="5562600" y="4267200"/>
            <a:ext cx="2209800" cy="609600"/>
          </a:xfrm>
          <a:prstGeom prst="ellipse">
            <a:avLst/>
          </a:prstGeom>
          <a:noFill/>
          <a:ln w="57150">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299</a:t>
            </a:fld>
            <a:endParaRPr lang="en-US"/>
          </a:p>
        </p:txBody>
      </p:sp>
    </p:spTree>
    <p:extLst>
      <p:ext uri="{BB962C8B-B14F-4D97-AF65-F5344CB8AC3E}">
        <p14:creationId xmlns:p14="http://schemas.microsoft.com/office/powerpoint/2010/main" val="1674033180"/>
      </p:ext>
    </p:extLst>
  </p:cSld>
  <p:clrMapOvr>
    <a:masterClrMapping/>
  </p:clrMapOvr>
  <p:timing>
    <p:tnLst>
      <p:par>
        <p:cTn id="1" dur="indefinite" restart="never" nodeType="tmRoot"/>
      </p:par>
    </p:tn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dirty="0">
                <a:solidFill>
                  <a:schemeClr val="accent2"/>
                </a:solidFill>
              </a:rPr>
              <a:t>N</a:t>
            </a:r>
            <a:r>
              <a:rPr lang="en-US" sz="4000" dirty="0" smtClean="0">
                <a:solidFill>
                  <a:schemeClr val="accent2"/>
                </a:solidFill>
              </a:rPr>
              <a:t>ame </a:t>
            </a:r>
            <a:r>
              <a:rPr lang="en-US" sz="4000" dirty="0">
                <a:solidFill>
                  <a:schemeClr val="accent2"/>
                </a:solidFill>
              </a:rPr>
              <a:t>C</a:t>
            </a:r>
            <a:r>
              <a:rPr lang="en-US" sz="4000" dirty="0" smtClean="0">
                <a:solidFill>
                  <a:schemeClr val="accent2"/>
                </a:solidFill>
              </a:rPr>
              <a:t>ohesion</a:t>
            </a:r>
            <a:endParaRPr lang="en-US" sz="4000" dirty="0" smtClean="0"/>
          </a:p>
        </p:txBody>
      </p:sp>
      <p:sp>
        <p:nvSpPr>
          <p:cNvPr id="5" name="Content Placeholder 2"/>
          <p:cNvSpPr>
            <a:spLocks noGrp="1"/>
          </p:cNvSpPr>
          <p:nvPr>
            <p:ph idx="1"/>
          </p:nvPr>
        </p:nvSpPr>
        <p:spPr>
          <a:xfrm>
            <a:off x="457200" y="1600200"/>
            <a:ext cx="8305800" cy="4525963"/>
          </a:xfrm>
        </p:spPr>
        <p:txBody>
          <a:bodyPr/>
          <a:lstStyle/>
          <a:p>
            <a:pPr marL="0" indent="0">
              <a:lnSpc>
                <a:spcPts val="3000"/>
              </a:lnSpc>
              <a:buNone/>
            </a:pPr>
            <a:r>
              <a:rPr lang="en-US" dirty="0">
                <a:cs typeface="Courier New" pitchFamily="49" charset="0"/>
              </a:rPr>
              <a:t>    …</a:t>
            </a:r>
          </a:p>
          <a:p>
            <a:pPr marL="0" indent="0">
              <a:lnSpc>
                <a:spcPts val="3000"/>
              </a:lnSpc>
              <a:buNone/>
            </a:pPr>
            <a:r>
              <a:rPr lang="en-US" dirty="0">
                <a:cs typeface="Courier New" pitchFamily="49" charset="0"/>
              </a:rPr>
              <a:t>    </a:t>
            </a:r>
            <a:r>
              <a:rPr lang="en-US" dirty="0" err="1">
                <a:cs typeface="Courier New" pitchFamily="49" charset="0"/>
              </a:rPr>
              <a:t>bool</a:t>
            </a:r>
            <a:r>
              <a:rPr lang="en-US" dirty="0">
                <a:cs typeface="Courier New" pitchFamily="49" charset="0"/>
              </a:rPr>
              <a:t> flag = </a:t>
            </a:r>
            <a:r>
              <a:rPr lang="en-US" dirty="0" err="1">
                <a:solidFill>
                  <a:srgbClr val="0000FF"/>
                </a:solidFill>
                <a:cs typeface="Courier New" pitchFamily="49" charset="0"/>
              </a:rPr>
              <a:t>bdlt</a:t>
            </a:r>
            <a:r>
              <a:rPr lang="en-US" dirty="0" smtClean="0">
                <a:solidFill>
                  <a:srgbClr val="0000FF"/>
                </a:solidFill>
                <a:cs typeface="Courier New" pitchFamily="49" charset="0"/>
              </a:rPr>
              <a:t>::Date</a:t>
            </a:r>
            <a:r>
              <a:rPr lang="en-US" dirty="0">
                <a:cs typeface="Courier New" pitchFamily="49" charset="0"/>
              </a:rPr>
              <a:t>::</a:t>
            </a:r>
            <a:r>
              <a:rPr lang="en-US" dirty="0" err="1">
                <a:cs typeface="Courier New" pitchFamily="49" charset="0"/>
              </a:rPr>
              <a:t>isValidYMD</a:t>
            </a:r>
            <a:r>
              <a:rPr lang="en-US" dirty="0">
                <a:cs typeface="Courier New" pitchFamily="49" charset="0"/>
              </a:rPr>
              <a:t>(1959, 3, 8);</a:t>
            </a:r>
            <a:br>
              <a:rPr lang="en-US" dirty="0">
                <a:cs typeface="Courier New" pitchFamily="49" charset="0"/>
              </a:rPr>
            </a:br>
            <a:r>
              <a:rPr lang="en-US" dirty="0">
                <a:cs typeface="Courier New" pitchFamily="49" charset="0"/>
              </a:rPr>
              <a:t>    …                             </a:t>
            </a:r>
            <a:r>
              <a:rPr lang="en-US" dirty="0" smtClean="0">
                <a:cs typeface="Courier New" pitchFamily="49" charset="0"/>
              </a:rPr>
              <a:t/>
            </a:r>
            <a:br>
              <a:rPr lang="en-US" dirty="0" smtClean="0">
                <a:cs typeface="Courier New" pitchFamily="49" charset="0"/>
              </a:rPr>
            </a:br>
            <a:r>
              <a:rPr lang="en-US" dirty="0" smtClean="0">
                <a:cs typeface="Courier New" pitchFamily="49" charset="0"/>
              </a:rPr>
              <a:t>                                  libraries</a:t>
            </a:r>
            <a:br>
              <a:rPr lang="en-US" dirty="0" smtClean="0">
                <a:cs typeface="Courier New" pitchFamily="49" charset="0"/>
              </a:rPr>
            </a:br>
            <a:r>
              <a:rPr lang="en-US" dirty="0" smtClean="0">
                <a:cs typeface="Courier New" pitchFamily="49" charset="0"/>
              </a:rPr>
              <a:t>                                   /   |   \  </a:t>
            </a:r>
            <a:r>
              <a:rPr lang="en-US" dirty="0" smtClean="0"/>
              <a:t/>
            </a:r>
            <a:br>
              <a:rPr lang="en-US" dirty="0" smtClean="0"/>
            </a:br>
            <a:r>
              <a:rPr lang="en-US" dirty="0" smtClean="0"/>
              <a:t>                                      </a:t>
            </a:r>
            <a:r>
              <a:rPr lang="en-US" dirty="0" err="1" smtClean="0"/>
              <a:t>bdl</a:t>
            </a:r>
            <a:r>
              <a:rPr lang="en-US" dirty="0" smtClean="0"/>
              <a:t>              </a:t>
            </a:r>
            <a:r>
              <a:rPr lang="en-US" sz="2800" dirty="0" smtClean="0">
                <a:latin typeface="Comic Sans MS" pitchFamily="66" charset="0"/>
              </a:rPr>
              <a:t>Package Groups</a:t>
            </a:r>
            <a:r>
              <a:rPr lang="en-US" dirty="0" smtClean="0"/>
              <a:t/>
            </a:r>
            <a:br>
              <a:rPr lang="en-US" dirty="0" smtClean="0"/>
            </a:br>
            <a:r>
              <a:rPr lang="en-US" dirty="0" smtClean="0"/>
              <a:t>                                   /   |    \  </a:t>
            </a:r>
            <a:br>
              <a:rPr lang="en-US" dirty="0" smtClean="0"/>
            </a:br>
            <a:r>
              <a:rPr lang="en-US" dirty="0" smtClean="0"/>
              <a:t>                            ____</a:t>
            </a:r>
            <a:r>
              <a:rPr lang="en-US" dirty="0" err="1" smtClean="0"/>
              <a:t>bdlt</a:t>
            </a:r>
            <a:r>
              <a:rPr lang="en-US" dirty="0" smtClean="0"/>
              <a:t>____     </a:t>
            </a:r>
            <a:r>
              <a:rPr lang="en-US" sz="2800" dirty="0" smtClean="0">
                <a:latin typeface="Comic Sans MS" pitchFamily="66" charset="0"/>
              </a:rPr>
              <a:t>Packages</a:t>
            </a:r>
            <a:r>
              <a:rPr lang="en-US" dirty="0" smtClean="0"/>
              <a:t/>
            </a:r>
            <a:br>
              <a:rPr lang="en-US" dirty="0" smtClean="0"/>
            </a:br>
            <a:r>
              <a:rPr lang="en-US" dirty="0" smtClean="0"/>
              <a:t>                            …</a:t>
            </a:r>
            <a:br>
              <a:rPr lang="en-US" dirty="0" smtClean="0"/>
            </a:br>
            <a:r>
              <a:rPr lang="en-US" sz="2800" dirty="0" smtClean="0">
                <a:latin typeface="Courier New" pitchFamily="49" charset="0"/>
                <a:cs typeface="Courier New" pitchFamily="49" charset="0"/>
              </a:rPr>
              <a:t>            </a:t>
            </a:r>
            <a:r>
              <a:rPr lang="en-US" sz="2800" dirty="0" err="1" smtClean="0">
                <a:solidFill>
                  <a:srgbClr val="0000FF"/>
                </a:solidFill>
                <a:latin typeface="Courier New" pitchFamily="49" charset="0"/>
                <a:cs typeface="Courier New" pitchFamily="49" charset="0"/>
              </a:rPr>
              <a:t>bdlt_date.h</a:t>
            </a:r>
            <a:r>
              <a:rPr lang="en-US" sz="2800" dirty="0" smtClean="0">
                <a:solidFill>
                  <a:srgbClr val="0000FF"/>
                </a:solidFill>
                <a:latin typeface="Courier New" pitchFamily="49" charset="0"/>
                <a:cs typeface="Courier New" pitchFamily="49" charset="0"/>
              </a:rPr>
              <a:t>  </a:t>
            </a:r>
            <a:r>
              <a:rPr lang="en-US" sz="2800" dirty="0" smtClean="0">
                <a:latin typeface="Comic Sans MS" pitchFamily="66" charset="0"/>
              </a:rPr>
              <a:t>Components</a:t>
            </a:r>
            <a:endParaRPr lang="en-US" sz="2800" dirty="0">
              <a:latin typeface="Comic Sans MS" pitchFamily="66" charset="0"/>
            </a:endParaRPr>
          </a:p>
          <a:p>
            <a:pPr marL="0" indent="0">
              <a:lnSpc>
                <a:spcPts val="2500"/>
              </a:lnSpc>
              <a:buNone/>
            </a:pPr>
            <a:r>
              <a:rPr lang="en-US" sz="2800" dirty="0">
                <a:solidFill>
                  <a:srgbClr val="0000FF"/>
                </a:solidFill>
                <a:latin typeface="Courier New" pitchFamily="49" charset="0"/>
                <a:cs typeface="Courier New" pitchFamily="49" charset="0"/>
              </a:rPr>
              <a:t> </a:t>
            </a:r>
            <a:r>
              <a:rPr lang="en-US" sz="2800" dirty="0" smtClean="0">
                <a:solidFill>
                  <a:srgbClr val="0000FF"/>
                </a:solidFill>
                <a:latin typeface="Courier New" pitchFamily="49" charset="0"/>
                <a:cs typeface="Courier New" pitchFamily="49" charset="0"/>
              </a:rPr>
              <a:t>           bdlt_date.cpp</a:t>
            </a:r>
          </a:p>
          <a:p>
            <a:pPr marL="0" indent="0">
              <a:lnSpc>
                <a:spcPts val="2500"/>
              </a:lnSpc>
              <a:buNone/>
            </a:pPr>
            <a:r>
              <a:rPr lang="en-US" sz="2800" dirty="0">
                <a:solidFill>
                  <a:srgbClr val="0000FF"/>
                </a:solidFill>
                <a:latin typeface="Courier New" pitchFamily="49" charset="0"/>
                <a:cs typeface="Courier New" pitchFamily="49" charset="0"/>
              </a:rPr>
              <a:t> </a:t>
            </a:r>
            <a:r>
              <a:rPr lang="en-US" sz="2800" dirty="0" smtClean="0">
                <a:solidFill>
                  <a:srgbClr val="0000FF"/>
                </a:solidFill>
                <a:latin typeface="Courier New" pitchFamily="49" charset="0"/>
                <a:cs typeface="Courier New" pitchFamily="49" charset="0"/>
              </a:rPr>
              <a:t>           bdlt_date.t.cpp</a:t>
            </a:r>
          </a:p>
          <a:p>
            <a:pPr marL="0" indent="0">
              <a:buNone/>
            </a:pPr>
            <a:r>
              <a:rPr lang="en-US" dirty="0"/>
              <a:t> </a:t>
            </a:r>
            <a:r>
              <a:rPr lang="en-US" dirty="0" smtClean="0"/>
              <a:t>                                     </a:t>
            </a:r>
          </a:p>
        </p:txBody>
      </p:sp>
      <p:sp>
        <p:nvSpPr>
          <p:cNvPr id="3" name="Oval 2"/>
          <p:cNvSpPr/>
          <p:nvPr/>
        </p:nvSpPr>
        <p:spPr>
          <a:xfrm>
            <a:off x="5562600" y="5029200"/>
            <a:ext cx="2514600" cy="609600"/>
          </a:xfrm>
          <a:prstGeom prst="ellipse">
            <a:avLst/>
          </a:prstGeom>
          <a:noFill/>
          <a:ln w="57150">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300</a:t>
            </a:fld>
            <a:endParaRPr lang="en-US"/>
          </a:p>
        </p:txBody>
      </p:sp>
    </p:spTree>
    <p:extLst>
      <p:ext uri="{BB962C8B-B14F-4D97-AF65-F5344CB8AC3E}">
        <p14:creationId xmlns:p14="http://schemas.microsoft.com/office/powerpoint/2010/main" val="2952504510"/>
      </p:ext>
    </p:extLst>
  </p:cSld>
  <p:clrMapOvr>
    <a:masterClrMapping/>
  </p:clrMapOvr>
  <p:timing>
    <p:tnLst>
      <p:par>
        <p:cTn id="1" dur="indefinite" restart="never" nodeType="tmRoot"/>
      </p:par>
    </p:tn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Logical/Physical </a:t>
            </a:r>
            <a:r>
              <a:rPr lang="en-US" sz="4000" dirty="0">
                <a:solidFill>
                  <a:schemeClr val="accent2"/>
                </a:solidFill>
              </a:rPr>
              <a:t>N</a:t>
            </a:r>
            <a:r>
              <a:rPr lang="en-US" sz="4000" dirty="0" smtClean="0">
                <a:solidFill>
                  <a:schemeClr val="accent2"/>
                </a:solidFill>
              </a:rPr>
              <a:t>ame </a:t>
            </a:r>
            <a:r>
              <a:rPr lang="en-US" sz="4000" dirty="0">
                <a:solidFill>
                  <a:schemeClr val="accent2"/>
                </a:solidFill>
              </a:rPr>
              <a:t>C</a:t>
            </a:r>
            <a:r>
              <a:rPr lang="en-US" sz="4000" dirty="0" smtClean="0">
                <a:solidFill>
                  <a:schemeClr val="accent2"/>
                </a:solidFill>
              </a:rPr>
              <a:t>ohesion</a:t>
            </a:r>
            <a:endParaRPr lang="en-US" sz="4000" dirty="0" smtClean="0"/>
          </a:p>
        </p:txBody>
      </p:sp>
      <p:sp>
        <p:nvSpPr>
          <p:cNvPr id="5" name="Content Placeholder 2"/>
          <p:cNvSpPr>
            <a:spLocks noGrp="1"/>
          </p:cNvSpPr>
          <p:nvPr>
            <p:ph idx="1"/>
          </p:nvPr>
        </p:nvSpPr>
        <p:spPr>
          <a:xfrm>
            <a:off x="457200" y="1600200"/>
            <a:ext cx="8305800" cy="4525963"/>
          </a:xfrm>
        </p:spPr>
        <p:txBody>
          <a:bodyPr/>
          <a:lstStyle/>
          <a:p>
            <a:pPr marL="0" indent="0">
              <a:lnSpc>
                <a:spcPts val="3000"/>
              </a:lnSpc>
              <a:buNone/>
            </a:pPr>
            <a:r>
              <a:rPr lang="en-US" dirty="0">
                <a:cs typeface="Courier New" pitchFamily="49" charset="0"/>
              </a:rPr>
              <a:t>    …</a:t>
            </a:r>
          </a:p>
          <a:p>
            <a:pPr marL="0" indent="0">
              <a:lnSpc>
                <a:spcPts val="3000"/>
              </a:lnSpc>
              <a:buNone/>
            </a:pPr>
            <a:r>
              <a:rPr lang="en-US" dirty="0">
                <a:cs typeface="Courier New" pitchFamily="49" charset="0"/>
              </a:rPr>
              <a:t>    </a:t>
            </a:r>
            <a:r>
              <a:rPr lang="en-US" dirty="0" err="1">
                <a:cs typeface="Courier New" pitchFamily="49" charset="0"/>
              </a:rPr>
              <a:t>bool</a:t>
            </a:r>
            <a:r>
              <a:rPr lang="en-US" dirty="0">
                <a:cs typeface="Courier New" pitchFamily="49" charset="0"/>
              </a:rPr>
              <a:t> flag = </a:t>
            </a:r>
            <a:r>
              <a:rPr lang="en-US" dirty="0" err="1">
                <a:solidFill>
                  <a:srgbClr val="0000FF"/>
                </a:solidFill>
                <a:cs typeface="Courier New" pitchFamily="49" charset="0"/>
              </a:rPr>
              <a:t>bdlt</a:t>
            </a:r>
            <a:r>
              <a:rPr lang="en-US" dirty="0" smtClean="0">
                <a:solidFill>
                  <a:srgbClr val="0000FF"/>
                </a:solidFill>
                <a:cs typeface="Courier New" pitchFamily="49" charset="0"/>
              </a:rPr>
              <a:t>::Date</a:t>
            </a:r>
            <a:r>
              <a:rPr lang="en-US" dirty="0">
                <a:cs typeface="Courier New" pitchFamily="49" charset="0"/>
              </a:rPr>
              <a:t>::</a:t>
            </a:r>
            <a:r>
              <a:rPr lang="en-US" dirty="0" err="1">
                <a:cs typeface="Courier New" pitchFamily="49" charset="0"/>
              </a:rPr>
              <a:t>isValidYMD</a:t>
            </a:r>
            <a:r>
              <a:rPr lang="en-US" dirty="0">
                <a:cs typeface="Courier New" pitchFamily="49" charset="0"/>
              </a:rPr>
              <a:t>(1959, 3, 8);</a:t>
            </a:r>
            <a:br>
              <a:rPr lang="en-US" dirty="0">
                <a:cs typeface="Courier New" pitchFamily="49" charset="0"/>
              </a:rPr>
            </a:br>
            <a:r>
              <a:rPr lang="en-US" dirty="0">
                <a:cs typeface="Courier New" pitchFamily="49" charset="0"/>
              </a:rPr>
              <a:t>    …                             </a:t>
            </a:r>
            <a:r>
              <a:rPr lang="en-US" dirty="0" smtClean="0">
                <a:cs typeface="Courier New" pitchFamily="49" charset="0"/>
              </a:rPr>
              <a:t/>
            </a:r>
            <a:br>
              <a:rPr lang="en-US" dirty="0" smtClean="0">
                <a:cs typeface="Courier New" pitchFamily="49" charset="0"/>
              </a:rPr>
            </a:br>
            <a:r>
              <a:rPr lang="en-US" dirty="0" smtClean="0">
                <a:cs typeface="Courier New" pitchFamily="49" charset="0"/>
              </a:rPr>
              <a:t>                                  libraries</a:t>
            </a:r>
            <a:br>
              <a:rPr lang="en-US" dirty="0" smtClean="0">
                <a:cs typeface="Courier New" pitchFamily="49" charset="0"/>
              </a:rPr>
            </a:br>
            <a:r>
              <a:rPr lang="en-US" dirty="0" smtClean="0">
                <a:cs typeface="Courier New" pitchFamily="49" charset="0"/>
              </a:rPr>
              <a:t>                                   /   |   \  </a:t>
            </a:r>
            <a:r>
              <a:rPr lang="en-US" dirty="0" smtClean="0"/>
              <a:t/>
            </a:r>
            <a:br>
              <a:rPr lang="en-US" dirty="0" smtClean="0"/>
            </a:br>
            <a:r>
              <a:rPr lang="en-US" dirty="0" smtClean="0"/>
              <a:t>                                      </a:t>
            </a:r>
            <a:r>
              <a:rPr lang="en-US" dirty="0" err="1" smtClean="0"/>
              <a:t>bdl</a:t>
            </a:r>
            <a:r>
              <a:rPr lang="en-US" dirty="0" smtClean="0"/>
              <a:t>              </a:t>
            </a:r>
            <a:r>
              <a:rPr lang="en-US" sz="2800" dirty="0" smtClean="0">
                <a:latin typeface="Comic Sans MS" pitchFamily="66" charset="0"/>
              </a:rPr>
              <a:t>Package Groups</a:t>
            </a:r>
            <a:r>
              <a:rPr lang="en-US" dirty="0" smtClean="0"/>
              <a:t/>
            </a:r>
            <a:br>
              <a:rPr lang="en-US" dirty="0" smtClean="0"/>
            </a:br>
            <a:r>
              <a:rPr lang="en-US" dirty="0" smtClean="0"/>
              <a:t>                                   /   |    \  </a:t>
            </a:r>
            <a:br>
              <a:rPr lang="en-US" dirty="0" smtClean="0"/>
            </a:br>
            <a:r>
              <a:rPr lang="en-US" dirty="0" smtClean="0"/>
              <a:t>                            ____</a:t>
            </a:r>
            <a:r>
              <a:rPr lang="en-US" dirty="0" err="1" smtClean="0"/>
              <a:t>bdlt</a:t>
            </a:r>
            <a:r>
              <a:rPr lang="en-US" dirty="0" smtClean="0"/>
              <a:t>____     </a:t>
            </a:r>
            <a:r>
              <a:rPr lang="en-US" sz="2800" dirty="0" smtClean="0">
                <a:latin typeface="Comic Sans MS" pitchFamily="66" charset="0"/>
              </a:rPr>
              <a:t>Packages</a:t>
            </a:r>
            <a:r>
              <a:rPr lang="en-US" dirty="0" smtClean="0"/>
              <a:t/>
            </a:r>
            <a:br>
              <a:rPr lang="en-US" dirty="0" smtClean="0"/>
            </a:br>
            <a:r>
              <a:rPr lang="en-US" dirty="0" smtClean="0"/>
              <a:t>                            …</a:t>
            </a:r>
            <a:br>
              <a:rPr lang="en-US" dirty="0" smtClean="0"/>
            </a:br>
            <a:r>
              <a:rPr lang="en-US" sz="2800" dirty="0" smtClean="0">
                <a:latin typeface="Courier New" pitchFamily="49" charset="0"/>
                <a:cs typeface="Courier New" pitchFamily="49" charset="0"/>
              </a:rPr>
              <a:t>            </a:t>
            </a:r>
            <a:r>
              <a:rPr lang="en-US" sz="2800" dirty="0" err="1" smtClean="0">
                <a:solidFill>
                  <a:srgbClr val="0000FF"/>
                </a:solidFill>
                <a:latin typeface="Courier New" pitchFamily="49" charset="0"/>
                <a:cs typeface="Courier New" pitchFamily="49" charset="0"/>
              </a:rPr>
              <a:t>bdlt_date.h</a:t>
            </a:r>
            <a:r>
              <a:rPr lang="en-US" sz="2800" dirty="0" smtClean="0">
                <a:solidFill>
                  <a:srgbClr val="0000FF"/>
                </a:solidFill>
                <a:latin typeface="Courier New" pitchFamily="49" charset="0"/>
                <a:cs typeface="Courier New" pitchFamily="49" charset="0"/>
              </a:rPr>
              <a:t>  </a:t>
            </a:r>
            <a:r>
              <a:rPr lang="en-US" sz="2800" dirty="0" smtClean="0">
                <a:latin typeface="Comic Sans MS" pitchFamily="66" charset="0"/>
              </a:rPr>
              <a:t>Components</a:t>
            </a:r>
            <a:endParaRPr lang="en-US" sz="2800" dirty="0">
              <a:latin typeface="Comic Sans MS" pitchFamily="66" charset="0"/>
            </a:endParaRPr>
          </a:p>
          <a:p>
            <a:pPr marL="0" indent="0">
              <a:lnSpc>
                <a:spcPts val="2500"/>
              </a:lnSpc>
              <a:buNone/>
            </a:pPr>
            <a:r>
              <a:rPr lang="en-US" sz="2800" dirty="0">
                <a:solidFill>
                  <a:srgbClr val="0000FF"/>
                </a:solidFill>
                <a:latin typeface="Courier New" pitchFamily="49" charset="0"/>
                <a:cs typeface="Courier New" pitchFamily="49" charset="0"/>
              </a:rPr>
              <a:t> </a:t>
            </a:r>
            <a:r>
              <a:rPr lang="en-US" sz="2800" dirty="0" smtClean="0">
                <a:solidFill>
                  <a:srgbClr val="0000FF"/>
                </a:solidFill>
                <a:latin typeface="Courier New" pitchFamily="49" charset="0"/>
                <a:cs typeface="Courier New" pitchFamily="49" charset="0"/>
              </a:rPr>
              <a:t>           bdlt_date.cpp</a:t>
            </a:r>
          </a:p>
          <a:p>
            <a:pPr marL="0" indent="0">
              <a:lnSpc>
                <a:spcPts val="2500"/>
              </a:lnSpc>
              <a:buNone/>
            </a:pPr>
            <a:r>
              <a:rPr lang="en-US" sz="2800" dirty="0">
                <a:solidFill>
                  <a:srgbClr val="0000FF"/>
                </a:solidFill>
                <a:latin typeface="Courier New" pitchFamily="49" charset="0"/>
                <a:cs typeface="Courier New" pitchFamily="49" charset="0"/>
              </a:rPr>
              <a:t> </a:t>
            </a:r>
            <a:r>
              <a:rPr lang="en-US" sz="2800" dirty="0" smtClean="0">
                <a:solidFill>
                  <a:srgbClr val="0000FF"/>
                </a:solidFill>
                <a:latin typeface="Courier New" pitchFamily="49" charset="0"/>
                <a:cs typeface="Courier New" pitchFamily="49" charset="0"/>
              </a:rPr>
              <a:t>           </a:t>
            </a:r>
            <a:r>
              <a:rPr lang="en-US" sz="2800" b="1" dirty="0" smtClean="0">
                <a:solidFill>
                  <a:srgbClr val="FF0000"/>
                </a:solidFill>
                <a:latin typeface="Courier New" pitchFamily="49" charset="0"/>
                <a:cs typeface="Courier New" pitchFamily="49" charset="0"/>
              </a:rPr>
              <a:t>bdlt_date.t.cpp</a:t>
            </a:r>
          </a:p>
          <a:p>
            <a:pPr marL="0" indent="0">
              <a:buNone/>
            </a:pPr>
            <a:r>
              <a:rPr lang="en-US" dirty="0"/>
              <a:t> </a:t>
            </a:r>
            <a:r>
              <a:rPr lang="en-US" dirty="0" smtClean="0"/>
              <a:t>                                     </a:t>
            </a:r>
          </a:p>
        </p:txBody>
      </p:sp>
      <p:sp>
        <p:nvSpPr>
          <p:cNvPr id="3" name="Oval 2"/>
          <p:cNvSpPr/>
          <p:nvPr/>
        </p:nvSpPr>
        <p:spPr>
          <a:xfrm>
            <a:off x="5562600" y="5029200"/>
            <a:ext cx="2514600" cy="609600"/>
          </a:xfrm>
          <a:prstGeom prst="ellipse">
            <a:avLst/>
          </a:prstGeom>
          <a:noFill/>
          <a:ln w="57150">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301</a:t>
            </a:fld>
            <a:endParaRPr lang="en-US"/>
          </a:p>
        </p:txBody>
      </p:sp>
    </p:spTree>
    <p:extLst>
      <p:ext uri="{BB962C8B-B14F-4D97-AF65-F5344CB8AC3E}">
        <p14:creationId xmlns:p14="http://schemas.microsoft.com/office/powerpoint/2010/main" val="1419944066"/>
      </p:ext>
    </p:extLst>
  </p:cSld>
  <p:clrMapOvr>
    <a:masterClrMapping/>
  </p:clrMapOvr>
  <p:timing>
    <p:tnLst>
      <p:par>
        <p:cTn id="1" dur="indefinite" restart="never" nodeType="tmRoot"/>
      </p:par>
    </p:tn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Unit Of Release</a:t>
            </a:r>
            <a:endParaRPr lang="en-US" sz="4000" dirty="0" smtClean="0"/>
          </a:p>
        </p:txBody>
      </p:sp>
      <p:sp>
        <p:nvSpPr>
          <p:cNvPr id="5" name="Content Placeholder 2"/>
          <p:cNvSpPr>
            <a:spLocks noGrp="1"/>
          </p:cNvSpPr>
          <p:nvPr>
            <p:ph idx="1"/>
          </p:nvPr>
        </p:nvSpPr>
        <p:spPr>
          <a:xfrm>
            <a:off x="457200" y="1600200"/>
            <a:ext cx="8305800" cy="4525963"/>
          </a:xfrm>
        </p:spPr>
        <p:txBody>
          <a:bodyPr/>
          <a:lstStyle/>
          <a:p>
            <a:pPr marL="0" indent="0">
              <a:buNone/>
            </a:pPr>
            <a:r>
              <a:rPr lang="en-US" dirty="0" smtClean="0"/>
              <a:t> </a:t>
            </a:r>
            <a:endParaRPr lang="en-US" dirty="0"/>
          </a:p>
        </p:txBody>
      </p:sp>
      <p:sp>
        <p:nvSpPr>
          <p:cNvPr id="4" name="Text Box 3"/>
          <p:cNvSpPr txBox="1">
            <a:spLocks noChangeArrowheads="1"/>
          </p:cNvSpPr>
          <p:nvPr/>
        </p:nvSpPr>
        <p:spPr bwMode="auto">
          <a:xfrm>
            <a:off x="4254500" y="2438400"/>
            <a:ext cx="5778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root</a:t>
            </a:r>
          </a:p>
        </p:txBody>
      </p:sp>
      <p:sp>
        <p:nvSpPr>
          <p:cNvPr id="6" name="Text Box 4"/>
          <p:cNvSpPr txBox="1">
            <a:spLocks noChangeArrowheads="1"/>
          </p:cNvSpPr>
          <p:nvPr/>
        </p:nvSpPr>
        <p:spPr bwMode="auto">
          <a:xfrm>
            <a:off x="5886450" y="3810000"/>
            <a:ext cx="9842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libraries</a:t>
            </a:r>
          </a:p>
        </p:txBody>
      </p:sp>
      <p:sp>
        <p:nvSpPr>
          <p:cNvPr id="7" name="Text Box 5"/>
          <p:cNvSpPr txBox="1">
            <a:spLocks noChangeArrowheads="1"/>
          </p:cNvSpPr>
          <p:nvPr/>
        </p:nvSpPr>
        <p:spPr bwMode="auto">
          <a:xfrm>
            <a:off x="2082800" y="3810000"/>
            <a:ext cx="1390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applications</a:t>
            </a:r>
          </a:p>
        </p:txBody>
      </p:sp>
      <p:sp>
        <p:nvSpPr>
          <p:cNvPr id="8" name="Text Box 6"/>
          <p:cNvSpPr txBox="1">
            <a:spLocks noChangeArrowheads="1"/>
          </p:cNvSpPr>
          <p:nvPr/>
        </p:nvSpPr>
        <p:spPr bwMode="auto">
          <a:xfrm>
            <a:off x="584200" y="5195888"/>
            <a:ext cx="1009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m_app1</a:t>
            </a:r>
          </a:p>
        </p:txBody>
      </p:sp>
      <p:sp>
        <p:nvSpPr>
          <p:cNvPr id="9" name="Text Box 7"/>
          <p:cNvSpPr txBox="1">
            <a:spLocks noChangeArrowheads="1"/>
          </p:cNvSpPr>
          <p:nvPr/>
        </p:nvSpPr>
        <p:spPr bwMode="auto">
          <a:xfrm>
            <a:off x="3816350" y="5181600"/>
            <a:ext cx="374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a:t>
            </a:r>
          </a:p>
        </p:txBody>
      </p:sp>
      <p:sp>
        <p:nvSpPr>
          <p:cNvPr id="10" name="Text Box 8"/>
          <p:cNvSpPr txBox="1">
            <a:spLocks noChangeArrowheads="1"/>
          </p:cNvSpPr>
          <p:nvPr/>
        </p:nvSpPr>
        <p:spPr bwMode="auto">
          <a:xfrm>
            <a:off x="2673350" y="5181600"/>
            <a:ext cx="1009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m_app3</a:t>
            </a:r>
          </a:p>
        </p:txBody>
      </p:sp>
      <p:sp>
        <p:nvSpPr>
          <p:cNvPr id="11" name="Text Box 9"/>
          <p:cNvSpPr txBox="1">
            <a:spLocks noChangeArrowheads="1"/>
          </p:cNvSpPr>
          <p:nvPr/>
        </p:nvSpPr>
        <p:spPr bwMode="auto">
          <a:xfrm>
            <a:off x="1606550" y="5181600"/>
            <a:ext cx="1009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m_app2</a:t>
            </a:r>
          </a:p>
        </p:txBody>
      </p:sp>
      <p:sp>
        <p:nvSpPr>
          <p:cNvPr id="12" name="Line 10"/>
          <p:cNvSpPr>
            <a:spLocks noChangeShapeType="1"/>
          </p:cNvSpPr>
          <p:nvPr/>
        </p:nvSpPr>
        <p:spPr bwMode="auto">
          <a:xfrm>
            <a:off x="1143000" y="4724400"/>
            <a:ext cx="2971800"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3" name="Line 11"/>
          <p:cNvSpPr>
            <a:spLocks noChangeShapeType="1"/>
          </p:cNvSpPr>
          <p:nvPr/>
        </p:nvSpPr>
        <p:spPr bwMode="auto">
          <a:xfrm>
            <a:off x="1143000" y="4724400"/>
            <a:ext cx="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 name="Line 12"/>
          <p:cNvSpPr>
            <a:spLocks noChangeShapeType="1"/>
          </p:cNvSpPr>
          <p:nvPr/>
        </p:nvSpPr>
        <p:spPr bwMode="auto">
          <a:xfrm>
            <a:off x="2165350" y="4724400"/>
            <a:ext cx="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 name="Line 13"/>
          <p:cNvSpPr>
            <a:spLocks noChangeShapeType="1"/>
          </p:cNvSpPr>
          <p:nvPr/>
        </p:nvSpPr>
        <p:spPr bwMode="auto">
          <a:xfrm>
            <a:off x="3162300" y="4724400"/>
            <a:ext cx="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 name="Line 14"/>
          <p:cNvSpPr>
            <a:spLocks noChangeShapeType="1"/>
          </p:cNvSpPr>
          <p:nvPr/>
        </p:nvSpPr>
        <p:spPr bwMode="auto">
          <a:xfrm>
            <a:off x="3994150" y="4724400"/>
            <a:ext cx="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 name="Line 15"/>
          <p:cNvSpPr>
            <a:spLocks noChangeShapeType="1"/>
          </p:cNvSpPr>
          <p:nvPr/>
        </p:nvSpPr>
        <p:spPr bwMode="auto">
          <a:xfrm>
            <a:off x="2819400" y="3352800"/>
            <a:ext cx="3581400"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 name="Line 16"/>
          <p:cNvSpPr>
            <a:spLocks noChangeShapeType="1"/>
          </p:cNvSpPr>
          <p:nvPr/>
        </p:nvSpPr>
        <p:spPr bwMode="auto">
          <a:xfrm>
            <a:off x="2813050" y="3352800"/>
            <a:ext cx="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 name="Line 17"/>
          <p:cNvSpPr>
            <a:spLocks noChangeShapeType="1"/>
          </p:cNvSpPr>
          <p:nvPr/>
        </p:nvSpPr>
        <p:spPr bwMode="auto">
          <a:xfrm>
            <a:off x="6413500" y="3352800"/>
            <a:ext cx="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 name="Line 18"/>
          <p:cNvSpPr>
            <a:spLocks noChangeShapeType="1"/>
          </p:cNvSpPr>
          <p:nvPr/>
        </p:nvSpPr>
        <p:spPr bwMode="auto">
          <a:xfrm>
            <a:off x="4572000" y="2895600"/>
            <a:ext cx="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 name="Line 19"/>
          <p:cNvSpPr>
            <a:spLocks noChangeShapeType="1"/>
          </p:cNvSpPr>
          <p:nvPr/>
        </p:nvSpPr>
        <p:spPr bwMode="auto">
          <a:xfrm>
            <a:off x="2819400" y="4267200"/>
            <a:ext cx="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 name="Text Box 20"/>
          <p:cNvSpPr txBox="1">
            <a:spLocks noChangeArrowheads="1"/>
          </p:cNvSpPr>
          <p:nvPr/>
        </p:nvSpPr>
        <p:spPr bwMode="auto">
          <a:xfrm>
            <a:off x="5162550" y="5195888"/>
            <a:ext cx="5397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lib1</a:t>
            </a:r>
          </a:p>
        </p:txBody>
      </p:sp>
      <p:sp>
        <p:nvSpPr>
          <p:cNvPr id="23" name="Text Box 21"/>
          <p:cNvSpPr txBox="1">
            <a:spLocks noChangeArrowheads="1"/>
          </p:cNvSpPr>
          <p:nvPr/>
        </p:nvSpPr>
        <p:spPr bwMode="auto">
          <a:xfrm>
            <a:off x="7550150" y="5181600"/>
            <a:ext cx="374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a:t>
            </a:r>
          </a:p>
        </p:txBody>
      </p:sp>
      <p:sp>
        <p:nvSpPr>
          <p:cNvPr id="24" name="Text Box 22"/>
          <p:cNvSpPr txBox="1">
            <a:spLocks noChangeArrowheads="1"/>
          </p:cNvSpPr>
          <p:nvPr/>
        </p:nvSpPr>
        <p:spPr bwMode="auto">
          <a:xfrm>
            <a:off x="6705600" y="5181600"/>
            <a:ext cx="5397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lib3</a:t>
            </a:r>
          </a:p>
        </p:txBody>
      </p:sp>
      <p:sp>
        <p:nvSpPr>
          <p:cNvPr id="25" name="Text Box 23"/>
          <p:cNvSpPr txBox="1">
            <a:spLocks noChangeArrowheads="1"/>
          </p:cNvSpPr>
          <p:nvPr/>
        </p:nvSpPr>
        <p:spPr bwMode="auto">
          <a:xfrm>
            <a:off x="5943600" y="5181600"/>
            <a:ext cx="5397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lib2</a:t>
            </a:r>
          </a:p>
        </p:txBody>
      </p:sp>
      <p:sp>
        <p:nvSpPr>
          <p:cNvPr id="26" name="Line 24"/>
          <p:cNvSpPr>
            <a:spLocks noChangeShapeType="1"/>
          </p:cNvSpPr>
          <p:nvPr/>
        </p:nvSpPr>
        <p:spPr bwMode="auto">
          <a:xfrm>
            <a:off x="5486400" y="4724400"/>
            <a:ext cx="2514600"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7" name="Line 25"/>
          <p:cNvSpPr>
            <a:spLocks noChangeShapeType="1"/>
          </p:cNvSpPr>
          <p:nvPr/>
        </p:nvSpPr>
        <p:spPr bwMode="auto">
          <a:xfrm>
            <a:off x="5486400" y="4724400"/>
            <a:ext cx="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 name="Line 26"/>
          <p:cNvSpPr>
            <a:spLocks noChangeShapeType="1"/>
          </p:cNvSpPr>
          <p:nvPr/>
        </p:nvSpPr>
        <p:spPr bwMode="auto">
          <a:xfrm>
            <a:off x="6248400" y="4724400"/>
            <a:ext cx="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 name="Line 27"/>
          <p:cNvSpPr>
            <a:spLocks noChangeShapeType="1"/>
          </p:cNvSpPr>
          <p:nvPr/>
        </p:nvSpPr>
        <p:spPr bwMode="auto">
          <a:xfrm>
            <a:off x="7010400" y="4724400"/>
            <a:ext cx="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 name="Line 28"/>
          <p:cNvSpPr>
            <a:spLocks noChangeShapeType="1"/>
          </p:cNvSpPr>
          <p:nvPr/>
        </p:nvSpPr>
        <p:spPr bwMode="auto">
          <a:xfrm>
            <a:off x="7727950" y="4724400"/>
            <a:ext cx="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 name="Line 29"/>
          <p:cNvSpPr>
            <a:spLocks noChangeShapeType="1"/>
          </p:cNvSpPr>
          <p:nvPr/>
        </p:nvSpPr>
        <p:spPr bwMode="auto">
          <a:xfrm>
            <a:off x="6400800" y="4267200"/>
            <a:ext cx="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 name="Text Box 31"/>
          <p:cNvSpPr txBox="1">
            <a:spLocks noChangeArrowheads="1"/>
          </p:cNvSpPr>
          <p:nvPr/>
        </p:nvSpPr>
        <p:spPr bwMode="auto">
          <a:xfrm>
            <a:off x="4257675" y="5705475"/>
            <a:ext cx="935038" cy="519113"/>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800">
                <a:latin typeface="Times New Roman" pitchFamily="18" charset="0"/>
              </a:rPr>
              <a:t>UOR</a:t>
            </a:r>
          </a:p>
        </p:txBody>
      </p:sp>
      <p:sp>
        <p:nvSpPr>
          <p:cNvPr id="33" name="Line 32"/>
          <p:cNvSpPr>
            <a:spLocks noChangeShapeType="1"/>
          </p:cNvSpPr>
          <p:nvPr/>
        </p:nvSpPr>
        <p:spPr bwMode="auto">
          <a:xfrm flipH="1" flipV="1">
            <a:off x="2514600" y="5486400"/>
            <a:ext cx="1752600" cy="381000"/>
          </a:xfrm>
          <a:prstGeom prst="line">
            <a:avLst/>
          </a:prstGeom>
          <a:noFill/>
          <a:ln w="12700">
            <a:solidFill>
              <a:schemeClr val="tx1"/>
            </a:solidFill>
            <a:round/>
            <a:headEnd type="none" w="sm"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4" name="Line 33"/>
          <p:cNvSpPr>
            <a:spLocks noChangeShapeType="1"/>
          </p:cNvSpPr>
          <p:nvPr/>
        </p:nvSpPr>
        <p:spPr bwMode="auto">
          <a:xfrm flipV="1">
            <a:off x="5105400" y="5486400"/>
            <a:ext cx="914400" cy="381000"/>
          </a:xfrm>
          <a:prstGeom prst="line">
            <a:avLst/>
          </a:prstGeom>
          <a:noFill/>
          <a:ln w="12700">
            <a:solidFill>
              <a:schemeClr val="tx1"/>
            </a:solidFill>
            <a:round/>
            <a:headEnd type="none" w="sm"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04" name="Rectangle 21503"/>
          <p:cNvSpPr/>
          <p:nvPr/>
        </p:nvSpPr>
        <p:spPr>
          <a:xfrm>
            <a:off x="488190" y="1515070"/>
            <a:ext cx="8167621" cy="830997"/>
          </a:xfrm>
          <a:prstGeom prst="rect">
            <a:avLst/>
          </a:prstGeom>
          <a:noFill/>
        </p:spPr>
        <p:txBody>
          <a:bodyPr wrap="none" lIns="91440" tIns="45720" rIns="91440" bIns="45720">
            <a:spAutoFit/>
          </a:bodyPr>
          <a:lstStyle/>
          <a:p>
            <a:pPr algn="ctr"/>
            <a:r>
              <a:rPr lang="en-US" sz="4800" b="1" cap="none" spc="0" dirty="0" smtClean="0">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rPr>
              <a:t>Package or Package Group</a:t>
            </a:r>
            <a:endParaRPr lang="en-US" sz="4800" b="1" cap="none" spc="0" dirty="0">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302</a:t>
            </a:fld>
            <a:endParaRPr lang="en-US"/>
          </a:p>
        </p:txBody>
      </p:sp>
    </p:spTree>
    <p:extLst>
      <p:ext uri="{BB962C8B-B14F-4D97-AF65-F5344CB8AC3E}">
        <p14:creationId xmlns:p14="http://schemas.microsoft.com/office/powerpoint/2010/main" val="37811555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21504"/>
                                        </p:tgtEl>
                                        <p:attrNameLst>
                                          <p:attrName>style.visibility</p:attrName>
                                        </p:attrNameLst>
                                      </p:cBhvr>
                                      <p:to>
                                        <p:strVal val="visible"/>
                                      </p:to>
                                    </p:set>
                                    <p:animEffect transition="in" filter="barn(inVertical)">
                                      <p:cBhvr>
                                        <p:cTn id="7" dur="500"/>
                                        <p:tgtEl>
                                          <p:spTgt spid="215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504" grpId="0"/>
    </p:bld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a:solidFill>
                  <a:schemeClr val="accent2"/>
                </a:solidFill>
              </a:rPr>
              <a:t>Development vs. Deployment</a:t>
            </a:r>
          </a:p>
        </p:txBody>
      </p:sp>
      <p:grpSp>
        <p:nvGrpSpPr>
          <p:cNvPr id="37" name="Group 36"/>
          <p:cNvGrpSpPr/>
          <p:nvPr/>
        </p:nvGrpSpPr>
        <p:grpSpPr>
          <a:xfrm>
            <a:off x="762000" y="1984248"/>
            <a:ext cx="7645400" cy="4529554"/>
            <a:chOff x="762000" y="1524000"/>
            <a:chExt cx="7645400" cy="4529554"/>
          </a:xfrm>
        </p:grpSpPr>
        <p:sp>
          <p:nvSpPr>
            <p:cNvPr id="38" name="Text Box 3"/>
            <p:cNvSpPr txBox="1">
              <a:spLocks noChangeArrowheads="1"/>
            </p:cNvSpPr>
            <p:nvPr/>
          </p:nvSpPr>
          <p:spPr bwMode="auto">
            <a:xfrm>
              <a:off x="6489700" y="2590800"/>
              <a:ext cx="5524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abc</a:t>
              </a:r>
            </a:p>
          </p:txBody>
        </p:sp>
        <p:sp>
          <p:nvSpPr>
            <p:cNvPr id="39" name="Text Box 4"/>
            <p:cNvSpPr txBox="1">
              <a:spLocks noChangeArrowheads="1"/>
            </p:cNvSpPr>
            <p:nvPr/>
          </p:nvSpPr>
          <p:spPr bwMode="auto">
            <a:xfrm>
              <a:off x="1162050" y="1905000"/>
              <a:ext cx="9842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libraries</a:t>
              </a:r>
            </a:p>
          </p:txBody>
        </p:sp>
        <p:sp>
          <p:nvSpPr>
            <p:cNvPr id="40" name="Text Box 5"/>
            <p:cNvSpPr txBox="1">
              <a:spLocks noChangeArrowheads="1"/>
            </p:cNvSpPr>
            <p:nvPr/>
          </p:nvSpPr>
          <p:spPr bwMode="auto">
            <a:xfrm>
              <a:off x="4819650" y="3900488"/>
              <a:ext cx="9080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include</a:t>
              </a:r>
            </a:p>
          </p:txBody>
        </p:sp>
        <p:sp>
          <p:nvSpPr>
            <p:cNvPr id="41" name="Text Box 6"/>
            <p:cNvSpPr txBox="1">
              <a:spLocks noChangeArrowheads="1"/>
            </p:cNvSpPr>
            <p:nvPr/>
          </p:nvSpPr>
          <p:spPr bwMode="auto">
            <a:xfrm>
              <a:off x="6838950" y="3276600"/>
              <a:ext cx="4381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hp</a:t>
              </a:r>
            </a:p>
          </p:txBody>
        </p:sp>
        <p:sp>
          <p:nvSpPr>
            <p:cNvPr id="42" name="Text Box 7"/>
            <p:cNvSpPr txBox="1">
              <a:spLocks noChangeArrowheads="1"/>
            </p:cNvSpPr>
            <p:nvPr/>
          </p:nvSpPr>
          <p:spPr bwMode="auto">
            <a:xfrm>
              <a:off x="5924550" y="3276600"/>
              <a:ext cx="5524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sun</a:t>
              </a:r>
            </a:p>
          </p:txBody>
        </p:sp>
        <p:sp>
          <p:nvSpPr>
            <p:cNvPr id="43" name="Line 8"/>
            <p:cNvSpPr>
              <a:spLocks noChangeShapeType="1"/>
            </p:cNvSpPr>
            <p:nvPr/>
          </p:nvSpPr>
          <p:spPr bwMode="auto">
            <a:xfrm>
              <a:off x="6934200" y="4889500"/>
              <a:ext cx="1371600"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 name="Line 9"/>
            <p:cNvSpPr>
              <a:spLocks noChangeShapeType="1"/>
            </p:cNvSpPr>
            <p:nvPr/>
          </p:nvSpPr>
          <p:spPr bwMode="auto">
            <a:xfrm>
              <a:off x="6248400" y="3581400"/>
              <a:ext cx="83820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5" name="Line 10"/>
            <p:cNvSpPr>
              <a:spLocks noChangeShapeType="1"/>
            </p:cNvSpPr>
            <p:nvPr/>
          </p:nvSpPr>
          <p:spPr bwMode="auto">
            <a:xfrm>
              <a:off x="4889500" y="4267200"/>
              <a:ext cx="762000"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6" name="Text Box 11"/>
            <p:cNvSpPr txBox="1">
              <a:spLocks noChangeArrowheads="1"/>
            </p:cNvSpPr>
            <p:nvPr/>
          </p:nvSpPr>
          <p:spPr bwMode="auto">
            <a:xfrm>
              <a:off x="2825750" y="3276600"/>
              <a:ext cx="374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a:t>
              </a:r>
            </a:p>
          </p:txBody>
        </p:sp>
        <p:sp>
          <p:nvSpPr>
            <p:cNvPr id="47" name="Text Box 12"/>
            <p:cNvSpPr txBox="1">
              <a:spLocks noChangeArrowheads="1"/>
            </p:cNvSpPr>
            <p:nvPr/>
          </p:nvSpPr>
          <p:spPr bwMode="auto">
            <a:xfrm>
              <a:off x="1212850" y="3276600"/>
              <a:ext cx="5524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abc</a:t>
              </a:r>
            </a:p>
          </p:txBody>
        </p:sp>
        <p:sp>
          <p:nvSpPr>
            <p:cNvPr id="48" name="Line 13"/>
            <p:cNvSpPr>
              <a:spLocks noChangeShapeType="1"/>
            </p:cNvSpPr>
            <p:nvPr/>
          </p:nvSpPr>
          <p:spPr bwMode="auto">
            <a:xfrm>
              <a:off x="762000" y="2819400"/>
              <a:ext cx="2514600"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 name="Line 14"/>
            <p:cNvSpPr>
              <a:spLocks noChangeShapeType="1"/>
            </p:cNvSpPr>
            <p:nvPr/>
          </p:nvSpPr>
          <p:spPr bwMode="auto">
            <a:xfrm>
              <a:off x="762000" y="2819400"/>
              <a:ext cx="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 name="Line 15"/>
            <p:cNvSpPr>
              <a:spLocks noChangeShapeType="1"/>
            </p:cNvSpPr>
            <p:nvPr/>
          </p:nvSpPr>
          <p:spPr bwMode="auto">
            <a:xfrm>
              <a:off x="1524000" y="2819400"/>
              <a:ext cx="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 name="Line 16"/>
            <p:cNvSpPr>
              <a:spLocks noChangeShapeType="1"/>
            </p:cNvSpPr>
            <p:nvPr/>
          </p:nvSpPr>
          <p:spPr bwMode="auto">
            <a:xfrm>
              <a:off x="2286000" y="2819400"/>
              <a:ext cx="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 name="Line 17"/>
            <p:cNvSpPr>
              <a:spLocks noChangeShapeType="1"/>
            </p:cNvSpPr>
            <p:nvPr/>
          </p:nvSpPr>
          <p:spPr bwMode="auto">
            <a:xfrm>
              <a:off x="3003550" y="2819400"/>
              <a:ext cx="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3" name="Line 18"/>
            <p:cNvSpPr>
              <a:spLocks noChangeShapeType="1"/>
            </p:cNvSpPr>
            <p:nvPr/>
          </p:nvSpPr>
          <p:spPr bwMode="auto">
            <a:xfrm>
              <a:off x="1676400" y="2362200"/>
              <a:ext cx="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 name="Text Box 20"/>
            <p:cNvSpPr txBox="1">
              <a:spLocks noChangeArrowheads="1"/>
            </p:cNvSpPr>
            <p:nvPr/>
          </p:nvSpPr>
          <p:spPr bwMode="auto">
            <a:xfrm>
              <a:off x="7753350" y="3276600"/>
              <a:ext cx="5524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ibm</a:t>
              </a:r>
            </a:p>
          </p:txBody>
        </p:sp>
        <p:sp>
          <p:nvSpPr>
            <p:cNvPr id="55" name="Text Box 21"/>
            <p:cNvSpPr txBox="1">
              <a:spLocks noChangeArrowheads="1"/>
            </p:cNvSpPr>
            <p:nvPr/>
          </p:nvSpPr>
          <p:spPr bwMode="auto">
            <a:xfrm>
              <a:off x="6858000" y="4949825"/>
              <a:ext cx="1549400" cy="106997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a:t>libabc.a</a:t>
              </a:r>
            </a:p>
            <a:p>
              <a:r>
                <a:rPr lang="en-US" sz="1600" b="1"/>
                <a:t>libabc.so</a:t>
              </a:r>
            </a:p>
            <a:p>
              <a:r>
                <a:rPr lang="en-US" sz="1600" b="1"/>
                <a:t>libabc_dbg.a</a:t>
              </a:r>
            </a:p>
            <a:p>
              <a:r>
                <a:rPr lang="en-US" sz="1600" b="1"/>
                <a:t>libabc_dbg.so</a:t>
              </a:r>
            </a:p>
          </p:txBody>
        </p:sp>
        <p:sp>
          <p:nvSpPr>
            <p:cNvPr id="56" name="Text Box 22"/>
            <p:cNvSpPr txBox="1">
              <a:spLocks noChangeArrowheads="1"/>
            </p:cNvSpPr>
            <p:nvPr/>
          </p:nvSpPr>
          <p:spPr bwMode="auto">
            <a:xfrm>
              <a:off x="4876800" y="4267200"/>
              <a:ext cx="4635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*.h</a:t>
              </a:r>
            </a:p>
          </p:txBody>
        </p:sp>
        <p:sp>
          <p:nvSpPr>
            <p:cNvPr id="57" name="Text Box 23"/>
            <p:cNvSpPr txBox="1">
              <a:spLocks noChangeArrowheads="1"/>
            </p:cNvSpPr>
            <p:nvPr/>
          </p:nvSpPr>
          <p:spPr bwMode="auto">
            <a:xfrm>
              <a:off x="7004050" y="4495800"/>
              <a:ext cx="4127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lib</a:t>
              </a:r>
            </a:p>
          </p:txBody>
        </p:sp>
        <p:sp>
          <p:nvSpPr>
            <p:cNvPr id="58" name="Text Box 24"/>
            <p:cNvSpPr txBox="1">
              <a:spLocks noChangeArrowheads="1"/>
            </p:cNvSpPr>
            <p:nvPr/>
          </p:nvSpPr>
          <p:spPr bwMode="auto">
            <a:xfrm>
              <a:off x="2057400" y="5715000"/>
              <a:ext cx="4698722"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a:t>(Really:</a:t>
              </a:r>
              <a:r>
                <a:rPr lang="en-US" sz="1600" b="1" dirty="0">
                  <a:latin typeface="Courier New" pitchFamily="49" charset="0"/>
                </a:rPr>
                <a:t> </a:t>
              </a:r>
              <a:r>
                <a:rPr lang="en-US" sz="1600" b="1" dirty="0" smtClean="0">
                  <a:latin typeface="Courier New" pitchFamily="49" charset="0"/>
                </a:rPr>
                <a:t>unix-SunOS-sparc-5.10-cc-5.11</a:t>
              </a:r>
              <a:r>
                <a:rPr lang="en-US" sz="1600" b="1" dirty="0" smtClean="0"/>
                <a:t>)</a:t>
              </a:r>
              <a:endParaRPr lang="en-US" sz="1600" b="1" dirty="0"/>
            </a:p>
          </p:txBody>
        </p:sp>
        <p:sp>
          <p:nvSpPr>
            <p:cNvPr id="59" name="Line 25"/>
            <p:cNvSpPr>
              <a:spLocks noChangeShapeType="1"/>
            </p:cNvSpPr>
            <p:nvPr/>
          </p:nvSpPr>
          <p:spPr bwMode="auto">
            <a:xfrm>
              <a:off x="6781800" y="2895600"/>
              <a:ext cx="99060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0" name="Line 26"/>
            <p:cNvSpPr>
              <a:spLocks noChangeShapeType="1"/>
            </p:cNvSpPr>
            <p:nvPr/>
          </p:nvSpPr>
          <p:spPr bwMode="auto">
            <a:xfrm>
              <a:off x="6781800" y="2895600"/>
              <a:ext cx="22860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1" name="Line 27"/>
            <p:cNvSpPr>
              <a:spLocks noChangeShapeType="1"/>
            </p:cNvSpPr>
            <p:nvPr/>
          </p:nvSpPr>
          <p:spPr bwMode="auto">
            <a:xfrm flipH="1">
              <a:off x="6248400" y="2895600"/>
              <a:ext cx="53340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2" name="Line 28"/>
            <p:cNvSpPr>
              <a:spLocks noChangeShapeType="1"/>
            </p:cNvSpPr>
            <p:nvPr/>
          </p:nvSpPr>
          <p:spPr bwMode="auto">
            <a:xfrm flipH="1">
              <a:off x="5334000" y="3581400"/>
              <a:ext cx="609600" cy="3048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cxnSp>
          <p:nvCxnSpPr>
            <p:cNvPr id="63" name="AutoShape 29"/>
            <p:cNvCxnSpPr>
              <a:cxnSpLocks noChangeShapeType="1"/>
              <a:stCxn id="58" idx="0"/>
              <a:endCxn id="42" idx="2"/>
            </p:cNvCxnSpPr>
            <p:nvPr/>
          </p:nvCxnSpPr>
          <p:spPr bwMode="auto">
            <a:xfrm rot="5400000" flipH="1" flipV="1">
              <a:off x="4267925" y="3782150"/>
              <a:ext cx="2071687" cy="1794014"/>
            </a:xfrm>
            <a:prstGeom prst="curvedConnector3">
              <a:avLst>
                <a:gd name="adj1" fmla="val 50000"/>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4" name="Text Box 30"/>
            <p:cNvSpPr txBox="1">
              <a:spLocks noChangeArrowheads="1"/>
            </p:cNvSpPr>
            <p:nvPr/>
          </p:nvSpPr>
          <p:spPr bwMode="auto">
            <a:xfrm>
              <a:off x="3886200" y="1524000"/>
              <a:ext cx="1565275" cy="39687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000">
                  <a:latin typeface="Times New Roman" pitchFamily="18" charset="0"/>
                </a:rPr>
                <a:t>One-to-Many</a:t>
              </a:r>
            </a:p>
          </p:txBody>
        </p:sp>
        <p:sp>
          <p:nvSpPr>
            <p:cNvPr id="65" name="Line 31"/>
            <p:cNvSpPr>
              <a:spLocks noChangeShapeType="1"/>
            </p:cNvSpPr>
            <p:nvPr/>
          </p:nvSpPr>
          <p:spPr bwMode="auto">
            <a:xfrm>
              <a:off x="3657600" y="2286000"/>
              <a:ext cx="2057400" cy="0"/>
            </a:xfrm>
            <a:prstGeom prst="line">
              <a:avLst/>
            </a:prstGeom>
            <a:noFill/>
            <a:ln w="76200" cmpd="dbl">
              <a:solidFill>
                <a:schemeClr val="tx1"/>
              </a:solidFill>
              <a:round/>
              <a:headEnd type="none"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6" name="Text Box 33"/>
            <p:cNvSpPr txBox="1">
              <a:spLocks noChangeArrowheads="1"/>
            </p:cNvSpPr>
            <p:nvPr/>
          </p:nvSpPr>
          <p:spPr bwMode="auto">
            <a:xfrm>
              <a:off x="6464300" y="1905000"/>
              <a:ext cx="5778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root</a:t>
              </a:r>
            </a:p>
          </p:txBody>
        </p:sp>
        <p:sp>
          <p:nvSpPr>
            <p:cNvPr id="67" name="Line 34"/>
            <p:cNvSpPr>
              <a:spLocks noChangeShapeType="1"/>
            </p:cNvSpPr>
            <p:nvPr/>
          </p:nvSpPr>
          <p:spPr bwMode="auto">
            <a:xfrm>
              <a:off x="6781800" y="2209800"/>
              <a:ext cx="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8" name="Text Box 19"/>
          <p:cNvSpPr txBox="1">
            <a:spLocks noChangeArrowheads="1"/>
          </p:cNvSpPr>
          <p:nvPr/>
        </p:nvSpPr>
        <p:spPr bwMode="auto">
          <a:xfrm>
            <a:off x="885825" y="1517904"/>
            <a:ext cx="2009775" cy="519113"/>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800" u="sng" dirty="0">
                <a:latin typeface="Times New Roman" pitchFamily="18" charset="0"/>
              </a:rPr>
              <a:t>Source Code</a:t>
            </a:r>
          </a:p>
        </p:txBody>
      </p:sp>
      <p:sp>
        <p:nvSpPr>
          <p:cNvPr id="69" name="Text Box 32"/>
          <p:cNvSpPr txBox="1">
            <a:spLocks noChangeArrowheads="1"/>
          </p:cNvSpPr>
          <p:nvPr/>
        </p:nvSpPr>
        <p:spPr bwMode="auto">
          <a:xfrm>
            <a:off x="5827713" y="1527048"/>
            <a:ext cx="1939925" cy="519113"/>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800" u="sng" dirty="0">
                <a:latin typeface="Times New Roman" pitchFamily="18" charset="0"/>
              </a:rPr>
              <a:t>Deployment</a:t>
            </a: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303</a:t>
            </a:fld>
            <a:endParaRPr lang="en-US"/>
          </a:p>
        </p:txBody>
      </p:sp>
    </p:spTree>
    <p:extLst>
      <p:ext uri="{BB962C8B-B14F-4D97-AF65-F5344CB8AC3E}">
        <p14:creationId xmlns:p14="http://schemas.microsoft.com/office/powerpoint/2010/main" val="451971356"/>
      </p:ext>
    </p:extLst>
  </p:cSld>
  <p:clrMapOvr>
    <a:masterClrMapping/>
  </p:clrMapOvr>
  <p:timing>
    <p:tnLst>
      <p:par>
        <p:cTn id="1" dur="indefinite" restart="never" nodeType="tmRoot"/>
      </p:par>
    </p:tn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a:solidFill>
                  <a:schemeClr val="accent2"/>
                </a:solidFill>
              </a:rPr>
              <a:t>Development vs. Deployment</a:t>
            </a:r>
          </a:p>
        </p:txBody>
      </p:sp>
      <p:sp>
        <p:nvSpPr>
          <p:cNvPr id="38" name="Text Box 3"/>
          <p:cNvSpPr txBox="1">
            <a:spLocks noChangeArrowheads="1"/>
          </p:cNvSpPr>
          <p:nvPr/>
        </p:nvSpPr>
        <p:spPr bwMode="auto">
          <a:xfrm>
            <a:off x="6489700" y="3051048"/>
            <a:ext cx="5524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abc</a:t>
            </a:r>
          </a:p>
        </p:txBody>
      </p:sp>
      <p:sp>
        <p:nvSpPr>
          <p:cNvPr id="39" name="Text Box 4"/>
          <p:cNvSpPr txBox="1">
            <a:spLocks noChangeArrowheads="1"/>
          </p:cNvSpPr>
          <p:nvPr/>
        </p:nvSpPr>
        <p:spPr bwMode="auto">
          <a:xfrm>
            <a:off x="1162050" y="2365248"/>
            <a:ext cx="9842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libraries</a:t>
            </a:r>
          </a:p>
        </p:txBody>
      </p:sp>
      <p:sp>
        <p:nvSpPr>
          <p:cNvPr id="41" name="Text Box 6"/>
          <p:cNvSpPr txBox="1">
            <a:spLocks noChangeArrowheads="1"/>
          </p:cNvSpPr>
          <p:nvPr/>
        </p:nvSpPr>
        <p:spPr bwMode="auto">
          <a:xfrm>
            <a:off x="6838950" y="3736848"/>
            <a:ext cx="4381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hp</a:t>
            </a:r>
          </a:p>
        </p:txBody>
      </p:sp>
      <p:sp>
        <p:nvSpPr>
          <p:cNvPr id="42" name="Text Box 7"/>
          <p:cNvSpPr txBox="1">
            <a:spLocks noChangeArrowheads="1"/>
          </p:cNvSpPr>
          <p:nvPr/>
        </p:nvSpPr>
        <p:spPr bwMode="auto">
          <a:xfrm>
            <a:off x="5924550" y="3736848"/>
            <a:ext cx="5524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sun</a:t>
            </a:r>
          </a:p>
        </p:txBody>
      </p:sp>
      <p:sp>
        <p:nvSpPr>
          <p:cNvPr id="43" name="Line 8"/>
          <p:cNvSpPr>
            <a:spLocks noChangeShapeType="1"/>
          </p:cNvSpPr>
          <p:nvPr/>
        </p:nvSpPr>
        <p:spPr bwMode="auto">
          <a:xfrm>
            <a:off x="6934200" y="5349748"/>
            <a:ext cx="1371600"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 name="Line 9"/>
          <p:cNvSpPr>
            <a:spLocks noChangeShapeType="1"/>
          </p:cNvSpPr>
          <p:nvPr/>
        </p:nvSpPr>
        <p:spPr bwMode="auto">
          <a:xfrm>
            <a:off x="6248400" y="4041648"/>
            <a:ext cx="83820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6" name="Text Box 11"/>
          <p:cNvSpPr txBox="1">
            <a:spLocks noChangeArrowheads="1"/>
          </p:cNvSpPr>
          <p:nvPr/>
        </p:nvSpPr>
        <p:spPr bwMode="auto">
          <a:xfrm>
            <a:off x="2825750" y="3736848"/>
            <a:ext cx="374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a:t>
            </a:r>
          </a:p>
        </p:txBody>
      </p:sp>
      <p:sp>
        <p:nvSpPr>
          <p:cNvPr id="47" name="Text Box 12"/>
          <p:cNvSpPr txBox="1">
            <a:spLocks noChangeArrowheads="1"/>
          </p:cNvSpPr>
          <p:nvPr/>
        </p:nvSpPr>
        <p:spPr bwMode="auto">
          <a:xfrm>
            <a:off x="1212850" y="3736848"/>
            <a:ext cx="5524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abc</a:t>
            </a:r>
          </a:p>
        </p:txBody>
      </p:sp>
      <p:sp>
        <p:nvSpPr>
          <p:cNvPr id="48" name="Line 13"/>
          <p:cNvSpPr>
            <a:spLocks noChangeShapeType="1"/>
          </p:cNvSpPr>
          <p:nvPr/>
        </p:nvSpPr>
        <p:spPr bwMode="auto">
          <a:xfrm>
            <a:off x="762000" y="3279648"/>
            <a:ext cx="2514600"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 name="Line 14"/>
          <p:cNvSpPr>
            <a:spLocks noChangeShapeType="1"/>
          </p:cNvSpPr>
          <p:nvPr/>
        </p:nvSpPr>
        <p:spPr bwMode="auto">
          <a:xfrm>
            <a:off x="762000" y="3279648"/>
            <a:ext cx="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 name="Line 15"/>
          <p:cNvSpPr>
            <a:spLocks noChangeShapeType="1"/>
          </p:cNvSpPr>
          <p:nvPr/>
        </p:nvSpPr>
        <p:spPr bwMode="auto">
          <a:xfrm>
            <a:off x="1524000" y="3279648"/>
            <a:ext cx="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 name="Line 16"/>
          <p:cNvSpPr>
            <a:spLocks noChangeShapeType="1"/>
          </p:cNvSpPr>
          <p:nvPr/>
        </p:nvSpPr>
        <p:spPr bwMode="auto">
          <a:xfrm>
            <a:off x="2286000" y="3279648"/>
            <a:ext cx="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2" name="Line 17"/>
          <p:cNvSpPr>
            <a:spLocks noChangeShapeType="1"/>
          </p:cNvSpPr>
          <p:nvPr/>
        </p:nvSpPr>
        <p:spPr bwMode="auto">
          <a:xfrm>
            <a:off x="3003550" y="3279648"/>
            <a:ext cx="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3" name="Line 18"/>
          <p:cNvSpPr>
            <a:spLocks noChangeShapeType="1"/>
          </p:cNvSpPr>
          <p:nvPr/>
        </p:nvSpPr>
        <p:spPr bwMode="auto">
          <a:xfrm>
            <a:off x="1676400" y="2822448"/>
            <a:ext cx="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 name="Text Box 20"/>
          <p:cNvSpPr txBox="1">
            <a:spLocks noChangeArrowheads="1"/>
          </p:cNvSpPr>
          <p:nvPr/>
        </p:nvSpPr>
        <p:spPr bwMode="auto">
          <a:xfrm>
            <a:off x="7753350" y="3736848"/>
            <a:ext cx="5524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ibm</a:t>
            </a:r>
          </a:p>
        </p:txBody>
      </p:sp>
      <p:sp>
        <p:nvSpPr>
          <p:cNvPr id="55" name="Text Box 21"/>
          <p:cNvSpPr txBox="1">
            <a:spLocks noChangeArrowheads="1"/>
          </p:cNvSpPr>
          <p:nvPr/>
        </p:nvSpPr>
        <p:spPr bwMode="auto">
          <a:xfrm>
            <a:off x="6858000" y="5410073"/>
            <a:ext cx="1549400" cy="106997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a:t>libabc.a</a:t>
            </a:r>
          </a:p>
          <a:p>
            <a:r>
              <a:rPr lang="en-US" sz="1600" b="1"/>
              <a:t>libabc.so</a:t>
            </a:r>
          </a:p>
          <a:p>
            <a:r>
              <a:rPr lang="en-US" sz="1600" b="1"/>
              <a:t>libabc_dbg.a</a:t>
            </a:r>
          </a:p>
          <a:p>
            <a:r>
              <a:rPr lang="en-US" sz="1600" b="1"/>
              <a:t>libabc_dbg.so</a:t>
            </a:r>
          </a:p>
        </p:txBody>
      </p:sp>
      <p:sp>
        <p:nvSpPr>
          <p:cNvPr id="57" name="Text Box 23"/>
          <p:cNvSpPr txBox="1">
            <a:spLocks noChangeArrowheads="1"/>
          </p:cNvSpPr>
          <p:nvPr/>
        </p:nvSpPr>
        <p:spPr bwMode="auto">
          <a:xfrm>
            <a:off x="7004050" y="4956048"/>
            <a:ext cx="4127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lib</a:t>
            </a:r>
          </a:p>
        </p:txBody>
      </p:sp>
      <p:sp>
        <p:nvSpPr>
          <p:cNvPr id="59" name="Line 25"/>
          <p:cNvSpPr>
            <a:spLocks noChangeShapeType="1"/>
          </p:cNvSpPr>
          <p:nvPr/>
        </p:nvSpPr>
        <p:spPr bwMode="auto">
          <a:xfrm>
            <a:off x="6781800" y="3355848"/>
            <a:ext cx="99060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0" name="Line 26"/>
          <p:cNvSpPr>
            <a:spLocks noChangeShapeType="1"/>
          </p:cNvSpPr>
          <p:nvPr/>
        </p:nvSpPr>
        <p:spPr bwMode="auto">
          <a:xfrm>
            <a:off x="6781800" y="3355848"/>
            <a:ext cx="22860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1" name="Line 27"/>
          <p:cNvSpPr>
            <a:spLocks noChangeShapeType="1"/>
          </p:cNvSpPr>
          <p:nvPr/>
        </p:nvSpPr>
        <p:spPr bwMode="auto">
          <a:xfrm flipH="1">
            <a:off x="6248400" y="3355848"/>
            <a:ext cx="53340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4" name="Text Box 30"/>
          <p:cNvSpPr txBox="1">
            <a:spLocks noChangeArrowheads="1"/>
          </p:cNvSpPr>
          <p:nvPr/>
        </p:nvSpPr>
        <p:spPr bwMode="auto">
          <a:xfrm>
            <a:off x="3886200" y="1984248"/>
            <a:ext cx="1565275" cy="39687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000">
                <a:latin typeface="Times New Roman" pitchFamily="18" charset="0"/>
              </a:rPr>
              <a:t>One-to-Many</a:t>
            </a:r>
          </a:p>
        </p:txBody>
      </p:sp>
      <p:sp>
        <p:nvSpPr>
          <p:cNvPr id="65" name="Line 31"/>
          <p:cNvSpPr>
            <a:spLocks noChangeShapeType="1"/>
          </p:cNvSpPr>
          <p:nvPr/>
        </p:nvSpPr>
        <p:spPr bwMode="auto">
          <a:xfrm>
            <a:off x="3657600" y="2746248"/>
            <a:ext cx="2057400" cy="0"/>
          </a:xfrm>
          <a:prstGeom prst="line">
            <a:avLst/>
          </a:prstGeom>
          <a:noFill/>
          <a:ln w="76200" cmpd="dbl">
            <a:solidFill>
              <a:schemeClr val="tx1"/>
            </a:solidFill>
            <a:round/>
            <a:headEnd type="none"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6" name="Text Box 33"/>
          <p:cNvSpPr txBox="1">
            <a:spLocks noChangeArrowheads="1"/>
          </p:cNvSpPr>
          <p:nvPr/>
        </p:nvSpPr>
        <p:spPr bwMode="auto">
          <a:xfrm>
            <a:off x="6464300" y="2365248"/>
            <a:ext cx="5778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root</a:t>
            </a:r>
          </a:p>
        </p:txBody>
      </p:sp>
      <p:sp>
        <p:nvSpPr>
          <p:cNvPr id="67" name="Line 34"/>
          <p:cNvSpPr>
            <a:spLocks noChangeShapeType="1"/>
          </p:cNvSpPr>
          <p:nvPr/>
        </p:nvSpPr>
        <p:spPr bwMode="auto">
          <a:xfrm>
            <a:off x="6781800" y="2670048"/>
            <a:ext cx="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8" name="Text Box 19"/>
          <p:cNvSpPr txBox="1">
            <a:spLocks noChangeArrowheads="1"/>
          </p:cNvSpPr>
          <p:nvPr/>
        </p:nvSpPr>
        <p:spPr bwMode="auto">
          <a:xfrm>
            <a:off x="885825" y="1517904"/>
            <a:ext cx="2009775" cy="519113"/>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800" u="sng" dirty="0">
                <a:latin typeface="Times New Roman" pitchFamily="18" charset="0"/>
              </a:rPr>
              <a:t>Source Code</a:t>
            </a:r>
          </a:p>
        </p:txBody>
      </p:sp>
      <p:sp>
        <p:nvSpPr>
          <p:cNvPr id="69" name="Text Box 32"/>
          <p:cNvSpPr txBox="1">
            <a:spLocks noChangeArrowheads="1"/>
          </p:cNvSpPr>
          <p:nvPr/>
        </p:nvSpPr>
        <p:spPr bwMode="auto">
          <a:xfrm>
            <a:off x="5827713" y="1527048"/>
            <a:ext cx="1939925" cy="519113"/>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800" u="sng" dirty="0">
                <a:latin typeface="Times New Roman" pitchFamily="18" charset="0"/>
              </a:rPr>
              <a:t>Deployment</a:t>
            </a:r>
          </a:p>
        </p:txBody>
      </p:sp>
      <p:sp>
        <p:nvSpPr>
          <p:cNvPr id="70" name="Text Box 5"/>
          <p:cNvSpPr txBox="1">
            <a:spLocks noChangeArrowheads="1"/>
          </p:cNvSpPr>
          <p:nvPr/>
        </p:nvSpPr>
        <p:spPr bwMode="auto">
          <a:xfrm>
            <a:off x="4730750" y="3762375"/>
            <a:ext cx="9080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include</a:t>
            </a:r>
          </a:p>
        </p:txBody>
      </p:sp>
      <p:sp>
        <p:nvSpPr>
          <p:cNvPr id="71" name="Line 10"/>
          <p:cNvSpPr>
            <a:spLocks noChangeShapeType="1"/>
          </p:cNvSpPr>
          <p:nvPr/>
        </p:nvSpPr>
        <p:spPr bwMode="auto">
          <a:xfrm>
            <a:off x="4800600" y="4129087"/>
            <a:ext cx="762000"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2" name="Text Box 22"/>
          <p:cNvSpPr txBox="1">
            <a:spLocks noChangeArrowheads="1"/>
          </p:cNvSpPr>
          <p:nvPr/>
        </p:nvSpPr>
        <p:spPr bwMode="auto">
          <a:xfrm>
            <a:off x="4787900" y="4129087"/>
            <a:ext cx="4635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*.h</a:t>
            </a:r>
          </a:p>
        </p:txBody>
      </p:sp>
      <p:sp>
        <p:nvSpPr>
          <p:cNvPr id="73" name="Line 28"/>
          <p:cNvSpPr>
            <a:spLocks noChangeShapeType="1"/>
          </p:cNvSpPr>
          <p:nvPr/>
        </p:nvSpPr>
        <p:spPr bwMode="auto">
          <a:xfrm flipH="1">
            <a:off x="5257800" y="3356201"/>
            <a:ext cx="152400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cxnSp>
        <p:nvCxnSpPr>
          <p:cNvPr id="36" name="AutoShape 29"/>
          <p:cNvCxnSpPr>
            <a:cxnSpLocks noChangeShapeType="1"/>
          </p:cNvCxnSpPr>
          <p:nvPr/>
        </p:nvCxnSpPr>
        <p:spPr bwMode="auto">
          <a:xfrm rot="5400000" flipH="1" flipV="1">
            <a:off x="4267925" y="4242398"/>
            <a:ext cx="2071687" cy="1794014"/>
          </a:xfrm>
          <a:prstGeom prst="curvedConnector3">
            <a:avLst>
              <a:gd name="adj1" fmla="val 50000"/>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7" name="Text Box 24"/>
          <p:cNvSpPr txBox="1">
            <a:spLocks noChangeArrowheads="1"/>
          </p:cNvSpPr>
          <p:nvPr/>
        </p:nvSpPr>
        <p:spPr bwMode="auto">
          <a:xfrm>
            <a:off x="2057400" y="6175248"/>
            <a:ext cx="4698722"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a:t>(Really:</a:t>
            </a:r>
            <a:r>
              <a:rPr lang="en-US" sz="1600" b="1" dirty="0">
                <a:latin typeface="Courier New" pitchFamily="49" charset="0"/>
              </a:rPr>
              <a:t> </a:t>
            </a:r>
            <a:r>
              <a:rPr lang="en-US" sz="1600" b="1" dirty="0" smtClean="0">
                <a:latin typeface="Courier New" pitchFamily="49" charset="0"/>
              </a:rPr>
              <a:t>unix-SunOS-sparc-5.10-cc-5.11</a:t>
            </a:r>
            <a:r>
              <a:rPr lang="en-US" sz="1600" b="1" dirty="0" smtClean="0"/>
              <a:t>)</a:t>
            </a:r>
            <a:endParaRPr lang="en-US" sz="1600" b="1"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304</a:t>
            </a:fld>
            <a:endParaRPr lang="en-US"/>
          </a:p>
        </p:txBody>
      </p:sp>
    </p:spTree>
    <p:extLst>
      <p:ext uri="{BB962C8B-B14F-4D97-AF65-F5344CB8AC3E}">
        <p14:creationId xmlns:p14="http://schemas.microsoft.com/office/powerpoint/2010/main" val="855451156"/>
      </p:ext>
    </p:extLst>
  </p:cSld>
  <p:clrMapOvr>
    <a:masterClrMapping/>
  </p:clrMapOvr>
  <p:timing>
    <p:tnLst>
      <p:par>
        <p:cTn id="1" dur="indefinite" restart="never" nodeType="tmRoot"/>
      </p:par>
    </p:tn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a:solidFill>
                  <a:schemeClr val="accent2"/>
                </a:solidFill>
              </a:rPr>
              <a:t>Development vs. Deployment</a:t>
            </a:r>
          </a:p>
        </p:txBody>
      </p:sp>
      <p:grpSp>
        <p:nvGrpSpPr>
          <p:cNvPr id="70" name="Group 69"/>
          <p:cNvGrpSpPr/>
          <p:nvPr/>
        </p:nvGrpSpPr>
        <p:grpSpPr>
          <a:xfrm>
            <a:off x="762000" y="1517904"/>
            <a:ext cx="7918450" cy="4962525"/>
            <a:chOff x="762000" y="1057275"/>
            <a:chExt cx="7918450" cy="4962525"/>
          </a:xfrm>
        </p:grpSpPr>
        <p:sp>
          <p:nvSpPr>
            <p:cNvPr id="71" name="Text Box 3"/>
            <p:cNvSpPr txBox="1">
              <a:spLocks noChangeArrowheads="1"/>
            </p:cNvSpPr>
            <p:nvPr/>
          </p:nvSpPr>
          <p:spPr bwMode="auto">
            <a:xfrm>
              <a:off x="6489700" y="2590800"/>
              <a:ext cx="5524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abc</a:t>
              </a:r>
            </a:p>
          </p:txBody>
        </p:sp>
        <p:sp>
          <p:nvSpPr>
            <p:cNvPr id="72" name="Text Box 4"/>
            <p:cNvSpPr txBox="1">
              <a:spLocks noChangeArrowheads="1"/>
            </p:cNvSpPr>
            <p:nvPr/>
          </p:nvSpPr>
          <p:spPr bwMode="auto">
            <a:xfrm>
              <a:off x="1162050" y="1905000"/>
              <a:ext cx="9842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libraries</a:t>
              </a:r>
            </a:p>
          </p:txBody>
        </p:sp>
        <p:sp>
          <p:nvSpPr>
            <p:cNvPr id="73" name="Text Box 5"/>
            <p:cNvSpPr txBox="1">
              <a:spLocks noChangeArrowheads="1"/>
            </p:cNvSpPr>
            <p:nvPr/>
          </p:nvSpPr>
          <p:spPr bwMode="auto">
            <a:xfrm>
              <a:off x="7772400" y="2358771"/>
              <a:ext cx="9080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dirty="0">
                  <a:cs typeface="Arial" pitchFamily="34" charset="0"/>
                </a:rPr>
                <a:t>include</a:t>
              </a:r>
            </a:p>
          </p:txBody>
        </p:sp>
        <p:sp>
          <p:nvSpPr>
            <p:cNvPr id="74" name="Text Box 6"/>
            <p:cNvSpPr txBox="1">
              <a:spLocks noChangeArrowheads="1"/>
            </p:cNvSpPr>
            <p:nvPr/>
          </p:nvSpPr>
          <p:spPr bwMode="auto">
            <a:xfrm>
              <a:off x="6838950" y="3276600"/>
              <a:ext cx="4381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hp</a:t>
              </a:r>
            </a:p>
          </p:txBody>
        </p:sp>
        <p:sp>
          <p:nvSpPr>
            <p:cNvPr id="75" name="Text Box 7"/>
            <p:cNvSpPr txBox="1">
              <a:spLocks noChangeArrowheads="1"/>
            </p:cNvSpPr>
            <p:nvPr/>
          </p:nvSpPr>
          <p:spPr bwMode="auto">
            <a:xfrm>
              <a:off x="5924550" y="3276600"/>
              <a:ext cx="5524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sun</a:t>
              </a:r>
            </a:p>
          </p:txBody>
        </p:sp>
        <p:sp>
          <p:nvSpPr>
            <p:cNvPr id="76" name="Line 8"/>
            <p:cNvSpPr>
              <a:spLocks noChangeShapeType="1"/>
            </p:cNvSpPr>
            <p:nvPr/>
          </p:nvSpPr>
          <p:spPr bwMode="auto">
            <a:xfrm>
              <a:off x="6934200" y="4889500"/>
              <a:ext cx="1371600"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7" name="Line 9"/>
            <p:cNvSpPr>
              <a:spLocks noChangeShapeType="1"/>
            </p:cNvSpPr>
            <p:nvPr/>
          </p:nvSpPr>
          <p:spPr bwMode="auto">
            <a:xfrm>
              <a:off x="6248400" y="3581400"/>
              <a:ext cx="83820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8" name="Line 10"/>
            <p:cNvSpPr>
              <a:spLocks noChangeShapeType="1"/>
            </p:cNvSpPr>
            <p:nvPr/>
          </p:nvSpPr>
          <p:spPr bwMode="auto">
            <a:xfrm>
              <a:off x="7842250" y="2805113"/>
              <a:ext cx="762000" cy="1587"/>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9" name="Text Box 11"/>
            <p:cNvSpPr txBox="1">
              <a:spLocks noChangeArrowheads="1"/>
            </p:cNvSpPr>
            <p:nvPr/>
          </p:nvSpPr>
          <p:spPr bwMode="auto">
            <a:xfrm>
              <a:off x="2825750" y="3276600"/>
              <a:ext cx="374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a:t>
              </a:r>
            </a:p>
          </p:txBody>
        </p:sp>
        <p:sp>
          <p:nvSpPr>
            <p:cNvPr id="80" name="Text Box 12"/>
            <p:cNvSpPr txBox="1">
              <a:spLocks noChangeArrowheads="1"/>
            </p:cNvSpPr>
            <p:nvPr/>
          </p:nvSpPr>
          <p:spPr bwMode="auto">
            <a:xfrm>
              <a:off x="1212850" y="3276600"/>
              <a:ext cx="5524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abc</a:t>
              </a:r>
            </a:p>
          </p:txBody>
        </p:sp>
        <p:sp>
          <p:nvSpPr>
            <p:cNvPr id="81" name="Line 13"/>
            <p:cNvSpPr>
              <a:spLocks noChangeShapeType="1"/>
            </p:cNvSpPr>
            <p:nvPr/>
          </p:nvSpPr>
          <p:spPr bwMode="auto">
            <a:xfrm>
              <a:off x="762000" y="2819400"/>
              <a:ext cx="2514600"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2" name="Line 14"/>
            <p:cNvSpPr>
              <a:spLocks noChangeShapeType="1"/>
            </p:cNvSpPr>
            <p:nvPr/>
          </p:nvSpPr>
          <p:spPr bwMode="auto">
            <a:xfrm>
              <a:off x="762000" y="2819400"/>
              <a:ext cx="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3" name="Line 15"/>
            <p:cNvSpPr>
              <a:spLocks noChangeShapeType="1"/>
            </p:cNvSpPr>
            <p:nvPr/>
          </p:nvSpPr>
          <p:spPr bwMode="auto">
            <a:xfrm>
              <a:off x="1524000" y="2819400"/>
              <a:ext cx="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4" name="Line 16"/>
            <p:cNvSpPr>
              <a:spLocks noChangeShapeType="1"/>
            </p:cNvSpPr>
            <p:nvPr/>
          </p:nvSpPr>
          <p:spPr bwMode="auto">
            <a:xfrm>
              <a:off x="2286000" y="2819400"/>
              <a:ext cx="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5" name="Line 17"/>
            <p:cNvSpPr>
              <a:spLocks noChangeShapeType="1"/>
            </p:cNvSpPr>
            <p:nvPr/>
          </p:nvSpPr>
          <p:spPr bwMode="auto">
            <a:xfrm>
              <a:off x="3003550" y="2819400"/>
              <a:ext cx="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6" name="Line 18"/>
            <p:cNvSpPr>
              <a:spLocks noChangeShapeType="1"/>
            </p:cNvSpPr>
            <p:nvPr/>
          </p:nvSpPr>
          <p:spPr bwMode="auto">
            <a:xfrm>
              <a:off x="1676400" y="2362200"/>
              <a:ext cx="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 name="Text Box 19"/>
            <p:cNvSpPr txBox="1">
              <a:spLocks noChangeArrowheads="1"/>
            </p:cNvSpPr>
            <p:nvPr/>
          </p:nvSpPr>
          <p:spPr bwMode="auto">
            <a:xfrm>
              <a:off x="885825" y="1057275"/>
              <a:ext cx="2009775" cy="519113"/>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800" u="sng">
                  <a:latin typeface="Times New Roman" pitchFamily="18" charset="0"/>
                </a:rPr>
                <a:t>Source Code</a:t>
              </a:r>
            </a:p>
          </p:txBody>
        </p:sp>
        <p:sp>
          <p:nvSpPr>
            <p:cNvPr id="88" name="Text Box 20"/>
            <p:cNvSpPr txBox="1">
              <a:spLocks noChangeArrowheads="1"/>
            </p:cNvSpPr>
            <p:nvPr/>
          </p:nvSpPr>
          <p:spPr bwMode="auto">
            <a:xfrm>
              <a:off x="7753350" y="3276600"/>
              <a:ext cx="5524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ibm</a:t>
              </a:r>
            </a:p>
          </p:txBody>
        </p:sp>
        <p:sp>
          <p:nvSpPr>
            <p:cNvPr id="89" name="Text Box 21"/>
            <p:cNvSpPr txBox="1">
              <a:spLocks noChangeArrowheads="1"/>
            </p:cNvSpPr>
            <p:nvPr/>
          </p:nvSpPr>
          <p:spPr bwMode="auto">
            <a:xfrm>
              <a:off x="6858000" y="4949825"/>
              <a:ext cx="1549400" cy="106997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a:t>libabc.a</a:t>
              </a:r>
            </a:p>
            <a:p>
              <a:r>
                <a:rPr lang="en-US" sz="1600" b="1"/>
                <a:t>libabc.so</a:t>
              </a:r>
            </a:p>
            <a:p>
              <a:r>
                <a:rPr lang="en-US" sz="1600" b="1"/>
                <a:t>libabc_dbg.a</a:t>
              </a:r>
            </a:p>
            <a:p>
              <a:r>
                <a:rPr lang="en-US" sz="1600" b="1"/>
                <a:t>libabc_dbg.so</a:t>
              </a:r>
            </a:p>
          </p:txBody>
        </p:sp>
        <p:sp>
          <p:nvSpPr>
            <p:cNvPr id="90" name="Text Box 22"/>
            <p:cNvSpPr txBox="1">
              <a:spLocks noChangeArrowheads="1"/>
            </p:cNvSpPr>
            <p:nvPr/>
          </p:nvSpPr>
          <p:spPr bwMode="auto">
            <a:xfrm>
              <a:off x="7829550" y="2725484"/>
              <a:ext cx="4635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*.h</a:t>
              </a:r>
            </a:p>
          </p:txBody>
        </p:sp>
        <p:sp>
          <p:nvSpPr>
            <p:cNvPr id="91" name="Text Box 23"/>
            <p:cNvSpPr txBox="1">
              <a:spLocks noChangeArrowheads="1"/>
            </p:cNvSpPr>
            <p:nvPr/>
          </p:nvSpPr>
          <p:spPr bwMode="auto">
            <a:xfrm>
              <a:off x="7004050" y="4495800"/>
              <a:ext cx="4127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lib</a:t>
              </a:r>
            </a:p>
          </p:txBody>
        </p:sp>
        <p:sp>
          <p:nvSpPr>
            <p:cNvPr id="93" name="Line 25"/>
            <p:cNvSpPr>
              <a:spLocks noChangeShapeType="1"/>
            </p:cNvSpPr>
            <p:nvPr/>
          </p:nvSpPr>
          <p:spPr bwMode="auto">
            <a:xfrm>
              <a:off x="6781800" y="2895600"/>
              <a:ext cx="99060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4" name="Line 26"/>
            <p:cNvSpPr>
              <a:spLocks noChangeShapeType="1"/>
            </p:cNvSpPr>
            <p:nvPr/>
          </p:nvSpPr>
          <p:spPr bwMode="auto">
            <a:xfrm>
              <a:off x="6781800" y="2895600"/>
              <a:ext cx="22860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5" name="Line 27"/>
            <p:cNvSpPr>
              <a:spLocks noChangeShapeType="1"/>
            </p:cNvSpPr>
            <p:nvPr/>
          </p:nvSpPr>
          <p:spPr bwMode="auto">
            <a:xfrm flipH="1">
              <a:off x="6248400" y="2895600"/>
              <a:ext cx="53340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6" name="Line 28"/>
            <p:cNvSpPr>
              <a:spLocks noChangeShapeType="1"/>
            </p:cNvSpPr>
            <p:nvPr/>
          </p:nvSpPr>
          <p:spPr bwMode="auto">
            <a:xfrm flipH="1" flipV="1">
              <a:off x="6781800" y="2228143"/>
              <a:ext cx="990600" cy="2286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8" name="Text Box 30"/>
            <p:cNvSpPr txBox="1">
              <a:spLocks noChangeArrowheads="1"/>
            </p:cNvSpPr>
            <p:nvPr/>
          </p:nvSpPr>
          <p:spPr bwMode="auto">
            <a:xfrm>
              <a:off x="3886200" y="1524000"/>
              <a:ext cx="1565275" cy="39687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000">
                  <a:latin typeface="Times New Roman" pitchFamily="18" charset="0"/>
                </a:rPr>
                <a:t>One-to-Many</a:t>
              </a:r>
            </a:p>
          </p:txBody>
        </p:sp>
        <p:sp>
          <p:nvSpPr>
            <p:cNvPr id="99" name="Line 31"/>
            <p:cNvSpPr>
              <a:spLocks noChangeShapeType="1"/>
            </p:cNvSpPr>
            <p:nvPr/>
          </p:nvSpPr>
          <p:spPr bwMode="auto">
            <a:xfrm>
              <a:off x="3657600" y="2286000"/>
              <a:ext cx="2057400" cy="0"/>
            </a:xfrm>
            <a:prstGeom prst="line">
              <a:avLst/>
            </a:prstGeom>
            <a:noFill/>
            <a:ln w="76200" cmpd="dbl">
              <a:solidFill>
                <a:schemeClr val="tx1"/>
              </a:solidFill>
              <a:round/>
              <a:headEnd type="none"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00" name="Text Box 32"/>
            <p:cNvSpPr txBox="1">
              <a:spLocks noChangeArrowheads="1"/>
            </p:cNvSpPr>
            <p:nvPr/>
          </p:nvSpPr>
          <p:spPr bwMode="auto">
            <a:xfrm>
              <a:off x="5827713" y="1066800"/>
              <a:ext cx="1939925" cy="519113"/>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800" u="sng">
                  <a:latin typeface="Times New Roman" pitchFamily="18" charset="0"/>
                </a:rPr>
                <a:t>Deployment</a:t>
              </a:r>
            </a:p>
          </p:txBody>
        </p:sp>
        <p:sp>
          <p:nvSpPr>
            <p:cNvPr id="101" name="Text Box 33"/>
            <p:cNvSpPr txBox="1">
              <a:spLocks noChangeArrowheads="1"/>
            </p:cNvSpPr>
            <p:nvPr/>
          </p:nvSpPr>
          <p:spPr bwMode="auto">
            <a:xfrm>
              <a:off x="6464300" y="1905000"/>
              <a:ext cx="5778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cs typeface="Arial" pitchFamily="34" charset="0"/>
                </a:rPr>
                <a:t>root</a:t>
              </a:r>
            </a:p>
          </p:txBody>
        </p:sp>
        <p:sp>
          <p:nvSpPr>
            <p:cNvPr id="102" name="Line 34"/>
            <p:cNvSpPr>
              <a:spLocks noChangeShapeType="1"/>
            </p:cNvSpPr>
            <p:nvPr/>
          </p:nvSpPr>
          <p:spPr bwMode="auto">
            <a:xfrm>
              <a:off x="6781800" y="2209800"/>
              <a:ext cx="0" cy="4572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cxnSp>
        <p:nvCxnSpPr>
          <p:cNvPr id="37" name="AutoShape 29"/>
          <p:cNvCxnSpPr>
            <a:cxnSpLocks noChangeShapeType="1"/>
          </p:cNvCxnSpPr>
          <p:nvPr/>
        </p:nvCxnSpPr>
        <p:spPr bwMode="auto">
          <a:xfrm rot="5400000" flipH="1" flipV="1">
            <a:off x="4267925" y="4242398"/>
            <a:ext cx="2071687" cy="1794014"/>
          </a:xfrm>
          <a:prstGeom prst="curvedConnector3">
            <a:avLst>
              <a:gd name="adj1" fmla="val 50000"/>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8" name="Text Box 24"/>
          <p:cNvSpPr txBox="1">
            <a:spLocks noChangeArrowheads="1"/>
          </p:cNvSpPr>
          <p:nvPr/>
        </p:nvSpPr>
        <p:spPr bwMode="auto">
          <a:xfrm>
            <a:off x="2057400" y="6175248"/>
            <a:ext cx="4698722" cy="338554"/>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1600" b="1" dirty="0"/>
              <a:t>(Really:</a:t>
            </a:r>
            <a:r>
              <a:rPr lang="en-US" sz="1600" b="1" dirty="0">
                <a:latin typeface="Courier New" pitchFamily="49" charset="0"/>
              </a:rPr>
              <a:t> </a:t>
            </a:r>
            <a:r>
              <a:rPr lang="en-US" sz="1600" b="1" dirty="0" smtClean="0">
                <a:latin typeface="Courier New" pitchFamily="49" charset="0"/>
              </a:rPr>
              <a:t>unix-SunOS-sparc-5.10-cc-5.11</a:t>
            </a:r>
            <a:r>
              <a:rPr lang="en-US" sz="1600" b="1" dirty="0" smtClean="0"/>
              <a:t>)</a:t>
            </a:r>
            <a:endParaRPr lang="en-US" sz="1600" b="1"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305</a:t>
            </a:fld>
            <a:endParaRPr lang="en-US"/>
          </a:p>
        </p:txBody>
      </p:sp>
    </p:spTree>
    <p:extLst>
      <p:ext uri="{BB962C8B-B14F-4D97-AF65-F5344CB8AC3E}">
        <p14:creationId xmlns:p14="http://schemas.microsoft.com/office/powerpoint/2010/main" val="2102133835"/>
      </p:ext>
    </p:extLst>
  </p:cSld>
  <p:clrMapOvr>
    <a:masterClrMapping/>
  </p:clrMapOvr>
  <p:timing>
    <p:tnLst>
      <p:par>
        <p:cTn id="1" dur="indefinite" restart="never" nodeType="tmRoot"/>
      </p:par>
    </p:tn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Designing with Dependency in Mind</a:t>
            </a:r>
            <a:endParaRPr lang="en-US" sz="4000" dirty="0" smtClean="0"/>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000" dirty="0" smtClean="0"/>
              <a:t>Good Physical Design…  </a:t>
            </a:r>
          </a:p>
          <a:p>
            <a:pPr marL="0" indent="0">
              <a:buNone/>
            </a:pP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306</a:t>
            </a:fld>
            <a:endParaRPr lang="en-US"/>
          </a:p>
        </p:txBody>
      </p:sp>
    </p:spTree>
    <p:extLst>
      <p:ext uri="{BB962C8B-B14F-4D97-AF65-F5344CB8AC3E}">
        <p14:creationId xmlns:p14="http://schemas.microsoft.com/office/powerpoint/2010/main" val="2079716027"/>
      </p:ext>
    </p:extLst>
  </p:cSld>
  <p:clrMapOvr>
    <a:masterClrMapping/>
  </p:clrMapOvr>
  <p:timing>
    <p:tnLst>
      <p:par>
        <p:cTn id="1" dur="indefinite" restart="never" nodeType="tmRoot"/>
      </p:par>
    </p:tn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Designing with Dependency in Mind</a:t>
            </a:r>
            <a:endParaRPr lang="en-US" sz="4000" dirty="0" smtClean="0"/>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000" dirty="0" smtClean="0"/>
              <a:t>Good Physical Design…  </a:t>
            </a:r>
          </a:p>
          <a:p>
            <a:pPr>
              <a:buFont typeface="Wingdings" pitchFamily="2" charset="2"/>
              <a:buChar char="ü"/>
            </a:pPr>
            <a:r>
              <a:rPr lang="en-US" sz="4000" dirty="0" smtClean="0"/>
              <a:t>Is </a:t>
            </a:r>
            <a:r>
              <a:rPr lang="en-US" sz="4000" b="1" i="1" u="sng" dirty="0" smtClean="0"/>
              <a:t>not</a:t>
            </a:r>
            <a:r>
              <a:rPr lang="en-US" sz="4000" dirty="0" smtClean="0"/>
              <a:t> an afterthought.</a:t>
            </a:r>
          </a:p>
          <a:p>
            <a:pPr marL="0" indent="0">
              <a:buNone/>
            </a:pPr>
            <a:r>
              <a:rPr lang="en-US" dirty="0" smtClean="0"/>
              <a:t/>
            </a:r>
            <a:br>
              <a:rPr lang="en-US" dirty="0" smtClean="0"/>
            </a:b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307</a:t>
            </a:fld>
            <a:endParaRPr lang="en-US"/>
          </a:p>
        </p:txBody>
      </p:sp>
    </p:spTree>
    <p:extLst>
      <p:ext uri="{BB962C8B-B14F-4D97-AF65-F5344CB8AC3E}">
        <p14:creationId xmlns:p14="http://schemas.microsoft.com/office/powerpoint/2010/main" val="2287774421"/>
      </p:ext>
    </p:extLst>
  </p:cSld>
  <p:clrMapOvr>
    <a:masterClrMapping/>
  </p:clrMapOvr>
  <p:timing>
    <p:tnLst>
      <p:par>
        <p:cTn id="1" dur="indefinite" restart="never" nodeType="tmRoot"/>
      </p:par>
    </p:tn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Designing with Dependency in Mind</a:t>
            </a:r>
            <a:endParaRPr lang="en-US" sz="4000" dirty="0" smtClean="0"/>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000" dirty="0" smtClean="0"/>
              <a:t>Good Physical Design…  </a:t>
            </a:r>
          </a:p>
          <a:p>
            <a:pPr>
              <a:buFont typeface="Wingdings" pitchFamily="2" charset="2"/>
              <a:buChar char="ü"/>
            </a:pPr>
            <a:r>
              <a:rPr lang="en-US" sz="4000" dirty="0" smtClean="0">
                <a:solidFill>
                  <a:schemeClr val="bg1">
                    <a:lumMod val="75000"/>
                  </a:schemeClr>
                </a:solidFill>
              </a:rPr>
              <a:t>Is </a:t>
            </a:r>
            <a:r>
              <a:rPr lang="en-US" sz="4000" b="1" i="1" u="sng" dirty="0" smtClean="0">
                <a:solidFill>
                  <a:schemeClr val="bg1">
                    <a:lumMod val="75000"/>
                  </a:schemeClr>
                </a:solidFill>
              </a:rPr>
              <a:t>not</a:t>
            </a:r>
            <a:r>
              <a:rPr lang="en-US" sz="4000" dirty="0" smtClean="0">
                <a:solidFill>
                  <a:schemeClr val="bg1">
                    <a:lumMod val="75000"/>
                  </a:schemeClr>
                </a:solidFill>
              </a:rPr>
              <a:t> an afterthought.</a:t>
            </a:r>
          </a:p>
          <a:p>
            <a:pPr>
              <a:buFont typeface="Wingdings" pitchFamily="2" charset="2"/>
              <a:buChar char="ü"/>
            </a:pPr>
            <a:r>
              <a:rPr lang="en-US" sz="4000" b="1" i="1" u="sng" dirty="0" smtClean="0"/>
              <a:t>Is</a:t>
            </a:r>
            <a:r>
              <a:rPr lang="en-US" sz="4000" dirty="0" smtClean="0"/>
              <a:t> an integral part of logical design.</a:t>
            </a:r>
          </a:p>
          <a:p>
            <a:pPr marL="0" indent="0">
              <a:buNone/>
            </a:pPr>
            <a:r>
              <a:rPr lang="en-US" dirty="0" smtClean="0"/>
              <a:t/>
            </a:r>
            <a:br>
              <a:rPr lang="en-US" dirty="0" smtClean="0"/>
            </a:b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308</a:t>
            </a:fld>
            <a:endParaRPr lang="en-US"/>
          </a:p>
        </p:txBody>
      </p:sp>
    </p:spTree>
    <p:extLst>
      <p:ext uri="{BB962C8B-B14F-4D97-AF65-F5344CB8AC3E}">
        <p14:creationId xmlns:p14="http://schemas.microsoft.com/office/powerpoint/2010/main" val="3744912147"/>
      </p:ext>
    </p:extLst>
  </p:cSld>
  <p:clrMapOvr>
    <a:masterClrMapping/>
  </p:clrMapOvr>
  <p:timing>
    <p:tnLst>
      <p:par>
        <p:cTn id="1" dur="indefinite" restart="never" nodeType="tmRoot"/>
      </p:par>
    </p:tn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Designing with Dependency in Mind</a:t>
            </a:r>
            <a:endParaRPr lang="en-US" sz="4000" dirty="0" smtClean="0"/>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000" dirty="0" smtClean="0"/>
              <a:t>Good Physical Design…  </a:t>
            </a:r>
          </a:p>
          <a:p>
            <a:pPr>
              <a:buFont typeface="Wingdings" pitchFamily="2" charset="2"/>
              <a:buChar char="ü"/>
            </a:pPr>
            <a:r>
              <a:rPr lang="en-US" sz="4000" dirty="0" smtClean="0">
                <a:solidFill>
                  <a:schemeClr val="bg1">
                    <a:lumMod val="75000"/>
                  </a:schemeClr>
                </a:solidFill>
              </a:rPr>
              <a:t>Is </a:t>
            </a:r>
            <a:r>
              <a:rPr lang="en-US" sz="4000" b="1" i="1" u="sng" dirty="0" smtClean="0">
                <a:solidFill>
                  <a:schemeClr val="bg1">
                    <a:lumMod val="75000"/>
                  </a:schemeClr>
                </a:solidFill>
              </a:rPr>
              <a:t>not</a:t>
            </a:r>
            <a:r>
              <a:rPr lang="en-US" sz="4000" dirty="0" smtClean="0">
                <a:solidFill>
                  <a:schemeClr val="bg1">
                    <a:lumMod val="75000"/>
                  </a:schemeClr>
                </a:solidFill>
              </a:rPr>
              <a:t> an afterthought.</a:t>
            </a:r>
          </a:p>
          <a:p>
            <a:pPr>
              <a:buFont typeface="Wingdings" pitchFamily="2" charset="2"/>
              <a:buChar char="ü"/>
            </a:pPr>
            <a:r>
              <a:rPr lang="en-US" sz="4000" b="1" i="1" u="sng" dirty="0" smtClean="0">
                <a:solidFill>
                  <a:schemeClr val="bg1">
                    <a:lumMod val="75000"/>
                  </a:schemeClr>
                </a:solidFill>
              </a:rPr>
              <a:t>Is</a:t>
            </a:r>
            <a:r>
              <a:rPr lang="en-US" sz="4000" dirty="0" smtClean="0">
                <a:solidFill>
                  <a:schemeClr val="bg1">
                    <a:lumMod val="75000"/>
                  </a:schemeClr>
                </a:solidFill>
              </a:rPr>
              <a:t> an integral part of logical design.</a:t>
            </a:r>
          </a:p>
          <a:p>
            <a:pPr>
              <a:buFont typeface="Wingdings" pitchFamily="2" charset="2"/>
              <a:buChar char="ü"/>
            </a:pPr>
            <a:r>
              <a:rPr lang="en-US" sz="4000" b="1" i="1" u="sng" dirty="0" smtClean="0"/>
              <a:t>Is</a:t>
            </a:r>
            <a:r>
              <a:rPr lang="en-US" sz="4000" dirty="0" smtClean="0"/>
              <a:t> something we first consider long before we start to write code.</a:t>
            </a:r>
          </a:p>
          <a:p>
            <a:pPr marL="0" indent="0">
              <a:buNone/>
            </a:pPr>
            <a:r>
              <a:rPr lang="en-US" dirty="0" smtClean="0"/>
              <a:t/>
            </a:r>
            <a:br>
              <a:rPr lang="en-US" dirty="0" smtClean="0"/>
            </a:b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309</a:t>
            </a:fld>
            <a:endParaRPr lang="en-US"/>
          </a:p>
        </p:txBody>
      </p:sp>
    </p:spTree>
    <p:extLst>
      <p:ext uri="{BB962C8B-B14F-4D97-AF65-F5344CB8AC3E}">
        <p14:creationId xmlns:p14="http://schemas.microsoft.com/office/powerpoint/2010/main" val="197935336"/>
      </p:ext>
    </p:extLst>
  </p:cSld>
  <p:clrMapOvr>
    <a:masterClrMapping/>
  </p:clrMapOvr>
  <p:timing>
    <p:tnLst>
      <p:par>
        <p:cTn id="1" dur="indefinite" restart="never" nodeType="tmRoot"/>
      </p:par>
    </p:tn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smtClean="0">
                <a:solidFill>
                  <a:schemeClr val="accent2"/>
                </a:solidFill>
              </a:rPr>
              <a:t>1. Process &amp; Architecture </a:t>
            </a:r>
            <a:br>
              <a:rPr lang="en-US" sz="2400" dirty="0" smtClean="0">
                <a:solidFill>
                  <a:schemeClr val="accent2"/>
                </a:solidFill>
              </a:rPr>
            </a:br>
            <a:r>
              <a:rPr lang="en-US" sz="4000" dirty="0" smtClean="0">
                <a:solidFill>
                  <a:schemeClr val="accent2"/>
                </a:solidFill>
              </a:rPr>
              <a:t>Designing with Dependency in Mind</a:t>
            </a:r>
            <a:endParaRPr lang="en-US" sz="4000" dirty="0" smtClean="0"/>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000" dirty="0" smtClean="0"/>
              <a:t>Good Physical Design…  </a:t>
            </a:r>
          </a:p>
          <a:p>
            <a:pPr>
              <a:buFont typeface="Wingdings" pitchFamily="2" charset="2"/>
              <a:buChar char="ü"/>
            </a:pPr>
            <a:r>
              <a:rPr lang="en-US" sz="4000" dirty="0" smtClean="0">
                <a:solidFill>
                  <a:schemeClr val="bg1">
                    <a:lumMod val="75000"/>
                  </a:schemeClr>
                </a:solidFill>
              </a:rPr>
              <a:t>Is </a:t>
            </a:r>
            <a:r>
              <a:rPr lang="en-US" sz="4000" b="1" i="1" u="sng" dirty="0" smtClean="0">
                <a:solidFill>
                  <a:schemeClr val="bg1">
                    <a:lumMod val="75000"/>
                  </a:schemeClr>
                </a:solidFill>
              </a:rPr>
              <a:t>not</a:t>
            </a:r>
            <a:r>
              <a:rPr lang="en-US" sz="4000" dirty="0" smtClean="0">
                <a:solidFill>
                  <a:schemeClr val="bg1">
                    <a:lumMod val="75000"/>
                  </a:schemeClr>
                </a:solidFill>
              </a:rPr>
              <a:t> an afterthought.</a:t>
            </a:r>
          </a:p>
          <a:p>
            <a:pPr>
              <a:buFont typeface="Wingdings" pitchFamily="2" charset="2"/>
              <a:buChar char="ü"/>
            </a:pPr>
            <a:r>
              <a:rPr lang="en-US" sz="4000" b="1" i="1" u="sng" dirty="0" smtClean="0">
                <a:solidFill>
                  <a:schemeClr val="bg1">
                    <a:lumMod val="75000"/>
                  </a:schemeClr>
                </a:solidFill>
              </a:rPr>
              <a:t>Is</a:t>
            </a:r>
            <a:r>
              <a:rPr lang="en-US" sz="4000" dirty="0" smtClean="0">
                <a:solidFill>
                  <a:schemeClr val="bg1">
                    <a:lumMod val="75000"/>
                  </a:schemeClr>
                </a:solidFill>
              </a:rPr>
              <a:t> an integral part of logical design.</a:t>
            </a:r>
          </a:p>
          <a:p>
            <a:pPr>
              <a:buFont typeface="Wingdings" pitchFamily="2" charset="2"/>
              <a:buChar char="ü"/>
            </a:pPr>
            <a:r>
              <a:rPr lang="en-US" sz="4000" b="1" i="1" u="sng" dirty="0" smtClean="0">
                <a:solidFill>
                  <a:schemeClr val="bg1">
                    <a:lumMod val="75000"/>
                  </a:schemeClr>
                </a:solidFill>
              </a:rPr>
              <a:t>Is</a:t>
            </a:r>
            <a:r>
              <a:rPr lang="en-US" sz="4000" dirty="0" smtClean="0">
                <a:solidFill>
                  <a:schemeClr val="bg1">
                    <a:lumMod val="75000"/>
                  </a:schemeClr>
                </a:solidFill>
              </a:rPr>
              <a:t> something we first consider long before we start to write code.</a:t>
            </a:r>
          </a:p>
          <a:p>
            <a:pPr>
              <a:buFont typeface="Wingdings" pitchFamily="2" charset="2"/>
              <a:buChar char="ü"/>
            </a:pPr>
            <a:r>
              <a:rPr lang="en-US" sz="4000" b="1" i="1" u="sng" dirty="0" smtClean="0"/>
              <a:t>Is</a:t>
            </a:r>
            <a:r>
              <a:rPr lang="en-US" sz="4000" dirty="0" smtClean="0"/>
              <a:t> something we must consider when decomposing the problem itself!</a:t>
            </a:r>
            <a:r>
              <a:rPr lang="en-US" dirty="0" smtClean="0"/>
              <a:t/>
            </a:r>
            <a:br>
              <a:rPr lang="en-US" dirty="0" smtClean="0"/>
            </a:b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310</a:t>
            </a:fld>
            <a:endParaRPr lang="en-US"/>
          </a:p>
        </p:txBody>
      </p:sp>
    </p:spTree>
    <p:extLst>
      <p:ext uri="{BB962C8B-B14F-4D97-AF65-F5344CB8AC3E}">
        <p14:creationId xmlns:p14="http://schemas.microsoft.com/office/powerpoint/2010/main" val="268191039"/>
      </p:ext>
    </p:extLst>
  </p:cSld>
  <p:clrMapOvr>
    <a:masterClrMapping/>
  </p:clrMapOvr>
  <p:timing>
    <p:tnLst>
      <p:par>
        <p:cTn id="1" dur="indefinite" restart="never" nodeType="tmRoot"/>
      </p:par>
    </p:tn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Title 1"/>
          <p:cNvSpPr>
            <a:spLocks noGrp="1"/>
          </p:cNvSpPr>
          <p:nvPr>
            <p:ph type="title"/>
          </p:nvPr>
        </p:nvSpPr>
        <p:spPr/>
        <p:txBody>
          <a:bodyPr/>
          <a:lstStyle/>
          <a:p>
            <a:pPr eaLnBrk="1" hangingPunct="1"/>
            <a:r>
              <a:rPr lang="en-US" dirty="0" smtClean="0"/>
              <a:t>Outline</a:t>
            </a:r>
          </a:p>
        </p:txBody>
      </p:sp>
      <p:sp>
        <p:nvSpPr>
          <p:cNvPr id="19458" name="Content Placeholder 2"/>
          <p:cNvSpPr>
            <a:spLocks noGrp="1"/>
          </p:cNvSpPr>
          <p:nvPr>
            <p:ph idx="1"/>
          </p:nvPr>
        </p:nvSpPr>
        <p:spPr>
          <a:xfrm>
            <a:off x="457200" y="1371600"/>
            <a:ext cx="8610600" cy="5181600"/>
          </a:xfrm>
        </p:spPr>
        <p:txBody>
          <a:bodyPr/>
          <a:lstStyle/>
          <a:p>
            <a:pPr marL="0" indent="0" eaLnBrk="1" hangingPunct="1">
              <a:buNone/>
            </a:pPr>
            <a:r>
              <a:rPr lang="en-US" dirty="0" smtClean="0">
                <a:solidFill>
                  <a:schemeClr val="accent6">
                    <a:lumMod val="50000"/>
                  </a:schemeClr>
                </a:solidFill>
              </a:rPr>
              <a:t>0.   Goals</a:t>
            </a:r>
            <a:br>
              <a:rPr lang="en-US" dirty="0" smtClean="0">
                <a:solidFill>
                  <a:schemeClr val="accent6">
                    <a:lumMod val="50000"/>
                  </a:schemeClr>
                </a:solidFill>
              </a:rPr>
            </a:br>
            <a:r>
              <a:rPr lang="en-US" sz="2400" spc="-100" dirty="0" smtClean="0">
                <a:solidFill>
                  <a:schemeClr val="accent6">
                    <a:lumMod val="50000"/>
                  </a:schemeClr>
                </a:solidFill>
              </a:rPr>
              <a:t>                What we are trying to do, for whom, and how.</a:t>
            </a:r>
            <a:endParaRPr lang="en-US" sz="2400" spc="-100" dirty="0">
              <a:solidFill>
                <a:schemeClr val="accent6">
                  <a:lumMod val="50000"/>
                </a:schemeClr>
              </a:solidFill>
            </a:endParaRPr>
          </a:p>
          <a:p>
            <a:pPr marL="609600" indent="-609600" eaLnBrk="1" hangingPunct="1">
              <a:buFont typeface="Arial" pitchFamily="34" charset="0"/>
              <a:buAutoNum type="arabicPeriod"/>
            </a:pPr>
            <a:r>
              <a:rPr lang="en-US" dirty="0" smtClean="0">
                <a:solidFill>
                  <a:schemeClr val="accent2"/>
                </a:solidFill>
              </a:rPr>
              <a:t>Process &amp; Architecture</a:t>
            </a:r>
            <a:endParaRPr lang="en-US" dirty="0">
              <a:solidFill>
                <a:schemeClr val="accent2"/>
              </a:solidFill>
            </a:endParaRPr>
          </a:p>
          <a:p>
            <a:pPr marL="1371600" lvl="2" indent="-457200" eaLnBrk="1" hangingPunct="1">
              <a:buNone/>
            </a:pPr>
            <a:r>
              <a:rPr lang="en-US" spc="-100" dirty="0">
                <a:solidFill>
                  <a:schemeClr val="accent2"/>
                </a:solidFill>
              </a:rPr>
              <a:t>Organizing </a:t>
            </a:r>
            <a:r>
              <a:rPr lang="en-US" spc="-100" dirty="0" smtClean="0">
                <a:solidFill>
                  <a:schemeClr val="accent2"/>
                </a:solidFill>
              </a:rPr>
              <a:t>Software </a:t>
            </a:r>
            <a:r>
              <a:rPr lang="en-US" spc="-100" dirty="0">
                <a:solidFill>
                  <a:schemeClr val="accent2"/>
                </a:solidFill>
              </a:rPr>
              <a:t>as Components, Packages, &amp; Package Groups. </a:t>
            </a:r>
          </a:p>
          <a:p>
            <a:pPr marL="609600" indent="-609600" eaLnBrk="1" hangingPunct="1">
              <a:buFont typeface="Arial" pitchFamily="34" charset="0"/>
              <a:buAutoNum type="arabicPeriod"/>
            </a:pPr>
            <a:r>
              <a:rPr lang="en-US" dirty="0" smtClean="0">
                <a:solidFill>
                  <a:schemeClr val="accent6">
                    <a:lumMod val="75000"/>
                  </a:schemeClr>
                </a:solidFill>
              </a:rPr>
              <a:t>Design &amp; Implementation</a:t>
            </a:r>
          </a:p>
          <a:p>
            <a:pPr marL="1371600" lvl="2" indent="-457200" eaLnBrk="1" hangingPunct="1">
              <a:buNone/>
            </a:pPr>
            <a:r>
              <a:rPr lang="en-US" spc="-10" dirty="0" smtClean="0">
                <a:solidFill>
                  <a:schemeClr val="accent6">
                    <a:lumMod val="75000"/>
                  </a:schemeClr>
                </a:solidFill>
              </a:rPr>
              <a:t>Using Class Categories, Value Semantics, &amp; Vocabulary Types.</a:t>
            </a:r>
            <a:endParaRPr lang="en-US" spc="-10" dirty="0" smtClean="0">
              <a:solidFill>
                <a:schemeClr val="bg1">
                  <a:lumMod val="75000"/>
                </a:schemeClr>
              </a:solidFill>
            </a:endParaRPr>
          </a:p>
          <a:p>
            <a:pPr marL="609600" indent="-609600" eaLnBrk="1" hangingPunct="1">
              <a:buFont typeface="Arial" pitchFamily="34" charset="0"/>
              <a:buAutoNum type="arabicPeriod"/>
            </a:pPr>
            <a:r>
              <a:rPr lang="en-US" dirty="0" smtClean="0">
                <a:solidFill>
                  <a:srgbClr val="00B050"/>
                </a:solidFill>
              </a:rPr>
              <a:t>Verification &amp; Testing</a:t>
            </a:r>
            <a:endParaRPr lang="en-US" dirty="0">
              <a:solidFill>
                <a:srgbClr val="00B050"/>
              </a:solidFill>
            </a:endParaRPr>
          </a:p>
          <a:p>
            <a:pPr marL="1371600" lvl="2" indent="-457200" eaLnBrk="1" hangingPunct="1">
              <a:buNone/>
            </a:pPr>
            <a:r>
              <a:rPr lang="en-US" spc="-90" dirty="0" smtClean="0">
                <a:solidFill>
                  <a:srgbClr val="00B050"/>
                </a:solidFill>
              </a:rPr>
              <a:t>Component-Level  Test Drivers, Peer Review, &amp; Defensive Checks.</a:t>
            </a:r>
            <a:endParaRPr lang="en-US" dirty="0" smtClean="0">
              <a:solidFill>
                <a:schemeClr val="accent6">
                  <a:lumMod val="75000"/>
                </a:schemeClr>
              </a:solidFill>
            </a:endParaRPr>
          </a:p>
          <a:p>
            <a:pPr marL="609600" indent="-609600" eaLnBrk="1" hangingPunct="1">
              <a:buFont typeface="Arial" pitchFamily="34" charset="0"/>
              <a:buAutoNum type="arabicPeriod"/>
            </a:pPr>
            <a:r>
              <a:rPr lang="en-US" spc="-30" dirty="0" smtClean="0">
                <a:solidFill>
                  <a:srgbClr val="00B0F0"/>
                </a:solidFill>
              </a:rPr>
              <a:t>Bloomberg Development Environment</a:t>
            </a:r>
            <a:endParaRPr lang="en-US" spc="-30" dirty="0">
              <a:solidFill>
                <a:srgbClr val="00B0F0"/>
              </a:solidFill>
            </a:endParaRPr>
          </a:p>
          <a:p>
            <a:pPr marL="1371600" lvl="2" indent="-457200" eaLnBrk="1" hangingPunct="1">
              <a:buNone/>
            </a:pPr>
            <a:r>
              <a:rPr lang="en-US" spc="-70" dirty="0" smtClean="0">
                <a:solidFill>
                  <a:srgbClr val="00B0F0"/>
                </a:solidFill>
              </a:rPr>
              <a:t>Rendered as Fine-Grained </a:t>
            </a:r>
            <a:r>
              <a:rPr lang="en-US" i="1" u="sng" spc="-70" dirty="0" smtClean="0">
                <a:solidFill>
                  <a:srgbClr val="00B0F0"/>
                </a:solidFill>
              </a:rPr>
              <a:t>Hierarchically</a:t>
            </a:r>
            <a:r>
              <a:rPr lang="en-US" spc="-70" dirty="0" smtClean="0">
                <a:solidFill>
                  <a:srgbClr val="00B0F0"/>
                </a:solidFill>
              </a:rPr>
              <a:t> </a:t>
            </a:r>
            <a:r>
              <a:rPr lang="en-US" i="1" u="sng" spc="-70" dirty="0" smtClean="0">
                <a:solidFill>
                  <a:srgbClr val="00B0F0"/>
                </a:solidFill>
              </a:rPr>
              <a:t>Reusable</a:t>
            </a:r>
            <a:r>
              <a:rPr lang="en-US" i="1" spc="-70" dirty="0" smtClean="0">
                <a:solidFill>
                  <a:srgbClr val="00B0F0"/>
                </a:solidFill>
              </a:rPr>
              <a:t> </a:t>
            </a:r>
            <a:r>
              <a:rPr lang="en-US" spc="-70" dirty="0" smtClean="0">
                <a:solidFill>
                  <a:srgbClr val="00B0F0"/>
                </a:solidFill>
              </a:rPr>
              <a:t>Components.</a:t>
            </a:r>
            <a:endParaRPr lang="en-US" dirty="0" smtClean="0">
              <a:solidFill>
                <a:schemeClr val="accent2"/>
              </a:solidFill>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311</a:t>
            </a:fld>
            <a:endParaRPr lang="en-US"/>
          </a:p>
        </p:txBody>
      </p:sp>
    </p:spTree>
    <p:extLst>
      <p:ext uri="{BB962C8B-B14F-4D97-AF65-F5344CB8AC3E}">
        <p14:creationId xmlns:p14="http://schemas.microsoft.com/office/powerpoint/2010/main" val="3463380101"/>
      </p:ext>
    </p:extLst>
  </p:cSld>
  <p:clrMapOvr>
    <a:masterClrMapping/>
  </p:clrMapOvr>
  <p:timing>
    <p:tnLst>
      <p:par>
        <p:cTn id="1" dur="indefinite" restart="never" nodeType="tmRoot"/>
      </p:par>
    </p:tn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Title 1"/>
          <p:cNvSpPr>
            <a:spLocks noGrp="1"/>
          </p:cNvSpPr>
          <p:nvPr>
            <p:ph type="title"/>
          </p:nvPr>
        </p:nvSpPr>
        <p:spPr/>
        <p:txBody>
          <a:bodyPr/>
          <a:lstStyle/>
          <a:p>
            <a:pPr eaLnBrk="1" hangingPunct="1"/>
            <a:r>
              <a:rPr lang="en-US" dirty="0" smtClean="0"/>
              <a:t>Outline</a:t>
            </a:r>
          </a:p>
        </p:txBody>
      </p:sp>
      <p:sp>
        <p:nvSpPr>
          <p:cNvPr id="19458" name="Content Placeholder 2"/>
          <p:cNvSpPr>
            <a:spLocks noGrp="1"/>
          </p:cNvSpPr>
          <p:nvPr>
            <p:ph idx="1"/>
          </p:nvPr>
        </p:nvSpPr>
        <p:spPr>
          <a:xfrm>
            <a:off x="457200" y="1371600"/>
            <a:ext cx="8610600" cy="5181600"/>
          </a:xfrm>
        </p:spPr>
        <p:txBody>
          <a:bodyPr/>
          <a:lstStyle/>
          <a:p>
            <a:pPr marL="0" indent="0" eaLnBrk="1" hangingPunct="1">
              <a:buNone/>
            </a:pPr>
            <a:r>
              <a:rPr lang="en-US" dirty="0" smtClean="0">
                <a:solidFill>
                  <a:schemeClr val="bg1">
                    <a:lumMod val="75000"/>
                  </a:schemeClr>
                </a:solidFill>
              </a:rPr>
              <a:t>0.   Goals</a:t>
            </a:r>
            <a:br>
              <a:rPr lang="en-US" dirty="0" smtClean="0">
                <a:solidFill>
                  <a:schemeClr val="bg1">
                    <a:lumMod val="75000"/>
                  </a:schemeClr>
                </a:solidFill>
              </a:rPr>
            </a:br>
            <a:r>
              <a:rPr lang="en-US" sz="2400" spc="-100" dirty="0" smtClean="0">
                <a:solidFill>
                  <a:schemeClr val="bg1">
                    <a:lumMod val="75000"/>
                  </a:schemeClr>
                </a:solidFill>
              </a:rPr>
              <a:t>                What we are trying to do, for whom, and how.</a:t>
            </a:r>
            <a:endParaRPr lang="en-US" sz="2400" spc="-100" dirty="0">
              <a:solidFill>
                <a:schemeClr val="bg1">
                  <a:lumMod val="75000"/>
                </a:schemeClr>
              </a:solidFill>
            </a:endParaRPr>
          </a:p>
          <a:p>
            <a:pPr marL="609600" indent="-609600" eaLnBrk="1" hangingPunct="1">
              <a:buFont typeface="Arial" pitchFamily="34" charset="0"/>
              <a:buAutoNum type="arabicPeriod"/>
            </a:pPr>
            <a:r>
              <a:rPr lang="en-US" dirty="0" smtClean="0">
                <a:solidFill>
                  <a:schemeClr val="bg1">
                    <a:lumMod val="75000"/>
                  </a:schemeClr>
                </a:solidFill>
              </a:rPr>
              <a:t>Process &amp; Architecture</a:t>
            </a:r>
            <a:endParaRPr lang="en-US" dirty="0">
              <a:solidFill>
                <a:schemeClr val="bg1">
                  <a:lumMod val="75000"/>
                </a:schemeClr>
              </a:solidFill>
            </a:endParaRPr>
          </a:p>
          <a:p>
            <a:pPr marL="1371600" lvl="2" indent="-457200" eaLnBrk="1" hangingPunct="1">
              <a:buNone/>
            </a:pPr>
            <a:r>
              <a:rPr lang="en-US" spc="-100" dirty="0">
                <a:solidFill>
                  <a:schemeClr val="bg1">
                    <a:lumMod val="75000"/>
                  </a:schemeClr>
                </a:solidFill>
              </a:rPr>
              <a:t>Organizing </a:t>
            </a:r>
            <a:r>
              <a:rPr lang="en-US" spc="-100" dirty="0" smtClean="0">
                <a:solidFill>
                  <a:schemeClr val="bg1">
                    <a:lumMod val="75000"/>
                  </a:schemeClr>
                </a:solidFill>
              </a:rPr>
              <a:t>Software </a:t>
            </a:r>
            <a:r>
              <a:rPr lang="en-US" spc="-100" dirty="0">
                <a:solidFill>
                  <a:schemeClr val="bg1">
                    <a:lumMod val="75000"/>
                  </a:schemeClr>
                </a:solidFill>
              </a:rPr>
              <a:t>as Components, Packages, &amp; Package Groups. </a:t>
            </a:r>
          </a:p>
          <a:p>
            <a:pPr marL="609600" indent="-609600" eaLnBrk="1" hangingPunct="1">
              <a:buFont typeface="Arial" pitchFamily="34" charset="0"/>
              <a:buAutoNum type="arabicPeriod"/>
            </a:pPr>
            <a:r>
              <a:rPr lang="en-US" dirty="0" smtClean="0">
                <a:solidFill>
                  <a:schemeClr val="accent6">
                    <a:lumMod val="75000"/>
                  </a:schemeClr>
                </a:solidFill>
              </a:rPr>
              <a:t>Design &amp; Implementation</a:t>
            </a:r>
          </a:p>
          <a:p>
            <a:pPr marL="1371600" lvl="2" indent="-457200" eaLnBrk="1" hangingPunct="1">
              <a:buNone/>
            </a:pPr>
            <a:r>
              <a:rPr lang="en-US" spc="-10" dirty="0" smtClean="0">
                <a:solidFill>
                  <a:schemeClr val="accent6">
                    <a:lumMod val="75000"/>
                  </a:schemeClr>
                </a:solidFill>
              </a:rPr>
              <a:t>Using Class Categories, Value Semantics, &amp; Vocabulary Types.</a:t>
            </a:r>
            <a:endParaRPr lang="en-US" spc="-10" dirty="0" smtClean="0">
              <a:solidFill>
                <a:schemeClr val="bg1">
                  <a:lumMod val="75000"/>
                </a:schemeClr>
              </a:solidFill>
            </a:endParaRPr>
          </a:p>
          <a:p>
            <a:pPr marL="609600" indent="-609600" eaLnBrk="1" hangingPunct="1">
              <a:buFont typeface="Arial" pitchFamily="34" charset="0"/>
              <a:buAutoNum type="arabicPeriod"/>
            </a:pPr>
            <a:r>
              <a:rPr lang="en-US" dirty="0" smtClean="0">
                <a:solidFill>
                  <a:schemeClr val="bg1">
                    <a:lumMod val="75000"/>
                  </a:schemeClr>
                </a:solidFill>
              </a:rPr>
              <a:t>Verification &amp; Testing</a:t>
            </a:r>
            <a:endParaRPr lang="en-US" dirty="0">
              <a:solidFill>
                <a:schemeClr val="bg1">
                  <a:lumMod val="75000"/>
                </a:schemeClr>
              </a:solidFill>
            </a:endParaRPr>
          </a:p>
          <a:p>
            <a:pPr marL="1371600" lvl="2" indent="-457200" eaLnBrk="1" hangingPunct="1">
              <a:buNone/>
            </a:pPr>
            <a:r>
              <a:rPr lang="en-US" spc="-90" dirty="0" smtClean="0">
                <a:solidFill>
                  <a:schemeClr val="bg1">
                    <a:lumMod val="75000"/>
                  </a:schemeClr>
                </a:solidFill>
              </a:rPr>
              <a:t>Component-Level  Test Drivers, Peer Review, &amp; Defensive Checks.</a:t>
            </a:r>
            <a:endParaRPr lang="en-US" dirty="0" smtClean="0">
              <a:solidFill>
                <a:schemeClr val="bg1">
                  <a:lumMod val="75000"/>
                </a:schemeClr>
              </a:solidFill>
            </a:endParaRPr>
          </a:p>
          <a:p>
            <a:pPr marL="609600" indent="-609600" eaLnBrk="1" hangingPunct="1">
              <a:buFont typeface="Arial" pitchFamily="34" charset="0"/>
              <a:buAutoNum type="arabicPeriod"/>
            </a:pPr>
            <a:r>
              <a:rPr lang="en-US" spc="-30" dirty="0" smtClean="0">
                <a:solidFill>
                  <a:schemeClr val="bg1">
                    <a:lumMod val="75000"/>
                  </a:schemeClr>
                </a:solidFill>
              </a:rPr>
              <a:t>Bloomberg Development Environment</a:t>
            </a:r>
            <a:endParaRPr lang="en-US" spc="-30" dirty="0">
              <a:solidFill>
                <a:schemeClr val="bg1">
                  <a:lumMod val="75000"/>
                </a:schemeClr>
              </a:solidFill>
            </a:endParaRPr>
          </a:p>
          <a:p>
            <a:pPr marL="1371600" lvl="2" indent="-457200" eaLnBrk="1" hangingPunct="1">
              <a:buNone/>
            </a:pPr>
            <a:r>
              <a:rPr lang="en-US" spc="-70" dirty="0" smtClean="0">
                <a:solidFill>
                  <a:schemeClr val="bg1">
                    <a:lumMod val="75000"/>
                  </a:schemeClr>
                </a:solidFill>
              </a:rPr>
              <a:t>Rendered as Fine-Grained </a:t>
            </a:r>
            <a:r>
              <a:rPr lang="en-US" i="1" u="sng" spc="-70" dirty="0" smtClean="0">
                <a:solidFill>
                  <a:schemeClr val="bg1">
                    <a:lumMod val="75000"/>
                  </a:schemeClr>
                </a:solidFill>
              </a:rPr>
              <a:t>Hierarchically</a:t>
            </a:r>
            <a:r>
              <a:rPr lang="en-US" spc="-70" dirty="0" smtClean="0">
                <a:solidFill>
                  <a:schemeClr val="bg1">
                    <a:lumMod val="75000"/>
                  </a:schemeClr>
                </a:solidFill>
              </a:rPr>
              <a:t> </a:t>
            </a:r>
            <a:r>
              <a:rPr lang="en-US" i="1" u="sng" spc="-70" dirty="0" smtClean="0">
                <a:solidFill>
                  <a:schemeClr val="bg1">
                    <a:lumMod val="75000"/>
                  </a:schemeClr>
                </a:solidFill>
              </a:rPr>
              <a:t>Reusable</a:t>
            </a:r>
            <a:r>
              <a:rPr lang="en-US" i="1" spc="-70" dirty="0" smtClean="0">
                <a:solidFill>
                  <a:schemeClr val="bg1">
                    <a:lumMod val="75000"/>
                  </a:schemeClr>
                </a:solidFill>
              </a:rPr>
              <a:t> </a:t>
            </a:r>
            <a:r>
              <a:rPr lang="en-US" spc="-70" dirty="0" smtClean="0">
                <a:solidFill>
                  <a:schemeClr val="bg1">
                    <a:lumMod val="75000"/>
                  </a:schemeClr>
                </a:solidFill>
              </a:rPr>
              <a:t>Components.</a:t>
            </a:r>
            <a:endParaRPr lang="en-US" dirty="0" smtClean="0">
              <a:solidFill>
                <a:schemeClr val="bg1">
                  <a:lumMod val="75000"/>
                </a:schemeClr>
              </a:solidFill>
            </a:endParaRP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312</a:t>
            </a:fld>
            <a:endParaRPr lang="en-US"/>
          </a:p>
        </p:txBody>
      </p:sp>
    </p:spTree>
    <p:extLst>
      <p:ext uri="{BB962C8B-B14F-4D97-AF65-F5344CB8AC3E}">
        <p14:creationId xmlns:p14="http://schemas.microsoft.com/office/powerpoint/2010/main" val="2474930159"/>
      </p:ext>
    </p:extLst>
  </p:cSld>
  <p:clrMapOvr>
    <a:masterClrMapping/>
  </p:clrMapOvr>
  <p:timing>
    <p:tnLst>
      <p:par>
        <p:cTn id="1" dur="indefinite" restart="never" nodeType="tmRoot"/>
      </p:par>
    </p:tn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ed Rectangle 4"/>
          <p:cNvSpPr/>
          <p:nvPr/>
        </p:nvSpPr>
        <p:spPr>
          <a:xfrm>
            <a:off x="228600" y="1524000"/>
            <a:ext cx="8763000" cy="4953000"/>
          </a:xfrm>
          <a:prstGeom prst="roundRect">
            <a:avLst/>
          </a:prstGeom>
          <a:solidFill>
            <a:schemeClr val="accent6">
              <a:lumMod val="40000"/>
              <a:lumOff val="60000"/>
            </a:schemeClr>
          </a:solidFill>
          <a:ln w="381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2" name="Title 1"/>
          <p:cNvSpPr>
            <a:spLocks noGrp="1"/>
          </p:cNvSpPr>
          <p:nvPr>
            <p:ph type="title"/>
          </p:nvPr>
        </p:nvSpPr>
        <p:spPr/>
        <p:txBody>
          <a:bodyPr>
            <a:normAutofit fontScale="90000"/>
          </a:bodyPr>
          <a:lstStyle/>
          <a:p>
            <a:pPr lvl="0"/>
            <a:r>
              <a:rPr lang="en-US" sz="2700" dirty="0">
                <a:solidFill>
                  <a:schemeClr val="accent6">
                    <a:lumMod val="75000"/>
                  </a:schemeClr>
                </a:solidFill>
              </a:rPr>
              <a:t>2. </a:t>
            </a:r>
            <a:r>
              <a:rPr lang="en-US" sz="2700" dirty="0" smtClean="0">
                <a:solidFill>
                  <a:schemeClr val="accent6">
                    <a:lumMod val="75000"/>
                  </a:schemeClr>
                </a:solidFill>
              </a:rPr>
              <a:t>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Essential Strategies and Techniques</a:t>
            </a:r>
            <a:endParaRPr lang="en-US" dirty="0"/>
          </a:p>
        </p:txBody>
      </p:sp>
      <p:sp>
        <p:nvSpPr>
          <p:cNvPr id="3" name="Content Placeholder 2"/>
          <p:cNvSpPr>
            <a:spLocks noGrp="1"/>
          </p:cNvSpPr>
          <p:nvPr>
            <p:ph idx="1"/>
          </p:nvPr>
        </p:nvSpPr>
        <p:spPr/>
        <p:txBody>
          <a:bodyPr/>
          <a:lstStyle/>
          <a:p>
            <a:pPr marL="0" indent="0">
              <a:buNone/>
            </a:pPr>
            <a:r>
              <a:rPr lang="en-US" sz="4400" dirty="0" smtClean="0"/>
              <a:t>Integral to our design process are:</a:t>
            </a:r>
          </a:p>
          <a:p>
            <a:pPr marL="742950" indent="-742950">
              <a:buFont typeface="+mj-lt"/>
              <a:buAutoNum type="alphaLcParenR"/>
            </a:pPr>
            <a:r>
              <a:rPr lang="en-US" sz="4400" dirty="0" smtClean="0"/>
              <a:t>Common Class Categories</a:t>
            </a:r>
          </a:p>
          <a:p>
            <a:pPr marL="742950" indent="-742950">
              <a:buFont typeface="+mj-lt"/>
              <a:buAutoNum type="alphaLcParenR"/>
            </a:pPr>
            <a:r>
              <a:rPr lang="en-US" sz="4400" dirty="0" smtClean="0"/>
              <a:t>Unique </a:t>
            </a:r>
            <a:r>
              <a:rPr lang="en-US" sz="4400" i="1" dirty="0" smtClean="0"/>
              <a:t>Vocabulary</a:t>
            </a:r>
            <a:r>
              <a:rPr lang="en-US" sz="4400" dirty="0" smtClean="0"/>
              <a:t> Types</a:t>
            </a:r>
          </a:p>
          <a:p>
            <a:pPr marL="742950" indent="-742950">
              <a:buFont typeface="+mj-lt"/>
              <a:buAutoNum type="alphaLcParenR"/>
            </a:pPr>
            <a:r>
              <a:rPr lang="en-US" sz="4400" dirty="0" smtClean="0"/>
              <a:t>Design By Contract</a:t>
            </a:r>
          </a:p>
          <a:p>
            <a:pPr marL="742950" indent="-742950">
              <a:buFont typeface="+mj-lt"/>
              <a:buAutoNum type="alphaLcParenR"/>
            </a:pPr>
            <a:r>
              <a:rPr lang="en-US" sz="4400" dirty="0" smtClean="0"/>
              <a:t>Appropriately </a:t>
            </a:r>
            <a:r>
              <a:rPr lang="en-US" sz="4400" i="1" dirty="0" smtClean="0"/>
              <a:t>Narrow</a:t>
            </a:r>
            <a:r>
              <a:rPr lang="en-US" sz="4400" dirty="0" smtClean="0"/>
              <a:t> Contracts</a:t>
            </a:r>
          </a:p>
          <a:p>
            <a:pPr marL="742950" indent="-742950">
              <a:buFont typeface="+mj-lt"/>
              <a:buAutoNum type="alphaLcParenR"/>
            </a:pPr>
            <a:r>
              <a:rPr lang="en-US" sz="4400" dirty="0" smtClean="0"/>
              <a:t>An Overriding Customer Focus</a:t>
            </a:r>
            <a:endParaRPr lang="en-US" sz="44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313</a:t>
            </a:fld>
            <a:endParaRPr lang="en-US"/>
          </a:p>
        </p:txBody>
      </p:sp>
    </p:spTree>
    <p:extLst>
      <p:ext uri="{BB962C8B-B14F-4D97-AF65-F5344CB8AC3E}">
        <p14:creationId xmlns:p14="http://schemas.microsoft.com/office/powerpoint/2010/main" val="2931892122"/>
      </p:ext>
    </p:extLst>
  </p:cSld>
  <p:clrMapOvr>
    <a:masterClrMapping/>
  </p:clrMapOvr>
  <p:timing>
    <p:tnLst>
      <p:par>
        <p:cTn id="1" dur="indefinite" restart="never" nodeType="tmRoot"/>
      </p:par>
    </p:tn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lvl="0"/>
            <a:r>
              <a:rPr lang="en-US" sz="2700" dirty="0">
                <a:solidFill>
                  <a:schemeClr val="accent6">
                    <a:lumMod val="75000"/>
                  </a:schemeClr>
                </a:solidFill>
              </a:rPr>
              <a:t>2. </a:t>
            </a:r>
            <a:r>
              <a:rPr lang="en-US" sz="2700" dirty="0" smtClean="0">
                <a:solidFill>
                  <a:schemeClr val="accent6">
                    <a:lumMod val="75000"/>
                  </a:schemeClr>
                </a:solidFill>
              </a:rPr>
              <a:t>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Essential Strategies and Techniques</a:t>
            </a:r>
            <a:endParaRPr lang="en-US" dirty="0"/>
          </a:p>
        </p:txBody>
      </p:sp>
      <p:sp>
        <p:nvSpPr>
          <p:cNvPr id="3" name="Content Placeholder 2"/>
          <p:cNvSpPr>
            <a:spLocks noGrp="1"/>
          </p:cNvSpPr>
          <p:nvPr>
            <p:ph idx="1"/>
          </p:nvPr>
        </p:nvSpPr>
        <p:spPr/>
        <p:txBody>
          <a:bodyPr/>
          <a:lstStyle/>
          <a:p>
            <a:pPr marL="0" indent="0">
              <a:buNone/>
            </a:pPr>
            <a:r>
              <a:rPr lang="en-US" sz="4400" dirty="0" smtClean="0"/>
              <a:t>Integral to our design process are:</a:t>
            </a:r>
          </a:p>
          <a:p>
            <a:pPr marL="742950" indent="-742950">
              <a:buFont typeface="+mj-lt"/>
              <a:buAutoNum type="alphaLcParenR"/>
            </a:pPr>
            <a:r>
              <a:rPr lang="en-US" sz="4400" dirty="0" smtClean="0">
                <a:solidFill>
                  <a:schemeClr val="accent6">
                    <a:lumMod val="75000"/>
                  </a:schemeClr>
                </a:solidFill>
              </a:rPr>
              <a:t>Common Class Categories</a:t>
            </a:r>
          </a:p>
          <a:p>
            <a:pPr marL="742950" indent="-742950">
              <a:buFont typeface="+mj-lt"/>
              <a:buAutoNum type="alphaLcParenR"/>
            </a:pPr>
            <a:r>
              <a:rPr lang="en-US" sz="4400" dirty="0" smtClean="0">
                <a:solidFill>
                  <a:schemeClr val="bg1">
                    <a:lumMod val="75000"/>
                  </a:schemeClr>
                </a:solidFill>
              </a:rPr>
              <a:t>Unique </a:t>
            </a:r>
            <a:r>
              <a:rPr lang="en-US" sz="4400" i="1" dirty="0" smtClean="0">
                <a:solidFill>
                  <a:schemeClr val="bg1">
                    <a:lumMod val="75000"/>
                  </a:schemeClr>
                </a:solidFill>
              </a:rPr>
              <a:t>Vocabulary</a:t>
            </a:r>
            <a:r>
              <a:rPr lang="en-US" sz="4400" dirty="0" smtClean="0">
                <a:solidFill>
                  <a:schemeClr val="bg1">
                    <a:lumMod val="75000"/>
                  </a:schemeClr>
                </a:solidFill>
              </a:rPr>
              <a:t> Types</a:t>
            </a:r>
          </a:p>
          <a:p>
            <a:pPr marL="742950" indent="-742950">
              <a:buFont typeface="+mj-lt"/>
              <a:buAutoNum type="alphaLcParenR"/>
            </a:pPr>
            <a:r>
              <a:rPr lang="en-US" sz="4400" dirty="0" smtClean="0">
                <a:solidFill>
                  <a:schemeClr val="bg1">
                    <a:lumMod val="75000"/>
                  </a:schemeClr>
                </a:solidFill>
              </a:rPr>
              <a:t>Design By Contract</a:t>
            </a:r>
          </a:p>
          <a:p>
            <a:pPr marL="742950" indent="-742950">
              <a:buFont typeface="+mj-lt"/>
              <a:buAutoNum type="alphaLcParenR"/>
            </a:pPr>
            <a:r>
              <a:rPr lang="en-US" sz="4400" dirty="0" smtClean="0">
                <a:solidFill>
                  <a:schemeClr val="bg1">
                    <a:lumMod val="75000"/>
                  </a:schemeClr>
                </a:solidFill>
              </a:rPr>
              <a:t>Appropriately </a:t>
            </a:r>
            <a:r>
              <a:rPr lang="en-US" sz="4400" i="1" dirty="0" smtClean="0">
                <a:solidFill>
                  <a:schemeClr val="bg1">
                    <a:lumMod val="75000"/>
                  </a:schemeClr>
                </a:solidFill>
              </a:rPr>
              <a:t>Narrow</a:t>
            </a:r>
            <a:r>
              <a:rPr lang="en-US" sz="4400" dirty="0" smtClean="0">
                <a:solidFill>
                  <a:schemeClr val="bg1">
                    <a:lumMod val="75000"/>
                  </a:schemeClr>
                </a:solidFill>
              </a:rPr>
              <a:t> Contracts</a:t>
            </a:r>
          </a:p>
          <a:p>
            <a:pPr marL="742950" indent="-742950">
              <a:buFont typeface="+mj-lt"/>
              <a:buAutoNum type="alphaLcParenR"/>
            </a:pPr>
            <a:r>
              <a:rPr lang="en-US" sz="4400" dirty="0" smtClean="0">
                <a:solidFill>
                  <a:schemeClr val="bg1">
                    <a:lumMod val="75000"/>
                  </a:schemeClr>
                </a:solidFill>
              </a:rPr>
              <a:t>An Overriding Customer Focus</a:t>
            </a:r>
            <a:endParaRPr lang="en-US" sz="4400" dirty="0">
              <a:solidFill>
                <a:schemeClr val="bg1">
                  <a:lumMod val="75000"/>
                </a:schemeClr>
              </a:solidFill>
            </a:endParaRPr>
          </a:p>
          <a:p>
            <a:pPr marL="514350" indent="-514350">
              <a:buFont typeface="+mj-lt"/>
              <a:buAutoNum type="alphaLcParenR"/>
            </a:pPr>
            <a:endParaRPr lang="en-US" dirty="0">
              <a:solidFill>
                <a:schemeClr val="bg1">
                  <a:lumMod val="75000"/>
                </a:schemeClr>
              </a:solidFill>
            </a:endParaRPr>
          </a:p>
          <a:p>
            <a:pPr marL="514350" indent="-514350">
              <a:buFont typeface="+mj-lt"/>
              <a:buAutoNum type="alphaLcParenR"/>
            </a:pPr>
            <a:endParaRPr lang="en-US" dirty="0">
              <a:solidFill>
                <a:schemeClr val="bg1">
                  <a:lumMod val="75000"/>
                </a:schemeClr>
              </a:solidFill>
            </a:endParaRPr>
          </a:p>
        </p:txBody>
      </p:sp>
      <p:sp>
        <p:nvSpPr>
          <p:cNvPr id="5" name="Rounded Rectangle 4"/>
          <p:cNvSpPr/>
          <p:nvPr/>
        </p:nvSpPr>
        <p:spPr>
          <a:xfrm>
            <a:off x="228600" y="1524000"/>
            <a:ext cx="8763000" cy="4953000"/>
          </a:xfrm>
          <a:prstGeom prst="roundRect">
            <a:avLst/>
          </a:prstGeom>
          <a:noFill/>
          <a:ln w="381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314</a:t>
            </a:fld>
            <a:endParaRPr lang="en-US"/>
          </a:p>
        </p:txBody>
      </p:sp>
    </p:spTree>
    <p:extLst>
      <p:ext uri="{BB962C8B-B14F-4D97-AF65-F5344CB8AC3E}">
        <p14:creationId xmlns:p14="http://schemas.microsoft.com/office/powerpoint/2010/main" val="1860796485"/>
      </p:ext>
    </p:extLst>
  </p:cSld>
  <p:clrMapOvr>
    <a:masterClrMapping/>
  </p:clrMapOvr>
  <p:timing>
    <p:tnLst>
      <p:par>
        <p:cTn id="1" dur="indefinite" restart="never" nodeType="tmRoot"/>
      </p:par>
    </p:tn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a:solidFill>
                  <a:schemeClr val="accent6">
                    <a:lumMod val="75000"/>
                  </a:schemeClr>
                </a:solidFill>
              </a:rPr>
              <a:t>The </a:t>
            </a:r>
            <a:r>
              <a:rPr lang="en-US" i="1" dirty="0">
                <a:solidFill>
                  <a:schemeClr val="accent6">
                    <a:lumMod val="75000"/>
                  </a:schemeClr>
                </a:solidFill>
              </a:rPr>
              <a:t>Value</a:t>
            </a:r>
            <a:r>
              <a:rPr lang="en-US" dirty="0">
                <a:solidFill>
                  <a:schemeClr val="accent6">
                    <a:lumMod val="75000"/>
                  </a:schemeClr>
                </a:solidFill>
              </a:rPr>
              <a:t> of a “Value”</a:t>
            </a:r>
            <a:endParaRPr lang="en-US" dirty="0"/>
          </a:p>
        </p:txBody>
      </p:sp>
      <p:sp>
        <p:nvSpPr>
          <p:cNvPr id="3" name="Content Placeholder 2"/>
          <p:cNvSpPr>
            <a:spLocks noGrp="1"/>
          </p:cNvSpPr>
          <p:nvPr>
            <p:ph idx="1"/>
          </p:nvPr>
        </p:nvSpPr>
        <p:spPr/>
        <p:txBody>
          <a:bodyPr/>
          <a:lstStyle/>
          <a:p>
            <a:pPr>
              <a:buNone/>
            </a:pPr>
            <a:r>
              <a:rPr lang="en-US" dirty="0">
                <a:solidFill>
                  <a:schemeClr val="bg1">
                    <a:lumMod val="50000"/>
                  </a:schemeClr>
                </a:solidFill>
              </a:rPr>
              <a:t>Getting Started:</a:t>
            </a:r>
          </a:p>
          <a:p>
            <a:r>
              <a:rPr lang="en-US" dirty="0"/>
              <a:t>Not all useful C++ classes are value types</a:t>
            </a:r>
            <a:r>
              <a:rPr lang="en-US" dirty="0">
                <a:solidFill>
                  <a:schemeClr val="bg1">
                    <a:lumMod val="50000"/>
                  </a:schemeClr>
                </a:solidFill>
              </a:rPr>
              <a:t>.</a:t>
            </a:r>
          </a:p>
          <a:p>
            <a:pPr marL="0" indent="0">
              <a:buNone/>
            </a:pPr>
            <a:endParaRPr lang="en-US" dirty="0">
              <a:solidFill>
                <a:schemeClr val="bg1">
                  <a:lumMod val="50000"/>
                </a:schemeClr>
              </a:solidFill>
            </a:endParaRPr>
          </a:p>
          <a:p>
            <a:pPr marL="0" indent="0">
              <a:buNone/>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315</a:t>
            </a:fld>
            <a:endParaRPr lang="en-US"/>
          </a:p>
        </p:txBody>
      </p:sp>
    </p:spTree>
    <p:extLst>
      <p:ext uri="{BB962C8B-B14F-4D97-AF65-F5344CB8AC3E}">
        <p14:creationId xmlns:p14="http://schemas.microsoft.com/office/powerpoint/2010/main" val="2218549896"/>
      </p:ext>
    </p:extLst>
  </p:cSld>
  <p:clrMapOvr>
    <a:masterClrMapping/>
  </p:clrMapOvr>
  <p:timing>
    <p:tnLst>
      <p:par>
        <p:cTn id="1" dur="indefinite" restart="never" nodeType="tmRoot"/>
      </p:par>
    </p:tn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a:solidFill>
                  <a:schemeClr val="accent6">
                    <a:lumMod val="75000"/>
                  </a:schemeClr>
                </a:solidFill>
              </a:rPr>
              <a:t>The </a:t>
            </a:r>
            <a:r>
              <a:rPr lang="en-US" i="1" dirty="0">
                <a:solidFill>
                  <a:schemeClr val="accent6">
                    <a:lumMod val="75000"/>
                  </a:schemeClr>
                </a:solidFill>
              </a:rPr>
              <a:t>Value</a:t>
            </a:r>
            <a:r>
              <a:rPr lang="en-US" dirty="0">
                <a:solidFill>
                  <a:schemeClr val="accent6">
                    <a:lumMod val="75000"/>
                  </a:schemeClr>
                </a:solidFill>
              </a:rPr>
              <a:t> of a “Value”</a:t>
            </a:r>
            <a:endParaRPr lang="en-US" dirty="0"/>
          </a:p>
        </p:txBody>
      </p:sp>
      <p:sp>
        <p:nvSpPr>
          <p:cNvPr id="3" name="Content Placeholder 2"/>
          <p:cNvSpPr>
            <a:spLocks noGrp="1"/>
          </p:cNvSpPr>
          <p:nvPr>
            <p:ph idx="1"/>
          </p:nvPr>
        </p:nvSpPr>
        <p:spPr/>
        <p:txBody>
          <a:bodyPr/>
          <a:lstStyle/>
          <a:p>
            <a:pPr>
              <a:buNone/>
            </a:pPr>
            <a:r>
              <a:rPr lang="en-US" dirty="0">
                <a:solidFill>
                  <a:schemeClr val="bg1">
                    <a:lumMod val="50000"/>
                  </a:schemeClr>
                </a:solidFill>
              </a:rPr>
              <a:t>Getting Started:</a:t>
            </a:r>
          </a:p>
          <a:p>
            <a:r>
              <a:rPr lang="en-US" dirty="0">
                <a:solidFill>
                  <a:schemeClr val="bg1">
                    <a:lumMod val="50000"/>
                  </a:schemeClr>
                </a:solidFill>
              </a:rPr>
              <a:t>Not all useful C++ classes are value types.</a:t>
            </a:r>
          </a:p>
          <a:p>
            <a:r>
              <a:rPr lang="en-US" dirty="0" smtClean="0"/>
              <a:t>Still, </a:t>
            </a:r>
            <a:r>
              <a:rPr lang="en-US" dirty="0"/>
              <a:t>value types form an important category.</a:t>
            </a:r>
          </a:p>
          <a:p>
            <a:endParaRPr lang="en-US" dirty="0">
              <a:solidFill>
                <a:schemeClr val="bg1">
                  <a:lumMod val="50000"/>
                </a:schemeClr>
              </a:solidFill>
            </a:endParaRPr>
          </a:p>
          <a:p>
            <a:pPr marL="0" indent="0">
              <a:buNone/>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316</a:t>
            </a:fld>
            <a:endParaRPr lang="en-US"/>
          </a:p>
        </p:txBody>
      </p:sp>
    </p:spTree>
    <p:extLst>
      <p:ext uri="{BB962C8B-B14F-4D97-AF65-F5344CB8AC3E}">
        <p14:creationId xmlns:p14="http://schemas.microsoft.com/office/powerpoint/2010/main" val="3558786192"/>
      </p:ext>
    </p:extLst>
  </p:cSld>
  <p:clrMapOvr>
    <a:masterClrMapping/>
  </p:clrMapOvr>
  <p:timing>
    <p:tnLst>
      <p:par>
        <p:cTn id="1" dur="indefinite" restart="never" nodeType="tmRoot"/>
      </p:par>
    </p:tn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a:solidFill>
                  <a:schemeClr val="accent6">
                    <a:lumMod val="75000"/>
                  </a:schemeClr>
                </a:solidFill>
              </a:rPr>
              <a:t>The </a:t>
            </a:r>
            <a:r>
              <a:rPr lang="en-US" i="1" dirty="0">
                <a:solidFill>
                  <a:schemeClr val="accent6">
                    <a:lumMod val="75000"/>
                  </a:schemeClr>
                </a:solidFill>
              </a:rPr>
              <a:t>Value</a:t>
            </a:r>
            <a:r>
              <a:rPr lang="en-US" dirty="0">
                <a:solidFill>
                  <a:schemeClr val="accent6">
                    <a:lumMod val="75000"/>
                  </a:schemeClr>
                </a:solidFill>
              </a:rPr>
              <a:t> of a “Value”</a:t>
            </a:r>
            <a:endParaRPr lang="en-US" dirty="0"/>
          </a:p>
        </p:txBody>
      </p:sp>
      <p:sp>
        <p:nvSpPr>
          <p:cNvPr id="3" name="Content Placeholder 2"/>
          <p:cNvSpPr>
            <a:spLocks noGrp="1"/>
          </p:cNvSpPr>
          <p:nvPr>
            <p:ph idx="1"/>
          </p:nvPr>
        </p:nvSpPr>
        <p:spPr/>
        <p:txBody>
          <a:bodyPr/>
          <a:lstStyle/>
          <a:p>
            <a:pPr>
              <a:buNone/>
            </a:pPr>
            <a:r>
              <a:rPr lang="en-US" dirty="0">
                <a:solidFill>
                  <a:schemeClr val="bg1">
                    <a:lumMod val="50000"/>
                  </a:schemeClr>
                </a:solidFill>
              </a:rPr>
              <a:t>Getting Started:</a:t>
            </a:r>
          </a:p>
          <a:p>
            <a:r>
              <a:rPr lang="en-US" dirty="0">
                <a:solidFill>
                  <a:schemeClr val="bg1">
                    <a:lumMod val="50000"/>
                  </a:schemeClr>
                </a:solidFill>
              </a:rPr>
              <a:t>Not all useful C++ classes are value types.</a:t>
            </a:r>
          </a:p>
          <a:p>
            <a:r>
              <a:rPr lang="en-US" dirty="0" smtClean="0">
                <a:solidFill>
                  <a:schemeClr val="bg1">
                    <a:lumMod val="50000"/>
                  </a:schemeClr>
                </a:solidFill>
              </a:rPr>
              <a:t>Still, </a:t>
            </a:r>
            <a:r>
              <a:rPr lang="en-US" dirty="0">
                <a:solidFill>
                  <a:schemeClr val="bg1">
                    <a:lumMod val="50000"/>
                  </a:schemeClr>
                </a:solidFill>
              </a:rPr>
              <a:t>value types form an important category.</a:t>
            </a:r>
          </a:p>
          <a:p>
            <a:r>
              <a:rPr lang="en-US" dirty="0"/>
              <a:t>Let’s begin with understanding properties of value types.</a:t>
            </a:r>
          </a:p>
          <a:p>
            <a:endParaRPr lang="en-US" dirty="0">
              <a:solidFill>
                <a:schemeClr val="bg1">
                  <a:lumMod val="50000"/>
                </a:schemeClr>
              </a:solidFill>
            </a:endParaRPr>
          </a:p>
          <a:p>
            <a:pPr marL="0" indent="0">
              <a:buNone/>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317</a:t>
            </a:fld>
            <a:endParaRPr lang="en-US"/>
          </a:p>
        </p:txBody>
      </p:sp>
    </p:spTree>
    <p:extLst>
      <p:ext uri="{BB962C8B-B14F-4D97-AF65-F5344CB8AC3E}">
        <p14:creationId xmlns:p14="http://schemas.microsoft.com/office/powerpoint/2010/main" val="3055916397"/>
      </p:ext>
    </p:extLst>
  </p:cSld>
  <p:clrMapOvr>
    <a:masterClrMapping/>
  </p:clrMapOvr>
  <p:timing>
    <p:tnLst>
      <p:par>
        <p:cTn id="1" dur="indefinite" restart="never" nodeType="tmRoot"/>
      </p:par>
    </p:tn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a:solidFill>
                  <a:schemeClr val="accent6">
                    <a:lumMod val="75000"/>
                  </a:schemeClr>
                </a:solidFill>
              </a:rPr>
              <a:t>The </a:t>
            </a:r>
            <a:r>
              <a:rPr lang="en-US" i="1" dirty="0">
                <a:solidFill>
                  <a:schemeClr val="accent6">
                    <a:lumMod val="75000"/>
                  </a:schemeClr>
                </a:solidFill>
              </a:rPr>
              <a:t>Value</a:t>
            </a:r>
            <a:r>
              <a:rPr lang="en-US" dirty="0">
                <a:solidFill>
                  <a:schemeClr val="accent6">
                    <a:lumMod val="75000"/>
                  </a:schemeClr>
                </a:solidFill>
              </a:rPr>
              <a:t> of a “Value”</a:t>
            </a:r>
            <a:endParaRPr lang="en-US" dirty="0"/>
          </a:p>
        </p:txBody>
      </p:sp>
      <p:sp>
        <p:nvSpPr>
          <p:cNvPr id="3" name="Content Placeholder 2"/>
          <p:cNvSpPr>
            <a:spLocks noGrp="1"/>
          </p:cNvSpPr>
          <p:nvPr>
            <p:ph idx="1"/>
          </p:nvPr>
        </p:nvSpPr>
        <p:spPr/>
        <p:txBody>
          <a:bodyPr/>
          <a:lstStyle/>
          <a:p>
            <a:pPr>
              <a:buNone/>
            </a:pPr>
            <a:r>
              <a:rPr lang="en-US" dirty="0">
                <a:solidFill>
                  <a:schemeClr val="bg1">
                    <a:lumMod val="50000"/>
                  </a:schemeClr>
                </a:solidFill>
              </a:rPr>
              <a:t>Getting Started:</a:t>
            </a:r>
          </a:p>
          <a:p>
            <a:r>
              <a:rPr lang="en-US" dirty="0">
                <a:solidFill>
                  <a:schemeClr val="bg1">
                    <a:lumMod val="50000"/>
                  </a:schemeClr>
                </a:solidFill>
              </a:rPr>
              <a:t>Not all useful C++ classes are value types.</a:t>
            </a:r>
          </a:p>
          <a:p>
            <a:r>
              <a:rPr lang="en-US" dirty="0" smtClean="0">
                <a:solidFill>
                  <a:schemeClr val="bg1">
                    <a:lumMod val="50000"/>
                  </a:schemeClr>
                </a:solidFill>
              </a:rPr>
              <a:t>Still, </a:t>
            </a:r>
            <a:r>
              <a:rPr lang="en-US" dirty="0">
                <a:solidFill>
                  <a:schemeClr val="bg1">
                    <a:lumMod val="50000"/>
                  </a:schemeClr>
                </a:solidFill>
              </a:rPr>
              <a:t>value types form an important category.</a:t>
            </a:r>
          </a:p>
          <a:p>
            <a:r>
              <a:rPr lang="en-US" dirty="0">
                <a:solidFill>
                  <a:schemeClr val="bg1">
                    <a:lumMod val="50000"/>
                  </a:schemeClr>
                </a:solidFill>
              </a:rPr>
              <a:t>Let’s begin with understanding properties of value types.</a:t>
            </a:r>
          </a:p>
          <a:p>
            <a:r>
              <a:rPr lang="en-US" dirty="0" smtClean="0"/>
              <a:t>Then generalize </a:t>
            </a:r>
            <a:r>
              <a:rPr lang="en-US" dirty="0"/>
              <a:t>to build a small type-category hierarchy.</a:t>
            </a:r>
          </a:p>
          <a:p>
            <a:pPr marL="0" indent="0">
              <a:buNone/>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318</a:t>
            </a:fld>
            <a:endParaRPr lang="en-US"/>
          </a:p>
        </p:txBody>
      </p:sp>
    </p:spTree>
    <p:extLst>
      <p:ext uri="{BB962C8B-B14F-4D97-AF65-F5344CB8AC3E}">
        <p14:creationId xmlns:p14="http://schemas.microsoft.com/office/powerpoint/2010/main" val="2509818314"/>
      </p:ext>
    </p:extLst>
  </p:cSld>
  <p:clrMapOvr>
    <a:masterClrMapping/>
  </p:clrMapOvr>
  <p:timing>
    <p:tnLst>
      <p:par>
        <p:cTn id="1" dur="indefinite" restart="never" nodeType="tmRoot"/>
      </p:par>
    </p:tnLst>
  </p:timing>
</p:sld>
</file>

<file path=ppt/slides/slide31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So, what do we mean by “value”?</a:t>
            </a:r>
            <a:endParaRPr lang="en-US" dirty="0"/>
          </a:p>
        </p:txBody>
      </p:sp>
      <p:sp>
        <p:nvSpPr>
          <p:cNvPr id="3" name="Content Placeholder 2"/>
          <p:cNvSpPr>
            <a:spLocks noGrp="1"/>
          </p:cNvSpPr>
          <p:nvPr>
            <p:ph idx="1"/>
          </p:nvPr>
        </p:nvSpPr>
        <p:spPr/>
        <p:txBody>
          <a:bodyPr/>
          <a:lstStyle/>
          <a:p>
            <a:pPr>
              <a:buNone/>
            </a:pPr>
            <a:r>
              <a:rPr lang="en-US" dirty="0" smtClean="0"/>
              <a:t> </a:t>
            </a:r>
            <a:endParaRPr lang="en-US" dirty="0"/>
          </a:p>
          <a:p>
            <a:pPr marL="0" indent="0">
              <a:buNone/>
            </a:pPr>
            <a:endParaRPr lang="en-US" dirty="0">
              <a:solidFill>
                <a:schemeClr val="bg1">
                  <a:lumMod val="50000"/>
                </a:schemeClr>
              </a:solidFill>
            </a:endParaRPr>
          </a:p>
          <a:p>
            <a:pPr marL="0" indent="0">
              <a:buNone/>
            </a:pPr>
            <a:endParaRPr lang="en-US" dirty="0">
              <a:solidFill>
                <a:schemeClr val="bg1">
                  <a:lumMod val="50000"/>
                </a:schemeClr>
              </a:solidFill>
            </a:endParaRPr>
          </a:p>
          <a:p>
            <a:pPr marL="0" indent="0">
              <a:buNone/>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319</a:t>
            </a:fld>
            <a:endParaRPr lang="en-US"/>
          </a:p>
        </p:txBody>
      </p:sp>
    </p:spTree>
    <p:extLst>
      <p:ext uri="{BB962C8B-B14F-4D97-AF65-F5344CB8AC3E}">
        <p14:creationId xmlns:p14="http://schemas.microsoft.com/office/powerpoint/2010/main" val="1705321991"/>
      </p:ext>
    </p:extLst>
  </p:cSld>
  <p:clrMapOvr>
    <a:masterClrMapping/>
  </p:clrMapOvr>
  <p:transition/>
  <p:timing>
    <p:tnLst>
      <p:par>
        <p:cTn id="1" dur="indefinite" restart="never" nodeType="tmRoot"/>
      </p:par>
    </p:tn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z="2700" dirty="0" smtClean="0">
                <a:solidFill>
                  <a:schemeClr val="accent6">
                    <a:lumMod val="75000"/>
                  </a:schemeClr>
                </a:solidFill>
              </a:rPr>
              <a:t>2. Design &amp; Implementation</a:t>
            </a:r>
            <a:br>
              <a:rPr lang="en-US" sz="2700" dirty="0" smtClean="0">
                <a:solidFill>
                  <a:schemeClr val="accent6">
                    <a:lumMod val="75000"/>
                  </a:schemeClr>
                </a:solidFill>
              </a:rPr>
            </a:br>
            <a:r>
              <a:rPr lang="en-US" dirty="0" smtClean="0">
                <a:solidFill>
                  <a:schemeClr val="accent6">
                    <a:lumMod val="75000"/>
                  </a:schemeClr>
                </a:solidFill>
              </a:rPr>
              <a:t>So, what do we mean by “value”?</a:t>
            </a:r>
            <a:endParaRPr lang="en-US" dirty="0"/>
          </a:p>
        </p:txBody>
      </p:sp>
      <p:sp>
        <p:nvSpPr>
          <p:cNvPr id="3" name="Content Placeholder 2"/>
          <p:cNvSpPr>
            <a:spLocks noGrp="1"/>
          </p:cNvSpPr>
          <p:nvPr>
            <p:ph sz="half" idx="1"/>
          </p:nvPr>
        </p:nvSpPr>
        <p:spPr>
          <a:solidFill>
            <a:schemeClr val="accent6">
              <a:lumMod val="20000"/>
              <a:lumOff val="80000"/>
            </a:schemeClr>
          </a:solidFill>
          <a:ln w="12700">
            <a:solidFill>
              <a:schemeClr val="tx1"/>
            </a:solidFill>
          </a:ln>
        </p:spPr>
        <p:txBody>
          <a:bodyPr>
            <a:normAutofit lnSpcReduction="10000"/>
          </a:bodyPr>
          <a:lstStyle/>
          <a:p>
            <a:pPr>
              <a:buNone/>
            </a:pPr>
            <a:r>
              <a:rPr lang="en-US" dirty="0" smtClean="0">
                <a:latin typeface="Courier New" pitchFamily="49" charset="0"/>
                <a:cs typeface="Courier New" pitchFamily="49" charset="0"/>
              </a:rPr>
              <a:t>class Date {</a:t>
            </a:r>
          </a:p>
          <a:p>
            <a:pPr>
              <a:buNone/>
            </a:pPr>
            <a:r>
              <a:rPr lang="en-US" sz="2400" dirty="0" smtClean="0">
                <a:latin typeface="Courier New" pitchFamily="49" charset="0"/>
                <a:cs typeface="Courier New" pitchFamily="49" charset="0"/>
              </a:rPr>
              <a:t>    </a:t>
            </a:r>
            <a:r>
              <a:rPr lang="en-US" sz="1800" dirty="0" smtClean="0">
                <a:latin typeface="Courier New" pitchFamily="49" charset="0"/>
                <a:cs typeface="Courier New" pitchFamily="49" charset="0"/>
              </a:rPr>
              <a:t> </a:t>
            </a:r>
            <a:r>
              <a:rPr lang="en-US" sz="2400" dirty="0" smtClean="0">
                <a:latin typeface="Courier New" pitchFamily="49" charset="0"/>
                <a:cs typeface="Courier New" pitchFamily="49" charset="0"/>
              </a:rPr>
              <a:t>short </a:t>
            </a:r>
            <a:r>
              <a:rPr lang="en-US" sz="2400" dirty="0" err="1" smtClean="0">
                <a:latin typeface="Courier New" pitchFamily="49" charset="0"/>
                <a:cs typeface="Courier New" pitchFamily="49" charset="0"/>
              </a:rPr>
              <a:t>d_year</a:t>
            </a:r>
            <a:r>
              <a:rPr lang="en-US" sz="2400" dirty="0" smtClean="0">
                <a:latin typeface="Courier New" pitchFamily="49" charset="0"/>
                <a:cs typeface="Courier New" pitchFamily="49" charset="0"/>
              </a:rPr>
              <a:t>;</a:t>
            </a:r>
          </a:p>
          <a:p>
            <a:pPr>
              <a:buNone/>
            </a:pPr>
            <a:r>
              <a:rPr lang="en-US" sz="2400" dirty="0" smtClean="0">
                <a:latin typeface="Courier New" pitchFamily="49" charset="0"/>
                <a:cs typeface="Courier New" pitchFamily="49" charset="0"/>
              </a:rPr>
              <a:t>    </a:t>
            </a:r>
            <a:r>
              <a:rPr lang="en-US" sz="1600" dirty="0" smtClean="0">
                <a:latin typeface="Courier New" pitchFamily="49" charset="0"/>
                <a:cs typeface="Courier New" pitchFamily="49" charset="0"/>
              </a:rPr>
              <a:t> </a:t>
            </a:r>
            <a:r>
              <a:rPr lang="en-US" sz="2400" dirty="0" smtClean="0">
                <a:latin typeface="Courier New" pitchFamily="49" charset="0"/>
                <a:cs typeface="Courier New" pitchFamily="49" charset="0"/>
              </a:rPr>
              <a:t>char  </a:t>
            </a:r>
            <a:r>
              <a:rPr lang="en-US" sz="2400" dirty="0" err="1" smtClean="0">
                <a:latin typeface="Courier New" pitchFamily="49" charset="0"/>
                <a:cs typeface="Courier New" pitchFamily="49" charset="0"/>
              </a:rPr>
              <a:t>d_month</a:t>
            </a:r>
            <a:r>
              <a:rPr lang="en-US" sz="2400" dirty="0" smtClean="0">
                <a:latin typeface="Courier New" pitchFamily="49" charset="0"/>
                <a:cs typeface="Courier New" pitchFamily="49" charset="0"/>
              </a:rPr>
              <a:t>;</a:t>
            </a:r>
          </a:p>
          <a:p>
            <a:pPr>
              <a:buNone/>
            </a:pPr>
            <a:r>
              <a:rPr lang="en-US" sz="2400" dirty="0" smtClean="0">
                <a:latin typeface="Courier New" pitchFamily="49" charset="0"/>
                <a:cs typeface="Courier New" pitchFamily="49" charset="0"/>
              </a:rPr>
              <a:t>    </a:t>
            </a:r>
            <a:r>
              <a:rPr lang="en-US" sz="1600" dirty="0" smtClean="0">
                <a:latin typeface="Courier New" pitchFamily="49" charset="0"/>
                <a:cs typeface="Courier New" pitchFamily="49" charset="0"/>
              </a:rPr>
              <a:t> </a:t>
            </a:r>
            <a:r>
              <a:rPr lang="en-US" sz="2400" dirty="0" smtClean="0">
                <a:latin typeface="Courier New" pitchFamily="49" charset="0"/>
                <a:cs typeface="Courier New" pitchFamily="49" charset="0"/>
              </a:rPr>
              <a:t>char  </a:t>
            </a:r>
            <a:r>
              <a:rPr lang="en-US" sz="2400" dirty="0" err="1" smtClean="0">
                <a:latin typeface="Courier New" pitchFamily="49" charset="0"/>
                <a:cs typeface="Courier New" pitchFamily="49" charset="0"/>
              </a:rPr>
              <a:t>d_day</a:t>
            </a:r>
            <a:r>
              <a:rPr lang="en-US" sz="2400" dirty="0" smtClean="0">
                <a:latin typeface="Courier New" pitchFamily="49" charset="0"/>
                <a:cs typeface="Courier New" pitchFamily="49" charset="0"/>
              </a:rPr>
              <a:t>;</a:t>
            </a:r>
          </a:p>
          <a:p>
            <a:pPr>
              <a:buNone/>
            </a:pPr>
            <a:r>
              <a:rPr lang="en-US" dirty="0" smtClean="0">
                <a:latin typeface="Courier New" pitchFamily="49" charset="0"/>
                <a:cs typeface="Courier New" pitchFamily="49" charset="0"/>
              </a:rPr>
              <a:t>  public:</a:t>
            </a:r>
          </a:p>
          <a:p>
            <a:pPr>
              <a:buNone/>
            </a:pPr>
            <a:r>
              <a:rPr lang="en-US" sz="1400" dirty="0" smtClean="0">
                <a:latin typeface="Courier New" pitchFamily="49" charset="0"/>
                <a:cs typeface="Courier New" pitchFamily="49" charset="0"/>
              </a:rPr>
              <a:t>         // …</a:t>
            </a:r>
          </a:p>
          <a:p>
            <a:pPr>
              <a:buNone/>
            </a:pPr>
            <a:r>
              <a:rPr lang="en-US" b="1" dirty="0" smtClean="0">
                <a:latin typeface="Courier New" pitchFamily="49" charset="0"/>
                <a:cs typeface="Courier New" pitchFamily="49" charset="0"/>
              </a:rPr>
              <a:t>    </a:t>
            </a:r>
            <a:r>
              <a:rPr lang="en-US" b="1" dirty="0" err="1" smtClean="0">
                <a:latin typeface="Courier New" pitchFamily="49" charset="0"/>
                <a:cs typeface="Courier New" pitchFamily="49" charset="0"/>
              </a:rPr>
              <a:t>int</a:t>
            </a:r>
            <a:r>
              <a:rPr lang="en-US" b="1" dirty="0" smtClean="0">
                <a:latin typeface="Courier New" pitchFamily="49" charset="0"/>
                <a:cs typeface="Courier New" pitchFamily="49" charset="0"/>
              </a:rPr>
              <a:t> year();</a:t>
            </a:r>
          </a:p>
          <a:p>
            <a:pPr>
              <a:buNone/>
            </a:pPr>
            <a:r>
              <a:rPr lang="en-US" b="1" dirty="0" smtClean="0">
                <a:latin typeface="Courier New" pitchFamily="49" charset="0"/>
                <a:cs typeface="Courier New" pitchFamily="49" charset="0"/>
              </a:rPr>
              <a:t>    </a:t>
            </a:r>
            <a:r>
              <a:rPr lang="en-US" b="1" dirty="0" err="1" smtClean="0">
                <a:latin typeface="Courier New" pitchFamily="49" charset="0"/>
                <a:cs typeface="Courier New" pitchFamily="49" charset="0"/>
              </a:rPr>
              <a:t>int</a:t>
            </a:r>
            <a:r>
              <a:rPr lang="en-US" b="1" dirty="0" smtClean="0">
                <a:latin typeface="Courier New" pitchFamily="49" charset="0"/>
                <a:cs typeface="Courier New" pitchFamily="49" charset="0"/>
              </a:rPr>
              <a:t> month();</a:t>
            </a:r>
          </a:p>
          <a:p>
            <a:pPr>
              <a:buNone/>
            </a:pPr>
            <a:r>
              <a:rPr lang="en-US" b="1" dirty="0" smtClean="0">
                <a:latin typeface="Courier New" pitchFamily="49" charset="0"/>
                <a:cs typeface="Courier New" pitchFamily="49" charset="0"/>
              </a:rPr>
              <a:t>    </a:t>
            </a:r>
            <a:r>
              <a:rPr lang="en-US" b="1" dirty="0" err="1" smtClean="0">
                <a:latin typeface="Courier New" pitchFamily="49" charset="0"/>
                <a:cs typeface="Courier New" pitchFamily="49" charset="0"/>
              </a:rPr>
              <a:t>int</a:t>
            </a:r>
            <a:r>
              <a:rPr lang="en-US" b="1" dirty="0" smtClean="0">
                <a:latin typeface="Courier New" pitchFamily="49" charset="0"/>
                <a:cs typeface="Courier New" pitchFamily="49" charset="0"/>
              </a:rPr>
              <a:t> day();</a:t>
            </a:r>
          </a:p>
          <a:p>
            <a:pPr>
              <a:buNone/>
            </a:pPr>
            <a:r>
              <a:rPr lang="en-US" dirty="0" smtClean="0">
                <a:latin typeface="Courier New" pitchFamily="49" charset="0"/>
                <a:cs typeface="Courier New" pitchFamily="49" charset="0"/>
              </a:rPr>
              <a:t>};</a:t>
            </a:r>
          </a:p>
          <a:p>
            <a:pPr>
              <a:buNone/>
            </a:pPr>
            <a:endParaRPr lang="en-US" dirty="0">
              <a:latin typeface="Courier New" pitchFamily="49" charset="0"/>
              <a:cs typeface="Courier New" pitchFamily="49" charset="0"/>
            </a:endParaRPr>
          </a:p>
        </p:txBody>
      </p:sp>
      <p:sp>
        <p:nvSpPr>
          <p:cNvPr id="12" name="Content Placeholder 11"/>
          <p:cNvSpPr>
            <a:spLocks noGrp="1"/>
          </p:cNvSpPr>
          <p:nvPr>
            <p:ph sz="half" idx="2"/>
          </p:nvPr>
        </p:nvSpPr>
        <p:spPr/>
        <p:txBody>
          <a:bodyPr/>
          <a:lstStyle/>
          <a:p>
            <a:pPr>
              <a:buNone/>
            </a:pPr>
            <a:r>
              <a:rPr lang="en-US" dirty="0" smtClean="0"/>
              <a:t> </a:t>
            </a:r>
            <a:endParaRPr lang="en-US" dirty="0"/>
          </a:p>
        </p:txBody>
      </p:sp>
      <p:sp>
        <p:nvSpPr>
          <p:cNvPr id="4" name="Slide Number Placeholder 3"/>
          <p:cNvSpPr>
            <a:spLocks noGrp="1"/>
          </p:cNvSpPr>
          <p:nvPr>
            <p:ph type="sldNum" sz="quarter" idx="12"/>
          </p:nvPr>
        </p:nvSpPr>
        <p:spPr/>
        <p:txBody>
          <a:bodyPr/>
          <a:lstStyle/>
          <a:p>
            <a:pPr>
              <a:defRPr/>
            </a:pPr>
            <a:fld id="{A7ED0601-C36A-45E0-98A0-104A24F8320E}" type="slidenum">
              <a:rPr lang="en-US" smtClean="0"/>
              <a:pPr>
                <a:defRPr/>
              </a:pPr>
              <a:t>320</a:t>
            </a:fld>
            <a:endParaRPr lang="en-US"/>
          </a:p>
        </p:txBody>
      </p:sp>
    </p:spTree>
    <p:extLst>
      <p:ext uri="{BB962C8B-B14F-4D97-AF65-F5344CB8AC3E}">
        <p14:creationId xmlns:p14="http://schemas.microsoft.com/office/powerpoint/2010/main" val="1700142543"/>
      </p:ext>
    </p:extLst>
  </p:cSld>
  <p:clrMapOvr>
    <a:masterClrMapping/>
  </p:clrMapOvr>
  <p:timing>
    <p:tnLst>
      <p:par>
        <p:cTn id="1" dur="indefinite" restart="never" nodeType="tmRoot"/>
      </p:par>
    </p:tnLst>
  </p:timing>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Oval 6"/>
          <p:cNvSpPr/>
          <p:nvPr/>
        </p:nvSpPr>
        <p:spPr>
          <a:xfrm>
            <a:off x="6019800" y="2133600"/>
            <a:ext cx="685800" cy="990600"/>
          </a:xfrm>
          <a:prstGeom prst="ellipse">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p:nvPr>
        </p:nvSpPr>
        <p:spPr/>
        <p:txBody>
          <a:bodyPr>
            <a:normAutofit fontScale="90000"/>
          </a:bodyPr>
          <a:lstStyle/>
          <a:p>
            <a:r>
              <a:rPr lang="en-US" sz="2700" dirty="0" smtClean="0">
                <a:solidFill>
                  <a:schemeClr val="accent6">
                    <a:lumMod val="75000"/>
                  </a:schemeClr>
                </a:solidFill>
              </a:rPr>
              <a:t>2. Design &amp; Implementation</a:t>
            </a:r>
            <a:br>
              <a:rPr lang="en-US" sz="2700" dirty="0" smtClean="0">
                <a:solidFill>
                  <a:schemeClr val="accent6">
                    <a:lumMod val="75000"/>
                  </a:schemeClr>
                </a:solidFill>
              </a:rPr>
            </a:br>
            <a:r>
              <a:rPr lang="en-US" dirty="0" smtClean="0">
                <a:solidFill>
                  <a:schemeClr val="accent6">
                    <a:lumMod val="75000"/>
                  </a:schemeClr>
                </a:solidFill>
              </a:rPr>
              <a:t>So, what do we mean by “value”?</a:t>
            </a:r>
            <a:endParaRPr lang="en-US" dirty="0"/>
          </a:p>
        </p:txBody>
      </p:sp>
      <p:sp>
        <p:nvSpPr>
          <p:cNvPr id="3" name="Content Placeholder 2"/>
          <p:cNvSpPr>
            <a:spLocks noGrp="1"/>
          </p:cNvSpPr>
          <p:nvPr>
            <p:ph sz="half" idx="1"/>
          </p:nvPr>
        </p:nvSpPr>
        <p:spPr>
          <a:solidFill>
            <a:schemeClr val="accent6">
              <a:lumMod val="20000"/>
              <a:lumOff val="80000"/>
            </a:schemeClr>
          </a:solidFill>
          <a:ln w="12700">
            <a:solidFill>
              <a:schemeClr val="tx1"/>
            </a:solidFill>
          </a:ln>
        </p:spPr>
        <p:txBody>
          <a:bodyPr>
            <a:normAutofit lnSpcReduction="10000"/>
          </a:bodyPr>
          <a:lstStyle/>
          <a:p>
            <a:pPr>
              <a:buNone/>
            </a:pPr>
            <a:r>
              <a:rPr lang="en-US" dirty="0" smtClean="0">
                <a:latin typeface="Courier New" pitchFamily="49" charset="0"/>
                <a:cs typeface="Courier New" pitchFamily="49" charset="0"/>
              </a:rPr>
              <a:t>class Date {</a:t>
            </a:r>
          </a:p>
          <a:p>
            <a:pPr>
              <a:buNone/>
            </a:pPr>
            <a:r>
              <a:rPr lang="en-US" sz="2400" dirty="0" smtClean="0">
                <a:latin typeface="Courier New" pitchFamily="49" charset="0"/>
                <a:cs typeface="Courier New" pitchFamily="49" charset="0"/>
              </a:rPr>
              <a:t>    </a:t>
            </a:r>
            <a:r>
              <a:rPr lang="en-US" sz="1800" dirty="0" smtClean="0">
                <a:latin typeface="Courier New" pitchFamily="49" charset="0"/>
                <a:cs typeface="Courier New" pitchFamily="49" charset="0"/>
              </a:rPr>
              <a:t> </a:t>
            </a:r>
            <a:r>
              <a:rPr lang="en-US" sz="2400" dirty="0" smtClean="0">
                <a:latin typeface="Courier New" pitchFamily="49" charset="0"/>
                <a:cs typeface="Courier New" pitchFamily="49" charset="0"/>
              </a:rPr>
              <a:t>short </a:t>
            </a:r>
            <a:r>
              <a:rPr lang="en-US" sz="2400" dirty="0" err="1" smtClean="0">
                <a:latin typeface="Courier New" pitchFamily="49" charset="0"/>
                <a:cs typeface="Courier New" pitchFamily="49" charset="0"/>
              </a:rPr>
              <a:t>d_year</a:t>
            </a:r>
            <a:r>
              <a:rPr lang="en-US" sz="2400" dirty="0" smtClean="0">
                <a:latin typeface="Courier New" pitchFamily="49" charset="0"/>
                <a:cs typeface="Courier New" pitchFamily="49" charset="0"/>
              </a:rPr>
              <a:t>;</a:t>
            </a:r>
          </a:p>
          <a:p>
            <a:pPr>
              <a:buNone/>
            </a:pPr>
            <a:r>
              <a:rPr lang="en-US" sz="2400" dirty="0" smtClean="0">
                <a:latin typeface="Courier New" pitchFamily="49" charset="0"/>
                <a:cs typeface="Courier New" pitchFamily="49" charset="0"/>
              </a:rPr>
              <a:t>    </a:t>
            </a:r>
            <a:r>
              <a:rPr lang="en-US" sz="1600" dirty="0" smtClean="0">
                <a:latin typeface="Courier New" pitchFamily="49" charset="0"/>
                <a:cs typeface="Courier New" pitchFamily="49" charset="0"/>
              </a:rPr>
              <a:t> </a:t>
            </a:r>
            <a:r>
              <a:rPr lang="en-US" sz="2400" dirty="0" smtClean="0">
                <a:latin typeface="Courier New" pitchFamily="49" charset="0"/>
                <a:cs typeface="Courier New" pitchFamily="49" charset="0"/>
              </a:rPr>
              <a:t>char  </a:t>
            </a:r>
            <a:r>
              <a:rPr lang="en-US" sz="2400" dirty="0" err="1" smtClean="0">
                <a:latin typeface="Courier New" pitchFamily="49" charset="0"/>
                <a:cs typeface="Courier New" pitchFamily="49" charset="0"/>
              </a:rPr>
              <a:t>d_month</a:t>
            </a:r>
            <a:r>
              <a:rPr lang="en-US" sz="2400" dirty="0" smtClean="0">
                <a:latin typeface="Courier New" pitchFamily="49" charset="0"/>
                <a:cs typeface="Courier New" pitchFamily="49" charset="0"/>
              </a:rPr>
              <a:t>;</a:t>
            </a:r>
          </a:p>
          <a:p>
            <a:pPr>
              <a:buNone/>
            </a:pPr>
            <a:r>
              <a:rPr lang="en-US" sz="2400" dirty="0" smtClean="0">
                <a:latin typeface="Courier New" pitchFamily="49" charset="0"/>
                <a:cs typeface="Courier New" pitchFamily="49" charset="0"/>
              </a:rPr>
              <a:t>    </a:t>
            </a:r>
            <a:r>
              <a:rPr lang="en-US" sz="1600" dirty="0" smtClean="0">
                <a:latin typeface="Courier New" pitchFamily="49" charset="0"/>
                <a:cs typeface="Courier New" pitchFamily="49" charset="0"/>
              </a:rPr>
              <a:t> </a:t>
            </a:r>
            <a:r>
              <a:rPr lang="en-US" sz="2400" dirty="0" smtClean="0">
                <a:latin typeface="Courier New" pitchFamily="49" charset="0"/>
                <a:cs typeface="Courier New" pitchFamily="49" charset="0"/>
              </a:rPr>
              <a:t>char  </a:t>
            </a:r>
            <a:r>
              <a:rPr lang="en-US" sz="2400" dirty="0" err="1" smtClean="0">
                <a:latin typeface="Courier New" pitchFamily="49" charset="0"/>
                <a:cs typeface="Courier New" pitchFamily="49" charset="0"/>
              </a:rPr>
              <a:t>d_day</a:t>
            </a:r>
            <a:r>
              <a:rPr lang="en-US" sz="2400" dirty="0" smtClean="0">
                <a:latin typeface="Courier New" pitchFamily="49" charset="0"/>
                <a:cs typeface="Courier New" pitchFamily="49" charset="0"/>
              </a:rPr>
              <a:t>;</a:t>
            </a:r>
          </a:p>
          <a:p>
            <a:pPr>
              <a:buNone/>
            </a:pPr>
            <a:r>
              <a:rPr lang="en-US" dirty="0" smtClean="0">
                <a:latin typeface="Courier New" pitchFamily="49" charset="0"/>
                <a:cs typeface="Courier New" pitchFamily="49" charset="0"/>
              </a:rPr>
              <a:t>  public:</a:t>
            </a:r>
          </a:p>
          <a:p>
            <a:pPr>
              <a:buNone/>
            </a:pPr>
            <a:r>
              <a:rPr lang="en-US" sz="1400" dirty="0" smtClean="0">
                <a:latin typeface="Courier New" pitchFamily="49" charset="0"/>
                <a:cs typeface="Courier New" pitchFamily="49" charset="0"/>
              </a:rPr>
              <a:t>         // …</a:t>
            </a:r>
          </a:p>
          <a:p>
            <a:pPr>
              <a:buNone/>
            </a:pPr>
            <a:r>
              <a:rPr lang="en-US" b="1" dirty="0" smtClean="0">
                <a:latin typeface="Courier New" pitchFamily="49" charset="0"/>
                <a:cs typeface="Courier New" pitchFamily="49" charset="0"/>
              </a:rPr>
              <a:t>    </a:t>
            </a:r>
            <a:r>
              <a:rPr lang="en-US" b="1" dirty="0" err="1" smtClean="0">
                <a:latin typeface="Courier New" pitchFamily="49" charset="0"/>
                <a:cs typeface="Courier New" pitchFamily="49" charset="0"/>
              </a:rPr>
              <a:t>int</a:t>
            </a:r>
            <a:r>
              <a:rPr lang="en-US" b="1" dirty="0" smtClean="0">
                <a:latin typeface="Courier New" pitchFamily="49" charset="0"/>
                <a:cs typeface="Courier New" pitchFamily="49" charset="0"/>
              </a:rPr>
              <a:t> year();</a:t>
            </a:r>
          </a:p>
          <a:p>
            <a:pPr>
              <a:buNone/>
            </a:pPr>
            <a:r>
              <a:rPr lang="en-US" b="1" dirty="0" smtClean="0">
                <a:latin typeface="Courier New" pitchFamily="49" charset="0"/>
                <a:cs typeface="Courier New" pitchFamily="49" charset="0"/>
              </a:rPr>
              <a:t>    </a:t>
            </a:r>
            <a:r>
              <a:rPr lang="en-US" b="1" dirty="0" err="1" smtClean="0">
                <a:latin typeface="Courier New" pitchFamily="49" charset="0"/>
                <a:cs typeface="Courier New" pitchFamily="49" charset="0"/>
              </a:rPr>
              <a:t>int</a:t>
            </a:r>
            <a:r>
              <a:rPr lang="en-US" b="1" dirty="0" smtClean="0">
                <a:latin typeface="Courier New" pitchFamily="49" charset="0"/>
                <a:cs typeface="Courier New" pitchFamily="49" charset="0"/>
              </a:rPr>
              <a:t> month();</a:t>
            </a:r>
          </a:p>
          <a:p>
            <a:pPr>
              <a:buNone/>
            </a:pPr>
            <a:r>
              <a:rPr lang="en-US" b="1" dirty="0" smtClean="0">
                <a:latin typeface="Courier New" pitchFamily="49" charset="0"/>
                <a:cs typeface="Courier New" pitchFamily="49" charset="0"/>
              </a:rPr>
              <a:t>    </a:t>
            </a:r>
            <a:r>
              <a:rPr lang="en-US" b="1" dirty="0" err="1" smtClean="0">
                <a:latin typeface="Courier New" pitchFamily="49" charset="0"/>
                <a:cs typeface="Courier New" pitchFamily="49" charset="0"/>
              </a:rPr>
              <a:t>int</a:t>
            </a:r>
            <a:r>
              <a:rPr lang="en-US" b="1" dirty="0" smtClean="0">
                <a:latin typeface="Courier New" pitchFamily="49" charset="0"/>
                <a:cs typeface="Courier New" pitchFamily="49" charset="0"/>
              </a:rPr>
              <a:t> day();</a:t>
            </a:r>
          </a:p>
          <a:p>
            <a:pPr>
              <a:buNone/>
            </a:pPr>
            <a:r>
              <a:rPr lang="en-US" dirty="0" smtClean="0">
                <a:latin typeface="Courier New" pitchFamily="49" charset="0"/>
                <a:cs typeface="Courier New" pitchFamily="49" charset="0"/>
              </a:rPr>
              <a:t>};</a:t>
            </a:r>
          </a:p>
          <a:p>
            <a:pPr>
              <a:buNone/>
            </a:pPr>
            <a:endParaRPr lang="en-US" dirty="0">
              <a:latin typeface="Courier New" pitchFamily="49" charset="0"/>
              <a:cs typeface="Courier New" pitchFamily="49" charset="0"/>
            </a:endParaRPr>
          </a:p>
        </p:txBody>
      </p:sp>
      <p:sp>
        <p:nvSpPr>
          <p:cNvPr id="12" name="Content Placeholder 11"/>
          <p:cNvSpPr>
            <a:spLocks noGrp="1"/>
          </p:cNvSpPr>
          <p:nvPr>
            <p:ph sz="half" idx="2"/>
          </p:nvPr>
        </p:nvSpPr>
        <p:spPr/>
        <p:txBody>
          <a:bodyPr/>
          <a:lstStyle/>
          <a:p>
            <a:pPr>
              <a:buNone/>
            </a:pPr>
            <a:r>
              <a:rPr lang="en-US" dirty="0" smtClean="0"/>
              <a:t> </a:t>
            </a:r>
            <a:endParaRPr lang="en-US" dirty="0"/>
          </a:p>
        </p:txBody>
      </p:sp>
      <p:sp>
        <p:nvSpPr>
          <p:cNvPr id="6" name="Rectangle 5"/>
          <p:cNvSpPr/>
          <p:nvPr/>
        </p:nvSpPr>
        <p:spPr>
          <a:xfrm>
            <a:off x="6124133" y="2124670"/>
            <a:ext cx="505267" cy="923330"/>
          </a:xfrm>
          <a:prstGeom prst="rect">
            <a:avLst/>
          </a:prstGeom>
          <a:noFill/>
        </p:spPr>
        <p:txBody>
          <a:bodyPr wrap="none" lIns="91440" tIns="45720" rIns="91440" bIns="45720">
            <a:spAutoFit/>
          </a:bodyPr>
          <a:lstStyle/>
          <a:p>
            <a:pPr algn="ctr"/>
            <a:r>
              <a:rPr lang="en-US" sz="5400" b="1" cap="none" spc="0" dirty="0" smtClean="0">
                <a:ln w="31550" cmpd="sng">
                  <a:gradFill>
                    <a:gsLst>
                      <a:gs pos="25000">
                        <a:schemeClr val="accent1">
                          <a:shade val="25000"/>
                          <a:satMod val="190000"/>
                        </a:schemeClr>
                      </a:gs>
                      <a:gs pos="80000">
                        <a:schemeClr val="accent1">
                          <a:tint val="75000"/>
                          <a:satMod val="190000"/>
                        </a:schemeClr>
                      </a:gs>
                    </a:gsLst>
                    <a:lin ang="5400000"/>
                  </a:gradFill>
                  <a:prstDash val="solid"/>
                </a:ln>
                <a:solidFill>
                  <a:srgbClr val="FFFFFF"/>
                </a:solidFill>
                <a:effectLst>
                  <a:outerShdw blurRad="41275" dist="12700" dir="12000000" algn="tl" rotWithShape="0">
                    <a:srgbClr val="000000">
                      <a:alpha val="40000"/>
                    </a:srgbClr>
                  </a:outerShdw>
                </a:effectLst>
              </a:rPr>
              <a:t>?</a:t>
            </a:r>
            <a:endParaRPr lang="en-US" sz="5400" b="1" cap="none" spc="0" dirty="0">
              <a:ln w="31550" cmpd="sng">
                <a:gradFill>
                  <a:gsLst>
                    <a:gs pos="25000">
                      <a:schemeClr val="accent1">
                        <a:shade val="25000"/>
                        <a:satMod val="190000"/>
                      </a:schemeClr>
                    </a:gs>
                    <a:gs pos="80000">
                      <a:schemeClr val="accent1">
                        <a:tint val="75000"/>
                        <a:satMod val="190000"/>
                      </a:schemeClr>
                    </a:gs>
                  </a:gsLst>
                  <a:lin ang="5400000"/>
                </a:gradFill>
                <a:prstDash val="solid"/>
              </a:ln>
              <a:solidFill>
                <a:srgbClr val="FFFFFF"/>
              </a:solidFill>
              <a:effectLst>
                <a:outerShdw blurRad="41275" dist="12700" dir="12000000" algn="tl" rotWithShape="0">
                  <a:srgbClr val="000000">
                    <a:alpha val="40000"/>
                  </a:srgbClr>
                </a:outerShdw>
              </a:effectLst>
            </a:endParaRPr>
          </a:p>
        </p:txBody>
      </p:sp>
      <p:sp>
        <p:nvSpPr>
          <p:cNvPr id="4" name="Slide Number Placeholder 3"/>
          <p:cNvSpPr>
            <a:spLocks noGrp="1"/>
          </p:cNvSpPr>
          <p:nvPr>
            <p:ph type="sldNum" sz="quarter" idx="12"/>
          </p:nvPr>
        </p:nvSpPr>
        <p:spPr/>
        <p:txBody>
          <a:bodyPr/>
          <a:lstStyle/>
          <a:p>
            <a:pPr>
              <a:defRPr/>
            </a:pPr>
            <a:fld id="{A7ED0601-C36A-45E0-98A0-104A24F8320E}" type="slidenum">
              <a:rPr lang="en-US" smtClean="0"/>
              <a:pPr>
                <a:defRPr/>
              </a:pPr>
              <a:t>321</a:t>
            </a:fld>
            <a:endParaRPr lang="en-US"/>
          </a:p>
        </p:txBody>
      </p:sp>
    </p:spTree>
    <p:extLst>
      <p:ext uri="{BB962C8B-B14F-4D97-AF65-F5344CB8AC3E}">
        <p14:creationId xmlns:p14="http://schemas.microsoft.com/office/powerpoint/2010/main" val="2662339074"/>
      </p:ext>
    </p:extLst>
  </p:cSld>
  <p:clrMapOvr>
    <a:masterClrMapping/>
  </p:clrMapOvr>
  <p:timing>
    <p:tnLst>
      <p:par>
        <p:cTn id="1" dur="indefinite" restart="never" nodeType="tmRoot"/>
      </p:par>
    </p:tn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Oval 6"/>
          <p:cNvSpPr/>
          <p:nvPr/>
        </p:nvSpPr>
        <p:spPr>
          <a:xfrm>
            <a:off x="6019800" y="2133600"/>
            <a:ext cx="685800" cy="990600"/>
          </a:xfrm>
          <a:prstGeom prst="ellipse">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p:nvPr>
        </p:nvSpPr>
        <p:spPr/>
        <p:txBody>
          <a:bodyPr>
            <a:normAutofit fontScale="90000"/>
          </a:bodyPr>
          <a:lstStyle/>
          <a:p>
            <a:r>
              <a:rPr lang="en-US" sz="2700" dirty="0" smtClean="0">
                <a:solidFill>
                  <a:schemeClr val="accent6">
                    <a:lumMod val="75000"/>
                  </a:schemeClr>
                </a:solidFill>
              </a:rPr>
              <a:t>2. Design &amp; Implementation</a:t>
            </a:r>
            <a:br>
              <a:rPr lang="en-US" sz="2700" dirty="0" smtClean="0">
                <a:solidFill>
                  <a:schemeClr val="accent6">
                    <a:lumMod val="75000"/>
                  </a:schemeClr>
                </a:solidFill>
              </a:rPr>
            </a:br>
            <a:r>
              <a:rPr lang="en-US" dirty="0" smtClean="0">
                <a:solidFill>
                  <a:schemeClr val="accent6">
                    <a:lumMod val="75000"/>
                  </a:schemeClr>
                </a:solidFill>
              </a:rPr>
              <a:t>So, what do we mean by “value”?</a:t>
            </a:r>
            <a:endParaRPr lang="en-US" dirty="0"/>
          </a:p>
        </p:txBody>
      </p:sp>
      <p:sp>
        <p:nvSpPr>
          <p:cNvPr id="3" name="Content Placeholder 2"/>
          <p:cNvSpPr>
            <a:spLocks noGrp="1"/>
          </p:cNvSpPr>
          <p:nvPr>
            <p:ph sz="half" idx="1"/>
          </p:nvPr>
        </p:nvSpPr>
        <p:spPr>
          <a:solidFill>
            <a:schemeClr val="accent6">
              <a:lumMod val="20000"/>
              <a:lumOff val="80000"/>
            </a:schemeClr>
          </a:solidFill>
          <a:ln w="12700">
            <a:solidFill>
              <a:schemeClr val="tx1"/>
            </a:solidFill>
          </a:ln>
        </p:spPr>
        <p:txBody>
          <a:bodyPr>
            <a:normAutofit lnSpcReduction="10000"/>
          </a:bodyPr>
          <a:lstStyle/>
          <a:p>
            <a:pPr>
              <a:buNone/>
            </a:pPr>
            <a:r>
              <a:rPr lang="en-US" dirty="0" smtClean="0">
                <a:latin typeface="Courier New" pitchFamily="49" charset="0"/>
                <a:cs typeface="Courier New" pitchFamily="49" charset="0"/>
              </a:rPr>
              <a:t>class Date {</a:t>
            </a:r>
          </a:p>
          <a:p>
            <a:pPr>
              <a:buNone/>
            </a:pPr>
            <a:r>
              <a:rPr lang="en-US" sz="2400" dirty="0" smtClean="0">
                <a:latin typeface="Courier New" pitchFamily="49" charset="0"/>
                <a:cs typeface="Courier New" pitchFamily="49" charset="0"/>
              </a:rPr>
              <a:t>    </a:t>
            </a:r>
            <a:r>
              <a:rPr lang="en-US" sz="1800" dirty="0" smtClean="0">
                <a:latin typeface="Courier New" pitchFamily="49" charset="0"/>
                <a:cs typeface="Courier New" pitchFamily="49" charset="0"/>
              </a:rPr>
              <a:t> </a:t>
            </a:r>
            <a:r>
              <a:rPr lang="en-US" sz="2400" dirty="0" smtClean="0">
                <a:latin typeface="Courier New" pitchFamily="49" charset="0"/>
                <a:cs typeface="Courier New" pitchFamily="49" charset="0"/>
              </a:rPr>
              <a:t>short </a:t>
            </a:r>
            <a:r>
              <a:rPr lang="en-US" sz="2400" dirty="0" err="1" smtClean="0">
                <a:latin typeface="Courier New" pitchFamily="49" charset="0"/>
                <a:cs typeface="Courier New" pitchFamily="49" charset="0"/>
              </a:rPr>
              <a:t>d_year</a:t>
            </a:r>
            <a:r>
              <a:rPr lang="en-US" sz="2400" dirty="0" smtClean="0">
                <a:latin typeface="Courier New" pitchFamily="49" charset="0"/>
                <a:cs typeface="Courier New" pitchFamily="49" charset="0"/>
              </a:rPr>
              <a:t>;</a:t>
            </a:r>
          </a:p>
          <a:p>
            <a:pPr>
              <a:buNone/>
            </a:pPr>
            <a:r>
              <a:rPr lang="en-US" sz="2400" dirty="0" smtClean="0">
                <a:latin typeface="Courier New" pitchFamily="49" charset="0"/>
                <a:cs typeface="Courier New" pitchFamily="49" charset="0"/>
              </a:rPr>
              <a:t>    </a:t>
            </a:r>
            <a:r>
              <a:rPr lang="en-US" sz="1600" dirty="0" smtClean="0">
                <a:latin typeface="Courier New" pitchFamily="49" charset="0"/>
                <a:cs typeface="Courier New" pitchFamily="49" charset="0"/>
              </a:rPr>
              <a:t> </a:t>
            </a:r>
            <a:r>
              <a:rPr lang="en-US" sz="2400" dirty="0" smtClean="0">
                <a:latin typeface="Courier New" pitchFamily="49" charset="0"/>
                <a:cs typeface="Courier New" pitchFamily="49" charset="0"/>
              </a:rPr>
              <a:t>char  </a:t>
            </a:r>
            <a:r>
              <a:rPr lang="en-US" sz="2400" dirty="0" err="1" smtClean="0">
                <a:latin typeface="Courier New" pitchFamily="49" charset="0"/>
                <a:cs typeface="Courier New" pitchFamily="49" charset="0"/>
              </a:rPr>
              <a:t>d_month</a:t>
            </a:r>
            <a:r>
              <a:rPr lang="en-US" sz="2400" dirty="0" smtClean="0">
                <a:latin typeface="Courier New" pitchFamily="49" charset="0"/>
                <a:cs typeface="Courier New" pitchFamily="49" charset="0"/>
              </a:rPr>
              <a:t>;</a:t>
            </a:r>
          </a:p>
          <a:p>
            <a:pPr>
              <a:buNone/>
            </a:pPr>
            <a:r>
              <a:rPr lang="en-US" sz="2400" dirty="0" smtClean="0">
                <a:latin typeface="Courier New" pitchFamily="49" charset="0"/>
                <a:cs typeface="Courier New" pitchFamily="49" charset="0"/>
              </a:rPr>
              <a:t>    </a:t>
            </a:r>
            <a:r>
              <a:rPr lang="en-US" sz="1600" dirty="0" smtClean="0">
                <a:latin typeface="Courier New" pitchFamily="49" charset="0"/>
                <a:cs typeface="Courier New" pitchFamily="49" charset="0"/>
              </a:rPr>
              <a:t> </a:t>
            </a:r>
            <a:r>
              <a:rPr lang="en-US" sz="2400" dirty="0" smtClean="0">
                <a:latin typeface="Courier New" pitchFamily="49" charset="0"/>
                <a:cs typeface="Courier New" pitchFamily="49" charset="0"/>
              </a:rPr>
              <a:t>char  </a:t>
            </a:r>
            <a:r>
              <a:rPr lang="en-US" sz="2400" dirty="0" err="1" smtClean="0">
                <a:latin typeface="Courier New" pitchFamily="49" charset="0"/>
                <a:cs typeface="Courier New" pitchFamily="49" charset="0"/>
              </a:rPr>
              <a:t>d_day</a:t>
            </a:r>
            <a:r>
              <a:rPr lang="en-US" sz="2400" dirty="0" smtClean="0">
                <a:latin typeface="Courier New" pitchFamily="49" charset="0"/>
                <a:cs typeface="Courier New" pitchFamily="49" charset="0"/>
              </a:rPr>
              <a:t>;</a:t>
            </a:r>
          </a:p>
          <a:p>
            <a:pPr>
              <a:buNone/>
            </a:pPr>
            <a:r>
              <a:rPr lang="en-US" dirty="0" smtClean="0">
                <a:latin typeface="Courier New" pitchFamily="49" charset="0"/>
                <a:cs typeface="Courier New" pitchFamily="49" charset="0"/>
              </a:rPr>
              <a:t>  public:</a:t>
            </a:r>
          </a:p>
          <a:p>
            <a:pPr>
              <a:buNone/>
            </a:pPr>
            <a:r>
              <a:rPr lang="en-US" sz="1400" dirty="0" smtClean="0">
                <a:latin typeface="Courier New" pitchFamily="49" charset="0"/>
                <a:cs typeface="Courier New" pitchFamily="49" charset="0"/>
              </a:rPr>
              <a:t>         // …</a:t>
            </a:r>
          </a:p>
          <a:p>
            <a:pPr>
              <a:buNone/>
            </a:pPr>
            <a:r>
              <a:rPr lang="en-US" b="1" dirty="0" smtClean="0">
                <a:latin typeface="Courier New" pitchFamily="49" charset="0"/>
                <a:cs typeface="Courier New" pitchFamily="49" charset="0"/>
              </a:rPr>
              <a:t>    </a:t>
            </a:r>
            <a:r>
              <a:rPr lang="en-US" b="1" dirty="0" err="1" smtClean="0">
                <a:latin typeface="Courier New" pitchFamily="49" charset="0"/>
                <a:cs typeface="Courier New" pitchFamily="49" charset="0"/>
              </a:rPr>
              <a:t>int</a:t>
            </a:r>
            <a:r>
              <a:rPr lang="en-US" b="1" dirty="0" smtClean="0">
                <a:latin typeface="Courier New" pitchFamily="49" charset="0"/>
                <a:cs typeface="Courier New" pitchFamily="49" charset="0"/>
              </a:rPr>
              <a:t> year();</a:t>
            </a:r>
          </a:p>
          <a:p>
            <a:pPr>
              <a:buNone/>
            </a:pPr>
            <a:r>
              <a:rPr lang="en-US" b="1" dirty="0" smtClean="0">
                <a:latin typeface="Courier New" pitchFamily="49" charset="0"/>
                <a:cs typeface="Courier New" pitchFamily="49" charset="0"/>
              </a:rPr>
              <a:t>    </a:t>
            </a:r>
            <a:r>
              <a:rPr lang="en-US" b="1" dirty="0" err="1" smtClean="0">
                <a:latin typeface="Courier New" pitchFamily="49" charset="0"/>
                <a:cs typeface="Courier New" pitchFamily="49" charset="0"/>
              </a:rPr>
              <a:t>int</a:t>
            </a:r>
            <a:r>
              <a:rPr lang="en-US" b="1" dirty="0" smtClean="0">
                <a:latin typeface="Courier New" pitchFamily="49" charset="0"/>
                <a:cs typeface="Courier New" pitchFamily="49" charset="0"/>
              </a:rPr>
              <a:t> month();</a:t>
            </a:r>
          </a:p>
          <a:p>
            <a:pPr>
              <a:buNone/>
            </a:pPr>
            <a:r>
              <a:rPr lang="en-US" b="1" dirty="0" smtClean="0">
                <a:latin typeface="Courier New" pitchFamily="49" charset="0"/>
                <a:cs typeface="Courier New" pitchFamily="49" charset="0"/>
              </a:rPr>
              <a:t>    </a:t>
            </a:r>
            <a:r>
              <a:rPr lang="en-US" b="1" dirty="0" err="1" smtClean="0">
                <a:latin typeface="Courier New" pitchFamily="49" charset="0"/>
                <a:cs typeface="Courier New" pitchFamily="49" charset="0"/>
              </a:rPr>
              <a:t>int</a:t>
            </a:r>
            <a:r>
              <a:rPr lang="en-US" b="1" dirty="0" smtClean="0">
                <a:latin typeface="Courier New" pitchFamily="49" charset="0"/>
                <a:cs typeface="Courier New" pitchFamily="49" charset="0"/>
              </a:rPr>
              <a:t> day();</a:t>
            </a:r>
          </a:p>
          <a:p>
            <a:pPr>
              <a:buNone/>
            </a:pPr>
            <a:r>
              <a:rPr lang="en-US" dirty="0" smtClean="0">
                <a:latin typeface="Courier New" pitchFamily="49" charset="0"/>
                <a:cs typeface="Courier New" pitchFamily="49" charset="0"/>
              </a:rPr>
              <a:t>};</a:t>
            </a:r>
          </a:p>
          <a:p>
            <a:pPr>
              <a:buNone/>
            </a:pPr>
            <a:endParaRPr lang="en-US" dirty="0">
              <a:latin typeface="Courier New" pitchFamily="49" charset="0"/>
              <a:cs typeface="Courier New" pitchFamily="49" charset="0"/>
            </a:endParaRPr>
          </a:p>
        </p:txBody>
      </p:sp>
      <p:sp>
        <p:nvSpPr>
          <p:cNvPr id="12" name="Content Placeholder 11"/>
          <p:cNvSpPr>
            <a:spLocks noGrp="1"/>
          </p:cNvSpPr>
          <p:nvPr>
            <p:ph sz="half" idx="2"/>
          </p:nvPr>
        </p:nvSpPr>
        <p:spPr/>
        <p:txBody>
          <a:bodyPr/>
          <a:lstStyle/>
          <a:p>
            <a:pPr>
              <a:buNone/>
            </a:pPr>
            <a:r>
              <a:rPr lang="en-US" dirty="0" smtClean="0"/>
              <a:t> </a:t>
            </a:r>
            <a:endParaRPr lang="en-US" dirty="0"/>
          </a:p>
        </p:txBody>
      </p:sp>
      <p:sp>
        <p:nvSpPr>
          <p:cNvPr id="5" name="Freeform 4"/>
          <p:cNvSpPr/>
          <p:nvPr/>
        </p:nvSpPr>
        <p:spPr>
          <a:xfrm>
            <a:off x="3810000" y="2895600"/>
            <a:ext cx="2252871" cy="1649896"/>
          </a:xfrm>
          <a:custGeom>
            <a:avLst/>
            <a:gdLst>
              <a:gd name="connsiteX0" fmla="*/ 0 w 2206487"/>
              <a:gd name="connsiteY0" fmla="*/ 1371600 h 1371600"/>
              <a:gd name="connsiteX1" fmla="*/ 1023730 w 2206487"/>
              <a:gd name="connsiteY1" fmla="*/ 685800 h 1371600"/>
              <a:gd name="connsiteX2" fmla="*/ 1093304 w 2206487"/>
              <a:gd name="connsiteY2" fmla="*/ 1152939 h 1371600"/>
              <a:gd name="connsiteX3" fmla="*/ 2206487 w 2206487"/>
              <a:gd name="connsiteY3" fmla="*/ 0 h 1371600"/>
            </a:gdLst>
            <a:ahLst/>
            <a:cxnLst>
              <a:cxn ang="0">
                <a:pos x="connsiteX0" y="connsiteY0"/>
              </a:cxn>
              <a:cxn ang="0">
                <a:pos x="connsiteX1" y="connsiteY1"/>
              </a:cxn>
              <a:cxn ang="0">
                <a:pos x="connsiteX2" y="connsiteY2"/>
              </a:cxn>
              <a:cxn ang="0">
                <a:pos x="connsiteX3" y="connsiteY3"/>
              </a:cxn>
            </a:cxnLst>
            <a:rect l="l" t="t" r="r" b="b"/>
            <a:pathLst>
              <a:path w="2206487" h="1371600">
                <a:moveTo>
                  <a:pt x="0" y="1371600"/>
                </a:moveTo>
                <a:cubicBezTo>
                  <a:pt x="420756" y="1046922"/>
                  <a:pt x="841513" y="722244"/>
                  <a:pt x="1023730" y="685800"/>
                </a:cubicBezTo>
                <a:cubicBezTo>
                  <a:pt x="1205947" y="649357"/>
                  <a:pt x="896178" y="1267239"/>
                  <a:pt x="1093304" y="1152939"/>
                </a:cubicBezTo>
                <a:cubicBezTo>
                  <a:pt x="1290430" y="1038639"/>
                  <a:pt x="1748458" y="519319"/>
                  <a:pt x="2206487" y="0"/>
                </a:cubicBezTo>
              </a:path>
            </a:pathLst>
          </a:cu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6" name="Rectangle 5"/>
          <p:cNvSpPr/>
          <p:nvPr/>
        </p:nvSpPr>
        <p:spPr>
          <a:xfrm>
            <a:off x="6124133" y="2124670"/>
            <a:ext cx="505267" cy="923330"/>
          </a:xfrm>
          <a:prstGeom prst="rect">
            <a:avLst/>
          </a:prstGeom>
          <a:noFill/>
        </p:spPr>
        <p:txBody>
          <a:bodyPr wrap="none" lIns="91440" tIns="45720" rIns="91440" bIns="45720">
            <a:spAutoFit/>
          </a:bodyPr>
          <a:lstStyle/>
          <a:p>
            <a:pPr algn="ctr"/>
            <a:r>
              <a:rPr lang="en-US" sz="5400" b="1" cap="none" spc="0" dirty="0" smtClean="0">
                <a:ln w="31550" cmpd="sng">
                  <a:gradFill>
                    <a:gsLst>
                      <a:gs pos="25000">
                        <a:schemeClr val="accent1">
                          <a:shade val="25000"/>
                          <a:satMod val="190000"/>
                        </a:schemeClr>
                      </a:gs>
                      <a:gs pos="80000">
                        <a:schemeClr val="accent1">
                          <a:tint val="75000"/>
                          <a:satMod val="190000"/>
                        </a:schemeClr>
                      </a:gs>
                    </a:gsLst>
                    <a:lin ang="5400000"/>
                  </a:gradFill>
                  <a:prstDash val="solid"/>
                </a:ln>
                <a:solidFill>
                  <a:srgbClr val="FFFFFF"/>
                </a:solidFill>
                <a:effectLst>
                  <a:outerShdw blurRad="41275" dist="12700" dir="12000000" algn="tl" rotWithShape="0">
                    <a:srgbClr val="000000">
                      <a:alpha val="40000"/>
                    </a:srgbClr>
                  </a:outerShdw>
                </a:effectLst>
              </a:rPr>
              <a:t>?</a:t>
            </a:r>
            <a:endParaRPr lang="en-US" sz="5400" b="1" cap="none" spc="0" dirty="0">
              <a:ln w="31550" cmpd="sng">
                <a:gradFill>
                  <a:gsLst>
                    <a:gs pos="25000">
                      <a:schemeClr val="accent1">
                        <a:shade val="25000"/>
                        <a:satMod val="190000"/>
                      </a:schemeClr>
                    </a:gs>
                    <a:gs pos="80000">
                      <a:schemeClr val="accent1">
                        <a:tint val="75000"/>
                        <a:satMod val="190000"/>
                      </a:schemeClr>
                    </a:gs>
                  </a:gsLst>
                  <a:lin ang="5400000"/>
                </a:gradFill>
                <a:prstDash val="solid"/>
              </a:ln>
              <a:solidFill>
                <a:srgbClr val="FFFFFF"/>
              </a:solidFill>
              <a:effectLst>
                <a:outerShdw blurRad="41275" dist="12700" dir="12000000" algn="tl" rotWithShape="0">
                  <a:srgbClr val="000000">
                    <a:alpha val="40000"/>
                  </a:srgbClr>
                </a:outerShdw>
              </a:effectLst>
            </a:endParaRPr>
          </a:p>
        </p:txBody>
      </p:sp>
      <p:sp>
        <p:nvSpPr>
          <p:cNvPr id="4" name="Slide Number Placeholder 3"/>
          <p:cNvSpPr>
            <a:spLocks noGrp="1"/>
          </p:cNvSpPr>
          <p:nvPr>
            <p:ph type="sldNum" sz="quarter" idx="12"/>
          </p:nvPr>
        </p:nvSpPr>
        <p:spPr/>
        <p:txBody>
          <a:bodyPr/>
          <a:lstStyle/>
          <a:p>
            <a:pPr>
              <a:defRPr/>
            </a:pPr>
            <a:fld id="{A7ED0601-C36A-45E0-98A0-104A24F8320E}" type="slidenum">
              <a:rPr lang="en-US" smtClean="0"/>
              <a:pPr>
                <a:defRPr/>
              </a:pPr>
              <a:t>322</a:t>
            </a:fld>
            <a:endParaRPr lang="en-US"/>
          </a:p>
        </p:txBody>
      </p:sp>
    </p:spTree>
    <p:extLst>
      <p:ext uri="{BB962C8B-B14F-4D97-AF65-F5344CB8AC3E}">
        <p14:creationId xmlns:p14="http://schemas.microsoft.com/office/powerpoint/2010/main" val="4291913666"/>
      </p:ext>
    </p:extLst>
  </p:cSld>
  <p:clrMapOvr>
    <a:masterClrMapping/>
  </p:clrMapOvr>
  <p:timing>
    <p:tnLst>
      <p:par>
        <p:cTn id="1" dur="indefinite" restart="never" nodeType="tmRoot"/>
      </p:par>
    </p:tn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z="2700" dirty="0" smtClean="0">
                <a:solidFill>
                  <a:schemeClr val="accent6">
                    <a:lumMod val="75000"/>
                  </a:schemeClr>
                </a:solidFill>
              </a:rPr>
              <a:t>2. Design &amp; Implementation</a:t>
            </a:r>
            <a:br>
              <a:rPr lang="en-US" sz="2700" dirty="0" smtClean="0">
                <a:solidFill>
                  <a:schemeClr val="accent6">
                    <a:lumMod val="75000"/>
                  </a:schemeClr>
                </a:solidFill>
              </a:rPr>
            </a:br>
            <a:r>
              <a:rPr lang="en-US" dirty="0" smtClean="0">
                <a:solidFill>
                  <a:schemeClr val="accent6">
                    <a:lumMod val="75000"/>
                  </a:schemeClr>
                </a:solidFill>
              </a:rPr>
              <a:t>So, what do we mean by “value”?</a:t>
            </a:r>
            <a:endParaRPr lang="en-US" dirty="0"/>
          </a:p>
        </p:txBody>
      </p:sp>
      <p:sp>
        <p:nvSpPr>
          <p:cNvPr id="3" name="Content Placeholder 2"/>
          <p:cNvSpPr>
            <a:spLocks noGrp="1"/>
          </p:cNvSpPr>
          <p:nvPr>
            <p:ph sz="half" idx="1"/>
          </p:nvPr>
        </p:nvSpPr>
        <p:spPr>
          <a:solidFill>
            <a:schemeClr val="accent6">
              <a:lumMod val="20000"/>
              <a:lumOff val="80000"/>
            </a:schemeClr>
          </a:solidFill>
          <a:ln w="12700">
            <a:solidFill>
              <a:schemeClr val="tx1"/>
            </a:solidFill>
          </a:ln>
        </p:spPr>
        <p:txBody>
          <a:bodyPr>
            <a:normAutofit lnSpcReduction="10000"/>
          </a:bodyPr>
          <a:lstStyle/>
          <a:p>
            <a:pPr>
              <a:buNone/>
            </a:pPr>
            <a:r>
              <a:rPr lang="en-US" dirty="0" smtClean="0">
                <a:latin typeface="Courier New" pitchFamily="49" charset="0"/>
                <a:cs typeface="Courier New" pitchFamily="49" charset="0"/>
              </a:rPr>
              <a:t>class Date {</a:t>
            </a:r>
          </a:p>
          <a:p>
            <a:pPr>
              <a:buNone/>
            </a:pPr>
            <a:r>
              <a:rPr lang="en-US" sz="2400" dirty="0" smtClean="0">
                <a:latin typeface="Courier New" pitchFamily="49" charset="0"/>
                <a:cs typeface="Courier New" pitchFamily="49" charset="0"/>
              </a:rPr>
              <a:t>    </a:t>
            </a:r>
            <a:r>
              <a:rPr lang="en-US" sz="1800" dirty="0" smtClean="0">
                <a:latin typeface="Courier New" pitchFamily="49" charset="0"/>
                <a:cs typeface="Courier New" pitchFamily="49" charset="0"/>
              </a:rPr>
              <a:t> </a:t>
            </a:r>
            <a:r>
              <a:rPr lang="en-US" sz="2400" dirty="0" smtClean="0">
                <a:latin typeface="Courier New" pitchFamily="49" charset="0"/>
                <a:cs typeface="Courier New" pitchFamily="49" charset="0"/>
              </a:rPr>
              <a:t>short </a:t>
            </a:r>
            <a:r>
              <a:rPr lang="en-US" sz="2400" dirty="0" err="1" smtClean="0">
                <a:latin typeface="Courier New" pitchFamily="49" charset="0"/>
                <a:cs typeface="Courier New" pitchFamily="49" charset="0"/>
              </a:rPr>
              <a:t>d_year</a:t>
            </a:r>
            <a:r>
              <a:rPr lang="en-US" sz="2400" dirty="0" smtClean="0">
                <a:latin typeface="Courier New" pitchFamily="49" charset="0"/>
                <a:cs typeface="Courier New" pitchFamily="49" charset="0"/>
              </a:rPr>
              <a:t>;</a:t>
            </a:r>
          </a:p>
          <a:p>
            <a:pPr>
              <a:buNone/>
            </a:pPr>
            <a:r>
              <a:rPr lang="en-US" sz="2400" dirty="0" smtClean="0">
                <a:latin typeface="Courier New" pitchFamily="49" charset="0"/>
                <a:cs typeface="Courier New" pitchFamily="49" charset="0"/>
              </a:rPr>
              <a:t>    </a:t>
            </a:r>
            <a:r>
              <a:rPr lang="en-US" sz="1600" dirty="0" smtClean="0">
                <a:latin typeface="Courier New" pitchFamily="49" charset="0"/>
                <a:cs typeface="Courier New" pitchFamily="49" charset="0"/>
              </a:rPr>
              <a:t> </a:t>
            </a:r>
            <a:r>
              <a:rPr lang="en-US" sz="2400" dirty="0" smtClean="0">
                <a:latin typeface="Courier New" pitchFamily="49" charset="0"/>
                <a:cs typeface="Courier New" pitchFamily="49" charset="0"/>
              </a:rPr>
              <a:t>char  </a:t>
            </a:r>
            <a:r>
              <a:rPr lang="en-US" sz="2400" dirty="0" err="1" smtClean="0">
                <a:latin typeface="Courier New" pitchFamily="49" charset="0"/>
                <a:cs typeface="Courier New" pitchFamily="49" charset="0"/>
              </a:rPr>
              <a:t>d_month</a:t>
            </a:r>
            <a:r>
              <a:rPr lang="en-US" sz="2400" dirty="0" smtClean="0">
                <a:latin typeface="Courier New" pitchFamily="49" charset="0"/>
                <a:cs typeface="Courier New" pitchFamily="49" charset="0"/>
              </a:rPr>
              <a:t>;</a:t>
            </a:r>
          </a:p>
          <a:p>
            <a:pPr>
              <a:buNone/>
            </a:pPr>
            <a:r>
              <a:rPr lang="en-US" sz="2400" dirty="0" smtClean="0">
                <a:latin typeface="Courier New" pitchFamily="49" charset="0"/>
                <a:cs typeface="Courier New" pitchFamily="49" charset="0"/>
              </a:rPr>
              <a:t>    </a:t>
            </a:r>
            <a:r>
              <a:rPr lang="en-US" sz="1600" dirty="0" smtClean="0">
                <a:latin typeface="Courier New" pitchFamily="49" charset="0"/>
                <a:cs typeface="Courier New" pitchFamily="49" charset="0"/>
              </a:rPr>
              <a:t> </a:t>
            </a:r>
            <a:r>
              <a:rPr lang="en-US" sz="2400" dirty="0" smtClean="0">
                <a:latin typeface="Courier New" pitchFamily="49" charset="0"/>
                <a:cs typeface="Courier New" pitchFamily="49" charset="0"/>
              </a:rPr>
              <a:t>char  </a:t>
            </a:r>
            <a:r>
              <a:rPr lang="en-US" sz="2400" dirty="0" err="1" smtClean="0">
                <a:latin typeface="Courier New" pitchFamily="49" charset="0"/>
                <a:cs typeface="Courier New" pitchFamily="49" charset="0"/>
              </a:rPr>
              <a:t>d_day</a:t>
            </a:r>
            <a:r>
              <a:rPr lang="en-US" sz="2400" dirty="0" smtClean="0">
                <a:latin typeface="Courier New" pitchFamily="49" charset="0"/>
                <a:cs typeface="Courier New" pitchFamily="49" charset="0"/>
              </a:rPr>
              <a:t>;</a:t>
            </a:r>
          </a:p>
          <a:p>
            <a:pPr>
              <a:buNone/>
            </a:pPr>
            <a:r>
              <a:rPr lang="en-US" dirty="0" smtClean="0">
                <a:latin typeface="Courier New" pitchFamily="49" charset="0"/>
                <a:cs typeface="Courier New" pitchFamily="49" charset="0"/>
              </a:rPr>
              <a:t>  public:</a:t>
            </a:r>
          </a:p>
          <a:p>
            <a:pPr>
              <a:buNone/>
            </a:pPr>
            <a:r>
              <a:rPr lang="en-US" sz="1400" dirty="0" smtClean="0">
                <a:latin typeface="Courier New" pitchFamily="49" charset="0"/>
                <a:cs typeface="Courier New" pitchFamily="49" charset="0"/>
              </a:rPr>
              <a:t>         // …</a:t>
            </a:r>
          </a:p>
          <a:p>
            <a:pPr>
              <a:buNone/>
            </a:pPr>
            <a:r>
              <a:rPr lang="en-US" b="1" dirty="0" smtClean="0">
                <a:latin typeface="Courier New" pitchFamily="49" charset="0"/>
                <a:cs typeface="Courier New" pitchFamily="49" charset="0"/>
              </a:rPr>
              <a:t>    </a:t>
            </a:r>
            <a:r>
              <a:rPr lang="en-US" b="1" dirty="0" err="1" smtClean="0">
                <a:latin typeface="Courier New" pitchFamily="49" charset="0"/>
                <a:cs typeface="Courier New" pitchFamily="49" charset="0"/>
              </a:rPr>
              <a:t>int</a:t>
            </a:r>
            <a:r>
              <a:rPr lang="en-US" b="1" dirty="0" smtClean="0">
                <a:latin typeface="Courier New" pitchFamily="49" charset="0"/>
                <a:cs typeface="Courier New" pitchFamily="49" charset="0"/>
              </a:rPr>
              <a:t> year()</a:t>
            </a:r>
          </a:p>
          <a:p>
            <a:pPr>
              <a:buNone/>
            </a:pPr>
            <a:r>
              <a:rPr lang="en-US" b="1" dirty="0" smtClean="0">
                <a:latin typeface="Courier New" pitchFamily="49" charset="0"/>
                <a:cs typeface="Courier New" pitchFamily="49" charset="0"/>
              </a:rPr>
              <a:t>    </a:t>
            </a:r>
            <a:r>
              <a:rPr lang="en-US" b="1" dirty="0" err="1" smtClean="0">
                <a:latin typeface="Courier New" pitchFamily="49" charset="0"/>
                <a:cs typeface="Courier New" pitchFamily="49" charset="0"/>
              </a:rPr>
              <a:t>int</a:t>
            </a:r>
            <a:r>
              <a:rPr lang="en-US" b="1" dirty="0" smtClean="0">
                <a:latin typeface="Courier New" pitchFamily="49" charset="0"/>
                <a:cs typeface="Courier New" pitchFamily="49" charset="0"/>
              </a:rPr>
              <a:t> month()</a:t>
            </a:r>
          </a:p>
          <a:p>
            <a:pPr>
              <a:buNone/>
            </a:pPr>
            <a:r>
              <a:rPr lang="en-US" b="1" dirty="0" smtClean="0">
                <a:latin typeface="Courier New" pitchFamily="49" charset="0"/>
                <a:cs typeface="Courier New" pitchFamily="49" charset="0"/>
              </a:rPr>
              <a:t>    </a:t>
            </a:r>
            <a:r>
              <a:rPr lang="en-US" b="1" dirty="0" err="1" smtClean="0">
                <a:latin typeface="Courier New" pitchFamily="49" charset="0"/>
                <a:cs typeface="Courier New" pitchFamily="49" charset="0"/>
              </a:rPr>
              <a:t>int</a:t>
            </a:r>
            <a:r>
              <a:rPr lang="en-US" b="1" dirty="0" smtClean="0">
                <a:latin typeface="Courier New" pitchFamily="49" charset="0"/>
                <a:cs typeface="Courier New" pitchFamily="49" charset="0"/>
              </a:rPr>
              <a:t> day()</a:t>
            </a:r>
          </a:p>
          <a:p>
            <a:pPr>
              <a:buNone/>
            </a:pPr>
            <a:r>
              <a:rPr lang="en-US" dirty="0" smtClean="0">
                <a:latin typeface="Courier New" pitchFamily="49" charset="0"/>
                <a:cs typeface="Courier New" pitchFamily="49" charset="0"/>
              </a:rPr>
              <a:t>};</a:t>
            </a:r>
          </a:p>
          <a:p>
            <a:pPr>
              <a:buNone/>
            </a:pPr>
            <a:endParaRPr lang="en-US" dirty="0">
              <a:latin typeface="Courier New" pitchFamily="49" charset="0"/>
              <a:cs typeface="Courier New" pitchFamily="49" charset="0"/>
            </a:endParaRPr>
          </a:p>
        </p:txBody>
      </p:sp>
      <p:sp>
        <p:nvSpPr>
          <p:cNvPr id="12" name="Content Placeholder 11"/>
          <p:cNvSpPr>
            <a:spLocks noGrp="1"/>
          </p:cNvSpPr>
          <p:nvPr>
            <p:ph sz="half" idx="2"/>
          </p:nvPr>
        </p:nvSpPr>
        <p:spPr/>
        <p:txBody>
          <a:bodyPr/>
          <a:lstStyle/>
          <a:p>
            <a:pPr>
              <a:buNone/>
            </a:pPr>
            <a:r>
              <a:rPr lang="en-US" dirty="0" smtClean="0"/>
              <a:t> </a:t>
            </a:r>
            <a:endParaRPr lang="en-US" dirty="0"/>
          </a:p>
        </p:txBody>
      </p:sp>
      <p:sp>
        <p:nvSpPr>
          <p:cNvPr id="8" name="TextBox 7"/>
          <p:cNvSpPr txBox="1"/>
          <p:nvPr/>
        </p:nvSpPr>
        <p:spPr>
          <a:xfrm>
            <a:off x="1306286" y="4886980"/>
            <a:ext cx="5181600" cy="523220"/>
          </a:xfrm>
          <a:prstGeom prst="rect">
            <a:avLst/>
          </a:prstGeom>
          <a:noFill/>
        </p:spPr>
        <p:txBody>
          <a:bodyPr wrap="square" rtlCol="0">
            <a:spAutoFit/>
          </a:bodyPr>
          <a:lstStyle/>
          <a:p>
            <a:r>
              <a:rPr lang="en-US" sz="2800" b="1" dirty="0" err="1" smtClean="0">
                <a:latin typeface="Courier New" pitchFamily="49" charset="0"/>
                <a:cs typeface="Courier New" pitchFamily="49" charset="0"/>
              </a:rPr>
              <a:t>int</a:t>
            </a:r>
            <a:r>
              <a:rPr lang="en-US" sz="2800" b="1" dirty="0" smtClean="0">
                <a:latin typeface="Courier New" pitchFamily="49" charset="0"/>
                <a:cs typeface="Courier New" pitchFamily="49" charset="0"/>
              </a:rPr>
              <a:t> day() const;</a:t>
            </a:r>
            <a:endParaRPr lang="en-US" sz="2800" b="1" dirty="0">
              <a:latin typeface="Courier New" pitchFamily="49" charset="0"/>
              <a:cs typeface="Courier New" pitchFamily="49" charset="0"/>
            </a:endParaRPr>
          </a:p>
        </p:txBody>
      </p:sp>
      <p:sp>
        <p:nvSpPr>
          <p:cNvPr id="9" name="TextBox 8"/>
          <p:cNvSpPr txBox="1"/>
          <p:nvPr/>
        </p:nvSpPr>
        <p:spPr>
          <a:xfrm>
            <a:off x="1306286" y="4418894"/>
            <a:ext cx="5181600" cy="523220"/>
          </a:xfrm>
          <a:prstGeom prst="rect">
            <a:avLst/>
          </a:prstGeom>
          <a:noFill/>
        </p:spPr>
        <p:txBody>
          <a:bodyPr wrap="square" rtlCol="0">
            <a:spAutoFit/>
          </a:bodyPr>
          <a:lstStyle/>
          <a:p>
            <a:r>
              <a:rPr lang="en-US" sz="2800" b="1" dirty="0" err="1" smtClean="0">
                <a:latin typeface="Courier New" pitchFamily="49" charset="0"/>
                <a:cs typeface="Courier New" pitchFamily="49" charset="0"/>
              </a:rPr>
              <a:t>int</a:t>
            </a:r>
            <a:r>
              <a:rPr lang="en-US" sz="2800" b="1" dirty="0" smtClean="0">
                <a:latin typeface="Courier New" pitchFamily="49" charset="0"/>
                <a:cs typeface="Courier New" pitchFamily="49" charset="0"/>
              </a:rPr>
              <a:t> month() const;</a:t>
            </a:r>
          </a:p>
        </p:txBody>
      </p:sp>
      <p:sp>
        <p:nvSpPr>
          <p:cNvPr id="10" name="TextBox 9"/>
          <p:cNvSpPr txBox="1"/>
          <p:nvPr/>
        </p:nvSpPr>
        <p:spPr>
          <a:xfrm>
            <a:off x="1306286" y="3950808"/>
            <a:ext cx="5181600" cy="523220"/>
          </a:xfrm>
          <a:prstGeom prst="rect">
            <a:avLst/>
          </a:prstGeom>
          <a:noFill/>
        </p:spPr>
        <p:txBody>
          <a:bodyPr wrap="square" rtlCol="0">
            <a:spAutoFit/>
          </a:bodyPr>
          <a:lstStyle/>
          <a:p>
            <a:r>
              <a:rPr lang="en-US" sz="2800" b="1" dirty="0" err="1" smtClean="0">
                <a:latin typeface="Courier New" pitchFamily="49" charset="0"/>
                <a:cs typeface="Courier New" pitchFamily="49" charset="0"/>
              </a:rPr>
              <a:t>int</a:t>
            </a:r>
            <a:r>
              <a:rPr lang="en-US" sz="2800" b="1" dirty="0" smtClean="0">
                <a:latin typeface="Courier New" pitchFamily="49" charset="0"/>
                <a:cs typeface="Courier New" pitchFamily="49" charset="0"/>
              </a:rPr>
              <a:t> year() const;</a:t>
            </a:r>
          </a:p>
        </p:txBody>
      </p:sp>
      <p:sp>
        <p:nvSpPr>
          <p:cNvPr id="4" name="Slide Number Placeholder 3"/>
          <p:cNvSpPr>
            <a:spLocks noGrp="1"/>
          </p:cNvSpPr>
          <p:nvPr>
            <p:ph type="sldNum" sz="quarter" idx="12"/>
          </p:nvPr>
        </p:nvSpPr>
        <p:spPr/>
        <p:txBody>
          <a:bodyPr/>
          <a:lstStyle/>
          <a:p>
            <a:pPr>
              <a:defRPr/>
            </a:pPr>
            <a:fld id="{A7ED0601-C36A-45E0-98A0-104A24F8320E}" type="slidenum">
              <a:rPr lang="en-US" smtClean="0"/>
              <a:pPr>
                <a:defRPr/>
              </a:pPr>
              <a:t>323</a:t>
            </a:fld>
            <a:endParaRPr lang="en-US"/>
          </a:p>
        </p:txBody>
      </p:sp>
    </p:spTree>
    <p:extLst>
      <p:ext uri="{BB962C8B-B14F-4D97-AF65-F5344CB8AC3E}">
        <p14:creationId xmlns:p14="http://schemas.microsoft.com/office/powerpoint/2010/main" val="1086741577"/>
      </p:ext>
    </p:extLst>
  </p:cSld>
  <p:clrMapOvr>
    <a:masterClrMapping/>
  </p:clrMapOvr>
  <p:timing>
    <p:tnLst>
      <p:par>
        <p:cTn id="1" dur="indefinite" restart="never" nodeType="tmRoot"/>
      </p:par>
    </p:tn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z="2700" dirty="0" smtClean="0">
                <a:solidFill>
                  <a:schemeClr val="accent6">
                    <a:lumMod val="75000"/>
                  </a:schemeClr>
                </a:solidFill>
              </a:rPr>
              <a:t>2. Design &amp; Implementation</a:t>
            </a:r>
            <a:br>
              <a:rPr lang="en-US" sz="2700" dirty="0" smtClean="0">
                <a:solidFill>
                  <a:schemeClr val="accent6">
                    <a:lumMod val="75000"/>
                  </a:schemeClr>
                </a:solidFill>
              </a:rPr>
            </a:br>
            <a:r>
              <a:rPr lang="en-US" dirty="0" smtClean="0">
                <a:solidFill>
                  <a:schemeClr val="accent6">
                    <a:lumMod val="75000"/>
                  </a:schemeClr>
                </a:solidFill>
              </a:rPr>
              <a:t>So, what do we mean by “value”?</a:t>
            </a:r>
            <a:endParaRPr lang="en-US" dirty="0"/>
          </a:p>
        </p:txBody>
      </p:sp>
      <p:sp>
        <p:nvSpPr>
          <p:cNvPr id="3" name="Content Placeholder 2"/>
          <p:cNvSpPr>
            <a:spLocks noGrp="1"/>
          </p:cNvSpPr>
          <p:nvPr>
            <p:ph sz="half" idx="1"/>
          </p:nvPr>
        </p:nvSpPr>
        <p:spPr>
          <a:solidFill>
            <a:schemeClr val="accent6">
              <a:lumMod val="20000"/>
              <a:lumOff val="80000"/>
            </a:schemeClr>
          </a:solidFill>
          <a:ln w="12700">
            <a:solidFill>
              <a:schemeClr val="tx1"/>
            </a:solidFill>
          </a:ln>
        </p:spPr>
        <p:txBody>
          <a:bodyPr>
            <a:normAutofit lnSpcReduction="10000"/>
          </a:bodyPr>
          <a:lstStyle/>
          <a:p>
            <a:pPr>
              <a:buNone/>
            </a:pPr>
            <a:r>
              <a:rPr lang="en-US" dirty="0" smtClean="0">
                <a:latin typeface="Courier New" pitchFamily="49" charset="0"/>
                <a:cs typeface="Courier New" pitchFamily="49" charset="0"/>
              </a:rPr>
              <a:t>class Date {</a:t>
            </a:r>
          </a:p>
          <a:p>
            <a:pPr>
              <a:buNone/>
            </a:pPr>
            <a:r>
              <a:rPr lang="en-US" sz="2400" dirty="0" smtClean="0">
                <a:latin typeface="Courier New" pitchFamily="49" charset="0"/>
                <a:cs typeface="Courier New" pitchFamily="49" charset="0"/>
              </a:rPr>
              <a:t>    </a:t>
            </a:r>
            <a:r>
              <a:rPr lang="en-US" sz="1800" dirty="0" smtClean="0">
                <a:latin typeface="Courier New" pitchFamily="49" charset="0"/>
                <a:cs typeface="Courier New" pitchFamily="49" charset="0"/>
              </a:rPr>
              <a:t> </a:t>
            </a:r>
            <a:r>
              <a:rPr lang="en-US" sz="2400" dirty="0" smtClean="0">
                <a:latin typeface="Courier New" pitchFamily="49" charset="0"/>
                <a:cs typeface="Courier New" pitchFamily="49" charset="0"/>
              </a:rPr>
              <a:t>short </a:t>
            </a:r>
            <a:r>
              <a:rPr lang="en-US" sz="2400" dirty="0" err="1" smtClean="0">
                <a:latin typeface="Courier New" pitchFamily="49" charset="0"/>
                <a:cs typeface="Courier New" pitchFamily="49" charset="0"/>
              </a:rPr>
              <a:t>d_year</a:t>
            </a:r>
            <a:r>
              <a:rPr lang="en-US" sz="2400" dirty="0" smtClean="0">
                <a:latin typeface="Courier New" pitchFamily="49" charset="0"/>
                <a:cs typeface="Courier New" pitchFamily="49" charset="0"/>
              </a:rPr>
              <a:t>;</a:t>
            </a:r>
          </a:p>
          <a:p>
            <a:pPr>
              <a:buNone/>
            </a:pPr>
            <a:r>
              <a:rPr lang="en-US" sz="2400" dirty="0" smtClean="0">
                <a:latin typeface="Courier New" pitchFamily="49" charset="0"/>
                <a:cs typeface="Courier New" pitchFamily="49" charset="0"/>
              </a:rPr>
              <a:t>    </a:t>
            </a:r>
            <a:r>
              <a:rPr lang="en-US" sz="1600" dirty="0" smtClean="0">
                <a:latin typeface="Courier New" pitchFamily="49" charset="0"/>
                <a:cs typeface="Courier New" pitchFamily="49" charset="0"/>
              </a:rPr>
              <a:t> </a:t>
            </a:r>
            <a:r>
              <a:rPr lang="en-US" sz="2400" dirty="0" smtClean="0">
                <a:latin typeface="Courier New" pitchFamily="49" charset="0"/>
                <a:cs typeface="Courier New" pitchFamily="49" charset="0"/>
              </a:rPr>
              <a:t>char  </a:t>
            </a:r>
            <a:r>
              <a:rPr lang="en-US" sz="2400" dirty="0" err="1" smtClean="0">
                <a:latin typeface="Courier New" pitchFamily="49" charset="0"/>
                <a:cs typeface="Courier New" pitchFamily="49" charset="0"/>
              </a:rPr>
              <a:t>d_month</a:t>
            </a:r>
            <a:r>
              <a:rPr lang="en-US" sz="2400" dirty="0" smtClean="0">
                <a:latin typeface="Courier New" pitchFamily="49" charset="0"/>
                <a:cs typeface="Courier New" pitchFamily="49" charset="0"/>
              </a:rPr>
              <a:t>;</a:t>
            </a:r>
          </a:p>
          <a:p>
            <a:pPr>
              <a:buNone/>
            </a:pPr>
            <a:r>
              <a:rPr lang="en-US" sz="2400" dirty="0" smtClean="0">
                <a:latin typeface="Courier New" pitchFamily="49" charset="0"/>
                <a:cs typeface="Courier New" pitchFamily="49" charset="0"/>
              </a:rPr>
              <a:t>    </a:t>
            </a:r>
            <a:r>
              <a:rPr lang="en-US" sz="1600" dirty="0" smtClean="0">
                <a:latin typeface="Courier New" pitchFamily="49" charset="0"/>
                <a:cs typeface="Courier New" pitchFamily="49" charset="0"/>
              </a:rPr>
              <a:t> </a:t>
            </a:r>
            <a:r>
              <a:rPr lang="en-US" sz="2400" dirty="0" smtClean="0">
                <a:latin typeface="Courier New" pitchFamily="49" charset="0"/>
                <a:cs typeface="Courier New" pitchFamily="49" charset="0"/>
              </a:rPr>
              <a:t>char  </a:t>
            </a:r>
            <a:r>
              <a:rPr lang="en-US" sz="2400" dirty="0" err="1" smtClean="0">
                <a:latin typeface="Courier New" pitchFamily="49" charset="0"/>
                <a:cs typeface="Courier New" pitchFamily="49" charset="0"/>
              </a:rPr>
              <a:t>d_day</a:t>
            </a:r>
            <a:r>
              <a:rPr lang="en-US" sz="2400" dirty="0" smtClean="0">
                <a:latin typeface="Courier New" pitchFamily="49" charset="0"/>
                <a:cs typeface="Courier New" pitchFamily="49" charset="0"/>
              </a:rPr>
              <a:t>;</a:t>
            </a:r>
          </a:p>
          <a:p>
            <a:pPr>
              <a:buNone/>
            </a:pPr>
            <a:r>
              <a:rPr lang="en-US" dirty="0" smtClean="0">
                <a:latin typeface="Courier New" pitchFamily="49" charset="0"/>
                <a:cs typeface="Courier New" pitchFamily="49" charset="0"/>
              </a:rPr>
              <a:t>  public:</a:t>
            </a:r>
          </a:p>
          <a:p>
            <a:pPr>
              <a:buNone/>
            </a:pPr>
            <a:r>
              <a:rPr lang="en-US" sz="1400" dirty="0" smtClean="0">
                <a:latin typeface="Courier New" pitchFamily="49" charset="0"/>
                <a:cs typeface="Courier New" pitchFamily="49" charset="0"/>
              </a:rPr>
              <a:t>         // …</a:t>
            </a:r>
          </a:p>
          <a:p>
            <a:pPr>
              <a:buNone/>
            </a:pPr>
            <a:r>
              <a:rPr lang="en-US" b="1" dirty="0" smtClean="0">
                <a:latin typeface="Courier New" pitchFamily="49" charset="0"/>
                <a:cs typeface="Courier New" pitchFamily="49" charset="0"/>
              </a:rPr>
              <a:t>    </a:t>
            </a:r>
            <a:r>
              <a:rPr lang="en-US" b="1" dirty="0" err="1" smtClean="0">
                <a:latin typeface="Courier New" pitchFamily="49" charset="0"/>
                <a:cs typeface="Courier New" pitchFamily="49" charset="0"/>
              </a:rPr>
              <a:t>int</a:t>
            </a:r>
            <a:r>
              <a:rPr lang="en-US" b="1" dirty="0" smtClean="0">
                <a:latin typeface="Courier New" pitchFamily="49" charset="0"/>
                <a:cs typeface="Courier New" pitchFamily="49" charset="0"/>
              </a:rPr>
              <a:t> year();</a:t>
            </a:r>
          </a:p>
          <a:p>
            <a:pPr>
              <a:buNone/>
            </a:pPr>
            <a:r>
              <a:rPr lang="en-US" b="1" dirty="0" smtClean="0">
                <a:latin typeface="Courier New" pitchFamily="49" charset="0"/>
                <a:cs typeface="Courier New" pitchFamily="49" charset="0"/>
              </a:rPr>
              <a:t>    </a:t>
            </a:r>
            <a:r>
              <a:rPr lang="en-US" b="1" dirty="0" err="1" smtClean="0">
                <a:latin typeface="Courier New" pitchFamily="49" charset="0"/>
                <a:cs typeface="Courier New" pitchFamily="49" charset="0"/>
              </a:rPr>
              <a:t>int</a:t>
            </a:r>
            <a:r>
              <a:rPr lang="en-US" b="1" dirty="0" smtClean="0">
                <a:latin typeface="Courier New" pitchFamily="49" charset="0"/>
                <a:cs typeface="Courier New" pitchFamily="49" charset="0"/>
              </a:rPr>
              <a:t> month();</a:t>
            </a:r>
          </a:p>
          <a:p>
            <a:pPr>
              <a:buNone/>
            </a:pPr>
            <a:r>
              <a:rPr lang="en-US" b="1" dirty="0" smtClean="0">
                <a:latin typeface="Courier New" pitchFamily="49" charset="0"/>
                <a:cs typeface="Courier New" pitchFamily="49" charset="0"/>
              </a:rPr>
              <a:t>    </a:t>
            </a:r>
            <a:r>
              <a:rPr lang="en-US" b="1" dirty="0" err="1" smtClean="0">
                <a:latin typeface="Courier New" pitchFamily="49" charset="0"/>
                <a:cs typeface="Courier New" pitchFamily="49" charset="0"/>
              </a:rPr>
              <a:t>int</a:t>
            </a:r>
            <a:r>
              <a:rPr lang="en-US" b="1" dirty="0" smtClean="0">
                <a:latin typeface="Courier New" pitchFamily="49" charset="0"/>
                <a:cs typeface="Courier New" pitchFamily="49" charset="0"/>
              </a:rPr>
              <a:t> day();</a:t>
            </a:r>
          </a:p>
          <a:p>
            <a:pPr>
              <a:buNone/>
            </a:pPr>
            <a:r>
              <a:rPr lang="en-US" dirty="0" smtClean="0">
                <a:latin typeface="Courier New" pitchFamily="49" charset="0"/>
                <a:cs typeface="Courier New" pitchFamily="49" charset="0"/>
              </a:rPr>
              <a:t>};</a:t>
            </a:r>
          </a:p>
          <a:p>
            <a:pPr>
              <a:buNone/>
            </a:pPr>
            <a:endParaRPr lang="en-US" dirty="0">
              <a:latin typeface="Courier New" pitchFamily="49" charset="0"/>
              <a:cs typeface="Courier New" pitchFamily="49" charset="0"/>
            </a:endParaRPr>
          </a:p>
        </p:txBody>
      </p:sp>
      <p:sp>
        <p:nvSpPr>
          <p:cNvPr id="4" name="Content Placeholder 3"/>
          <p:cNvSpPr>
            <a:spLocks noGrp="1"/>
          </p:cNvSpPr>
          <p:nvPr>
            <p:ph sz="half" idx="2"/>
          </p:nvPr>
        </p:nvSpPr>
        <p:spPr>
          <a:solidFill>
            <a:schemeClr val="tx2">
              <a:lumMod val="20000"/>
              <a:lumOff val="80000"/>
            </a:schemeClr>
          </a:solidFill>
          <a:ln w="12700">
            <a:solidFill>
              <a:schemeClr val="tx1"/>
            </a:solidFill>
          </a:ln>
        </p:spPr>
        <p:txBody>
          <a:bodyPr>
            <a:normAutofit lnSpcReduction="10000"/>
          </a:bodyPr>
          <a:lstStyle/>
          <a:p>
            <a:pPr>
              <a:buNone/>
            </a:pPr>
            <a:r>
              <a:rPr lang="en-US" dirty="0" smtClean="0">
                <a:latin typeface="Courier New" pitchFamily="49" charset="0"/>
                <a:cs typeface="Courier New" pitchFamily="49" charset="0"/>
              </a:rPr>
              <a:t>class Date {</a:t>
            </a:r>
          </a:p>
          <a:p>
            <a:pPr>
              <a:buNone/>
            </a:pPr>
            <a:r>
              <a:rPr lang="en-US" dirty="0" smtClean="0">
                <a:latin typeface="Courier New" pitchFamily="49" charset="0"/>
                <a:cs typeface="Courier New" pitchFamily="49" charset="0"/>
              </a:rPr>
              <a:t>   </a:t>
            </a:r>
            <a:r>
              <a:rPr lang="en-US" sz="1600" dirty="0" smtClean="0">
                <a:latin typeface="Courier New" pitchFamily="49" charset="0"/>
                <a:cs typeface="Courier New" pitchFamily="49" charset="0"/>
              </a:rPr>
              <a:t> </a:t>
            </a:r>
            <a:r>
              <a:rPr lang="en-US" sz="2400" dirty="0" smtClean="0">
                <a:latin typeface="Courier New" pitchFamily="49" charset="0"/>
                <a:cs typeface="Courier New" pitchFamily="49" charset="0"/>
              </a:rPr>
              <a:t> </a:t>
            </a:r>
          </a:p>
          <a:p>
            <a:pPr>
              <a:buNone/>
            </a:pPr>
            <a:r>
              <a:rPr lang="en-US" sz="2400" dirty="0" smtClean="0">
                <a:latin typeface="Courier New" pitchFamily="49" charset="0"/>
                <a:cs typeface="Courier New" pitchFamily="49" charset="0"/>
              </a:rPr>
              <a:t>    </a:t>
            </a:r>
            <a:r>
              <a:rPr lang="en-US" sz="1600" dirty="0" smtClean="0">
                <a:latin typeface="Courier New" pitchFamily="49" charset="0"/>
                <a:cs typeface="Courier New" pitchFamily="49" charset="0"/>
              </a:rPr>
              <a:t> </a:t>
            </a:r>
            <a:r>
              <a:rPr lang="en-US" sz="2400" dirty="0" err="1" smtClean="0">
                <a:latin typeface="Courier New" pitchFamily="49" charset="0"/>
                <a:cs typeface="Courier New" pitchFamily="49" charset="0"/>
              </a:rPr>
              <a:t>int</a:t>
            </a:r>
            <a:r>
              <a:rPr lang="en-US" sz="2400" dirty="0" smtClean="0">
                <a:latin typeface="Courier New" pitchFamily="49" charset="0"/>
                <a:cs typeface="Courier New" pitchFamily="49" charset="0"/>
              </a:rPr>
              <a:t> </a:t>
            </a:r>
            <a:r>
              <a:rPr lang="en-US" sz="2400" dirty="0" err="1" smtClean="0">
                <a:latin typeface="Courier New" pitchFamily="49" charset="0"/>
                <a:cs typeface="Courier New" pitchFamily="49" charset="0"/>
              </a:rPr>
              <a:t>d_serial</a:t>
            </a:r>
            <a:r>
              <a:rPr lang="en-US" sz="2400" dirty="0" smtClean="0">
                <a:latin typeface="Courier New" pitchFamily="49" charset="0"/>
                <a:cs typeface="Courier New" pitchFamily="49" charset="0"/>
              </a:rPr>
              <a:t>;</a:t>
            </a:r>
          </a:p>
          <a:p>
            <a:pPr>
              <a:buNone/>
            </a:pPr>
            <a:r>
              <a:rPr lang="en-US" sz="2400" dirty="0" smtClean="0">
                <a:latin typeface="Courier New" pitchFamily="49" charset="0"/>
                <a:cs typeface="Courier New" pitchFamily="49" charset="0"/>
              </a:rPr>
              <a:t>    </a:t>
            </a:r>
          </a:p>
          <a:p>
            <a:pPr>
              <a:buNone/>
            </a:pPr>
            <a:r>
              <a:rPr lang="en-US" dirty="0" smtClean="0">
                <a:latin typeface="Courier New" pitchFamily="49" charset="0"/>
                <a:cs typeface="Courier New" pitchFamily="49" charset="0"/>
              </a:rPr>
              <a:t>  public: </a:t>
            </a:r>
          </a:p>
          <a:p>
            <a:pPr>
              <a:buNone/>
            </a:pPr>
            <a:r>
              <a:rPr lang="en-US" sz="1300" b="1" dirty="0" smtClean="0">
                <a:latin typeface="Courier New" pitchFamily="49" charset="0"/>
                <a:cs typeface="Courier New" pitchFamily="49" charset="0"/>
              </a:rPr>
              <a:t>          // …</a:t>
            </a:r>
          </a:p>
          <a:p>
            <a:pPr>
              <a:buNone/>
            </a:pPr>
            <a:r>
              <a:rPr lang="en-US" b="1" dirty="0" smtClean="0">
                <a:latin typeface="Courier New" pitchFamily="49" charset="0"/>
                <a:cs typeface="Courier New" pitchFamily="49" charset="0"/>
              </a:rPr>
              <a:t>    </a:t>
            </a:r>
            <a:r>
              <a:rPr lang="en-US" b="1" dirty="0" err="1" smtClean="0">
                <a:latin typeface="Courier New" pitchFamily="49" charset="0"/>
                <a:cs typeface="Courier New" pitchFamily="49" charset="0"/>
              </a:rPr>
              <a:t>int</a:t>
            </a:r>
            <a:r>
              <a:rPr lang="en-US" b="1" dirty="0" smtClean="0">
                <a:latin typeface="Courier New" pitchFamily="49" charset="0"/>
                <a:cs typeface="Courier New" pitchFamily="49" charset="0"/>
              </a:rPr>
              <a:t> year();</a:t>
            </a:r>
          </a:p>
          <a:p>
            <a:pPr>
              <a:buNone/>
            </a:pPr>
            <a:r>
              <a:rPr lang="en-US" b="1" dirty="0" smtClean="0">
                <a:latin typeface="Courier New" pitchFamily="49" charset="0"/>
                <a:cs typeface="Courier New" pitchFamily="49" charset="0"/>
              </a:rPr>
              <a:t>    </a:t>
            </a:r>
            <a:r>
              <a:rPr lang="en-US" b="1" dirty="0" err="1" smtClean="0">
                <a:latin typeface="Courier New" pitchFamily="49" charset="0"/>
                <a:cs typeface="Courier New" pitchFamily="49" charset="0"/>
              </a:rPr>
              <a:t>int</a:t>
            </a:r>
            <a:r>
              <a:rPr lang="en-US" b="1" dirty="0" smtClean="0">
                <a:latin typeface="Courier New" pitchFamily="49" charset="0"/>
                <a:cs typeface="Courier New" pitchFamily="49" charset="0"/>
              </a:rPr>
              <a:t> month();</a:t>
            </a:r>
          </a:p>
          <a:p>
            <a:pPr>
              <a:buNone/>
            </a:pPr>
            <a:r>
              <a:rPr lang="en-US" b="1" dirty="0" smtClean="0">
                <a:latin typeface="Courier New" pitchFamily="49" charset="0"/>
                <a:cs typeface="Courier New" pitchFamily="49" charset="0"/>
              </a:rPr>
              <a:t>    </a:t>
            </a:r>
            <a:r>
              <a:rPr lang="en-US" b="1" dirty="0" err="1" smtClean="0">
                <a:latin typeface="Courier New" pitchFamily="49" charset="0"/>
                <a:cs typeface="Courier New" pitchFamily="49" charset="0"/>
              </a:rPr>
              <a:t>int</a:t>
            </a:r>
            <a:r>
              <a:rPr lang="en-US" b="1" dirty="0" smtClean="0">
                <a:latin typeface="Courier New" pitchFamily="49" charset="0"/>
                <a:cs typeface="Courier New" pitchFamily="49" charset="0"/>
              </a:rPr>
              <a:t> day();</a:t>
            </a:r>
          </a:p>
          <a:p>
            <a:pPr>
              <a:buNone/>
            </a:pPr>
            <a:r>
              <a:rPr lang="en-US" dirty="0" smtClean="0">
                <a:latin typeface="Courier New" pitchFamily="49" charset="0"/>
                <a:cs typeface="Courier New" pitchFamily="49" charset="0"/>
              </a:rPr>
              <a:t>};</a:t>
            </a:r>
            <a:endParaRPr lang="en-US" dirty="0">
              <a:latin typeface="Courier New" pitchFamily="49" charset="0"/>
              <a:cs typeface="Courier New" pitchFamily="49" charset="0"/>
            </a:endParaRPr>
          </a:p>
        </p:txBody>
      </p:sp>
      <p:sp>
        <p:nvSpPr>
          <p:cNvPr id="5" name="Slide Number Placeholder 4"/>
          <p:cNvSpPr>
            <a:spLocks noGrp="1"/>
          </p:cNvSpPr>
          <p:nvPr>
            <p:ph type="sldNum" sz="quarter" idx="12"/>
          </p:nvPr>
        </p:nvSpPr>
        <p:spPr/>
        <p:txBody>
          <a:bodyPr/>
          <a:lstStyle/>
          <a:p>
            <a:pPr>
              <a:defRPr/>
            </a:pPr>
            <a:fld id="{A7ED0601-C36A-45E0-98A0-104A24F8320E}" type="slidenum">
              <a:rPr lang="en-US" smtClean="0"/>
              <a:pPr>
                <a:defRPr/>
              </a:pPr>
              <a:t>324</a:t>
            </a:fld>
            <a:endParaRPr lang="en-US"/>
          </a:p>
        </p:txBody>
      </p:sp>
    </p:spTree>
    <p:extLst>
      <p:ext uri="{BB962C8B-B14F-4D97-AF65-F5344CB8AC3E}">
        <p14:creationId xmlns:p14="http://schemas.microsoft.com/office/powerpoint/2010/main" val="1486254928"/>
      </p:ext>
    </p:extLst>
  </p:cSld>
  <p:clrMapOvr>
    <a:masterClrMapping/>
  </p:clrMapOvr>
  <p:timing>
    <p:tnLst>
      <p:par>
        <p:cTn id="1" dur="indefinite" restart="never" nodeType="tmRoot"/>
      </p:par>
    </p:tn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z="2700" dirty="0" smtClean="0">
                <a:solidFill>
                  <a:schemeClr val="accent6">
                    <a:lumMod val="75000"/>
                  </a:schemeClr>
                </a:solidFill>
              </a:rPr>
              <a:t>2. Design &amp; Implementation</a:t>
            </a:r>
            <a:br>
              <a:rPr lang="en-US" sz="2700" dirty="0" smtClean="0">
                <a:solidFill>
                  <a:schemeClr val="accent6">
                    <a:lumMod val="75000"/>
                  </a:schemeClr>
                </a:solidFill>
              </a:rPr>
            </a:br>
            <a:r>
              <a:rPr lang="en-US" dirty="0" smtClean="0">
                <a:solidFill>
                  <a:schemeClr val="accent6">
                    <a:lumMod val="75000"/>
                  </a:schemeClr>
                </a:solidFill>
              </a:rPr>
              <a:t>So, what do we mean by “value”?</a:t>
            </a:r>
            <a:endParaRPr lang="en-US" dirty="0"/>
          </a:p>
        </p:txBody>
      </p:sp>
      <p:sp>
        <p:nvSpPr>
          <p:cNvPr id="3" name="Content Placeholder 2"/>
          <p:cNvSpPr>
            <a:spLocks noGrp="1"/>
          </p:cNvSpPr>
          <p:nvPr>
            <p:ph sz="half" idx="1"/>
          </p:nvPr>
        </p:nvSpPr>
        <p:spPr>
          <a:solidFill>
            <a:schemeClr val="accent6">
              <a:lumMod val="20000"/>
              <a:lumOff val="80000"/>
            </a:schemeClr>
          </a:solidFill>
          <a:ln w="12700">
            <a:solidFill>
              <a:schemeClr val="tx1"/>
            </a:solidFill>
          </a:ln>
        </p:spPr>
        <p:txBody>
          <a:bodyPr>
            <a:normAutofit lnSpcReduction="10000"/>
          </a:bodyPr>
          <a:lstStyle/>
          <a:p>
            <a:pPr>
              <a:buNone/>
            </a:pPr>
            <a:r>
              <a:rPr lang="en-US" dirty="0" smtClean="0">
                <a:latin typeface="Courier New" pitchFamily="49" charset="0"/>
                <a:cs typeface="Courier New" pitchFamily="49" charset="0"/>
              </a:rPr>
              <a:t>class Date {</a:t>
            </a:r>
          </a:p>
          <a:p>
            <a:pPr>
              <a:buNone/>
            </a:pPr>
            <a:r>
              <a:rPr lang="en-US" sz="2400" dirty="0" smtClean="0">
                <a:latin typeface="Courier New" pitchFamily="49" charset="0"/>
                <a:cs typeface="Courier New" pitchFamily="49" charset="0"/>
              </a:rPr>
              <a:t>    </a:t>
            </a:r>
            <a:r>
              <a:rPr lang="en-US" sz="1800" dirty="0" smtClean="0">
                <a:latin typeface="Courier New" pitchFamily="49" charset="0"/>
                <a:cs typeface="Courier New" pitchFamily="49" charset="0"/>
              </a:rPr>
              <a:t> </a:t>
            </a:r>
            <a:r>
              <a:rPr lang="en-US" sz="2400" dirty="0" smtClean="0">
                <a:latin typeface="Courier New" pitchFamily="49" charset="0"/>
                <a:cs typeface="Courier New" pitchFamily="49" charset="0"/>
              </a:rPr>
              <a:t>short </a:t>
            </a:r>
            <a:r>
              <a:rPr lang="en-US" sz="2400" dirty="0" err="1" smtClean="0">
                <a:latin typeface="Courier New" pitchFamily="49" charset="0"/>
                <a:cs typeface="Courier New" pitchFamily="49" charset="0"/>
              </a:rPr>
              <a:t>d_year</a:t>
            </a:r>
            <a:r>
              <a:rPr lang="en-US" sz="2400" dirty="0" smtClean="0">
                <a:latin typeface="Courier New" pitchFamily="49" charset="0"/>
                <a:cs typeface="Courier New" pitchFamily="49" charset="0"/>
              </a:rPr>
              <a:t>;</a:t>
            </a:r>
          </a:p>
          <a:p>
            <a:pPr>
              <a:buNone/>
            </a:pPr>
            <a:r>
              <a:rPr lang="en-US" sz="2400" dirty="0" smtClean="0">
                <a:latin typeface="Courier New" pitchFamily="49" charset="0"/>
                <a:cs typeface="Courier New" pitchFamily="49" charset="0"/>
              </a:rPr>
              <a:t>    </a:t>
            </a:r>
            <a:r>
              <a:rPr lang="en-US" sz="1600" dirty="0" smtClean="0">
                <a:latin typeface="Courier New" pitchFamily="49" charset="0"/>
                <a:cs typeface="Courier New" pitchFamily="49" charset="0"/>
              </a:rPr>
              <a:t> </a:t>
            </a:r>
            <a:r>
              <a:rPr lang="en-US" sz="2400" dirty="0" smtClean="0">
                <a:latin typeface="Courier New" pitchFamily="49" charset="0"/>
                <a:cs typeface="Courier New" pitchFamily="49" charset="0"/>
              </a:rPr>
              <a:t>char  </a:t>
            </a:r>
            <a:r>
              <a:rPr lang="en-US" sz="2400" dirty="0" err="1" smtClean="0">
                <a:latin typeface="Courier New" pitchFamily="49" charset="0"/>
                <a:cs typeface="Courier New" pitchFamily="49" charset="0"/>
              </a:rPr>
              <a:t>d_month</a:t>
            </a:r>
            <a:r>
              <a:rPr lang="en-US" sz="2400" dirty="0" smtClean="0">
                <a:latin typeface="Courier New" pitchFamily="49" charset="0"/>
                <a:cs typeface="Courier New" pitchFamily="49" charset="0"/>
              </a:rPr>
              <a:t>;</a:t>
            </a:r>
          </a:p>
          <a:p>
            <a:pPr>
              <a:buNone/>
            </a:pPr>
            <a:r>
              <a:rPr lang="en-US" sz="2400" dirty="0" smtClean="0">
                <a:latin typeface="Courier New" pitchFamily="49" charset="0"/>
                <a:cs typeface="Courier New" pitchFamily="49" charset="0"/>
              </a:rPr>
              <a:t>    </a:t>
            </a:r>
            <a:r>
              <a:rPr lang="en-US" sz="1600" dirty="0" smtClean="0">
                <a:latin typeface="Courier New" pitchFamily="49" charset="0"/>
                <a:cs typeface="Courier New" pitchFamily="49" charset="0"/>
              </a:rPr>
              <a:t> </a:t>
            </a:r>
            <a:r>
              <a:rPr lang="en-US" sz="2400" dirty="0" smtClean="0">
                <a:latin typeface="Courier New" pitchFamily="49" charset="0"/>
                <a:cs typeface="Courier New" pitchFamily="49" charset="0"/>
              </a:rPr>
              <a:t>char  </a:t>
            </a:r>
            <a:r>
              <a:rPr lang="en-US" sz="2400" dirty="0" err="1" smtClean="0">
                <a:latin typeface="Courier New" pitchFamily="49" charset="0"/>
                <a:cs typeface="Courier New" pitchFamily="49" charset="0"/>
              </a:rPr>
              <a:t>d_day</a:t>
            </a:r>
            <a:r>
              <a:rPr lang="en-US" sz="2400" dirty="0" smtClean="0">
                <a:latin typeface="Courier New" pitchFamily="49" charset="0"/>
                <a:cs typeface="Courier New" pitchFamily="49" charset="0"/>
              </a:rPr>
              <a:t>;</a:t>
            </a:r>
          </a:p>
          <a:p>
            <a:pPr>
              <a:buNone/>
            </a:pPr>
            <a:r>
              <a:rPr lang="en-US" dirty="0" smtClean="0">
                <a:latin typeface="Courier New" pitchFamily="49" charset="0"/>
                <a:cs typeface="Courier New" pitchFamily="49" charset="0"/>
              </a:rPr>
              <a:t>  public:</a:t>
            </a:r>
          </a:p>
          <a:p>
            <a:pPr>
              <a:buNone/>
            </a:pPr>
            <a:r>
              <a:rPr lang="en-US" sz="1400" dirty="0" smtClean="0">
                <a:latin typeface="Courier New" pitchFamily="49" charset="0"/>
                <a:cs typeface="Courier New" pitchFamily="49" charset="0"/>
              </a:rPr>
              <a:t>         // …</a:t>
            </a:r>
          </a:p>
          <a:p>
            <a:pPr>
              <a:buNone/>
            </a:pPr>
            <a:r>
              <a:rPr lang="en-US" b="1" dirty="0" smtClean="0">
                <a:latin typeface="Courier New" pitchFamily="49" charset="0"/>
                <a:cs typeface="Courier New" pitchFamily="49" charset="0"/>
              </a:rPr>
              <a:t>    </a:t>
            </a:r>
            <a:r>
              <a:rPr lang="en-US" b="1" dirty="0" err="1" smtClean="0">
                <a:latin typeface="Courier New" pitchFamily="49" charset="0"/>
                <a:cs typeface="Courier New" pitchFamily="49" charset="0"/>
              </a:rPr>
              <a:t>int</a:t>
            </a:r>
            <a:r>
              <a:rPr lang="en-US" b="1" dirty="0" smtClean="0">
                <a:latin typeface="Courier New" pitchFamily="49" charset="0"/>
                <a:cs typeface="Courier New" pitchFamily="49" charset="0"/>
              </a:rPr>
              <a:t> year();</a:t>
            </a:r>
          </a:p>
          <a:p>
            <a:pPr>
              <a:buNone/>
            </a:pPr>
            <a:r>
              <a:rPr lang="en-US" b="1" dirty="0" smtClean="0">
                <a:latin typeface="Courier New" pitchFamily="49" charset="0"/>
                <a:cs typeface="Courier New" pitchFamily="49" charset="0"/>
              </a:rPr>
              <a:t>    </a:t>
            </a:r>
            <a:r>
              <a:rPr lang="en-US" b="1" dirty="0" err="1" smtClean="0">
                <a:latin typeface="Courier New" pitchFamily="49" charset="0"/>
                <a:cs typeface="Courier New" pitchFamily="49" charset="0"/>
              </a:rPr>
              <a:t>int</a:t>
            </a:r>
            <a:r>
              <a:rPr lang="en-US" b="1" dirty="0" smtClean="0">
                <a:latin typeface="Courier New" pitchFamily="49" charset="0"/>
                <a:cs typeface="Courier New" pitchFamily="49" charset="0"/>
              </a:rPr>
              <a:t> month();</a:t>
            </a:r>
          </a:p>
          <a:p>
            <a:pPr>
              <a:buNone/>
            </a:pPr>
            <a:r>
              <a:rPr lang="en-US" b="1" dirty="0" smtClean="0">
                <a:latin typeface="Courier New" pitchFamily="49" charset="0"/>
                <a:cs typeface="Courier New" pitchFamily="49" charset="0"/>
              </a:rPr>
              <a:t>    </a:t>
            </a:r>
            <a:r>
              <a:rPr lang="en-US" b="1" dirty="0" err="1" smtClean="0">
                <a:latin typeface="Courier New" pitchFamily="49" charset="0"/>
                <a:cs typeface="Courier New" pitchFamily="49" charset="0"/>
              </a:rPr>
              <a:t>int</a:t>
            </a:r>
            <a:r>
              <a:rPr lang="en-US" b="1" dirty="0" smtClean="0">
                <a:latin typeface="Courier New" pitchFamily="49" charset="0"/>
                <a:cs typeface="Courier New" pitchFamily="49" charset="0"/>
              </a:rPr>
              <a:t> day();</a:t>
            </a:r>
          </a:p>
          <a:p>
            <a:pPr>
              <a:buNone/>
            </a:pPr>
            <a:r>
              <a:rPr lang="en-US" dirty="0" smtClean="0">
                <a:latin typeface="Courier New" pitchFamily="49" charset="0"/>
                <a:cs typeface="Courier New" pitchFamily="49" charset="0"/>
              </a:rPr>
              <a:t>};</a:t>
            </a:r>
          </a:p>
          <a:p>
            <a:pPr>
              <a:buNone/>
            </a:pPr>
            <a:endParaRPr lang="en-US" dirty="0">
              <a:latin typeface="Courier New" pitchFamily="49" charset="0"/>
              <a:cs typeface="Courier New" pitchFamily="49" charset="0"/>
            </a:endParaRPr>
          </a:p>
        </p:txBody>
      </p:sp>
      <p:sp>
        <p:nvSpPr>
          <p:cNvPr id="4" name="Content Placeholder 3"/>
          <p:cNvSpPr>
            <a:spLocks noGrp="1"/>
          </p:cNvSpPr>
          <p:nvPr>
            <p:ph sz="half" idx="2"/>
          </p:nvPr>
        </p:nvSpPr>
        <p:spPr>
          <a:solidFill>
            <a:schemeClr val="tx2">
              <a:lumMod val="20000"/>
              <a:lumOff val="80000"/>
            </a:schemeClr>
          </a:solidFill>
          <a:ln w="12700">
            <a:solidFill>
              <a:schemeClr val="tx1"/>
            </a:solidFill>
          </a:ln>
        </p:spPr>
        <p:txBody>
          <a:bodyPr>
            <a:normAutofit lnSpcReduction="10000"/>
          </a:bodyPr>
          <a:lstStyle/>
          <a:p>
            <a:pPr>
              <a:buNone/>
            </a:pPr>
            <a:r>
              <a:rPr lang="en-US" dirty="0" smtClean="0">
                <a:latin typeface="Courier New" pitchFamily="49" charset="0"/>
                <a:cs typeface="Courier New" pitchFamily="49" charset="0"/>
              </a:rPr>
              <a:t>class Date {</a:t>
            </a:r>
          </a:p>
          <a:p>
            <a:pPr>
              <a:buNone/>
            </a:pPr>
            <a:r>
              <a:rPr lang="en-US" dirty="0" smtClean="0">
                <a:latin typeface="Courier New" pitchFamily="49" charset="0"/>
                <a:cs typeface="Courier New" pitchFamily="49" charset="0"/>
              </a:rPr>
              <a:t>   </a:t>
            </a:r>
            <a:r>
              <a:rPr lang="en-US" sz="1600" dirty="0" smtClean="0">
                <a:latin typeface="Courier New" pitchFamily="49" charset="0"/>
                <a:cs typeface="Courier New" pitchFamily="49" charset="0"/>
              </a:rPr>
              <a:t> </a:t>
            </a:r>
            <a:r>
              <a:rPr lang="en-US" sz="2400" dirty="0" smtClean="0">
                <a:latin typeface="Courier New" pitchFamily="49" charset="0"/>
                <a:cs typeface="Courier New" pitchFamily="49" charset="0"/>
              </a:rPr>
              <a:t> </a:t>
            </a:r>
          </a:p>
          <a:p>
            <a:pPr>
              <a:buNone/>
            </a:pPr>
            <a:r>
              <a:rPr lang="en-US" sz="2400" dirty="0" smtClean="0">
                <a:latin typeface="Courier New" pitchFamily="49" charset="0"/>
                <a:cs typeface="Courier New" pitchFamily="49" charset="0"/>
              </a:rPr>
              <a:t>    </a:t>
            </a:r>
            <a:r>
              <a:rPr lang="en-US" sz="1600" dirty="0" smtClean="0">
                <a:latin typeface="Courier New" pitchFamily="49" charset="0"/>
                <a:cs typeface="Courier New" pitchFamily="49" charset="0"/>
              </a:rPr>
              <a:t> </a:t>
            </a:r>
            <a:r>
              <a:rPr lang="en-US" sz="2400" dirty="0" err="1" smtClean="0">
                <a:latin typeface="Courier New" pitchFamily="49" charset="0"/>
                <a:cs typeface="Courier New" pitchFamily="49" charset="0"/>
              </a:rPr>
              <a:t>int</a:t>
            </a:r>
            <a:r>
              <a:rPr lang="en-US" sz="2400" dirty="0" smtClean="0">
                <a:latin typeface="Courier New" pitchFamily="49" charset="0"/>
                <a:cs typeface="Courier New" pitchFamily="49" charset="0"/>
              </a:rPr>
              <a:t> </a:t>
            </a:r>
            <a:r>
              <a:rPr lang="en-US" sz="2400" dirty="0" err="1" smtClean="0">
                <a:latin typeface="Courier New" pitchFamily="49" charset="0"/>
                <a:cs typeface="Courier New" pitchFamily="49" charset="0"/>
              </a:rPr>
              <a:t>d_serial</a:t>
            </a:r>
            <a:r>
              <a:rPr lang="en-US" sz="2400" dirty="0" smtClean="0">
                <a:latin typeface="Courier New" pitchFamily="49" charset="0"/>
                <a:cs typeface="Courier New" pitchFamily="49" charset="0"/>
              </a:rPr>
              <a:t>;</a:t>
            </a:r>
          </a:p>
          <a:p>
            <a:pPr>
              <a:buNone/>
            </a:pPr>
            <a:r>
              <a:rPr lang="en-US" sz="2400" dirty="0" smtClean="0">
                <a:latin typeface="Courier New" pitchFamily="49" charset="0"/>
                <a:cs typeface="Courier New" pitchFamily="49" charset="0"/>
              </a:rPr>
              <a:t>    </a:t>
            </a:r>
          </a:p>
          <a:p>
            <a:pPr>
              <a:buNone/>
            </a:pPr>
            <a:r>
              <a:rPr lang="en-US" dirty="0" smtClean="0">
                <a:latin typeface="Courier New" pitchFamily="49" charset="0"/>
                <a:cs typeface="Courier New" pitchFamily="49" charset="0"/>
              </a:rPr>
              <a:t>  public: </a:t>
            </a:r>
          </a:p>
          <a:p>
            <a:pPr>
              <a:buNone/>
            </a:pPr>
            <a:r>
              <a:rPr lang="en-US" sz="1300" b="1" dirty="0" smtClean="0">
                <a:latin typeface="Courier New" pitchFamily="49" charset="0"/>
                <a:cs typeface="Courier New" pitchFamily="49" charset="0"/>
              </a:rPr>
              <a:t>          // …</a:t>
            </a:r>
          </a:p>
          <a:p>
            <a:pPr>
              <a:buNone/>
            </a:pPr>
            <a:r>
              <a:rPr lang="en-US" b="1" dirty="0" smtClean="0">
                <a:latin typeface="Courier New" pitchFamily="49" charset="0"/>
                <a:cs typeface="Courier New" pitchFamily="49" charset="0"/>
              </a:rPr>
              <a:t>    </a:t>
            </a:r>
            <a:r>
              <a:rPr lang="en-US" b="1" dirty="0" err="1" smtClean="0">
                <a:latin typeface="Courier New" pitchFamily="49" charset="0"/>
                <a:cs typeface="Courier New" pitchFamily="49" charset="0"/>
              </a:rPr>
              <a:t>int</a:t>
            </a:r>
            <a:r>
              <a:rPr lang="en-US" b="1" dirty="0" smtClean="0">
                <a:latin typeface="Courier New" pitchFamily="49" charset="0"/>
                <a:cs typeface="Courier New" pitchFamily="49" charset="0"/>
              </a:rPr>
              <a:t> year();</a:t>
            </a:r>
          </a:p>
          <a:p>
            <a:pPr>
              <a:buNone/>
            </a:pPr>
            <a:r>
              <a:rPr lang="en-US" b="1" dirty="0" smtClean="0">
                <a:latin typeface="Courier New" pitchFamily="49" charset="0"/>
                <a:cs typeface="Courier New" pitchFamily="49" charset="0"/>
              </a:rPr>
              <a:t>    </a:t>
            </a:r>
            <a:r>
              <a:rPr lang="en-US" b="1" dirty="0" err="1" smtClean="0">
                <a:latin typeface="Courier New" pitchFamily="49" charset="0"/>
                <a:cs typeface="Courier New" pitchFamily="49" charset="0"/>
              </a:rPr>
              <a:t>int</a:t>
            </a:r>
            <a:r>
              <a:rPr lang="en-US" b="1" dirty="0" smtClean="0">
                <a:latin typeface="Courier New" pitchFamily="49" charset="0"/>
                <a:cs typeface="Courier New" pitchFamily="49" charset="0"/>
              </a:rPr>
              <a:t> month();</a:t>
            </a:r>
          </a:p>
          <a:p>
            <a:pPr>
              <a:buNone/>
            </a:pPr>
            <a:r>
              <a:rPr lang="en-US" b="1" dirty="0" smtClean="0">
                <a:latin typeface="Courier New" pitchFamily="49" charset="0"/>
                <a:cs typeface="Courier New" pitchFamily="49" charset="0"/>
              </a:rPr>
              <a:t>    </a:t>
            </a:r>
            <a:r>
              <a:rPr lang="en-US" b="1" dirty="0" err="1" smtClean="0">
                <a:latin typeface="Courier New" pitchFamily="49" charset="0"/>
                <a:cs typeface="Courier New" pitchFamily="49" charset="0"/>
              </a:rPr>
              <a:t>int</a:t>
            </a:r>
            <a:r>
              <a:rPr lang="en-US" b="1" dirty="0" smtClean="0">
                <a:latin typeface="Courier New" pitchFamily="49" charset="0"/>
                <a:cs typeface="Courier New" pitchFamily="49" charset="0"/>
              </a:rPr>
              <a:t> day();</a:t>
            </a:r>
          </a:p>
          <a:p>
            <a:pPr>
              <a:buNone/>
            </a:pPr>
            <a:r>
              <a:rPr lang="en-US" dirty="0" smtClean="0">
                <a:latin typeface="Courier New" pitchFamily="49" charset="0"/>
                <a:cs typeface="Courier New" pitchFamily="49" charset="0"/>
              </a:rPr>
              <a:t>};</a:t>
            </a:r>
            <a:endParaRPr lang="en-US" dirty="0">
              <a:latin typeface="Courier New" pitchFamily="49" charset="0"/>
              <a:cs typeface="Courier New" pitchFamily="49" charset="0"/>
            </a:endParaRPr>
          </a:p>
        </p:txBody>
      </p:sp>
      <p:cxnSp>
        <p:nvCxnSpPr>
          <p:cNvPr id="5" name="Straight Connector 4"/>
          <p:cNvCxnSpPr/>
          <p:nvPr/>
        </p:nvCxnSpPr>
        <p:spPr>
          <a:xfrm>
            <a:off x="1143000" y="2209800"/>
            <a:ext cx="2514600" cy="990600"/>
          </a:xfrm>
          <a:prstGeom prst="line">
            <a:avLst/>
          </a:prstGeom>
          <a:ln w="76200">
            <a:solidFill>
              <a:srgbClr val="FF0000">
                <a:alpha val="75000"/>
              </a:srgb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flipV="1">
            <a:off x="1143000" y="2209800"/>
            <a:ext cx="2514600" cy="990600"/>
          </a:xfrm>
          <a:prstGeom prst="line">
            <a:avLst/>
          </a:prstGeom>
          <a:ln w="76200">
            <a:solidFill>
              <a:srgbClr val="FF0000">
                <a:alpha val="75000"/>
              </a:srgb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a:off x="5257800" y="2209800"/>
            <a:ext cx="2514600" cy="990600"/>
          </a:xfrm>
          <a:prstGeom prst="line">
            <a:avLst/>
          </a:prstGeom>
          <a:ln w="76200">
            <a:solidFill>
              <a:srgbClr val="FF0000">
                <a:alpha val="75000"/>
              </a:srgb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V="1">
            <a:off x="5257800" y="2209800"/>
            <a:ext cx="2514600" cy="990600"/>
          </a:xfrm>
          <a:prstGeom prst="line">
            <a:avLst/>
          </a:prstGeom>
          <a:ln w="76200">
            <a:solidFill>
              <a:srgbClr val="FF0000">
                <a:alpha val="75000"/>
              </a:srgbClr>
            </a:solidFill>
          </a:ln>
        </p:spPr>
        <p:style>
          <a:lnRef idx="1">
            <a:schemeClr val="accent1"/>
          </a:lnRef>
          <a:fillRef idx="0">
            <a:schemeClr val="accent1"/>
          </a:fillRef>
          <a:effectRef idx="0">
            <a:schemeClr val="accent1"/>
          </a:effectRef>
          <a:fontRef idx="minor">
            <a:schemeClr val="tx1"/>
          </a:fontRef>
        </p:style>
      </p:cxnSp>
      <p:sp>
        <p:nvSpPr>
          <p:cNvPr id="21" name="Oval 20"/>
          <p:cNvSpPr/>
          <p:nvPr/>
        </p:nvSpPr>
        <p:spPr>
          <a:xfrm>
            <a:off x="762000" y="3810000"/>
            <a:ext cx="3429000" cy="1828800"/>
          </a:xfrm>
          <a:prstGeom prst="ellipse">
            <a:avLst/>
          </a:pr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p:cNvSpPr/>
          <p:nvPr/>
        </p:nvSpPr>
        <p:spPr>
          <a:xfrm>
            <a:off x="4953000" y="3886200"/>
            <a:ext cx="3429000" cy="1828800"/>
          </a:xfrm>
          <a:prstGeom prst="ellipse">
            <a:avLst/>
          </a:pr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 </a:t>
            </a:r>
            <a:endParaRPr lang="en-US" dirty="0"/>
          </a:p>
        </p:txBody>
      </p:sp>
      <p:sp>
        <p:nvSpPr>
          <p:cNvPr id="7" name="Slide Number Placeholder 6"/>
          <p:cNvSpPr>
            <a:spLocks noGrp="1"/>
          </p:cNvSpPr>
          <p:nvPr>
            <p:ph type="sldNum" sz="quarter" idx="12"/>
          </p:nvPr>
        </p:nvSpPr>
        <p:spPr/>
        <p:txBody>
          <a:bodyPr/>
          <a:lstStyle/>
          <a:p>
            <a:pPr>
              <a:defRPr/>
            </a:pPr>
            <a:fld id="{A7ED0601-C36A-45E0-98A0-104A24F8320E}" type="slidenum">
              <a:rPr lang="en-US" smtClean="0"/>
              <a:pPr>
                <a:defRPr/>
              </a:pPr>
              <a:t>325</a:t>
            </a:fld>
            <a:endParaRPr lang="en-US"/>
          </a:p>
        </p:txBody>
      </p:sp>
    </p:spTree>
    <p:extLst>
      <p:ext uri="{BB962C8B-B14F-4D97-AF65-F5344CB8AC3E}">
        <p14:creationId xmlns:p14="http://schemas.microsoft.com/office/powerpoint/2010/main" val="1704702332"/>
      </p:ext>
    </p:extLst>
  </p:cSld>
  <p:clrMapOvr>
    <a:masterClrMapping/>
  </p:clrMapOvr>
  <p:timing>
    <p:tnLst>
      <p:par>
        <p:cTn id="1" dur="indefinite" restart="never" nodeType="tmRoot"/>
      </p:par>
    </p:tn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z="2700" dirty="0" smtClean="0">
                <a:solidFill>
                  <a:schemeClr val="accent6">
                    <a:lumMod val="75000"/>
                  </a:schemeClr>
                </a:solidFill>
              </a:rPr>
              <a:t>2. Design &amp; Implementation</a:t>
            </a:r>
            <a:br>
              <a:rPr lang="en-US" sz="2700" dirty="0" smtClean="0">
                <a:solidFill>
                  <a:schemeClr val="accent6">
                    <a:lumMod val="75000"/>
                  </a:schemeClr>
                </a:solidFill>
              </a:rPr>
            </a:br>
            <a:r>
              <a:rPr lang="en-US" dirty="0" smtClean="0">
                <a:solidFill>
                  <a:schemeClr val="accent6">
                    <a:lumMod val="75000"/>
                  </a:schemeClr>
                </a:solidFill>
              </a:rPr>
              <a:t>So, what do we mean by “value”?</a:t>
            </a:r>
            <a:endParaRPr lang="en-US" dirty="0"/>
          </a:p>
        </p:txBody>
      </p:sp>
      <p:sp>
        <p:nvSpPr>
          <p:cNvPr id="3" name="Content Placeholder 2"/>
          <p:cNvSpPr>
            <a:spLocks noGrp="1"/>
          </p:cNvSpPr>
          <p:nvPr>
            <p:ph idx="1"/>
          </p:nvPr>
        </p:nvSpPr>
        <p:spPr/>
        <p:txBody>
          <a:bodyPr>
            <a:normAutofit/>
          </a:bodyPr>
          <a:lstStyle/>
          <a:p>
            <a:pPr>
              <a:buNone/>
            </a:pPr>
            <a:r>
              <a:rPr lang="en-US" dirty="0" smtClean="0">
                <a:latin typeface="Courier New" pitchFamily="49" charset="0"/>
                <a:cs typeface="Courier New" pitchFamily="49" charset="0"/>
              </a:rPr>
              <a:t>         </a:t>
            </a:r>
            <a:r>
              <a:rPr lang="en-US" sz="4000" u="sng" dirty="0" smtClean="0">
                <a:solidFill>
                  <a:srgbClr val="00B050"/>
                </a:solidFill>
                <a:cs typeface="Courier New" pitchFamily="49" charset="0"/>
              </a:rPr>
              <a:t>Salient Attributes</a:t>
            </a:r>
          </a:p>
          <a:p>
            <a:pPr>
              <a:buNone/>
            </a:pPr>
            <a:r>
              <a:rPr lang="en-US" sz="800" dirty="0" smtClean="0">
                <a:latin typeface="Courier New" pitchFamily="49" charset="0"/>
                <a:cs typeface="Courier New" pitchFamily="49" charset="0"/>
              </a:rPr>
              <a:t> </a:t>
            </a:r>
          </a:p>
          <a:p>
            <a:pPr>
              <a:buNone/>
            </a:pPr>
            <a:r>
              <a:rPr lang="en-US" dirty="0" smtClean="0">
                <a:latin typeface="Courier New" pitchFamily="49" charset="0"/>
                <a:cs typeface="Courier New" pitchFamily="49" charset="0"/>
              </a:rPr>
              <a:t>           </a:t>
            </a:r>
          </a:p>
          <a:p>
            <a:pPr>
              <a:buNone/>
            </a:pPr>
            <a:r>
              <a:rPr lang="en-US" dirty="0" smtClean="0">
                <a:solidFill>
                  <a:srgbClr val="00B050"/>
                </a:solidFill>
                <a:latin typeface="Courier New" pitchFamily="49" charset="0"/>
                <a:cs typeface="Courier New" pitchFamily="49" charset="0"/>
              </a:rPr>
              <a:t>           </a:t>
            </a:r>
            <a:r>
              <a:rPr lang="en-US" dirty="0" err="1" smtClean="0">
                <a:solidFill>
                  <a:srgbClr val="00B050"/>
                </a:solidFill>
                <a:latin typeface="Courier New" pitchFamily="49" charset="0"/>
                <a:cs typeface="Courier New" pitchFamily="49" charset="0"/>
              </a:rPr>
              <a:t>int</a:t>
            </a:r>
            <a:r>
              <a:rPr lang="en-US" dirty="0" smtClean="0">
                <a:solidFill>
                  <a:srgbClr val="00B050"/>
                </a:solidFill>
                <a:latin typeface="Courier New" pitchFamily="49" charset="0"/>
                <a:cs typeface="Courier New" pitchFamily="49" charset="0"/>
              </a:rPr>
              <a:t> year();</a:t>
            </a:r>
          </a:p>
          <a:p>
            <a:pPr>
              <a:buNone/>
            </a:pPr>
            <a:r>
              <a:rPr lang="en-US" dirty="0" smtClean="0">
                <a:solidFill>
                  <a:srgbClr val="00B050"/>
                </a:solidFill>
                <a:latin typeface="Courier New" pitchFamily="49" charset="0"/>
                <a:cs typeface="Courier New" pitchFamily="49" charset="0"/>
              </a:rPr>
              <a:t>           </a:t>
            </a:r>
            <a:r>
              <a:rPr lang="en-US" dirty="0" err="1" smtClean="0">
                <a:solidFill>
                  <a:srgbClr val="00B050"/>
                </a:solidFill>
                <a:latin typeface="Courier New" pitchFamily="49" charset="0"/>
                <a:cs typeface="Courier New" pitchFamily="49" charset="0"/>
              </a:rPr>
              <a:t>int</a:t>
            </a:r>
            <a:r>
              <a:rPr lang="en-US" dirty="0" smtClean="0">
                <a:solidFill>
                  <a:srgbClr val="00B050"/>
                </a:solidFill>
                <a:latin typeface="Courier New" pitchFamily="49" charset="0"/>
                <a:cs typeface="Courier New" pitchFamily="49" charset="0"/>
              </a:rPr>
              <a:t> month();</a:t>
            </a:r>
          </a:p>
          <a:p>
            <a:pPr>
              <a:buNone/>
            </a:pPr>
            <a:r>
              <a:rPr lang="en-US" dirty="0" smtClean="0">
                <a:solidFill>
                  <a:srgbClr val="00B050"/>
                </a:solidFill>
                <a:latin typeface="Courier New" pitchFamily="49" charset="0"/>
                <a:cs typeface="Courier New" pitchFamily="49" charset="0"/>
              </a:rPr>
              <a:t>           </a:t>
            </a:r>
            <a:r>
              <a:rPr lang="en-US" dirty="0" err="1" smtClean="0">
                <a:solidFill>
                  <a:srgbClr val="00B050"/>
                </a:solidFill>
                <a:latin typeface="Courier New" pitchFamily="49" charset="0"/>
                <a:cs typeface="Courier New" pitchFamily="49" charset="0"/>
              </a:rPr>
              <a:t>int</a:t>
            </a:r>
            <a:r>
              <a:rPr lang="en-US" dirty="0" smtClean="0">
                <a:solidFill>
                  <a:srgbClr val="00B050"/>
                </a:solidFill>
                <a:latin typeface="Courier New" pitchFamily="49" charset="0"/>
                <a:cs typeface="Courier New" pitchFamily="49" charset="0"/>
              </a:rPr>
              <a:t> day(); </a:t>
            </a:r>
            <a:br>
              <a:rPr lang="en-US" dirty="0" smtClean="0">
                <a:solidFill>
                  <a:srgbClr val="00B050"/>
                </a:solidFill>
                <a:latin typeface="Courier New" pitchFamily="49" charset="0"/>
                <a:cs typeface="Courier New" pitchFamily="49" charset="0"/>
              </a:rPr>
            </a:br>
            <a:r>
              <a:rPr lang="en-US" dirty="0" smtClean="0">
                <a:solidFill>
                  <a:srgbClr val="00B050"/>
                </a:solidFill>
                <a:latin typeface="Courier New" pitchFamily="49" charset="0"/>
                <a:cs typeface="Courier New" pitchFamily="49" charset="0"/>
              </a:rPr>
              <a:t/>
            </a:r>
            <a:br>
              <a:rPr lang="en-US" dirty="0" smtClean="0">
                <a:solidFill>
                  <a:srgbClr val="00B050"/>
                </a:solidFill>
                <a:latin typeface="Courier New" pitchFamily="49" charset="0"/>
                <a:cs typeface="Courier New" pitchFamily="49" charset="0"/>
              </a:rPr>
            </a:br>
            <a:r>
              <a:rPr lang="en-US" dirty="0" smtClean="0">
                <a:cs typeface="Courier New" pitchFamily="49" charset="0"/>
              </a:rPr>
              <a:t> </a:t>
            </a:r>
            <a:endParaRPr lang="en-US" dirty="0">
              <a:solidFill>
                <a:srgbClr val="00B050"/>
              </a:solidFill>
            </a:endParaRPr>
          </a:p>
        </p:txBody>
      </p:sp>
      <p:sp>
        <p:nvSpPr>
          <p:cNvPr id="5" name="Oval 4"/>
          <p:cNvSpPr/>
          <p:nvPr/>
        </p:nvSpPr>
        <p:spPr>
          <a:xfrm>
            <a:off x="2590800" y="2819400"/>
            <a:ext cx="3810000" cy="2286000"/>
          </a:xfrm>
          <a:prstGeom prst="ellipse">
            <a:avLst/>
          </a:pr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 </a:t>
            </a: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326</a:t>
            </a:fld>
            <a:endParaRPr lang="en-US"/>
          </a:p>
        </p:txBody>
      </p:sp>
    </p:spTree>
    <p:extLst>
      <p:ext uri="{BB962C8B-B14F-4D97-AF65-F5344CB8AC3E}">
        <p14:creationId xmlns:p14="http://schemas.microsoft.com/office/powerpoint/2010/main" val="2195873585"/>
      </p:ext>
    </p:extLst>
  </p:cSld>
  <p:clrMapOvr>
    <a:masterClrMapping/>
  </p:clrMapOvr>
  <p:timing>
    <p:tnLst>
      <p:par>
        <p:cTn id="1" dur="indefinite" restart="never" nodeType="tmRoot"/>
      </p:par>
    </p:tn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z="2700" dirty="0" smtClean="0">
                <a:solidFill>
                  <a:schemeClr val="accent6">
                    <a:lumMod val="75000"/>
                  </a:schemeClr>
                </a:solidFill>
              </a:rPr>
              <a:t>2. Design &amp; Implementation</a:t>
            </a:r>
            <a:br>
              <a:rPr lang="en-US" sz="2700" dirty="0" smtClean="0">
                <a:solidFill>
                  <a:schemeClr val="accent6">
                    <a:lumMod val="75000"/>
                  </a:schemeClr>
                </a:solidFill>
              </a:rPr>
            </a:br>
            <a:r>
              <a:rPr lang="en-US" dirty="0" smtClean="0">
                <a:solidFill>
                  <a:schemeClr val="accent6">
                    <a:lumMod val="75000"/>
                  </a:schemeClr>
                </a:solidFill>
              </a:rPr>
              <a:t>So, what do we mean by “value”?</a:t>
            </a:r>
            <a:endParaRPr lang="en-US" dirty="0"/>
          </a:p>
        </p:txBody>
      </p:sp>
      <p:sp>
        <p:nvSpPr>
          <p:cNvPr id="3" name="Content Placeholder 2"/>
          <p:cNvSpPr>
            <a:spLocks noGrp="1"/>
          </p:cNvSpPr>
          <p:nvPr>
            <p:ph idx="1"/>
          </p:nvPr>
        </p:nvSpPr>
        <p:spPr/>
        <p:txBody>
          <a:bodyPr>
            <a:normAutofit/>
          </a:bodyPr>
          <a:lstStyle/>
          <a:p>
            <a:pPr>
              <a:buNone/>
            </a:pPr>
            <a:r>
              <a:rPr lang="en-US" dirty="0" smtClean="0">
                <a:latin typeface="Courier New" pitchFamily="49" charset="0"/>
                <a:cs typeface="Courier New" pitchFamily="49" charset="0"/>
              </a:rPr>
              <a:t>         </a:t>
            </a:r>
            <a:r>
              <a:rPr lang="en-US" sz="4000" u="sng" dirty="0" smtClean="0">
                <a:solidFill>
                  <a:srgbClr val="00B050"/>
                </a:solidFill>
                <a:cs typeface="Courier New" pitchFamily="49" charset="0"/>
              </a:rPr>
              <a:t>Salient Attributes</a:t>
            </a:r>
            <a:r>
              <a:rPr lang="en-US" sz="4000" dirty="0" smtClean="0">
                <a:solidFill>
                  <a:srgbClr val="00B050"/>
                </a:solidFill>
                <a:cs typeface="Courier New" pitchFamily="49" charset="0"/>
              </a:rPr>
              <a:t/>
            </a:r>
            <a:br>
              <a:rPr lang="en-US" sz="4000" dirty="0" smtClean="0">
                <a:solidFill>
                  <a:srgbClr val="00B050"/>
                </a:solidFill>
                <a:cs typeface="Courier New" pitchFamily="49" charset="0"/>
              </a:rPr>
            </a:br>
            <a:r>
              <a:rPr lang="en-US" sz="4000" dirty="0" smtClean="0">
                <a:solidFill>
                  <a:srgbClr val="00B050"/>
                </a:solidFill>
                <a:cs typeface="Courier New" pitchFamily="49" charset="0"/>
              </a:rPr>
              <a:t>The documented set of (observable) named attributes of a type </a:t>
            </a:r>
            <a:r>
              <a:rPr lang="en-US" sz="4000" dirty="0" smtClean="0">
                <a:solidFill>
                  <a:srgbClr val="00B050"/>
                </a:solidFill>
                <a:latin typeface="Courier New" pitchFamily="49" charset="0"/>
                <a:cs typeface="Courier New" pitchFamily="49" charset="0"/>
              </a:rPr>
              <a:t>T</a:t>
            </a:r>
            <a:r>
              <a:rPr lang="en-US" sz="4000" dirty="0" smtClean="0">
                <a:solidFill>
                  <a:srgbClr val="00B050"/>
                </a:solidFill>
                <a:cs typeface="Courier New" pitchFamily="49" charset="0"/>
              </a:rPr>
              <a:t> that must respectively “have” (refer to) </a:t>
            </a:r>
            <a:r>
              <a:rPr lang="en-US" sz="4000" i="1" dirty="0" smtClean="0">
                <a:solidFill>
                  <a:srgbClr val="00B050"/>
                </a:solidFill>
                <a:cs typeface="Courier New" pitchFamily="49" charset="0"/>
              </a:rPr>
              <a:t>the same </a:t>
            </a:r>
            <a:r>
              <a:rPr lang="en-US" sz="4000" dirty="0" smtClean="0">
                <a:solidFill>
                  <a:srgbClr val="00B050"/>
                </a:solidFill>
                <a:cs typeface="Courier New" pitchFamily="49" charset="0"/>
              </a:rPr>
              <a:t>value in order for two instances of </a:t>
            </a:r>
            <a:r>
              <a:rPr lang="en-US" sz="4000" dirty="0" smtClean="0">
                <a:solidFill>
                  <a:srgbClr val="00B050"/>
                </a:solidFill>
                <a:latin typeface="Courier New" pitchFamily="49" charset="0"/>
                <a:cs typeface="Courier New" pitchFamily="49" charset="0"/>
              </a:rPr>
              <a:t>T</a:t>
            </a:r>
            <a:r>
              <a:rPr lang="en-US" sz="4000" dirty="0" smtClean="0">
                <a:solidFill>
                  <a:srgbClr val="00B050"/>
                </a:solidFill>
                <a:cs typeface="Courier New" pitchFamily="49" charset="0"/>
              </a:rPr>
              <a:t> to “have” (refer to) </a:t>
            </a:r>
            <a:r>
              <a:rPr lang="en-US" sz="4000" i="1" dirty="0" smtClean="0">
                <a:solidFill>
                  <a:srgbClr val="00B050"/>
                </a:solidFill>
                <a:cs typeface="Courier New" pitchFamily="49" charset="0"/>
              </a:rPr>
              <a:t>the same</a:t>
            </a:r>
            <a:r>
              <a:rPr lang="en-US" sz="4000" dirty="0" smtClean="0">
                <a:solidFill>
                  <a:srgbClr val="00B050"/>
                </a:solidFill>
                <a:cs typeface="Courier New" pitchFamily="49" charset="0"/>
              </a:rPr>
              <a:t> value.</a:t>
            </a:r>
            <a:endParaRPr lang="en-US" dirty="0">
              <a:solidFill>
                <a:srgbClr val="00B050"/>
              </a:solidFill>
            </a:endParaRPr>
          </a:p>
        </p:txBody>
      </p:sp>
      <p:sp>
        <p:nvSpPr>
          <p:cNvPr id="6" name="Rectangle 5"/>
          <p:cNvSpPr/>
          <p:nvPr/>
        </p:nvSpPr>
        <p:spPr>
          <a:xfrm>
            <a:off x="457200" y="1600200"/>
            <a:ext cx="8229600" cy="4572000"/>
          </a:xfrm>
          <a:prstGeom prst="rect">
            <a:avLst/>
          </a:prstGeom>
          <a:noFill/>
          <a:ln w="571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327</a:t>
            </a:fld>
            <a:endParaRPr lang="en-US"/>
          </a:p>
        </p:txBody>
      </p:sp>
    </p:spTree>
    <p:extLst>
      <p:ext uri="{BB962C8B-B14F-4D97-AF65-F5344CB8AC3E}">
        <p14:creationId xmlns:p14="http://schemas.microsoft.com/office/powerpoint/2010/main" val="303930231"/>
      </p:ext>
    </p:extLst>
  </p:cSld>
  <p:clrMapOvr>
    <a:masterClrMapping/>
  </p:clrMapOvr>
  <p:timing>
    <p:tnLst>
      <p:par>
        <p:cTn id="1" dur="indefinite" restart="never" nodeType="tmRoot"/>
      </p:par>
    </p:tn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z="2700" dirty="0" smtClean="0">
                <a:solidFill>
                  <a:schemeClr val="accent6">
                    <a:lumMod val="75000"/>
                  </a:schemeClr>
                </a:solidFill>
              </a:rPr>
              <a:t>2. Design &amp; Implementation</a:t>
            </a:r>
            <a:br>
              <a:rPr lang="en-US" sz="2700" dirty="0" smtClean="0">
                <a:solidFill>
                  <a:schemeClr val="accent6">
                    <a:lumMod val="75000"/>
                  </a:schemeClr>
                </a:solidFill>
              </a:rPr>
            </a:br>
            <a:r>
              <a:rPr lang="en-US" dirty="0" smtClean="0">
                <a:solidFill>
                  <a:schemeClr val="accent6">
                    <a:lumMod val="75000"/>
                  </a:schemeClr>
                </a:solidFill>
              </a:rPr>
              <a:t>So, what do we mean by “value”?</a:t>
            </a:r>
            <a:endParaRPr lang="en-US" dirty="0"/>
          </a:p>
        </p:txBody>
      </p:sp>
      <p:sp>
        <p:nvSpPr>
          <p:cNvPr id="3" name="Content Placeholder 2"/>
          <p:cNvSpPr>
            <a:spLocks noGrp="1"/>
          </p:cNvSpPr>
          <p:nvPr>
            <p:ph sz="half" idx="1"/>
          </p:nvPr>
        </p:nvSpPr>
        <p:spPr>
          <a:solidFill>
            <a:schemeClr val="accent6">
              <a:lumMod val="20000"/>
              <a:lumOff val="80000"/>
            </a:schemeClr>
          </a:solidFill>
          <a:ln w="12700">
            <a:solidFill>
              <a:schemeClr val="tx1"/>
            </a:solidFill>
          </a:ln>
        </p:spPr>
        <p:txBody>
          <a:bodyPr>
            <a:normAutofit lnSpcReduction="10000"/>
          </a:bodyPr>
          <a:lstStyle/>
          <a:p>
            <a:pPr>
              <a:buNone/>
            </a:pPr>
            <a:r>
              <a:rPr lang="en-US" sz="2200" dirty="0" smtClean="0">
                <a:latin typeface="Courier New" pitchFamily="49" charset="0"/>
                <a:cs typeface="Courier New" pitchFamily="49" charset="0"/>
              </a:rPr>
              <a:t>class Time {</a:t>
            </a:r>
          </a:p>
          <a:p>
            <a:pPr>
              <a:buNone/>
            </a:pPr>
            <a:r>
              <a:rPr lang="en-US" sz="2200" dirty="0" smtClean="0">
                <a:latin typeface="Courier New" pitchFamily="49" charset="0"/>
                <a:cs typeface="Courier New" pitchFamily="49" charset="0"/>
              </a:rPr>
              <a:t>     char  </a:t>
            </a:r>
            <a:r>
              <a:rPr lang="en-US" sz="2200" dirty="0" err="1" smtClean="0">
                <a:latin typeface="Courier New" pitchFamily="49" charset="0"/>
                <a:cs typeface="Courier New" pitchFamily="49" charset="0"/>
              </a:rPr>
              <a:t>d_hour</a:t>
            </a:r>
            <a:r>
              <a:rPr lang="en-US" sz="2200" dirty="0" smtClean="0">
                <a:latin typeface="Courier New" pitchFamily="49" charset="0"/>
                <a:cs typeface="Courier New" pitchFamily="49" charset="0"/>
              </a:rPr>
              <a:t>;</a:t>
            </a:r>
          </a:p>
          <a:p>
            <a:pPr>
              <a:buNone/>
            </a:pPr>
            <a:r>
              <a:rPr lang="en-US" sz="2200" dirty="0" smtClean="0">
                <a:latin typeface="Courier New" pitchFamily="49" charset="0"/>
                <a:cs typeface="Courier New" pitchFamily="49" charset="0"/>
              </a:rPr>
              <a:t>     char  </a:t>
            </a:r>
            <a:r>
              <a:rPr lang="en-US" sz="2200" dirty="0" err="1" smtClean="0">
                <a:latin typeface="Courier New" pitchFamily="49" charset="0"/>
                <a:cs typeface="Courier New" pitchFamily="49" charset="0"/>
              </a:rPr>
              <a:t>d_minute</a:t>
            </a:r>
            <a:r>
              <a:rPr lang="en-US" sz="2200" dirty="0" smtClean="0">
                <a:latin typeface="Courier New" pitchFamily="49" charset="0"/>
                <a:cs typeface="Courier New" pitchFamily="49" charset="0"/>
              </a:rPr>
              <a:t>;</a:t>
            </a:r>
          </a:p>
          <a:p>
            <a:pPr>
              <a:buNone/>
            </a:pPr>
            <a:r>
              <a:rPr lang="en-US" sz="2200" dirty="0" smtClean="0">
                <a:latin typeface="Courier New" pitchFamily="49" charset="0"/>
                <a:cs typeface="Courier New" pitchFamily="49" charset="0"/>
              </a:rPr>
              <a:t>     char  </a:t>
            </a:r>
            <a:r>
              <a:rPr lang="en-US" sz="2200" dirty="0" err="1" smtClean="0">
                <a:latin typeface="Courier New" pitchFamily="49" charset="0"/>
                <a:cs typeface="Courier New" pitchFamily="49" charset="0"/>
              </a:rPr>
              <a:t>d_second</a:t>
            </a:r>
            <a:r>
              <a:rPr lang="en-US" sz="2200" dirty="0" smtClean="0">
                <a:latin typeface="Courier New" pitchFamily="49" charset="0"/>
                <a:cs typeface="Courier New" pitchFamily="49" charset="0"/>
              </a:rPr>
              <a:t>;</a:t>
            </a:r>
          </a:p>
          <a:p>
            <a:pPr>
              <a:buNone/>
            </a:pPr>
            <a:r>
              <a:rPr lang="en-US" sz="2200" dirty="0" smtClean="0">
                <a:latin typeface="Courier New" pitchFamily="49" charset="0"/>
                <a:cs typeface="Courier New" pitchFamily="49" charset="0"/>
              </a:rPr>
              <a:t>     short </a:t>
            </a:r>
            <a:r>
              <a:rPr lang="en-US" sz="2200" dirty="0" err="1" smtClean="0">
                <a:latin typeface="Courier New" pitchFamily="49" charset="0"/>
                <a:cs typeface="Courier New" pitchFamily="49" charset="0"/>
              </a:rPr>
              <a:t>d_millisec</a:t>
            </a:r>
            <a:r>
              <a:rPr lang="en-US" sz="2200" dirty="0" smtClean="0">
                <a:latin typeface="Courier New" pitchFamily="49" charset="0"/>
                <a:cs typeface="Courier New" pitchFamily="49" charset="0"/>
              </a:rPr>
              <a:t>;</a:t>
            </a:r>
          </a:p>
          <a:p>
            <a:pPr>
              <a:buNone/>
            </a:pPr>
            <a:r>
              <a:rPr lang="en-US" sz="2200" dirty="0" smtClean="0">
                <a:latin typeface="Courier New" pitchFamily="49" charset="0"/>
                <a:cs typeface="Courier New" pitchFamily="49" charset="0"/>
              </a:rPr>
              <a:t>  public:</a:t>
            </a:r>
          </a:p>
          <a:p>
            <a:pPr>
              <a:buNone/>
            </a:pPr>
            <a:r>
              <a:rPr lang="en-US" sz="2200" dirty="0" smtClean="0">
                <a:latin typeface="Courier New" pitchFamily="49" charset="0"/>
                <a:cs typeface="Courier New" pitchFamily="49" charset="0"/>
              </a:rPr>
              <a:t>    // …</a:t>
            </a:r>
          </a:p>
          <a:p>
            <a:pPr>
              <a:buNone/>
            </a:pPr>
            <a:r>
              <a:rPr lang="en-US" sz="2200" b="1" dirty="0" smtClean="0">
                <a:latin typeface="Courier New" pitchFamily="49" charset="0"/>
                <a:cs typeface="Courier New" pitchFamily="49" charset="0"/>
              </a:rPr>
              <a:t>    </a:t>
            </a:r>
            <a:r>
              <a:rPr lang="en-US" sz="2200" b="1" dirty="0" err="1" smtClean="0">
                <a:latin typeface="Courier New" pitchFamily="49" charset="0"/>
                <a:cs typeface="Courier New" pitchFamily="49" charset="0"/>
              </a:rPr>
              <a:t>int</a:t>
            </a:r>
            <a:r>
              <a:rPr lang="en-US" sz="2200" b="1" dirty="0" smtClean="0">
                <a:latin typeface="Courier New" pitchFamily="49" charset="0"/>
                <a:cs typeface="Courier New" pitchFamily="49" charset="0"/>
              </a:rPr>
              <a:t> hour();</a:t>
            </a:r>
          </a:p>
          <a:p>
            <a:pPr>
              <a:buNone/>
            </a:pPr>
            <a:r>
              <a:rPr lang="en-US" sz="2200" b="1" dirty="0" smtClean="0">
                <a:latin typeface="Courier New" pitchFamily="49" charset="0"/>
                <a:cs typeface="Courier New" pitchFamily="49" charset="0"/>
              </a:rPr>
              <a:t>    </a:t>
            </a:r>
            <a:r>
              <a:rPr lang="en-US" sz="2200" b="1" dirty="0" err="1" smtClean="0">
                <a:latin typeface="Courier New" pitchFamily="49" charset="0"/>
                <a:cs typeface="Courier New" pitchFamily="49" charset="0"/>
              </a:rPr>
              <a:t>int</a:t>
            </a:r>
            <a:r>
              <a:rPr lang="en-US" sz="2200" b="1" dirty="0" smtClean="0">
                <a:latin typeface="Courier New" pitchFamily="49" charset="0"/>
                <a:cs typeface="Courier New" pitchFamily="49" charset="0"/>
              </a:rPr>
              <a:t> minute();</a:t>
            </a:r>
          </a:p>
          <a:p>
            <a:pPr>
              <a:buNone/>
            </a:pPr>
            <a:r>
              <a:rPr lang="en-US" sz="2200" b="1" dirty="0" smtClean="0">
                <a:latin typeface="Courier New" pitchFamily="49" charset="0"/>
                <a:cs typeface="Courier New" pitchFamily="49" charset="0"/>
              </a:rPr>
              <a:t>    </a:t>
            </a:r>
            <a:r>
              <a:rPr lang="en-US" sz="2200" b="1" dirty="0" err="1" smtClean="0">
                <a:latin typeface="Courier New" pitchFamily="49" charset="0"/>
                <a:cs typeface="Courier New" pitchFamily="49" charset="0"/>
              </a:rPr>
              <a:t>int</a:t>
            </a:r>
            <a:r>
              <a:rPr lang="en-US" sz="2200" b="1" dirty="0" smtClean="0">
                <a:latin typeface="Courier New" pitchFamily="49" charset="0"/>
                <a:cs typeface="Courier New" pitchFamily="49" charset="0"/>
              </a:rPr>
              <a:t> second();</a:t>
            </a:r>
          </a:p>
          <a:p>
            <a:pPr>
              <a:buNone/>
            </a:pPr>
            <a:r>
              <a:rPr lang="en-US" sz="2200" b="1" dirty="0" smtClean="0">
                <a:latin typeface="Courier New" pitchFamily="49" charset="0"/>
                <a:cs typeface="Courier New" pitchFamily="49" charset="0"/>
              </a:rPr>
              <a:t>    </a:t>
            </a:r>
            <a:r>
              <a:rPr lang="en-US" sz="2200" b="1" dirty="0" err="1" smtClean="0">
                <a:latin typeface="Courier New" pitchFamily="49" charset="0"/>
                <a:cs typeface="Courier New" pitchFamily="49" charset="0"/>
              </a:rPr>
              <a:t>int</a:t>
            </a:r>
            <a:r>
              <a:rPr lang="en-US" sz="2200" b="1" dirty="0" smtClean="0">
                <a:latin typeface="Courier New" pitchFamily="49" charset="0"/>
                <a:cs typeface="Courier New" pitchFamily="49" charset="0"/>
              </a:rPr>
              <a:t> millisecond();</a:t>
            </a:r>
          </a:p>
          <a:p>
            <a:pPr>
              <a:buNone/>
            </a:pPr>
            <a:r>
              <a:rPr lang="en-US" sz="2200" dirty="0" smtClean="0">
                <a:latin typeface="Courier New" pitchFamily="49" charset="0"/>
                <a:cs typeface="Courier New" pitchFamily="49" charset="0"/>
              </a:rPr>
              <a:t>};</a:t>
            </a:r>
          </a:p>
          <a:p>
            <a:pPr>
              <a:buNone/>
            </a:pPr>
            <a:endParaRPr lang="en-US" dirty="0">
              <a:latin typeface="Courier New" pitchFamily="49" charset="0"/>
              <a:cs typeface="Courier New" pitchFamily="49" charset="0"/>
            </a:endParaRPr>
          </a:p>
        </p:txBody>
      </p:sp>
      <p:sp>
        <p:nvSpPr>
          <p:cNvPr id="4" name="Content Placeholder 3"/>
          <p:cNvSpPr>
            <a:spLocks noGrp="1"/>
          </p:cNvSpPr>
          <p:nvPr>
            <p:ph sz="half" idx="2"/>
          </p:nvPr>
        </p:nvSpPr>
        <p:spPr>
          <a:solidFill>
            <a:schemeClr val="tx2">
              <a:lumMod val="20000"/>
              <a:lumOff val="80000"/>
            </a:schemeClr>
          </a:solidFill>
          <a:ln w="12700">
            <a:solidFill>
              <a:schemeClr val="tx1"/>
            </a:solidFill>
          </a:ln>
        </p:spPr>
        <p:txBody>
          <a:bodyPr>
            <a:normAutofit lnSpcReduction="10000"/>
          </a:bodyPr>
          <a:lstStyle/>
          <a:p>
            <a:pPr>
              <a:buNone/>
            </a:pPr>
            <a:r>
              <a:rPr lang="en-US" sz="2200" dirty="0" smtClean="0">
                <a:latin typeface="Courier New" pitchFamily="49" charset="0"/>
                <a:cs typeface="Courier New" pitchFamily="49" charset="0"/>
              </a:rPr>
              <a:t>class Time {</a:t>
            </a:r>
          </a:p>
          <a:p>
            <a:pPr>
              <a:buNone/>
            </a:pPr>
            <a:r>
              <a:rPr lang="en-US" sz="2200" dirty="0" smtClean="0">
                <a:latin typeface="Courier New" pitchFamily="49" charset="0"/>
                <a:cs typeface="Courier New" pitchFamily="49" charset="0"/>
              </a:rPr>
              <a:t>    </a:t>
            </a:r>
            <a:r>
              <a:rPr lang="en-US" sz="2200" dirty="0" err="1" smtClean="0">
                <a:latin typeface="Courier New" pitchFamily="49" charset="0"/>
                <a:cs typeface="Courier New" pitchFamily="49" charset="0"/>
              </a:rPr>
              <a:t>int</a:t>
            </a:r>
            <a:r>
              <a:rPr lang="en-US" sz="2200" dirty="0" smtClean="0">
                <a:latin typeface="Courier New" pitchFamily="49" charset="0"/>
                <a:cs typeface="Courier New" pitchFamily="49" charset="0"/>
              </a:rPr>
              <a:t> </a:t>
            </a:r>
            <a:r>
              <a:rPr lang="en-US" sz="2200" dirty="0" err="1" smtClean="0">
                <a:latin typeface="Courier New" pitchFamily="49" charset="0"/>
                <a:cs typeface="Courier New" pitchFamily="49" charset="0"/>
              </a:rPr>
              <a:t>d_mSeconds</a:t>
            </a:r>
            <a:r>
              <a:rPr lang="en-US" sz="2200" dirty="0" smtClean="0">
                <a:latin typeface="Courier New" pitchFamily="49" charset="0"/>
                <a:cs typeface="Courier New" pitchFamily="49" charset="0"/>
              </a:rPr>
              <a:t>;</a:t>
            </a:r>
          </a:p>
          <a:p>
            <a:pPr>
              <a:buNone/>
            </a:pPr>
            <a:endParaRPr lang="en-US" sz="2200" dirty="0" smtClean="0">
              <a:latin typeface="Courier New" pitchFamily="49" charset="0"/>
              <a:cs typeface="Courier New" pitchFamily="49" charset="0"/>
            </a:endParaRPr>
          </a:p>
          <a:p>
            <a:pPr>
              <a:buNone/>
            </a:pPr>
            <a:endParaRPr lang="en-US" sz="2200" dirty="0" smtClean="0">
              <a:latin typeface="Courier New" pitchFamily="49" charset="0"/>
              <a:cs typeface="Courier New" pitchFamily="49" charset="0"/>
            </a:endParaRPr>
          </a:p>
          <a:p>
            <a:pPr>
              <a:buNone/>
            </a:pPr>
            <a:endParaRPr lang="en-US" sz="2200" dirty="0" smtClean="0">
              <a:latin typeface="Courier New" pitchFamily="49" charset="0"/>
              <a:cs typeface="Courier New" pitchFamily="49" charset="0"/>
            </a:endParaRPr>
          </a:p>
          <a:p>
            <a:pPr>
              <a:buNone/>
            </a:pPr>
            <a:r>
              <a:rPr lang="en-US" sz="2200" dirty="0" smtClean="0">
                <a:latin typeface="Courier New" pitchFamily="49" charset="0"/>
                <a:cs typeface="Courier New" pitchFamily="49" charset="0"/>
              </a:rPr>
              <a:t>  public:</a:t>
            </a:r>
          </a:p>
          <a:p>
            <a:pPr>
              <a:buNone/>
            </a:pPr>
            <a:r>
              <a:rPr lang="en-US" sz="2200" dirty="0" smtClean="0">
                <a:latin typeface="Courier New" pitchFamily="49" charset="0"/>
                <a:cs typeface="Courier New" pitchFamily="49" charset="0"/>
              </a:rPr>
              <a:t>    // …</a:t>
            </a:r>
          </a:p>
          <a:p>
            <a:pPr>
              <a:buNone/>
            </a:pPr>
            <a:r>
              <a:rPr lang="en-US" sz="2200" b="1" dirty="0" smtClean="0">
                <a:latin typeface="Courier New" pitchFamily="49" charset="0"/>
                <a:cs typeface="Courier New" pitchFamily="49" charset="0"/>
              </a:rPr>
              <a:t>    </a:t>
            </a:r>
            <a:r>
              <a:rPr lang="en-US" sz="2200" b="1" dirty="0" err="1" smtClean="0">
                <a:latin typeface="Courier New" pitchFamily="49" charset="0"/>
                <a:cs typeface="Courier New" pitchFamily="49" charset="0"/>
              </a:rPr>
              <a:t>int</a:t>
            </a:r>
            <a:r>
              <a:rPr lang="en-US" sz="2200" b="1" dirty="0" smtClean="0">
                <a:latin typeface="Courier New" pitchFamily="49" charset="0"/>
                <a:cs typeface="Courier New" pitchFamily="49" charset="0"/>
              </a:rPr>
              <a:t> hour();</a:t>
            </a:r>
          </a:p>
          <a:p>
            <a:pPr>
              <a:buNone/>
            </a:pPr>
            <a:r>
              <a:rPr lang="en-US" sz="2200" b="1" dirty="0" smtClean="0">
                <a:latin typeface="Courier New" pitchFamily="49" charset="0"/>
                <a:cs typeface="Courier New" pitchFamily="49" charset="0"/>
              </a:rPr>
              <a:t>    </a:t>
            </a:r>
            <a:r>
              <a:rPr lang="en-US" sz="2200" b="1" dirty="0" err="1" smtClean="0">
                <a:latin typeface="Courier New" pitchFamily="49" charset="0"/>
                <a:cs typeface="Courier New" pitchFamily="49" charset="0"/>
              </a:rPr>
              <a:t>int</a:t>
            </a:r>
            <a:r>
              <a:rPr lang="en-US" sz="2200" b="1" dirty="0" smtClean="0">
                <a:latin typeface="Courier New" pitchFamily="49" charset="0"/>
                <a:cs typeface="Courier New" pitchFamily="49" charset="0"/>
              </a:rPr>
              <a:t> minute();</a:t>
            </a:r>
          </a:p>
          <a:p>
            <a:pPr>
              <a:buNone/>
            </a:pPr>
            <a:r>
              <a:rPr lang="en-US" sz="2200" b="1" dirty="0" smtClean="0">
                <a:latin typeface="Courier New" pitchFamily="49" charset="0"/>
                <a:cs typeface="Courier New" pitchFamily="49" charset="0"/>
              </a:rPr>
              <a:t>    </a:t>
            </a:r>
            <a:r>
              <a:rPr lang="en-US" sz="2200" b="1" dirty="0" err="1" smtClean="0">
                <a:latin typeface="Courier New" pitchFamily="49" charset="0"/>
                <a:cs typeface="Courier New" pitchFamily="49" charset="0"/>
              </a:rPr>
              <a:t>int</a:t>
            </a:r>
            <a:r>
              <a:rPr lang="en-US" sz="2200" b="1" dirty="0" smtClean="0">
                <a:latin typeface="Courier New" pitchFamily="49" charset="0"/>
                <a:cs typeface="Courier New" pitchFamily="49" charset="0"/>
              </a:rPr>
              <a:t> second();</a:t>
            </a:r>
          </a:p>
          <a:p>
            <a:pPr>
              <a:buNone/>
            </a:pPr>
            <a:r>
              <a:rPr lang="en-US" sz="2200" b="1" dirty="0" smtClean="0">
                <a:latin typeface="Courier New" pitchFamily="49" charset="0"/>
                <a:cs typeface="Courier New" pitchFamily="49" charset="0"/>
              </a:rPr>
              <a:t>    </a:t>
            </a:r>
            <a:r>
              <a:rPr lang="en-US" sz="2200" b="1" dirty="0" err="1" smtClean="0">
                <a:latin typeface="Courier New" pitchFamily="49" charset="0"/>
                <a:cs typeface="Courier New" pitchFamily="49" charset="0"/>
              </a:rPr>
              <a:t>int</a:t>
            </a:r>
            <a:r>
              <a:rPr lang="en-US" sz="2200" b="1" dirty="0" smtClean="0">
                <a:latin typeface="Courier New" pitchFamily="49" charset="0"/>
                <a:cs typeface="Courier New" pitchFamily="49" charset="0"/>
              </a:rPr>
              <a:t> millisecond();</a:t>
            </a:r>
          </a:p>
          <a:p>
            <a:pPr>
              <a:buNone/>
            </a:pPr>
            <a:r>
              <a:rPr lang="en-US" sz="2200" dirty="0" smtClean="0">
                <a:latin typeface="Courier New" pitchFamily="49" charset="0"/>
                <a:cs typeface="Courier New" pitchFamily="49" charset="0"/>
              </a:rPr>
              <a:t>};</a:t>
            </a:r>
          </a:p>
          <a:p>
            <a:pPr>
              <a:buNone/>
            </a:pPr>
            <a:endParaRPr lang="en-US" dirty="0">
              <a:latin typeface="Courier New" pitchFamily="49" charset="0"/>
              <a:cs typeface="Courier New" pitchFamily="49" charset="0"/>
            </a:endParaRPr>
          </a:p>
        </p:txBody>
      </p:sp>
      <p:sp>
        <p:nvSpPr>
          <p:cNvPr id="5" name="Slide Number Placeholder 4"/>
          <p:cNvSpPr>
            <a:spLocks noGrp="1"/>
          </p:cNvSpPr>
          <p:nvPr>
            <p:ph type="sldNum" sz="quarter" idx="12"/>
          </p:nvPr>
        </p:nvSpPr>
        <p:spPr/>
        <p:txBody>
          <a:bodyPr/>
          <a:lstStyle/>
          <a:p>
            <a:pPr>
              <a:defRPr/>
            </a:pPr>
            <a:fld id="{A7ED0601-C36A-45E0-98A0-104A24F8320E}" type="slidenum">
              <a:rPr lang="en-US" smtClean="0"/>
              <a:pPr>
                <a:defRPr/>
              </a:pPr>
              <a:t>328</a:t>
            </a:fld>
            <a:endParaRPr lang="en-US"/>
          </a:p>
        </p:txBody>
      </p:sp>
    </p:spTree>
    <p:extLst>
      <p:ext uri="{BB962C8B-B14F-4D97-AF65-F5344CB8AC3E}">
        <p14:creationId xmlns:p14="http://schemas.microsoft.com/office/powerpoint/2010/main" val="1320854104"/>
      </p:ext>
    </p:extLst>
  </p:cSld>
  <p:clrMapOvr>
    <a:masterClrMapping/>
  </p:clrMapOvr>
  <p:timing>
    <p:tnLst>
      <p:par>
        <p:cTn id="1" dur="indefinite" restart="never" nodeType="tmRoot"/>
      </p:par>
    </p:tn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p:cNvSpPr>
            <a:spLocks noGrp="1"/>
          </p:cNvSpPr>
          <p:nvPr>
            <p:ph sz="half" idx="2"/>
          </p:nvPr>
        </p:nvSpPr>
        <p:spPr>
          <a:solidFill>
            <a:schemeClr val="tx2">
              <a:lumMod val="20000"/>
              <a:lumOff val="80000"/>
            </a:schemeClr>
          </a:solidFill>
          <a:ln w="12700">
            <a:solidFill>
              <a:schemeClr val="tx1"/>
            </a:solidFill>
          </a:ln>
        </p:spPr>
        <p:txBody>
          <a:bodyPr>
            <a:normAutofit lnSpcReduction="10000"/>
          </a:bodyPr>
          <a:lstStyle/>
          <a:p>
            <a:pPr>
              <a:buNone/>
            </a:pPr>
            <a:r>
              <a:rPr lang="en-US" sz="2200" dirty="0" smtClean="0">
                <a:latin typeface="Courier New" pitchFamily="49" charset="0"/>
                <a:cs typeface="Courier New" pitchFamily="49" charset="0"/>
              </a:rPr>
              <a:t>class Time {</a:t>
            </a:r>
          </a:p>
          <a:p>
            <a:pPr>
              <a:buNone/>
            </a:pPr>
            <a:r>
              <a:rPr lang="en-US" sz="2200" dirty="0" smtClean="0">
                <a:latin typeface="Courier New" pitchFamily="49" charset="0"/>
                <a:cs typeface="Courier New" pitchFamily="49" charset="0"/>
              </a:rPr>
              <a:t>   </a:t>
            </a:r>
            <a:r>
              <a:rPr lang="en-US" sz="2200" b="1" i="1" dirty="0" smtClean="0">
                <a:solidFill>
                  <a:srgbClr val="FF0000"/>
                </a:solidFill>
                <a:latin typeface="Bradley Hand ITC" pitchFamily="66" charset="0"/>
                <a:cs typeface="Courier New" pitchFamily="49" charset="0"/>
              </a:rPr>
              <a:t>Internal Representation</a:t>
            </a:r>
            <a:endParaRPr lang="en-US" sz="2200" i="1" dirty="0" smtClean="0">
              <a:latin typeface="Courier New" pitchFamily="49" charset="0"/>
              <a:cs typeface="Courier New" pitchFamily="49" charset="0"/>
            </a:endParaRPr>
          </a:p>
          <a:p>
            <a:pPr>
              <a:buNone/>
            </a:pPr>
            <a:r>
              <a:rPr lang="en-US" sz="2200" dirty="0" smtClean="0">
                <a:latin typeface="Courier New" pitchFamily="49" charset="0"/>
                <a:cs typeface="Courier New" pitchFamily="49" charset="0"/>
              </a:rPr>
              <a:t>    </a:t>
            </a:r>
            <a:endParaRPr lang="en-US" sz="2200" b="1" dirty="0" smtClean="0">
              <a:solidFill>
                <a:srgbClr val="FF0000"/>
              </a:solidFill>
              <a:latin typeface="Courier New" pitchFamily="49" charset="0"/>
              <a:cs typeface="Courier New" pitchFamily="49" charset="0"/>
            </a:endParaRPr>
          </a:p>
          <a:p>
            <a:pPr>
              <a:buNone/>
            </a:pPr>
            <a:r>
              <a:rPr lang="en-US" sz="2200" dirty="0" smtClean="0">
                <a:latin typeface="Courier New" pitchFamily="49" charset="0"/>
                <a:cs typeface="Courier New" pitchFamily="49" charset="0"/>
              </a:rPr>
              <a:t> </a:t>
            </a:r>
          </a:p>
          <a:p>
            <a:pPr>
              <a:buNone/>
            </a:pPr>
            <a:endParaRPr lang="en-US" sz="2200" dirty="0" smtClean="0">
              <a:latin typeface="Courier New" pitchFamily="49" charset="0"/>
              <a:cs typeface="Courier New" pitchFamily="49" charset="0"/>
            </a:endParaRPr>
          </a:p>
          <a:p>
            <a:pPr>
              <a:buNone/>
            </a:pPr>
            <a:r>
              <a:rPr lang="en-US" sz="2200" dirty="0" smtClean="0">
                <a:latin typeface="Courier New" pitchFamily="49" charset="0"/>
                <a:cs typeface="Courier New" pitchFamily="49" charset="0"/>
              </a:rPr>
              <a:t>  public:</a:t>
            </a:r>
          </a:p>
          <a:p>
            <a:pPr>
              <a:buNone/>
            </a:pPr>
            <a:r>
              <a:rPr lang="en-US" sz="2200" dirty="0" smtClean="0">
                <a:latin typeface="Courier New" pitchFamily="49" charset="0"/>
                <a:cs typeface="Courier New" pitchFamily="49" charset="0"/>
              </a:rPr>
              <a:t>    // …</a:t>
            </a:r>
          </a:p>
          <a:p>
            <a:pPr>
              <a:buNone/>
            </a:pPr>
            <a:r>
              <a:rPr lang="en-US" sz="2200" b="1" dirty="0" smtClean="0">
                <a:latin typeface="Courier New" pitchFamily="49" charset="0"/>
                <a:cs typeface="Courier New" pitchFamily="49" charset="0"/>
              </a:rPr>
              <a:t>    </a:t>
            </a:r>
            <a:r>
              <a:rPr lang="en-US" sz="2200" b="1" dirty="0" err="1" smtClean="0">
                <a:latin typeface="Courier New" pitchFamily="49" charset="0"/>
                <a:cs typeface="Courier New" pitchFamily="49" charset="0"/>
              </a:rPr>
              <a:t>int</a:t>
            </a:r>
            <a:r>
              <a:rPr lang="en-US" sz="2200" b="1" dirty="0" smtClean="0">
                <a:latin typeface="Courier New" pitchFamily="49" charset="0"/>
                <a:cs typeface="Courier New" pitchFamily="49" charset="0"/>
              </a:rPr>
              <a:t> hour();</a:t>
            </a:r>
          </a:p>
          <a:p>
            <a:pPr>
              <a:buNone/>
            </a:pPr>
            <a:r>
              <a:rPr lang="en-US" sz="2200" b="1" dirty="0" smtClean="0">
                <a:latin typeface="Courier New" pitchFamily="49" charset="0"/>
                <a:cs typeface="Courier New" pitchFamily="49" charset="0"/>
              </a:rPr>
              <a:t>    </a:t>
            </a:r>
            <a:r>
              <a:rPr lang="en-US" sz="2200" b="1" dirty="0" err="1" smtClean="0">
                <a:latin typeface="Courier New" pitchFamily="49" charset="0"/>
                <a:cs typeface="Courier New" pitchFamily="49" charset="0"/>
              </a:rPr>
              <a:t>int</a:t>
            </a:r>
            <a:r>
              <a:rPr lang="en-US" sz="2200" b="1" dirty="0" smtClean="0">
                <a:latin typeface="Courier New" pitchFamily="49" charset="0"/>
                <a:cs typeface="Courier New" pitchFamily="49" charset="0"/>
              </a:rPr>
              <a:t> minute();</a:t>
            </a:r>
          </a:p>
          <a:p>
            <a:pPr>
              <a:buNone/>
            </a:pPr>
            <a:r>
              <a:rPr lang="en-US" sz="2200" b="1" dirty="0" smtClean="0">
                <a:latin typeface="Courier New" pitchFamily="49" charset="0"/>
                <a:cs typeface="Courier New" pitchFamily="49" charset="0"/>
              </a:rPr>
              <a:t>    </a:t>
            </a:r>
            <a:r>
              <a:rPr lang="en-US" sz="2200" b="1" dirty="0" err="1" smtClean="0">
                <a:latin typeface="Courier New" pitchFamily="49" charset="0"/>
                <a:cs typeface="Courier New" pitchFamily="49" charset="0"/>
              </a:rPr>
              <a:t>int</a:t>
            </a:r>
            <a:r>
              <a:rPr lang="en-US" sz="2200" b="1" dirty="0" smtClean="0">
                <a:latin typeface="Courier New" pitchFamily="49" charset="0"/>
                <a:cs typeface="Courier New" pitchFamily="49" charset="0"/>
              </a:rPr>
              <a:t> second();</a:t>
            </a:r>
          </a:p>
          <a:p>
            <a:pPr>
              <a:buNone/>
            </a:pPr>
            <a:r>
              <a:rPr lang="en-US" sz="2200" b="1" dirty="0" smtClean="0">
                <a:latin typeface="Courier New" pitchFamily="49" charset="0"/>
                <a:cs typeface="Courier New" pitchFamily="49" charset="0"/>
              </a:rPr>
              <a:t>    </a:t>
            </a:r>
            <a:r>
              <a:rPr lang="en-US" sz="2200" b="1" dirty="0" err="1" smtClean="0">
                <a:latin typeface="Courier New" pitchFamily="49" charset="0"/>
                <a:cs typeface="Courier New" pitchFamily="49" charset="0"/>
              </a:rPr>
              <a:t>int</a:t>
            </a:r>
            <a:r>
              <a:rPr lang="en-US" sz="2200" b="1" dirty="0" smtClean="0">
                <a:latin typeface="Courier New" pitchFamily="49" charset="0"/>
                <a:cs typeface="Courier New" pitchFamily="49" charset="0"/>
              </a:rPr>
              <a:t> millisecond();</a:t>
            </a:r>
          </a:p>
          <a:p>
            <a:pPr>
              <a:buNone/>
            </a:pPr>
            <a:r>
              <a:rPr lang="en-US" sz="2200" dirty="0" smtClean="0">
                <a:latin typeface="Courier New" pitchFamily="49" charset="0"/>
                <a:cs typeface="Courier New" pitchFamily="49" charset="0"/>
              </a:rPr>
              <a:t>};</a:t>
            </a:r>
          </a:p>
          <a:p>
            <a:pPr>
              <a:buNone/>
            </a:pPr>
            <a:endParaRPr lang="en-US" dirty="0">
              <a:latin typeface="Courier New" pitchFamily="49" charset="0"/>
              <a:cs typeface="Courier New" pitchFamily="49" charset="0"/>
            </a:endParaRPr>
          </a:p>
        </p:txBody>
      </p:sp>
      <p:sp>
        <p:nvSpPr>
          <p:cNvPr id="6" name="Oval 5"/>
          <p:cNvSpPr/>
          <p:nvPr/>
        </p:nvSpPr>
        <p:spPr>
          <a:xfrm rot="369493">
            <a:off x="4737026" y="4064502"/>
            <a:ext cx="3841223" cy="2065630"/>
          </a:xfrm>
          <a:prstGeom prst="ellipse">
            <a:avLst/>
          </a:pr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p:nvPr>
        </p:nvSpPr>
        <p:spPr/>
        <p:txBody>
          <a:bodyPr>
            <a:normAutofit fontScale="90000"/>
          </a:bodyPr>
          <a:lstStyle/>
          <a:p>
            <a:r>
              <a:rPr lang="en-US" sz="2700" dirty="0" smtClean="0">
                <a:solidFill>
                  <a:schemeClr val="accent6">
                    <a:lumMod val="75000"/>
                  </a:schemeClr>
                </a:solidFill>
              </a:rPr>
              <a:t>2. Design &amp; Implementation</a:t>
            </a:r>
            <a:br>
              <a:rPr lang="en-US" sz="2700" dirty="0" smtClean="0">
                <a:solidFill>
                  <a:schemeClr val="accent6">
                    <a:lumMod val="75000"/>
                  </a:schemeClr>
                </a:solidFill>
              </a:rPr>
            </a:br>
            <a:r>
              <a:rPr lang="en-US" dirty="0" smtClean="0">
                <a:solidFill>
                  <a:schemeClr val="accent6">
                    <a:lumMod val="75000"/>
                  </a:schemeClr>
                </a:solidFill>
              </a:rPr>
              <a:t>So, what do we mean by “value”?</a:t>
            </a:r>
            <a:endParaRPr lang="en-US" dirty="0"/>
          </a:p>
        </p:txBody>
      </p:sp>
      <p:sp>
        <p:nvSpPr>
          <p:cNvPr id="3" name="Content Placeholder 2"/>
          <p:cNvSpPr>
            <a:spLocks noGrp="1"/>
          </p:cNvSpPr>
          <p:nvPr>
            <p:ph sz="half" idx="1"/>
          </p:nvPr>
        </p:nvSpPr>
        <p:spPr>
          <a:solidFill>
            <a:schemeClr val="accent6">
              <a:lumMod val="20000"/>
              <a:lumOff val="80000"/>
            </a:schemeClr>
          </a:solidFill>
          <a:ln w="12700">
            <a:solidFill>
              <a:schemeClr val="tx1"/>
            </a:solidFill>
          </a:ln>
        </p:spPr>
        <p:txBody>
          <a:bodyPr>
            <a:normAutofit lnSpcReduction="10000"/>
          </a:bodyPr>
          <a:lstStyle/>
          <a:p>
            <a:pPr>
              <a:buNone/>
            </a:pPr>
            <a:r>
              <a:rPr lang="en-US" sz="2200" dirty="0" smtClean="0">
                <a:latin typeface="Courier New" pitchFamily="49" charset="0"/>
                <a:cs typeface="Courier New" pitchFamily="49" charset="0"/>
              </a:rPr>
              <a:t>class Time {</a:t>
            </a:r>
          </a:p>
          <a:p>
            <a:pPr>
              <a:buNone/>
            </a:pPr>
            <a:r>
              <a:rPr lang="en-US" sz="2200" dirty="0" smtClean="0">
                <a:latin typeface="Courier New" pitchFamily="49" charset="0"/>
                <a:cs typeface="Courier New" pitchFamily="49" charset="0"/>
              </a:rPr>
              <a:t>   </a:t>
            </a:r>
            <a:r>
              <a:rPr lang="en-US" sz="2200" b="1" i="1" dirty="0" smtClean="0">
                <a:solidFill>
                  <a:srgbClr val="FF0000"/>
                </a:solidFill>
                <a:latin typeface="Bradley Hand ITC" pitchFamily="66" charset="0"/>
                <a:cs typeface="Courier New" pitchFamily="49" charset="0"/>
              </a:rPr>
              <a:t>Internal Representation</a:t>
            </a:r>
            <a:endParaRPr lang="en-US" sz="2200" dirty="0" smtClean="0">
              <a:latin typeface="Courier New" pitchFamily="49" charset="0"/>
              <a:cs typeface="Courier New" pitchFamily="49" charset="0"/>
            </a:endParaRPr>
          </a:p>
          <a:p>
            <a:pPr>
              <a:buNone/>
            </a:pPr>
            <a:r>
              <a:rPr lang="en-US" sz="2200" dirty="0" smtClean="0">
                <a:latin typeface="Courier New" pitchFamily="49" charset="0"/>
                <a:cs typeface="Courier New" pitchFamily="49" charset="0"/>
              </a:rPr>
              <a:t>    </a:t>
            </a:r>
            <a:r>
              <a:rPr lang="en-US" sz="2200" b="1" i="1" dirty="0" smtClean="0">
                <a:solidFill>
                  <a:srgbClr val="FF0000"/>
                </a:solidFill>
                <a:latin typeface="Bradley Hand ITC" pitchFamily="66" charset="0"/>
                <a:cs typeface="Courier New" pitchFamily="49" charset="0"/>
              </a:rPr>
              <a:t> </a:t>
            </a:r>
            <a:endParaRPr lang="en-US" sz="2200" b="1" i="1" dirty="0" smtClean="0">
              <a:solidFill>
                <a:srgbClr val="FF0000"/>
              </a:solidFill>
              <a:latin typeface="Courier New" pitchFamily="49" charset="0"/>
              <a:cs typeface="Courier New" pitchFamily="49" charset="0"/>
            </a:endParaRPr>
          </a:p>
          <a:p>
            <a:pPr>
              <a:buNone/>
            </a:pPr>
            <a:r>
              <a:rPr lang="en-US" sz="2200" dirty="0" smtClean="0">
                <a:latin typeface="Courier New" pitchFamily="49" charset="0"/>
                <a:cs typeface="Courier New" pitchFamily="49" charset="0"/>
              </a:rPr>
              <a:t>    </a:t>
            </a:r>
          </a:p>
          <a:p>
            <a:pPr>
              <a:buNone/>
            </a:pPr>
            <a:r>
              <a:rPr lang="en-US" sz="2200" dirty="0" smtClean="0">
                <a:latin typeface="Courier New" pitchFamily="49" charset="0"/>
                <a:cs typeface="Courier New" pitchFamily="49" charset="0"/>
              </a:rPr>
              <a:t>     </a:t>
            </a:r>
          </a:p>
          <a:p>
            <a:pPr>
              <a:buNone/>
            </a:pPr>
            <a:r>
              <a:rPr lang="en-US" sz="2200" dirty="0" smtClean="0">
                <a:latin typeface="Courier New" pitchFamily="49" charset="0"/>
                <a:cs typeface="Courier New" pitchFamily="49" charset="0"/>
              </a:rPr>
              <a:t>  public:</a:t>
            </a:r>
          </a:p>
          <a:p>
            <a:pPr>
              <a:buNone/>
            </a:pPr>
            <a:r>
              <a:rPr lang="en-US" sz="2200" dirty="0" smtClean="0">
                <a:latin typeface="Courier New" pitchFamily="49" charset="0"/>
                <a:cs typeface="Courier New" pitchFamily="49" charset="0"/>
              </a:rPr>
              <a:t>    // …</a:t>
            </a:r>
          </a:p>
          <a:p>
            <a:pPr>
              <a:buNone/>
            </a:pPr>
            <a:r>
              <a:rPr lang="en-US" sz="2200" b="1" dirty="0" smtClean="0">
                <a:latin typeface="Courier New" pitchFamily="49" charset="0"/>
                <a:cs typeface="Courier New" pitchFamily="49" charset="0"/>
              </a:rPr>
              <a:t>    </a:t>
            </a:r>
            <a:r>
              <a:rPr lang="en-US" sz="2200" b="1" dirty="0" err="1" smtClean="0">
                <a:latin typeface="Courier New" pitchFamily="49" charset="0"/>
                <a:cs typeface="Courier New" pitchFamily="49" charset="0"/>
              </a:rPr>
              <a:t>int</a:t>
            </a:r>
            <a:r>
              <a:rPr lang="en-US" sz="2200" b="1" dirty="0" smtClean="0">
                <a:latin typeface="Courier New" pitchFamily="49" charset="0"/>
                <a:cs typeface="Courier New" pitchFamily="49" charset="0"/>
              </a:rPr>
              <a:t> hour();</a:t>
            </a:r>
          </a:p>
          <a:p>
            <a:pPr>
              <a:buNone/>
            </a:pPr>
            <a:r>
              <a:rPr lang="en-US" sz="2200" b="1" dirty="0" smtClean="0">
                <a:latin typeface="Courier New" pitchFamily="49" charset="0"/>
                <a:cs typeface="Courier New" pitchFamily="49" charset="0"/>
              </a:rPr>
              <a:t>    </a:t>
            </a:r>
            <a:r>
              <a:rPr lang="en-US" sz="2200" b="1" dirty="0" err="1" smtClean="0">
                <a:latin typeface="Courier New" pitchFamily="49" charset="0"/>
                <a:cs typeface="Courier New" pitchFamily="49" charset="0"/>
              </a:rPr>
              <a:t>int</a:t>
            </a:r>
            <a:r>
              <a:rPr lang="en-US" sz="2200" b="1" dirty="0" smtClean="0">
                <a:latin typeface="Courier New" pitchFamily="49" charset="0"/>
                <a:cs typeface="Courier New" pitchFamily="49" charset="0"/>
              </a:rPr>
              <a:t> minute();</a:t>
            </a:r>
          </a:p>
          <a:p>
            <a:pPr>
              <a:buNone/>
            </a:pPr>
            <a:r>
              <a:rPr lang="en-US" sz="2200" b="1" dirty="0" smtClean="0">
                <a:latin typeface="Courier New" pitchFamily="49" charset="0"/>
                <a:cs typeface="Courier New" pitchFamily="49" charset="0"/>
              </a:rPr>
              <a:t>    </a:t>
            </a:r>
            <a:r>
              <a:rPr lang="en-US" sz="2200" b="1" dirty="0" err="1" smtClean="0">
                <a:latin typeface="Courier New" pitchFamily="49" charset="0"/>
                <a:cs typeface="Courier New" pitchFamily="49" charset="0"/>
              </a:rPr>
              <a:t>int</a:t>
            </a:r>
            <a:r>
              <a:rPr lang="en-US" sz="2200" b="1" dirty="0" smtClean="0">
                <a:latin typeface="Courier New" pitchFamily="49" charset="0"/>
                <a:cs typeface="Courier New" pitchFamily="49" charset="0"/>
              </a:rPr>
              <a:t> second();</a:t>
            </a:r>
          </a:p>
          <a:p>
            <a:pPr>
              <a:buNone/>
            </a:pPr>
            <a:r>
              <a:rPr lang="en-US" sz="2200" b="1" dirty="0" smtClean="0">
                <a:latin typeface="Courier New" pitchFamily="49" charset="0"/>
                <a:cs typeface="Courier New" pitchFamily="49" charset="0"/>
              </a:rPr>
              <a:t>    </a:t>
            </a:r>
            <a:r>
              <a:rPr lang="en-US" sz="2200" b="1" dirty="0" err="1" smtClean="0">
                <a:latin typeface="Courier New" pitchFamily="49" charset="0"/>
                <a:cs typeface="Courier New" pitchFamily="49" charset="0"/>
              </a:rPr>
              <a:t>int</a:t>
            </a:r>
            <a:r>
              <a:rPr lang="en-US" sz="2200" b="1" dirty="0" smtClean="0">
                <a:latin typeface="Courier New" pitchFamily="49" charset="0"/>
                <a:cs typeface="Courier New" pitchFamily="49" charset="0"/>
              </a:rPr>
              <a:t> millisecond();</a:t>
            </a:r>
          </a:p>
          <a:p>
            <a:pPr>
              <a:buNone/>
            </a:pPr>
            <a:r>
              <a:rPr lang="en-US" sz="2200" dirty="0" smtClean="0">
                <a:latin typeface="Courier New" pitchFamily="49" charset="0"/>
                <a:cs typeface="Courier New" pitchFamily="49" charset="0"/>
              </a:rPr>
              <a:t>};</a:t>
            </a:r>
          </a:p>
          <a:p>
            <a:pPr>
              <a:buNone/>
            </a:pPr>
            <a:endParaRPr lang="en-US" dirty="0">
              <a:latin typeface="Courier New" pitchFamily="49" charset="0"/>
              <a:cs typeface="Courier New" pitchFamily="49" charset="0"/>
            </a:endParaRPr>
          </a:p>
        </p:txBody>
      </p:sp>
      <p:sp>
        <p:nvSpPr>
          <p:cNvPr id="5" name="Oval 4"/>
          <p:cNvSpPr/>
          <p:nvPr/>
        </p:nvSpPr>
        <p:spPr>
          <a:xfrm rot="369493">
            <a:off x="556912" y="4058897"/>
            <a:ext cx="3841223" cy="2065630"/>
          </a:xfrm>
          <a:prstGeom prst="ellipse">
            <a:avLst/>
          </a:pr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9" name="Straight Arrow Connector 8"/>
          <p:cNvCxnSpPr/>
          <p:nvPr/>
        </p:nvCxnSpPr>
        <p:spPr>
          <a:xfrm rot="5400000">
            <a:off x="3543302" y="3467098"/>
            <a:ext cx="914396" cy="838200"/>
          </a:xfrm>
          <a:prstGeom prst="straightConnector1">
            <a:avLst/>
          </a:prstGeom>
          <a:ln w="28575">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a:endCxn id="6" idx="1"/>
          </p:cNvCxnSpPr>
          <p:nvPr/>
        </p:nvCxnSpPr>
        <p:spPr>
          <a:xfrm rot="16200000" flipH="1">
            <a:off x="4656804" y="3496596"/>
            <a:ext cx="796533" cy="661340"/>
          </a:xfrm>
          <a:prstGeom prst="straightConnector1">
            <a:avLst/>
          </a:prstGeom>
          <a:ln w="28575">
            <a:solidFill>
              <a:srgbClr val="00B050"/>
            </a:solidFill>
            <a:tailEnd type="arrow"/>
          </a:ln>
        </p:spPr>
        <p:style>
          <a:lnRef idx="1">
            <a:schemeClr val="accent1"/>
          </a:lnRef>
          <a:fillRef idx="0">
            <a:schemeClr val="accent1"/>
          </a:fillRef>
          <a:effectRef idx="0">
            <a:schemeClr val="accent1"/>
          </a:effectRef>
          <a:fontRef idx="minor">
            <a:schemeClr val="tx1"/>
          </a:fontRef>
        </p:style>
      </p:cxnSp>
      <p:sp>
        <p:nvSpPr>
          <p:cNvPr id="7" name="TextBox 6"/>
          <p:cNvSpPr txBox="1"/>
          <p:nvPr/>
        </p:nvSpPr>
        <p:spPr>
          <a:xfrm>
            <a:off x="2667000" y="2743200"/>
            <a:ext cx="3733800" cy="707886"/>
          </a:xfrm>
          <a:prstGeom prst="rect">
            <a:avLst/>
          </a:prstGeom>
          <a:solidFill>
            <a:srgbClr val="FFFF00"/>
          </a:solidFill>
          <a:ln w="19050">
            <a:solidFill>
              <a:srgbClr val="00B050"/>
            </a:solidFill>
          </a:ln>
        </p:spPr>
        <p:txBody>
          <a:bodyPr wrap="square" rtlCol="0">
            <a:spAutoFit/>
          </a:bodyPr>
          <a:lstStyle/>
          <a:p>
            <a:r>
              <a:rPr lang="en-US" sz="4000" dirty="0" smtClean="0">
                <a:solidFill>
                  <a:srgbClr val="00B050"/>
                </a:solidFill>
                <a:latin typeface="Wide Latin" pitchFamily="18" charset="0"/>
              </a:rPr>
              <a:t>VALUE</a:t>
            </a:r>
            <a:endParaRPr lang="en-US" sz="4000" dirty="0">
              <a:solidFill>
                <a:srgbClr val="00B050"/>
              </a:solidFill>
              <a:latin typeface="Wide Latin" pitchFamily="18" charset="0"/>
            </a:endParaRPr>
          </a:p>
        </p:txBody>
      </p:sp>
      <p:sp>
        <p:nvSpPr>
          <p:cNvPr id="8" name="Slide Number Placeholder 7"/>
          <p:cNvSpPr>
            <a:spLocks noGrp="1"/>
          </p:cNvSpPr>
          <p:nvPr>
            <p:ph type="sldNum" sz="quarter" idx="12"/>
          </p:nvPr>
        </p:nvSpPr>
        <p:spPr/>
        <p:txBody>
          <a:bodyPr/>
          <a:lstStyle/>
          <a:p>
            <a:pPr>
              <a:defRPr/>
            </a:pPr>
            <a:fld id="{A7ED0601-C36A-45E0-98A0-104A24F8320E}" type="slidenum">
              <a:rPr lang="en-US" smtClean="0"/>
              <a:pPr>
                <a:defRPr/>
              </a:pPr>
              <a:t>329</a:t>
            </a:fld>
            <a:endParaRPr lang="en-US"/>
          </a:p>
        </p:txBody>
      </p:sp>
    </p:spTree>
    <p:extLst>
      <p:ext uri="{BB962C8B-B14F-4D97-AF65-F5344CB8AC3E}">
        <p14:creationId xmlns:p14="http://schemas.microsoft.com/office/powerpoint/2010/main" val="3166404410"/>
      </p:ext>
    </p:extLst>
  </p:cSld>
  <p:clrMapOvr>
    <a:masterClrMapping/>
  </p:clrMapOvr>
  <p:timing>
    <p:tnLst>
      <p:par>
        <p:cTn id="1" dur="indefinite" restart="never" nodeType="tmRoot"/>
      </p:par>
    </p:tn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z="2700" dirty="0" smtClean="0">
                <a:solidFill>
                  <a:schemeClr val="accent6">
                    <a:lumMod val="75000"/>
                  </a:schemeClr>
                </a:solidFill>
              </a:rPr>
              <a:t>2. Design &amp; Implementation</a:t>
            </a:r>
            <a:br>
              <a:rPr lang="en-US" sz="2700" dirty="0" smtClean="0">
                <a:solidFill>
                  <a:schemeClr val="accent6">
                    <a:lumMod val="75000"/>
                  </a:schemeClr>
                </a:solidFill>
              </a:rPr>
            </a:br>
            <a:r>
              <a:rPr lang="en-US" dirty="0" smtClean="0">
                <a:solidFill>
                  <a:schemeClr val="accent6">
                    <a:lumMod val="75000"/>
                  </a:schemeClr>
                </a:solidFill>
              </a:rPr>
              <a:t>So, what do we mean by “value”?</a:t>
            </a:r>
            <a:endParaRPr lang="en-US" dirty="0"/>
          </a:p>
        </p:txBody>
      </p:sp>
      <p:sp>
        <p:nvSpPr>
          <p:cNvPr id="3" name="Content Placeholder 2"/>
          <p:cNvSpPr>
            <a:spLocks noGrp="1"/>
          </p:cNvSpPr>
          <p:nvPr>
            <p:ph idx="1"/>
          </p:nvPr>
        </p:nvSpPr>
        <p:spPr/>
        <p:txBody>
          <a:bodyPr/>
          <a:lstStyle/>
          <a:p>
            <a:pPr marL="0" indent="0">
              <a:buNone/>
            </a:pPr>
            <a:r>
              <a:rPr lang="en-US" sz="5400" dirty="0" smtClean="0"/>
              <a:t>Value:</a:t>
            </a: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330</a:t>
            </a:fld>
            <a:endParaRPr lang="en-US"/>
          </a:p>
        </p:txBody>
      </p:sp>
    </p:spTree>
    <p:extLst>
      <p:ext uri="{BB962C8B-B14F-4D97-AF65-F5344CB8AC3E}">
        <p14:creationId xmlns:p14="http://schemas.microsoft.com/office/powerpoint/2010/main" val="2787029604"/>
      </p:ext>
    </p:extLst>
  </p:cSld>
  <p:clrMapOvr>
    <a:masterClrMapping/>
  </p:clrMapOvr>
  <p:timing>
    <p:tnLst>
      <p:par>
        <p:cTn id="1" dur="indefinite" restart="never" nodeType="tmRoot"/>
      </p:par>
    </p:tn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z="2700" dirty="0" smtClean="0">
                <a:solidFill>
                  <a:schemeClr val="accent6">
                    <a:lumMod val="75000"/>
                  </a:schemeClr>
                </a:solidFill>
              </a:rPr>
              <a:t>2. Design &amp; Implementation</a:t>
            </a:r>
            <a:br>
              <a:rPr lang="en-US" sz="2700" dirty="0" smtClean="0">
                <a:solidFill>
                  <a:schemeClr val="accent6">
                    <a:lumMod val="75000"/>
                  </a:schemeClr>
                </a:solidFill>
              </a:rPr>
            </a:br>
            <a:r>
              <a:rPr lang="en-US" dirty="0" smtClean="0">
                <a:solidFill>
                  <a:schemeClr val="accent6">
                    <a:lumMod val="75000"/>
                  </a:schemeClr>
                </a:solidFill>
              </a:rPr>
              <a:t>So, what do we mean by “value”?</a:t>
            </a:r>
            <a:endParaRPr lang="en-US" dirty="0"/>
          </a:p>
        </p:txBody>
      </p:sp>
      <p:sp>
        <p:nvSpPr>
          <p:cNvPr id="3" name="Content Placeholder 2"/>
          <p:cNvSpPr>
            <a:spLocks noGrp="1"/>
          </p:cNvSpPr>
          <p:nvPr>
            <p:ph idx="1"/>
          </p:nvPr>
        </p:nvSpPr>
        <p:spPr/>
        <p:txBody>
          <a:bodyPr/>
          <a:lstStyle/>
          <a:p>
            <a:pPr marL="0" indent="0">
              <a:buNone/>
            </a:pPr>
            <a:r>
              <a:rPr lang="en-US" sz="5400" dirty="0" smtClean="0"/>
              <a:t>Value:</a:t>
            </a:r>
          </a:p>
          <a:p>
            <a:r>
              <a:rPr lang="en-US" sz="4000" dirty="0" smtClean="0"/>
              <a:t>An “interpretation” of object state –  </a:t>
            </a:r>
            <a:r>
              <a:rPr lang="en-US" sz="4000" i="1" dirty="0" smtClean="0"/>
              <a:t> </a:t>
            </a:r>
            <a:endParaRPr lang="en-US" sz="4000" dirty="0" smtClean="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331</a:t>
            </a:fld>
            <a:endParaRPr lang="en-US"/>
          </a:p>
        </p:txBody>
      </p:sp>
    </p:spTree>
    <p:extLst>
      <p:ext uri="{BB962C8B-B14F-4D97-AF65-F5344CB8AC3E}">
        <p14:creationId xmlns:p14="http://schemas.microsoft.com/office/powerpoint/2010/main" val="3214018880"/>
      </p:ext>
    </p:extLst>
  </p:cSld>
  <p:clrMapOvr>
    <a:masterClrMapping/>
  </p:clrMapOvr>
  <p:timing>
    <p:tnLst>
      <p:par>
        <p:cTn id="1" dur="indefinite" restart="never" nodeType="tmRoot"/>
      </p:par>
    </p:tn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z="2700" dirty="0" smtClean="0">
                <a:solidFill>
                  <a:schemeClr val="accent6">
                    <a:lumMod val="75000"/>
                  </a:schemeClr>
                </a:solidFill>
              </a:rPr>
              <a:t>2. Design &amp; Implementation</a:t>
            </a:r>
            <a:br>
              <a:rPr lang="en-US" sz="2700" dirty="0" smtClean="0">
                <a:solidFill>
                  <a:schemeClr val="accent6">
                    <a:lumMod val="75000"/>
                  </a:schemeClr>
                </a:solidFill>
              </a:rPr>
            </a:br>
            <a:r>
              <a:rPr lang="en-US" dirty="0" smtClean="0">
                <a:solidFill>
                  <a:schemeClr val="accent6">
                    <a:lumMod val="75000"/>
                  </a:schemeClr>
                </a:solidFill>
              </a:rPr>
              <a:t>So, what do we mean by “value”?</a:t>
            </a:r>
            <a:endParaRPr lang="en-US" dirty="0"/>
          </a:p>
        </p:txBody>
      </p:sp>
      <p:sp>
        <p:nvSpPr>
          <p:cNvPr id="3" name="Content Placeholder 2"/>
          <p:cNvSpPr>
            <a:spLocks noGrp="1"/>
          </p:cNvSpPr>
          <p:nvPr>
            <p:ph idx="1"/>
          </p:nvPr>
        </p:nvSpPr>
        <p:spPr/>
        <p:txBody>
          <a:bodyPr/>
          <a:lstStyle/>
          <a:p>
            <a:pPr marL="0" indent="0">
              <a:buNone/>
            </a:pPr>
            <a:r>
              <a:rPr lang="en-US" sz="5400" dirty="0" smtClean="0"/>
              <a:t>Value:</a:t>
            </a:r>
          </a:p>
          <a:p>
            <a:r>
              <a:rPr lang="en-US" sz="4000" dirty="0" smtClean="0">
                <a:solidFill>
                  <a:schemeClr val="bg1">
                    <a:lumMod val="50000"/>
                  </a:schemeClr>
                </a:solidFill>
              </a:rPr>
              <a:t>An “interpretation” of object state –  </a:t>
            </a:r>
            <a:r>
              <a:rPr lang="en-US" sz="4000" i="1" dirty="0" smtClean="0"/>
              <a:t>i.e., </a:t>
            </a:r>
            <a:r>
              <a:rPr lang="en-US" sz="4000" i="1" dirty="0" smtClean="0">
                <a:solidFill>
                  <a:srgbClr val="008000"/>
                </a:solidFill>
              </a:rPr>
              <a:t>Salient Attributes</a:t>
            </a:r>
            <a:r>
              <a:rPr lang="en-US" sz="4000" i="1" dirty="0" smtClean="0"/>
              <a:t>, </a:t>
            </a:r>
            <a:r>
              <a:rPr lang="en-US" sz="4000" u="sng" dirty="0" smtClean="0"/>
              <a:t>not</a:t>
            </a:r>
            <a:r>
              <a:rPr lang="en-US" sz="4000" dirty="0" smtClean="0"/>
              <a:t> the </a:t>
            </a:r>
            <a:r>
              <a:rPr lang="en-US" sz="4000" dirty="0" smtClean="0">
                <a:solidFill>
                  <a:srgbClr val="FF0000"/>
                </a:solidFill>
              </a:rPr>
              <a:t>object state</a:t>
            </a:r>
            <a:r>
              <a:rPr lang="en-US" sz="4000" dirty="0" smtClean="0"/>
              <a:t> itself.</a:t>
            </a: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332</a:t>
            </a:fld>
            <a:endParaRPr lang="en-US"/>
          </a:p>
        </p:txBody>
      </p:sp>
    </p:spTree>
    <p:extLst>
      <p:ext uri="{BB962C8B-B14F-4D97-AF65-F5344CB8AC3E}">
        <p14:creationId xmlns:p14="http://schemas.microsoft.com/office/powerpoint/2010/main" val="3845489818"/>
      </p:ext>
    </p:extLst>
  </p:cSld>
  <p:clrMapOvr>
    <a:masterClrMapping/>
  </p:clrMapOvr>
  <p:timing>
    <p:tnLst>
      <p:par>
        <p:cTn id="1" dur="indefinite" restart="never" nodeType="tmRoot"/>
      </p:par>
    </p:tn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z="2700" dirty="0" smtClean="0">
                <a:solidFill>
                  <a:schemeClr val="accent6">
                    <a:lumMod val="75000"/>
                  </a:schemeClr>
                </a:solidFill>
              </a:rPr>
              <a:t>2. Design &amp; Implementation</a:t>
            </a:r>
            <a:br>
              <a:rPr lang="en-US" sz="2700" dirty="0" smtClean="0">
                <a:solidFill>
                  <a:schemeClr val="accent6">
                    <a:lumMod val="75000"/>
                  </a:schemeClr>
                </a:solidFill>
              </a:rPr>
            </a:br>
            <a:r>
              <a:rPr lang="en-US" dirty="0" smtClean="0">
                <a:solidFill>
                  <a:schemeClr val="accent6">
                    <a:lumMod val="75000"/>
                  </a:schemeClr>
                </a:solidFill>
              </a:rPr>
              <a:t>So, what do we mean by “value”?</a:t>
            </a:r>
            <a:endParaRPr lang="en-US" dirty="0"/>
          </a:p>
        </p:txBody>
      </p:sp>
      <p:sp>
        <p:nvSpPr>
          <p:cNvPr id="3" name="Content Placeholder 2"/>
          <p:cNvSpPr>
            <a:spLocks noGrp="1"/>
          </p:cNvSpPr>
          <p:nvPr>
            <p:ph idx="1"/>
          </p:nvPr>
        </p:nvSpPr>
        <p:spPr/>
        <p:txBody>
          <a:bodyPr/>
          <a:lstStyle/>
          <a:p>
            <a:pPr marL="0" indent="0">
              <a:buNone/>
            </a:pPr>
            <a:r>
              <a:rPr lang="en-US" sz="5400" dirty="0" smtClean="0"/>
              <a:t>Value:</a:t>
            </a:r>
          </a:p>
          <a:p>
            <a:r>
              <a:rPr lang="en-US" sz="4000" dirty="0" smtClean="0">
                <a:solidFill>
                  <a:schemeClr val="bg1">
                    <a:lumMod val="50000"/>
                  </a:schemeClr>
                </a:solidFill>
              </a:rPr>
              <a:t>An “interpretation” of object state –  </a:t>
            </a:r>
            <a:r>
              <a:rPr lang="en-US" sz="4000" i="1" dirty="0">
                <a:solidFill>
                  <a:schemeClr val="bg1">
                    <a:lumMod val="50000"/>
                  </a:schemeClr>
                </a:solidFill>
              </a:rPr>
              <a:t>i</a:t>
            </a:r>
            <a:r>
              <a:rPr lang="en-US" sz="4000" i="1" dirty="0" smtClean="0">
                <a:solidFill>
                  <a:schemeClr val="bg1">
                    <a:lumMod val="50000"/>
                  </a:schemeClr>
                </a:solidFill>
              </a:rPr>
              <a:t>.e., </a:t>
            </a:r>
            <a:r>
              <a:rPr lang="en-US" sz="4000" i="1" dirty="0" smtClean="0">
                <a:solidFill>
                  <a:schemeClr val="accent3"/>
                </a:solidFill>
              </a:rPr>
              <a:t>Salient Attributes</a:t>
            </a:r>
            <a:r>
              <a:rPr lang="en-US" sz="4000" i="1" dirty="0" smtClean="0">
                <a:solidFill>
                  <a:schemeClr val="bg1">
                    <a:lumMod val="50000"/>
                  </a:schemeClr>
                </a:solidFill>
              </a:rPr>
              <a:t>, </a:t>
            </a:r>
            <a:r>
              <a:rPr lang="en-US" sz="4000" u="sng" dirty="0" smtClean="0">
                <a:solidFill>
                  <a:schemeClr val="bg1">
                    <a:lumMod val="50000"/>
                  </a:schemeClr>
                </a:solidFill>
              </a:rPr>
              <a:t>not</a:t>
            </a:r>
            <a:r>
              <a:rPr lang="en-US" sz="4000" dirty="0" smtClean="0">
                <a:solidFill>
                  <a:schemeClr val="bg1">
                    <a:lumMod val="50000"/>
                  </a:schemeClr>
                </a:solidFill>
              </a:rPr>
              <a:t> the </a:t>
            </a:r>
            <a:r>
              <a:rPr lang="en-US" sz="4000" dirty="0" smtClean="0">
                <a:solidFill>
                  <a:srgbClr val="FF7C80"/>
                </a:solidFill>
              </a:rPr>
              <a:t>object state</a:t>
            </a:r>
            <a:r>
              <a:rPr lang="en-US" sz="4000" dirty="0" smtClean="0">
                <a:solidFill>
                  <a:schemeClr val="bg1">
                    <a:lumMod val="50000"/>
                  </a:schemeClr>
                </a:solidFill>
              </a:rPr>
              <a:t> itself.</a:t>
            </a:r>
          </a:p>
          <a:p>
            <a:r>
              <a:rPr lang="en-US" sz="4000" dirty="0" smtClean="0"/>
              <a:t>No non-object state is relevant.</a:t>
            </a: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333</a:t>
            </a:fld>
            <a:endParaRPr lang="en-US"/>
          </a:p>
        </p:txBody>
      </p:sp>
    </p:spTree>
    <p:extLst>
      <p:ext uri="{BB962C8B-B14F-4D97-AF65-F5344CB8AC3E}">
        <p14:creationId xmlns:p14="http://schemas.microsoft.com/office/powerpoint/2010/main" val="815123745"/>
      </p:ext>
    </p:extLst>
  </p:cSld>
  <p:clrMapOvr>
    <a:masterClrMapping/>
  </p:clrMapOvr>
  <p:timing>
    <p:tnLst>
      <p:par>
        <p:cTn id="1" dur="indefinite" restart="never" nodeType="tmRoot"/>
      </p:par>
    </p:tn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z="2700" dirty="0" smtClean="0">
                <a:solidFill>
                  <a:schemeClr val="accent6">
                    <a:lumMod val="75000"/>
                  </a:schemeClr>
                </a:solidFill>
              </a:rPr>
              <a:t>2. Design &amp; Implementation</a:t>
            </a:r>
            <a:br>
              <a:rPr lang="en-US" sz="2700" dirty="0" smtClean="0">
                <a:solidFill>
                  <a:schemeClr val="accent6">
                    <a:lumMod val="75000"/>
                  </a:schemeClr>
                </a:solidFill>
              </a:rPr>
            </a:br>
            <a:r>
              <a:rPr lang="en-US" dirty="0" smtClean="0">
                <a:solidFill>
                  <a:schemeClr val="accent6">
                    <a:lumMod val="75000"/>
                  </a:schemeClr>
                </a:solidFill>
              </a:rPr>
              <a:t>What are “Salient Attributes”?</a:t>
            </a:r>
            <a:endParaRPr lang="en-US" dirty="0"/>
          </a:p>
        </p:txBody>
      </p:sp>
      <p:sp>
        <p:nvSpPr>
          <p:cNvPr id="3" name="Slide Number Placeholder 2"/>
          <p:cNvSpPr>
            <a:spLocks noGrp="1"/>
          </p:cNvSpPr>
          <p:nvPr>
            <p:ph type="sldNum" sz="quarter" idx="12"/>
          </p:nvPr>
        </p:nvSpPr>
        <p:spPr/>
        <p:txBody>
          <a:bodyPr/>
          <a:lstStyle/>
          <a:p>
            <a:pPr>
              <a:defRPr/>
            </a:pPr>
            <a:fld id="{A7ED0601-C36A-45E0-98A0-104A24F8320E}" type="slidenum">
              <a:rPr lang="en-US" smtClean="0"/>
              <a:pPr>
                <a:defRPr/>
              </a:pPr>
              <a:t>334</a:t>
            </a:fld>
            <a:endParaRPr lang="en-US"/>
          </a:p>
        </p:txBody>
      </p:sp>
    </p:spTree>
    <p:extLst>
      <p:ext uri="{BB962C8B-B14F-4D97-AF65-F5344CB8AC3E}">
        <p14:creationId xmlns:p14="http://schemas.microsoft.com/office/powerpoint/2010/main" val="4281435977"/>
      </p:ext>
    </p:extLst>
  </p:cSld>
  <p:clrMapOvr>
    <a:masterClrMapping/>
  </p:clrMapOvr>
  <p:timing>
    <p:tnLst>
      <p:par>
        <p:cTn id="1" dur="indefinite" restart="never" nodeType="tmRoot"/>
      </p:par>
    </p:tn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z="2700" dirty="0" smtClean="0">
                <a:solidFill>
                  <a:schemeClr val="accent6">
                    <a:lumMod val="75000"/>
                  </a:schemeClr>
                </a:solidFill>
              </a:rPr>
              <a:t>2. Design &amp; Implementation</a:t>
            </a:r>
            <a:br>
              <a:rPr lang="en-US" sz="2700" dirty="0" smtClean="0">
                <a:solidFill>
                  <a:schemeClr val="accent6">
                    <a:lumMod val="75000"/>
                  </a:schemeClr>
                </a:solidFill>
              </a:rPr>
            </a:br>
            <a:r>
              <a:rPr lang="en-US" dirty="0" smtClean="0">
                <a:solidFill>
                  <a:schemeClr val="accent6">
                    <a:lumMod val="75000"/>
                  </a:schemeClr>
                </a:solidFill>
              </a:rPr>
              <a:t>What are “Salient Attributes”?</a:t>
            </a:r>
            <a:endParaRPr lang="en-US" dirty="0"/>
          </a:p>
        </p:txBody>
      </p:sp>
      <p:sp>
        <p:nvSpPr>
          <p:cNvPr id="3" name="Content Placeholder 2"/>
          <p:cNvSpPr>
            <a:spLocks noGrp="1"/>
          </p:cNvSpPr>
          <p:nvPr>
            <p:ph idx="1"/>
          </p:nvPr>
        </p:nvSpPr>
        <p:spPr>
          <a:xfrm>
            <a:off x="457200" y="1600200"/>
            <a:ext cx="8229600" cy="5105400"/>
          </a:xfrm>
        </p:spPr>
        <p:txBody>
          <a:bodyPr>
            <a:normAutofit fontScale="92500" lnSpcReduction="10000"/>
          </a:bodyPr>
          <a:lstStyle/>
          <a:p>
            <a:pPr>
              <a:buNone/>
            </a:pPr>
            <a:r>
              <a:rPr lang="en-US" dirty="0" smtClean="0">
                <a:latin typeface="Courier New" pitchFamily="49" charset="0"/>
                <a:cs typeface="Courier New" pitchFamily="49" charset="0"/>
              </a:rPr>
              <a:t>class vector {</a:t>
            </a:r>
            <a:br>
              <a:rPr lang="en-US" dirty="0" smtClean="0">
                <a:latin typeface="Courier New" pitchFamily="49" charset="0"/>
                <a:cs typeface="Courier New" pitchFamily="49" charset="0"/>
              </a:rPr>
            </a:br>
            <a:r>
              <a:rPr lang="en-US" dirty="0" smtClean="0">
                <a:latin typeface="Courier New" pitchFamily="49" charset="0"/>
                <a:cs typeface="Courier New" pitchFamily="49" charset="0"/>
              </a:rPr>
              <a:t>  </a:t>
            </a:r>
            <a:r>
              <a:rPr lang="en-US" sz="1700" dirty="0" smtClean="0">
                <a:latin typeface="Courier New" pitchFamily="49" charset="0"/>
                <a:cs typeface="Courier New" pitchFamily="49" charset="0"/>
              </a:rPr>
              <a:t> </a:t>
            </a:r>
            <a:r>
              <a:rPr lang="en-US" dirty="0" smtClean="0">
                <a:latin typeface="Courier New" pitchFamily="49" charset="0"/>
                <a:cs typeface="Courier New" pitchFamily="49" charset="0"/>
              </a:rPr>
              <a:t>T         *</a:t>
            </a:r>
            <a:r>
              <a:rPr lang="en-US" dirty="0" err="1" smtClean="0">
                <a:latin typeface="Courier New" pitchFamily="49" charset="0"/>
                <a:cs typeface="Courier New" pitchFamily="49" charset="0"/>
              </a:rPr>
              <a:t>d_array_p</a:t>
            </a:r>
            <a:r>
              <a:rPr lang="en-US" dirty="0" smtClean="0">
                <a:latin typeface="Courier New" pitchFamily="49" charset="0"/>
                <a:cs typeface="Courier New" pitchFamily="49" charset="0"/>
              </a:rPr>
              <a:t>;</a:t>
            </a:r>
          </a:p>
          <a:p>
            <a:pPr>
              <a:buNone/>
            </a:pPr>
            <a:r>
              <a:rPr lang="en-US" dirty="0" smtClean="0">
                <a:latin typeface="Courier New" pitchFamily="49" charset="0"/>
                <a:cs typeface="Courier New" pitchFamily="49" charset="0"/>
              </a:rPr>
              <a:t>    </a:t>
            </a:r>
            <a:r>
              <a:rPr lang="en-US" dirty="0" err="1" smtClean="0">
                <a:latin typeface="Courier New" pitchFamily="49" charset="0"/>
                <a:cs typeface="Courier New" pitchFamily="49" charset="0"/>
              </a:rPr>
              <a:t>size_type</a:t>
            </a:r>
            <a:r>
              <a:rPr lang="en-US" dirty="0" smtClean="0">
                <a:latin typeface="Courier New" pitchFamily="49" charset="0"/>
                <a:cs typeface="Courier New" pitchFamily="49" charset="0"/>
              </a:rPr>
              <a:t>  </a:t>
            </a:r>
            <a:r>
              <a:rPr lang="en-US" dirty="0" err="1" smtClean="0">
                <a:latin typeface="Courier New" pitchFamily="49" charset="0"/>
                <a:cs typeface="Courier New" pitchFamily="49" charset="0"/>
              </a:rPr>
              <a:t>d_capacity</a:t>
            </a:r>
            <a:r>
              <a:rPr lang="en-US" dirty="0" smtClean="0">
                <a:latin typeface="Courier New" pitchFamily="49" charset="0"/>
                <a:cs typeface="Courier New" pitchFamily="49" charset="0"/>
              </a:rPr>
              <a:t>;</a:t>
            </a:r>
          </a:p>
          <a:p>
            <a:pPr>
              <a:buNone/>
            </a:pPr>
            <a:r>
              <a:rPr lang="en-US" dirty="0" smtClean="0">
                <a:latin typeface="Courier New" pitchFamily="49" charset="0"/>
                <a:cs typeface="Courier New" pitchFamily="49" charset="0"/>
              </a:rPr>
              <a:t>    </a:t>
            </a:r>
            <a:r>
              <a:rPr lang="en-US" dirty="0" err="1" smtClean="0">
                <a:latin typeface="Courier New" pitchFamily="49" charset="0"/>
                <a:cs typeface="Courier New" pitchFamily="49" charset="0"/>
              </a:rPr>
              <a:t>size_type</a:t>
            </a:r>
            <a:r>
              <a:rPr lang="en-US" dirty="0" smtClean="0">
                <a:latin typeface="Courier New" pitchFamily="49" charset="0"/>
                <a:cs typeface="Courier New" pitchFamily="49" charset="0"/>
              </a:rPr>
              <a:t>  </a:t>
            </a:r>
            <a:r>
              <a:rPr lang="en-US" dirty="0" err="1" smtClean="0">
                <a:latin typeface="Courier New" pitchFamily="49" charset="0"/>
                <a:cs typeface="Courier New" pitchFamily="49" charset="0"/>
              </a:rPr>
              <a:t>d_size</a:t>
            </a:r>
            <a:r>
              <a:rPr lang="en-US" dirty="0" smtClean="0">
                <a:latin typeface="Courier New" pitchFamily="49" charset="0"/>
                <a:cs typeface="Courier New" pitchFamily="49" charset="0"/>
              </a:rPr>
              <a:t>;</a:t>
            </a:r>
          </a:p>
          <a:p>
            <a:pPr>
              <a:buNone/>
            </a:pPr>
            <a:r>
              <a:rPr lang="en-US" sz="1300" dirty="0" smtClean="0">
                <a:latin typeface="Courier New" pitchFamily="49" charset="0"/>
                <a:cs typeface="Courier New" pitchFamily="49" charset="0"/>
              </a:rPr>
              <a:t>      </a:t>
            </a:r>
            <a:r>
              <a:rPr lang="en-US" sz="1300" b="1" dirty="0" smtClean="0">
                <a:latin typeface="Courier New" pitchFamily="49" charset="0"/>
                <a:cs typeface="Courier New" pitchFamily="49" charset="0"/>
              </a:rPr>
              <a:t>    </a:t>
            </a:r>
            <a:r>
              <a:rPr lang="en-US" sz="2200" b="1" dirty="0" smtClean="0">
                <a:latin typeface="Courier New" pitchFamily="49" charset="0"/>
                <a:cs typeface="Courier New" pitchFamily="49" charset="0"/>
              </a:rPr>
              <a:t>// ...</a:t>
            </a:r>
          </a:p>
          <a:p>
            <a:pPr>
              <a:buNone/>
            </a:pPr>
            <a:r>
              <a:rPr lang="en-US" dirty="0" smtClean="0">
                <a:latin typeface="Courier New" pitchFamily="49" charset="0"/>
                <a:cs typeface="Courier New" pitchFamily="49" charset="0"/>
              </a:rPr>
              <a:t>  public:</a:t>
            </a:r>
          </a:p>
          <a:p>
            <a:pPr>
              <a:buNone/>
            </a:pPr>
            <a:r>
              <a:rPr lang="en-US" dirty="0" smtClean="0">
                <a:latin typeface="Courier New" pitchFamily="49" charset="0"/>
                <a:cs typeface="Courier New" pitchFamily="49" charset="0"/>
              </a:rPr>
              <a:t>    vector();</a:t>
            </a:r>
          </a:p>
          <a:p>
            <a:pPr>
              <a:buNone/>
            </a:pPr>
            <a:r>
              <a:rPr lang="en-US" dirty="0" smtClean="0">
                <a:latin typeface="Courier New" pitchFamily="49" charset="0"/>
                <a:cs typeface="Courier New" pitchFamily="49" charset="0"/>
              </a:rPr>
              <a:t>    vector(const vector&lt;T&gt;&amp; </a:t>
            </a:r>
            <a:r>
              <a:rPr lang="en-US" dirty="0" err="1" smtClean="0">
                <a:latin typeface="Courier New" pitchFamily="49" charset="0"/>
                <a:cs typeface="Courier New" pitchFamily="49" charset="0"/>
              </a:rPr>
              <a:t>orig</a:t>
            </a:r>
            <a:r>
              <a:rPr lang="en-US" dirty="0" smtClean="0">
                <a:latin typeface="Courier New" pitchFamily="49" charset="0"/>
                <a:cs typeface="Courier New" pitchFamily="49" charset="0"/>
              </a:rPr>
              <a:t>);</a:t>
            </a:r>
          </a:p>
          <a:p>
            <a:pPr>
              <a:buNone/>
            </a:pPr>
            <a:endParaRPr lang="en-US" sz="900" dirty="0" smtClean="0">
              <a:latin typeface="Courier New" pitchFamily="49" charset="0"/>
              <a:cs typeface="Courier New" pitchFamily="49" charset="0"/>
            </a:endParaRPr>
          </a:p>
          <a:p>
            <a:pPr>
              <a:buNone/>
            </a:pPr>
            <a:r>
              <a:rPr lang="en-US" b="1" dirty="0" smtClean="0">
                <a:latin typeface="Courier New" pitchFamily="49" charset="0"/>
                <a:cs typeface="Courier New" pitchFamily="49" charset="0"/>
              </a:rPr>
              <a:t>    // ...</a:t>
            </a:r>
          </a:p>
          <a:p>
            <a:pPr>
              <a:buNone/>
            </a:pPr>
            <a:r>
              <a:rPr lang="en-US" dirty="0" smtClean="0">
                <a:latin typeface="Courier New" pitchFamily="49" charset="0"/>
                <a:cs typeface="Courier New" pitchFamily="49" charset="0"/>
              </a:rPr>
              <a:t>};</a:t>
            </a: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335</a:t>
            </a:fld>
            <a:endParaRPr lang="en-US"/>
          </a:p>
        </p:txBody>
      </p:sp>
    </p:spTree>
    <p:extLst>
      <p:ext uri="{BB962C8B-B14F-4D97-AF65-F5344CB8AC3E}">
        <p14:creationId xmlns:p14="http://schemas.microsoft.com/office/powerpoint/2010/main" val="460489574"/>
      </p:ext>
    </p:extLst>
  </p:cSld>
  <p:clrMapOvr>
    <a:masterClrMapping/>
  </p:clrMapOvr>
  <p:timing>
    <p:tnLst>
      <p:par>
        <p:cTn id="1" dur="indefinite" restart="never" nodeType="tmRoot"/>
      </p:par>
    </p:tn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z="2700" dirty="0" smtClean="0">
                <a:solidFill>
                  <a:schemeClr val="accent6">
                    <a:lumMod val="75000"/>
                  </a:schemeClr>
                </a:solidFill>
              </a:rPr>
              <a:t>2. Design &amp; Implementation</a:t>
            </a:r>
            <a:br>
              <a:rPr lang="en-US" sz="2700" dirty="0" smtClean="0">
                <a:solidFill>
                  <a:schemeClr val="accent6">
                    <a:lumMod val="75000"/>
                  </a:schemeClr>
                </a:solidFill>
              </a:rPr>
            </a:br>
            <a:r>
              <a:rPr lang="en-US" dirty="0" smtClean="0">
                <a:solidFill>
                  <a:schemeClr val="accent6">
                    <a:lumMod val="75000"/>
                  </a:schemeClr>
                </a:solidFill>
              </a:rPr>
              <a:t>What are “Salient Attributes”?</a:t>
            </a:r>
            <a:endParaRPr lang="en-US" dirty="0"/>
          </a:p>
        </p:txBody>
      </p:sp>
      <p:sp>
        <p:nvSpPr>
          <p:cNvPr id="3" name="Content Placeholder 2"/>
          <p:cNvSpPr>
            <a:spLocks noGrp="1"/>
          </p:cNvSpPr>
          <p:nvPr>
            <p:ph idx="1"/>
          </p:nvPr>
        </p:nvSpPr>
        <p:spPr>
          <a:xfrm>
            <a:off x="457200" y="1600200"/>
            <a:ext cx="8229600" cy="5105400"/>
          </a:xfrm>
        </p:spPr>
        <p:txBody>
          <a:bodyPr>
            <a:normAutofit fontScale="92500" lnSpcReduction="10000"/>
          </a:bodyPr>
          <a:lstStyle/>
          <a:p>
            <a:pPr>
              <a:buNone/>
            </a:pPr>
            <a:r>
              <a:rPr lang="en-US" dirty="0" smtClean="0">
                <a:latin typeface="Courier New" pitchFamily="49" charset="0"/>
                <a:cs typeface="Courier New" pitchFamily="49" charset="0"/>
              </a:rPr>
              <a:t>class vector {</a:t>
            </a:r>
            <a:br>
              <a:rPr lang="en-US" dirty="0" smtClean="0">
                <a:latin typeface="Courier New" pitchFamily="49" charset="0"/>
                <a:cs typeface="Courier New" pitchFamily="49" charset="0"/>
              </a:rPr>
            </a:br>
            <a:r>
              <a:rPr lang="en-US" dirty="0" smtClean="0">
                <a:latin typeface="Courier New" pitchFamily="49" charset="0"/>
                <a:cs typeface="Courier New" pitchFamily="49" charset="0"/>
              </a:rPr>
              <a:t>  </a:t>
            </a:r>
            <a:r>
              <a:rPr lang="en-US" sz="1700" dirty="0" smtClean="0">
                <a:latin typeface="Courier New" pitchFamily="49" charset="0"/>
                <a:cs typeface="Courier New" pitchFamily="49" charset="0"/>
              </a:rPr>
              <a:t> </a:t>
            </a:r>
            <a:r>
              <a:rPr lang="en-US" dirty="0" smtClean="0">
                <a:latin typeface="Courier New" pitchFamily="49" charset="0"/>
                <a:cs typeface="Courier New" pitchFamily="49" charset="0"/>
              </a:rPr>
              <a:t>T         *</a:t>
            </a:r>
            <a:r>
              <a:rPr lang="en-US" dirty="0" err="1" smtClean="0">
                <a:latin typeface="Courier New" pitchFamily="49" charset="0"/>
                <a:cs typeface="Courier New" pitchFamily="49" charset="0"/>
              </a:rPr>
              <a:t>d_array_p</a:t>
            </a:r>
            <a:r>
              <a:rPr lang="en-US" dirty="0" smtClean="0">
                <a:latin typeface="Courier New" pitchFamily="49" charset="0"/>
                <a:cs typeface="Courier New" pitchFamily="49" charset="0"/>
              </a:rPr>
              <a:t>;</a:t>
            </a:r>
          </a:p>
          <a:p>
            <a:pPr>
              <a:buNone/>
            </a:pPr>
            <a:r>
              <a:rPr lang="en-US" dirty="0" smtClean="0">
                <a:latin typeface="Courier New" pitchFamily="49" charset="0"/>
                <a:cs typeface="Courier New" pitchFamily="49" charset="0"/>
              </a:rPr>
              <a:t>    </a:t>
            </a:r>
            <a:r>
              <a:rPr lang="en-US" dirty="0" err="1" smtClean="0">
                <a:latin typeface="Courier New" pitchFamily="49" charset="0"/>
                <a:cs typeface="Courier New" pitchFamily="49" charset="0"/>
              </a:rPr>
              <a:t>size_type</a:t>
            </a:r>
            <a:r>
              <a:rPr lang="en-US" dirty="0" smtClean="0">
                <a:latin typeface="Courier New" pitchFamily="49" charset="0"/>
                <a:cs typeface="Courier New" pitchFamily="49" charset="0"/>
              </a:rPr>
              <a:t>  </a:t>
            </a:r>
            <a:r>
              <a:rPr lang="en-US" dirty="0" err="1" smtClean="0">
                <a:latin typeface="Courier New" pitchFamily="49" charset="0"/>
                <a:cs typeface="Courier New" pitchFamily="49" charset="0"/>
              </a:rPr>
              <a:t>d_capacity</a:t>
            </a:r>
            <a:r>
              <a:rPr lang="en-US" dirty="0" smtClean="0">
                <a:latin typeface="Courier New" pitchFamily="49" charset="0"/>
                <a:cs typeface="Courier New" pitchFamily="49" charset="0"/>
              </a:rPr>
              <a:t>;</a:t>
            </a:r>
          </a:p>
          <a:p>
            <a:pPr>
              <a:buNone/>
            </a:pPr>
            <a:r>
              <a:rPr lang="en-US" dirty="0" smtClean="0">
                <a:latin typeface="Courier New" pitchFamily="49" charset="0"/>
                <a:cs typeface="Courier New" pitchFamily="49" charset="0"/>
              </a:rPr>
              <a:t>    </a:t>
            </a:r>
            <a:r>
              <a:rPr lang="en-US" dirty="0" err="1" smtClean="0">
                <a:latin typeface="Courier New" pitchFamily="49" charset="0"/>
                <a:cs typeface="Courier New" pitchFamily="49" charset="0"/>
              </a:rPr>
              <a:t>size_type</a:t>
            </a:r>
            <a:r>
              <a:rPr lang="en-US" dirty="0" smtClean="0">
                <a:latin typeface="Courier New" pitchFamily="49" charset="0"/>
                <a:cs typeface="Courier New" pitchFamily="49" charset="0"/>
              </a:rPr>
              <a:t>  </a:t>
            </a:r>
            <a:r>
              <a:rPr lang="en-US" dirty="0" err="1" smtClean="0">
                <a:latin typeface="Courier New" pitchFamily="49" charset="0"/>
                <a:cs typeface="Courier New" pitchFamily="49" charset="0"/>
              </a:rPr>
              <a:t>d_size</a:t>
            </a:r>
            <a:r>
              <a:rPr lang="en-US" dirty="0" smtClean="0">
                <a:latin typeface="Courier New" pitchFamily="49" charset="0"/>
                <a:cs typeface="Courier New" pitchFamily="49" charset="0"/>
              </a:rPr>
              <a:t>;</a:t>
            </a:r>
          </a:p>
          <a:p>
            <a:pPr>
              <a:buNone/>
            </a:pPr>
            <a:r>
              <a:rPr lang="en-US" sz="1300" dirty="0" smtClean="0">
                <a:latin typeface="Courier New" pitchFamily="49" charset="0"/>
                <a:cs typeface="Courier New" pitchFamily="49" charset="0"/>
              </a:rPr>
              <a:t>      </a:t>
            </a:r>
            <a:r>
              <a:rPr lang="en-US" sz="1300" b="1" dirty="0" smtClean="0">
                <a:latin typeface="Courier New" pitchFamily="49" charset="0"/>
                <a:cs typeface="Courier New" pitchFamily="49" charset="0"/>
              </a:rPr>
              <a:t>    </a:t>
            </a:r>
            <a:r>
              <a:rPr lang="en-US" sz="2200" b="1" dirty="0" smtClean="0">
                <a:latin typeface="Courier New" pitchFamily="49" charset="0"/>
                <a:cs typeface="Courier New" pitchFamily="49" charset="0"/>
              </a:rPr>
              <a:t>// ...</a:t>
            </a:r>
          </a:p>
          <a:p>
            <a:pPr>
              <a:buNone/>
            </a:pPr>
            <a:r>
              <a:rPr lang="en-US" dirty="0" smtClean="0">
                <a:latin typeface="Courier New" pitchFamily="49" charset="0"/>
                <a:cs typeface="Courier New" pitchFamily="49" charset="0"/>
              </a:rPr>
              <a:t>  public:</a:t>
            </a:r>
          </a:p>
          <a:p>
            <a:pPr>
              <a:buNone/>
            </a:pPr>
            <a:r>
              <a:rPr lang="en-US" dirty="0" smtClean="0">
                <a:latin typeface="Courier New" pitchFamily="49" charset="0"/>
                <a:cs typeface="Courier New" pitchFamily="49" charset="0"/>
              </a:rPr>
              <a:t>    vector();</a:t>
            </a:r>
          </a:p>
          <a:p>
            <a:pPr>
              <a:buNone/>
            </a:pPr>
            <a:r>
              <a:rPr lang="en-US" dirty="0" smtClean="0">
                <a:latin typeface="Courier New" pitchFamily="49" charset="0"/>
                <a:cs typeface="Courier New" pitchFamily="49" charset="0"/>
              </a:rPr>
              <a:t>    vector(const vector&lt;T&gt;&amp; </a:t>
            </a:r>
            <a:r>
              <a:rPr lang="en-US" dirty="0" err="1" smtClean="0">
                <a:latin typeface="Courier New" pitchFamily="49" charset="0"/>
                <a:cs typeface="Courier New" pitchFamily="49" charset="0"/>
              </a:rPr>
              <a:t>orig</a:t>
            </a:r>
            <a:r>
              <a:rPr lang="en-US" dirty="0" smtClean="0">
                <a:latin typeface="Courier New" pitchFamily="49" charset="0"/>
                <a:cs typeface="Courier New" pitchFamily="49" charset="0"/>
              </a:rPr>
              <a:t>);</a:t>
            </a:r>
          </a:p>
          <a:p>
            <a:pPr>
              <a:buNone/>
            </a:pPr>
            <a:endParaRPr lang="en-US" sz="900" dirty="0" smtClean="0">
              <a:latin typeface="Courier New" pitchFamily="49" charset="0"/>
              <a:cs typeface="Courier New" pitchFamily="49" charset="0"/>
            </a:endParaRPr>
          </a:p>
          <a:p>
            <a:pPr>
              <a:buNone/>
            </a:pPr>
            <a:r>
              <a:rPr lang="en-US" b="1" dirty="0" smtClean="0">
                <a:latin typeface="Courier New" pitchFamily="49" charset="0"/>
                <a:cs typeface="Courier New" pitchFamily="49" charset="0"/>
              </a:rPr>
              <a:t>    // ...</a:t>
            </a:r>
          </a:p>
          <a:p>
            <a:pPr>
              <a:buNone/>
            </a:pPr>
            <a:r>
              <a:rPr lang="en-US" dirty="0" smtClean="0">
                <a:latin typeface="Courier New" pitchFamily="49" charset="0"/>
                <a:cs typeface="Courier New" pitchFamily="49" charset="0"/>
              </a:rPr>
              <a:t>};</a:t>
            </a: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336</a:t>
            </a:fld>
            <a:endParaRPr lang="en-US"/>
          </a:p>
        </p:txBody>
      </p:sp>
      <p:sp>
        <p:nvSpPr>
          <p:cNvPr id="5" name="Oval 4"/>
          <p:cNvSpPr/>
          <p:nvPr/>
        </p:nvSpPr>
        <p:spPr>
          <a:xfrm>
            <a:off x="762000" y="5410200"/>
            <a:ext cx="3657600" cy="685800"/>
          </a:xfrm>
          <a:prstGeom prst="ellipse">
            <a:avLst/>
          </a:prstGeom>
          <a:noFill/>
          <a:ln w="762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066860201"/>
      </p:ext>
    </p:extLst>
  </p:cSld>
  <p:clrMapOvr>
    <a:masterClrMapping/>
  </p:clrMapOvr>
  <p:timing>
    <p:tnLst>
      <p:par>
        <p:cTn id="1" dur="indefinite" restart="never" nodeType="tmRoot"/>
      </p:par>
    </p:tn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z="2700" dirty="0" smtClean="0">
                <a:solidFill>
                  <a:schemeClr val="accent6">
                    <a:lumMod val="75000"/>
                  </a:schemeClr>
                </a:solidFill>
              </a:rPr>
              <a:t>2. Design &amp; Implementation</a:t>
            </a:r>
            <a:br>
              <a:rPr lang="en-US" sz="2700" dirty="0" smtClean="0">
                <a:solidFill>
                  <a:schemeClr val="accent6">
                    <a:lumMod val="75000"/>
                  </a:schemeClr>
                </a:solidFill>
              </a:rPr>
            </a:br>
            <a:r>
              <a:rPr lang="en-US" dirty="0" smtClean="0">
                <a:solidFill>
                  <a:schemeClr val="accent6">
                    <a:lumMod val="75000"/>
                  </a:schemeClr>
                </a:solidFill>
              </a:rPr>
              <a:t>What are “Salient Attributes”?</a:t>
            </a:r>
            <a:endParaRPr lang="en-US" dirty="0"/>
          </a:p>
        </p:txBody>
      </p:sp>
      <p:sp>
        <p:nvSpPr>
          <p:cNvPr id="3" name="Content Placeholder 2"/>
          <p:cNvSpPr>
            <a:spLocks noGrp="1"/>
          </p:cNvSpPr>
          <p:nvPr>
            <p:ph idx="1"/>
          </p:nvPr>
        </p:nvSpPr>
        <p:spPr/>
        <p:txBody>
          <a:bodyPr>
            <a:normAutofit/>
          </a:bodyPr>
          <a:lstStyle/>
          <a:p>
            <a:pPr>
              <a:buNone/>
            </a:pPr>
            <a:r>
              <a:rPr lang="en-US" dirty="0" smtClean="0"/>
              <a:t>Consider </a:t>
            </a:r>
            <a:r>
              <a:rPr lang="en-US" dirty="0" err="1" smtClean="0">
                <a:latin typeface="Courier New" pitchFamily="49" charset="0"/>
                <a:cs typeface="Courier New" pitchFamily="49" charset="0"/>
              </a:rPr>
              <a:t>std</a:t>
            </a:r>
            <a:r>
              <a:rPr lang="en-US" dirty="0" smtClean="0">
                <a:latin typeface="Courier New" pitchFamily="49" charset="0"/>
                <a:cs typeface="Courier New" pitchFamily="49" charset="0"/>
              </a:rPr>
              <a:t>::vector&lt;</a:t>
            </a:r>
            <a:r>
              <a:rPr lang="en-US" dirty="0" err="1" smtClean="0">
                <a:latin typeface="Courier New" pitchFamily="49" charset="0"/>
                <a:cs typeface="Courier New" pitchFamily="49" charset="0"/>
              </a:rPr>
              <a:t>int</a:t>
            </a:r>
            <a:r>
              <a:rPr lang="en-US" dirty="0" smtClean="0">
                <a:latin typeface="Courier New" pitchFamily="49" charset="0"/>
                <a:cs typeface="Courier New" pitchFamily="49" charset="0"/>
              </a:rPr>
              <a:t>&gt;</a:t>
            </a:r>
            <a:r>
              <a:rPr lang="en-US" dirty="0" smtClean="0"/>
              <a:t>:  </a:t>
            </a:r>
          </a:p>
          <a:p>
            <a:pPr>
              <a:buNone/>
            </a:pPr>
            <a:r>
              <a:rPr lang="en-US" dirty="0" smtClean="0"/>
              <a:t>            What are its </a:t>
            </a:r>
            <a:r>
              <a:rPr lang="en-US" i="1" dirty="0" smtClean="0"/>
              <a:t>salient attributes</a:t>
            </a:r>
            <a:r>
              <a:rPr lang="en-US" dirty="0" smtClean="0"/>
              <a:t>?</a:t>
            </a:r>
            <a:br>
              <a:rPr lang="en-US" dirty="0" smtClean="0"/>
            </a:br>
            <a:endParaRPr lang="en-US" dirty="0" smtClean="0"/>
          </a:p>
          <a:p>
            <a:pPr marL="0" indent="0">
              <a:buNone/>
            </a:pPr>
            <a:r>
              <a:rPr lang="en-US" dirty="0" smtClean="0"/>
              <a:t/>
            </a:r>
            <a:br>
              <a:rPr lang="en-US" dirty="0" smtClean="0"/>
            </a:br>
            <a:endParaRPr lang="en-US" dirty="0" smtClean="0"/>
          </a:p>
          <a:p>
            <a:pPr>
              <a:buNone/>
            </a:pPr>
            <a:endParaRPr lang="en-US" dirty="0" smtClean="0">
              <a:latin typeface="Courier New" pitchFamily="49" charset="0"/>
              <a:cs typeface="Courier New" pitchFamily="49" charset="0"/>
            </a:endParaRPr>
          </a:p>
          <a:p>
            <a:pPr>
              <a:buNone/>
            </a:pPr>
            <a:endParaRPr lang="en-US" dirty="0">
              <a:latin typeface="Courier New" pitchFamily="49" charset="0"/>
              <a:cs typeface="Courier New" pitchFamily="49" charset="0"/>
            </a:endParaRP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337</a:t>
            </a:fld>
            <a:endParaRPr lang="en-US"/>
          </a:p>
        </p:txBody>
      </p:sp>
    </p:spTree>
    <p:extLst>
      <p:ext uri="{BB962C8B-B14F-4D97-AF65-F5344CB8AC3E}">
        <p14:creationId xmlns:p14="http://schemas.microsoft.com/office/powerpoint/2010/main" val="1805676509"/>
      </p:ext>
    </p:extLst>
  </p:cSld>
  <p:clrMapOvr>
    <a:masterClrMapping/>
  </p:clrMapOvr>
  <p:timing>
    <p:tnLst>
      <p:par>
        <p:cTn id="1" dur="indefinite" restart="never" nodeType="tmRoot"/>
      </p:par>
    </p:tn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z="2700" dirty="0" smtClean="0">
                <a:solidFill>
                  <a:schemeClr val="accent6">
                    <a:lumMod val="75000"/>
                  </a:schemeClr>
                </a:solidFill>
              </a:rPr>
              <a:t>2. Design &amp; Implementation</a:t>
            </a:r>
            <a:br>
              <a:rPr lang="en-US" sz="2700" dirty="0" smtClean="0">
                <a:solidFill>
                  <a:schemeClr val="accent6">
                    <a:lumMod val="75000"/>
                  </a:schemeClr>
                </a:solidFill>
              </a:rPr>
            </a:br>
            <a:r>
              <a:rPr lang="en-US" dirty="0" smtClean="0">
                <a:solidFill>
                  <a:schemeClr val="accent6">
                    <a:lumMod val="75000"/>
                  </a:schemeClr>
                </a:solidFill>
              </a:rPr>
              <a:t>What are “Salient Attributes”?</a:t>
            </a:r>
            <a:endParaRPr lang="en-US" dirty="0"/>
          </a:p>
        </p:txBody>
      </p:sp>
      <p:sp>
        <p:nvSpPr>
          <p:cNvPr id="3" name="Content Placeholder 2"/>
          <p:cNvSpPr>
            <a:spLocks noGrp="1"/>
          </p:cNvSpPr>
          <p:nvPr>
            <p:ph idx="1"/>
          </p:nvPr>
        </p:nvSpPr>
        <p:spPr/>
        <p:txBody>
          <a:bodyPr>
            <a:normAutofit/>
          </a:bodyPr>
          <a:lstStyle/>
          <a:p>
            <a:pPr>
              <a:buNone/>
            </a:pPr>
            <a:r>
              <a:rPr lang="en-US" dirty="0" smtClean="0"/>
              <a:t>Consider </a:t>
            </a:r>
            <a:r>
              <a:rPr lang="en-US" dirty="0" err="1" smtClean="0">
                <a:latin typeface="Courier New" pitchFamily="49" charset="0"/>
                <a:cs typeface="Courier New" pitchFamily="49" charset="0"/>
              </a:rPr>
              <a:t>std</a:t>
            </a:r>
            <a:r>
              <a:rPr lang="en-US" dirty="0" smtClean="0">
                <a:latin typeface="Courier New" pitchFamily="49" charset="0"/>
                <a:cs typeface="Courier New" pitchFamily="49" charset="0"/>
              </a:rPr>
              <a:t>::vector&lt;</a:t>
            </a:r>
            <a:r>
              <a:rPr lang="en-US" dirty="0" err="1" smtClean="0">
                <a:latin typeface="Courier New" pitchFamily="49" charset="0"/>
                <a:cs typeface="Courier New" pitchFamily="49" charset="0"/>
              </a:rPr>
              <a:t>int</a:t>
            </a:r>
            <a:r>
              <a:rPr lang="en-US" dirty="0" smtClean="0">
                <a:latin typeface="Courier New" pitchFamily="49" charset="0"/>
                <a:cs typeface="Courier New" pitchFamily="49" charset="0"/>
              </a:rPr>
              <a:t>&gt;</a:t>
            </a:r>
            <a:r>
              <a:rPr lang="en-US" dirty="0" smtClean="0"/>
              <a:t>:  </a:t>
            </a:r>
          </a:p>
          <a:p>
            <a:pPr>
              <a:buNone/>
            </a:pPr>
            <a:r>
              <a:rPr lang="en-US" dirty="0" smtClean="0"/>
              <a:t>            What are its </a:t>
            </a:r>
            <a:r>
              <a:rPr lang="en-US" i="1" dirty="0" smtClean="0"/>
              <a:t>salient attributes</a:t>
            </a:r>
            <a:r>
              <a:rPr lang="en-US" dirty="0" smtClean="0"/>
              <a:t>?</a:t>
            </a:r>
            <a:br>
              <a:rPr lang="en-US" dirty="0" smtClean="0"/>
            </a:br>
            <a:endParaRPr lang="en-US" dirty="0" smtClean="0"/>
          </a:p>
          <a:p>
            <a:pPr marL="514350" indent="-514350">
              <a:buFont typeface="+mj-lt"/>
              <a:buAutoNum type="arabicPeriod"/>
            </a:pPr>
            <a:r>
              <a:rPr lang="en-US" dirty="0" smtClean="0"/>
              <a:t>The number of elements: </a:t>
            </a:r>
            <a:r>
              <a:rPr lang="en-US" dirty="0" smtClean="0">
                <a:latin typeface="Courier New" pitchFamily="49" charset="0"/>
                <a:cs typeface="Courier New" pitchFamily="49" charset="0"/>
              </a:rPr>
              <a:t>size()</a:t>
            </a:r>
            <a:r>
              <a:rPr lang="en-US" dirty="0" smtClean="0">
                <a:cs typeface="Courier New" pitchFamily="49" charset="0"/>
              </a:rPr>
              <a:t>.</a:t>
            </a:r>
            <a:r>
              <a:rPr lang="en-US" dirty="0" smtClean="0"/>
              <a:t/>
            </a:r>
            <a:br>
              <a:rPr lang="en-US" dirty="0" smtClean="0"/>
            </a:br>
            <a:r>
              <a:rPr lang="en-US" dirty="0" smtClean="0"/>
              <a:t/>
            </a:r>
            <a:br>
              <a:rPr lang="en-US" dirty="0" smtClean="0"/>
            </a:br>
            <a:endParaRPr lang="en-US" dirty="0" smtClean="0"/>
          </a:p>
          <a:p>
            <a:pPr>
              <a:buNone/>
            </a:pPr>
            <a:endParaRPr lang="en-US" dirty="0" smtClean="0">
              <a:latin typeface="Courier New" pitchFamily="49" charset="0"/>
              <a:cs typeface="Courier New" pitchFamily="49" charset="0"/>
            </a:endParaRPr>
          </a:p>
          <a:p>
            <a:pPr>
              <a:buNone/>
            </a:pPr>
            <a:endParaRPr lang="en-US" dirty="0">
              <a:latin typeface="Courier New" pitchFamily="49" charset="0"/>
              <a:cs typeface="Courier New" pitchFamily="49" charset="0"/>
            </a:endParaRP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338</a:t>
            </a:fld>
            <a:endParaRPr lang="en-US"/>
          </a:p>
        </p:txBody>
      </p:sp>
    </p:spTree>
    <p:extLst>
      <p:ext uri="{BB962C8B-B14F-4D97-AF65-F5344CB8AC3E}">
        <p14:creationId xmlns:p14="http://schemas.microsoft.com/office/powerpoint/2010/main" val="1238129660"/>
      </p:ext>
    </p:extLst>
  </p:cSld>
  <p:clrMapOvr>
    <a:masterClrMapping/>
  </p:clrMapOvr>
  <p:timing>
    <p:tnLst>
      <p:par>
        <p:cTn id="1" dur="indefinite" restart="never" nodeType="tmRoot"/>
      </p:par>
    </p:tn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z="2700" dirty="0" smtClean="0">
                <a:solidFill>
                  <a:schemeClr val="accent6">
                    <a:lumMod val="75000"/>
                  </a:schemeClr>
                </a:solidFill>
              </a:rPr>
              <a:t>2. Design &amp; Implementation</a:t>
            </a:r>
            <a:br>
              <a:rPr lang="en-US" sz="2700" dirty="0" smtClean="0">
                <a:solidFill>
                  <a:schemeClr val="accent6">
                    <a:lumMod val="75000"/>
                  </a:schemeClr>
                </a:solidFill>
              </a:rPr>
            </a:br>
            <a:r>
              <a:rPr lang="en-US" dirty="0" smtClean="0">
                <a:solidFill>
                  <a:schemeClr val="accent6">
                    <a:lumMod val="75000"/>
                  </a:schemeClr>
                </a:solidFill>
              </a:rPr>
              <a:t>What are “Salient Attributes”?</a:t>
            </a:r>
            <a:endParaRPr lang="en-US" dirty="0"/>
          </a:p>
        </p:txBody>
      </p:sp>
      <p:sp>
        <p:nvSpPr>
          <p:cNvPr id="3" name="Content Placeholder 2"/>
          <p:cNvSpPr>
            <a:spLocks noGrp="1"/>
          </p:cNvSpPr>
          <p:nvPr>
            <p:ph idx="1"/>
          </p:nvPr>
        </p:nvSpPr>
        <p:spPr/>
        <p:txBody>
          <a:bodyPr>
            <a:normAutofit/>
          </a:bodyPr>
          <a:lstStyle/>
          <a:p>
            <a:pPr>
              <a:buNone/>
            </a:pPr>
            <a:r>
              <a:rPr lang="en-US" dirty="0" smtClean="0"/>
              <a:t>Consider </a:t>
            </a:r>
            <a:r>
              <a:rPr lang="en-US" dirty="0" err="1" smtClean="0">
                <a:latin typeface="Courier New" pitchFamily="49" charset="0"/>
                <a:cs typeface="Courier New" pitchFamily="49" charset="0"/>
              </a:rPr>
              <a:t>std</a:t>
            </a:r>
            <a:r>
              <a:rPr lang="en-US" dirty="0" smtClean="0">
                <a:latin typeface="Courier New" pitchFamily="49" charset="0"/>
                <a:cs typeface="Courier New" pitchFamily="49" charset="0"/>
              </a:rPr>
              <a:t>::vector&lt;</a:t>
            </a:r>
            <a:r>
              <a:rPr lang="en-US" dirty="0" err="1" smtClean="0">
                <a:latin typeface="Courier New" pitchFamily="49" charset="0"/>
                <a:cs typeface="Courier New" pitchFamily="49" charset="0"/>
              </a:rPr>
              <a:t>int</a:t>
            </a:r>
            <a:r>
              <a:rPr lang="en-US" dirty="0" smtClean="0">
                <a:latin typeface="Courier New" pitchFamily="49" charset="0"/>
                <a:cs typeface="Courier New" pitchFamily="49" charset="0"/>
              </a:rPr>
              <a:t>&gt;</a:t>
            </a:r>
            <a:r>
              <a:rPr lang="en-US" dirty="0" smtClean="0"/>
              <a:t>:  </a:t>
            </a:r>
          </a:p>
          <a:p>
            <a:pPr>
              <a:buNone/>
            </a:pPr>
            <a:r>
              <a:rPr lang="en-US" dirty="0" smtClean="0"/>
              <a:t>            What are its </a:t>
            </a:r>
            <a:r>
              <a:rPr lang="en-US" i="1" dirty="0" smtClean="0"/>
              <a:t>salient attributes</a:t>
            </a:r>
            <a:r>
              <a:rPr lang="en-US" dirty="0" smtClean="0"/>
              <a:t>?</a:t>
            </a:r>
            <a:br>
              <a:rPr lang="en-US" dirty="0" smtClean="0"/>
            </a:br>
            <a:endParaRPr lang="en-US" dirty="0" smtClean="0"/>
          </a:p>
          <a:p>
            <a:pPr marL="514350" indent="-514350">
              <a:buFont typeface="+mj-lt"/>
              <a:buAutoNum type="arabicPeriod"/>
            </a:pPr>
            <a:r>
              <a:rPr lang="en-US" dirty="0" smtClean="0"/>
              <a:t>The number of elements: </a:t>
            </a:r>
            <a:r>
              <a:rPr lang="en-US" dirty="0" smtClean="0">
                <a:latin typeface="Courier New" pitchFamily="49" charset="0"/>
                <a:cs typeface="Courier New" pitchFamily="49" charset="0"/>
              </a:rPr>
              <a:t>size()</a:t>
            </a:r>
            <a:r>
              <a:rPr lang="en-US" dirty="0" smtClean="0">
                <a:cs typeface="Courier New" pitchFamily="49" charset="0"/>
              </a:rPr>
              <a:t>.</a:t>
            </a:r>
          </a:p>
          <a:p>
            <a:pPr marL="514350" indent="-514350">
              <a:buFont typeface="+mj-lt"/>
              <a:buAutoNum type="arabicPeriod"/>
            </a:pPr>
            <a:r>
              <a:rPr lang="en-US" dirty="0" smtClean="0">
                <a:cs typeface="Courier New" pitchFamily="49" charset="0"/>
              </a:rPr>
              <a:t>The </a:t>
            </a:r>
            <a:r>
              <a:rPr lang="en-US" i="1" dirty="0" smtClean="0">
                <a:cs typeface="Courier New" pitchFamily="49" charset="0"/>
              </a:rPr>
              <a:t>values</a:t>
            </a:r>
            <a:r>
              <a:rPr lang="en-US" dirty="0" smtClean="0">
                <a:cs typeface="Courier New" pitchFamily="49" charset="0"/>
              </a:rPr>
              <a:t> of the respective elements.</a:t>
            </a:r>
            <a:r>
              <a:rPr lang="en-US" dirty="0" smtClean="0"/>
              <a:t/>
            </a:r>
            <a:br>
              <a:rPr lang="en-US" dirty="0" smtClean="0"/>
            </a:br>
            <a:endParaRPr lang="en-US" dirty="0" smtClean="0"/>
          </a:p>
          <a:p>
            <a:pPr>
              <a:buNone/>
            </a:pPr>
            <a:endParaRPr lang="en-US" dirty="0" smtClean="0">
              <a:latin typeface="Courier New" pitchFamily="49" charset="0"/>
              <a:cs typeface="Courier New" pitchFamily="49" charset="0"/>
            </a:endParaRPr>
          </a:p>
          <a:p>
            <a:pPr>
              <a:buNone/>
            </a:pPr>
            <a:endParaRPr lang="en-US" dirty="0">
              <a:latin typeface="Courier New" pitchFamily="49" charset="0"/>
              <a:cs typeface="Courier New" pitchFamily="49" charset="0"/>
            </a:endParaRP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339</a:t>
            </a:fld>
            <a:endParaRPr lang="en-US"/>
          </a:p>
        </p:txBody>
      </p:sp>
    </p:spTree>
    <p:extLst>
      <p:ext uri="{BB962C8B-B14F-4D97-AF65-F5344CB8AC3E}">
        <p14:creationId xmlns:p14="http://schemas.microsoft.com/office/powerpoint/2010/main" val="2757233560"/>
      </p:ext>
    </p:extLst>
  </p:cSld>
  <p:clrMapOvr>
    <a:masterClrMapping/>
  </p:clrMapOvr>
  <p:timing>
    <p:tnLst>
      <p:par>
        <p:cTn id="1" dur="indefinite" restart="never" nodeType="tmRoot"/>
      </p:par>
    </p:tn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z="2700" dirty="0" smtClean="0">
                <a:solidFill>
                  <a:schemeClr val="accent6">
                    <a:lumMod val="75000"/>
                  </a:schemeClr>
                </a:solidFill>
              </a:rPr>
              <a:t>2. Design &amp; Implementation</a:t>
            </a:r>
            <a:br>
              <a:rPr lang="en-US" sz="2700" dirty="0" smtClean="0">
                <a:solidFill>
                  <a:schemeClr val="accent6">
                    <a:lumMod val="75000"/>
                  </a:schemeClr>
                </a:solidFill>
              </a:rPr>
            </a:br>
            <a:r>
              <a:rPr lang="en-US" dirty="0" smtClean="0">
                <a:solidFill>
                  <a:schemeClr val="accent6">
                    <a:lumMod val="75000"/>
                  </a:schemeClr>
                </a:solidFill>
              </a:rPr>
              <a:t>What are “Salient Attributes”?</a:t>
            </a:r>
            <a:endParaRPr lang="en-US" dirty="0"/>
          </a:p>
        </p:txBody>
      </p:sp>
      <p:sp>
        <p:nvSpPr>
          <p:cNvPr id="3" name="Content Placeholder 2"/>
          <p:cNvSpPr>
            <a:spLocks noGrp="1"/>
          </p:cNvSpPr>
          <p:nvPr>
            <p:ph idx="1"/>
          </p:nvPr>
        </p:nvSpPr>
        <p:spPr/>
        <p:txBody>
          <a:bodyPr>
            <a:normAutofit/>
          </a:bodyPr>
          <a:lstStyle/>
          <a:p>
            <a:pPr>
              <a:buNone/>
            </a:pPr>
            <a:r>
              <a:rPr lang="en-US" dirty="0" smtClean="0"/>
              <a:t>Consider </a:t>
            </a:r>
            <a:r>
              <a:rPr lang="en-US" dirty="0" err="1" smtClean="0">
                <a:latin typeface="Courier New" pitchFamily="49" charset="0"/>
                <a:cs typeface="Courier New" pitchFamily="49" charset="0"/>
              </a:rPr>
              <a:t>std</a:t>
            </a:r>
            <a:r>
              <a:rPr lang="en-US" dirty="0" smtClean="0">
                <a:latin typeface="Courier New" pitchFamily="49" charset="0"/>
                <a:cs typeface="Courier New" pitchFamily="49" charset="0"/>
              </a:rPr>
              <a:t>::vector&lt;</a:t>
            </a:r>
            <a:r>
              <a:rPr lang="en-US" dirty="0" err="1" smtClean="0">
                <a:latin typeface="Courier New" pitchFamily="49" charset="0"/>
                <a:cs typeface="Courier New" pitchFamily="49" charset="0"/>
              </a:rPr>
              <a:t>int</a:t>
            </a:r>
            <a:r>
              <a:rPr lang="en-US" dirty="0" smtClean="0">
                <a:latin typeface="Courier New" pitchFamily="49" charset="0"/>
                <a:cs typeface="Courier New" pitchFamily="49" charset="0"/>
              </a:rPr>
              <a:t>&gt;</a:t>
            </a:r>
            <a:r>
              <a:rPr lang="en-US" dirty="0" smtClean="0"/>
              <a:t>:  </a:t>
            </a:r>
          </a:p>
          <a:p>
            <a:pPr>
              <a:buNone/>
            </a:pPr>
            <a:r>
              <a:rPr lang="en-US" dirty="0" smtClean="0"/>
              <a:t>            What are its </a:t>
            </a:r>
            <a:r>
              <a:rPr lang="en-US" i="1" dirty="0" smtClean="0"/>
              <a:t>salient attributes</a:t>
            </a:r>
            <a:r>
              <a:rPr lang="en-US" dirty="0" smtClean="0"/>
              <a:t>?</a:t>
            </a:r>
            <a:br>
              <a:rPr lang="en-US" dirty="0" smtClean="0"/>
            </a:br>
            <a:endParaRPr lang="en-US" dirty="0" smtClean="0"/>
          </a:p>
          <a:p>
            <a:pPr marL="514350" indent="-514350">
              <a:buFont typeface="+mj-lt"/>
              <a:buAutoNum type="arabicPeriod"/>
            </a:pPr>
            <a:r>
              <a:rPr lang="en-US" dirty="0" smtClean="0"/>
              <a:t>The number of elements: </a:t>
            </a:r>
            <a:r>
              <a:rPr lang="en-US" dirty="0" smtClean="0">
                <a:latin typeface="Courier New" pitchFamily="49" charset="0"/>
                <a:cs typeface="Courier New" pitchFamily="49" charset="0"/>
              </a:rPr>
              <a:t>size()</a:t>
            </a:r>
            <a:r>
              <a:rPr lang="en-US" dirty="0" smtClean="0">
                <a:cs typeface="Courier New" pitchFamily="49" charset="0"/>
              </a:rPr>
              <a:t>.</a:t>
            </a:r>
          </a:p>
          <a:p>
            <a:pPr marL="514350" indent="-514350">
              <a:buFont typeface="+mj-lt"/>
              <a:buAutoNum type="arabicPeriod"/>
            </a:pPr>
            <a:r>
              <a:rPr lang="en-US" dirty="0" smtClean="0">
                <a:cs typeface="Courier New" pitchFamily="49" charset="0"/>
              </a:rPr>
              <a:t>The </a:t>
            </a:r>
            <a:r>
              <a:rPr lang="en-US" i="1" dirty="0" smtClean="0">
                <a:cs typeface="Courier New" pitchFamily="49" charset="0"/>
              </a:rPr>
              <a:t>values</a:t>
            </a:r>
            <a:r>
              <a:rPr lang="en-US" dirty="0" smtClean="0">
                <a:cs typeface="Courier New" pitchFamily="49" charset="0"/>
              </a:rPr>
              <a:t> of the respective elements.</a:t>
            </a:r>
          </a:p>
          <a:p>
            <a:pPr marL="514350" indent="-514350">
              <a:buFont typeface="+mj-lt"/>
              <a:buAutoNum type="arabicPeriod"/>
            </a:pPr>
            <a:r>
              <a:rPr lang="en-US" dirty="0" smtClean="0">
                <a:cs typeface="Courier New" pitchFamily="49" charset="0"/>
              </a:rPr>
              <a:t>What about </a:t>
            </a:r>
            <a:r>
              <a:rPr lang="en-US" dirty="0" smtClean="0">
                <a:latin typeface="Courier New" pitchFamily="49" charset="0"/>
                <a:cs typeface="Courier New" pitchFamily="49" charset="0"/>
              </a:rPr>
              <a:t>capacity()</a:t>
            </a:r>
            <a:r>
              <a:rPr lang="en-US" dirty="0" smtClean="0">
                <a:cs typeface="Courier New" pitchFamily="49" charset="0"/>
              </a:rPr>
              <a:t>?</a:t>
            </a:r>
            <a:r>
              <a:rPr lang="en-US" dirty="0" smtClean="0"/>
              <a:t/>
            </a:r>
            <a:br>
              <a:rPr lang="en-US" dirty="0" smtClean="0"/>
            </a:br>
            <a:endParaRPr lang="en-US" dirty="0" smtClean="0"/>
          </a:p>
          <a:p>
            <a:pPr>
              <a:buNone/>
            </a:pPr>
            <a:endParaRPr lang="en-US" dirty="0" smtClean="0">
              <a:latin typeface="Courier New" pitchFamily="49" charset="0"/>
              <a:cs typeface="Courier New" pitchFamily="49" charset="0"/>
            </a:endParaRPr>
          </a:p>
          <a:p>
            <a:pPr>
              <a:buNone/>
            </a:pPr>
            <a:endParaRPr lang="en-US" dirty="0">
              <a:latin typeface="Courier New" pitchFamily="49" charset="0"/>
              <a:cs typeface="Courier New" pitchFamily="49" charset="0"/>
            </a:endParaRP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340</a:t>
            </a:fld>
            <a:endParaRPr lang="en-US"/>
          </a:p>
        </p:txBody>
      </p:sp>
    </p:spTree>
    <p:extLst>
      <p:ext uri="{BB962C8B-B14F-4D97-AF65-F5344CB8AC3E}">
        <p14:creationId xmlns:p14="http://schemas.microsoft.com/office/powerpoint/2010/main" val="3250121900"/>
      </p:ext>
    </p:extLst>
  </p:cSld>
  <p:clrMapOvr>
    <a:masterClrMapping/>
  </p:clrMapOvr>
  <p:timing>
    <p:tnLst>
      <p:par>
        <p:cTn id="1" dur="indefinite" restart="never" nodeType="tmRoot"/>
      </p:par>
    </p:tn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z="2700" dirty="0" smtClean="0">
                <a:solidFill>
                  <a:schemeClr val="accent6">
                    <a:lumMod val="75000"/>
                  </a:schemeClr>
                </a:solidFill>
              </a:rPr>
              <a:t>2. Design &amp; Implementation</a:t>
            </a:r>
            <a:br>
              <a:rPr lang="en-US" sz="2700" dirty="0" smtClean="0">
                <a:solidFill>
                  <a:schemeClr val="accent6">
                    <a:lumMod val="75000"/>
                  </a:schemeClr>
                </a:solidFill>
              </a:rPr>
            </a:br>
            <a:r>
              <a:rPr lang="en-US" dirty="0" smtClean="0">
                <a:solidFill>
                  <a:schemeClr val="accent6">
                    <a:lumMod val="75000"/>
                  </a:schemeClr>
                </a:solidFill>
              </a:rPr>
              <a:t>What are “Salient Attributes”?</a:t>
            </a:r>
            <a:endParaRPr lang="en-US" dirty="0"/>
          </a:p>
        </p:txBody>
      </p:sp>
      <p:sp>
        <p:nvSpPr>
          <p:cNvPr id="3" name="Content Placeholder 2"/>
          <p:cNvSpPr>
            <a:spLocks noGrp="1"/>
          </p:cNvSpPr>
          <p:nvPr>
            <p:ph idx="1"/>
          </p:nvPr>
        </p:nvSpPr>
        <p:spPr/>
        <p:txBody>
          <a:bodyPr>
            <a:normAutofit/>
          </a:bodyPr>
          <a:lstStyle/>
          <a:p>
            <a:pPr>
              <a:buNone/>
            </a:pPr>
            <a:r>
              <a:rPr lang="en-US" dirty="0" smtClean="0"/>
              <a:t>Consider </a:t>
            </a:r>
            <a:r>
              <a:rPr lang="en-US" dirty="0" err="1" smtClean="0">
                <a:latin typeface="Courier New" pitchFamily="49" charset="0"/>
                <a:cs typeface="Courier New" pitchFamily="49" charset="0"/>
              </a:rPr>
              <a:t>std</a:t>
            </a:r>
            <a:r>
              <a:rPr lang="en-US" dirty="0" smtClean="0">
                <a:latin typeface="Courier New" pitchFamily="49" charset="0"/>
                <a:cs typeface="Courier New" pitchFamily="49" charset="0"/>
              </a:rPr>
              <a:t>::vector&lt;</a:t>
            </a:r>
            <a:r>
              <a:rPr lang="en-US" dirty="0" err="1" smtClean="0">
                <a:latin typeface="Courier New" pitchFamily="49" charset="0"/>
                <a:cs typeface="Courier New" pitchFamily="49" charset="0"/>
              </a:rPr>
              <a:t>int</a:t>
            </a:r>
            <a:r>
              <a:rPr lang="en-US" dirty="0" smtClean="0">
                <a:latin typeface="Courier New" pitchFamily="49" charset="0"/>
                <a:cs typeface="Courier New" pitchFamily="49" charset="0"/>
              </a:rPr>
              <a:t>&gt;</a:t>
            </a:r>
            <a:r>
              <a:rPr lang="en-US" dirty="0" smtClean="0"/>
              <a:t>:  </a:t>
            </a:r>
          </a:p>
          <a:p>
            <a:pPr>
              <a:buNone/>
            </a:pPr>
            <a:r>
              <a:rPr lang="en-US" dirty="0" smtClean="0"/>
              <a:t>            What are its </a:t>
            </a:r>
            <a:r>
              <a:rPr lang="en-US" i="1" dirty="0" smtClean="0"/>
              <a:t>salient attributes</a:t>
            </a:r>
            <a:r>
              <a:rPr lang="en-US" dirty="0" smtClean="0"/>
              <a:t>?</a:t>
            </a:r>
            <a:br>
              <a:rPr lang="en-US" dirty="0" smtClean="0"/>
            </a:br>
            <a:endParaRPr lang="en-US" dirty="0" smtClean="0"/>
          </a:p>
          <a:p>
            <a:pPr marL="514350" indent="-514350">
              <a:buFont typeface="+mj-lt"/>
              <a:buAutoNum type="arabicPeriod"/>
            </a:pPr>
            <a:r>
              <a:rPr lang="en-US" dirty="0" smtClean="0"/>
              <a:t>The number of elements: </a:t>
            </a:r>
            <a:r>
              <a:rPr lang="en-US" dirty="0" smtClean="0">
                <a:latin typeface="Courier New" pitchFamily="49" charset="0"/>
                <a:cs typeface="Courier New" pitchFamily="49" charset="0"/>
              </a:rPr>
              <a:t>size()</a:t>
            </a:r>
            <a:r>
              <a:rPr lang="en-US" dirty="0" smtClean="0">
                <a:cs typeface="Courier New" pitchFamily="49" charset="0"/>
              </a:rPr>
              <a:t>.</a:t>
            </a:r>
          </a:p>
          <a:p>
            <a:pPr marL="514350" indent="-514350">
              <a:buFont typeface="+mj-lt"/>
              <a:buAutoNum type="arabicPeriod"/>
            </a:pPr>
            <a:r>
              <a:rPr lang="en-US" dirty="0" smtClean="0">
                <a:cs typeface="Courier New" pitchFamily="49" charset="0"/>
              </a:rPr>
              <a:t>The </a:t>
            </a:r>
            <a:r>
              <a:rPr lang="en-US" i="1" dirty="0" smtClean="0">
                <a:cs typeface="Courier New" pitchFamily="49" charset="0"/>
              </a:rPr>
              <a:t>values</a:t>
            </a:r>
            <a:r>
              <a:rPr lang="en-US" dirty="0" smtClean="0">
                <a:cs typeface="Courier New" pitchFamily="49" charset="0"/>
              </a:rPr>
              <a:t> of the respective elements.</a:t>
            </a:r>
          </a:p>
          <a:p>
            <a:pPr marL="514350" indent="-514350">
              <a:buFont typeface="+mj-lt"/>
              <a:buAutoNum type="arabicPeriod"/>
            </a:pPr>
            <a:r>
              <a:rPr lang="en-US" dirty="0" smtClean="0">
                <a:cs typeface="Courier New" pitchFamily="49" charset="0"/>
              </a:rPr>
              <a:t>What about </a:t>
            </a:r>
            <a:r>
              <a:rPr lang="en-US" dirty="0" smtClean="0">
                <a:latin typeface="Courier New" pitchFamily="49" charset="0"/>
                <a:cs typeface="Courier New" pitchFamily="49" charset="0"/>
              </a:rPr>
              <a:t>capacity()</a:t>
            </a:r>
            <a:r>
              <a:rPr lang="en-US" dirty="0" smtClean="0">
                <a:cs typeface="Courier New" pitchFamily="49" charset="0"/>
              </a:rPr>
              <a:t>?</a:t>
            </a:r>
          </a:p>
          <a:p>
            <a:pPr marL="514350" indent="-514350">
              <a:buNone/>
            </a:pPr>
            <a:r>
              <a:rPr lang="en-US" dirty="0" smtClean="0">
                <a:latin typeface="Script MT Bold" pitchFamily="66" charset="0"/>
              </a:rPr>
              <a:t>   </a:t>
            </a:r>
            <a:r>
              <a:rPr lang="en-US" dirty="0" smtClean="0">
                <a:solidFill>
                  <a:srgbClr val="FF0000"/>
                </a:solidFill>
                <a:latin typeface="Script MT Bold" pitchFamily="66" charset="0"/>
              </a:rPr>
              <a:t>How is the client supposed to know for sure?</a:t>
            </a:r>
            <a:r>
              <a:rPr lang="en-US" dirty="0" smtClean="0"/>
              <a:t/>
            </a:r>
            <a:br>
              <a:rPr lang="en-US" dirty="0" smtClean="0"/>
            </a:br>
            <a:endParaRPr lang="en-US" dirty="0" smtClean="0"/>
          </a:p>
          <a:p>
            <a:pPr>
              <a:buNone/>
            </a:pPr>
            <a:endParaRPr lang="en-US" dirty="0" smtClean="0">
              <a:latin typeface="Courier New" pitchFamily="49" charset="0"/>
              <a:cs typeface="Courier New" pitchFamily="49" charset="0"/>
            </a:endParaRPr>
          </a:p>
          <a:p>
            <a:pPr>
              <a:buNone/>
            </a:pPr>
            <a:endParaRPr lang="en-US" dirty="0">
              <a:latin typeface="Courier New" pitchFamily="49" charset="0"/>
              <a:cs typeface="Courier New" pitchFamily="49" charset="0"/>
            </a:endParaRPr>
          </a:p>
        </p:txBody>
      </p:sp>
      <p:cxnSp>
        <p:nvCxnSpPr>
          <p:cNvPr id="4" name="Straight Connector 3"/>
          <p:cNvCxnSpPr/>
          <p:nvPr/>
        </p:nvCxnSpPr>
        <p:spPr>
          <a:xfrm>
            <a:off x="381000" y="4641573"/>
            <a:ext cx="7162800" cy="228600"/>
          </a:xfrm>
          <a:prstGeom prst="line">
            <a:avLst/>
          </a:prstGeom>
          <a:ln w="76200">
            <a:solidFill>
              <a:srgbClr val="FF0000">
                <a:alpha val="75000"/>
              </a:srgbClr>
            </a:solidFill>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flipV="1">
            <a:off x="381000" y="4641573"/>
            <a:ext cx="7162800" cy="228600"/>
          </a:xfrm>
          <a:prstGeom prst="line">
            <a:avLst/>
          </a:prstGeom>
          <a:ln w="76200">
            <a:solidFill>
              <a:srgbClr val="FF0000">
                <a:alpha val="75000"/>
              </a:srgbClr>
            </a:solidFill>
          </a:ln>
        </p:spPr>
        <p:style>
          <a:lnRef idx="1">
            <a:schemeClr val="accent1"/>
          </a:lnRef>
          <a:fillRef idx="0">
            <a:schemeClr val="accent1"/>
          </a:fillRef>
          <a:effectRef idx="0">
            <a:schemeClr val="accent1"/>
          </a:effectRef>
          <a:fontRef idx="minor">
            <a:schemeClr val="tx1"/>
          </a:fontRef>
        </p:style>
      </p:cxnSp>
      <p:sp>
        <p:nvSpPr>
          <p:cNvPr id="6" name="Slide Number Placeholder 5"/>
          <p:cNvSpPr>
            <a:spLocks noGrp="1"/>
          </p:cNvSpPr>
          <p:nvPr>
            <p:ph type="sldNum" sz="quarter" idx="12"/>
          </p:nvPr>
        </p:nvSpPr>
        <p:spPr/>
        <p:txBody>
          <a:bodyPr/>
          <a:lstStyle/>
          <a:p>
            <a:pPr>
              <a:defRPr/>
            </a:pPr>
            <a:fld id="{361924D0-832B-4678-AB47-405888889344}" type="slidenum">
              <a:rPr lang="en-US" smtClean="0"/>
              <a:pPr>
                <a:defRPr/>
              </a:pPr>
              <a:t>341</a:t>
            </a:fld>
            <a:endParaRPr lang="en-US"/>
          </a:p>
        </p:txBody>
      </p:sp>
    </p:spTree>
    <p:extLst>
      <p:ext uri="{BB962C8B-B14F-4D97-AF65-F5344CB8AC3E}">
        <p14:creationId xmlns:p14="http://schemas.microsoft.com/office/powerpoint/2010/main" val="3046272337"/>
      </p:ext>
    </p:extLst>
  </p:cSld>
  <p:clrMapOvr>
    <a:masterClrMapping/>
  </p:clrMapOvr>
  <p:timing>
    <p:tnLst>
      <p:par>
        <p:cTn id="1" dur="indefinite" restart="never" nodeType="tmRoot"/>
      </p:par>
    </p:tnLst>
  </p:timing>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z="2700" dirty="0" smtClean="0">
                <a:solidFill>
                  <a:schemeClr val="accent6">
                    <a:lumMod val="75000"/>
                  </a:schemeClr>
                </a:solidFill>
              </a:rPr>
              <a:t>2. Design &amp; Implementation</a:t>
            </a:r>
            <a:br>
              <a:rPr lang="en-US" sz="2700" dirty="0" smtClean="0">
                <a:solidFill>
                  <a:schemeClr val="accent6">
                    <a:lumMod val="75000"/>
                  </a:schemeClr>
                </a:solidFill>
              </a:rPr>
            </a:br>
            <a:r>
              <a:rPr lang="en-US" dirty="0" smtClean="0">
                <a:solidFill>
                  <a:schemeClr val="accent6">
                    <a:lumMod val="75000"/>
                  </a:schemeClr>
                </a:solidFill>
              </a:rPr>
              <a:t>What are “Salient Attributes”?</a:t>
            </a:r>
            <a:endParaRPr lang="en-US" dirty="0"/>
          </a:p>
        </p:txBody>
      </p:sp>
      <p:sp>
        <p:nvSpPr>
          <p:cNvPr id="3" name="Content Placeholder 2"/>
          <p:cNvSpPr>
            <a:spLocks noGrp="1"/>
          </p:cNvSpPr>
          <p:nvPr>
            <p:ph idx="1"/>
          </p:nvPr>
        </p:nvSpPr>
        <p:spPr/>
        <p:txBody>
          <a:bodyPr>
            <a:normAutofit/>
          </a:bodyPr>
          <a:lstStyle/>
          <a:p>
            <a:pPr>
              <a:buNone/>
            </a:pPr>
            <a:r>
              <a:rPr lang="en-US" dirty="0" smtClean="0"/>
              <a:t>Consider </a:t>
            </a:r>
            <a:r>
              <a:rPr lang="en-US" dirty="0" err="1" smtClean="0">
                <a:latin typeface="Courier New" pitchFamily="49" charset="0"/>
                <a:cs typeface="Courier New" pitchFamily="49" charset="0"/>
              </a:rPr>
              <a:t>std</a:t>
            </a:r>
            <a:r>
              <a:rPr lang="en-US" dirty="0" smtClean="0">
                <a:latin typeface="Courier New" pitchFamily="49" charset="0"/>
                <a:cs typeface="Courier New" pitchFamily="49" charset="0"/>
              </a:rPr>
              <a:t>::vector&lt;</a:t>
            </a:r>
            <a:r>
              <a:rPr lang="en-US" dirty="0" err="1" smtClean="0">
                <a:latin typeface="Courier New" pitchFamily="49" charset="0"/>
                <a:cs typeface="Courier New" pitchFamily="49" charset="0"/>
              </a:rPr>
              <a:t>int</a:t>
            </a:r>
            <a:r>
              <a:rPr lang="en-US" dirty="0" smtClean="0">
                <a:latin typeface="Courier New" pitchFamily="49" charset="0"/>
                <a:cs typeface="Courier New" pitchFamily="49" charset="0"/>
              </a:rPr>
              <a:t>&gt;</a:t>
            </a:r>
            <a:r>
              <a:rPr lang="en-US" dirty="0" smtClean="0"/>
              <a:t>:  </a:t>
            </a:r>
          </a:p>
          <a:p>
            <a:pPr>
              <a:buNone/>
            </a:pPr>
            <a:r>
              <a:rPr lang="en-US" dirty="0" smtClean="0"/>
              <a:t>            What are its </a:t>
            </a:r>
            <a:r>
              <a:rPr lang="en-US" i="1" dirty="0" smtClean="0"/>
              <a:t>salient attributes</a:t>
            </a:r>
            <a:r>
              <a:rPr lang="en-US" dirty="0" smtClean="0"/>
              <a:t>?</a:t>
            </a:r>
            <a:br>
              <a:rPr lang="en-US" dirty="0" smtClean="0"/>
            </a:br>
            <a:endParaRPr lang="en-US" dirty="0" smtClean="0"/>
          </a:p>
          <a:p>
            <a:pPr marL="514350" indent="-514350">
              <a:buFont typeface="+mj-lt"/>
              <a:buAutoNum type="arabicPeriod"/>
            </a:pPr>
            <a:r>
              <a:rPr lang="en-US" dirty="0" smtClean="0"/>
              <a:t>The number of elements: </a:t>
            </a:r>
            <a:r>
              <a:rPr lang="en-US" dirty="0" smtClean="0">
                <a:latin typeface="Courier New" pitchFamily="49" charset="0"/>
                <a:cs typeface="Courier New" pitchFamily="49" charset="0"/>
              </a:rPr>
              <a:t>size()</a:t>
            </a:r>
            <a:r>
              <a:rPr lang="en-US" dirty="0" smtClean="0">
                <a:cs typeface="Courier New" pitchFamily="49" charset="0"/>
              </a:rPr>
              <a:t>.</a:t>
            </a:r>
          </a:p>
          <a:p>
            <a:pPr marL="514350" indent="-514350">
              <a:buFont typeface="+mj-lt"/>
              <a:buAutoNum type="arabicPeriod"/>
            </a:pPr>
            <a:r>
              <a:rPr lang="en-US" dirty="0" smtClean="0">
                <a:cs typeface="Courier New" pitchFamily="49" charset="0"/>
              </a:rPr>
              <a:t>The </a:t>
            </a:r>
            <a:r>
              <a:rPr lang="en-US" i="1" dirty="0" smtClean="0">
                <a:cs typeface="Courier New" pitchFamily="49" charset="0"/>
              </a:rPr>
              <a:t>values</a:t>
            </a:r>
            <a:r>
              <a:rPr lang="en-US" dirty="0" smtClean="0">
                <a:cs typeface="Courier New" pitchFamily="49" charset="0"/>
              </a:rPr>
              <a:t> of the respective elements.</a:t>
            </a:r>
          </a:p>
          <a:p>
            <a:pPr marL="514350" indent="-514350">
              <a:buFont typeface="+mj-lt"/>
              <a:buAutoNum type="arabicPeriod"/>
            </a:pPr>
            <a:r>
              <a:rPr lang="en-US" dirty="0" smtClean="0">
                <a:cs typeface="Courier New" pitchFamily="49" charset="0"/>
              </a:rPr>
              <a:t>What about </a:t>
            </a:r>
            <a:r>
              <a:rPr lang="en-US" dirty="0" smtClean="0">
                <a:latin typeface="Courier New" pitchFamily="49" charset="0"/>
                <a:cs typeface="Courier New" pitchFamily="49" charset="0"/>
              </a:rPr>
              <a:t>capacity()</a:t>
            </a:r>
            <a:r>
              <a:rPr lang="en-US" dirty="0" smtClean="0">
                <a:cs typeface="Courier New" pitchFamily="49" charset="0"/>
              </a:rPr>
              <a:t>?</a:t>
            </a:r>
          </a:p>
          <a:p>
            <a:pPr marL="514350" indent="-514350">
              <a:buNone/>
            </a:pPr>
            <a:r>
              <a:rPr lang="en-US" dirty="0" smtClean="0">
                <a:latin typeface="Script MT Bold" pitchFamily="66" charset="0"/>
              </a:rPr>
              <a:t>   </a:t>
            </a:r>
            <a:r>
              <a:rPr lang="en-US" dirty="0" smtClean="0">
                <a:solidFill>
                  <a:srgbClr val="FF0000"/>
                </a:solidFill>
                <a:latin typeface="Script MT Bold" pitchFamily="66" charset="0"/>
              </a:rPr>
              <a:t>How is the client supposed to know for sure?</a:t>
            </a:r>
            <a:r>
              <a:rPr lang="en-US" dirty="0" smtClean="0"/>
              <a:t/>
            </a:r>
            <a:br>
              <a:rPr lang="en-US" dirty="0" smtClean="0"/>
            </a:br>
            <a:r>
              <a:rPr lang="en-US" dirty="0" smtClean="0">
                <a:solidFill>
                  <a:srgbClr val="0000FF"/>
                </a:solidFill>
              </a:rPr>
              <a:t>They must be documented (somewhere).</a:t>
            </a:r>
          </a:p>
          <a:p>
            <a:pPr>
              <a:buNone/>
            </a:pPr>
            <a:endParaRPr lang="en-US" dirty="0" smtClean="0">
              <a:latin typeface="Courier New" pitchFamily="49" charset="0"/>
              <a:cs typeface="Courier New" pitchFamily="49" charset="0"/>
            </a:endParaRPr>
          </a:p>
          <a:p>
            <a:pPr>
              <a:buNone/>
            </a:pPr>
            <a:endParaRPr lang="en-US" dirty="0">
              <a:latin typeface="Courier New" pitchFamily="49" charset="0"/>
              <a:cs typeface="Courier New" pitchFamily="49" charset="0"/>
            </a:endParaRPr>
          </a:p>
        </p:txBody>
      </p:sp>
      <p:cxnSp>
        <p:nvCxnSpPr>
          <p:cNvPr id="4" name="Straight Connector 3"/>
          <p:cNvCxnSpPr/>
          <p:nvPr/>
        </p:nvCxnSpPr>
        <p:spPr>
          <a:xfrm>
            <a:off x="381000" y="4641573"/>
            <a:ext cx="7162800" cy="228600"/>
          </a:xfrm>
          <a:prstGeom prst="line">
            <a:avLst/>
          </a:prstGeom>
          <a:ln w="76200">
            <a:solidFill>
              <a:srgbClr val="FF0000">
                <a:alpha val="75000"/>
              </a:srgbClr>
            </a:solidFill>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flipV="1">
            <a:off x="381000" y="4641573"/>
            <a:ext cx="7162800" cy="228600"/>
          </a:xfrm>
          <a:prstGeom prst="line">
            <a:avLst/>
          </a:prstGeom>
          <a:ln w="76200">
            <a:solidFill>
              <a:srgbClr val="FF0000">
                <a:alpha val="75000"/>
              </a:srgbClr>
            </a:solidFill>
          </a:ln>
        </p:spPr>
        <p:style>
          <a:lnRef idx="1">
            <a:schemeClr val="accent1"/>
          </a:lnRef>
          <a:fillRef idx="0">
            <a:schemeClr val="accent1"/>
          </a:fillRef>
          <a:effectRef idx="0">
            <a:schemeClr val="accent1"/>
          </a:effectRef>
          <a:fontRef idx="minor">
            <a:schemeClr val="tx1"/>
          </a:fontRef>
        </p:style>
      </p:cxnSp>
      <p:sp>
        <p:nvSpPr>
          <p:cNvPr id="6" name="Slide Number Placeholder 5"/>
          <p:cNvSpPr>
            <a:spLocks noGrp="1"/>
          </p:cNvSpPr>
          <p:nvPr>
            <p:ph type="sldNum" sz="quarter" idx="12"/>
          </p:nvPr>
        </p:nvSpPr>
        <p:spPr/>
        <p:txBody>
          <a:bodyPr/>
          <a:lstStyle/>
          <a:p>
            <a:pPr>
              <a:defRPr/>
            </a:pPr>
            <a:fld id="{361924D0-832B-4678-AB47-405888889344}" type="slidenum">
              <a:rPr lang="en-US" smtClean="0"/>
              <a:pPr>
                <a:defRPr/>
              </a:pPr>
              <a:t>342</a:t>
            </a:fld>
            <a:endParaRPr lang="en-US"/>
          </a:p>
        </p:txBody>
      </p:sp>
    </p:spTree>
    <p:extLst>
      <p:ext uri="{BB962C8B-B14F-4D97-AF65-F5344CB8AC3E}">
        <p14:creationId xmlns:p14="http://schemas.microsoft.com/office/powerpoint/2010/main" val="3118509580"/>
      </p:ext>
    </p:extLst>
  </p:cSld>
  <p:clrMapOvr>
    <a:masterClrMapping/>
  </p:clrMapOvr>
  <p:timing>
    <p:tnLst>
      <p:par>
        <p:cTn id="1" dur="indefinite" restart="never" nodeType="tmRoot"/>
      </p:par>
    </p:tn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382000" cy="4876800"/>
          </a:xfrm>
        </p:spPr>
        <p:txBody>
          <a:bodyPr>
            <a:normAutofit fontScale="92500"/>
          </a:bodyPr>
          <a:lstStyle/>
          <a:p>
            <a:pPr>
              <a:buNone/>
            </a:pPr>
            <a:r>
              <a:rPr lang="en-US" sz="3900" dirty="0" smtClean="0"/>
              <a:t>Note that two </a:t>
            </a:r>
            <a:r>
              <a:rPr lang="en-US" sz="3900" i="1" dirty="0" smtClean="0"/>
              <a:t>distinct</a:t>
            </a:r>
            <a:r>
              <a:rPr lang="en-US" sz="3900" dirty="0" smtClean="0"/>
              <a:t> objects </a:t>
            </a:r>
            <a:r>
              <a:rPr lang="en-US" sz="3900" b="1" dirty="0" smtClean="0"/>
              <a:t>a</a:t>
            </a:r>
            <a:r>
              <a:rPr lang="en-US" sz="3900" dirty="0" smtClean="0"/>
              <a:t> and </a:t>
            </a:r>
            <a:r>
              <a:rPr lang="en-US" sz="3900" b="1" dirty="0" smtClean="0"/>
              <a:t>b</a:t>
            </a:r>
            <a:r>
              <a:rPr lang="en-US" sz="3900" dirty="0" smtClean="0"/>
              <a:t> of type T that have </a:t>
            </a:r>
            <a:r>
              <a:rPr lang="en-US" sz="3900" i="1" dirty="0" smtClean="0"/>
              <a:t>the same</a:t>
            </a:r>
            <a:r>
              <a:rPr lang="en-US" sz="3900" b="1" i="1" dirty="0" smtClean="0"/>
              <a:t> value </a:t>
            </a:r>
            <a:r>
              <a:rPr lang="en-US" sz="3900" i="1" dirty="0" smtClean="0"/>
              <a:t>might</a:t>
            </a:r>
            <a:r>
              <a:rPr lang="en-US" sz="3900" dirty="0" smtClean="0"/>
              <a:t> </a:t>
            </a:r>
            <a:r>
              <a:rPr lang="en-US" sz="3900" i="1" u="sng" dirty="0" smtClean="0"/>
              <a:t>not</a:t>
            </a:r>
            <a:r>
              <a:rPr lang="en-US" sz="3900" dirty="0" smtClean="0"/>
              <a:t> exhibit “the same” </a:t>
            </a:r>
            <a:r>
              <a:rPr lang="en-US" sz="3900" b="1" i="1" dirty="0" smtClean="0"/>
              <a:t>observable behavior</a:t>
            </a:r>
            <a:r>
              <a:rPr lang="en-US" sz="3900" dirty="0" smtClean="0"/>
              <a:t>.</a:t>
            </a:r>
            <a:r>
              <a:rPr lang="en-US" sz="4000" dirty="0" smtClean="0"/>
              <a:t/>
            </a:r>
            <a:br>
              <a:rPr lang="en-US" sz="4000" dirty="0" smtClean="0"/>
            </a:br>
            <a:r>
              <a:rPr lang="en-US" sz="4000" dirty="0" smtClean="0">
                <a:solidFill>
                  <a:schemeClr val="bg1"/>
                </a:solidFill>
              </a:rPr>
              <a:t>             </a:t>
            </a:r>
            <a:r>
              <a:rPr lang="en-US" sz="4800" dirty="0" smtClean="0">
                <a:solidFill>
                  <a:schemeClr val="bg1"/>
                </a:solidFill>
              </a:rPr>
              <a:t>        </a:t>
            </a:r>
            <a:r>
              <a:rPr lang="en-US" sz="4000" dirty="0" smtClean="0">
                <a:solidFill>
                  <a:schemeClr val="bg1"/>
                </a:solidFill>
              </a:rPr>
              <a:t> </a:t>
            </a:r>
            <a:r>
              <a:rPr lang="en-US" sz="4000" dirty="0" smtClean="0">
                <a:solidFill>
                  <a:schemeClr val="bg1"/>
                </a:solidFill>
                <a:latin typeface="Algerian" pitchFamily="82" charset="0"/>
              </a:rPr>
              <a:t>However </a:t>
            </a:r>
            <a:endParaRPr lang="en-US" sz="5800" dirty="0" smtClean="0">
              <a:solidFill>
                <a:schemeClr val="bg1"/>
              </a:solidFill>
              <a:latin typeface="Algerian" pitchFamily="82" charset="0"/>
            </a:endParaRPr>
          </a:p>
          <a:p>
            <a:pPr marL="514350" indent="-514350">
              <a:buFont typeface="+mj-lt"/>
              <a:buAutoNum type="arabicPeriod"/>
            </a:pPr>
            <a:r>
              <a:rPr lang="en-US" sz="3400" spc="100" dirty="0" smtClean="0">
                <a:solidFill>
                  <a:schemeClr val="bg1"/>
                </a:solidFill>
              </a:rPr>
              <a:t>If </a:t>
            </a:r>
            <a:r>
              <a:rPr lang="en-US" sz="3400" b="1" spc="100" dirty="0" smtClean="0">
                <a:solidFill>
                  <a:schemeClr val="bg1"/>
                </a:solidFill>
              </a:rPr>
              <a:t>a</a:t>
            </a:r>
            <a:r>
              <a:rPr lang="en-US" sz="3400" spc="100" dirty="0" smtClean="0">
                <a:solidFill>
                  <a:schemeClr val="bg1"/>
                </a:solidFill>
              </a:rPr>
              <a:t> and </a:t>
            </a:r>
            <a:r>
              <a:rPr lang="en-US" sz="3400" b="1" spc="100" dirty="0" smtClean="0">
                <a:solidFill>
                  <a:schemeClr val="bg1"/>
                </a:solidFill>
              </a:rPr>
              <a:t>b</a:t>
            </a:r>
            <a:r>
              <a:rPr lang="en-US" sz="3400" spc="100" dirty="0" smtClean="0">
                <a:solidFill>
                  <a:schemeClr val="bg1"/>
                </a:solidFill>
              </a:rPr>
              <a:t> initially have the </a:t>
            </a:r>
            <a:r>
              <a:rPr lang="en-US" sz="3400" i="1" u="sng" spc="100" dirty="0" smtClean="0">
                <a:solidFill>
                  <a:schemeClr val="bg1"/>
                </a:solidFill>
              </a:rPr>
              <a:t>same value</a:t>
            </a:r>
            <a:r>
              <a:rPr lang="en-US" sz="3400" spc="100" dirty="0" smtClean="0">
                <a:solidFill>
                  <a:schemeClr val="bg1"/>
                </a:solidFill>
              </a:rPr>
              <a:t>, and</a:t>
            </a:r>
          </a:p>
          <a:p>
            <a:pPr marL="514350" indent="-514350">
              <a:buFont typeface="+mj-lt"/>
              <a:buAutoNum type="arabicPeriod"/>
            </a:pPr>
            <a:r>
              <a:rPr lang="en-US" sz="3400" dirty="0" smtClean="0">
                <a:solidFill>
                  <a:schemeClr val="bg1"/>
                </a:solidFill>
              </a:rPr>
              <a:t>(absent any exceptions or </a:t>
            </a:r>
            <a:r>
              <a:rPr lang="en-US" sz="3400" i="1" dirty="0" smtClean="0">
                <a:solidFill>
                  <a:schemeClr val="bg1"/>
                </a:solidFill>
              </a:rPr>
              <a:t>undefined behavior</a:t>
            </a:r>
            <a:r>
              <a:rPr lang="en-US" sz="3400" dirty="0" smtClean="0">
                <a:solidFill>
                  <a:schemeClr val="bg1"/>
                </a:solidFill>
              </a:rPr>
              <a:t>)</a:t>
            </a:r>
          </a:p>
          <a:p>
            <a:pPr>
              <a:buNone/>
            </a:pPr>
            <a:endParaRPr lang="en-US" dirty="0"/>
          </a:p>
        </p:txBody>
      </p:sp>
      <p:sp>
        <p:nvSpPr>
          <p:cNvPr id="5"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Value-Semantic Properties</a:t>
            </a: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343</a:t>
            </a:fld>
            <a:endParaRPr lang="en-US"/>
          </a:p>
        </p:txBody>
      </p:sp>
    </p:spTree>
    <p:extLst>
      <p:ext uri="{BB962C8B-B14F-4D97-AF65-F5344CB8AC3E}">
        <p14:creationId xmlns:p14="http://schemas.microsoft.com/office/powerpoint/2010/main" val="3006048233"/>
      </p:ext>
    </p:extLst>
  </p:cSld>
  <p:clrMapOvr>
    <a:masterClrMapping/>
  </p:clrMapOvr>
  <p:timing>
    <p:tnLst>
      <p:par>
        <p:cTn id="1" dur="indefinite" restart="never" nodeType="tmRoot"/>
      </p:par>
    </p:tn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382000" cy="4876800"/>
          </a:xfrm>
        </p:spPr>
        <p:txBody>
          <a:bodyPr>
            <a:normAutofit fontScale="92500"/>
          </a:bodyPr>
          <a:lstStyle/>
          <a:p>
            <a:pPr>
              <a:buNone/>
            </a:pPr>
            <a:r>
              <a:rPr lang="en-US" sz="3900" dirty="0" smtClean="0"/>
              <a:t>Note that two </a:t>
            </a:r>
            <a:r>
              <a:rPr lang="en-US" sz="3900" i="1" dirty="0" smtClean="0"/>
              <a:t>distinct</a:t>
            </a:r>
            <a:r>
              <a:rPr lang="en-US" sz="3900" dirty="0" smtClean="0"/>
              <a:t> objects </a:t>
            </a:r>
            <a:r>
              <a:rPr lang="en-US" sz="3900" b="1" dirty="0" smtClean="0"/>
              <a:t>a</a:t>
            </a:r>
            <a:r>
              <a:rPr lang="en-US" sz="3900" dirty="0" smtClean="0"/>
              <a:t> and </a:t>
            </a:r>
            <a:r>
              <a:rPr lang="en-US" sz="3900" b="1" dirty="0" smtClean="0"/>
              <a:t>b</a:t>
            </a:r>
            <a:r>
              <a:rPr lang="en-US" sz="3900" dirty="0" smtClean="0"/>
              <a:t> of type T that have </a:t>
            </a:r>
            <a:r>
              <a:rPr lang="en-US" sz="3900" i="1" dirty="0" smtClean="0"/>
              <a:t>the same</a:t>
            </a:r>
            <a:r>
              <a:rPr lang="en-US" sz="3900" b="1" i="1" dirty="0" smtClean="0"/>
              <a:t> value </a:t>
            </a:r>
            <a:r>
              <a:rPr lang="en-US" sz="3900" i="1" dirty="0" smtClean="0"/>
              <a:t>might</a:t>
            </a:r>
            <a:r>
              <a:rPr lang="en-US" sz="3900" dirty="0" smtClean="0"/>
              <a:t> </a:t>
            </a:r>
            <a:r>
              <a:rPr lang="en-US" sz="3900" i="1" u="sng" dirty="0" smtClean="0"/>
              <a:t>not</a:t>
            </a:r>
            <a:r>
              <a:rPr lang="en-US" sz="3900" dirty="0" smtClean="0"/>
              <a:t> exhibit “the same” </a:t>
            </a:r>
            <a:r>
              <a:rPr lang="en-US" sz="3900" b="1" i="1" dirty="0" smtClean="0"/>
              <a:t>observable behavior</a:t>
            </a:r>
            <a:r>
              <a:rPr lang="en-US" sz="3900" dirty="0" smtClean="0"/>
              <a:t>.</a:t>
            </a:r>
            <a:r>
              <a:rPr lang="en-US" sz="4000" dirty="0" smtClean="0"/>
              <a:t/>
            </a:r>
            <a:br>
              <a:rPr lang="en-US" sz="4000" dirty="0" smtClean="0"/>
            </a:br>
            <a:r>
              <a:rPr lang="en-US" sz="4000" dirty="0" smtClean="0">
                <a:solidFill>
                  <a:schemeClr val="bg1"/>
                </a:solidFill>
              </a:rPr>
              <a:t>             </a:t>
            </a:r>
            <a:r>
              <a:rPr lang="en-US" sz="4800" dirty="0" smtClean="0">
                <a:solidFill>
                  <a:schemeClr val="bg1"/>
                </a:solidFill>
              </a:rPr>
              <a:t>        </a:t>
            </a:r>
            <a:r>
              <a:rPr lang="en-US" sz="4000" dirty="0" smtClean="0">
                <a:solidFill>
                  <a:schemeClr val="bg1"/>
                </a:solidFill>
              </a:rPr>
              <a:t> </a:t>
            </a:r>
            <a:r>
              <a:rPr lang="en-US" sz="4000" dirty="0" smtClean="0">
                <a:solidFill>
                  <a:schemeClr val="bg1"/>
                </a:solidFill>
                <a:latin typeface="Algerian" pitchFamily="82" charset="0"/>
              </a:rPr>
              <a:t>However </a:t>
            </a:r>
            <a:endParaRPr lang="en-US" sz="5800" dirty="0" smtClean="0">
              <a:solidFill>
                <a:schemeClr val="bg1"/>
              </a:solidFill>
              <a:latin typeface="Algerian" pitchFamily="82" charset="0"/>
            </a:endParaRPr>
          </a:p>
          <a:p>
            <a:pPr marL="514350" indent="-514350">
              <a:buFont typeface="+mj-lt"/>
              <a:buAutoNum type="arabicPeriod"/>
            </a:pPr>
            <a:r>
              <a:rPr lang="en-US" sz="3400" spc="100" dirty="0" smtClean="0">
                <a:solidFill>
                  <a:schemeClr val="bg1"/>
                </a:solidFill>
              </a:rPr>
              <a:t>If </a:t>
            </a:r>
            <a:r>
              <a:rPr lang="en-US" sz="3400" b="1" spc="100" dirty="0" smtClean="0">
                <a:solidFill>
                  <a:schemeClr val="bg1"/>
                </a:solidFill>
              </a:rPr>
              <a:t>a</a:t>
            </a:r>
            <a:r>
              <a:rPr lang="en-US" sz="3400" spc="100" dirty="0" smtClean="0">
                <a:solidFill>
                  <a:schemeClr val="bg1"/>
                </a:solidFill>
              </a:rPr>
              <a:t> and </a:t>
            </a:r>
            <a:r>
              <a:rPr lang="en-US" sz="3400" b="1" spc="100" dirty="0" smtClean="0">
                <a:solidFill>
                  <a:schemeClr val="bg1"/>
                </a:solidFill>
              </a:rPr>
              <a:t>b</a:t>
            </a:r>
            <a:r>
              <a:rPr lang="en-US" sz="3400" spc="100" dirty="0" smtClean="0">
                <a:solidFill>
                  <a:schemeClr val="bg1"/>
                </a:solidFill>
              </a:rPr>
              <a:t> initially have the </a:t>
            </a:r>
            <a:r>
              <a:rPr lang="en-US" sz="3400" i="1" u="sng" spc="100" dirty="0" smtClean="0">
                <a:solidFill>
                  <a:schemeClr val="bg1"/>
                </a:solidFill>
              </a:rPr>
              <a:t>same value</a:t>
            </a:r>
            <a:r>
              <a:rPr lang="en-US" sz="3400" spc="100" dirty="0" smtClean="0">
                <a:solidFill>
                  <a:schemeClr val="bg1"/>
                </a:solidFill>
              </a:rPr>
              <a:t>, and</a:t>
            </a:r>
          </a:p>
          <a:p>
            <a:pPr marL="514350" indent="-514350">
              <a:buFont typeface="+mj-lt"/>
              <a:buAutoNum type="arabicPeriod"/>
            </a:pPr>
            <a:r>
              <a:rPr lang="en-US" sz="3400" spc="-100" dirty="0" smtClean="0">
                <a:solidFill>
                  <a:schemeClr val="bg1"/>
                </a:solidFill>
              </a:rPr>
              <a:t>the </a:t>
            </a:r>
            <a:r>
              <a:rPr lang="en-US" sz="3400" u="sng" spc="-100" dirty="0" smtClean="0">
                <a:solidFill>
                  <a:schemeClr val="bg1"/>
                </a:solidFill>
              </a:rPr>
              <a:t>same operation</a:t>
            </a:r>
            <a:r>
              <a:rPr lang="en-US" sz="3400" spc="-100" dirty="0" smtClean="0">
                <a:solidFill>
                  <a:schemeClr val="bg1"/>
                </a:solidFill>
              </a:rPr>
              <a:t> is applied to each object, then</a:t>
            </a:r>
          </a:p>
          <a:p>
            <a:pPr marL="514350" indent="-514350">
              <a:buFont typeface="+mj-lt"/>
              <a:buAutoNum type="arabicPeriod"/>
            </a:pPr>
            <a:r>
              <a:rPr lang="en-US" sz="3400" dirty="0" smtClean="0">
                <a:solidFill>
                  <a:schemeClr val="bg1"/>
                </a:solidFill>
              </a:rPr>
              <a:t>(absent any exceptions or </a:t>
            </a:r>
            <a:r>
              <a:rPr lang="en-US" sz="3400" i="1" dirty="0" smtClean="0">
                <a:solidFill>
                  <a:schemeClr val="bg1"/>
                </a:solidFill>
              </a:rPr>
              <a:t>undefined behavior</a:t>
            </a:r>
            <a:r>
              <a:rPr lang="en-US" sz="3400" dirty="0" smtClean="0">
                <a:solidFill>
                  <a:schemeClr val="bg1"/>
                </a:solidFill>
              </a:rPr>
              <a:t>)</a:t>
            </a:r>
          </a:p>
          <a:p>
            <a:pPr>
              <a:buNone/>
            </a:pPr>
            <a:endParaRPr lang="en-US" dirty="0"/>
          </a:p>
        </p:txBody>
      </p:sp>
      <p:sp>
        <p:nvSpPr>
          <p:cNvPr id="5"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Value-Semantic Properties</a:t>
            </a:r>
            <a:endParaRPr lang="en-US" dirty="0"/>
          </a:p>
        </p:txBody>
      </p:sp>
      <p:sp>
        <p:nvSpPr>
          <p:cNvPr id="6" name="Content Placeholder 2"/>
          <p:cNvSpPr txBox="1">
            <a:spLocks/>
          </p:cNvSpPr>
          <p:nvPr/>
        </p:nvSpPr>
        <p:spPr bwMode="auto">
          <a:xfrm>
            <a:off x="685800" y="3505200"/>
            <a:ext cx="8229600" cy="2743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Autofit/>
          </a:bodyPr>
          <a:lst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buFont typeface="Arial" pitchFamily="34" charset="0"/>
              <a:buNone/>
            </a:pPr>
            <a:r>
              <a:rPr lang="en-US" sz="2400" dirty="0" err="1" smtClean="0">
                <a:latin typeface="Courier New" pitchFamily="49" charset="0"/>
                <a:cs typeface="Courier New" pitchFamily="49" charset="0"/>
              </a:rPr>
              <a:t>std</a:t>
            </a:r>
            <a:r>
              <a:rPr lang="en-US" sz="2400" dirty="0" smtClean="0">
                <a:latin typeface="Courier New" pitchFamily="49" charset="0"/>
                <a:cs typeface="Courier New" pitchFamily="49" charset="0"/>
              </a:rPr>
              <a:t>::vector&lt;</a:t>
            </a:r>
            <a:r>
              <a:rPr lang="en-US" sz="2400" dirty="0" err="1" smtClean="0">
                <a:latin typeface="Courier New" pitchFamily="49" charset="0"/>
                <a:cs typeface="Courier New" pitchFamily="49" charset="0"/>
              </a:rPr>
              <a:t>int</a:t>
            </a:r>
            <a:r>
              <a:rPr lang="en-US" sz="2400" dirty="0" smtClean="0">
                <a:latin typeface="Courier New" pitchFamily="49" charset="0"/>
                <a:cs typeface="Courier New" pitchFamily="49" charset="0"/>
              </a:rPr>
              <a:t>&gt; a;</a:t>
            </a:r>
            <a:br>
              <a:rPr lang="en-US" sz="2400" dirty="0" smtClean="0">
                <a:latin typeface="Courier New" pitchFamily="49" charset="0"/>
                <a:cs typeface="Courier New" pitchFamily="49" charset="0"/>
              </a:rPr>
            </a:br>
            <a:endParaRPr lang="en-US" sz="2400" dirty="0" smtClean="0">
              <a:latin typeface="Courier New" pitchFamily="49" charset="0"/>
              <a:cs typeface="Courier New" pitchFamily="49" charset="0"/>
            </a:endParaRPr>
          </a:p>
          <a:p>
            <a:pPr>
              <a:buFont typeface="Arial" pitchFamily="34" charset="0"/>
              <a:buNone/>
            </a:pPr>
            <a:r>
              <a:rPr lang="en-US" sz="2400" dirty="0" err="1" smtClean="0">
                <a:latin typeface="Courier New" pitchFamily="49" charset="0"/>
                <a:cs typeface="Courier New" pitchFamily="49" charset="0"/>
              </a:rPr>
              <a:t>a.reserve</a:t>
            </a:r>
            <a:r>
              <a:rPr lang="en-US" sz="2400" dirty="0" smtClean="0">
                <a:latin typeface="Courier New" pitchFamily="49" charset="0"/>
                <a:cs typeface="Courier New" pitchFamily="49" charset="0"/>
              </a:rPr>
              <a:t>(65536);     </a:t>
            </a:r>
            <a:endParaRPr lang="en-US" sz="2400" b="1" dirty="0" smtClean="0">
              <a:solidFill>
                <a:srgbClr val="FF0000"/>
              </a:solidFill>
              <a:latin typeface="Courier New" pitchFamily="49" charset="0"/>
              <a:cs typeface="Courier New" pitchFamily="49" charset="0"/>
            </a:endParaRPr>
          </a:p>
          <a:p>
            <a:pPr>
              <a:buNone/>
            </a:pPr>
            <a:r>
              <a:rPr lang="en-US" sz="2400" dirty="0" err="1" smtClean="0">
                <a:latin typeface="Courier New" pitchFamily="49" charset="0"/>
                <a:cs typeface="Courier New" pitchFamily="49" charset="0"/>
              </a:rPr>
              <a:t>std</a:t>
            </a:r>
            <a:r>
              <a:rPr lang="en-US" sz="2400" dirty="0" smtClean="0">
                <a:latin typeface="Courier New" pitchFamily="49" charset="0"/>
                <a:cs typeface="Courier New" pitchFamily="49" charset="0"/>
              </a:rPr>
              <a:t>::vector&lt;</a:t>
            </a:r>
            <a:r>
              <a:rPr lang="en-US" sz="2400" dirty="0" err="1" smtClean="0">
                <a:latin typeface="Courier New" pitchFamily="49" charset="0"/>
                <a:cs typeface="Courier New" pitchFamily="49" charset="0"/>
              </a:rPr>
              <a:t>int</a:t>
            </a:r>
            <a:r>
              <a:rPr lang="en-US" sz="2400" dirty="0" smtClean="0">
                <a:latin typeface="Courier New" pitchFamily="49" charset="0"/>
                <a:cs typeface="Courier New" pitchFamily="49" charset="0"/>
              </a:rPr>
              <a:t>&gt; b(a);//</a:t>
            </a:r>
            <a:r>
              <a:rPr lang="en-US" sz="2400" dirty="0" smtClean="0">
                <a:solidFill>
                  <a:srgbClr val="FF0000"/>
                </a:solidFill>
                <a:latin typeface="Courier New" pitchFamily="49" charset="0"/>
                <a:cs typeface="Courier New" pitchFamily="49" charset="0"/>
              </a:rPr>
              <a:t> </a:t>
            </a:r>
            <a:r>
              <a:rPr lang="en-US" sz="2400" dirty="0">
                <a:solidFill>
                  <a:srgbClr val="FF0000"/>
                </a:solidFill>
                <a:latin typeface="Courier New" pitchFamily="49" charset="0"/>
                <a:cs typeface="Courier New" pitchFamily="49" charset="0"/>
              </a:rPr>
              <a:t>is capacity copied</a:t>
            </a:r>
            <a:r>
              <a:rPr lang="en-US" sz="2400" b="1" dirty="0" smtClean="0">
                <a:solidFill>
                  <a:srgbClr val="FF0000"/>
                </a:solidFill>
                <a:latin typeface="Courier New" pitchFamily="49" charset="0"/>
                <a:cs typeface="Courier New" pitchFamily="49" charset="0"/>
              </a:rPr>
              <a:t>?</a:t>
            </a:r>
            <a:r>
              <a:rPr lang="en-US" sz="2400" dirty="0" smtClean="0">
                <a:latin typeface="Courier New" pitchFamily="49" charset="0"/>
                <a:cs typeface="Courier New" pitchFamily="49" charset="0"/>
              </a:rPr>
              <a:t> </a:t>
            </a:r>
          </a:p>
          <a:p>
            <a:pPr>
              <a:buFont typeface="Arial" pitchFamily="34" charset="0"/>
              <a:buNone/>
            </a:pPr>
            <a:r>
              <a:rPr lang="en-US" sz="2400" b="1" dirty="0" smtClean="0">
                <a:latin typeface="Courier New" pitchFamily="49" charset="0"/>
                <a:cs typeface="Courier New" pitchFamily="49" charset="0"/>
              </a:rPr>
              <a:t>assert(a == b)</a:t>
            </a:r>
          </a:p>
          <a:p>
            <a:pPr>
              <a:buFont typeface="Arial" pitchFamily="34" charset="0"/>
              <a:buNone/>
            </a:pPr>
            <a:r>
              <a:rPr lang="en-US" sz="2400" dirty="0" err="1" smtClean="0">
                <a:latin typeface="Courier New" pitchFamily="49" charset="0"/>
                <a:cs typeface="Courier New" pitchFamily="49" charset="0"/>
              </a:rPr>
              <a:t>a.resize</a:t>
            </a:r>
            <a:r>
              <a:rPr lang="en-US" sz="2400" dirty="0" smtClean="0">
                <a:latin typeface="Courier New" pitchFamily="49" charset="0"/>
                <a:cs typeface="Courier New" pitchFamily="49" charset="0"/>
              </a:rPr>
              <a:t>(65536);      // no reallocation!</a:t>
            </a:r>
          </a:p>
          <a:p>
            <a:pPr>
              <a:buFont typeface="Arial" pitchFamily="34" charset="0"/>
              <a:buNone/>
            </a:pPr>
            <a:r>
              <a:rPr lang="en-US" sz="2400" dirty="0" err="1" smtClean="0">
                <a:latin typeface="Courier New" pitchFamily="49" charset="0"/>
                <a:cs typeface="Courier New" pitchFamily="49" charset="0"/>
              </a:rPr>
              <a:t>b.resize</a:t>
            </a:r>
            <a:r>
              <a:rPr lang="en-US" sz="2400" dirty="0" smtClean="0">
                <a:latin typeface="Courier New" pitchFamily="49" charset="0"/>
                <a:cs typeface="Courier New" pitchFamily="49" charset="0"/>
              </a:rPr>
              <a:t>(65536);      // </a:t>
            </a:r>
            <a:r>
              <a:rPr lang="en-US" sz="2400" dirty="0" smtClean="0">
                <a:solidFill>
                  <a:srgbClr val="FF0000"/>
                </a:solidFill>
                <a:latin typeface="Courier New" pitchFamily="49" charset="0"/>
                <a:cs typeface="Courier New" pitchFamily="49" charset="0"/>
              </a:rPr>
              <a:t>memory allocation</a:t>
            </a:r>
            <a:r>
              <a:rPr lang="en-US" sz="2400" b="1" dirty="0" smtClean="0">
                <a:solidFill>
                  <a:srgbClr val="FF0000"/>
                </a:solidFill>
                <a:latin typeface="Courier New" pitchFamily="49" charset="0"/>
                <a:cs typeface="Courier New" pitchFamily="49" charset="0"/>
              </a:rPr>
              <a:t>?</a:t>
            </a: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344</a:t>
            </a:fld>
            <a:endParaRPr lang="en-US"/>
          </a:p>
        </p:txBody>
      </p:sp>
    </p:spTree>
    <p:extLst>
      <p:ext uri="{BB962C8B-B14F-4D97-AF65-F5344CB8AC3E}">
        <p14:creationId xmlns:p14="http://schemas.microsoft.com/office/powerpoint/2010/main" val="2053087529"/>
      </p:ext>
    </p:extLst>
  </p:cSld>
  <p:clrMapOvr>
    <a:masterClrMapping/>
  </p:clrMapOvr>
  <p:timing>
    <p:tnLst>
      <p:par>
        <p:cTn id="1" dur="indefinite" restart="never" nodeType="tmRoot"/>
      </p:par>
    </p:tn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382000" cy="4876800"/>
          </a:xfrm>
        </p:spPr>
        <p:txBody>
          <a:bodyPr>
            <a:normAutofit fontScale="92500"/>
          </a:bodyPr>
          <a:lstStyle/>
          <a:p>
            <a:pPr>
              <a:buNone/>
            </a:pPr>
            <a:r>
              <a:rPr lang="en-US" sz="3900" dirty="0" smtClean="0"/>
              <a:t>Note that two </a:t>
            </a:r>
            <a:r>
              <a:rPr lang="en-US" sz="3900" i="1" dirty="0" smtClean="0"/>
              <a:t>distinct</a:t>
            </a:r>
            <a:r>
              <a:rPr lang="en-US" sz="3900" dirty="0" smtClean="0"/>
              <a:t> objects </a:t>
            </a:r>
            <a:r>
              <a:rPr lang="en-US" sz="3900" b="1" dirty="0" smtClean="0"/>
              <a:t>a</a:t>
            </a:r>
            <a:r>
              <a:rPr lang="en-US" sz="3900" dirty="0" smtClean="0"/>
              <a:t> and </a:t>
            </a:r>
            <a:r>
              <a:rPr lang="en-US" sz="3900" b="1" dirty="0" smtClean="0"/>
              <a:t>b</a:t>
            </a:r>
            <a:r>
              <a:rPr lang="en-US" sz="3900" dirty="0" smtClean="0"/>
              <a:t> of type T that have </a:t>
            </a:r>
            <a:r>
              <a:rPr lang="en-US" sz="3900" i="1" dirty="0" smtClean="0"/>
              <a:t>the same</a:t>
            </a:r>
            <a:r>
              <a:rPr lang="en-US" sz="3900" b="1" i="1" dirty="0" smtClean="0"/>
              <a:t> value </a:t>
            </a:r>
            <a:r>
              <a:rPr lang="en-US" sz="3900" i="1" dirty="0" smtClean="0"/>
              <a:t>might</a:t>
            </a:r>
            <a:r>
              <a:rPr lang="en-US" sz="3900" dirty="0" smtClean="0"/>
              <a:t> </a:t>
            </a:r>
            <a:r>
              <a:rPr lang="en-US" sz="3900" i="1" u="sng" dirty="0" smtClean="0"/>
              <a:t>not</a:t>
            </a:r>
            <a:r>
              <a:rPr lang="en-US" sz="3900" dirty="0" smtClean="0"/>
              <a:t> exhibit “the same” </a:t>
            </a:r>
            <a:r>
              <a:rPr lang="en-US" sz="3900" b="1" i="1" dirty="0" smtClean="0"/>
              <a:t>observable behavior</a:t>
            </a:r>
            <a:r>
              <a:rPr lang="en-US" sz="3900" dirty="0" smtClean="0"/>
              <a:t>.</a:t>
            </a:r>
            <a:r>
              <a:rPr lang="en-US" sz="4000" dirty="0" smtClean="0"/>
              <a:t/>
            </a:r>
            <a:br>
              <a:rPr lang="en-US" sz="4000" dirty="0" smtClean="0"/>
            </a:br>
            <a:r>
              <a:rPr lang="en-US" sz="4000" dirty="0" smtClean="0">
                <a:solidFill>
                  <a:schemeClr val="bg1"/>
                </a:solidFill>
              </a:rPr>
              <a:t>             </a:t>
            </a:r>
            <a:r>
              <a:rPr lang="en-US" sz="4800" dirty="0" smtClean="0">
                <a:solidFill>
                  <a:schemeClr val="bg1"/>
                </a:solidFill>
              </a:rPr>
              <a:t>        </a:t>
            </a:r>
            <a:r>
              <a:rPr lang="en-US" sz="4000" dirty="0" smtClean="0">
                <a:solidFill>
                  <a:schemeClr val="bg1"/>
                </a:solidFill>
              </a:rPr>
              <a:t> </a:t>
            </a:r>
            <a:r>
              <a:rPr lang="en-US" sz="4000" dirty="0" smtClean="0">
                <a:solidFill>
                  <a:schemeClr val="bg1"/>
                </a:solidFill>
                <a:latin typeface="Algerian" pitchFamily="82" charset="0"/>
              </a:rPr>
              <a:t>However </a:t>
            </a:r>
            <a:endParaRPr lang="en-US" sz="5800" dirty="0" smtClean="0">
              <a:solidFill>
                <a:schemeClr val="bg1"/>
              </a:solidFill>
              <a:latin typeface="Algerian" pitchFamily="82" charset="0"/>
            </a:endParaRPr>
          </a:p>
          <a:p>
            <a:pPr marL="514350" indent="-514350">
              <a:buFont typeface="+mj-lt"/>
              <a:buAutoNum type="arabicPeriod"/>
            </a:pPr>
            <a:r>
              <a:rPr lang="en-US" sz="3400" spc="100" dirty="0" smtClean="0">
                <a:solidFill>
                  <a:schemeClr val="bg1"/>
                </a:solidFill>
              </a:rPr>
              <a:t>If </a:t>
            </a:r>
            <a:r>
              <a:rPr lang="en-US" sz="3400" b="1" spc="100" dirty="0" smtClean="0">
                <a:solidFill>
                  <a:schemeClr val="bg1"/>
                </a:solidFill>
              </a:rPr>
              <a:t>a</a:t>
            </a:r>
            <a:r>
              <a:rPr lang="en-US" sz="3400" spc="100" dirty="0" smtClean="0">
                <a:solidFill>
                  <a:schemeClr val="bg1"/>
                </a:solidFill>
              </a:rPr>
              <a:t> and </a:t>
            </a:r>
            <a:r>
              <a:rPr lang="en-US" sz="3400" b="1" spc="100" dirty="0" smtClean="0">
                <a:solidFill>
                  <a:schemeClr val="bg1"/>
                </a:solidFill>
              </a:rPr>
              <a:t>b</a:t>
            </a:r>
            <a:r>
              <a:rPr lang="en-US" sz="3400" spc="100" dirty="0" smtClean="0">
                <a:solidFill>
                  <a:schemeClr val="bg1"/>
                </a:solidFill>
              </a:rPr>
              <a:t> initially have the </a:t>
            </a:r>
            <a:r>
              <a:rPr lang="en-US" sz="3400" i="1" u="sng" spc="100" dirty="0" smtClean="0">
                <a:solidFill>
                  <a:schemeClr val="bg1"/>
                </a:solidFill>
              </a:rPr>
              <a:t>same value</a:t>
            </a:r>
            <a:r>
              <a:rPr lang="en-US" sz="3400" spc="100" dirty="0" smtClean="0">
                <a:solidFill>
                  <a:schemeClr val="bg1"/>
                </a:solidFill>
              </a:rPr>
              <a:t>, and</a:t>
            </a:r>
          </a:p>
          <a:p>
            <a:pPr marL="514350" indent="-514350">
              <a:buFont typeface="+mj-lt"/>
              <a:buAutoNum type="arabicPeriod"/>
            </a:pPr>
            <a:r>
              <a:rPr lang="en-US" sz="3400" spc="-100" dirty="0" smtClean="0">
                <a:solidFill>
                  <a:schemeClr val="bg1"/>
                </a:solidFill>
              </a:rPr>
              <a:t>the </a:t>
            </a:r>
            <a:r>
              <a:rPr lang="en-US" sz="3400" u="sng" spc="-100" dirty="0" smtClean="0">
                <a:solidFill>
                  <a:schemeClr val="bg1"/>
                </a:solidFill>
              </a:rPr>
              <a:t>same operation</a:t>
            </a:r>
            <a:r>
              <a:rPr lang="en-US" sz="3400" spc="-100" dirty="0" smtClean="0">
                <a:solidFill>
                  <a:schemeClr val="bg1"/>
                </a:solidFill>
              </a:rPr>
              <a:t> is applied to each object, then</a:t>
            </a:r>
          </a:p>
          <a:p>
            <a:pPr marL="514350" indent="-514350">
              <a:buFont typeface="+mj-lt"/>
              <a:buAutoNum type="arabicPeriod"/>
            </a:pPr>
            <a:r>
              <a:rPr lang="en-US" sz="3400" dirty="0" smtClean="0">
                <a:solidFill>
                  <a:schemeClr val="bg1"/>
                </a:solidFill>
              </a:rPr>
              <a:t>(absent any exceptions or </a:t>
            </a:r>
            <a:r>
              <a:rPr lang="en-US" sz="3400" i="1" dirty="0" smtClean="0">
                <a:solidFill>
                  <a:schemeClr val="bg1"/>
                </a:solidFill>
              </a:rPr>
              <a:t>undefined behavior</a:t>
            </a:r>
            <a:r>
              <a:rPr lang="en-US" sz="3400" dirty="0" smtClean="0">
                <a:solidFill>
                  <a:schemeClr val="bg1"/>
                </a:solidFill>
              </a:rPr>
              <a:t>)</a:t>
            </a:r>
          </a:p>
          <a:p>
            <a:pPr>
              <a:buNone/>
            </a:pPr>
            <a:endParaRPr lang="en-US" dirty="0"/>
          </a:p>
        </p:txBody>
      </p:sp>
      <p:sp>
        <p:nvSpPr>
          <p:cNvPr id="8" name="Oval 7"/>
          <p:cNvSpPr/>
          <p:nvPr/>
        </p:nvSpPr>
        <p:spPr>
          <a:xfrm>
            <a:off x="152400" y="4669972"/>
            <a:ext cx="8915400" cy="609600"/>
          </a:xfrm>
          <a:prstGeom prst="ellipse">
            <a:avLst/>
          </a:prstGeom>
          <a:solidFill>
            <a:srgbClr val="FAFFB4"/>
          </a:solidFill>
          <a:ln w="3175">
            <a:solidFill>
              <a:srgbClr val="1D12FA"/>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Value-Semantic Properties</a:t>
            </a:r>
            <a:endParaRPr lang="en-US" dirty="0"/>
          </a:p>
        </p:txBody>
      </p:sp>
      <p:sp>
        <p:nvSpPr>
          <p:cNvPr id="6" name="Content Placeholder 2"/>
          <p:cNvSpPr txBox="1">
            <a:spLocks/>
          </p:cNvSpPr>
          <p:nvPr/>
        </p:nvSpPr>
        <p:spPr bwMode="auto">
          <a:xfrm>
            <a:off x="685800" y="3505200"/>
            <a:ext cx="8229600" cy="2743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Autofit/>
          </a:bodyPr>
          <a:lst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buFont typeface="Arial" pitchFamily="34" charset="0"/>
              <a:buNone/>
            </a:pPr>
            <a:r>
              <a:rPr lang="en-US" sz="2400" dirty="0" err="1" smtClean="0">
                <a:latin typeface="Courier New" pitchFamily="49" charset="0"/>
                <a:cs typeface="Courier New" pitchFamily="49" charset="0"/>
              </a:rPr>
              <a:t>std</a:t>
            </a:r>
            <a:r>
              <a:rPr lang="en-US" sz="2400" dirty="0" smtClean="0">
                <a:latin typeface="Courier New" pitchFamily="49" charset="0"/>
                <a:cs typeface="Courier New" pitchFamily="49" charset="0"/>
              </a:rPr>
              <a:t>::vector&lt;</a:t>
            </a:r>
            <a:r>
              <a:rPr lang="en-US" sz="2400" dirty="0" err="1" smtClean="0">
                <a:latin typeface="Courier New" pitchFamily="49" charset="0"/>
                <a:cs typeface="Courier New" pitchFamily="49" charset="0"/>
              </a:rPr>
              <a:t>int</a:t>
            </a:r>
            <a:r>
              <a:rPr lang="en-US" sz="2400" dirty="0" smtClean="0">
                <a:latin typeface="Courier New" pitchFamily="49" charset="0"/>
                <a:cs typeface="Courier New" pitchFamily="49" charset="0"/>
              </a:rPr>
              <a:t>&gt; a;</a:t>
            </a:r>
            <a:br>
              <a:rPr lang="en-US" sz="2400" dirty="0" smtClean="0">
                <a:latin typeface="Courier New" pitchFamily="49" charset="0"/>
                <a:cs typeface="Courier New" pitchFamily="49" charset="0"/>
              </a:rPr>
            </a:br>
            <a:endParaRPr lang="en-US" sz="2400" dirty="0" smtClean="0">
              <a:latin typeface="Courier New" pitchFamily="49" charset="0"/>
              <a:cs typeface="Courier New" pitchFamily="49" charset="0"/>
            </a:endParaRPr>
          </a:p>
          <a:p>
            <a:pPr>
              <a:buFont typeface="Arial" pitchFamily="34" charset="0"/>
              <a:buNone/>
            </a:pPr>
            <a:r>
              <a:rPr lang="en-US" sz="2400" dirty="0" err="1" smtClean="0">
                <a:latin typeface="Courier New" pitchFamily="49" charset="0"/>
                <a:cs typeface="Courier New" pitchFamily="49" charset="0"/>
              </a:rPr>
              <a:t>a.reserve</a:t>
            </a:r>
            <a:r>
              <a:rPr lang="en-US" sz="2400" dirty="0" smtClean="0">
                <a:latin typeface="Courier New" pitchFamily="49" charset="0"/>
                <a:cs typeface="Courier New" pitchFamily="49" charset="0"/>
              </a:rPr>
              <a:t>(65536);     </a:t>
            </a:r>
            <a:endParaRPr lang="en-US" sz="2400" b="1" dirty="0" smtClean="0">
              <a:solidFill>
                <a:srgbClr val="FF0000"/>
              </a:solidFill>
              <a:latin typeface="Courier New" pitchFamily="49" charset="0"/>
              <a:cs typeface="Courier New" pitchFamily="49" charset="0"/>
            </a:endParaRPr>
          </a:p>
          <a:p>
            <a:pPr>
              <a:buNone/>
            </a:pPr>
            <a:r>
              <a:rPr lang="en-US" sz="2400" dirty="0" err="1" smtClean="0">
                <a:latin typeface="Courier New" pitchFamily="49" charset="0"/>
                <a:cs typeface="Courier New" pitchFamily="49" charset="0"/>
              </a:rPr>
              <a:t>std</a:t>
            </a:r>
            <a:r>
              <a:rPr lang="en-US" sz="2400" dirty="0" smtClean="0">
                <a:latin typeface="Courier New" pitchFamily="49" charset="0"/>
                <a:cs typeface="Courier New" pitchFamily="49" charset="0"/>
              </a:rPr>
              <a:t>::vector&lt;</a:t>
            </a:r>
            <a:r>
              <a:rPr lang="en-US" sz="2400" dirty="0" err="1" smtClean="0">
                <a:latin typeface="Courier New" pitchFamily="49" charset="0"/>
                <a:cs typeface="Courier New" pitchFamily="49" charset="0"/>
              </a:rPr>
              <a:t>int</a:t>
            </a:r>
            <a:r>
              <a:rPr lang="en-US" sz="2400" dirty="0" smtClean="0">
                <a:latin typeface="Courier New" pitchFamily="49" charset="0"/>
                <a:cs typeface="Courier New" pitchFamily="49" charset="0"/>
              </a:rPr>
              <a:t>&gt; b(a);//</a:t>
            </a:r>
            <a:r>
              <a:rPr lang="en-US" sz="2400" dirty="0" smtClean="0">
                <a:solidFill>
                  <a:srgbClr val="FF0000"/>
                </a:solidFill>
                <a:latin typeface="Courier New" pitchFamily="49" charset="0"/>
                <a:cs typeface="Courier New" pitchFamily="49" charset="0"/>
              </a:rPr>
              <a:t> </a:t>
            </a:r>
            <a:r>
              <a:rPr lang="en-US" sz="2400" dirty="0">
                <a:solidFill>
                  <a:srgbClr val="FF0000"/>
                </a:solidFill>
                <a:latin typeface="Courier New" pitchFamily="49" charset="0"/>
                <a:cs typeface="Courier New" pitchFamily="49" charset="0"/>
              </a:rPr>
              <a:t>is capacity copied</a:t>
            </a:r>
            <a:r>
              <a:rPr lang="en-US" sz="2400" b="1" dirty="0" smtClean="0">
                <a:solidFill>
                  <a:srgbClr val="FF0000"/>
                </a:solidFill>
                <a:latin typeface="Courier New" pitchFamily="49" charset="0"/>
                <a:cs typeface="Courier New" pitchFamily="49" charset="0"/>
              </a:rPr>
              <a:t>?</a:t>
            </a:r>
            <a:r>
              <a:rPr lang="en-US" sz="2400" dirty="0" smtClean="0">
                <a:latin typeface="Courier New" pitchFamily="49" charset="0"/>
                <a:cs typeface="Courier New" pitchFamily="49" charset="0"/>
              </a:rPr>
              <a:t> </a:t>
            </a:r>
          </a:p>
          <a:p>
            <a:pPr>
              <a:buFont typeface="Arial" pitchFamily="34" charset="0"/>
              <a:buNone/>
            </a:pPr>
            <a:r>
              <a:rPr lang="en-US" sz="2400" b="1" dirty="0" smtClean="0">
                <a:latin typeface="Courier New" pitchFamily="49" charset="0"/>
                <a:cs typeface="Courier New" pitchFamily="49" charset="0"/>
              </a:rPr>
              <a:t>assert(a == b)</a:t>
            </a:r>
          </a:p>
          <a:p>
            <a:pPr>
              <a:buFont typeface="Arial" pitchFamily="34" charset="0"/>
              <a:buNone/>
            </a:pPr>
            <a:r>
              <a:rPr lang="en-US" sz="2400" dirty="0" err="1" smtClean="0">
                <a:latin typeface="Courier New" pitchFamily="49" charset="0"/>
                <a:cs typeface="Courier New" pitchFamily="49" charset="0"/>
              </a:rPr>
              <a:t>a.resize</a:t>
            </a:r>
            <a:r>
              <a:rPr lang="en-US" sz="2400" dirty="0" smtClean="0">
                <a:latin typeface="Courier New" pitchFamily="49" charset="0"/>
                <a:cs typeface="Courier New" pitchFamily="49" charset="0"/>
              </a:rPr>
              <a:t>(65536);      // no reallocation!</a:t>
            </a:r>
          </a:p>
          <a:p>
            <a:pPr>
              <a:buFont typeface="Arial" pitchFamily="34" charset="0"/>
              <a:buNone/>
            </a:pPr>
            <a:r>
              <a:rPr lang="en-US" sz="2400" dirty="0" err="1" smtClean="0">
                <a:latin typeface="Courier New" pitchFamily="49" charset="0"/>
                <a:cs typeface="Courier New" pitchFamily="49" charset="0"/>
              </a:rPr>
              <a:t>b.resize</a:t>
            </a:r>
            <a:r>
              <a:rPr lang="en-US" sz="2400" dirty="0" smtClean="0">
                <a:latin typeface="Courier New" pitchFamily="49" charset="0"/>
                <a:cs typeface="Courier New" pitchFamily="49" charset="0"/>
              </a:rPr>
              <a:t>(65536);      // </a:t>
            </a:r>
            <a:r>
              <a:rPr lang="en-US" sz="2400" dirty="0" smtClean="0">
                <a:solidFill>
                  <a:srgbClr val="FF0000"/>
                </a:solidFill>
                <a:latin typeface="Courier New" pitchFamily="49" charset="0"/>
                <a:cs typeface="Courier New" pitchFamily="49" charset="0"/>
              </a:rPr>
              <a:t>memory allocation</a:t>
            </a:r>
            <a:r>
              <a:rPr lang="en-US" sz="2400" b="1" dirty="0" smtClean="0">
                <a:solidFill>
                  <a:srgbClr val="FF0000"/>
                </a:solidFill>
                <a:latin typeface="Courier New" pitchFamily="49" charset="0"/>
                <a:cs typeface="Courier New" pitchFamily="49" charset="0"/>
              </a:rPr>
              <a:t>?</a:t>
            </a: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345</a:t>
            </a:fld>
            <a:endParaRPr lang="en-US"/>
          </a:p>
        </p:txBody>
      </p:sp>
    </p:spTree>
    <p:extLst>
      <p:ext uri="{BB962C8B-B14F-4D97-AF65-F5344CB8AC3E}">
        <p14:creationId xmlns:p14="http://schemas.microsoft.com/office/powerpoint/2010/main" val="2165508415"/>
      </p:ext>
    </p:extLst>
  </p:cSld>
  <p:clrMapOvr>
    <a:masterClrMapping/>
  </p:clrMapOvr>
  <p:timing>
    <p:tnLst>
      <p:par>
        <p:cTn id="1" dur="indefinite" restart="never" nodeType="tmRoot"/>
      </p:par>
    </p:tn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Oval 6"/>
          <p:cNvSpPr/>
          <p:nvPr/>
        </p:nvSpPr>
        <p:spPr>
          <a:xfrm>
            <a:off x="152400" y="5976258"/>
            <a:ext cx="8915400" cy="609600"/>
          </a:xfrm>
          <a:prstGeom prst="ellipse">
            <a:avLst/>
          </a:prstGeom>
          <a:solidFill>
            <a:srgbClr val="FAFFB4"/>
          </a:solidFill>
          <a:ln w="3175">
            <a:solidFill>
              <a:srgbClr val="1D12F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Content Placeholder 2"/>
          <p:cNvSpPr>
            <a:spLocks noGrp="1"/>
          </p:cNvSpPr>
          <p:nvPr>
            <p:ph idx="1"/>
          </p:nvPr>
        </p:nvSpPr>
        <p:spPr>
          <a:xfrm>
            <a:off x="457200" y="1600200"/>
            <a:ext cx="8382000" cy="4876800"/>
          </a:xfrm>
        </p:spPr>
        <p:txBody>
          <a:bodyPr>
            <a:normAutofit fontScale="92500"/>
          </a:bodyPr>
          <a:lstStyle/>
          <a:p>
            <a:pPr>
              <a:buNone/>
            </a:pPr>
            <a:r>
              <a:rPr lang="en-US" sz="3900" dirty="0" smtClean="0"/>
              <a:t>Note that two </a:t>
            </a:r>
            <a:r>
              <a:rPr lang="en-US" sz="3900" i="1" dirty="0" smtClean="0"/>
              <a:t>distinct</a:t>
            </a:r>
            <a:r>
              <a:rPr lang="en-US" sz="3900" dirty="0" smtClean="0"/>
              <a:t> objects </a:t>
            </a:r>
            <a:r>
              <a:rPr lang="en-US" sz="3900" b="1" dirty="0" smtClean="0"/>
              <a:t>a</a:t>
            </a:r>
            <a:r>
              <a:rPr lang="en-US" sz="3900" dirty="0" smtClean="0"/>
              <a:t> and </a:t>
            </a:r>
            <a:r>
              <a:rPr lang="en-US" sz="3900" b="1" dirty="0" smtClean="0"/>
              <a:t>b</a:t>
            </a:r>
            <a:r>
              <a:rPr lang="en-US" sz="3900" dirty="0" smtClean="0"/>
              <a:t> of type T that have </a:t>
            </a:r>
            <a:r>
              <a:rPr lang="en-US" sz="3900" i="1" dirty="0" smtClean="0"/>
              <a:t>the same</a:t>
            </a:r>
            <a:r>
              <a:rPr lang="en-US" sz="3900" b="1" i="1" dirty="0" smtClean="0"/>
              <a:t> value </a:t>
            </a:r>
            <a:r>
              <a:rPr lang="en-US" sz="3900" i="1" dirty="0" smtClean="0"/>
              <a:t>might</a:t>
            </a:r>
            <a:r>
              <a:rPr lang="en-US" sz="3900" dirty="0" smtClean="0"/>
              <a:t> </a:t>
            </a:r>
            <a:r>
              <a:rPr lang="en-US" sz="3900" i="1" u="sng" dirty="0" smtClean="0"/>
              <a:t>not</a:t>
            </a:r>
            <a:r>
              <a:rPr lang="en-US" sz="3900" dirty="0" smtClean="0"/>
              <a:t> exhibit “the same” </a:t>
            </a:r>
            <a:r>
              <a:rPr lang="en-US" sz="3900" b="1" i="1" dirty="0" smtClean="0"/>
              <a:t>observable behavior</a:t>
            </a:r>
            <a:r>
              <a:rPr lang="en-US" sz="3900" dirty="0" smtClean="0"/>
              <a:t>.</a:t>
            </a:r>
            <a:r>
              <a:rPr lang="en-US" sz="4000" dirty="0" smtClean="0"/>
              <a:t/>
            </a:r>
            <a:br>
              <a:rPr lang="en-US" sz="4000" dirty="0" smtClean="0"/>
            </a:br>
            <a:r>
              <a:rPr lang="en-US" sz="4000" dirty="0" smtClean="0">
                <a:solidFill>
                  <a:schemeClr val="bg1"/>
                </a:solidFill>
              </a:rPr>
              <a:t>             </a:t>
            </a:r>
            <a:r>
              <a:rPr lang="en-US" sz="4800" dirty="0" smtClean="0">
                <a:solidFill>
                  <a:schemeClr val="bg1"/>
                </a:solidFill>
              </a:rPr>
              <a:t>        </a:t>
            </a:r>
            <a:r>
              <a:rPr lang="en-US" sz="4000" dirty="0" smtClean="0">
                <a:solidFill>
                  <a:schemeClr val="bg1"/>
                </a:solidFill>
              </a:rPr>
              <a:t> </a:t>
            </a:r>
            <a:r>
              <a:rPr lang="en-US" sz="4000" dirty="0" smtClean="0">
                <a:solidFill>
                  <a:schemeClr val="bg1"/>
                </a:solidFill>
                <a:latin typeface="Algerian" pitchFamily="82" charset="0"/>
              </a:rPr>
              <a:t>However </a:t>
            </a:r>
            <a:endParaRPr lang="en-US" sz="5800" dirty="0" smtClean="0">
              <a:solidFill>
                <a:schemeClr val="bg1"/>
              </a:solidFill>
              <a:latin typeface="Algerian" pitchFamily="82" charset="0"/>
            </a:endParaRPr>
          </a:p>
          <a:p>
            <a:pPr marL="514350" indent="-514350">
              <a:buFont typeface="+mj-lt"/>
              <a:buAutoNum type="arabicPeriod"/>
            </a:pPr>
            <a:r>
              <a:rPr lang="en-US" sz="3400" spc="100" dirty="0" smtClean="0">
                <a:solidFill>
                  <a:schemeClr val="bg1"/>
                </a:solidFill>
              </a:rPr>
              <a:t>If </a:t>
            </a:r>
            <a:r>
              <a:rPr lang="en-US" sz="3400" b="1" spc="100" dirty="0" smtClean="0">
                <a:solidFill>
                  <a:schemeClr val="bg1"/>
                </a:solidFill>
              </a:rPr>
              <a:t>a</a:t>
            </a:r>
            <a:r>
              <a:rPr lang="en-US" sz="3400" spc="100" dirty="0" smtClean="0">
                <a:solidFill>
                  <a:schemeClr val="bg1"/>
                </a:solidFill>
              </a:rPr>
              <a:t> and </a:t>
            </a:r>
            <a:r>
              <a:rPr lang="en-US" sz="3400" b="1" spc="100" dirty="0" smtClean="0">
                <a:solidFill>
                  <a:schemeClr val="bg1"/>
                </a:solidFill>
              </a:rPr>
              <a:t>b</a:t>
            </a:r>
            <a:r>
              <a:rPr lang="en-US" sz="3400" spc="100" dirty="0" smtClean="0">
                <a:solidFill>
                  <a:schemeClr val="bg1"/>
                </a:solidFill>
              </a:rPr>
              <a:t> initially have the </a:t>
            </a:r>
            <a:r>
              <a:rPr lang="en-US" sz="3400" i="1" u="sng" spc="100" dirty="0" smtClean="0">
                <a:solidFill>
                  <a:schemeClr val="bg1"/>
                </a:solidFill>
              </a:rPr>
              <a:t>same value</a:t>
            </a:r>
            <a:r>
              <a:rPr lang="en-US" sz="3400" spc="100" dirty="0" smtClean="0">
                <a:solidFill>
                  <a:schemeClr val="bg1"/>
                </a:solidFill>
              </a:rPr>
              <a:t>, and</a:t>
            </a:r>
          </a:p>
          <a:p>
            <a:pPr marL="514350" indent="-514350">
              <a:buFont typeface="+mj-lt"/>
              <a:buAutoNum type="arabicPeriod"/>
            </a:pPr>
            <a:r>
              <a:rPr lang="en-US" sz="3400" spc="-100" dirty="0" smtClean="0">
                <a:solidFill>
                  <a:schemeClr val="bg1"/>
                </a:solidFill>
              </a:rPr>
              <a:t>the </a:t>
            </a:r>
            <a:r>
              <a:rPr lang="en-US" sz="3400" u="sng" spc="-100" dirty="0" smtClean="0">
                <a:solidFill>
                  <a:schemeClr val="bg1"/>
                </a:solidFill>
              </a:rPr>
              <a:t>same operation</a:t>
            </a:r>
            <a:r>
              <a:rPr lang="en-US" sz="3400" spc="-100" dirty="0" smtClean="0">
                <a:solidFill>
                  <a:schemeClr val="bg1"/>
                </a:solidFill>
              </a:rPr>
              <a:t> is applied to each object, then</a:t>
            </a:r>
          </a:p>
          <a:p>
            <a:pPr marL="514350" indent="-514350">
              <a:buFont typeface="+mj-lt"/>
              <a:buAutoNum type="arabicPeriod"/>
            </a:pPr>
            <a:r>
              <a:rPr lang="en-US" sz="3400" dirty="0" smtClean="0">
                <a:solidFill>
                  <a:schemeClr val="bg1"/>
                </a:solidFill>
              </a:rPr>
              <a:t>(absent any exceptions or </a:t>
            </a:r>
            <a:r>
              <a:rPr lang="en-US" sz="3400" i="1" dirty="0" smtClean="0">
                <a:solidFill>
                  <a:schemeClr val="bg1"/>
                </a:solidFill>
              </a:rPr>
              <a:t>undefined behavior</a:t>
            </a:r>
            <a:r>
              <a:rPr lang="en-US" sz="3400" dirty="0" smtClean="0">
                <a:solidFill>
                  <a:schemeClr val="bg1"/>
                </a:solidFill>
              </a:rPr>
              <a:t>)</a:t>
            </a:r>
          </a:p>
          <a:p>
            <a:pPr>
              <a:buNone/>
            </a:pPr>
            <a:endParaRPr lang="en-US" dirty="0"/>
          </a:p>
        </p:txBody>
      </p:sp>
      <p:sp>
        <p:nvSpPr>
          <p:cNvPr id="8" name="Oval 7"/>
          <p:cNvSpPr/>
          <p:nvPr/>
        </p:nvSpPr>
        <p:spPr>
          <a:xfrm>
            <a:off x="152400" y="4669972"/>
            <a:ext cx="8915400" cy="609600"/>
          </a:xfrm>
          <a:prstGeom prst="ellipse">
            <a:avLst/>
          </a:prstGeom>
          <a:solidFill>
            <a:srgbClr val="FAFFB4"/>
          </a:solidFill>
          <a:ln w="3175">
            <a:solidFill>
              <a:srgbClr val="1D12FA"/>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Value-Semantic Properties</a:t>
            </a:r>
            <a:endParaRPr lang="en-US" dirty="0"/>
          </a:p>
        </p:txBody>
      </p:sp>
      <p:sp>
        <p:nvSpPr>
          <p:cNvPr id="6" name="Content Placeholder 2"/>
          <p:cNvSpPr txBox="1">
            <a:spLocks/>
          </p:cNvSpPr>
          <p:nvPr/>
        </p:nvSpPr>
        <p:spPr bwMode="auto">
          <a:xfrm>
            <a:off x="685800" y="3505200"/>
            <a:ext cx="8229600" cy="2743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Autofit/>
          </a:bodyPr>
          <a:lst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buFont typeface="Arial" pitchFamily="34" charset="0"/>
              <a:buNone/>
            </a:pPr>
            <a:r>
              <a:rPr lang="en-US" sz="2400" dirty="0" err="1" smtClean="0">
                <a:latin typeface="Courier New" pitchFamily="49" charset="0"/>
                <a:cs typeface="Courier New" pitchFamily="49" charset="0"/>
              </a:rPr>
              <a:t>std</a:t>
            </a:r>
            <a:r>
              <a:rPr lang="en-US" sz="2400" dirty="0" smtClean="0">
                <a:latin typeface="Courier New" pitchFamily="49" charset="0"/>
                <a:cs typeface="Courier New" pitchFamily="49" charset="0"/>
              </a:rPr>
              <a:t>::vector&lt;</a:t>
            </a:r>
            <a:r>
              <a:rPr lang="en-US" sz="2400" dirty="0" err="1" smtClean="0">
                <a:latin typeface="Courier New" pitchFamily="49" charset="0"/>
                <a:cs typeface="Courier New" pitchFamily="49" charset="0"/>
              </a:rPr>
              <a:t>int</a:t>
            </a:r>
            <a:r>
              <a:rPr lang="en-US" sz="2400" dirty="0" smtClean="0">
                <a:latin typeface="Courier New" pitchFamily="49" charset="0"/>
                <a:cs typeface="Courier New" pitchFamily="49" charset="0"/>
              </a:rPr>
              <a:t>&gt; a;</a:t>
            </a:r>
            <a:br>
              <a:rPr lang="en-US" sz="2400" dirty="0" smtClean="0">
                <a:latin typeface="Courier New" pitchFamily="49" charset="0"/>
                <a:cs typeface="Courier New" pitchFamily="49" charset="0"/>
              </a:rPr>
            </a:br>
            <a:endParaRPr lang="en-US" sz="2400" dirty="0" smtClean="0">
              <a:latin typeface="Courier New" pitchFamily="49" charset="0"/>
              <a:cs typeface="Courier New" pitchFamily="49" charset="0"/>
            </a:endParaRPr>
          </a:p>
          <a:p>
            <a:pPr>
              <a:buFont typeface="Arial" pitchFamily="34" charset="0"/>
              <a:buNone/>
            </a:pPr>
            <a:r>
              <a:rPr lang="en-US" sz="2400" dirty="0" err="1" smtClean="0">
                <a:latin typeface="Courier New" pitchFamily="49" charset="0"/>
                <a:cs typeface="Courier New" pitchFamily="49" charset="0"/>
              </a:rPr>
              <a:t>a.reserve</a:t>
            </a:r>
            <a:r>
              <a:rPr lang="en-US" sz="2400" dirty="0" smtClean="0">
                <a:latin typeface="Courier New" pitchFamily="49" charset="0"/>
                <a:cs typeface="Courier New" pitchFamily="49" charset="0"/>
              </a:rPr>
              <a:t>(65536);     </a:t>
            </a:r>
            <a:endParaRPr lang="en-US" sz="2400" b="1" dirty="0" smtClean="0">
              <a:solidFill>
                <a:srgbClr val="FF0000"/>
              </a:solidFill>
              <a:latin typeface="Courier New" pitchFamily="49" charset="0"/>
              <a:cs typeface="Courier New" pitchFamily="49" charset="0"/>
            </a:endParaRPr>
          </a:p>
          <a:p>
            <a:pPr>
              <a:buNone/>
            </a:pPr>
            <a:r>
              <a:rPr lang="en-US" sz="2400" dirty="0" err="1" smtClean="0">
                <a:latin typeface="Courier New" pitchFamily="49" charset="0"/>
                <a:cs typeface="Courier New" pitchFamily="49" charset="0"/>
              </a:rPr>
              <a:t>std</a:t>
            </a:r>
            <a:r>
              <a:rPr lang="en-US" sz="2400" dirty="0" smtClean="0">
                <a:latin typeface="Courier New" pitchFamily="49" charset="0"/>
                <a:cs typeface="Courier New" pitchFamily="49" charset="0"/>
              </a:rPr>
              <a:t>::vector&lt;</a:t>
            </a:r>
            <a:r>
              <a:rPr lang="en-US" sz="2400" dirty="0" err="1" smtClean="0">
                <a:latin typeface="Courier New" pitchFamily="49" charset="0"/>
                <a:cs typeface="Courier New" pitchFamily="49" charset="0"/>
              </a:rPr>
              <a:t>int</a:t>
            </a:r>
            <a:r>
              <a:rPr lang="en-US" sz="2400" dirty="0" smtClean="0">
                <a:latin typeface="Courier New" pitchFamily="49" charset="0"/>
                <a:cs typeface="Courier New" pitchFamily="49" charset="0"/>
              </a:rPr>
              <a:t>&gt; b(a);//</a:t>
            </a:r>
            <a:r>
              <a:rPr lang="en-US" sz="2400" dirty="0" smtClean="0">
                <a:solidFill>
                  <a:srgbClr val="FF0000"/>
                </a:solidFill>
                <a:latin typeface="Courier New" pitchFamily="49" charset="0"/>
                <a:cs typeface="Courier New" pitchFamily="49" charset="0"/>
              </a:rPr>
              <a:t> </a:t>
            </a:r>
            <a:r>
              <a:rPr lang="en-US" sz="2400" dirty="0">
                <a:solidFill>
                  <a:srgbClr val="FF0000"/>
                </a:solidFill>
                <a:latin typeface="Courier New" pitchFamily="49" charset="0"/>
                <a:cs typeface="Courier New" pitchFamily="49" charset="0"/>
              </a:rPr>
              <a:t>is capacity copied</a:t>
            </a:r>
            <a:r>
              <a:rPr lang="en-US" sz="2400" b="1" dirty="0" smtClean="0">
                <a:solidFill>
                  <a:srgbClr val="FF0000"/>
                </a:solidFill>
                <a:latin typeface="Courier New" pitchFamily="49" charset="0"/>
                <a:cs typeface="Courier New" pitchFamily="49" charset="0"/>
              </a:rPr>
              <a:t>?</a:t>
            </a:r>
            <a:r>
              <a:rPr lang="en-US" sz="2400" dirty="0" smtClean="0">
                <a:latin typeface="Courier New" pitchFamily="49" charset="0"/>
                <a:cs typeface="Courier New" pitchFamily="49" charset="0"/>
              </a:rPr>
              <a:t> </a:t>
            </a:r>
          </a:p>
          <a:p>
            <a:pPr>
              <a:buFont typeface="Arial" pitchFamily="34" charset="0"/>
              <a:buNone/>
            </a:pPr>
            <a:r>
              <a:rPr lang="en-US" sz="2400" b="1" dirty="0" smtClean="0">
                <a:latin typeface="Courier New" pitchFamily="49" charset="0"/>
                <a:cs typeface="Courier New" pitchFamily="49" charset="0"/>
              </a:rPr>
              <a:t>assert(a == b)</a:t>
            </a:r>
          </a:p>
          <a:p>
            <a:pPr>
              <a:buFont typeface="Arial" pitchFamily="34" charset="0"/>
              <a:buNone/>
            </a:pPr>
            <a:r>
              <a:rPr lang="en-US" sz="2400" dirty="0" err="1" smtClean="0">
                <a:latin typeface="Courier New" pitchFamily="49" charset="0"/>
                <a:cs typeface="Courier New" pitchFamily="49" charset="0"/>
              </a:rPr>
              <a:t>a.resize</a:t>
            </a:r>
            <a:r>
              <a:rPr lang="en-US" sz="2400" dirty="0" smtClean="0">
                <a:latin typeface="Courier New" pitchFamily="49" charset="0"/>
                <a:cs typeface="Courier New" pitchFamily="49" charset="0"/>
              </a:rPr>
              <a:t>(65536);      // no reallocation!</a:t>
            </a:r>
          </a:p>
          <a:p>
            <a:pPr>
              <a:buFont typeface="Arial" pitchFamily="34" charset="0"/>
              <a:buNone/>
            </a:pPr>
            <a:r>
              <a:rPr lang="en-US" sz="2400" dirty="0" err="1" smtClean="0">
                <a:latin typeface="Courier New" pitchFamily="49" charset="0"/>
                <a:cs typeface="Courier New" pitchFamily="49" charset="0"/>
              </a:rPr>
              <a:t>b.resize</a:t>
            </a:r>
            <a:r>
              <a:rPr lang="en-US" sz="2400" dirty="0" smtClean="0">
                <a:latin typeface="Courier New" pitchFamily="49" charset="0"/>
                <a:cs typeface="Courier New" pitchFamily="49" charset="0"/>
              </a:rPr>
              <a:t>(65536);      // </a:t>
            </a:r>
            <a:r>
              <a:rPr lang="en-US" sz="2400" dirty="0" smtClean="0">
                <a:solidFill>
                  <a:srgbClr val="FF0000"/>
                </a:solidFill>
                <a:latin typeface="Courier New" pitchFamily="49" charset="0"/>
                <a:cs typeface="Courier New" pitchFamily="49" charset="0"/>
              </a:rPr>
              <a:t>memory allocation</a:t>
            </a:r>
            <a:r>
              <a:rPr lang="en-US" sz="2400" b="1" dirty="0" smtClean="0">
                <a:solidFill>
                  <a:srgbClr val="FF0000"/>
                </a:solidFill>
                <a:latin typeface="Courier New" pitchFamily="49" charset="0"/>
                <a:cs typeface="Courier New" pitchFamily="49" charset="0"/>
              </a:rPr>
              <a:t>?</a:t>
            </a: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346</a:t>
            </a:fld>
            <a:endParaRPr lang="en-US"/>
          </a:p>
        </p:txBody>
      </p:sp>
    </p:spTree>
    <p:extLst>
      <p:ext uri="{BB962C8B-B14F-4D97-AF65-F5344CB8AC3E}">
        <p14:creationId xmlns:p14="http://schemas.microsoft.com/office/powerpoint/2010/main" val="965688490"/>
      </p:ext>
    </p:extLst>
  </p:cSld>
  <p:clrMapOvr>
    <a:masterClrMapping/>
  </p:clrMapOvr>
  <p:timing>
    <p:tnLst>
      <p:par>
        <p:cTn id="1" dur="indefinite" restart="never" nodeType="tmRoot"/>
      </p:par>
    </p:tn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382000" cy="4876800"/>
          </a:xfrm>
        </p:spPr>
        <p:txBody>
          <a:bodyPr>
            <a:normAutofit fontScale="92500"/>
          </a:bodyPr>
          <a:lstStyle/>
          <a:p>
            <a:pPr>
              <a:buNone/>
            </a:pPr>
            <a:r>
              <a:rPr lang="en-US" sz="3900" dirty="0" smtClean="0">
                <a:solidFill>
                  <a:schemeClr val="bg1">
                    <a:lumMod val="50000"/>
                  </a:schemeClr>
                </a:solidFill>
              </a:rPr>
              <a:t>Note that two </a:t>
            </a:r>
            <a:r>
              <a:rPr lang="en-US" sz="3900" i="1" dirty="0" smtClean="0">
                <a:solidFill>
                  <a:schemeClr val="bg1">
                    <a:lumMod val="50000"/>
                  </a:schemeClr>
                </a:solidFill>
              </a:rPr>
              <a:t>distinct</a:t>
            </a:r>
            <a:r>
              <a:rPr lang="en-US" sz="3900" dirty="0" smtClean="0">
                <a:solidFill>
                  <a:schemeClr val="bg1">
                    <a:lumMod val="50000"/>
                  </a:schemeClr>
                </a:solidFill>
              </a:rPr>
              <a:t> objects </a:t>
            </a:r>
            <a:r>
              <a:rPr lang="en-US" sz="3900" b="1" dirty="0" smtClean="0">
                <a:solidFill>
                  <a:schemeClr val="bg1">
                    <a:lumMod val="50000"/>
                  </a:schemeClr>
                </a:solidFill>
              </a:rPr>
              <a:t>a</a:t>
            </a:r>
            <a:r>
              <a:rPr lang="en-US" sz="3900" dirty="0" smtClean="0">
                <a:solidFill>
                  <a:schemeClr val="bg1">
                    <a:lumMod val="50000"/>
                  </a:schemeClr>
                </a:solidFill>
              </a:rPr>
              <a:t> and </a:t>
            </a:r>
            <a:r>
              <a:rPr lang="en-US" sz="3900" b="1" dirty="0" smtClean="0">
                <a:solidFill>
                  <a:schemeClr val="bg1">
                    <a:lumMod val="50000"/>
                  </a:schemeClr>
                </a:solidFill>
              </a:rPr>
              <a:t>b</a:t>
            </a:r>
            <a:r>
              <a:rPr lang="en-US" sz="3900" dirty="0" smtClean="0">
                <a:solidFill>
                  <a:schemeClr val="bg1">
                    <a:lumMod val="50000"/>
                  </a:schemeClr>
                </a:solidFill>
              </a:rPr>
              <a:t> of type T that have </a:t>
            </a:r>
            <a:r>
              <a:rPr lang="en-US" sz="3900" i="1" dirty="0" smtClean="0">
                <a:solidFill>
                  <a:schemeClr val="bg1">
                    <a:lumMod val="50000"/>
                  </a:schemeClr>
                </a:solidFill>
              </a:rPr>
              <a:t>the same</a:t>
            </a:r>
            <a:r>
              <a:rPr lang="en-US" sz="3900" b="1" i="1" dirty="0" smtClean="0">
                <a:solidFill>
                  <a:schemeClr val="bg1">
                    <a:lumMod val="50000"/>
                  </a:schemeClr>
                </a:solidFill>
              </a:rPr>
              <a:t> value </a:t>
            </a:r>
            <a:r>
              <a:rPr lang="en-US" sz="3900" i="1" dirty="0" smtClean="0">
                <a:solidFill>
                  <a:schemeClr val="bg1">
                    <a:lumMod val="50000"/>
                  </a:schemeClr>
                </a:solidFill>
              </a:rPr>
              <a:t>might</a:t>
            </a:r>
            <a:r>
              <a:rPr lang="en-US" sz="3900" dirty="0" smtClean="0">
                <a:solidFill>
                  <a:schemeClr val="bg1">
                    <a:lumMod val="50000"/>
                  </a:schemeClr>
                </a:solidFill>
              </a:rPr>
              <a:t> </a:t>
            </a:r>
            <a:r>
              <a:rPr lang="en-US" sz="3900" i="1" u="sng" dirty="0" smtClean="0">
                <a:solidFill>
                  <a:schemeClr val="bg1">
                    <a:lumMod val="50000"/>
                  </a:schemeClr>
                </a:solidFill>
              </a:rPr>
              <a:t>not</a:t>
            </a:r>
            <a:r>
              <a:rPr lang="en-US" sz="3900" dirty="0" smtClean="0">
                <a:solidFill>
                  <a:schemeClr val="bg1">
                    <a:lumMod val="50000"/>
                  </a:schemeClr>
                </a:solidFill>
              </a:rPr>
              <a:t> exhibit “the same” </a:t>
            </a:r>
            <a:r>
              <a:rPr lang="en-US" sz="3900" b="1" i="1" dirty="0" smtClean="0">
                <a:solidFill>
                  <a:schemeClr val="bg1">
                    <a:lumMod val="50000"/>
                  </a:schemeClr>
                </a:solidFill>
              </a:rPr>
              <a:t>observable behavior</a:t>
            </a:r>
            <a:r>
              <a:rPr lang="en-US" sz="3900" dirty="0" smtClean="0">
                <a:solidFill>
                  <a:schemeClr val="bg1">
                    <a:lumMod val="50000"/>
                  </a:schemeClr>
                </a:solidFill>
              </a:rPr>
              <a:t>.</a:t>
            </a:r>
            <a:r>
              <a:rPr lang="en-US" sz="4000" dirty="0" smtClean="0"/>
              <a:t/>
            </a:r>
            <a:br>
              <a:rPr lang="en-US" sz="4000" dirty="0" smtClean="0"/>
            </a:br>
            <a:r>
              <a:rPr lang="en-US" sz="4000" dirty="0" smtClean="0"/>
              <a:t>             </a:t>
            </a:r>
            <a:r>
              <a:rPr lang="en-US" sz="4800" dirty="0" smtClean="0"/>
              <a:t>        </a:t>
            </a:r>
            <a:r>
              <a:rPr lang="en-US" sz="4000" dirty="0" smtClean="0"/>
              <a:t> </a:t>
            </a:r>
            <a:r>
              <a:rPr lang="en-US" sz="4000" dirty="0" smtClean="0">
                <a:latin typeface="Algerian" pitchFamily="82" charset="0"/>
              </a:rPr>
              <a:t>However </a:t>
            </a:r>
            <a:endParaRPr lang="en-US" sz="5800" dirty="0" smtClean="0">
              <a:latin typeface="Algerian" pitchFamily="82" charset="0"/>
            </a:endParaRPr>
          </a:p>
          <a:p>
            <a:pPr marL="514350" indent="-514350">
              <a:buFont typeface="+mj-lt"/>
              <a:buAutoNum type="arabicPeriod"/>
            </a:pPr>
            <a:r>
              <a:rPr lang="en-US" sz="3400" spc="100" dirty="0" smtClean="0">
                <a:solidFill>
                  <a:schemeClr val="bg1"/>
                </a:solidFill>
              </a:rPr>
              <a:t>If </a:t>
            </a:r>
            <a:r>
              <a:rPr lang="en-US" sz="3400" b="1" spc="100" dirty="0" smtClean="0">
                <a:solidFill>
                  <a:schemeClr val="bg1"/>
                </a:solidFill>
              </a:rPr>
              <a:t>a</a:t>
            </a:r>
            <a:r>
              <a:rPr lang="en-US" sz="3400" spc="100" dirty="0" smtClean="0">
                <a:solidFill>
                  <a:schemeClr val="bg1"/>
                </a:solidFill>
              </a:rPr>
              <a:t> and </a:t>
            </a:r>
            <a:r>
              <a:rPr lang="en-US" sz="3400" b="1" spc="100" dirty="0" smtClean="0">
                <a:solidFill>
                  <a:schemeClr val="bg1"/>
                </a:solidFill>
              </a:rPr>
              <a:t>b</a:t>
            </a:r>
            <a:r>
              <a:rPr lang="en-US" sz="3400" spc="100" dirty="0" smtClean="0">
                <a:solidFill>
                  <a:schemeClr val="bg1"/>
                </a:solidFill>
              </a:rPr>
              <a:t> initially have the </a:t>
            </a:r>
            <a:r>
              <a:rPr lang="en-US" sz="3400" i="1" u="sng" spc="100" dirty="0" smtClean="0">
                <a:solidFill>
                  <a:schemeClr val="bg1"/>
                </a:solidFill>
              </a:rPr>
              <a:t>same value</a:t>
            </a:r>
            <a:r>
              <a:rPr lang="en-US" sz="3400" spc="100" dirty="0" smtClean="0">
                <a:solidFill>
                  <a:schemeClr val="bg1"/>
                </a:solidFill>
              </a:rPr>
              <a:t>, and</a:t>
            </a:r>
          </a:p>
          <a:p>
            <a:pPr marL="514350" indent="-514350">
              <a:buFont typeface="+mj-lt"/>
              <a:buAutoNum type="arabicPeriod"/>
            </a:pPr>
            <a:r>
              <a:rPr lang="en-US" sz="3400" spc="-100" dirty="0" smtClean="0">
                <a:solidFill>
                  <a:schemeClr val="bg1"/>
                </a:solidFill>
              </a:rPr>
              <a:t>the </a:t>
            </a:r>
            <a:r>
              <a:rPr lang="en-US" sz="3400" u="sng" spc="-100" dirty="0" smtClean="0">
                <a:solidFill>
                  <a:schemeClr val="bg1"/>
                </a:solidFill>
              </a:rPr>
              <a:t>same operation</a:t>
            </a:r>
            <a:r>
              <a:rPr lang="en-US" sz="3400" spc="-100" dirty="0" smtClean="0">
                <a:solidFill>
                  <a:schemeClr val="bg1"/>
                </a:solidFill>
              </a:rPr>
              <a:t> is applied to each object, then</a:t>
            </a:r>
          </a:p>
          <a:p>
            <a:pPr marL="514350" indent="-514350">
              <a:buFont typeface="+mj-lt"/>
              <a:buAutoNum type="arabicPeriod"/>
            </a:pPr>
            <a:r>
              <a:rPr lang="en-US" sz="3400" dirty="0" smtClean="0">
                <a:solidFill>
                  <a:schemeClr val="bg1"/>
                </a:solidFill>
              </a:rPr>
              <a:t>(absent any exceptions or </a:t>
            </a:r>
            <a:r>
              <a:rPr lang="en-US" sz="3400" i="1" dirty="0" smtClean="0">
                <a:solidFill>
                  <a:schemeClr val="bg1"/>
                </a:solidFill>
              </a:rPr>
              <a:t>undefined behavior</a:t>
            </a:r>
            <a:r>
              <a:rPr lang="en-US" sz="3400" dirty="0" smtClean="0">
                <a:solidFill>
                  <a:schemeClr val="bg1"/>
                </a:solidFill>
              </a:rPr>
              <a:t>)</a:t>
            </a:r>
          </a:p>
          <a:p>
            <a:pPr>
              <a:buNone/>
            </a:pPr>
            <a:endParaRPr lang="en-US" dirty="0"/>
          </a:p>
        </p:txBody>
      </p:sp>
      <p:sp>
        <p:nvSpPr>
          <p:cNvPr id="5"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Value-Semantic Properties</a:t>
            </a: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347</a:t>
            </a:fld>
            <a:endParaRPr lang="en-US"/>
          </a:p>
        </p:txBody>
      </p:sp>
    </p:spTree>
    <p:extLst>
      <p:ext uri="{BB962C8B-B14F-4D97-AF65-F5344CB8AC3E}">
        <p14:creationId xmlns:p14="http://schemas.microsoft.com/office/powerpoint/2010/main" val="316464933"/>
      </p:ext>
    </p:extLst>
  </p:cSld>
  <p:clrMapOvr>
    <a:masterClrMapping/>
  </p:clrMapOvr>
  <p:timing>
    <p:tnLst>
      <p:par>
        <p:cTn id="1" dur="indefinite" restart="never" nodeType="tmRoot"/>
      </p:par>
    </p:tn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382000" cy="4876800"/>
          </a:xfrm>
        </p:spPr>
        <p:txBody>
          <a:bodyPr>
            <a:normAutofit fontScale="92500"/>
          </a:bodyPr>
          <a:lstStyle/>
          <a:p>
            <a:pPr>
              <a:buNone/>
            </a:pPr>
            <a:r>
              <a:rPr lang="en-US" sz="3900" dirty="0" smtClean="0">
                <a:solidFill>
                  <a:schemeClr val="bg1">
                    <a:lumMod val="50000"/>
                  </a:schemeClr>
                </a:solidFill>
              </a:rPr>
              <a:t>Note that two </a:t>
            </a:r>
            <a:r>
              <a:rPr lang="en-US" sz="3900" i="1" dirty="0" smtClean="0">
                <a:solidFill>
                  <a:schemeClr val="bg1">
                    <a:lumMod val="50000"/>
                  </a:schemeClr>
                </a:solidFill>
              </a:rPr>
              <a:t>distinct</a:t>
            </a:r>
            <a:r>
              <a:rPr lang="en-US" sz="3900" dirty="0" smtClean="0">
                <a:solidFill>
                  <a:schemeClr val="bg1">
                    <a:lumMod val="50000"/>
                  </a:schemeClr>
                </a:solidFill>
              </a:rPr>
              <a:t> objects </a:t>
            </a:r>
            <a:r>
              <a:rPr lang="en-US" sz="3900" b="1" dirty="0" smtClean="0">
                <a:solidFill>
                  <a:schemeClr val="bg1">
                    <a:lumMod val="50000"/>
                  </a:schemeClr>
                </a:solidFill>
              </a:rPr>
              <a:t>a</a:t>
            </a:r>
            <a:r>
              <a:rPr lang="en-US" sz="3900" dirty="0" smtClean="0">
                <a:solidFill>
                  <a:schemeClr val="bg1">
                    <a:lumMod val="50000"/>
                  </a:schemeClr>
                </a:solidFill>
              </a:rPr>
              <a:t> and </a:t>
            </a:r>
            <a:r>
              <a:rPr lang="en-US" sz="3900" b="1" dirty="0" smtClean="0">
                <a:solidFill>
                  <a:schemeClr val="bg1">
                    <a:lumMod val="50000"/>
                  </a:schemeClr>
                </a:solidFill>
              </a:rPr>
              <a:t>b</a:t>
            </a:r>
            <a:r>
              <a:rPr lang="en-US" sz="3900" dirty="0" smtClean="0">
                <a:solidFill>
                  <a:schemeClr val="bg1">
                    <a:lumMod val="50000"/>
                  </a:schemeClr>
                </a:solidFill>
              </a:rPr>
              <a:t> of type T that have </a:t>
            </a:r>
            <a:r>
              <a:rPr lang="en-US" sz="3900" i="1" dirty="0" smtClean="0">
                <a:solidFill>
                  <a:schemeClr val="bg1">
                    <a:lumMod val="50000"/>
                  </a:schemeClr>
                </a:solidFill>
              </a:rPr>
              <a:t>the same</a:t>
            </a:r>
            <a:r>
              <a:rPr lang="en-US" sz="3900" b="1" i="1" dirty="0" smtClean="0">
                <a:solidFill>
                  <a:schemeClr val="bg1">
                    <a:lumMod val="50000"/>
                  </a:schemeClr>
                </a:solidFill>
              </a:rPr>
              <a:t> value </a:t>
            </a:r>
            <a:r>
              <a:rPr lang="en-US" sz="3900" i="1" dirty="0" smtClean="0">
                <a:solidFill>
                  <a:schemeClr val="bg1">
                    <a:lumMod val="50000"/>
                  </a:schemeClr>
                </a:solidFill>
              </a:rPr>
              <a:t>might</a:t>
            </a:r>
            <a:r>
              <a:rPr lang="en-US" sz="3900" dirty="0" smtClean="0">
                <a:solidFill>
                  <a:schemeClr val="bg1">
                    <a:lumMod val="50000"/>
                  </a:schemeClr>
                </a:solidFill>
              </a:rPr>
              <a:t> </a:t>
            </a:r>
            <a:r>
              <a:rPr lang="en-US" sz="3900" i="1" u="sng" dirty="0" smtClean="0">
                <a:solidFill>
                  <a:schemeClr val="bg1">
                    <a:lumMod val="50000"/>
                  </a:schemeClr>
                </a:solidFill>
              </a:rPr>
              <a:t>not</a:t>
            </a:r>
            <a:r>
              <a:rPr lang="en-US" sz="3900" dirty="0" smtClean="0">
                <a:solidFill>
                  <a:schemeClr val="bg1">
                    <a:lumMod val="50000"/>
                  </a:schemeClr>
                </a:solidFill>
              </a:rPr>
              <a:t> exhibit “the same” </a:t>
            </a:r>
            <a:r>
              <a:rPr lang="en-US" sz="3900" b="1" i="1" dirty="0" smtClean="0">
                <a:solidFill>
                  <a:schemeClr val="bg1">
                    <a:lumMod val="50000"/>
                  </a:schemeClr>
                </a:solidFill>
              </a:rPr>
              <a:t>observable behavior</a:t>
            </a:r>
            <a:r>
              <a:rPr lang="en-US" sz="3900" dirty="0" smtClean="0">
                <a:solidFill>
                  <a:schemeClr val="bg1">
                    <a:lumMod val="50000"/>
                  </a:schemeClr>
                </a:solidFill>
              </a:rPr>
              <a:t>.</a:t>
            </a:r>
            <a:r>
              <a:rPr lang="en-US" sz="4000" dirty="0" smtClean="0">
                <a:solidFill>
                  <a:schemeClr val="bg1">
                    <a:lumMod val="50000"/>
                  </a:schemeClr>
                </a:solidFill>
              </a:rPr>
              <a:t/>
            </a:r>
            <a:br>
              <a:rPr lang="en-US" sz="4000" dirty="0" smtClean="0">
                <a:solidFill>
                  <a:schemeClr val="bg1">
                    <a:lumMod val="50000"/>
                  </a:schemeClr>
                </a:solidFill>
              </a:rPr>
            </a:br>
            <a:r>
              <a:rPr lang="en-US" sz="4000" dirty="0" smtClean="0">
                <a:solidFill>
                  <a:schemeClr val="bg1">
                    <a:lumMod val="50000"/>
                  </a:schemeClr>
                </a:solidFill>
              </a:rPr>
              <a:t>             </a:t>
            </a:r>
            <a:r>
              <a:rPr lang="en-US" sz="4800" dirty="0" smtClean="0">
                <a:solidFill>
                  <a:schemeClr val="bg1">
                    <a:lumMod val="50000"/>
                  </a:schemeClr>
                </a:solidFill>
              </a:rPr>
              <a:t>        </a:t>
            </a:r>
            <a:r>
              <a:rPr lang="en-US" sz="4000" dirty="0" smtClean="0">
                <a:solidFill>
                  <a:schemeClr val="bg1">
                    <a:lumMod val="50000"/>
                  </a:schemeClr>
                </a:solidFill>
              </a:rPr>
              <a:t> </a:t>
            </a:r>
            <a:r>
              <a:rPr lang="en-US" sz="4000" dirty="0" smtClean="0">
                <a:solidFill>
                  <a:schemeClr val="bg1">
                    <a:lumMod val="50000"/>
                  </a:schemeClr>
                </a:solidFill>
                <a:latin typeface="Algerian" pitchFamily="82" charset="0"/>
              </a:rPr>
              <a:t>However </a:t>
            </a:r>
            <a:endParaRPr lang="en-US" sz="5800" dirty="0" smtClean="0">
              <a:solidFill>
                <a:schemeClr val="bg1">
                  <a:lumMod val="50000"/>
                </a:schemeClr>
              </a:solidFill>
              <a:latin typeface="Algerian" pitchFamily="82" charset="0"/>
            </a:endParaRPr>
          </a:p>
          <a:p>
            <a:pPr marL="514350" indent="-514350">
              <a:buFont typeface="+mj-lt"/>
              <a:buAutoNum type="arabicPeriod"/>
            </a:pPr>
            <a:r>
              <a:rPr lang="en-US" sz="3400" spc="100" dirty="0" smtClean="0"/>
              <a:t>If </a:t>
            </a:r>
            <a:r>
              <a:rPr lang="en-US" sz="3400" b="1" spc="100" dirty="0" smtClean="0"/>
              <a:t>a</a:t>
            </a:r>
            <a:r>
              <a:rPr lang="en-US" sz="3400" spc="100" dirty="0" smtClean="0"/>
              <a:t> and </a:t>
            </a:r>
            <a:r>
              <a:rPr lang="en-US" sz="3400" b="1" spc="100" dirty="0" smtClean="0"/>
              <a:t>b</a:t>
            </a:r>
            <a:r>
              <a:rPr lang="en-US" sz="3400" spc="100" dirty="0" smtClean="0"/>
              <a:t> initially have the </a:t>
            </a:r>
            <a:r>
              <a:rPr lang="en-US" sz="3400" i="1" u="sng" spc="100" dirty="0" smtClean="0"/>
              <a:t>same value</a:t>
            </a:r>
            <a:r>
              <a:rPr lang="en-US" sz="3400" spc="100" dirty="0" smtClean="0"/>
              <a:t>, and</a:t>
            </a:r>
          </a:p>
          <a:p>
            <a:pPr marL="514350" indent="-514350">
              <a:buFont typeface="+mj-lt"/>
              <a:buAutoNum type="arabicPeriod"/>
            </a:pPr>
            <a:r>
              <a:rPr lang="en-US" sz="3400" spc="-100" dirty="0" smtClean="0">
                <a:solidFill>
                  <a:schemeClr val="bg1"/>
                </a:solidFill>
              </a:rPr>
              <a:t>the </a:t>
            </a:r>
            <a:r>
              <a:rPr lang="en-US" sz="3400" u="sng" spc="-100" dirty="0" smtClean="0">
                <a:solidFill>
                  <a:schemeClr val="bg1"/>
                </a:solidFill>
              </a:rPr>
              <a:t>same operation</a:t>
            </a:r>
            <a:r>
              <a:rPr lang="en-US" sz="3400" spc="-100" dirty="0" smtClean="0">
                <a:solidFill>
                  <a:schemeClr val="bg1"/>
                </a:solidFill>
              </a:rPr>
              <a:t> is applied to each object, then</a:t>
            </a:r>
          </a:p>
          <a:p>
            <a:pPr marL="514350" indent="-514350">
              <a:buFont typeface="+mj-lt"/>
              <a:buAutoNum type="arabicPeriod"/>
            </a:pPr>
            <a:r>
              <a:rPr lang="en-US" sz="3400" dirty="0" smtClean="0">
                <a:solidFill>
                  <a:schemeClr val="bg1"/>
                </a:solidFill>
              </a:rPr>
              <a:t>(absent any exceptions or </a:t>
            </a:r>
            <a:r>
              <a:rPr lang="en-US" sz="3400" i="1" dirty="0" smtClean="0">
                <a:solidFill>
                  <a:schemeClr val="bg1"/>
                </a:solidFill>
              </a:rPr>
              <a:t>undefined behavior</a:t>
            </a:r>
            <a:r>
              <a:rPr lang="en-US" sz="3400" dirty="0" smtClean="0">
                <a:solidFill>
                  <a:schemeClr val="bg1"/>
                </a:solidFill>
              </a:rPr>
              <a:t>)</a:t>
            </a:r>
          </a:p>
          <a:p>
            <a:pPr>
              <a:buNone/>
            </a:pPr>
            <a:endParaRPr lang="en-US" dirty="0"/>
          </a:p>
        </p:txBody>
      </p:sp>
      <p:sp>
        <p:nvSpPr>
          <p:cNvPr id="5"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Value-Semantic Properties</a:t>
            </a: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348</a:t>
            </a:fld>
            <a:endParaRPr lang="en-US"/>
          </a:p>
        </p:txBody>
      </p:sp>
    </p:spTree>
    <p:extLst>
      <p:ext uri="{BB962C8B-B14F-4D97-AF65-F5344CB8AC3E}">
        <p14:creationId xmlns:p14="http://schemas.microsoft.com/office/powerpoint/2010/main" val="2575934439"/>
      </p:ext>
    </p:extLst>
  </p:cSld>
  <p:clrMapOvr>
    <a:masterClrMapping/>
  </p:clrMapOvr>
  <p:timing>
    <p:tnLst>
      <p:par>
        <p:cTn id="1" dur="indefinite" restart="never" nodeType="tmRoot"/>
      </p:par>
    </p:tn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382000" cy="4876800"/>
          </a:xfrm>
        </p:spPr>
        <p:txBody>
          <a:bodyPr>
            <a:normAutofit fontScale="92500"/>
          </a:bodyPr>
          <a:lstStyle/>
          <a:p>
            <a:pPr>
              <a:buNone/>
            </a:pPr>
            <a:r>
              <a:rPr lang="en-US" sz="3900" dirty="0" smtClean="0">
                <a:solidFill>
                  <a:schemeClr val="bg1">
                    <a:lumMod val="50000"/>
                  </a:schemeClr>
                </a:solidFill>
              </a:rPr>
              <a:t>Note that two </a:t>
            </a:r>
            <a:r>
              <a:rPr lang="en-US" sz="3900" i="1" dirty="0" smtClean="0">
                <a:solidFill>
                  <a:schemeClr val="bg1">
                    <a:lumMod val="50000"/>
                  </a:schemeClr>
                </a:solidFill>
              </a:rPr>
              <a:t>distinct</a:t>
            </a:r>
            <a:r>
              <a:rPr lang="en-US" sz="3900" dirty="0" smtClean="0">
                <a:solidFill>
                  <a:schemeClr val="bg1">
                    <a:lumMod val="50000"/>
                  </a:schemeClr>
                </a:solidFill>
              </a:rPr>
              <a:t> objects </a:t>
            </a:r>
            <a:r>
              <a:rPr lang="en-US" sz="3900" b="1" dirty="0" smtClean="0">
                <a:solidFill>
                  <a:schemeClr val="bg1">
                    <a:lumMod val="50000"/>
                  </a:schemeClr>
                </a:solidFill>
              </a:rPr>
              <a:t>a</a:t>
            </a:r>
            <a:r>
              <a:rPr lang="en-US" sz="3900" dirty="0" smtClean="0">
                <a:solidFill>
                  <a:schemeClr val="bg1">
                    <a:lumMod val="50000"/>
                  </a:schemeClr>
                </a:solidFill>
              </a:rPr>
              <a:t> and </a:t>
            </a:r>
            <a:r>
              <a:rPr lang="en-US" sz="3900" b="1" dirty="0" smtClean="0">
                <a:solidFill>
                  <a:schemeClr val="bg1">
                    <a:lumMod val="50000"/>
                  </a:schemeClr>
                </a:solidFill>
              </a:rPr>
              <a:t>b</a:t>
            </a:r>
            <a:r>
              <a:rPr lang="en-US" sz="3900" dirty="0" smtClean="0">
                <a:solidFill>
                  <a:schemeClr val="bg1">
                    <a:lumMod val="50000"/>
                  </a:schemeClr>
                </a:solidFill>
              </a:rPr>
              <a:t> of type T that have </a:t>
            </a:r>
            <a:r>
              <a:rPr lang="en-US" sz="3900" i="1" dirty="0" smtClean="0">
                <a:solidFill>
                  <a:schemeClr val="bg1">
                    <a:lumMod val="50000"/>
                  </a:schemeClr>
                </a:solidFill>
              </a:rPr>
              <a:t>the same</a:t>
            </a:r>
            <a:r>
              <a:rPr lang="en-US" sz="3900" b="1" i="1" dirty="0" smtClean="0">
                <a:solidFill>
                  <a:schemeClr val="bg1">
                    <a:lumMod val="50000"/>
                  </a:schemeClr>
                </a:solidFill>
              </a:rPr>
              <a:t> value </a:t>
            </a:r>
            <a:r>
              <a:rPr lang="en-US" sz="3900" i="1" dirty="0" smtClean="0">
                <a:solidFill>
                  <a:schemeClr val="bg1">
                    <a:lumMod val="50000"/>
                  </a:schemeClr>
                </a:solidFill>
              </a:rPr>
              <a:t>might</a:t>
            </a:r>
            <a:r>
              <a:rPr lang="en-US" sz="3900" dirty="0" smtClean="0">
                <a:solidFill>
                  <a:schemeClr val="bg1">
                    <a:lumMod val="50000"/>
                  </a:schemeClr>
                </a:solidFill>
              </a:rPr>
              <a:t> </a:t>
            </a:r>
            <a:r>
              <a:rPr lang="en-US" sz="3900" i="1" u="sng" dirty="0" smtClean="0">
                <a:solidFill>
                  <a:schemeClr val="bg1">
                    <a:lumMod val="50000"/>
                  </a:schemeClr>
                </a:solidFill>
              </a:rPr>
              <a:t>not</a:t>
            </a:r>
            <a:r>
              <a:rPr lang="en-US" sz="3900" dirty="0" smtClean="0">
                <a:solidFill>
                  <a:schemeClr val="bg1">
                    <a:lumMod val="50000"/>
                  </a:schemeClr>
                </a:solidFill>
              </a:rPr>
              <a:t> exhibit “the same” </a:t>
            </a:r>
            <a:r>
              <a:rPr lang="en-US" sz="3900" b="1" i="1" dirty="0" smtClean="0">
                <a:solidFill>
                  <a:schemeClr val="bg1">
                    <a:lumMod val="50000"/>
                  </a:schemeClr>
                </a:solidFill>
              </a:rPr>
              <a:t>observable behavior</a:t>
            </a:r>
            <a:r>
              <a:rPr lang="en-US" sz="3900" dirty="0" smtClean="0">
                <a:solidFill>
                  <a:schemeClr val="bg1">
                    <a:lumMod val="50000"/>
                  </a:schemeClr>
                </a:solidFill>
              </a:rPr>
              <a:t>.</a:t>
            </a:r>
            <a:r>
              <a:rPr lang="en-US" sz="4000" dirty="0" smtClean="0">
                <a:solidFill>
                  <a:schemeClr val="bg1">
                    <a:lumMod val="50000"/>
                  </a:schemeClr>
                </a:solidFill>
              </a:rPr>
              <a:t/>
            </a:r>
            <a:br>
              <a:rPr lang="en-US" sz="4000" dirty="0" smtClean="0">
                <a:solidFill>
                  <a:schemeClr val="bg1">
                    <a:lumMod val="50000"/>
                  </a:schemeClr>
                </a:solidFill>
              </a:rPr>
            </a:br>
            <a:r>
              <a:rPr lang="en-US" sz="4000" dirty="0" smtClean="0">
                <a:solidFill>
                  <a:schemeClr val="bg1">
                    <a:lumMod val="50000"/>
                  </a:schemeClr>
                </a:solidFill>
              </a:rPr>
              <a:t>             </a:t>
            </a:r>
            <a:r>
              <a:rPr lang="en-US" sz="4800" dirty="0" smtClean="0">
                <a:solidFill>
                  <a:schemeClr val="bg1">
                    <a:lumMod val="50000"/>
                  </a:schemeClr>
                </a:solidFill>
              </a:rPr>
              <a:t>        </a:t>
            </a:r>
            <a:r>
              <a:rPr lang="en-US" sz="4000" dirty="0" smtClean="0">
                <a:solidFill>
                  <a:schemeClr val="bg1">
                    <a:lumMod val="50000"/>
                  </a:schemeClr>
                </a:solidFill>
              </a:rPr>
              <a:t> </a:t>
            </a:r>
            <a:r>
              <a:rPr lang="en-US" sz="4000" dirty="0" smtClean="0">
                <a:solidFill>
                  <a:schemeClr val="bg1">
                    <a:lumMod val="50000"/>
                  </a:schemeClr>
                </a:solidFill>
                <a:latin typeface="Algerian" pitchFamily="82" charset="0"/>
              </a:rPr>
              <a:t>However </a:t>
            </a:r>
            <a:endParaRPr lang="en-US" sz="5800" dirty="0" smtClean="0">
              <a:solidFill>
                <a:schemeClr val="bg1">
                  <a:lumMod val="50000"/>
                </a:schemeClr>
              </a:solidFill>
              <a:latin typeface="Algerian" pitchFamily="82" charset="0"/>
            </a:endParaRPr>
          </a:p>
          <a:p>
            <a:pPr marL="514350" indent="-514350">
              <a:buFont typeface="+mj-lt"/>
              <a:buAutoNum type="arabicPeriod"/>
            </a:pPr>
            <a:r>
              <a:rPr lang="en-US" sz="3400" spc="100" dirty="0" smtClean="0"/>
              <a:t>If </a:t>
            </a:r>
            <a:r>
              <a:rPr lang="en-US" sz="3400" b="1" spc="100" dirty="0" smtClean="0"/>
              <a:t>a</a:t>
            </a:r>
            <a:r>
              <a:rPr lang="en-US" sz="3400" spc="100" dirty="0" smtClean="0"/>
              <a:t> and </a:t>
            </a:r>
            <a:r>
              <a:rPr lang="en-US" sz="3400" b="1" spc="100" dirty="0" smtClean="0"/>
              <a:t>b</a:t>
            </a:r>
            <a:r>
              <a:rPr lang="en-US" sz="3400" spc="100" dirty="0" smtClean="0"/>
              <a:t> initially have the </a:t>
            </a:r>
            <a:r>
              <a:rPr lang="en-US" sz="3400" i="1" u="sng" spc="100" dirty="0" smtClean="0"/>
              <a:t>same value</a:t>
            </a:r>
            <a:r>
              <a:rPr lang="en-US" sz="3400" spc="100" dirty="0" smtClean="0"/>
              <a:t>, and</a:t>
            </a:r>
          </a:p>
          <a:p>
            <a:pPr marL="514350" indent="-514350">
              <a:buFont typeface="+mj-lt"/>
              <a:buAutoNum type="arabicPeriod"/>
            </a:pPr>
            <a:r>
              <a:rPr lang="en-US" sz="3400" spc="-100" dirty="0" smtClean="0"/>
              <a:t>the </a:t>
            </a:r>
            <a:r>
              <a:rPr lang="en-US" sz="3400" u="sng" spc="-100" dirty="0" smtClean="0"/>
              <a:t>same operation</a:t>
            </a:r>
            <a:r>
              <a:rPr lang="en-US" sz="3400" spc="-100" dirty="0" smtClean="0"/>
              <a:t> is applied to each object, then</a:t>
            </a:r>
          </a:p>
          <a:p>
            <a:pPr>
              <a:buNone/>
            </a:pPr>
            <a:endParaRPr lang="en-US" dirty="0"/>
          </a:p>
        </p:txBody>
      </p:sp>
      <p:sp>
        <p:nvSpPr>
          <p:cNvPr id="5"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Value-Semantic Properties</a:t>
            </a: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349</a:t>
            </a:fld>
            <a:endParaRPr lang="en-US"/>
          </a:p>
        </p:txBody>
      </p:sp>
    </p:spTree>
    <p:extLst>
      <p:ext uri="{BB962C8B-B14F-4D97-AF65-F5344CB8AC3E}">
        <p14:creationId xmlns:p14="http://schemas.microsoft.com/office/powerpoint/2010/main" val="3546001037"/>
      </p:ext>
    </p:extLst>
  </p:cSld>
  <p:clrMapOvr>
    <a:masterClrMapping/>
  </p:clrMapOvr>
  <p:timing>
    <p:tnLst>
      <p:par>
        <p:cTn id="1" dur="indefinite" restart="never" nodeType="tmRoot"/>
      </p:par>
    </p:tn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382000" cy="4876800"/>
          </a:xfrm>
        </p:spPr>
        <p:txBody>
          <a:bodyPr>
            <a:normAutofit fontScale="92500"/>
          </a:bodyPr>
          <a:lstStyle/>
          <a:p>
            <a:pPr>
              <a:buNone/>
            </a:pPr>
            <a:r>
              <a:rPr lang="en-US" sz="3900" dirty="0" smtClean="0">
                <a:solidFill>
                  <a:schemeClr val="bg1">
                    <a:lumMod val="50000"/>
                  </a:schemeClr>
                </a:solidFill>
              </a:rPr>
              <a:t>Note that two </a:t>
            </a:r>
            <a:r>
              <a:rPr lang="en-US" sz="3900" i="1" dirty="0" smtClean="0">
                <a:solidFill>
                  <a:schemeClr val="bg1">
                    <a:lumMod val="50000"/>
                  </a:schemeClr>
                </a:solidFill>
              </a:rPr>
              <a:t>distinct</a:t>
            </a:r>
            <a:r>
              <a:rPr lang="en-US" sz="3900" dirty="0" smtClean="0">
                <a:solidFill>
                  <a:schemeClr val="bg1">
                    <a:lumMod val="50000"/>
                  </a:schemeClr>
                </a:solidFill>
              </a:rPr>
              <a:t> objects </a:t>
            </a:r>
            <a:r>
              <a:rPr lang="en-US" sz="3900" b="1" dirty="0" smtClean="0">
                <a:solidFill>
                  <a:schemeClr val="bg1">
                    <a:lumMod val="50000"/>
                  </a:schemeClr>
                </a:solidFill>
              </a:rPr>
              <a:t>a</a:t>
            </a:r>
            <a:r>
              <a:rPr lang="en-US" sz="3900" dirty="0" smtClean="0">
                <a:solidFill>
                  <a:schemeClr val="bg1">
                    <a:lumMod val="50000"/>
                  </a:schemeClr>
                </a:solidFill>
              </a:rPr>
              <a:t> and </a:t>
            </a:r>
            <a:r>
              <a:rPr lang="en-US" sz="3900" b="1" dirty="0" smtClean="0">
                <a:solidFill>
                  <a:schemeClr val="bg1">
                    <a:lumMod val="50000"/>
                  </a:schemeClr>
                </a:solidFill>
              </a:rPr>
              <a:t>b</a:t>
            </a:r>
            <a:r>
              <a:rPr lang="en-US" sz="3900" dirty="0" smtClean="0">
                <a:solidFill>
                  <a:schemeClr val="bg1">
                    <a:lumMod val="50000"/>
                  </a:schemeClr>
                </a:solidFill>
              </a:rPr>
              <a:t> of type T that have </a:t>
            </a:r>
            <a:r>
              <a:rPr lang="en-US" sz="3900" i="1" dirty="0" smtClean="0">
                <a:solidFill>
                  <a:schemeClr val="bg1">
                    <a:lumMod val="50000"/>
                  </a:schemeClr>
                </a:solidFill>
              </a:rPr>
              <a:t>the same</a:t>
            </a:r>
            <a:r>
              <a:rPr lang="en-US" sz="3900" b="1" i="1" dirty="0" smtClean="0">
                <a:solidFill>
                  <a:schemeClr val="bg1">
                    <a:lumMod val="50000"/>
                  </a:schemeClr>
                </a:solidFill>
              </a:rPr>
              <a:t> value </a:t>
            </a:r>
            <a:r>
              <a:rPr lang="en-US" sz="3900" i="1" dirty="0" smtClean="0">
                <a:solidFill>
                  <a:schemeClr val="bg1">
                    <a:lumMod val="50000"/>
                  </a:schemeClr>
                </a:solidFill>
              </a:rPr>
              <a:t>might</a:t>
            </a:r>
            <a:r>
              <a:rPr lang="en-US" sz="3900" dirty="0" smtClean="0">
                <a:solidFill>
                  <a:schemeClr val="bg1">
                    <a:lumMod val="50000"/>
                  </a:schemeClr>
                </a:solidFill>
              </a:rPr>
              <a:t> </a:t>
            </a:r>
            <a:r>
              <a:rPr lang="en-US" sz="3900" i="1" u="sng" dirty="0" smtClean="0">
                <a:solidFill>
                  <a:schemeClr val="bg1">
                    <a:lumMod val="50000"/>
                  </a:schemeClr>
                </a:solidFill>
              </a:rPr>
              <a:t>not</a:t>
            </a:r>
            <a:r>
              <a:rPr lang="en-US" sz="3900" dirty="0" smtClean="0">
                <a:solidFill>
                  <a:schemeClr val="bg1">
                    <a:lumMod val="50000"/>
                  </a:schemeClr>
                </a:solidFill>
              </a:rPr>
              <a:t> exhibit “the same” </a:t>
            </a:r>
            <a:r>
              <a:rPr lang="en-US" sz="3900" b="1" i="1" dirty="0" smtClean="0">
                <a:solidFill>
                  <a:schemeClr val="bg1">
                    <a:lumMod val="50000"/>
                  </a:schemeClr>
                </a:solidFill>
              </a:rPr>
              <a:t>observable behavior</a:t>
            </a:r>
            <a:r>
              <a:rPr lang="en-US" sz="3900" dirty="0" smtClean="0">
                <a:solidFill>
                  <a:schemeClr val="bg1">
                    <a:lumMod val="50000"/>
                  </a:schemeClr>
                </a:solidFill>
              </a:rPr>
              <a:t>.</a:t>
            </a:r>
            <a:r>
              <a:rPr lang="en-US" sz="4000" dirty="0" smtClean="0">
                <a:solidFill>
                  <a:schemeClr val="bg1">
                    <a:lumMod val="50000"/>
                  </a:schemeClr>
                </a:solidFill>
              </a:rPr>
              <a:t/>
            </a:r>
            <a:br>
              <a:rPr lang="en-US" sz="4000" dirty="0" smtClean="0">
                <a:solidFill>
                  <a:schemeClr val="bg1">
                    <a:lumMod val="50000"/>
                  </a:schemeClr>
                </a:solidFill>
              </a:rPr>
            </a:br>
            <a:r>
              <a:rPr lang="en-US" sz="4000" dirty="0" smtClean="0">
                <a:solidFill>
                  <a:schemeClr val="bg1">
                    <a:lumMod val="50000"/>
                  </a:schemeClr>
                </a:solidFill>
              </a:rPr>
              <a:t>             </a:t>
            </a:r>
            <a:r>
              <a:rPr lang="en-US" sz="4800" dirty="0" smtClean="0">
                <a:solidFill>
                  <a:schemeClr val="bg1">
                    <a:lumMod val="50000"/>
                  </a:schemeClr>
                </a:solidFill>
              </a:rPr>
              <a:t>        </a:t>
            </a:r>
            <a:r>
              <a:rPr lang="en-US" sz="4000" dirty="0" smtClean="0">
                <a:solidFill>
                  <a:schemeClr val="bg1">
                    <a:lumMod val="50000"/>
                  </a:schemeClr>
                </a:solidFill>
              </a:rPr>
              <a:t> </a:t>
            </a:r>
            <a:r>
              <a:rPr lang="en-US" sz="4000" dirty="0" smtClean="0">
                <a:solidFill>
                  <a:schemeClr val="bg1">
                    <a:lumMod val="50000"/>
                  </a:schemeClr>
                </a:solidFill>
                <a:latin typeface="Algerian" pitchFamily="82" charset="0"/>
              </a:rPr>
              <a:t>However </a:t>
            </a:r>
            <a:endParaRPr lang="en-US" sz="5800" dirty="0" smtClean="0">
              <a:solidFill>
                <a:schemeClr val="bg1">
                  <a:lumMod val="50000"/>
                </a:schemeClr>
              </a:solidFill>
              <a:latin typeface="Algerian" pitchFamily="82" charset="0"/>
            </a:endParaRPr>
          </a:p>
          <a:p>
            <a:pPr marL="514350" indent="-514350">
              <a:buFont typeface="+mj-lt"/>
              <a:buAutoNum type="arabicPeriod"/>
            </a:pPr>
            <a:r>
              <a:rPr lang="en-US" sz="3400" spc="100" dirty="0" smtClean="0"/>
              <a:t>If </a:t>
            </a:r>
            <a:r>
              <a:rPr lang="en-US" sz="3400" b="1" spc="100" dirty="0" smtClean="0"/>
              <a:t>a</a:t>
            </a:r>
            <a:r>
              <a:rPr lang="en-US" sz="3400" spc="100" dirty="0" smtClean="0"/>
              <a:t> and </a:t>
            </a:r>
            <a:r>
              <a:rPr lang="en-US" sz="3400" b="1" spc="100" dirty="0" smtClean="0"/>
              <a:t>b</a:t>
            </a:r>
            <a:r>
              <a:rPr lang="en-US" sz="3400" spc="100" dirty="0" smtClean="0"/>
              <a:t> initially have the </a:t>
            </a:r>
            <a:r>
              <a:rPr lang="en-US" sz="3400" i="1" u="sng" spc="100" dirty="0" smtClean="0"/>
              <a:t>same value</a:t>
            </a:r>
            <a:r>
              <a:rPr lang="en-US" sz="3400" spc="100" dirty="0" smtClean="0"/>
              <a:t>, and</a:t>
            </a:r>
          </a:p>
          <a:p>
            <a:pPr marL="514350" indent="-514350">
              <a:buFont typeface="+mj-lt"/>
              <a:buAutoNum type="arabicPeriod"/>
            </a:pPr>
            <a:r>
              <a:rPr lang="en-US" sz="3400" spc="-100" dirty="0" smtClean="0"/>
              <a:t>the </a:t>
            </a:r>
            <a:r>
              <a:rPr lang="en-US" sz="3400" u="sng" spc="-100" dirty="0" smtClean="0"/>
              <a:t>same operation</a:t>
            </a:r>
            <a:r>
              <a:rPr lang="en-US" sz="3400" spc="-100" dirty="0" smtClean="0"/>
              <a:t> is applied to each object, then</a:t>
            </a:r>
          </a:p>
          <a:p>
            <a:pPr marL="514350" indent="-514350">
              <a:buFont typeface="+mj-lt"/>
              <a:buAutoNum type="arabicPeriod"/>
            </a:pPr>
            <a:r>
              <a:rPr lang="en-US" sz="3400" dirty="0" smtClean="0"/>
              <a:t>(absent any </a:t>
            </a:r>
            <a:r>
              <a:rPr lang="en-US" sz="3400" i="1" dirty="0" smtClean="0"/>
              <a:t>exceptions</a:t>
            </a:r>
            <a:r>
              <a:rPr lang="en-US" sz="3400" dirty="0" smtClean="0"/>
              <a:t> or </a:t>
            </a:r>
            <a:r>
              <a:rPr lang="en-US" sz="3400" i="1" dirty="0" smtClean="0"/>
              <a:t>undefined behavior</a:t>
            </a:r>
            <a:r>
              <a:rPr lang="en-US" sz="3400" dirty="0" smtClean="0"/>
              <a:t>)</a:t>
            </a:r>
          </a:p>
          <a:p>
            <a:pPr>
              <a:buNone/>
            </a:pPr>
            <a:endParaRPr lang="en-US" dirty="0"/>
          </a:p>
        </p:txBody>
      </p:sp>
      <p:sp>
        <p:nvSpPr>
          <p:cNvPr id="5"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Value-Semantic Properties</a:t>
            </a: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350</a:t>
            </a:fld>
            <a:endParaRPr lang="en-US"/>
          </a:p>
        </p:txBody>
      </p:sp>
    </p:spTree>
    <p:extLst>
      <p:ext uri="{BB962C8B-B14F-4D97-AF65-F5344CB8AC3E}">
        <p14:creationId xmlns:p14="http://schemas.microsoft.com/office/powerpoint/2010/main" val="3449424110"/>
      </p:ext>
    </p:extLst>
  </p:cSld>
  <p:clrMapOvr>
    <a:masterClrMapping/>
  </p:clrMapOvr>
  <p:timing>
    <p:tnLst>
      <p:par>
        <p:cTn id="1" dur="indefinite" restart="never" nodeType="tmRoot"/>
      </p:par>
    </p:tn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382000" cy="4876800"/>
          </a:xfrm>
        </p:spPr>
        <p:txBody>
          <a:bodyPr>
            <a:normAutofit fontScale="92500"/>
          </a:bodyPr>
          <a:lstStyle/>
          <a:p>
            <a:pPr>
              <a:buNone/>
            </a:pPr>
            <a:r>
              <a:rPr lang="en-US" sz="3900" dirty="0" smtClean="0">
                <a:solidFill>
                  <a:schemeClr val="bg1">
                    <a:lumMod val="50000"/>
                  </a:schemeClr>
                </a:solidFill>
              </a:rPr>
              <a:t>Note that two </a:t>
            </a:r>
            <a:r>
              <a:rPr lang="en-US" sz="3900" i="1" dirty="0" smtClean="0">
                <a:solidFill>
                  <a:schemeClr val="bg1">
                    <a:lumMod val="50000"/>
                  </a:schemeClr>
                </a:solidFill>
              </a:rPr>
              <a:t>distinct</a:t>
            </a:r>
            <a:r>
              <a:rPr lang="en-US" sz="3900" dirty="0" smtClean="0">
                <a:solidFill>
                  <a:schemeClr val="bg1">
                    <a:lumMod val="50000"/>
                  </a:schemeClr>
                </a:solidFill>
              </a:rPr>
              <a:t> objects </a:t>
            </a:r>
            <a:r>
              <a:rPr lang="en-US" sz="3900" b="1" dirty="0" smtClean="0">
                <a:solidFill>
                  <a:schemeClr val="bg1">
                    <a:lumMod val="50000"/>
                  </a:schemeClr>
                </a:solidFill>
              </a:rPr>
              <a:t>a</a:t>
            </a:r>
            <a:r>
              <a:rPr lang="en-US" sz="3900" dirty="0" smtClean="0">
                <a:solidFill>
                  <a:schemeClr val="bg1">
                    <a:lumMod val="50000"/>
                  </a:schemeClr>
                </a:solidFill>
              </a:rPr>
              <a:t> and </a:t>
            </a:r>
            <a:r>
              <a:rPr lang="en-US" sz="3900" b="1" dirty="0" smtClean="0">
                <a:solidFill>
                  <a:schemeClr val="bg1">
                    <a:lumMod val="50000"/>
                  </a:schemeClr>
                </a:solidFill>
              </a:rPr>
              <a:t>b</a:t>
            </a:r>
            <a:r>
              <a:rPr lang="en-US" sz="3900" dirty="0" smtClean="0">
                <a:solidFill>
                  <a:schemeClr val="bg1">
                    <a:lumMod val="50000"/>
                  </a:schemeClr>
                </a:solidFill>
              </a:rPr>
              <a:t> of type T that have </a:t>
            </a:r>
            <a:r>
              <a:rPr lang="en-US" sz="3900" i="1" dirty="0" smtClean="0">
                <a:solidFill>
                  <a:schemeClr val="bg1">
                    <a:lumMod val="50000"/>
                  </a:schemeClr>
                </a:solidFill>
              </a:rPr>
              <a:t>the same</a:t>
            </a:r>
            <a:r>
              <a:rPr lang="en-US" sz="3900" b="1" i="1" dirty="0" smtClean="0">
                <a:solidFill>
                  <a:schemeClr val="bg1">
                    <a:lumMod val="50000"/>
                  </a:schemeClr>
                </a:solidFill>
              </a:rPr>
              <a:t> value </a:t>
            </a:r>
            <a:r>
              <a:rPr lang="en-US" sz="3900" i="1" dirty="0" smtClean="0">
                <a:solidFill>
                  <a:schemeClr val="bg1">
                    <a:lumMod val="50000"/>
                  </a:schemeClr>
                </a:solidFill>
              </a:rPr>
              <a:t>might</a:t>
            </a:r>
            <a:r>
              <a:rPr lang="en-US" sz="3900" dirty="0" smtClean="0">
                <a:solidFill>
                  <a:schemeClr val="bg1">
                    <a:lumMod val="50000"/>
                  </a:schemeClr>
                </a:solidFill>
              </a:rPr>
              <a:t> </a:t>
            </a:r>
            <a:r>
              <a:rPr lang="en-US" sz="3900" i="1" u="sng" dirty="0" smtClean="0">
                <a:solidFill>
                  <a:schemeClr val="bg1">
                    <a:lumMod val="50000"/>
                  </a:schemeClr>
                </a:solidFill>
              </a:rPr>
              <a:t>not</a:t>
            </a:r>
            <a:r>
              <a:rPr lang="en-US" sz="3900" dirty="0" smtClean="0">
                <a:solidFill>
                  <a:schemeClr val="bg1">
                    <a:lumMod val="50000"/>
                  </a:schemeClr>
                </a:solidFill>
              </a:rPr>
              <a:t> exhibit “the same” </a:t>
            </a:r>
            <a:r>
              <a:rPr lang="en-US" sz="3900" b="1" i="1" dirty="0" smtClean="0">
                <a:solidFill>
                  <a:schemeClr val="bg1">
                    <a:lumMod val="50000"/>
                  </a:schemeClr>
                </a:solidFill>
              </a:rPr>
              <a:t>observable behavior</a:t>
            </a:r>
            <a:r>
              <a:rPr lang="en-US" sz="3900" dirty="0" smtClean="0">
                <a:solidFill>
                  <a:schemeClr val="bg1">
                    <a:lumMod val="50000"/>
                  </a:schemeClr>
                </a:solidFill>
              </a:rPr>
              <a:t>.</a:t>
            </a:r>
            <a:r>
              <a:rPr lang="en-US" sz="4000" dirty="0" smtClean="0">
                <a:solidFill>
                  <a:schemeClr val="bg1">
                    <a:lumMod val="50000"/>
                  </a:schemeClr>
                </a:solidFill>
              </a:rPr>
              <a:t/>
            </a:r>
            <a:br>
              <a:rPr lang="en-US" sz="4000" dirty="0" smtClean="0">
                <a:solidFill>
                  <a:schemeClr val="bg1">
                    <a:lumMod val="50000"/>
                  </a:schemeClr>
                </a:solidFill>
              </a:rPr>
            </a:br>
            <a:r>
              <a:rPr lang="en-US" sz="4000" dirty="0" smtClean="0">
                <a:solidFill>
                  <a:schemeClr val="bg1">
                    <a:lumMod val="50000"/>
                  </a:schemeClr>
                </a:solidFill>
              </a:rPr>
              <a:t>             </a:t>
            </a:r>
            <a:r>
              <a:rPr lang="en-US" sz="4800" dirty="0" smtClean="0">
                <a:solidFill>
                  <a:schemeClr val="bg1">
                    <a:lumMod val="50000"/>
                  </a:schemeClr>
                </a:solidFill>
              </a:rPr>
              <a:t>        </a:t>
            </a:r>
            <a:r>
              <a:rPr lang="en-US" sz="4000" dirty="0" smtClean="0">
                <a:solidFill>
                  <a:schemeClr val="bg1">
                    <a:lumMod val="50000"/>
                  </a:schemeClr>
                </a:solidFill>
              </a:rPr>
              <a:t> </a:t>
            </a:r>
            <a:r>
              <a:rPr lang="en-US" sz="4000" dirty="0" smtClean="0">
                <a:solidFill>
                  <a:schemeClr val="bg1">
                    <a:lumMod val="50000"/>
                  </a:schemeClr>
                </a:solidFill>
                <a:latin typeface="Algerian" pitchFamily="82" charset="0"/>
              </a:rPr>
              <a:t>However </a:t>
            </a:r>
            <a:endParaRPr lang="en-US" sz="5800" dirty="0" smtClean="0">
              <a:solidFill>
                <a:schemeClr val="bg1">
                  <a:lumMod val="50000"/>
                </a:schemeClr>
              </a:solidFill>
              <a:latin typeface="Algerian" pitchFamily="82" charset="0"/>
            </a:endParaRPr>
          </a:p>
          <a:p>
            <a:pPr marL="514350" indent="-514350">
              <a:buFont typeface="+mj-lt"/>
              <a:buAutoNum type="arabicPeriod"/>
            </a:pPr>
            <a:r>
              <a:rPr lang="en-US" sz="3400" spc="100" dirty="0" smtClean="0"/>
              <a:t>If </a:t>
            </a:r>
            <a:r>
              <a:rPr lang="en-US" sz="3400" b="1" spc="100" dirty="0" smtClean="0"/>
              <a:t>a</a:t>
            </a:r>
            <a:r>
              <a:rPr lang="en-US" sz="3400" spc="100" dirty="0" smtClean="0"/>
              <a:t> and </a:t>
            </a:r>
            <a:r>
              <a:rPr lang="en-US" sz="3400" b="1" spc="100" dirty="0" smtClean="0"/>
              <a:t>b</a:t>
            </a:r>
            <a:r>
              <a:rPr lang="en-US" sz="3400" spc="100" dirty="0" smtClean="0"/>
              <a:t> initially have the </a:t>
            </a:r>
            <a:r>
              <a:rPr lang="en-US" sz="3400" i="1" u="sng" spc="100" dirty="0" smtClean="0"/>
              <a:t>same value</a:t>
            </a:r>
            <a:r>
              <a:rPr lang="en-US" sz="3400" spc="100" dirty="0" smtClean="0"/>
              <a:t>, and</a:t>
            </a:r>
          </a:p>
          <a:p>
            <a:pPr marL="514350" indent="-514350">
              <a:buFont typeface="+mj-lt"/>
              <a:buAutoNum type="arabicPeriod"/>
            </a:pPr>
            <a:r>
              <a:rPr lang="en-US" sz="3400" spc="-100" dirty="0" smtClean="0"/>
              <a:t>the </a:t>
            </a:r>
            <a:r>
              <a:rPr lang="en-US" sz="3400" u="sng" spc="-100" dirty="0" smtClean="0"/>
              <a:t>same operation</a:t>
            </a:r>
            <a:r>
              <a:rPr lang="en-US" sz="3400" spc="-100" dirty="0" smtClean="0"/>
              <a:t> is applied to each object, then</a:t>
            </a:r>
          </a:p>
          <a:p>
            <a:pPr marL="514350" indent="-514350">
              <a:buFont typeface="+mj-lt"/>
              <a:buAutoNum type="arabicPeriod"/>
            </a:pPr>
            <a:r>
              <a:rPr lang="en-US" sz="3400" dirty="0" smtClean="0"/>
              <a:t>(absent any </a:t>
            </a:r>
            <a:r>
              <a:rPr lang="en-US" sz="3400" i="1" dirty="0" smtClean="0"/>
              <a:t>exceptions</a:t>
            </a:r>
            <a:r>
              <a:rPr lang="en-US" sz="3400" dirty="0" smtClean="0"/>
              <a:t> or </a:t>
            </a:r>
            <a:r>
              <a:rPr lang="en-US" sz="3400" i="1" dirty="0" smtClean="0"/>
              <a:t>undefined behavior</a:t>
            </a:r>
            <a:r>
              <a:rPr lang="en-US" sz="3400" dirty="0" smtClean="0"/>
              <a:t>)</a:t>
            </a:r>
          </a:p>
          <a:p>
            <a:pPr marL="514350" indent="-514350">
              <a:buFont typeface="+mj-lt"/>
              <a:buAutoNum type="arabicPeriod"/>
            </a:pPr>
            <a:r>
              <a:rPr lang="en-US" sz="3700" b="1" spc="-100" dirty="0" smtClean="0"/>
              <a:t>both objects will </a:t>
            </a:r>
            <a:r>
              <a:rPr lang="en-US" sz="3700" b="1" u="sng" spc="-100" dirty="0" smtClean="0"/>
              <a:t>again</a:t>
            </a:r>
            <a:r>
              <a:rPr lang="en-US" sz="3700" b="1" spc="-100" dirty="0" smtClean="0"/>
              <a:t> have the</a:t>
            </a:r>
            <a:r>
              <a:rPr lang="en-US" sz="3700" b="1" i="1" spc="-100" dirty="0" smtClean="0"/>
              <a:t> </a:t>
            </a:r>
            <a:r>
              <a:rPr lang="en-US" sz="3700" b="1" i="1" u="sng" spc="-100" dirty="0" smtClean="0"/>
              <a:t>same value</a:t>
            </a:r>
            <a:r>
              <a:rPr lang="en-US" sz="3700" spc="-100" dirty="0" smtClean="0"/>
              <a:t>!</a:t>
            </a:r>
          </a:p>
          <a:p>
            <a:endParaRPr lang="en-US" dirty="0"/>
          </a:p>
        </p:txBody>
      </p:sp>
      <p:sp>
        <p:nvSpPr>
          <p:cNvPr id="5"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Value-Semantic Properties</a:t>
            </a: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351</a:t>
            </a:fld>
            <a:endParaRPr lang="en-US"/>
          </a:p>
        </p:txBody>
      </p:sp>
    </p:spTree>
    <p:extLst>
      <p:ext uri="{BB962C8B-B14F-4D97-AF65-F5344CB8AC3E}">
        <p14:creationId xmlns:p14="http://schemas.microsoft.com/office/powerpoint/2010/main" val="478368068"/>
      </p:ext>
    </p:extLst>
  </p:cSld>
  <p:clrMapOvr>
    <a:masterClrMapping/>
  </p:clrMapOvr>
  <p:timing>
    <p:tnLst>
      <p:par>
        <p:cTn id="1" dur="indefinite" restart="never" nodeType="tmRoot"/>
      </p:par>
    </p:tn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381000" y="3962400"/>
            <a:ext cx="8305800" cy="2514600"/>
          </a:xfrm>
          <a:prstGeom prst="rect">
            <a:avLst/>
          </a:prstGeom>
          <a:solidFill>
            <a:srgbClr val="FFFF00"/>
          </a:solidFill>
          <a:ln w="76200">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Content Placeholder 2"/>
          <p:cNvSpPr>
            <a:spLocks noGrp="1"/>
          </p:cNvSpPr>
          <p:nvPr>
            <p:ph idx="1"/>
          </p:nvPr>
        </p:nvSpPr>
        <p:spPr>
          <a:xfrm>
            <a:off x="457200" y="1600200"/>
            <a:ext cx="8382000" cy="4876800"/>
          </a:xfrm>
        </p:spPr>
        <p:txBody>
          <a:bodyPr>
            <a:normAutofit fontScale="92500"/>
          </a:bodyPr>
          <a:lstStyle/>
          <a:p>
            <a:pPr>
              <a:buNone/>
            </a:pPr>
            <a:r>
              <a:rPr lang="en-US" sz="3900" dirty="0" smtClean="0">
                <a:solidFill>
                  <a:schemeClr val="bg1"/>
                </a:solidFill>
              </a:rPr>
              <a:t>Note that two </a:t>
            </a:r>
            <a:r>
              <a:rPr lang="en-US" sz="3900" i="1" dirty="0" smtClean="0">
                <a:solidFill>
                  <a:schemeClr val="bg1"/>
                </a:solidFill>
              </a:rPr>
              <a:t>distinct</a:t>
            </a:r>
            <a:r>
              <a:rPr lang="en-US" sz="3900" dirty="0" smtClean="0">
                <a:solidFill>
                  <a:schemeClr val="bg1"/>
                </a:solidFill>
              </a:rPr>
              <a:t> objects </a:t>
            </a:r>
            <a:r>
              <a:rPr lang="en-US" sz="3900" b="1" dirty="0" smtClean="0">
                <a:solidFill>
                  <a:schemeClr val="bg1"/>
                </a:solidFill>
              </a:rPr>
              <a:t>a</a:t>
            </a:r>
            <a:r>
              <a:rPr lang="en-US" sz="3900" dirty="0" smtClean="0">
                <a:solidFill>
                  <a:schemeClr val="bg1"/>
                </a:solidFill>
              </a:rPr>
              <a:t> and </a:t>
            </a:r>
            <a:r>
              <a:rPr lang="en-US" sz="3900" b="1" dirty="0" smtClean="0">
                <a:solidFill>
                  <a:schemeClr val="bg1"/>
                </a:solidFill>
              </a:rPr>
              <a:t>b</a:t>
            </a:r>
            <a:r>
              <a:rPr lang="en-US" sz="3900" dirty="0" smtClean="0">
                <a:solidFill>
                  <a:schemeClr val="bg1"/>
                </a:solidFill>
              </a:rPr>
              <a:t> of type T that have </a:t>
            </a:r>
            <a:r>
              <a:rPr lang="en-US" sz="3900" i="1" dirty="0" smtClean="0">
                <a:solidFill>
                  <a:schemeClr val="bg1"/>
                </a:solidFill>
              </a:rPr>
              <a:t>the same</a:t>
            </a:r>
            <a:r>
              <a:rPr lang="en-US" sz="3900" b="1" i="1" dirty="0" smtClean="0">
                <a:solidFill>
                  <a:schemeClr val="bg1"/>
                </a:solidFill>
              </a:rPr>
              <a:t> value </a:t>
            </a:r>
            <a:r>
              <a:rPr lang="en-US" sz="3900" i="1" dirty="0" smtClean="0">
                <a:solidFill>
                  <a:schemeClr val="bg1"/>
                </a:solidFill>
              </a:rPr>
              <a:t>might</a:t>
            </a:r>
            <a:r>
              <a:rPr lang="en-US" sz="3900" dirty="0" smtClean="0">
                <a:solidFill>
                  <a:schemeClr val="bg1"/>
                </a:solidFill>
              </a:rPr>
              <a:t> </a:t>
            </a:r>
            <a:r>
              <a:rPr lang="en-US" sz="3900" i="1" u="sng" dirty="0" smtClean="0">
                <a:solidFill>
                  <a:schemeClr val="bg1"/>
                </a:solidFill>
              </a:rPr>
              <a:t>not</a:t>
            </a:r>
            <a:r>
              <a:rPr lang="en-US" sz="3900" dirty="0" smtClean="0">
                <a:solidFill>
                  <a:schemeClr val="bg1"/>
                </a:solidFill>
              </a:rPr>
              <a:t> exhibit “the same” </a:t>
            </a:r>
            <a:r>
              <a:rPr lang="en-US" sz="3900" b="1" i="1" dirty="0" smtClean="0">
                <a:solidFill>
                  <a:schemeClr val="bg1"/>
                </a:solidFill>
              </a:rPr>
              <a:t>observable behavior</a:t>
            </a:r>
            <a:r>
              <a:rPr lang="en-US" sz="3900" dirty="0" smtClean="0">
                <a:solidFill>
                  <a:schemeClr val="bg1"/>
                </a:solidFill>
              </a:rPr>
              <a:t>.</a:t>
            </a:r>
            <a:r>
              <a:rPr lang="en-US" sz="4000" dirty="0" smtClean="0">
                <a:solidFill>
                  <a:schemeClr val="bg1">
                    <a:lumMod val="50000"/>
                  </a:schemeClr>
                </a:solidFill>
              </a:rPr>
              <a:t/>
            </a:r>
            <a:br>
              <a:rPr lang="en-US" sz="4000" dirty="0" smtClean="0">
                <a:solidFill>
                  <a:schemeClr val="bg1">
                    <a:lumMod val="50000"/>
                  </a:schemeClr>
                </a:solidFill>
              </a:rPr>
            </a:br>
            <a:r>
              <a:rPr lang="en-US" sz="4000" dirty="0" smtClean="0">
                <a:solidFill>
                  <a:schemeClr val="bg1">
                    <a:lumMod val="50000"/>
                  </a:schemeClr>
                </a:solidFill>
              </a:rPr>
              <a:t>             </a:t>
            </a:r>
            <a:r>
              <a:rPr lang="en-US" sz="4800" dirty="0" smtClean="0">
                <a:solidFill>
                  <a:schemeClr val="bg1">
                    <a:lumMod val="50000"/>
                  </a:schemeClr>
                </a:solidFill>
              </a:rPr>
              <a:t>        </a:t>
            </a:r>
            <a:r>
              <a:rPr lang="en-US" sz="4000" dirty="0" smtClean="0">
                <a:solidFill>
                  <a:schemeClr val="bg1">
                    <a:lumMod val="50000"/>
                  </a:schemeClr>
                </a:solidFill>
              </a:rPr>
              <a:t> </a:t>
            </a:r>
            <a:r>
              <a:rPr lang="en-US" sz="4000" dirty="0" smtClean="0">
                <a:solidFill>
                  <a:schemeClr val="bg1"/>
                </a:solidFill>
                <a:latin typeface="Algerian" pitchFamily="82" charset="0"/>
              </a:rPr>
              <a:t>However </a:t>
            </a:r>
            <a:endParaRPr lang="en-US" sz="5800" dirty="0" smtClean="0">
              <a:solidFill>
                <a:schemeClr val="bg1"/>
              </a:solidFill>
              <a:latin typeface="Algerian" pitchFamily="82" charset="0"/>
            </a:endParaRPr>
          </a:p>
          <a:p>
            <a:pPr marL="514350" indent="-514350">
              <a:buFont typeface="+mj-lt"/>
              <a:buAutoNum type="arabicPeriod"/>
            </a:pPr>
            <a:r>
              <a:rPr lang="en-US" sz="3400" spc="100" dirty="0" smtClean="0"/>
              <a:t>If </a:t>
            </a:r>
            <a:r>
              <a:rPr lang="en-US" sz="3400" b="1" spc="100" dirty="0" smtClean="0"/>
              <a:t>a</a:t>
            </a:r>
            <a:r>
              <a:rPr lang="en-US" sz="3400" spc="100" dirty="0" smtClean="0"/>
              <a:t> and </a:t>
            </a:r>
            <a:r>
              <a:rPr lang="en-US" sz="3400" b="1" spc="100" dirty="0" smtClean="0"/>
              <a:t>b</a:t>
            </a:r>
            <a:r>
              <a:rPr lang="en-US" sz="3400" spc="100" dirty="0" smtClean="0"/>
              <a:t> initially have the </a:t>
            </a:r>
            <a:r>
              <a:rPr lang="en-US" sz="3400" i="1" u="sng" spc="100" dirty="0" smtClean="0"/>
              <a:t>same value</a:t>
            </a:r>
            <a:r>
              <a:rPr lang="en-US" sz="3400" spc="100" dirty="0" smtClean="0"/>
              <a:t>, and</a:t>
            </a:r>
          </a:p>
          <a:p>
            <a:pPr marL="514350" indent="-514350">
              <a:buFont typeface="+mj-lt"/>
              <a:buAutoNum type="arabicPeriod"/>
            </a:pPr>
            <a:r>
              <a:rPr lang="en-US" sz="3400" spc="-100" dirty="0" smtClean="0"/>
              <a:t>the </a:t>
            </a:r>
            <a:r>
              <a:rPr lang="en-US" sz="3400" u="sng" spc="-100" dirty="0" smtClean="0"/>
              <a:t>same operation</a:t>
            </a:r>
            <a:r>
              <a:rPr lang="en-US" sz="3400" spc="-100" dirty="0" smtClean="0"/>
              <a:t> is applied to each object, then</a:t>
            </a:r>
          </a:p>
          <a:p>
            <a:pPr marL="514350" indent="-514350">
              <a:buFont typeface="+mj-lt"/>
              <a:buAutoNum type="arabicPeriod"/>
            </a:pPr>
            <a:r>
              <a:rPr lang="en-US" sz="3400" dirty="0" smtClean="0"/>
              <a:t>(absent any </a:t>
            </a:r>
            <a:r>
              <a:rPr lang="en-US" sz="3400" i="1" dirty="0" smtClean="0"/>
              <a:t>exceptions</a:t>
            </a:r>
            <a:r>
              <a:rPr lang="en-US" sz="3400" dirty="0" smtClean="0"/>
              <a:t> or </a:t>
            </a:r>
            <a:r>
              <a:rPr lang="en-US" sz="3400" i="1" dirty="0" smtClean="0"/>
              <a:t>undefined behavior</a:t>
            </a:r>
            <a:r>
              <a:rPr lang="en-US" sz="3400" dirty="0" smtClean="0"/>
              <a:t>)</a:t>
            </a:r>
          </a:p>
          <a:p>
            <a:pPr marL="514350" indent="-514350">
              <a:buFont typeface="+mj-lt"/>
              <a:buAutoNum type="arabicPeriod"/>
            </a:pPr>
            <a:r>
              <a:rPr lang="en-US" sz="3700" b="1" spc="-100" dirty="0" smtClean="0"/>
              <a:t>both objects will </a:t>
            </a:r>
            <a:r>
              <a:rPr lang="en-US" sz="3700" b="1" u="sng" spc="-100" dirty="0" smtClean="0"/>
              <a:t>again</a:t>
            </a:r>
            <a:r>
              <a:rPr lang="en-US" sz="3700" b="1" spc="-100" dirty="0" smtClean="0"/>
              <a:t> have the</a:t>
            </a:r>
            <a:r>
              <a:rPr lang="en-US" sz="3700" b="1" i="1" spc="-100" dirty="0" smtClean="0"/>
              <a:t> </a:t>
            </a:r>
            <a:r>
              <a:rPr lang="en-US" sz="3700" b="1" i="1" u="sng" spc="-100" dirty="0" smtClean="0"/>
              <a:t>same value</a:t>
            </a:r>
            <a:r>
              <a:rPr lang="en-US" sz="3700" spc="-100" dirty="0" smtClean="0"/>
              <a:t>!</a:t>
            </a:r>
          </a:p>
          <a:p>
            <a:endParaRPr lang="en-US" dirty="0"/>
          </a:p>
        </p:txBody>
      </p:sp>
      <p:sp>
        <p:nvSpPr>
          <p:cNvPr id="5"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Value-Semantic Properties</a:t>
            </a:r>
            <a:endParaRPr lang="en-US" dirty="0"/>
          </a:p>
        </p:txBody>
      </p:sp>
      <p:sp>
        <p:nvSpPr>
          <p:cNvPr id="6" name="Rectangle 5"/>
          <p:cNvSpPr/>
          <p:nvPr/>
        </p:nvSpPr>
        <p:spPr>
          <a:xfrm>
            <a:off x="167218" y="3225225"/>
            <a:ext cx="8986307" cy="584775"/>
          </a:xfrm>
          <a:prstGeom prst="rect">
            <a:avLst/>
          </a:prstGeom>
          <a:noFill/>
        </p:spPr>
        <p:txBody>
          <a:bodyPr wrap="none" lIns="91440" tIns="45720" rIns="91440" bIns="45720">
            <a:spAutoFit/>
            <a:scene3d>
              <a:camera prst="orthographicFront"/>
              <a:lightRig rig="brightRoom" dir="t"/>
            </a:scene3d>
            <a:sp3d contourW="6350" prstMaterial="plastic">
              <a:bevelT w="20320" h="20320" prst="angle"/>
              <a:contourClr>
                <a:schemeClr val="accent1">
                  <a:tint val="100000"/>
                  <a:shade val="100000"/>
                  <a:hueMod val="100000"/>
                  <a:satMod val="100000"/>
                </a:schemeClr>
              </a:contourClr>
            </a:sp3d>
          </a:bodyPr>
          <a:lstStyle/>
          <a:p>
            <a:pPr algn="ctr"/>
            <a:r>
              <a:rPr lang="en-US" sz="3200" b="1" i="1" cap="all" dirty="0" smtClean="0">
                <a:ln/>
                <a:solidFill>
                  <a:schemeClr val="accent1"/>
                </a:solidFill>
                <a:effectLst>
                  <a:outerShdw blurRad="19685" dist="12700" dir="5400000" algn="tl" rotWithShape="0">
                    <a:schemeClr val="accent1">
                      <a:satMod val="130000"/>
                      <a:alpha val="60000"/>
                    </a:schemeClr>
                  </a:outerShdw>
                  <a:reflection blurRad="10000" stA="55000" endPos="48000" dist="500" dir="5400000" sy="-100000" algn="bl" rotWithShape="0"/>
                </a:effectLst>
              </a:rPr>
              <a:t>Subtle </a:t>
            </a:r>
            <a:r>
              <a:rPr lang="en-US" sz="3200" b="1" cap="all" dirty="0" smtClean="0">
                <a:ln/>
                <a:solidFill>
                  <a:schemeClr val="accent1"/>
                </a:solidFill>
                <a:effectLst>
                  <a:outerShdw blurRad="19685" dist="12700" dir="5400000" algn="tl" rotWithShape="0">
                    <a:schemeClr val="accent1">
                      <a:satMod val="130000"/>
                      <a:alpha val="60000"/>
                    </a:schemeClr>
                  </a:outerShdw>
                  <a:reflection blurRad="10000" stA="55000" endPos="48000" dist="500" dir="5400000" sy="-100000" algn="bl" rotWithShape="0"/>
                </a:effectLst>
              </a:rPr>
              <a:t> </a:t>
            </a:r>
            <a:r>
              <a:rPr lang="en-US" sz="3200" b="1" u="sng" cap="all" dirty="0" smtClean="0">
                <a:ln/>
                <a:solidFill>
                  <a:schemeClr val="accent1"/>
                </a:solidFill>
                <a:effectLst>
                  <a:outerShdw blurRad="19685" dist="12700" dir="5400000" algn="tl" rotWithShape="0">
                    <a:schemeClr val="accent1">
                      <a:satMod val="130000"/>
                      <a:alpha val="60000"/>
                    </a:schemeClr>
                  </a:outerShdw>
                  <a:reflection blurRad="10000" stA="55000" endPos="48000" dist="500" dir="5400000" sy="-100000" algn="bl" rotWithShape="0"/>
                </a:effectLst>
              </a:rPr>
              <a:t>essential</a:t>
            </a:r>
            <a:r>
              <a:rPr lang="en-US" sz="3200" b="1" cap="all" dirty="0" smtClean="0">
                <a:ln/>
                <a:solidFill>
                  <a:schemeClr val="accent1"/>
                </a:solidFill>
                <a:effectLst>
                  <a:outerShdw blurRad="19685" dist="12700" dir="5400000" algn="tl" rotWithShape="0">
                    <a:schemeClr val="accent1">
                      <a:satMod val="130000"/>
                      <a:alpha val="60000"/>
                    </a:schemeClr>
                  </a:outerShdw>
                  <a:reflection blurRad="10000" stA="55000" endPos="48000" dist="500" dir="5400000" sy="-100000" algn="bl" rotWithShape="0"/>
                </a:effectLst>
              </a:rPr>
              <a:t> property OF </a:t>
            </a:r>
            <a:r>
              <a:rPr lang="en-US" sz="3200" b="1" i="1" cap="all" dirty="0" smtClean="0">
                <a:ln/>
                <a:solidFill>
                  <a:schemeClr val="accent1"/>
                </a:solidFill>
                <a:effectLst>
                  <a:outerShdw blurRad="19685" dist="12700" dir="5400000" algn="tl" rotWithShape="0">
                    <a:schemeClr val="accent1">
                      <a:satMod val="130000"/>
                      <a:alpha val="60000"/>
                    </a:schemeClr>
                  </a:outerShdw>
                  <a:reflection blurRad="10000" stA="55000" endPos="48000" dist="500" dir="5400000" sy="-100000" algn="bl" rotWithShape="0"/>
                </a:effectLst>
              </a:rPr>
              <a:t>Value</a:t>
            </a:r>
            <a:r>
              <a:rPr lang="en-US" sz="3200" b="1" cap="all" dirty="0" smtClean="0">
                <a:ln/>
                <a:solidFill>
                  <a:schemeClr val="accent1"/>
                </a:solidFill>
                <a:effectLst>
                  <a:outerShdw blurRad="19685" dist="12700" dir="5400000" algn="tl" rotWithShape="0">
                    <a:schemeClr val="accent1">
                      <a:satMod val="130000"/>
                      <a:alpha val="60000"/>
                    </a:schemeClr>
                  </a:outerShdw>
                  <a:reflection blurRad="10000" stA="55000" endPos="48000" dist="500" dir="5400000" sy="-100000" algn="bl" rotWithShape="0"/>
                </a:effectLst>
              </a:rPr>
              <a:t> </a:t>
            </a:r>
            <a:endParaRPr lang="en-US" sz="3200" b="1" cap="all" spc="0" dirty="0">
              <a:ln/>
              <a:solidFill>
                <a:schemeClr val="accent1"/>
              </a:solidFill>
              <a:effectLst>
                <a:outerShdw blurRad="19685" dist="12700" dir="5400000" algn="tl" rotWithShape="0">
                  <a:schemeClr val="accent1">
                    <a:satMod val="130000"/>
                    <a:alpha val="60000"/>
                  </a:schemeClr>
                </a:outerShdw>
                <a:reflection blurRad="10000" stA="55000" endPos="48000" dist="500" dir="5400000" sy="-100000" algn="bl" rotWithShape="0"/>
              </a:effectLst>
            </a:endParaRPr>
          </a:p>
        </p:txBody>
      </p:sp>
      <p:sp>
        <p:nvSpPr>
          <p:cNvPr id="10" name="Rectangle 9"/>
          <p:cNvSpPr/>
          <p:nvPr/>
        </p:nvSpPr>
        <p:spPr>
          <a:xfrm>
            <a:off x="726546" y="1797725"/>
            <a:ext cx="7867650" cy="1446550"/>
          </a:xfrm>
          <a:prstGeom prst="rect">
            <a:avLst/>
          </a:prstGeom>
          <a:solidFill>
            <a:schemeClr val="accent5">
              <a:lumMod val="20000"/>
              <a:lumOff val="80000"/>
            </a:schemeClr>
          </a:solidFill>
          <a:ln w="57150">
            <a:solidFill>
              <a:schemeClr val="accent6">
                <a:lumMod val="75000"/>
              </a:schemeClr>
            </a:solidFill>
          </a:ln>
        </p:spPr>
        <p:txBody>
          <a:bodyPr wrap="square" lIns="91440" tIns="45720" rIns="91440" bIns="45720">
            <a:spAutoFit/>
            <a:scene3d>
              <a:camera prst="orthographicFront"/>
              <a:lightRig rig="balanced" dir="t">
                <a:rot lat="0" lon="0" rev="2100000"/>
              </a:lightRig>
            </a:scene3d>
            <a:sp3d extrusionH="57150" prstMaterial="metal">
              <a:bevelT w="38100" h="25400"/>
              <a:contourClr>
                <a:schemeClr val="bg2"/>
              </a:contourClr>
            </a:sp3d>
          </a:bodyPr>
          <a:lstStyle/>
          <a:p>
            <a:pPr algn="ctr"/>
            <a:r>
              <a:rPr lang="en-US" sz="4400" dirty="0" smtClean="0">
                <a:ln w="50800"/>
                <a:solidFill>
                  <a:schemeClr val="bg1">
                    <a:shade val="50000"/>
                  </a:schemeClr>
                </a:solidFill>
              </a:rPr>
              <a:t> </a:t>
            </a:r>
            <a:r>
              <a:rPr lang="en-US" sz="4400" dirty="0" smtClean="0">
                <a:ln w="50800"/>
                <a:solidFill>
                  <a:schemeClr val="accent6">
                    <a:lumMod val="75000"/>
                  </a:schemeClr>
                </a:solidFill>
              </a:rPr>
              <a:t>Deciding what is (not) </a:t>
            </a:r>
            <a:r>
              <a:rPr lang="en-US" sz="4400" i="1" dirty="0" smtClean="0">
                <a:ln w="50800"/>
                <a:solidFill>
                  <a:schemeClr val="accent6">
                    <a:lumMod val="75000"/>
                  </a:schemeClr>
                </a:solidFill>
              </a:rPr>
              <a:t>salient</a:t>
            </a:r>
            <a:r>
              <a:rPr lang="en-US" sz="4400" dirty="0" smtClean="0">
                <a:ln w="50800"/>
                <a:solidFill>
                  <a:schemeClr val="accent6">
                    <a:lumMod val="75000"/>
                  </a:schemeClr>
                </a:solidFill>
              </a:rPr>
              <a:t> is surprisingly important. </a:t>
            </a:r>
            <a:endParaRPr lang="en-US" sz="4400" b="1" cap="none" spc="0" dirty="0">
              <a:ln w="50800"/>
              <a:solidFill>
                <a:schemeClr val="accent6">
                  <a:lumMod val="75000"/>
                </a:schemeClr>
              </a:solidFill>
              <a:effectLst/>
            </a:endParaRPr>
          </a:p>
        </p:txBody>
      </p:sp>
      <p:sp>
        <p:nvSpPr>
          <p:cNvPr id="11" name="TextBox 10"/>
          <p:cNvSpPr txBox="1"/>
          <p:nvPr/>
        </p:nvSpPr>
        <p:spPr>
          <a:xfrm>
            <a:off x="536046" y="1163419"/>
            <a:ext cx="8248650" cy="646331"/>
          </a:xfrm>
          <a:prstGeom prst="rect">
            <a:avLst/>
          </a:prstGeom>
          <a:noFill/>
        </p:spPr>
        <p:txBody>
          <a:bodyPr wrap="square" rtlCol="0">
            <a:spAutoFit/>
          </a:bodyPr>
          <a:lstStyle/>
          <a:p>
            <a:pPr algn="ctr"/>
            <a:r>
              <a:rPr lang="en-US" sz="3600" b="1" dirty="0" smtClean="0">
                <a:solidFill>
                  <a:srgbClr val="7030A0"/>
                </a:solidFill>
              </a:rPr>
              <a:t>There is a lot more to this story!</a:t>
            </a:r>
            <a:endParaRPr lang="en-US" sz="3600" b="1" dirty="0">
              <a:solidFill>
                <a:srgbClr val="7030A0"/>
              </a:solidFill>
            </a:endParaRP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352</a:t>
            </a:fld>
            <a:endParaRPr lang="en-US"/>
          </a:p>
        </p:txBody>
      </p:sp>
    </p:spTree>
    <p:extLst>
      <p:ext uri="{BB962C8B-B14F-4D97-AF65-F5344CB8AC3E}">
        <p14:creationId xmlns:p14="http://schemas.microsoft.com/office/powerpoint/2010/main" val="31809140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5"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strVal val="#ppt_w*0.70"/>
                                          </p:val>
                                        </p:tav>
                                        <p:tav tm="100000">
                                          <p:val>
                                            <p:strVal val="#ppt_w"/>
                                          </p:val>
                                        </p:tav>
                                      </p:tavLst>
                                    </p:anim>
                                    <p:anim calcmode="lin" valueType="num">
                                      <p:cBhvr>
                                        <p:cTn id="8" dur="1000" fill="hold"/>
                                        <p:tgtEl>
                                          <p:spTgt spid="6"/>
                                        </p:tgtEl>
                                        <p:attrNameLst>
                                          <p:attrName>ppt_h</p:attrName>
                                        </p:attrNameLst>
                                      </p:cBhvr>
                                      <p:tavLst>
                                        <p:tav tm="0">
                                          <p:val>
                                            <p:strVal val="#ppt_h"/>
                                          </p:val>
                                        </p:tav>
                                        <p:tav tm="100000">
                                          <p:val>
                                            <p:strVal val="#ppt_h"/>
                                          </p:val>
                                        </p:tav>
                                      </p:tavLst>
                                    </p:anim>
                                    <p:animEffect transition="in" filter="fade">
                                      <p:cBhvr>
                                        <p:cTn id="9" dur="1000"/>
                                        <p:tgtEl>
                                          <p:spTgt spid="6"/>
                                        </p:tgtEl>
                                      </p:cBhvr>
                                    </p:animEffect>
                                  </p:childTnLst>
                                </p:cTn>
                              </p:par>
                            </p:childTnLst>
                          </p:cTn>
                        </p:par>
                      </p:childTnLst>
                    </p:cTn>
                  </p:par>
                  <p:par>
                    <p:cTn id="10" fill="hold">
                      <p:stCondLst>
                        <p:cond delay="indefinite"/>
                      </p:stCondLst>
                      <p:childTnLst>
                        <p:par>
                          <p:cTn id="11" fill="hold">
                            <p:stCondLst>
                              <p:cond delay="0"/>
                            </p:stCondLst>
                            <p:childTnLst>
                              <p:par>
                                <p:cTn id="12" presetID="6" presetClass="entr" presetSubtype="16" fill="hold" grpId="0" nodeType="click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circle(in)">
                                      <p:cBhvr>
                                        <p:cTn id="14" dur="2000"/>
                                        <p:tgtEl>
                                          <p:spTgt spid="10"/>
                                        </p:tgtEl>
                                      </p:cBhvr>
                                    </p:animEffect>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1000"/>
                                        <p:tgtEl>
                                          <p:spTgt spid="11"/>
                                        </p:tgtEl>
                                      </p:cBhvr>
                                    </p:animEffect>
                                    <p:anim calcmode="lin" valueType="num">
                                      <p:cBhvr>
                                        <p:cTn id="20" dur="1000" fill="hold"/>
                                        <p:tgtEl>
                                          <p:spTgt spid="11"/>
                                        </p:tgtEl>
                                        <p:attrNameLst>
                                          <p:attrName>ppt_x</p:attrName>
                                        </p:attrNameLst>
                                      </p:cBhvr>
                                      <p:tavLst>
                                        <p:tav tm="0">
                                          <p:val>
                                            <p:strVal val="#ppt_x"/>
                                          </p:val>
                                        </p:tav>
                                        <p:tav tm="100000">
                                          <p:val>
                                            <p:strVal val="#ppt_x"/>
                                          </p:val>
                                        </p:tav>
                                      </p:tavLst>
                                    </p:anim>
                                    <p:anim calcmode="lin" valueType="num">
                                      <p:cBhvr>
                                        <p:cTn id="21"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0" grpId="0" animBg="1"/>
      <p:bldP spid="11" grpId="0"/>
    </p:bld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7"/>
          <p:cNvGrpSpPr/>
          <p:nvPr/>
        </p:nvGrpSpPr>
        <p:grpSpPr>
          <a:xfrm>
            <a:off x="2743200" y="1806714"/>
            <a:ext cx="6400800" cy="2120209"/>
            <a:chOff x="2743200" y="1806714"/>
            <a:chExt cx="6400800" cy="2120209"/>
          </a:xfrm>
        </p:grpSpPr>
        <p:pic>
          <p:nvPicPr>
            <p:cNvPr id="5" name="Picture 3" descr="C:\Documents and Settings\John Lakos\Local Settings\Temporary Internet Files\Content.IE5\PMUFGRPI\MCj03499400000[1].wmf"/>
            <p:cNvPicPr>
              <a:picLocks noChangeAspect="1" noChangeArrowheads="1"/>
            </p:cNvPicPr>
            <p:nvPr/>
          </p:nvPicPr>
          <p:blipFill>
            <a:blip r:embed="rId2" cstate="print"/>
            <a:srcRect/>
            <a:stretch>
              <a:fillRect/>
            </a:stretch>
          </p:blipFill>
          <p:spPr bwMode="auto">
            <a:xfrm>
              <a:off x="2743200" y="1945723"/>
              <a:ext cx="2865194" cy="1981200"/>
            </a:xfrm>
            <a:prstGeom prst="rect">
              <a:avLst/>
            </a:prstGeom>
            <a:noFill/>
          </p:spPr>
        </p:pic>
        <p:sp>
          <p:nvSpPr>
            <p:cNvPr id="7" name="TextBox 6"/>
            <p:cNvSpPr txBox="1"/>
            <p:nvPr/>
          </p:nvSpPr>
          <p:spPr>
            <a:xfrm>
              <a:off x="4419600" y="1806714"/>
              <a:ext cx="4724400" cy="707886"/>
            </a:xfrm>
            <a:prstGeom prst="rect">
              <a:avLst/>
            </a:prstGeom>
            <a:noFill/>
            <a:scene3d>
              <a:camera prst="perspectiveHeroicExtremeLeftFacing"/>
              <a:lightRig rig="threePt" dir="t"/>
            </a:scene3d>
          </p:spPr>
          <p:txBody>
            <a:bodyPr wrap="square" rtlCol="0">
              <a:spAutoFit/>
            </a:bodyPr>
            <a:lstStyle/>
            <a:p>
              <a:r>
                <a:rPr lang="en-US" sz="4000" dirty="0" smtClean="0">
                  <a:solidFill>
                    <a:srgbClr val="00B050"/>
                  </a:solidFill>
                </a:rPr>
                <a:t>Flashlight Object</a:t>
              </a:r>
              <a:endParaRPr lang="en-US" sz="4000" dirty="0">
                <a:solidFill>
                  <a:srgbClr val="00B050"/>
                </a:solidFill>
              </a:endParaRPr>
            </a:p>
          </p:txBody>
        </p:sp>
      </p:grpSp>
      <p:sp>
        <p:nvSpPr>
          <p:cNvPr id="8" name="Content Placeholder 7"/>
          <p:cNvSpPr>
            <a:spLocks noGrp="1"/>
          </p:cNvSpPr>
          <p:nvPr>
            <p:ph idx="1"/>
          </p:nvPr>
        </p:nvSpPr>
        <p:spPr/>
        <p:txBody>
          <a:bodyPr/>
          <a:lstStyle/>
          <a:p>
            <a:pPr>
              <a:buNone/>
            </a:pPr>
            <a:r>
              <a:rPr lang="en-US" dirty="0" smtClean="0"/>
              <a:t> </a:t>
            </a:r>
            <a:endParaRPr lang="en-US" dirty="0"/>
          </a:p>
        </p:txBody>
      </p:sp>
      <p:sp>
        <p:nvSpPr>
          <p:cNvPr id="10"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Does </a:t>
            </a:r>
            <a:r>
              <a:rPr lang="en-US" b="1" dirty="0" smtClean="0">
                <a:solidFill>
                  <a:schemeClr val="accent6">
                    <a:lumMod val="75000"/>
                  </a:schemeClr>
                </a:solidFill>
              </a:rPr>
              <a:t>state</a:t>
            </a:r>
            <a:r>
              <a:rPr lang="en-US" dirty="0" smtClean="0">
                <a:solidFill>
                  <a:schemeClr val="accent6">
                    <a:lumMod val="75000"/>
                  </a:schemeClr>
                </a:solidFill>
              </a:rPr>
              <a:t> </a:t>
            </a:r>
            <a:r>
              <a:rPr lang="en-US" i="1" dirty="0" smtClean="0">
                <a:solidFill>
                  <a:schemeClr val="accent6">
                    <a:lumMod val="75000"/>
                  </a:schemeClr>
                </a:solidFill>
              </a:rPr>
              <a:t>always</a:t>
            </a:r>
            <a:r>
              <a:rPr lang="en-US" dirty="0" smtClean="0">
                <a:solidFill>
                  <a:schemeClr val="accent6">
                    <a:lumMod val="75000"/>
                  </a:schemeClr>
                </a:solidFill>
              </a:rPr>
              <a:t> imply a “</a:t>
            </a:r>
            <a:r>
              <a:rPr lang="en-US" b="1" dirty="0" smtClean="0">
                <a:solidFill>
                  <a:schemeClr val="accent6">
                    <a:lumMod val="75000"/>
                  </a:schemeClr>
                </a:solidFill>
              </a:rPr>
              <a:t>value</a:t>
            </a:r>
            <a:r>
              <a:rPr lang="en-US" dirty="0" smtClean="0">
                <a:solidFill>
                  <a:schemeClr val="accent6">
                    <a:lumMod val="75000"/>
                  </a:schemeClr>
                </a:solidFill>
              </a:rPr>
              <a:t>”?</a:t>
            </a: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353</a:t>
            </a:fld>
            <a:endParaRPr lang="en-US"/>
          </a:p>
        </p:txBody>
      </p:sp>
    </p:spTree>
    <p:extLst>
      <p:ext uri="{BB962C8B-B14F-4D97-AF65-F5344CB8AC3E}">
        <p14:creationId xmlns:p14="http://schemas.microsoft.com/office/powerpoint/2010/main" val="628392484"/>
      </p:ext>
    </p:extLst>
  </p:cSld>
  <p:clrMapOvr>
    <a:masterClrMapping/>
  </p:clrMapOvr>
  <p:timing>
    <p:tnLst>
      <p:par>
        <p:cTn id="1" dur="indefinite" restart="never" nodeType="tmRoot"/>
      </p:par>
    </p:tnLst>
  </p:timing>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7"/>
          <p:cNvGrpSpPr/>
          <p:nvPr/>
        </p:nvGrpSpPr>
        <p:grpSpPr>
          <a:xfrm>
            <a:off x="2743200" y="1763472"/>
            <a:ext cx="6400800" cy="3907809"/>
            <a:chOff x="2743200" y="1763472"/>
            <a:chExt cx="6400800" cy="3907809"/>
          </a:xfrm>
        </p:grpSpPr>
        <p:pic>
          <p:nvPicPr>
            <p:cNvPr id="5" name="Picture 3" descr="C:\Documents and Settings\John Lakos\Local Settings\Temporary Internet Files\Content.IE5\PMUFGRPI\MCj03499400000[1].wmf"/>
            <p:cNvPicPr>
              <a:picLocks noChangeAspect="1" noChangeArrowheads="1"/>
            </p:cNvPicPr>
            <p:nvPr/>
          </p:nvPicPr>
          <p:blipFill>
            <a:blip r:embed="rId2" cstate="print"/>
            <a:srcRect/>
            <a:stretch>
              <a:fillRect/>
            </a:stretch>
          </p:blipFill>
          <p:spPr bwMode="auto">
            <a:xfrm>
              <a:off x="2743200" y="1945723"/>
              <a:ext cx="2865194" cy="1981200"/>
            </a:xfrm>
            <a:prstGeom prst="rect">
              <a:avLst/>
            </a:prstGeom>
            <a:noFill/>
          </p:spPr>
        </p:pic>
        <p:sp>
          <p:nvSpPr>
            <p:cNvPr id="6" name="Flowchart: Extract 5"/>
            <p:cNvSpPr/>
            <p:nvPr/>
          </p:nvSpPr>
          <p:spPr>
            <a:xfrm rot="20860619">
              <a:off x="5445474" y="1763472"/>
              <a:ext cx="1752600" cy="3907809"/>
            </a:xfrm>
            <a:prstGeom prst="flowChartExtract">
              <a:avLst/>
            </a:prstGeom>
            <a:solidFill>
              <a:srgbClr val="FFFF00"/>
            </a:solidFill>
            <a:ln w="34925">
              <a:solidFill>
                <a:srgbClr val="FFFFFF"/>
              </a:solidFill>
            </a:ln>
            <a:effectLst>
              <a:glow rad="228600">
                <a:schemeClr val="accent3">
                  <a:satMod val="175000"/>
                  <a:alpha val="40000"/>
                </a:schemeClr>
              </a:glow>
              <a:outerShdw blurRad="317500" dir="2700000" algn="ctr">
                <a:srgbClr val="000000">
                  <a:alpha val="43000"/>
                </a:srgbClr>
              </a:outerShdw>
            </a:effectLst>
            <a:scene3d>
              <a:camera prst="perspectiveFront" fov="2700000">
                <a:rot lat="19086000" lon="19067999" rev="3108000"/>
              </a:camera>
              <a:lightRig rig="threePt" dir="t">
                <a:rot lat="0" lon="0" rev="0"/>
              </a:lightRig>
            </a:scene3d>
            <a:sp3d extrusionH="38100" prstMaterial="clear">
              <a:bevelT w="260350" h="50800" prst="softRound"/>
              <a:bevelB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TextBox 6"/>
            <p:cNvSpPr txBox="1"/>
            <p:nvPr/>
          </p:nvSpPr>
          <p:spPr>
            <a:xfrm>
              <a:off x="4419600" y="1806714"/>
              <a:ext cx="4724400" cy="707886"/>
            </a:xfrm>
            <a:prstGeom prst="rect">
              <a:avLst/>
            </a:prstGeom>
            <a:noFill/>
            <a:scene3d>
              <a:camera prst="perspectiveHeroicExtremeLeftFacing"/>
              <a:lightRig rig="threePt" dir="t"/>
            </a:scene3d>
          </p:spPr>
          <p:txBody>
            <a:bodyPr wrap="square" rtlCol="0">
              <a:spAutoFit/>
            </a:bodyPr>
            <a:lstStyle/>
            <a:p>
              <a:r>
                <a:rPr lang="en-US" sz="4000" dirty="0" smtClean="0">
                  <a:solidFill>
                    <a:srgbClr val="00B050"/>
                  </a:solidFill>
                </a:rPr>
                <a:t>Flashlight Object</a:t>
              </a:r>
              <a:endParaRPr lang="en-US" sz="4000" dirty="0">
                <a:solidFill>
                  <a:srgbClr val="00B050"/>
                </a:solidFill>
              </a:endParaRPr>
            </a:p>
          </p:txBody>
        </p:sp>
      </p:grpSp>
      <p:sp>
        <p:nvSpPr>
          <p:cNvPr id="8" name="Content Placeholder 7"/>
          <p:cNvSpPr>
            <a:spLocks noGrp="1"/>
          </p:cNvSpPr>
          <p:nvPr>
            <p:ph idx="1"/>
          </p:nvPr>
        </p:nvSpPr>
        <p:spPr/>
        <p:txBody>
          <a:bodyPr/>
          <a:lstStyle/>
          <a:p>
            <a:pPr>
              <a:buNone/>
            </a:pPr>
            <a:r>
              <a:rPr lang="en-US" dirty="0" smtClean="0"/>
              <a:t> </a:t>
            </a:r>
            <a:endParaRPr lang="en-US" dirty="0"/>
          </a:p>
        </p:txBody>
      </p:sp>
      <p:sp>
        <p:nvSpPr>
          <p:cNvPr id="10"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Does </a:t>
            </a:r>
            <a:r>
              <a:rPr lang="en-US" b="1" dirty="0" smtClean="0">
                <a:solidFill>
                  <a:schemeClr val="accent6">
                    <a:lumMod val="75000"/>
                  </a:schemeClr>
                </a:solidFill>
              </a:rPr>
              <a:t>state</a:t>
            </a:r>
            <a:r>
              <a:rPr lang="en-US" dirty="0" smtClean="0">
                <a:solidFill>
                  <a:schemeClr val="accent6">
                    <a:lumMod val="75000"/>
                  </a:schemeClr>
                </a:solidFill>
              </a:rPr>
              <a:t> </a:t>
            </a:r>
            <a:r>
              <a:rPr lang="en-US" i="1" dirty="0" smtClean="0">
                <a:solidFill>
                  <a:schemeClr val="accent6">
                    <a:lumMod val="75000"/>
                  </a:schemeClr>
                </a:solidFill>
              </a:rPr>
              <a:t>always</a:t>
            </a:r>
            <a:r>
              <a:rPr lang="en-US" dirty="0" smtClean="0">
                <a:solidFill>
                  <a:schemeClr val="accent6">
                    <a:lumMod val="75000"/>
                  </a:schemeClr>
                </a:solidFill>
              </a:rPr>
              <a:t> imply a “</a:t>
            </a:r>
            <a:r>
              <a:rPr lang="en-US" b="1" dirty="0" smtClean="0">
                <a:solidFill>
                  <a:schemeClr val="accent6">
                    <a:lumMod val="75000"/>
                  </a:schemeClr>
                </a:solidFill>
              </a:rPr>
              <a:t>value</a:t>
            </a:r>
            <a:r>
              <a:rPr lang="en-US" dirty="0" smtClean="0">
                <a:solidFill>
                  <a:schemeClr val="accent6">
                    <a:lumMod val="75000"/>
                  </a:schemeClr>
                </a:solidFill>
              </a:rPr>
              <a:t>”?</a:t>
            </a: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354</a:t>
            </a:fld>
            <a:endParaRPr lang="en-US"/>
          </a:p>
        </p:txBody>
      </p:sp>
    </p:spTree>
    <p:extLst>
      <p:ext uri="{BB962C8B-B14F-4D97-AF65-F5344CB8AC3E}">
        <p14:creationId xmlns:p14="http://schemas.microsoft.com/office/powerpoint/2010/main" val="3734026862"/>
      </p:ext>
    </p:extLst>
  </p:cSld>
  <p:clrMapOvr>
    <a:masterClrMapping/>
  </p:clrMapOvr>
  <p:timing>
    <p:tnLst>
      <p:par>
        <p:cTn id="1" dur="indefinite" restart="never" nodeType="tmRoot"/>
      </p:par>
    </p:tnLst>
  </p:timing>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7"/>
          <p:cNvGrpSpPr/>
          <p:nvPr/>
        </p:nvGrpSpPr>
        <p:grpSpPr>
          <a:xfrm>
            <a:off x="2743200" y="1806714"/>
            <a:ext cx="6400800" cy="2120209"/>
            <a:chOff x="2743200" y="1806714"/>
            <a:chExt cx="6400800" cy="2120209"/>
          </a:xfrm>
        </p:grpSpPr>
        <p:pic>
          <p:nvPicPr>
            <p:cNvPr id="5" name="Picture 3" descr="C:\Documents and Settings\John Lakos\Local Settings\Temporary Internet Files\Content.IE5\PMUFGRPI\MCj03499400000[1].wmf"/>
            <p:cNvPicPr>
              <a:picLocks noChangeAspect="1" noChangeArrowheads="1"/>
            </p:cNvPicPr>
            <p:nvPr/>
          </p:nvPicPr>
          <p:blipFill>
            <a:blip r:embed="rId2" cstate="print"/>
            <a:srcRect/>
            <a:stretch>
              <a:fillRect/>
            </a:stretch>
          </p:blipFill>
          <p:spPr bwMode="auto">
            <a:xfrm>
              <a:off x="2743200" y="1945723"/>
              <a:ext cx="2865194" cy="1981200"/>
            </a:xfrm>
            <a:prstGeom prst="rect">
              <a:avLst/>
            </a:prstGeom>
            <a:noFill/>
          </p:spPr>
        </p:pic>
        <p:sp>
          <p:nvSpPr>
            <p:cNvPr id="7" name="TextBox 6"/>
            <p:cNvSpPr txBox="1"/>
            <p:nvPr/>
          </p:nvSpPr>
          <p:spPr>
            <a:xfrm>
              <a:off x="4419600" y="1806714"/>
              <a:ext cx="4724400" cy="707886"/>
            </a:xfrm>
            <a:prstGeom prst="rect">
              <a:avLst/>
            </a:prstGeom>
            <a:noFill/>
            <a:scene3d>
              <a:camera prst="perspectiveHeroicExtremeLeftFacing"/>
              <a:lightRig rig="threePt" dir="t"/>
            </a:scene3d>
          </p:spPr>
          <p:txBody>
            <a:bodyPr wrap="square" rtlCol="0">
              <a:spAutoFit/>
            </a:bodyPr>
            <a:lstStyle/>
            <a:p>
              <a:r>
                <a:rPr lang="en-US" sz="4000" dirty="0" smtClean="0">
                  <a:solidFill>
                    <a:srgbClr val="00B050"/>
                  </a:solidFill>
                </a:rPr>
                <a:t>Flashlight Object</a:t>
              </a:r>
              <a:endParaRPr lang="en-US" sz="4000" dirty="0">
                <a:solidFill>
                  <a:srgbClr val="00B050"/>
                </a:solidFill>
              </a:endParaRPr>
            </a:p>
          </p:txBody>
        </p:sp>
      </p:grpSp>
      <p:sp>
        <p:nvSpPr>
          <p:cNvPr id="8" name="Content Placeholder 7"/>
          <p:cNvSpPr>
            <a:spLocks noGrp="1"/>
          </p:cNvSpPr>
          <p:nvPr>
            <p:ph idx="1"/>
          </p:nvPr>
        </p:nvSpPr>
        <p:spPr/>
        <p:txBody>
          <a:bodyPr/>
          <a:lstStyle/>
          <a:p>
            <a:pPr>
              <a:buNone/>
            </a:pPr>
            <a:r>
              <a:rPr lang="en-US" dirty="0" smtClean="0"/>
              <a:t> </a:t>
            </a:r>
            <a:endParaRPr lang="en-US" dirty="0"/>
          </a:p>
        </p:txBody>
      </p:sp>
      <p:sp>
        <p:nvSpPr>
          <p:cNvPr id="10"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Does </a:t>
            </a:r>
            <a:r>
              <a:rPr lang="en-US" b="1" dirty="0" smtClean="0">
                <a:solidFill>
                  <a:schemeClr val="accent6">
                    <a:lumMod val="75000"/>
                  </a:schemeClr>
                </a:solidFill>
              </a:rPr>
              <a:t>state</a:t>
            </a:r>
            <a:r>
              <a:rPr lang="en-US" dirty="0" smtClean="0">
                <a:solidFill>
                  <a:schemeClr val="accent6">
                    <a:lumMod val="75000"/>
                  </a:schemeClr>
                </a:solidFill>
              </a:rPr>
              <a:t> </a:t>
            </a:r>
            <a:r>
              <a:rPr lang="en-US" i="1" dirty="0" smtClean="0">
                <a:solidFill>
                  <a:schemeClr val="accent6">
                    <a:lumMod val="75000"/>
                  </a:schemeClr>
                </a:solidFill>
              </a:rPr>
              <a:t>always</a:t>
            </a:r>
            <a:r>
              <a:rPr lang="en-US" dirty="0" smtClean="0">
                <a:solidFill>
                  <a:schemeClr val="accent6">
                    <a:lumMod val="75000"/>
                  </a:schemeClr>
                </a:solidFill>
              </a:rPr>
              <a:t> imply a “</a:t>
            </a:r>
            <a:r>
              <a:rPr lang="en-US" b="1" dirty="0" smtClean="0">
                <a:solidFill>
                  <a:schemeClr val="accent6">
                    <a:lumMod val="75000"/>
                  </a:schemeClr>
                </a:solidFill>
              </a:rPr>
              <a:t>value</a:t>
            </a:r>
            <a:r>
              <a:rPr lang="en-US" dirty="0" smtClean="0">
                <a:solidFill>
                  <a:schemeClr val="accent6">
                    <a:lumMod val="75000"/>
                  </a:schemeClr>
                </a:solidFill>
              </a:rPr>
              <a:t>”?</a:t>
            </a: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355</a:t>
            </a:fld>
            <a:endParaRPr lang="en-US"/>
          </a:p>
        </p:txBody>
      </p:sp>
    </p:spTree>
    <p:extLst>
      <p:ext uri="{BB962C8B-B14F-4D97-AF65-F5344CB8AC3E}">
        <p14:creationId xmlns:p14="http://schemas.microsoft.com/office/powerpoint/2010/main" val="2591172921"/>
      </p:ext>
    </p:extLst>
  </p:cSld>
  <p:clrMapOvr>
    <a:masterClrMapping/>
  </p:clrMapOvr>
  <p:timing>
    <p:tnLst>
      <p:par>
        <p:cTn id="1" dur="indefinite" restart="never" nodeType="tmRoot"/>
      </p:par>
    </p:tn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4267200"/>
            <a:ext cx="4648200" cy="1858963"/>
          </a:xfrm>
        </p:spPr>
        <p:txBody>
          <a:bodyPr/>
          <a:lstStyle/>
          <a:p>
            <a:pPr>
              <a:buNone/>
            </a:pPr>
            <a:r>
              <a:rPr lang="en-US" dirty="0" smtClean="0"/>
              <a:t>What is its state?   </a:t>
            </a:r>
          </a:p>
        </p:txBody>
      </p:sp>
      <p:grpSp>
        <p:nvGrpSpPr>
          <p:cNvPr id="4" name="Group 7"/>
          <p:cNvGrpSpPr/>
          <p:nvPr/>
        </p:nvGrpSpPr>
        <p:grpSpPr>
          <a:xfrm>
            <a:off x="2743200" y="1806714"/>
            <a:ext cx="6400800" cy="2120209"/>
            <a:chOff x="2743200" y="1806714"/>
            <a:chExt cx="6400800" cy="2120209"/>
          </a:xfrm>
        </p:grpSpPr>
        <p:pic>
          <p:nvPicPr>
            <p:cNvPr id="5" name="Picture 3" descr="C:\Documents and Settings\John Lakos\Local Settings\Temporary Internet Files\Content.IE5\PMUFGRPI\MCj03499400000[1].wmf"/>
            <p:cNvPicPr>
              <a:picLocks noChangeAspect="1" noChangeArrowheads="1"/>
            </p:cNvPicPr>
            <p:nvPr/>
          </p:nvPicPr>
          <p:blipFill>
            <a:blip r:embed="rId2" cstate="print"/>
            <a:srcRect/>
            <a:stretch>
              <a:fillRect/>
            </a:stretch>
          </p:blipFill>
          <p:spPr bwMode="auto">
            <a:xfrm>
              <a:off x="2743200" y="1945723"/>
              <a:ext cx="2865194" cy="1981200"/>
            </a:xfrm>
            <a:prstGeom prst="rect">
              <a:avLst/>
            </a:prstGeom>
            <a:noFill/>
          </p:spPr>
        </p:pic>
        <p:sp>
          <p:nvSpPr>
            <p:cNvPr id="7" name="TextBox 6"/>
            <p:cNvSpPr txBox="1"/>
            <p:nvPr/>
          </p:nvSpPr>
          <p:spPr>
            <a:xfrm>
              <a:off x="4419600" y="1806714"/>
              <a:ext cx="4724400" cy="707886"/>
            </a:xfrm>
            <a:prstGeom prst="rect">
              <a:avLst/>
            </a:prstGeom>
            <a:noFill/>
            <a:scene3d>
              <a:camera prst="perspectiveHeroicExtremeLeftFacing"/>
              <a:lightRig rig="threePt" dir="t"/>
            </a:scene3d>
          </p:spPr>
          <p:txBody>
            <a:bodyPr wrap="square" rtlCol="0">
              <a:spAutoFit/>
            </a:bodyPr>
            <a:lstStyle/>
            <a:p>
              <a:r>
                <a:rPr lang="en-US" sz="4000" dirty="0" smtClean="0">
                  <a:solidFill>
                    <a:srgbClr val="00B050"/>
                  </a:solidFill>
                </a:rPr>
                <a:t>Flashlight Object</a:t>
              </a:r>
              <a:endParaRPr lang="en-US" sz="4000" dirty="0">
                <a:solidFill>
                  <a:srgbClr val="00B050"/>
                </a:solidFill>
              </a:endParaRPr>
            </a:p>
          </p:txBody>
        </p:sp>
      </p:grpSp>
      <p:sp>
        <p:nvSpPr>
          <p:cNvPr id="9"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Does </a:t>
            </a:r>
            <a:r>
              <a:rPr lang="en-US" b="1" dirty="0" smtClean="0">
                <a:solidFill>
                  <a:schemeClr val="accent6">
                    <a:lumMod val="75000"/>
                  </a:schemeClr>
                </a:solidFill>
              </a:rPr>
              <a:t>state</a:t>
            </a:r>
            <a:r>
              <a:rPr lang="en-US" dirty="0" smtClean="0">
                <a:solidFill>
                  <a:schemeClr val="accent6">
                    <a:lumMod val="75000"/>
                  </a:schemeClr>
                </a:solidFill>
              </a:rPr>
              <a:t> </a:t>
            </a:r>
            <a:r>
              <a:rPr lang="en-US" i="1" dirty="0" smtClean="0">
                <a:solidFill>
                  <a:schemeClr val="accent6">
                    <a:lumMod val="75000"/>
                  </a:schemeClr>
                </a:solidFill>
              </a:rPr>
              <a:t>always</a:t>
            </a:r>
            <a:r>
              <a:rPr lang="en-US" dirty="0" smtClean="0">
                <a:solidFill>
                  <a:schemeClr val="accent6">
                    <a:lumMod val="75000"/>
                  </a:schemeClr>
                </a:solidFill>
              </a:rPr>
              <a:t> imply a “</a:t>
            </a:r>
            <a:r>
              <a:rPr lang="en-US" b="1" dirty="0" smtClean="0">
                <a:solidFill>
                  <a:schemeClr val="accent6">
                    <a:lumMod val="75000"/>
                  </a:schemeClr>
                </a:solidFill>
              </a:rPr>
              <a:t>value</a:t>
            </a:r>
            <a:r>
              <a:rPr lang="en-US" dirty="0" smtClean="0">
                <a:solidFill>
                  <a:schemeClr val="accent6">
                    <a:lumMod val="75000"/>
                  </a:schemeClr>
                </a:solidFill>
              </a:rPr>
              <a:t>”?</a:t>
            </a: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356</a:t>
            </a:fld>
            <a:endParaRPr lang="en-US"/>
          </a:p>
        </p:txBody>
      </p:sp>
    </p:spTree>
    <p:extLst>
      <p:ext uri="{BB962C8B-B14F-4D97-AF65-F5344CB8AC3E}">
        <p14:creationId xmlns:p14="http://schemas.microsoft.com/office/powerpoint/2010/main" val="1159655956"/>
      </p:ext>
    </p:extLst>
  </p:cSld>
  <p:clrMapOvr>
    <a:masterClrMapping/>
  </p:clrMapOvr>
  <p:timing>
    <p:tnLst>
      <p:par>
        <p:cTn id="1" dur="indefinite" restart="never" nodeType="tmRoot"/>
      </p:par>
    </p:tnLst>
  </p:timing>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4267200"/>
            <a:ext cx="4648200" cy="1858963"/>
          </a:xfrm>
        </p:spPr>
        <p:txBody>
          <a:bodyPr/>
          <a:lstStyle/>
          <a:p>
            <a:pPr>
              <a:buNone/>
            </a:pPr>
            <a:r>
              <a:rPr lang="en-US" dirty="0" smtClean="0"/>
              <a:t>What is its state?  OFF   </a:t>
            </a:r>
          </a:p>
        </p:txBody>
      </p:sp>
      <p:grpSp>
        <p:nvGrpSpPr>
          <p:cNvPr id="4" name="Group 7"/>
          <p:cNvGrpSpPr/>
          <p:nvPr/>
        </p:nvGrpSpPr>
        <p:grpSpPr>
          <a:xfrm>
            <a:off x="2743200" y="1806714"/>
            <a:ext cx="6400800" cy="2120209"/>
            <a:chOff x="2743200" y="1806714"/>
            <a:chExt cx="6400800" cy="2120209"/>
          </a:xfrm>
        </p:grpSpPr>
        <p:pic>
          <p:nvPicPr>
            <p:cNvPr id="5" name="Picture 3" descr="C:\Documents and Settings\John Lakos\Local Settings\Temporary Internet Files\Content.IE5\PMUFGRPI\MCj03499400000[1].wmf"/>
            <p:cNvPicPr>
              <a:picLocks noChangeAspect="1" noChangeArrowheads="1"/>
            </p:cNvPicPr>
            <p:nvPr/>
          </p:nvPicPr>
          <p:blipFill>
            <a:blip r:embed="rId2" cstate="print"/>
            <a:srcRect/>
            <a:stretch>
              <a:fillRect/>
            </a:stretch>
          </p:blipFill>
          <p:spPr bwMode="auto">
            <a:xfrm>
              <a:off x="2743200" y="1945723"/>
              <a:ext cx="2865194" cy="1981200"/>
            </a:xfrm>
            <a:prstGeom prst="rect">
              <a:avLst/>
            </a:prstGeom>
            <a:noFill/>
          </p:spPr>
        </p:pic>
        <p:sp>
          <p:nvSpPr>
            <p:cNvPr id="7" name="TextBox 6"/>
            <p:cNvSpPr txBox="1"/>
            <p:nvPr/>
          </p:nvSpPr>
          <p:spPr>
            <a:xfrm>
              <a:off x="4419600" y="1806714"/>
              <a:ext cx="4724400" cy="707886"/>
            </a:xfrm>
            <a:prstGeom prst="rect">
              <a:avLst/>
            </a:prstGeom>
            <a:noFill/>
            <a:scene3d>
              <a:camera prst="perspectiveHeroicExtremeLeftFacing"/>
              <a:lightRig rig="threePt" dir="t"/>
            </a:scene3d>
          </p:spPr>
          <p:txBody>
            <a:bodyPr wrap="square" rtlCol="0">
              <a:spAutoFit/>
            </a:bodyPr>
            <a:lstStyle/>
            <a:p>
              <a:r>
                <a:rPr lang="en-US" sz="4000" dirty="0" smtClean="0">
                  <a:solidFill>
                    <a:srgbClr val="00B050"/>
                  </a:solidFill>
                </a:rPr>
                <a:t>Flashlight Object</a:t>
              </a:r>
              <a:endParaRPr lang="en-US" sz="4000" dirty="0">
                <a:solidFill>
                  <a:srgbClr val="00B050"/>
                </a:solidFill>
              </a:endParaRPr>
            </a:p>
          </p:txBody>
        </p:sp>
      </p:grpSp>
      <p:sp>
        <p:nvSpPr>
          <p:cNvPr id="9"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Does </a:t>
            </a:r>
            <a:r>
              <a:rPr lang="en-US" b="1" dirty="0" smtClean="0">
                <a:solidFill>
                  <a:schemeClr val="accent6">
                    <a:lumMod val="75000"/>
                  </a:schemeClr>
                </a:solidFill>
              </a:rPr>
              <a:t>state</a:t>
            </a:r>
            <a:r>
              <a:rPr lang="en-US" dirty="0" smtClean="0">
                <a:solidFill>
                  <a:schemeClr val="accent6">
                    <a:lumMod val="75000"/>
                  </a:schemeClr>
                </a:solidFill>
              </a:rPr>
              <a:t> </a:t>
            </a:r>
            <a:r>
              <a:rPr lang="en-US" i="1" dirty="0" smtClean="0">
                <a:solidFill>
                  <a:schemeClr val="accent6">
                    <a:lumMod val="75000"/>
                  </a:schemeClr>
                </a:solidFill>
              </a:rPr>
              <a:t>always</a:t>
            </a:r>
            <a:r>
              <a:rPr lang="en-US" dirty="0" smtClean="0">
                <a:solidFill>
                  <a:schemeClr val="accent6">
                    <a:lumMod val="75000"/>
                  </a:schemeClr>
                </a:solidFill>
              </a:rPr>
              <a:t> imply a “</a:t>
            </a:r>
            <a:r>
              <a:rPr lang="en-US" b="1" dirty="0" smtClean="0">
                <a:solidFill>
                  <a:schemeClr val="accent6">
                    <a:lumMod val="75000"/>
                  </a:schemeClr>
                </a:solidFill>
              </a:rPr>
              <a:t>value</a:t>
            </a:r>
            <a:r>
              <a:rPr lang="en-US" dirty="0" smtClean="0">
                <a:solidFill>
                  <a:schemeClr val="accent6">
                    <a:lumMod val="75000"/>
                  </a:schemeClr>
                </a:solidFill>
              </a:rPr>
              <a:t>”?</a:t>
            </a: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357</a:t>
            </a:fld>
            <a:endParaRPr lang="en-US"/>
          </a:p>
        </p:txBody>
      </p:sp>
    </p:spTree>
    <p:extLst>
      <p:ext uri="{BB962C8B-B14F-4D97-AF65-F5344CB8AC3E}">
        <p14:creationId xmlns:p14="http://schemas.microsoft.com/office/powerpoint/2010/main" val="3427427934"/>
      </p:ext>
    </p:extLst>
  </p:cSld>
  <p:clrMapOvr>
    <a:masterClrMapping/>
  </p:clrMapOvr>
  <p:timing>
    <p:tnLst>
      <p:par>
        <p:cTn id="1" dur="indefinite" restart="never" nodeType="tmRoot"/>
      </p:par>
    </p:tn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4267200"/>
            <a:ext cx="4648200" cy="1858963"/>
          </a:xfrm>
        </p:spPr>
        <p:txBody>
          <a:bodyPr/>
          <a:lstStyle/>
          <a:p>
            <a:pPr>
              <a:buNone/>
            </a:pPr>
            <a:r>
              <a:rPr lang="en-US" dirty="0" smtClean="0"/>
              <a:t>What is its state?   </a:t>
            </a:r>
          </a:p>
        </p:txBody>
      </p:sp>
      <p:grpSp>
        <p:nvGrpSpPr>
          <p:cNvPr id="4" name="Group 7"/>
          <p:cNvGrpSpPr/>
          <p:nvPr/>
        </p:nvGrpSpPr>
        <p:grpSpPr>
          <a:xfrm>
            <a:off x="2743200" y="1763472"/>
            <a:ext cx="6400800" cy="3907809"/>
            <a:chOff x="2743200" y="1763472"/>
            <a:chExt cx="6400800" cy="3907809"/>
          </a:xfrm>
        </p:grpSpPr>
        <p:pic>
          <p:nvPicPr>
            <p:cNvPr id="5" name="Picture 3" descr="C:\Documents and Settings\John Lakos\Local Settings\Temporary Internet Files\Content.IE5\PMUFGRPI\MCj03499400000[1].wmf"/>
            <p:cNvPicPr>
              <a:picLocks noChangeAspect="1" noChangeArrowheads="1"/>
            </p:cNvPicPr>
            <p:nvPr/>
          </p:nvPicPr>
          <p:blipFill>
            <a:blip r:embed="rId2" cstate="print"/>
            <a:srcRect/>
            <a:stretch>
              <a:fillRect/>
            </a:stretch>
          </p:blipFill>
          <p:spPr bwMode="auto">
            <a:xfrm>
              <a:off x="2743200" y="1945723"/>
              <a:ext cx="2865194" cy="1981200"/>
            </a:xfrm>
            <a:prstGeom prst="rect">
              <a:avLst/>
            </a:prstGeom>
            <a:noFill/>
          </p:spPr>
        </p:pic>
        <p:sp>
          <p:nvSpPr>
            <p:cNvPr id="6" name="Flowchart: Extract 5"/>
            <p:cNvSpPr/>
            <p:nvPr/>
          </p:nvSpPr>
          <p:spPr>
            <a:xfrm rot="20860619">
              <a:off x="5445474" y="1763472"/>
              <a:ext cx="1752600" cy="3907809"/>
            </a:xfrm>
            <a:prstGeom prst="flowChartExtract">
              <a:avLst/>
            </a:prstGeom>
            <a:solidFill>
              <a:srgbClr val="FFFF00"/>
            </a:solidFill>
            <a:ln w="34925">
              <a:solidFill>
                <a:srgbClr val="FFFFFF"/>
              </a:solidFill>
            </a:ln>
            <a:effectLst>
              <a:glow rad="228600">
                <a:schemeClr val="accent3">
                  <a:satMod val="175000"/>
                  <a:alpha val="40000"/>
                </a:schemeClr>
              </a:glow>
              <a:outerShdw blurRad="317500" dir="2700000" algn="ctr">
                <a:srgbClr val="000000">
                  <a:alpha val="43000"/>
                </a:srgbClr>
              </a:outerShdw>
            </a:effectLst>
            <a:scene3d>
              <a:camera prst="perspectiveFront" fov="2700000">
                <a:rot lat="19086000" lon="19067999" rev="3108000"/>
              </a:camera>
              <a:lightRig rig="threePt" dir="t">
                <a:rot lat="0" lon="0" rev="0"/>
              </a:lightRig>
            </a:scene3d>
            <a:sp3d extrusionH="38100" prstMaterial="clear">
              <a:bevelT w="260350" h="50800" prst="softRound"/>
              <a:bevelB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TextBox 6"/>
            <p:cNvSpPr txBox="1"/>
            <p:nvPr/>
          </p:nvSpPr>
          <p:spPr>
            <a:xfrm>
              <a:off x="4419600" y="1806714"/>
              <a:ext cx="4724400" cy="707886"/>
            </a:xfrm>
            <a:prstGeom prst="rect">
              <a:avLst/>
            </a:prstGeom>
            <a:noFill/>
            <a:scene3d>
              <a:camera prst="perspectiveHeroicExtremeLeftFacing"/>
              <a:lightRig rig="threePt" dir="t"/>
            </a:scene3d>
          </p:spPr>
          <p:txBody>
            <a:bodyPr wrap="square" rtlCol="0">
              <a:spAutoFit/>
            </a:bodyPr>
            <a:lstStyle/>
            <a:p>
              <a:r>
                <a:rPr lang="en-US" sz="4000" dirty="0" smtClean="0">
                  <a:solidFill>
                    <a:srgbClr val="00B050"/>
                  </a:solidFill>
                </a:rPr>
                <a:t>Flashlight Object</a:t>
              </a:r>
              <a:endParaRPr lang="en-US" sz="4000" dirty="0">
                <a:solidFill>
                  <a:srgbClr val="00B050"/>
                </a:solidFill>
              </a:endParaRPr>
            </a:p>
          </p:txBody>
        </p:sp>
      </p:grpSp>
      <p:sp>
        <p:nvSpPr>
          <p:cNvPr id="9"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Does </a:t>
            </a:r>
            <a:r>
              <a:rPr lang="en-US" b="1" dirty="0" smtClean="0">
                <a:solidFill>
                  <a:schemeClr val="accent6">
                    <a:lumMod val="75000"/>
                  </a:schemeClr>
                </a:solidFill>
              </a:rPr>
              <a:t>state</a:t>
            </a:r>
            <a:r>
              <a:rPr lang="en-US" dirty="0" smtClean="0">
                <a:solidFill>
                  <a:schemeClr val="accent6">
                    <a:lumMod val="75000"/>
                  </a:schemeClr>
                </a:solidFill>
              </a:rPr>
              <a:t> </a:t>
            </a:r>
            <a:r>
              <a:rPr lang="en-US" i="1" dirty="0" smtClean="0">
                <a:solidFill>
                  <a:schemeClr val="accent6">
                    <a:lumMod val="75000"/>
                  </a:schemeClr>
                </a:solidFill>
              </a:rPr>
              <a:t>always</a:t>
            </a:r>
            <a:r>
              <a:rPr lang="en-US" dirty="0" smtClean="0">
                <a:solidFill>
                  <a:schemeClr val="accent6">
                    <a:lumMod val="75000"/>
                  </a:schemeClr>
                </a:solidFill>
              </a:rPr>
              <a:t> imply a “</a:t>
            </a:r>
            <a:r>
              <a:rPr lang="en-US" b="1" dirty="0" smtClean="0">
                <a:solidFill>
                  <a:schemeClr val="accent6">
                    <a:lumMod val="75000"/>
                  </a:schemeClr>
                </a:solidFill>
              </a:rPr>
              <a:t>value</a:t>
            </a:r>
            <a:r>
              <a:rPr lang="en-US" dirty="0" smtClean="0">
                <a:solidFill>
                  <a:schemeClr val="accent6">
                    <a:lumMod val="75000"/>
                  </a:schemeClr>
                </a:solidFill>
              </a:rPr>
              <a:t>”?</a:t>
            </a: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358</a:t>
            </a:fld>
            <a:endParaRPr lang="en-US"/>
          </a:p>
        </p:txBody>
      </p:sp>
    </p:spTree>
    <p:extLst>
      <p:ext uri="{BB962C8B-B14F-4D97-AF65-F5344CB8AC3E}">
        <p14:creationId xmlns:p14="http://schemas.microsoft.com/office/powerpoint/2010/main" val="3614932383"/>
      </p:ext>
    </p:extLst>
  </p:cSld>
  <p:clrMapOvr>
    <a:masterClrMapping/>
  </p:clrMapOvr>
  <p:timing>
    <p:tnLst>
      <p:par>
        <p:cTn id="1" dur="indefinite" restart="never" nodeType="tmRoot"/>
      </p:par>
    </p:tnLst>
  </p:timing>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4267200"/>
            <a:ext cx="4648200" cy="1858963"/>
          </a:xfrm>
        </p:spPr>
        <p:txBody>
          <a:bodyPr/>
          <a:lstStyle/>
          <a:p>
            <a:pPr>
              <a:buNone/>
            </a:pPr>
            <a:r>
              <a:rPr lang="en-US" dirty="0" smtClean="0"/>
              <a:t>What is its state?   ON   </a:t>
            </a:r>
          </a:p>
        </p:txBody>
      </p:sp>
      <p:grpSp>
        <p:nvGrpSpPr>
          <p:cNvPr id="4" name="Group 7"/>
          <p:cNvGrpSpPr/>
          <p:nvPr/>
        </p:nvGrpSpPr>
        <p:grpSpPr>
          <a:xfrm>
            <a:off x="2743200" y="1763472"/>
            <a:ext cx="6400800" cy="3907809"/>
            <a:chOff x="2743200" y="1763472"/>
            <a:chExt cx="6400800" cy="3907809"/>
          </a:xfrm>
        </p:grpSpPr>
        <p:pic>
          <p:nvPicPr>
            <p:cNvPr id="5" name="Picture 3" descr="C:\Documents and Settings\John Lakos\Local Settings\Temporary Internet Files\Content.IE5\PMUFGRPI\MCj03499400000[1].wmf"/>
            <p:cNvPicPr>
              <a:picLocks noChangeAspect="1" noChangeArrowheads="1"/>
            </p:cNvPicPr>
            <p:nvPr/>
          </p:nvPicPr>
          <p:blipFill>
            <a:blip r:embed="rId2" cstate="print"/>
            <a:srcRect/>
            <a:stretch>
              <a:fillRect/>
            </a:stretch>
          </p:blipFill>
          <p:spPr bwMode="auto">
            <a:xfrm>
              <a:off x="2743200" y="1945723"/>
              <a:ext cx="2865194" cy="1981200"/>
            </a:xfrm>
            <a:prstGeom prst="rect">
              <a:avLst/>
            </a:prstGeom>
            <a:noFill/>
          </p:spPr>
        </p:pic>
        <p:sp>
          <p:nvSpPr>
            <p:cNvPr id="6" name="Flowchart: Extract 5"/>
            <p:cNvSpPr/>
            <p:nvPr/>
          </p:nvSpPr>
          <p:spPr>
            <a:xfrm rot="20860619">
              <a:off x="5445474" y="1763472"/>
              <a:ext cx="1752600" cy="3907809"/>
            </a:xfrm>
            <a:prstGeom prst="flowChartExtract">
              <a:avLst/>
            </a:prstGeom>
            <a:solidFill>
              <a:srgbClr val="FFFF00"/>
            </a:solidFill>
            <a:ln w="34925">
              <a:solidFill>
                <a:srgbClr val="FFFFFF"/>
              </a:solidFill>
            </a:ln>
            <a:effectLst>
              <a:glow rad="228600">
                <a:schemeClr val="accent3">
                  <a:satMod val="175000"/>
                  <a:alpha val="40000"/>
                </a:schemeClr>
              </a:glow>
              <a:outerShdw blurRad="317500" dir="2700000" algn="ctr">
                <a:srgbClr val="000000">
                  <a:alpha val="43000"/>
                </a:srgbClr>
              </a:outerShdw>
            </a:effectLst>
            <a:scene3d>
              <a:camera prst="perspectiveFront" fov="2700000">
                <a:rot lat="19086000" lon="19067999" rev="3108000"/>
              </a:camera>
              <a:lightRig rig="threePt" dir="t">
                <a:rot lat="0" lon="0" rev="0"/>
              </a:lightRig>
            </a:scene3d>
            <a:sp3d extrusionH="38100" prstMaterial="clear">
              <a:bevelT w="260350" h="50800" prst="softRound"/>
              <a:bevelB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TextBox 6"/>
            <p:cNvSpPr txBox="1"/>
            <p:nvPr/>
          </p:nvSpPr>
          <p:spPr>
            <a:xfrm>
              <a:off x="4419600" y="1806714"/>
              <a:ext cx="4724400" cy="707886"/>
            </a:xfrm>
            <a:prstGeom prst="rect">
              <a:avLst/>
            </a:prstGeom>
            <a:noFill/>
            <a:scene3d>
              <a:camera prst="perspectiveHeroicExtremeLeftFacing"/>
              <a:lightRig rig="threePt" dir="t"/>
            </a:scene3d>
          </p:spPr>
          <p:txBody>
            <a:bodyPr wrap="square" rtlCol="0">
              <a:spAutoFit/>
            </a:bodyPr>
            <a:lstStyle/>
            <a:p>
              <a:r>
                <a:rPr lang="en-US" sz="4000" dirty="0" smtClean="0">
                  <a:solidFill>
                    <a:srgbClr val="00B050"/>
                  </a:solidFill>
                </a:rPr>
                <a:t>Flashlight Object</a:t>
              </a:r>
              <a:endParaRPr lang="en-US" sz="4000" dirty="0">
                <a:solidFill>
                  <a:srgbClr val="00B050"/>
                </a:solidFill>
              </a:endParaRPr>
            </a:p>
          </p:txBody>
        </p:sp>
      </p:grpSp>
      <p:sp>
        <p:nvSpPr>
          <p:cNvPr id="9"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Does </a:t>
            </a:r>
            <a:r>
              <a:rPr lang="en-US" b="1" dirty="0" smtClean="0">
                <a:solidFill>
                  <a:schemeClr val="accent6">
                    <a:lumMod val="75000"/>
                  </a:schemeClr>
                </a:solidFill>
              </a:rPr>
              <a:t>state</a:t>
            </a:r>
            <a:r>
              <a:rPr lang="en-US" dirty="0" smtClean="0">
                <a:solidFill>
                  <a:schemeClr val="accent6">
                    <a:lumMod val="75000"/>
                  </a:schemeClr>
                </a:solidFill>
              </a:rPr>
              <a:t> </a:t>
            </a:r>
            <a:r>
              <a:rPr lang="en-US" i="1" dirty="0" smtClean="0">
                <a:solidFill>
                  <a:schemeClr val="accent6">
                    <a:lumMod val="75000"/>
                  </a:schemeClr>
                </a:solidFill>
              </a:rPr>
              <a:t>always</a:t>
            </a:r>
            <a:r>
              <a:rPr lang="en-US" dirty="0" smtClean="0">
                <a:solidFill>
                  <a:schemeClr val="accent6">
                    <a:lumMod val="75000"/>
                  </a:schemeClr>
                </a:solidFill>
              </a:rPr>
              <a:t> imply a “</a:t>
            </a:r>
            <a:r>
              <a:rPr lang="en-US" b="1" dirty="0" smtClean="0">
                <a:solidFill>
                  <a:schemeClr val="accent6">
                    <a:lumMod val="75000"/>
                  </a:schemeClr>
                </a:solidFill>
              </a:rPr>
              <a:t>value</a:t>
            </a:r>
            <a:r>
              <a:rPr lang="en-US" dirty="0" smtClean="0">
                <a:solidFill>
                  <a:schemeClr val="accent6">
                    <a:lumMod val="75000"/>
                  </a:schemeClr>
                </a:solidFill>
              </a:rPr>
              <a:t>”?</a:t>
            </a: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359</a:t>
            </a:fld>
            <a:endParaRPr lang="en-US"/>
          </a:p>
        </p:txBody>
      </p:sp>
    </p:spTree>
    <p:extLst>
      <p:ext uri="{BB962C8B-B14F-4D97-AF65-F5344CB8AC3E}">
        <p14:creationId xmlns:p14="http://schemas.microsoft.com/office/powerpoint/2010/main" val="2546962367"/>
      </p:ext>
    </p:extLst>
  </p:cSld>
  <p:clrMapOvr>
    <a:masterClrMapping/>
  </p:clrMapOvr>
  <p:timing>
    <p:tnLst>
      <p:par>
        <p:cTn id="1" dur="indefinite" restart="never" nodeType="tmRoot"/>
      </p:par>
    </p:tn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4267200"/>
            <a:ext cx="5791200" cy="1858963"/>
          </a:xfrm>
        </p:spPr>
        <p:txBody>
          <a:bodyPr/>
          <a:lstStyle/>
          <a:p>
            <a:pPr>
              <a:buNone/>
            </a:pPr>
            <a:r>
              <a:rPr lang="en-US" dirty="0" smtClean="0"/>
              <a:t>What is its state?   ON</a:t>
            </a:r>
          </a:p>
          <a:p>
            <a:pPr>
              <a:buNone/>
            </a:pPr>
            <a:r>
              <a:rPr lang="en-US" dirty="0" smtClean="0"/>
              <a:t>What is its value?   </a:t>
            </a:r>
            <a:r>
              <a:rPr lang="en-US" dirty="0" smtClean="0">
                <a:solidFill>
                  <a:schemeClr val="bg1"/>
                </a:solidFill>
                <a:latin typeface="Wide Latin" pitchFamily="18" charset="0"/>
              </a:rPr>
              <a:t>$5.00</a:t>
            </a:r>
            <a:endParaRPr lang="en-US" dirty="0" smtClean="0">
              <a:solidFill>
                <a:schemeClr val="bg1"/>
              </a:solidFill>
            </a:endParaRPr>
          </a:p>
        </p:txBody>
      </p:sp>
      <p:grpSp>
        <p:nvGrpSpPr>
          <p:cNvPr id="4" name="Group 7"/>
          <p:cNvGrpSpPr/>
          <p:nvPr/>
        </p:nvGrpSpPr>
        <p:grpSpPr>
          <a:xfrm>
            <a:off x="2743200" y="1763472"/>
            <a:ext cx="6400800" cy="3907809"/>
            <a:chOff x="2743200" y="1763472"/>
            <a:chExt cx="6400800" cy="3907809"/>
          </a:xfrm>
        </p:grpSpPr>
        <p:pic>
          <p:nvPicPr>
            <p:cNvPr id="5" name="Picture 3" descr="C:\Documents and Settings\John Lakos\Local Settings\Temporary Internet Files\Content.IE5\PMUFGRPI\MCj03499400000[1].wmf"/>
            <p:cNvPicPr>
              <a:picLocks noChangeAspect="1" noChangeArrowheads="1"/>
            </p:cNvPicPr>
            <p:nvPr/>
          </p:nvPicPr>
          <p:blipFill>
            <a:blip r:embed="rId2" cstate="print"/>
            <a:srcRect/>
            <a:stretch>
              <a:fillRect/>
            </a:stretch>
          </p:blipFill>
          <p:spPr bwMode="auto">
            <a:xfrm>
              <a:off x="2743200" y="1945723"/>
              <a:ext cx="2865194" cy="1981200"/>
            </a:xfrm>
            <a:prstGeom prst="rect">
              <a:avLst/>
            </a:prstGeom>
            <a:noFill/>
          </p:spPr>
        </p:pic>
        <p:sp>
          <p:nvSpPr>
            <p:cNvPr id="6" name="Flowchart: Extract 5"/>
            <p:cNvSpPr/>
            <p:nvPr/>
          </p:nvSpPr>
          <p:spPr>
            <a:xfrm rot="20860619">
              <a:off x="5445474" y="1763472"/>
              <a:ext cx="1752600" cy="3907809"/>
            </a:xfrm>
            <a:prstGeom prst="flowChartExtract">
              <a:avLst/>
            </a:prstGeom>
            <a:solidFill>
              <a:srgbClr val="FFFF00"/>
            </a:solidFill>
            <a:ln w="34925">
              <a:solidFill>
                <a:srgbClr val="FFFFFF"/>
              </a:solidFill>
            </a:ln>
            <a:effectLst>
              <a:glow rad="228600">
                <a:schemeClr val="accent3">
                  <a:satMod val="175000"/>
                  <a:alpha val="40000"/>
                </a:schemeClr>
              </a:glow>
              <a:outerShdw blurRad="317500" dir="2700000" algn="ctr">
                <a:srgbClr val="000000">
                  <a:alpha val="43000"/>
                </a:srgbClr>
              </a:outerShdw>
            </a:effectLst>
            <a:scene3d>
              <a:camera prst="perspectiveFront" fov="2700000">
                <a:rot lat="19086000" lon="19067999" rev="3108000"/>
              </a:camera>
              <a:lightRig rig="threePt" dir="t">
                <a:rot lat="0" lon="0" rev="0"/>
              </a:lightRig>
            </a:scene3d>
            <a:sp3d extrusionH="38100" prstMaterial="clear">
              <a:bevelT w="260350" h="50800" prst="softRound"/>
              <a:bevelB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TextBox 6"/>
            <p:cNvSpPr txBox="1"/>
            <p:nvPr/>
          </p:nvSpPr>
          <p:spPr>
            <a:xfrm>
              <a:off x="4419600" y="1806714"/>
              <a:ext cx="4724400" cy="707886"/>
            </a:xfrm>
            <a:prstGeom prst="rect">
              <a:avLst/>
            </a:prstGeom>
            <a:noFill/>
            <a:scene3d>
              <a:camera prst="perspectiveHeroicExtremeLeftFacing"/>
              <a:lightRig rig="threePt" dir="t"/>
            </a:scene3d>
          </p:spPr>
          <p:txBody>
            <a:bodyPr wrap="square" rtlCol="0">
              <a:spAutoFit/>
            </a:bodyPr>
            <a:lstStyle/>
            <a:p>
              <a:r>
                <a:rPr lang="en-US" sz="4000" dirty="0" smtClean="0">
                  <a:solidFill>
                    <a:srgbClr val="00B050"/>
                  </a:solidFill>
                </a:rPr>
                <a:t>Flashlight Object</a:t>
              </a:r>
              <a:endParaRPr lang="en-US" sz="4000" dirty="0">
                <a:solidFill>
                  <a:srgbClr val="00B050"/>
                </a:solidFill>
              </a:endParaRPr>
            </a:p>
          </p:txBody>
        </p:sp>
      </p:grpSp>
      <p:sp>
        <p:nvSpPr>
          <p:cNvPr id="9"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Does </a:t>
            </a:r>
            <a:r>
              <a:rPr lang="en-US" b="1" dirty="0" smtClean="0">
                <a:solidFill>
                  <a:schemeClr val="accent6">
                    <a:lumMod val="75000"/>
                  </a:schemeClr>
                </a:solidFill>
              </a:rPr>
              <a:t>state</a:t>
            </a:r>
            <a:r>
              <a:rPr lang="en-US" dirty="0" smtClean="0">
                <a:solidFill>
                  <a:schemeClr val="accent6">
                    <a:lumMod val="75000"/>
                  </a:schemeClr>
                </a:solidFill>
              </a:rPr>
              <a:t> </a:t>
            </a:r>
            <a:r>
              <a:rPr lang="en-US" i="1" dirty="0" smtClean="0">
                <a:solidFill>
                  <a:schemeClr val="accent6">
                    <a:lumMod val="75000"/>
                  </a:schemeClr>
                </a:solidFill>
              </a:rPr>
              <a:t>always</a:t>
            </a:r>
            <a:r>
              <a:rPr lang="en-US" dirty="0" smtClean="0">
                <a:solidFill>
                  <a:schemeClr val="accent6">
                    <a:lumMod val="75000"/>
                  </a:schemeClr>
                </a:solidFill>
              </a:rPr>
              <a:t> imply a “</a:t>
            </a:r>
            <a:r>
              <a:rPr lang="en-US" b="1" dirty="0" smtClean="0">
                <a:solidFill>
                  <a:schemeClr val="accent6">
                    <a:lumMod val="75000"/>
                  </a:schemeClr>
                </a:solidFill>
              </a:rPr>
              <a:t>value</a:t>
            </a:r>
            <a:r>
              <a:rPr lang="en-US" dirty="0" smtClean="0">
                <a:solidFill>
                  <a:schemeClr val="accent6">
                    <a:lumMod val="75000"/>
                  </a:schemeClr>
                </a:solidFill>
              </a:rPr>
              <a:t>”?</a:t>
            </a: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360</a:t>
            </a:fld>
            <a:endParaRPr lang="en-US"/>
          </a:p>
        </p:txBody>
      </p:sp>
    </p:spTree>
    <p:extLst>
      <p:ext uri="{BB962C8B-B14F-4D97-AF65-F5344CB8AC3E}">
        <p14:creationId xmlns:p14="http://schemas.microsoft.com/office/powerpoint/2010/main" val="3445546760"/>
      </p:ext>
    </p:extLst>
  </p:cSld>
  <p:clrMapOvr>
    <a:masterClrMapping/>
  </p:clrMapOvr>
  <p:timing>
    <p:tnLst>
      <p:par>
        <p:cTn id="1" dur="indefinite" restart="never" nodeType="tmRoot"/>
      </p:par>
    </p:tnLst>
  </p:timing>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4267200"/>
            <a:ext cx="4648200" cy="1858963"/>
          </a:xfrm>
        </p:spPr>
        <p:txBody>
          <a:bodyPr/>
          <a:lstStyle/>
          <a:p>
            <a:pPr>
              <a:buNone/>
            </a:pPr>
            <a:r>
              <a:rPr lang="en-US" dirty="0" smtClean="0"/>
              <a:t>What is its state?   ON</a:t>
            </a:r>
          </a:p>
          <a:p>
            <a:pPr>
              <a:buNone/>
            </a:pPr>
            <a:r>
              <a:rPr lang="en-US" dirty="0" smtClean="0"/>
              <a:t>What is its value?   </a:t>
            </a:r>
            <a:r>
              <a:rPr lang="en-US" dirty="0" smtClean="0">
                <a:solidFill>
                  <a:srgbClr val="FF0000"/>
                </a:solidFill>
                <a:latin typeface="Wide Latin" pitchFamily="18" charset="0"/>
              </a:rPr>
              <a:t>?</a:t>
            </a:r>
            <a:endParaRPr lang="en-US" dirty="0" smtClean="0"/>
          </a:p>
        </p:txBody>
      </p:sp>
      <p:grpSp>
        <p:nvGrpSpPr>
          <p:cNvPr id="4" name="Group 7"/>
          <p:cNvGrpSpPr/>
          <p:nvPr/>
        </p:nvGrpSpPr>
        <p:grpSpPr>
          <a:xfrm>
            <a:off x="2743200" y="1763472"/>
            <a:ext cx="6400800" cy="3907809"/>
            <a:chOff x="2743200" y="1763472"/>
            <a:chExt cx="6400800" cy="3907809"/>
          </a:xfrm>
        </p:grpSpPr>
        <p:pic>
          <p:nvPicPr>
            <p:cNvPr id="5" name="Picture 3" descr="C:\Documents and Settings\John Lakos\Local Settings\Temporary Internet Files\Content.IE5\PMUFGRPI\MCj03499400000[1].wmf"/>
            <p:cNvPicPr>
              <a:picLocks noChangeAspect="1" noChangeArrowheads="1"/>
            </p:cNvPicPr>
            <p:nvPr/>
          </p:nvPicPr>
          <p:blipFill>
            <a:blip r:embed="rId2" cstate="print"/>
            <a:srcRect/>
            <a:stretch>
              <a:fillRect/>
            </a:stretch>
          </p:blipFill>
          <p:spPr bwMode="auto">
            <a:xfrm>
              <a:off x="2743200" y="1945723"/>
              <a:ext cx="2865194" cy="1981200"/>
            </a:xfrm>
            <a:prstGeom prst="rect">
              <a:avLst/>
            </a:prstGeom>
            <a:noFill/>
          </p:spPr>
        </p:pic>
        <p:sp>
          <p:nvSpPr>
            <p:cNvPr id="6" name="Flowchart: Extract 5"/>
            <p:cNvSpPr/>
            <p:nvPr/>
          </p:nvSpPr>
          <p:spPr>
            <a:xfrm rot="20860619">
              <a:off x="5445474" y="1763472"/>
              <a:ext cx="1752600" cy="3907809"/>
            </a:xfrm>
            <a:prstGeom prst="flowChartExtract">
              <a:avLst/>
            </a:prstGeom>
            <a:solidFill>
              <a:srgbClr val="FFFF00"/>
            </a:solidFill>
            <a:ln w="34925">
              <a:solidFill>
                <a:srgbClr val="FFFFFF"/>
              </a:solidFill>
            </a:ln>
            <a:effectLst>
              <a:glow rad="228600">
                <a:schemeClr val="accent3">
                  <a:satMod val="175000"/>
                  <a:alpha val="40000"/>
                </a:schemeClr>
              </a:glow>
              <a:outerShdw blurRad="317500" dir="2700000" algn="ctr">
                <a:srgbClr val="000000">
                  <a:alpha val="43000"/>
                </a:srgbClr>
              </a:outerShdw>
            </a:effectLst>
            <a:scene3d>
              <a:camera prst="perspectiveFront" fov="2700000">
                <a:rot lat="19086000" lon="19067999" rev="3108000"/>
              </a:camera>
              <a:lightRig rig="threePt" dir="t">
                <a:rot lat="0" lon="0" rev="0"/>
              </a:lightRig>
            </a:scene3d>
            <a:sp3d extrusionH="38100" prstMaterial="clear">
              <a:bevelT w="260350" h="50800" prst="softRound"/>
              <a:bevelB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TextBox 6"/>
            <p:cNvSpPr txBox="1"/>
            <p:nvPr/>
          </p:nvSpPr>
          <p:spPr>
            <a:xfrm>
              <a:off x="4419600" y="1806714"/>
              <a:ext cx="4724400" cy="707886"/>
            </a:xfrm>
            <a:prstGeom prst="rect">
              <a:avLst/>
            </a:prstGeom>
            <a:noFill/>
            <a:scene3d>
              <a:camera prst="perspectiveHeroicExtremeLeftFacing"/>
              <a:lightRig rig="threePt" dir="t"/>
            </a:scene3d>
          </p:spPr>
          <p:txBody>
            <a:bodyPr wrap="square" rtlCol="0">
              <a:spAutoFit/>
            </a:bodyPr>
            <a:lstStyle/>
            <a:p>
              <a:r>
                <a:rPr lang="en-US" sz="4000" dirty="0" smtClean="0">
                  <a:solidFill>
                    <a:srgbClr val="00B050"/>
                  </a:solidFill>
                </a:rPr>
                <a:t>Flashlight Object</a:t>
              </a:r>
              <a:endParaRPr lang="en-US" sz="4000" dirty="0">
                <a:solidFill>
                  <a:srgbClr val="00B050"/>
                </a:solidFill>
              </a:endParaRPr>
            </a:p>
          </p:txBody>
        </p:sp>
      </p:grpSp>
      <p:sp>
        <p:nvSpPr>
          <p:cNvPr id="9"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Does </a:t>
            </a:r>
            <a:r>
              <a:rPr lang="en-US" b="1" dirty="0" smtClean="0">
                <a:solidFill>
                  <a:schemeClr val="accent6">
                    <a:lumMod val="75000"/>
                  </a:schemeClr>
                </a:solidFill>
              </a:rPr>
              <a:t>state</a:t>
            </a:r>
            <a:r>
              <a:rPr lang="en-US" dirty="0" smtClean="0">
                <a:solidFill>
                  <a:schemeClr val="accent6">
                    <a:lumMod val="75000"/>
                  </a:schemeClr>
                </a:solidFill>
              </a:rPr>
              <a:t> </a:t>
            </a:r>
            <a:r>
              <a:rPr lang="en-US" i="1" dirty="0" smtClean="0">
                <a:solidFill>
                  <a:schemeClr val="accent6">
                    <a:lumMod val="75000"/>
                  </a:schemeClr>
                </a:solidFill>
              </a:rPr>
              <a:t>always</a:t>
            </a:r>
            <a:r>
              <a:rPr lang="en-US" dirty="0" smtClean="0">
                <a:solidFill>
                  <a:schemeClr val="accent6">
                    <a:lumMod val="75000"/>
                  </a:schemeClr>
                </a:solidFill>
              </a:rPr>
              <a:t> imply a “</a:t>
            </a:r>
            <a:r>
              <a:rPr lang="en-US" b="1" dirty="0" smtClean="0">
                <a:solidFill>
                  <a:schemeClr val="accent6">
                    <a:lumMod val="75000"/>
                  </a:schemeClr>
                </a:solidFill>
              </a:rPr>
              <a:t>value</a:t>
            </a:r>
            <a:r>
              <a:rPr lang="en-US" dirty="0" smtClean="0">
                <a:solidFill>
                  <a:schemeClr val="accent6">
                    <a:lumMod val="75000"/>
                  </a:schemeClr>
                </a:solidFill>
              </a:rPr>
              <a:t>”?</a:t>
            </a: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361</a:t>
            </a:fld>
            <a:endParaRPr lang="en-US"/>
          </a:p>
        </p:txBody>
      </p:sp>
    </p:spTree>
    <p:extLst>
      <p:ext uri="{BB962C8B-B14F-4D97-AF65-F5344CB8AC3E}">
        <p14:creationId xmlns:p14="http://schemas.microsoft.com/office/powerpoint/2010/main" val="1437907267"/>
      </p:ext>
    </p:extLst>
  </p:cSld>
  <p:clrMapOvr>
    <a:masterClrMapping/>
  </p:clrMapOvr>
  <p:timing>
    <p:tnLst>
      <p:par>
        <p:cTn id="1" dur="indefinite" restart="never" nodeType="tmRoot"/>
      </p:par>
    </p:tnLst>
  </p:timing>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4267200"/>
            <a:ext cx="6400800" cy="1858963"/>
          </a:xfrm>
        </p:spPr>
        <p:txBody>
          <a:bodyPr/>
          <a:lstStyle/>
          <a:p>
            <a:pPr>
              <a:buNone/>
            </a:pPr>
            <a:r>
              <a:rPr lang="en-US" dirty="0" smtClean="0"/>
              <a:t>What is its state?   ON</a:t>
            </a:r>
          </a:p>
          <a:p>
            <a:pPr>
              <a:buNone/>
            </a:pPr>
            <a:r>
              <a:rPr lang="en-US" dirty="0" smtClean="0"/>
              <a:t>What is its value?  </a:t>
            </a:r>
            <a:r>
              <a:rPr lang="en-US" sz="2800" dirty="0" smtClean="0"/>
              <a:t> </a:t>
            </a:r>
            <a:r>
              <a:rPr lang="en-US" dirty="0" smtClean="0">
                <a:solidFill>
                  <a:srgbClr val="00FF10"/>
                </a:solidFill>
                <a:latin typeface="Wide Latin" pitchFamily="18" charset="0"/>
              </a:rPr>
              <a:t>£</a:t>
            </a:r>
            <a:r>
              <a:rPr lang="en-US" dirty="0" smtClean="0">
                <a:solidFill>
                  <a:srgbClr val="00B050"/>
                </a:solidFill>
                <a:latin typeface="Wide Latin" pitchFamily="18" charset="0"/>
              </a:rPr>
              <a:t>5.00</a:t>
            </a:r>
            <a:r>
              <a:rPr lang="en-US" sz="2800" dirty="0" smtClean="0">
                <a:solidFill>
                  <a:srgbClr val="00B050"/>
                </a:solidFill>
                <a:latin typeface="Wide Latin" pitchFamily="18" charset="0"/>
              </a:rPr>
              <a:t> </a:t>
            </a:r>
            <a:r>
              <a:rPr lang="en-US" dirty="0" smtClean="0">
                <a:solidFill>
                  <a:srgbClr val="FF0000"/>
                </a:solidFill>
                <a:latin typeface="Wide Latin" pitchFamily="18" charset="0"/>
              </a:rPr>
              <a:t>?</a:t>
            </a:r>
            <a:endParaRPr lang="en-US" dirty="0" smtClean="0">
              <a:solidFill>
                <a:srgbClr val="FF0000"/>
              </a:solidFill>
            </a:endParaRPr>
          </a:p>
        </p:txBody>
      </p:sp>
      <p:grpSp>
        <p:nvGrpSpPr>
          <p:cNvPr id="4" name="Group 7"/>
          <p:cNvGrpSpPr/>
          <p:nvPr/>
        </p:nvGrpSpPr>
        <p:grpSpPr>
          <a:xfrm>
            <a:off x="2743200" y="1763472"/>
            <a:ext cx="6400800" cy="3907809"/>
            <a:chOff x="2743200" y="1763472"/>
            <a:chExt cx="6400800" cy="3907809"/>
          </a:xfrm>
        </p:grpSpPr>
        <p:pic>
          <p:nvPicPr>
            <p:cNvPr id="5" name="Picture 3" descr="C:\Documents and Settings\John Lakos\Local Settings\Temporary Internet Files\Content.IE5\PMUFGRPI\MCj03499400000[1].wmf"/>
            <p:cNvPicPr>
              <a:picLocks noChangeAspect="1" noChangeArrowheads="1"/>
            </p:cNvPicPr>
            <p:nvPr/>
          </p:nvPicPr>
          <p:blipFill>
            <a:blip r:embed="rId2" cstate="print"/>
            <a:srcRect/>
            <a:stretch>
              <a:fillRect/>
            </a:stretch>
          </p:blipFill>
          <p:spPr bwMode="auto">
            <a:xfrm>
              <a:off x="2743200" y="1945723"/>
              <a:ext cx="2865194" cy="1981200"/>
            </a:xfrm>
            <a:prstGeom prst="rect">
              <a:avLst/>
            </a:prstGeom>
            <a:noFill/>
          </p:spPr>
        </p:pic>
        <p:sp>
          <p:nvSpPr>
            <p:cNvPr id="6" name="Flowchart: Extract 5"/>
            <p:cNvSpPr/>
            <p:nvPr/>
          </p:nvSpPr>
          <p:spPr>
            <a:xfrm rot="20860619">
              <a:off x="5445474" y="1763472"/>
              <a:ext cx="1752600" cy="3907809"/>
            </a:xfrm>
            <a:prstGeom prst="flowChartExtract">
              <a:avLst/>
            </a:prstGeom>
            <a:solidFill>
              <a:srgbClr val="FFFF00"/>
            </a:solidFill>
            <a:ln w="34925">
              <a:solidFill>
                <a:srgbClr val="FFFFFF"/>
              </a:solidFill>
            </a:ln>
            <a:effectLst>
              <a:glow rad="228600">
                <a:schemeClr val="accent3">
                  <a:satMod val="175000"/>
                  <a:alpha val="40000"/>
                </a:schemeClr>
              </a:glow>
              <a:outerShdw blurRad="317500" dir="2700000" algn="ctr">
                <a:srgbClr val="000000">
                  <a:alpha val="43000"/>
                </a:srgbClr>
              </a:outerShdw>
            </a:effectLst>
            <a:scene3d>
              <a:camera prst="perspectiveFront" fov="2700000">
                <a:rot lat="19086000" lon="19067999" rev="3108000"/>
              </a:camera>
              <a:lightRig rig="threePt" dir="t">
                <a:rot lat="0" lon="0" rev="0"/>
              </a:lightRig>
            </a:scene3d>
            <a:sp3d extrusionH="38100" prstMaterial="clear">
              <a:bevelT w="260350" h="50800" prst="softRound"/>
              <a:bevelB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TextBox 6"/>
            <p:cNvSpPr txBox="1"/>
            <p:nvPr/>
          </p:nvSpPr>
          <p:spPr>
            <a:xfrm>
              <a:off x="4419600" y="1806714"/>
              <a:ext cx="4724400" cy="707886"/>
            </a:xfrm>
            <a:prstGeom prst="rect">
              <a:avLst/>
            </a:prstGeom>
            <a:noFill/>
            <a:scene3d>
              <a:camera prst="perspectiveHeroicExtremeLeftFacing"/>
              <a:lightRig rig="threePt" dir="t"/>
            </a:scene3d>
          </p:spPr>
          <p:txBody>
            <a:bodyPr wrap="square" rtlCol="0">
              <a:spAutoFit/>
            </a:bodyPr>
            <a:lstStyle/>
            <a:p>
              <a:r>
                <a:rPr lang="en-US" sz="4000" dirty="0" smtClean="0">
                  <a:solidFill>
                    <a:srgbClr val="00B050"/>
                  </a:solidFill>
                </a:rPr>
                <a:t>Flashlight Object</a:t>
              </a:r>
              <a:endParaRPr lang="en-US" sz="4000" dirty="0">
                <a:solidFill>
                  <a:srgbClr val="00B050"/>
                </a:solidFill>
              </a:endParaRPr>
            </a:p>
          </p:txBody>
        </p:sp>
      </p:grpSp>
      <p:sp>
        <p:nvSpPr>
          <p:cNvPr id="9"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Does </a:t>
            </a:r>
            <a:r>
              <a:rPr lang="en-US" b="1" dirty="0" smtClean="0">
                <a:solidFill>
                  <a:schemeClr val="accent6">
                    <a:lumMod val="75000"/>
                  </a:schemeClr>
                </a:solidFill>
              </a:rPr>
              <a:t>state</a:t>
            </a:r>
            <a:r>
              <a:rPr lang="en-US" dirty="0" smtClean="0">
                <a:solidFill>
                  <a:schemeClr val="accent6">
                    <a:lumMod val="75000"/>
                  </a:schemeClr>
                </a:solidFill>
              </a:rPr>
              <a:t> </a:t>
            </a:r>
            <a:r>
              <a:rPr lang="en-US" i="1" dirty="0" smtClean="0">
                <a:solidFill>
                  <a:schemeClr val="accent6">
                    <a:lumMod val="75000"/>
                  </a:schemeClr>
                </a:solidFill>
              </a:rPr>
              <a:t>always</a:t>
            </a:r>
            <a:r>
              <a:rPr lang="en-US" dirty="0" smtClean="0">
                <a:solidFill>
                  <a:schemeClr val="accent6">
                    <a:lumMod val="75000"/>
                  </a:schemeClr>
                </a:solidFill>
              </a:rPr>
              <a:t> imply a “</a:t>
            </a:r>
            <a:r>
              <a:rPr lang="en-US" b="1" dirty="0" smtClean="0">
                <a:solidFill>
                  <a:schemeClr val="accent6">
                    <a:lumMod val="75000"/>
                  </a:schemeClr>
                </a:solidFill>
              </a:rPr>
              <a:t>value</a:t>
            </a:r>
            <a:r>
              <a:rPr lang="en-US" dirty="0" smtClean="0">
                <a:solidFill>
                  <a:schemeClr val="accent6">
                    <a:lumMod val="75000"/>
                  </a:schemeClr>
                </a:solidFill>
              </a:rPr>
              <a:t>”?</a:t>
            </a: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362</a:t>
            </a:fld>
            <a:endParaRPr lang="en-US"/>
          </a:p>
        </p:txBody>
      </p:sp>
    </p:spTree>
    <p:extLst>
      <p:ext uri="{BB962C8B-B14F-4D97-AF65-F5344CB8AC3E}">
        <p14:creationId xmlns:p14="http://schemas.microsoft.com/office/powerpoint/2010/main" val="2072601602"/>
      </p:ext>
    </p:extLst>
  </p:cSld>
  <p:clrMapOvr>
    <a:masterClrMapping/>
  </p:clrMapOvr>
  <p:timing>
    <p:tnLst>
      <p:par>
        <p:cTn id="1" dur="indefinite" restart="never" nodeType="tmRoot"/>
      </p:par>
    </p:tnLst>
  </p:timing>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4267200"/>
            <a:ext cx="6400800" cy="1858963"/>
          </a:xfrm>
        </p:spPr>
        <p:txBody>
          <a:bodyPr/>
          <a:lstStyle/>
          <a:p>
            <a:pPr>
              <a:buNone/>
            </a:pPr>
            <a:r>
              <a:rPr lang="en-US" dirty="0" smtClean="0"/>
              <a:t>What is its state?   ON</a:t>
            </a:r>
          </a:p>
          <a:p>
            <a:pPr>
              <a:buNone/>
            </a:pPr>
            <a:r>
              <a:rPr lang="en-US" dirty="0" smtClean="0"/>
              <a:t>What is its value?   </a:t>
            </a:r>
            <a:r>
              <a:rPr lang="en-US" dirty="0" smtClean="0">
                <a:solidFill>
                  <a:srgbClr val="00FF10"/>
                </a:solidFill>
                <a:latin typeface="Wide Latin" pitchFamily="18" charset="0"/>
              </a:rPr>
              <a:t>$</a:t>
            </a:r>
            <a:r>
              <a:rPr lang="en-US" dirty="0" smtClean="0">
                <a:solidFill>
                  <a:srgbClr val="00B050"/>
                </a:solidFill>
                <a:latin typeface="Wide Latin" pitchFamily="18" charset="0"/>
              </a:rPr>
              <a:t>5.00</a:t>
            </a:r>
            <a:r>
              <a:rPr lang="en-US" sz="2800" dirty="0" smtClean="0">
                <a:solidFill>
                  <a:srgbClr val="00B050"/>
                </a:solidFill>
                <a:latin typeface="Wide Latin" pitchFamily="18" charset="0"/>
              </a:rPr>
              <a:t> </a:t>
            </a:r>
            <a:r>
              <a:rPr lang="en-US" dirty="0" smtClean="0">
                <a:solidFill>
                  <a:srgbClr val="FF0000"/>
                </a:solidFill>
                <a:latin typeface="Wide Latin" pitchFamily="18" charset="0"/>
              </a:rPr>
              <a:t>?</a:t>
            </a:r>
            <a:endParaRPr lang="en-US" dirty="0" smtClean="0">
              <a:solidFill>
                <a:srgbClr val="FF0000"/>
              </a:solidFill>
            </a:endParaRPr>
          </a:p>
        </p:txBody>
      </p:sp>
      <p:grpSp>
        <p:nvGrpSpPr>
          <p:cNvPr id="4" name="Group 7"/>
          <p:cNvGrpSpPr/>
          <p:nvPr/>
        </p:nvGrpSpPr>
        <p:grpSpPr>
          <a:xfrm>
            <a:off x="2743200" y="1763472"/>
            <a:ext cx="6400800" cy="3907809"/>
            <a:chOff x="2743200" y="1763472"/>
            <a:chExt cx="6400800" cy="3907809"/>
          </a:xfrm>
        </p:grpSpPr>
        <p:pic>
          <p:nvPicPr>
            <p:cNvPr id="5" name="Picture 3" descr="C:\Documents and Settings\John Lakos\Local Settings\Temporary Internet Files\Content.IE5\PMUFGRPI\MCj03499400000[1].wmf"/>
            <p:cNvPicPr>
              <a:picLocks noChangeAspect="1" noChangeArrowheads="1"/>
            </p:cNvPicPr>
            <p:nvPr/>
          </p:nvPicPr>
          <p:blipFill>
            <a:blip r:embed="rId2" cstate="print"/>
            <a:srcRect/>
            <a:stretch>
              <a:fillRect/>
            </a:stretch>
          </p:blipFill>
          <p:spPr bwMode="auto">
            <a:xfrm>
              <a:off x="2743200" y="1945723"/>
              <a:ext cx="2865194" cy="1981200"/>
            </a:xfrm>
            <a:prstGeom prst="rect">
              <a:avLst/>
            </a:prstGeom>
            <a:noFill/>
          </p:spPr>
        </p:pic>
        <p:sp>
          <p:nvSpPr>
            <p:cNvPr id="6" name="Flowchart: Extract 5"/>
            <p:cNvSpPr/>
            <p:nvPr/>
          </p:nvSpPr>
          <p:spPr>
            <a:xfrm rot="20860619">
              <a:off x="5445474" y="1763472"/>
              <a:ext cx="1752600" cy="3907809"/>
            </a:xfrm>
            <a:prstGeom prst="flowChartExtract">
              <a:avLst/>
            </a:prstGeom>
            <a:solidFill>
              <a:srgbClr val="FFFF00"/>
            </a:solidFill>
            <a:ln w="34925">
              <a:solidFill>
                <a:srgbClr val="FFFFFF"/>
              </a:solidFill>
            </a:ln>
            <a:effectLst>
              <a:glow rad="228600">
                <a:schemeClr val="accent3">
                  <a:satMod val="175000"/>
                  <a:alpha val="40000"/>
                </a:schemeClr>
              </a:glow>
              <a:outerShdw blurRad="317500" dir="2700000" algn="ctr">
                <a:srgbClr val="000000">
                  <a:alpha val="43000"/>
                </a:srgbClr>
              </a:outerShdw>
            </a:effectLst>
            <a:scene3d>
              <a:camera prst="perspectiveFront" fov="2700000">
                <a:rot lat="19086000" lon="19067999" rev="3108000"/>
              </a:camera>
              <a:lightRig rig="threePt" dir="t">
                <a:rot lat="0" lon="0" rev="0"/>
              </a:lightRig>
            </a:scene3d>
            <a:sp3d extrusionH="38100" prstMaterial="clear">
              <a:bevelT w="260350" h="50800" prst="softRound"/>
              <a:bevelB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TextBox 6"/>
            <p:cNvSpPr txBox="1"/>
            <p:nvPr/>
          </p:nvSpPr>
          <p:spPr>
            <a:xfrm>
              <a:off x="4419600" y="1806714"/>
              <a:ext cx="4724400" cy="707886"/>
            </a:xfrm>
            <a:prstGeom prst="rect">
              <a:avLst/>
            </a:prstGeom>
            <a:noFill/>
            <a:scene3d>
              <a:camera prst="perspectiveHeroicExtremeLeftFacing"/>
              <a:lightRig rig="threePt" dir="t"/>
            </a:scene3d>
          </p:spPr>
          <p:txBody>
            <a:bodyPr wrap="square" rtlCol="0">
              <a:spAutoFit/>
            </a:bodyPr>
            <a:lstStyle/>
            <a:p>
              <a:r>
                <a:rPr lang="en-US" sz="4000" dirty="0" smtClean="0">
                  <a:solidFill>
                    <a:srgbClr val="00B050"/>
                  </a:solidFill>
                </a:rPr>
                <a:t>Flashlight Object</a:t>
              </a:r>
              <a:endParaRPr lang="en-US" sz="4000" dirty="0">
                <a:solidFill>
                  <a:srgbClr val="00B050"/>
                </a:solidFill>
              </a:endParaRPr>
            </a:p>
          </p:txBody>
        </p:sp>
      </p:grpSp>
      <p:sp>
        <p:nvSpPr>
          <p:cNvPr id="8" name="Cloud Callout 7"/>
          <p:cNvSpPr/>
          <p:nvPr/>
        </p:nvSpPr>
        <p:spPr>
          <a:xfrm>
            <a:off x="5181600" y="5638800"/>
            <a:ext cx="2743200" cy="914400"/>
          </a:xfrm>
          <a:prstGeom prst="cloudCallout">
            <a:avLst>
              <a:gd name="adj1" fmla="val -71186"/>
              <a:gd name="adj2" fmla="val -775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mtClean="0"/>
              <a:t>Cheap </a:t>
            </a:r>
            <a:r>
              <a:rPr lang="en-US" dirty="0" smtClean="0"/>
              <a:t>at half </a:t>
            </a:r>
          </a:p>
          <a:p>
            <a:pPr algn="ctr"/>
            <a:r>
              <a:rPr lang="en-US" dirty="0" smtClean="0"/>
              <a:t>the price!</a:t>
            </a:r>
            <a:endParaRPr lang="en-US" dirty="0"/>
          </a:p>
        </p:txBody>
      </p:sp>
      <p:sp>
        <p:nvSpPr>
          <p:cNvPr id="10"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Does </a:t>
            </a:r>
            <a:r>
              <a:rPr lang="en-US" b="1" dirty="0" smtClean="0">
                <a:solidFill>
                  <a:schemeClr val="accent6">
                    <a:lumMod val="75000"/>
                  </a:schemeClr>
                </a:solidFill>
              </a:rPr>
              <a:t>state</a:t>
            </a:r>
            <a:r>
              <a:rPr lang="en-US" dirty="0" smtClean="0">
                <a:solidFill>
                  <a:schemeClr val="accent6">
                    <a:lumMod val="75000"/>
                  </a:schemeClr>
                </a:solidFill>
              </a:rPr>
              <a:t> </a:t>
            </a:r>
            <a:r>
              <a:rPr lang="en-US" i="1" dirty="0" smtClean="0">
                <a:solidFill>
                  <a:schemeClr val="accent6">
                    <a:lumMod val="75000"/>
                  </a:schemeClr>
                </a:solidFill>
              </a:rPr>
              <a:t>always</a:t>
            </a:r>
            <a:r>
              <a:rPr lang="en-US" dirty="0" smtClean="0">
                <a:solidFill>
                  <a:schemeClr val="accent6">
                    <a:lumMod val="75000"/>
                  </a:schemeClr>
                </a:solidFill>
              </a:rPr>
              <a:t> imply a “</a:t>
            </a:r>
            <a:r>
              <a:rPr lang="en-US" b="1" dirty="0" smtClean="0">
                <a:solidFill>
                  <a:schemeClr val="accent6">
                    <a:lumMod val="75000"/>
                  </a:schemeClr>
                </a:solidFill>
              </a:rPr>
              <a:t>value</a:t>
            </a:r>
            <a:r>
              <a:rPr lang="en-US" dirty="0" smtClean="0">
                <a:solidFill>
                  <a:schemeClr val="accent6">
                    <a:lumMod val="75000"/>
                  </a:schemeClr>
                </a:solidFill>
              </a:rPr>
              <a:t>”?</a:t>
            </a: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363</a:t>
            </a:fld>
            <a:endParaRPr lang="en-US"/>
          </a:p>
        </p:txBody>
      </p:sp>
    </p:spTree>
    <p:extLst>
      <p:ext uri="{BB962C8B-B14F-4D97-AF65-F5344CB8AC3E}">
        <p14:creationId xmlns:p14="http://schemas.microsoft.com/office/powerpoint/2010/main" val="35495751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1" presetClass="entr" presetSubtype="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385" decel="100000"/>
                                        <p:tgtEl>
                                          <p:spTgt spid="8"/>
                                        </p:tgtEl>
                                      </p:cBhvr>
                                    </p:animEffect>
                                    <p:animScale>
                                      <p:cBhvr>
                                        <p:cTn id="8" dur="385" decel="100000"/>
                                        <p:tgtEl>
                                          <p:spTgt spid="8"/>
                                        </p:tgtEl>
                                      </p:cBhvr>
                                      <p:from x="10000" y="10000"/>
                                      <p:to x="200000" y="450000"/>
                                    </p:animScale>
                                    <p:animScale>
                                      <p:cBhvr>
                                        <p:cTn id="9" dur="615" accel="100000" fill="hold">
                                          <p:stCondLst>
                                            <p:cond delay="385"/>
                                          </p:stCondLst>
                                        </p:cTn>
                                        <p:tgtEl>
                                          <p:spTgt spid="8"/>
                                        </p:tgtEl>
                                      </p:cBhvr>
                                      <p:from x="200000" y="450000"/>
                                      <p:to x="100000" y="100000"/>
                                    </p:animScale>
                                    <p:set>
                                      <p:cBhvr>
                                        <p:cTn id="10" dur="385" fill="hold"/>
                                        <p:tgtEl>
                                          <p:spTgt spid="8"/>
                                        </p:tgtEl>
                                        <p:attrNameLst>
                                          <p:attrName>ppt_x</p:attrName>
                                        </p:attrNameLst>
                                      </p:cBhvr>
                                      <p:to>
                                        <p:strVal val="(0.5)"/>
                                      </p:to>
                                    </p:set>
                                    <p:anim from="(0.5)" to="(#ppt_x)" calcmode="lin" valueType="num">
                                      <p:cBhvr>
                                        <p:cTn id="11" dur="615" accel="100000" fill="hold">
                                          <p:stCondLst>
                                            <p:cond delay="385"/>
                                          </p:stCondLst>
                                        </p:cTn>
                                        <p:tgtEl>
                                          <p:spTgt spid="8"/>
                                        </p:tgtEl>
                                        <p:attrNameLst>
                                          <p:attrName>ppt_x</p:attrName>
                                        </p:attrNameLst>
                                      </p:cBhvr>
                                    </p:anim>
                                    <p:set>
                                      <p:cBhvr>
                                        <p:cTn id="12" dur="385" fill="hold"/>
                                        <p:tgtEl>
                                          <p:spTgt spid="8"/>
                                        </p:tgtEl>
                                        <p:attrNameLst>
                                          <p:attrName>ppt_y</p:attrName>
                                        </p:attrNameLst>
                                      </p:cBhvr>
                                      <p:to>
                                        <p:strVal val="(#ppt_y+0.4)"/>
                                      </p:to>
                                    </p:set>
                                    <p:anim from="(#ppt_y+0.4)" to="(#ppt_y)" calcmode="lin" valueType="num">
                                      <p:cBhvr>
                                        <p:cTn id="13" dur="615" accel="100000" fill="hold">
                                          <p:stCondLst>
                                            <p:cond delay="385"/>
                                          </p:stCondLst>
                                        </p:cTn>
                                        <p:tgtEl>
                                          <p:spTgt spid="8"/>
                                        </p:tgtEl>
                                        <p:attrNameLst>
                                          <p:attrName>ppt_y</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4267200"/>
            <a:ext cx="4648200" cy="1858963"/>
          </a:xfrm>
        </p:spPr>
        <p:txBody>
          <a:bodyPr/>
          <a:lstStyle/>
          <a:p>
            <a:pPr>
              <a:buNone/>
            </a:pPr>
            <a:r>
              <a:rPr lang="en-US" dirty="0" smtClean="0"/>
              <a:t>What is its state?   ON</a:t>
            </a:r>
          </a:p>
          <a:p>
            <a:pPr>
              <a:buNone/>
            </a:pPr>
            <a:r>
              <a:rPr lang="en-US" dirty="0" smtClean="0"/>
              <a:t>What is its value?   </a:t>
            </a:r>
            <a:r>
              <a:rPr lang="en-US" dirty="0" smtClean="0">
                <a:solidFill>
                  <a:srgbClr val="FF0000"/>
                </a:solidFill>
                <a:latin typeface="Wide Latin" pitchFamily="18" charset="0"/>
              </a:rPr>
              <a:t>?</a:t>
            </a:r>
            <a:endParaRPr lang="en-US" dirty="0" smtClean="0"/>
          </a:p>
        </p:txBody>
      </p:sp>
      <p:grpSp>
        <p:nvGrpSpPr>
          <p:cNvPr id="4" name="Group 7"/>
          <p:cNvGrpSpPr/>
          <p:nvPr/>
        </p:nvGrpSpPr>
        <p:grpSpPr>
          <a:xfrm>
            <a:off x="2743200" y="1806714"/>
            <a:ext cx="6400800" cy="2120209"/>
            <a:chOff x="2743200" y="1806714"/>
            <a:chExt cx="6400800" cy="2120209"/>
          </a:xfrm>
        </p:grpSpPr>
        <p:pic>
          <p:nvPicPr>
            <p:cNvPr id="5" name="Picture 3" descr="C:\Documents and Settings\John Lakos\Local Settings\Temporary Internet Files\Content.IE5\PMUFGRPI\MCj03499400000[1].wmf"/>
            <p:cNvPicPr>
              <a:picLocks noChangeAspect="1" noChangeArrowheads="1"/>
            </p:cNvPicPr>
            <p:nvPr/>
          </p:nvPicPr>
          <p:blipFill>
            <a:blip r:embed="rId2" cstate="print"/>
            <a:srcRect/>
            <a:stretch>
              <a:fillRect/>
            </a:stretch>
          </p:blipFill>
          <p:spPr bwMode="auto">
            <a:xfrm>
              <a:off x="2743200" y="1945723"/>
              <a:ext cx="2865194" cy="1981200"/>
            </a:xfrm>
            <a:prstGeom prst="rect">
              <a:avLst/>
            </a:prstGeom>
            <a:noFill/>
          </p:spPr>
        </p:pic>
        <p:sp>
          <p:nvSpPr>
            <p:cNvPr id="7" name="TextBox 6"/>
            <p:cNvSpPr txBox="1"/>
            <p:nvPr/>
          </p:nvSpPr>
          <p:spPr>
            <a:xfrm>
              <a:off x="4419600" y="1806714"/>
              <a:ext cx="4724400" cy="707886"/>
            </a:xfrm>
            <a:prstGeom prst="rect">
              <a:avLst/>
            </a:prstGeom>
            <a:noFill/>
            <a:scene3d>
              <a:camera prst="perspectiveHeroicExtremeLeftFacing"/>
              <a:lightRig rig="threePt" dir="t"/>
            </a:scene3d>
          </p:spPr>
          <p:txBody>
            <a:bodyPr wrap="square" rtlCol="0">
              <a:spAutoFit/>
            </a:bodyPr>
            <a:lstStyle/>
            <a:p>
              <a:r>
                <a:rPr lang="en-US" sz="4000" dirty="0" smtClean="0">
                  <a:solidFill>
                    <a:srgbClr val="00B050"/>
                  </a:solidFill>
                </a:rPr>
                <a:t>Flashlight Object</a:t>
              </a:r>
              <a:endParaRPr lang="en-US" sz="4000" dirty="0">
                <a:solidFill>
                  <a:srgbClr val="00B050"/>
                </a:solidFill>
              </a:endParaRPr>
            </a:p>
          </p:txBody>
        </p:sp>
      </p:grpSp>
      <p:grpSp>
        <p:nvGrpSpPr>
          <p:cNvPr id="10" name="Group 9"/>
          <p:cNvGrpSpPr/>
          <p:nvPr/>
        </p:nvGrpSpPr>
        <p:grpSpPr>
          <a:xfrm>
            <a:off x="4572000" y="4191000"/>
            <a:ext cx="4648200" cy="1219200"/>
            <a:chOff x="4572000" y="4191000"/>
            <a:chExt cx="4495800" cy="1219200"/>
          </a:xfrm>
        </p:grpSpPr>
        <p:sp>
          <p:nvSpPr>
            <p:cNvPr id="9" name="Rectangle 8"/>
            <p:cNvSpPr/>
            <p:nvPr/>
          </p:nvSpPr>
          <p:spPr>
            <a:xfrm>
              <a:off x="4572000" y="4191000"/>
              <a:ext cx="4343400" cy="1219200"/>
            </a:xfrm>
            <a:prstGeom prst="rect">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p:cNvSpPr txBox="1"/>
            <p:nvPr/>
          </p:nvSpPr>
          <p:spPr>
            <a:xfrm>
              <a:off x="4724400" y="4267200"/>
              <a:ext cx="4343400" cy="1077218"/>
            </a:xfrm>
            <a:prstGeom prst="rect">
              <a:avLst/>
            </a:prstGeom>
            <a:noFill/>
          </p:spPr>
          <p:txBody>
            <a:bodyPr wrap="square" rtlCol="0">
              <a:spAutoFit/>
            </a:bodyPr>
            <a:lstStyle/>
            <a:p>
              <a:r>
                <a:rPr lang="en-US" sz="3200" dirty="0" smtClean="0">
                  <a:solidFill>
                    <a:srgbClr val="FF0000"/>
                  </a:solidFill>
                </a:rPr>
                <a:t>Any notion of “value” here would be artificial!</a:t>
              </a:r>
              <a:endParaRPr lang="en-US" sz="3200" dirty="0">
                <a:solidFill>
                  <a:srgbClr val="FF0000"/>
                </a:solidFill>
              </a:endParaRPr>
            </a:p>
          </p:txBody>
        </p:sp>
      </p:grpSp>
      <p:sp>
        <p:nvSpPr>
          <p:cNvPr id="12"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Does </a:t>
            </a:r>
            <a:r>
              <a:rPr lang="en-US" b="1" dirty="0" smtClean="0">
                <a:solidFill>
                  <a:schemeClr val="accent6">
                    <a:lumMod val="75000"/>
                  </a:schemeClr>
                </a:solidFill>
              </a:rPr>
              <a:t>state</a:t>
            </a:r>
            <a:r>
              <a:rPr lang="en-US" dirty="0" smtClean="0">
                <a:solidFill>
                  <a:schemeClr val="accent6">
                    <a:lumMod val="75000"/>
                  </a:schemeClr>
                </a:solidFill>
              </a:rPr>
              <a:t> </a:t>
            </a:r>
            <a:r>
              <a:rPr lang="en-US" i="1" dirty="0" smtClean="0">
                <a:solidFill>
                  <a:schemeClr val="accent6">
                    <a:lumMod val="75000"/>
                  </a:schemeClr>
                </a:solidFill>
              </a:rPr>
              <a:t>always</a:t>
            </a:r>
            <a:r>
              <a:rPr lang="en-US" dirty="0" smtClean="0">
                <a:solidFill>
                  <a:schemeClr val="accent6">
                    <a:lumMod val="75000"/>
                  </a:schemeClr>
                </a:solidFill>
              </a:rPr>
              <a:t> imply a “</a:t>
            </a:r>
            <a:r>
              <a:rPr lang="en-US" b="1" dirty="0" smtClean="0">
                <a:solidFill>
                  <a:schemeClr val="accent6">
                    <a:lumMod val="75000"/>
                  </a:schemeClr>
                </a:solidFill>
              </a:rPr>
              <a:t>value</a:t>
            </a:r>
            <a:r>
              <a:rPr lang="en-US" dirty="0" smtClean="0">
                <a:solidFill>
                  <a:schemeClr val="accent6">
                    <a:lumMod val="75000"/>
                  </a:schemeClr>
                </a:solidFill>
              </a:rPr>
              <a:t>”?</a:t>
            </a: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364</a:t>
            </a:fld>
            <a:endParaRPr lang="en-US"/>
          </a:p>
        </p:txBody>
      </p:sp>
    </p:spTree>
    <p:extLst>
      <p:ext uri="{BB962C8B-B14F-4D97-AF65-F5344CB8AC3E}">
        <p14:creationId xmlns:p14="http://schemas.microsoft.com/office/powerpoint/2010/main" val="3481727122"/>
      </p:ext>
    </p:extLst>
  </p:cSld>
  <p:clrMapOvr>
    <a:masterClrMapping/>
  </p:clrMapOvr>
  <p:timing>
    <p:tnLst>
      <p:par>
        <p:cTn id="1" dur="indefinite" restart="never" nodeType="tmRoot"/>
      </p:par>
    </p:tnLst>
  </p:timing>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457200" y="1600200"/>
            <a:ext cx="4343400" cy="4525963"/>
          </a:xfrm>
        </p:spPr>
        <p:txBody>
          <a:bodyPr>
            <a:normAutofit/>
          </a:bodyPr>
          <a:lstStyle/>
          <a:p>
            <a:pPr>
              <a:buNone/>
            </a:pPr>
            <a:r>
              <a:rPr lang="en-US" sz="3200" u="sng" dirty="0" smtClean="0"/>
              <a:t>Not</a:t>
            </a:r>
            <a:r>
              <a:rPr lang="en-US" sz="3200" dirty="0" smtClean="0"/>
              <a:t> every </a:t>
            </a:r>
            <a:r>
              <a:rPr lang="en-US" sz="3200" b="1" i="1" dirty="0" err="1" smtClean="0"/>
              <a:t>stateful</a:t>
            </a:r>
            <a:r>
              <a:rPr lang="en-US" sz="3200" i="1" dirty="0" smtClean="0"/>
              <a:t> </a:t>
            </a:r>
            <a:r>
              <a:rPr lang="en-US" sz="3200" dirty="0" smtClean="0"/>
              <a:t>object </a:t>
            </a:r>
            <a:r>
              <a:rPr lang="en-US" dirty="0" smtClean="0"/>
              <a:t> </a:t>
            </a:r>
          </a:p>
        </p:txBody>
      </p:sp>
      <p:sp>
        <p:nvSpPr>
          <p:cNvPr id="4" name="Content Placeholder 3"/>
          <p:cNvSpPr>
            <a:spLocks noGrp="1"/>
          </p:cNvSpPr>
          <p:nvPr>
            <p:ph sz="half" idx="2"/>
          </p:nvPr>
        </p:nvSpPr>
        <p:spPr/>
        <p:txBody>
          <a:bodyPr>
            <a:normAutofit/>
          </a:bodyPr>
          <a:lstStyle/>
          <a:p>
            <a:pPr>
              <a:buNone/>
            </a:pPr>
            <a:r>
              <a:rPr lang="en-US" sz="3200" dirty="0" smtClean="0"/>
              <a:t>has an </a:t>
            </a:r>
            <a:r>
              <a:rPr lang="en-US" sz="3200" b="1" i="1" dirty="0" smtClean="0"/>
              <a:t>obvious</a:t>
            </a:r>
            <a:r>
              <a:rPr lang="en-US" sz="3200" dirty="0" smtClean="0"/>
              <a:t> value.</a:t>
            </a:r>
            <a:endParaRPr lang="en-US" sz="3200" dirty="0"/>
          </a:p>
        </p:txBody>
      </p:sp>
      <p:sp>
        <p:nvSpPr>
          <p:cNvPr id="6"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Does </a:t>
            </a:r>
            <a:r>
              <a:rPr lang="en-US" b="1" dirty="0" smtClean="0">
                <a:solidFill>
                  <a:schemeClr val="accent6">
                    <a:lumMod val="75000"/>
                  </a:schemeClr>
                </a:solidFill>
              </a:rPr>
              <a:t>state</a:t>
            </a:r>
            <a:r>
              <a:rPr lang="en-US" dirty="0" smtClean="0">
                <a:solidFill>
                  <a:schemeClr val="accent6">
                    <a:lumMod val="75000"/>
                  </a:schemeClr>
                </a:solidFill>
              </a:rPr>
              <a:t> </a:t>
            </a:r>
            <a:r>
              <a:rPr lang="en-US" i="1" dirty="0" smtClean="0">
                <a:solidFill>
                  <a:schemeClr val="accent6">
                    <a:lumMod val="75000"/>
                  </a:schemeClr>
                </a:solidFill>
              </a:rPr>
              <a:t>always</a:t>
            </a:r>
            <a:r>
              <a:rPr lang="en-US" dirty="0" smtClean="0">
                <a:solidFill>
                  <a:schemeClr val="accent6">
                    <a:lumMod val="75000"/>
                  </a:schemeClr>
                </a:solidFill>
              </a:rPr>
              <a:t> imply a “</a:t>
            </a:r>
            <a:r>
              <a:rPr lang="en-US" b="1" dirty="0" smtClean="0">
                <a:solidFill>
                  <a:schemeClr val="accent6">
                    <a:lumMod val="75000"/>
                  </a:schemeClr>
                </a:solidFill>
              </a:rPr>
              <a:t>value</a:t>
            </a:r>
            <a:r>
              <a:rPr lang="en-US" dirty="0" smtClean="0">
                <a:solidFill>
                  <a:schemeClr val="accent6">
                    <a:lumMod val="75000"/>
                  </a:schemeClr>
                </a:solidFill>
              </a:rPr>
              <a:t>”?</a:t>
            </a:r>
            <a:endParaRPr lang="en-US" dirty="0"/>
          </a:p>
        </p:txBody>
      </p:sp>
      <p:sp>
        <p:nvSpPr>
          <p:cNvPr id="2" name="Slide Number Placeholder 1"/>
          <p:cNvSpPr>
            <a:spLocks noGrp="1"/>
          </p:cNvSpPr>
          <p:nvPr>
            <p:ph type="sldNum" sz="quarter" idx="12"/>
          </p:nvPr>
        </p:nvSpPr>
        <p:spPr/>
        <p:txBody>
          <a:bodyPr/>
          <a:lstStyle/>
          <a:p>
            <a:pPr>
              <a:defRPr/>
            </a:pPr>
            <a:fld id="{A7ED0601-C36A-45E0-98A0-104A24F8320E}" type="slidenum">
              <a:rPr lang="en-US" smtClean="0"/>
              <a:pPr>
                <a:defRPr/>
              </a:pPr>
              <a:t>365</a:t>
            </a:fld>
            <a:endParaRPr lang="en-US"/>
          </a:p>
        </p:txBody>
      </p:sp>
    </p:spTree>
    <p:extLst>
      <p:ext uri="{BB962C8B-B14F-4D97-AF65-F5344CB8AC3E}">
        <p14:creationId xmlns:p14="http://schemas.microsoft.com/office/powerpoint/2010/main" val="1685371828"/>
      </p:ext>
    </p:extLst>
  </p:cSld>
  <p:clrMapOvr>
    <a:masterClrMapping/>
  </p:clrMapOvr>
  <p:timing>
    <p:tnLst>
      <p:par>
        <p:cTn id="1" dur="indefinite" restart="never" nodeType="tmRoot"/>
      </p:par>
    </p:tnLst>
  </p:timing>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457200" y="1600200"/>
            <a:ext cx="4343400" cy="4572000"/>
          </a:xfrm>
          <a:ln>
            <a:noFill/>
          </a:ln>
        </p:spPr>
        <p:txBody>
          <a:bodyPr>
            <a:normAutofit/>
          </a:bodyPr>
          <a:lstStyle/>
          <a:p>
            <a:pPr>
              <a:buNone/>
            </a:pPr>
            <a:r>
              <a:rPr lang="en-US" sz="3200" u="sng" dirty="0" smtClean="0">
                <a:solidFill>
                  <a:schemeClr val="bg1">
                    <a:lumMod val="50000"/>
                  </a:schemeClr>
                </a:solidFill>
              </a:rPr>
              <a:t>Not</a:t>
            </a:r>
            <a:r>
              <a:rPr lang="en-US" sz="3200" dirty="0" smtClean="0">
                <a:solidFill>
                  <a:schemeClr val="bg1">
                    <a:lumMod val="50000"/>
                  </a:schemeClr>
                </a:solidFill>
              </a:rPr>
              <a:t> every </a:t>
            </a:r>
            <a:r>
              <a:rPr lang="en-US" sz="3200" b="1" i="1" dirty="0" err="1" smtClean="0">
                <a:solidFill>
                  <a:schemeClr val="bg1">
                    <a:lumMod val="50000"/>
                  </a:schemeClr>
                </a:solidFill>
              </a:rPr>
              <a:t>stateful</a:t>
            </a:r>
            <a:r>
              <a:rPr lang="en-US" sz="3200" i="1" dirty="0" smtClean="0">
                <a:solidFill>
                  <a:schemeClr val="bg1">
                    <a:lumMod val="50000"/>
                  </a:schemeClr>
                </a:solidFill>
              </a:rPr>
              <a:t> </a:t>
            </a:r>
            <a:r>
              <a:rPr lang="en-US" sz="3200" dirty="0" smtClean="0">
                <a:solidFill>
                  <a:schemeClr val="bg1">
                    <a:lumMod val="50000"/>
                  </a:schemeClr>
                </a:solidFill>
              </a:rPr>
              <a:t>object</a:t>
            </a:r>
          </a:p>
          <a:p>
            <a:r>
              <a:rPr lang="en-US" sz="3200" dirty="0" smtClean="0"/>
              <a:t>TCP/IP Socket</a:t>
            </a:r>
          </a:p>
          <a:p>
            <a:r>
              <a:rPr lang="en-US" sz="3200" dirty="0" smtClean="0"/>
              <a:t>Thread Pool</a:t>
            </a:r>
          </a:p>
          <a:p>
            <a:r>
              <a:rPr lang="en-US" sz="3200" dirty="0" smtClean="0"/>
              <a:t>Condition Variable</a:t>
            </a:r>
          </a:p>
          <a:p>
            <a:r>
              <a:rPr lang="en-US" sz="3200" dirty="0" err="1" smtClean="0"/>
              <a:t>Mutex</a:t>
            </a:r>
            <a:r>
              <a:rPr lang="en-US" sz="3200" dirty="0" smtClean="0"/>
              <a:t> Lock</a:t>
            </a:r>
          </a:p>
          <a:p>
            <a:r>
              <a:rPr lang="en-US" sz="3200" dirty="0" smtClean="0"/>
              <a:t>Reader/Writer Lock</a:t>
            </a:r>
          </a:p>
          <a:p>
            <a:r>
              <a:rPr lang="en-US" sz="3200" dirty="0" smtClean="0"/>
              <a:t>Scoped Guard</a:t>
            </a:r>
          </a:p>
          <a:p>
            <a:endParaRPr lang="en-US" sz="3200" dirty="0" smtClean="0"/>
          </a:p>
          <a:p>
            <a:pPr>
              <a:buNone/>
            </a:pPr>
            <a:endParaRPr lang="en-US" sz="3200" dirty="0" smtClean="0"/>
          </a:p>
        </p:txBody>
      </p:sp>
      <p:sp>
        <p:nvSpPr>
          <p:cNvPr id="4" name="Content Placeholder 3"/>
          <p:cNvSpPr>
            <a:spLocks noGrp="1"/>
          </p:cNvSpPr>
          <p:nvPr>
            <p:ph sz="half" idx="2"/>
          </p:nvPr>
        </p:nvSpPr>
        <p:spPr>
          <a:xfrm>
            <a:off x="4648200" y="1600200"/>
            <a:ext cx="4038600" cy="4525963"/>
          </a:xfrm>
          <a:ln>
            <a:noFill/>
          </a:ln>
        </p:spPr>
        <p:txBody>
          <a:bodyPr>
            <a:normAutofit/>
          </a:bodyPr>
          <a:lstStyle/>
          <a:p>
            <a:pPr>
              <a:buNone/>
            </a:pPr>
            <a:r>
              <a:rPr lang="en-US" sz="3200" dirty="0" smtClean="0">
                <a:solidFill>
                  <a:schemeClr val="bg1">
                    <a:lumMod val="50000"/>
                  </a:schemeClr>
                </a:solidFill>
              </a:rPr>
              <a:t>has an </a:t>
            </a:r>
            <a:r>
              <a:rPr lang="en-US" sz="3200" b="1" i="1" dirty="0" smtClean="0">
                <a:solidFill>
                  <a:schemeClr val="bg1">
                    <a:lumMod val="50000"/>
                  </a:schemeClr>
                </a:solidFill>
              </a:rPr>
              <a:t>obvious</a:t>
            </a:r>
            <a:r>
              <a:rPr lang="en-US" sz="3200" dirty="0" smtClean="0">
                <a:solidFill>
                  <a:schemeClr val="bg1">
                    <a:lumMod val="50000"/>
                  </a:schemeClr>
                </a:solidFill>
              </a:rPr>
              <a:t> value.</a:t>
            </a:r>
          </a:p>
        </p:txBody>
      </p:sp>
      <p:sp>
        <p:nvSpPr>
          <p:cNvPr id="6"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Does </a:t>
            </a:r>
            <a:r>
              <a:rPr lang="en-US" b="1" dirty="0" smtClean="0">
                <a:solidFill>
                  <a:schemeClr val="accent6">
                    <a:lumMod val="75000"/>
                  </a:schemeClr>
                </a:solidFill>
              </a:rPr>
              <a:t>state</a:t>
            </a:r>
            <a:r>
              <a:rPr lang="en-US" dirty="0" smtClean="0">
                <a:solidFill>
                  <a:schemeClr val="accent6">
                    <a:lumMod val="75000"/>
                  </a:schemeClr>
                </a:solidFill>
              </a:rPr>
              <a:t> </a:t>
            </a:r>
            <a:r>
              <a:rPr lang="en-US" i="1" dirty="0" smtClean="0">
                <a:solidFill>
                  <a:schemeClr val="accent6">
                    <a:lumMod val="75000"/>
                  </a:schemeClr>
                </a:solidFill>
              </a:rPr>
              <a:t>always</a:t>
            </a:r>
            <a:r>
              <a:rPr lang="en-US" dirty="0" smtClean="0">
                <a:solidFill>
                  <a:schemeClr val="accent6">
                    <a:lumMod val="75000"/>
                  </a:schemeClr>
                </a:solidFill>
              </a:rPr>
              <a:t> imply a “</a:t>
            </a:r>
            <a:r>
              <a:rPr lang="en-US" b="1" dirty="0" smtClean="0">
                <a:solidFill>
                  <a:schemeClr val="accent6">
                    <a:lumMod val="75000"/>
                  </a:schemeClr>
                </a:solidFill>
              </a:rPr>
              <a:t>value</a:t>
            </a:r>
            <a:r>
              <a:rPr lang="en-US" dirty="0" smtClean="0">
                <a:solidFill>
                  <a:schemeClr val="accent6">
                    <a:lumMod val="75000"/>
                  </a:schemeClr>
                </a:solidFill>
              </a:rPr>
              <a:t>”?</a:t>
            </a:r>
            <a:endParaRPr lang="en-US" dirty="0"/>
          </a:p>
        </p:txBody>
      </p:sp>
      <p:sp>
        <p:nvSpPr>
          <p:cNvPr id="2" name="Slide Number Placeholder 1"/>
          <p:cNvSpPr>
            <a:spLocks noGrp="1"/>
          </p:cNvSpPr>
          <p:nvPr>
            <p:ph type="sldNum" sz="quarter" idx="12"/>
          </p:nvPr>
        </p:nvSpPr>
        <p:spPr/>
        <p:txBody>
          <a:bodyPr/>
          <a:lstStyle/>
          <a:p>
            <a:pPr>
              <a:defRPr/>
            </a:pPr>
            <a:fld id="{A7ED0601-C36A-45E0-98A0-104A24F8320E}" type="slidenum">
              <a:rPr lang="en-US" smtClean="0"/>
              <a:pPr>
                <a:defRPr/>
              </a:pPr>
              <a:t>366</a:t>
            </a:fld>
            <a:endParaRPr lang="en-US"/>
          </a:p>
        </p:txBody>
      </p:sp>
    </p:spTree>
    <p:extLst>
      <p:ext uri="{BB962C8B-B14F-4D97-AF65-F5344CB8AC3E}">
        <p14:creationId xmlns:p14="http://schemas.microsoft.com/office/powerpoint/2010/main" val="3546532724"/>
      </p:ext>
    </p:extLst>
  </p:cSld>
  <p:clrMapOvr>
    <a:masterClrMapping/>
  </p:clrMapOvr>
  <p:timing>
    <p:tnLst>
      <p:par>
        <p:cTn id="1" dur="indefinite" restart="never" nodeType="tmRoot"/>
      </p:par>
    </p:tnLst>
  </p:timing>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457200" y="1600200"/>
            <a:ext cx="4343400" cy="4572000"/>
          </a:xfrm>
          <a:ln>
            <a:noFill/>
          </a:ln>
        </p:spPr>
        <p:txBody>
          <a:bodyPr>
            <a:normAutofit/>
          </a:bodyPr>
          <a:lstStyle/>
          <a:p>
            <a:pPr>
              <a:buNone/>
            </a:pPr>
            <a:r>
              <a:rPr lang="en-US" sz="3200" u="sng" dirty="0" smtClean="0">
                <a:solidFill>
                  <a:schemeClr val="bg1">
                    <a:lumMod val="50000"/>
                  </a:schemeClr>
                </a:solidFill>
              </a:rPr>
              <a:t>Not</a:t>
            </a:r>
            <a:r>
              <a:rPr lang="en-US" sz="3200" dirty="0" smtClean="0">
                <a:solidFill>
                  <a:schemeClr val="bg1">
                    <a:lumMod val="50000"/>
                  </a:schemeClr>
                </a:solidFill>
              </a:rPr>
              <a:t> every </a:t>
            </a:r>
            <a:r>
              <a:rPr lang="en-US" sz="3200" b="1" i="1" dirty="0" err="1" smtClean="0">
                <a:solidFill>
                  <a:schemeClr val="bg1">
                    <a:lumMod val="50000"/>
                  </a:schemeClr>
                </a:solidFill>
              </a:rPr>
              <a:t>stateful</a:t>
            </a:r>
            <a:r>
              <a:rPr lang="en-US" sz="3200" i="1" dirty="0" smtClean="0">
                <a:solidFill>
                  <a:schemeClr val="bg1">
                    <a:lumMod val="50000"/>
                  </a:schemeClr>
                </a:solidFill>
              </a:rPr>
              <a:t> </a:t>
            </a:r>
            <a:r>
              <a:rPr lang="en-US" sz="3200" dirty="0" smtClean="0">
                <a:solidFill>
                  <a:schemeClr val="bg1">
                    <a:lumMod val="50000"/>
                  </a:schemeClr>
                </a:solidFill>
              </a:rPr>
              <a:t>object</a:t>
            </a:r>
          </a:p>
          <a:p>
            <a:r>
              <a:rPr lang="en-US" sz="3200" dirty="0" smtClean="0">
                <a:solidFill>
                  <a:schemeClr val="bg1">
                    <a:lumMod val="50000"/>
                  </a:schemeClr>
                </a:solidFill>
              </a:rPr>
              <a:t>TCP/IP Socket</a:t>
            </a:r>
          </a:p>
          <a:p>
            <a:r>
              <a:rPr lang="en-US" sz="3200" dirty="0" smtClean="0">
                <a:solidFill>
                  <a:schemeClr val="bg1">
                    <a:lumMod val="50000"/>
                  </a:schemeClr>
                </a:solidFill>
              </a:rPr>
              <a:t>Thread Pool</a:t>
            </a:r>
          </a:p>
          <a:p>
            <a:r>
              <a:rPr lang="en-US" sz="3200" dirty="0" smtClean="0">
                <a:solidFill>
                  <a:schemeClr val="bg1">
                    <a:lumMod val="50000"/>
                  </a:schemeClr>
                </a:solidFill>
              </a:rPr>
              <a:t>Condition Variable</a:t>
            </a:r>
          </a:p>
          <a:p>
            <a:r>
              <a:rPr lang="en-US" sz="3200" dirty="0" err="1" smtClean="0">
                <a:solidFill>
                  <a:schemeClr val="bg1">
                    <a:lumMod val="50000"/>
                  </a:schemeClr>
                </a:solidFill>
              </a:rPr>
              <a:t>Mutex</a:t>
            </a:r>
            <a:r>
              <a:rPr lang="en-US" sz="3200" dirty="0" smtClean="0">
                <a:solidFill>
                  <a:schemeClr val="bg1">
                    <a:lumMod val="50000"/>
                  </a:schemeClr>
                </a:solidFill>
              </a:rPr>
              <a:t> Lock</a:t>
            </a:r>
          </a:p>
          <a:p>
            <a:r>
              <a:rPr lang="en-US" sz="3200" dirty="0" smtClean="0">
                <a:solidFill>
                  <a:schemeClr val="bg1">
                    <a:lumMod val="50000"/>
                  </a:schemeClr>
                </a:solidFill>
              </a:rPr>
              <a:t>Reader/Writer Lock</a:t>
            </a:r>
          </a:p>
          <a:p>
            <a:r>
              <a:rPr lang="en-US" sz="3200" dirty="0" smtClean="0">
                <a:solidFill>
                  <a:schemeClr val="bg1">
                    <a:lumMod val="50000"/>
                  </a:schemeClr>
                </a:solidFill>
              </a:rPr>
              <a:t>Scoped Guard</a:t>
            </a:r>
          </a:p>
          <a:p>
            <a:endParaRPr lang="en-US" sz="3200" dirty="0" smtClean="0"/>
          </a:p>
          <a:p>
            <a:pPr>
              <a:buNone/>
            </a:pPr>
            <a:endParaRPr lang="en-US" sz="3200" dirty="0" smtClean="0"/>
          </a:p>
        </p:txBody>
      </p:sp>
      <p:sp>
        <p:nvSpPr>
          <p:cNvPr id="4" name="Content Placeholder 3"/>
          <p:cNvSpPr>
            <a:spLocks noGrp="1"/>
          </p:cNvSpPr>
          <p:nvPr>
            <p:ph sz="half" idx="2"/>
          </p:nvPr>
        </p:nvSpPr>
        <p:spPr>
          <a:xfrm>
            <a:off x="4648200" y="1600200"/>
            <a:ext cx="4038600" cy="4525963"/>
          </a:xfrm>
          <a:ln>
            <a:noFill/>
          </a:ln>
        </p:spPr>
        <p:txBody>
          <a:bodyPr>
            <a:normAutofit/>
          </a:bodyPr>
          <a:lstStyle/>
          <a:p>
            <a:pPr>
              <a:buNone/>
            </a:pPr>
            <a:r>
              <a:rPr lang="en-US" sz="3200" dirty="0" smtClean="0">
                <a:solidFill>
                  <a:schemeClr val="bg1">
                    <a:lumMod val="50000"/>
                  </a:schemeClr>
                </a:solidFill>
              </a:rPr>
              <a:t>has an </a:t>
            </a:r>
            <a:r>
              <a:rPr lang="en-US" sz="3200" b="1" i="1" dirty="0" smtClean="0">
                <a:solidFill>
                  <a:schemeClr val="bg1">
                    <a:lumMod val="50000"/>
                  </a:schemeClr>
                </a:solidFill>
              </a:rPr>
              <a:t>obvious</a:t>
            </a:r>
            <a:r>
              <a:rPr lang="en-US" sz="3200" dirty="0" smtClean="0">
                <a:solidFill>
                  <a:schemeClr val="bg1">
                    <a:lumMod val="50000"/>
                  </a:schemeClr>
                </a:solidFill>
              </a:rPr>
              <a:t> value.</a:t>
            </a:r>
          </a:p>
          <a:p>
            <a:r>
              <a:rPr lang="en-US" sz="3200" dirty="0" smtClean="0"/>
              <a:t>Base64 En(De)coder</a:t>
            </a:r>
          </a:p>
          <a:p>
            <a:r>
              <a:rPr lang="en-US" sz="3200" dirty="0" smtClean="0"/>
              <a:t>Expression Evaluator</a:t>
            </a:r>
          </a:p>
          <a:p>
            <a:r>
              <a:rPr lang="en-US" sz="3200" dirty="0" smtClean="0"/>
              <a:t>Language Parser</a:t>
            </a:r>
          </a:p>
          <a:p>
            <a:r>
              <a:rPr lang="en-US" sz="3200" dirty="0" smtClean="0"/>
              <a:t>Event Logger</a:t>
            </a:r>
          </a:p>
          <a:p>
            <a:r>
              <a:rPr lang="en-US" sz="3200" dirty="0" smtClean="0"/>
              <a:t>Object </a:t>
            </a:r>
            <a:r>
              <a:rPr lang="en-US" sz="3200" dirty="0" err="1" smtClean="0"/>
              <a:t>Persistor</a:t>
            </a:r>
            <a:endParaRPr lang="en-US" sz="3200" dirty="0" smtClean="0"/>
          </a:p>
          <a:p>
            <a:r>
              <a:rPr lang="en-US" sz="3200" dirty="0" smtClean="0"/>
              <a:t>Widget Factory</a:t>
            </a:r>
          </a:p>
        </p:txBody>
      </p:sp>
      <p:sp>
        <p:nvSpPr>
          <p:cNvPr id="6"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Does </a:t>
            </a:r>
            <a:r>
              <a:rPr lang="en-US" b="1" dirty="0" smtClean="0">
                <a:solidFill>
                  <a:schemeClr val="accent6">
                    <a:lumMod val="75000"/>
                  </a:schemeClr>
                </a:solidFill>
              </a:rPr>
              <a:t>state</a:t>
            </a:r>
            <a:r>
              <a:rPr lang="en-US" dirty="0" smtClean="0">
                <a:solidFill>
                  <a:schemeClr val="accent6">
                    <a:lumMod val="75000"/>
                  </a:schemeClr>
                </a:solidFill>
              </a:rPr>
              <a:t> </a:t>
            </a:r>
            <a:r>
              <a:rPr lang="en-US" i="1" dirty="0" smtClean="0">
                <a:solidFill>
                  <a:schemeClr val="accent6">
                    <a:lumMod val="75000"/>
                  </a:schemeClr>
                </a:solidFill>
              </a:rPr>
              <a:t>always</a:t>
            </a:r>
            <a:r>
              <a:rPr lang="en-US" dirty="0" smtClean="0">
                <a:solidFill>
                  <a:schemeClr val="accent6">
                    <a:lumMod val="75000"/>
                  </a:schemeClr>
                </a:solidFill>
              </a:rPr>
              <a:t> imply a “</a:t>
            </a:r>
            <a:r>
              <a:rPr lang="en-US" b="1" dirty="0" smtClean="0">
                <a:solidFill>
                  <a:schemeClr val="accent6">
                    <a:lumMod val="75000"/>
                  </a:schemeClr>
                </a:solidFill>
              </a:rPr>
              <a:t>value</a:t>
            </a:r>
            <a:r>
              <a:rPr lang="en-US" dirty="0" smtClean="0">
                <a:solidFill>
                  <a:schemeClr val="accent6">
                    <a:lumMod val="75000"/>
                  </a:schemeClr>
                </a:solidFill>
              </a:rPr>
              <a:t>”?</a:t>
            </a:r>
            <a:endParaRPr lang="en-US" dirty="0"/>
          </a:p>
        </p:txBody>
      </p:sp>
      <p:sp>
        <p:nvSpPr>
          <p:cNvPr id="2" name="Slide Number Placeholder 1"/>
          <p:cNvSpPr>
            <a:spLocks noGrp="1"/>
          </p:cNvSpPr>
          <p:nvPr>
            <p:ph type="sldNum" sz="quarter" idx="12"/>
          </p:nvPr>
        </p:nvSpPr>
        <p:spPr/>
        <p:txBody>
          <a:bodyPr/>
          <a:lstStyle/>
          <a:p>
            <a:pPr>
              <a:defRPr/>
            </a:pPr>
            <a:fld id="{A7ED0601-C36A-45E0-98A0-104A24F8320E}" type="slidenum">
              <a:rPr lang="en-US" smtClean="0"/>
              <a:pPr>
                <a:defRPr/>
              </a:pPr>
              <a:t>367</a:t>
            </a:fld>
            <a:endParaRPr lang="en-US"/>
          </a:p>
        </p:txBody>
      </p:sp>
    </p:spTree>
    <p:extLst>
      <p:ext uri="{BB962C8B-B14F-4D97-AF65-F5344CB8AC3E}">
        <p14:creationId xmlns:p14="http://schemas.microsoft.com/office/powerpoint/2010/main" val="2644483167"/>
      </p:ext>
    </p:extLst>
  </p:cSld>
  <p:clrMapOvr>
    <a:masterClrMapping/>
  </p:clrMapOvr>
  <p:timing>
    <p:tnLst>
      <p:par>
        <p:cTn id="1" dur="indefinite" restart="never" nodeType="tmRoot"/>
      </p:par>
    </p:tnLst>
  </p:timing>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457200" y="1600200"/>
            <a:ext cx="4343400" cy="4572000"/>
          </a:xfrm>
          <a:ln>
            <a:noFill/>
          </a:ln>
        </p:spPr>
        <p:txBody>
          <a:bodyPr>
            <a:normAutofit/>
          </a:bodyPr>
          <a:lstStyle/>
          <a:p>
            <a:pPr>
              <a:buNone/>
            </a:pPr>
            <a:r>
              <a:rPr lang="en-US" sz="3200" u="sng" dirty="0" smtClean="0">
                <a:solidFill>
                  <a:schemeClr val="bg1">
                    <a:lumMod val="50000"/>
                  </a:schemeClr>
                </a:solidFill>
              </a:rPr>
              <a:t>Not</a:t>
            </a:r>
            <a:r>
              <a:rPr lang="en-US" sz="3200" dirty="0" smtClean="0">
                <a:solidFill>
                  <a:schemeClr val="bg1">
                    <a:lumMod val="50000"/>
                  </a:schemeClr>
                </a:solidFill>
              </a:rPr>
              <a:t> every </a:t>
            </a:r>
            <a:r>
              <a:rPr lang="en-US" sz="3200" b="1" i="1" dirty="0" err="1" smtClean="0">
                <a:solidFill>
                  <a:schemeClr val="bg1">
                    <a:lumMod val="50000"/>
                  </a:schemeClr>
                </a:solidFill>
              </a:rPr>
              <a:t>stateful</a:t>
            </a:r>
            <a:r>
              <a:rPr lang="en-US" sz="3200" i="1" dirty="0" smtClean="0">
                <a:solidFill>
                  <a:schemeClr val="bg1">
                    <a:lumMod val="50000"/>
                  </a:schemeClr>
                </a:solidFill>
              </a:rPr>
              <a:t> </a:t>
            </a:r>
            <a:r>
              <a:rPr lang="en-US" sz="3200" dirty="0" smtClean="0">
                <a:solidFill>
                  <a:schemeClr val="bg1">
                    <a:lumMod val="50000"/>
                  </a:schemeClr>
                </a:solidFill>
              </a:rPr>
              <a:t>object</a:t>
            </a:r>
          </a:p>
          <a:p>
            <a:r>
              <a:rPr lang="en-US" sz="3200" dirty="0" smtClean="0">
                <a:solidFill>
                  <a:schemeClr val="bg1">
                    <a:lumMod val="50000"/>
                  </a:schemeClr>
                </a:solidFill>
              </a:rPr>
              <a:t>TCP/IP Socket</a:t>
            </a:r>
          </a:p>
          <a:p>
            <a:r>
              <a:rPr lang="en-US" sz="3200" dirty="0" smtClean="0">
                <a:solidFill>
                  <a:schemeClr val="bg1">
                    <a:lumMod val="50000"/>
                  </a:schemeClr>
                </a:solidFill>
              </a:rPr>
              <a:t>Thread Pool</a:t>
            </a:r>
          </a:p>
          <a:p>
            <a:r>
              <a:rPr lang="en-US" sz="3200" dirty="0" smtClean="0">
                <a:solidFill>
                  <a:schemeClr val="bg1">
                    <a:lumMod val="50000"/>
                  </a:schemeClr>
                </a:solidFill>
              </a:rPr>
              <a:t>Condition Variable</a:t>
            </a:r>
          </a:p>
          <a:p>
            <a:r>
              <a:rPr lang="en-US" sz="3200" dirty="0" err="1" smtClean="0">
                <a:solidFill>
                  <a:schemeClr val="bg1">
                    <a:lumMod val="50000"/>
                  </a:schemeClr>
                </a:solidFill>
              </a:rPr>
              <a:t>Mutex</a:t>
            </a:r>
            <a:r>
              <a:rPr lang="en-US" sz="3200" dirty="0" smtClean="0">
                <a:solidFill>
                  <a:schemeClr val="bg1">
                    <a:lumMod val="50000"/>
                  </a:schemeClr>
                </a:solidFill>
              </a:rPr>
              <a:t> Lock</a:t>
            </a:r>
          </a:p>
          <a:p>
            <a:r>
              <a:rPr lang="en-US" sz="3200" dirty="0" smtClean="0">
                <a:solidFill>
                  <a:schemeClr val="bg1">
                    <a:lumMod val="50000"/>
                  </a:schemeClr>
                </a:solidFill>
              </a:rPr>
              <a:t>Reader/Writer Lock</a:t>
            </a:r>
          </a:p>
          <a:p>
            <a:r>
              <a:rPr lang="en-US" sz="3200" dirty="0" smtClean="0">
                <a:solidFill>
                  <a:schemeClr val="bg1">
                    <a:lumMod val="50000"/>
                  </a:schemeClr>
                </a:solidFill>
              </a:rPr>
              <a:t>Scoped Guard</a:t>
            </a:r>
          </a:p>
          <a:p>
            <a:endParaRPr lang="en-US" sz="3200" dirty="0" smtClean="0"/>
          </a:p>
          <a:p>
            <a:pPr>
              <a:buNone/>
            </a:pPr>
            <a:endParaRPr lang="en-US" sz="3200" dirty="0" smtClean="0"/>
          </a:p>
        </p:txBody>
      </p:sp>
      <p:sp>
        <p:nvSpPr>
          <p:cNvPr id="4" name="Content Placeholder 3"/>
          <p:cNvSpPr>
            <a:spLocks noGrp="1"/>
          </p:cNvSpPr>
          <p:nvPr>
            <p:ph sz="half" idx="2"/>
          </p:nvPr>
        </p:nvSpPr>
        <p:spPr>
          <a:xfrm>
            <a:off x="4648200" y="1600200"/>
            <a:ext cx="4038600" cy="4525963"/>
          </a:xfrm>
          <a:ln>
            <a:noFill/>
          </a:ln>
        </p:spPr>
        <p:txBody>
          <a:bodyPr>
            <a:normAutofit/>
          </a:bodyPr>
          <a:lstStyle/>
          <a:p>
            <a:pPr>
              <a:buNone/>
            </a:pPr>
            <a:r>
              <a:rPr lang="en-US" sz="3200" dirty="0" smtClean="0">
                <a:solidFill>
                  <a:schemeClr val="bg1">
                    <a:lumMod val="50000"/>
                  </a:schemeClr>
                </a:solidFill>
              </a:rPr>
              <a:t>has an </a:t>
            </a:r>
            <a:r>
              <a:rPr lang="en-US" sz="3200" b="1" i="1" dirty="0" smtClean="0">
                <a:solidFill>
                  <a:schemeClr val="bg1">
                    <a:lumMod val="50000"/>
                  </a:schemeClr>
                </a:solidFill>
              </a:rPr>
              <a:t>obvious</a:t>
            </a:r>
            <a:r>
              <a:rPr lang="en-US" sz="3200" dirty="0" smtClean="0">
                <a:solidFill>
                  <a:schemeClr val="bg1">
                    <a:lumMod val="50000"/>
                  </a:schemeClr>
                </a:solidFill>
              </a:rPr>
              <a:t> value.</a:t>
            </a:r>
          </a:p>
          <a:p>
            <a:r>
              <a:rPr lang="en-US" sz="3200" dirty="0" smtClean="0"/>
              <a:t>Base64 En(De)coder</a:t>
            </a:r>
          </a:p>
          <a:p>
            <a:r>
              <a:rPr lang="en-US" sz="3200" dirty="0" smtClean="0"/>
              <a:t>Expression Evaluator</a:t>
            </a:r>
          </a:p>
          <a:p>
            <a:r>
              <a:rPr lang="en-US" sz="3200" dirty="0" smtClean="0"/>
              <a:t>Language Parser</a:t>
            </a:r>
          </a:p>
          <a:p>
            <a:r>
              <a:rPr lang="en-US" sz="3200" dirty="0" smtClean="0"/>
              <a:t>Event Logger</a:t>
            </a:r>
          </a:p>
          <a:p>
            <a:r>
              <a:rPr lang="en-US" sz="3200" dirty="0" smtClean="0"/>
              <a:t>Object </a:t>
            </a:r>
            <a:r>
              <a:rPr lang="en-US" sz="3200" dirty="0" err="1" smtClean="0"/>
              <a:t>Persistor</a:t>
            </a:r>
            <a:endParaRPr lang="en-US" sz="3200" dirty="0" smtClean="0"/>
          </a:p>
          <a:p>
            <a:r>
              <a:rPr lang="en-US" sz="3200" dirty="0" smtClean="0"/>
              <a:t>Widget Factory</a:t>
            </a:r>
          </a:p>
        </p:txBody>
      </p:sp>
      <p:sp>
        <p:nvSpPr>
          <p:cNvPr id="6" name="Rectangle 5"/>
          <p:cNvSpPr/>
          <p:nvPr/>
        </p:nvSpPr>
        <p:spPr>
          <a:xfrm>
            <a:off x="533400" y="1524000"/>
            <a:ext cx="8077200" cy="4247317"/>
          </a:xfrm>
          <a:prstGeom prst="rect">
            <a:avLst/>
          </a:prstGeom>
          <a:blipFill>
            <a:blip r:embed="rId2" cstate="print"/>
            <a:tile tx="0" ty="0" sx="100000" sy="100000" flip="none" algn="tl"/>
          </a:blipFill>
          <a:ln w="38100">
            <a:solidFill>
              <a:srgbClr val="0000FF"/>
            </a:solidFill>
          </a:ln>
        </p:spPr>
        <p:txBody>
          <a:bodyPr wrap="square" lIns="91440" tIns="45720" rIns="91440" bIns="45720">
            <a:spAutoFit/>
            <a:scene3d>
              <a:camera prst="orthographicFront"/>
              <a:lightRig rig="flat" dir="tl">
                <a:rot lat="0" lon="0" rev="6600000"/>
              </a:lightRig>
            </a:scene3d>
            <a:sp3d extrusionH="25400" contourW="8890">
              <a:bevelT w="38100" h="31750"/>
              <a:contourClr>
                <a:schemeClr val="accent2">
                  <a:shade val="75000"/>
                </a:schemeClr>
              </a:contourClr>
            </a:sp3d>
          </a:bodyPr>
          <a:lstStyle/>
          <a:p>
            <a:pPr algn="ctr"/>
            <a:r>
              <a:rPr lang="en-US" sz="6600" b="1" cap="none" spc="0" dirty="0" smtClean="0">
                <a:ln w="11430"/>
                <a:solidFill>
                  <a:srgbClr val="0000FF"/>
                </a:solidFill>
                <a:effectLst>
                  <a:outerShdw blurRad="50800" dist="39000" dir="5460000" algn="tl">
                    <a:srgbClr val="000000">
                      <a:alpha val="38000"/>
                    </a:srgbClr>
                  </a:outerShdw>
                </a:effectLst>
              </a:rPr>
              <a:t>We refer to </a:t>
            </a:r>
            <a:r>
              <a:rPr lang="en-US" sz="6600" b="1" i="1" cap="none" spc="0" dirty="0" err="1" smtClean="0">
                <a:ln w="11430"/>
                <a:solidFill>
                  <a:srgbClr val="0000FF"/>
                </a:solidFill>
                <a:effectLst>
                  <a:outerShdw blurRad="50800" dist="39000" dir="5460000" algn="tl">
                    <a:srgbClr val="000000">
                      <a:alpha val="38000"/>
                    </a:srgbClr>
                  </a:outerShdw>
                </a:effectLst>
              </a:rPr>
              <a:t>stateful</a:t>
            </a:r>
            <a:r>
              <a:rPr lang="en-US" sz="6600" b="1" cap="none" spc="0" dirty="0" smtClean="0">
                <a:ln w="11430"/>
                <a:solidFill>
                  <a:srgbClr val="0000FF"/>
                </a:solidFill>
                <a:effectLst>
                  <a:outerShdw blurRad="50800" dist="39000" dir="5460000" algn="tl">
                    <a:srgbClr val="000000">
                      <a:alpha val="38000"/>
                    </a:srgbClr>
                  </a:outerShdw>
                </a:effectLst>
              </a:rPr>
              <a:t> objects that do </a:t>
            </a:r>
            <a:r>
              <a:rPr lang="en-US" sz="6600" b="1" u="sng" cap="none" spc="0" dirty="0" smtClean="0">
                <a:ln w="11430"/>
                <a:solidFill>
                  <a:srgbClr val="0000FF"/>
                </a:solidFill>
                <a:effectLst>
                  <a:outerShdw blurRad="50800" dist="39000" dir="5460000" algn="tl">
                    <a:srgbClr val="000000">
                      <a:alpha val="38000"/>
                    </a:srgbClr>
                  </a:outerShdw>
                </a:effectLst>
              </a:rPr>
              <a:t>not</a:t>
            </a:r>
            <a:r>
              <a:rPr lang="en-US" sz="6600" b="1" cap="none" spc="0" dirty="0" smtClean="0">
                <a:ln w="11430"/>
                <a:solidFill>
                  <a:srgbClr val="0000FF"/>
                </a:solidFill>
                <a:effectLst>
                  <a:outerShdw blurRad="50800" dist="39000" dir="5460000" algn="tl">
                    <a:srgbClr val="000000">
                      <a:alpha val="38000"/>
                    </a:srgbClr>
                  </a:outerShdw>
                </a:effectLst>
              </a:rPr>
              <a:t> represent a value as </a:t>
            </a:r>
            <a:r>
              <a:rPr lang="en-US" sz="6600" b="1" cap="none" spc="0" dirty="0" smtClean="0">
                <a:ln w="11430"/>
                <a:gradFill>
                  <a:gsLst>
                    <a:gs pos="0">
                      <a:schemeClr val="accent2">
                        <a:tint val="70000"/>
                        <a:satMod val="245000"/>
                      </a:schemeClr>
                    </a:gs>
                    <a:gs pos="75000">
                      <a:schemeClr val="accent2">
                        <a:tint val="90000"/>
                        <a:shade val="60000"/>
                        <a:satMod val="240000"/>
                      </a:schemeClr>
                    </a:gs>
                    <a:gs pos="100000">
                      <a:schemeClr val="accent2">
                        <a:tint val="100000"/>
                        <a:shade val="50000"/>
                        <a:satMod val="240000"/>
                      </a:schemeClr>
                    </a:gs>
                  </a:gsLst>
                  <a:lin ang="5400000"/>
                </a:gradFill>
                <a:effectLst>
                  <a:outerShdw blurRad="50800" dist="39000" dir="5460000" algn="tl">
                    <a:srgbClr val="000000">
                      <a:alpha val="38000"/>
                    </a:srgbClr>
                  </a:outerShdw>
                </a:effectLst>
              </a:rPr>
              <a:t>“Mechanisms”</a:t>
            </a:r>
            <a:r>
              <a:rPr lang="en-US" sz="6600" b="1" cap="none" spc="0" dirty="0" smtClean="0">
                <a:ln w="11430"/>
                <a:solidFill>
                  <a:srgbClr val="0000FF"/>
                </a:solidFill>
                <a:effectLst>
                  <a:outerShdw blurRad="50800" dist="39000" dir="5460000" algn="tl">
                    <a:srgbClr val="000000">
                      <a:alpha val="38000"/>
                    </a:srgbClr>
                  </a:outerShdw>
                </a:effectLst>
              </a:rPr>
              <a:t>.</a:t>
            </a:r>
            <a:r>
              <a:rPr lang="en-US" sz="6600" b="1" cap="none" spc="0" dirty="0" smtClean="0">
                <a:ln w="11430"/>
                <a:gradFill>
                  <a:gsLst>
                    <a:gs pos="0">
                      <a:schemeClr val="accent2">
                        <a:tint val="70000"/>
                        <a:satMod val="245000"/>
                      </a:schemeClr>
                    </a:gs>
                    <a:gs pos="75000">
                      <a:schemeClr val="accent2">
                        <a:tint val="90000"/>
                        <a:shade val="60000"/>
                        <a:satMod val="240000"/>
                      </a:schemeClr>
                    </a:gs>
                    <a:gs pos="100000">
                      <a:schemeClr val="accent2">
                        <a:tint val="100000"/>
                        <a:shade val="50000"/>
                        <a:satMod val="240000"/>
                      </a:schemeClr>
                    </a:gs>
                  </a:gsLst>
                  <a:lin ang="5400000"/>
                </a:gradFill>
                <a:effectLst>
                  <a:outerShdw blurRad="50800" dist="39000" dir="5460000" algn="tl">
                    <a:srgbClr val="000000">
                      <a:alpha val="38000"/>
                    </a:srgbClr>
                  </a:outerShdw>
                </a:effectLst>
              </a:rPr>
              <a:t> </a:t>
            </a:r>
            <a:endParaRPr lang="en-US" sz="6600" b="1" cap="none" spc="0" dirty="0">
              <a:ln w="11430"/>
              <a:gradFill>
                <a:gsLst>
                  <a:gs pos="0">
                    <a:schemeClr val="accent2">
                      <a:tint val="70000"/>
                      <a:satMod val="245000"/>
                    </a:schemeClr>
                  </a:gs>
                  <a:gs pos="75000">
                    <a:schemeClr val="accent2">
                      <a:tint val="90000"/>
                      <a:shade val="60000"/>
                      <a:satMod val="240000"/>
                    </a:schemeClr>
                  </a:gs>
                  <a:gs pos="100000">
                    <a:schemeClr val="accent2">
                      <a:tint val="100000"/>
                      <a:shade val="50000"/>
                      <a:satMod val="240000"/>
                    </a:schemeClr>
                  </a:gs>
                </a:gsLst>
                <a:lin ang="5400000"/>
              </a:gradFill>
              <a:effectLst>
                <a:outerShdw blurRad="50800" dist="39000" dir="5460000" algn="tl">
                  <a:srgbClr val="000000">
                    <a:alpha val="38000"/>
                  </a:srgbClr>
                </a:outerShdw>
              </a:effectLst>
            </a:endParaRPr>
          </a:p>
        </p:txBody>
      </p:sp>
      <p:sp>
        <p:nvSpPr>
          <p:cNvPr id="8"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Does </a:t>
            </a:r>
            <a:r>
              <a:rPr lang="en-US" b="1" dirty="0" smtClean="0">
                <a:solidFill>
                  <a:schemeClr val="accent6">
                    <a:lumMod val="75000"/>
                  </a:schemeClr>
                </a:solidFill>
              </a:rPr>
              <a:t>state</a:t>
            </a:r>
            <a:r>
              <a:rPr lang="en-US" dirty="0" smtClean="0">
                <a:solidFill>
                  <a:schemeClr val="accent6">
                    <a:lumMod val="75000"/>
                  </a:schemeClr>
                </a:solidFill>
              </a:rPr>
              <a:t> </a:t>
            </a:r>
            <a:r>
              <a:rPr lang="en-US" i="1" dirty="0" smtClean="0">
                <a:solidFill>
                  <a:schemeClr val="accent6">
                    <a:lumMod val="75000"/>
                  </a:schemeClr>
                </a:solidFill>
              </a:rPr>
              <a:t>always</a:t>
            </a:r>
            <a:r>
              <a:rPr lang="en-US" dirty="0" smtClean="0">
                <a:solidFill>
                  <a:schemeClr val="accent6">
                    <a:lumMod val="75000"/>
                  </a:schemeClr>
                </a:solidFill>
              </a:rPr>
              <a:t> imply a “</a:t>
            </a:r>
            <a:r>
              <a:rPr lang="en-US" b="1" dirty="0" smtClean="0">
                <a:solidFill>
                  <a:schemeClr val="accent6">
                    <a:lumMod val="75000"/>
                  </a:schemeClr>
                </a:solidFill>
              </a:rPr>
              <a:t>value</a:t>
            </a:r>
            <a:r>
              <a:rPr lang="en-US" dirty="0" smtClean="0">
                <a:solidFill>
                  <a:schemeClr val="accent6">
                    <a:lumMod val="75000"/>
                  </a:schemeClr>
                </a:solidFill>
              </a:rPr>
              <a:t>”?</a:t>
            </a:r>
            <a:endParaRPr lang="en-US" dirty="0"/>
          </a:p>
        </p:txBody>
      </p:sp>
      <p:sp>
        <p:nvSpPr>
          <p:cNvPr id="2" name="Slide Number Placeholder 1"/>
          <p:cNvSpPr>
            <a:spLocks noGrp="1"/>
          </p:cNvSpPr>
          <p:nvPr>
            <p:ph type="sldNum" sz="quarter" idx="12"/>
          </p:nvPr>
        </p:nvSpPr>
        <p:spPr/>
        <p:txBody>
          <a:bodyPr/>
          <a:lstStyle/>
          <a:p>
            <a:pPr>
              <a:defRPr/>
            </a:pPr>
            <a:fld id="{A7ED0601-C36A-45E0-98A0-104A24F8320E}" type="slidenum">
              <a:rPr lang="en-US" smtClean="0"/>
              <a:pPr>
                <a:defRPr/>
              </a:pPr>
              <a:t>368</a:t>
            </a:fld>
            <a:endParaRPr lang="en-US"/>
          </a:p>
        </p:txBody>
      </p:sp>
    </p:spTree>
    <p:extLst>
      <p:ext uri="{BB962C8B-B14F-4D97-AF65-F5344CB8AC3E}">
        <p14:creationId xmlns:p14="http://schemas.microsoft.com/office/powerpoint/2010/main" val="2091522945"/>
      </p:ext>
    </p:extLst>
  </p:cSld>
  <p:clrMapOvr>
    <a:masterClrMapping/>
  </p:clrMapOvr>
  <p:timing>
    <p:tnLst>
      <p:par>
        <p:cTn id="1" dur="indefinite" restart="never" nodeType="tmRoot"/>
      </p:par>
    </p:tnLst>
  </p:timing>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Categorizing Object Types</a:t>
            </a:r>
            <a:endParaRPr lang="en-US" dirty="0"/>
          </a:p>
        </p:txBody>
      </p:sp>
      <p:sp>
        <p:nvSpPr>
          <p:cNvPr id="10" name="Oval 9"/>
          <p:cNvSpPr/>
          <p:nvPr/>
        </p:nvSpPr>
        <p:spPr>
          <a:xfrm>
            <a:off x="1600200" y="2438400"/>
            <a:ext cx="6019800" cy="3048000"/>
          </a:xfrm>
          <a:prstGeom prst="ellipse">
            <a:avLst/>
          </a:prstGeom>
          <a:solidFill>
            <a:schemeClr val="accent4">
              <a:lumMod val="40000"/>
              <a:lumOff val="60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dirty="0" err="1" smtClean="0">
                <a:solidFill>
                  <a:schemeClr val="tx1"/>
                </a:solidFill>
              </a:rPr>
              <a:t>MyObjectType</a:t>
            </a:r>
            <a:endParaRPr lang="en-US" sz="5400" dirty="0">
              <a:solidFill>
                <a:schemeClr val="tx1"/>
              </a:solidFill>
            </a:endParaRPr>
          </a:p>
        </p:txBody>
      </p:sp>
      <p:sp>
        <p:nvSpPr>
          <p:cNvPr id="2" name="Slide Number Placeholder 1"/>
          <p:cNvSpPr>
            <a:spLocks noGrp="1"/>
          </p:cNvSpPr>
          <p:nvPr>
            <p:ph type="sldNum" sz="quarter" idx="12"/>
          </p:nvPr>
        </p:nvSpPr>
        <p:spPr/>
        <p:txBody>
          <a:bodyPr/>
          <a:lstStyle/>
          <a:p>
            <a:pPr>
              <a:defRPr/>
            </a:pPr>
            <a:fld id="{A7ED0601-C36A-45E0-98A0-104A24F8320E}" type="slidenum">
              <a:rPr lang="en-US" smtClean="0"/>
              <a:pPr>
                <a:defRPr/>
              </a:pPr>
              <a:t>369</a:t>
            </a:fld>
            <a:endParaRPr lang="en-US"/>
          </a:p>
        </p:txBody>
      </p:sp>
    </p:spTree>
    <p:extLst>
      <p:ext uri="{BB962C8B-B14F-4D97-AF65-F5344CB8AC3E}">
        <p14:creationId xmlns:p14="http://schemas.microsoft.com/office/powerpoint/2010/main" val="143561613"/>
      </p:ext>
    </p:extLst>
  </p:cSld>
  <p:clrMapOvr>
    <a:masterClrMapping/>
  </p:clrMapOvr>
  <p:timing>
    <p:tnLst>
      <p:par>
        <p:cTn id="1" dur="indefinite" restart="never" nodeType="tmRoot"/>
      </p:par>
    </p:tnLst>
  </p:timing>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4"/>
          <p:cNvSpPr>
            <a:spLocks noGrp="1"/>
          </p:cNvSpPr>
          <p:nvPr>
            <p:ph idx="1"/>
          </p:nvPr>
        </p:nvSpPr>
        <p:spPr/>
        <p:txBody>
          <a:bodyPr>
            <a:normAutofit/>
          </a:bodyPr>
          <a:lstStyle/>
          <a:p>
            <a:pPr>
              <a:buNone/>
            </a:pPr>
            <a:r>
              <a:rPr lang="en-US" sz="3600" dirty="0" smtClean="0"/>
              <a:t>The first question: “</a:t>
            </a:r>
            <a:r>
              <a:rPr lang="en-US" sz="3600" dirty="0" smtClean="0">
                <a:solidFill>
                  <a:srgbClr val="7030A0"/>
                </a:solidFill>
              </a:rPr>
              <a:t>Does it have state?</a:t>
            </a:r>
            <a:r>
              <a:rPr lang="en-US" sz="3600" dirty="0" smtClean="0"/>
              <a:t>”</a:t>
            </a:r>
            <a:endParaRPr lang="en-US" sz="3600" dirty="0"/>
          </a:p>
        </p:txBody>
      </p:sp>
      <p:sp>
        <p:nvSpPr>
          <p:cNvPr id="8" name="Oval 7"/>
          <p:cNvSpPr/>
          <p:nvPr/>
        </p:nvSpPr>
        <p:spPr>
          <a:xfrm>
            <a:off x="2397915" y="5784057"/>
            <a:ext cx="1143000" cy="381000"/>
          </a:xfrm>
          <a:prstGeom prst="ellipse">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chemeClr val="tx1"/>
                </a:solidFill>
              </a:rPr>
              <a:t>Object</a:t>
            </a:r>
            <a:endParaRPr lang="en-US" dirty="0">
              <a:solidFill>
                <a:schemeClr val="tx1"/>
              </a:solidFill>
            </a:endParaRPr>
          </a:p>
        </p:txBody>
      </p:sp>
      <p:sp>
        <p:nvSpPr>
          <p:cNvPr id="7"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Categorizing Object Types</a:t>
            </a: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370</a:t>
            </a:fld>
            <a:endParaRPr lang="en-US"/>
          </a:p>
        </p:txBody>
      </p:sp>
    </p:spTree>
    <p:extLst>
      <p:ext uri="{BB962C8B-B14F-4D97-AF65-F5344CB8AC3E}">
        <p14:creationId xmlns:p14="http://schemas.microsoft.com/office/powerpoint/2010/main" val="454528079"/>
      </p:ext>
    </p:extLst>
  </p:cSld>
  <p:clrMapOvr>
    <a:masterClrMapping/>
  </p:clrMapOvr>
  <p:timing>
    <p:tnLst>
      <p:par>
        <p:cTn id="1" dur="indefinite" restart="never" nodeType="tmRoot"/>
      </p:par>
    </p:tnLst>
  </p:timing>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4"/>
          <p:cNvSpPr>
            <a:spLocks noGrp="1"/>
          </p:cNvSpPr>
          <p:nvPr>
            <p:ph idx="1"/>
          </p:nvPr>
        </p:nvSpPr>
        <p:spPr/>
        <p:txBody>
          <a:bodyPr>
            <a:normAutofit/>
          </a:bodyPr>
          <a:lstStyle/>
          <a:p>
            <a:pPr>
              <a:buNone/>
            </a:pPr>
            <a:r>
              <a:rPr lang="en-US" sz="3600" dirty="0" smtClean="0"/>
              <a:t>The first question: “</a:t>
            </a:r>
            <a:r>
              <a:rPr lang="en-US" sz="3600" dirty="0" smtClean="0">
                <a:solidFill>
                  <a:srgbClr val="7030A0"/>
                </a:solidFill>
              </a:rPr>
              <a:t>Does it have state?</a:t>
            </a:r>
            <a:r>
              <a:rPr lang="en-US" sz="3600" dirty="0" smtClean="0"/>
              <a:t>”</a:t>
            </a:r>
            <a:endParaRPr lang="en-US" sz="3600" dirty="0"/>
          </a:p>
        </p:txBody>
      </p:sp>
      <p:grpSp>
        <p:nvGrpSpPr>
          <p:cNvPr id="3" name="Group 15"/>
          <p:cNvGrpSpPr/>
          <p:nvPr/>
        </p:nvGrpSpPr>
        <p:grpSpPr>
          <a:xfrm>
            <a:off x="457200" y="5105400"/>
            <a:ext cx="5029200" cy="1059657"/>
            <a:chOff x="228600" y="5105400"/>
            <a:chExt cx="5029200" cy="1059657"/>
          </a:xfrm>
        </p:grpSpPr>
        <p:sp>
          <p:nvSpPr>
            <p:cNvPr id="8" name="Oval 7"/>
            <p:cNvSpPr/>
            <p:nvPr/>
          </p:nvSpPr>
          <p:spPr>
            <a:xfrm>
              <a:off x="2169315" y="5784057"/>
              <a:ext cx="1143000" cy="381000"/>
            </a:xfrm>
            <a:prstGeom prst="ellipse">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chemeClr val="tx1"/>
                  </a:solidFill>
                </a:rPr>
                <a:t>Object</a:t>
              </a:r>
              <a:endParaRPr lang="en-US" dirty="0">
                <a:solidFill>
                  <a:schemeClr val="tx1"/>
                </a:solidFill>
              </a:endParaRPr>
            </a:p>
          </p:txBody>
        </p:sp>
        <p:sp>
          <p:nvSpPr>
            <p:cNvPr id="9" name="Oval 8"/>
            <p:cNvSpPr/>
            <p:nvPr/>
          </p:nvSpPr>
          <p:spPr>
            <a:xfrm>
              <a:off x="2895600" y="5105400"/>
              <a:ext cx="2362200" cy="381000"/>
            </a:xfrm>
            <a:prstGeom prst="ellipse">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err="1" smtClean="0">
                  <a:solidFill>
                    <a:schemeClr val="tx1"/>
                  </a:solidFill>
                </a:rPr>
                <a:t>State</a:t>
              </a:r>
              <a:r>
                <a:rPr lang="en-US" b="1" u="sng" dirty="0" err="1" smtClean="0">
                  <a:solidFill>
                    <a:schemeClr val="tx1"/>
                  </a:solidFill>
                </a:rPr>
                <a:t>ful</a:t>
              </a:r>
              <a:r>
                <a:rPr lang="en-US" b="1" u="sng" dirty="0" smtClean="0">
                  <a:solidFill>
                    <a:schemeClr val="tx1"/>
                  </a:solidFill>
                </a:rPr>
                <a:t> </a:t>
              </a:r>
              <a:r>
                <a:rPr lang="en-US" dirty="0" smtClean="0">
                  <a:solidFill>
                    <a:schemeClr val="tx1"/>
                  </a:solidFill>
                </a:rPr>
                <a:t>Object</a:t>
              </a:r>
              <a:endParaRPr lang="en-US" dirty="0">
                <a:solidFill>
                  <a:schemeClr val="tx1"/>
                </a:solidFill>
              </a:endParaRPr>
            </a:p>
          </p:txBody>
        </p:sp>
        <p:sp>
          <p:nvSpPr>
            <p:cNvPr id="10" name="Oval 9"/>
            <p:cNvSpPr/>
            <p:nvPr/>
          </p:nvSpPr>
          <p:spPr>
            <a:xfrm>
              <a:off x="228600" y="5105400"/>
              <a:ext cx="2438400" cy="381000"/>
            </a:xfrm>
            <a:prstGeom prst="ellipse">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chemeClr val="tx1"/>
                  </a:solidFill>
                </a:rPr>
                <a:t>State</a:t>
              </a:r>
              <a:r>
                <a:rPr lang="en-US" b="1" u="sng" dirty="0" smtClean="0">
                  <a:solidFill>
                    <a:schemeClr val="tx1"/>
                  </a:solidFill>
                </a:rPr>
                <a:t>less</a:t>
              </a:r>
              <a:r>
                <a:rPr lang="en-US" dirty="0" smtClean="0">
                  <a:solidFill>
                    <a:schemeClr val="tx1"/>
                  </a:solidFill>
                </a:rPr>
                <a:t> Object</a:t>
              </a:r>
              <a:endParaRPr lang="en-US" dirty="0">
                <a:solidFill>
                  <a:schemeClr val="tx1"/>
                </a:solidFill>
              </a:endParaRPr>
            </a:p>
          </p:txBody>
        </p:sp>
        <p:cxnSp>
          <p:nvCxnSpPr>
            <p:cNvPr id="12" name="Straight Arrow Connector 11"/>
            <p:cNvCxnSpPr>
              <a:stCxn id="10" idx="5"/>
            </p:cNvCxnSpPr>
            <p:nvPr/>
          </p:nvCxnSpPr>
          <p:spPr>
            <a:xfrm rot="16200000" flipH="1">
              <a:off x="2231954" y="5508554"/>
              <a:ext cx="360596" cy="204696"/>
            </a:xfrm>
            <a:prstGeom prst="straightConnector1">
              <a:avLst/>
            </a:prstGeom>
            <a:ln w="12700">
              <a:tailEnd type="arrow"/>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a:stCxn id="9" idx="3"/>
            </p:cNvCxnSpPr>
            <p:nvPr/>
          </p:nvCxnSpPr>
          <p:spPr>
            <a:xfrm rot="5400000">
              <a:off x="2926370" y="5476034"/>
              <a:ext cx="360596" cy="269736"/>
            </a:xfrm>
            <a:prstGeom prst="straightConnector1">
              <a:avLst/>
            </a:prstGeom>
            <a:ln w="12700">
              <a:tailEnd type="arrow"/>
            </a:ln>
          </p:spPr>
          <p:style>
            <a:lnRef idx="1">
              <a:schemeClr val="accent1"/>
            </a:lnRef>
            <a:fillRef idx="0">
              <a:schemeClr val="accent1"/>
            </a:fillRef>
            <a:effectRef idx="0">
              <a:schemeClr val="accent1"/>
            </a:effectRef>
            <a:fontRef idx="minor">
              <a:schemeClr val="tx1"/>
            </a:fontRef>
          </p:style>
        </p:cxnSp>
      </p:grpSp>
      <p:sp>
        <p:nvSpPr>
          <p:cNvPr id="13"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Categorizing Object Types</a:t>
            </a: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371</a:t>
            </a:fld>
            <a:endParaRPr lang="en-US"/>
          </a:p>
        </p:txBody>
      </p:sp>
    </p:spTree>
    <p:extLst>
      <p:ext uri="{BB962C8B-B14F-4D97-AF65-F5344CB8AC3E}">
        <p14:creationId xmlns:p14="http://schemas.microsoft.com/office/powerpoint/2010/main" val="3744137293"/>
      </p:ext>
    </p:extLst>
  </p:cSld>
  <p:clrMapOvr>
    <a:masterClrMapping/>
  </p:clrMapOvr>
  <p:timing>
    <p:tnLst>
      <p:par>
        <p:cTn id="1" dur="indefinite" restart="never" nodeType="tmRoot"/>
      </p:par>
    </p:tnLst>
  </p:timing>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4"/>
          <p:cNvSpPr>
            <a:spLocks noGrp="1"/>
          </p:cNvSpPr>
          <p:nvPr>
            <p:ph idx="1"/>
          </p:nvPr>
        </p:nvSpPr>
        <p:spPr/>
        <p:txBody>
          <a:bodyPr>
            <a:normAutofit/>
          </a:bodyPr>
          <a:lstStyle/>
          <a:p>
            <a:pPr>
              <a:buNone/>
            </a:pPr>
            <a:r>
              <a:rPr lang="en-US" sz="3600" dirty="0" smtClean="0"/>
              <a:t>The first question: “</a:t>
            </a:r>
            <a:r>
              <a:rPr lang="en-US" sz="3600" dirty="0" smtClean="0">
                <a:solidFill>
                  <a:srgbClr val="7030A0"/>
                </a:solidFill>
              </a:rPr>
              <a:t>Does it have state?</a:t>
            </a:r>
            <a:r>
              <a:rPr lang="en-US" sz="3600" dirty="0" smtClean="0"/>
              <a:t>”</a:t>
            </a:r>
            <a:endParaRPr lang="en-US" sz="3600" dirty="0"/>
          </a:p>
        </p:txBody>
      </p:sp>
      <p:grpSp>
        <p:nvGrpSpPr>
          <p:cNvPr id="3" name="Group 15"/>
          <p:cNvGrpSpPr/>
          <p:nvPr/>
        </p:nvGrpSpPr>
        <p:grpSpPr>
          <a:xfrm>
            <a:off x="457200" y="5105400"/>
            <a:ext cx="5029200" cy="1059657"/>
            <a:chOff x="228600" y="5105400"/>
            <a:chExt cx="5029200" cy="1059657"/>
          </a:xfrm>
        </p:grpSpPr>
        <p:sp>
          <p:nvSpPr>
            <p:cNvPr id="8" name="Oval 7"/>
            <p:cNvSpPr/>
            <p:nvPr/>
          </p:nvSpPr>
          <p:spPr>
            <a:xfrm>
              <a:off x="2169315" y="5784057"/>
              <a:ext cx="1143000" cy="381000"/>
            </a:xfrm>
            <a:prstGeom prst="ellipse">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chemeClr val="tx1"/>
                  </a:solidFill>
                </a:rPr>
                <a:t>Object</a:t>
              </a:r>
              <a:endParaRPr lang="en-US" dirty="0">
                <a:solidFill>
                  <a:schemeClr val="tx1"/>
                </a:solidFill>
              </a:endParaRPr>
            </a:p>
          </p:txBody>
        </p:sp>
        <p:sp>
          <p:nvSpPr>
            <p:cNvPr id="9" name="Oval 8"/>
            <p:cNvSpPr/>
            <p:nvPr/>
          </p:nvSpPr>
          <p:spPr>
            <a:xfrm>
              <a:off x="2895600" y="5105400"/>
              <a:ext cx="2362200" cy="381000"/>
            </a:xfrm>
            <a:prstGeom prst="ellipse">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err="1" smtClean="0">
                  <a:solidFill>
                    <a:schemeClr val="tx1"/>
                  </a:solidFill>
                </a:rPr>
                <a:t>State</a:t>
              </a:r>
              <a:r>
                <a:rPr lang="en-US" b="1" u="sng" dirty="0" err="1" smtClean="0">
                  <a:solidFill>
                    <a:schemeClr val="tx1"/>
                  </a:solidFill>
                </a:rPr>
                <a:t>ful</a:t>
              </a:r>
              <a:r>
                <a:rPr lang="en-US" b="1" u="sng" dirty="0" smtClean="0">
                  <a:solidFill>
                    <a:schemeClr val="tx1"/>
                  </a:solidFill>
                </a:rPr>
                <a:t> </a:t>
              </a:r>
              <a:r>
                <a:rPr lang="en-US" dirty="0" smtClean="0">
                  <a:solidFill>
                    <a:schemeClr val="tx1"/>
                  </a:solidFill>
                </a:rPr>
                <a:t>Object</a:t>
              </a:r>
              <a:endParaRPr lang="en-US" dirty="0">
                <a:solidFill>
                  <a:schemeClr val="tx1"/>
                </a:solidFill>
              </a:endParaRPr>
            </a:p>
          </p:txBody>
        </p:sp>
        <p:sp>
          <p:nvSpPr>
            <p:cNvPr id="10" name="Oval 9"/>
            <p:cNvSpPr/>
            <p:nvPr/>
          </p:nvSpPr>
          <p:spPr>
            <a:xfrm>
              <a:off x="228600" y="5105400"/>
              <a:ext cx="2438400" cy="381000"/>
            </a:xfrm>
            <a:prstGeom prst="ellipse">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chemeClr val="tx1"/>
                  </a:solidFill>
                </a:rPr>
                <a:t>State</a:t>
              </a:r>
              <a:r>
                <a:rPr lang="en-US" b="1" u="sng" dirty="0" smtClean="0">
                  <a:solidFill>
                    <a:schemeClr val="tx1"/>
                  </a:solidFill>
                </a:rPr>
                <a:t>less</a:t>
              </a:r>
              <a:r>
                <a:rPr lang="en-US" dirty="0" smtClean="0">
                  <a:solidFill>
                    <a:schemeClr val="tx1"/>
                  </a:solidFill>
                </a:rPr>
                <a:t> Object</a:t>
              </a:r>
              <a:endParaRPr lang="en-US" dirty="0">
                <a:solidFill>
                  <a:schemeClr val="tx1"/>
                </a:solidFill>
              </a:endParaRPr>
            </a:p>
          </p:txBody>
        </p:sp>
        <p:cxnSp>
          <p:nvCxnSpPr>
            <p:cNvPr id="12" name="Straight Arrow Connector 11"/>
            <p:cNvCxnSpPr>
              <a:stCxn id="10" idx="5"/>
            </p:cNvCxnSpPr>
            <p:nvPr/>
          </p:nvCxnSpPr>
          <p:spPr>
            <a:xfrm rot="16200000" flipH="1">
              <a:off x="2231954" y="5508554"/>
              <a:ext cx="360596" cy="204696"/>
            </a:xfrm>
            <a:prstGeom prst="straightConnector1">
              <a:avLst/>
            </a:prstGeom>
            <a:ln w="12700">
              <a:tailEnd type="arrow"/>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a:stCxn id="9" idx="3"/>
            </p:cNvCxnSpPr>
            <p:nvPr/>
          </p:nvCxnSpPr>
          <p:spPr>
            <a:xfrm rot="5400000">
              <a:off x="2926370" y="5476034"/>
              <a:ext cx="360596" cy="269736"/>
            </a:xfrm>
            <a:prstGeom prst="straightConnector1">
              <a:avLst/>
            </a:prstGeom>
            <a:ln w="12700">
              <a:tailEnd type="arrow"/>
            </a:ln>
          </p:spPr>
          <p:style>
            <a:lnRef idx="1">
              <a:schemeClr val="accent1"/>
            </a:lnRef>
            <a:fillRef idx="0">
              <a:schemeClr val="accent1"/>
            </a:fillRef>
            <a:effectRef idx="0">
              <a:schemeClr val="accent1"/>
            </a:effectRef>
            <a:fontRef idx="minor">
              <a:schemeClr val="tx1"/>
            </a:fontRef>
          </p:style>
        </p:cxnSp>
      </p:grpSp>
      <p:sp>
        <p:nvSpPr>
          <p:cNvPr id="11" name="Oval 10"/>
          <p:cNvSpPr/>
          <p:nvPr/>
        </p:nvSpPr>
        <p:spPr>
          <a:xfrm>
            <a:off x="228600" y="3619500"/>
            <a:ext cx="1828800" cy="685800"/>
          </a:xfrm>
          <a:prstGeom prst="ellipse">
            <a:avLst/>
          </a:prstGeom>
          <a:solidFill>
            <a:schemeClr val="accent4">
              <a:lumMod val="20000"/>
              <a:lumOff val="80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err="1" smtClean="0">
                <a:solidFill>
                  <a:schemeClr val="tx1"/>
                </a:solidFill>
                <a:latin typeface="Courier New" pitchFamily="49" charset="0"/>
                <a:cs typeface="Courier New" pitchFamily="49" charset="0"/>
              </a:rPr>
              <a:t>DateUtil</a:t>
            </a:r>
            <a:endParaRPr lang="en-US" dirty="0">
              <a:solidFill>
                <a:schemeClr val="tx1"/>
              </a:solidFill>
              <a:latin typeface="Courier New" pitchFamily="49" charset="0"/>
              <a:cs typeface="Courier New" pitchFamily="49" charset="0"/>
            </a:endParaRPr>
          </a:p>
        </p:txBody>
      </p:sp>
      <p:cxnSp>
        <p:nvCxnSpPr>
          <p:cNvPr id="13" name="Straight Arrow Connector 12"/>
          <p:cNvCxnSpPr>
            <a:stCxn id="11" idx="4"/>
            <a:endCxn id="10" idx="0"/>
          </p:cNvCxnSpPr>
          <p:nvPr/>
        </p:nvCxnSpPr>
        <p:spPr>
          <a:xfrm>
            <a:off x="1143000" y="4305300"/>
            <a:ext cx="533400" cy="800100"/>
          </a:xfrm>
          <a:prstGeom prst="straightConnector1">
            <a:avLst/>
          </a:prstGeom>
          <a:ln w="12700">
            <a:tailEnd type="arrow"/>
          </a:ln>
        </p:spPr>
        <p:style>
          <a:lnRef idx="1">
            <a:schemeClr val="accent1"/>
          </a:lnRef>
          <a:fillRef idx="0">
            <a:schemeClr val="accent1"/>
          </a:fillRef>
          <a:effectRef idx="0">
            <a:schemeClr val="accent1"/>
          </a:effectRef>
          <a:fontRef idx="minor">
            <a:schemeClr val="tx1"/>
          </a:fontRef>
        </p:style>
      </p:cxnSp>
      <p:sp>
        <p:nvSpPr>
          <p:cNvPr id="18" name="Oval 17"/>
          <p:cNvSpPr/>
          <p:nvPr/>
        </p:nvSpPr>
        <p:spPr>
          <a:xfrm>
            <a:off x="5029200" y="3619500"/>
            <a:ext cx="3810000" cy="685800"/>
          </a:xfrm>
          <a:prstGeom prst="ellipse">
            <a:avLst/>
          </a:prstGeom>
          <a:solidFill>
            <a:schemeClr val="accent4">
              <a:lumMod val="20000"/>
              <a:lumOff val="80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err="1" smtClean="0">
                <a:solidFill>
                  <a:schemeClr val="tx1"/>
                </a:solidFill>
                <a:latin typeface="Courier New" pitchFamily="49" charset="0"/>
                <a:cs typeface="Courier New" pitchFamily="49" charset="0"/>
              </a:rPr>
              <a:t>IsConvertible</a:t>
            </a:r>
            <a:r>
              <a:rPr lang="en-US" dirty="0" smtClean="0">
                <a:solidFill>
                  <a:schemeClr val="tx1"/>
                </a:solidFill>
                <a:latin typeface="Courier New" pitchFamily="49" charset="0"/>
                <a:cs typeface="Courier New" pitchFamily="49" charset="0"/>
              </a:rPr>
              <a:t>&lt;U,V&gt;</a:t>
            </a:r>
            <a:endParaRPr lang="en-US" dirty="0">
              <a:solidFill>
                <a:schemeClr val="tx1"/>
              </a:solidFill>
              <a:latin typeface="Courier New" pitchFamily="49" charset="0"/>
              <a:cs typeface="Courier New" pitchFamily="49" charset="0"/>
            </a:endParaRPr>
          </a:p>
        </p:txBody>
      </p:sp>
      <p:cxnSp>
        <p:nvCxnSpPr>
          <p:cNvPr id="19" name="Straight Arrow Connector 18"/>
          <p:cNvCxnSpPr>
            <a:stCxn id="18" idx="3"/>
            <a:endCxn id="10" idx="7"/>
          </p:cNvCxnSpPr>
          <p:nvPr/>
        </p:nvCxnSpPr>
        <p:spPr>
          <a:xfrm rot="5400000">
            <a:off x="3584669" y="3158702"/>
            <a:ext cx="956329" cy="3048658"/>
          </a:xfrm>
          <a:prstGeom prst="straightConnector1">
            <a:avLst/>
          </a:prstGeom>
          <a:ln w="12700">
            <a:tailEnd type="arrow"/>
          </a:ln>
        </p:spPr>
        <p:style>
          <a:lnRef idx="1">
            <a:schemeClr val="accent1"/>
          </a:lnRef>
          <a:fillRef idx="0">
            <a:schemeClr val="accent1"/>
          </a:fillRef>
          <a:effectRef idx="0">
            <a:schemeClr val="accent1"/>
          </a:effectRef>
          <a:fontRef idx="minor">
            <a:schemeClr val="tx1"/>
          </a:fontRef>
        </p:style>
      </p:cxnSp>
      <p:sp>
        <p:nvSpPr>
          <p:cNvPr id="23" name="Oval 22"/>
          <p:cNvSpPr/>
          <p:nvPr/>
        </p:nvSpPr>
        <p:spPr>
          <a:xfrm>
            <a:off x="2286000" y="3619500"/>
            <a:ext cx="2590800" cy="685800"/>
          </a:xfrm>
          <a:prstGeom prst="ellipse">
            <a:avLst/>
          </a:prstGeom>
          <a:solidFill>
            <a:schemeClr val="accent4">
              <a:lumMod val="20000"/>
              <a:lumOff val="80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chemeClr val="tx1"/>
                </a:solidFill>
                <a:latin typeface="Courier New" pitchFamily="49" charset="0"/>
                <a:cs typeface="Courier New" pitchFamily="49" charset="0"/>
              </a:rPr>
              <a:t>std::less&lt;T&gt;</a:t>
            </a:r>
            <a:endParaRPr lang="en-US" dirty="0">
              <a:solidFill>
                <a:schemeClr val="tx1"/>
              </a:solidFill>
              <a:latin typeface="Courier New" pitchFamily="49" charset="0"/>
              <a:cs typeface="Courier New" pitchFamily="49" charset="0"/>
            </a:endParaRPr>
          </a:p>
        </p:txBody>
      </p:sp>
      <p:cxnSp>
        <p:nvCxnSpPr>
          <p:cNvPr id="25" name="Straight Arrow Connector 24"/>
          <p:cNvCxnSpPr/>
          <p:nvPr/>
        </p:nvCxnSpPr>
        <p:spPr>
          <a:xfrm rot="5400000">
            <a:off x="2209799" y="4267201"/>
            <a:ext cx="838200" cy="838198"/>
          </a:xfrm>
          <a:prstGeom prst="straightConnector1">
            <a:avLst/>
          </a:prstGeom>
          <a:ln w="12700">
            <a:tailEnd type="arrow"/>
          </a:ln>
        </p:spPr>
        <p:style>
          <a:lnRef idx="1">
            <a:schemeClr val="accent1"/>
          </a:lnRef>
          <a:fillRef idx="0">
            <a:schemeClr val="accent1"/>
          </a:fillRef>
          <a:effectRef idx="0">
            <a:schemeClr val="accent1"/>
          </a:effectRef>
          <a:fontRef idx="minor">
            <a:schemeClr val="tx1"/>
          </a:fontRef>
        </p:style>
      </p:cxnSp>
      <p:sp>
        <p:nvSpPr>
          <p:cNvPr id="20"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Categorizing Object Types</a:t>
            </a: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372</a:t>
            </a:fld>
            <a:endParaRPr lang="en-US"/>
          </a:p>
        </p:txBody>
      </p:sp>
    </p:spTree>
    <p:extLst>
      <p:ext uri="{BB962C8B-B14F-4D97-AF65-F5344CB8AC3E}">
        <p14:creationId xmlns:p14="http://schemas.microsoft.com/office/powerpoint/2010/main" val="776394062"/>
      </p:ext>
    </p:extLst>
  </p:cSld>
  <p:clrMapOvr>
    <a:masterClrMapping/>
  </p:clrMapOvr>
  <p:timing>
    <p:tnLst>
      <p:par>
        <p:cTn id="1" dur="indefinite" restart="never" nodeType="tmRoot"/>
      </p:par>
    </p:tnLst>
  </p:timing>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4"/>
          <p:cNvSpPr>
            <a:spLocks noGrp="1"/>
          </p:cNvSpPr>
          <p:nvPr>
            <p:ph idx="1"/>
          </p:nvPr>
        </p:nvSpPr>
        <p:spPr/>
        <p:txBody>
          <a:bodyPr>
            <a:normAutofit/>
          </a:bodyPr>
          <a:lstStyle/>
          <a:p>
            <a:pPr>
              <a:buNone/>
            </a:pPr>
            <a:r>
              <a:rPr lang="en-US" sz="3600" dirty="0" smtClean="0"/>
              <a:t>The first question: “</a:t>
            </a:r>
            <a:r>
              <a:rPr lang="en-US" sz="3600" dirty="0" smtClean="0">
                <a:solidFill>
                  <a:srgbClr val="7030A0"/>
                </a:solidFill>
              </a:rPr>
              <a:t>Does it have state?</a:t>
            </a:r>
            <a:r>
              <a:rPr lang="en-US" sz="3600" dirty="0" smtClean="0"/>
              <a:t>”</a:t>
            </a:r>
            <a:endParaRPr lang="en-US" sz="3600" dirty="0"/>
          </a:p>
        </p:txBody>
      </p:sp>
      <p:grpSp>
        <p:nvGrpSpPr>
          <p:cNvPr id="3" name="Group 15"/>
          <p:cNvGrpSpPr/>
          <p:nvPr/>
        </p:nvGrpSpPr>
        <p:grpSpPr>
          <a:xfrm>
            <a:off x="457200" y="5105400"/>
            <a:ext cx="3083715" cy="1059657"/>
            <a:chOff x="228600" y="5105400"/>
            <a:chExt cx="3083715" cy="1059657"/>
          </a:xfrm>
        </p:grpSpPr>
        <p:sp>
          <p:nvSpPr>
            <p:cNvPr id="8" name="Oval 7"/>
            <p:cNvSpPr/>
            <p:nvPr/>
          </p:nvSpPr>
          <p:spPr>
            <a:xfrm>
              <a:off x="2169315" y="5784057"/>
              <a:ext cx="1143000" cy="381000"/>
            </a:xfrm>
            <a:prstGeom prst="ellipse">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chemeClr val="tx1"/>
                  </a:solidFill>
                </a:rPr>
                <a:t>Object</a:t>
              </a:r>
              <a:endParaRPr lang="en-US" dirty="0">
                <a:solidFill>
                  <a:schemeClr val="tx1"/>
                </a:solidFill>
              </a:endParaRPr>
            </a:p>
          </p:txBody>
        </p:sp>
        <p:sp>
          <p:nvSpPr>
            <p:cNvPr id="10" name="Oval 9"/>
            <p:cNvSpPr/>
            <p:nvPr/>
          </p:nvSpPr>
          <p:spPr>
            <a:xfrm>
              <a:off x="228600" y="5105400"/>
              <a:ext cx="2438400" cy="381000"/>
            </a:xfrm>
            <a:prstGeom prst="ellipse">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chemeClr val="tx1"/>
                  </a:solidFill>
                </a:rPr>
                <a:t>State</a:t>
              </a:r>
              <a:r>
                <a:rPr lang="en-US" b="1" u="sng" dirty="0" smtClean="0">
                  <a:solidFill>
                    <a:schemeClr val="tx1"/>
                  </a:solidFill>
                </a:rPr>
                <a:t>less</a:t>
              </a:r>
              <a:r>
                <a:rPr lang="en-US" dirty="0" smtClean="0">
                  <a:solidFill>
                    <a:schemeClr val="tx1"/>
                  </a:solidFill>
                </a:rPr>
                <a:t> Object</a:t>
              </a:r>
              <a:endParaRPr lang="en-US" dirty="0">
                <a:solidFill>
                  <a:schemeClr val="tx1"/>
                </a:solidFill>
              </a:endParaRPr>
            </a:p>
          </p:txBody>
        </p:sp>
        <p:cxnSp>
          <p:nvCxnSpPr>
            <p:cNvPr id="12" name="Straight Arrow Connector 11"/>
            <p:cNvCxnSpPr>
              <a:stCxn id="10" idx="5"/>
            </p:cNvCxnSpPr>
            <p:nvPr/>
          </p:nvCxnSpPr>
          <p:spPr>
            <a:xfrm rot="16200000" flipH="1">
              <a:off x="2231954" y="5508554"/>
              <a:ext cx="360596" cy="204696"/>
            </a:xfrm>
            <a:prstGeom prst="straightConnector1">
              <a:avLst/>
            </a:prstGeom>
            <a:ln w="12700">
              <a:tailEnd type="arrow"/>
            </a:ln>
          </p:spPr>
          <p:style>
            <a:lnRef idx="1">
              <a:schemeClr val="accent1"/>
            </a:lnRef>
            <a:fillRef idx="0">
              <a:schemeClr val="accent1"/>
            </a:fillRef>
            <a:effectRef idx="0">
              <a:schemeClr val="accent1"/>
            </a:effectRef>
            <a:fontRef idx="minor">
              <a:schemeClr val="tx1"/>
            </a:fontRef>
          </p:style>
        </p:cxnSp>
      </p:grpSp>
      <p:sp>
        <p:nvSpPr>
          <p:cNvPr id="11" name="Oval 10"/>
          <p:cNvSpPr/>
          <p:nvPr/>
        </p:nvSpPr>
        <p:spPr>
          <a:xfrm>
            <a:off x="228600" y="3619500"/>
            <a:ext cx="1828800" cy="685800"/>
          </a:xfrm>
          <a:prstGeom prst="ellipse">
            <a:avLst/>
          </a:prstGeom>
          <a:solidFill>
            <a:schemeClr val="accent4">
              <a:lumMod val="20000"/>
              <a:lumOff val="80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err="1" smtClean="0">
                <a:solidFill>
                  <a:schemeClr val="tx1"/>
                </a:solidFill>
                <a:latin typeface="Courier New" pitchFamily="49" charset="0"/>
                <a:cs typeface="Courier New" pitchFamily="49" charset="0"/>
              </a:rPr>
              <a:t>DateUtil</a:t>
            </a:r>
            <a:endParaRPr lang="en-US" dirty="0">
              <a:solidFill>
                <a:schemeClr val="tx1"/>
              </a:solidFill>
              <a:latin typeface="Courier New" pitchFamily="49" charset="0"/>
              <a:cs typeface="Courier New" pitchFamily="49" charset="0"/>
            </a:endParaRPr>
          </a:p>
        </p:txBody>
      </p:sp>
      <p:cxnSp>
        <p:nvCxnSpPr>
          <p:cNvPr id="13" name="Straight Arrow Connector 12"/>
          <p:cNvCxnSpPr>
            <a:stCxn id="11" idx="4"/>
            <a:endCxn id="10" idx="0"/>
          </p:cNvCxnSpPr>
          <p:nvPr/>
        </p:nvCxnSpPr>
        <p:spPr>
          <a:xfrm>
            <a:off x="1143000" y="4305300"/>
            <a:ext cx="533400" cy="800100"/>
          </a:xfrm>
          <a:prstGeom prst="straightConnector1">
            <a:avLst/>
          </a:prstGeom>
          <a:ln w="12700">
            <a:tailEnd type="arrow"/>
          </a:ln>
        </p:spPr>
        <p:style>
          <a:lnRef idx="1">
            <a:schemeClr val="accent1"/>
          </a:lnRef>
          <a:fillRef idx="0">
            <a:schemeClr val="accent1"/>
          </a:fillRef>
          <a:effectRef idx="0">
            <a:schemeClr val="accent1"/>
          </a:effectRef>
          <a:fontRef idx="minor">
            <a:schemeClr val="tx1"/>
          </a:fontRef>
        </p:style>
      </p:cxnSp>
      <p:sp>
        <p:nvSpPr>
          <p:cNvPr id="4" name="Down Arrow 3"/>
          <p:cNvSpPr/>
          <p:nvPr/>
        </p:nvSpPr>
        <p:spPr>
          <a:xfrm>
            <a:off x="381000" y="2514600"/>
            <a:ext cx="1600200" cy="99060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1828800" y="2438400"/>
            <a:ext cx="7315200" cy="3970318"/>
          </a:xfrm>
          <a:prstGeom prst="rect">
            <a:avLst/>
          </a:prstGeom>
          <a:noFill/>
        </p:spPr>
        <p:txBody>
          <a:bodyPr wrap="square" rtlCol="0">
            <a:spAutoFit/>
          </a:bodyPr>
          <a:lstStyle/>
          <a:p>
            <a:r>
              <a:rPr lang="en-US" dirty="0" err="1">
                <a:latin typeface="Courier New" pitchFamily="49" charset="0"/>
                <a:cs typeface="Courier New" pitchFamily="49" charset="0"/>
              </a:rPr>
              <a:t>s</a:t>
            </a:r>
            <a:r>
              <a:rPr lang="en-US" dirty="0" err="1" smtClean="0">
                <a:latin typeface="Courier New" pitchFamily="49" charset="0"/>
                <a:cs typeface="Courier New" pitchFamily="49" charset="0"/>
              </a:rPr>
              <a:t>truct</a:t>
            </a:r>
            <a:r>
              <a:rPr lang="en-US" dirty="0" smtClean="0">
                <a:latin typeface="Courier New" pitchFamily="49" charset="0"/>
                <a:cs typeface="Courier New" pitchFamily="49" charset="0"/>
              </a:rPr>
              <a:t> </a:t>
            </a:r>
            <a:r>
              <a:rPr lang="en-US" dirty="0" err="1" smtClean="0">
                <a:latin typeface="Courier New" pitchFamily="49" charset="0"/>
                <a:cs typeface="Courier New" pitchFamily="49" charset="0"/>
              </a:rPr>
              <a:t>DateUtil</a:t>
            </a:r>
            <a:r>
              <a:rPr lang="en-US" dirty="0" smtClean="0">
                <a:latin typeface="Courier New" pitchFamily="49" charset="0"/>
                <a:cs typeface="Courier New" pitchFamily="49" charset="0"/>
              </a:rPr>
              <a:t> {</a:t>
            </a:r>
          </a:p>
          <a:p>
            <a:r>
              <a:rPr lang="en-US" dirty="0">
                <a:latin typeface="Courier New" pitchFamily="49" charset="0"/>
                <a:cs typeface="Courier New" pitchFamily="49" charset="0"/>
              </a:rPr>
              <a:t> </a:t>
            </a:r>
            <a:r>
              <a:rPr lang="en-US" dirty="0" smtClean="0">
                <a:latin typeface="Courier New" pitchFamily="49" charset="0"/>
                <a:cs typeface="Courier New" pitchFamily="49" charset="0"/>
              </a:rPr>
              <a:t>   // This </a:t>
            </a:r>
            <a:r>
              <a:rPr lang="en-US" dirty="0" err="1" smtClean="0">
                <a:latin typeface="Courier New" pitchFamily="49" charset="0"/>
                <a:cs typeface="Courier New" pitchFamily="49" charset="0"/>
              </a:rPr>
              <a:t>struct</a:t>
            </a:r>
            <a:r>
              <a:rPr lang="en-US" dirty="0" smtClean="0">
                <a:latin typeface="Courier New" pitchFamily="49" charset="0"/>
                <a:cs typeface="Courier New" pitchFamily="49" charset="0"/>
              </a:rPr>
              <a:t> provides a namespace </a:t>
            </a:r>
            <a:br>
              <a:rPr lang="en-US" dirty="0" smtClean="0">
                <a:latin typeface="Courier New" pitchFamily="49" charset="0"/>
                <a:cs typeface="Courier New" pitchFamily="49" charset="0"/>
              </a:rPr>
            </a:br>
            <a:r>
              <a:rPr lang="en-US" dirty="0" smtClean="0">
                <a:latin typeface="Courier New" pitchFamily="49" charset="0"/>
                <a:cs typeface="Courier New" pitchFamily="49" charset="0"/>
              </a:rPr>
              <a:t>    // for a suite of non-primitive functions</a:t>
            </a:r>
            <a:br>
              <a:rPr lang="en-US" dirty="0" smtClean="0">
                <a:latin typeface="Courier New" pitchFamily="49" charset="0"/>
                <a:cs typeface="Courier New" pitchFamily="49" charset="0"/>
              </a:rPr>
            </a:br>
            <a:r>
              <a:rPr lang="en-US" dirty="0" smtClean="0">
                <a:latin typeface="Courier New" pitchFamily="49" charset="0"/>
                <a:cs typeface="Courier New" pitchFamily="49" charset="0"/>
              </a:rPr>
              <a:t>    // operating on Date objects.</a:t>
            </a:r>
            <a:br>
              <a:rPr lang="en-US" dirty="0" smtClean="0">
                <a:latin typeface="Courier New" pitchFamily="49" charset="0"/>
                <a:cs typeface="Courier New" pitchFamily="49" charset="0"/>
              </a:rPr>
            </a:br>
            <a:endParaRPr lang="en-US" dirty="0" smtClean="0">
              <a:latin typeface="Courier New" pitchFamily="49" charset="0"/>
              <a:cs typeface="Courier New" pitchFamily="49" charset="0"/>
            </a:endParaRPr>
          </a:p>
          <a:p>
            <a:r>
              <a:rPr lang="en-US" dirty="0" smtClean="0">
                <a:latin typeface="Courier New" pitchFamily="49" charset="0"/>
                <a:cs typeface="Courier New" pitchFamily="49" charset="0"/>
              </a:rPr>
              <a:t>    static Date </a:t>
            </a:r>
            <a:r>
              <a:rPr lang="en-US" dirty="0" err="1" smtClean="0">
                <a:latin typeface="Courier New" pitchFamily="49" charset="0"/>
                <a:cs typeface="Courier New" pitchFamily="49" charset="0"/>
              </a:rPr>
              <a:t>lastDateInMonth</a:t>
            </a:r>
            <a:r>
              <a:rPr lang="en-US" dirty="0" smtClean="0">
                <a:latin typeface="Courier New" pitchFamily="49" charset="0"/>
                <a:cs typeface="Courier New" pitchFamily="49" charset="0"/>
              </a:rPr>
              <a:t>(const Date&amp; value);</a:t>
            </a:r>
            <a:br>
              <a:rPr lang="en-US" dirty="0" smtClean="0">
                <a:latin typeface="Courier New" pitchFamily="49" charset="0"/>
                <a:cs typeface="Courier New" pitchFamily="49" charset="0"/>
              </a:rPr>
            </a:br>
            <a:r>
              <a:rPr lang="en-US" dirty="0" smtClean="0">
                <a:latin typeface="Courier New" pitchFamily="49" charset="0"/>
                <a:cs typeface="Courier New" pitchFamily="49" charset="0"/>
              </a:rPr>
              <a:t>        // Return the last date in the same month</a:t>
            </a:r>
            <a:br>
              <a:rPr lang="en-US" dirty="0" smtClean="0">
                <a:latin typeface="Courier New" pitchFamily="49" charset="0"/>
                <a:cs typeface="Courier New" pitchFamily="49" charset="0"/>
              </a:rPr>
            </a:br>
            <a:r>
              <a:rPr lang="en-US" dirty="0" smtClean="0">
                <a:latin typeface="Courier New" pitchFamily="49" charset="0"/>
                <a:cs typeface="Courier New" pitchFamily="49" charset="0"/>
              </a:rPr>
              <a:t>        // as the specified date 'value'.  Note </a:t>
            </a:r>
          </a:p>
          <a:p>
            <a:r>
              <a:rPr lang="en-US" dirty="0">
                <a:latin typeface="Courier New" pitchFamily="49" charset="0"/>
                <a:cs typeface="Courier New" pitchFamily="49" charset="0"/>
              </a:rPr>
              <a:t> </a:t>
            </a:r>
            <a:r>
              <a:rPr lang="en-US" dirty="0" smtClean="0">
                <a:latin typeface="Courier New" pitchFamily="49" charset="0"/>
                <a:cs typeface="Courier New" pitchFamily="49" charset="0"/>
              </a:rPr>
              <a:t>       // that</a:t>
            </a:r>
            <a:r>
              <a:rPr lang="en-US" dirty="0">
                <a:latin typeface="Courier New" pitchFamily="49" charset="0"/>
                <a:cs typeface="Courier New" pitchFamily="49" charset="0"/>
              </a:rPr>
              <a:t> </a:t>
            </a:r>
            <a:r>
              <a:rPr lang="en-US" dirty="0" smtClean="0">
                <a:latin typeface="Courier New" pitchFamily="49" charset="0"/>
                <a:cs typeface="Courier New" pitchFamily="49" charset="0"/>
              </a:rPr>
              <a:t>the particular day of the month </a:t>
            </a:r>
          </a:p>
          <a:p>
            <a:r>
              <a:rPr lang="en-US" dirty="0">
                <a:latin typeface="Courier New" pitchFamily="49" charset="0"/>
                <a:cs typeface="Courier New" pitchFamily="49" charset="0"/>
              </a:rPr>
              <a:t> </a:t>
            </a:r>
            <a:r>
              <a:rPr lang="en-US" dirty="0" smtClean="0">
                <a:latin typeface="Courier New" pitchFamily="49" charset="0"/>
                <a:cs typeface="Courier New" pitchFamily="49" charset="0"/>
              </a:rPr>
              <a:t>       // of 'value' is ignored.</a:t>
            </a:r>
            <a:endParaRPr lang="en-US" dirty="0">
              <a:latin typeface="Courier New" pitchFamily="49" charset="0"/>
              <a:cs typeface="Courier New" pitchFamily="49" charset="0"/>
            </a:endParaRPr>
          </a:p>
          <a:p>
            <a:endParaRPr lang="en-US" dirty="0" smtClean="0">
              <a:latin typeface="Courier New" pitchFamily="49" charset="0"/>
              <a:cs typeface="Courier New" pitchFamily="49" charset="0"/>
            </a:endParaRPr>
          </a:p>
          <a:p>
            <a:r>
              <a:rPr lang="en-US" dirty="0">
                <a:latin typeface="Courier New" pitchFamily="49" charset="0"/>
                <a:cs typeface="Courier New" pitchFamily="49" charset="0"/>
              </a:rPr>
              <a:t> </a:t>
            </a:r>
            <a:r>
              <a:rPr lang="en-US" dirty="0" smtClean="0">
                <a:latin typeface="Courier New" pitchFamily="49" charset="0"/>
                <a:cs typeface="Courier New" pitchFamily="49" charset="0"/>
              </a:rPr>
              <a:t>   // …</a:t>
            </a:r>
            <a:br>
              <a:rPr lang="en-US" dirty="0" smtClean="0">
                <a:latin typeface="Courier New" pitchFamily="49" charset="0"/>
                <a:cs typeface="Courier New" pitchFamily="49" charset="0"/>
              </a:rPr>
            </a:br>
            <a:r>
              <a:rPr lang="en-US" dirty="0" smtClean="0">
                <a:latin typeface="Courier New" pitchFamily="49" charset="0"/>
                <a:cs typeface="Courier New" pitchFamily="49" charset="0"/>
              </a:rPr>
              <a:t/>
            </a:r>
            <a:br>
              <a:rPr lang="en-US" dirty="0" smtClean="0">
                <a:latin typeface="Courier New" pitchFamily="49" charset="0"/>
                <a:cs typeface="Courier New" pitchFamily="49" charset="0"/>
              </a:rPr>
            </a:br>
            <a:r>
              <a:rPr lang="en-US" dirty="0" smtClean="0">
                <a:latin typeface="Courier New" pitchFamily="49" charset="0"/>
                <a:cs typeface="Courier New" pitchFamily="49" charset="0"/>
              </a:rPr>
              <a:t>}</a:t>
            </a:r>
            <a:endParaRPr lang="en-US" dirty="0">
              <a:latin typeface="Courier New" pitchFamily="49" charset="0"/>
              <a:cs typeface="Courier New" pitchFamily="49" charset="0"/>
            </a:endParaRPr>
          </a:p>
        </p:txBody>
      </p:sp>
      <p:sp>
        <p:nvSpPr>
          <p:cNvPr id="15"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Categorizing Object Types</a:t>
            </a: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373</a:t>
            </a:fld>
            <a:endParaRPr lang="en-US"/>
          </a:p>
        </p:txBody>
      </p:sp>
    </p:spTree>
    <p:extLst>
      <p:ext uri="{BB962C8B-B14F-4D97-AF65-F5344CB8AC3E}">
        <p14:creationId xmlns:p14="http://schemas.microsoft.com/office/powerpoint/2010/main" val="684058279"/>
      </p:ext>
    </p:extLst>
  </p:cSld>
  <p:clrMapOvr>
    <a:masterClrMapping/>
  </p:clrMapOvr>
  <p:timing>
    <p:tnLst>
      <p:par>
        <p:cTn id="1" dur="indefinite" restart="never" nodeType="tmRoot"/>
      </p:par>
    </p:tnLst>
  </p:timing>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4"/>
          <p:cNvSpPr>
            <a:spLocks noGrp="1"/>
          </p:cNvSpPr>
          <p:nvPr>
            <p:ph idx="1"/>
          </p:nvPr>
        </p:nvSpPr>
        <p:spPr/>
        <p:txBody>
          <a:bodyPr>
            <a:normAutofit/>
          </a:bodyPr>
          <a:lstStyle/>
          <a:p>
            <a:pPr>
              <a:buNone/>
            </a:pPr>
            <a:r>
              <a:rPr lang="en-US" sz="3600" dirty="0" smtClean="0"/>
              <a:t>The first question: “</a:t>
            </a:r>
            <a:r>
              <a:rPr lang="en-US" sz="3600" dirty="0" smtClean="0">
                <a:solidFill>
                  <a:srgbClr val="7030A0"/>
                </a:solidFill>
              </a:rPr>
              <a:t>Does it have state?</a:t>
            </a:r>
            <a:r>
              <a:rPr lang="en-US" sz="3600" dirty="0" smtClean="0"/>
              <a:t>”</a:t>
            </a:r>
            <a:endParaRPr lang="en-US" sz="3600" dirty="0"/>
          </a:p>
        </p:txBody>
      </p:sp>
      <p:grpSp>
        <p:nvGrpSpPr>
          <p:cNvPr id="3" name="Group 15"/>
          <p:cNvGrpSpPr/>
          <p:nvPr/>
        </p:nvGrpSpPr>
        <p:grpSpPr>
          <a:xfrm>
            <a:off x="457200" y="5105400"/>
            <a:ext cx="3083715" cy="1059657"/>
            <a:chOff x="228600" y="5105400"/>
            <a:chExt cx="3083715" cy="1059657"/>
          </a:xfrm>
        </p:grpSpPr>
        <p:sp>
          <p:nvSpPr>
            <p:cNvPr id="8" name="Oval 7"/>
            <p:cNvSpPr/>
            <p:nvPr/>
          </p:nvSpPr>
          <p:spPr>
            <a:xfrm>
              <a:off x="2169315" y="5784057"/>
              <a:ext cx="1143000" cy="381000"/>
            </a:xfrm>
            <a:prstGeom prst="ellipse">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chemeClr val="tx1"/>
                  </a:solidFill>
                </a:rPr>
                <a:t>Object</a:t>
              </a:r>
              <a:endParaRPr lang="en-US" dirty="0">
                <a:solidFill>
                  <a:schemeClr val="tx1"/>
                </a:solidFill>
              </a:endParaRPr>
            </a:p>
          </p:txBody>
        </p:sp>
        <p:sp>
          <p:nvSpPr>
            <p:cNvPr id="10" name="Oval 9"/>
            <p:cNvSpPr/>
            <p:nvPr/>
          </p:nvSpPr>
          <p:spPr>
            <a:xfrm>
              <a:off x="228600" y="5105400"/>
              <a:ext cx="2438400" cy="381000"/>
            </a:xfrm>
            <a:prstGeom prst="ellipse">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chemeClr val="tx1"/>
                  </a:solidFill>
                </a:rPr>
                <a:t>State</a:t>
              </a:r>
              <a:r>
                <a:rPr lang="en-US" b="1" u="sng" dirty="0" smtClean="0">
                  <a:solidFill>
                    <a:schemeClr val="tx1"/>
                  </a:solidFill>
                </a:rPr>
                <a:t>less</a:t>
              </a:r>
              <a:r>
                <a:rPr lang="en-US" dirty="0" smtClean="0">
                  <a:solidFill>
                    <a:schemeClr val="tx1"/>
                  </a:solidFill>
                </a:rPr>
                <a:t> Object</a:t>
              </a:r>
              <a:endParaRPr lang="en-US" dirty="0">
                <a:solidFill>
                  <a:schemeClr val="tx1"/>
                </a:solidFill>
              </a:endParaRPr>
            </a:p>
          </p:txBody>
        </p:sp>
        <p:cxnSp>
          <p:nvCxnSpPr>
            <p:cNvPr id="12" name="Straight Arrow Connector 11"/>
            <p:cNvCxnSpPr>
              <a:stCxn id="10" idx="5"/>
            </p:cNvCxnSpPr>
            <p:nvPr/>
          </p:nvCxnSpPr>
          <p:spPr>
            <a:xfrm rot="16200000" flipH="1">
              <a:off x="2231954" y="5508554"/>
              <a:ext cx="360596" cy="204696"/>
            </a:xfrm>
            <a:prstGeom prst="straightConnector1">
              <a:avLst/>
            </a:prstGeom>
            <a:ln w="12700">
              <a:tailEnd type="arrow"/>
            </a:ln>
          </p:spPr>
          <p:style>
            <a:lnRef idx="1">
              <a:schemeClr val="accent1"/>
            </a:lnRef>
            <a:fillRef idx="0">
              <a:schemeClr val="accent1"/>
            </a:fillRef>
            <a:effectRef idx="0">
              <a:schemeClr val="accent1"/>
            </a:effectRef>
            <a:fontRef idx="minor">
              <a:schemeClr val="tx1"/>
            </a:fontRef>
          </p:style>
        </p:cxnSp>
      </p:grpSp>
      <p:sp>
        <p:nvSpPr>
          <p:cNvPr id="11" name="Oval 10"/>
          <p:cNvSpPr/>
          <p:nvPr/>
        </p:nvSpPr>
        <p:spPr>
          <a:xfrm>
            <a:off x="228600" y="3619500"/>
            <a:ext cx="1828800" cy="685800"/>
          </a:xfrm>
          <a:prstGeom prst="ellipse">
            <a:avLst/>
          </a:prstGeom>
          <a:solidFill>
            <a:schemeClr val="accent4">
              <a:lumMod val="20000"/>
              <a:lumOff val="80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err="1" smtClean="0">
                <a:solidFill>
                  <a:schemeClr val="tx1"/>
                </a:solidFill>
                <a:latin typeface="Courier New" pitchFamily="49" charset="0"/>
                <a:cs typeface="Courier New" pitchFamily="49" charset="0"/>
              </a:rPr>
              <a:t>DateUtil</a:t>
            </a:r>
            <a:endParaRPr lang="en-US" dirty="0">
              <a:solidFill>
                <a:schemeClr val="tx1"/>
              </a:solidFill>
              <a:latin typeface="Courier New" pitchFamily="49" charset="0"/>
              <a:cs typeface="Courier New" pitchFamily="49" charset="0"/>
            </a:endParaRPr>
          </a:p>
        </p:txBody>
      </p:sp>
      <p:cxnSp>
        <p:nvCxnSpPr>
          <p:cNvPr id="13" name="Straight Arrow Connector 12"/>
          <p:cNvCxnSpPr>
            <a:stCxn id="11" idx="4"/>
            <a:endCxn id="10" idx="0"/>
          </p:cNvCxnSpPr>
          <p:nvPr/>
        </p:nvCxnSpPr>
        <p:spPr>
          <a:xfrm>
            <a:off x="1143000" y="4305300"/>
            <a:ext cx="533400" cy="800100"/>
          </a:xfrm>
          <a:prstGeom prst="straightConnector1">
            <a:avLst/>
          </a:prstGeom>
          <a:ln w="12700">
            <a:tailEnd type="arrow"/>
          </a:ln>
        </p:spPr>
        <p:style>
          <a:lnRef idx="1">
            <a:schemeClr val="accent1"/>
          </a:lnRef>
          <a:fillRef idx="0">
            <a:schemeClr val="accent1"/>
          </a:fillRef>
          <a:effectRef idx="0">
            <a:schemeClr val="accent1"/>
          </a:effectRef>
          <a:fontRef idx="minor">
            <a:schemeClr val="tx1"/>
          </a:fontRef>
        </p:style>
      </p:cxnSp>
      <p:sp>
        <p:nvSpPr>
          <p:cNvPr id="4" name="Down Arrow 3"/>
          <p:cNvSpPr/>
          <p:nvPr/>
        </p:nvSpPr>
        <p:spPr>
          <a:xfrm>
            <a:off x="381000" y="2514600"/>
            <a:ext cx="1600200" cy="99060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1828800" y="2438400"/>
            <a:ext cx="7315200" cy="3970318"/>
          </a:xfrm>
          <a:prstGeom prst="rect">
            <a:avLst/>
          </a:prstGeom>
          <a:noFill/>
        </p:spPr>
        <p:txBody>
          <a:bodyPr wrap="square" rtlCol="0">
            <a:spAutoFit/>
          </a:bodyPr>
          <a:lstStyle/>
          <a:p>
            <a:r>
              <a:rPr lang="en-US" dirty="0" err="1">
                <a:latin typeface="Courier New" pitchFamily="49" charset="0"/>
                <a:cs typeface="Courier New" pitchFamily="49" charset="0"/>
              </a:rPr>
              <a:t>s</a:t>
            </a:r>
            <a:r>
              <a:rPr lang="en-US" dirty="0" err="1" smtClean="0">
                <a:latin typeface="Courier New" pitchFamily="49" charset="0"/>
                <a:cs typeface="Courier New" pitchFamily="49" charset="0"/>
              </a:rPr>
              <a:t>truct</a:t>
            </a:r>
            <a:r>
              <a:rPr lang="en-US" dirty="0" smtClean="0">
                <a:latin typeface="Courier New" pitchFamily="49" charset="0"/>
                <a:cs typeface="Courier New" pitchFamily="49" charset="0"/>
              </a:rPr>
              <a:t> </a:t>
            </a:r>
            <a:r>
              <a:rPr lang="en-US" dirty="0" err="1" smtClean="0">
                <a:latin typeface="Courier New" pitchFamily="49" charset="0"/>
                <a:cs typeface="Courier New" pitchFamily="49" charset="0"/>
              </a:rPr>
              <a:t>DateUtil</a:t>
            </a:r>
            <a:r>
              <a:rPr lang="en-US" dirty="0" smtClean="0">
                <a:latin typeface="Courier New" pitchFamily="49" charset="0"/>
                <a:cs typeface="Courier New" pitchFamily="49" charset="0"/>
              </a:rPr>
              <a:t> {</a:t>
            </a:r>
          </a:p>
          <a:p>
            <a:r>
              <a:rPr lang="en-US" dirty="0">
                <a:latin typeface="Courier New" pitchFamily="49" charset="0"/>
                <a:cs typeface="Courier New" pitchFamily="49" charset="0"/>
              </a:rPr>
              <a:t> </a:t>
            </a:r>
            <a:r>
              <a:rPr lang="en-US" dirty="0" smtClean="0">
                <a:latin typeface="Courier New" pitchFamily="49" charset="0"/>
                <a:cs typeface="Courier New" pitchFamily="49" charset="0"/>
              </a:rPr>
              <a:t>   // This </a:t>
            </a:r>
            <a:r>
              <a:rPr lang="en-US" dirty="0" err="1" smtClean="0">
                <a:latin typeface="Courier New" pitchFamily="49" charset="0"/>
                <a:cs typeface="Courier New" pitchFamily="49" charset="0"/>
              </a:rPr>
              <a:t>struct</a:t>
            </a:r>
            <a:r>
              <a:rPr lang="en-US" dirty="0" smtClean="0">
                <a:latin typeface="Courier New" pitchFamily="49" charset="0"/>
                <a:cs typeface="Courier New" pitchFamily="49" charset="0"/>
              </a:rPr>
              <a:t> provides a namespace </a:t>
            </a:r>
            <a:br>
              <a:rPr lang="en-US" dirty="0" smtClean="0">
                <a:latin typeface="Courier New" pitchFamily="49" charset="0"/>
                <a:cs typeface="Courier New" pitchFamily="49" charset="0"/>
              </a:rPr>
            </a:br>
            <a:r>
              <a:rPr lang="en-US" dirty="0" smtClean="0">
                <a:latin typeface="Courier New" pitchFamily="49" charset="0"/>
                <a:cs typeface="Courier New" pitchFamily="49" charset="0"/>
              </a:rPr>
              <a:t>    // for a suite of non-primitive functions</a:t>
            </a:r>
            <a:br>
              <a:rPr lang="en-US" dirty="0" smtClean="0">
                <a:latin typeface="Courier New" pitchFamily="49" charset="0"/>
                <a:cs typeface="Courier New" pitchFamily="49" charset="0"/>
              </a:rPr>
            </a:br>
            <a:r>
              <a:rPr lang="en-US" dirty="0" smtClean="0">
                <a:latin typeface="Courier New" pitchFamily="49" charset="0"/>
                <a:cs typeface="Courier New" pitchFamily="49" charset="0"/>
              </a:rPr>
              <a:t>    // operating on Date objects.</a:t>
            </a:r>
            <a:br>
              <a:rPr lang="en-US" dirty="0" smtClean="0">
                <a:latin typeface="Courier New" pitchFamily="49" charset="0"/>
                <a:cs typeface="Courier New" pitchFamily="49" charset="0"/>
              </a:rPr>
            </a:br>
            <a:endParaRPr lang="en-US" dirty="0" smtClean="0">
              <a:latin typeface="Courier New" pitchFamily="49" charset="0"/>
              <a:cs typeface="Courier New" pitchFamily="49" charset="0"/>
            </a:endParaRPr>
          </a:p>
          <a:p>
            <a:r>
              <a:rPr lang="en-US" dirty="0" smtClean="0">
                <a:latin typeface="Courier New" pitchFamily="49" charset="0"/>
                <a:cs typeface="Courier New" pitchFamily="49" charset="0"/>
              </a:rPr>
              <a:t>    static Date </a:t>
            </a:r>
            <a:r>
              <a:rPr lang="en-US" dirty="0" err="1" smtClean="0">
                <a:latin typeface="Courier New" pitchFamily="49" charset="0"/>
                <a:cs typeface="Courier New" pitchFamily="49" charset="0"/>
              </a:rPr>
              <a:t>lastDateInMonth</a:t>
            </a:r>
            <a:r>
              <a:rPr lang="en-US" dirty="0" smtClean="0">
                <a:latin typeface="Courier New" pitchFamily="49" charset="0"/>
                <a:cs typeface="Courier New" pitchFamily="49" charset="0"/>
              </a:rPr>
              <a:t>(const Date&amp; value);</a:t>
            </a:r>
            <a:br>
              <a:rPr lang="en-US" dirty="0" smtClean="0">
                <a:latin typeface="Courier New" pitchFamily="49" charset="0"/>
                <a:cs typeface="Courier New" pitchFamily="49" charset="0"/>
              </a:rPr>
            </a:br>
            <a:r>
              <a:rPr lang="en-US" dirty="0" smtClean="0">
                <a:latin typeface="Courier New" pitchFamily="49" charset="0"/>
                <a:cs typeface="Courier New" pitchFamily="49" charset="0"/>
              </a:rPr>
              <a:t>        // Return the last date in the same month</a:t>
            </a:r>
            <a:br>
              <a:rPr lang="en-US" dirty="0" smtClean="0">
                <a:latin typeface="Courier New" pitchFamily="49" charset="0"/>
                <a:cs typeface="Courier New" pitchFamily="49" charset="0"/>
              </a:rPr>
            </a:br>
            <a:r>
              <a:rPr lang="en-US" dirty="0" smtClean="0">
                <a:latin typeface="Courier New" pitchFamily="49" charset="0"/>
                <a:cs typeface="Courier New" pitchFamily="49" charset="0"/>
              </a:rPr>
              <a:t>        // as the specified date 'value'.  Note </a:t>
            </a:r>
          </a:p>
          <a:p>
            <a:r>
              <a:rPr lang="en-US" dirty="0">
                <a:latin typeface="Courier New" pitchFamily="49" charset="0"/>
                <a:cs typeface="Courier New" pitchFamily="49" charset="0"/>
              </a:rPr>
              <a:t> </a:t>
            </a:r>
            <a:r>
              <a:rPr lang="en-US" dirty="0" smtClean="0">
                <a:latin typeface="Courier New" pitchFamily="49" charset="0"/>
                <a:cs typeface="Courier New" pitchFamily="49" charset="0"/>
              </a:rPr>
              <a:t>       // that</a:t>
            </a:r>
            <a:r>
              <a:rPr lang="en-US" dirty="0">
                <a:latin typeface="Courier New" pitchFamily="49" charset="0"/>
                <a:cs typeface="Courier New" pitchFamily="49" charset="0"/>
              </a:rPr>
              <a:t> </a:t>
            </a:r>
            <a:r>
              <a:rPr lang="en-US" dirty="0" smtClean="0">
                <a:latin typeface="Courier New" pitchFamily="49" charset="0"/>
                <a:cs typeface="Courier New" pitchFamily="49" charset="0"/>
              </a:rPr>
              <a:t>the particular day of the month </a:t>
            </a:r>
          </a:p>
          <a:p>
            <a:r>
              <a:rPr lang="en-US" dirty="0">
                <a:latin typeface="Courier New" pitchFamily="49" charset="0"/>
                <a:cs typeface="Courier New" pitchFamily="49" charset="0"/>
              </a:rPr>
              <a:t> </a:t>
            </a:r>
            <a:r>
              <a:rPr lang="en-US" dirty="0" smtClean="0">
                <a:latin typeface="Courier New" pitchFamily="49" charset="0"/>
                <a:cs typeface="Courier New" pitchFamily="49" charset="0"/>
              </a:rPr>
              <a:t>       // of 'value' is ignored.</a:t>
            </a:r>
            <a:endParaRPr lang="en-US" dirty="0">
              <a:latin typeface="Courier New" pitchFamily="49" charset="0"/>
              <a:cs typeface="Courier New" pitchFamily="49" charset="0"/>
            </a:endParaRPr>
          </a:p>
          <a:p>
            <a:endParaRPr lang="en-US" dirty="0" smtClean="0">
              <a:latin typeface="Courier New" pitchFamily="49" charset="0"/>
              <a:cs typeface="Courier New" pitchFamily="49" charset="0"/>
            </a:endParaRPr>
          </a:p>
          <a:p>
            <a:r>
              <a:rPr lang="en-US" dirty="0">
                <a:latin typeface="Courier New" pitchFamily="49" charset="0"/>
                <a:cs typeface="Courier New" pitchFamily="49" charset="0"/>
              </a:rPr>
              <a:t> </a:t>
            </a:r>
            <a:r>
              <a:rPr lang="en-US" dirty="0" smtClean="0">
                <a:latin typeface="Courier New" pitchFamily="49" charset="0"/>
                <a:cs typeface="Courier New" pitchFamily="49" charset="0"/>
              </a:rPr>
              <a:t>   // …</a:t>
            </a:r>
            <a:br>
              <a:rPr lang="en-US" dirty="0" smtClean="0">
                <a:latin typeface="Courier New" pitchFamily="49" charset="0"/>
                <a:cs typeface="Courier New" pitchFamily="49" charset="0"/>
              </a:rPr>
            </a:br>
            <a:r>
              <a:rPr lang="en-US" dirty="0" smtClean="0">
                <a:latin typeface="Courier New" pitchFamily="49" charset="0"/>
                <a:cs typeface="Courier New" pitchFamily="49" charset="0"/>
              </a:rPr>
              <a:t/>
            </a:r>
            <a:br>
              <a:rPr lang="en-US" dirty="0" smtClean="0">
                <a:latin typeface="Courier New" pitchFamily="49" charset="0"/>
                <a:cs typeface="Courier New" pitchFamily="49" charset="0"/>
              </a:rPr>
            </a:br>
            <a:r>
              <a:rPr lang="en-US" dirty="0" smtClean="0">
                <a:latin typeface="Courier New" pitchFamily="49" charset="0"/>
                <a:cs typeface="Courier New" pitchFamily="49" charset="0"/>
              </a:rPr>
              <a:t>}</a:t>
            </a:r>
            <a:endParaRPr lang="en-US" dirty="0">
              <a:latin typeface="Courier New" pitchFamily="49" charset="0"/>
              <a:cs typeface="Courier New" pitchFamily="49" charset="0"/>
            </a:endParaRPr>
          </a:p>
        </p:txBody>
      </p:sp>
      <p:sp>
        <p:nvSpPr>
          <p:cNvPr id="15"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Categorizing Object Types</a:t>
            </a:r>
            <a:endParaRPr lang="en-US" dirty="0"/>
          </a:p>
        </p:txBody>
      </p:sp>
      <p:sp>
        <p:nvSpPr>
          <p:cNvPr id="7" name="TextBox 6"/>
          <p:cNvSpPr txBox="1"/>
          <p:nvPr/>
        </p:nvSpPr>
        <p:spPr>
          <a:xfrm rot="21288546">
            <a:off x="3553959" y="2755826"/>
            <a:ext cx="5462234" cy="2862322"/>
          </a:xfrm>
          <a:prstGeom prst="rect">
            <a:avLst/>
          </a:prstGeom>
          <a:solidFill>
            <a:schemeClr val="accent5">
              <a:lumMod val="20000"/>
              <a:lumOff val="80000"/>
            </a:schemeClr>
          </a:solidFill>
          <a:ln w="76200">
            <a:solidFill>
              <a:schemeClr val="accent6"/>
            </a:solidFill>
          </a:ln>
          <a:scene3d>
            <a:camera prst="perspectiveContrastingLeftFacing"/>
            <a:lightRig rig="threePt" dir="t"/>
          </a:scene3d>
        </p:spPr>
        <p:txBody>
          <a:bodyPr wrap="square" rtlCol="0">
            <a:spAutoFit/>
          </a:bodyPr>
          <a:lstStyle/>
          <a:p>
            <a:pPr algn="ctr"/>
            <a:r>
              <a:rPr lang="en-US" sz="6000" dirty="0" smtClean="0">
                <a:solidFill>
                  <a:schemeClr val="accent6">
                    <a:lumMod val="75000"/>
                  </a:schemeClr>
                </a:solidFill>
                <a:effectLst>
                  <a:outerShdw blurRad="38100" dist="38100" dir="2700000" algn="tl">
                    <a:srgbClr val="000000">
                      <a:alpha val="43137"/>
                    </a:srgbClr>
                  </a:outerShdw>
                </a:effectLst>
              </a:rPr>
              <a:t>Utilities are an important class category!</a:t>
            </a:r>
            <a:endParaRPr lang="en-US" sz="6000" dirty="0">
              <a:solidFill>
                <a:schemeClr val="accent6">
                  <a:lumMod val="75000"/>
                </a:schemeClr>
              </a:solidFill>
              <a:effectLst>
                <a:outerShdw blurRad="38100" dist="38100" dir="2700000" algn="tl">
                  <a:srgbClr val="000000">
                    <a:alpha val="43137"/>
                  </a:srgbClr>
                </a:outerShdw>
              </a:effectLst>
            </a:endParaRP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374</a:t>
            </a:fld>
            <a:endParaRPr lang="en-US"/>
          </a:p>
        </p:txBody>
      </p:sp>
    </p:spTree>
    <p:extLst>
      <p:ext uri="{BB962C8B-B14F-4D97-AF65-F5344CB8AC3E}">
        <p14:creationId xmlns:p14="http://schemas.microsoft.com/office/powerpoint/2010/main" val="39212036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2" presetClass="entr" presetSubtype="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Scale>
                                      <p:cBhvr>
                                        <p:cTn id="7" dur="1000" decel="50000" fill="hold">
                                          <p:stCondLst>
                                            <p:cond delay="0"/>
                                          </p:stCondLst>
                                        </p:cTn>
                                        <p:tgtEl>
                                          <p:spTgt spid="7"/>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8" dur="1000" decel="50000" fill="hold">
                                          <p:stCondLst>
                                            <p:cond delay="0"/>
                                          </p:stCondLst>
                                        </p:cTn>
                                        <p:tgtEl>
                                          <p:spTgt spid="7"/>
                                        </p:tgtEl>
                                        <p:attrNameLst>
                                          <p:attrName>ppt_x</p:attrName>
                                          <p:attrName>ppt_y</p:attrName>
                                        </p:attrNameLst>
                                      </p:cBhvr>
                                    </p:animMotion>
                                    <p:animEffect transition="in" filter="fade">
                                      <p:cBhvr>
                                        <p:cTn id="9" dur="1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4"/>
          <p:cNvSpPr>
            <a:spLocks noGrp="1"/>
          </p:cNvSpPr>
          <p:nvPr>
            <p:ph idx="1"/>
          </p:nvPr>
        </p:nvSpPr>
        <p:spPr/>
        <p:txBody>
          <a:bodyPr>
            <a:normAutofit/>
          </a:bodyPr>
          <a:lstStyle/>
          <a:p>
            <a:pPr>
              <a:buNone/>
            </a:pPr>
            <a:r>
              <a:rPr lang="en-US" sz="3600" dirty="0" smtClean="0"/>
              <a:t>The second question: “</a:t>
            </a:r>
            <a:r>
              <a:rPr lang="en-US" sz="3600" dirty="0" smtClean="0">
                <a:solidFill>
                  <a:srgbClr val="00B050"/>
                </a:solidFill>
              </a:rPr>
              <a:t>Does it have value?</a:t>
            </a:r>
            <a:r>
              <a:rPr lang="en-US" sz="3600" dirty="0" smtClean="0"/>
              <a:t>”</a:t>
            </a:r>
            <a:endParaRPr lang="en-US" sz="3600" dirty="0"/>
          </a:p>
        </p:txBody>
      </p:sp>
      <p:sp>
        <p:nvSpPr>
          <p:cNvPr id="6" name="Oval 5"/>
          <p:cNvSpPr/>
          <p:nvPr/>
        </p:nvSpPr>
        <p:spPr>
          <a:xfrm>
            <a:off x="2397915" y="5784057"/>
            <a:ext cx="1143000" cy="381000"/>
          </a:xfrm>
          <a:prstGeom prst="ellipse">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chemeClr val="tx1"/>
                </a:solidFill>
              </a:rPr>
              <a:t>Object</a:t>
            </a:r>
            <a:endParaRPr lang="en-US" dirty="0">
              <a:solidFill>
                <a:schemeClr val="tx1"/>
              </a:solidFill>
            </a:endParaRPr>
          </a:p>
        </p:txBody>
      </p:sp>
      <p:sp>
        <p:nvSpPr>
          <p:cNvPr id="7" name="Oval 6"/>
          <p:cNvSpPr/>
          <p:nvPr/>
        </p:nvSpPr>
        <p:spPr>
          <a:xfrm>
            <a:off x="3124200" y="5105400"/>
            <a:ext cx="2362200" cy="381000"/>
          </a:xfrm>
          <a:prstGeom prst="ellipse">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err="1" smtClean="0">
                <a:solidFill>
                  <a:schemeClr val="tx1"/>
                </a:solidFill>
              </a:rPr>
              <a:t>State</a:t>
            </a:r>
            <a:r>
              <a:rPr lang="en-US" b="1" u="sng" dirty="0" err="1" smtClean="0">
                <a:solidFill>
                  <a:schemeClr val="tx1"/>
                </a:solidFill>
              </a:rPr>
              <a:t>ful</a:t>
            </a:r>
            <a:r>
              <a:rPr lang="en-US" b="1" u="sng" dirty="0" smtClean="0">
                <a:solidFill>
                  <a:schemeClr val="tx1"/>
                </a:solidFill>
              </a:rPr>
              <a:t> </a:t>
            </a:r>
            <a:r>
              <a:rPr lang="en-US" dirty="0" smtClean="0">
                <a:solidFill>
                  <a:schemeClr val="tx1"/>
                </a:solidFill>
              </a:rPr>
              <a:t>Object</a:t>
            </a:r>
            <a:endParaRPr lang="en-US" dirty="0">
              <a:solidFill>
                <a:schemeClr val="tx1"/>
              </a:solidFill>
            </a:endParaRPr>
          </a:p>
        </p:txBody>
      </p:sp>
      <p:sp>
        <p:nvSpPr>
          <p:cNvPr id="8" name="Oval 7"/>
          <p:cNvSpPr/>
          <p:nvPr/>
        </p:nvSpPr>
        <p:spPr>
          <a:xfrm>
            <a:off x="457200" y="5105400"/>
            <a:ext cx="2438400" cy="381000"/>
          </a:xfrm>
          <a:prstGeom prst="ellipse">
            <a:avLst/>
          </a:prstGeom>
          <a:solidFill>
            <a:schemeClr val="bg1">
              <a:lumMod val="9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chemeClr val="tx1"/>
                </a:solidFill>
              </a:rPr>
              <a:t>State</a:t>
            </a:r>
            <a:r>
              <a:rPr lang="en-US" b="1" u="sng" dirty="0" smtClean="0">
                <a:solidFill>
                  <a:schemeClr val="tx1"/>
                </a:solidFill>
              </a:rPr>
              <a:t>less</a:t>
            </a:r>
            <a:r>
              <a:rPr lang="en-US" dirty="0" smtClean="0">
                <a:solidFill>
                  <a:schemeClr val="tx1"/>
                </a:solidFill>
              </a:rPr>
              <a:t> Object</a:t>
            </a:r>
            <a:endParaRPr lang="en-US" dirty="0">
              <a:solidFill>
                <a:schemeClr val="tx1"/>
              </a:solidFill>
            </a:endParaRPr>
          </a:p>
        </p:txBody>
      </p:sp>
      <p:cxnSp>
        <p:nvCxnSpPr>
          <p:cNvPr id="9" name="Straight Arrow Connector 8"/>
          <p:cNvCxnSpPr>
            <a:stCxn id="8" idx="5"/>
          </p:cNvCxnSpPr>
          <p:nvPr/>
        </p:nvCxnSpPr>
        <p:spPr>
          <a:xfrm rot="16200000" flipH="1">
            <a:off x="2460554" y="5508554"/>
            <a:ext cx="360596" cy="204696"/>
          </a:xfrm>
          <a:prstGeom prst="straightConnector1">
            <a:avLst/>
          </a:prstGeom>
          <a:ln w="12700">
            <a:solidFill>
              <a:schemeClr val="tx2">
                <a:lumMod val="60000"/>
                <a:lumOff val="40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10" name="Straight Arrow Connector 9"/>
          <p:cNvCxnSpPr>
            <a:stCxn id="7" idx="3"/>
          </p:cNvCxnSpPr>
          <p:nvPr/>
        </p:nvCxnSpPr>
        <p:spPr>
          <a:xfrm rot="5400000">
            <a:off x="3154970" y="5476034"/>
            <a:ext cx="360596" cy="269736"/>
          </a:xfrm>
          <a:prstGeom prst="straightConnector1">
            <a:avLst/>
          </a:prstGeom>
          <a:ln w="12700">
            <a:tailEnd type="arrow"/>
          </a:ln>
        </p:spPr>
        <p:style>
          <a:lnRef idx="1">
            <a:schemeClr val="accent1"/>
          </a:lnRef>
          <a:fillRef idx="0">
            <a:schemeClr val="accent1"/>
          </a:fillRef>
          <a:effectRef idx="0">
            <a:schemeClr val="accent1"/>
          </a:effectRef>
          <a:fontRef idx="minor">
            <a:schemeClr val="tx1"/>
          </a:fontRef>
        </p:style>
      </p:cxnSp>
      <p:sp>
        <p:nvSpPr>
          <p:cNvPr id="16"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Categorizing Object Types</a:t>
            </a: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375</a:t>
            </a:fld>
            <a:endParaRPr lang="en-US"/>
          </a:p>
        </p:txBody>
      </p:sp>
    </p:spTree>
    <p:extLst>
      <p:ext uri="{BB962C8B-B14F-4D97-AF65-F5344CB8AC3E}">
        <p14:creationId xmlns:p14="http://schemas.microsoft.com/office/powerpoint/2010/main" val="304845698"/>
      </p:ext>
    </p:extLst>
  </p:cSld>
  <p:clrMapOvr>
    <a:masterClrMapping/>
  </p:clrMapOvr>
  <p:timing>
    <p:tnLst>
      <p:par>
        <p:cTn id="1" dur="indefinite" restart="never" nodeType="tmRoot"/>
      </p:par>
    </p:tnLst>
  </p:timing>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4"/>
          <p:cNvSpPr>
            <a:spLocks noGrp="1"/>
          </p:cNvSpPr>
          <p:nvPr>
            <p:ph idx="1"/>
          </p:nvPr>
        </p:nvSpPr>
        <p:spPr/>
        <p:txBody>
          <a:bodyPr>
            <a:normAutofit/>
          </a:bodyPr>
          <a:lstStyle/>
          <a:p>
            <a:pPr>
              <a:buNone/>
            </a:pPr>
            <a:r>
              <a:rPr lang="en-US" sz="3600" dirty="0" smtClean="0"/>
              <a:t>The second question: “</a:t>
            </a:r>
            <a:r>
              <a:rPr lang="en-US" sz="3600" dirty="0" smtClean="0">
                <a:solidFill>
                  <a:srgbClr val="00B050"/>
                </a:solidFill>
              </a:rPr>
              <a:t>Does it have value?</a:t>
            </a:r>
            <a:r>
              <a:rPr lang="en-US" sz="3600" dirty="0" smtClean="0"/>
              <a:t>”</a:t>
            </a:r>
            <a:endParaRPr lang="en-US" sz="3600" dirty="0"/>
          </a:p>
        </p:txBody>
      </p:sp>
      <p:sp>
        <p:nvSpPr>
          <p:cNvPr id="6" name="Oval 5"/>
          <p:cNvSpPr/>
          <p:nvPr/>
        </p:nvSpPr>
        <p:spPr>
          <a:xfrm>
            <a:off x="2397915" y="5784057"/>
            <a:ext cx="1143000" cy="381000"/>
          </a:xfrm>
          <a:prstGeom prst="ellipse">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chemeClr val="tx1"/>
                </a:solidFill>
              </a:rPr>
              <a:t>Object</a:t>
            </a:r>
            <a:endParaRPr lang="en-US" dirty="0">
              <a:solidFill>
                <a:schemeClr val="tx1"/>
              </a:solidFill>
            </a:endParaRPr>
          </a:p>
        </p:txBody>
      </p:sp>
      <p:sp>
        <p:nvSpPr>
          <p:cNvPr id="7" name="Oval 6"/>
          <p:cNvSpPr/>
          <p:nvPr/>
        </p:nvSpPr>
        <p:spPr>
          <a:xfrm>
            <a:off x="3124200" y="5105400"/>
            <a:ext cx="2362200" cy="381000"/>
          </a:xfrm>
          <a:prstGeom prst="ellipse">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err="1" smtClean="0">
                <a:solidFill>
                  <a:schemeClr val="tx1"/>
                </a:solidFill>
              </a:rPr>
              <a:t>State</a:t>
            </a:r>
            <a:r>
              <a:rPr lang="en-US" b="1" u="sng" dirty="0" err="1" smtClean="0">
                <a:solidFill>
                  <a:schemeClr val="tx1"/>
                </a:solidFill>
              </a:rPr>
              <a:t>ful</a:t>
            </a:r>
            <a:r>
              <a:rPr lang="en-US" b="1" u="sng" dirty="0" smtClean="0">
                <a:solidFill>
                  <a:schemeClr val="tx1"/>
                </a:solidFill>
              </a:rPr>
              <a:t> </a:t>
            </a:r>
            <a:r>
              <a:rPr lang="en-US" dirty="0" smtClean="0">
                <a:solidFill>
                  <a:schemeClr val="tx1"/>
                </a:solidFill>
              </a:rPr>
              <a:t>Object</a:t>
            </a:r>
            <a:endParaRPr lang="en-US" dirty="0">
              <a:solidFill>
                <a:schemeClr val="tx1"/>
              </a:solidFill>
            </a:endParaRPr>
          </a:p>
        </p:txBody>
      </p:sp>
      <p:sp>
        <p:nvSpPr>
          <p:cNvPr id="8" name="Oval 7"/>
          <p:cNvSpPr/>
          <p:nvPr/>
        </p:nvSpPr>
        <p:spPr>
          <a:xfrm>
            <a:off x="457200" y="5105400"/>
            <a:ext cx="2438400" cy="381000"/>
          </a:xfrm>
          <a:prstGeom prst="ellipse">
            <a:avLst/>
          </a:prstGeom>
          <a:solidFill>
            <a:schemeClr val="bg1">
              <a:lumMod val="9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chemeClr val="tx1"/>
                </a:solidFill>
              </a:rPr>
              <a:t>State</a:t>
            </a:r>
            <a:r>
              <a:rPr lang="en-US" b="1" u="sng" dirty="0" smtClean="0">
                <a:solidFill>
                  <a:schemeClr val="tx1"/>
                </a:solidFill>
              </a:rPr>
              <a:t>less</a:t>
            </a:r>
            <a:r>
              <a:rPr lang="en-US" dirty="0" smtClean="0">
                <a:solidFill>
                  <a:schemeClr val="tx1"/>
                </a:solidFill>
              </a:rPr>
              <a:t> Object</a:t>
            </a:r>
            <a:endParaRPr lang="en-US" dirty="0">
              <a:solidFill>
                <a:schemeClr val="tx1"/>
              </a:solidFill>
            </a:endParaRPr>
          </a:p>
        </p:txBody>
      </p:sp>
      <p:cxnSp>
        <p:nvCxnSpPr>
          <p:cNvPr id="9" name="Straight Arrow Connector 8"/>
          <p:cNvCxnSpPr>
            <a:stCxn id="8" idx="5"/>
          </p:cNvCxnSpPr>
          <p:nvPr/>
        </p:nvCxnSpPr>
        <p:spPr>
          <a:xfrm rot="16200000" flipH="1">
            <a:off x="2460554" y="5508554"/>
            <a:ext cx="360596" cy="204696"/>
          </a:xfrm>
          <a:prstGeom prst="straightConnector1">
            <a:avLst/>
          </a:prstGeom>
          <a:ln w="12700">
            <a:solidFill>
              <a:schemeClr val="tx2">
                <a:lumMod val="60000"/>
                <a:lumOff val="40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10" name="Straight Arrow Connector 9"/>
          <p:cNvCxnSpPr>
            <a:stCxn id="7" idx="3"/>
          </p:cNvCxnSpPr>
          <p:nvPr/>
        </p:nvCxnSpPr>
        <p:spPr>
          <a:xfrm rot="5400000">
            <a:off x="3154970" y="5476034"/>
            <a:ext cx="360596" cy="269736"/>
          </a:xfrm>
          <a:prstGeom prst="straightConnector1">
            <a:avLst/>
          </a:prstGeom>
          <a:ln w="12700">
            <a:tailEnd type="arrow"/>
          </a:ln>
        </p:spPr>
        <p:style>
          <a:lnRef idx="1">
            <a:schemeClr val="accent1"/>
          </a:lnRef>
          <a:fillRef idx="0">
            <a:schemeClr val="accent1"/>
          </a:fillRef>
          <a:effectRef idx="0">
            <a:schemeClr val="accent1"/>
          </a:effectRef>
          <a:fontRef idx="minor">
            <a:schemeClr val="tx1"/>
          </a:fontRef>
        </p:style>
      </p:cxnSp>
      <p:sp>
        <p:nvSpPr>
          <p:cNvPr id="16" name="Title 1"/>
          <p:cNvSpPr>
            <a:spLocks noGrp="1"/>
          </p:cNvSpPr>
          <p:nvPr>
            <p:ph type="title"/>
          </p:nvPr>
        </p:nvSpPr>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Categorizing Object Types</a:t>
            </a:r>
            <a:endParaRPr lang="en-US" dirty="0"/>
          </a:p>
        </p:txBody>
      </p:sp>
      <p:sp>
        <p:nvSpPr>
          <p:cNvPr id="11" name="Oval 10"/>
          <p:cNvSpPr/>
          <p:nvPr/>
        </p:nvSpPr>
        <p:spPr>
          <a:xfrm>
            <a:off x="2362200" y="4419600"/>
            <a:ext cx="1828800" cy="381000"/>
          </a:xfrm>
          <a:prstGeom prst="ellipse">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chemeClr val="tx1"/>
                </a:solidFill>
              </a:rPr>
              <a:t>Mechanism</a:t>
            </a:r>
            <a:endParaRPr lang="en-US" dirty="0">
              <a:solidFill>
                <a:schemeClr val="tx1"/>
              </a:solidFill>
            </a:endParaRPr>
          </a:p>
        </p:txBody>
      </p:sp>
      <p:sp>
        <p:nvSpPr>
          <p:cNvPr id="12" name="Oval 11"/>
          <p:cNvSpPr/>
          <p:nvPr/>
        </p:nvSpPr>
        <p:spPr>
          <a:xfrm>
            <a:off x="4495800" y="4419600"/>
            <a:ext cx="1752600" cy="381000"/>
          </a:xfrm>
          <a:prstGeom prst="ellipse">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chemeClr val="tx1"/>
                </a:solidFill>
              </a:rPr>
              <a:t>Value Type</a:t>
            </a:r>
            <a:endParaRPr lang="en-US" dirty="0">
              <a:solidFill>
                <a:schemeClr val="tx1"/>
              </a:solidFill>
            </a:endParaRPr>
          </a:p>
        </p:txBody>
      </p:sp>
      <p:cxnSp>
        <p:nvCxnSpPr>
          <p:cNvPr id="13" name="Straight Arrow Connector 12"/>
          <p:cNvCxnSpPr>
            <a:stCxn id="12" idx="3"/>
          </p:cNvCxnSpPr>
          <p:nvPr/>
        </p:nvCxnSpPr>
        <p:spPr>
          <a:xfrm rot="5400000">
            <a:off x="4481933" y="4834872"/>
            <a:ext cx="360599" cy="180462"/>
          </a:xfrm>
          <a:prstGeom prst="straightConnector1">
            <a:avLst/>
          </a:prstGeom>
          <a:ln w="12700">
            <a:tailEnd type="arrow"/>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a:stCxn id="11" idx="5"/>
          </p:cNvCxnSpPr>
          <p:nvPr/>
        </p:nvCxnSpPr>
        <p:spPr>
          <a:xfrm rot="16200000" flipH="1">
            <a:off x="3800591" y="4867391"/>
            <a:ext cx="360596" cy="115422"/>
          </a:xfrm>
          <a:prstGeom prst="straightConnector1">
            <a:avLst/>
          </a:prstGeom>
          <a:ln w="12700">
            <a:tailEnd type="arrow"/>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376</a:t>
            </a:fld>
            <a:endParaRPr lang="en-US"/>
          </a:p>
        </p:txBody>
      </p:sp>
    </p:spTree>
    <p:extLst>
      <p:ext uri="{BB962C8B-B14F-4D97-AF65-F5344CB8AC3E}">
        <p14:creationId xmlns:p14="http://schemas.microsoft.com/office/powerpoint/2010/main" val="2064455314"/>
      </p:ext>
    </p:extLst>
  </p:cSld>
  <p:clrMapOvr>
    <a:masterClrMapping/>
  </p:clrMapOvr>
  <p:timing>
    <p:tnLst>
      <p:par>
        <p:cTn id="1" dur="indefinite" restart="never" nodeType="tmRoot"/>
      </p:par>
    </p:tnLst>
  </p:timing>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Object 6"/>
          <p:cNvGraphicFramePr>
            <a:graphicFrameLocks noChangeAspect="1"/>
          </p:cNvGraphicFramePr>
          <p:nvPr/>
        </p:nvGraphicFramePr>
        <p:xfrm>
          <a:off x="914400" y="1600200"/>
          <a:ext cx="7315200" cy="3657599"/>
        </p:xfrm>
        <a:graphic>
          <a:graphicData uri="http://schemas.openxmlformats.org/presentationml/2006/ole">
            <mc:AlternateContent xmlns:mc="http://schemas.openxmlformats.org/markup-compatibility/2006">
              <mc:Choice xmlns:v="urn:schemas-microsoft-com:vml" Requires="v">
                <p:oleObj spid="_x0000_s18543" name="Visio" r:id="rId3" imgW="5165832" imgH="2491720" progId="Visio.Drawing.11">
                  <p:embed/>
                </p:oleObj>
              </mc:Choice>
              <mc:Fallback>
                <p:oleObj name="Visio" r:id="rId3" imgW="5165832" imgH="2491720" progId="Visio.Drawing.11">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14400" y="1600200"/>
                        <a:ext cx="7315200" cy="3657599"/>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1505" name="Title 1"/>
          <p:cNvSpPr>
            <a:spLocks noGrp="1"/>
          </p:cNvSpPr>
          <p:nvPr>
            <p:ph type="title"/>
          </p:nvPr>
        </p:nvSpPr>
        <p:spPr/>
        <p:txBody>
          <a:bodyPr/>
          <a:lstStyle/>
          <a:p>
            <a:r>
              <a:rPr lang="en-US" sz="2400" dirty="0" smtClean="0">
                <a:solidFill>
                  <a:schemeClr val="accent6">
                    <a:lumMod val="75000"/>
                  </a:schemeClr>
                </a:solidFill>
              </a:rPr>
              <a:t>2. Design &amp; Implementation</a:t>
            </a:r>
            <a:r>
              <a:rPr lang="en-US" sz="2400" dirty="0" smtClean="0">
                <a:solidFill>
                  <a:schemeClr val="accent2"/>
                </a:solidFill>
              </a:rPr>
              <a:t/>
            </a:r>
            <a:br>
              <a:rPr lang="en-US" sz="2400" dirty="0" smtClean="0">
                <a:solidFill>
                  <a:schemeClr val="accent2"/>
                </a:solidFill>
              </a:rPr>
            </a:br>
            <a:r>
              <a:rPr lang="en-US" sz="4000" dirty="0" smtClean="0">
                <a:solidFill>
                  <a:schemeClr val="accent6">
                    <a:lumMod val="75000"/>
                  </a:schemeClr>
                </a:solidFill>
              </a:rPr>
              <a:t>Top-Level Categorizations</a:t>
            </a:r>
          </a:p>
        </p:txBody>
      </p:sp>
      <p:sp>
        <p:nvSpPr>
          <p:cNvPr id="4" name="Content Placeholder 3"/>
          <p:cNvSpPr>
            <a:spLocks noGrp="1"/>
          </p:cNvSpPr>
          <p:nvPr>
            <p:ph idx="1"/>
          </p:nvPr>
        </p:nvSpPr>
        <p:spPr>
          <a:xfrm>
            <a:off x="228600" y="1600200"/>
            <a:ext cx="8610600" cy="3657600"/>
          </a:xfrm>
        </p:spPr>
        <p:txBody>
          <a:bodyPr>
            <a:normAutofit/>
          </a:bodyPr>
          <a:lstStyle/>
          <a:p>
            <a:pPr eaLnBrk="1" hangingPunct="1">
              <a:lnSpc>
                <a:spcPct val="80000"/>
              </a:lnSpc>
              <a:buNone/>
            </a:pPr>
            <a:endParaRPr lang="en-US" dirty="0" smtClean="0"/>
          </a:p>
          <a:p>
            <a:pPr eaLnBrk="1" hangingPunct="1">
              <a:lnSpc>
                <a:spcPct val="80000"/>
              </a:lnSpc>
              <a:buNone/>
            </a:pPr>
            <a:endParaRPr lang="en-US" dirty="0" smtClean="0"/>
          </a:p>
          <a:p>
            <a:pPr eaLnBrk="1" hangingPunct="1">
              <a:lnSpc>
                <a:spcPct val="80000"/>
              </a:lnSpc>
              <a:buNone/>
            </a:pPr>
            <a:endParaRPr lang="en-US" dirty="0" smtClean="0"/>
          </a:p>
          <a:p>
            <a:pPr eaLnBrk="1" hangingPunct="1">
              <a:lnSpc>
                <a:spcPct val="80000"/>
              </a:lnSpc>
              <a:buNone/>
            </a:pPr>
            <a:endParaRPr lang="en-US" dirty="0" smtClean="0"/>
          </a:p>
          <a:p>
            <a:pPr eaLnBrk="1" hangingPunct="1">
              <a:lnSpc>
                <a:spcPct val="80000"/>
              </a:lnSpc>
              <a:buNone/>
            </a:pPr>
            <a:endParaRPr lang="en-US" dirty="0" smtClean="0"/>
          </a:p>
          <a:p>
            <a:pPr eaLnBrk="1" hangingPunct="1">
              <a:lnSpc>
                <a:spcPct val="80000"/>
              </a:lnSpc>
              <a:buNone/>
            </a:pPr>
            <a:endParaRPr lang="en-US" dirty="0" smtClean="0"/>
          </a:p>
          <a:p>
            <a:pPr eaLnBrk="1" hangingPunct="1">
              <a:lnSpc>
                <a:spcPct val="80000"/>
              </a:lnSpc>
              <a:buNone/>
            </a:pPr>
            <a:endParaRPr lang="en-US" sz="2800" dirty="0" smtClean="0"/>
          </a:p>
        </p:txBody>
      </p:sp>
      <p:sp>
        <p:nvSpPr>
          <p:cNvPr id="6" name="Oval Callout 5"/>
          <p:cNvSpPr/>
          <p:nvPr/>
        </p:nvSpPr>
        <p:spPr>
          <a:xfrm>
            <a:off x="3810000" y="1371600"/>
            <a:ext cx="1600200" cy="228600"/>
          </a:xfrm>
          <a:prstGeom prst="wedgeEllipseCallout">
            <a:avLst>
              <a:gd name="adj1" fmla="val -19686"/>
              <a:gd name="adj2" fmla="val 82837"/>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start here</a:t>
            </a: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377</a:t>
            </a:fld>
            <a:endParaRPr lang="en-US"/>
          </a:p>
        </p:txBody>
      </p:sp>
    </p:spTree>
    <p:extLst>
      <p:ext uri="{BB962C8B-B14F-4D97-AF65-F5344CB8AC3E}">
        <p14:creationId xmlns:p14="http://schemas.microsoft.com/office/powerpoint/2010/main" val="1684478811"/>
      </p:ext>
    </p:extLst>
  </p:cSld>
  <p:clrMapOvr>
    <a:masterClrMapping/>
  </p:clrMapOvr>
  <p:timing>
    <p:tnLst>
      <p:par>
        <p:cTn id="1" dur="indefinite" restart="never" nodeType="tmRoot"/>
      </p:par>
    </p:tnLst>
  </p:timing>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ed Rectangle 5"/>
          <p:cNvSpPr/>
          <p:nvPr/>
        </p:nvSpPr>
        <p:spPr>
          <a:xfrm>
            <a:off x="381000" y="1295400"/>
            <a:ext cx="8382000" cy="2133600"/>
          </a:xfrm>
          <a:prstGeom prst="roundRect">
            <a:avLst/>
          </a:prstGeom>
          <a:solidFill>
            <a:schemeClr val="bg1">
              <a:lumMod val="9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505" name="Title 1"/>
          <p:cNvSpPr>
            <a:spLocks noGrp="1"/>
          </p:cNvSpPr>
          <p:nvPr>
            <p:ph type="title"/>
          </p:nvPr>
        </p:nvSpPr>
        <p:spPr/>
        <p:txBody>
          <a:bodyPr/>
          <a:lstStyle/>
          <a:p>
            <a:r>
              <a:rPr lang="en-US" sz="2400" dirty="0" smtClean="0">
                <a:solidFill>
                  <a:schemeClr val="accent6">
                    <a:lumMod val="75000"/>
                  </a:schemeClr>
                </a:solidFill>
              </a:rPr>
              <a:t>2. Design &amp; Implementation</a:t>
            </a:r>
            <a:r>
              <a:rPr lang="en-US" sz="2400" dirty="0" smtClean="0">
                <a:solidFill>
                  <a:schemeClr val="accent2"/>
                </a:solidFill>
              </a:rPr>
              <a:t/>
            </a:r>
            <a:br>
              <a:rPr lang="en-US" sz="2400" dirty="0" smtClean="0">
                <a:solidFill>
                  <a:schemeClr val="accent2"/>
                </a:solidFill>
              </a:rPr>
            </a:br>
            <a:r>
              <a:rPr lang="en-US" sz="4000" dirty="0" smtClean="0">
                <a:solidFill>
                  <a:schemeClr val="accent6">
                    <a:lumMod val="75000"/>
                  </a:schemeClr>
                </a:solidFill>
              </a:rPr>
              <a:t>The Big Picture </a:t>
            </a:r>
          </a:p>
        </p:txBody>
      </p:sp>
      <p:sp>
        <p:nvSpPr>
          <p:cNvPr id="4" name="Content Placeholder 3"/>
          <p:cNvSpPr>
            <a:spLocks noGrp="1"/>
          </p:cNvSpPr>
          <p:nvPr>
            <p:ph idx="1"/>
          </p:nvPr>
        </p:nvSpPr>
        <p:spPr>
          <a:xfrm>
            <a:off x="228600" y="1752600"/>
            <a:ext cx="8610600" cy="4754562"/>
          </a:xfrm>
        </p:spPr>
        <p:txBody>
          <a:bodyPr>
            <a:normAutofit/>
          </a:bodyPr>
          <a:lstStyle/>
          <a:p>
            <a:pPr eaLnBrk="1" hangingPunct="1">
              <a:lnSpc>
                <a:spcPct val="80000"/>
              </a:lnSpc>
              <a:buNone/>
            </a:pPr>
            <a:endParaRPr lang="en-US" dirty="0" smtClean="0"/>
          </a:p>
          <a:p>
            <a:pPr eaLnBrk="1" hangingPunct="1">
              <a:lnSpc>
                <a:spcPct val="80000"/>
              </a:lnSpc>
              <a:buNone/>
            </a:pPr>
            <a:endParaRPr lang="en-US" dirty="0" smtClean="0"/>
          </a:p>
          <a:p>
            <a:pPr eaLnBrk="1" hangingPunct="1">
              <a:lnSpc>
                <a:spcPct val="80000"/>
              </a:lnSpc>
              <a:buNone/>
            </a:pPr>
            <a:endParaRPr lang="en-US" dirty="0" smtClean="0"/>
          </a:p>
          <a:p>
            <a:pPr eaLnBrk="1" hangingPunct="1">
              <a:lnSpc>
                <a:spcPct val="80000"/>
              </a:lnSpc>
              <a:buNone/>
            </a:pPr>
            <a:endParaRPr lang="en-US" dirty="0" smtClean="0"/>
          </a:p>
          <a:p>
            <a:pPr eaLnBrk="1" hangingPunct="1">
              <a:lnSpc>
                <a:spcPct val="80000"/>
              </a:lnSpc>
              <a:buNone/>
            </a:pPr>
            <a:endParaRPr lang="en-US" dirty="0" smtClean="0"/>
          </a:p>
          <a:p>
            <a:pPr eaLnBrk="1" hangingPunct="1">
              <a:lnSpc>
                <a:spcPct val="80000"/>
              </a:lnSpc>
              <a:buNone/>
            </a:pPr>
            <a:endParaRPr lang="en-US" dirty="0" smtClean="0"/>
          </a:p>
          <a:p>
            <a:pPr eaLnBrk="1" hangingPunct="1">
              <a:lnSpc>
                <a:spcPct val="80000"/>
              </a:lnSpc>
              <a:buNone/>
            </a:pPr>
            <a:endParaRPr lang="en-US" sz="2800" dirty="0" smtClean="0"/>
          </a:p>
        </p:txBody>
      </p:sp>
      <p:graphicFrame>
        <p:nvGraphicFramePr>
          <p:cNvPr id="7" name="Object 6"/>
          <p:cNvGraphicFramePr>
            <a:graphicFrameLocks noChangeAspect="1"/>
          </p:cNvGraphicFramePr>
          <p:nvPr/>
        </p:nvGraphicFramePr>
        <p:xfrm>
          <a:off x="1155700" y="1143000"/>
          <a:ext cx="6832600" cy="5715000"/>
        </p:xfrm>
        <a:graphic>
          <a:graphicData uri="http://schemas.openxmlformats.org/presentationml/2006/ole">
            <mc:AlternateContent xmlns:mc="http://schemas.openxmlformats.org/markup-compatibility/2006">
              <mc:Choice xmlns:v="urn:schemas-microsoft-com:vml" Requires="v">
                <p:oleObj spid="_x0000_s19567" name="Visio" r:id="rId3" imgW="7640320" imgH="7668931" progId="Visio.Drawing.11">
                  <p:embed/>
                </p:oleObj>
              </mc:Choice>
              <mc:Fallback>
                <p:oleObj name="Visio" r:id="rId3" imgW="7640320" imgH="7668931" progId="Visio.Drawing.11">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55700" y="1143000"/>
                        <a:ext cx="6832600" cy="5715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378</a:t>
            </a:fld>
            <a:endParaRPr lang="en-US"/>
          </a:p>
        </p:txBody>
      </p:sp>
    </p:spTree>
    <p:extLst>
      <p:ext uri="{BB962C8B-B14F-4D97-AF65-F5344CB8AC3E}">
        <p14:creationId xmlns:p14="http://schemas.microsoft.com/office/powerpoint/2010/main" val="139070796"/>
      </p:ext>
    </p:extLst>
  </p:cSld>
  <p:clrMapOvr>
    <a:masterClrMapping/>
  </p:clrMapOvr>
  <p:timing>
    <p:tnLst>
      <p:par>
        <p:cTn id="1" dur="indefinite" restart="never" nodeType="tmRoot"/>
      </p:par>
    </p:tnLst>
  </p:timing>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p:txBody>
          <a:bodyPr/>
          <a:lstStyle/>
          <a:p>
            <a:r>
              <a:rPr lang="en-US" sz="2400" dirty="0" smtClean="0">
                <a:solidFill>
                  <a:schemeClr val="accent6">
                    <a:lumMod val="75000"/>
                  </a:schemeClr>
                </a:solidFill>
              </a:rPr>
              <a:t>2. Design &amp; Implementation</a:t>
            </a:r>
            <a:r>
              <a:rPr lang="en-US" sz="2400" dirty="0" smtClean="0">
                <a:solidFill>
                  <a:schemeClr val="accent2"/>
                </a:solidFill>
              </a:rPr>
              <a:t/>
            </a:r>
            <a:br>
              <a:rPr lang="en-US" sz="2400" dirty="0" smtClean="0">
                <a:solidFill>
                  <a:schemeClr val="accent2"/>
                </a:solidFill>
              </a:rPr>
            </a:br>
            <a:r>
              <a:rPr lang="en-US" sz="4000" dirty="0" smtClean="0">
                <a:solidFill>
                  <a:schemeClr val="accent6">
                    <a:lumMod val="75000"/>
                  </a:schemeClr>
                </a:solidFill>
              </a:rPr>
              <a:t>The Big Picture </a:t>
            </a:r>
          </a:p>
        </p:txBody>
      </p:sp>
      <p:sp>
        <p:nvSpPr>
          <p:cNvPr id="4" name="Content Placeholder 3"/>
          <p:cNvSpPr>
            <a:spLocks noGrp="1"/>
          </p:cNvSpPr>
          <p:nvPr>
            <p:ph idx="1"/>
          </p:nvPr>
        </p:nvSpPr>
        <p:spPr>
          <a:xfrm>
            <a:off x="228600" y="1752600"/>
            <a:ext cx="8610600" cy="4754562"/>
          </a:xfrm>
        </p:spPr>
        <p:txBody>
          <a:bodyPr>
            <a:normAutofit/>
          </a:bodyPr>
          <a:lstStyle/>
          <a:p>
            <a:pPr eaLnBrk="1" hangingPunct="1">
              <a:lnSpc>
                <a:spcPct val="80000"/>
              </a:lnSpc>
              <a:buNone/>
            </a:pPr>
            <a:endParaRPr lang="en-US" dirty="0" smtClean="0"/>
          </a:p>
          <a:p>
            <a:pPr eaLnBrk="1" hangingPunct="1">
              <a:lnSpc>
                <a:spcPct val="80000"/>
              </a:lnSpc>
              <a:buNone/>
            </a:pPr>
            <a:endParaRPr lang="en-US" dirty="0" smtClean="0"/>
          </a:p>
          <a:p>
            <a:pPr eaLnBrk="1" hangingPunct="1">
              <a:lnSpc>
                <a:spcPct val="80000"/>
              </a:lnSpc>
              <a:buNone/>
            </a:pPr>
            <a:endParaRPr lang="en-US" dirty="0" smtClean="0"/>
          </a:p>
          <a:p>
            <a:pPr eaLnBrk="1" hangingPunct="1">
              <a:lnSpc>
                <a:spcPct val="80000"/>
              </a:lnSpc>
              <a:buNone/>
            </a:pPr>
            <a:endParaRPr lang="en-US" dirty="0" smtClean="0"/>
          </a:p>
          <a:p>
            <a:pPr eaLnBrk="1" hangingPunct="1">
              <a:lnSpc>
                <a:spcPct val="80000"/>
              </a:lnSpc>
              <a:buNone/>
            </a:pPr>
            <a:endParaRPr lang="en-US" dirty="0" smtClean="0"/>
          </a:p>
          <a:p>
            <a:pPr eaLnBrk="1" hangingPunct="1">
              <a:lnSpc>
                <a:spcPct val="80000"/>
              </a:lnSpc>
              <a:buNone/>
            </a:pPr>
            <a:endParaRPr lang="en-US" dirty="0" smtClean="0"/>
          </a:p>
          <a:p>
            <a:pPr eaLnBrk="1" hangingPunct="1">
              <a:lnSpc>
                <a:spcPct val="80000"/>
              </a:lnSpc>
              <a:buNone/>
            </a:pPr>
            <a:endParaRPr lang="en-US" sz="2800" dirty="0" smtClean="0"/>
          </a:p>
        </p:txBody>
      </p:sp>
      <p:graphicFrame>
        <p:nvGraphicFramePr>
          <p:cNvPr id="7" name="Object 6"/>
          <p:cNvGraphicFramePr>
            <a:graphicFrameLocks noChangeAspect="1"/>
          </p:cNvGraphicFramePr>
          <p:nvPr/>
        </p:nvGraphicFramePr>
        <p:xfrm>
          <a:off x="1155700" y="1143000"/>
          <a:ext cx="6832600" cy="5715000"/>
        </p:xfrm>
        <a:graphic>
          <a:graphicData uri="http://schemas.openxmlformats.org/presentationml/2006/ole">
            <mc:AlternateContent xmlns:mc="http://schemas.openxmlformats.org/markup-compatibility/2006">
              <mc:Choice xmlns:v="urn:schemas-microsoft-com:vml" Requires="v">
                <p:oleObj spid="_x0000_s20591" name="Visio" r:id="rId3" imgW="7640320" imgH="7668931" progId="Visio.Drawing.11">
                  <p:embed/>
                </p:oleObj>
              </mc:Choice>
              <mc:Fallback>
                <p:oleObj name="Visio" r:id="rId3" imgW="7640320" imgH="7668931" progId="Visio.Drawing.11">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55700" y="1143000"/>
                        <a:ext cx="6832600" cy="5715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379</a:t>
            </a:fld>
            <a:endParaRPr lang="en-US"/>
          </a:p>
        </p:txBody>
      </p:sp>
    </p:spTree>
    <p:extLst>
      <p:ext uri="{BB962C8B-B14F-4D97-AF65-F5344CB8AC3E}">
        <p14:creationId xmlns:p14="http://schemas.microsoft.com/office/powerpoint/2010/main" val="1698358162"/>
      </p:ext>
    </p:extLst>
  </p:cSld>
  <p:clrMapOvr>
    <a:masterClrMapping/>
  </p:clrMapOvr>
  <p:timing>
    <p:tnLst>
      <p:par>
        <p:cTn id="1" dur="indefinite" restart="never" nodeType="tmRoot"/>
      </p:par>
    </p:tnLst>
  </p:timing>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p:txBody>
          <a:bodyPr/>
          <a:lstStyle/>
          <a:p>
            <a:r>
              <a:rPr lang="en-US" sz="2400" dirty="0" smtClean="0">
                <a:solidFill>
                  <a:schemeClr val="accent6">
                    <a:lumMod val="75000"/>
                  </a:schemeClr>
                </a:solidFill>
              </a:rPr>
              <a:t>2. Design &amp; Implementation</a:t>
            </a:r>
            <a:r>
              <a:rPr lang="en-US" sz="2400" dirty="0" smtClean="0">
                <a:solidFill>
                  <a:schemeClr val="accent2"/>
                </a:solidFill>
              </a:rPr>
              <a:t/>
            </a:r>
            <a:br>
              <a:rPr lang="en-US" sz="2400" dirty="0" smtClean="0">
                <a:solidFill>
                  <a:schemeClr val="accent2"/>
                </a:solidFill>
              </a:rPr>
            </a:br>
            <a:r>
              <a:rPr lang="en-US" sz="4000" dirty="0" smtClean="0">
                <a:solidFill>
                  <a:schemeClr val="accent6">
                    <a:lumMod val="75000"/>
                  </a:schemeClr>
                </a:solidFill>
              </a:rPr>
              <a:t>The Big Picture </a:t>
            </a:r>
          </a:p>
        </p:txBody>
      </p:sp>
      <p:sp>
        <p:nvSpPr>
          <p:cNvPr id="4" name="Content Placeholder 3"/>
          <p:cNvSpPr>
            <a:spLocks noGrp="1"/>
          </p:cNvSpPr>
          <p:nvPr>
            <p:ph idx="1"/>
          </p:nvPr>
        </p:nvSpPr>
        <p:spPr>
          <a:xfrm>
            <a:off x="228600" y="1752600"/>
            <a:ext cx="8610600" cy="4754562"/>
          </a:xfrm>
        </p:spPr>
        <p:txBody>
          <a:bodyPr>
            <a:normAutofit/>
          </a:bodyPr>
          <a:lstStyle/>
          <a:p>
            <a:pPr eaLnBrk="1" hangingPunct="1">
              <a:lnSpc>
                <a:spcPct val="80000"/>
              </a:lnSpc>
              <a:buNone/>
            </a:pPr>
            <a:endParaRPr lang="en-US" dirty="0" smtClean="0"/>
          </a:p>
          <a:p>
            <a:pPr eaLnBrk="1" hangingPunct="1">
              <a:lnSpc>
                <a:spcPct val="80000"/>
              </a:lnSpc>
              <a:buNone/>
            </a:pPr>
            <a:endParaRPr lang="en-US" dirty="0" smtClean="0"/>
          </a:p>
          <a:p>
            <a:pPr eaLnBrk="1" hangingPunct="1">
              <a:lnSpc>
                <a:spcPct val="80000"/>
              </a:lnSpc>
              <a:buNone/>
            </a:pPr>
            <a:endParaRPr lang="en-US" dirty="0" smtClean="0"/>
          </a:p>
          <a:p>
            <a:pPr eaLnBrk="1" hangingPunct="1">
              <a:lnSpc>
                <a:spcPct val="80000"/>
              </a:lnSpc>
              <a:buNone/>
            </a:pPr>
            <a:endParaRPr lang="en-US" dirty="0" smtClean="0"/>
          </a:p>
          <a:p>
            <a:pPr eaLnBrk="1" hangingPunct="1">
              <a:lnSpc>
                <a:spcPct val="80000"/>
              </a:lnSpc>
              <a:buNone/>
            </a:pPr>
            <a:endParaRPr lang="en-US" dirty="0" smtClean="0"/>
          </a:p>
          <a:p>
            <a:pPr eaLnBrk="1" hangingPunct="1">
              <a:lnSpc>
                <a:spcPct val="80000"/>
              </a:lnSpc>
              <a:buNone/>
            </a:pPr>
            <a:endParaRPr lang="en-US" dirty="0" smtClean="0"/>
          </a:p>
          <a:p>
            <a:pPr eaLnBrk="1" hangingPunct="1">
              <a:lnSpc>
                <a:spcPct val="80000"/>
              </a:lnSpc>
              <a:buNone/>
            </a:pPr>
            <a:endParaRPr lang="en-US" sz="2800" dirty="0" smtClean="0"/>
          </a:p>
        </p:txBody>
      </p:sp>
      <p:graphicFrame>
        <p:nvGraphicFramePr>
          <p:cNvPr id="7" name="Object 6"/>
          <p:cNvGraphicFramePr>
            <a:graphicFrameLocks noChangeAspect="1"/>
          </p:cNvGraphicFramePr>
          <p:nvPr/>
        </p:nvGraphicFramePr>
        <p:xfrm>
          <a:off x="1155700" y="1143000"/>
          <a:ext cx="6832600" cy="5715000"/>
        </p:xfrm>
        <a:graphic>
          <a:graphicData uri="http://schemas.openxmlformats.org/presentationml/2006/ole">
            <mc:AlternateContent xmlns:mc="http://schemas.openxmlformats.org/markup-compatibility/2006">
              <mc:Choice xmlns:v="urn:schemas-microsoft-com:vml" Requires="v">
                <p:oleObj spid="_x0000_s21615" name="Visio" r:id="rId3" imgW="7640320" imgH="7668931" progId="Visio.Drawing.11">
                  <p:embed/>
                </p:oleObj>
              </mc:Choice>
              <mc:Fallback>
                <p:oleObj name="Visio" r:id="rId3" imgW="7640320" imgH="7668931" progId="Visio.Drawing.11">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55700" y="1143000"/>
                        <a:ext cx="6832600" cy="5715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6" name="Cloud Callout 5"/>
          <p:cNvSpPr/>
          <p:nvPr/>
        </p:nvSpPr>
        <p:spPr>
          <a:xfrm>
            <a:off x="304800" y="762000"/>
            <a:ext cx="1600200" cy="914400"/>
          </a:xfrm>
          <a:prstGeom prst="cloudCallout">
            <a:avLst>
              <a:gd name="adj1" fmla="val 35335"/>
              <a:gd name="adj2" fmla="val 76274"/>
            </a:avLst>
          </a:prstGeom>
          <a:solidFill>
            <a:schemeClr val="accent6">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chemeClr val="tx2"/>
                </a:solidFill>
              </a:rPr>
              <a:t>Common Category</a:t>
            </a:r>
            <a:endParaRPr lang="en-US" dirty="0">
              <a:solidFill>
                <a:schemeClr val="tx2"/>
              </a:solidFill>
            </a:endParaRPr>
          </a:p>
        </p:txBody>
      </p:sp>
      <p:sp>
        <p:nvSpPr>
          <p:cNvPr id="8" name="Cloud Callout 7"/>
          <p:cNvSpPr/>
          <p:nvPr/>
        </p:nvSpPr>
        <p:spPr>
          <a:xfrm>
            <a:off x="7086600" y="1371600"/>
            <a:ext cx="1600200" cy="914400"/>
          </a:xfrm>
          <a:prstGeom prst="cloudCallout">
            <a:avLst>
              <a:gd name="adj1" fmla="val -81108"/>
              <a:gd name="adj2" fmla="val 87594"/>
            </a:avLst>
          </a:prstGeom>
          <a:solidFill>
            <a:schemeClr val="accent6">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chemeClr val="tx2"/>
                </a:solidFill>
              </a:rPr>
              <a:t>Common Category</a:t>
            </a:r>
            <a:endParaRPr lang="en-US" dirty="0">
              <a:solidFill>
                <a:schemeClr val="tx2"/>
              </a:solidFill>
            </a:endParaRPr>
          </a:p>
        </p:txBody>
      </p:sp>
      <p:sp>
        <p:nvSpPr>
          <p:cNvPr id="10" name="Cloud Callout 9"/>
          <p:cNvSpPr/>
          <p:nvPr/>
        </p:nvSpPr>
        <p:spPr>
          <a:xfrm>
            <a:off x="2592238" y="2895600"/>
            <a:ext cx="1293962" cy="533400"/>
          </a:xfrm>
          <a:prstGeom prst="cloudCallout">
            <a:avLst>
              <a:gd name="adj1" fmla="val -72709"/>
              <a:gd name="adj2" fmla="val 262"/>
            </a:avLst>
          </a:prstGeom>
          <a:solidFill>
            <a:schemeClr val="accent6">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smtClean="0">
                <a:solidFill>
                  <a:schemeClr val="tx2"/>
                </a:solidFill>
              </a:rPr>
              <a:t>Common Category</a:t>
            </a:r>
            <a:endParaRPr lang="en-US" sz="1400" dirty="0">
              <a:solidFill>
                <a:schemeClr val="tx2"/>
              </a:solidFill>
            </a:endParaRPr>
          </a:p>
        </p:txBody>
      </p:sp>
      <p:sp>
        <p:nvSpPr>
          <p:cNvPr id="11" name="Cloud Callout 10"/>
          <p:cNvSpPr/>
          <p:nvPr/>
        </p:nvSpPr>
        <p:spPr>
          <a:xfrm>
            <a:off x="4495800" y="1690255"/>
            <a:ext cx="990600" cy="457200"/>
          </a:xfrm>
          <a:prstGeom prst="cloudCallout">
            <a:avLst>
              <a:gd name="adj1" fmla="val -74102"/>
              <a:gd name="adj2" fmla="val 12732"/>
            </a:avLst>
          </a:prstGeom>
          <a:solidFill>
            <a:schemeClr val="accent6">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dirty="0" smtClean="0">
                <a:solidFill>
                  <a:schemeClr val="tx2"/>
                </a:solidFill>
              </a:rPr>
              <a:t>Common Category</a:t>
            </a:r>
            <a:endParaRPr lang="en-US" sz="900" dirty="0">
              <a:solidFill>
                <a:schemeClr val="tx2"/>
              </a:solidFill>
            </a:endParaRP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380</a:t>
            </a:fld>
            <a:endParaRPr lang="en-US"/>
          </a:p>
        </p:txBody>
      </p:sp>
    </p:spTree>
    <p:extLst>
      <p:ext uri="{BB962C8B-B14F-4D97-AF65-F5344CB8AC3E}">
        <p14:creationId xmlns:p14="http://schemas.microsoft.com/office/powerpoint/2010/main" val="1349178757"/>
      </p:ext>
    </p:extLst>
  </p:cSld>
  <p:clrMapOvr>
    <a:masterClrMapping/>
  </p:clrMapOvr>
  <p:timing>
    <p:tnLst>
      <p:par>
        <p:cTn id="1" dur="indefinite" restart="never" nodeType="tmRoot"/>
      </p:par>
    </p:tnLst>
  </p:timing>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ed Rectangle 4"/>
          <p:cNvSpPr/>
          <p:nvPr/>
        </p:nvSpPr>
        <p:spPr>
          <a:xfrm>
            <a:off x="228600" y="1524000"/>
            <a:ext cx="8763000" cy="4953000"/>
          </a:xfrm>
          <a:prstGeom prst="roundRect">
            <a:avLst/>
          </a:prstGeom>
          <a:solidFill>
            <a:schemeClr val="accent6">
              <a:lumMod val="40000"/>
              <a:lumOff val="60000"/>
            </a:schemeClr>
          </a:solidFill>
          <a:ln w="381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2" name="Title 1"/>
          <p:cNvSpPr>
            <a:spLocks noGrp="1"/>
          </p:cNvSpPr>
          <p:nvPr>
            <p:ph type="title"/>
          </p:nvPr>
        </p:nvSpPr>
        <p:spPr/>
        <p:txBody>
          <a:bodyPr>
            <a:normAutofit fontScale="90000"/>
          </a:bodyPr>
          <a:lstStyle/>
          <a:p>
            <a:pPr lvl="0"/>
            <a:r>
              <a:rPr lang="en-US" sz="2700" dirty="0">
                <a:solidFill>
                  <a:schemeClr val="accent6">
                    <a:lumMod val="75000"/>
                  </a:schemeClr>
                </a:solidFill>
              </a:rPr>
              <a:t>2. </a:t>
            </a:r>
            <a:r>
              <a:rPr lang="en-US" sz="2700" dirty="0" smtClean="0">
                <a:solidFill>
                  <a:schemeClr val="accent6">
                    <a:lumMod val="75000"/>
                  </a:schemeClr>
                </a:solidFill>
              </a:rPr>
              <a:t>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Essential Strategies and Techniques</a:t>
            </a:r>
            <a:endParaRPr lang="en-US" dirty="0"/>
          </a:p>
        </p:txBody>
      </p:sp>
      <p:sp>
        <p:nvSpPr>
          <p:cNvPr id="3" name="Content Placeholder 2"/>
          <p:cNvSpPr>
            <a:spLocks noGrp="1"/>
          </p:cNvSpPr>
          <p:nvPr>
            <p:ph idx="1"/>
          </p:nvPr>
        </p:nvSpPr>
        <p:spPr/>
        <p:txBody>
          <a:bodyPr/>
          <a:lstStyle/>
          <a:p>
            <a:pPr marL="0" indent="0">
              <a:buNone/>
            </a:pPr>
            <a:r>
              <a:rPr lang="en-US" sz="4400" dirty="0" smtClean="0"/>
              <a:t>Integral to our design process are:</a:t>
            </a:r>
          </a:p>
          <a:p>
            <a:pPr marL="742950" indent="-742950">
              <a:buFont typeface="+mj-lt"/>
              <a:buAutoNum type="alphaLcParenR"/>
            </a:pPr>
            <a:r>
              <a:rPr lang="en-US" sz="4400" dirty="0" smtClean="0"/>
              <a:t>Common Class Categories</a:t>
            </a:r>
          </a:p>
          <a:p>
            <a:pPr marL="742950" indent="-742950">
              <a:buFont typeface="+mj-lt"/>
              <a:buAutoNum type="alphaLcParenR"/>
            </a:pPr>
            <a:r>
              <a:rPr lang="en-US" sz="4400" dirty="0" smtClean="0"/>
              <a:t>Unique </a:t>
            </a:r>
            <a:r>
              <a:rPr lang="en-US" sz="4400" i="1" dirty="0" smtClean="0"/>
              <a:t>Vocabulary</a:t>
            </a:r>
            <a:r>
              <a:rPr lang="en-US" sz="4400" dirty="0" smtClean="0"/>
              <a:t> Types</a:t>
            </a:r>
          </a:p>
          <a:p>
            <a:pPr marL="742950" indent="-742950">
              <a:buFont typeface="+mj-lt"/>
              <a:buAutoNum type="alphaLcParenR"/>
            </a:pPr>
            <a:r>
              <a:rPr lang="en-US" sz="4400" dirty="0" smtClean="0"/>
              <a:t>Design By Contract</a:t>
            </a:r>
          </a:p>
          <a:p>
            <a:pPr marL="742950" indent="-742950">
              <a:buFont typeface="+mj-lt"/>
              <a:buAutoNum type="alphaLcParenR"/>
            </a:pPr>
            <a:r>
              <a:rPr lang="en-US" sz="4400" dirty="0" smtClean="0"/>
              <a:t>Appropriately </a:t>
            </a:r>
            <a:r>
              <a:rPr lang="en-US" sz="4400" i="1" dirty="0" smtClean="0"/>
              <a:t>Narrow</a:t>
            </a:r>
            <a:r>
              <a:rPr lang="en-US" sz="4400" dirty="0" smtClean="0"/>
              <a:t> Contracts</a:t>
            </a:r>
          </a:p>
          <a:p>
            <a:pPr marL="742950" indent="-742950">
              <a:buFont typeface="+mj-lt"/>
              <a:buAutoNum type="alphaLcParenR"/>
            </a:pPr>
            <a:r>
              <a:rPr lang="en-US" sz="4400" dirty="0" smtClean="0"/>
              <a:t>An Overriding Customer Focus</a:t>
            </a:r>
            <a:endParaRPr lang="en-US" sz="44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381</a:t>
            </a:fld>
            <a:endParaRPr lang="en-US"/>
          </a:p>
        </p:txBody>
      </p:sp>
    </p:spTree>
    <p:extLst>
      <p:ext uri="{BB962C8B-B14F-4D97-AF65-F5344CB8AC3E}">
        <p14:creationId xmlns:p14="http://schemas.microsoft.com/office/powerpoint/2010/main" val="276118716"/>
      </p:ext>
    </p:extLst>
  </p:cSld>
  <p:clrMapOvr>
    <a:masterClrMapping/>
  </p:clrMapOvr>
  <p:timing>
    <p:tnLst>
      <p:par>
        <p:cTn id="1" dur="indefinite" restart="never" nodeType="tmRoot"/>
      </p:par>
    </p:tnLst>
  </p:timing>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ed Rectangle 4"/>
          <p:cNvSpPr/>
          <p:nvPr/>
        </p:nvSpPr>
        <p:spPr>
          <a:xfrm>
            <a:off x="228600" y="1524000"/>
            <a:ext cx="8763000" cy="4953000"/>
          </a:xfrm>
          <a:prstGeom prst="roundRect">
            <a:avLst/>
          </a:prstGeom>
          <a:noFill/>
          <a:ln w="381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2" name="Title 1"/>
          <p:cNvSpPr>
            <a:spLocks noGrp="1"/>
          </p:cNvSpPr>
          <p:nvPr>
            <p:ph type="title"/>
          </p:nvPr>
        </p:nvSpPr>
        <p:spPr/>
        <p:txBody>
          <a:bodyPr>
            <a:normAutofit fontScale="90000"/>
          </a:bodyPr>
          <a:lstStyle/>
          <a:p>
            <a:pPr lvl="0"/>
            <a:r>
              <a:rPr lang="en-US" sz="2700" dirty="0">
                <a:solidFill>
                  <a:schemeClr val="accent6">
                    <a:lumMod val="75000"/>
                  </a:schemeClr>
                </a:solidFill>
              </a:rPr>
              <a:t>2. </a:t>
            </a:r>
            <a:r>
              <a:rPr lang="en-US" sz="2700" dirty="0" smtClean="0">
                <a:solidFill>
                  <a:schemeClr val="accent6">
                    <a:lumMod val="75000"/>
                  </a:schemeClr>
                </a:solidFill>
              </a:rPr>
              <a:t>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Essential Strategies and Techniques</a:t>
            </a:r>
            <a:endParaRPr lang="en-US" dirty="0"/>
          </a:p>
        </p:txBody>
      </p:sp>
      <p:sp>
        <p:nvSpPr>
          <p:cNvPr id="3" name="Content Placeholder 2"/>
          <p:cNvSpPr>
            <a:spLocks noGrp="1"/>
          </p:cNvSpPr>
          <p:nvPr>
            <p:ph idx="1"/>
          </p:nvPr>
        </p:nvSpPr>
        <p:spPr/>
        <p:txBody>
          <a:bodyPr/>
          <a:lstStyle/>
          <a:p>
            <a:pPr marL="0" indent="0">
              <a:buNone/>
            </a:pPr>
            <a:r>
              <a:rPr lang="en-US" sz="4400" dirty="0" smtClean="0"/>
              <a:t>Integral to our design process are:</a:t>
            </a:r>
          </a:p>
          <a:p>
            <a:pPr marL="742950" indent="-742950">
              <a:buFont typeface="+mj-lt"/>
              <a:buAutoNum type="alphaLcParenR"/>
            </a:pPr>
            <a:r>
              <a:rPr lang="en-US" sz="4400" dirty="0" smtClean="0"/>
              <a:t>Common Class Categories</a:t>
            </a:r>
          </a:p>
          <a:p>
            <a:pPr marL="742950" indent="-742950">
              <a:buFont typeface="+mj-lt"/>
              <a:buAutoNum type="alphaLcParenR"/>
            </a:pPr>
            <a:r>
              <a:rPr lang="en-US" sz="4400" dirty="0" smtClean="0">
                <a:solidFill>
                  <a:schemeClr val="accent6">
                    <a:lumMod val="75000"/>
                  </a:schemeClr>
                </a:solidFill>
              </a:rPr>
              <a:t>Unique </a:t>
            </a:r>
            <a:r>
              <a:rPr lang="en-US" sz="4400" i="1" dirty="0" smtClean="0">
                <a:solidFill>
                  <a:schemeClr val="accent6">
                    <a:lumMod val="75000"/>
                  </a:schemeClr>
                </a:solidFill>
              </a:rPr>
              <a:t>Vocabulary</a:t>
            </a:r>
            <a:r>
              <a:rPr lang="en-US" sz="4400" dirty="0" smtClean="0">
                <a:solidFill>
                  <a:schemeClr val="accent6">
                    <a:lumMod val="75000"/>
                  </a:schemeClr>
                </a:solidFill>
              </a:rPr>
              <a:t> Types</a:t>
            </a:r>
          </a:p>
          <a:p>
            <a:pPr marL="742950" indent="-742950">
              <a:buFont typeface="+mj-lt"/>
              <a:buAutoNum type="alphaLcParenR"/>
            </a:pPr>
            <a:r>
              <a:rPr lang="en-US" sz="4400" dirty="0" smtClean="0"/>
              <a:t>Design By Contract</a:t>
            </a:r>
          </a:p>
          <a:p>
            <a:pPr marL="742950" indent="-742950">
              <a:buFont typeface="+mj-lt"/>
              <a:buAutoNum type="alphaLcParenR"/>
            </a:pPr>
            <a:r>
              <a:rPr lang="en-US" sz="4400" dirty="0" smtClean="0"/>
              <a:t>Appropriately </a:t>
            </a:r>
            <a:r>
              <a:rPr lang="en-US" sz="4400" i="1" dirty="0" smtClean="0"/>
              <a:t>Narrow</a:t>
            </a:r>
            <a:r>
              <a:rPr lang="en-US" sz="4400" dirty="0" smtClean="0"/>
              <a:t> Contracts</a:t>
            </a:r>
          </a:p>
          <a:p>
            <a:pPr marL="742950" indent="-742950">
              <a:buFont typeface="+mj-lt"/>
              <a:buAutoNum type="alphaLcParenR"/>
            </a:pPr>
            <a:r>
              <a:rPr lang="en-US" sz="4400" dirty="0" smtClean="0"/>
              <a:t>An Overriding Customer Focus</a:t>
            </a:r>
            <a:endParaRPr lang="en-US" sz="44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382</a:t>
            </a:fld>
            <a:endParaRPr lang="en-US"/>
          </a:p>
        </p:txBody>
      </p:sp>
    </p:spTree>
    <p:extLst>
      <p:ext uri="{BB962C8B-B14F-4D97-AF65-F5344CB8AC3E}">
        <p14:creationId xmlns:p14="http://schemas.microsoft.com/office/powerpoint/2010/main" val="4003491897"/>
      </p:ext>
    </p:extLst>
  </p:cSld>
  <p:clrMapOvr>
    <a:masterClrMapping/>
  </p:clrMapOvr>
  <p:timing>
    <p:tnLst>
      <p:par>
        <p:cTn id="1" dur="indefinite" restart="never" nodeType="tmRoot"/>
      </p:par>
    </p:tnLst>
  </p:timing>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860" name="Rectangle 4"/>
          <p:cNvSpPr>
            <a:spLocks noGrp="1" noChangeArrowheads="1"/>
          </p:cNvSpPr>
          <p:nvPr>
            <p:ph type="body" idx="1"/>
          </p:nvPr>
        </p:nvSpPr>
        <p:spPr>
          <a:xfrm>
            <a:off x="685800" y="1695450"/>
            <a:ext cx="7848600" cy="4552950"/>
          </a:xfrm>
          <a:blipFill>
            <a:blip r:embed="rId3"/>
            <a:tile tx="0" ty="0" sx="100000" sy="100000" flip="none" algn="tl"/>
          </a:blipFill>
          <a:ln>
            <a:solidFill>
              <a:srgbClr val="002060"/>
            </a:solidFill>
          </a:ln>
        </p:spPr>
        <p:txBody>
          <a:bodyPr/>
          <a:lstStyle/>
          <a:p>
            <a:pPr>
              <a:buNone/>
            </a:pPr>
            <a:r>
              <a:rPr lang="en-US" dirty="0"/>
              <a:t>A key feature of reuse is </a:t>
            </a:r>
            <a:r>
              <a:rPr lang="en-US" b="1" dirty="0">
                <a:solidFill>
                  <a:schemeClr val="accent2"/>
                </a:solidFill>
              </a:rPr>
              <a:t>interoperability</a:t>
            </a:r>
            <a:r>
              <a:rPr lang="en-US" dirty="0" smtClean="0"/>
              <a:t>.</a:t>
            </a:r>
            <a:endParaRPr lang="en-US" dirty="0"/>
          </a:p>
        </p:txBody>
      </p:sp>
      <p:sp>
        <p:nvSpPr>
          <p:cNvPr id="6"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Vocabulary Types</a:t>
            </a:r>
            <a:endParaRPr lang="en-US" sz="4000"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383</a:t>
            </a:fld>
            <a:endParaRPr lang="en-US"/>
          </a:p>
        </p:txBody>
      </p:sp>
    </p:spTree>
    <p:extLst>
      <p:ext uri="{BB962C8B-B14F-4D97-AF65-F5344CB8AC3E}">
        <p14:creationId xmlns:p14="http://schemas.microsoft.com/office/powerpoint/2010/main" val="3520488603"/>
      </p:ext>
    </p:extLst>
  </p:cSld>
  <p:clrMapOvr>
    <a:masterClrMapping/>
  </p:clrMapOvr>
  <p:timing>
    <p:tnLst>
      <p:par>
        <p:cTn id="1" dur="indefinite" restart="never" nodeType="tmRoot"/>
      </p:par>
    </p:tnLst>
  </p:timing>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860" name="Rectangle 4"/>
          <p:cNvSpPr>
            <a:spLocks noGrp="1" noChangeArrowheads="1"/>
          </p:cNvSpPr>
          <p:nvPr>
            <p:ph type="body" idx="1"/>
          </p:nvPr>
        </p:nvSpPr>
        <p:spPr>
          <a:xfrm>
            <a:off x="685800" y="1695450"/>
            <a:ext cx="7848600" cy="4552950"/>
          </a:xfrm>
          <a:blipFill>
            <a:blip r:embed="rId3"/>
            <a:tile tx="0" ty="0" sx="100000" sy="100000" flip="none" algn="tl"/>
          </a:blipFill>
          <a:ln>
            <a:solidFill>
              <a:srgbClr val="002060"/>
            </a:solidFill>
          </a:ln>
        </p:spPr>
        <p:txBody>
          <a:bodyPr/>
          <a:lstStyle/>
          <a:p>
            <a:pPr>
              <a:buNone/>
            </a:pPr>
            <a:r>
              <a:rPr lang="en-US" dirty="0"/>
              <a:t>A key feature of reuse is </a:t>
            </a:r>
            <a:r>
              <a:rPr lang="en-US" b="1" dirty="0">
                <a:solidFill>
                  <a:schemeClr val="accent2"/>
                </a:solidFill>
              </a:rPr>
              <a:t>interoperability</a:t>
            </a:r>
            <a:r>
              <a:rPr lang="en-US" dirty="0"/>
              <a:t>.</a:t>
            </a:r>
          </a:p>
          <a:p>
            <a:r>
              <a:rPr lang="en-US" dirty="0"/>
              <a:t>We achieve interoperability by the ubiquitous use of</a:t>
            </a:r>
            <a:r>
              <a:rPr lang="en-US" dirty="0" smtClean="0"/>
              <a:t>:</a:t>
            </a:r>
            <a:endParaRPr lang="en-US" dirty="0"/>
          </a:p>
          <a:p>
            <a:pPr algn="ctr">
              <a:buFontTx/>
              <a:buNone/>
            </a:pPr>
            <a:r>
              <a:rPr lang="en-US" sz="6600" b="1" dirty="0">
                <a:solidFill>
                  <a:schemeClr val="accent2"/>
                </a:solidFill>
              </a:rPr>
              <a:t>Vocabulary Types</a:t>
            </a:r>
            <a:endParaRPr lang="en-US" sz="6600" dirty="0">
              <a:solidFill>
                <a:schemeClr val="accent2"/>
              </a:solidFill>
            </a:endParaRPr>
          </a:p>
        </p:txBody>
      </p:sp>
      <p:sp>
        <p:nvSpPr>
          <p:cNvPr id="7"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Vocabulary Types</a:t>
            </a:r>
            <a:endParaRPr lang="en-US" sz="4000"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384</a:t>
            </a:fld>
            <a:endParaRPr lang="en-US"/>
          </a:p>
        </p:txBody>
      </p:sp>
    </p:spTree>
    <p:extLst>
      <p:ext uri="{BB962C8B-B14F-4D97-AF65-F5344CB8AC3E}">
        <p14:creationId xmlns:p14="http://schemas.microsoft.com/office/powerpoint/2010/main" val="74950514"/>
      </p:ext>
    </p:extLst>
  </p:cSld>
  <p:clrMapOvr>
    <a:masterClrMapping/>
  </p:clrMapOvr>
  <p:timing>
    <p:tnLst>
      <p:par>
        <p:cTn id="1" dur="indefinite" restart="never" nodeType="tmRoot"/>
      </p:par>
    </p:tnLst>
  </p:timing>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3" name="Rectangle 3"/>
          <p:cNvSpPr>
            <a:spLocks noGrp="1" noChangeArrowheads="1"/>
          </p:cNvSpPr>
          <p:nvPr>
            <p:ph type="body" idx="1"/>
          </p:nvPr>
        </p:nvSpPr>
        <p:spPr/>
        <p:txBody>
          <a:bodyPr/>
          <a:lstStyle/>
          <a:p>
            <a:pPr>
              <a:buNone/>
            </a:pPr>
            <a:r>
              <a:rPr lang="en-US" dirty="0" smtClean="0"/>
              <a:t> </a:t>
            </a:r>
            <a:endParaRPr lang="en-US" dirty="0"/>
          </a:p>
        </p:txBody>
      </p:sp>
      <p:sp>
        <p:nvSpPr>
          <p:cNvPr id="256006" name="Line 6"/>
          <p:cNvSpPr>
            <a:spLocks noChangeShapeType="1"/>
          </p:cNvSpPr>
          <p:nvPr/>
        </p:nvSpPr>
        <p:spPr bwMode="auto">
          <a:xfrm flipH="1">
            <a:off x="3276600" y="3044952"/>
            <a:ext cx="457200" cy="609600"/>
          </a:xfrm>
          <a:prstGeom prst="line">
            <a:avLst/>
          </a:prstGeom>
          <a:noFill/>
          <a:ln w="28575">
            <a:solidFill>
              <a:schemeClr val="tx1"/>
            </a:solidFill>
            <a:round/>
            <a:headEnd type="oval" w="lg" len="lg"/>
            <a:tailEnd type="none" w="med" len="med"/>
          </a:ln>
          <a:effectLst/>
        </p:spPr>
        <p:txBody>
          <a:bodyPr/>
          <a:lstStyle/>
          <a:p>
            <a:endParaRPr lang="en-US"/>
          </a:p>
        </p:txBody>
      </p:sp>
      <p:sp>
        <p:nvSpPr>
          <p:cNvPr id="256025" name="Oval 25"/>
          <p:cNvSpPr>
            <a:spLocks noChangeArrowheads="1"/>
          </p:cNvSpPr>
          <p:nvPr/>
        </p:nvSpPr>
        <p:spPr bwMode="auto">
          <a:xfrm>
            <a:off x="3352800" y="2590800"/>
            <a:ext cx="2590800" cy="457200"/>
          </a:xfrm>
          <a:prstGeom prst="ellipse">
            <a:avLst/>
          </a:prstGeom>
          <a:solidFill>
            <a:schemeClr val="bg1">
              <a:lumMod val="95000"/>
            </a:schemeClr>
          </a:solidFill>
          <a:ln w="15875">
            <a:solidFill>
              <a:srgbClr val="0070C0"/>
            </a:solidFill>
            <a:round/>
            <a:headEnd/>
            <a:tailEnd/>
          </a:ln>
          <a:effectLst/>
        </p:spPr>
        <p:txBody>
          <a:bodyPr wrap="none" anchor="ctr"/>
          <a:lstStyle/>
          <a:p>
            <a:pPr algn="ctr"/>
            <a:r>
              <a:rPr lang="en-US" dirty="0" smtClean="0">
                <a:latin typeface="Courier New" pitchFamily="49" charset="0"/>
                <a:cs typeface="Courier New" pitchFamily="49" charset="0"/>
              </a:rPr>
              <a:t>their::</a:t>
            </a:r>
            <a:r>
              <a:rPr lang="en-US" dirty="0" err="1" smtClean="0">
                <a:latin typeface="Courier New" pitchFamily="49" charset="0"/>
                <a:cs typeface="Courier New" pitchFamily="49" charset="0"/>
              </a:rPr>
              <a:t>DateUtil</a:t>
            </a:r>
            <a:endParaRPr lang="en-US" dirty="0">
              <a:latin typeface="Courier New" pitchFamily="49" charset="0"/>
              <a:cs typeface="Courier New" pitchFamily="49" charset="0"/>
            </a:endParaRPr>
          </a:p>
        </p:txBody>
      </p:sp>
      <p:sp>
        <p:nvSpPr>
          <p:cNvPr id="256027" name="Line 27"/>
          <p:cNvSpPr>
            <a:spLocks noChangeShapeType="1"/>
          </p:cNvSpPr>
          <p:nvPr/>
        </p:nvSpPr>
        <p:spPr bwMode="auto">
          <a:xfrm>
            <a:off x="3838281" y="4876800"/>
            <a:ext cx="1600200" cy="0"/>
          </a:xfrm>
          <a:prstGeom prst="line">
            <a:avLst/>
          </a:prstGeom>
          <a:noFill/>
          <a:ln w="31750">
            <a:solidFill>
              <a:srgbClr val="FF0000"/>
            </a:solidFill>
            <a:round/>
            <a:headEnd/>
            <a:tailEnd type="triangle" w="med" len="med"/>
          </a:ln>
          <a:effectLst/>
        </p:spPr>
        <p:txBody>
          <a:bodyPr/>
          <a:lstStyle/>
          <a:p>
            <a:endParaRPr lang="en-US"/>
          </a:p>
        </p:txBody>
      </p:sp>
      <p:sp>
        <p:nvSpPr>
          <p:cNvPr id="256028" name="Line 28"/>
          <p:cNvSpPr>
            <a:spLocks noChangeShapeType="1"/>
          </p:cNvSpPr>
          <p:nvPr/>
        </p:nvSpPr>
        <p:spPr bwMode="auto">
          <a:xfrm flipH="1">
            <a:off x="3762081" y="5029200"/>
            <a:ext cx="1600200" cy="0"/>
          </a:xfrm>
          <a:prstGeom prst="line">
            <a:avLst/>
          </a:prstGeom>
          <a:noFill/>
          <a:ln w="31750">
            <a:solidFill>
              <a:srgbClr val="FF0000"/>
            </a:solidFill>
            <a:round/>
            <a:headEnd/>
            <a:tailEnd type="triangle" w="med" len="med"/>
          </a:ln>
          <a:effectLst/>
        </p:spPr>
        <p:txBody>
          <a:bodyPr/>
          <a:lstStyle/>
          <a:p>
            <a:endParaRPr lang="en-US"/>
          </a:p>
        </p:txBody>
      </p:sp>
      <p:sp>
        <p:nvSpPr>
          <p:cNvPr id="256030" name="Rectangle 30"/>
          <p:cNvSpPr>
            <a:spLocks noChangeArrowheads="1"/>
          </p:cNvSpPr>
          <p:nvPr/>
        </p:nvSpPr>
        <p:spPr bwMode="auto">
          <a:xfrm>
            <a:off x="2314281" y="5562600"/>
            <a:ext cx="4572000" cy="533400"/>
          </a:xfrm>
          <a:prstGeom prst="rect">
            <a:avLst/>
          </a:prstGeom>
          <a:solidFill>
            <a:srgbClr val="FFCC99"/>
          </a:solidFill>
          <a:ln w="19050">
            <a:solidFill>
              <a:schemeClr val="tx1"/>
            </a:solidFill>
            <a:miter lim="800000"/>
            <a:headEnd/>
            <a:tailEnd/>
          </a:ln>
          <a:effectLst/>
        </p:spPr>
        <p:txBody>
          <a:bodyPr wrap="none" anchor="ctr"/>
          <a:lstStyle/>
          <a:p>
            <a:pPr algn="ctr"/>
            <a:r>
              <a:rPr lang="en-US" sz="2800" b="1" dirty="0" smtClean="0">
                <a:solidFill>
                  <a:srgbClr val="990000"/>
                </a:solidFill>
              </a:rPr>
              <a:t>Interoperability Problem!</a:t>
            </a:r>
            <a:endParaRPr lang="en-US" sz="2800" b="1" dirty="0">
              <a:solidFill>
                <a:srgbClr val="990000"/>
              </a:solidFill>
            </a:endParaRPr>
          </a:p>
        </p:txBody>
      </p:sp>
      <p:sp>
        <p:nvSpPr>
          <p:cNvPr id="256032" name="Text Box 32"/>
          <p:cNvSpPr txBox="1">
            <a:spLocks noChangeArrowheads="1"/>
          </p:cNvSpPr>
          <p:nvPr/>
        </p:nvSpPr>
        <p:spPr bwMode="auto">
          <a:xfrm>
            <a:off x="1679575" y="3138488"/>
            <a:ext cx="1685925" cy="366712"/>
          </a:xfrm>
          <a:prstGeom prst="rect">
            <a:avLst/>
          </a:prstGeom>
          <a:noFill/>
          <a:ln w="15875">
            <a:noFill/>
            <a:miter lim="800000"/>
            <a:headEnd/>
            <a:tailEnd/>
          </a:ln>
          <a:effectLst/>
        </p:spPr>
        <p:txBody>
          <a:bodyPr wrap="none">
            <a:spAutoFit/>
          </a:bodyPr>
          <a:lstStyle/>
          <a:p>
            <a:pPr algn="ctr"/>
            <a:r>
              <a:rPr lang="en-US" b="1" dirty="0">
                <a:latin typeface="Courier New" pitchFamily="49" charset="0"/>
              </a:rPr>
              <a:t>f(</a:t>
            </a:r>
            <a:r>
              <a:rPr lang="en-US" b="1" dirty="0">
                <a:solidFill>
                  <a:srgbClr val="FF0000"/>
                </a:solidFill>
                <a:latin typeface="Courier New" pitchFamily="49" charset="0"/>
              </a:rPr>
              <a:t>my::Date</a:t>
            </a:r>
            <a:r>
              <a:rPr lang="en-US" b="1" dirty="0">
                <a:latin typeface="Courier New" pitchFamily="49" charset="0"/>
              </a:rPr>
              <a:t>)</a:t>
            </a:r>
          </a:p>
        </p:txBody>
      </p:sp>
      <p:sp>
        <p:nvSpPr>
          <p:cNvPr id="256033" name="Text Box 33"/>
          <p:cNvSpPr txBox="1">
            <a:spLocks noChangeArrowheads="1"/>
          </p:cNvSpPr>
          <p:nvPr/>
        </p:nvSpPr>
        <p:spPr bwMode="auto">
          <a:xfrm>
            <a:off x="5737225" y="3124200"/>
            <a:ext cx="1958975" cy="366713"/>
          </a:xfrm>
          <a:prstGeom prst="rect">
            <a:avLst/>
          </a:prstGeom>
          <a:noFill/>
          <a:ln w="15875">
            <a:noFill/>
            <a:miter lim="800000"/>
            <a:headEnd/>
            <a:tailEnd/>
          </a:ln>
          <a:effectLst/>
        </p:spPr>
        <p:txBody>
          <a:bodyPr wrap="none">
            <a:spAutoFit/>
          </a:bodyPr>
          <a:lstStyle/>
          <a:p>
            <a:pPr algn="ctr"/>
            <a:r>
              <a:rPr lang="en-US" b="1" dirty="0">
                <a:latin typeface="Courier New" pitchFamily="49" charset="0"/>
              </a:rPr>
              <a:t>g(</a:t>
            </a:r>
            <a:r>
              <a:rPr lang="en-US" b="1" dirty="0">
                <a:solidFill>
                  <a:srgbClr val="FFC000"/>
                </a:solidFill>
                <a:latin typeface="Courier New" pitchFamily="49" charset="0"/>
              </a:rPr>
              <a:t>your::Date</a:t>
            </a:r>
            <a:r>
              <a:rPr lang="en-US" b="1" dirty="0">
                <a:latin typeface="Courier New" pitchFamily="49" charset="0"/>
              </a:rPr>
              <a:t>)</a:t>
            </a:r>
          </a:p>
        </p:txBody>
      </p:sp>
      <p:sp>
        <p:nvSpPr>
          <p:cNvPr id="256034" name="Text Box 34"/>
          <p:cNvSpPr txBox="1">
            <a:spLocks noChangeArrowheads="1"/>
          </p:cNvSpPr>
          <p:nvPr/>
        </p:nvSpPr>
        <p:spPr bwMode="auto">
          <a:xfrm>
            <a:off x="4133850" y="2133600"/>
            <a:ext cx="1003300" cy="366713"/>
          </a:xfrm>
          <a:prstGeom prst="rect">
            <a:avLst/>
          </a:prstGeom>
          <a:noFill/>
          <a:ln w="15875">
            <a:noFill/>
            <a:miter lim="800000"/>
            <a:headEnd/>
            <a:tailEnd/>
          </a:ln>
          <a:effectLst/>
        </p:spPr>
        <p:txBody>
          <a:bodyPr wrap="none">
            <a:spAutoFit/>
          </a:bodyPr>
          <a:lstStyle/>
          <a:p>
            <a:pPr algn="ctr"/>
            <a:r>
              <a:rPr lang="en-US" b="1" dirty="0">
                <a:latin typeface="Courier New" pitchFamily="49" charset="0"/>
              </a:rPr>
              <a:t>h(</a:t>
            </a:r>
            <a:r>
              <a:rPr lang="en-US" b="1" dirty="0">
                <a:solidFill>
                  <a:srgbClr val="FF0000"/>
                </a:solidFill>
                <a:latin typeface="Courier New" pitchFamily="49" charset="0"/>
              </a:rPr>
              <a:t>?</a:t>
            </a:r>
            <a:r>
              <a:rPr lang="en-US" b="1" dirty="0">
                <a:solidFill>
                  <a:srgbClr val="FFC000"/>
                </a:solidFill>
                <a:latin typeface="Courier New" pitchFamily="49" charset="0"/>
              </a:rPr>
              <a:t>?</a:t>
            </a:r>
            <a:r>
              <a:rPr lang="en-US" b="1" dirty="0">
                <a:solidFill>
                  <a:srgbClr val="FF7C80"/>
                </a:solidFill>
                <a:latin typeface="Courier New" pitchFamily="49" charset="0"/>
              </a:rPr>
              <a:t>?</a:t>
            </a:r>
            <a:r>
              <a:rPr lang="en-US" b="1" dirty="0">
                <a:latin typeface="Courier New" pitchFamily="49" charset="0"/>
              </a:rPr>
              <a:t>)</a:t>
            </a:r>
          </a:p>
        </p:txBody>
      </p:sp>
      <p:sp>
        <p:nvSpPr>
          <p:cNvPr id="33" name="Oval 25"/>
          <p:cNvSpPr>
            <a:spLocks noChangeArrowheads="1"/>
          </p:cNvSpPr>
          <p:nvPr/>
        </p:nvSpPr>
        <p:spPr bwMode="auto">
          <a:xfrm>
            <a:off x="5334000" y="3581400"/>
            <a:ext cx="2590800" cy="457200"/>
          </a:xfrm>
          <a:prstGeom prst="ellipse">
            <a:avLst/>
          </a:prstGeom>
          <a:solidFill>
            <a:schemeClr val="bg1">
              <a:lumMod val="95000"/>
            </a:schemeClr>
          </a:solidFill>
          <a:ln w="15875">
            <a:solidFill>
              <a:srgbClr val="0070C0"/>
            </a:solidFill>
            <a:round/>
            <a:headEnd/>
            <a:tailEnd/>
          </a:ln>
          <a:effectLst/>
        </p:spPr>
        <p:txBody>
          <a:bodyPr wrap="none" anchor="ctr"/>
          <a:lstStyle/>
          <a:p>
            <a:pPr algn="ctr"/>
            <a:r>
              <a:rPr lang="en-US" dirty="0" smtClean="0">
                <a:latin typeface="Courier New" pitchFamily="49" charset="0"/>
                <a:cs typeface="Courier New" pitchFamily="49" charset="0"/>
              </a:rPr>
              <a:t>your::</a:t>
            </a:r>
            <a:r>
              <a:rPr lang="en-US" dirty="0" err="1" smtClean="0">
                <a:latin typeface="Courier New" pitchFamily="49" charset="0"/>
                <a:cs typeface="Courier New" pitchFamily="49" charset="0"/>
              </a:rPr>
              <a:t>DateUtil</a:t>
            </a:r>
            <a:endParaRPr lang="en-US" dirty="0">
              <a:latin typeface="Courier New" pitchFamily="49" charset="0"/>
              <a:cs typeface="Courier New" pitchFamily="49" charset="0"/>
            </a:endParaRPr>
          </a:p>
        </p:txBody>
      </p:sp>
      <p:sp>
        <p:nvSpPr>
          <p:cNvPr id="34" name="Oval 25"/>
          <p:cNvSpPr>
            <a:spLocks noChangeArrowheads="1"/>
          </p:cNvSpPr>
          <p:nvPr/>
        </p:nvSpPr>
        <p:spPr bwMode="auto">
          <a:xfrm>
            <a:off x="1295400" y="3581400"/>
            <a:ext cx="2590800" cy="457200"/>
          </a:xfrm>
          <a:prstGeom prst="ellipse">
            <a:avLst/>
          </a:prstGeom>
          <a:solidFill>
            <a:schemeClr val="bg1">
              <a:lumMod val="95000"/>
            </a:schemeClr>
          </a:solidFill>
          <a:ln w="15875">
            <a:solidFill>
              <a:srgbClr val="0070C0"/>
            </a:solidFill>
            <a:round/>
            <a:headEnd/>
            <a:tailEnd/>
          </a:ln>
          <a:effectLst/>
        </p:spPr>
        <p:txBody>
          <a:bodyPr wrap="none" anchor="ctr"/>
          <a:lstStyle/>
          <a:p>
            <a:pPr algn="ctr"/>
            <a:r>
              <a:rPr lang="en-US" dirty="0" smtClean="0">
                <a:latin typeface="Courier New" pitchFamily="49" charset="0"/>
                <a:cs typeface="Courier New" pitchFamily="49" charset="0"/>
              </a:rPr>
              <a:t>my::</a:t>
            </a:r>
            <a:r>
              <a:rPr lang="en-US" dirty="0" err="1" smtClean="0">
                <a:latin typeface="Courier New" pitchFamily="49" charset="0"/>
                <a:cs typeface="Courier New" pitchFamily="49" charset="0"/>
              </a:rPr>
              <a:t>DateUtil</a:t>
            </a:r>
            <a:endParaRPr lang="en-US" dirty="0">
              <a:latin typeface="Courier New" pitchFamily="49" charset="0"/>
              <a:cs typeface="Courier New" pitchFamily="49" charset="0"/>
            </a:endParaRPr>
          </a:p>
        </p:txBody>
      </p:sp>
      <p:sp>
        <p:nvSpPr>
          <p:cNvPr id="35" name="Oval 25"/>
          <p:cNvSpPr>
            <a:spLocks noChangeArrowheads="1"/>
          </p:cNvSpPr>
          <p:nvPr/>
        </p:nvSpPr>
        <p:spPr bwMode="auto">
          <a:xfrm>
            <a:off x="5791200" y="4724400"/>
            <a:ext cx="1752600" cy="457200"/>
          </a:xfrm>
          <a:prstGeom prst="ellipse">
            <a:avLst/>
          </a:prstGeom>
          <a:solidFill>
            <a:schemeClr val="bg1">
              <a:lumMod val="95000"/>
            </a:schemeClr>
          </a:solidFill>
          <a:ln w="15875">
            <a:solidFill>
              <a:srgbClr val="0070C0"/>
            </a:solidFill>
            <a:round/>
            <a:headEnd/>
            <a:tailEnd/>
          </a:ln>
          <a:effectLst/>
        </p:spPr>
        <p:txBody>
          <a:bodyPr wrap="none" anchor="ctr"/>
          <a:lstStyle/>
          <a:p>
            <a:pPr algn="ctr"/>
            <a:r>
              <a:rPr lang="en-US" b="1" dirty="0" smtClean="0">
                <a:solidFill>
                  <a:srgbClr val="FFC000"/>
                </a:solidFill>
                <a:latin typeface="Courier New" pitchFamily="49" charset="0"/>
                <a:cs typeface="Courier New" pitchFamily="49" charset="0"/>
              </a:rPr>
              <a:t>your::Date</a:t>
            </a:r>
            <a:endParaRPr lang="en-US" b="1" dirty="0">
              <a:solidFill>
                <a:srgbClr val="FFC000"/>
              </a:solidFill>
              <a:latin typeface="Courier New" pitchFamily="49" charset="0"/>
              <a:cs typeface="Courier New" pitchFamily="49" charset="0"/>
            </a:endParaRPr>
          </a:p>
        </p:txBody>
      </p:sp>
      <p:sp>
        <p:nvSpPr>
          <p:cNvPr id="37" name="Oval 25"/>
          <p:cNvSpPr>
            <a:spLocks noChangeArrowheads="1"/>
          </p:cNvSpPr>
          <p:nvPr/>
        </p:nvSpPr>
        <p:spPr bwMode="auto">
          <a:xfrm>
            <a:off x="1676400" y="4724400"/>
            <a:ext cx="1752600" cy="457200"/>
          </a:xfrm>
          <a:prstGeom prst="ellipse">
            <a:avLst/>
          </a:prstGeom>
          <a:solidFill>
            <a:schemeClr val="bg1">
              <a:lumMod val="95000"/>
            </a:schemeClr>
          </a:solidFill>
          <a:ln w="15875">
            <a:solidFill>
              <a:srgbClr val="0070C0"/>
            </a:solidFill>
            <a:round/>
            <a:headEnd/>
            <a:tailEnd/>
          </a:ln>
          <a:effectLst/>
        </p:spPr>
        <p:txBody>
          <a:bodyPr wrap="none" anchor="ctr"/>
          <a:lstStyle/>
          <a:p>
            <a:pPr algn="ctr"/>
            <a:r>
              <a:rPr lang="en-US" b="1" dirty="0" smtClean="0">
                <a:solidFill>
                  <a:srgbClr val="FF0000"/>
                </a:solidFill>
                <a:latin typeface="Courier New" pitchFamily="49" charset="0"/>
                <a:cs typeface="Courier New" pitchFamily="49" charset="0"/>
              </a:rPr>
              <a:t>my::Date</a:t>
            </a:r>
            <a:endParaRPr lang="en-US" b="1" dirty="0">
              <a:solidFill>
                <a:srgbClr val="FF0000"/>
              </a:solidFill>
              <a:latin typeface="Courier New" pitchFamily="49" charset="0"/>
              <a:cs typeface="Courier New" pitchFamily="49" charset="0"/>
            </a:endParaRPr>
          </a:p>
        </p:txBody>
      </p:sp>
      <p:grpSp>
        <p:nvGrpSpPr>
          <p:cNvPr id="43" name="Group 42"/>
          <p:cNvGrpSpPr/>
          <p:nvPr/>
        </p:nvGrpSpPr>
        <p:grpSpPr>
          <a:xfrm>
            <a:off x="2514600" y="4069080"/>
            <a:ext cx="76200" cy="645218"/>
            <a:chOff x="1412376" y="1412182"/>
            <a:chExt cx="76200" cy="645218"/>
          </a:xfrm>
        </p:grpSpPr>
        <p:cxnSp>
          <p:nvCxnSpPr>
            <p:cNvPr id="41" name="Straight Connector 40"/>
            <p:cNvCxnSpPr/>
            <p:nvPr/>
          </p:nvCxnSpPr>
          <p:spPr>
            <a:xfrm rot="5400000">
              <a:off x="1143794" y="1751806"/>
              <a:ext cx="609600" cy="1588"/>
            </a:xfrm>
            <a:prstGeom prst="line">
              <a:avLst/>
            </a:prstGeom>
            <a:ln w="28575">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sp>
          <p:nvSpPr>
            <p:cNvPr id="39" name="Oval 38"/>
            <p:cNvSpPr/>
            <p:nvPr/>
          </p:nvSpPr>
          <p:spPr>
            <a:xfrm>
              <a:off x="1412376" y="1412182"/>
              <a:ext cx="76200" cy="76200"/>
            </a:xfrm>
            <a:prstGeom prst="ellips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5" name="Group 44"/>
          <p:cNvGrpSpPr/>
          <p:nvPr/>
        </p:nvGrpSpPr>
        <p:grpSpPr>
          <a:xfrm>
            <a:off x="6629400" y="4069080"/>
            <a:ext cx="76200" cy="645218"/>
            <a:chOff x="1412376" y="1412182"/>
            <a:chExt cx="76200" cy="645218"/>
          </a:xfrm>
        </p:grpSpPr>
        <p:cxnSp>
          <p:nvCxnSpPr>
            <p:cNvPr id="46" name="Straight Connector 45"/>
            <p:cNvCxnSpPr/>
            <p:nvPr/>
          </p:nvCxnSpPr>
          <p:spPr>
            <a:xfrm rot="5400000">
              <a:off x="1143794" y="1751806"/>
              <a:ext cx="609600" cy="1588"/>
            </a:xfrm>
            <a:prstGeom prst="line">
              <a:avLst/>
            </a:prstGeom>
            <a:ln w="28575">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sp>
          <p:nvSpPr>
            <p:cNvPr id="47" name="Oval 46"/>
            <p:cNvSpPr/>
            <p:nvPr/>
          </p:nvSpPr>
          <p:spPr>
            <a:xfrm>
              <a:off x="1412376" y="1412182"/>
              <a:ext cx="76200" cy="76200"/>
            </a:xfrm>
            <a:prstGeom prst="ellips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8" name="TextBox 47"/>
          <p:cNvSpPr txBox="1"/>
          <p:nvPr/>
        </p:nvSpPr>
        <p:spPr>
          <a:xfrm>
            <a:off x="3561731" y="1472625"/>
            <a:ext cx="2225289" cy="584775"/>
          </a:xfrm>
          <a:prstGeom prst="rect">
            <a:avLst/>
          </a:prstGeom>
          <a:noFill/>
        </p:spPr>
        <p:txBody>
          <a:bodyPr wrap="none" rtlCol="0">
            <a:spAutoFit/>
          </a:bodyPr>
          <a:lstStyle/>
          <a:p>
            <a:r>
              <a:rPr lang="en-US" sz="3200" dirty="0" smtClean="0">
                <a:latin typeface="Arial Narrow" pitchFamily="34" charset="0"/>
              </a:rPr>
              <a:t>(An Example)</a:t>
            </a:r>
            <a:endParaRPr lang="en-US" sz="3200" dirty="0">
              <a:latin typeface="Arial Narrow" pitchFamily="34" charset="0"/>
            </a:endParaRPr>
          </a:p>
        </p:txBody>
      </p:sp>
      <p:sp>
        <p:nvSpPr>
          <p:cNvPr id="27"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Vocabulary Types</a:t>
            </a:r>
            <a:endParaRPr lang="en-US" sz="4000"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385</a:t>
            </a:fld>
            <a:endParaRPr lang="en-US"/>
          </a:p>
        </p:txBody>
      </p:sp>
      <p:sp>
        <p:nvSpPr>
          <p:cNvPr id="44" name="Line 6"/>
          <p:cNvSpPr>
            <a:spLocks noChangeShapeType="1"/>
          </p:cNvSpPr>
          <p:nvPr/>
        </p:nvSpPr>
        <p:spPr bwMode="auto">
          <a:xfrm>
            <a:off x="5410200" y="3044952"/>
            <a:ext cx="381000" cy="609600"/>
          </a:xfrm>
          <a:prstGeom prst="line">
            <a:avLst/>
          </a:prstGeom>
          <a:noFill/>
          <a:ln w="28575">
            <a:solidFill>
              <a:schemeClr val="tx1"/>
            </a:solidFill>
            <a:round/>
            <a:headEnd type="oval" w="lg" len="lg"/>
            <a:tailEnd type="none" w="med" len="med"/>
          </a:ln>
          <a:effectLst/>
        </p:spPr>
        <p:txBody>
          <a:bodyPr/>
          <a:lstStyle/>
          <a:p>
            <a:endParaRPr lang="en-US"/>
          </a:p>
        </p:txBody>
      </p:sp>
    </p:spTree>
    <p:extLst>
      <p:ext uri="{BB962C8B-B14F-4D97-AF65-F5344CB8AC3E}">
        <p14:creationId xmlns:p14="http://schemas.microsoft.com/office/powerpoint/2010/main" val="35141270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2000"/>
                                        <p:tgtEl>
                                          <p:spTgt spid="3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3"/>
                                        </p:tgtEl>
                                        <p:attrNameLst>
                                          <p:attrName>style.visibility</p:attrName>
                                        </p:attrNameLst>
                                      </p:cBhvr>
                                      <p:to>
                                        <p:strVal val="visible"/>
                                      </p:to>
                                    </p:set>
                                    <p:animEffect transition="in" filter="fade">
                                      <p:cBhvr>
                                        <p:cTn id="12" dur="2000"/>
                                        <p:tgtEl>
                                          <p:spTgt spid="43"/>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34"/>
                                        </p:tgtEl>
                                        <p:attrNameLst>
                                          <p:attrName>style.visibility</p:attrName>
                                        </p:attrNameLst>
                                      </p:cBhvr>
                                      <p:to>
                                        <p:strVal val="visible"/>
                                      </p:to>
                                    </p:set>
                                    <p:animEffect transition="in" filter="fade">
                                      <p:cBhvr>
                                        <p:cTn id="15" dur="2000"/>
                                        <p:tgtEl>
                                          <p:spTgt spid="34"/>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56032"/>
                                        </p:tgtEl>
                                        <p:attrNameLst>
                                          <p:attrName>style.visibility</p:attrName>
                                        </p:attrNameLst>
                                      </p:cBhvr>
                                      <p:to>
                                        <p:strVal val="visible"/>
                                      </p:to>
                                    </p:set>
                                    <p:animEffect transition="in" filter="fade">
                                      <p:cBhvr>
                                        <p:cTn id="18" dur="2000"/>
                                        <p:tgtEl>
                                          <p:spTgt spid="256032"/>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35"/>
                                        </p:tgtEl>
                                        <p:attrNameLst>
                                          <p:attrName>style.visibility</p:attrName>
                                        </p:attrNameLst>
                                      </p:cBhvr>
                                      <p:to>
                                        <p:strVal val="visible"/>
                                      </p:to>
                                    </p:set>
                                    <p:animEffect transition="in" filter="fade">
                                      <p:cBhvr>
                                        <p:cTn id="23" dur="2000"/>
                                        <p:tgtEl>
                                          <p:spTgt spid="35"/>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45"/>
                                        </p:tgtEl>
                                        <p:attrNameLst>
                                          <p:attrName>style.visibility</p:attrName>
                                        </p:attrNameLst>
                                      </p:cBhvr>
                                      <p:to>
                                        <p:strVal val="visible"/>
                                      </p:to>
                                    </p:set>
                                    <p:animEffect transition="in" filter="fade">
                                      <p:cBhvr>
                                        <p:cTn id="28" dur="2000"/>
                                        <p:tgtEl>
                                          <p:spTgt spid="45"/>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33"/>
                                        </p:tgtEl>
                                        <p:attrNameLst>
                                          <p:attrName>style.visibility</p:attrName>
                                        </p:attrNameLst>
                                      </p:cBhvr>
                                      <p:to>
                                        <p:strVal val="visible"/>
                                      </p:to>
                                    </p:set>
                                    <p:animEffect transition="in" filter="fade">
                                      <p:cBhvr>
                                        <p:cTn id="31" dur="2000"/>
                                        <p:tgtEl>
                                          <p:spTgt spid="33"/>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56033"/>
                                        </p:tgtEl>
                                        <p:attrNameLst>
                                          <p:attrName>style.visibility</p:attrName>
                                        </p:attrNameLst>
                                      </p:cBhvr>
                                      <p:to>
                                        <p:strVal val="visible"/>
                                      </p:to>
                                    </p:set>
                                    <p:animEffect transition="in" filter="fade">
                                      <p:cBhvr>
                                        <p:cTn id="34" dur="2000"/>
                                        <p:tgtEl>
                                          <p:spTgt spid="256033"/>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256006"/>
                                        </p:tgtEl>
                                        <p:attrNameLst>
                                          <p:attrName>style.visibility</p:attrName>
                                        </p:attrNameLst>
                                      </p:cBhvr>
                                      <p:to>
                                        <p:strVal val="visible"/>
                                      </p:to>
                                    </p:set>
                                    <p:animEffect transition="in" filter="fade">
                                      <p:cBhvr>
                                        <p:cTn id="39" dur="2000"/>
                                        <p:tgtEl>
                                          <p:spTgt spid="256006"/>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44"/>
                                        </p:tgtEl>
                                        <p:attrNameLst>
                                          <p:attrName>style.visibility</p:attrName>
                                        </p:attrNameLst>
                                      </p:cBhvr>
                                      <p:to>
                                        <p:strVal val="visible"/>
                                      </p:to>
                                    </p:set>
                                    <p:animEffect transition="in" filter="fade">
                                      <p:cBhvr>
                                        <p:cTn id="42" dur="2000"/>
                                        <p:tgtEl>
                                          <p:spTgt spid="44"/>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256025"/>
                                        </p:tgtEl>
                                        <p:attrNameLst>
                                          <p:attrName>style.visibility</p:attrName>
                                        </p:attrNameLst>
                                      </p:cBhvr>
                                      <p:to>
                                        <p:strVal val="visible"/>
                                      </p:to>
                                    </p:set>
                                    <p:animEffect transition="in" filter="fade">
                                      <p:cBhvr>
                                        <p:cTn id="45" dur="2000"/>
                                        <p:tgtEl>
                                          <p:spTgt spid="256025"/>
                                        </p:tgtEl>
                                      </p:cBhvr>
                                    </p:animEffect>
                                  </p:childTnLst>
                                </p:cTn>
                              </p:par>
                            </p:childTnLst>
                          </p:cTn>
                        </p:par>
                      </p:childTnLst>
                    </p:cTn>
                  </p:par>
                  <p:par>
                    <p:cTn id="46" fill="hold">
                      <p:stCondLst>
                        <p:cond delay="indefinite"/>
                      </p:stCondLst>
                      <p:childTnLst>
                        <p:par>
                          <p:cTn id="47" fill="hold">
                            <p:stCondLst>
                              <p:cond delay="0"/>
                            </p:stCondLst>
                            <p:childTnLst>
                              <p:par>
                                <p:cTn id="48" presetID="35" presetClass="entr" presetSubtype="0" fill="hold" grpId="0" nodeType="clickEffect">
                                  <p:stCondLst>
                                    <p:cond delay="0"/>
                                  </p:stCondLst>
                                  <p:childTnLst>
                                    <p:set>
                                      <p:cBhvr>
                                        <p:cTn id="49" dur="1" fill="hold">
                                          <p:stCondLst>
                                            <p:cond delay="0"/>
                                          </p:stCondLst>
                                        </p:cTn>
                                        <p:tgtEl>
                                          <p:spTgt spid="256034"/>
                                        </p:tgtEl>
                                        <p:attrNameLst>
                                          <p:attrName>style.visibility</p:attrName>
                                        </p:attrNameLst>
                                      </p:cBhvr>
                                      <p:to>
                                        <p:strVal val="visible"/>
                                      </p:to>
                                    </p:set>
                                    <p:animEffect transition="in" filter="fade">
                                      <p:cBhvr>
                                        <p:cTn id="50" dur="2000"/>
                                        <p:tgtEl>
                                          <p:spTgt spid="256034"/>
                                        </p:tgtEl>
                                      </p:cBhvr>
                                    </p:animEffect>
                                    <p:anim calcmode="lin" valueType="num">
                                      <p:cBhvr>
                                        <p:cTn id="51" dur="2000" fill="hold"/>
                                        <p:tgtEl>
                                          <p:spTgt spid="256034"/>
                                        </p:tgtEl>
                                        <p:attrNameLst>
                                          <p:attrName>style.rotation</p:attrName>
                                        </p:attrNameLst>
                                      </p:cBhvr>
                                      <p:tavLst>
                                        <p:tav tm="0">
                                          <p:val>
                                            <p:fltVal val="720"/>
                                          </p:val>
                                        </p:tav>
                                        <p:tav tm="100000">
                                          <p:val>
                                            <p:fltVal val="0"/>
                                          </p:val>
                                        </p:tav>
                                      </p:tavLst>
                                    </p:anim>
                                    <p:anim calcmode="lin" valueType="num">
                                      <p:cBhvr>
                                        <p:cTn id="52" dur="2000" fill="hold"/>
                                        <p:tgtEl>
                                          <p:spTgt spid="256034"/>
                                        </p:tgtEl>
                                        <p:attrNameLst>
                                          <p:attrName>ppt_h</p:attrName>
                                        </p:attrNameLst>
                                      </p:cBhvr>
                                      <p:tavLst>
                                        <p:tav tm="0">
                                          <p:val>
                                            <p:fltVal val="0"/>
                                          </p:val>
                                        </p:tav>
                                        <p:tav tm="100000">
                                          <p:val>
                                            <p:strVal val="#ppt_h"/>
                                          </p:val>
                                        </p:tav>
                                      </p:tavLst>
                                    </p:anim>
                                    <p:anim calcmode="lin" valueType="num">
                                      <p:cBhvr>
                                        <p:cTn id="53" dur="2000" fill="hold"/>
                                        <p:tgtEl>
                                          <p:spTgt spid="256034"/>
                                        </p:tgtEl>
                                        <p:attrNameLst>
                                          <p:attrName>ppt_w</p:attrName>
                                        </p:attrNameLst>
                                      </p:cBhvr>
                                      <p:tavLst>
                                        <p:tav tm="0">
                                          <p:val>
                                            <p:fltVal val="0"/>
                                          </p:val>
                                        </p:tav>
                                        <p:tav tm="100000">
                                          <p:val>
                                            <p:strVal val="#ppt_w"/>
                                          </p:val>
                                        </p:tav>
                                      </p:tavLst>
                                    </p:anim>
                                  </p:childTnLst>
                                </p:cTn>
                              </p:par>
                            </p:childTnLst>
                          </p:cTn>
                        </p:par>
                      </p:childTnLst>
                    </p:cTn>
                  </p:par>
                  <p:par>
                    <p:cTn id="54" fill="hold">
                      <p:stCondLst>
                        <p:cond delay="indefinite"/>
                      </p:stCondLst>
                      <p:childTnLst>
                        <p:par>
                          <p:cTn id="55" fill="hold">
                            <p:stCondLst>
                              <p:cond delay="0"/>
                            </p:stCondLst>
                            <p:childTnLst>
                              <p:par>
                                <p:cTn id="56" presetID="55" presetClass="entr" presetSubtype="0" fill="hold" grpId="0" nodeType="clickEffect">
                                  <p:stCondLst>
                                    <p:cond delay="0"/>
                                  </p:stCondLst>
                                  <p:childTnLst>
                                    <p:set>
                                      <p:cBhvr>
                                        <p:cTn id="57" dur="1" fill="hold">
                                          <p:stCondLst>
                                            <p:cond delay="0"/>
                                          </p:stCondLst>
                                        </p:cTn>
                                        <p:tgtEl>
                                          <p:spTgt spid="256028"/>
                                        </p:tgtEl>
                                        <p:attrNameLst>
                                          <p:attrName>style.visibility</p:attrName>
                                        </p:attrNameLst>
                                      </p:cBhvr>
                                      <p:to>
                                        <p:strVal val="visible"/>
                                      </p:to>
                                    </p:set>
                                    <p:anim calcmode="lin" valueType="num">
                                      <p:cBhvr>
                                        <p:cTn id="58" dur="1000" fill="hold"/>
                                        <p:tgtEl>
                                          <p:spTgt spid="256028"/>
                                        </p:tgtEl>
                                        <p:attrNameLst>
                                          <p:attrName>ppt_w</p:attrName>
                                        </p:attrNameLst>
                                      </p:cBhvr>
                                      <p:tavLst>
                                        <p:tav tm="0">
                                          <p:val>
                                            <p:strVal val="#ppt_w*0.70"/>
                                          </p:val>
                                        </p:tav>
                                        <p:tav tm="100000">
                                          <p:val>
                                            <p:strVal val="#ppt_w"/>
                                          </p:val>
                                        </p:tav>
                                      </p:tavLst>
                                    </p:anim>
                                    <p:anim calcmode="lin" valueType="num">
                                      <p:cBhvr>
                                        <p:cTn id="59" dur="1000" fill="hold"/>
                                        <p:tgtEl>
                                          <p:spTgt spid="256028"/>
                                        </p:tgtEl>
                                        <p:attrNameLst>
                                          <p:attrName>ppt_h</p:attrName>
                                        </p:attrNameLst>
                                      </p:cBhvr>
                                      <p:tavLst>
                                        <p:tav tm="0">
                                          <p:val>
                                            <p:strVal val="#ppt_h"/>
                                          </p:val>
                                        </p:tav>
                                        <p:tav tm="100000">
                                          <p:val>
                                            <p:strVal val="#ppt_h"/>
                                          </p:val>
                                        </p:tav>
                                      </p:tavLst>
                                    </p:anim>
                                    <p:animEffect transition="in" filter="fade">
                                      <p:cBhvr>
                                        <p:cTn id="60" dur="1000"/>
                                        <p:tgtEl>
                                          <p:spTgt spid="256028"/>
                                        </p:tgtEl>
                                      </p:cBhvr>
                                    </p:animEffect>
                                  </p:childTnLst>
                                </p:cTn>
                              </p:par>
                              <p:par>
                                <p:cTn id="61" presetID="55" presetClass="entr" presetSubtype="0" fill="hold" grpId="0" nodeType="withEffect">
                                  <p:stCondLst>
                                    <p:cond delay="0"/>
                                  </p:stCondLst>
                                  <p:childTnLst>
                                    <p:set>
                                      <p:cBhvr>
                                        <p:cTn id="62" dur="1" fill="hold">
                                          <p:stCondLst>
                                            <p:cond delay="0"/>
                                          </p:stCondLst>
                                        </p:cTn>
                                        <p:tgtEl>
                                          <p:spTgt spid="256027"/>
                                        </p:tgtEl>
                                        <p:attrNameLst>
                                          <p:attrName>style.visibility</p:attrName>
                                        </p:attrNameLst>
                                      </p:cBhvr>
                                      <p:to>
                                        <p:strVal val="visible"/>
                                      </p:to>
                                    </p:set>
                                    <p:anim calcmode="lin" valueType="num">
                                      <p:cBhvr>
                                        <p:cTn id="63" dur="1000" fill="hold"/>
                                        <p:tgtEl>
                                          <p:spTgt spid="256027"/>
                                        </p:tgtEl>
                                        <p:attrNameLst>
                                          <p:attrName>ppt_w</p:attrName>
                                        </p:attrNameLst>
                                      </p:cBhvr>
                                      <p:tavLst>
                                        <p:tav tm="0">
                                          <p:val>
                                            <p:strVal val="#ppt_w*0.70"/>
                                          </p:val>
                                        </p:tav>
                                        <p:tav tm="100000">
                                          <p:val>
                                            <p:strVal val="#ppt_w"/>
                                          </p:val>
                                        </p:tav>
                                      </p:tavLst>
                                    </p:anim>
                                    <p:anim calcmode="lin" valueType="num">
                                      <p:cBhvr>
                                        <p:cTn id="64" dur="1000" fill="hold"/>
                                        <p:tgtEl>
                                          <p:spTgt spid="256027"/>
                                        </p:tgtEl>
                                        <p:attrNameLst>
                                          <p:attrName>ppt_h</p:attrName>
                                        </p:attrNameLst>
                                      </p:cBhvr>
                                      <p:tavLst>
                                        <p:tav tm="0">
                                          <p:val>
                                            <p:strVal val="#ppt_h"/>
                                          </p:val>
                                        </p:tav>
                                        <p:tav tm="100000">
                                          <p:val>
                                            <p:strVal val="#ppt_h"/>
                                          </p:val>
                                        </p:tav>
                                      </p:tavLst>
                                    </p:anim>
                                    <p:animEffect transition="in" filter="fade">
                                      <p:cBhvr>
                                        <p:cTn id="65" dur="1000"/>
                                        <p:tgtEl>
                                          <p:spTgt spid="256027"/>
                                        </p:tgtEl>
                                      </p:cBhvr>
                                    </p:animEffect>
                                  </p:childTnLst>
                                </p:cTn>
                              </p:par>
                            </p:childTnLst>
                          </p:cTn>
                        </p:par>
                        <p:par>
                          <p:cTn id="66" fill="hold">
                            <p:stCondLst>
                              <p:cond delay="1000"/>
                            </p:stCondLst>
                            <p:childTnLst>
                              <p:par>
                                <p:cTn id="67" presetID="53" presetClass="entr" presetSubtype="0" fill="hold" grpId="0" nodeType="afterEffect">
                                  <p:stCondLst>
                                    <p:cond delay="0"/>
                                  </p:stCondLst>
                                  <p:childTnLst>
                                    <p:set>
                                      <p:cBhvr>
                                        <p:cTn id="68" dur="1" fill="hold">
                                          <p:stCondLst>
                                            <p:cond delay="0"/>
                                          </p:stCondLst>
                                        </p:cTn>
                                        <p:tgtEl>
                                          <p:spTgt spid="256030"/>
                                        </p:tgtEl>
                                        <p:attrNameLst>
                                          <p:attrName>style.visibility</p:attrName>
                                        </p:attrNameLst>
                                      </p:cBhvr>
                                      <p:to>
                                        <p:strVal val="visible"/>
                                      </p:to>
                                    </p:set>
                                    <p:anim calcmode="lin" valueType="num">
                                      <p:cBhvr>
                                        <p:cTn id="69" dur="500" fill="hold"/>
                                        <p:tgtEl>
                                          <p:spTgt spid="256030"/>
                                        </p:tgtEl>
                                        <p:attrNameLst>
                                          <p:attrName>ppt_w</p:attrName>
                                        </p:attrNameLst>
                                      </p:cBhvr>
                                      <p:tavLst>
                                        <p:tav tm="0">
                                          <p:val>
                                            <p:fltVal val="0"/>
                                          </p:val>
                                        </p:tav>
                                        <p:tav tm="100000">
                                          <p:val>
                                            <p:strVal val="#ppt_w"/>
                                          </p:val>
                                        </p:tav>
                                      </p:tavLst>
                                    </p:anim>
                                    <p:anim calcmode="lin" valueType="num">
                                      <p:cBhvr>
                                        <p:cTn id="70" dur="500" fill="hold"/>
                                        <p:tgtEl>
                                          <p:spTgt spid="256030"/>
                                        </p:tgtEl>
                                        <p:attrNameLst>
                                          <p:attrName>ppt_h</p:attrName>
                                        </p:attrNameLst>
                                      </p:cBhvr>
                                      <p:tavLst>
                                        <p:tav tm="0">
                                          <p:val>
                                            <p:fltVal val="0"/>
                                          </p:val>
                                        </p:tav>
                                        <p:tav tm="100000">
                                          <p:val>
                                            <p:strVal val="#ppt_h"/>
                                          </p:val>
                                        </p:tav>
                                      </p:tavLst>
                                    </p:anim>
                                    <p:animEffect transition="in" filter="fade">
                                      <p:cBhvr>
                                        <p:cTn id="71" dur="500"/>
                                        <p:tgtEl>
                                          <p:spTgt spid="2560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6006" grpId="0" animBg="1"/>
      <p:bldP spid="256025" grpId="0" animBg="1"/>
      <p:bldP spid="256027" grpId="0" animBg="1"/>
      <p:bldP spid="256028" grpId="0" animBg="1"/>
      <p:bldP spid="256030" grpId="0" animBg="1"/>
      <p:bldP spid="256032" grpId="0"/>
      <p:bldP spid="256033" grpId="0"/>
      <p:bldP spid="256034" grpId="0"/>
      <p:bldP spid="33" grpId="0" animBg="1"/>
      <p:bldP spid="34" grpId="0" animBg="1"/>
      <p:bldP spid="35" grpId="0" animBg="1"/>
      <p:bldP spid="37" grpId="0" animBg="1"/>
      <p:bldP spid="44" grpId="0" animBg="1"/>
    </p:bldLst>
  </p:timing>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3" name="Rectangle 3"/>
          <p:cNvSpPr>
            <a:spLocks noGrp="1" noChangeArrowheads="1"/>
          </p:cNvSpPr>
          <p:nvPr>
            <p:ph type="body" idx="1"/>
          </p:nvPr>
        </p:nvSpPr>
        <p:spPr/>
        <p:txBody>
          <a:bodyPr/>
          <a:lstStyle/>
          <a:p>
            <a:pPr>
              <a:buNone/>
            </a:pPr>
            <a:r>
              <a:rPr lang="en-US" dirty="0" smtClean="0"/>
              <a:t> </a:t>
            </a:r>
            <a:endParaRPr lang="en-US" dirty="0"/>
          </a:p>
        </p:txBody>
      </p:sp>
      <p:sp>
        <p:nvSpPr>
          <p:cNvPr id="256006" name="Line 6"/>
          <p:cNvSpPr>
            <a:spLocks noChangeShapeType="1"/>
          </p:cNvSpPr>
          <p:nvPr/>
        </p:nvSpPr>
        <p:spPr bwMode="auto">
          <a:xfrm flipH="1">
            <a:off x="3276600" y="3048000"/>
            <a:ext cx="457200" cy="609600"/>
          </a:xfrm>
          <a:prstGeom prst="line">
            <a:avLst/>
          </a:prstGeom>
          <a:noFill/>
          <a:ln w="28575">
            <a:solidFill>
              <a:schemeClr val="tx1"/>
            </a:solidFill>
            <a:round/>
            <a:headEnd type="oval" w="lg" len="lg"/>
            <a:tailEnd type="none" w="med" len="med"/>
          </a:ln>
          <a:effectLst/>
        </p:spPr>
        <p:txBody>
          <a:bodyPr/>
          <a:lstStyle/>
          <a:p>
            <a:endParaRPr lang="en-US"/>
          </a:p>
        </p:txBody>
      </p:sp>
      <p:sp>
        <p:nvSpPr>
          <p:cNvPr id="256025" name="Oval 25"/>
          <p:cNvSpPr>
            <a:spLocks noChangeArrowheads="1"/>
          </p:cNvSpPr>
          <p:nvPr/>
        </p:nvSpPr>
        <p:spPr bwMode="auto">
          <a:xfrm>
            <a:off x="3352800" y="2590800"/>
            <a:ext cx="2590800" cy="457200"/>
          </a:xfrm>
          <a:prstGeom prst="ellipse">
            <a:avLst/>
          </a:prstGeom>
          <a:solidFill>
            <a:schemeClr val="bg1">
              <a:lumMod val="95000"/>
            </a:schemeClr>
          </a:solidFill>
          <a:ln w="15875">
            <a:solidFill>
              <a:srgbClr val="0070C0"/>
            </a:solidFill>
            <a:round/>
            <a:headEnd/>
            <a:tailEnd/>
          </a:ln>
          <a:effectLst/>
        </p:spPr>
        <p:txBody>
          <a:bodyPr wrap="none" anchor="ctr"/>
          <a:lstStyle/>
          <a:p>
            <a:pPr algn="ctr"/>
            <a:r>
              <a:rPr lang="en-US" dirty="0" smtClean="0">
                <a:latin typeface="Courier New" pitchFamily="49" charset="0"/>
                <a:cs typeface="Courier New" pitchFamily="49" charset="0"/>
              </a:rPr>
              <a:t>their::</a:t>
            </a:r>
            <a:r>
              <a:rPr lang="en-US" dirty="0" err="1" smtClean="0">
                <a:latin typeface="Courier New" pitchFamily="49" charset="0"/>
                <a:cs typeface="Courier New" pitchFamily="49" charset="0"/>
              </a:rPr>
              <a:t>DateUtil</a:t>
            </a:r>
            <a:endParaRPr lang="en-US" dirty="0">
              <a:latin typeface="Courier New" pitchFamily="49" charset="0"/>
              <a:cs typeface="Courier New" pitchFamily="49" charset="0"/>
            </a:endParaRPr>
          </a:p>
        </p:txBody>
      </p:sp>
      <p:sp>
        <p:nvSpPr>
          <p:cNvPr id="256027" name="Line 27"/>
          <p:cNvSpPr>
            <a:spLocks noChangeShapeType="1"/>
          </p:cNvSpPr>
          <p:nvPr/>
        </p:nvSpPr>
        <p:spPr bwMode="auto">
          <a:xfrm>
            <a:off x="3838281" y="4876800"/>
            <a:ext cx="1600200" cy="0"/>
          </a:xfrm>
          <a:prstGeom prst="line">
            <a:avLst/>
          </a:prstGeom>
          <a:noFill/>
          <a:ln w="31750">
            <a:solidFill>
              <a:srgbClr val="FF0000"/>
            </a:solidFill>
            <a:round/>
            <a:headEnd/>
            <a:tailEnd type="triangle" w="med" len="med"/>
          </a:ln>
          <a:effectLst/>
        </p:spPr>
        <p:txBody>
          <a:bodyPr/>
          <a:lstStyle/>
          <a:p>
            <a:endParaRPr lang="en-US"/>
          </a:p>
        </p:txBody>
      </p:sp>
      <p:sp>
        <p:nvSpPr>
          <p:cNvPr id="256028" name="Line 28"/>
          <p:cNvSpPr>
            <a:spLocks noChangeShapeType="1"/>
          </p:cNvSpPr>
          <p:nvPr/>
        </p:nvSpPr>
        <p:spPr bwMode="auto">
          <a:xfrm flipH="1">
            <a:off x="3762081" y="5029200"/>
            <a:ext cx="1600200" cy="0"/>
          </a:xfrm>
          <a:prstGeom prst="line">
            <a:avLst/>
          </a:prstGeom>
          <a:noFill/>
          <a:ln w="31750">
            <a:solidFill>
              <a:srgbClr val="FF0000"/>
            </a:solidFill>
            <a:round/>
            <a:headEnd/>
            <a:tailEnd type="triangle" w="med" len="med"/>
          </a:ln>
          <a:effectLst/>
        </p:spPr>
        <p:txBody>
          <a:bodyPr/>
          <a:lstStyle/>
          <a:p>
            <a:endParaRPr lang="en-US"/>
          </a:p>
        </p:txBody>
      </p:sp>
      <p:sp>
        <p:nvSpPr>
          <p:cNvPr id="256030" name="Rectangle 30"/>
          <p:cNvSpPr>
            <a:spLocks noChangeArrowheads="1"/>
          </p:cNvSpPr>
          <p:nvPr/>
        </p:nvSpPr>
        <p:spPr bwMode="auto">
          <a:xfrm>
            <a:off x="2314281" y="5562600"/>
            <a:ext cx="4572000" cy="533400"/>
          </a:xfrm>
          <a:prstGeom prst="rect">
            <a:avLst/>
          </a:prstGeom>
          <a:solidFill>
            <a:srgbClr val="FFCC99"/>
          </a:solidFill>
          <a:ln w="19050">
            <a:solidFill>
              <a:schemeClr val="tx1"/>
            </a:solidFill>
            <a:miter lim="800000"/>
            <a:headEnd/>
            <a:tailEnd/>
          </a:ln>
          <a:effectLst/>
        </p:spPr>
        <p:txBody>
          <a:bodyPr wrap="none" anchor="ctr"/>
          <a:lstStyle/>
          <a:p>
            <a:pPr algn="ctr"/>
            <a:r>
              <a:rPr lang="en-US" sz="2800" b="1" dirty="0" smtClean="0">
                <a:solidFill>
                  <a:srgbClr val="990000"/>
                </a:solidFill>
              </a:rPr>
              <a:t>What should we do?</a:t>
            </a:r>
            <a:endParaRPr lang="en-US" sz="2800" b="1" dirty="0">
              <a:solidFill>
                <a:srgbClr val="990000"/>
              </a:solidFill>
            </a:endParaRPr>
          </a:p>
        </p:txBody>
      </p:sp>
      <p:sp>
        <p:nvSpPr>
          <p:cNvPr id="256032" name="Text Box 32"/>
          <p:cNvSpPr txBox="1">
            <a:spLocks noChangeArrowheads="1"/>
          </p:cNvSpPr>
          <p:nvPr/>
        </p:nvSpPr>
        <p:spPr bwMode="auto">
          <a:xfrm>
            <a:off x="1679575" y="3138488"/>
            <a:ext cx="1685925" cy="366712"/>
          </a:xfrm>
          <a:prstGeom prst="rect">
            <a:avLst/>
          </a:prstGeom>
          <a:noFill/>
          <a:ln w="15875">
            <a:noFill/>
            <a:miter lim="800000"/>
            <a:headEnd/>
            <a:tailEnd/>
          </a:ln>
          <a:effectLst/>
        </p:spPr>
        <p:txBody>
          <a:bodyPr wrap="none">
            <a:spAutoFit/>
          </a:bodyPr>
          <a:lstStyle/>
          <a:p>
            <a:pPr algn="ctr"/>
            <a:r>
              <a:rPr lang="en-US" b="1" dirty="0">
                <a:latin typeface="Courier New" pitchFamily="49" charset="0"/>
              </a:rPr>
              <a:t>f(</a:t>
            </a:r>
            <a:r>
              <a:rPr lang="en-US" b="1" dirty="0">
                <a:solidFill>
                  <a:srgbClr val="FF0000"/>
                </a:solidFill>
                <a:latin typeface="Courier New" pitchFamily="49" charset="0"/>
              </a:rPr>
              <a:t>my::Date</a:t>
            </a:r>
            <a:r>
              <a:rPr lang="en-US" b="1" dirty="0">
                <a:latin typeface="Courier New" pitchFamily="49" charset="0"/>
              </a:rPr>
              <a:t>)</a:t>
            </a:r>
          </a:p>
        </p:txBody>
      </p:sp>
      <p:sp>
        <p:nvSpPr>
          <p:cNvPr id="256033" name="Text Box 33"/>
          <p:cNvSpPr txBox="1">
            <a:spLocks noChangeArrowheads="1"/>
          </p:cNvSpPr>
          <p:nvPr/>
        </p:nvSpPr>
        <p:spPr bwMode="auto">
          <a:xfrm>
            <a:off x="5737225" y="3124200"/>
            <a:ext cx="1958975" cy="366713"/>
          </a:xfrm>
          <a:prstGeom prst="rect">
            <a:avLst/>
          </a:prstGeom>
          <a:noFill/>
          <a:ln w="15875">
            <a:noFill/>
            <a:miter lim="800000"/>
            <a:headEnd/>
            <a:tailEnd/>
          </a:ln>
          <a:effectLst/>
        </p:spPr>
        <p:txBody>
          <a:bodyPr wrap="none">
            <a:spAutoFit/>
          </a:bodyPr>
          <a:lstStyle/>
          <a:p>
            <a:pPr algn="ctr"/>
            <a:r>
              <a:rPr lang="en-US" b="1" dirty="0">
                <a:latin typeface="Courier New" pitchFamily="49" charset="0"/>
              </a:rPr>
              <a:t>g(</a:t>
            </a:r>
            <a:r>
              <a:rPr lang="en-US" b="1" dirty="0">
                <a:solidFill>
                  <a:srgbClr val="FFC000"/>
                </a:solidFill>
                <a:latin typeface="Courier New" pitchFamily="49" charset="0"/>
              </a:rPr>
              <a:t>your::Date</a:t>
            </a:r>
            <a:r>
              <a:rPr lang="en-US" b="1" dirty="0">
                <a:latin typeface="Courier New" pitchFamily="49" charset="0"/>
              </a:rPr>
              <a:t>)</a:t>
            </a:r>
          </a:p>
        </p:txBody>
      </p:sp>
      <p:sp>
        <p:nvSpPr>
          <p:cNvPr id="256034" name="Text Box 34"/>
          <p:cNvSpPr txBox="1">
            <a:spLocks noChangeArrowheads="1"/>
          </p:cNvSpPr>
          <p:nvPr/>
        </p:nvSpPr>
        <p:spPr bwMode="auto">
          <a:xfrm>
            <a:off x="4133850" y="2133600"/>
            <a:ext cx="1003300" cy="366713"/>
          </a:xfrm>
          <a:prstGeom prst="rect">
            <a:avLst/>
          </a:prstGeom>
          <a:noFill/>
          <a:ln w="15875">
            <a:noFill/>
            <a:miter lim="800000"/>
            <a:headEnd/>
            <a:tailEnd/>
          </a:ln>
          <a:effectLst/>
        </p:spPr>
        <p:txBody>
          <a:bodyPr wrap="none">
            <a:spAutoFit/>
          </a:bodyPr>
          <a:lstStyle/>
          <a:p>
            <a:pPr algn="ctr"/>
            <a:r>
              <a:rPr lang="en-US" b="1" dirty="0">
                <a:latin typeface="Courier New" pitchFamily="49" charset="0"/>
              </a:rPr>
              <a:t>h(</a:t>
            </a:r>
            <a:r>
              <a:rPr lang="en-US" b="1" dirty="0">
                <a:solidFill>
                  <a:srgbClr val="FF0000"/>
                </a:solidFill>
                <a:latin typeface="Courier New" pitchFamily="49" charset="0"/>
              </a:rPr>
              <a:t>?</a:t>
            </a:r>
            <a:r>
              <a:rPr lang="en-US" b="1" dirty="0">
                <a:solidFill>
                  <a:srgbClr val="FFC000"/>
                </a:solidFill>
                <a:latin typeface="Courier New" pitchFamily="49" charset="0"/>
              </a:rPr>
              <a:t>?</a:t>
            </a:r>
            <a:r>
              <a:rPr lang="en-US" b="1" dirty="0">
                <a:solidFill>
                  <a:srgbClr val="FF7C80"/>
                </a:solidFill>
                <a:latin typeface="Courier New" pitchFamily="49" charset="0"/>
              </a:rPr>
              <a:t>?</a:t>
            </a:r>
            <a:r>
              <a:rPr lang="en-US" b="1" dirty="0">
                <a:latin typeface="Courier New" pitchFamily="49" charset="0"/>
              </a:rPr>
              <a:t>)</a:t>
            </a:r>
          </a:p>
        </p:txBody>
      </p:sp>
      <p:sp>
        <p:nvSpPr>
          <p:cNvPr id="33" name="Oval 25"/>
          <p:cNvSpPr>
            <a:spLocks noChangeArrowheads="1"/>
          </p:cNvSpPr>
          <p:nvPr/>
        </p:nvSpPr>
        <p:spPr bwMode="auto">
          <a:xfrm>
            <a:off x="5334000" y="3581400"/>
            <a:ext cx="2590800" cy="457200"/>
          </a:xfrm>
          <a:prstGeom prst="ellipse">
            <a:avLst/>
          </a:prstGeom>
          <a:solidFill>
            <a:schemeClr val="bg1">
              <a:lumMod val="95000"/>
            </a:schemeClr>
          </a:solidFill>
          <a:ln w="15875">
            <a:solidFill>
              <a:srgbClr val="0070C0"/>
            </a:solidFill>
            <a:round/>
            <a:headEnd/>
            <a:tailEnd/>
          </a:ln>
          <a:effectLst/>
        </p:spPr>
        <p:txBody>
          <a:bodyPr wrap="none" anchor="ctr"/>
          <a:lstStyle/>
          <a:p>
            <a:pPr algn="ctr"/>
            <a:r>
              <a:rPr lang="en-US" dirty="0" smtClean="0">
                <a:latin typeface="Courier New" pitchFamily="49" charset="0"/>
                <a:cs typeface="Courier New" pitchFamily="49" charset="0"/>
              </a:rPr>
              <a:t>your::</a:t>
            </a:r>
            <a:r>
              <a:rPr lang="en-US" dirty="0" err="1" smtClean="0">
                <a:latin typeface="Courier New" pitchFamily="49" charset="0"/>
                <a:cs typeface="Courier New" pitchFamily="49" charset="0"/>
              </a:rPr>
              <a:t>DateUtil</a:t>
            </a:r>
            <a:endParaRPr lang="en-US" dirty="0">
              <a:latin typeface="Courier New" pitchFamily="49" charset="0"/>
              <a:cs typeface="Courier New" pitchFamily="49" charset="0"/>
            </a:endParaRPr>
          </a:p>
        </p:txBody>
      </p:sp>
      <p:sp>
        <p:nvSpPr>
          <p:cNvPr id="34" name="Oval 25"/>
          <p:cNvSpPr>
            <a:spLocks noChangeArrowheads="1"/>
          </p:cNvSpPr>
          <p:nvPr/>
        </p:nvSpPr>
        <p:spPr bwMode="auto">
          <a:xfrm>
            <a:off x="1295400" y="3581400"/>
            <a:ext cx="2590800" cy="457200"/>
          </a:xfrm>
          <a:prstGeom prst="ellipse">
            <a:avLst/>
          </a:prstGeom>
          <a:solidFill>
            <a:schemeClr val="bg1">
              <a:lumMod val="95000"/>
            </a:schemeClr>
          </a:solidFill>
          <a:ln w="15875">
            <a:solidFill>
              <a:srgbClr val="0070C0"/>
            </a:solidFill>
            <a:round/>
            <a:headEnd/>
            <a:tailEnd/>
          </a:ln>
          <a:effectLst/>
        </p:spPr>
        <p:txBody>
          <a:bodyPr wrap="none" anchor="ctr"/>
          <a:lstStyle/>
          <a:p>
            <a:pPr algn="ctr"/>
            <a:r>
              <a:rPr lang="en-US" dirty="0" smtClean="0">
                <a:latin typeface="Courier New" pitchFamily="49" charset="0"/>
                <a:cs typeface="Courier New" pitchFamily="49" charset="0"/>
              </a:rPr>
              <a:t>my::</a:t>
            </a:r>
            <a:r>
              <a:rPr lang="en-US" dirty="0" err="1" smtClean="0">
                <a:latin typeface="Courier New" pitchFamily="49" charset="0"/>
                <a:cs typeface="Courier New" pitchFamily="49" charset="0"/>
              </a:rPr>
              <a:t>DateUtil</a:t>
            </a:r>
            <a:endParaRPr lang="en-US" dirty="0">
              <a:latin typeface="Courier New" pitchFamily="49" charset="0"/>
              <a:cs typeface="Courier New" pitchFamily="49" charset="0"/>
            </a:endParaRPr>
          </a:p>
        </p:txBody>
      </p:sp>
      <p:sp>
        <p:nvSpPr>
          <p:cNvPr id="35" name="Oval 25"/>
          <p:cNvSpPr>
            <a:spLocks noChangeArrowheads="1"/>
          </p:cNvSpPr>
          <p:nvPr/>
        </p:nvSpPr>
        <p:spPr bwMode="auto">
          <a:xfrm>
            <a:off x="5791200" y="4724400"/>
            <a:ext cx="1752600" cy="457200"/>
          </a:xfrm>
          <a:prstGeom prst="ellipse">
            <a:avLst/>
          </a:prstGeom>
          <a:solidFill>
            <a:schemeClr val="bg1">
              <a:lumMod val="95000"/>
            </a:schemeClr>
          </a:solidFill>
          <a:ln w="15875">
            <a:solidFill>
              <a:srgbClr val="0070C0"/>
            </a:solidFill>
            <a:round/>
            <a:headEnd/>
            <a:tailEnd/>
          </a:ln>
          <a:effectLst/>
        </p:spPr>
        <p:txBody>
          <a:bodyPr wrap="none" anchor="ctr"/>
          <a:lstStyle/>
          <a:p>
            <a:pPr algn="ctr"/>
            <a:r>
              <a:rPr lang="en-US" b="1" dirty="0" smtClean="0">
                <a:solidFill>
                  <a:srgbClr val="FFC000"/>
                </a:solidFill>
                <a:latin typeface="Courier New" pitchFamily="49" charset="0"/>
                <a:cs typeface="Courier New" pitchFamily="49" charset="0"/>
              </a:rPr>
              <a:t>your::Date</a:t>
            </a:r>
            <a:endParaRPr lang="en-US" b="1" dirty="0">
              <a:solidFill>
                <a:srgbClr val="FFC000"/>
              </a:solidFill>
              <a:latin typeface="Courier New" pitchFamily="49" charset="0"/>
              <a:cs typeface="Courier New" pitchFamily="49" charset="0"/>
            </a:endParaRPr>
          </a:p>
        </p:txBody>
      </p:sp>
      <p:sp>
        <p:nvSpPr>
          <p:cNvPr id="37" name="Oval 25"/>
          <p:cNvSpPr>
            <a:spLocks noChangeArrowheads="1"/>
          </p:cNvSpPr>
          <p:nvPr/>
        </p:nvSpPr>
        <p:spPr bwMode="auto">
          <a:xfrm>
            <a:off x="1676400" y="4724400"/>
            <a:ext cx="1752600" cy="457200"/>
          </a:xfrm>
          <a:prstGeom prst="ellipse">
            <a:avLst/>
          </a:prstGeom>
          <a:solidFill>
            <a:schemeClr val="bg1">
              <a:lumMod val="95000"/>
            </a:schemeClr>
          </a:solidFill>
          <a:ln w="15875">
            <a:solidFill>
              <a:srgbClr val="0070C0"/>
            </a:solidFill>
            <a:round/>
            <a:headEnd/>
            <a:tailEnd/>
          </a:ln>
          <a:effectLst/>
        </p:spPr>
        <p:txBody>
          <a:bodyPr wrap="none" anchor="ctr"/>
          <a:lstStyle/>
          <a:p>
            <a:pPr algn="ctr"/>
            <a:r>
              <a:rPr lang="en-US" b="1" dirty="0" smtClean="0">
                <a:solidFill>
                  <a:srgbClr val="FF0000"/>
                </a:solidFill>
                <a:latin typeface="Courier New" pitchFamily="49" charset="0"/>
                <a:cs typeface="Courier New" pitchFamily="49" charset="0"/>
              </a:rPr>
              <a:t>my::Date</a:t>
            </a:r>
            <a:endParaRPr lang="en-US" b="1" dirty="0">
              <a:solidFill>
                <a:srgbClr val="FF0000"/>
              </a:solidFill>
              <a:latin typeface="Courier New" pitchFamily="49" charset="0"/>
              <a:cs typeface="Courier New" pitchFamily="49" charset="0"/>
            </a:endParaRPr>
          </a:p>
        </p:txBody>
      </p:sp>
      <p:grpSp>
        <p:nvGrpSpPr>
          <p:cNvPr id="2" name="Group 42"/>
          <p:cNvGrpSpPr/>
          <p:nvPr/>
        </p:nvGrpSpPr>
        <p:grpSpPr>
          <a:xfrm>
            <a:off x="2514600" y="4066881"/>
            <a:ext cx="76200" cy="645218"/>
            <a:chOff x="1412376" y="1412182"/>
            <a:chExt cx="76200" cy="645218"/>
          </a:xfrm>
        </p:grpSpPr>
        <p:cxnSp>
          <p:nvCxnSpPr>
            <p:cNvPr id="41" name="Straight Connector 40"/>
            <p:cNvCxnSpPr/>
            <p:nvPr/>
          </p:nvCxnSpPr>
          <p:spPr>
            <a:xfrm rot="5400000">
              <a:off x="1143794" y="1751806"/>
              <a:ext cx="609600" cy="1588"/>
            </a:xfrm>
            <a:prstGeom prst="line">
              <a:avLst/>
            </a:prstGeom>
            <a:ln w="28575">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sp>
          <p:nvSpPr>
            <p:cNvPr id="39" name="Oval 38"/>
            <p:cNvSpPr/>
            <p:nvPr/>
          </p:nvSpPr>
          <p:spPr>
            <a:xfrm>
              <a:off x="1412376" y="1412182"/>
              <a:ext cx="76200" cy="76200"/>
            </a:xfrm>
            <a:prstGeom prst="ellips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4" name="Line 6"/>
          <p:cNvSpPr>
            <a:spLocks noChangeShapeType="1"/>
          </p:cNvSpPr>
          <p:nvPr/>
        </p:nvSpPr>
        <p:spPr bwMode="auto">
          <a:xfrm>
            <a:off x="5410200" y="3048000"/>
            <a:ext cx="381000" cy="609600"/>
          </a:xfrm>
          <a:prstGeom prst="line">
            <a:avLst/>
          </a:prstGeom>
          <a:noFill/>
          <a:ln w="28575">
            <a:solidFill>
              <a:schemeClr val="tx1"/>
            </a:solidFill>
            <a:round/>
            <a:headEnd type="oval" w="lg" len="lg"/>
            <a:tailEnd type="none" w="med" len="med"/>
          </a:ln>
          <a:effectLst/>
        </p:spPr>
        <p:txBody>
          <a:bodyPr/>
          <a:lstStyle/>
          <a:p>
            <a:endParaRPr lang="en-US"/>
          </a:p>
        </p:txBody>
      </p:sp>
      <p:grpSp>
        <p:nvGrpSpPr>
          <p:cNvPr id="3" name="Group 44"/>
          <p:cNvGrpSpPr/>
          <p:nvPr/>
        </p:nvGrpSpPr>
        <p:grpSpPr>
          <a:xfrm>
            <a:off x="6629400" y="4066881"/>
            <a:ext cx="76200" cy="645218"/>
            <a:chOff x="1412376" y="1412182"/>
            <a:chExt cx="76200" cy="645218"/>
          </a:xfrm>
        </p:grpSpPr>
        <p:cxnSp>
          <p:nvCxnSpPr>
            <p:cNvPr id="46" name="Straight Connector 45"/>
            <p:cNvCxnSpPr/>
            <p:nvPr/>
          </p:nvCxnSpPr>
          <p:spPr>
            <a:xfrm rot="5400000">
              <a:off x="1143794" y="1751806"/>
              <a:ext cx="609600" cy="1588"/>
            </a:xfrm>
            <a:prstGeom prst="line">
              <a:avLst/>
            </a:prstGeom>
            <a:ln w="28575">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sp>
          <p:nvSpPr>
            <p:cNvPr id="47" name="Oval 46"/>
            <p:cNvSpPr/>
            <p:nvPr/>
          </p:nvSpPr>
          <p:spPr>
            <a:xfrm>
              <a:off x="1412376" y="1412182"/>
              <a:ext cx="76200" cy="76200"/>
            </a:xfrm>
            <a:prstGeom prst="ellips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8" name="TextBox 47"/>
          <p:cNvSpPr txBox="1"/>
          <p:nvPr/>
        </p:nvSpPr>
        <p:spPr>
          <a:xfrm>
            <a:off x="3561731" y="1472625"/>
            <a:ext cx="2225289" cy="584775"/>
          </a:xfrm>
          <a:prstGeom prst="rect">
            <a:avLst/>
          </a:prstGeom>
          <a:noFill/>
        </p:spPr>
        <p:txBody>
          <a:bodyPr wrap="none" rtlCol="0">
            <a:spAutoFit/>
          </a:bodyPr>
          <a:lstStyle/>
          <a:p>
            <a:r>
              <a:rPr lang="en-US" sz="3200" dirty="0" smtClean="0">
                <a:latin typeface="Arial Narrow" pitchFamily="34" charset="0"/>
              </a:rPr>
              <a:t>(An Example)</a:t>
            </a:r>
            <a:endParaRPr lang="en-US" sz="3200" dirty="0">
              <a:latin typeface="Arial Narrow" pitchFamily="34" charset="0"/>
            </a:endParaRPr>
          </a:p>
        </p:txBody>
      </p:sp>
      <p:sp>
        <p:nvSpPr>
          <p:cNvPr id="24" name="Oval 25"/>
          <p:cNvSpPr>
            <a:spLocks noChangeArrowheads="1"/>
          </p:cNvSpPr>
          <p:nvPr/>
        </p:nvSpPr>
        <p:spPr bwMode="auto">
          <a:xfrm>
            <a:off x="3810000" y="4648200"/>
            <a:ext cx="1752600" cy="457200"/>
          </a:xfrm>
          <a:prstGeom prst="ellipse">
            <a:avLst/>
          </a:prstGeom>
          <a:solidFill>
            <a:schemeClr val="bg1">
              <a:lumMod val="95000"/>
            </a:schemeClr>
          </a:solidFill>
          <a:ln w="15875">
            <a:solidFill>
              <a:srgbClr val="0070C0"/>
            </a:solidFill>
            <a:round/>
            <a:headEnd/>
            <a:tailEnd/>
          </a:ln>
          <a:effectLst/>
        </p:spPr>
        <p:txBody>
          <a:bodyPr wrap="none" anchor="ctr"/>
          <a:lstStyle/>
          <a:p>
            <a:pPr algn="ctr"/>
            <a:r>
              <a:rPr lang="en-US" b="1" dirty="0" smtClean="0">
                <a:solidFill>
                  <a:srgbClr val="00B050"/>
                </a:solidFill>
                <a:latin typeface="Courier New" pitchFamily="49" charset="0"/>
                <a:cs typeface="Courier New" pitchFamily="49" charset="0"/>
              </a:rPr>
              <a:t>the::Date</a:t>
            </a:r>
            <a:endParaRPr lang="en-US" b="1" dirty="0">
              <a:solidFill>
                <a:srgbClr val="00B050"/>
              </a:solidFill>
              <a:latin typeface="Courier New" pitchFamily="49" charset="0"/>
              <a:cs typeface="Courier New" pitchFamily="49" charset="0"/>
            </a:endParaRPr>
          </a:p>
        </p:txBody>
      </p:sp>
      <p:grpSp>
        <p:nvGrpSpPr>
          <p:cNvPr id="25" name="Group 42"/>
          <p:cNvGrpSpPr/>
          <p:nvPr/>
        </p:nvGrpSpPr>
        <p:grpSpPr>
          <a:xfrm rot="-2700000">
            <a:off x="3831979" y="3858806"/>
            <a:ext cx="108443" cy="969187"/>
            <a:chOff x="1412376" y="1412182"/>
            <a:chExt cx="76200" cy="645218"/>
          </a:xfrm>
        </p:grpSpPr>
        <p:cxnSp>
          <p:nvCxnSpPr>
            <p:cNvPr id="26" name="Straight Connector 25"/>
            <p:cNvCxnSpPr/>
            <p:nvPr/>
          </p:nvCxnSpPr>
          <p:spPr>
            <a:xfrm rot="5400000">
              <a:off x="1143794" y="1751806"/>
              <a:ext cx="609600" cy="1588"/>
            </a:xfrm>
            <a:prstGeom prst="line">
              <a:avLst/>
            </a:prstGeom>
            <a:ln w="28575">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sp>
          <p:nvSpPr>
            <p:cNvPr id="27" name="Oval 26"/>
            <p:cNvSpPr/>
            <p:nvPr/>
          </p:nvSpPr>
          <p:spPr>
            <a:xfrm>
              <a:off x="1412376" y="1412182"/>
              <a:ext cx="76200" cy="76200"/>
            </a:xfrm>
            <a:prstGeom prst="ellips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8" name="Group 42"/>
          <p:cNvGrpSpPr/>
          <p:nvPr/>
        </p:nvGrpSpPr>
        <p:grpSpPr>
          <a:xfrm rot="2700000">
            <a:off x="5432179" y="3858807"/>
            <a:ext cx="108443" cy="969187"/>
            <a:chOff x="1412376" y="1412182"/>
            <a:chExt cx="76200" cy="645218"/>
          </a:xfrm>
        </p:grpSpPr>
        <p:cxnSp>
          <p:nvCxnSpPr>
            <p:cNvPr id="29" name="Straight Connector 28"/>
            <p:cNvCxnSpPr/>
            <p:nvPr/>
          </p:nvCxnSpPr>
          <p:spPr>
            <a:xfrm rot="5400000">
              <a:off x="1143794" y="1751806"/>
              <a:ext cx="609600" cy="1588"/>
            </a:xfrm>
            <a:prstGeom prst="line">
              <a:avLst/>
            </a:prstGeom>
            <a:ln w="28575">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sp>
          <p:nvSpPr>
            <p:cNvPr id="30" name="Oval 29"/>
            <p:cNvSpPr/>
            <p:nvPr/>
          </p:nvSpPr>
          <p:spPr>
            <a:xfrm>
              <a:off x="1412376" y="1412182"/>
              <a:ext cx="76200" cy="76200"/>
            </a:xfrm>
            <a:prstGeom prst="ellips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6"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Vocabulary Types</a:t>
            </a:r>
            <a:endParaRPr lang="en-US" sz="40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386</a:t>
            </a:fld>
            <a:endParaRPr lang="en-US"/>
          </a:p>
        </p:txBody>
      </p:sp>
    </p:spTree>
    <p:extLst>
      <p:ext uri="{BB962C8B-B14F-4D97-AF65-F5344CB8AC3E}">
        <p14:creationId xmlns:p14="http://schemas.microsoft.com/office/powerpoint/2010/main" val="12243566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xit" presetSubtype="10" fill="hold" grpId="0" nodeType="clickEffect">
                                  <p:stCondLst>
                                    <p:cond delay="0"/>
                                  </p:stCondLst>
                                  <p:childTnLst>
                                    <p:animEffect transition="out" filter="checkerboard(across)">
                                      <p:cBhvr>
                                        <p:cTn id="6" dur="500"/>
                                        <p:tgtEl>
                                          <p:spTgt spid="256027"/>
                                        </p:tgtEl>
                                      </p:cBhvr>
                                    </p:animEffect>
                                    <p:set>
                                      <p:cBhvr>
                                        <p:cTn id="7" dur="1" fill="hold">
                                          <p:stCondLst>
                                            <p:cond delay="499"/>
                                          </p:stCondLst>
                                        </p:cTn>
                                        <p:tgtEl>
                                          <p:spTgt spid="256027"/>
                                        </p:tgtEl>
                                        <p:attrNameLst>
                                          <p:attrName>style.visibility</p:attrName>
                                        </p:attrNameLst>
                                      </p:cBhvr>
                                      <p:to>
                                        <p:strVal val="hidden"/>
                                      </p:to>
                                    </p:set>
                                  </p:childTnLst>
                                </p:cTn>
                              </p:par>
                              <p:par>
                                <p:cTn id="8" presetID="5" presetClass="exit" presetSubtype="10" fill="hold" grpId="0" nodeType="withEffect">
                                  <p:stCondLst>
                                    <p:cond delay="0"/>
                                  </p:stCondLst>
                                  <p:childTnLst>
                                    <p:animEffect transition="out" filter="checkerboard(across)">
                                      <p:cBhvr>
                                        <p:cTn id="9" dur="500"/>
                                        <p:tgtEl>
                                          <p:spTgt spid="256028"/>
                                        </p:tgtEl>
                                      </p:cBhvr>
                                    </p:animEffect>
                                    <p:set>
                                      <p:cBhvr>
                                        <p:cTn id="10" dur="1" fill="hold">
                                          <p:stCondLst>
                                            <p:cond delay="499"/>
                                          </p:stCondLst>
                                        </p:cTn>
                                        <p:tgtEl>
                                          <p:spTgt spid="256028"/>
                                        </p:tgtEl>
                                        <p:attrNameLst>
                                          <p:attrName>style.visibility</p:attrName>
                                        </p:attrNameLst>
                                      </p:cBhvr>
                                      <p:to>
                                        <p:strVal val="hidden"/>
                                      </p:to>
                                    </p:set>
                                  </p:childTnLst>
                                </p:cTn>
                              </p:par>
                              <p:par>
                                <p:cTn id="11" presetID="5" presetClass="exit" presetSubtype="10" fill="hold" grpId="0" nodeType="withEffect">
                                  <p:stCondLst>
                                    <p:cond delay="0"/>
                                  </p:stCondLst>
                                  <p:childTnLst>
                                    <p:animEffect transition="out" filter="checkerboard(across)">
                                      <p:cBhvr>
                                        <p:cTn id="12" dur="500"/>
                                        <p:tgtEl>
                                          <p:spTgt spid="37"/>
                                        </p:tgtEl>
                                      </p:cBhvr>
                                    </p:animEffect>
                                    <p:set>
                                      <p:cBhvr>
                                        <p:cTn id="13" dur="1" fill="hold">
                                          <p:stCondLst>
                                            <p:cond delay="499"/>
                                          </p:stCondLst>
                                        </p:cTn>
                                        <p:tgtEl>
                                          <p:spTgt spid="37"/>
                                        </p:tgtEl>
                                        <p:attrNameLst>
                                          <p:attrName>style.visibility</p:attrName>
                                        </p:attrNameLst>
                                      </p:cBhvr>
                                      <p:to>
                                        <p:strVal val="hidden"/>
                                      </p:to>
                                    </p:set>
                                  </p:childTnLst>
                                </p:cTn>
                              </p:par>
                              <p:par>
                                <p:cTn id="14" presetID="5" presetClass="exit" presetSubtype="10" fill="hold" nodeType="withEffect">
                                  <p:stCondLst>
                                    <p:cond delay="0"/>
                                  </p:stCondLst>
                                  <p:childTnLst>
                                    <p:animEffect transition="out" filter="checkerboard(across)">
                                      <p:cBhvr>
                                        <p:cTn id="15" dur="500"/>
                                        <p:tgtEl>
                                          <p:spTgt spid="2"/>
                                        </p:tgtEl>
                                      </p:cBhvr>
                                    </p:animEffect>
                                    <p:set>
                                      <p:cBhvr>
                                        <p:cTn id="16" dur="1" fill="hold">
                                          <p:stCondLst>
                                            <p:cond delay="499"/>
                                          </p:stCondLst>
                                        </p:cTn>
                                        <p:tgtEl>
                                          <p:spTgt spid="2"/>
                                        </p:tgtEl>
                                        <p:attrNameLst>
                                          <p:attrName>style.visibility</p:attrName>
                                        </p:attrNameLst>
                                      </p:cBhvr>
                                      <p:to>
                                        <p:strVal val="hidden"/>
                                      </p:to>
                                    </p:set>
                                  </p:childTnLst>
                                </p:cTn>
                              </p:par>
                              <p:par>
                                <p:cTn id="17" presetID="5" presetClass="exit" presetSubtype="10" fill="hold" nodeType="withEffect">
                                  <p:stCondLst>
                                    <p:cond delay="0"/>
                                  </p:stCondLst>
                                  <p:childTnLst>
                                    <p:animEffect transition="out" filter="checkerboard(across)">
                                      <p:cBhvr>
                                        <p:cTn id="18" dur="500"/>
                                        <p:tgtEl>
                                          <p:spTgt spid="3"/>
                                        </p:tgtEl>
                                      </p:cBhvr>
                                    </p:animEffect>
                                    <p:set>
                                      <p:cBhvr>
                                        <p:cTn id="19" dur="1" fill="hold">
                                          <p:stCondLst>
                                            <p:cond delay="499"/>
                                          </p:stCondLst>
                                        </p:cTn>
                                        <p:tgtEl>
                                          <p:spTgt spid="3"/>
                                        </p:tgtEl>
                                        <p:attrNameLst>
                                          <p:attrName>style.visibility</p:attrName>
                                        </p:attrNameLst>
                                      </p:cBhvr>
                                      <p:to>
                                        <p:strVal val="hidden"/>
                                      </p:to>
                                    </p:set>
                                  </p:childTnLst>
                                </p:cTn>
                              </p:par>
                              <p:par>
                                <p:cTn id="20" presetID="5" presetClass="exit" presetSubtype="10" fill="hold" grpId="0" nodeType="withEffect">
                                  <p:stCondLst>
                                    <p:cond delay="0"/>
                                  </p:stCondLst>
                                  <p:childTnLst>
                                    <p:animEffect transition="out" filter="checkerboard(across)">
                                      <p:cBhvr>
                                        <p:cTn id="21" dur="500"/>
                                        <p:tgtEl>
                                          <p:spTgt spid="35"/>
                                        </p:tgtEl>
                                      </p:cBhvr>
                                    </p:animEffect>
                                    <p:set>
                                      <p:cBhvr>
                                        <p:cTn id="22" dur="1" fill="hold">
                                          <p:stCondLst>
                                            <p:cond delay="499"/>
                                          </p:stCondLst>
                                        </p:cTn>
                                        <p:tgtEl>
                                          <p:spTgt spid="35"/>
                                        </p:tgtEl>
                                        <p:attrNameLst>
                                          <p:attrName>style.visibility</p:attrName>
                                        </p:attrNameLst>
                                      </p:cBhvr>
                                      <p:to>
                                        <p:strVal val="hidden"/>
                                      </p:to>
                                    </p:set>
                                  </p:childTnLst>
                                </p:cTn>
                              </p:par>
                              <p:par>
                                <p:cTn id="23" presetID="5" presetClass="entr" presetSubtype="10" fill="hold" nodeType="withEffect">
                                  <p:stCondLst>
                                    <p:cond delay="0"/>
                                  </p:stCondLst>
                                  <p:childTnLst>
                                    <p:set>
                                      <p:cBhvr>
                                        <p:cTn id="24" dur="1" fill="hold">
                                          <p:stCondLst>
                                            <p:cond delay="0"/>
                                          </p:stCondLst>
                                        </p:cTn>
                                        <p:tgtEl>
                                          <p:spTgt spid="25"/>
                                        </p:tgtEl>
                                        <p:attrNameLst>
                                          <p:attrName>style.visibility</p:attrName>
                                        </p:attrNameLst>
                                      </p:cBhvr>
                                      <p:to>
                                        <p:strVal val="visible"/>
                                      </p:to>
                                    </p:set>
                                    <p:animEffect transition="in" filter="checkerboard(across)">
                                      <p:cBhvr>
                                        <p:cTn id="25" dur="500"/>
                                        <p:tgtEl>
                                          <p:spTgt spid="25"/>
                                        </p:tgtEl>
                                      </p:cBhvr>
                                    </p:animEffect>
                                  </p:childTnLst>
                                </p:cTn>
                              </p:par>
                              <p:par>
                                <p:cTn id="26" presetID="5" presetClass="entr" presetSubtype="10" fill="hold" nodeType="withEffect">
                                  <p:stCondLst>
                                    <p:cond delay="0"/>
                                  </p:stCondLst>
                                  <p:childTnLst>
                                    <p:set>
                                      <p:cBhvr>
                                        <p:cTn id="27" dur="1" fill="hold">
                                          <p:stCondLst>
                                            <p:cond delay="0"/>
                                          </p:stCondLst>
                                        </p:cTn>
                                        <p:tgtEl>
                                          <p:spTgt spid="28"/>
                                        </p:tgtEl>
                                        <p:attrNameLst>
                                          <p:attrName>style.visibility</p:attrName>
                                        </p:attrNameLst>
                                      </p:cBhvr>
                                      <p:to>
                                        <p:strVal val="visible"/>
                                      </p:to>
                                    </p:set>
                                    <p:animEffect transition="in" filter="checkerboard(across)">
                                      <p:cBhvr>
                                        <p:cTn id="28" dur="500"/>
                                        <p:tgtEl>
                                          <p:spTgt spid="28"/>
                                        </p:tgtEl>
                                      </p:cBhvr>
                                    </p:animEffect>
                                  </p:childTnLst>
                                </p:cTn>
                              </p:par>
                              <p:par>
                                <p:cTn id="29" presetID="5" presetClass="entr" presetSubtype="10" fill="hold" grpId="0" nodeType="with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checkerboard(across)">
                                      <p:cBhvr>
                                        <p:cTn id="31"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6027" grpId="0" animBg="1"/>
      <p:bldP spid="256028" grpId="0" animBg="1"/>
      <p:bldP spid="35" grpId="0" animBg="1"/>
      <p:bldP spid="37" grpId="0" animBg="1"/>
      <p:bldP spid="24" grpId="0" animBg="1"/>
    </p:bldLst>
  </p:timing>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30"/>
          <p:cNvSpPr>
            <a:spLocks noChangeArrowheads="1"/>
          </p:cNvSpPr>
          <p:nvPr/>
        </p:nvSpPr>
        <p:spPr bwMode="auto">
          <a:xfrm>
            <a:off x="2315065" y="5562600"/>
            <a:ext cx="4572000" cy="533400"/>
          </a:xfrm>
          <a:prstGeom prst="rect">
            <a:avLst/>
          </a:prstGeom>
          <a:solidFill>
            <a:srgbClr val="FFCC99"/>
          </a:solidFill>
          <a:ln w="19050">
            <a:solidFill>
              <a:schemeClr val="tx1"/>
            </a:solidFill>
            <a:miter lim="800000"/>
            <a:headEnd/>
            <a:tailEnd/>
          </a:ln>
          <a:effectLst/>
        </p:spPr>
        <p:txBody>
          <a:bodyPr wrap="none" anchor="ctr"/>
          <a:lstStyle/>
          <a:p>
            <a:pPr algn="ctr"/>
            <a:r>
              <a:rPr lang="en-US" sz="2800" b="1" dirty="0" smtClean="0">
                <a:solidFill>
                  <a:srgbClr val="990000"/>
                </a:solidFill>
              </a:rPr>
              <a:t>What should we do?</a:t>
            </a:r>
            <a:endParaRPr lang="en-US" sz="2800" b="1" dirty="0">
              <a:solidFill>
                <a:srgbClr val="990000"/>
              </a:solidFill>
            </a:endParaRPr>
          </a:p>
        </p:txBody>
      </p:sp>
      <p:sp>
        <p:nvSpPr>
          <p:cNvPr id="256003" name="Rectangle 3"/>
          <p:cNvSpPr>
            <a:spLocks noGrp="1" noChangeArrowheads="1"/>
          </p:cNvSpPr>
          <p:nvPr>
            <p:ph type="body" idx="1"/>
          </p:nvPr>
        </p:nvSpPr>
        <p:spPr/>
        <p:txBody>
          <a:bodyPr/>
          <a:lstStyle/>
          <a:p>
            <a:pPr>
              <a:buNone/>
            </a:pPr>
            <a:r>
              <a:rPr lang="en-US" dirty="0" smtClean="0"/>
              <a:t> </a:t>
            </a:r>
            <a:endParaRPr lang="en-US" dirty="0"/>
          </a:p>
        </p:txBody>
      </p:sp>
      <p:sp>
        <p:nvSpPr>
          <p:cNvPr id="256006" name="Line 6"/>
          <p:cNvSpPr>
            <a:spLocks noChangeShapeType="1"/>
          </p:cNvSpPr>
          <p:nvPr/>
        </p:nvSpPr>
        <p:spPr bwMode="auto">
          <a:xfrm flipH="1">
            <a:off x="3276600" y="3048000"/>
            <a:ext cx="457200" cy="609600"/>
          </a:xfrm>
          <a:prstGeom prst="line">
            <a:avLst/>
          </a:prstGeom>
          <a:noFill/>
          <a:ln w="28575">
            <a:solidFill>
              <a:schemeClr val="tx1"/>
            </a:solidFill>
            <a:round/>
            <a:headEnd type="oval" w="lg" len="lg"/>
            <a:tailEnd type="none" w="med" len="med"/>
          </a:ln>
          <a:effectLst/>
        </p:spPr>
        <p:txBody>
          <a:bodyPr/>
          <a:lstStyle/>
          <a:p>
            <a:endParaRPr lang="en-US"/>
          </a:p>
        </p:txBody>
      </p:sp>
      <p:sp>
        <p:nvSpPr>
          <p:cNvPr id="256025" name="Oval 25"/>
          <p:cNvSpPr>
            <a:spLocks noChangeArrowheads="1"/>
          </p:cNvSpPr>
          <p:nvPr/>
        </p:nvSpPr>
        <p:spPr bwMode="auto">
          <a:xfrm>
            <a:off x="3352800" y="2590800"/>
            <a:ext cx="2590800" cy="457200"/>
          </a:xfrm>
          <a:prstGeom prst="ellipse">
            <a:avLst/>
          </a:prstGeom>
          <a:solidFill>
            <a:schemeClr val="bg1">
              <a:lumMod val="95000"/>
            </a:schemeClr>
          </a:solidFill>
          <a:ln w="15875">
            <a:solidFill>
              <a:srgbClr val="0070C0"/>
            </a:solidFill>
            <a:round/>
            <a:headEnd/>
            <a:tailEnd/>
          </a:ln>
          <a:effectLst/>
        </p:spPr>
        <p:txBody>
          <a:bodyPr wrap="none" anchor="ctr"/>
          <a:lstStyle/>
          <a:p>
            <a:pPr algn="ctr"/>
            <a:r>
              <a:rPr lang="en-US" dirty="0" smtClean="0">
                <a:latin typeface="Courier New" pitchFamily="49" charset="0"/>
                <a:cs typeface="Courier New" pitchFamily="49" charset="0"/>
              </a:rPr>
              <a:t>their::</a:t>
            </a:r>
            <a:r>
              <a:rPr lang="en-US" dirty="0" err="1" smtClean="0">
                <a:latin typeface="Courier New" pitchFamily="49" charset="0"/>
                <a:cs typeface="Courier New" pitchFamily="49" charset="0"/>
              </a:rPr>
              <a:t>DateUtil</a:t>
            </a:r>
            <a:endParaRPr lang="en-US" dirty="0">
              <a:latin typeface="Courier New" pitchFamily="49" charset="0"/>
              <a:cs typeface="Courier New" pitchFamily="49" charset="0"/>
            </a:endParaRPr>
          </a:p>
        </p:txBody>
      </p:sp>
      <p:sp>
        <p:nvSpPr>
          <p:cNvPr id="256030" name="Rectangle 30"/>
          <p:cNvSpPr>
            <a:spLocks noChangeArrowheads="1"/>
          </p:cNvSpPr>
          <p:nvPr/>
        </p:nvSpPr>
        <p:spPr bwMode="auto">
          <a:xfrm>
            <a:off x="2095501" y="5562600"/>
            <a:ext cx="4952999" cy="533400"/>
          </a:xfrm>
          <a:prstGeom prst="rect">
            <a:avLst/>
          </a:prstGeom>
          <a:solidFill>
            <a:srgbClr val="00FF10"/>
          </a:solidFill>
          <a:ln w="19050">
            <a:solidFill>
              <a:schemeClr val="tx1"/>
            </a:solidFill>
            <a:miter lim="800000"/>
            <a:headEnd/>
            <a:tailEnd/>
          </a:ln>
          <a:effectLst/>
        </p:spPr>
        <p:txBody>
          <a:bodyPr wrap="none" anchor="ctr"/>
          <a:lstStyle/>
          <a:p>
            <a:pPr algn="ctr"/>
            <a:r>
              <a:rPr lang="en-US" sz="2800" b="1" u="sng" dirty="0" smtClean="0">
                <a:solidFill>
                  <a:srgbClr val="0000FF"/>
                </a:solidFill>
              </a:rPr>
              <a:t>No</a:t>
            </a:r>
            <a:r>
              <a:rPr lang="en-US" sz="2800" b="1" dirty="0" smtClean="0">
                <a:solidFill>
                  <a:srgbClr val="0000FF"/>
                </a:solidFill>
              </a:rPr>
              <a:t> Interoperability Problem!</a:t>
            </a:r>
            <a:endParaRPr lang="en-US" sz="2800" b="1" dirty="0">
              <a:solidFill>
                <a:srgbClr val="0000FF"/>
              </a:solidFill>
            </a:endParaRPr>
          </a:p>
        </p:txBody>
      </p:sp>
      <p:sp>
        <p:nvSpPr>
          <p:cNvPr id="256032" name="Text Box 32"/>
          <p:cNvSpPr txBox="1">
            <a:spLocks noChangeArrowheads="1"/>
          </p:cNvSpPr>
          <p:nvPr/>
        </p:nvSpPr>
        <p:spPr bwMode="auto">
          <a:xfrm>
            <a:off x="1600200" y="3138488"/>
            <a:ext cx="1838965" cy="369332"/>
          </a:xfrm>
          <a:prstGeom prst="rect">
            <a:avLst/>
          </a:prstGeom>
          <a:noFill/>
          <a:ln w="15875">
            <a:noFill/>
            <a:miter lim="800000"/>
            <a:headEnd/>
            <a:tailEnd/>
          </a:ln>
          <a:effectLst/>
        </p:spPr>
        <p:txBody>
          <a:bodyPr wrap="none">
            <a:spAutoFit/>
          </a:bodyPr>
          <a:lstStyle/>
          <a:p>
            <a:pPr algn="ctr"/>
            <a:r>
              <a:rPr lang="en-US" b="1" dirty="0" smtClean="0">
                <a:latin typeface="Courier New" pitchFamily="49" charset="0"/>
              </a:rPr>
              <a:t>f(</a:t>
            </a:r>
            <a:r>
              <a:rPr lang="en-US" b="1" dirty="0" smtClean="0">
                <a:solidFill>
                  <a:srgbClr val="00B050"/>
                </a:solidFill>
                <a:latin typeface="Courier New" pitchFamily="49" charset="0"/>
              </a:rPr>
              <a:t>the::</a:t>
            </a:r>
            <a:r>
              <a:rPr lang="en-US" b="1" dirty="0">
                <a:solidFill>
                  <a:srgbClr val="00B050"/>
                </a:solidFill>
                <a:latin typeface="Courier New" pitchFamily="49" charset="0"/>
              </a:rPr>
              <a:t>Date</a:t>
            </a:r>
            <a:r>
              <a:rPr lang="en-US" b="1" dirty="0">
                <a:latin typeface="Courier New" pitchFamily="49" charset="0"/>
              </a:rPr>
              <a:t>)</a:t>
            </a:r>
          </a:p>
        </p:txBody>
      </p:sp>
      <p:sp>
        <p:nvSpPr>
          <p:cNvPr id="256033" name="Text Box 33"/>
          <p:cNvSpPr txBox="1">
            <a:spLocks noChangeArrowheads="1"/>
          </p:cNvSpPr>
          <p:nvPr/>
        </p:nvSpPr>
        <p:spPr bwMode="auto">
          <a:xfrm>
            <a:off x="5737225" y="3124200"/>
            <a:ext cx="1838965" cy="369332"/>
          </a:xfrm>
          <a:prstGeom prst="rect">
            <a:avLst/>
          </a:prstGeom>
          <a:noFill/>
          <a:ln w="15875">
            <a:noFill/>
            <a:miter lim="800000"/>
            <a:headEnd/>
            <a:tailEnd/>
          </a:ln>
          <a:effectLst/>
        </p:spPr>
        <p:txBody>
          <a:bodyPr wrap="none">
            <a:spAutoFit/>
          </a:bodyPr>
          <a:lstStyle/>
          <a:p>
            <a:pPr algn="ctr"/>
            <a:r>
              <a:rPr lang="en-US" b="1" dirty="0" smtClean="0">
                <a:latin typeface="Courier New" pitchFamily="49" charset="0"/>
              </a:rPr>
              <a:t>g(</a:t>
            </a:r>
            <a:r>
              <a:rPr lang="en-US" b="1" dirty="0" smtClean="0">
                <a:solidFill>
                  <a:srgbClr val="00B050"/>
                </a:solidFill>
                <a:latin typeface="Courier New" pitchFamily="49" charset="0"/>
              </a:rPr>
              <a:t>the::</a:t>
            </a:r>
            <a:r>
              <a:rPr lang="en-US" b="1" dirty="0">
                <a:solidFill>
                  <a:srgbClr val="00B050"/>
                </a:solidFill>
                <a:latin typeface="Courier New" pitchFamily="49" charset="0"/>
              </a:rPr>
              <a:t>Date</a:t>
            </a:r>
            <a:r>
              <a:rPr lang="en-US" b="1" dirty="0">
                <a:latin typeface="Courier New" pitchFamily="49" charset="0"/>
              </a:rPr>
              <a:t>)</a:t>
            </a:r>
          </a:p>
        </p:txBody>
      </p:sp>
      <p:sp>
        <p:nvSpPr>
          <p:cNvPr id="256034" name="Text Box 34"/>
          <p:cNvSpPr txBox="1">
            <a:spLocks noChangeArrowheads="1"/>
          </p:cNvSpPr>
          <p:nvPr/>
        </p:nvSpPr>
        <p:spPr bwMode="auto">
          <a:xfrm>
            <a:off x="3810000" y="2133600"/>
            <a:ext cx="1838965" cy="369332"/>
          </a:xfrm>
          <a:prstGeom prst="rect">
            <a:avLst/>
          </a:prstGeom>
          <a:noFill/>
          <a:ln w="15875">
            <a:noFill/>
            <a:miter lim="800000"/>
            <a:headEnd/>
            <a:tailEnd/>
          </a:ln>
          <a:effectLst/>
        </p:spPr>
        <p:txBody>
          <a:bodyPr wrap="none">
            <a:spAutoFit/>
          </a:bodyPr>
          <a:lstStyle/>
          <a:p>
            <a:pPr algn="ctr"/>
            <a:r>
              <a:rPr lang="en-US" b="1" dirty="0" smtClean="0">
                <a:latin typeface="Courier New" pitchFamily="49" charset="0"/>
              </a:rPr>
              <a:t>h(</a:t>
            </a:r>
            <a:r>
              <a:rPr lang="en-US" b="1" dirty="0" smtClean="0">
                <a:solidFill>
                  <a:srgbClr val="00B050"/>
                </a:solidFill>
                <a:latin typeface="Courier New" pitchFamily="49" charset="0"/>
              </a:rPr>
              <a:t>the::Date</a:t>
            </a:r>
            <a:r>
              <a:rPr lang="en-US" b="1" dirty="0" smtClean="0">
                <a:latin typeface="Courier New" pitchFamily="49" charset="0"/>
              </a:rPr>
              <a:t>)</a:t>
            </a:r>
            <a:endParaRPr lang="en-US" b="1" dirty="0">
              <a:latin typeface="Courier New" pitchFamily="49" charset="0"/>
            </a:endParaRPr>
          </a:p>
        </p:txBody>
      </p:sp>
      <p:sp>
        <p:nvSpPr>
          <p:cNvPr id="33" name="Oval 25"/>
          <p:cNvSpPr>
            <a:spLocks noChangeArrowheads="1"/>
          </p:cNvSpPr>
          <p:nvPr/>
        </p:nvSpPr>
        <p:spPr bwMode="auto">
          <a:xfrm>
            <a:off x="5334000" y="3581400"/>
            <a:ext cx="2590800" cy="457200"/>
          </a:xfrm>
          <a:prstGeom prst="ellipse">
            <a:avLst/>
          </a:prstGeom>
          <a:solidFill>
            <a:schemeClr val="bg1">
              <a:lumMod val="95000"/>
            </a:schemeClr>
          </a:solidFill>
          <a:ln w="15875">
            <a:solidFill>
              <a:srgbClr val="0070C0"/>
            </a:solidFill>
            <a:round/>
            <a:headEnd/>
            <a:tailEnd/>
          </a:ln>
          <a:effectLst/>
        </p:spPr>
        <p:txBody>
          <a:bodyPr wrap="none" anchor="ctr"/>
          <a:lstStyle/>
          <a:p>
            <a:pPr algn="ctr"/>
            <a:r>
              <a:rPr lang="en-US" dirty="0" smtClean="0">
                <a:latin typeface="Courier New" pitchFamily="49" charset="0"/>
                <a:cs typeface="Courier New" pitchFamily="49" charset="0"/>
              </a:rPr>
              <a:t>your::</a:t>
            </a:r>
            <a:r>
              <a:rPr lang="en-US" dirty="0" err="1" smtClean="0">
                <a:latin typeface="Courier New" pitchFamily="49" charset="0"/>
                <a:cs typeface="Courier New" pitchFamily="49" charset="0"/>
              </a:rPr>
              <a:t>DateUtil</a:t>
            </a:r>
            <a:endParaRPr lang="en-US" dirty="0">
              <a:latin typeface="Courier New" pitchFamily="49" charset="0"/>
              <a:cs typeface="Courier New" pitchFamily="49" charset="0"/>
            </a:endParaRPr>
          </a:p>
        </p:txBody>
      </p:sp>
      <p:sp>
        <p:nvSpPr>
          <p:cNvPr id="34" name="Oval 25"/>
          <p:cNvSpPr>
            <a:spLocks noChangeArrowheads="1"/>
          </p:cNvSpPr>
          <p:nvPr/>
        </p:nvSpPr>
        <p:spPr bwMode="auto">
          <a:xfrm>
            <a:off x="1295400" y="3581400"/>
            <a:ext cx="2590800" cy="457200"/>
          </a:xfrm>
          <a:prstGeom prst="ellipse">
            <a:avLst/>
          </a:prstGeom>
          <a:solidFill>
            <a:schemeClr val="bg1">
              <a:lumMod val="95000"/>
            </a:schemeClr>
          </a:solidFill>
          <a:ln w="15875">
            <a:solidFill>
              <a:srgbClr val="0070C0"/>
            </a:solidFill>
            <a:round/>
            <a:headEnd/>
            <a:tailEnd/>
          </a:ln>
          <a:effectLst/>
        </p:spPr>
        <p:txBody>
          <a:bodyPr wrap="none" anchor="ctr"/>
          <a:lstStyle/>
          <a:p>
            <a:pPr algn="ctr"/>
            <a:r>
              <a:rPr lang="en-US" dirty="0" smtClean="0">
                <a:latin typeface="Courier New" pitchFamily="49" charset="0"/>
                <a:cs typeface="Courier New" pitchFamily="49" charset="0"/>
              </a:rPr>
              <a:t>my::</a:t>
            </a:r>
            <a:r>
              <a:rPr lang="en-US" dirty="0" err="1" smtClean="0">
                <a:latin typeface="Courier New" pitchFamily="49" charset="0"/>
                <a:cs typeface="Courier New" pitchFamily="49" charset="0"/>
              </a:rPr>
              <a:t>DateUtil</a:t>
            </a:r>
            <a:endParaRPr lang="en-US" dirty="0">
              <a:latin typeface="Courier New" pitchFamily="49" charset="0"/>
              <a:cs typeface="Courier New" pitchFamily="49" charset="0"/>
            </a:endParaRPr>
          </a:p>
        </p:txBody>
      </p:sp>
      <p:sp>
        <p:nvSpPr>
          <p:cNvPr id="35" name="Oval 25"/>
          <p:cNvSpPr>
            <a:spLocks noChangeArrowheads="1"/>
          </p:cNvSpPr>
          <p:nvPr/>
        </p:nvSpPr>
        <p:spPr bwMode="auto">
          <a:xfrm>
            <a:off x="3810000" y="4648200"/>
            <a:ext cx="1752600" cy="457200"/>
          </a:xfrm>
          <a:prstGeom prst="ellipse">
            <a:avLst/>
          </a:prstGeom>
          <a:solidFill>
            <a:schemeClr val="bg1">
              <a:lumMod val="95000"/>
            </a:schemeClr>
          </a:solidFill>
          <a:ln w="15875">
            <a:solidFill>
              <a:srgbClr val="0070C0"/>
            </a:solidFill>
            <a:round/>
            <a:headEnd/>
            <a:tailEnd/>
          </a:ln>
          <a:effectLst/>
        </p:spPr>
        <p:txBody>
          <a:bodyPr wrap="none" anchor="ctr"/>
          <a:lstStyle/>
          <a:p>
            <a:pPr algn="ctr"/>
            <a:r>
              <a:rPr lang="en-US" b="1" dirty="0" smtClean="0">
                <a:solidFill>
                  <a:srgbClr val="00B050"/>
                </a:solidFill>
                <a:latin typeface="Courier New" pitchFamily="49" charset="0"/>
                <a:cs typeface="Courier New" pitchFamily="49" charset="0"/>
              </a:rPr>
              <a:t>the::Date</a:t>
            </a:r>
            <a:endParaRPr lang="en-US" b="1" dirty="0">
              <a:solidFill>
                <a:srgbClr val="00B050"/>
              </a:solidFill>
              <a:latin typeface="Courier New" pitchFamily="49" charset="0"/>
              <a:cs typeface="Courier New" pitchFamily="49" charset="0"/>
            </a:endParaRPr>
          </a:p>
        </p:txBody>
      </p:sp>
      <p:grpSp>
        <p:nvGrpSpPr>
          <p:cNvPr id="2" name="Group 42"/>
          <p:cNvGrpSpPr/>
          <p:nvPr/>
        </p:nvGrpSpPr>
        <p:grpSpPr>
          <a:xfrm rot="-2700000">
            <a:off x="3831979" y="3858806"/>
            <a:ext cx="108443" cy="969187"/>
            <a:chOff x="1412376" y="1412182"/>
            <a:chExt cx="76200" cy="645218"/>
          </a:xfrm>
        </p:grpSpPr>
        <p:cxnSp>
          <p:nvCxnSpPr>
            <p:cNvPr id="41" name="Straight Connector 40"/>
            <p:cNvCxnSpPr/>
            <p:nvPr/>
          </p:nvCxnSpPr>
          <p:spPr>
            <a:xfrm rot="5400000">
              <a:off x="1143794" y="1751806"/>
              <a:ext cx="609600" cy="1588"/>
            </a:xfrm>
            <a:prstGeom prst="line">
              <a:avLst/>
            </a:prstGeom>
            <a:ln w="28575">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sp>
          <p:nvSpPr>
            <p:cNvPr id="39" name="Oval 38"/>
            <p:cNvSpPr/>
            <p:nvPr/>
          </p:nvSpPr>
          <p:spPr>
            <a:xfrm>
              <a:off x="1412376" y="1412182"/>
              <a:ext cx="76200" cy="76200"/>
            </a:xfrm>
            <a:prstGeom prst="ellips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4" name="Line 6"/>
          <p:cNvSpPr>
            <a:spLocks noChangeShapeType="1"/>
          </p:cNvSpPr>
          <p:nvPr/>
        </p:nvSpPr>
        <p:spPr bwMode="auto">
          <a:xfrm>
            <a:off x="5410200" y="3048000"/>
            <a:ext cx="381000" cy="609600"/>
          </a:xfrm>
          <a:prstGeom prst="line">
            <a:avLst/>
          </a:prstGeom>
          <a:noFill/>
          <a:ln w="28575">
            <a:solidFill>
              <a:schemeClr val="tx1"/>
            </a:solidFill>
            <a:round/>
            <a:headEnd type="oval" w="lg" len="lg"/>
            <a:tailEnd type="none" w="med" len="med"/>
          </a:ln>
          <a:effectLst/>
        </p:spPr>
        <p:txBody>
          <a:bodyPr/>
          <a:lstStyle/>
          <a:p>
            <a:endParaRPr lang="en-US"/>
          </a:p>
        </p:txBody>
      </p:sp>
      <p:grpSp>
        <p:nvGrpSpPr>
          <p:cNvPr id="23" name="Group 42"/>
          <p:cNvGrpSpPr/>
          <p:nvPr/>
        </p:nvGrpSpPr>
        <p:grpSpPr>
          <a:xfrm rot="2700000">
            <a:off x="5432179" y="3858807"/>
            <a:ext cx="108443" cy="969187"/>
            <a:chOff x="1412376" y="1412182"/>
            <a:chExt cx="76200" cy="645218"/>
          </a:xfrm>
        </p:grpSpPr>
        <p:cxnSp>
          <p:nvCxnSpPr>
            <p:cNvPr id="24" name="Straight Connector 23"/>
            <p:cNvCxnSpPr/>
            <p:nvPr/>
          </p:nvCxnSpPr>
          <p:spPr>
            <a:xfrm rot="5400000">
              <a:off x="1143794" y="1751806"/>
              <a:ext cx="609600" cy="1588"/>
            </a:xfrm>
            <a:prstGeom prst="line">
              <a:avLst/>
            </a:prstGeom>
            <a:ln w="28575">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sp>
          <p:nvSpPr>
            <p:cNvPr id="25" name="Oval 24"/>
            <p:cNvSpPr/>
            <p:nvPr/>
          </p:nvSpPr>
          <p:spPr>
            <a:xfrm>
              <a:off x="1412376" y="1412182"/>
              <a:ext cx="76200" cy="76200"/>
            </a:xfrm>
            <a:prstGeom prst="ellips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6" name="TextBox 25"/>
          <p:cNvSpPr txBox="1"/>
          <p:nvPr/>
        </p:nvSpPr>
        <p:spPr>
          <a:xfrm>
            <a:off x="3561731" y="1472625"/>
            <a:ext cx="2225289" cy="584775"/>
          </a:xfrm>
          <a:prstGeom prst="rect">
            <a:avLst/>
          </a:prstGeom>
          <a:noFill/>
        </p:spPr>
        <p:txBody>
          <a:bodyPr wrap="none" rtlCol="0">
            <a:spAutoFit/>
          </a:bodyPr>
          <a:lstStyle/>
          <a:p>
            <a:r>
              <a:rPr lang="en-US" sz="3200" dirty="0" smtClean="0">
                <a:latin typeface="Arial Narrow" pitchFamily="34" charset="0"/>
              </a:rPr>
              <a:t>(An Example)</a:t>
            </a:r>
            <a:endParaRPr lang="en-US" sz="3200" dirty="0">
              <a:latin typeface="Arial Narrow" pitchFamily="34" charset="0"/>
            </a:endParaRPr>
          </a:p>
        </p:txBody>
      </p:sp>
      <p:sp>
        <p:nvSpPr>
          <p:cNvPr id="27"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Vocabulary Types</a:t>
            </a:r>
            <a:endParaRPr lang="en-US" sz="4000" dirty="0"/>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387</a:t>
            </a:fld>
            <a:endParaRPr lang="en-US"/>
          </a:p>
        </p:txBody>
      </p:sp>
    </p:spTree>
    <p:extLst>
      <p:ext uri="{BB962C8B-B14F-4D97-AF65-F5344CB8AC3E}">
        <p14:creationId xmlns:p14="http://schemas.microsoft.com/office/powerpoint/2010/main" val="39550647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0" fill="hold" grpId="0" nodeType="clickEffect">
                                  <p:stCondLst>
                                    <p:cond delay="0"/>
                                  </p:stCondLst>
                                  <p:childTnLst>
                                    <p:set>
                                      <p:cBhvr>
                                        <p:cTn id="6" dur="1" fill="hold">
                                          <p:stCondLst>
                                            <p:cond delay="0"/>
                                          </p:stCondLst>
                                        </p:cTn>
                                        <p:tgtEl>
                                          <p:spTgt spid="256030"/>
                                        </p:tgtEl>
                                        <p:attrNameLst>
                                          <p:attrName>style.visibility</p:attrName>
                                        </p:attrNameLst>
                                      </p:cBhvr>
                                      <p:to>
                                        <p:strVal val="visible"/>
                                      </p:to>
                                    </p:set>
                                    <p:anim calcmode="lin" valueType="num">
                                      <p:cBhvr>
                                        <p:cTn id="7" dur="500" fill="hold"/>
                                        <p:tgtEl>
                                          <p:spTgt spid="256030"/>
                                        </p:tgtEl>
                                        <p:attrNameLst>
                                          <p:attrName>ppt_w</p:attrName>
                                        </p:attrNameLst>
                                      </p:cBhvr>
                                      <p:tavLst>
                                        <p:tav tm="0">
                                          <p:val>
                                            <p:fltVal val="0"/>
                                          </p:val>
                                        </p:tav>
                                        <p:tav tm="100000">
                                          <p:val>
                                            <p:strVal val="#ppt_w"/>
                                          </p:val>
                                        </p:tav>
                                      </p:tavLst>
                                    </p:anim>
                                    <p:anim calcmode="lin" valueType="num">
                                      <p:cBhvr>
                                        <p:cTn id="8" dur="500" fill="hold"/>
                                        <p:tgtEl>
                                          <p:spTgt spid="256030"/>
                                        </p:tgtEl>
                                        <p:attrNameLst>
                                          <p:attrName>ppt_h</p:attrName>
                                        </p:attrNameLst>
                                      </p:cBhvr>
                                      <p:tavLst>
                                        <p:tav tm="0">
                                          <p:val>
                                            <p:fltVal val="0"/>
                                          </p:val>
                                        </p:tav>
                                        <p:tav tm="100000">
                                          <p:val>
                                            <p:strVal val="#ppt_h"/>
                                          </p:val>
                                        </p:tav>
                                      </p:tavLst>
                                    </p:anim>
                                    <p:animEffect transition="in" filter="fade">
                                      <p:cBhvr>
                                        <p:cTn id="9" dur="500"/>
                                        <p:tgtEl>
                                          <p:spTgt spid="2560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6030" grpId="0" animBg="1"/>
    </p:bldLst>
  </p:timing>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609600" y="2819400"/>
            <a:ext cx="8077200" cy="2667000"/>
          </a:xfrm>
          <a:prstGeom prst="rect">
            <a:avLst/>
          </a:prstGeom>
          <a:solidFill>
            <a:schemeClr val="accent1">
              <a:lumMod val="20000"/>
              <a:lumOff val="80000"/>
            </a:schemeClr>
          </a:solidFill>
          <a:ln w="762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Content Placeholder 2"/>
          <p:cNvSpPr>
            <a:spLocks noGrp="1"/>
          </p:cNvSpPr>
          <p:nvPr>
            <p:ph idx="1"/>
          </p:nvPr>
        </p:nvSpPr>
        <p:spPr>
          <a:xfrm>
            <a:off x="457200" y="1600200"/>
            <a:ext cx="8458200" cy="4525963"/>
          </a:xfrm>
        </p:spPr>
        <p:txBody>
          <a:bodyPr>
            <a:normAutofit/>
          </a:bodyPr>
          <a:lstStyle/>
          <a:p>
            <a:pPr>
              <a:buNone/>
            </a:pPr>
            <a:r>
              <a:rPr lang="en-US" sz="4000" spc="-40" dirty="0" smtClean="0"/>
              <a:t>On the other hand…</a:t>
            </a:r>
          </a:p>
          <a:p>
            <a:pPr>
              <a:buNone/>
            </a:pPr>
            <a:endParaRPr lang="en-US" sz="4000" spc="-40" dirty="0"/>
          </a:p>
          <a:p>
            <a:pPr algn="ctr">
              <a:buNone/>
            </a:pPr>
            <a:r>
              <a:rPr lang="en-US" sz="5400" spc="-40" dirty="0" smtClean="0">
                <a:solidFill>
                  <a:schemeClr val="accent6">
                    <a:lumMod val="75000"/>
                  </a:schemeClr>
                </a:solidFill>
              </a:rPr>
              <a:t>Distinct algebraic structures </a:t>
            </a:r>
          </a:p>
          <a:p>
            <a:pPr algn="ctr">
              <a:buNone/>
            </a:pPr>
            <a:r>
              <a:rPr lang="en-US" sz="5400" spc="-40" dirty="0" smtClean="0">
                <a:solidFill>
                  <a:schemeClr val="accent6">
                    <a:lumMod val="75000"/>
                  </a:schemeClr>
                </a:solidFill>
              </a:rPr>
              <a:t>deserve distinct C++ types.</a:t>
            </a:r>
            <a:r>
              <a:rPr lang="en-US" spc="-40" dirty="0" smtClean="0"/>
              <a:t/>
            </a:r>
            <a:br>
              <a:rPr lang="en-US" spc="-40" dirty="0" smtClean="0"/>
            </a:br>
            <a:endParaRPr lang="en-US" sz="1600" spc="100" dirty="0" smtClean="0">
              <a:latin typeface="Courier New" pitchFamily="49" charset="0"/>
              <a:cs typeface="Courier New" pitchFamily="49" charset="0"/>
            </a:endParaRPr>
          </a:p>
          <a:p>
            <a:pPr>
              <a:buNone/>
            </a:pPr>
            <a:r>
              <a:rPr lang="en-US" spc="100" dirty="0" smtClean="0">
                <a:latin typeface="Courier New" pitchFamily="49" charset="0"/>
                <a:cs typeface="Courier New" pitchFamily="49" charset="0"/>
              </a:rPr>
              <a:t/>
            </a:r>
            <a:br>
              <a:rPr lang="en-US" spc="100" dirty="0" smtClean="0">
                <a:latin typeface="Courier New" pitchFamily="49" charset="0"/>
                <a:cs typeface="Courier New" pitchFamily="49" charset="0"/>
              </a:rPr>
            </a:br>
            <a:endParaRPr lang="en-US" sz="1600" spc="100" dirty="0" smtClean="0">
              <a:latin typeface="Courier New" pitchFamily="49" charset="0"/>
              <a:cs typeface="Courier New" pitchFamily="49" charset="0"/>
            </a:endParaRPr>
          </a:p>
        </p:txBody>
      </p:sp>
      <p:sp>
        <p:nvSpPr>
          <p:cNvPr id="6"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Vocabulary Types</a:t>
            </a:r>
            <a:endParaRPr lang="en-US" sz="40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388</a:t>
            </a:fld>
            <a:endParaRPr lang="en-US"/>
          </a:p>
        </p:txBody>
      </p:sp>
    </p:spTree>
    <p:extLst>
      <p:ext uri="{BB962C8B-B14F-4D97-AF65-F5344CB8AC3E}">
        <p14:creationId xmlns:p14="http://schemas.microsoft.com/office/powerpoint/2010/main" val="719270580"/>
      </p:ext>
    </p:extLst>
  </p:cSld>
  <p:clrMapOvr>
    <a:masterClrMapping/>
  </p:clrMapOvr>
  <p:timing>
    <p:tnLst>
      <p:par>
        <p:cTn id="1" dur="indefinite" restart="never" nodeType="tmRoot"/>
      </p:par>
    </p:tnLst>
  </p:timing>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458200" cy="4525963"/>
          </a:xfrm>
        </p:spPr>
        <p:txBody>
          <a:bodyPr>
            <a:normAutofit/>
          </a:bodyPr>
          <a:lstStyle/>
          <a:p>
            <a:pPr>
              <a:buNone/>
            </a:pPr>
            <a:r>
              <a:rPr lang="en-US" spc="-40" dirty="0" smtClean="0"/>
              <a:t>Consider </a:t>
            </a:r>
            <a:r>
              <a:rPr lang="en-US" spc="-40" dirty="0" smtClean="0">
                <a:latin typeface="Courier New" pitchFamily="49" charset="0"/>
                <a:cs typeface="Courier New" pitchFamily="49" charset="0"/>
              </a:rPr>
              <a:t>operator++</a:t>
            </a:r>
            <a:r>
              <a:rPr lang="en-US" spc="-40" dirty="0" smtClean="0">
                <a:cs typeface="Courier New" pitchFamily="49" charset="0"/>
              </a:rPr>
              <a:t> </a:t>
            </a:r>
            <a:r>
              <a:rPr lang="en-US" spc="-40" dirty="0" smtClean="0"/>
              <a:t>on an </a:t>
            </a:r>
            <a:r>
              <a:rPr lang="en-US" spc="-40" dirty="0" err="1" smtClean="0">
                <a:latin typeface="Courier New" pitchFamily="49" charset="0"/>
                <a:cs typeface="Courier New" pitchFamily="49" charset="0"/>
              </a:rPr>
              <a:t>int</a:t>
            </a:r>
            <a:r>
              <a:rPr lang="en-US" spc="-40" dirty="0" smtClean="0"/>
              <a:t> versus a </a:t>
            </a:r>
            <a:r>
              <a:rPr lang="en-US" spc="-40" dirty="0" smtClean="0">
                <a:latin typeface="Courier New" pitchFamily="49" charset="0"/>
                <a:cs typeface="Courier New" pitchFamily="49" charset="0"/>
              </a:rPr>
              <a:t>Date</a:t>
            </a:r>
            <a:r>
              <a:rPr lang="en-US" spc="-40" dirty="0" smtClean="0"/>
              <a:t>:</a:t>
            </a:r>
            <a:br>
              <a:rPr lang="en-US" spc="-40" dirty="0" smtClean="0"/>
            </a:br>
            <a:endParaRPr lang="en-US" sz="1600" spc="100" dirty="0" smtClean="0">
              <a:latin typeface="Courier New" pitchFamily="49" charset="0"/>
              <a:cs typeface="Courier New" pitchFamily="49" charset="0"/>
            </a:endParaRPr>
          </a:p>
          <a:p>
            <a:pPr>
              <a:buNone/>
            </a:pPr>
            <a:r>
              <a:rPr lang="en-US" spc="100" dirty="0" smtClean="0">
                <a:latin typeface="Courier New" pitchFamily="49" charset="0"/>
                <a:cs typeface="Courier New" pitchFamily="49" charset="0"/>
              </a:rPr>
              <a:t/>
            </a:r>
            <a:br>
              <a:rPr lang="en-US" spc="100" dirty="0" smtClean="0">
                <a:latin typeface="Courier New" pitchFamily="49" charset="0"/>
                <a:cs typeface="Courier New" pitchFamily="49" charset="0"/>
              </a:rPr>
            </a:br>
            <a:endParaRPr lang="en-US" sz="1600" spc="100" dirty="0" smtClean="0">
              <a:latin typeface="Courier New" pitchFamily="49" charset="0"/>
              <a:cs typeface="Courier New" pitchFamily="49" charset="0"/>
            </a:endParaRPr>
          </a:p>
        </p:txBody>
      </p:sp>
      <p:sp>
        <p:nvSpPr>
          <p:cNvPr id="6"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Vocabulary Types</a:t>
            </a:r>
            <a:endParaRPr lang="en-US" sz="40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389</a:t>
            </a:fld>
            <a:endParaRPr lang="en-US"/>
          </a:p>
        </p:txBody>
      </p:sp>
    </p:spTree>
    <p:extLst>
      <p:ext uri="{BB962C8B-B14F-4D97-AF65-F5344CB8AC3E}">
        <p14:creationId xmlns:p14="http://schemas.microsoft.com/office/powerpoint/2010/main" val="411362492"/>
      </p:ext>
    </p:extLst>
  </p:cSld>
  <p:clrMapOvr>
    <a:masterClrMapping/>
  </p:clrMapOvr>
  <p:timing>
    <p:tnLst>
      <p:par>
        <p:cTn id="1" dur="indefinite" restart="never" nodeType="tmRoot"/>
      </p:par>
    </p:tnLst>
  </p:timing>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458200" cy="4525963"/>
          </a:xfrm>
        </p:spPr>
        <p:txBody>
          <a:bodyPr>
            <a:normAutofit/>
          </a:bodyPr>
          <a:lstStyle/>
          <a:p>
            <a:pPr>
              <a:buNone/>
            </a:pPr>
            <a:r>
              <a:rPr lang="en-US" spc="-40" dirty="0" smtClean="0"/>
              <a:t>Consider </a:t>
            </a:r>
            <a:r>
              <a:rPr lang="en-US" spc="-40" dirty="0" smtClean="0">
                <a:latin typeface="Courier New" pitchFamily="49" charset="0"/>
                <a:cs typeface="Courier New" pitchFamily="49" charset="0"/>
              </a:rPr>
              <a:t>operator++</a:t>
            </a:r>
            <a:r>
              <a:rPr lang="en-US" spc="-40" dirty="0" smtClean="0">
                <a:cs typeface="Courier New" pitchFamily="49" charset="0"/>
              </a:rPr>
              <a:t> </a:t>
            </a:r>
            <a:r>
              <a:rPr lang="en-US" spc="-40" dirty="0" smtClean="0"/>
              <a:t>on an </a:t>
            </a:r>
            <a:r>
              <a:rPr lang="en-US" spc="-40" dirty="0" err="1" smtClean="0">
                <a:latin typeface="Courier New" pitchFamily="49" charset="0"/>
                <a:cs typeface="Courier New" pitchFamily="49" charset="0"/>
              </a:rPr>
              <a:t>int</a:t>
            </a:r>
            <a:r>
              <a:rPr lang="en-US" spc="-40" dirty="0" smtClean="0"/>
              <a:t> versus a </a:t>
            </a:r>
            <a:r>
              <a:rPr lang="en-US" spc="-40" dirty="0" smtClean="0">
                <a:latin typeface="Courier New" pitchFamily="49" charset="0"/>
                <a:cs typeface="Courier New" pitchFamily="49" charset="0"/>
              </a:rPr>
              <a:t>Date</a:t>
            </a:r>
            <a:r>
              <a:rPr lang="en-US" spc="-40" dirty="0" smtClean="0"/>
              <a:t>:</a:t>
            </a:r>
            <a:br>
              <a:rPr lang="en-US" spc="-40" dirty="0" smtClean="0"/>
            </a:br>
            <a:endParaRPr lang="en-US" sz="1600" spc="-40" dirty="0" smtClean="0"/>
          </a:p>
          <a:p>
            <a:pPr>
              <a:buNone/>
            </a:pPr>
            <a:r>
              <a:rPr lang="en-US" spc="100" dirty="0" err="1" smtClean="0">
                <a:latin typeface="Courier New" pitchFamily="49" charset="0"/>
                <a:cs typeface="Courier New" pitchFamily="49" charset="0"/>
              </a:rPr>
              <a:t>int</a:t>
            </a:r>
            <a:r>
              <a:rPr lang="en-US" spc="100" dirty="0" smtClean="0">
                <a:latin typeface="Courier New" pitchFamily="49" charset="0"/>
                <a:cs typeface="Courier New" pitchFamily="49" charset="0"/>
              </a:rPr>
              <a:t> x(20080331);</a:t>
            </a:r>
          </a:p>
          <a:p>
            <a:pPr>
              <a:buNone/>
            </a:pPr>
            <a:endParaRPr lang="en-US" sz="1600" spc="100" dirty="0" smtClean="0">
              <a:latin typeface="Courier New" pitchFamily="49" charset="0"/>
              <a:cs typeface="Courier New" pitchFamily="49" charset="0"/>
            </a:endParaRPr>
          </a:p>
          <a:p>
            <a:pPr>
              <a:buNone/>
            </a:pPr>
            <a:r>
              <a:rPr lang="en-US" spc="100" dirty="0" smtClean="0">
                <a:latin typeface="Courier New" pitchFamily="49" charset="0"/>
                <a:cs typeface="Courier New" pitchFamily="49" charset="0"/>
              </a:rPr>
              <a:t/>
            </a:r>
            <a:br>
              <a:rPr lang="en-US" spc="100" dirty="0" smtClean="0">
                <a:latin typeface="Courier New" pitchFamily="49" charset="0"/>
                <a:cs typeface="Courier New" pitchFamily="49" charset="0"/>
              </a:rPr>
            </a:br>
            <a:endParaRPr lang="en-US" sz="1600" spc="100" dirty="0" smtClean="0">
              <a:latin typeface="Courier New" pitchFamily="49" charset="0"/>
              <a:cs typeface="Courier New" pitchFamily="49" charset="0"/>
            </a:endParaRPr>
          </a:p>
        </p:txBody>
      </p:sp>
      <p:sp>
        <p:nvSpPr>
          <p:cNvPr id="6"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Vocabulary Types</a:t>
            </a:r>
            <a:endParaRPr lang="en-US" sz="40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390</a:t>
            </a:fld>
            <a:endParaRPr lang="en-US"/>
          </a:p>
        </p:txBody>
      </p:sp>
    </p:spTree>
    <p:extLst>
      <p:ext uri="{BB962C8B-B14F-4D97-AF65-F5344CB8AC3E}">
        <p14:creationId xmlns:p14="http://schemas.microsoft.com/office/powerpoint/2010/main" val="1446124291"/>
      </p:ext>
    </p:extLst>
  </p:cSld>
  <p:clrMapOvr>
    <a:masterClrMapping/>
  </p:clrMapOvr>
  <p:timing>
    <p:tnLst>
      <p:par>
        <p:cTn id="1" dur="indefinite" restart="never" nodeType="tmRoot"/>
      </p:par>
    </p:tnLst>
  </p:timing>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458200" cy="4525963"/>
          </a:xfrm>
        </p:spPr>
        <p:txBody>
          <a:bodyPr>
            <a:normAutofit/>
          </a:bodyPr>
          <a:lstStyle/>
          <a:p>
            <a:pPr>
              <a:buNone/>
            </a:pPr>
            <a:r>
              <a:rPr lang="en-US" spc="-40" dirty="0" smtClean="0"/>
              <a:t>Consider </a:t>
            </a:r>
            <a:r>
              <a:rPr lang="en-US" spc="-40" dirty="0" smtClean="0">
                <a:latin typeface="Courier New" pitchFamily="49" charset="0"/>
                <a:cs typeface="Courier New" pitchFamily="49" charset="0"/>
              </a:rPr>
              <a:t>operator++</a:t>
            </a:r>
            <a:r>
              <a:rPr lang="en-US" spc="-40" dirty="0" smtClean="0">
                <a:cs typeface="Courier New" pitchFamily="49" charset="0"/>
              </a:rPr>
              <a:t> </a:t>
            </a:r>
            <a:r>
              <a:rPr lang="en-US" spc="-40" dirty="0" smtClean="0"/>
              <a:t>on an </a:t>
            </a:r>
            <a:r>
              <a:rPr lang="en-US" spc="-40" dirty="0" err="1" smtClean="0">
                <a:latin typeface="Courier New" pitchFamily="49" charset="0"/>
                <a:cs typeface="Courier New" pitchFamily="49" charset="0"/>
              </a:rPr>
              <a:t>int</a:t>
            </a:r>
            <a:r>
              <a:rPr lang="en-US" spc="-40" dirty="0" smtClean="0"/>
              <a:t> versus a </a:t>
            </a:r>
            <a:r>
              <a:rPr lang="en-US" spc="-40" dirty="0" smtClean="0">
                <a:latin typeface="Courier New" pitchFamily="49" charset="0"/>
                <a:cs typeface="Courier New" pitchFamily="49" charset="0"/>
              </a:rPr>
              <a:t>Date</a:t>
            </a:r>
            <a:r>
              <a:rPr lang="en-US" spc="-40" dirty="0" smtClean="0"/>
              <a:t>:</a:t>
            </a:r>
            <a:br>
              <a:rPr lang="en-US" spc="-40" dirty="0" smtClean="0"/>
            </a:br>
            <a:endParaRPr lang="en-US" sz="1600" spc="-40" dirty="0" smtClean="0"/>
          </a:p>
          <a:p>
            <a:pPr>
              <a:buNone/>
            </a:pPr>
            <a:r>
              <a:rPr lang="en-US" spc="100" dirty="0" err="1" smtClean="0">
                <a:latin typeface="Courier New" pitchFamily="49" charset="0"/>
                <a:cs typeface="Courier New" pitchFamily="49" charset="0"/>
              </a:rPr>
              <a:t>int</a:t>
            </a:r>
            <a:r>
              <a:rPr lang="en-US" spc="100" dirty="0" smtClean="0">
                <a:latin typeface="Courier New" pitchFamily="49" charset="0"/>
                <a:cs typeface="Courier New" pitchFamily="49" charset="0"/>
              </a:rPr>
              <a:t> x(20080331);</a:t>
            </a:r>
          </a:p>
          <a:p>
            <a:pPr>
              <a:buNone/>
            </a:pPr>
            <a:r>
              <a:rPr lang="en-US" spc="100" dirty="0" smtClean="0">
                <a:latin typeface="Courier New" pitchFamily="49" charset="0"/>
                <a:cs typeface="Courier New" pitchFamily="49" charset="0"/>
              </a:rPr>
              <a:t>Date y(2008, 03, 31);</a:t>
            </a:r>
          </a:p>
          <a:p>
            <a:pPr>
              <a:buNone/>
            </a:pPr>
            <a:endParaRPr lang="en-US" sz="1600" spc="100" dirty="0" smtClean="0">
              <a:latin typeface="Courier New" pitchFamily="49" charset="0"/>
              <a:cs typeface="Courier New" pitchFamily="49" charset="0"/>
            </a:endParaRPr>
          </a:p>
          <a:p>
            <a:pPr>
              <a:buNone/>
            </a:pPr>
            <a:r>
              <a:rPr lang="en-US" spc="100" dirty="0" smtClean="0">
                <a:latin typeface="Courier New" pitchFamily="49" charset="0"/>
                <a:cs typeface="Courier New" pitchFamily="49" charset="0"/>
              </a:rPr>
              <a:t/>
            </a:r>
            <a:br>
              <a:rPr lang="en-US" spc="100" dirty="0" smtClean="0">
                <a:latin typeface="Courier New" pitchFamily="49" charset="0"/>
                <a:cs typeface="Courier New" pitchFamily="49" charset="0"/>
              </a:rPr>
            </a:br>
            <a:endParaRPr lang="en-US" sz="1600" spc="100" dirty="0" smtClean="0">
              <a:latin typeface="Courier New" pitchFamily="49" charset="0"/>
              <a:cs typeface="Courier New" pitchFamily="49" charset="0"/>
            </a:endParaRPr>
          </a:p>
        </p:txBody>
      </p:sp>
      <p:sp>
        <p:nvSpPr>
          <p:cNvPr id="6"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Vocabulary Types</a:t>
            </a:r>
            <a:endParaRPr lang="en-US" sz="40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391</a:t>
            </a:fld>
            <a:endParaRPr lang="en-US"/>
          </a:p>
        </p:txBody>
      </p:sp>
    </p:spTree>
    <p:extLst>
      <p:ext uri="{BB962C8B-B14F-4D97-AF65-F5344CB8AC3E}">
        <p14:creationId xmlns:p14="http://schemas.microsoft.com/office/powerpoint/2010/main" val="45440085"/>
      </p:ext>
    </p:extLst>
  </p:cSld>
  <p:clrMapOvr>
    <a:masterClrMapping/>
  </p:clrMapOvr>
  <p:timing>
    <p:tnLst>
      <p:par>
        <p:cTn id="1" dur="indefinite" restart="never" nodeType="tmRoot"/>
      </p:par>
    </p:tnLst>
  </p:timing>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458200" cy="4525963"/>
          </a:xfrm>
        </p:spPr>
        <p:txBody>
          <a:bodyPr>
            <a:normAutofit/>
          </a:bodyPr>
          <a:lstStyle/>
          <a:p>
            <a:pPr>
              <a:buNone/>
            </a:pPr>
            <a:r>
              <a:rPr lang="en-US" spc="-40" dirty="0" smtClean="0"/>
              <a:t>Consider </a:t>
            </a:r>
            <a:r>
              <a:rPr lang="en-US" spc="-40" dirty="0" smtClean="0">
                <a:latin typeface="Courier New" pitchFamily="49" charset="0"/>
                <a:cs typeface="Courier New" pitchFamily="49" charset="0"/>
              </a:rPr>
              <a:t>operator++</a:t>
            </a:r>
            <a:r>
              <a:rPr lang="en-US" spc="-40" dirty="0" smtClean="0">
                <a:cs typeface="Courier New" pitchFamily="49" charset="0"/>
              </a:rPr>
              <a:t> </a:t>
            </a:r>
            <a:r>
              <a:rPr lang="en-US" spc="-40" dirty="0" smtClean="0"/>
              <a:t>on an </a:t>
            </a:r>
            <a:r>
              <a:rPr lang="en-US" spc="-40" dirty="0" err="1" smtClean="0">
                <a:latin typeface="Courier New" pitchFamily="49" charset="0"/>
                <a:cs typeface="Courier New" pitchFamily="49" charset="0"/>
              </a:rPr>
              <a:t>int</a:t>
            </a:r>
            <a:r>
              <a:rPr lang="en-US" spc="-40" dirty="0" smtClean="0"/>
              <a:t> versus a </a:t>
            </a:r>
            <a:r>
              <a:rPr lang="en-US" spc="-40" dirty="0" smtClean="0">
                <a:latin typeface="Courier New" pitchFamily="49" charset="0"/>
                <a:cs typeface="Courier New" pitchFamily="49" charset="0"/>
              </a:rPr>
              <a:t>Date</a:t>
            </a:r>
            <a:r>
              <a:rPr lang="en-US" spc="-40" dirty="0" smtClean="0"/>
              <a:t>:</a:t>
            </a:r>
            <a:br>
              <a:rPr lang="en-US" spc="-40" dirty="0" smtClean="0"/>
            </a:br>
            <a:endParaRPr lang="en-US" sz="1600" spc="-40" dirty="0" smtClean="0"/>
          </a:p>
          <a:p>
            <a:pPr>
              <a:buNone/>
            </a:pPr>
            <a:r>
              <a:rPr lang="en-US" spc="100" dirty="0" err="1" smtClean="0">
                <a:latin typeface="Courier New" pitchFamily="49" charset="0"/>
                <a:cs typeface="Courier New" pitchFamily="49" charset="0"/>
              </a:rPr>
              <a:t>int</a:t>
            </a:r>
            <a:r>
              <a:rPr lang="en-US" spc="100" dirty="0" smtClean="0">
                <a:latin typeface="Courier New" pitchFamily="49" charset="0"/>
                <a:cs typeface="Courier New" pitchFamily="49" charset="0"/>
              </a:rPr>
              <a:t> x(20080331);</a:t>
            </a:r>
          </a:p>
          <a:p>
            <a:pPr>
              <a:buNone/>
            </a:pPr>
            <a:r>
              <a:rPr lang="en-US" spc="100" dirty="0" smtClean="0">
                <a:latin typeface="Courier New" pitchFamily="49" charset="0"/>
                <a:cs typeface="Courier New" pitchFamily="49" charset="0"/>
              </a:rPr>
              <a:t>Date y(2008, 03, 31);</a:t>
            </a:r>
          </a:p>
          <a:p>
            <a:pPr>
              <a:buNone/>
            </a:pPr>
            <a:endParaRPr lang="en-US" sz="1600" spc="100" dirty="0" smtClean="0">
              <a:latin typeface="Courier New" pitchFamily="49" charset="0"/>
              <a:cs typeface="Courier New" pitchFamily="49" charset="0"/>
            </a:endParaRPr>
          </a:p>
          <a:p>
            <a:pPr>
              <a:buNone/>
            </a:pPr>
            <a:r>
              <a:rPr lang="en-US" spc="100" dirty="0" smtClean="0">
                <a:latin typeface="Courier New" pitchFamily="49" charset="0"/>
                <a:cs typeface="Courier New" pitchFamily="49" charset="0"/>
              </a:rPr>
              <a:t>++x:  </a:t>
            </a:r>
            <a:endParaRPr lang="en-US" u="sng" spc="100" dirty="0" smtClean="0">
              <a:solidFill>
                <a:srgbClr val="FF0000"/>
              </a:solidFill>
              <a:latin typeface="Courier New" pitchFamily="49" charset="0"/>
              <a:cs typeface="Courier New" pitchFamily="49" charset="0"/>
            </a:endParaRPr>
          </a:p>
          <a:p>
            <a:pPr>
              <a:buNone/>
            </a:pPr>
            <a:r>
              <a:rPr lang="en-US" spc="100" dirty="0" smtClean="0">
                <a:latin typeface="Courier New" pitchFamily="49" charset="0"/>
                <a:cs typeface="Courier New" pitchFamily="49" charset="0"/>
              </a:rPr>
              <a:t/>
            </a:r>
            <a:br>
              <a:rPr lang="en-US" spc="100" dirty="0" smtClean="0">
                <a:latin typeface="Courier New" pitchFamily="49" charset="0"/>
                <a:cs typeface="Courier New" pitchFamily="49" charset="0"/>
              </a:rPr>
            </a:br>
            <a:endParaRPr lang="en-US" sz="1600" spc="100" dirty="0" smtClean="0">
              <a:latin typeface="Courier New" pitchFamily="49" charset="0"/>
              <a:cs typeface="Courier New" pitchFamily="49" charset="0"/>
            </a:endParaRPr>
          </a:p>
        </p:txBody>
      </p:sp>
      <p:sp>
        <p:nvSpPr>
          <p:cNvPr id="6"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Vocabulary Types</a:t>
            </a:r>
            <a:endParaRPr lang="en-US" sz="40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392</a:t>
            </a:fld>
            <a:endParaRPr lang="en-US"/>
          </a:p>
        </p:txBody>
      </p:sp>
    </p:spTree>
    <p:extLst>
      <p:ext uri="{BB962C8B-B14F-4D97-AF65-F5344CB8AC3E}">
        <p14:creationId xmlns:p14="http://schemas.microsoft.com/office/powerpoint/2010/main" val="136701378"/>
      </p:ext>
    </p:extLst>
  </p:cSld>
  <p:clrMapOvr>
    <a:masterClrMapping/>
  </p:clrMapOvr>
  <p:timing>
    <p:tnLst>
      <p:par>
        <p:cTn id="1" dur="indefinite" restart="never" nodeType="tmRoot"/>
      </p:par>
    </p:tnLst>
  </p:timing>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458200" cy="4525963"/>
          </a:xfrm>
        </p:spPr>
        <p:txBody>
          <a:bodyPr>
            <a:normAutofit/>
          </a:bodyPr>
          <a:lstStyle/>
          <a:p>
            <a:pPr>
              <a:buNone/>
            </a:pPr>
            <a:r>
              <a:rPr lang="en-US" spc="-40" dirty="0" smtClean="0"/>
              <a:t>Consider </a:t>
            </a:r>
            <a:r>
              <a:rPr lang="en-US" spc="-40" dirty="0" smtClean="0">
                <a:latin typeface="Courier New" pitchFamily="49" charset="0"/>
                <a:cs typeface="Courier New" pitchFamily="49" charset="0"/>
              </a:rPr>
              <a:t>operator++</a:t>
            </a:r>
            <a:r>
              <a:rPr lang="en-US" spc="-40" dirty="0" smtClean="0">
                <a:cs typeface="Courier New" pitchFamily="49" charset="0"/>
              </a:rPr>
              <a:t> </a:t>
            </a:r>
            <a:r>
              <a:rPr lang="en-US" spc="-40" dirty="0" smtClean="0"/>
              <a:t>on an </a:t>
            </a:r>
            <a:r>
              <a:rPr lang="en-US" spc="-40" dirty="0" err="1" smtClean="0">
                <a:latin typeface="Courier New" pitchFamily="49" charset="0"/>
                <a:cs typeface="Courier New" pitchFamily="49" charset="0"/>
              </a:rPr>
              <a:t>int</a:t>
            </a:r>
            <a:r>
              <a:rPr lang="en-US" spc="-40" dirty="0" smtClean="0"/>
              <a:t> versus a </a:t>
            </a:r>
            <a:r>
              <a:rPr lang="en-US" spc="-40" dirty="0" smtClean="0">
                <a:latin typeface="Courier New" pitchFamily="49" charset="0"/>
                <a:cs typeface="Courier New" pitchFamily="49" charset="0"/>
              </a:rPr>
              <a:t>Date</a:t>
            </a:r>
            <a:r>
              <a:rPr lang="en-US" spc="-40" dirty="0" smtClean="0"/>
              <a:t>:</a:t>
            </a:r>
            <a:br>
              <a:rPr lang="en-US" spc="-40" dirty="0" smtClean="0"/>
            </a:br>
            <a:endParaRPr lang="en-US" sz="1600" spc="-40" dirty="0" smtClean="0"/>
          </a:p>
          <a:p>
            <a:pPr>
              <a:buNone/>
            </a:pPr>
            <a:r>
              <a:rPr lang="en-US" spc="100" dirty="0" err="1" smtClean="0">
                <a:latin typeface="Courier New" pitchFamily="49" charset="0"/>
                <a:cs typeface="Courier New" pitchFamily="49" charset="0"/>
              </a:rPr>
              <a:t>int</a:t>
            </a:r>
            <a:r>
              <a:rPr lang="en-US" spc="100" dirty="0" smtClean="0">
                <a:latin typeface="Courier New" pitchFamily="49" charset="0"/>
                <a:cs typeface="Courier New" pitchFamily="49" charset="0"/>
              </a:rPr>
              <a:t> x(20080331);</a:t>
            </a:r>
          </a:p>
          <a:p>
            <a:pPr>
              <a:buNone/>
            </a:pPr>
            <a:r>
              <a:rPr lang="en-US" spc="100" dirty="0" smtClean="0">
                <a:latin typeface="Courier New" pitchFamily="49" charset="0"/>
                <a:cs typeface="Courier New" pitchFamily="49" charset="0"/>
              </a:rPr>
              <a:t>Date y(2008, 03, 31);</a:t>
            </a:r>
          </a:p>
          <a:p>
            <a:pPr>
              <a:buNone/>
            </a:pPr>
            <a:endParaRPr lang="en-US" sz="1600" spc="100" dirty="0" smtClean="0">
              <a:latin typeface="Courier New" pitchFamily="49" charset="0"/>
              <a:cs typeface="Courier New" pitchFamily="49" charset="0"/>
            </a:endParaRPr>
          </a:p>
          <a:p>
            <a:pPr>
              <a:buNone/>
            </a:pPr>
            <a:r>
              <a:rPr lang="en-US" spc="100" dirty="0" smtClean="0">
                <a:latin typeface="Courier New" pitchFamily="49" charset="0"/>
                <a:cs typeface="Courier New" pitchFamily="49" charset="0"/>
              </a:rPr>
              <a:t>++x: 2008</a:t>
            </a:r>
            <a:r>
              <a:rPr lang="en-US" spc="100" dirty="0" smtClean="0">
                <a:solidFill>
                  <a:srgbClr val="FF0000"/>
                </a:solidFill>
                <a:latin typeface="Courier New" pitchFamily="49" charset="0"/>
                <a:cs typeface="Courier New" pitchFamily="49" charset="0"/>
              </a:rPr>
              <a:t>033</a:t>
            </a:r>
            <a:r>
              <a:rPr lang="en-US" u="sng" spc="100" dirty="0" smtClean="0">
                <a:solidFill>
                  <a:srgbClr val="FF0000"/>
                </a:solidFill>
                <a:latin typeface="Courier New" pitchFamily="49" charset="0"/>
                <a:cs typeface="Courier New" pitchFamily="49" charset="0"/>
              </a:rPr>
              <a:t>2</a:t>
            </a:r>
          </a:p>
          <a:p>
            <a:pPr>
              <a:buNone/>
            </a:pPr>
            <a:r>
              <a:rPr lang="en-US" spc="100" dirty="0" smtClean="0">
                <a:latin typeface="Courier New" pitchFamily="49" charset="0"/>
                <a:cs typeface="Courier New" pitchFamily="49" charset="0"/>
              </a:rPr>
              <a:t/>
            </a:r>
            <a:br>
              <a:rPr lang="en-US" spc="100" dirty="0" smtClean="0">
                <a:latin typeface="Courier New" pitchFamily="49" charset="0"/>
                <a:cs typeface="Courier New" pitchFamily="49" charset="0"/>
              </a:rPr>
            </a:br>
            <a:endParaRPr lang="en-US" sz="1600" spc="100" dirty="0" smtClean="0">
              <a:latin typeface="Courier New" pitchFamily="49" charset="0"/>
              <a:cs typeface="Courier New" pitchFamily="49" charset="0"/>
            </a:endParaRPr>
          </a:p>
        </p:txBody>
      </p:sp>
      <p:sp>
        <p:nvSpPr>
          <p:cNvPr id="5" name="Line Callout 1 4"/>
          <p:cNvSpPr/>
          <p:nvPr/>
        </p:nvSpPr>
        <p:spPr>
          <a:xfrm>
            <a:off x="5486400" y="3581400"/>
            <a:ext cx="3200400" cy="1447800"/>
          </a:xfrm>
          <a:prstGeom prst="borderCallout1">
            <a:avLst>
              <a:gd name="adj1" fmla="val 18750"/>
              <a:gd name="adj2" fmla="val -8333"/>
              <a:gd name="adj3" fmla="val 37820"/>
              <a:gd name="adj4" fmla="val -46176"/>
            </a:avLst>
          </a:prstGeom>
          <a:solidFill>
            <a:srgbClr val="FFC000"/>
          </a:solid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solidFill>
                  <a:srgbClr val="7030A0"/>
                </a:solidFill>
              </a:rPr>
              <a:t>Basic operations for type </a:t>
            </a:r>
            <a:r>
              <a:rPr lang="en-US" sz="2800" dirty="0" err="1" smtClean="0">
                <a:solidFill>
                  <a:srgbClr val="7030A0"/>
                </a:solidFill>
                <a:latin typeface="Courier New" pitchFamily="49" charset="0"/>
                <a:cs typeface="Courier New" pitchFamily="49" charset="0"/>
              </a:rPr>
              <a:t>int</a:t>
            </a:r>
            <a:r>
              <a:rPr lang="en-US" sz="2800" dirty="0" smtClean="0">
                <a:solidFill>
                  <a:srgbClr val="7030A0"/>
                </a:solidFill>
              </a:rPr>
              <a:t> lead to invalid “date” values</a:t>
            </a:r>
            <a:r>
              <a:rPr lang="en-US" dirty="0" smtClean="0">
                <a:solidFill>
                  <a:srgbClr val="7030A0"/>
                </a:solidFill>
              </a:rPr>
              <a:t>.</a:t>
            </a:r>
            <a:endParaRPr lang="en-US" dirty="0">
              <a:solidFill>
                <a:srgbClr val="7030A0"/>
              </a:solidFill>
            </a:endParaRPr>
          </a:p>
        </p:txBody>
      </p:sp>
      <p:sp>
        <p:nvSpPr>
          <p:cNvPr id="7"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Vocabulary Types</a:t>
            </a:r>
            <a:endParaRPr lang="en-US" sz="40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393</a:t>
            </a:fld>
            <a:endParaRPr lang="en-US"/>
          </a:p>
        </p:txBody>
      </p:sp>
    </p:spTree>
    <p:extLst>
      <p:ext uri="{BB962C8B-B14F-4D97-AF65-F5344CB8AC3E}">
        <p14:creationId xmlns:p14="http://schemas.microsoft.com/office/powerpoint/2010/main" val="7865706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12"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strips(downLeft)">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458200" cy="4525963"/>
          </a:xfrm>
        </p:spPr>
        <p:txBody>
          <a:bodyPr>
            <a:normAutofit/>
          </a:bodyPr>
          <a:lstStyle/>
          <a:p>
            <a:pPr>
              <a:buNone/>
            </a:pPr>
            <a:r>
              <a:rPr lang="en-US" spc="-40" dirty="0" smtClean="0"/>
              <a:t>Consider </a:t>
            </a:r>
            <a:r>
              <a:rPr lang="en-US" spc="-40" dirty="0" smtClean="0">
                <a:latin typeface="Courier New" pitchFamily="49" charset="0"/>
                <a:cs typeface="Courier New" pitchFamily="49" charset="0"/>
              </a:rPr>
              <a:t>operator++</a:t>
            </a:r>
            <a:r>
              <a:rPr lang="en-US" spc="-40" dirty="0" smtClean="0">
                <a:cs typeface="Courier New" pitchFamily="49" charset="0"/>
              </a:rPr>
              <a:t> </a:t>
            </a:r>
            <a:r>
              <a:rPr lang="en-US" spc="-40" dirty="0" smtClean="0"/>
              <a:t>on an </a:t>
            </a:r>
            <a:r>
              <a:rPr lang="en-US" spc="-40" dirty="0" err="1" smtClean="0">
                <a:latin typeface="Courier New" pitchFamily="49" charset="0"/>
                <a:cs typeface="Courier New" pitchFamily="49" charset="0"/>
              </a:rPr>
              <a:t>int</a:t>
            </a:r>
            <a:r>
              <a:rPr lang="en-US" spc="-40" dirty="0" smtClean="0"/>
              <a:t> versus a </a:t>
            </a:r>
            <a:r>
              <a:rPr lang="en-US" spc="-40" dirty="0" smtClean="0">
                <a:latin typeface="Courier New" pitchFamily="49" charset="0"/>
                <a:cs typeface="Courier New" pitchFamily="49" charset="0"/>
              </a:rPr>
              <a:t>Date</a:t>
            </a:r>
            <a:r>
              <a:rPr lang="en-US" spc="-40" dirty="0" smtClean="0"/>
              <a:t>:</a:t>
            </a:r>
            <a:br>
              <a:rPr lang="en-US" spc="-40" dirty="0" smtClean="0"/>
            </a:br>
            <a:endParaRPr lang="en-US" sz="1600" spc="-40" dirty="0" smtClean="0"/>
          </a:p>
          <a:p>
            <a:pPr>
              <a:buNone/>
            </a:pPr>
            <a:r>
              <a:rPr lang="en-US" spc="100" dirty="0" err="1" smtClean="0">
                <a:latin typeface="Courier New" pitchFamily="49" charset="0"/>
                <a:cs typeface="Courier New" pitchFamily="49" charset="0"/>
              </a:rPr>
              <a:t>int</a:t>
            </a:r>
            <a:r>
              <a:rPr lang="en-US" spc="100" dirty="0" smtClean="0">
                <a:latin typeface="Courier New" pitchFamily="49" charset="0"/>
                <a:cs typeface="Courier New" pitchFamily="49" charset="0"/>
              </a:rPr>
              <a:t> x(20080331);</a:t>
            </a:r>
          </a:p>
          <a:p>
            <a:pPr>
              <a:buNone/>
            </a:pPr>
            <a:r>
              <a:rPr lang="en-US" spc="100" dirty="0" smtClean="0">
                <a:latin typeface="Courier New" pitchFamily="49" charset="0"/>
                <a:cs typeface="Courier New" pitchFamily="49" charset="0"/>
              </a:rPr>
              <a:t>Date y(2008, 03, 31);</a:t>
            </a:r>
          </a:p>
          <a:p>
            <a:pPr>
              <a:buNone/>
            </a:pPr>
            <a:endParaRPr lang="en-US" sz="1600" spc="100" dirty="0" smtClean="0">
              <a:latin typeface="Courier New" pitchFamily="49" charset="0"/>
              <a:cs typeface="Courier New" pitchFamily="49" charset="0"/>
            </a:endParaRPr>
          </a:p>
          <a:p>
            <a:pPr>
              <a:buNone/>
            </a:pPr>
            <a:r>
              <a:rPr lang="en-US" spc="100" dirty="0" smtClean="0">
                <a:latin typeface="Courier New" pitchFamily="49" charset="0"/>
                <a:cs typeface="Courier New" pitchFamily="49" charset="0"/>
              </a:rPr>
              <a:t>++x: 2008</a:t>
            </a:r>
            <a:r>
              <a:rPr lang="en-US" spc="100" dirty="0" smtClean="0">
                <a:solidFill>
                  <a:srgbClr val="FF0000"/>
                </a:solidFill>
                <a:latin typeface="Courier New" pitchFamily="49" charset="0"/>
                <a:cs typeface="Courier New" pitchFamily="49" charset="0"/>
              </a:rPr>
              <a:t>033</a:t>
            </a:r>
            <a:r>
              <a:rPr lang="en-US" u="sng" spc="100" dirty="0" smtClean="0">
                <a:solidFill>
                  <a:srgbClr val="FF0000"/>
                </a:solidFill>
                <a:latin typeface="Courier New" pitchFamily="49" charset="0"/>
                <a:cs typeface="Courier New" pitchFamily="49" charset="0"/>
              </a:rPr>
              <a:t>2</a:t>
            </a:r>
          </a:p>
          <a:p>
            <a:pPr>
              <a:buNone/>
            </a:pPr>
            <a:r>
              <a:rPr lang="en-US" spc="100" dirty="0" smtClean="0">
                <a:latin typeface="Courier New" pitchFamily="49" charset="0"/>
                <a:cs typeface="Courier New" pitchFamily="49" charset="0"/>
              </a:rPr>
              <a:t>++y: </a:t>
            </a:r>
            <a:br>
              <a:rPr lang="en-US" spc="100" dirty="0" smtClean="0">
                <a:latin typeface="Courier New" pitchFamily="49" charset="0"/>
                <a:cs typeface="Courier New" pitchFamily="49" charset="0"/>
              </a:rPr>
            </a:br>
            <a:endParaRPr lang="en-US" sz="1600" spc="100" dirty="0" smtClean="0">
              <a:latin typeface="Courier New" pitchFamily="49" charset="0"/>
              <a:cs typeface="Courier New" pitchFamily="49" charset="0"/>
            </a:endParaRPr>
          </a:p>
        </p:txBody>
      </p:sp>
      <p:sp>
        <p:nvSpPr>
          <p:cNvPr id="6"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Vocabulary Types</a:t>
            </a:r>
            <a:endParaRPr lang="en-US" sz="40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394</a:t>
            </a:fld>
            <a:endParaRPr lang="en-US"/>
          </a:p>
        </p:txBody>
      </p:sp>
    </p:spTree>
    <p:extLst>
      <p:ext uri="{BB962C8B-B14F-4D97-AF65-F5344CB8AC3E}">
        <p14:creationId xmlns:p14="http://schemas.microsoft.com/office/powerpoint/2010/main" val="659282007"/>
      </p:ext>
    </p:extLst>
  </p:cSld>
  <p:clrMapOvr>
    <a:masterClrMapping/>
  </p:clrMapOvr>
  <p:timing>
    <p:tnLst>
      <p:par>
        <p:cTn id="1" dur="indefinite" restart="never" nodeType="tmRoot"/>
      </p:par>
    </p:tnLst>
  </p:timing>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458200" cy="4525963"/>
          </a:xfrm>
        </p:spPr>
        <p:txBody>
          <a:bodyPr>
            <a:normAutofit/>
          </a:bodyPr>
          <a:lstStyle/>
          <a:p>
            <a:pPr>
              <a:buNone/>
            </a:pPr>
            <a:r>
              <a:rPr lang="en-US" spc="-40" dirty="0" smtClean="0"/>
              <a:t>Consider </a:t>
            </a:r>
            <a:r>
              <a:rPr lang="en-US" spc="-40" dirty="0" smtClean="0">
                <a:latin typeface="Courier New" pitchFamily="49" charset="0"/>
                <a:cs typeface="Courier New" pitchFamily="49" charset="0"/>
              </a:rPr>
              <a:t>operator++</a:t>
            </a:r>
            <a:r>
              <a:rPr lang="en-US" spc="-40" dirty="0" smtClean="0">
                <a:cs typeface="Courier New" pitchFamily="49" charset="0"/>
              </a:rPr>
              <a:t> </a:t>
            </a:r>
            <a:r>
              <a:rPr lang="en-US" spc="-40" dirty="0" smtClean="0"/>
              <a:t>on an </a:t>
            </a:r>
            <a:r>
              <a:rPr lang="en-US" spc="-40" dirty="0" err="1" smtClean="0">
                <a:latin typeface="Courier New" pitchFamily="49" charset="0"/>
                <a:cs typeface="Courier New" pitchFamily="49" charset="0"/>
              </a:rPr>
              <a:t>int</a:t>
            </a:r>
            <a:r>
              <a:rPr lang="en-US" spc="-40" dirty="0" smtClean="0"/>
              <a:t> versus a </a:t>
            </a:r>
            <a:r>
              <a:rPr lang="en-US" spc="-40" dirty="0" smtClean="0">
                <a:latin typeface="Courier New" pitchFamily="49" charset="0"/>
                <a:cs typeface="Courier New" pitchFamily="49" charset="0"/>
              </a:rPr>
              <a:t>Date</a:t>
            </a:r>
            <a:r>
              <a:rPr lang="en-US" spc="-40" dirty="0" smtClean="0"/>
              <a:t>:</a:t>
            </a:r>
            <a:br>
              <a:rPr lang="en-US" spc="-40" dirty="0" smtClean="0"/>
            </a:br>
            <a:endParaRPr lang="en-US" sz="1600" spc="-40" dirty="0" smtClean="0"/>
          </a:p>
          <a:p>
            <a:pPr>
              <a:buNone/>
            </a:pPr>
            <a:r>
              <a:rPr lang="en-US" spc="100" dirty="0" err="1" smtClean="0">
                <a:latin typeface="Courier New" pitchFamily="49" charset="0"/>
                <a:cs typeface="Courier New" pitchFamily="49" charset="0"/>
              </a:rPr>
              <a:t>int</a:t>
            </a:r>
            <a:r>
              <a:rPr lang="en-US" spc="100" dirty="0" smtClean="0">
                <a:latin typeface="Courier New" pitchFamily="49" charset="0"/>
                <a:cs typeface="Courier New" pitchFamily="49" charset="0"/>
              </a:rPr>
              <a:t> x(20080331);</a:t>
            </a:r>
          </a:p>
          <a:p>
            <a:pPr>
              <a:buNone/>
            </a:pPr>
            <a:r>
              <a:rPr lang="en-US" spc="100" dirty="0" smtClean="0">
                <a:latin typeface="Courier New" pitchFamily="49" charset="0"/>
                <a:cs typeface="Courier New" pitchFamily="49" charset="0"/>
              </a:rPr>
              <a:t>Date y(2008, 03, 31);</a:t>
            </a:r>
          </a:p>
          <a:p>
            <a:pPr>
              <a:buNone/>
            </a:pPr>
            <a:endParaRPr lang="en-US" sz="1600" spc="100" dirty="0" smtClean="0">
              <a:latin typeface="Courier New" pitchFamily="49" charset="0"/>
              <a:cs typeface="Courier New" pitchFamily="49" charset="0"/>
            </a:endParaRPr>
          </a:p>
          <a:p>
            <a:pPr>
              <a:buNone/>
            </a:pPr>
            <a:r>
              <a:rPr lang="en-US" spc="100" dirty="0" smtClean="0">
                <a:latin typeface="Courier New" pitchFamily="49" charset="0"/>
                <a:cs typeface="Courier New" pitchFamily="49" charset="0"/>
              </a:rPr>
              <a:t>++x: 2008</a:t>
            </a:r>
            <a:r>
              <a:rPr lang="en-US" spc="100" dirty="0" smtClean="0">
                <a:solidFill>
                  <a:srgbClr val="FF0000"/>
                </a:solidFill>
                <a:latin typeface="Courier New" pitchFamily="49" charset="0"/>
                <a:cs typeface="Courier New" pitchFamily="49" charset="0"/>
              </a:rPr>
              <a:t>033</a:t>
            </a:r>
            <a:r>
              <a:rPr lang="en-US" u="sng" spc="100" dirty="0" smtClean="0">
                <a:solidFill>
                  <a:srgbClr val="FF0000"/>
                </a:solidFill>
                <a:latin typeface="Courier New" pitchFamily="49" charset="0"/>
                <a:cs typeface="Courier New" pitchFamily="49" charset="0"/>
              </a:rPr>
              <a:t>2</a:t>
            </a:r>
          </a:p>
          <a:p>
            <a:pPr>
              <a:buNone/>
            </a:pPr>
            <a:r>
              <a:rPr lang="en-US" spc="100" dirty="0" smtClean="0">
                <a:latin typeface="Courier New" pitchFamily="49" charset="0"/>
                <a:cs typeface="Courier New" pitchFamily="49" charset="0"/>
              </a:rPr>
              <a:t>++y: (2008, </a:t>
            </a:r>
            <a:r>
              <a:rPr lang="en-US" spc="100" dirty="0" smtClean="0">
                <a:solidFill>
                  <a:srgbClr val="00B050"/>
                </a:solidFill>
                <a:latin typeface="Courier New" pitchFamily="49" charset="0"/>
                <a:cs typeface="Courier New" pitchFamily="49" charset="0"/>
              </a:rPr>
              <a:t>04</a:t>
            </a:r>
            <a:r>
              <a:rPr lang="en-US" spc="100" dirty="0" smtClean="0">
                <a:latin typeface="Courier New" pitchFamily="49" charset="0"/>
                <a:cs typeface="Courier New" pitchFamily="49" charset="0"/>
              </a:rPr>
              <a:t>, </a:t>
            </a:r>
            <a:r>
              <a:rPr lang="en-US" spc="100" dirty="0" smtClean="0">
                <a:solidFill>
                  <a:srgbClr val="00B050"/>
                </a:solidFill>
                <a:latin typeface="Courier New" pitchFamily="49" charset="0"/>
                <a:cs typeface="Courier New" pitchFamily="49" charset="0"/>
              </a:rPr>
              <a:t>01</a:t>
            </a:r>
            <a:r>
              <a:rPr lang="en-US" spc="100" dirty="0" smtClean="0">
                <a:latin typeface="Courier New" pitchFamily="49" charset="0"/>
                <a:cs typeface="Courier New" pitchFamily="49" charset="0"/>
              </a:rPr>
              <a:t>)</a:t>
            </a:r>
            <a:br>
              <a:rPr lang="en-US" spc="100" dirty="0" smtClean="0">
                <a:latin typeface="Courier New" pitchFamily="49" charset="0"/>
                <a:cs typeface="Courier New" pitchFamily="49" charset="0"/>
              </a:rPr>
            </a:br>
            <a:endParaRPr lang="en-US" sz="1600" spc="100" dirty="0" smtClean="0">
              <a:latin typeface="Courier New" pitchFamily="49" charset="0"/>
              <a:cs typeface="Courier New" pitchFamily="49" charset="0"/>
            </a:endParaRPr>
          </a:p>
        </p:txBody>
      </p:sp>
      <p:sp>
        <p:nvSpPr>
          <p:cNvPr id="4" name="Line Callout 1 3"/>
          <p:cNvSpPr/>
          <p:nvPr/>
        </p:nvSpPr>
        <p:spPr>
          <a:xfrm>
            <a:off x="6400800" y="3352800"/>
            <a:ext cx="2133600" cy="1828800"/>
          </a:xfrm>
          <a:prstGeom prst="borderCallout1">
            <a:avLst>
              <a:gd name="adj1" fmla="val 18750"/>
              <a:gd name="adj2" fmla="val -8333"/>
              <a:gd name="adj3" fmla="val 65442"/>
              <a:gd name="adj4" fmla="val -47296"/>
            </a:avLst>
          </a:prstGeom>
          <a:solidFill>
            <a:srgbClr val="99FF99"/>
          </a:solid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solidFill>
                  <a:srgbClr val="7030A0"/>
                </a:solidFill>
              </a:rPr>
              <a:t>Operations for type </a:t>
            </a:r>
            <a:r>
              <a:rPr lang="en-US" sz="2400" dirty="0" smtClean="0">
                <a:solidFill>
                  <a:srgbClr val="7030A0"/>
                </a:solidFill>
                <a:latin typeface="Courier New" pitchFamily="49" charset="0"/>
                <a:cs typeface="Courier New" pitchFamily="49" charset="0"/>
              </a:rPr>
              <a:t>Date</a:t>
            </a:r>
            <a:r>
              <a:rPr lang="en-US" sz="2400" dirty="0" smtClean="0">
                <a:solidFill>
                  <a:srgbClr val="7030A0"/>
                </a:solidFill>
              </a:rPr>
              <a:t> preserve invariants.</a:t>
            </a:r>
            <a:endParaRPr lang="en-US" sz="2400" dirty="0">
              <a:solidFill>
                <a:srgbClr val="7030A0"/>
              </a:solidFill>
            </a:endParaRPr>
          </a:p>
        </p:txBody>
      </p:sp>
      <p:sp>
        <p:nvSpPr>
          <p:cNvPr id="7"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Vocabulary Types</a:t>
            </a:r>
            <a:endParaRPr lang="en-US" sz="4000" dirty="0"/>
          </a:p>
        </p:txBody>
      </p:sp>
      <p:sp>
        <p:nvSpPr>
          <p:cNvPr id="5" name="Slide Number Placeholder 4"/>
          <p:cNvSpPr>
            <a:spLocks noGrp="1"/>
          </p:cNvSpPr>
          <p:nvPr>
            <p:ph type="sldNum" sz="quarter" idx="12"/>
          </p:nvPr>
        </p:nvSpPr>
        <p:spPr/>
        <p:txBody>
          <a:bodyPr/>
          <a:lstStyle/>
          <a:p>
            <a:pPr>
              <a:defRPr/>
            </a:pPr>
            <a:fld id="{361924D0-832B-4678-AB47-405888889344}" type="slidenum">
              <a:rPr lang="en-US" smtClean="0"/>
              <a:pPr>
                <a:defRPr/>
              </a:pPr>
              <a:t>395</a:t>
            </a:fld>
            <a:endParaRPr lang="en-US"/>
          </a:p>
        </p:txBody>
      </p:sp>
    </p:spTree>
    <p:extLst>
      <p:ext uri="{BB962C8B-B14F-4D97-AF65-F5344CB8AC3E}">
        <p14:creationId xmlns:p14="http://schemas.microsoft.com/office/powerpoint/2010/main" val="22664757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8" presetClass="entr" presetSubtype="0" accel="10000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strVal val="#ppt_w*2.5"/>
                                          </p:val>
                                        </p:tav>
                                        <p:tav tm="100000">
                                          <p:val>
                                            <p:strVal val="#ppt_w"/>
                                          </p:val>
                                        </p:tav>
                                      </p:tavLst>
                                    </p:anim>
                                    <p:anim calcmode="lin" valueType="num">
                                      <p:cBhvr>
                                        <p:cTn id="8" dur="500" fill="hold"/>
                                        <p:tgtEl>
                                          <p:spTgt spid="4"/>
                                        </p:tgtEl>
                                        <p:attrNameLst>
                                          <p:attrName>ppt_h</p:attrName>
                                        </p:attrNameLst>
                                      </p:cBhvr>
                                      <p:tavLst>
                                        <p:tav tm="0">
                                          <p:val>
                                            <p:strVal val="#ppt_h*0.01"/>
                                          </p:val>
                                        </p:tav>
                                        <p:tav tm="100000">
                                          <p:val>
                                            <p:strVal val="#ppt_h"/>
                                          </p:val>
                                        </p:tav>
                                      </p:tavLst>
                                    </p:anim>
                                    <p:anim calcmode="lin" valueType="num">
                                      <p:cBhvr>
                                        <p:cTn id="9" dur="500" fill="hold"/>
                                        <p:tgtEl>
                                          <p:spTgt spid="4"/>
                                        </p:tgtEl>
                                        <p:attrNameLst>
                                          <p:attrName>ppt_x</p:attrName>
                                        </p:attrNameLst>
                                      </p:cBhvr>
                                      <p:tavLst>
                                        <p:tav tm="0">
                                          <p:val>
                                            <p:strVal val="#ppt_x"/>
                                          </p:val>
                                        </p:tav>
                                        <p:tav tm="100000">
                                          <p:val>
                                            <p:strVal val="#ppt_x"/>
                                          </p:val>
                                        </p:tav>
                                      </p:tavLst>
                                    </p:anim>
                                    <p:anim calcmode="lin" valueType="num">
                                      <p:cBhvr>
                                        <p:cTn id="10" dur="500" fill="hold"/>
                                        <p:tgtEl>
                                          <p:spTgt spid="4"/>
                                        </p:tgtEl>
                                        <p:attrNameLst>
                                          <p:attrName>ppt_y</p:attrName>
                                        </p:attrNameLst>
                                      </p:cBhvr>
                                      <p:tavLst>
                                        <p:tav tm="0">
                                          <p:val>
                                            <p:strVal val="#ppt_h+1"/>
                                          </p:val>
                                        </p:tav>
                                        <p:tav tm="100000">
                                          <p:val>
                                            <p:strVal val="#ppt_y"/>
                                          </p:val>
                                        </p:tav>
                                      </p:tavLst>
                                    </p:anim>
                                    <p:animEffect transition="in" filter="fade">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458200" cy="4525963"/>
          </a:xfrm>
        </p:spPr>
        <p:txBody>
          <a:bodyPr>
            <a:normAutofit/>
          </a:bodyPr>
          <a:lstStyle/>
          <a:p>
            <a:pPr>
              <a:buNone/>
            </a:pPr>
            <a:r>
              <a:rPr lang="en-US" spc="-40" dirty="0" smtClean="0"/>
              <a:t>Consider </a:t>
            </a:r>
            <a:r>
              <a:rPr lang="en-US" spc="-40" dirty="0" smtClean="0">
                <a:latin typeface="Courier New" pitchFamily="49" charset="0"/>
                <a:cs typeface="Courier New" pitchFamily="49" charset="0"/>
              </a:rPr>
              <a:t>operator++</a:t>
            </a:r>
            <a:r>
              <a:rPr lang="en-US" spc="-40" dirty="0" smtClean="0">
                <a:cs typeface="Courier New" pitchFamily="49" charset="0"/>
              </a:rPr>
              <a:t> </a:t>
            </a:r>
            <a:r>
              <a:rPr lang="en-US" spc="-40" dirty="0" smtClean="0"/>
              <a:t>on an </a:t>
            </a:r>
            <a:r>
              <a:rPr lang="en-US" spc="-40" dirty="0" err="1" smtClean="0">
                <a:latin typeface="Courier New" pitchFamily="49" charset="0"/>
                <a:cs typeface="Courier New" pitchFamily="49" charset="0"/>
              </a:rPr>
              <a:t>int</a:t>
            </a:r>
            <a:r>
              <a:rPr lang="en-US" spc="-40" dirty="0" smtClean="0"/>
              <a:t> versus a </a:t>
            </a:r>
            <a:r>
              <a:rPr lang="en-US" spc="-40" dirty="0" smtClean="0">
                <a:latin typeface="Courier New" pitchFamily="49" charset="0"/>
                <a:cs typeface="Courier New" pitchFamily="49" charset="0"/>
              </a:rPr>
              <a:t>Date</a:t>
            </a:r>
            <a:r>
              <a:rPr lang="en-US" spc="-40" dirty="0" smtClean="0"/>
              <a:t>:</a:t>
            </a:r>
            <a:br>
              <a:rPr lang="en-US" spc="-40" dirty="0" smtClean="0"/>
            </a:br>
            <a:endParaRPr lang="en-US" sz="1600" spc="-40" dirty="0" smtClean="0"/>
          </a:p>
          <a:p>
            <a:pPr>
              <a:buNone/>
            </a:pPr>
            <a:r>
              <a:rPr lang="en-US" spc="100" dirty="0" err="1" smtClean="0">
                <a:latin typeface="Courier New" pitchFamily="49" charset="0"/>
                <a:cs typeface="Courier New" pitchFamily="49" charset="0"/>
              </a:rPr>
              <a:t>int</a:t>
            </a:r>
            <a:r>
              <a:rPr lang="en-US" spc="100" dirty="0" smtClean="0">
                <a:latin typeface="Courier New" pitchFamily="49" charset="0"/>
                <a:cs typeface="Courier New" pitchFamily="49" charset="0"/>
              </a:rPr>
              <a:t> x(20080331);</a:t>
            </a:r>
          </a:p>
          <a:p>
            <a:pPr>
              <a:buNone/>
            </a:pPr>
            <a:r>
              <a:rPr lang="en-US" spc="100" dirty="0" smtClean="0">
                <a:latin typeface="Courier New" pitchFamily="49" charset="0"/>
                <a:cs typeface="Courier New" pitchFamily="49" charset="0"/>
              </a:rPr>
              <a:t>Date y(2008, 03, 31);</a:t>
            </a:r>
          </a:p>
          <a:p>
            <a:pPr>
              <a:buNone/>
            </a:pPr>
            <a:endParaRPr lang="en-US" sz="1600" spc="100" dirty="0" smtClean="0">
              <a:latin typeface="Courier New" pitchFamily="49" charset="0"/>
              <a:cs typeface="Courier New" pitchFamily="49" charset="0"/>
            </a:endParaRPr>
          </a:p>
          <a:p>
            <a:pPr>
              <a:buNone/>
            </a:pPr>
            <a:r>
              <a:rPr lang="en-US" spc="100" dirty="0" smtClean="0">
                <a:latin typeface="Courier New" pitchFamily="49" charset="0"/>
                <a:cs typeface="Courier New" pitchFamily="49" charset="0"/>
              </a:rPr>
              <a:t>++x: 2008</a:t>
            </a:r>
            <a:r>
              <a:rPr lang="en-US" spc="100" dirty="0" smtClean="0">
                <a:solidFill>
                  <a:srgbClr val="FF0000"/>
                </a:solidFill>
                <a:latin typeface="Courier New" pitchFamily="49" charset="0"/>
                <a:cs typeface="Courier New" pitchFamily="49" charset="0"/>
              </a:rPr>
              <a:t>033</a:t>
            </a:r>
            <a:r>
              <a:rPr lang="en-US" u="sng" spc="100" dirty="0" smtClean="0">
                <a:solidFill>
                  <a:srgbClr val="FF0000"/>
                </a:solidFill>
                <a:latin typeface="Courier New" pitchFamily="49" charset="0"/>
                <a:cs typeface="Courier New" pitchFamily="49" charset="0"/>
              </a:rPr>
              <a:t>2</a:t>
            </a:r>
          </a:p>
          <a:p>
            <a:pPr>
              <a:buNone/>
            </a:pPr>
            <a:r>
              <a:rPr lang="en-US" spc="100" dirty="0" smtClean="0">
                <a:latin typeface="Courier New" pitchFamily="49" charset="0"/>
                <a:cs typeface="Courier New" pitchFamily="49" charset="0"/>
              </a:rPr>
              <a:t>++y: (2008, </a:t>
            </a:r>
            <a:r>
              <a:rPr lang="en-US" spc="100" dirty="0" smtClean="0">
                <a:solidFill>
                  <a:srgbClr val="00B050"/>
                </a:solidFill>
                <a:latin typeface="Courier New" pitchFamily="49" charset="0"/>
                <a:cs typeface="Courier New" pitchFamily="49" charset="0"/>
              </a:rPr>
              <a:t>04</a:t>
            </a:r>
            <a:r>
              <a:rPr lang="en-US" spc="100" dirty="0" smtClean="0">
                <a:latin typeface="Courier New" pitchFamily="49" charset="0"/>
                <a:cs typeface="Courier New" pitchFamily="49" charset="0"/>
              </a:rPr>
              <a:t>, </a:t>
            </a:r>
            <a:r>
              <a:rPr lang="en-US" spc="100" dirty="0" smtClean="0">
                <a:solidFill>
                  <a:srgbClr val="00B050"/>
                </a:solidFill>
                <a:latin typeface="Courier New" pitchFamily="49" charset="0"/>
                <a:cs typeface="Courier New" pitchFamily="49" charset="0"/>
              </a:rPr>
              <a:t>01</a:t>
            </a:r>
            <a:r>
              <a:rPr lang="en-US" spc="100" dirty="0" smtClean="0">
                <a:latin typeface="Courier New" pitchFamily="49" charset="0"/>
                <a:cs typeface="Courier New" pitchFamily="49" charset="0"/>
              </a:rPr>
              <a:t>)</a:t>
            </a:r>
            <a:br>
              <a:rPr lang="en-US" spc="100" dirty="0" smtClean="0">
                <a:latin typeface="Courier New" pitchFamily="49" charset="0"/>
                <a:cs typeface="Courier New" pitchFamily="49" charset="0"/>
              </a:rPr>
            </a:br>
            <a:endParaRPr lang="en-US" sz="1600" spc="100" dirty="0" smtClean="0">
              <a:latin typeface="Courier New" pitchFamily="49" charset="0"/>
              <a:cs typeface="Courier New" pitchFamily="49" charset="0"/>
            </a:endParaRPr>
          </a:p>
          <a:p>
            <a:pPr>
              <a:buNone/>
            </a:pPr>
            <a:r>
              <a:rPr lang="en-US" sz="3300" dirty="0" smtClean="0">
                <a:cs typeface="Courier New" pitchFamily="49" charset="0"/>
              </a:rPr>
              <a:t>Hence, </a:t>
            </a:r>
            <a:r>
              <a:rPr lang="en-US" sz="3300" b="1" i="1" dirty="0" smtClean="0">
                <a:cs typeface="Courier New" pitchFamily="49" charset="0"/>
              </a:rPr>
              <a:t>date</a:t>
            </a:r>
            <a:r>
              <a:rPr lang="en-US" sz="3300" dirty="0" smtClean="0">
                <a:cs typeface="Courier New" pitchFamily="49" charset="0"/>
              </a:rPr>
              <a:t> values deserve their </a:t>
            </a:r>
            <a:r>
              <a:rPr lang="en-US" sz="3300" u="sng" dirty="0" smtClean="0">
                <a:cs typeface="Courier New" pitchFamily="49" charset="0"/>
              </a:rPr>
              <a:t>own</a:t>
            </a:r>
            <a:r>
              <a:rPr lang="en-US" sz="3300" dirty="0" smtClean="0">
                <a:cs typeface="Courier New" pitchFamily="49" charset="0"/>
              </a:rPr>
              <a:t> C++ type!</a:t>
            </a:r>
          </a:p>
        </p:txBody>
      </p:sp>
      <p:sp>
        <p:nvSpPr>
          <p:cNvPr id="6"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Vocabulary Types</a:t>
            </a:r>
            <a:endParaRPr lang="en-US" sz="40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396</a:t>
            </a:fld>
            <a:endParaRPr lang="en-US"/>
          </a:p>
        </p:txBody>
      </p:sp>
    </p:spTree>
    <p:extLst>
      <p:ext uri="{BB962C8B-B14F-4D97-AF65-F5344CB8AC3E}">
        <p14:creationId xmlns:p14="http://schemas.microsoft.com/office/powerpoint/2010/main" val="710101192"/>
      </p:ext>
    </p:extLst>
  </p:cSld>
  <p:clrMapOvr>
    <a:masterClrMapping/>
  </p:clrMapOvr>
  <p:timing>
    <p:tnLst>
      <p:par>
        <p:cTn id="1" dur="indefinite" restart="never" nodeType="tmRoot"/>
      </p:par>
    </p:tnLst>
  </p:timing>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Content Placeholder 7"/>
          <p:cNvSpPr>
            <a:spLocks noGrp="1"/>
          </p:cNvSpPr>
          <p:nvPr>
            <p:ph idx="1"/>
          </p:nvPr>
        </p:nvSpPr>
        <p:spPr/>
        <p:txBody>
          <a:bodyPr/>
          <a:lstStyle/>
          <a:p>
            <a:pPr>
              <a:buNone/>
            </a:pPr>
            <a:r>
              <a:rPr lang="en-US" dirty="0" smtClean="0"/>
              <a:t>The “</a:t>
            </a:r>
            <a:r>
              <a:rPr lang="en-US" i="1" dirty="0" smtClean="0"/>
              <a:t>type name” </a:t>
            </a:r>
            <a:r>
              <a:rPr lang="en-US" dirty="0" smtClean="0"/>
              <a:t>and “</a:t>
            </a:r>
            <a:r>
              <a:rPr lang="en-US" i="1" dirty="0" smtClean="0"/>
              <a:t>variable name” </a:t>
            </a:r>
            <a:r>
              <a:rPr lang="en-US" dirty="0" smtClean="0"/>
              <a:t>of an object serve two distinct roles:</a:t>
            </a:r>
          </a:p>
          <a:p>
            <a:pPr marL="514350" indent="-514350">
              <a:buFont typeface="+mj-lt"/>
              <a:buAutoNum type="arabicPeriod"/>
            </a:pPr>
            <a:r>
              <a:rPr lang="en-US" dirty="0" smtClean="0"/>
              <a:t>The </a:t>
            </a:r>
            <a:r>
              <a:rPr lang="en-US" i="1" dirty="0" smtClean="0"/>
              <a:t>type name </a:t>
            </a:r>
            <a:r>
              <a:rPr lang="en-US" dirty="0" smtClean="0"/>
              <a:t>defines the algebraic structure.</a:t>
            </a:r>
          </a:p>
          <a:p>
            <a:pPr marL="514350" indent="-514350">
              <a:buFont typeface="+mj-lt"/>
              <a:buAutoNum type="arabicPeriod"/>
            </a:pPr>
            <a:r>
              <a:rPr lang="en-US" dirty="0" smtClean="0"/>
              <a:t>The </a:t>
            </a:r>
            <a:r>
              <a:rPr lang="en-US" i="1" dirty="0" smtClean="0"/>
              <a:t>variable name </a:t>
            </a:r>
            <a:r>
              <a:rPr lang="en-US" dirty="0" smtClean="0"/>
              <a:t>indicates intent/purpose in context.</a:t>
            </a:r>
          </a:p>
          <a:p>
            <a:pPr marL="514350" indent="-514350">
              <a:buNone/>
            </a:pPr>
            <a:r>
              <a:rPr lang="en-US" dirty="0" smtClean="0">
                <a:latin typeface="Courier New" pitchFamily="49" charset="0"/>
                <a:cs typeface="Courier New" pitchFamily="49" charset="0"/>
              </a:rPr>
              <a:t>          </a:t>
            </a:r>
            <a:r>
              <a:rPr lang="en-US" dirty="0" err="1" smtClean="0">
                <a:latin typeface="Courier New" pitchFamily="49" charset="0"/>
                <a:cs typeface="Courier New" pitchFamily="49" charset="0"/>
              </a:rPr>
              <a:t>int</a:t>
            </a:r>
            <a:r>
              <a:rPr lang="en-US" dirty="0" smtClean="0">
                <a:latin typeface="Courier New" pitchFamily="49" charset="0"/>
                <a:cs typeface="Courier New" pitchFamily="49" charset="0"/>
              </a:rPr>
              <a:t>    age;</a:t>
            </a:r>
          </a:p>
          <a:p>
            <a:pPr marL="514350" indent="-514350">
              <a:buNone/>
            </a:pPr>
            <a:r>
              <a:rPr lang="en-US" dirty="0" smtClean="0">
                <a:latin typeface="Courier New" pitchFamily="49" charset="0"/>
                <a:cs typeface="Courier New" pitchFamily="49" charset="0"/>
              </a:rPr>
              <a:t>          string filename;</a:t>
            </a:r>
            <a:endParaRPr lang="en-US" dirty="0">
              <a:latin typeface="Courier New" pitchFamily="49" charset="0"/>
              <a:cs typeface="Courier New" pitchFamily="49" charset="0"/>
            </a:endParaRPr>
          </a:p>
        </p:txBody>
      </p:sp>
      <p:sp>
        <p:nvSpPr>
          <p:cNvPr id="6"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Vocabulary Types</a:t>
            </a:r>
            <a:endParaRPr lang="en-US" sz="4000"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397</a:t>
            </a:fld>
            <a:endParaRPr lang="en-US"/>
          </a:p>
        </p:txBody>
      </p:sp>
    </p:spTree>
    <p:extLst>
      <p:ext uri="{BB962C8B-B14F-4D97-AF65-F5344CB8AC3E}">
        <p14:creationId xmlns:p14="http://schemas.microsoft.com/office/powerpoint/2010/main" val="112231319"/>
      </p:ext>
    </p:extLst>
  </p:cSld>
  <p:clrMapOvr>
    <a:masterClrMapping/>
  </p:clrMapOvr>
  <p:timing>
    <p:tnLst>
      <p:par>
        <p:cTn id="1" dur="indefinite" restart="never" nodeType="tmRoot"/>
      </p:par>
    </p:tnLst>
  </p:timing>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Content Placeholder 7"/>
          <p:cNvSpPr>
            <a:spLocks noGrp="1"/>
          </p:cNvSpPr>
          <p:nvPr>
            <p:ph idx="1"/>
          </p:nvPr>
        </p:nvSpPr>
        <p:spPr/>
        <p:txBody>
          <a:bodyPr/>
          <a:lstStyle/>
          <a:p>
            <a:pPr>
              <a:buNone/>
            </a:pPr>
            <a:r>
              <a:rPr lang="en-US" dirty="0" smtClean="0"/>
              <a:t>The “</a:t>
            </a:r>
            <a:r>
              <a:rPr lang="en-US" i="1" dirty="0" smtClean="0"/>
              <a:t>type name” </a:t>
            </a:r>
            <a:r>
              <a:rPr lang="en-US" dirty="0" smtClean="0"/>
              <a:t>and “</a:t>
            </a:r>
            <a:r>
              <a:rPr lang="en-US" i="1" dirty="0" smtClean="0"/>
              <a:t>variable name” </a:t>
            </a:r>
            <a:r>
              <a:rPr lang="en-US" dirty="0" smtClean="0"/>
              <a:t>of an object serve two distinct roles:</a:t>
            </a:r>
          </a:p>
          <a:p>
            <a:pPr marL="514350" indent="-514350">
              <a:buFont typeface="+mj-lt"/>
              <a:buAutoNum type="arabicPeriod"/>
            </a:pPr>
            <a:r>
              <a:rPr lang="en-US" b="1" dirty="0" smtClean="0">
                <a:solidFill>
                  <a:srgbClr val="0000FF"/>
                </a:solidFill>
              </a:rPr>
              <a:t>The </a:t>
            </a:r>
            <a:r>
              <a:rPr lang="en-US" b="1" i="1" dirty="0" smtClean="0">
                <a:solidFill>
                  <a:srgbClr val="0000FF"/>
                </a:solidFill>
              </a:rPr>
              <a:t>type name </a:t>
            </a:r>
            <a:r>
              <a:rPr lang="en-US" b="1" dirty="0" smtClean="0">
                <a:solidFill>
                  <a:srgbClr val="0000FF"/>
                </a:solidFill>
              </a:rPr>
              <a:t>defines the algebraic structure.</a:t>
            </a:r>
          </a:p>
          <a:p>
            <a:pPr marL="514350" indent="-514350">
              <a:buFont typeface="+mj-lt"/>
              <a:buAutoNum type="arabicPeriod"/>
            </a:pPr>
            <a:r>
              <a:rPr lang="en-US" dirty="0" smtClean="0"/>
              <a:t>The </a:t>
            </a:r>
            <a:r>
              <a:rPr lang="en-US" i="1" dirty="0" smtClean="0"/>
              <a:t>variable name </a:t>
            </a:r>
            <a:r>
              <a:rPr lang="en-US" dirty="0" smtClean="0"/>
              <a:t>indicates intent/purpose in context.</a:t>
            </a:r>
          </a:p>
          <a:p>
            <a:pPr marL="514350" indent="-514350">
              <a:buNone/>
            </a:pPr>
            <a:r>
              <a:rPr lang="en-US" dirty="0" smtClean="0">
                <a:latin typeface="Courier New" pitchFamily="49" charset="0"/>
                <a:cs typeface="Courier New" pitchFamily="49" charset="0"/>
              </a:rPr>
              <a:t>          </a:t>
            </a:r>
            <a:r>
              <a:rPr lang="en-US" b="1" dirty="0" err="1" smtClean="0">
                <a:solidFill>
                  <a:srgbClr val="0000FF"/>
                </a:solidFill>
                <a:latin typeface="Courier New" pitchFamily="49" charset="0"/>
                <a:cs typeface="Courier New" pitchFamily="49" charset="0"/>
              </a:rPr>
              <a:t>int</a:t>
            </a:r>
            <a:r>
              <a:rPr lang="en-US" dirty="0" smtClean="0">
                <a:latin typeface="Courier New" pitchFamily="49" charset="0"/>
                <a:cs typeface="Courier New" pitchFamily="49" charset="0"/>
              </a:rPr>
              <a:t>    age;</a:t>
            </a:r>
          </a:p>
          <a:p>
            <a:pPr marL="514350" indent="-514350">
              <a:buNone/>
            </a:pPr>
            <a:r>
              <a:rPr lang="en-US" dirty="0" smtClean="0">
                <a:latin typeface="Courier New" pitchFamily="49" charset="0"/>
                <a:cs typeface="Courier New" pitchFamily="49" charset="0"/>
              </a:rPr>
              <a:t>          </a:t>
            </a:r>
            <a:r>
              <a:rPr lang="en-US" b="1" dirty="0" smtClean="0">
                <a:solidFill>
                  <a:srgbClr val="0000FF"/>
                </a:solidFill>
                <a:latin typeface="Courier New" pitchFamily="49" charset="0"/>
                <a:cs typeface="Courier New" pitchFamily="49" charset="0"/>
              </a:rPr>
              <a:t>string</a:t>
            </a:r>
            <a:r>
              <a:rPr lang="en-US" dirty="0" smtClean="0">
                <a:latin typeface="Courier New" pitchFamily="49" charset="0"/>
                <a:cs typeface="Courier New" pitchFamily="49" charset="0"/>
              </a:rPr>
              <a:t> filename;</a:t>
            </a:r>
            <a:endParaRPr lang="en-US" dirty="0">
              <a:latin typeface="Courier New" pitchFamily="49" charset="0"/>
              <a:cs typeface="Courier New" pitchFamily="49" charset="0"/>
            </a:endParaRPr>
          </a:p>
        </p:txBody>
      </p:sp>
      <p:sp>
        <p:nvSpPr>
          <p:cNvPr id="6"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Vocabulary Types</a:t>
            </a:r>
            <a:endParaRPr lang="en-US" sz="4000"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398</a:t>
            </a:fld>
            <a:endParaRPr lang="en-US"/>
          </a:p>
        </p:txBody>
      </p:sp>
    </p:spTree>
    <p:extLst>
      <p:ext uri="{BB962C8B-B14F-4D97-AF65-F5344CB8AC3E}">
        <p14:creationId xmlns:p14="http://schemas.microsoft.com/office/powerpoint/2010/main" val="2944023212"/>
      </p:ext>
    </p:extLst>
  </p:cSld>
  <p:clrMapOvr>
    <a:masterClrMapping/>
  </p:clrMapOvr>
  <p:timing>
    <p:tnLst>
      <p:par>
        <p:cTn id="1" dur="indefinite" restart="never" nodeType="tmRoot"/>
      </p:par>
    </p:tnLst>
  </p:timing>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Content Placeholder 7"/>
          <p:cNvSpPr>
            <a:spLocks noGrp="1"/>
          </p:cNvSpPr>
          <p:nvPr>
            <p:ph idx="1"/>
          </p:nvPr>
        </p:nvSpPr>
        <p:spPr/>
        <p:txBody>
          <a:bodyPr/>
          <a:lstStyle/>
          <a:p>
            <a:pPr>
              <a:buNone/>
            </a:pPr>
            <a:r>
              <a:rPr lang="en-US" dirty="0" smtClean="0"/>
              <a:t>The “</a:t>
            </a:r>
            <a:r>
              <a:rPr lang="en-US" i="1" dirty="0" smtClean="0"/>
              <a:t>type name” </a:t>
            </a:r>
            <a:r>
              <a:rPr lang="en-US" dirty="0" smtClean="0"/>
              <a:t>and “</a:t>
            </a:r>
            <a:r>
              <a:rPr lang="en-US" i="1" dirty="0" smtClean="0"/>
              <a:t>variable name” </a:t>
            </a:r>
            <a:r>
              <a:rPr lang="en-US" dirty="0" smtClean="0"/>
              <a:t>of an object serve two distinct roles:</a:t>
            </a:r>
          </a:p>
          <a:p>
            <a:pPr marL="514350" indent="-514350">
              <a:buFont typeface="+mj-lt"/>
              <a:buAutoNum type="arabicPeriod"/>
            </a:pPr>
            <a:r>
              <a:rPr lang="en-US" dirty="0" smtClean="0"/>
              <a:t>The </a:t>
            </a:r>
            <a:r>
              <a:rPr lang="en-US" i="1" dirty="0" smtClean="0"/>
              <a:t>type name </a:t>
            </a:r>
            <a:r>
              <a:rPr lang="en-US" dirty="0" smtClean="0"/>
              <a:t>defines the algebraic structure.</a:t>
            </a:r>
          </a:p>
          <a:p>
            <a:pPr marL="514350" indent="-514350">
              <a:buFont typeface="+mj-lt"/>
              <a:buAutoNum type="arabicPeriod"/>
            </a:pPr>
            <a:r>
              <a:rPr lang="en-US" b="1" dirty="0" smtClean="0">
                <a:solidFill>
                  <a:srgbClr val="00B050"/>
                </a:solidFill>
              </a:rPr>
              <a:t>The </a:t>
            </a:r>
            <a:r>
              <a:rPr lang="en-US" b="1" i="1" dirty="0" smtClean="0">
                <a:solidFill>
                  <a:srgbClr val="00B050"/>
                </a:solidFill>
              </a:rPr>
              <a:t>variable name </a:t>
            </a:r>
            <a:r>
              <a:rPr lang="en-US" b="1" dirty="0" smtClean="0">
                <a:solidFill>
                  <a:srgbClr val="00B050"/>
                </a:solidFill>
              </a:rPr>
              <a:t>indicates intent/purpose in context.</a:t>
            </a:r>
          </a:p>
          <a:p>
            <a:pPr marL="514350" indent="-514350">
              <a:buNone/>
            </a:pPr>
            <a:r>
              <a:rPr lang="en-US" dirty="0" smtClean="0">
                <a:latin typeface="Courier New" pitchFamily="49" charset="0"/>
                <a:cs typeface="Courier New" pitchFamily="49" charset="0"/>
              </a:rPr>
              <a:t>          </a:t>
            </a:r>
            <a:r>
              <a:rPr lang="en-US" dirty="0" err="1" smtClean="0">
                <a:latin typeface="Courier New" pitchFamily="49" charset="0"/>
                <a:cs typeface="Courier New" pitchFamily="49" charset="0"/>
              </a:rPr>
              <a:t>int</a:t>
            </a:r>
            <a:r>
              <a:rPr lang="en-US" dirty="0" smtClean="0">
                <a:latin typeface="Courier New" pitchFamily="49" charset="0"/>
                <a:cs typeface="Courier New" pitchFamily="49" charset="0"/>
              </a:rPr>
              <a:t>    </a:t>
            </a:r>
            <a:r>
              <a:rPr lang="en-US" b="1" dirty="0" smtClean="0">
                <a:solidFill>
                  <a:srgbClr val="00B050"/>
                </a:solidFill>
                <a:latin typeface="Courier New" pitchFamily="49" charset="0"/>
                <a:cs typeface="Courier New" pitchFamily="49" charset="0"/>
              </a:rPr>
              <a:t>age</a:t>
            </a:r>
            <a:r>
              <a:rPr lang="en-US" dirty="0" smtClean="0">
                <a:latin typeface="Courier New" pitchFamily="49" charset="0"/>
                <a:cs typeface="Courier New" pitchFamily="49" charset="0"/>
              </a:rPr>
              <a:t>;</a:t>
            </a:r>
          </a:p>
          <a:p>
            <a:pPr marL="514350" indent="-514350">
              <a:buNone/>
            </a:pPr>
            <a:r>
              <a:rPr lang="en-US" dirty="0" smtClean="0">
                <a:latin typeface="Courier New" pitchFamily="49" charset="0"/>
                <a:cs typeface="Courier New" pitchFamily="49" charset="0"/>
              </a:rPr>
              <a:t>          string </a:t>
            </a:r>
            <a:r>
              <a:rPr lang="en-US" b="1" dirty="0" smtClean="0">
                <a:solidFill>
                  <a:srgbClr val="00B050"/>
                </a:solidFill>
                <a:latin typeface="Courier New" pitchFamily="49" charset="0"/>
                <a:cs typeface="Courier New" pitchFamily="49" charset="0"/>
              </a:rPr>
              <a:t>filename</a:t>
            </a:r>
            <a:r>
              <a:rPr lang="en-US" dirty="0" smtClean="0">
                <a:latin typeface="Courier New" pitchFamily="49" charset="0"/>
                <a:cs typeface="Courier New" pitchFamily="49" charset="0"/>
              </a:rPr>
              <a:t>;</a:t>
            </a:r>
            <a:endParaRPr lang="en-US" dirty="0">
              <a:latin typeface="Courier New" pitchFamily="49" charset="0"/>
              <a:cs typeface="Courier New" pitchFamily="49" charset="0"/>
            </a:endParaRPr>
          </a:p>
        </p:txBody>
      </p:sp>
      <p:sp>
        <p:nvSpPr>
          <p:cNvPr id="6"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Vocabulary Types</a:t>
            </a:r>
            <a:endParaRPr lang="en-US" sz="4000"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399</a:t>
            </a:fld>
            <a:endParaRPr lang="en-US"/>
          </a:p>
        </p:txBody>
      </p:sp>
    </p:spTree>
    <p:extLst>
      <p:ext uri="{BB962C8B-B14F-4D97-AF65-F5344CB8AC3E}">
        <p14:creationId xmlns:p14="http://schemas.microsoft.com/office/powerpoint/2010/main" val="725586146"/>
      </p:ext>
    </p:extLst>
  </p:cSld>
  <p:clrMapOvr>
    <a:masterClrMapping/>
  </p:clrMapOvr>
  <p:timing>
    <p:tnLst>
      <p:par>
        <p:cTn id="1" dur="indefinite" restart="never" nodeType="tmRoot"/>
      </p:par>
    </p:tnLst>
  </p:timing>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idx="1"/>
          </p:nvPr>
        </p:nvSpPr>
        <p:spPr>
          <a:xfrm>
            <a:off x="457200" y="2438400"/>
            <a:ext cx="4040188" cy="616798"/>
          </a:xfrm>
        </p:spPr>
        <p:txBody>
          <a:bodyPr>
            <a:noAutofit/>
          </a:bodyPr>
          <a:lstStyle/>
          <a:p>
            <a:r>
              <a:rPr lang="en-US" sz="4400" i="1" u="sng" dirty="0" smtClean="0"/>
              <a:t>integer</a:t>
            </a:r>
            <a:endParaRPr lang="en-US" sz="4400" i="1" u="sng" dirty="0"/>
          </a:p>
        </p:txBody>
      </p:sp>
      <p:sp>
        <p:nvSpPr>
          <p:cNvPr id="5" name="Content Placeholder 4"/>
          <p:cNvSpPr>
            <a:spLocks noGrp="1"/>
          </p:cNvSpPr>
          <p:nvPr>
            <p:ph sz="half" idx="2"/>
          </p:nvPr>
        </p:nvSpPr>
        <p:spPr>
          <a:xfrm>
            <a:off x="457200" y="3048000"/>
            <a:ext cx="4040188" cy="3200400"/>
          </a:xfrm>
        </p:spPr>
        <p:txBody>
          <a:bodyPr/>
          <a:lstStyle/>
          <a:p>
            <a:r>
              <a:rPr lang="en-US" dirty="0" smtClean="0"/>
              <a:t>Age</a:t>
            </a:r>
          </a:p>
          <a:p>
            <a:r>
              <a:rPr lang="en-US" dirty="0" smtClean="0"/>
              <a:t>Shoe Size</a:t>
            </a:r>
          </a:p>
          <a:p>
            <a:r>
              <a:rPr lang="en-US" dirty="0" smtClean="0"/>
              <a:t>Account Number</a:t>
            </a:r>
          </a:p>
          <a:p>
            <a:r>
              <a:rPr lang="en-US" spc="-70" dirty="0" smtClean="0"/>
              <a:t>Year</a:t>
            </a:r>
          </a:p>
          <a:p>
            <a:r>
              <a:rPr lang="en-US" spc="-70" dirty="0" smtClean="0"/>
              <a:t>Day of Month</a:t>
            </a:r>
          </a:p>
          <a:p>
            <a:r>
              <a:rPr lang="en-US" spc="-70" dirty="0" smtClean="0"/>
              <a:t>Number of Significant Digits</a:t>
            </a:r>
          </a:p>
          <a:p>
            <a:endParaRPr lang="en-US" spc="-70" dirty="0" smtClean="0"/>
          </a:p>
          <a:p>
            <a:pPr>
              <a:buNone/>
            </a:pPr>
            <a:endParaRPr lang="en-US" dirty="0"/>
          </a:p>
        </p:txBody>
      </p:sp>
      <p:sp>
        <p:nvSpPr>
          <p:cNvPr id="7" name="Text Placeholder 6"/>
          <p:cNvSpPr>
            <a:spLocks noGrp="1"/>
          </p:cNvSpPr>
          <p:nvPr>
            <p:ph type="body" sz="quarter" idx="3"/>
          </p:nvPr>
        </p:nvSpPr>
        <p:spPr>
          <a:xfrm>
            <a:off x="4645025" y="2438400"/>
            <a:ext cx="4041775" cy="609600"/>
          </a:xfrm>
        </p:spPr>
        <p:txBody>
          <a:bodyPr>
            <a:noAutofit/>
          </a:bodyPr>
          <a:lstStyle/>
          <a:p>
            <a:r>
              <a:rPr lang="en-US" sz="4400" i="1" u="sng" dirty="0" smtClean="0"/>
              <a:t>string</a:t>
            </a:r>
            <a:endParaRPr lang="en-US" sz="4400" i="1" u="sng" dirty="0"/>
          </a:p>
        </p:txBody>
      </p:sp>
      <p:sp>
        <p:nvSpPr>
          <p:cNvPr id="8" name="Content Placeholder 7"/>
          <p:cNvSpPr>
            <a:spLocks noGrp="1"/>
          </p:cNvSpPr>
          <p:nvPr>
            <p:ph sz="quarter" idx="4"/>
          </p:nvPr>
        </p:nvSpPr>
        <p:spPr>
          <a:xfrm>
            <a:off x="4645025" y="3048002"/>
            <a:ext cx="4041775" cy="2820744"/>
          </a:xfrm>
        </p:spPr>
        <p:txBody>
          <a:bodyPr>
            <a:normAutofit/>
          </a:bodyPr>
          <a:lstStyle/>
          <a:p>
            <a:r>
              <a:rPr lang="en-US" dirty="0" smtClean="0"/>
              <a:t>Text</a:t>
            </a:r>
          </a:p>
          <a:p>
            <a:r>
              <a:rPr lang="en-US" dirty="0" smtClean="0"/>
              <a:t>Word</a:t>
            </a:r>
          </a:p>
          <a:p>
            <a:r>
              <a:rPr lang="en-US" dirty="0" smtClean="0"/>
              <a:t>Username</a:t>
            </a:r>
          </a:p>
          <a:p>
            <a:r>
              <a:rPr lang="en-US" dirty="0" smtClean="0"/>
              <a:t>Filename</a:t>
            </a:r>
          </a:p>
          <a:p>
            <a:r>
              <a:rPr lang="en-US" dirty="0" smtClean="0"/>
              <a:t>Password</a:t>
            </a:r>
          </a:p>
          <a:p>
            <a:r>
              <a:rPr lang="en-US" dirty="0" smtClean="0"/>
              <a:t>Regular Expression</a:t>
            </a:r>
          </a:p>
          <a:p>
            <a:endParaRPr lang="en-US" dirty="0"/>
          </a:p>
        </p:txBody>
      </p:sp>
      <p:sp>
        <p:nvSpPr>
          <p:cNvPr id="10" name="Title 1"/>
          <p:cNvSpPr txBox="1">
            <a:spLocks/>
          </p:cNvSpPr>
          <p:nvPr/>
        </p:nvSpPr>
        <p:spPr>
          <a:xfrm>
            <a:off x="457200" y="1219200"/>
            <a:ext cx="8229600" cy="1250972"/>
          </a:xfrm>
          <a:prstGeom prst="rect">
            <a:avLst/>
          </a:prstGeom>
        </p:spPr>
        <p:txBody>
          <a:bodyPr vert="horz" lIns="91440" tIns="45720" rIns="91440" bIns="45720" rtlCol="0" anchor="ctr">
            <a:normAutofit fontScale="70000" lnSpcReduction="20000"/>
          </a:bodyPr>
          <a:lstStyle/>
          <a:p>
            <a:pPr algn="ctr">
              <a:spcBef>
                <a:spcPct val="0"/>
              </a:spcBef>
            </a:pPr>
            <a:r>
              <a:rPr lang="en-US" sz="4400" dirty="0" smtClean="0"/>
              <a:t>An </a:t>
            </a:r>
            <a:r>
              <a:rPr lang="en-US" sz="4400" b="1" i="1" dirty="0" smtClean="0"/>
              <a:t>integer</a:t>
            </a:r>
            <a:r>
              <a:rPr lang="en-US" sz="4400" dirty="0" smtClean="0"/>
              <a:t> or </a:t>
            </a:r>
            <a:r>
              <a:rPr lang="en-US" sz="4400" b="1" i="1" dirty="0" smtClean="0"/>
              <a:t>string</a:t>
            </a:r>
            <a:r>
              <a:rPr lang="en-US" sz="4400" b="1" dirty="0" smtClean="0"/>
              <a:t> </a:t>
            </a:r>
            <a:r>
              <a:rPr lang="en-US" sz="4400" dirty="0" smtClean="0"/>
              <a:t>value used in a </a:t>
            </a:r>
            <a:r>
              <a:rPr lang="en-US" sz="4400" spc="-70" dirty="0" smtClean="0"/>
              <a:t>particular context should</a:t>
            </a:r>
            <a:r>
              <a:rPr lang="en-US" sz="4400" i="1" spc="-70" dirty="0" smtClean="0"/>
              <a:t> </a:t>
            </a:r>
            <a:r>
              <a:rPr lang="en-US" sz="4400" i="1" u="sng" spc="-70" dirty="0" smtClean="0"/>
              <a:t>not</a:t>
            </a:r>
            <a:r>
              <a:rPr lang="en-US" sz="4400" i="1" spc="-70" dirty="0" smtClean="0"/>
              <a:t> </a:t>
            </a:r>
            <a:r>
              <a:rPr lang="en-US" sz="4400" spc="-70" dirty="0" smtClean="0"/>
              <a:t>be a separate type:</a:t>
            </a:r>
          </a:p>
        </p:txBody>
      </p:sp>
      <p:sp>
        <p:nvSpPr>
          <p:cNvPr id="11"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Vocabulary Types</a:t>
            </a:r>
            <a:endParaRPr lang="en-US" sz="4000" dirty="0"/>
          </a:p>
        </p:txBody>
      </p:sp>
      <p:sp>
        <p:nvSpPr>
          <p:cNvPr id="3" name="Slide Number Placeholder 2"/>
          <p:cNvSpPr>
            <a:spLocks noGrp="1"/>
          </p:cNvSpPr>
          <p:nvPr>
            <p:ph type="sldNum" sz="quarter" idx="12"/>
          </p:nvPr>
        </p:nvSpPr>
        <p:spPr/>
        <p:txBody>
          <a:bodyPr/>
          <a:lstStyle/>
          <a:p>
            <a:pPr>
              <a:defRPr/>
            </a:pPr>
            <a:fld id="{47021644-2242-4768-A85B-16799B10A0ED}" type="slidenum">
              <a:rPr lang="en-US" smtClean="0"/>
              <a:pPr>
                <a:defRPr/>
              </a:pPr>
              <a:t>400</a:t>
            </a:fld>
            <a:endParaRPr lang="en-US"/>
          </a:p>
        </p:txBody>
      </p:sp>
    </p:spTree>
    <p:extLst>
      <p:ext uri="{BB962C8B-B14F-4D97-AF65-F5344CB8AC3E}">
        <p14:creationId xmlns:p14="http://schemas.microsoft.com/office/powerpoint/2010/main" val="933988481"/>
      </p:ext>
    </p:extLst>
  </p:cSld>
  <p:clrMapOvr>
    <a:masterClrMapping/>
  </p:clrMapOvr>
  <p:timing>
    <p:tnLst>
      <p:par>
        <p:cTn id="1" dur="indefinite" restart="never" nodeType="tmRoot"/>
      </p:par>
    </p:tnLst>
  </p:timing>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idx="1"/>
          </p:nvPr>
        </p:nvSpPr>
        <p:spPr>
          <a:xfrm>
            <a:off x="457200" y="2438400"/>
            <a:ext cx="4040188" cy="616798"/>
          </a:xfrm>
        </p:spPr>
        <p:txBody>
          <a:bodyPr>
            <a:noAutofit/>
          </a:bodyPr>
          <a:lstStyle/>
          <a:p>
            <a:r>
              <a:rPr lang="en-US" sz="4400" i="1" u="sng" dirty="0" smtClean="0">
                <a:solidFill>
                  <a:srgbClr val="0000FF"/>
                </a:solidFill>
              </a:rPr>
              <a:t>integer</a:t>
            </a:r>
            <a:endParaRPr lang="en-US" sz="4400" i="1" u="sng" dirty="0">
              <a:solidFill>
                <a:srgbClr val="0000FF"/>
              </a:solidFill>
            </a:endParaRPr>
          </a:p>
        </p:txBody>
      </p:sp>
      <p:sp>
        <p:nvSpPr>
          <p:cNvPr id="5" name="Content Placeholder 4"/>
          <p:cNvSpPr>
            <a:spLocks noGrp="1"/>
          </p:cNvSpPr>
          <p:nvPr>
            <p:ph sz="half" idx="2"/>
          </p:nvPr>
        </p:nvSpPr>
        <p:spPr>
          <a:xfrm>
            <a:off x="457200" y="3048000"/>
            <a:ext cx="4040188" cy="3200400"/>
          </a:xfrm>
        </p:spPr>
        <p:txBody>
          <a:bodyPr/>
          <a:lstStyle/>
          <a:p>
            <a:r>
              <a:rPr lang="en-US" b="1" dirty="0" smtClean="0">
                <a:solidFill>
                  <a:srgbClr val="00B050"/>
                </a:solidFill>
              </a:rPr>
              <a:t>Age</a:t>
            </a:r>
          </a:p>
          <a:p>
            <a:r>
              <a:rPr lang="en-US" b="1" dirty="0" smtClean="0">
                <a:solidFill>
                  <a:srgbClr val="00B050"/>
                </a:solidFill>
              </a:rPr>
              <a:t>Shoe Size</a:t>
            </a:r>
          </a:p>
          <a:p>
            <a:r>
              <a:rPr lang="en-US" b="1" dirty="0" smtClean="0">
                <a:solidFill>
                  <a:srgbClr val="00B050"/>
                </a:solidFill>
              </a:rPr>
              <a:t>Account Number</a:t>
            </a:r>
          </a:p>
          <a:p>
            <a:r>
              <a:rPr lang="en-US" b="1" spc="-70" dirty="0" smtClean="0">
                <a:solidFill>
                  <a:srgbClr val="00B050"/>
                </a:solidFill>
              </a:rPr>
              <a:t>Year</a:t>
            </a:r>
          </a:p>
          <a:p>
            <a:r>
              <a:rPr lang="en-US" b="1" spc="-70" dirty="0" smtClean="0">
                <a:solidFill>
                  <a:srgbClr val="00B050"/>
                </a:solidFill>
              </a:rPr>
              <a:t>Day of Month</a:t>
            </a:r>
          </a:p>
          <a:p>
            <a:r>
              <a:rPr lang="en-US" b="1" spc="-70" dirty="0" smtClean="0">
                <a:solidFill>
                  <a:srgbClr val="00B050"/>
                </a:solidFill>
              </a:rPr>
              <a:t>Number of Significant Digits</a:t>
            </a:r>
          </a:p>
          <a:p>
            <a:endParaRPr lang="en-US" spc="-70" dirty="0" smtClean="0"/>
          </a:p>
          <a:p>
            <a:pPr>
              <a:buNone/>
            </a:pPr>
            <a:endParaRPr lang="en-US" dirty="0"/>
          </a:p>
        </p:txBody>
      </p:sp>
      <p:sp>
        <p:nvSpPr>
          <p:cNvPr id="7" name="Text Placeholder 6"/>
          <p:cNvSpPr>
            <a:spLocks noGrp="1"/>
          </p:cNvSpPr>
          <p:nvPr>
            <p:ph type="body" sz="quarter" idx="3"/>
          </p:nvPr>
        </p:nvSpPr>
        <p:spPr>
          <a:xfrm>
            <a:off x="4645025" y="2438400"/>
            <a:ext cx="4041775" cy="609600"/>
          </a:xfrm>
        </p:spPr>
        <p:txBody>
          <a:bodyPr>
            <a:noAutofit/>
          </a:bodyPr>
          <a:lstStyle/>
          <a:p>
            <a:r>
              <a:rPr lang="en-US" sz="4400" i="1" u="sng" dirty="0" smtClean="0"/>
              <a:t>string</a:t>
            </a:r>
            <a:endParaRPr lang="en-US" sz="4400" i="1" u="sng" dirty="0"/>
          </a:p>
        </p:txBody>
      </p:sp>
      <p:sp>
        <p:nvSpPr>
          <p:cNvPr id="8" name="Content Placeholder 7"/>
          <p:cNvSpPr>
            <a:spLocks noGrp="1"/>
          </p:cNvSpPr>
          <p:nvPr>
            <p:ph sz="quarter" idx="4"/>
          </p:nvPr>
        </p:nvSpPr>
        <p:spPr>
          <a:xfrm>
            <a:off x="4645025" y="3048002"/>
            <a:ext cx="4041775" cy="2820744"/>
          </a:xfrm>
        </p:spPr>
        <p:txBody>
          <a:bodyPr>
            <a:normAutofit/>
          </a:bodyPr>
          <a:lstStyle/>
          <a:p>
            <a:r>
              <a:rPr lang="en-US" dirty="0" smtClean="0"/>
              <a:t>Text</a:t>
            </a:r>
          </a:p>
          <a:p>
            <a:r>
              <a:rPr lang="en-US" dirty="0" smtClean="0"/>
              <a:t>Word</a:t>
            </a:r>
          </a:p>
          <a:p>
            <a:r>
              <a:rPr lang="en-US" dirty="0" smtClean="0"/>
              <a:t>Username</a:t>
            </a:r>
          </a:p>
          <a:p>
            <a:r>
              <a:rPr lang="en-US" dirty="0" smtClean="0"/>
              <a:t>Filename</a:t>
            </a:r>
          </a:p>
          <a:p>
            <a:r>
              <a:rPr lang="en-US" dirty="0" smtClean="0"/>
              <a:t>Password</a:t>
            </a:r>
          </a:p>
          <a:p>
            <a:r>
              <a:rPr lang="en-US" dirty="0" smtClean="0"/>
              <a:t>Regular Expression</a:t>
            </a:r>
          </a:p>
          <a:p>
            <a:endParaRPr lang="en-US" dirty="0"/>
          </a:p>
        </p:txBody>
      </p:sp>
      <p:sp>
        <p:nvSpPr>
          <p:cNvPr id="10" name="Title 1"/>
          <p:cNvSpPr txBox="1">
            <a:spLocks/>
          </p:cNvSpPr>
          <p:nvPr/>
        </p:nvSpPr>
        <p:spPr>
          <a:xfrm>
            <a:off x="457200" y="1219200"/>
            <a:ext cx="8229600" cy="1250972"/>
          </a:xfrm>
          <a:prstGeom prst="rect">
            <a:avLst/>
          </a:prstGeom>
        </p:spPr>
        <p:txBody>
          <a:bodyPr vert="horz" lIns="91440" tIns="45720" rIns="91440" bIns="45720" rtlCol="0" anchor="ctr">
            <a:normAutofit fontScale="70000" lnSpcReduction="20000"/>
          </a:bodyPr>
          <a:lstStyle/>
          <a:p>
            <a:pPr algn="ctr">
              <a:spcBef>
                <a:spcPct val="0"/>
              </a:spcBef>
            </a:pPr>
            <a:r>
              <a:rPr lang="en-US" sz="4400" dirty="0" smtClean="0"/>
              <a:t>An</a:t>
            </a:r>
            <a:r>
              <a:rPr lang="en-US" sz="4400" dirty="0" smtClean="0">
                <a:solidFill>
                  <a:srgbClr val="00B050"/>
                </a:solidFill>
              </a:rPr>
              <a:t> </a:t>
            </a:r>
            <a:r>
              <a:rPr lang="en-US" sz="4400" b="1" i="1" dirty="0" smtClean="0">
                <a:solidFill>
                  <a:srgbClr val="0000FF"/>
                </a:solidFill>
              </a:rPr>
              <a:t>integer</a:t>
            </a:r>
            <a:r>
              <a:rPr lang="en-US" sz="4400" dirty="0" smtClean="0">
                <a:solidFill>
                  <a:srgbClr val="00B050"/>
                </a:solidFill>
              </a:rPr>
              <a:t> </a:t>
            </a:r>
            <a:r>
              <a:rPr lang="en-US" sz="4400" dirty="0" smtClean="0"/>
              <a:t>or </a:t>
            </a:r>
            <a:r>
              <a:rPr lang="en-US" sz="4400" b="1" i="1" dirty="0" smtClean="0"/>
              <a:t>string</a:t>
            </a:r>
            <a:r>
              <a:rPr lang="en-US" sz="4400" b="1" dirty="0" smtClean="0"/>
              <a:t> </a:t>
            </a:r>
            <a:r>
              <a:rPr lang="en-US" sz="4400" dirty="0" smtClean="0"/>
              <a:t>value used in a </a:t>
            </a:r>
            <a:r>
              <a:rPr lang="en-US" sz="4400" spc="-70" dirty="0" smtClean="0"/>
              <a:t>particular context should</a:t>
            </a:r>
            <a:r>
              <a:rPr lang="en-US" sz="4400" i="1" spc="-70" dirty="0" smtClean="0"/>
              <a:t> </a:t>
            </a:r>
            <a:r>
              <a:rPr lang="en-US" sz="4400" i="1" u="sng" spc="-70" dirty="0" smtClean="0"/>
              <a:t>not</a:t>
            </a:r>
            <a:r>
              <a:rPr lang="en-US" sz="4400" i="1" spc="-70" dirty="0" smtClean="0"/>
              <a:t> </a:t>
            </a:r>
            <a:r>
              <a:rPr lang="en-US" sz="4400" spc="-70" dirty="0" smtClean="0"/>
              <a:t>be a separate type:</a:t>
            </a:r>
          </a:p>
        </p:txBody>
      </p:sp>
      <p:sp>
        <p:nvSpPr>
          <p:cNvPr id="11"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Vocabulary Types</a:t>
            </a:r>
            <a:endParaRPr lang="en-US" sz="4000" dirty="0"/>
          </a:p>
        </p:txBody>
      </p:sp>
      <p:sp>
        <p:nvSpPr>
          <p:cNvPr id="3" name="Slide Number Placeholder 2"/>
          <p:cNvSpPr>
            <a:spLocks noGrp="1"/>
          </p:cNvSpPr>
          <p:nvPr>
            <p:ph type="sldNum" sz="quarter" idx="12"/>
          </p:nvPr>
        </p:nvSpPr>
        <p:spPr/>
        <p:txBody>
          <a:bodyPr/>
          <a:lstStyle/>
          <a:p>
            <a:pPr>
              <a:defRPr/>
            </a:pPr>
            <a:fld id="{47021644-2242-4768-A85B-16799B10A0ED}" type="slidenum">
              <a:rPr lang="en-US" smtClean="0"/>
              <a:pPr>
                <a:defRPr/>
              </a:pPr>
              <a:t>401</a:t>
            </a:fld>
            <a:endParaRPr lang="en-US"/>
          </a:p>
        </p:txBody>
      </p:sp>
    </p:spTree>
    <p:extLst>
      <p:ext uri="{BB962C8B-B14F-4D97-AF65-F5344CB8AC3E}">
        <p14:creationId xmlns:p14="http://schemas.microsoft.com/office/powerpoint/2010/main" val="3192302095"/>
      </p:ext>
    </p:extLst>
  </p:cSld>
  <p:clrMapOvr>
    <a:masterClrMapping/>
  </p:clrMapOvr>
  <p:timing>
    <p:tnLst>
      <p:par>
        <p:cTn id="1" dur="indefinite" restart="never" nodeType="tmRoot"/>
      </p:par>
    </p:tnLst>
  </p:timing>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idx="1"/>
          </p:nvPr>
        </p:nvSpPr>
        <p:spPr>
          <a:xfrm>
            <a:off x="457200" y="2438400"/>
            <a:ext cx="4040188" cy="616798"/>
          </a:xfrm>
        </p:spPr>
        <p:txBody>
          <a:bodyPr>
            <a:noAutofit/>
          </a:bodyPr>
          <a:lstStyle/>
          <a:p>
            <a:r>
              <a:rPr lang="en-US" sz="4400" i="1" u="sng" dirty="0" smtClean="0"/>
              <a:t>integer</a:t>
            </a:r>
            <a:endParaRPr lang="en-US" sz="4400" i="1" u="sng" dirty="0"/>
          </a:p>
        </p:txBody>
      </p:sp>
      <p:sp>
        <p:nvSpPr>
          <p:cNvPr id="5" name="Content Placeholder 4"/>
          <p:cNvSpPr>
            <a:spLocks noGrp="1"/>
          </p:cNvSpPr>
          <p:nvPr>
            <p:ph sz="half" idx="2"/>
          </p:nvPr>
        </p:nvSpPr>
        <p:spPr>
          <a:xfrm>
            <a:off x="457200" y="3048000"/>
            <a:ext cx="4040188" cy="3200400"/>
          </a:xfrm>
        </p:spPr>
        <p:txBody>
          <a:bodyPr/>
          <a:lstStyle/>
          <a:p>
            <a:r>
              <a:rPr lang="en-US" dirty="0" smtClean="0"/>
              <a:t>Age</a:t>
            </a:r>
          </a:p>
          <a:p>
            <a:r>
              <a:rPr lang="en-US" dirty="0" smtClean="0"/>
              <a:t>Shoe Size</a:t>
            </a:r>
          </a:p>
          <a:p>
            <a:r>
              <a:rPr lang="en-US" dirty="0" smtClean="0"/>
              <a:t>Account Number</a:t>
            </a:r>
          </a:p>
          <a:p>
            <a:r>
              <a:rPr lang="en-US" spc="-70" dirty="0" smtClean="0"/>
              <a:t>Year</a:t>
            </a:r>
          </a:p>
          <a:p>
            <a:r>
              <a:rPr lang="en-US" spc="-70" dirty="0" smtClean="0"/>
              <a:t>Day of Month</a:t>
            </a:r>
          </a:p>
          <a:p>
            <a:r>
              <a:rPr lang="en-US" spc="-70" dirty="0" smtClean="0"/>
              <a:t>Number of Significant Digits</a:t>
            </a:r>
          </a:p>
          <a:p>
            <a:endParaRPr lang="en-US" spc="-70" dirty="0" smtClean="0"/>
          </a:p>
          <a:p>
            <a:pPr>
              <a:buNone/>
            </a:pPr>
            <a:endParaRPr lang="en-US" dirty="0"/>
          </a:p>
        </p:txBody>
      </p:sp>
      <p:sp>
        <p:nvSpPr>
          <p:cNvPr id="7" name="Text Placeholder 6"/>
          <p:cNvSpPr>
            <a:spLocks noGrp="1"/>
          </p:cNvSpPr>
          <p:nvPr>
            <p:ph type="body" sz="quarter" idx="3"/>
          </p:nvPr>
        </p:nvSpPr>
        <p:spPr>
          <a:xfrm>
            <a:off x="4645025" y="2438400"/>
            <a:ext cx="4041775" cy="609600"/>
          </a:xfrm>
        </p:spPr>
        <p:txBody>
          <a:bodyPr>
            <a:noAutofit/>
          </a:bodyPr>
          <a:lstStyle/>
          <a:p>
            <a:r>
              <a:rPr lang="en-US" sz="4400" i="1" u="sng" dirty="0" smtClean="0">
                <a:solidFill>
                  <a:srgbClr val="0000FF"/>
                </a:solidFill>
              </a:rPr>
              <a:t>string</a:t>
            </a:r>
            <a:endParaRPr lang="en-US" sz="4400" i="1" u="sng" dirty="0">
              <a:solidFill>
                <a:srgbClr val="0000FF"/>
              </a:solidFill>
            </a:endParaRPr>
          </a:p>
        </p:txBody>
      </p:sp>
      <p:sp>
        <p:nvSpPr>
          <p:cNvPr id="8" name="Content Placeholder 7"/>
          <p:cNvSpPr>
            <a:spLocks noGrp="1"/>
          </p:cNvSpPr>
          <p:nvPr>
            <p:ph sz="quarter" idx="4"/>
          </p:nvPr>
        </p:nvSpPr>
        <p:spPr>
          <a:xfrm>
            <a:off x="4645025" y="3048002"/>
            <a:ext cx="4041775" cy="2820744"/>
          </a:xfrm>
        </p:spPr>
        <p:txBody>
          <a:bodyPr>
            <a:normAutofit/>
          </a:bodyPr>
          <a:lstStyle/>
          <a:p>
            <a:r>
              <a:rPr lang="en-US" b="1" dirty="0" smtClean="0">
                <a:solidFill>
                  <a:srgbClr val="00B050"/>
                </a:solidFill>
              </a:rPr>
              <a:t>Text</a:t>
            </a:r>
          </a:p>
          <a:p>
            <a:r>
              <a:rPr lang="en-US" b="1" dirty="0" smtClean="0">
                <a:solidFill>
                  <a:srgbClr val="00B050"/>
                </a:solidFill>
              </a:rPr>
              <a:t>Word</a:t>
            </a:r>
          </a:p>
          <a:p>
            <a:r>
              <a:rPr lang="en-US" b="1" dirty="0" smtClean="0">
                <a:solidFill>
                  <a:srgbClr val="00B050"/>
                </a:solidFill>
              </a:rPr>
              <a:t>Username</a:t>
            </a:r>
          </a:p>
          <a:p>
            <a:r>
              <a:rPr lang="en-US" b="1" dirty="0" smtClean="0">
                <a:solidFill>
                  <a:srgbClr val="00B050"/>
                </a:solidFill>
              </a:rPr>
              <a:t>Filename</a:t>
            </a:r>
          </a:p>
          <a:p>
            <a:r>
              <a:rPr lang="en-US" b="1" dirty="0" smtClean="0">
                <a:solidFill>
                  <a:srgbClr val="00B050"/>
                </a:solidFill>
              </a:rPr>
              <a:t>Password</a:t>
            </a:r>
          </a:p>
          <a:p>
            <a:r>
              <a:rPr lang="en-US" b="1" dirty="0" smtClean="0">
                <a:solidFill>
                  <a:srgbClr val="00B050"/>
                </a:solidFill>
              </a:rPr>
              <a:t>Regular Expression</a:t>
            </a:r>
          </a:p>
          <a:p>
            <a:endParaRPr lang="en-US" dirty="0"/>
          </a:p>
        </p:txBody>
      </p:sp>
      <p:sp>
        <p:nvSpPr>
          <p:cNvPr id="10" name="Title 1"/>
          <p:cNvSpPr txBox="1">
            <a:spLocks/>
          </p:cNvSpPr>
          <p:nvPr/>
        </p:nvSpPr>
        <p:spPr>
          <a:xfrm>
            <a:off x="457200" y="1219200"/>
            <a:ext cx="8229600" cy="1250972"/>
          </a:xfrm>
          <a:prstGeom prst="rect">
            <a:avLst/>
          </a:prstGeom>
        </p:spPr>
        <p:txBody>
          <a:bodyPr vert="horz" lIns="91440" tIns="45720" rIns="91440" bIns="45720" rtlCol="0" anchor="ctr">
            <a:normAutofit fontScale="70000" lnSpcReduction="20000"/>
          </a:bodyPr>
          <a:lstStyle/>
          <a:p>
            <a:pPr algn="ctr">
              <a:spcBef>
                <a:spcPct val="0"/>
              </a:spcBef>
            </a:pPr>
            <a:r>
              <a:rPr lang="en-US" sz="4400" dirty="0" smtClean="0"/>
              <a:t>An </a:t>
            </a:r>
            <a:r>
              <a:rPr lang="en-US" sz="4400" b="1" i="1" dirty="0" smtClean="0"/>
              <a:t>integer</a:t>
            </a:r>
            <a:r>
              <a:rPr lang="en-US" sz="4400" dirty="0" smtClean="0"/>
              <a:t> or </a:t>
            </a:r>
            <a:r>
              <a:rPr lang="en-US" sz="4400" b="1" i="1" dirty="0" smtClean="0">
                <a:solidFill>
                  <a:srgbClr val="0000FF"/>
                </a:solidFill>
              </a:rPr>
              <a:t>string</a:t>
            </a:r>
            <a:r>
              <a:rPr lang="en-US" sz="4400" b="1" dirty="0" smtClean="0"/>
              <a:t> </a:t>
            </a:r>
            <a:r>
              <a:rPr lang="en-US" sz="4400" dirty="0" smtClean="0"/>
              <a:t>value used in a </a:t>
            </a:r>
            <a:r>
              <a:rPr lang="en-US" sz="4400" spc="-70" dirty="0" smtClean="0"/>
              <a:t>particular context should</a:t>
            </a:r>
            <a:r>
              <a:rPr lang="en-US" sz="4400" i="1" spc="-70" dirty="0" smtClean="0"/>
              <a:t> </a:t>
            </a:r>
            <a:r>
              <a:rPr lang="en-US" sz="4400" i="1" u="sng" spc="-70" dirty="0" smtClean="0"/>
              <a:t>not</a:t>
            </a:r>
            <a:r>
              <a:rPr lang="en-US" sz="4400" i="1" spc="-70" dirty="0" smtClean="0"/>
              <a:t> </a:t>
            </a:r>
            <a:r>
              <a:rPr lang="en-US" sz="4400" spc="-70" dirty="0" smtClean="0"/>
              <a:t>be a separate type:</a:t>
            </a:r>
          </a:p>
        </p:txBody>
      </p:sp>
      <p:sp>
        <p:nvSpPr>
          <p:cNvPr id="11"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Vocabulary Types</a:t>
            </a:r>
            <a:endParaRPr lang="en-US" sz="4000" dirty="0"/>
          </a:p>
        </p:txBody>
      </p:sp>
      <p:sp>
        <p:nvSpPr>
          <p:cNvPr id="3" name="Slide Number Placeholder 2"/>
          <p:cNvSpPr>
            <a:spLocks noGrp="1"/>
          </p:cNvSpPr>
          <p:nvPr>
            <p:ph type="sldNum" sz="quarter" idx="12"/>
          </p:nvPr>
        </p:nvSpPr>
        <p:spPr/>
        <p:txBody>
          <a:bodyPr/>
          <a:lstStyle/>
          <a:p>
            <a:pPr>
              <a:defRPr/>
            </a:pPr>
            <a:fld id="{47021644-2242-4768-A85B-16799B10A0ED}" type="slidenum">
              <a:rPr lang="en-US" smtClean="0"/>
              <a:pPr>
                <a:defRPr/>
              </a:pPr>
              <a:t>402</a:t>
            </a:fld>
            <a:endParaRPr lang="en-US"/>
          </a:p>
        </p:txBody>
      </p:sp>
    </p:spTree>
    <p:extLst>
      <p:ext uri="{BB962C8B-B14F-4D97-AF65-F5344CB8AC3E}">
        <p14:creationId xmlns:p14="http://schemas.microsoft.com/office/powerpoint/2010/main" val="2869558818"/>
      </p:ext>
    </p:extLst>
  </p:cSld>
  <p:clrMapOvr>
    <a:masterClrMapping/>
  </p:clrMapOvr>
  <p:timing>
    <p:tnLst>
      <p:par>
        <p:cTn id="1" dur="indefinite" restart="never" nodeType="tmRoot"/>
      </p:par>
    </p:tnLst>
  </p:timing>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ln>
            <a:solidFill>
              <a:srgbClr val="FF0000"/>
            </a:solidFill>
          </a:ln>
        </p:spPr>
        <p:txBody>
          <a:bodyPr>
            <a:noAutofit/>
          </a:bodyPr>
          <a:lstStyle/>
          <a:p>
            <a:pPr algn="ctr">
              <a:lnSpc>
                <a:spcPts val="9000"/>
              </a:lnSpc>
              <a:buNone/>
            </a:pPr>
            <a:r>
              <a:rPr lang="en-US" sz="8000" dirty="0" smtClean="0">
                <a:solidFill>
                  <a:schemeClr val="accent1"/>
                </a:solidFill>
                <a:latin typeface="Algerian" pitchFamily="82" charset="0"/>
              </a:rPr>
              <a:t>Templates CAN present A VOCABULARY</a:t>
            </a:r>
            <a:r>
              <a:rPr lang="en-US" sz="8000" dirty="0">
                <a:solidFill>
                  <a:schemeClr val="accent1"/>
                </a:solidFill>
                <a:latin typeface="Algerian" pitchFamily="82" charset="0"/>
              </a:rPr>
              <a:t> </a:t>
            </a:r>
            <a:r>
              <a:rPr lang="en-US" sz="8000" dirty="0" smtClean="0">
                <a:solidFill>
                  <a:schemeClr val="accent1"/>
                </a:solidFill>
                <a:latin typeface="Algerian" pitchFamily="82" charset="0"/>
              </a:rPr>
              <a:t>PROBLEM</a:t>
            </a:r>
          </a:p>
        </p:txBody>
      </p:sp>
      <p:sp>
        <p:nvSpPr>
          <p:cNvPr id="6"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Template Policies</a:t>
            </a:r>
            <a:endParaRPr lang="en-US" sz="40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403</a:t>
            </a:fld>
            <a:endParaRPr lang="en-US"/>
          </a:p>
        </p:txBody>
      </p:sp>
    </p:spTree>
    <p:extLst>
      <p:ext uri="{BB962C8B-B14F-4D97-AF65-F5344CB8AC3E}">
        <p14:creationId xmlns:p14="http://schemas.microsoft.com/office/powerpoint/2010/main" val="3710014874"/>
      </p:ext>
    </p:extLst>
  </p:cSld>
  <p:clrMapOvr>
    <a:masterClrMapping/>
  </p:clrMapOvr>
  <p:timing>
    <p:tnLst>
      <p:par>
        <p:cTn id="1" dur="indefinite" restart="never" nodeType="tmRoot"/>
      </p:par>
    </p:tnLst>
  </p:timing>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normAutofit/>
          </a:bodyPr>
          <a:lstStyle/>
          <a:p>
            <a:pPr>
              <a:buNone/>
            </a:pPr>
            <a:r>
              <a:rPr lang="en-US" dirty="0" smtClean="0"/>
              <a:t>Template parameters can be partitioned into three basic categories:</a:t>
            </a:r>
          </a:p>
        </p:txBody>
      </p:sp>
      <p:sp>
        <p:nvSpPr>
          <p:cNvPr id="6"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Template Policies</a:t>
            </a:r>
            <a:endParaRPr lang="en-US" sz="40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404</a:t>
            </a:fld>
            <a:endParaRPr lang="en-US"/>
          </a:p>
        </p:txBody>
      </p:sp>
    </p:spTree>
    <p:extLst>
      <p:ext uri="{BB962C8B-B14F-4D97-AF65-F5344CB8AC3E}">
        <p14:creationId xmlns:p14="http://schemas.microsoft.com/office/powerpoint/2010/main" val="3486359801"/>
      </p:ext>
    </p:extLst>
  </p:cSld>
  <p:clrMapOvr>
    <a:masterClrMapping/>
  </p:clrMapOvr>
  <p:timing>
    <p:tnLst>
      <p:par>
        <p:cTn id="1" dur="indefinite" restart="never" nodeType="tmRoot"/>
      </p:par>
    </p:tnLst>
  </p:timing>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normAutofit/>
          </a:bodyPr>
          <a:lstStyle/>
          <a:p>
            <a:pPr>
              <a:buNone/>
            </a:pPr>
            <a:r>
              <a:rPr lang="en-US" dirty="0" smtClean="0">
                <a:solidFill>
                  <a:schemeClr val="bg1">
                    <a:lumMod val="50000"/>
                  </a:schemeClr>
                </a:solidFill>
              </a:rPr>
              <a:t>Template parameters can be partitioned into three basic categories:</a:t>
            </a:r>
          </a:p>
          <a:p>
            <a:r>
              <a:rPr lang="en-US" dirty="0" smtClean="0">
                <a:solidFill>
                  <a:srgbClr val="0070C0"/>
                </a:solidFill>
              </a:rPr>
              <a:t>Essential Parameters</a:t>
            </a:r>
          </a:p>
          <a:p>
            <a:pPr lvl="1"/>
            <a:r>
              <a:rPr lang="en-US" sz="2400" dirty="0" smtClean="0">
                <a:solidFill>
                  <a:srgbClr val="0070C0"/>
                </a:solidFill>
              </a:rPr>
              <a:t>Parameters that must be specified in all cases</a:t>
            </a:r>
            <a:r>
              <a:rPr lang="en-US" dirty="0" smtClean="0">
                <a:solidFill>
                  <a:srgbClr val="0070C0"/>
                </a:solidFill>
              </a:rPr>
              <a:t>.</a:t>
            </a:r>
          </a:p>
        </p:txBody>
      </p:sp>
      <p:sp>
        <p:nvSpPr>
          <p:cNvPr id="6"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Template Policies</a:t>
            </a:r>
            <a:endParaRPr lang="en-US" sz="40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405</a:t>
            </a:fld>
            <a:endParaRPr lang="en-US"/>
          </a:p>
        </p:txBody>
      </p:sp>
    </p:spTree>
    <p:extLst>
      <p:ext uri="{BB962C8B-B14F-4D97-AF65-F5344CB8AC3E}">
        <p14:creationId xmlns:p14="http://schemas.microsoft.com/office/powerpoint/2010/main" val="3988712442"/>
      </p:ext>
    </p:extLst>
  </p:cSld>
  <p:clrMapOvr>
    <a:masterClrMapping/>
  </p:clrMapOvr>
  <p:timing>
    <p:tnLst>
      <p:par>
        <p:cTn id="1" dur="indefinite" restart="never" nodeType="tmRoot"/>
      </p:par>
    </p:tnLst>
  </p:timing>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normAutofit/>
          </a:bodyPr>
          <a:lstStyle/>
          <a:p>
            <a:pPr>
              <a:buNone/>
            </a:pPr>
            <a:r>
              <a:rPr lang="en-US" dirty="0" smtClean="0">
                <a:solidFill>
                  <a:schemeClr val="bg1">
                    <a:lumMod val="50000"/>
                  </a:schemeClr>
                </a:solidFill>
              </a:rPr>
              <a:t>Template parameters can be partitioned into three basic categories:</a:t>
            </a:r>
          </a:p>
          <a:p>
            <a:r>
              <a:rPr lang="en-US" dirty="0" smtClean="0">
                <a:solidFill>
                  <a:schemeClr val="bg1">
                    <a:lumMod val="50000"/>
                  </a:schemeClr>
                </a:solidFill>
              </a:rPr>
              <a:t>Essential Parameters</a:t>
            </a:r>
          </a:p>
          <a:p>
            <a:pPr lvl="1"/>
            <a:r>
              <a:rPr lang="en-US" sz="2400" dirty="0" smtClean="0">
                <a:solidFill>
                  <a:schemeClr val="bg1">
                    <a:lumMod val="50000"/>
                  </a:schemeClr>
                </a:solidFill>
              </a:rPr>
              <a:t>Parameters that must be specified in all cases</a:t>
            </a:r>
            <a:r>
              <a:rPr lang="en-US" dirty="0" smtClean="0">
                <a:solidFill>
                  <a:schemeClr val="bg1">
                    <a:lumMod val="50000"/>
                  </a:schemeClr>
                </a:solidFill>
              </a:rPr>
              <a:t>.</a:t>
            </a:r>
          </a:p>
          <a:p>
            <a:r>
              <a:rPr lang="en-US" dirty="0" smtClean="0">
                <a:solidFill>
                  <a:srgbClr val="00B050"/>
                </a:solidFill>
              </a:rPr>
              <a:t>Interface Policies</a:t>
            </a:r>
          </a:p>
          <a:p>
            <a:pPr lvl="1"/>
            <a:r>
              <a:rPr lang="en-US" sz="2400" dirty="0" smtClean="0">
                <a:solidFill>
                  <a:srgbClr val="00B050"/>
                </a:solidFill>
              </a:rPr>
              <a:t>Optional parameters that </a:t>
            </a:r>
            <a:r>
              <a:rPr lang="en-US" sz="2400" u="sng" dirty="0" smtClean="0">
                <a:solidFill>
                  <a:srgbClr val="00B050"/>
                </a:solidFill>
              </a:rPr>
              <a:t>do</a:t>
            </a:r>
            <a:r>
              <a:rPr lang="en-US" sz="2400" dirty="0" smtClean="0">
                <a:solidFill>
                  <a:srgbClr val="00B050"/>
                </a:solidFill>
              </a:rPr>
              <a:t> affect logical behavior.</a:t>
            </a:r>
          </a:p>
        </p:txBody>
      </p:sp>
      <p:sp>
        <p:nvSpPr>
          <p:cNvPr id="6"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Template Policies</a:t>
            </a:r>
            <a:endParaRPr lang="en-US" sz="40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406</a:t>
            </a:fld>
            <a:endParaRPr lang="en-US"/>
          </a:p>
        </p:txBody>
      </p:sp>
    </p:spTree>
    <p:extLst>
      <p:ext uri="{BB962C8B-B14F-4D97-AF65-F5344CB8AC3E}">
        <p14:creationId xmlns:p14="http://schemas.microsoft.com/office/powerpoint/2010/main" val="3825758216"/>
      </p:ext>
    </p:extLst>
  </p:cSld>
  <p:clrMapOvr>
    <a:masterClrMapping/>
  </p:clrMapOvr>
  <p:timing>
    <p:tnLst>
      <p:par>
        <p:cTn id="1" dur="indefinite" restart="never" nodeType="tmRoot"/>
      </p:par>
    </p:tnLst>
  </p:timing>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normAutofit/>
          </a:bodyPr>
          <a:lstStyle/>
          <a:p>
            <a:pPr>
              <a:buNone/>
            </a:pPr>
            <a:r>
              <a:rPr lang="en-US" dirty="0" smtClean="0">
                <a:solidFill>
                  <a:schemeClr val="bg1">
                    <a:lumMod val="50000"/>
                  </a:schemeClr>
                </a:solidFill>
              </a:rPr>
              <a:t>Template parameters can be partitioned into three basic categories:</a:t>
            </a:r>
          </a:p>
          <a:p>
            <a:r>
              <a:rPr lang="en-US" dirty="0" smtClean="0">
                <a:solidFill>
                  <a:schemeClr val="bg1">
                    <a:lumMod val="50000"/>
                  </a:schemeClr>
                </a:solidFill>
              </a:rPr>
              <a:t>Essential Parameters</a:t>
            </a:r>
          </a:p>
          <a:p>
            <a:pPr lvl="1"/>
            <a:r>
              <a:rPr lang="en-US" sz="2400" dirty="0" smtClean="0">
                <a:solidFill>
                  <a:schemeClr val="bg1">
                    <a:lumMod val="50000"/>
                  </a:schemeClr>
                </a:solidFill>
              </a:rPr>
              <a:t>Parameters that must be specified in all cases</a:t>
            </a:r>
            <a:r>
              <a:rPr lang="en-US" dirty="0" smtClean="0">
                <a:solidFill>
                  <a:schemeClr val="bg1">
                    <a:lumMod val="50000"/>
                  </a:schemeClr>
                </a:solidFill>
              </a:rPr>
              <a:t>.</a:t>
            </a:r>
          </a:p>
          <a:p>
            <a:r>
              <a:rPr lang="en-US" dirty="0" smtClean="0">
                <a:solidFill>
                  <a:schemeClr val="bg1">
                    <a:lumMod val="50000"/>
                  </a:schemeClr>
                </a:solidFill>
              </a:rPr>
              <a:t>Interface Policies</a:t>
            </a:r>
          </a:p>
          <a:p>
            <a:pPr lvl="1"/>
            <a:r>
              <a:rPr lang="en-US" sz="2400" dirty="0" smtClean="0">
                <a:solidFill>
                  <a:schemeClr val="bg1">
                    <a:lumMod val="50000"/>
                  </a:schemeClr>
                </a:solidFill>
              </a:rPr>
              <a:t>Optional parameters that </a:t>
            </a:r>
            <a:r>
              <a:rPr lang="en-US" sz="2400" u="sng" dirty="0" smtClean="0">
                <a:solidFill>
                  <a:schemeClr val="bg1">
                    <a:lumMod val="50000"/>
                  </a:schemeClr>
                </a:solidFill>
              </a:rPr>
              <a:t>do</a:t>
            </a:r>
            <a:r>
              <a:rPr lang="en-US" sz="2400" dirty="0" smtClean="0">
                <a:solidFill>
                  <a:schemeClr val="bg1">
                    <a:lumMod val="50000"/>
                  </a:schemeClr>
                </a:solidFill>
              </a:rPr>
              <a:t> affect logical behavior.</a:t>
            </a:r>
          </a:p>
          <a:p>
            <a:r>
              <a:rPr lang="en-US" dirty="0" smtClean="0">
                <a:solidFill>
                  <a:srgbClr val="C00000"/>
                </a:solidFill>
              </a:rPr>
              <a:t>Implementation Policies</a:t>
            </a:r>
          </a:p>
          <a:p>
            <a:pPr lvl="1"/>
            <a:r>
              <a:rPr lang="en-US" sz="2600" spc="-20" dirty="0" smtClean="0">
                <a:solidFill>
                  <a:srgbClr val="C00000"/>
                </a:solidFill>
              </a:rPr>
              <a:t>Optional parameters that do </a:t>
            </a:r>
            <a:r>
              <a:rPr lang="en-US" sz="2600" u="sng" spc="-20" dirty="0" smtClean="0">
                <a:solidFill>
                  <a:srgbClr val="C00000"/>
                </a:solidFill>
              </a:rPr>
              <a:t>not</a:t>
            </a:r>
            <a:r>
              <a:rPr lang="en-US" sz="2600" spc="-20" dirty="0" smtClean="0">
                <a:solidFill>
                  <a:srgbClr val="C00000"/>
                </a:solidFill>
              </a:rPr>
              <a:t> affect logical behavior.</a:t>
            </a:r>
          </a:p>
        </p:txBody>
      </p:sp>
      <p:sp>
        <p:nvSpPr>
          <p:cNvPr id="6"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Template Policies</a:t>
            </a:r>
            <a:endParaRPr lang="en-US" sz="40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407</a:t>
            </a:fld>
            <a:endParaRPr lang="en-US"/>
          </a:p>
        </p:txBody>
      </p:sp>
    </p:spTree>
    <p:extLst>
      <p:ext uri="{BB962C8B-B14F-4D97-AF65-F5344CB8AC3E}">
        <p14:creationId xmlns:p14="http://schemas.microsoft.com/office/powerpoint/2010/main" val="2024944386"/>
      </p:ext>
    </p:extLst>
  </p:cSld>
  <p:clrMapOvr>
    <a:masterClrMapping/>
  </p:clrMapOvr>
  <p:timing>
    <p:tnLst>
      <p:par>
        <p:cTn id="1" dur="indefinite" restart="never" nodeType="tmRoot"/>
      </p:par>
    </p:tnLst>
  </p:timing>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normAutofit/>
          </a:bodyPr>
          <a:lstStyle/>
          <a:p>
            <a:pPr>
              <a:buNone/>
            </a:pPr>
            <a:r>
              <a:rPr lang="en-US" sz="4000" dirty="0" smtClean="0"/>
              <a:t>Essential Parameters</a:t>
            </a:r>
          </a:p>
          <a:p>
            <a:r>
              <a:rPr lang="en-US" sz="2800" dirty="0" smtClean="0"/>
              <a:t>Are necessary for basic operation.</a:t>
            </a:r>
          </a:p>
          <a:p>
            <a:r>
              <a:rPr lang="en-US" sz="2800" dirty="0" smtClean="0"/>
              <a:t>Typically do </a:t>
            </a:r>
            <a:r>
              <a:rPr lang="en-US" sz="2800" u="sng" dirty="0" smtClean="0"/>
              <a:t>not</a:t>
            </a:r>
            <a:r>
              <a:rPr lang="en-US" sz="2800" dirty="0" smtClean="0"/>
              <a:t> have reasonable defaults</a:t>
            </a:r>
            <a:r>
              <a:rPr lang="en-US" dirty="0" smtClean="0"/>
              <a:t>.</a:t>
            </a:r>
          </a:p>
          <a:p>
            <a:pPr>
              <a:buNone/>
            </a:pPr>
            <a:endParaRPr lang="en-US" sz="2800" dirty="0" smtClean="0"/>
          </a:p>
          <a:p>
            <a:pPr>
              <a:buNone/>
            </a:pPr>
            <a:endParaRPr lang="en-US" dirty="0" smtClean="0"/>
          </a:p>
        </p:txBody>
      </p:sp>
      <p:sp>
        <p:nvSpPr>
          <p:cNvPr id="6"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Template Policies</a:t>
            </a:r>
            <a:endParaRPr lang="en-US" sz="40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408</a:t>
            </a:fld>
            <a:endParaRPr lang="en-US"/>
          </a:p>
        </p:txBody>
      </p:sp>
    </p:spTree>
    <p:extLst>
      <p:ext uri="{BB962C8B-B14F-4D97-AF65-F5344CB8AC3E}">
        <p14:creationId xmlns:p14="http://schemas.microsoft.com/office/powerpoint/2010/main" val="4151367869"/>
      </p:ext>
    </p:extLst>
  </p:cSld>
  <p:clrMapOvr>
    <a:masterClrMapping/>
  </p:clrMapOvr>
  <p:timing>
    <p:tnLst>
      <p:par>
        <p:cTn id="1" dur="indefinite" restart="never" nodeType="tmRoot"/>
      </p:par>
    </p:tnLst>
  </p:timing>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normAutofit/>
          </a:bodyPr>
          <a:lstStyle/>
          <a:p>
            <a:pPr>
              <a:buNone/>
            </a:pPr>
            <a:r>
              <a:rPr lang="en-US" sz="4000" dirty="0" smtClean="0">
                <a:solidFill>
                  <a:schemeClr val="bg1">
                    <a:lumMod val="50000"/>
                  </a:schemeClr>
                </a:solidFill>
              </a:rPr>
              <a:t>Essential Parameters</a:t>
            </a:r>
          </a:p>
          <a:p>
            <a:r>
              <a:rPr lang="en-US" sz="2800" dirty="0" smtClean="0">
                <a:solidFill>
                  <a:schemeClr val="bg1">
                    <a:lumMod val="50000"/>
                  </a:schemeClr>
                </a:solidFill>
              </a:rPr>
              <a:t>Are necessary for basic operation.</a:t>
            </a:r>
          </a:p>
          <a:p>
            <a:r>
              <a:rPr lang="en-US" sz="2800" dirty="0" smtClean="0">
                <a:solidFill>
                  <a:schemeClr val="bg1">
                    <a:lumMod val="50000"/>
                  </a:schemeClr>
                </a:solidFill>
              </a:rPr>
              <a:t>Typically do </a:t>
            </a:r>
            <a:r>
              <a:rPr lang="en-US" sz="2800" u="sng" dirty="0" smtClean="0">
                <a:solidFill>
                  <a:schemeClr val="bg1">
                    <a:lumMod val="50000"/>
                  </a:schemeClr>
                </a:solidFill>
              </a:rPr>
              <a:t>not</a:t>
            </a:r>
            <a:r>
              <a:rPr lang="en-US" sz="2800" dirty="0" smtClean="0">
                <a:solidFill>
                  <a:schemeClr val="bg1">
                    <a:lumMod val="50000"/>
                  </a:schemeClr>
                </a:solidFill>
              </a:rPr>
              <a:t> have reasonable defaults</a:t>
            </a:r>
            <a:r>
              <a:rPr lang="en-US" dirty="0" smtClean="0">
                <a:solidFill>
                  <a:schemeClr val="bg1">
                    <a:lumMod val="50000"/>
                  </a:schemeClr>
                </a:solidFill>
              </a:rPr>
              <a:t>.</a:t>
            </a:r>
          </a:p>
          <a:p>
            <a:pPr>
              <a:buNone/>
            </a:pPr>
            <a:r>
              <a:rPr lang="en-US" dirty="0" smtClean="0"/>
              <a:t>Example: </a:t>
            </a:r>
          </a:p>
          <a:p>
            <a:pPr>
              <a:buNone/>
            </a:pPr>
            <a:r>
              <a:rPr lang="en-US" dirty="0" smtClean="0">
                <a:latin typeface="Courier New" pitchFamily="49" charset="0"/>
                <a:cs typeface="Courier New" pitchFamily="49" charset="0"/>
              </a:rPr>
              <a:t>template &lt;class </a:t>
            </a:r>
            <a:r>
              <a:rPr lang="en-US" b="1" dirty="0" smtClean="0">
                <a:latin typeface="Courier New" pitchFamily="49" charset="0"/>
                <a:cs typeface="Courier New" pitchFamily="49" charset="0"/>
              </a:rPr>
              <a:t>T</a:t>
            </a:r>
            <a:r>
              <a:rPr lang="en-US" dirty="0" smtClean="0">
                <a:latin typeface="Courier New" pitchFamily="49" charset="0"/>
                <a:cs typeface="Courier New" pitchFamily="49" charset="0"/>
              </a:rPr>
              <a:t>&gt; class vector;</a:t>
            </a:r>
          </a:p>
          <a:p>
            <a:pPr>
              <a:buNone/>
            </a:pPr>
            <a:endParaRPr lang="en-US" sz="2800" dirty="0" smtClean="0"/>
          </a:p>
          <a:p>
            <a:pPr>
              <a:buNone/>
            </a:pPr>
            <a:endParaRPr lang="en-US" dirty="0" smtClean="0"/>
          </a:p>
        </p:txBody>
      </p:sp>
      <p:sp>
        <p:nvSpPr>
          <p:cNvPr id="4" name="Oval Callout 3"/>
          <p:cNvSpPr/>
          <p:nvPr/>
        </p:nvSpPr>
        <p:spPr>
          <a:xfrm flipH="1">
            <a:off x="2438400" y="2743200"/>
            <a:ext cx="2133600" cy="1219200"/>
          </a:xfrm>
          <a:prstGeom prst="wedgeEllipseCallout">
            <a:avLst>
              <a:gd name="adj1" fmla="val -43102"/>
              <a:gd name="adj2" fmla="val 57353"/>
            </a:avLst>
          </a:prstGeom>
          <a:solidFill>
            <a:schemeClr val="tx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solidFill>
                  <a:schemeClr val="accent6">
                    <a:lumMod val="75000"/>
                  </a:schemeClr>
                </a:solidFill>
              </a:rPr>
              <a:t>Essential Parameter</a:t>
            </a:r>
            <a:endParaRPr lang="en-US" sz="2400" dirty="0">
              <a:solidFill>
                <a:schemeClr val="accent6">
                  <a:lumMod val="75000"/>
                </a:schemeClr>
              </a:solidFill>
            </a:endParaRPr>
          </a:p>
        </p:txBody>
      </p:sp>
      <p:sp>
        <p:nvSpPr>
          <p:cNvPr id="7"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Template Policies</a:t>
            </a:r>
            <a:endParaRPr lang="en-US" sz="4000" dirty="0"/>
          </a:p>
        </p:txBody>
      </p:sp>
      <p:sp>
        <p:nvSpPr>
          <p:cNvPr id="5" name="Slide Number Placeholder 4"/>
          <p:cNvSpPr>
            <a:spLocks noGrp="1"/>
          </p:cNvSpPr>
          <p:nvPr>
            <p:ph type="sldNum" sz="quarter" idx="12"/>
          </p:nvPr>
        </p:nvSpPr>
        <p:spPr/>
        <p:txBody>
          <a:bodyPr/>
          <a:lstStyle/>
          <a:p>
            <a:pPr>
              <a:defRPr/>
            </a:pPr>
            <a:fld id="{361924D0-832B-4678-AB47-405888889344}" type="slidenum">
              <a:rPr lang="en-US" smtClean="0"/>
              <a:pPr>
                <a:defRPr/>
              </a:pPr>
              <a:t>409</a:t>
            </a:fld>
            <a:endParaRPr lang="en-US"/>
          </a:p>
        </p:txBody>
      </p:sp>
    </p:spTree>
    <p:extLst>
      <p:ext uri="{BB962C8B-B14F-4D97-AF65-F5344CB8AC3E}">
        <p14:creationId xmlns:p14="http://schemas.microsoft.com/office/powerpoint/2010/main" val="18250871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normAutofit/>
          </a:bodyPr>
          <a:lstStyle/>
          <a:p>
            <a:pPr>
              <a:buNone/>
            </a:pPr>
            <a:r>
              <a:rPr lang="en-US" sz="4000" dirty="0" smtClean="0">
                <a:solidFill>
                  <a:schemeClr val="bg1">
                    <a:lumMod val="50000"/>
                  </a:schemeClr>
                </a:solidFill>
              </a:rPr>
              <a:t>Essential Parameters</a:t>
            </a:r>
          </a:p>
          <a:p>
            <a:r>
              <a:rPr lang="en-US" sz="2800" dirty="0" smtClean="0">
                <a:solidFill>
                  <a:schemeClr val="bg1">
                    <a:lumMod val="50000"/>
                  </a:schemeClr>
                </a:solidFill>
              </a:rPr>
              <a:t>Are necessary for basic operation.</a:t>
            </a:r>
          </a:p>
          <a:p>
            <a:r>
              <a:rPr lang="en-US" sz="2800" dirty="0" smtClean="0">
                <a:solidFill>
                  <a:schemeClr val="bg1">
                    <a:lumMod val="50000"/>
                  </a:schemeClr>
                </a:solidFill>
              </a:rPr>
              <a:t>Typically do </a:t>
            </a:r>
            <a:r>
              <a:rPr lang="en-US" sz="2800" u="sng" dirty="0" smtClean="0">
                <a:solidFill>
                  <a:schemeClr val="bg1">
                    <a:lumMod val="50000"/>
                  </a:schemeClr>
                </a:solidFill>
              </a:rPr>
              <a:t>not</a:t>
            </a:r>
            <a:r>
              <a:rPr lang="en-US" sz="2800" dirty="0" smtClean="0">
                <a:solidFill>
                  <a:schemeClr val="bg1">
                    <a:lumMod val="50000"/>
                  </a:schemeClr>
                </a:solidFill>
              </a:rPr>
              <a:t> have reasonable defaults</a:t>
            </a:r>
            <a:r>
              <a:rPr lang="en-US" dirty="0" smtClean="0">
                <a:solidFill>
                  <a:schemeClr val="bg1">
                    <a:lumMod val="50000"/>
                  </a:schemeClr>
                </a:solidFill>
              </a:rPr>
              <a:t>.</a:t>
            </a:r>
          </a:p>
          <a:p>
            <a:pPr>
              <a:buNone/>
            </a:pPr>
            <a:r>
              <a:rPr lang="en-US" dirty="0" smtClean="0">
                <a:solidFill>
                  <a:schemeClr val="bg1">
                    <a:lumMod val="50000"/>
                  </a:schemeClr>
                </a:solidFill>
              </a:rPr>
              <a:t>Example: </a:t>
            </a:r>
          </a:p>
          <a:p>
            <a:pPr>
              <a:buNone/>
            </a:pPr>
            <a:r>
              <a:rPr lang="en-US" dirty="0" smtClean="0">
                <a:solidFill>
                  <a:schemeClr val="bg1">
                    <a:lumMod val="50000"/>
                  </a:schemeClr>
                </a:solidFill>
                <a:latin typeface="Courier New" pitchFamily="49" charset="0"/>
                <a:cs typeface="Courier New" pitchFamily="49" charset="0"/>
              </a:rPr>
              <a:t>template &lt;class </a:t>
            </a:r>
            <a:r>
              <a:rPr lang="en-US" b="1" dirty="0" smtClean="0">
                <a:solidFill>
                  <a:schemeClr val="bg1">
                    <a:lumMod val="50000"/>
                  </a:schemeClr>
                </a:solidFill>
                <a:latin typeface="Courier New" pitchFamily="49" charset="0"/>
                <a:cs typeface="Courier New" pitchFamily="49" charset="0"/>
              </a:rPr>
              <a:t>T</a:t>
            </a:r>
            <a:r>
              <a:rPr lang="en-US" dirty="0" smtClean="0">
                <a:solidFill>
                  <a:schemeClr val="bg1">
                    <a:lumMod val="50000"/>
                  </a:schemeClr>
                </a:solidFill>
                <a:latin typeface="Courier New" pitchFamily="49" charset="0"/>
                <a:cs typeface="Courier New" pitchFamily="49" charset="0"/>
              </a:rPr>
              <a:t>&gt; class vector;</a:t>
            </a:r>
          </a:p>
          <a:p>
            <a:pPr>
              <a:buNone/>
            </a:pPr>
            <a:endParaRPr lang="en-US" sz="1000" dirty="0" smtClean="0">
              <a:latin typeface="Courier New" pitchFamily="49" charset="0"/>
              <a:cs typeface="Courier New" pitchFamily="49" charset="0"/>
            </a:endParaRPr>
          </a:p>
          <a:p>
            <a:pPr>
              <a:buNone/>
            </a:pPr>
            <a:r>
              <a:rPr lang="en-US" dirty="0" smtClean="0">
                <a:latin typeface="Courier New" pitchFamily="49" charset="0"/>
                <a:cs typeface="Courier New" pitchFamily="49" charset="0"/>
              </a:rPr>
              <a:t>template &lt;class </a:t>
            </a:r>
            <a:r>
              <a:rPr lang="en-US" b="1" dirty="0" err="1" smtClean="0">
                <a:latin typeface="Courier New" pitchFamily="49" charset="0"/>
                <a:cs typeface="Courier New" pitchFamily="49" charset="0"/>
              </a:rPr>
              <a:t>Iter</a:t>
            </a:r>
            <a:r>
              <a:rPr lang="en-US" dirty="0" smtClean="0">
                <a:latin typeface="Courier New" pitchFamily="49" charset="0"/>
                <a:cs typeface="Courier New" pitchFamily="49" charset="0"/>
              </a:rPr>
              <a:t>&gt;</a:t>
            </a:r>
          </a:p>
          <a:p>
            <a:pPr>
              <a:buNone/>
            </a:pPr>
            <a:r>
              <a:rPr lang="en-US" dirty="0" smtClean="0">
                <a:latin typeface="Courier New" pitchFamily="49" charset="0"/>
                <a:cs typeface="Courier New" pitchFamily="49" charset="0"/>
              </a:rPr>
              <a:t>void sort(</a:t>
            </a:r>
            <a:r>
              <a:rPr lang="en-US" dirty="0" err="1" smtClean="0">
                <a:latin typeface="Courier New" pitchFamily="49" charset="0"/>
                <a:cs typeface="Courier New" pitchFamily="49" charset="0"/>
              </a:rPr>
              <a:t>Iter</a:t>
            </a:r>
            <a:r>
              <a:rPr lang="en-US" dirty="0" smtClean="0">
                <a:latin typeface="Courier New" pitchFamily="49" charset="0"/>
                <a:cs typeface="Courier New" pitchFamily="49" charset="0"/>
              </a:rPr>
              <a:t> begin, </a:t>
            </a:r>
            <a:r>
              <a:rPr lang="en-US" dirty="0" err="1" smtClean="0">
                <a:latin typeface="Courier New" pitchFamily="49" charset="0"/>
                <a:cs typeface="Courier New" pitchFamily="49" charset="0"/>
              </a:rPr>
              <a:t>Iter</a:t>
            </a:r>
            <a:r>
              <a:rPr lang="en-US" dirty="0" smtClean="0">
                <a:latin typeface="Courier New" pitchFamily="49" charset="0"/>
                <a:cs typeface="Courier New" pitchFamily="49" charset="0"/>
              </a:rPr>
              <a:t> end);</a:t>
            </a:r>
          </a:p>
          <a:p>
            <a:pPr>
              <a:buNone/>
            </a:pPr>
            <a:endParaRPr lang="en-US" sz="2800" dirty="0" smtClean="0"/>
          </a:p>
          <a:p>
            <a:pPr>
              <a:buNone/>
            </a:pPr>
            <a:endParaRPr lang="en-US" dirty="0" smtClean="0"/>
          </a:p>
        </p:txBody>
      </p:sp>
      <p:sp>
        <p:nvSpPr>
          <p:cNvPr id="5" name="Oval Callout 4"/>
          <p:cNvSpPr/>
          <p:nvPr/>
        </p:nvSpPr>
        <p:spPr>
          <a:xfrm>
            <a:off x="5531225" y="3810000"/>
            <a:ext cx="2133600" cy="1219200"/>
          </a:xfrm>
          <a:prstGeom prst="wedgeEllipseCallout">
            <a:avLst>
              <a:gd name="adj1" fmla="val -53186"/>
              <a:gd name="adj2" fmla="val 48530"/>
            </a:avLst>
          </a:prstGeom>
          <a:solidFill>
            <a:schemeClr val="tx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solidFill>
                  <a:schemeClr val="accent6">
                    <a:lumMod val="75000"/>
                  </a:schemeClr>
                </a:solidFill>
              </a:rPr>
              <a:t>Essential Parameter</a:t>
            </a:r>
            <a:endParaRPr lang="en-US" sz="2400" dirty="0">
              <a:solidFill>
                <a:schemeClr val="accent6">
                  <a:lumMod val="75000"/>
                </a:schemeClr>
              </a:solidFill>
            </a:endParaRPr>
          </a:p>
        </p:txBody>
      </p:sp>
      <p:sp>
        <p:nvSpPr>
          <p:cNvPr id="7"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Template Policies</a:t>
            </a:r>
            <a:endParaRPr lang="en-US" sz="40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410</a:t>
            </a:fld>
            <a:endParaRPr lang="en-US"/>
          </a:p>
        </p:txBody>
      </p:sp>
    </p:spTree>
    <p:extLst>
      <p:ext uri="{BB962C8B-B14F-4D97-AF65-F5344CB8AC3E}">
        <p14:creationId xmlns:p14="http://schemas.microsoft.com/office/powerpoint/2010/main" val="34679594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normAutofit/>
          </a:bodyPr>
          <a:lstStyle/>
          <a:p>
            <a:pPr>
              <a:buNone/>
            </a:pPr>
            <a:r>
              <a:rPr lang="en-US" sz="4000" dirty="0" smtClean="0"/>
              <a:t>Interface Policies</a:t>
            </a:r>
          </a:p>
          <a:p>
            <a:r>
              <a:rPr lang="en-US" sz="2800" dirty="0" smtClean="0"/>
              <a:t>Affect intended “logical” behavior.</a:t>
            </a:r>
          </a:p>
          <a:p>
            <a:r>
              <a:rPr lang="en-US" sz="2800" dirty="0" smtClean="0"/>
              <a:t>Typically </a:t>
            </a:r>
            <a:r>
              <a:rPr lang="en-US" sz="2800" u="sng" dirty="0" smtClean="0"/>
              <a:t>do</a:t>
            </a:r>
            <a:r>
              <a:rPr lang="en-US" sz="2800" dirty="0" smtClean="0"/>
              <a:t> have reasonable defaults</a:t>
            </a:r>
            <a:r>
              <a:rPr lang="en-US" dirty="0" smtClean="0"/>
              <a:t>.</a:t>
            </a:r>
          </a:p>
          <a:p>
            <a:pPr>
              <a:buNone/>
            </a:pPr>
            <a:endParaRPr lang="en-US" sz="2800" dirty="0" smtClean="0"/>
          </a:p>
          <a:p>
            <a:pPr>
              <a:buNone/>
            </a:pPr>
            <a:endParaRPr lang="en-US" dirty="0" smtClean="0"/>
          </a:p>
        </p:txBody>
      </p:sp>
      <p:sp>
        <p:nvSpPr>
          <p:cNvPr id="6"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Template Policies</a:t>
            </a:r>
            <a:endParaRPr lang="en-US" sz="40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411</a:t>
            </a:fld>
            <a:endParaRPr lang="en-US"/>
          </a:p>
        </p:txBody>
      </p:sp>
    </p:spTree>
    <p:extLst>
      <p:ext uri="{BB962C8B-B14F-4D97-AF65-F5344CB8AC3E}">
        <p14:creationId xmlns:p14="http://schemas.microsoft.com/office/powerpoint/2010/main" val="1346967310"/>
      </p:ext>
    </p:extLst>
  </p:cSld>
  <p:clrMapOvr>
    <a:masterClrMapping/>
  </p:clrMapOvr>
  <p:timing>
    <p:tnLst>
      <p:par>
        <p:cTn id="1" dur="indefinite" restart="never" nodeType="tmRoot"/>
      </p:par>
    </p:tnLst>
  </p:timing>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normAutofit/>
          </a:bodyPr>
          <a:lstStyle/>
          <a:p>
            <a:pPr>
              <a:buNone/>
            </a:pPr>
            <a:r>
              <a:rPr lang="en-US" sz="4000" dirty="0" smtClean="0">
                <a:solidFill>
                  <a:schemeClr val="bg1">
                    <a:lumMod val="50000"/>
                  </a:schemeClr>
                </a:solidFill>
              </a:rPr>
              <a:t>Interface Policies</a:t>
            </a:r>
          </a:p>
          <a:p>
            <a:r>
              <a:rPr lang="en-US" sz="2800" dirty="0" smtClean="0">
                <a:solidFill>
                  <a:schemeClr val="bg1">
                    <a:lumMod val="50000"/>
                  </a:schemeClr>
                </a:solidFill>
              </a:rPr>
              <a:t>Affect intended “logical” behavior.</a:t>
            </a:r>
          </a:p>
          <a:p>
            <a:r>
              <a:rPr lang="en-US" sz="2800" dirty="0" smtClean="0">
                <a:solidFill>
                  <a:schemeClr val="bg1">
                    <a:lumMod val="50000"/>
                  </a:schemeClr>
                </a:solidFill>
              </a:rPr>
              <a:t>Typically </a:t>
            </a:r>
            <a:r>
              <a:rPr lang="en-US" sz="2800" u="sng" dirty="0" smtClean="0">
                <a:solidFill>
                  <a:schemeClr val="bg1">
                    <a:lumMod val="50000"/>
                  </a:schemeClr>
                </a:solidFill>
              </a:rPr>
              <a:t>do</a:t>
            </a:r>
            <a:r>
              <a:rPr lang="en-US" sz="2800" dirty="0" smtClean="0">
                <a:solidFill>
                  <a:schemeClr val="bg1">
                    <a:lumMod val="50000"/>
                  </a:schemeClr>
                </a:solidFill>
              </a:rPr>
              <a:t> have reasonable defaults</a:t>
            </a:r>
            <a:r>
              <a:rPr lang="en-US" dirty="0" smtClean="0">
                <a:solidFill>
                  <a:schemeClr val="bg1">
                    <a:lumMod val="50000"/>
                  </a:schemeClr>
                </a:solidFill>
              </a:rPr>
              <a:t>.</a:t>
            </a:r>
          </a:p>
          <a:p>
            <a:pPr>
              <a:buNone/>
            </a:pPr>
            <a:r>
              <a:rPr lang="en-US" dirty="0" smtClean="0"/>
              <a:t>Example: </a:t>
            </a:r>
          </a:p>
          <a:p>
            <a:pPr>
              <a:buNone/>
            </a:pPr>
            <a:endParaRPr lang="en-US" sz="1000" dirty="0" smtClean="0">
              <a:latin typeface="Courier New" pitchFamily="49" charset="0"/>
              <a:cs typeface="Courier New" pitchFamily="49" charset="0"/>
            </a:endParaRPr>
          </a:p>
          <a:p>
            <a:pPr>
              <a:buNone/>
            </a:pPr>
            <a:r>
              <a:rPr lang="en-US" sz="2800" dirty="0" smtClean="0">
                <a:latin typeface="Courier New" pitchFamily="49" charset="0"/>
                <a:cs typeface="Courier New" pitchFamily="49" charset="0"/>
              </a:rPr>
              <a:t>template &lt;class T, class </a:t>
            </a:r>
            <a:r>
              <a:rPr lang="en-US" sz="2800" b="1" dirty="0" smtClean="0">
                <a:latin typeface="Courier New" pitchFamily="49" charset="0"/>
                <a:cs typeface="Courier New" pitchFamily="49" charset="0"/>
              </a:rPr>
              <a:t>C = less&lt;T&gt;</a:t>
            </a:r>
            <a:r>
              <a:rPr lang="en-US" sz="2800" dirty="0" smtClean="0">
                <a:latin typeface="Courier New" pitchFamily="49" charset="0"/>
                <a:cs typeface="Courier New" pitchFamily="49" charset="0"/>
              </a:rPr>
              <a:t>&gt;</a:t>
            </a:r>
          </a:p>
          <a:p>
            <a:pPr>
              <a:buNone/>
            </a:pPr>
            <a:r>
              <a:rPr lang="en-US" sz="2800" dirty="0" smtClean="0">
                <a:latin typeface="Courier New" pitchFamily="49" charset="0"/>
                <a:cs typeface="Courier New" pitchFamily="49" charset="0"/>
              </a:rPr>
              <a:t>class </a:t>
            </a:r>
            <a:r>
              <a:rPr lang="en-US" sz="2800" dirty="0" err="1" smtClean="0">
                <a:latin typeface="Courier New" pitchFamily="49" charset="0"/>
                <a:cs typeface="Courier New" pitchFamily="49" charset="0"/>
              </a:rPr>
              <a:t>OrderedSet</a:t>
            </a:r>
            <a:r>
              <a:rPr lang="en-US" sz="2800" dirty="0" smtClean="0">
                <a:latin typeface="Courier New" pitchFamily="49" charset="0"/>
                <a:cs typeface="Courier New" pitchFamily="49" charset="0"/>
              </a:rPr>
              <a:t>;</a:t>
            </a:r>
          </a:p>
          <a:p>
            <a:pPr>
              <a:buNone/>
            </a:pPr>
            <a:endParaRPr lang="en-US" sz="2800" dirty="0" smtClean="0"/>
          </a:p>
          <a:p>
            <a:pPr>
              <a:buNone/>
            </a:pPr>
            <a:endParaRPr lang="en-US" dirty="0" smtClean="0"/>
          </a:p>
        </p:txBody>
      </p:sp>
      <p:sp>
        <p:nvSpPr>
          <p:cNvPr id="5" name="Oval Callout 4"/>
          <p:cNvSpPr/>
          <p:nvPr/>
        </p:nvSpPr>
        <p:spPr>
          <a:xfrm>
            <a:off x="5486400" y="2819400"/>
            <a:ext cx="1828800" cy="1219200"/>
          </a:xfrm>
          <a:prstGeom prst="wedgeEllipseCallout">
            <a:avLst/>
          </a:prstGeom>
          <a:solidFill>
            <a:srgbClr val="00FF1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solidFill>
                  <a:schemeClr val="accent6">
                    <a:lumMod val="75000"/>
                  </a:schemeClr>
                </a:solidFill>
              </a:rPr>
              <a:t>Interface Policy</a:t>
            </a:r>
            <a:endParaRPr lang="en-US" sz="2400" dirty="0">
              <a:solidFill>
                <a:schemeClr val="accent6">
                  <a:lumMod val="75000"/>
                </a:schemeClr>
              </a:solidFill>
            </a:endParaRPr>
          </a:p>
        </p:txBody>
      </p:sp>
      <p:sp>
        <p:nvSpPr>
          <p:cNvPr id="6" name="Oval Callout 5"/>
          <p:cNvSpPr/>
          <p:nvPr/>
        </p:nvSpPr>
        <p:spPr>
          <a:xfrm flipH="1">
            <a:off x="2438400" y="2819400"/>
            <a:ext cx="2133600" cy="1219200"/>
          </a:xfrm>
          <a:prstGeom prst="wedgeEllipseCallout">
            <a:avLst/>
          </a:prstGeom>
          <a:solidFill>
            <a:schemeClr val="tx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solidFill>
                  <a:schemeClr val="accent6">
                    <a:lumMod val="75000"/>
                  </a:schemeClr>
                </a:solidFill>
              </a:rPr>
              <a:t>Essential Parameter</a:t>
            </a:r>
            <a:endParaRPr lang="en-US" sz="2400" dirty="0">
              <a:solidFill>
                <a:schemeClr val="accent6">
                  <a:lumMod val="75000"/>
                </a:schemeClr>
              </a:solidFill>
            </a:endParaRPr>
          </a:p>
        </p:txBody>
      </p:sp>
      <p:sp>
        <p:nvSpPr>
          <p:cNvPr id="8"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Template Policies</a:t>
            </a:r>
            <a:endParaRPr lang="en-US" sz="40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412</a:t>
            </a:fld>
            <a:endParaRPr lang="en-US"/>
          </a:p>
        </p:txBody>
      </p:sp>
    </p:spTree>
    <p:extLst>
      <p:ext uri="{BB962C8B-B14F-4D97-AF65-F5344CB8AC3E}">
        <p14:creationId xmlns:p14="http://schemas.microsoft.com/office/powerpoint/2010/main" val="39071818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55"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p:cTn id="11" dur="1000" fill="hold"/>
                                        <p:tgtEl>
                                          <p:spTgt spid="5"/>
                                        </p:tgtEl>
                                        <p:attrNameLst>
                                          <p:attrName>ppt_w</p:attrName>
                                        </p:attrNameLst>
                                      </p:cBhvr>
                                      <p:tavLst>
                                        <p:tav tm="0">
                                          <p:val>
                                            <p:strVal val="#ppt_w*0.70"/>
                                          </p:val>
                                        </p:tav>
                                        <p:tav tm="100000">
                                          <p:val>
                                            <p:strVal val="#ppt_w"/>
                                          </p:val>
                                        </p:tav>
                                      </p:tavLst>
                                    </p:anim>
                                    <p:anim calcmode="lin" valueType="num">
                                      <p:cBhvr>
                                        <p:cTn id="12" dur="1000" fill="hold"/>
                                        <p:tgtEl>
                                          <p:spTgt spid="5"/>
                                        </p:tgtEl>
                                        <p:attrNameLst>
                                          <p:attrName>ppt_h</p:attrName>
                                        </p:attrNameLst>
                                      </p:cBhvr>
                                      <p:tavLst>
                                        <p:tav tm="0">
                                          <p:val>
                                            <p:strVal val="#ppt_h"/>
                                          </p:val>
                                        </p:tav>
                                        <p:tav tm="100000">
                                          <p:val>
                                            <p:strVal val="#ppt_h"/>
                                          </p:val>
                                        </p:tav>
                                      </p:tavLst>
                                    </p:anim>
                                    <p:animEffect transition="in" filter="fade">
                                      <p:cBhvr>
                                        <p:cTn id="13"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Lst>
  </p:timing>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1"/>
            <a:ext cx="8229600" cy="4343400"/>
          </a:xfrm>
        </p:spPr>
        <p:txBody>
          <a:bodyPr>
            <a:normAutofit/>
          </a:bodyPr>
          <a:lstStyle/>
          <a:p>
            <a:pPr>
              <a:buNone/>
            </a:pPr>
            <a:r>
              <a:rPr lang="en-US" sz="4000" dirty="0" smtClean="0"/>
              <a:t>Implementation Policies</a:t>
            </a:r>
          </a:p>
          <a:p>
            <a:r>
              <a:rPr lang="en-US" sz="2800" b="1" u="sng" dirty="0" smtClean="0"/>
              <a:t>DO NOT</a:t>
            </a:r>
            <a:r>
              <a:rPr lang="en-US" sz="2800" dirty="0" smtClean="0"/>
              <a:t> affect intended “logical” behavior.</a:t>
            </a:r>
          </a:p>
          <a:p>
            <a:r>
              <a:rPr lang="en-US" sz="2800" dirty="0" smtClean="0"/>
              <a:t>Typically </a:t>
            </a:r>
            <a:r>
              <a:rPr lang="en-US" sz="2800" u="sng" dirty="0" smtClean="0"/>
              <a:t>do</a:t>
            </a:r>
            <a:r>
              <a:rPr lang="en-US" sz="2800" dirty="0" smtClean="0"/>
              <a:t> have reasonable defaults</a:t>
            </a:r>
            <a:r>
              <a:rPr lang="en-US" dirty="0" smtClean="0"/>
              <a:t>.</a:t>
            </a:r>
          </a:p>
          <a:p>
            <a:pPr>
              <a:buNone/>
            </a:pPr>
            <a:endParaRPr lang="en-US" sz="2800" dirty="0" smtClean="0"/>
          </a:p>
          <a:p>
            <a:pPr>
              <a:buNone/>
            </a:pPr>
            <a:endParaRPr lang="en-US" dirty="0" smtClean="0"/>
          </a:p>
        </p:txBody>
      </p:sp>
      <p:sp>
        <p:nvSpPr>
          <p:cNvPr id="6"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Template Policies</a:t>
            </a:r>
            <a:endParaRPr lang="en-US" sz="40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413</a:t>
            </a:fld>
            <a:endParaRPr lang="en-US"/>
          </a:p>
        </p:txBody>
      </p:sp>
    </p:spTree>
    <p:extLst>
      <p:ext uri="{BB962C8B-B14F-4D97-AF65-F5344CB8AC3E}">
        <p14:creationId xmlns:p14="http://schemas.microsoft.com/office/powerpoint/2010/main" val="3528937702"/>
      </p:ext>
    </p:extLst>
  </p:cSld>
  <p:clrMapOvr>
    <a:masterClrMapping/>
  </p:clrMapOvr>
  <p:timing>
    <p:tnLst>
      <p:par>
        <p:cTn id="1" dur="indefinite" restart="never" nodeType="tmRoot"/>
      </p:par>
    </p:tnLst>
  </p:timing>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1"/>
            <a:ext cx="8229600" cy="4343400"/>
          </a:xfrm>
        </p:spPr>
        <p:txBody>
          <a:bodyPr>
            <a:normAutofit/>
          </a:bodyPr>
          <a:lstStyle/>
          <a:p>
            <a:pPr>
              <a:buNone/>
            </a:pPr>
            <a:r>
              <a:rPr lang="en-US" sz="4000" dirty="0" smtClean="0">
                <a:solidFill>
                  <a:schemeClr val="bg1">
                    <a:lumMod val="50000"/>
                  </a:schemeClr>
                </a:solidFill>
              </a:rPr>
              <a:t>Implementation Policies</a:t>
            </a:r>
          </a:p>
          <a:p>
            <a:r>
              <a:rPr lang="en-US" sz="2800" b="1" u="sng" dirty="0" smtClean="0">
                <a:solidFill>
                  <a:schemeClr val="bg1">
                    <a:lumMod val="50000"/>
                  </a:schemeClr>
                </a:solidFill>
              </a:rPr>
              <a:t>DO NOT </a:t>
            </a:r>
            <a:r>
              <a:rPr lang="en-US" sz="2800" dirty="0" smtClean="0">
                <a:solidFill>
                  <a:schemeClr val="bg1">
                    <a:lumMod val="50000"/>
                  </a:schemeClr>
                </a:solidFill>
              </a:rPr>
              <a:t>affect intended “logical” behavior.</a:t>
            </a:r>
          </a:p>
          <a:p>
            <a:r>
              <a:rPr lang="en-US" sz="2800" dirty="0" smtClean="0">
                <a:solidFill>
                  <a:schemeClr val="bg1">
                    <a:lumMod val="50000"/>
                  </a:schemeClr>
                </a:solidFill>
              </a:rPr>
              <a:t>Typically </a:t>
            </a:r>
            <a:r>
              <a:rPr lang="en-US" sz="2800" u="sng" dirty="0" smtClean="0">
                <a:solidFill>
                  <a:schemeClr val="bg1">
                    <a:lumMod val="50000"/>
                  </a:schemeClr>
                </a:solidFill>
              </a:rPr>
              <a:t>do</a:t>
            </a:r>
            <a:r>
              <a:rPr lang="en-US" sz="2800" dirty="0" smtClean="0">
                <a:solidFill>
                  <a:schemeClr val="bg1">
                    <a:lumMod val="50000"/>
                  </a:schemeClr>
                </a:solidFill>
              </a:rPr>
              <a:t> have reasonable defaults</a:t>
            </a:r>
            <a:r>
              <a:rPr lang="en-US" dirty="0" smtClean="0">
                <a:solidFill>
                  <a:schemeClr val="bg1">
                    <a:lumMod val="50000"/>
                  </a:schemeClr>
                </a:solidFill>
              </a:rPr>
              <a:t>.</a:t>
            </a:r>
          </a:p>
          <a:p>
            <a:pPr>
              <a:buNone/>
            </a:pPr>
            <a:r>
              <a:rPr lang="en-US" dirty="0" smtClean="0">
                <a:solidFill>
                  <a:schemeClr val="bg1">
                    <a:lumMod val="50000"/>
                  </a:schemeClr>
                </a:solidFill>
              </a:rPr>
              <a:t>Example: </a:t>
            </a:r>
            <a:endParaRPr lang="en-US" sz="1000" dirty="0" smtClean="0">
              <a:solidFill>
                <a:schemeClr val="bg1">
                  <a:lumMod val="50000"/>
                </a:schemeClr>
              </a:solidFill>
              <a:latin typeface="Courier New" pitchFamily="49" charset="0"/>
              <a:cs typeface="Courier New" pitchFamily="49" charset="0"/>
            </a:endParaRPr>
          </a:p>
          <a:p>
            <a:pPr>
              <a:buNone/>
            </a:pPr>
            <a:r>
              <a:rPr lang="en-US" sz="2800" dirty="0" smtClean="0">
                <a:latin typeface="Courier New" pitchFamily="49" charset="0"/>
                <a:cs typeface="Courier New" pitchFamily="49" charset="0"/>
              </a:rPr>
              <a:t>template &lt;class T, </a:t>
            </a:r>
            <a:br>
              <a:rPr lang="en-US" sz="2800" dirty="0" smtClean="0">
                <a:latin typeface="Courier New" pitchFamily="49" charset="0"/>
                <a:cs typeface="Courier New" pitchFamily="49" charset="0"/>
              </a:rPr>
            </a:br>
            <a:r>
              <a:rPr lang="en-US" sz="2800" dirty="0" smtClean="0">
                <a:latin typeface="Courier New" pitchFamily="49" charset="0"/>
                <a:cs typeface="Courier New" pitchFamily="49" charset="0"/>
              </a:rPr>
              <a:t>        </a:t>
            </a:r>
            <a:r>
              <a:rPr lang="en-US" sz="1200" dirty="0" smtClean="0">
                <a:latin typeface="Courier New" pitchFamily="49" charset="0"/>
                <a:cs typeface="Courier New" pitchFamily="49" charset="0"/>
              </a:rPr>
              <a:t> </a:t>
            </a:r>
            <a:r>
              <a:rPr lang="en-US" sz="2800" dirty="0" smtClean="0">
                <a:latin typeface="Courier New" pitchFamily="49" charset="0"/>
                <a:cs typeface="Courier New" pitchFamily="49" charset="0"/>
              </a:rPr>
              <a:t>class C = hash&lt;T&gt;,</a:t>
            </a:r>
            <a:r>
              <a:rPr lang="en-US" sz="2800" b="1" dirty="0" smtClean="0">
                <a:latin typeface="Courier New" pitchFamily="49" charset="0"/>
                <a:cs typeface="Courier New" pitchFamily="49" charset="0"/>
              </a:rPr>
              <a:t> </a:t>
            </a:r>
            <a:r>
              <a:rPr lang="en-US" sz="2800" b="1" dirty="0" err="1" smtClean="0">
                <a:solidFill>
                  <a:schemeClr val="bg1"/>
                </a:solidFill>
                <a:latin typeface="Courier New" pitchFamily="49" charset="0"/>
                <a:cs typeface="Courier New" pitchFamily="49" charset="0"/>
              </a:rPr>
              <a:t>zzzzz</a:t>
            </a:r>
            <a:r>
              <a:rPr lang="en-US" sz="2800" b="1" dirty="0" smtClean="0">
                <a:solidFill>
                  <a:schemeClr val="bg1"/>
                </a:solidFill>
                <a:latin typeface="Courier New" pitchFamily="49" charset="0"/>
                <a:cs typeface="Courier New" pitchFamily="49" charset="0"/>
              </a:rPr>
              <a:t> </a:t>
            </a:r>
            <a:r>
              <a:rPr lang="en-US" sz="2800" b="1" dirty="0" err="1" smtClean="0">
                <a:solidFill>
                  <a:schemeClr val="bg1"/>
                </a:solidFill>
                <a:latin typeface="Courier New" pitchFamily="49" charset="0"/>
                <a:cs typeface="Courier New" pitchFamily="49" charset="0"/>
              </a:rPr>
              <a:t>zzzzzzzz</a:t>
            </a:r>
            <a:r>
              <a:rPr lang="en-US" sz="1000" b="1" dirty="0" smtClean="0">
                <a:latin typeface="Courier New" pitchFamily="49" charset="0"/>
                <a:cs typeface="Courier New" pitchFamily="49" charset="0"/>
              </a:rPr>
              <a:t> </a:t>
            </a:r>
            <a:r>
              <a:rPr lang="en-US" sz="2800" dirty="0" err="1" smtClean="0">
                <a:latin typeface="Courier New" pitchFamily="49" charset="0"/>
                <a:cs typeface="Courier New" pitchFamily="49" charset="0"/>
              </a:rPr>
              <a:t>int</a:t>
            </a:r>
            <a:r>
              <a:rPr lang="en-US" sz="2800" dirty="0" smtClean="0">
                <a:latin typeface="Courier New" pitchFamily="49" charset="0"/>
                <a:cs typeface="Courier New" pitchFamily="49" charset="0"/>
              </a:rPr>
              <a:t> LOAD_FACTOR = 1&gt;</a:t>
            </a:r>
          </a:p>
          <a:p>
            <a:pPr>
              <a:buNone/>
            </a:pPr>
            <a:r>
              <a:rPr lang="en-US" sz="2800" dirty="0" smtClean="0">
                <a:latin typeface="Courier New" pitchFamily="49" charset="0"/>
                <a:cs typeface="Courier New" pitchFamily="49" charset="0"/>
              </a:rPr>
              <a:t>class </a:t>
            </a:r>
            <a:r>
              <a:rPr lang="en-US" sz="2800" dirty="0" err="1" smtClean="0">
                <a:latin typeface="Courier New" pitchFamily="49" charset="0"/>
                <a:cs typeface="Courier New" pitchFamily="49" charset="0"/>
              </a:rPr>
              <a:t>UnorderedSet</a:t>
            </a:r>
            <a:r>
              <a:rPr lang="en-US" sz="2800" dirty="0" smtClean="0">
                <a:latin typeface="Courier New" pitchFamily="49" charset="0"/>
                <a:cs typeface="Courier New" pitchFamily="49" charset="0"/>
              </a:rPr>
              <a:t>;</a:t>
            </a:r>
          </a:p>
          <a:p>
            <a:pPr>
              <a:buNone/>
            </a:pPr>
            <a:endParaRPr lang="en-US" sz="2800" dirty="0" smtClean="0"/>
          </a:p>
          <a:p>
            <a:pPr>
              <a:buNone/>
            </a:pPr>
            <a:endParaRPr lang="en-US" dirty="0" smtClean="0"/>
          </a:p>
        </p:txBody>
      </p:sp>
      <p:sp>
        <p:nvSpPr>
          <p:cNvPr id="5" name="Oval Callout 4"/>
          <p:cNvSpPr/>
          <p:nvPr/>
        </p:nvSpPr>
        <p:spPr>
          <a:xfrm>
            <a:off x="3505200" y="2590800"/>
            <a:ext cx="3200400" cy="1219200"/>
          </a:xfrm>
          <a:prstGeom prst="wedgeEllipseCallout">
            <a:avLst>
              <a:gd name="adj1" fmla="val -29578"/>
              <a:gd name="adj2" fmla="val 105392"/>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solidFill>
                  <a:schemeClr val="bg1"/>
                </a:solidFill>
              </a:rPr>
              <a:t>Implementation Policy</a:t>
            </a:r>
            <a:endParaRPr lang="en-US" sz="2400" dirty="0">
              <a:solidFill>
                <a:schemeClr val="bg1"/>
              </a:solidFill>
            </a:endParaRPr>
          </a:p>
        </p:txBody>
      </p:sp>
      <p:sp>
        <p:nvSpPr>
          <p:cNvPr id="6" name="Oval Callout 5"/>
          <p:cNvSpPr/>
          <p:nvPr/>
        </p:nvSpPr>
        <p:spPr>
          <a:xfrm flipH="1">
            <a:off x="1143000" y="2514600"/>
            <a:ext cx="2133600" cy="1219200"/>
          </a:xfrm>
          <a:prstGeom prst="wedgeEllipseCallout">
            <a:avLst>
              <a:gd name="adj1" fmla="val -77976"/>
              <a:gd name="adj2" fmla="val 81618"/>
            </a:avLst>
          </a:prstGeom>
          <a:solidFill>
            <a:schemeClr val="tx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solidFill>
                  <a:schemeClr val="accent6">
                    <a:lumMod val="75000"/>
                  </a:schemeClr>
                </a:solidFill>
              </a:rPr>
              <a:t>Essential Parameter</a:t>
            </a:r>
            <a:endParaRPr lang="en-US" sz="2400" dirty="0">
              <a:solidFill>
                <a:schemeClr val="accent6">
                  <a:lumMod val="75000"/>
                </a:schemeClr>
              </a:solidFill>
            </a:endParaRPr>
          </a:p>
        </p:txBody>
      </p:sp>
      <p:sp>
        <p:nvSpPr>
          <p:cNvPr id="8" name="Oval Callout 7"/>
          <p:cNvSpPr/>
          <p:nvPr/>
        </p:nvSpPr>
        <p:spPr>
          <a:xfrm>
            <a:off x="5867400" y="3581400"/>
            <a:ext cx="3124200" cy="1143000"/>
          </a:xfrm>
          <a:prstGeom prst="wedgeEllipseCallout">
            <a:avLst>
              <a:gd name="adj1" fmla="val -47453"/>
              <a:gd name="adj2" fmla="val 78055"/>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t>Implementation</a:t>
            </a:r>
          </a:p>
          <a:p>
            <a:pPr algn="ctr"/>
            <a:r>
              <a:rPr lang="en-US" sz="2400" dirty="0" smtClean="0"/>
              <a:t>Policy</a:t>
            </a:r>
            <a:endParaRPr lang="en-US" sz="2400" dirty="0"/>
          </a:p>
        </p:txBody>
      </p:sp>
      <p:sp>
        <p:nvSpPr>
          <p:cNvPr id="9"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Template Policies</a:t>
            </a:r>
            <a:endParaRPr lang="en-US" sz="40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414</a:t>
            </a:fld>
            <a:endParaRPr lang="en-US"/>
          </a:p>
        </p:txBody>
      </p:sp>
    </p:spTree>
    <p:extLst>
      <p:ext uri="{BB962C8B-B14F-4D97-AF65-F5344CB8AC3E}">
        <p14:creationId xmlns:p14="http://schemas.microsoft.com/office/powerpoint/2010/main" val="24750484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53"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p:cTn id="11" dur="500" fill="hold"/>
                                        <p:tgtEl>
                                          <p:spTgt spid="5"/>
                                        </p:tgtEl>
                                        <p:attrNameLst>
                                          <p:attrName>ppt_w</p:attrName>
                                        </p:attrNameLst>
                                      </p:cBhvr>
                                      <p:tavLst>
                                        <p:tav tm="0">
                                          <p:val>
                                            <p:fltVal val="0"/>
                                          </p:val>
                                        </p:tav>
                                        <p:tav tm="100000">
                                          <p:val>
                                            <p:strVal val="#ppt_w"/>
                                          </p:val>
                                        </p:tav>
                                      </p:tavLst>
                                    </p:anim>
                                    <p:anim calcmode="lin" valueType="num">
                                      <p:cBhvr>
                                        <p:cTn id="12" dur="500" fill="hold"/>
                                        <p:tgtEl>
                                          <p:spTgt spid="5"/>
                                        </p:tgtEl>
                                        <p:attrNameLst>
                                          <p:attrName>ppt_h</p:attrName>
                                        </p:attrNameLst>
                                      </p:cBhvr>
                                      <p:tavLst>
                                        <p:tav tm="0">
                                          <p:val>
                                            <p:fltVal val="0"/>
                                          </p:val>
                                        </p:tav>
                                        <p:tav tm="100000">
                                          <p:val>
                                            <p:strVal val="#ppt_h"/>
                                          </p:val>
                                        </p:tav>
                                      </p:tavLst>
                                    </p:anim>
                                    <p:animEffect transition="in" filter="fade">
                                      <p:cBhvr>
                                        <p:cTn id="13" dur="500"/>
                                        <p:tgtEl>
                                          <p:spTgt spid="5"/>
                                        </p:tgtEl>
                                      </p:cBhvr>
                                    </p:animEffect>
                                  </p:childTnLst>
                                </p:cTn>
                              </p:par>
                            </p:childTnLst>
                          </p:cTn>
                        </p:par>
                      </p:childTnLst>
                    </p:cTn>
                  </p:par>
                  <p:par>
                    <p:cTn id="14" fill="hold">
                      <p:stCondLst>
                        <p:cond delay="indefinite"/>
                      </p:stCondLst>
                      <p:childTnLst>
                        <p:par>
                          <p:cTn id="15" fill="hold">
                            <p:stCondLst>
                              <p:cond delay="0"/>
                            </p:stCondLst>
                            <p:childTnLst>
                              <p:par>
                                <p:cTn id="16" presetID="53" presetClass="entr" presetSubtype="0" fill="hold" grpId="0" nodeType="clickEffect">
                                  <p:stCondLst>
                                    <p:cond delay="0"/>
                                  </p:stCondLst>
                                  <p:childTnLst>
                                    <p:set>
                                      <p:cBhvr>
                                        <p:cTn id="17" dur="1" fill="hold">
                                          <p:stCondLst>
                                            <p:cond delay="0"/>
                                          </p:stCondLst>
                                        </p:cTn>
                                        <p:tgtEl>
                                          <p:spTgt spid="8"/>
                                        </p:tgtEl>
                                        <p:attrNameLst>
                                          <p:attrName>style.visibility</p:attrName>
                                        </p:attrNameLst>
                                      </p:cBhvr>
                                      <p:to>
                                        <p:strVal val="visible"/>
                                      </p:to>
                                    </p:set>
                                    <p:anim calcmode="lin" valueType="num">
                                      <p:cBhvr>
                                        <p:cTn id="18" dur="500" fill="hold"/>
                                        <p:tgtEl>
                                          <p:spTgt spid="8"/>
                                        </p:tgtEl>
                                        <p:attrNameLst>
                                          <p:attrName>ppt_w</p:attrName>
                                        </p:attrNameLst>
                                      </p:cBhvr>
                                      <p:tavLst>
                                        <p:tav tm="0">
                                          <p:val>
                                            <p:fltVal val="0"/>
                                          </p:val>
                                        </p:tav>
                                        <p:tav tm="100000">
                                          <p:val>
                                            <p:strVal val="#ppt_w"/>
                                          </p:val>
                                        </p:tav>
                                      </p:tavLst>
                                    </p:anim>
                                    <p:anim calcmode="lin" valueType="num">
                                      <p:cBhvr>
                                        <p:cTn id="19" dur="500" fill="hold"/>
                                        <p:tgtEl>
                                          <p:spTgt spid="8"/>
                                        </p:tgtEl>
                                        <p:attrNameLst>
                                          <p:attrName>ppt_h</p:attrName>
                                        </p:attrNameLst>
                                      </p:cBhvr>
                                      <p:tavLst>
                                        <p:tav tm="0">
                                          <p:val>
                                            <p:fltVal val="0"/>
                                          </p:val>
                                        </p:tav>
                                        <p:tav tm="100000">
                                          <p:val>
                                            <p:strVal val="#ppt_h"/>
                                          </p:val>
                                        </p:tav>
                                      </p:tavLst>
                                    </p:anim>
                                    <p:animEffect transition="in" filter="fade">
                                      <p:cBhvr>
                                        <p:cTn id="20"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8" grpId="0" animBg="1"/>
    </p:bldLst>
  </p:timing>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1"/>
            <a:ext cx="8229600" cy="4343400"/>
          </a:xfrm>
        </p:spPr>
        <p:txBody>
          <a:bodyPr>
            <a:normAutofit/>
          </a:bodyPr>
          <a:lstStyle/>
          <a:p>
            <a:pPr>
              <a:buNone/>
            </a:pPr>
            <a:r>
              <a:rPr lang="en-US" sz="4000" dirty="0" smtClean="0">
                <a:solidFill>
                  <a:schemeClr val="bg1">
                    <a:lumMod val="50000"/>
                  </a:schemeClr>
                </a:solidFill>
              </a:rPr>
              <a:t>Implementation Policies</a:t>
            </a:r>
          </a:p>
          <a:p>
            <a:r>
              <a:rPr lang="en-US" sz="2800" b="1" u="sng" dirty="0" smtClean="0">
                <a:solidFill>
                  <a:schemeClr val="bg1">
                    <a:lumMod val="50000"/>
                  </a:schemeClr>
                </a:solidFill>
              </a:rPr>
              <a:t>DO NOT </a:t>
            </a:r>
            <a:r>
              <a:rPr lang="en-US" sz="2800" dirty="0" smtClean="0">
                <a:solidFill>
                  <a:schemeClr val="bg1">
                    <a:lumMod val="50000"/>
                  </a:schemeClr>
                </a:solidFill>
              </a:rPr>
              <a:t>affect intended “logical” behavior.</a:t>
            </a:r>
          </a:p>
          <a:p>
            <a:r>
              <a:rPr lang="en-US" sz="2800" dirty="0" smtClean="0">
                <a:solidFill>
                  <a:schemeClr val="bg1">
                    <a:lumMod val="50000"/>
                  </a:schemeClr>
                </a:solidFill>
              </a:rPr>
              <a:t>Typically </a:t>
            </a:r>
            <a:r>
              <a:rPr lang="en-US" sz="2800" u="sng" dirty="0" smtClean="0">
                <a:solidFill>
                  <a:schemeClr val="bg1">
                    <a:lumMod val="50000"/>
                  </a:schemeClr>
                </a:solidFill>
              </a:rPr>
              <a:t>do</a:t>
            </a:r>
            <a:r>
              <a:rPr lang="en-US" sz="2800" dirty="0" smtClean="0">
                <a:solidFill>
                  <a:schemeClr val="bg1">
                    <a:lumMod val="50000"/>
                  </a:schemeClr>
                </a:solidFill>
              </a:rPr>
              <a:t> have reasonable defaults</a:t>
            </a:r>
            <a:r>
              <a:rPr lang="en-US" dirty="0" smtClean="0">
                <a:solidFill>
                  <a:schemeClr val="bg1">
                    <a:lumMod val="50000"/>
                  </a:schemeClr>
                </a:solidFill>
              </a:rPr>
              <a:t>.</a:t>
            </a:r>
          </a:p>
          <a:p>
            <a:pPr>
              <a:buNone/>
            </a:pPr>
            <a:r>
              <a:rPr lang="en-US" dirty="0" smtClean="0">
                <a:solidFill>
                  <a:schemeClr val="bg1">
                    <a:lumMod val="50000"/>
                  </a:schemeClr>
                </a:solidFill>
              </a:rPr>
              <a:t>Example: </a:t>
            </a:r>
            <a:endParaRPr lang="en-US" sz="1000" dirty="0" smtClean="0">
              <a:solidFill>
                <a:schemeClr val="bg1">
                  <a:lumMod val="50000"/>
                </a:schemeClr>
              </a:solidFill>
              <a:latin typeface="Courier New" pitchFamily="49" charset="0"/>
              <a:cs typeface="Courier New" pitchFamily="49" charset="0"/>
            </a:endParaRPr>
          </a:p>
          <a:p>
            <a:pPr>
              <a:buNone/>
            </a:pPr>
            <a:r>
              <a:rPr lang="en-US" sz="2800" dirty="0" smtClean="0">
                <a:latin typeface="Courier New" pitchFamily="49" charset="0"/>
                <a:cs typeface="Courier New" pitchFamily="49" charset="0"/>
              </a:rPr>
              <a:t>template &lt;class T, </a:t>
            </a:r>
          </a:p>
          <a:p>
            <a:pPr>
              <a:buNone/>
            </a:pPr>
            <a:r>
              <a:rPr lang="en-US" sz="2800" dirty="0" smtClean="0">
                <a:latin typeface="Courier New" pitchFamily="49" charset="0"/>
                <a:cs typeface="Courier New" pitchFamily="49" charset="0"/>
              </a:rPr>
              <a:t>          class L = </a:t>
            </a:r>
            <a:r>
              <a:rPr lang="en-US" sz="2800" dirty="0" err="1" smtClean="0">
                <a:latin typeface="Courier New" pitchFamily="49" charset="0"/>
                <a:cs typeface="Courier New" pitchFamily="49" charset="0"/>
              </a:rPr>
              <a:t>DefaultLock</a:t>
            </a:r>
            <a:r>
              <a:rPr lang="en-US" sz="2800" dirty="0" smtClean="0">
                <a:latin typeface="Courier New" pitchFamily="49" charset="0"/>
                <a:cs typeface="Courier New" pitchFamily="49" charset="0"/>
              </a:rPr>
              <a:t>&gt;</a:t>
            </a:r>
          </a:p>
          <a:p>
            <a:pPr>
              <a:buNone/>
            </a:pPr>
            <a:r>
              <a:rPr lang="en-US" sz="2800" dirty="0" smtClean="0">
                <a:latin typeface="Courier New" pitchFamily="49" charset="0"/>
                <a:cs typeface="Courier New" pitchFamily="49" charset="0"/>
              </a:rPr>
              <a:t>class Queue;</a:t>
            </a:r>
          </a:p>
          <a:p>
            <a:pPr>
              <a:buNone/>
            </a:pPr>
            <a:endParaRPr lang="en-US" sz="2800" dirty="0" smtClean="0"/>
          </a:p>
          <a:p>
            <a:pPr>
              <a:buNone/>
            </a:pPr>
            <a:endParaRPr lang="en-US" dirty="0" smtClean="0"/>
          </a:p>
        </p:txBody>
      </p:sp>
      <p:sp>
        <p:nvSpPr>
          <p:cNvPr id="6" name="Oval Callout 5"/>
          <p:cNvSpPr/>
          <p:nvPr/>
        </p:nvSpPr>
        <p:spPr>
          <a:xfrm flipH="1">
            <a:off x="1143000" y="2514600"/>
            <a:ext cx="2133600" cy="1219200"/>
          </a:xfrm>
          <a:prstGeom prst="wedgeEllipseCallout">
            <a:avLst>
              <a:gd name="adj1" fmla="val -77976"/>
              <a:gd name="adj2" fmla="val 81618"/>
            </a:avLst>
          </a:prstGeom>
          <a:solidFill>
            <a:schemeClr val="tx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solidFill>
                  <a:schemeClr val="accent6">
                    <a:lumMod val="75000"/>
                  </a:schemeClr>
                </a:solidFill>
              </a:rPr>
              <a:t>Essential Parameter</a:t>
            </a:r>
            <a:endParaRPr lang="en-US" sz="2400" dirty="0">
              <a:solidFill>
                <a:schemeClr val="accent6">
                  <a:lumMod val="75000"/>
                </a:schemeClr>
              </a:solidFill>
            </a:endParaRPr>
          </a:p>
        </p:txBody>
      </p:sp>
      <p:sp>
        <p:nvSpPr>
          <p:cNvPr id="8" name="Oval Callout 7"/>
          <p:cNvSpPr/>
          <p:nvPr/>
        </p:nvSpPr>
        <p:spPr>
          <a:xfrm>
            <a:off x="4953000" y="3124200"/>
            <a:ext cx="3124200" cy="1143000"/>
          </a:xfrm>
          <a:prstGeom prst="wedgeEllipseCallout">
            <a:avLst>
              <a:gd name="adj1" fmla="val -75573"/>
              <a:gd name="adj2" fmla="val 83545"/>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t>Implementation</a:t>
            </a:r>
          </a:p>
          <a:p>
            <a:pPr algn="ctr"/>
            <a:r>
              <a:rPr lang="en-US" sz="2400" dirty="0" smtClean="0"/>
              <a:t>Policy</a:t>
            </a:r>
            <a:endParaRPr lang="en-US" sz="2400" dirty="0"/>
          </a:p>
        </p:txBody>
      </p:sp>
      <p:sp>
        <p:nvSpPr>
          <p:cNvPr id="9"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Template Policies</a:t>
            </a:r>
            <a:endParaRPr lang="en-US" sz="40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415</a:t>
            </a:fld>
            <a:endParaRPr lang="en-US"/>
          </a:p>
        </p:txBody>
      </p:sp>
    </p:spTree>
    <p:extLst>
      <p:ext uri="{BB962C8B-B14F-4D97-AF65-F5344CB8AC3E}">
        <p14:creationId xmlns:p14="http://schemas.microsoft.com/office/powerpoint/2010/main" val="27901128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53"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p:cTn id="11" dur="500" fill="hold"/>
                                        <p:tgtEl>
                                          <p:spTgt spid="8"/>
                                        </p:tgtEl>
                                        <p:attrNameLst>
                                          <p:attrName>ppt_w</p:attrName>
                                        </p:attrNameLst>
                                      </p:cBhvr>
                                      <p:tavLst>
                                        <p:tav tm="0">
                                          <p:val>
                                            <p:fltVal val="0"/>
                                          </p:val>
                                        </p:tav>
                                        <p:tav tm="100000">
                                          <p:val>
                                            <p:strVal val="#ppt_w"/>
                                          </p:val>
                                        </p:tav>
                                      </p:tavLst>
                                    </p:anim>
                                    <p:anim calcmode="lin" valueType="num">
                                      <p:cBhvr>
                                        <p:cTn id="12" dur="500" fill="hold"/>
                                        <p:tgtEl>
                                          <p:spTgt spid="8"/>
                                        </p:tgtEl>
                                        <p:attrNameLst>
                                          <p:attrName>ppt_h</p:attrName>
                                        </p:attrNameLst>
                                      </p:cBhvr>
                                      <p:tavLst>
                                        <p:tav tm="0">
                                          <p:val>
                                            <p:fltVal val="0"/>
                                          </p:val>
                                        </p:tav>
                                        <p:tav tm="100000">
                                          <p:val>
                                            <p:strVal val="#ppt_h"/>
                                          </p:val>
                                        </p:tav>
                                      </p:tavLst>
                                    </p:anim>
                                    <p:animEffect transition="in" filter="fade">
                                      <p:cBhvr>
                                        <p:cTn id="1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8" grpId="0" animBg="1"/>
    </p:bldLst>
  </p:timing>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371600" y="1600201"/>
            <a:ext cx="6248400" cy="3886199"/>
          </a:xfrm>
          <a:blipFill>
            <a:blip r:embed="rId2"/>
            <a:tile tx="0" ty="0" sx="100000" sy="100000" flip="none" algn="tl"/>
          </a:blipFill>
          <a:ln w="57150">
            <a:solidFill>
              <a:srgbClr val="002060"/>
            </a:solidFill>
          </a:ln>
        </p:spPr>
        <p:txBody>
          <a:bodyPr>
            <a:normAutofit fontScale="92500" lnSpcReduction="10000"/>
          </a:bodyPr>
          <a:lstStyle/>
          <a:p>
            <a:pPr algn="ctr">
              <a:buNone/>
            </a:pPr>
            <a:endParaRPr lang="en-US" sz="2200" u="sng" dirty="0" smtClean="0">
              <a:latin typeface="Impact" pitchFamily="34" charset="0"/>
            </a:endParaRPr>
          </a:p>
          <a:p>
            <a:pPr algn="ctr">
              <a:buNone/>
            </a:pPr>
            <a:r>
              <a:rPr lang="en-US" sz="5400" u="sng" dirty="0" smtClean="0">
                <a:latin typeface="Impact" pitchFamily="34" charset="0"/>
              </a:rPr>
              <a:t>Problem!</a:t>
            </a:r>
            <a:r>
              <a:rPr lang="en-US" sz="5400" dirty="0" smtClean="0">
                <a:latin typeface="Impact" pitchFamily="34" charset="0"/>
              </a:rPr>
              <a:t> </a:t>
            </a:r>
          </a:p>
          <a:p>
            <a:pPr algn="ctr">
              <a:buNone/>
            </a:pPr>
            <a:endParaRPr lang="en-US" sz="5400" dirty="0" smtClean="0">
              <a:latin typeface="Impact" pitchFamily="34" charset="0"/>
            </a:endParaRPr>
          </a:p>
          <a:p>
            <a:pPr algn="ctr">
              <a:buNone/>
            </a:pPr>
            <a:r>
              <a:rPr lang="en-US" sz="5400" dirty="0" smtClean="0">
                <a:latin typeface="Impact" pitchFamily="34" charset="0"/>
              </a:rPr>
              <a:t>Template Parameters Affect Object Type.</a:t>
            </a:r>
          </a:p>
          <a:p>
            <a:pPr>
              <a:buNone/>
            </a:pPr>
            <a:endParaRPr lang="en-US" dirty="0" smtClean="0"/>
          </a:p>
        </p:txBody>
      </p:sp>
      <p:sp>
        <p:nvSpPr>
          <p:cNvPr id="6"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Template Policies</a:t>
            </a:r>
            <a:endParaRPr lang="en-US" sz="40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416</a:t>
            </a:fld>
            <a:endParaRPr lang="en-US"/>
          </a:p>
        </p:txBody>
      </p:sp>
    </p:spTree>
    <p:extLst>
      <p:ext uri="{BB962C8B-B14F-4D97-AF65-F5344CB8AC3E}">
        <p14:creationId xmlns:p14="http://schemas.microsoft.com/office/powerpoint/2010/main" val="1958370677"/>
      </p:ext>
    </p:extLst>
  </p:cSld>
  <p:clrMapOvr>
    <a:masterClrMapping/>
  </p:clrMapOvr>
  <p:timing>
    <p:tnLst>
      <p:par>
        <p:cTn id="1" dur="indefinite" restart="never" nodeType="tmRoot"/>
      </p:par>
    </p:tnLst>
  </p:timing>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normAutofit/>
          </a:bodyPr>
          <a:lstStyle/>
          <a:p>
            <a:pPr>
              <a:buNone/>
            </a:pPr>
            <a:r>
              <a:rPr lang="en-US" sz="4800" dirty="0" smtClean="0">
                <a:cs typeface="Courier New" pitchFamily="49" charset="0"/>
              </a:rPr>
              <a:t>Essential Parameters:</a:t>
            </a:r>
            <a:r>
              <a:rPr lang="en-US" sz="4800" dirty="0" smtClean="0">
                <a:latin typeface="Courier New" pitchFamily="49" charset="0"/>
                <a:cs typeface="Courier New" pitchFamily="49" charset="0"/>
              </a:rPr>
              <a:t/>
            </a:r>
            <a:br>
              <a:rPr lang="en-US" sz="4800" dirty="0" smtClean="0">
                <a:latin typeface="Courier New" pitchFamily="49" charset="0"/>
                <a:cs typeface="Courier New" pitchFamily="49" charset="0"/>
              </a:rPr>
            </a:br>
            <a:endParaRPr lang="en-US" sz="2400" dirty="0" smtClean="0">
              <a:latin typeface="Courier New" pitchFamily="49" charset="0"/>
              <a:cs typeface="Courier New" pitchFamily="49" charset="0"/>
            </a:endParaRPr>
          </a:p>
          <a:p>
            <a:pPr>
              <a:buNone/>
            </a:pPr>
            <a:r>
              <a:rPr lang="en-US" sz="4000" dirty="0" smtClean="0">
                <a:latin typeface="Courier New" pitchFamily="49" charset="0"/>
                <a:cs typeface="Courier New" pitchFamily="49" charset="0"/>
              </a:rPr>
              <a:t>    vector&lt;</a:t>
            </a:r>
            <a:r>
              <a:rPr lang="en-US" sz="4000" dirty="0" err="1" smtClean="0">
                <a:latin typeface="Courier New" pitchFamily="49" charset="0"/>
                <a:cs typeface="Courier New" pitchFamily="49" charset="0"/>
              </a:rPr>
              <a:t>int</a:t>
            </a:r>
            <a:r>
              <a:rPr lang="en-US" sz="4000" dirty="0" smtClean="0">
                <a:latin typeface="Courier New" pitchFamily="49" charset="0"/>
                <a:cs typeface="Courier New" pitchFamily="49" charset="0"/>
              </a:rPr>
              <a:t>&gt; a;</a:t>
            </a:r>
          </a:p>
          <a:p>
            <a:pPr>
              <a:buNone/>
            </a:pPr>
            <a:r>
              <a:rPr lang="en-US" sz="4000" dirty="0" smtClean="0">
                <a:latin typeface="Courier New" pitchFamily="49" charset="0"/>
                <a:cs typeface="Courier New" pitchFamily="49" charset="0"/>
              </a:rPr>
              <a:t>    vector&lt;</a:t>
            </a:r>
            <a:r>
              <a:rPr lang="en-US" sz="4000" dirty="0" err="1" smtClean="0">
                <a:latin typeface="Courier New" pitchFamily="49" charset="0"/>
                <a:cs typeface="Courier New" pitchFamily="49" charset="0"/>
              </a:rPr>
              <a:t>int</a:t>
            </a:r>
            <a:r>
              <a:rPr lang="en-US" sz="4000" dirty="0" smtClean="0">
                <a:latin typeface="Courier New" pitchFamily="49" charset="0"/>
                <a:cs typeface="Courier New" pitchFamily="49" charset="0"/>
              </a:rPr>
              <a:t>&gt; b;</a:t>
            </a:r>
          </a:p>
          <a:p>
            <a:pPr>
              <a:buNone/>
            </a:pPr>
            <a:r>
              <a:rPr lang="en-US" sz="4000" dirty="0" smtClean="0">
                <a:latin typeface="Courier New" pitchFamily="49" charset="0"/>
                <a:cs typeface="Courier New" pitchFamily="49" charset="0"/>
              </a:rPr>
              <a:t>    a = b;</a:t>
            </a:r>
          </a:p>
        </p:txBody>
      </p:sp>
      <p:sp>
        <p:nvSpPr>
          <p:cNvPr id="6"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Template Policies</a:t>
            </a:r>
            <a:endParaRPr lang="en-US" sz="40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417</a:t>
            </a:fld>
            <a:endParaRPr lang="en-US"/>
          </a:p>
        </p:txBody>
      </p:sp>
    </p:spTree>
    <p:extLst>
      <p:ext uri="{BB962C8B-B14F-4D97-AF65-F5344CB8AC3E}">
        <p14:creationId xmlns:p14="http://schemas.microsoft.com/office/powerpoint/2010/main" val="698509508"/>
      </p:ext>
    </p:extLst>
  </p:cSld>
  <p:clrMapOvr>
    <a:masterClrMapping/>
  </p:clrMapOvr>
  <p:timing>
    <p:tnLst>
      <p:par>
        <p:cTn id="1" dur="indefinite" restart="never" nodeType="tmRoot"/>
      </p:par>
    </p:tnLst>
  </p:timing>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normAutofit/>
          </a:bodyPr>
          <a:lstStyle/>
          <a:p>
            <a:pPr>
              <a:buNone/>
            </a:pPr>
            <a:r>
              <a:rPr lang="en-US" sz="4800" dirty="0" smtClean="0">
                <a:cs typeface="Courier New" pitchFamily="49" charset="0"/>
              </a:rPr>
              <a:t>Essential Parameters:</a:t>
            </a:r>
            <a:r>
              <a:rPr lang="en-US" sz="4800" dirty="0" smtClean="0">
                <a:latin typeface="Courier New" pitchFamily="49" charset="0"/>
                <a:cs typeface="Courier New" pitchFamily="49" charset="0"/>
              </a:rPr>
              <a:t/>
            </a:r>
            <a:br>
              <a:rPr lang="en-US" sz="4800" dirty="0" smtClean="0">
                <a:latin typeface="Courier New" pitchFamily="49" charset="0"/>
                <a:cs typeface="Courier New" pitchFamily="49" charset="0"/>
              </a:rPr>
            </a:br>
            <a:endParaRPr lang="en-US" sz="2400" dirty="0" smtClean="0">
              <a:latin typeface="Courier New" pitchFamily="49" charset="0"/>
              <a:cs typeface="Courier New" pitchFamily="49" charset="0"/>
            </a:endParaRPr>
          </a:p>
          <a:p>
            <a:pPr>
              <a:buNone/>
            </a:pPr>
            <a:r>
              <a:rPr lang="en-US" sz="4000" dirty="0" smtClean="0">
                <a:latin typeface="Courier New" pitchFamily="49" charset="0"/>
                <a:cs typeface="Courier New" pitchFamily="49" charset="0"/>
              </a:rPr>
              <a:t>    vector&lt;</a:t>
            </a:r>
            <a:r>
              <a:rPr lang="en-US" sz="4000" dirty="0" err="1" smtClean="0">
                <a:latin typeface="Courier New" pitchFamily="49" charset="0"/>
                <a:cs typeface="Courier New" pitchFamily="49" charset="0"/>
              </a:rPr>
              <a:t>int</a:t>
            </a:r>
            <a:r>
              <a:rPr lang="en-US" sz="4000" dirty="0" smtClean="0">
                <a:latin typeface="Courier New" pitchFamily="49" charset="0"/>
                <a:cs typeface="Courier New" pitchFamily="49" charset="0"/>
              </a:rPr>
              <a:t>&gt; a;</a:t>
            </a:r>
          </a:p>
          <a:p>
            <a:pPr>
              <a:buNone/>
            </a:pPr>
            <a:r>
              <a:rPr lang="en-US" sz="4000" dirty="0" smtClean="0">
                <a:latin typeface="Courier New" pitchFamily="49" charset="0"/>
                <a:cs typeface="Courier New" pitchFamily="49" charset="0"/>
              </a:rPr>
              <a:t>    vector&lt;</a:t>
            </a:r>
            <a:r>
              <a:rPr lang="en-US" sz="4000" b="1" dirty="0" smtClean="0">
                <a:solidFill>
                  <a:srgbClr val="C00000"/>
                </a:solidFill>
                <a:latin typeface="Courier New" pitchFamily="49" charset="0"/>
                <a:cs typeface="Courier New" pitchFamily="49" charset="0"/>
              </a:rPr>
              <a:t>double</a:t>
            </a:r>
            <a:r>
              <a:rPr lang="en-US" sz="4000" dirty="0" smtClean="0">
                <a:latin typeface="Courier New" pitchFamily="49" charset="0"/>
                <a:cs typeface="Courier New" pitchFamily="49" charset="0"/>
              </a:rPr>
              <a:t>&gt; b;</a:t>
            </a:r>
          </a:p>
          <a:p>
            <a:pPr>
              <a:buNone/>
            </a:pPr>
            <a:r>
              <a:rPr lang="en-US" sz="4000" dirty="0" smtClean="0">
                <a:latin typeface="Courier New" pitchFamily="49" charset="0"/>
                <a:cs typeface="Courier New" pitchFamily="49" charset="0"/>
              </a:rPr>
              <a:t>    a = b;</a:t>
            </a:r>
          </a:p>
        </p:txBody>
      </p:sp>
      <p:sp>
        <p:nvSpPr>
          <p:cNvPr id="4" name="Oval Callout 3"/>
          <p:cNvSpPr/>
          <p:nvPr/>
        </p:nvSpPr>
        <p:spPr>
          <a:xfrm>
            <a:off x="3276600" y="5105400"/>
            <a:ext cx="2057400" cy="1066800"/>
          </a:xfrm>
          <a:prstGeom prst="wedgeEllipseCallout">
            <a:avLst>
              <a:gd name="adj1" fmla="val -78752"/>
              <a:gd name="adj2" fmla="val -80357"/>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C00000"/>
                </a:solidFill>
              </a:rPr>
              <a:t>Compiler Error</a:t>
            </a:r>
            <a:endParaRPr lang="en-US" dirty="0">
              <a:solidFill>
                <a:srgbClr val="C00000"/>
              </a:solidFill>
            </a:endParaRPr>
          </a:p>
        </p:txBody>
      </p:sp>
      <p:sp>
        <p:nvSpPr>
          <p:cNvPr id="5" name="Rectangle 4"/>
          <p:cNvSpPr/>
          <p:nvPr/>
        </p:nvSpPr>
        <p:spPr>
          <a:xfrm rot="20148681">
            <a:off x="5544235" y="4291815"/>
            <a:ext cx="3269307" cy="1446550"/>
          </a:xfrm>
          <a:prstGeom prst="rect">
            <a:avLst/>
          </a:prstGeom>
          <a:solidFill>
            <a:schemeClr val="accent5">
              <a:lumMod val="20000"/>
              <a:lumOff val="80000"/>
            </a:schemeClr>
          </a:solidFill>
          <a:ln w="76200">
            <a:solidFill>
              <a:srgbClr val="0070C0"/>
            </a:solidFill>
          </a:ln>
          <a:scene3d>
            <a:camera prst="orthographicFront">
              <a:rot lat="0" lon="0" rev="0"/>
            </a:camera>
            <a:lightRig rig="contrasting" dir="t">
              <a:rot lat="0" lon="0" rev="4500000"/>
            </a:lightRig>
          </a:scene3d>
          <a:sp3d>
            <a:bevelT/>
          </a:sp3d>
        </p:spPr>
        <p:txBody>
          <a:bodyPr wrap="square" lIns="91440" tIns="45720" rIns="91440" bIns="45720">
            <a:spAutoFit/>
            <a:sp3d contourW="6350" prstMaterial="metal">
              <a:bevelT w="127000" h="31750" prst="relaxedInset"/>
              <a:contourClr>
                <a:schemeClr val="accent1">
                  <a:shade val="75000"/>
                </a:schemeClr>
              </a:contourClr>
            </a:sp3d>
          </a:bodyPr>
          <a:lstStyle/>
          <a:p>
            <a:pPr algn="ctr"/>
            <a:r>
              <a:rPr lang="en-US" sz="8800" b="1" cap="all" spc="0" dirty="0" smtClean="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rPr>
              <a:t>Fine!</a:t>
            </a:r>
            <a:endParaRPr lang="en-US" sz="8800" b="1" cap="all" spc="0" dirty="0">
              <a:ln w="0"/>
              <a:gradFill flip="none">
                <a:gsLst>
                  <a:gs pos="0">
                    <a:schemeClr val="accent1">
                      <a:tint val="75000"/>
                      <a:shade val="75000"/>
                      <a:satMod val="170000"/>
                    </a:schemeClr>
                  </a:gs>
                  <a:gs pos="49000">
                    <a:schemeClr val="accent1">
                      <a:tint val="88000"/>
                      <a:shade val="65000"/>
                      <a:satMod val="172000"/>
                    </a:schemeClr>
                  </a:gs>
                  <a:gs pos="50000">
                    <a:schemeClr val="accent1">
                      <a:shade val="65000"/>
                      <a:satMod val="130000"/>
                    </a:schemeClr>
                  </a:gs>
                  <a:gs pos="92000">
                    <a:schemeClr val="accent1">
                      <a:shade val="50000"/>
                      <a:satMod val="120000"/>
                    </a:schemeClr>
                  </a:gs>
                  <a:gs pos="100000">
                    <a:schemeClr val="accent1">
                      <a:shade val="48000"/>
                      <a:satMod val="120000"/>
                    </a:schemeClr>
                  </a:gs>
                </a:gsLst>
                <a:lin ang="5400000"/>
              </a:gradFill>
              <a:effectLst>
                <a:reflection blurRad="12700" stA="50000" endPos="50000" dist="5000" dir="5400000" sy="-100000" rotWithShape="0"/>
              </a:effectLst>
            </a:endParaRPr>
          </a:p>
        </p:txBody>
      </p:sp>
      <p:sp>
        <p:nvSpPr>
          <p:cNvPr id="8"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Template Policies</a:t>
            </a:r>
            <a:endParaRPr lang="en-US" sz="4000" dirty="0"/>
          </a:p>
        </p:txBody>
      </p:sp>
      <p:sp>
        <p:nvSpPr>
          <p:cNvPr id="6" name="Slide Number Placeholder 5"/>
          <p:cNvSpPr>
            <a:spLocks noGrp="1"/>
          </p:cNvSpPr>
          <p:nvPr>
            <p:ph type="sldNum" sz="quarter" idx="12"/>
          </p:nvPr>
        </p:nvSpPr>
        <p:spPr/>
        <p:txBody>
          <a:bodyPr/>
          <a:lstStyle/>
          <a:p>
            <a:pPr>
              <a:defRPr/>
            </a:pPr>
            <a:fld id="{361924D0-832B-4678-AB47-405888889344}" type="slidenum">
              <a:rPr lang="en-US" smtClean="0"/>
              <a:pPr>
                <a:defRPr/>
              </a:pPr>
              <a:t>418</a:t>
            </a:fld>
            <a:endParaRPr lang="en-US"/>
          </a:p>
        </p:txBody>
      </p:sp>
    </p:spTree>
    <p:extLst>
      <p:ext uri="{BB962C8B-B14F-4D97-AF65-F5344CB8AC3E}">
        <p14:creationId xmlns:p14="http://schemas.microsoft.com/office/powerpoint/2010/main" val="3353851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Lst>
  </p:timing>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normAutofit/>
          </a:bodyPr>
          <a:lstStyle/>
          <a:p>
            <a:pPr>
              <a:buNone/>
            </a:pPr>
            <a:r>
              <a:rPr lang="en-US" sz="4800" dirty="0" smtClean="0">
                <a:cs typeface="Courier New" pitchFamily="49" charset="0"/>
              </a:rPr>
              <a:t>Interface Policies:</a:t>
            </a:r>
            <a:r>
              <a:rPr lang="en-US" sz="4800" dirty="0" smtClean="0">
                <a:latin typeface="Courier New" pitchFamily="49" charset="0"/>
                <a:cs typeface="Courier New" pitchFamily="49" charset="0"/>
              </a:rPr>
              <a:t/>
            </a:r>
            <a:br>
              <a:rPr lang="en-US" sz="4800" dirty="0" smtClean="0">
                <a:latin typeface="Courier New" pitchFamily="49" charset="0"/>
                <a:cs typeface="Courier New" pitchFamily="49" charset="0"/>
              </a:rPr>
            </a:br>
            <a:endParaRPr lang="en-US" sz="2400" dirty="0" smtClean="0">
              <a:latin typeface="Courier New" pitchFamily="49" charset="0"/>
              <a:cs typeface="Courier New" pitchFamily="49" charset="0"/>
            </a:endParaRPr>
          </a:p>
          <a:p>
            <a:pPr>
              <a:buNone/>
            </a:pPr>
            <a:r>
              <a:rPr lang="en-US" sz="4000" dirty="0" err="1" smtClean="0">
                <a:latin typeface="Courier New" pitchFamily="49" charset="0"/>
                <a:cs typeface="Courier New" pitchFamily="49" charset="0"/>
              </a:rPr>
              <a:t>OrderedSet</a:t>
            </a:r>
            <a:r>
              <a:rPr lang="en-US" sz="4000" dirty="0" smtClean="0">
                <a:latin typeface="Courier New" pitchFamily="49" charset="0"/>
                <a:cs typeface="Courier New" pitchFamily="49" charset="0"/>
              </a:rPr>
              <a:t>&lt;</a:t>
            </a:r>
            <a:r>
              <a:rPr lang="en-US" sz="4000" dirty="0" err="1" smtClean="0">
                <a:latin typeface="Courier New" pitchFamily="49" charset="0"/>
                <a:cs typeface="Courier New" pitchFamily="49" charset="0"/>
              </a:rPr>
              <a:t>int</a:t>
            </a:r>
            <a:r>
              <a:rPr lang="en-US" sz="4000" dirty="0" smtClean="0">
                <a:latin typeface="Courier New" pitchFamily="49" charset="0"/>
                <a:cs typeface="Courier New" pitchFamily="49" charset="0"/>
              </a:rPr>
              <a:t>&gt; a;</a:t>
            </a:r>
          </a:p>
          <a:p>
            <a:pPr>
              <a:buNone/>
            </a:pPr>
            <a:r>
              <a:rPr lang="en-US" sz="4000" dirty="0" err="1" smtClean="0">
                <a:latin typeface="Courier New" pitchFamily="49" charset="0"/>
                <a:cs typeface="Courier New" pitchFamily="49" charset="0"/>
              </a:rPr>
              <a:t>OrderedSet</a:t>
            </a:r>
            <a:r>
              <a:rPr lang="en-US" sz="4000" dirty="0" smtClean="0">
                <a:latin typeface="Courier New" pitchFamily="49" charset="0"/>
                <a:cs typeface="Courier New" pitchFamily="49" charset="0"/>
              </a:rPr>
              <a:t>&lt;</a:t>
            </a:r>
            <a:r>
              <a:rPr lang="en-US" sz="4000" dirty="0" err="1" smtClean="0">
                <a:latin typeface="Courier New" pitchFamily="49" charset="0"/>
                <a:cs typeface="Courier New" pitchFamily="49" charset="0"/>
              </a:rPr>
              <a:t>int</a:t>
            </a:r>
            <a:r>
              <a:rPr lang="en-US" sz="4000" dirty="0" smtClean="0">
                <a:latin typeface="Courier New" pitchFamily="49" charset="0"/>
                <a:cs typeface="Courier New" pitchFamily="49" charset="0"/>
              </a:rPr>
              <a:t>&gt; b;</a:t>
            </a:r>
          </a:p>
          <a:p>
            <a:pPr>
              <a:buNone/>
            </a:pPr>
            <a:r>
              <a:rPr lang="en-US" sz="4000" dirty="0" smtClean="0">
                <a:latin typeface="Courier New" pitchFamily="49" charset="0"/>
                <a:cs typeface="Courier New" pitchFamily="49" charset="0"/>
              </a:rPr>
              <a:t>if (a == b) {</a:t>
            </a:r>
          </a:p>
          <a:p>
            <a:pPr>
              <a:buNone/>
            </a:pPr>
            <a:r>
              <a:rPr lang="en-US" sz="4000" dirty="0" smtClean="0">
                <a:latin typeface="Courier New" pitchFamily="49" charset="0"/>
                <a:cs typeface="Courier New" pitchFamily="49" charset="0"/>
              </a:rPr>
              <a:t>    // …</a:t>
            </a:r>
          </a:p>
        </p:txBody>
      </p:sp>
      <p:sp>
        <p:nvSpPr>
          <p:cNvPr id="6"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Template Policies</a:t>
            </a:r>
            <a:endParaRPr lang="en-US" sz="40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419</a:t>
            </a:fld>
            <a:endParaRPr lang="en-US"/>
          </a:p>
        </p:txBody>
      </p:sp>
    </p:spTree>
    <p:extLst>
      <p:ext uri="{BB962C8B-B14F-4D97-AF65-F5344CB8AC3E}">
        <p14:creationId xmlns:p14="http://schemas.microsoft.com/office/powerpoint/2010/main" val="117831517"/>
      </p:ext>
    </p:extLst>
  </p:cSld>
  <p:clrMapOvr>
    <a:masterClrMapping/>
  </p:clrMapOvr>
  <p:timing>
    <p:tnLst>
      <p:par>
        <p:cTn id="1" dur="indefinite" restart="never" nodeType="tmRoot"/>
      </p:par>
    </p:tnLst>
  </p:timing>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normAutofit/>
          </a:bodyPr>
          <a:lstStyle/>
          <a:p>
            <a:pPr>
              <a:buNone/>
            </a:pPr>
            <a:r>
              <a:rPr lang="en-US" sz="4800" dirty="0" smtClean="0">
                <a:cs typeface="Courier New" pitchFamily="49" charset="0"/>
              </a:rPr>
              <a:t>Interface Policies:</a:t>
            </a:r>
            <a:r>
              <a:rPr lang="en-US" sz="4800" dirty="0" smtClean="0">
                <a:latin typeface="Courier New" pitchFamily="49" charset="0"/>
                <a:cs typeface="Courier New" pitchFamily="49" charset="0"/>
              </a:rPr>
              <a:t/>
            </a:r>
            <a:br>
              <a:rPr lang="en-US" sz="4800" dirty="0" smtClean="0">
                <a:latin typeface="Courier New" pitchFamily="49" charset="0"/>
                <a:cs typeface="Courier New" pitchFamily="49" charset="0"/>
              </a:rPr>
            </a:br>
            <a:endParaRPr lang="en-US" sz="2400" dirty="0" smtClean="0">
              <a:latin typeface="Courier New" pitchFamily="49" charset="0"/>
              <a:cs typeface="Courier New" pitchFamily="49" charset="0"/>
            </a:endParaRPr>
          </a:p>
          <a:p>
            <a:pPr>
              <a:buNone/>
            </a:pPr>
            <a:r>
              <a:rPr lang="en-US" sz="4000" dirty="0" err="1" smtClean="0">
                <a:latin typeface="Courier New" pitchFamily="49" charset="0"/>
                <a:cs typeface="Courier New" pitchFamily="49" charset="0"/>
              </a:rPr>
              <a:t>OrderedSet</a:t>
            </a:r>
            <a:r>
              <a:rPr lang="en-US" sz="4000" dirty="0" smtClean="0">
                <a:latin typeface="Courier New" pitchFamily="49" charset="0"/>
                <a:cs typeface="Courier New" pitchFamily="49" charset="0"/>
              </a:rPr>
              <a:t>&lt;</a:t>
            </a:r>
            <a:r>
              <a:rPr lang="en-US" sz="4000" dirty="0" err="1" smtClean="0">
                <a:latin typeface="Courier New" pitchFamily="49" charset="0"/>
                <a:cs typeface="Courier New" pitchFamily="49" charset="0"/>
              </a:rPr>
              <a:t>int</a:t>
            </a:r>
            <a:r>
              <a:rPr lang="en-US" sz="4000" dirty="0" smtClean="0">
                <a:latin typeface="Courier New" pitchFamily="49" charset="0"/>
                <a:cs typeface="Courier New" pitchFamily="49" charset="0"/>
              </a:rPr>
              <a:t>&gt; a;</a:t>
            </a:r>
          </a:p>
          <a:p>
            <a:pPr>
              <a:buNone/>
            </a:pPr>
            <a:r>
              <a:rPr lang="en-US" sz="4000" dirty="0" err="1" smtClean="0">
                <a:latin typeface="Courier New" pitchFamily="49" charset="0"/>
                <a:cs typeface="Courier New" pitchFamily="49" charset="0"/>
              </a:rPr>
              <a:t>OrderedSet</a:t>
            </a:r>
            <a:r>
              <a:rPr lang="en-US" sz="4000" dirty="0" smtClean="0">
                <a:latin typeface="Courier New" pitchFamily="49" charset="0"/>
                <a:cs typeface="Courier New" pitchFamily="49" charset="0"/>
              </a:rPr>
              <a:t>&lt;</a:t>
            </a:r>
            <a:r>
              <a:rPr lang="en-US" sz="4000" dirty="0" err="1" smtClean="0">
                <a:latin typeface="Courier New" pitchFamily="49" charset="0"/>
                <a:cs typeface="Courier New" pitchFamily="49" charset="0"/>
              </a:rPr>
              <a:t>int</a:t>
            </a:r>
            <a:r>
              <a:rPr lang="en-US" sz="4000" b="1" dirty="0" smtClean="0">
                <a:solidFill>
                  <a:srgbClr val="C00000"/>
                </a:solidFill>
                <a:latin typeface="Courier New" pitchFamily="49" charset="0"/>
                <a:cs typeface="Courier New" pitchFamily="49" charset="0"/>
              </a:rPr>
              <a:t>, </a:t>
            </a:r>
            <a:r>
              <a:rPr lang="en-US" sz="4000" b="1" dirty="0" err="1" smtClean="0">
                <a:solidFill>
                  <a:srgbClr val="C00000"/>
                </a:solidFill>
                <a:latin typeface="Courier New" pitchFamily="49" charset="0"/>
                <a:cs typeface="Courier New" pitchFamily="49" charset="0"/>
              </a:rPr>
              <a:t>MyLess</a:t>
            </a:r>
            <a:r>
              <a:rPr lang="en-US" sz="4000" dirty="0" smtClean="0">
                <a:latin typeface="Courier New" pitchFamily="49" charset="0"/>
                <a:cs typeface="Courier New" pitchFamily="49" charset="0"/>
              </a:rPr>
              <a:t>&gt; b;</a:t>
            </a:r>
          </a:p>
          <a:p>
            <a:pPr>
              <a:buNone/>
            </a:pPr>
            <a:r>
              <a:rPr lang="en-US" sz="4000" dirty="0" smtClean="0">
                <a:latin typeface="Courier New" pitchFamily="49" charset="0"/>
                <a:cs typeface="Courier New" pitchFamily="49" charset="0"/>
              </a:rPr>
              <a:t>if (a == b) {</a:t>
            </a:r>
          </a:p>
          <a:p>
            <a:pPr>
              <a:buNone/>
            </a:pPr>
            <a:r>
              <a:rPr lang="en-US" sz="4000" dirty="0" smtClean="0">
                <a:latin typeface="Courier New" pitchFamily="49" charset="0"/>
                <a:cs typeface="Courier New" pitchFamily="49" charset="0"/>
              </a:rPr>
              <a:t>    // …</a:t>
            </a:r>
          </a:p>
        </p:txBody>
      </p:sp>
      <p:sp>
        <p:nvSpPr>
          <p:cNvPr id="4" name="Oval Callout 3"/>
          <p:cNvSpPr/>
          <p:nvPr/>
        </p:nvSpPr>
        <p:spPr>
          <a:xfrm>
            <a:off x="3276600" y="5105400"/>
            <a:ext cx="2057400" cy="1066800"/>
          </a:xfrm>
          <a:prstGeom prst="wedgeEllipseCallout">
            <a:avLst>
              <a:gd name="adj1" fmla="val -78752"/>
              <a:gd name="adj2" fmla="val -80357"/>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C00000"/>
                </a:solidFill>
              </a:rPr>
              <a:t>Compiler Error</a:t>
            </a:r>
            <a:endParaRPr lang="en-US" dirty="0">
              <a:solidFill>
                <a:srgbClr val="C00000"/>
              </a:solidFill>
            </a:endParaRPr>
          </a:p>
        </p:txBody>
      </p:sp>
      <p:sp>
        <p:nvSpPr>
          <p:cNvPr id="5" name="Rectangle 4"/>
          <p:cNvSpPr/>
          <p:nvPr/>
        </p:nvSpPr>
        <p:spPr>
          <a:xfrm rot="20148681">
            <a:off x="6083490" y="4675946"/>
            <a:ext cx="2402961" cy="1446550"/>
          </a:xfrm>
          <a:prstGeom prst="rect">
            <a:avLst/>
          </a:prstGeom>
          <a:solidFill>
            <a:schemeClr val="accent3">
              <a:lumMod val="40000"/>
              <a:lumOff val="60000"/>
            </a:schemeClr>
          </a:solidFill>
          <a:ln w="76200">
            <a:solidFill>
              <a:srgbClr val="00B050"/>
            </a:solidFill>
          </a:ln>
          <a:scene3d>
            <a:camera prst="orthographicFront">
              <a:rot lat="0" lon="0" rev="0"/>
            </a:camera>
            <a:lightRig rig="contrasting" dir="t">
              <a:rot lat="0" lon="0" rev="4500000"/>
            </a:lightRig>
          </a:scene3d>
          <a:sp3d>
            <a:bevelT/>
          </a:sp3d>
        </p:spPr>
        <p:txBody>
          <a:bodyPr wrap="square" lIns="91440" tIns="45720" rIns="91440" bIns="45720">
            <a:spAutoFit/>
            <a:sp3d contourW="6350" prstMaterial="metal">
              <a:bevelT w="127000" h="31750" prst="relaxedInset"/>
              <a:contourClr>
                <a:schemeClr val="accent1">
                  <a:shade val="75000"/>
                </a:schemeClr>
              </a:contourClr>
            </a:sp3d>
          </a:bodyPr>
          <a:lstStyle/>
          <a:p>
            <a:pPr algn="ctr"/>
            <a:r>
              <a:rPr lang="en-US" sz="8800" b="1" cap="all" dirty="0" smtClean="0">
                <a:ln w="0"/>
                <a:solidFill>
                  <a:srgbClr val="00B050"/>
                </a:solidFill>
                <a:effectLst>
                  <a:reflection blurRad="12700" stA="50000" endPos="50000" dist="5000" dir="5400000" sy="-100000" rotWithShape="0"/>
                </a:effectLst>
              </a:rPr>
              <a:t>OK!</a:t>
            </a:r>
            <a:endParaRPr lang="en-US" sz="8800" b="1" cap="all" spc="0" dirty="0">
              <a:ln w="0"/>
              <a:solidFill>
                <a:srgbClr val="00B050"/>
              </a:solidFill>
              <a:effectLst>
                <a:reflection blurRad="12700" stA="50000" endPos="50000" dist="5000" dir="5400000" sy="-100000" rotWithShape="0"/>
              </a:effectLst>
            </a:endParaRPr>
          </a:p>
        </p:txBody>
      </p:sp>
      <p:sp>
        <p:nvSpPr>
          <p:cNvPr id="8"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Template Policies</a:t>
            </a:r>
            <a:endParaRPr lang="en-US" sz="4000" dirty="0"/>
          </a:p>
        </p:txBody>
      </p:sp>
      <p:sp>
        <p:nvSpPr>
          <p:cNvPr id="6" name="Slide Number Placeholder 5"/>
          <p:cNvSpPr>
            <a:spLocks noGrp="1"/>
          </p:cNvSpPr>
          <p:nvPr>
            <p:ph type="sldNum" sz="quarter" idx="12"/>
          </p:nvPr>
        </p:nvSpPr>
        <p:spPr/>
        <p:txBody>
          <a:bodyPr/>
          <a:lstStyle/>
          <a:p>
            <a:pPr>
              <a:defRPr/>
            </a:pPr>
            <a:fld id="{361924D0-832B-4678-AB47-405888889344}" type="slidenum">
              <a:rPr lang="en-US" smtClean="0"/>
              <a:pPr>
                <a:defRPr/>
              </a:pPr>
              <a:t>420</a:t>
            </a:fld>
            <a:endParaRPr lang="en-US"/>
          </a:p>
        </p:txBody>
      </p:sp>
    </p:spTree>
    <p:extLst>
      <p:ext uri="{BB962C8B-B14F-4D97-AF65-F5344CB8AC3E}">
        <p14:creationId xmlns:p14="http://schemas.microsoft.com/office/powerpoint/2010/main" val="25283013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Lst>
  </p:timing>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normAutofit/>
          </a:bodyPr>
          <a:lstStyle/>
          <a:p>
            <a:pPr>
              <a:buNone/>
            </a:pPr>
            <a:r>
              <a:rPr lang="en-US" sz="4800" dirty="0" smtClean="0">
                <a:cs typeface="Courier New" pitchFamily="49" charset="0"/>
              </a:rPr>
              <a:t>Implementation Policies:</a:t>
            </a:r>
            <a:r>
              <a:rPr lang="en-US" sz="4800" dirty="0" smtClean="0">
                <a:latin typeface="Courier New" pitchFamily="49" charset="0"/>
                <a:cs typeface="Courier New" pitchFamily="49" charset="0"/>
              </a:rPr>
              <a:t/>
            </a:r>
            <a:br>
              <a:rPr lang="en-US" sz="4800" dirty="0" smtClean="0">
                <a:latin typeface="Courier New" pitchFamily="49" charset="0"/>
                <a:cs typeface="Courier New" pitchFamily="49" charset="0"/>
              </a:rPr>
            </a:br>
            <a:endParaRPr lang="en-US" sz="900" dirty="0" smtClean="0">
              <a:latin typeface="Courier New" pitchFamily="49" charset="0"/>
              <a:cs typeface="Courier New" pitchFamily="49" charset="0"/>
            </a:endParaRPr>
          </a:p>
          <a:p>
            <a:pPr>
              <a:buNone/>
            </a:pPr>
            <a:endParaRPr lang="en-US" sz="2400" dirty="0" smtClean="0">
              <a:latin typeface="Courier New" pitchFamily="49" charset="0"/>
              <a:cs typeface="Courier New" pitchFamily="49" charset="0"/>
            </a:endParaRPr>
          </a:p>
          <a:p>
            <a:pPr>
              <a:buNone/>
            </a:pPr>
            <a:r>
              <a:rPr lang="en-US" sz="2400" dirty="0" smtClean="0">
                <a:latin typeface="Courier New" pitchFamily="49" charset="0"/>
                <a:cs typeface="Courier New" pitchFamily="49" charset="0"/>
              </a:rPr>
              <a:t>void f(Queue&lt;double&gt; *queue);</a:t>
            </a:r>
          </a:p>
          <a:p>
            <a:pPr>
              <a:buNone/>
            </a:pPr>
            <a:endParaRPr lang="en-US" sz="900" dirty="0" smtClean="0">
              <a:latin typeface="Courier New" pitchFamily="49" charset="0"/>
              <a:cs typeface="Courier New" pitchFamily="49" charset="0"/>
            </a:endParaRPr>
          </a:p>
          <a:p>
            <a:pPr>
              <a:buNone/>
            </a:pPr>
            <a:r>
              <a:rPr lang="en-US" sz="2400" dirty="0" smtClean="0">
                <a:latin typeface="Courier New" pitchFamily="49" charset="0"/>
                <a:cs typeface="Courier New" pitchFamily="49" charset="0"/>
              </a:rPr>
              <a:t>void g()</a:t>
            </a:r>
          </a:p>
          <a:p>
            <a:pPr>
              <a:buNone/>
            </a:pPr>
            <a:r>
              <a:rPr lang="en-US" sz="2000" dirty="0" smtClean="0">
                <a:latin typeface="Courier New" pitchFamily="49" charset="0"/>
                <a:cs typeface="Courier New" pitchFamily="49" charset="0"/>
              </a:rPr>
              <a:t>{</a:t>
            </a:r>
          </a:p>
          <a:p>
            <a:pPr>
              <a:buNone/>
            </a:pPr>
            <a:r>
              <a:rPr lang="en-US" sz="2400" dirty="0" smtClean="0">
                <a:latin typeface="Courier New" pitchFamily="49" charset="0"/>
                <a:cs typeface="Courier New" pitchFamily="49" charset="0"/>
              </a:rPr>
              <a:t>    Queue&lt;double&gt; q; </a:t>
            </a:r>
          </a:p>
          <a:p>
            <a:pPr>
              <a:buNone/>
            </a:pPr>
            <a:r>
              <a:rPr lang="en-US" sz="2400" dirty="0" smtClean="0">
                <a:latin typeface="Courier New" pitchFamily="49" charset="0"/>
                <a:cs typeface="Courier New" pitchFamily="49" charset="0"/>
              </a:rPr>
              <a:t>    f(&amp;q);</a:t>
            </a:r>
          </a:p>
          <a:p>
            <a:pPr>
              <a:buNone/>
            </a:pPr>
            <a:r>
              <a:rPr lang="en-US" sz="2000" dirty="0" smtClean="0">
                <a:latin typeface="Courier New" pitchFamily="49" charset="0"/>
                <a:cs typeface="Courier New" pitchFamily="49" charset="0"/>
              </a:rPr>
              <a:t>}</a:t>
            </a:r>
          </a:p>
        </p:txBody>
      </p:sp>
      <p:sp>
        <p:nvSpPr>
          <p:cNvPr id="6"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Template Policies</a:t>
            </a:r>
            <a:endParaRPr lang="en-US" sz="40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421</a:t>
            </a:fld>
            <a:endParaRPr lang="en-US"/>
          </a:p>
        </p:txBody>
      </p:sp>
    </p:spTree>
    <p:extLst>
      <p:ext uri="{BB962C8B-B14F-4D97-AF65-F5344CB8AC3E}">
        <p14:creationId xmlns:p14="http://schemas.microsoft.com/office/powerpoint/2010/main" val="1004528403"/>
      </p:ext>
    </p:extLst>
  </p:cSld>
  <p:clrMapOvr>
    <a:masterClrMapping/>
  </p:clrMapOvr>
  <p:timing>
    <p:tnLst>
      <p:par>
        <p:cTn id="1" dur="indefinite" restart="never" nodeType="tmRoot"/>
      </p:par>
    </p:tnLst>
  </p:timing>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normAutofit/>
          </a:bodyPr>
          <a:lstStyle/>
          <a:p>
            <a:pPr>
              <a:buNone/>
            </a:pPr>
            <a:r>
              <a:rPr lang="en-US" sz="4800" dirty="0" smtClean="0">
                <a:cs typeface="Courier New" pitchFamily="49" charset="0"/>
              </a:rPr>
              <a:t>Implementation Policies:</a:t>
            </a:r>
            <a:r>
              <a:rPr lang="en-US" sz="4800" dirty="0" smtClean="0">
                <a:latin typeface="Courier New" pitchFamily="49" charset="0"/>
                <a:cs typeface="Courier New" pitchFamily="49" charset="0"/>
              </a:rPr>
              <a:t/>
            </a:r>
            <a:br>
              <a:rPr lang="en-US" sz="4800" dirty="0" smtClean="0">
                <a:latin typeface="Courier New" pitchFamily="49" charset="0"/>
                <a:cs typeface="Courier New" pitchFamily="49" charset="0"/>
              </a:rPr>
            </a:br>
            <a:endParaRPr lang="en-US" sz="900" dirty="0" smtClean="0">
              <a:latin typeface="Courier New" pitchFamily="49" charset="0"/>
              <a:cs typeface="Courier New" pitchFamily="49" charset="0"/>
            </a:endParaRPr>
          </a:p>
          <a:p>
            <a:pPr>
              <a:buNone/>
            </a:pPr>
            <a:endParaRPr lang="en-US" sz="2400" dirty="0" smtClean="0">
              <a:solidFill>
                <a:srgbClr val="FF0000"/>
              </a:solidFill>
              <a:latin typeface="Courier New" pitchFamily="49" charset="0"/>
              <a:cs typeface="Courier New" pitchFamily="49" charset="0"/>
            </a:endParaRPr>
          </a:p>
          <a:p>
            <a:pPr>
              <a:buNone/>
            </a:pPr>
            <a:r>
              <a:rPr lang="en-US" sz="2400" dirty="0" smtClean="0">
                <a:latin typeface="Courier New" pitchFamily="49" charset="0"/>
                <a:cs typeface="Courier New" pitchFamily="49" charset="0"/>
              </a:rPr>
              <a:t>void f(Queue&lt;double&gt; *queue);</a:t>
            </a:r>
          </a:p>
          <a:p>
            <a:pPr>
              <a:buNone/>
            </a:pPr>
            <a:endParaRPr lang="en-US" sz="900" dirty="0" smtClean="0">
              <a:latin typeface="Courier New" pitchFamily="49" charset="0"/>
              <a:cs typeface="Courier New" pitchFamily="49" charset="0"/>
            </a:endParaRPr>
          </a:p>
          <a:p>
            <a:pPr>
              <a:buNone/>
            </a:pPr>
            <a:r>
              <a:rPr lang="en-US" sz="2400" dirty="0" smtClean="0">
                <a:latin typeface="Courier New" pitchFamily="49" charset="0"/>
                <a:cs typeface="Courier New" pitchFamily="49" charset="0"/>
              </a:rPr>
              <a:t>void g()</a:t>
            </a:r>
          </a:p>
          <a:p>
            <a:pPr>
              <a:buNone/>
            </a:pPr>
            <a:r>
              <a:rPr lang="en-US" sz="2000" dirty="0" smtClean="0">
                <a:latin typeface="Courier New" pitchFamily="49" charset="0"/>
                <a:cs typeface="Courier New" pitchFamily="49" charset="0"/>
              </a:rPr>
              <a:t>{</a:t>
            </a:r>
          </a:p>
          <a:p>
            <a:pPr>
              <a:buNone/>
            </a:pPr>
            <a:r>
              <a:rPr lang="en-US" sz="2400" dirty="0" smtClean="0">
                <a:latin typeface="Courier New" pitchFamily="49" charset="0"/>
                <a:cs typeface="Courier New" pitchFamily="49" charset="0"/>
              </a:rPr>
              <a:t>    Queue&lt;double</a:t>
            </a:r>
            <a:r>
              <a:rPr lang="en-US" sz="2400" dirty="0" smtClean="0">
                <a:solidFill>
                  <a:srgbClr val="C00000"/>
                </a:solidFill>
                <a:latin typeface="Courier New" pitchFamily="49" charset="0"/>
                <a:cs typeface="Courier New" pitchFamily="49" charset="0"/>
              </a:rPr>
              <a:t>, </a:t>
            </a:r>
            <a:r>
              <a:rPr lang="en-US" sz="2400" dirty="0" err="1" smtClean="0">
                <a:solidFill>
                  <a:srgbClr val="C00000"/>
                </a:solidFill>
                <a:latin typeface="Courier New" pitchFamily="49" charset="0"/>
                <a:cs typeface="Courier New" pitchFamily="49" charset="0"/>
              </a:rPr>
              <a:t>MyLock</a:t>
            </a:r>
            <a:r>
              <a:rPr lang="en-US" sz="2400" dirty="0" smtClean="0">
                <a:latin typeface="Courier New" pitchFamily="49" charset="0"/>
                <a:cs typeface="Courier New" pitchFamily="49" charset="0"/>
              </a:rPr>
              <a:t>&gt; q; </a:t>
            </a:r>
          </a:p>
          <a:p>
            <a:pPr>
              <a:buNone/>
            </a:pPr>
            <a:r>
              <a:rPr lang="en-US" sz="2400" dirty="0" smtClean="0">
                <a:latin typeface="Courier New" pitchFamily="49" charset="0"/>
                <a:cs typeface="Courier New" pitchFamily="49" charset="0"/>
              </a:rPr>
              <a:t>    f(&amp;q);</a:t>
            </a:r>
          </a:p>
          <a:p>
            <a:pPr>
              <a:buNone/>
            </a:pPr>
            <a:r>
              <a:rPr lang="en-US" sz="2000" dirty="0" smtClean="0">
                <a:latin typeface="Courier New" pitchFamily="49" charset="0"/>
                <a:cs typeface="Courier New" pitchFamily="49" charset="0"/>
              </a:rPr>
              <a:t>}</a:t>
            </a:r>
          </a:p>
        </p:txBody>
      </p:sp>
      <p:sp>
        <p:nvSpPr>
          <p:cNvPr id="5" name="Rectangle 4"/>
          <p:cNvSpPr/>
          <p:nvPr/>
        </p:nvSpPr>
        <p:spPr>
          <a:xfrm rot="20148681">
            <a:off x="6190228" y="4501944"/>
            <a:ext cx="2569142" cy="1754326"/>
          </a:xfrm>
          <a:prstGeom prst="rect">
            <a:avLst/>
          </a:prstGeom>
          <a:solidFill>
            <a:schemeClr val="accent2">
              <a:lumMod val="20000"/>
              <a:lumOff val="80000"/>
            </a:schemeClr>
          </a:solidFill>
          <a:ln w="76200">
            <a:solidFill>
              <a:srgbClr val="C00000"/>
            </a:solidFill>
          </a:ln>
          <a:scene3d>
            <a:camera prst="orthographicFront">
              <a:rot lat="0" lon="0" rev="0"/>
            </a:camera>
            <a:lightRig rig="contrasting" dir="t">
              <a:rot lat="0" lon="0" rev="4500000"/>
            </a:lightRig>
          </a:scene3d>
          <a:sp3d>
            <a:bevelT/>
          </a:sp3d>
        </p:spPr>
        <p:txBody>
          <a:bodyPr wrap="square" lIns="91440" tIns="45720" rIns="91440" bIns="45720">
            <a:spAutoFit/>
            <a:sp3d contourW="6350" prstMaterial="metal">
              <a:bevelT w="127000" h="31750" prst="relaxedInset"/>
              <a:contourClr>
                <a:schemeClr val="accent1">
                  <a:shade val="75000"/>
                </a:schemeClr>
              </a:contourClr>
            </a:sp3d>
          </a:bodyPr>
          <a:lstStyle/>
          <a:p>
            <a:pPr algn="ctr"/>
            <a:r>
              <a:rPr lang="en-US" sz="5400" b="1" cap="all" spc="0" dirty="0" smtClean="0">
                <a:ln w="0"/>
                <a:solidFill>
                  <a:srgbClr val="C00000"/>
                </a:solidFill>
                <a:effectLst>
                  <a:reflection blurRad="12700" stA="50000" endPos="50000" dist="5000" dir="5400000" sy="-100000" rotWithShape="0"/>
                </a:effectLst>
              </a:rPr>
              <a:t>Not Good!</a:t>
            </a:r>
            <a:endParaRPr lang="en-US" sz="5400" b="1" cap="all" spc="0" dirty="0">
              <a:ln w="0"/>
              <a:solidFill>
                <a:srgbClr val="C00000"/>
              </a:solidFill>
              <a:effectLst>
                <a:reflection blurRad="12700" stA="50000" endPos="50000" dist="5000" dir="5400000" sy="-100000" rotWithShape="0"/>
              </a:effectLst>
            </a:endParaRPr>
          </a:p>
        </p:txBody>
      </p:sp>
      <p:sp>
        <p:nvSpPr>
          <p:cNvPr id="8" name="Oval Callout 7"/>
          <p:cNvSpPr/>
          <p:nvPr/>
        </p:nvSpPr>
        <p:spPr>
          <a:xfrm>
            <a:off x="2362200" y="5181600"/>
            <a:ext cx="2057400" cy="1066800"/>
          </a:xfrm>
          <a:prstGeom prst="wedgeEllipseCallout">
            <a:avLst>
              <a:gd name="adj1" fmla="val -66116"/>
              <a:gd name="adj2" fmla="val -47583"/>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C00000"/>
                </a:solidFill>
              </a:rPr>
              <a:t>Compiler</a:t>
            </a:r>
            <a:br>
              <a:rPr lang="en-US" dirty="0" smtClean="0">
                <a:solidFill>
                  <a:srgbClr val="C00000"/>
                </a:solidFill>
              </a:rPr>
            </a:br>
            <a:r>
              <a:rPr lang="en-US" dirty="0" smtClean="0">
                <a:solidFill>
                  <a:srgbClr val="C00000"/>
                </a:solidFill>
              </a:rPr>
              <a:t>Error</a:t>
            </a:r>
            <a:endParaRPr lang="en-US" dirty="0">
              <a:solidFill>
                <a:srgbClr val="C00000"/>
              </a:solidFill>
            </a:endParaRPr>
          </a:p>
        </p:txBody>
      </p:sp>
      <p:sp>
        <p:nvSpPr>
          <p:cNvPr id="9"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Template Policies</a:t>
            </a:r>
            <a:endParaRPr lang="en-US" sz="40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422</a:t>
            </a:fld>
            <a:endParaRPr lang="en-US"/>
          </a:p>
        </p:txBody>
      </p:sp>
    </p:spTree>
    <p:extLst>
      <p:ext uri="{BB962C8B-B14F-4D97-AF65-F5344CB8AC3E}">
        <p14:creationId xmlns:p14="http://schemas.microsoft.com/office/powerpoint/2010/main" val="39904620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normAutofit/>
          </a:bodyPr>
          <a:lstStyle/>
          <a:p>
            <a:pPr>
              <a:buNone/>
            </a:pPr>
            <a:r>
              <a:rPr lang="en-US" sz="4800" dirty="0" smtClean="0">
                <a:cs typeface="Courier New" pitchFamily="49" charset="0"/>
              </a:rPr>
              <a:t>Implementation Policies:</a:t>
            </a:r>
            <a:r>
              <a:rPr lang="en-US" sz="4800" dirty="0" smtClean="0">
                <a:latin typeface="Courier New" pitchFamily="49" charset="0"/>
                <a:cs typeface="Courier New" pitchFamily="49" charset="0"/>
              </a:rPr>
              <a:t/>
            </a:r>
            <a:br>
              <a:rPr lang="en-US" sz="4800" dirty="0" smtClean="0">
                <a:latin typeface="Courier New" pitchFamily="49" charset="0"/>
                <a:cs typeface="Courier New" pitchFamily="49" charset="0"/>
              </a:rPr>
            </a:br>
            <a:endParaRPr lang="en-US" sz="900" dirty="0" smtClean="0">
              <a:latin typeface="Courier New" pitchFamily="49" charset="0"/>
              <a:cs typeface="Courier New" pitchFamily="49" charset="0"/>
            </a:endParaRPr>
          </a:p>
          <a:p>
            <a:pPr>
              <a:buNone/>
            </a:pPr>
            <a:r>
              <a:rPr lang="en-US" sz="2400" dirty="0" smtClean="0">
                <a:solidFill>
                  <a:srgbClr val="FF0000"/>
                </a:solidFill>
                <a:latin typeface="Courier New" pitchFamily="49" charset="0"/>
                <a:cs typeface="Courier New" pitchFamily="49" charset="0"/>
              </a:rPr>
              <a:t>template&lt;class T&gt;</a:t>
            </a:r>
          </a:p>
          <a:p>
            <a:pPr>
              <a:buNone/>
            </a:pPr>
            <a:r>
              <a:rPr lang="en-US" sz="2400" dirty="0" smtClean="0">
                <a:latin typeface="Courier New" pitchFamily="49" charset="0"/>
                <a:cs typeface="Courier New" pitchFamily="49" charset="0"/>
              </a:rPr>
              <a:t>void f(</a:t>
            </a:r>
            <a:r>
              <a:rPr lang="en-US" sz="2400" dirty="0" smtClean="0">
                <a:solidFill>
                  <a:srgbClr val="FF0000"/>
                </a:solidFill>
                <a:latin typeface="Courier New" pitchFamily="49" charset="0"/>
                <a:cs typeface="Courier New" pitchFamily="49" charset="0"/>
              </a:rPr>
              <a:t>T</a:t>
            </a:r>
            <a:r>
              <a:rPr lang="en-US" sz="2400" dirty="0" smtClean="0">
                <a:latin typeface="Courier New" pitchFamily="49" charset="0"/>
                <a:cs typeface="Courier New" pitchFamily="49" charset="0"/>
              </a:rPr>
              <a:t> *queue);</a:t>
            </a:r>
          </a:p>
          <a:p>
            <a:pPr>
              <a:buNone/>
            </a:pPr>
            <a:endParaRPr lang="en-US" sz="900" dirty="0" smtClean="0">
              <a:latin typeface="Courier New" pitchFamily="49" charset="0"/>
              <a:cs typeface="Courier New" pitchFamily="49" charset="0"/>
            </a:endParaRPr>
          </a:p>
          <a:p>
            <a:pPr>
              <a:buNone/>
            </a:pPr>
            <a:r>
              <a:rPr lang="en-US" sz="2400" dirty="0" smtClean="0">
                <a:latin typeface="Courier New" pitchFamily="49" charset="0"/>
                <a:cs typeface="Courier New" pitchFamily="49" charset="0"/>
              </a:rPr>
              <a:t>void g()</a:t>
            </a:r>
          </a:p>
          <a:p>
            <a:pPr>
              <a:buNone/>
            </a:pPr>
            <a:r>
              <a:rPr lang="en-US" sz="2000" dirty="0" smtClean="0">
                <a:latin typeface="Courier New" pitchFamily="49" charset="0"/>
                <a:cs typeface="Courier New" pitchFamily="49" charset="0"/>
              </a:rPr>
              <a:t>{</a:t>
            </a:r>
          </a:p>
          <a:p>
            <a:pPr>
              <a:buNone/>
            </a:pPr>
            <a:r>
              <a:rPr lang="en-US" sz="2400" dirty="0" smtClean="0">
                <a:latin typeface="Courier New" pitchFamily="49" charset="0"/>
                <a:cs typeface="Courier New" pitchFamily="49" charset="0"/>
              </a:rPr>
              <a:t>    Queue&lt;double</a:t>
            </a:r>
            <a:r>
              <a:rPr lang="en-US" sz="2400" dirty="0" smtClean="0">
                <a:solidFill>
                  <a:srgbClr val="C00000"/>
                </a:solidFill>
                <a:latin typeface="Courier New" pitchFamily="49" charset="0"/>
                <a:cs typeface="Courier New" pitchFamily="49" charset="0"/>
              </a:rPr>
              <a:t>, </a:t>
            </a:r>
            <a:r>
              <a:rPr lang="en-US" sz="2400" dirty="0" err="1" smtClean="0">
                <a:solidFill>
                  <a:srgbClr val="C00000"/>
                </a:solidFill>
                <a:latin typeface="Courier New" pitchFamily="49" charset="0"/>
                <a:cs typeface="Courier New" pitchFamily="49" charset="0"/>
              </a:rPr>
              <a:t>MyLock</a:t>
            </a:r>
            <a:r>
              <a:rPr lang="en-US" sz="2400" dirty="0" smtClean="0">
                <a:latin typeface="Courier New" pitchFamily="49" charset="0"/>
                <a:cs typeface="Courier New" pitchFamily="49" charset="0"/>
              </a:rPr>
              <a:t>&gt; q; </a:t>
            </a:r>
          </a:p>
          <a:p>
            <a:pPr>
              <a:buNone/>
            </a:pPr>
            <a:r>
              <a:rPr lang="en-US" sz="2400" dirty="0" smtClean="0">
                <a:latin typeface="Courier New" pitchFamily="49" charset="0"/>
                <a:cs typeface="Courier New" pitchFamily="49" charset="0"/>
              </a:rPr>
              <a:t>    f(&amp;q);</a:t>
            </a:r>
          </a:p>
          <a:p>
            <a:pPr>
              <a:buNone/>
            </a:pPr>
            <a:r>
              <a:rPr lang="en-US" sz="2000" dirty="0" smtClean="0">
                <a:latin typeface="Courier New" pitchFamily="49" charset="0"/>
                <a:cs typeface="Courier New" pitchFamily="49" charset="0"/>
              </a:rPr>
              <a:t>}</a:t>
            </a:r>
          </a:p>
        </p:txBody>
      </p:sp>
      <p:sp>
        <p:nvSpPr>
          <p:cNvPr id="4" name="Oval Callout 3"/>
          <p:cNvSpPr/>
          <p:nvPr/>
        </p:nvSpPr>
        <p:spPr>
          <a:xfrm>
            <a:off x="2362200" y="5181600"/>
            <a:ext cx="2057400" cy="1066800"/>
          </a:xfrm>
          <a:prstGeom prst="wedgeEllipseCallout">
            <a:avLst>
              <a:gd name="adj1" fmla="val -66116"/>
              <a:gd name="adj2" fmla="val -47583"/>
            </a:avLst>
          </a:prstGeom>
          <a:solidFill>
            <a:srgbClr val="C8FFC8"/>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C00000"/>
                </a:solidFill>
              </a:rPr>
              <a:t>Compiles Fine</a:t>
            </a:r>
            <a:endParaRPr lang="en-US" dirty="0">
              <a:solidFill>
                <a:srgbClr val="C00000"/>
              </a:solidFill>
            </a:endParaRPr>
          </a:p>
        </p:txBody>
      </p:sp>
      <p:sp>
        <p:nvSpPr>
          <p:cNvPr id="6" name="Cloud Callout 5"/>
          <p:cNvSpPr/>
          <p:nvPr/>
        </p:nvSpPr>
        <p:spPr>
          <a:xfrm>
            <a:off x="5105400" y="1524000"/>
            <a:ext cx="3657600" cy="3124200"/>
          </a:xfrm>
          <a:prstGeom prst="cloudCallout">
            <a:avLst>
              <a:gd name="adj1" fmla="val -85676"/>
              <a:gd name="adj2" fmla="val -10485"/>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solidFill>
                  <a:srgbClr val="FF0000"/>
                </a:solidFill>
              </a:rPr>
              <a:t>The</a:t>
            </a:r>
            <a:r>
              <a:rPr lang="en-US" sz="2800" i="1" dirty="0" smtClean="0">
                <a:solidFill>
                  <a:srgbClr val="FF0000"/>
                </a:solidFill>
              </a:rPr>
              <a:t> Entire </a:t>
            </a:r>
            <a:r>
              <a:rPr lang="en-US" sz="2800" spc="-100" dirty="0" smtClean="0">
                <a:solidFill>
                  <a:srgbClr val="FF0000"/>
                </a:solidFill>
              </a:rPr>
              <a:t>Implementation</a:t>
            </a:r>
            <a:r>
              <a:rPr lang="en-US" sz="2800" dirty="0" smtClean="0">
                <a:solidFill>
                  <a:srgbClr val="FF0000"/>
                </a:solidFill>
              </a:rPr>
              <a:t> Must Now Reside In the Header File</a:t>
            </a:r>
            <a:endParaRPr lang="en-US" sz="2800" dirty="0">
              <a:solidFill>
                <a:srgbClr val="FF0000"/>
              </a:solidFill>
            </a:endParaRPr>
          </a:p>
        </p:txBody>
      </p:sp>
      <p:sp>
        <p:nvSpPr>
          <p:cNvPr id="9"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Template Policies</a:t>
            </a:r>
            <a:endParaRPr lang="en-US" sz="4000" dirty="0"/>
          </a:p>
        </p:txBody>
      </p:sp>
      <p:sp>
        <p:nvSpPr>
          <p:cNvPr id="8" name="Rectangle 7"/>
          <p:cNvSpPr/>
          <p:nvPr/>
        </p:nvSpPr>
        <p:spPr>
          <a:xfrm rot="20148681">
            <a:off x="6190228" y="4501944"/>
            <a:ext cx="2569142" cy="1754326"/>
          </a:xfrm>
          <a:prstGeom prst="rect">
            <a:avLst/>
          </a:prstGeom>
          <a:solidFill>
            <a:schemeClr val="accent2">
              <a:lumMod val="20000"/>
              <a:lumOff val="80000"/>
            </a:schemeClr>
          </a:solidFill>
          <a:ln w="76200">
            <a:solidFill>
              <a:srgbClr val="C00000"/>
            </a:solidFill>
          </a:ln>
          <a:scene3d>
            <a:camera prst="orthographicFront">
              <a:rot lat="0" lon="0" rev="0"/>
            </a:camera>
            <a:lightRig rig="contrasting" dir="t">
              <a:rot lat="0" lon="0" rev="4500000"/>
            </a:lightRig>
          </a:scene3d>
          <a:sp3d>
            <a:bevelT/>
          </a:sp3d>
        </p:spPr>
        <p:txBody>
          <a:bodyPr wrap="square" lIns="91440" tIns="45720" rIns="91440" bIns="45720">
            <a:spAutoFit/>
            <a:sp3d contourW="6350" prstMaterial="metal">
              <a:bevelT w="127000" h="31750" prst="relaxedInset"/>
              <a:contourClr>
                <a:schemeClr val="accent1">
                  <a:shade val="75000"/>
                </a:schemeClr>
              </a:contourClr>
            </a:sp3d>
          </a:bodyPr>
          <a:lstStyle/>
          <a:p>
            <a:pPr algn="ctr"/>
            <a:r>
              <a:rPr lang="en-US" sz="5400" b="1" cap="all" spc="0" dirty="0" smtClean="0">
                <a:ln w="0"/>
                <a:solidFill>
                  <a:srgbClr val="C00000"/>
                </a:solidFill>
                <a:effectLst>
                  <a:reflection blurRad="12700" stA="50000" endPos="50000" dist="5000" dir="5400000" sy="-100000" rotWithShape="0"/>
                </a:effectLst>
              </a:rPr>
              <a:t>Not Good!</a:t>
            </a:r>
            <a:endParaRPr lang="en-US" sz="5400" b="1" cap="all" spc="0" dirty="0">
              <a:ln w="0"/>
              <a:solidFill>
                <a:srgbClr val="C00000"/>
              </a:solidFill>
              <a:effectLst>
                <a:reflection blurRad="12700" stA="50000" endPos="50000" dist="5000" dir="5400000" sy="-100000" rotWithShape="0"/>
              </a:effectLst>
            </a:endParaRPr>
          </a:p>
        </p:txBody>
      </p:sp>
      <p:sp>
        <p:nvSpPr>
          <p:cNvPr id="5" name="Slide Number Placeholder 4"/>
          <p:cNvSpPr>
            <a:spLocks noGrp="1"/>
          </p:cNvSpPr>
          <p:nvPr>
            <p:ph type="sldNum" sz="quarter" idx="12"/>
          </p:nvPr>
        </p:nvSpPr>
        <p:spPr/>
        <p:txBody>
          <a:bodyPr/>
          <a:lstStyle/>
          <a:p>
            <a:pPr>
              <a:defRPr/>
            </a:pPr>
            <a:fld id="{361924D0-832B-4678-AB47-405888889344}" type="slidenum">
              <a:rPr lang="en-US" smtClean="0"/>
              <a:pPr>
                <a:defRPr/>
              </a:pPr>
              <a:t>423</a:t>
            </a:fld>
            <a:endParaRPr lang="en-US"/>
          </a:p>
        </p:txBody>
      </p:sp>
    </p:spTree>
    <p:extLst>
      <p:ext uri="{BB962C8B-B14F-4D97-AF65-F5344CB8AC3E}">
        <p14:creationId xmlns:p14="http://schemas.microsoft.com/office/powerpoint/2010/main" val="21518390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53"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p:cTn id="12" dur="500" fill="hold"/>
                                        <p:tgtEl>
                                          <p:spTgt spid="6"/>
                                        </p:tgtEl>
                                        <p:attrNameLst>
                                          <p:attrName>ppt_w</p:attrName>
                                        </p:attrNameLst>
                                      </p:cBhvr>
                                      <p:tavLst>
                                        <p:tav tm="0">
                                          <p:val>
                                            <p:fltVal val="0"/>
                                          </p:val>
                                        </p:tav>
                                        <p:tav tm="100000">
                                          <p:val>
                                            <p:strVal val="#ppt_w"/>
                                          </p:val>
                                        </p:tav>
                                      </p:tavLst>
                                    </p:anim>
                                    <p:anim calcmode="lin" valueType="num">
                                      <p:cBhvr>
                                        <p:cTn id="13" dur="500" fill="hold"/>
                                        <p:tgtEl>
                                          <p:spTgt spid="6"/>
                                        </p:tgtEl>
                                        <p:attrNameLst>
                                          <p:attrName>ppt_h</p:attrName>
                                        </p:attrNameLst>
                                      </p:cBhvr>
                                      <p:tavLst>
                                        <p:tav tm="0">
                                          <p:val>
                                            <p:fltVal val="0"/>
                                          </p:val>
                                        </p:tav>
                                        <p:tav tm="100000">
                                          <p:val>
                                            <p:strVal val="#ppt_h"/>
                                          </p:val>
                                        </p:tav>
                                      </p:tavLst>
                                    </p:anim>
                                    <p:animEffect transition="in" filter="fade">
                                      <p:cBhvr>
                                        <p:cTn id="14" dur="500"/>
                                        <p:tgtEl>
                                          <p:spTgt spid="6"/>
                                        </p:tgtEl>
                                      </p:cBhvr>
                                    </p:animEffec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animBg="1"/>
    </p:bldLst>
  </p:timing>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371600" y="1600201"/>
            <a:ext cx="6248400" cy="3886199"/>
          </a:xfrm>
          <a:solidFill>
            <a:srgbClr val="99FF99"/>
          </a:solidFill>
          <a:ln w="57150">
            <a:solidFill>
              <a:srgbClr val="002060"/>
            </a:solidFill>
          </a:ln>
        </p:spPr>
        <p:txBody>
          <a:bodyPr>
            <a:normAutofit fontScale="92500" lnSpcReduction="20000"/>
          </a:bodyPr>
          <a:lstStyle/>
          <a:p>
            <a:pPr algn="ctr">
              <a:buNone/>
            </a:pPr>
            <a:endParaRPr lang="en-US" sz="2200" u="sng" dirty="0" smtClean="0">
              <a:latin typeface="Impact" pitchFamily="34" charset="0"/>
            </a:endParaRPr>
          </a:p>
          <a:p>
            <a:pPr algn="ctr">
              <a:buNone/>
            </a:pPr>
            <a:r>
              <a:rPr lang="en-US" sz="5400" u="sng" dirty="0" smtClean="0">
                <a:latin typeface="Impact" pitchFamily="34" charset="0"/>
              </a:rPr>
              <a:t>Solution!</a:t>
            </a:r>
            <a:r>
              <a:rPr lang="en-US" sz="5400" dirty="0" smtClean="0">
                <a:latin typeface="Impact" pitchFamily="34" charset="0"/>
              </a:rPr>
              <a:t> </a:t>
            </a:r>
          </a:p>
          <a:p>
            <a:pPr algn="ctr">
              <a:buNone/>
            </a:pPr>
            <a:endParaRPr lang="en-US" sz="5400" dirty="0" smtClean="0">
              <a:latin typeface="Impact" pitchFamily="34" charset="0"/>
            </a:endParaRPr>
          </a:p>
          <a:p>
            <a:pPr algn="ctr">
              <a:buNone/>
            </a:pPr>
            <a:r>
              <a:rPr lang="en-US" sz="5400" dirty="0" smtClean="0">
                <a:latin typeface="Impact" pitchFamily="34" charset="0"/>
              </a:rPr>
              <a:t>   Runtime Implementation Policies</a:t>
            </a:r>
          </a:p>
          <a:p>
            <a:pPr>
              <a:buNone/>
            </a:pPr>
            <a:endParaRPr lang="en-US" dirty="0" smtClean="0"/>
          </a:p>
        </p:txBody>
      </p:sp>
      <p:sp>
        <p:nvSpPr>
          <p:cNvPr id="6" name="Title 1"/>
          <p:cNvSpPr>
            <a:spLocks noGrp="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Template Policies</a:t>
            </a:r>
            <a:endParaRPr lang="en-US" sz="40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424</a:t>
            </a:fld>
            <a:endParaRPr lang="en-US"/>
          </a:p>
        </p:txBody>
      </p:sp>
    </p:spTree>
    <p:extLst>
      <p:ext uri="{BB962C8B-B14F-4D97-AF65-F5344CB8AC3E}">
        <p14:creationId xmlns:p14="http://schemas.microsoft.com/office/powerpoint/2010/main" val="2740231118"/>
      </p:ext>
    </p:extLst>
  </p:cSld>
  <p:clrMapOvr>
    <a:masterClrMapping/>
  </p:clrMapOvr>
  <p:timing>
    <p:tnLst>
      <p:par>
        <p:cTn id="1" dur="indefinite" restart="never" nodeType="tmRoot"/>
      </p:par>
    </p:tnLst>
  </p:timing>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p:cNvSpPr>
            <a:spLocks noGrp="1"/>
          </p:cNvSpPr>
          <p:nvPr>
            <p:ph idx="1"/>
          </p:nvPr>
        </p:nvSpPr>
        <p:spPr/>
        <p:txBody>
          <a:bodyPr/>
          <a:lstStyle/>
          <a:p>
            <a:pPr>
              <a:buNone/>
            </a:pPr>
            <a:r>
              <a:rPr lang="en-US" dirty="0" smtClean="0"/>
              <a:t> </a:t>
            </a:r>
            <a:endParaRPr lang="en-US" dirty="0"/>
          </a:p>
        </p:txBody>
      </p:sp>
      <p:sp>
        <p:nvSpPr>
          <p:cNvPr id="8" name="Oval 7"/>
          <p:cNvSpPr/>
          <p:nvPr/>
        </p:nvSpPr>
        <p:spPr>
          <a:xfrm>
            <a:off x="5867400" y="5029200"/>
            <a:ext cx="1981200" cy="762000"/>
          </a:xfrm>
          <a:prstGeom prst="ellipse">
            <a:avLst/>
          </a:prstGeom>
          <a:solidFill>
            <a:schemeClr val="accent4">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smtClean="0">
                <a:solidFill>
                  <a:schemeClr val="tx1"/>
                </a:solidFill>
                <a:latin typeface="Courier New" pitchFamily="49" charset="0"/>
                <a:cs typeface="Courier New" pitchFamily="49" charset="0"/>
              </a:rPr>
              <a:t>Lock</a:t>
            </a:r>
            <a:endParaRPr lang="en-US" sz="3600" dirty="0">
              <a:solidFill>
                <a:schemeClr val="tx1"/>
              </a:solidFill>
              <a:latin typeface="Courier New" pitchFamily="49" charset="0"/>
              <a:cs typeface="Courier New" pitchFamily="49" charset="0"/>
            </a:endParaRPr>
          </a:p>
        </p:txBody>
      </p:sp>
      <p:sp>
        <p:nvSpPr>
          <p:cNvPr id="9" name="Oval 8"/>
          <p:cNvSpPr/>
          <p:nvPr/>
        </p:nvSpPr>
        <p:spPr>
          <a:xfrm>
            <a:off x="5638800" y="2362200"/>
            <a:ext cx="2590800" cy="1066800"/>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err="1" smtClean="0">
                <a:solidFill>
                  <a:schemeClr val="tx1"/>
                </a:solidFill>
                <a:latin typeface="Courier New" pitchFamily="49" charset="0"/>
                <a:cs typeface="Courier New" pitchFamily="49" charset="0"/>
              </a:rPr>
              <a:t>MyLock</a:t>
            </a:r>
            <a:endParaRPr lang="en-US" sz="3600" dirty="0">
              <a:solidFill>
                <a:schemeClr val="tx1"/>
              </a:solidFill>
              <a:latin typeface="Courier New" pitchFamily="49" charset="0"/>
              <a:cs typeface="Courier New" pitchFamily="49" charset="0"/>
            </a:endParaRPr>
          </a:p>
        </p:txBody>
      </p:sp>
      <p:cxnSp>
        <p:nvCxnSpPr>
          <p:cNvPr id="10" name="Straight Arrow Connector 9"/>
          <p:cNvCxnSpPr>
            <a:stCxn id="9" idx="4"/>
            <a:endCxn id="8" idx="0"/>
          </p:cNvCxnSpPr>
          <p:nvPr/>
        </p:nvCxnSpPr>
        <p:spPr>
          <a:xfrm flipH="1">
            <a:off x="6858000" y="3429000"/>
            <a:ext cx="76200" cy="160020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533400" y="3418114"/>
            <a:ext cx="4267200" cy="1219200"/>
          </a:xfrm>
          <a:prstGeom prst="ellipse">
            <a:avLst/>
          </a:prstGeom>
          <a:solidFill>
            <a:srgbClr val="99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smtClean="0">
                <a:solidFill>
                  <a:schemeClr val="tx1"/>
                </a:solidFill>
                <a:latin typeface="Courier New" pitchFamily="49" charset="0"/>
                <a:cs typeface="Courier New" pitchFamily="49" charset="0"/>
              </a:rPr>
              <a:t>Queue&lt;</a:t>
            </a:r>
            <a:r>
              <a:rPr lang="en-US" sz="3600" dirty="0" err="1" smtClean="0">
                <a:solidFill>
                  <a:schemeClr val="tx1"/>
                </a:solidFill>
                <a:latin typeface="Courier New" pitchFamily="49" charset="0"/>
                <a:cs typeface="Courier New" pitchFamily="49" charset="0"/>
              </a:rPr>
              <a:t>int</a:t>
            </a:r>
            <a:r>
              <a:rPr lang="en-US" sz="3600" dirty="0" smtClean="0">
                <a:solidFill>
                  <a:schemeClr val="tx1"/>
                </a:solidFill>
                <a:latin typeface="Courier New" pitchFamily="49" charset="0"/>
                <a:cs typeface="Courier New" pitchFamily="49" charset="0"/>
              </a:rPr>
              <a:t>&gt;</a:t>
            </a:r>
            <a:endParaRPr lang="en-US" sz="3600" dirty="0">
              <a:solidFill>
                <a:schemeClr val="tx1"/>
              </a:solidFill>
              <a:latin typeface="Courier New" pitchFamily="49" charset="0"/>
              <a:cs typeface="Courier New" pitchFamily="49" charset="0"/>
            </a:endParaRPr>
          </a:p>
        </p:txBody>
      </p:sp>
      <p:sp>
        <p:nvSpPr>
          <p:cNvPr id="12" name="Oval 11"/>
          <p:cNvSpPr/>
          <p:nvPr/>
        </p:nvSpPr>
        <p:spPr>
          <a:xfrm>
            <a:off x="4419600" y="4343400"/>
            <a:ext cx="152400" cy="1524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3" name="Straight Connector 12"/>
          <p:cNvCxnSpPr>
            <a:stCxn id="12" idx="5"/>
            <a:endCxn id="8" idx="1"/>
          </p:cNvCxnSpPr>
          <p:nvPr/>
        </p:nvCxnSpPr>
        <p:spPr>
          <a:xfrm>
            <a:off x="4549682" y="4473482"/>
            <a:ext cx="1607858" cy="667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Title 1"/>
          <p:cNvSpPr txBox="1">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a:lstStyle>
          <a:p>
            <a:r>
              <a:rPr lang="en-US" sz="2400" dirty="0" smtClean="0">
                <a:solidFill>
                  <a:schemeClr val="accent6">
                    <a:lumMod val="75000"/>
                  </a:schemeClr>
                </a:solidFill>
              </a:rPr>
              <a:t>2. Design &amp; Implementation</a:t>
            </a:r>
            <a:br>
              <a:rPr lang="en-US" sz="2400" dirty="0" smtClean="0">
                <a:solidFill>
                  <a:schemeClr val="accent6">
                    <a:lumMod val="75000"/>
                  </a:schemeClr>
                </a:solidFill>
              </a:rPr>
            </a:br>
            <a:r>
              <a:rPr lang="en-US" sz="4000" dirty="0" smtClean="0">
                <a:solidFill>
                  <a:schemeClr val="accent6">
                    <a:lumMod val="75000"/>
                  </a:schemeClr>
                </a:solidFill>
              </a:rPr>
              <a:t>Runtime Implementation Policies</a:t>
            </a:r>
            <a:endParaRPr lang="en-US" sz="4000" dirty="0"/>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425</a:t>
            </a:fld>
            <a:endParaRPr lang="en-US"/>
          </a:p>
        </p:txBody>
      </p:sp>
    </p:spTree>
    <p:extLst>
      <p:ext uri="{BB962C8B-B14F-4D97-AF65-F5344CB8AC3E}">
        <p14:creationId xmlns:p14="http://schemas.microsoft.com/office/powerpoint/2010/main" val="1635455752"/>
      </p:ext>
    </p:extLst>
  </p:cSld>
  <p:clrMapOvr>
    <a:masterClrMapping/>
  </p:clrMapOvr>
  <p:timing>
    <p:tnLst>
      <p:par>
        <p:cTn id="1" dur="indefinite" restart="never" nodeType="tmRoot"/>
      </p:par>
    </p:tnLst>
  </p:timing>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p:cNvSpPr>
            <a:spLocks noGrp="1"/>
          </p:cNvSpPr>
          <p:nvPr>
            <p:ph idx="1"/>
          </p:nvPr>
        </p:nvSpPr>
        <p:spPr/>
        <p:txBody>
          <a:bodyPr/>
          <a:lstStyle/>
          <a:p>
            <a:pPr>
              <a:buNone/>
            </a:pPr>
            <a:r>
              <a:rPr lang="en-US" dirty="0" smtClean="0"/>
              <a:t> </a:t>
            </a:r>
            <a:endParaRPr lang="en-US" dirty="0"/>
          </a:p>
        </p:txBody>
      </p:sp>
      <p:sp>
        <p:nvSpPr>
          <p:cNvPr id="8" name="Oval 7"/>
          <p:cNvSpPr/>
          <p:nvPr/>
        </p:nvSpPr>
        <p:spPr>
          <a:xfrm>
            <a:off x="5867400" y="5029200"/>
            <a:ext cx="1981200" cy="762000"/>
          </a:xfrm>
          <a:prstGeom prst="ellipse">
            <a:avLst/>
          </a:prstGeom>
          <a:solidFill>
            <a:schemeClr val="accent4">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smtClean="0">
                <a:solidFill>
                  <a:schemeClr val="tx1"/>
                </a:solidFill>
                <a:latin typeface="Courier New" pitchFamily="49" charset="0"/>
                <a:cs typeface="Courier New" pitchFamily="49" charset="0"/>
              </a:rPr>
              <a:t>Lock</a:t>
            </a:r>
            <a:endParaRPr lang="en-US" sz="3600" dirty="0">
              <a:solidFill>
                <a:schemeClr val="tx1"/>
              </a:solidFill>
              <a:latin typeface="Courier New" pitchFamily="49" charset="0"/>
              <a:cs typeface="Courier New" pitchFamily="49" charset="0"/>
            </a:endParaRPr>
          </a:p>
        </p:txBody>
      </p:sp>
      <p:sp>
        <p:nvSpPr>
          <p:cNvPr id="9" name="Title 1"/>
          <p:cNvSpPr txBox="1">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a:lstStyle>
          <a:p>
            <a:r>
              <a:rPr lang="en-US" sz="2400" dirty="0" smtClean="0">
                <a:solidFill>
                  <a:schemeClr val="accent6">
                    <a:lumMod val="75000"/>
                  </a:schemeClr>
                </a:solidFill>
              </a:rPr>
              <a:t>2. Design &amp; Implementation</a:t>
            </a:r>
            <a:br>
              <a:rPr lang="en-US" sz="2400" dirty="0" smtClean="0">
                <a:solidFill>
                  <a:schemeClr val="accent6">
                    <a:lumMod val="75000"/>
                  </a:schemeClr>
                </a:solidFill>
              </a:rPr>
            </a:br>
            <a:r>
              <a:rPr lang="en-US" sz="4000" dirty="0" smtClean="0">
                <a:solidFill>
                  <a:schemeClr val="accent6">
                    <a:lumMod val="75000"/>
                  </a:schemeClr>
                </a:solidFill>
              </a:rPr>
              <a:t>Runtime Implementation Policies</a:t>
            </a:r>
            <a:endParaRPr lang="en-US" sz="4000" dirty="0"/>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426</a:t>
            </a:fld>
            <a:endParaRPr lang="en-US"/>
          </a:p>
        </p:txBody>
      </p:sp>
    </p:spTree>
    <p:extLst>
      <p:ext uri="{BB962C8B-B14F-4D97-AF65-F5344CB8AC3E}">
        <p14:creationId xmlns:p14="http://schemas.microsoft.com/office/powerpoint/2010/main" val="104091178"/>
      </p:ext>
    </p:extLst>
  </p:cSld>
  <p:clrMapOvr>
    <a:masterClrMapping/>
  </p:clrMapOvr>
  <p:timing>
    <p:tnLst>
      <p:par>
        <p:cTn id="1" dur="indefinite" restart="never" nodeType="tmRoot"/>
      </p:par>
    </p:tnLst>
  </p:timing>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458200" cy="4525963"/>
          </a:xfrm>
        </p:spPr>
        <p:txBody>
          <a:bodyPr>
            <a:normAutofit/>
          </a:bodyPr>
          <a:lstStyle/>
          <a:p>
            <a:pPr>
              <a:buNone/>
            </a:pPr>
            <a:r>
              <a:rPr lang="en-US" sz="2800" dirty="0" smtClean="0">
                <a:latin typeface="Courier New" pitchFamily="49" charset="0"/>
                <a:cs typeface="Courier New" pitchFamily="49" charset="0"/>
              </a:rPr>
              <a:t>class Lock {</a:t>
            </a:r>
          </a:p>
          <a:p>
            <a:pPr>
              <a:buNone/>
            </a:pPr>
            <a:r>
              <a:rPr lang="en-US" sz="2800" dirty="0">
                <a:latin typeface="Courier New" pitchFamily="49" charset="0"/>
                <a:cs typeface="Courier New" pitchFamily="49" charset="0"/>
              </a:rPr>
              <a:t> </a:t>
            </a:r>
            <a:r>
              <a:rPr lang="en-US" sz="2800" dirty="0" smtClean="0">
                <a:latin typeface="Courier New" pitchFamily="49" charset="0"/>
                <a:cs typeface="Courier New" pitchFamily="49" charset="0"/>
              </a:rPr>
              <a:t>   // </a:t>
            </a:r>
            <a:r>
              <a:rPr lang="en-US" sz="2800" dirty="0" smtClean="0">
                <a:solidFill>
                  <a:srgbClr val="0000FF"/>
                </a:solidFill>
                <a:latin typeface="Courier New" pitchFamily="49" charset="0"/>
                <a:cs typeface="Courier New" pitchFamily="49" charset="0"/>
              </a:rPr>
              <a:t>Pure abstract </a:t>
            </a:r>
            <a:r>
              <a:rPr lang="en-US" sz="2800" dirty="0" smtClean="0">
                <a:latin typeface="Courier New" pitchFamily="49" charset="0"/>
                <a:cs typeface="Courier New" pitchFamily="49" charset="0"/>
              </a:rPr>
              <a:t>(protocol) class.</a:t>
            </a:r>
          </a:p>
          <a:p>
            <a:pPr>
              <a:buNone/>
            </a:pPr>
            <a:r>
              <a:rPr lang="en-US" sz="2800" dirty="0" smtClean="0">
                <a:latin typeface="Courier New" pitchFamily="49" charset="0"/>
                <a:cs typeface="Courier New" pitchFamily="49" charset="0"/>
              </a:rPr>
              <a:t>  public:</a:t>
            </a:r>
          </a:p>
          <a:p>
            <a:pPr>
              <a:buNone/>
            </a:pPr>
            <a:r>
              <a:rPr lang="en-US" sz="2800" dirty="0" smtClean="0">
                <a:latin typeface="Courier New" pitchFamily="49" charset="0"/>
                <a:cs typeface="Courier New" pitchFamily="49" charset="0"/>
              </a:rPr>
              <a:t>    virtual ~Lock();</a:t>
            </a:r>
          </a:p>
          <a:p>
            <a:pPr>
              <a:buNone/>
            </a:pPr>
            <a:r>
              <a:rPr lang="en-US" sz="2800" dirty="0" smtClean="0">
                <a:latin typeface="Courier New" pitchFamily="49" charset="0"/>
                <a:cs typeface="Courier New" pitchFamily="49" charset="0"/>
              </a:rPr>
              <a:t>  </a:t>
            </a:r>
          </a:p>
          <a:p>
            <a:pPr>
              <a:buNone/>
            </a:pPr>
            <a:r>
              <a:rPr lang="en-US" sz="2800" dirty="0" smtClean="0">
                <a:latin typeface="Courier New" pitchFamily="49" charset="0"/>
                <a:cs typeface="Courier New" pitchFamily="49" charset="0"/>
              </a:rPr>
              <a:t>    virtual void lock() = 0;</a:t>
            </a:r>
          </a:p>
          <a:p>
            <a:pPr>
              <a:buNone/>
            </a:pPr>
            <a:r>
              <a:rPr lang="en-US" sz="2800" dirty="0" smtClean="0">
                <a:latin typeface="Courier New" pitchFamily="49" charset="0"/>
                <a:cs typeface="Courier New" pitchFamily="49" charset="0"/>
              </a:rPr>
              <a:t>    virtual void unlock() = 0;</a:t>
            </a:r>
          </a:p>
          <a:p>
            <a:pPr>
              <a:buNone/>
            </a:pPr>
            <a:r>
              <a:rPr lang="en-US" sz="2800" dirty="0" smtClean="0">
                <a:latin typeface="Courier New" pitchFamily="49" charset="0"/>
                <a:cs typeface="Courier New" pitchFamily="49" charset="0"/>
              </a:rPr>
              <a:t>}; </a:t>
            </a:r>
          </a:p>
          <a:p>
            <a:pPr>
              <a:buNone/>
            </a:pPr>
            <a:r>
              <a:rPr lang="en-US" sz="2000" dirty="0" smtClean="0">
                <a:latin typeface="Courier New" pitchFamily="49" charset="0"/>
                <a:cs typeface="Courier New" pitchFamily="49" charset="0"/>
              </a:rPr>
              <a:t>   </a:t>
            </a:r>
          </a:p>
        </p:txBody>
      </p:sp>
      <p:sp>
        <p:nvSpPr>
          <p:cNvPr id="2" name="TextBox 1"/>
          <p:cNvSpPr txBox="1"/>
          <p:nvPr/>
        </p:nvSpPr>
        <p:spPr>
          <a:xfrm rot="21327621">
            <a:off x="5169184" y="2778082"/>
            <a:ext cx="3200400" cy="2123658"/>
          </a:xfrm>
          <a:prstGeom prst="rect">
            <a:avLst/>
          </a:prstGeom>
          <a:solidFill>
            <a:schemeClr val="accent6">
              <a:lumMod val="60000"/>
              <a:lumOff val="40000"/>
            </a:schemeClr>
          </a:solidFill>
          <a:ln w="38100">
            <a:solidFill>
              <a:srgbClr val="FF0000"/>
            </a:solidFill>
          </a:ln>
          <a:effectLst>
            <a:glow rad="228600">
              <a:schemeClr val="accent2">
                <a:satMod val="175000"/>
                <a:alpha val="40000"/>
              </a:schemeClr>
            </a:glow>
          </a:effectLst>
        </p:spPr>
        <p:txBody>
          <a:bodyPr wrap="square" rtlCol="0">
            <a:spAutoFit/>
          </a:bodyPr>
          <a:lstStyle/>
          <a:p>
            <a:r>
              <a:rPr lang="en-US" sz="4400" dirty="0" smtClean="0"/>
              <a:t>Common</a:t>
            </a:r>
            <a:br>
              <a:rPr lang="en-US" sz="4400" dirty="0" smtClean="0"/>
            </a:br>
            <a:r>
              <a:rPr lang="en-US" sz="4400" dirty="0" smtClean="0"/>
              <a:t>Class </a:t>
            </a:r>
          </a:p>
          <a:p>
            <a:r>
              <a:rPr lang="en-US" sz="4400" dirty="0" smtClean="0"/>
              <a:t>Category</a:t>
            </a:r>
            <a:endParaRPr lang="en-US" sz="4400" dirty="0"/>
          </a:p>
        </p:txBody>
      </p:sp>
      <p:sp>
        <p:nvSpPr>
          <p:cNvPr id="7" name="Title 1"/>
          <p:cNvSpPr txBox="1">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a:lstStyle>
          <a:p>
            <a:r>
              <a:rPr lang="en-US" sz="2400" dirty="0" smtClean="0">
                <a:solidFill>
                  <a:schemeClr val="accent6">
                    <a:lumMod val="75000"/>
                  </a:schemeClr>
                </a:solidFill>
              </a:rPr>
              <a:t>2. Design &amp; Implementation</a:t>
            </a:r>
            <a:br>
              <a:rPr lang="en-US" sz="2400" dirty="0" smtClean="0">
                <a:solidFill>
                  <a:schemeClr val="accent6">
                    <a:lumMod val="75000"/>
                  </a:schemeClr>
                </a:solidFill>
              </a:rPr>
            </a:br>
            <a:r>
              <a:rPr lang="en-US" sz="4000" dirty="0" smtClean="0">
                <a:solidFill>
                  <a:schemeClr val="accent6">
                    <a:lumMod val="75000"/>
                  </a:schemeClr>
                </a:solidFill>
              </a:rPr>
              <a:t>Runtime Implementation Policies</a:t>
            </a:r>
            <a:endParaRPr lang="en-US" sz="4000" dirty="0"/>
          </a:p>
        </p:txBody>
      </p:sp>
      <p:sp>
        <p:nvSpPr>
          <p:cNvPr id="5" name="Slide Number Placeholder 4"/>
          <p:cNvSpPr>
            <a:spLocks noGrp="1"/>
          </p:cNvSpPr>
          <p:nvPr>
            <p:ph type="sldNum" sz="quarter" idx="12"/>
          </p:nvPr>
        </p:nvSpPr>
        <p:spPr/>
        <p:txBody>
          <a:bodyPr/>
          <a:lstStyle/>
          <a:p>
            <a:pPr>
              <a:defRPr/>
            </a:pPr>
            <a:fld id="{361924D0-832B-4678-AB47-405888889344}" type="slidenum">
              <a:rPr lang="en-US" smtClean="0"/>
              <a:pPr>
                <a:defRPr/>
              </a:pPr>
              <a:t>427</a:t>
            </a:fld>
            <a:endParaRPr lang="en-US"/>
          </a:p>
        </p:txBody>
      </p:sp>
    </p:spTree>
    <p:extLst>
      <p:ext uri="{BB962C8B-B14F-4D97-AF65-F5344CB8AC3E}">
        <p14:creationId xmlns:p14="http://schemas.microsoft.com/office/powerpoint/2010/main" val="36122977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p:cNvSpPr>
            <a:spLocks noGrp="1"/>
          </p:cNvSpPr>
          <p:nvPr>
            <p:ph idx="1"/>
          </p:nvPr>
        </p:nvSpPr>
        <p:spPr/>
        <p:txBody>
          <a:bodyPr/>
          <a:lstStyle/>
          <a:p>
            <a:pPr>
              <a:buNone/>
            </a:pPr>
            <a:r>
              <a:rPr lang="en-US" dirty="0" smtClean="0"/>
              <a:t> </a:t>
            </a:r>
            <a:endParaRPr lang="en-US" dirty="0"/>
          </a:p>
        </p:txBody>
      </p:sp>
      <p:sp>
        <p:nvSpPr>
          <p:cNvPr id="8" name="Oval 7"/>
          <p:cNvSpPr/>
          <p:nvPr/>
        </p:nvSpPr>
        <p:spPr>
          <a:xfrm>
            <a:off x="5867400" y="5029200"/>
            <a:ext cx="1981200" cy="762000"/>
          </a:xfrm>
          <a:prstGeom prst="ellipse">
            <a:avLst/>
          </a:prstGeom>
          <a:solidFill>
            <a:schemeClr val="accent4">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smtClean="0">
                <a:solidFill>
                  <a:schemeClr val="tx1"/>
                </a:solidFill>
                <a:latin typeface="Courier New" pitchFamily="49" charset="0"/>
                <a:cs typeface="Courier New" pitchFamily="49" charset="0"/>
              </a:rPr>
              <a:t>Lock</a:t>
            </a:r>
            <a:endParaRPr lang="en-US" sz="3600" dirty="0">
              <a:solidFill>
                <a:schemeClr val="tx1"/>
              </a:solidFill>
              <a:latin typeface="Courier New" pitchFamily="49" charset="0"/>
              <a:cs typeface="Courier New" pitchFamily="49" charset="0"/>
            </a:endParaRPr>
          </a:p>
        </p:txBody>
      </p:sp>
      <p:sp>
        <p:nvSpPr>
          <p:cNvPr id="11" name="Oval 10"/>
          <p:cNvSpPr/>
          <p:nvPr/>
        </p:nvSpPr>
        <p:spPr>
          <a:xfrm>
            <a:off x="533400" y="3418114"/>
            <a:ext cx="4267200" cy="1219200"/>
          </a:xfrm>
          <a:prstGeom prst="ellipse">
            <a:avLst/>
          </a:prstGeom>
          <a:solidFill>
            <a:srgbClr val="99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smtClean="0">
                <a:solidFill>
                  <a:schemeClr val="tx1"/>
                </a:solidFill>
                <a:latin typeface="Courier New" pitchFamily="49" charset="0"/>
                <a:cs typeface="Courier New" pitchFamily="49" charset="0"/>
              </a:rPr>
              <a:t>Queue&lt;</a:t>
            </a:r>
            <a:r>
              <a:rPr lang="en-US" sz="3600" dirty="0" err="1" smtClean="0">
                <a:solidFill>
                  <a:schemeClr val="tx1"/>
                </a:solidFill>
                <a:latin typeface="Courier New" pitchFamily="49" charset="0"/>
                <a:cs typeface="Courier New" pitchFamily="49" charset="0"/>
              </a:rPr>
              <a:t>int</a:t>
            </a:r>
            <a:r>
              <a:rPr lang="en-US" sz="3600" dirty="0" smtClean="0">
                <a:solidFill>
                  <a:schemeClr val="tx1"/>
                </a:solidFill>
                <a:latin typeface="Courier New" pitchFamily="49" charset="0"/>
                <a:cs typeface="Courier New" pitchFamily="49" charset="0"/>
              </a:rPr>
              <a:t>&gt;</a:t>
            </a:r>
            <a:endParaRPr lang="en-US" sz="3600" dirty="0">
              <a:solidFill>
                <a:schemeClr val="tx1"/>
              </a:solidFill>
              <a:latin typeface="Courier New" pitchFamily="49" charset="0"/>
              <a:cs typeface="Courier New" pitchFamily="49" charset="0"/>
            </a:endParaRPr>
          </a:p>
        </p:txBody>
      </p:sp>
      <p:sp>
        <p:nvSpPr>
          <p:cNvPr id="12" name="Oval 11"/>
          <p:cNvSpPr/>
          <p:nvPr/>
        </p:nvSpPr>
        <p:spPr>
          <a:xfrm>
            <a:off x="4419600" y="4343400"/>
            <a:ext cx="152400" cy="1524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3" name="Straight Connector 12"/>
          <p:cNvCxnSpPr>
            <a:stCxn id="12" idx="5"/>
            <a:endCxn id="8" idx="1"/>
          </p:cNvCxnSpPr>
          <p:nvPr/>
        </p:nvCxnSpPr>
        <p:spPr>
          <a:xfrm>
            <a:off x="4549682" y="4473482"/>
            <a:ext cx="1607858" cy="667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Title 1"/>
          <p:cNvSpPr txBox="1">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a:lstStyle>
          <a:p>
            <a:r>
              <a:rPr lang="en-US" sz="2400" dirty="0" smtClean="0">
                <a:solidFill>
                  <a:schemeClr val="accent6">
                    <a:lumMod val="75000"/>
                  </a:schemeClr>
                </a:solidFill>
              </a:rPr>
              <a:t>2. Design &amp; Implementation</a:t>
            </a:r>
            <a:br>
              <a:rPr lang="en-US" sz="2400" dirty="0" smtClean="0">
                <a:solidFill>
                  <a:schemeClr val="accent6">
                    <a:lumMod val="75000"/>
                  </a:schemeClr>
                </a:solidFill>
              </a:rPr>
            </a:br>
            <a:r>
              <a:rPr lang="en-US" sz="4000" dirty="0" smtClean="0">
                <a:solidFill>
                  <a:schemeClr val="accent6">
                    <a:lumMod val="75000"/>
                  </a:schemeClr>
                </a:solidFill>
              </a:rPr>
              <a:t>Runtime Implementation Policies</a:t>
            </a:r>
            <a:endParaRPr lang="en-US" sz="4000" dirty="0"/>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428</a:t>
            </a:fld>
            <a:endParaRPr lang="en-US"/>
          </a:p>
        </p:txBody>
      </p:sp>
    </p:spTree>
    <p:extLst>
      <p:ext uri="{BB962C8B-B14F-4D97-AF65-F5344CB8AC3E}">
        <p14:creationId xmlns:p14="http://schemas.microsoft.com/office/powerpoint/2010/main" val="3768285197"/>
      </p:ext>
    </p:extLst>
  </p:cSld>
  <p:clrMapOvr>
    <a:masterClrMapping/>
  </p:clrMapOvr>
  <p:timing>
    <p:tnLst>
      <p:par>
        <p:cTn id="1" dur="indefinite" restart="never" nodeType="tmRoot"/>
      </p:par>
    </p:tnLst>
  </p:timing>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534400" cy="4525963"/>
          </a:xfrm>
          <a:ln>
            <a:noFill/>
          </a:ln>
        </p:spPr>
        <p:txBody>
          <a:bodyPr>
            <a:normAutofit fontScale="92500"/>
          </a:bodyPr>
          <a:lstStyle/>
          <a:p>
            <a:pPr>
              <a:buNone/>
            </a:pPr>
            <a:r>
              <a:rPr lang="en-US" sz="2400" dirty="0" smtClean="0">
                <a:latin typeface="Courier New" pitchFamily="49" charset="0"/>
                <a:cs typeface="Courier New" pitchFamily="49" charset="0"/>
              </a:rPr>
              <a:t>template&lt;class T&gt; class Queue {</a:t>
            </a:r>
          </a:p>
          <a:p>
            <a:pPr>
              <a:buNone/>
            </a:pPr>
            <a:r>
              <a:rPr lang="en-US" sz="2400" dirty="0" smtClean="0">
                <a:latin typeface="Courier New" pitchFamily="49" charset="0"/>
                <a:cs typeface="Courier New" pitchFamily="49" charset="0"/>
              </a:rPr>
              <a:t>    // … Concrete value-semantic container type.</a:t>
            </a:r>
          </a:p>
          <a:p>
            <a:pPr>
              <a:buNone/>
            </a:pPr>
            <a:r>
              <a:rPr lang="en-US" sz="2400" dirty="0" smtClean="0">
                <a:latin typeface="Courier New" pitchFamily="49" charset="0"/>
                <a:cs typeface="Courier New" pitchFamily="49" charset="0"/>
              </a:rPr>
              <a:t>    Lock *</a:t>
            </a:r>
            <a:r>
              <a:rPr lang="en-US" sz="2400" dirty="0" err="1" smtClean="0">
                <a:latin typeface="Courier New" pitchFamily="49" charset="0"/>
                <a:cs typeface="Courier New" pitchFamily="49" charset="0"/>
              </a:rPr>
              <a:t>d_lock_p</a:t>
            </a:r>
            <a:r>
              <a:rPr lang="en-US" sz="2400" dirty="0" smtClean="0">
                <a:latin typeface="Courier New" pitchFamily="49" charset="0"/>
                <a:cs typeface="Courier New" pitchFamily="49" charset="0"/>
              </a:rPr>
              <a:t>;</a:t>
            </a:r>
          </a:p>
          <a:p>
            <a:pPr>
              <a:buNone/>
            </a:pPr>
            <a:r>
              <a:rPr lang="en-US" sz="2400" dirty="0" smtClean="0">
                <a:latin typeface="Courier New" pitchFamily="49" charset="0"/>
                <a:cs typeface="Courier New" pitchFamily="49" charset="0"/>
              </a:rPr>
              <a:t>  public:</a:t>
            </a:r>
          </a:p>
          <a:p>
            <a:pPr>
              <a:buNone/>
            </a:pPr>
            <a:r>
              <a:rPr lang="en-US" sz="2400" dirty="0" smtClean="0">
                <a:latin typeface="Courier New" pitchFamily="49" charset="0"/>
                <a:cs typeface="Courier New" pitchFamily="49" charset="0"/>
              </a:rPr>
              <a:t>    Queue(</a:t>
            </a:r>
            <a:r>
              <a:rPr lang="en-US" sz="2400" b="1" dirty="0" smtClean="0">
                <a:solidFill>
                  <a:srgbClr val="0000FF"/>
                </a:solidFill>
                <a:latin typeface="Courier New" pitchFamily="49" charset="0"/>
                <a:cs typeface="Courier New" pitchFamily="49" charset="0"/>
              </a:rPr>
              <a:t>Lock *lock = 0</a:t>
            </a:r>
            <a:r>
              <a:rPr lang="en-US" sz="2400" dirty="0" smtClean="0">
                <a:latin typeface="Courier New" pitchFamily="49" charset="0"/>
                <a:cs typeface="Courier New" pitchFamily="49" charset="0"/>
              </a:rPr>
              <a:t>);</a:t>
            </a:r>
          </a:p>
          <a:p>
            <a:pPr>
              <a:buNone/>
            </a:pPr>
            <a:r>
              <a:rPr lang="en-US" sz="2400" dirty="0" smtClean="0">
                <a:latin typeface="Courier New" pitchFamily="49" charset="0"/>
                <a:cs typeface="Courier New" pitchFamily="49" charset="0"/>
              </a:rPr>
              <a:t>    Queue(const Queue&lt;T&gt;&amp; other</a:t>
            </a:r>
            <a:r>
              <a:rPr lang="en-US" sz="2400" b="1" dirty="0" smtClean="0">
                <a:solidFill>
                  <a:srgbClr val="0000FF"/>
                </a:solidFill>
                <a:latin typeface="Courier New" pitchFamily="49" charset="0"/>
                <a:cs typeface="Courier New" pitchFamily="49" charset="0"/>
              </a:rPr>
              <a:t>, Lock *lock = 0</a:t>
            </a:r>
            <a:r>
              <a:rPr lang="en-US" sz="2400" dirty="0" smtClean="0">
                <a:latin typeface="Courier New" pitchFamily="49" charset="0"/>
                <a:cs typeface="Courier New" pitchFamily="49" charset="0"/>
              </a:rPr>
              <a:t>);</a:t>
            </a:r>
          </a:p>
          <a:p>
            <a:pPr>
              <a:buNone/>
            </a:pPr>
            <a:r>
              <a:rPr lang="en-US" sz="900" dirty="0" smtClean="0">
                <a:latin typeface="Courier New" pitchFamily="49" charset="0"/>
                <a:cs typeface="Courier New" pitchFamily="49" charset="0"/>
              </a:rPr>
              <a:t/>
            </a:r>
            <a:br>
              <a:rPr lang="en-US" sz="900" dirty="0" smtClean="0">
                <a:latin typeface="Courier New" pitchFamily="49" charset="0"/>
                <a:cs typeface="Courier New" pitchFamily="49" charset="0"/>
              </a:rPr>
            </a:br>
            <a:r>
              <a:rPr lang="en-US" sz="2400" dirty="0" smtClean="0">
                <a:latin typeface="Courier New" pitchFamily="49" charset="0"/>
                <a:cs typeface="Courier New" pitchFamily="49" charset="0"/>
              </a:rPr>
              <a:t>  // …</a:t>
            </a:r>
          </a:p>
          <a:p>
            <a:pPr>
              <a:buNone/>
            </a:pPr>
            <a:r>
              <a:rPr lang="en-US" sz="2400" dirty="0" smtClean="0">
                <a:latin typeface="Courier New" pitchFamily="49" charset="0"/>
                <a:cs typeface="Courier New" pitchFamily="49" charset="0"/>
              </a:rPr>
              <a:t>    void </a:t>
            </a:r>
            <a:r>
              <a:rPr lang="en-US" sz="2400" dirty="0" err="1" smtClean="0">
                <a:latin typeface="Courier New" pitchFamily="49" charset="0"/>
                <a:cs typeface="Courier New" pitchFamily="49" charset="0"/>
              </a:rPr>
              <a:t>pushBack</a:t>
            </a:r>
            <a:r>
              <a:rPr lang="en-US" sz="2400" dirty="0" smtClean="0">
                <a:latin typeface="Courier New" pitchFamily="49" charset="0"/>
                <a:cs typeface="Courier New" pitchFamily="49" charset="0"/>
              </a:rPr>
              <a:t>(const T&amp; value</a:t>
            </a:r>
            <a:r>
              <a:rPr lang="en-US" sz="2400" dirty="0">
                <a:latin typeface="Courier New" pitchFamily="49" charset="0"/>
                <a:cs typeface="Courier New" pitchFamily="49" charset="0"/>
              </a:rPr>
              <a:t>);</a:t>
            </a:r>
            <a:br>
              <a:rPr lang="en-US" sz="2400" dirty="0">
                <a:latin typeface="Courier New" pitchFamily="49" charset="0"/>
                <a:cs typeface="Courier New" pitchFamily="49" charset="0"/>
              </a:rPr>
            </a:br>
            <a:r>
              <a:rPr lang="en-US" sz="2400" dirty="0" smtClean="0">
                <a:latin typeface="Courier New" pitchFamily="49" charset="0"/>
                <a:cs typeface="Courier New" pitchFamily="49" charset="0"/>
              </a:rPr>
              <a:t>  </a:t>
            </a:r>
            <a:r>
              <a:rPr lang="en-US" sz="2400" dirty="0">
                <a:latin typeface="Courier New" pitchFamily="49" charset="0"/>
                <a:cs typeface="Courier New" pitchFamily="49" charset="0"/>
              </a:rPr>
              <a:t>// …</a:t>
            </a:r>
            <a:endParaRPr lang="en-US" sz="2400" dirty="0" smtClean="0">
              <a:latin typeface="Courier New" pitchFamily="49" charset="0"/>
              <a:cs typeface="Courier New" pitchFamily="49" charset="0"/>
            </a:endParaRPr>
          </a:p>
          <a:p>
            <a:pPr>
              <a:buNone/>
            </a:pPr>
            <a:r>
              <a:rPr lang="en-US" sz="2400" dirty="0" smtClean="0">
                <a:latin typeface="Courier New" pitchFamily="49" charset="0"/>
                <a:cs typeface="Courier New" pitchFamily="49" charset="0"/>
              </a:rPr>
              <a:t>};</a:t>
            </a:r>
          </a:p>
        </p:txBody>
      </p:sp>
      <p:sp>
        <p:nvSpPr>
          <p:cNvPr id="5" name="Title 1"/>
          <p:cNvSpPr txBox="1">
            <a:spLocks noGrp="1"/>
          </p:cNvSpPr>
          <p:nvPr>
            <p:ph type="title"/>
          </p:nvPr>
        </p:nvSpPr>
        <p:spPr bwMode="auto">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a:lstStyle>
          <a:p>
            <a:r>
              <a:rPr lang="en-US" sz="2400" dirty="0" smtClean="0">
                <a:solidFill>
                  <a:schemeClr val="accent6">
                    <a:lumMod val="75000"/>
                  </a:schemeClr>
                </a:solidFill>
              </a:rPr>
              <a:t>2. Design &amp; Implementation</a:t>
            </a:r>
            <a:br>
              <a:rPr lang="en-US" sz="2400" dirty="0" smtClean="0">
                <a:solidFill>
                  <a:schemeClr val="accent6">
                    <a:lumMod val="75000"/>
                  </a:schemeClr>
                </a:solidFill>
              </a:rPr>
            </a:br>
            <a:r>
              <a:rPr lang="en-US" sz="4000" dirty="0" smtClean="0">
                <a:solidFill>
                  <a:schemeClr val="accent6">
                    <a:lumMod val="75000"/>
                  </a:schemeClr>
                </a:solidFill>
              </a:rPr>
              <a:t>Runtime Implementation Policies</a:t>
            </a:r>
            <a:endParaRPr lang="en-US" sz="40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429</a:t>
            </a:fld>
            <a:endParaRPr lang="en-US"/>
          </a:p>
        </p:txBody>
      </p:sp>
    </p:spTree>
    <p:extLst>
      <p:ext uri="{BB962C8B-B14F-4D97-AF65-F5344CB8AC3E}">
        <p14:creationId xmlns:p14="http://schemas.microsoft.com/office/powerpoint/2010/main" val="708327204"/>
      </p:ext>
    </p:extLst>
  </p:cSld>
  <p:clrMapOvr>
    <a:masterClrMapping/>
  </p:clrMapOvr>
  <p:timing>
    <p:tnLst>
      <p:par>
        <p:cTn id="1" dur="indefinite" restart="never" nodeType="tmRoot"/>
      </p:par>
    </p:tnLst>
  </p:timing>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p:cNvSpPr>
            <a:spLocks noGrp="1"/>
          </p:cNvSpPr>
          <p:nvPr>
            <p:ph idx="1"/>
          </p:nvPr>
        </p:nvSpPr>
        <p:spPr/>
        <p:txBody>
          <a:bodyPr/>
          <a:lstStyle/>
          <a:p>
            <a:pPr>
              <a:buNone/>
            </a:pPr>
            <a:r>
              <a:rPr lang="en-US" dirty="0" smtClean="0"/>
              <a:t> </a:t>
            </a:r>
            <a:endParaRPr lang="en-US" dirty="0"/>
          </a:p>
        </p:txBody>
      </p:sp>
      <p:sp>
        <p:nvSpPr>
          <p:cNvPr id="8" name="Oval 7"/>
          <p:cNvSpPr/>
          <p:nvPr/>
        </p:nvSpPr>
        <p:spPr>
          <a:xfrm>
            <a:off x="5867400" y="5029200"/>
            <a:ext cx="1981200" cy="762000"/>
          </a:xfrm>
          <a:prstGeom prst="ellipse">
            <a:avLst/>
          </a:prstGeom>
          <a:solidFill>
            <a:schemeClr val="accent4">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smtClean="0">
                <a:solidFill>
                  <a:schemeClr val="tx1"/>
                </a:solidFill>
                <a:latin typeface="Courier New" pitchFamily="49" charset="0"/>
                <a:cs typeface="Courier New" pitchFamily="49" charset="0"/>
              </a:rPr>
              <a:t>Lock</a:t>
            </a:r>
            <a:endParaRPr lang="en-US" sz="3600" dirty="0">
              <a:solidFill>
                <a:schemeClr val="tx1"/>
              </a:solidFill>
              <a:latin typeface="Courier New" pitchFamily="49" charset="0"/>
              <a:cs typeface="Courier New" pitchFamily="49" charset="0"/>
            </a:endParaRPr>
          </a:p>
        </p:txBody>
      </p:sp>
      <p:sp>
        <p:nvSpPr>
          <p:cNvPr id="9" name="Oval 8"/>
          <p:cNvSpPr/>
          <p:nvPr/>
        </p:nvSpPr>
        <p:spPr>
          <a:xfrm>
            <a:off x="5638800" y="2362200"/>
            <a:ext cx="2590800" cy="1066800"/>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err="1" smtClean="0">
                <a:solidFill>
                  <a:schemeClr val="tx1"/>
                </a:solidFill>
                <a:latin typeface="Courier New" pitchFamily="49" charset="0"/>
                <a:cs typeface="Courier New" pitchFamily="49" charset="0"/>
              </a:rPr>
              <a:t>MyLock</a:t>
            </a:r>
            <a:endParaRPr lang="en-US" sz="3600" dirty="0">
              <a:solidFill>
                <a:schemeClr val="tx1"/>
              </a:solidFill>
              <a:latin typeface="Courier New" pitchFamily="49" charset="0"/>
              <a:cs typeface="Courier New" pitchFamily="49" charset="0"/>
            </a:endParaRPr>
          </a:p>
        </p:txBody>
      </p:sp>
      <p:cxnSp>
        <p:nvCxnSpPr>
          <p:cNvPr id="10" name="Straight Arrow Connector 9"/>
          <p:cNvCxnSpPr>
            <a:stCxn id="9" idx="4"/>
            <a:endCxn id="8" idx="0"/>
          </p:cNvCxnSpPr>
          <p:nvPr/>
        </p:nvCxnSpPr>
        <p:spPr>
          <a:xfrm flipH="1">
            <a:off x="6858000" y="3429000"/>
            <a:ext cx="76200" cy="160020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533400" y="3418114"/>
            <a:ext cx="4267200" cy="1219200"/>
          </a:xfrm>
          <a:prstGeom prst="ellipse">
            <a:avLst/>
          </a:prstGeom>
          <a:solidFill>
            <a:srgbClr val="99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smtClean="0">
                <a:solidFill>
                  <a:schemeClr val="tx1"/>
                </a:solidFill>
                <a:latin typeface="Courier New" pitchFamily="49" charset="0"/>
                <a:cs typeface="Courier New" pitchFamily="49" charset="0"/>
              </a:rPr>
              <a:t>Queue&lt;</a:t>
            </a:r>
            <a:r>
              <a:rPr lang="en-US" sz="3600" dirty="0" err="1" smtClean="0">
                <a:solidFill>
                  <a:schemeClr val="tx1"/>
                </a:solidFill>
                <a:latin typeface="Courier New" pitchFamily="49" charset="0"/>
                <a:cs typeface="Courier New" pitchFamily="49" charset="0"/>
              </a:rPr>
              <a:t>int</a:t>
            </a:r>
            <a:r>
              <a:rPr lang="en-US" sz="3600" dirty="0" smtClean="0">
                <a:solidFill>
                  <a:schemeClr val="tx1"/>
                </a:solidFill>
                <a:latin typeface="Courier New" pitchFamily="49" charset="0"/>
                <a:cs typeface="Courier New" pitchFamily="49" charset="0"/>
              </a:rPr>
              <a:t>&gt;</a:t>
            </a:r>
            <a:endParaRPr lang="en-US" sz="3600" dirty="0">
              <a:solidFill>
                <a:schemeClr val="tx1"/>
              </a:solidFill>
              <a:latin typeface="Courier New" pitchFamily="49" charset="0"/>
              <a:cs typeface="Courier New" pitchFamily="49" charset="0"/>
            </a:endParaRPr>
          </a:p>
        </p:txBody>
      </p:sp>
      <p:sp>
        <p:nvSpPr>
          <p:cNvPr id="12" name="Oval 11"/>
          <p:cNvSpPr/>
          <p:nvPr/>
        </p:nvSpPr>
        <p:spPr>
          <a:xfrm>
            <a:off x="4419600" y="4343400"/>
            <a:ext cx="152400" cy="1524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3" name="Straight Connector 12"/>
          <p:cNvCxnSpPr>
            <a:stCxn id="12" idx="5"/>
            <a:endCxn id="8" idx="1"/>
          </p:cNvCxnSpPr>
          <p:nvPr/>
        </p:nvCxnSpPr>
        <p:spPr>
          <a:xfrm>
            <a:off x="4549682" y="4473482"/>
            <a:ext cx="1607858" cy="667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Title 1"/>
          <p:cNvSpPr txBox="1">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a:lstStyle>
          <a:p>
            <a:r>
              <a:rPr lang="en-US" sz="2400" dirty="0" smtClean="0">
                <a:solidFill>
                  <a:schemeClr val="accent6">
                    <a:lumMod val="75000"/>
                  </a:schemeClr>
                </a:solidFill>
              </a:rPr>
              <a:t>2. Design &amp; Implementation</a:t>
            </a:r>
            <a:br>
              <a:rPr lang="en-US" sz="2400" dirty="0" smtClean="0">
                <a:solidFill>
                  <a:schemeClr val="accent6">
                    <a:lumMod val="75000"/>
                  </a:schemeClr>
                </a:solidFill>
              </a:rPr>
            </a:br>
            <a:r>
              <a:rPr lang="en-US" sz="4000" dirty="0" smtClean="0">
                <a:solidFill>
                  <a:schemeClr val="accent6">
                    <a:lumMod val="75000"/>
                  </a:schemeClr>
                </a:solidFill>
              </a:rPr>
              <a:t>Runtime Implementation Policies</a:t>
            </a:r>
            <a:endParaRPr lang="en-US" sz="4000" dirty="0"/>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430</a:t>
            </a:fld>
            <a:endParaRPr lang="en-US"/>
          </a:p>
        </p:txBody>
      </p:sp>
    </p:spTree>
    <p:extLst>
      <p:ext uri="{BB962C8B-B14F-4D97-AF65-F5344CB8AC3E}">
        <p14:creationId xmlns:p14="http://schemas.microsoft.com/office/powerpoint/2010/main" val="2608240930"/>
      </p:ext>
    </p:extLst>
  </p:cSld>
  <p:clrMapOvr>
    <a:masterClrMapping/>
  </p:clrMapOvr>
  <p:timing>
    <p:tnLst>
      <p:par>
        <p:cTn id="1" dur="indefinite" restart="never" nodeType="tmRoot"/>
      </p:par>
    </p:tnLst>
  </p:timing>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noAutofit/>
          </a:bodyPr>
          <a:lstStyle/>
          <a:p>
            <a:pPr>
              <a:buNone/>
            </a:pPr>
            <a:r>
              <a:rPr lang="en-US" sz="2200" dirty="0" smtClean="0">
                <a:latin typeface="Courier New" pitchFamily="49" charset="0"/>
                <a:cs typeface="Courier New" pitchFamily="49" charset="0"/>
              </a:rPr>
              <a:t>class </a:t>
            </a:r>
            <a:r>
              <a:rPr lang="en-US" sz="2200" dirty="0" err="1" smtClean="0">
                <a:latin typeface="Courier New" pitchFamily="49" charset="0"/>
                <a:cs typeface="Courier New" pitchFamily="49" charset="0"/>
              </a:rPr>
              <a:t>MyLock</a:t>
            </a:r>
            <a:r>
              <a:rPr lang="en-US" sz="2200" dirty="0" smtClean="0">
                <a:latin typeface="Courier New" pitchFamily="49" charset="0"/>
                <a:cs typeface="Courier New" pitchFamily="49" charset="0"/>
              </a:rPr>
              <a:t> : public Lock {</a:t>
            </a:r>
          </a:p>
          <a:p>
            <a:pPr>
              <a:buNone/>
            </a:pPr>
            <a:r>
              <a:rPr lang="en-US" sz="2200" dirty="0" smtClean="0">
                <a:latin typeface="Courier New" pitchFamily="49" charset="0"/>
                <a:cs typeface="Courier New" pitchFamily="49" charset="0"/>
              </a:rPr>
              <a:t>    // … Concrete </a:t>
            </a:r>
            <a:r>
              <a:rPr lang="en-US" sz="2200" dirty="0" smtClean="0">
                <a:solidFill>
                  <a:srgbClr val="FF0000"/>
                </a:solidFill>
                <a:latin typeface="Courier New" pitchFamily="49" charset="0"/>
                <a:cs typeface="Courier New" pitchFamily="49" charset="0"/>
              </a:rPr>
              <a:t>mechanism</a:t>
            </a:r>
            <a:r>
              <a:rPr lang="en-US" sz="2200" dirty="0" smtClean="0">
                <a:latin typeface="Courier New" pitchFamily="49" charset="0"/>
                <a:cs typeface="Courier New" pitchFamily="49" charset="0"/>
              </a:rPr>
              <a:t>.</a:t>
            </a:r>
          </a:p>
          <a:p>
            <a:pPr>
              <a:buNone/>
            </a:pPr>
            <a:r>
              <a:rPr lang="en-US" sz="2200" dirty="0" smtClean="0">
                <a:latin typeface="Courier New" pitchFamily="49" charset="0"/>
                <a:cs typeface="Courier New" pitchFamily="49" charset="0"/>
              </a:rPr>
              <a:t>  </a:t>
            </a:r>
            <a:r>
              <a:rPr lang="en-US" sz="2200" dirty="0" smtClean="0">
                <a:solidFill>
                  <a:srgbClr val="FF0000"/>
                </a:solidFill>
                <a:latin typeface="Courier New" pitchFamily="49" charset="0"/>
                <a:cs typeface="Courier New" pitchFamily="49" charset="0"/>
              </a:rPr>
              <a:t>private:</a:t>
            </a:r>
          </a:p>
          <a:p>
            <a:pPr>
              <a:buNone/>
            </a:pPr>
            <a:r>
              <a:rPr lang="en-US" sz="2200" dirty="0" smtClean="0">
                <a:latin typeface="Courier New" pitchFamily="49" charset="0"/>
                <a:cs typeface="Courier New" pitchFamily="49" charset="0"/>
              </a:rPr>
              <a:t>    </a:t>
            </a:r>
            <a:r>
              <a:rPr lang="en-US" sz="2200" dirty="0" err="1" smtClean="0">
                <a:solidFill>
                  <a:srgbClr val="FF0000"/>
                </a:solidFill>
                <a:latin typeface="Courier New" pitchFamily="49" charset="0"/>
                <a:cs typeface="Courier New" pitchFamily="49" charset="0"/>
              </a:rPr>
              <a:t>MyLock</a:t>
            </a:r>
            <a:r>
              <a:rPr lang="en-US" sz="2200" dirty="0" smtClean="0">
                <a:solidFill>
                  <a:srgbClr val="FF0000"/>
                </a:solidFill>
                <a:latin typeface="Courier New" pitchFamily="49" charset="0"/>
                <a:cs typeface="Courier New" pitchFamily="49" charset="0"/>
              </a:rPr>
              <a:t>(const </a:t>
            </a:r>
            <a:r>
              <a:rPr lang="en-US" sz="2200" dirty="0" err="1" smtClean="0">
                <a:solidFill>
                  <a:srgbClr val="FF0000"/>
                </a:solidFill>
                <a:latin typeface="Courier New" pitchFamily="49" charset="0"/>
                <a:cs typeface="Courier New" pitchFamily="49" charset="0"/>
              </a:rPr>
              <a:t>MyLock</a:t>
            </a:r>
            <a:r>
              <a:rPr lang="en-US" sz="2200" dirty="0" smtClean="0">
                <a:solidFill>
                  <a:srgbClr val="FF0000"/>
                </a:solidFill>
                <a:latin typeface="Courier New" pitchFamily="49" charset="0"/>
                <a:cs typeface="Courier New" pitchFamily="49" charset="0"/>
              </a:rPr>
              <a:t>&amp;);</a:t>
            </a:r>
          </a:p>
          <a:p>
            <a:pPr>
              <a:buNone/>
            </a:pPr>
            <a:r>
              <a:rPr lang="en-US" sz="2200" dirty="0" smtClean="0">
                <a:solidFill>
                  <a:srgbClr val="FF0000"/>
                </a:solidFill>
                <a:latin typeface="Courier New" pitchFamily="49" charset="0"/>
                <a:cs typeface="Courier New" pitchFamily="49" charset="0"/>
              </a:rPr>
              <a:t>    </a:t>
            </a:r>
            <a:r>
              <a:rPr lang="en-US" sz="2200" dirty="0" err="1" smtClean="0">
                <a:solidFill>
                  <a:srgbClr val="FF0000"/>
                </a:solidFill>
                <a:latin typeface="Courier New" pitchFamily="49" charset="0"/>
                <a:cs typeface="Courier New" pitchFamily="49" charset="0"/>
              </a:rPr>
              <a:t>MyLock</a:t>
            </a:r>
            <a:r>
              <a:rPr lang="en-US" sz="2200" dirty="0" smtClean="0">
                <a:solidFill>
                  <a:srgbClr val="FF0000"/>
                </a:solidFill>
                <a:latin typeface="Courier New" pitchFamily="49" charset="0"/>
                <a:cs typeface="Courier New" pitchFamily="49" charset="0"/>
              </a:rPr>
              <a:t>&amp; operator=(const </a:t>
            </a:r>
            <a:r>
              <a:rPr lang="en-US" sz="2200" dirty="0" err="1" smtClean="0">
                <a:solidFill>
                  <a:srgbClr val="FF0000"/>
                </a:solidFill>
                <a:latin typeface="Courier New" pitchFamily="49" charset="0"/>
                <a:cs typeface="Courier New" pitchFamily="49" charset="0"/>
              </a:rPr>
              <a:t>MyLock</a:t>
            </a:r>
            <a:r>
              <a:rPr lang="en-US" sz="2200" dirty="0" smtClean="0">
                <a:solidFill>
                  <a:srgbClr val="FF0000"/>
                </a:solidFill>
                <a:latin typeface="Courier New" pitchFamily="49" charset="0"/>
                <a:cs typeface="Courier New" pitchFamily="49" charset="0"/>
              </a:rPr>
              <a:t>&amp;);</a:t>
            </a:r>
          </a:p>
          <a:p>
            <a:pPr>
              <a:buNone/>
            </a:pPr>
            <a:r>
              <a:rPr lang="en-US" sz="2200" dirty="0" smtClean="0">
                <a:latin typeface="Courier New" pitchFamily="49" charset="0"/>
                <a:cs typeface="Courier New" pitchFamily="49" charset="0"/>
              </a:rPr>
              <a:t>  public:</a:t>
            </a:r>
          </a:p>
          <a:p>
            <a:pPr>
              <a:buNone/>
            </a:pPr>
            <a:r>
              <a:rPr lang="en-US" sz="2200" dirty="0" smtClean="0">
                <a:latin typeface="Courier New" pitchFamily="49" charset="0"/>
                <a:cs typeface="Courier New" pitchFamily="49" charset="0"/>
              </a:rPr>
              <a:t>    </a:t>
            </a:r>
            <a:r>
              <a:rPr lang="en-US" sz="2200" dirty="0" err="1" smtClean="0">
                <a:latin typeface="Courier New" pitchFamily="49" charset="0"/>
                <a:cs typeface="Courier New" pitchFamily="49" charset="0"/>
              </a:rPr>
              <a:t>MyLock</a:t>
            </a:r>
            <a:r>
              <a:rPr lang="en-US" sz="2200" dirty="0" smtClean="0">
                <a:latin typeface="Courier New" pitchFamily="49" charset="0"/>
                <a:cs typeface="Courier New" pitchFamily="49" charset="0"/>
              </a:rPr>
              <a:t>();</a:t>
            </a:r>
          </a:p>
          <a:p>
            <a:pPr>
              <a:buNone/>
            </a:pPr>
            <a:r>
              <a:rPr lang="en-US" sz="2200" dirty="0" smtClean="0">
                <a:latin typeface="Courier New" pitchFamily="49" charset="0"/>
                <a:cs typeface="Courier New" pitchFamily="49" charset="0"/>
              </a:rPr>
              <a:t>    virtual ~</a:t>
            </a:r>
            <a:r>
              <a:rPr lang="en-US" sz="2200" dirty="0" err="1" smtClean="0">
                <a:latin typeface="Courier New" pitchFamily="49" charset="0"/>
                <a:cs typeface="Courier New" pitchFamily="49" charset="0"/>
              </a:rPr>
              <a:t>MyLock</a:t>
            </a:r>
            <a:r>
              <a:rPr lang="en-US" sz="2200" dirty="0" smtClean="0">
                <a:latin typeface="Courier New" pitchFamily="49" charset="0"/>
                <a:cs typeface="Courier New" pitchFamily="49" charset="0"/>
              </a:rPr>
              <a:t>();  </a:t>
            </a:r>
          </a:p>
          <a:p>
            <a:pPr>
              <a:buNone/>
            </a:pPr>
            <a:r>
              <a:rPr lang="en-US" sz="2200" dirty="0" smtClean="0">
                <a:latin typeface="Courier New" pitchFamily="49" charset="0"/>
                <a:cs typeface="Courier New" pitchFamily="49" charset="0"/>
              </a:rPr>
              <a:t>    virtual void lock();</a:t>
            </a:r>
          </a:p>
          <a:p>
            <a:pPr>
              <a:buNone/>
            </a:pPr>
            <a:r>
              <a:rPr lang="en-US" sz="2200" dirty="0" smtClean="0">
                <a:latin typeface="Courier New" pitchFamily="49" charset="0"/>
                <a:cs typeface="Courier New" pitchFamily="49" charset="0"/>
              </a:rPr>
              <a:t>    virtual void unlock();</a:t>
            </a:r>
          </a:p>
          <a:p>
            <a:pPr>
              <a:buNone/>
            </a:pPr>
            <a:r>
              <a:rPr lang="en-US" sz="2200" dirty="0" smtClean="0">
                <a:latin typeface="Courier New" pitchFamily="49" charset="0"/>
                <a:cs typeface="Courier New" pitchFamily="49" charset="0"/>
              </a:rPr>
              <a:t>};</a:t>
            </a:r>
          </a:p>
        </p:txBody>
      </p:sp>
      <p:sp>
        <p:nvSpPr>
          <p:cNvPr id="5" name="Title 1"/>
          <p:cNvSpPr txBox="1">
            <a:spLocks noGrp="1"/>
          </p:cNvSpPr>
          <p:nvPr>
            <p:ph type="title"/>
          </p:nvPr>
        </p:nvSpPr>
        <p:spPr bwMode="auto">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a:lstStyle>
          <a:p>
            <a:r>
              <a:rPr lang="en-US" sz="2400" dirty="0" smtClean="0">
                <a:solidFill>
                  <a:schemeClr val="accent6">
                    <a:lumMod val="75000"/>
                  </a:schemeClr>
                </a:solidFill>
              </a:rPr>
              <a:t>2. Design &amp; Implementation</a:t>
            </a:r>
            <a:br>
              <a:rPr lang="en-US" sz="2400" dirty="0" smtClean="0">
                <a:solidFill>
                  <a:schemeClr val="accent6">
                    <a:lumMod val="75000"/>
                  </a:schemeClr>
                </a:solidFill>
              </a:rPr>
            </a:br>
            <a:r>
              <a:rPr lang="en-US" sz="4000" dirty="0" smtClean="0">
                <a:solidFill>
                  <a:schemeClr val="accent6">
                    <a:lumMod val="75000"/>
                  </a:schemeClr>
                </a:solidFill>
              </a:rPr>
              <a:t>Runtime Implementation Policies</a:t>
            </a:r>
            <a:endParaRPr lang="en-US" sz="40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431</a:t>
            </a:fld>
            <a:endParaRPr lang="en-US"/>
          </a:p>
        </p:txBody>
      </p:sp>
    </p:spTree>
    <p:extLst>
      <p:ext uri="{BB962C8B-B14F-4D97-AF65-F5344CB8AC3E}">
        <p14:creationId xmlns:p14="http://schemas.microsoft.com/office/powerpoint/2010/main" val="900706804"/>
      </p:ext>
    </p:extLst>
  </p:cSld>
  <p:clrMapOvr>
    <a:masterClrMapping/>
  </p:clrMapOvr>
  <p:timing>
    <p:tnLst>
      <p:par>
        <p:cTn id="1" dur="indefinite" restart="never" nodeType="tmRoot"/>
      </p:par>
    </p:tnLst>
  </p:timing>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noAutofit/>
          </a:bodyPr>
          <a:lstStyle/>
          <a:p>
            <a:pPr>
              <a:buNone/>
            </a:pPr>
            <a:r>
              <a:rPr lang="en-US" sz="2200" dirty="0" smtClean="0">
                <a:latin typeface="Courier New" pitchFamily="49" charset="0"/>
                <a:cs typeface="Courier New" pitchFamily="49" charset="0"/>
              </a:rPr>
              <a:t>class </a:t>
            </a:r>
            <a:r>
              <a:rPr lang="en-US" sz="2200" dirty="0" err="1" smtClean="0">
                <a:latin typeface="Courier New" pitchFamily="49" charset="0"/>
                <a:cs typeface="Courier New" pitchFamily="49" charset="0"/>
              </a:rPr>
              <a:t>MyLock</a:t>
            </a:r>
            <a:r>
              <a:rPr lang="en-US" sz="2200" dirty="0" smtClean="0">
                <a:latin typeface="Courier New" pitchFamily="49" charset="0"/>
                <a:cs typeface="Courier New" pitchFamily="49" charset="0"/>
              </a:rPr>
              <a:t> : public Lock {</a:t>
            </a:r>
          </a:p>
          <a:p>
            <a:pPr>
              <a:buNone/>
            </a:pPr>
            <a:r>
              <a:rPr lang="en-US" sz="2200" dirty="0" smtClean="0">
                <a:latin typeface="Courier New" pitchFamily="49" charset="0"/>
                <a:cs typeface="Courier New" pitchFamily="49" charset="0"/>
              </a:rPr>
              <a:t>    // … Concrete </a:t>
            </a:r>
            <a:r>
              <a:rPr lang="en-US" sz="2200" dirty="0" smtClean="0">
                <a:solidFill>
                  <a:srgbClr val="FF0000"/>
                </a:solidFill>
                <a:latin typeface="Courier New" pitchFamily="49" charset="0"/>
                <a:cs typeface="Courier New" pitchFamily="49" charset="0"/>
              </a:rPr>
              <a:t>mechanism</a:t>
            </a:r>
            <a:r>
              <a:rPr lang="en-US" sz="2200" dirty="0" smtClean="0">
                <a:latin typeface="Courier New" pitchFamily="49" charset="0"/>
                <a:cs typeface="Courier New" pitchFamily="49" charset="0"/>
              </a:rPr>
              <a:t>.</a:t>
            </a:r>
          </a:p>
          <a:p>
            <a:pPr>
              <a:buNone/>
            </a:pPr>
            <a:r>
              <a:rPr lang="en-US" sz="2200" dirty="0" smtClean="0">
                <a:latin typeface="Courier New" pitchFamily="49" charset="0"/>
                <a:cs typeface="Courier New" pitchFamily="49" charset="0"/>
              </a:rPr>
              <a:t>  </a:t>
            </a:r>
            <a:endParaRPr lang="en-US" sz="2200" dirty="0" smtClean="0">
              <a:solidFill>
                <a:srgbClr val="FF0000"/>
              </a:solidFill>
              <a:latin typeface="Courier New" pitchFamily="49" charset="0"/>
              <a:cs typeface="Courier New" pitchFamily="49" charset="0"/>
            </a:endParaRPr>
          </a:p>
          <a:p>
            <a:pPr>
              <a:buNone/>
            </a:pPr>
            <a:r>
              <a:rPr lang="en-US" sz="2200" dirty="0" smtClean="0">
                <a:latin typeface="Courier New" pitchFamily="49" charset="0"/>
                <a:cs typeface="Courier New" pitchFamily="49" charset="0"/>
              </a:rPr>
              <a:t>    </a:t>
            </a:r>
            <a:r>
              <a:rPr lang="en-US" sz="2200" dirty="0" err="1" smtClean="0">
                <a:solidFill>
                  <a:srgbClr val="FF0000"/>
                </a:solidFill>
                <a:latin typeface="Courier New" pitchFamily="49" charset="0"/>
                <a:cs typeface="Courier New" pitchFamily="49" charset="0"/>
              </a:rPr>
              <a:t>MyLock</a:t>
            </a:r>
            <a:r>
              <a:rPr lang="en-US" sz="2200" dirty="0" smtClean="0">
                <a:solidFill>
                  <a:srgbClr val="FF0000"/>
                </a:solidFill>
                <a:latin typeface="Courier New" pitchFamily="49" charset="0"/>
                <a:cs typeface="Courier New" pitchFamily="49" charset="0"/>
              </a:rPr>
              <a:t>(const </a:t>
            </a:r>
            <a:r>
              <a:rPr lang="en-US" sz="2200" dirty="0" err="1" smtClean="0">
                <a:solidFill>
                  <a:srgbClr val="FF0000"/>
                </a:solidFill>
                <a:latin typeface="Courier New" pitchFamily="49" charset="0"/>
                <a:cs typeface="Courier New" pitchFamily="49" charset="0"/>
              </a:rPr>
              <a:t>MyLock</a:t>
            </a:r>
            <a:r>
              <a:rPr lang="en-US" sz="2200" dirty="0" smtClean="0">
                <a:solidFill>
                  <a:srgbClr val="FF0000"/>
                </a:solidFill>
                <a:latin typeface="Courier New" pitchFamily="49" charset="0"/>
                <a:cs typeface="Courier New" pitchFamily="49" charset="0"/>
              </a:rPr>
              <a:t>&amp;)            = delete;</a:t>
            </a:r>
          </a:p>
          <a:p>
            <a:pPr>
              <a:buNone/>
            </a:pPr>
            <a:r>
              <a:rPr lang="en-US" sz="2200" dirty="0" smtClean="0">
                <a:solidFill>
                  <a:srgbClr val="FF0000"/>
                </a:solidFill>
                <a:latin typeface="Courier New" pitchFamily="49" charset="0"/>
                <a:cs typeface="Courier New" pitchFamily="49" charset="0"/>
              </a:rPr>
              <a:t>    </a:t>
            </a:r>
            <a:r>
              <a:rPr lang="en-US" sz="2200" dirty="0" err="1" smtClean="0">
                <a:solidFill>
                  <a:srgbClr val="FF0000"/>
                </a:solidFill>
                <a:latin typeface="Courier New" pitchFamily="49" charset="0"/>
                <a:cs typeface="Courier New" pitchFamily="49" charset="0"/>
              </a:rPr>
              <a:t>MyLock</a:t>
            </a:r>
            <a:r>
              <a:rPr lang="en-US" sz="2200" dirty="0" smtClean="0">
                <a:solidFill>
                  <a:srgbClr val="FF0000"/>
                </a:solidFill>
                <a:latin typeface="Courier New" pitchFamily="49" charset="0"/>
                <a:cs typeface="Courier New" pitchFamily="49" charset="0"/>
              </a:rPr>
              <a:t>&amp; operator=(const </a:t>
            </a:r>
            <a:r>
              <a:rPr lang="en-US" sz="2200" dirty="0" err="1" smtClean="0">
                <a:solidFill>
                  <a:srgbClr val="FF0000"/>
                </a:solidFill>
                <a:latin typeface="Courier New" pitchFamily="49" charset="0"/>
                <a:cs typeface="Courier New" pitchFamily="49" charset="0"/>
              </a:rPr>
              <a:t>MyLock</a:t>
            </a:r>
            <a:r>
              <a:rPr lang="en-US" sz="2200" dirty="0" smtClean="0">
                <a:solidFill>
                  <a:srgbClr val="FF0000"/>
                </a:solidFill>
                <a:latin typeface="Courier New" pitchFamily="49" charset="0"/>
                <a:cs typeface="Courier New" pitchFamily="49" charset="0"/>
              </a:rPr>
              <a:t>&amp;) = delete;</a:t>
            </a:r>
          </a:p>
          <a:p>
            <a:pPr>
              <a:buNone/>
            </a:pPr>
            <a:r>
              <a:rPr lang="en-US" sz="2200" dirty="0" smtClean="0">
                <a:latin typeface="Courier New" pitchFamily="49" charset="0"/>
                <a:cs typeface="Courier New" pitchFamily="49" charset="0"/>
              </a:rPr>
              <a:t>  public:</a:t>
            </a:r>
          </a:p>
          <a:p>
            <a:pPr>
              <a:buNone/>
            </a:pPr>
            <a:r>
              <a:rPr lang="en-US" sz="2200" dirty="0" smtClean="0">
                <a:latin typeface="Courier New" pitchFamily="49" charset="0"/>
                <a:cs typeface="Courier New" pitchFamily="49" charset="0"/>
              </a:rPr>
              <a:t>    </a:t>
            </a:r>
            <a:r>
              <a:rPr lang="en-US" sz="2200" dirty="0" err="1" smtClean="0">
                <a:latin typeface="Courier New" pitchFamily="49" charset="0"/>
                <a:cs typeface="Courier New" pitchFamily="49" charset="0"/>
              </a:rPr>
              <a:t>MyLock</a:t>
            </a:r>
            <a:r>
              <a:rPr lang="en-US" sz="2200" dirty="0" smtClean="0">
                <a:latin typeface="Courier New" pitchFamily="49" charset="0"/>
                <a:cs typeface="Courier New" pitchFamily="49" charset="0"/>
              </a:rPr>
              <a:t>();</a:t>
            </a:r>
          </a:p>
          <a:p>
            <a:pPr>
              <a:buNone/>
            </a:pPr>
            <a:r>
              <a:rPr lang="en-US" sz="2200" dirty="0" smtClean="0">
                <a:latin typeface="Courier New" pitchFamily="49" charset="0"/>
                <a:cs typeface="Courier New" pitchFamily="49" charset="0"/>
              </a:rPr>
              <a:t>    virtual ~</a:t>
            </a:r>
            <a:r>
              <a:rPr lang="en-US" sz="2200" dirty="0" err="1" smtClean="0">
                <a:latin typeface="Courier New" pitchFamily="49" charset="0"/>
                <a:cs typeface="Courier New" pitchFamily="49" charset="0"/>
              </a:rPr>
              <a:t>MyLock</a:t>
            </a:r>
            <a:r>
              <a:rPr lang="en-US" sz="2200" dirty="0" smtClean="0">
                <a:latin typeface="Courier New" pitchFamily="49" charset="0"/>
                <a:cs typeface="Courier New" pitchFamily="49" charset="0"/>
              </a:rPr>
              <a:t>();  </a:t>
            </a:r>
          </a:p>
          <a:p>
            <a:pPr>
              <a:buNone/>
            </a:pPr>
            <a:r>
              <a:rPr lang="en-US" sz="2200" dirty="0" smtClean="0">
                <a:latin typeface="Courier New" pitchFamily="49" charset="0"/>
                <a:cs typeface="Courier New" pitchFamily="49" charset="0"/>
              </a:rPr>
              <a:t>    virtual void lock();</a:t>
            </a:r>
          </a:p>
          <a:p>
            <a:pPr>
              <a:buNone/>
            </a:pPr>
            <a:r>
              <a:rPr lang="en-US" sz="2200" dirty="0" smtClean="0">
                <a:latin typeface="Courier New" pitchFamily="49" charset="0"/>
                <a:cs typeface="Courier New" pitchFamily="49" charset="0"/>
              </a:rPr>
              <a:t>    virtual void unlock();</a:t>
            </a:r>
          </a:p>
          <a:p>
            <a:pPr>
              <a:buNone/>
            </a:pPr>
            <a:r>
              <a:rPr lang="en-US" sz="2200" dirty="0" smtClean="0">
                <a:latin typeface="Courier New" pitchFamily="49" charset="0"/>
                <a:cs typeface="Courier New" pitchFamily="49" charset="0"/>
              </a:rPr>
              <a:t>};</a:t>
            </a:r>
          </a:p>
        </p:txBody>
      </p:sp>
      <p:sp>
        <p:nvSpPr>
          <p:cNvPr id="5" name="Title 1"/>
          <p:cNvSpPr txBox="1">
            <a:spLocks noGrp="1"/>
          </p:cNvSpPr>
          <p:nvPr>
            <p:ph type="title"/>
          </p:nvPr>
        </p:nvSpPr>
        <p:spPr bwMode="auto">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a:lstStyle>
          <a:p>
            <a:r>
              <a:rPr lang="en-US" sz="2400" dirty="0" smtClean="0">
                <a:solidFill>
                  <a:schemeClr val="accent6">
                    <a:lumMod val="75000"/>
                  </a:schemeClr>
                </a:solidFill>
              </a:rPr>
              <a:t>2. Design &amp; Implementation</a:t>
            </a:r>
            <a:br>
              <a:rPr lang="en-US" sz="2400" dirty="0" smtClean="0">
                <a:solidFill>
                  <a:schemeClr val="accent6">
                    <a:lumMod val="75000"/>
                  </a:schemeClr>
                </a:solidFill>
              </a:rPr>
            </a:br>
            <a:r>
              <a:rPr lang="en-US" sz="4000" dirty="0" smtClean="0">
                <a:solidFill>
                  <a:schemeClr val="accent6">
                    <a:lumMod val="75000"/>
                  </a:schemeClr>
                </a:solidFill>
              </a:rPr>
              <a:t>Runtime Implementation Policies</a:t>
            </a:r>
            <a:endParaRPr lang="en-US" sz="40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432</a:t>
            </a:fld>
            <a:endParaRPr lang="en-US"/>
          </a:p>
        </p:txBody>
      </p:sp>
      <p:sp>
        <p:nvSpPr>
          <p:cNvPr id="6" name="Oval Callout 5"/>
          <p:cNvSpPr/>
          <p:nvPr/>
        </p:nvSpPr>
        <p:spPr>
          <a:xfrm>
            <a:off x="6477000" y="1447800"/>
            <a:ext cx="2438400" cy="1219200"/>
          </a:xfrm>
          <a:prstGeom prst="wedgeEllipseCallout">
            <a:avLst>
              <a:gd name="adj1" fmla="val -10959"/>
              <a:gd name="adj2" fmla="val 60657"/>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solidFill>
                  <a:srgbClr val="C00000"/>
                </a:solidFill>
              </a:rPr>
              <a:t>Or, in  C++11</a:t>
            </a:r>
            <a:endParaRPr lang="en-US" sz="3200" dirty="0">
              <a:solidFill>
                <a:srgbClr val="C00000"/>
              </a:solidFill>
            </a:endParaRPr>
          </a:p>
        </p:txBody>
      </p:sp>
    </p:spTree>
    <p:extLst>
      <p:ext uri="{BB962C8B-B14F-4D97-AF65-F5344CB8AC3E}">
        <p14:creationId xmlns:p14="http://schemas.microsoft.com/office/powerpoint/2010/main" val="4128320009"/>
      </p:ext>
    </p:extLst>
  </p:cSld>
  <p:clrMapOvr>
    <a:masterClrMapping/>
  </p:clrMapOvr>
  <p:timing>
    <p:tnLst>
      <p:par>
        <p:cTn id="1" dur="indefinite" restart="never" nodeType="tmRoot"/>
      </p:par>
    </p:tnLst>
  </p:timing>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p:cNvSpPr>
            <a:spLocks noGrp="1"/>
          </p:cNvSpPr>
          <p:nvPr>
            <p:ph idx="1"/>
          </p:nvPr>
        </p:nvSpPr>
        <p:spPr/>
        <p:txBody>
          <a:bodyPr/>
          <a:lstStyle/>
          <a:p>
            <a:pPr>
              <a:buNone/>
            </a:pPr>
            <a:r>
              <a:rPr lang="en-US" dirty="0" smtClean="0"/>
              <a:t> </a:t>
            </a:r>
            <a:endParaRPr lang="en-US" dirty="0"/>
          </a:p>
        </p:txBody>
      </p:sp>
      <p:grpSp>
        <p:nvGrpSpPr>
          <p:cNvPr id="30" name="Group 29"/>
          <p:cNvGrpSpPr/>
          <p:nvPr/>
        </p:nvGrpSpPr>
        <p:grpSpPr>
          <a:xfrm>
            <a:off x="304800" y="1447800"/>
            <a:ext cx="8686800" cy="4376056"/>
            <a:chOff x="228600" y="1719944"/>
            <a:chExt cx="8686800" cy="4376056"/>
          </a:xfrm>
        </p:grpSpPr>
        <p:sp>
          <p:nvSpPr>
            <p:cNvPr id="8" name="Oval 7"/>
            <p:cNvSpPr/>
            <p:nvPr/>
          </p:nvSpPr>
          <p:spPr>
            <a:xfrm>
              <a:off x="5867400" y="5334000"/>
              <a:ext cx="1981200" cy="762000"/>
            </a:xfrm>
            <a:prstGeom prst="ellipse">
              <a:avLst/>
            </a:prstGeom>
            <a:solidFill>
              <a:schemeClr val="accent4">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smtClean="0">
                  <a:solidFill>
                    <a:schemeClr val="tx1"/>
                  </a:solidFill>
                  <a:latin typeface="Courier New" pitchFamily="49" charset="0"/>
                  <a:cs typeface="Courier New" pitchFamily="49" charset="0"/>
                </a:rPr>
                <a:t>Lock</a:t>
              </a:r>
              <a:endParaRPr lang="en-US" sz="3600" dirty="0">
                <a:solidFill>
                  <a:schemeClr val="tx1"/>
                </a:solidFill>
                <a:latin typeface="Courier New" pitchFamily="49" charset="0"/>
                <a:cs typeface="Courier New" pitchFamily="49" charset="0"/>
              </a:endParaRPr>
            </a:p>
          </p:txBody>
        </p:sp>
        <p:sp>
          <p:nvSpPr>
            <p:cNvPr id="9" name="Oval 8"/>
            <p:cNvSpPr/>
            <p:nvPr/>
          </p:nvSpPr>
          <p:spPr>
            <a:xfrm>
              <a:off x="5638800" y="3080668"/>
              <a:ext cx="2590800" cy="1066800"/>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err="1" smtClean="0">
                  <a:solidFill>
                    <a:schemeClr val="tx1"/>
                  </a:solidFill>
                  <a:latin typeface="Courier New" pitchFamily="49" charset="0"/>
                  <a:cs typeface="Courier New" pitchFamily="49" charset="0"/>
                </a:rPr>
                <a:t>MyLock</a:t>
              </a:r>
              <a:endParaRPr lang="en-US" sz="3600" dirty="0">
                <a:solidFill>
                  <a:schemeClr val="tx1"/>
                </a:solidFill>
                <a:latin typeface="Courier New" pitchFamily="49" charset="0"/>
                <a:cs typeface="Courier New" pitchFamily="49" charset="0"/>
              </a:endParaRPr>
            </a:p>
          </p:txBody>
        </p:sp>
        <p:cxnSp>
          <p:nvCxnSpPr>
            <p:cNvPr id="10" name="Straight Arrow Connector 9"/>
            <p:cNvCxnSpPr>
              <a:stCxn id="9" idx="4"/>
              <a:endCxn id="8" idx="0"/>
            </p:cNvCxnSpPr>
            <p:nvPr/>
          </p:nvCxnSpPr>
          <p:spPr>
            <a:xfrm flipH="1">
              <a:off x="6858000" y="4147468"/>
              <a:ext cx="76200" cy="1186532"/>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533400" y="3722914"/>
              <a:ext cx="4267200" cy="1219200"/>
            </a:xfrm>
            <a:prstGeom prst="ellipse">
              <a:avLst/>
            </a:prstGeom>
            <a:solidFill>
              <a:srgbClr val="99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smtClean="0">
                  <a:solidFill>
                    <a:schemeClr val="tx1"/>
                  </a:solidFill>
                  <a:latin typeface="Courier New" pitchFamily="49" charset="0"/>
                  <a:cs typeface="Courier New" pitchFamily="49" charset="0"/>
                </a:rPr>
                <a:t>Queue&lt;</a:t>
              </a:r>
              <a:r>
                <a:rPr lang="en-US" sz="3600" dirty="0" err="1" smtClean="0">
                  <a:solidFill>
                    <a:schemeClr val="tx1"/>
                  </a:solidFill>
                  <a:latin typeface="Courier New" pitchFamily="49" charset="0"/>
                  <a:cs typeface="Courier New" pitchFamily="49" charset="0"/>
                </a:rPr>
                <a:t>int</a:t>
              </a:r>
              <a:r>
                <a:rPr lang="en-US" sz="3600" dirty="0" smtClean="0">
                  <a:solidFill>
                    <a:schemeClr val="tx1"/>
                  </a:solidFill>
                  <a:latin typeface="Courier New" pitchFamily="49" charset="0"/>
                  <a:cs typeface="Courier New" pitchFamily="49" charset="0"/>
                </a:rPr>
                <a:t>&gt;</a:t>
              </a:r>
              <a:endParaRPr lang="en-US" sz="3600" dirty="0">
                <a:solidFill>
                  <a:schemeClr val="tx1"/>
                </a:solidFill>
                <a:latin typeface="Courier New" pitchFamily="49" charset="0"/>
                <a:cs typeface="Courier New" pitchFamily="49" charset="0"/>
              </a:endParaRPr>
            </a:p>
          </p:txBody>
        </p:sp>
        <p:sp>
          <p:nvSpPr>
            <p:cNvPr id="12" name="Oval 11"/>
            <p:cNvSpPr/>
            <p:nvPr/>
          </p:nvSpPr>
          <p:spPr>
            <a:xfrm>
              <a:off x="4419600" y="4648200"/>
              <a:ext cx="152400" cy="1524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3" name="Straight Connector 12"/>
            <p:cNvCxnSpPr>
              <a:stCxn id="12" idx="5"/>
              <a:endCxn id="8" idx="1"/>
            </p:cNvCxnSpPr>
            <p:nvPr/>
          </p:nvCxnSpPr>
          <p:spPr>
            <a:xfrm>
              <a:off x="4549682" y="4778282"/>
              <a:ext cx="1607858" cy="667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Oval 13"/>
            <p:cNvSpPr/>
            <p:nvPr/>
          </p:nvSpPr>
          <p:spPr>
            <a:xfrm>
              <a:off x="228600" y="1719944"/>
              <a:ext cx="6629400" cy="947056"/>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smtClean="0">
                  <a:solidFill>
                    <a:schemeClr val="tx1"/>
                  </a:solidFill>
                  <a:latin typeface="Courier New" pitchFamily="49" charset="0"/>
                  <a:cs typeface="Courier New" pitchFamily="49" charset="0"/>
                </a:rPr>
                <a:t>f(Queue&lt;</a:t>
              </a:r>
              <a:r>
                <a:rPr lang="en-US" sz="3600" dirty="0" err="1" smtClean="0">
                  <a:solidFill>
                    <a:schemeClr val="tx1"/>
                  </a:solidFill>
                  <a:latin typeface="Courier New" pitchFamily="49" charset="0"/>
                  <a:cs typeface="Courier New" pitchFamily="49" charset="0"/>
                </a:rPr>
                <a:t>int</a:t>
              </a:r>
              <a:r>
                <a:rPr lang="en-US" sz="3600" dirty="0" smtClean="0">
                  <a:solidFill>
                    <a:schemeClr val="tx1"/>
                  </a:solidFill>
                  <a:latin typeface="Courier New" pitchFamily="49" charset="0"/>
                  <a:cs typeface="Courier New" pitchFamily="49" charset="0"/>
                </a:rPr>
                <a:t>&gt; *q)</a:t>
              </a:r>
              <a:endParaRPr lang="en-US" sz="3600" dirty="0">
                <a:solidFill>
                  <a:schemeClr val="tx1"/>
                </a:solidFill>
                <a:latin typeface="Courier New" pitchFamily="49" charset="0"/>
                <a:cs typeface="Courier New" pitchFamily="49" charset="0"/>
              </a:endParaRPr>
            </a:p>
          </p:txBody>
        </p:sp>
        <p:sp>
          <p:nvSpPr>
            <p:cNvPr id="15" name="Oval 14"/>
            <p:cNvSpPr/>
            <p:nvPr/>
          </p:nvSpPr>
          <p:spPr>
            <a:xfrm>
              <a:off x="3824660" y="2667000"/>
              <a:ext cx="152400" cy="1524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p:cNvCxnSpPr/>
            <p:nvPr/>
          </p:nvCxnSpPr>
          <p:spPr>
            <a:xfrm flipH="1">
              <a:off x="3398011" y="2818854"/>
              <a:ext cx="477303" cy="91494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Oval 16"/>
            <p:cNvSpPr/>
            <p:nvPr/>
          </p:nvSpPr>
          <p:spPr>
            <a:xfrm>
              <a:off x="7413170" y="1719944"/>
              <a:ext cx="1502230" cy="794656"/>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a:solidFill>
                    <a:schemeClr val="tx1"/>
                  </a:solidFill>
                  <a:latin typeface="Courier New" pitchFamily="49" charset="0"/>
                  <a:cs typeface="Courier New" pitchFamily="49" charset="0"/>
                </a:rPr>
                <a:t>g</a:t>
              </a:r>
              <a:r>
                <a:rPr lang="en-US" sz="3600" dirty="0" smtClean="0">
                  <a:solidFill>
                    <a:schemeClr val="tx1"/>
                  </a:solidFill>
                  <a:latin typeface="Courier New" pitchFamily="49" charset="0"/>
                  <a:cs typeface="Courier New" pitchFamily="49" charset="0"/>
                </a:rPr>
                <a:t>()</a:t>
              </a:r>
              <a:endParaRPr lang="en-US" sz="3600" dirty="0">
                <a:solidFill>
                  <a:schemeClr val="tx1"/>
                </a:solidFill>
                <a:latin typeface="Courier New" pitchFamily="49" charset="0"/>
                <a:cs typeface="Courier New" pitchFamily="49" charset="0"/>
              </a:endParaRPr>
            </a:p>
          </p:txBody>
        </p:sp>
        <p:sp>
          <p:nvSpPr>
            <p:cNvPr id="18" name="Oval 17"/>
            <p:cNvSpPr/>
            <p:nvPr/>
          </p:nvSpPr>
          <p:spPr>
            <a:xfrm>
              <a:off x="7239000" y="2057400"/>
              <a:ext cx="152400" cy="152400"/>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p:cNvSpPr/>
            <p:nvPr/>
          </p:nvSpPr>
          <p:spPr>
            <a:xfrm>
              <a:off x="8077200" y="2514600"/>
              <a:ext cx="152400" cy="152400"/>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7391400" y="2286000"/>
              <a:ext cx="152400" cy="152400"/>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1" name="Straight Connector 20"/>
            <p:cNvCxnSpPr/>
            <p:nvPr/>
          </p:nvCxnSpPr>
          <p:spPr>
            <a:xfrm flipH="1">
              <a:off x="4251885" y="2373086"/>
              <a:ext cx="3215717" cy="15392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a:endCxn id="14" idx="6"/>
            </p:cNvCxnSpPr>
            <p:nvPr/>
          </p:nvCxnSpPr>
          <p:spPr>
            <a:xfrm flipH="1">
              <a:off x="6858000" y="2133600"/>
              <a:ext cx="457200" cy="5987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H="1">
              <a:off x="7817528" y="2579914"/>
              <a:ext cx="336964" cy="64609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3" name="Title 1"/>
          <p:cNvSpPr txBox="1">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a:lstStyle>
          <a:p>
            <a:r>
              <a:rPr lang="en-US" sz="2400" dirty="0" smtClean="0">
                <a:solidFill>
                  <a:schemeClr val="accent6">
                    <a:lumMod val="75000"/>
                  </a:schemeClr>
                </a:solidFill>
              </a:rPr>
              <a:t>2. Design &amp; Implementation</a:t>
            </a:r>
            <a:br>
              <a:rPr lang="en-US" sz="2400" dirty="0" smtClean="0">
                <a:solidFill>
                  <a:schemeClr val="accent6">
                    <a:lumMod val="75000"/>
                  </a:schemeClr>
                </a:solidFill>
              </a:rPr>
            </a:br>
            <a:r>
              <a:rPr lang="en-US" sz="4000" dirty="0" smtClean="0">
                <a:solidFill>
                  <a:schemeClr val="accent6">
                    <a:lumMod val="75000"/>
                  </a:schemeClr>
                </a:solidFill>
              </a:rPr>
              <a:t>Runtime Implementation Policies</a:t>
            </a:r>
            <a:endParaRPr lang="en-US" sz="4000" dirty="0"/>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433</a:t>
            </a:fld>
            <a:endParaRPr lang="en-US"/>
          </a:p>
        </p:txBody>
      </p:sp>
    </p:spTree>
    <p:extLst>
      <p:ext uri="{BB962C8B-B14F-4D97-AF65-F5344CB8AC3E}">
        <p14:creationId xmlns:p14="http://schemas.microsoft.com/office/powerpoint/2010/main" val="2590736208"/>
      </p:ext>
    </p:extLst>
  </p:cSld>
  <p:clrMapOvr>
    <a:masterClrMapping/>
  </p:clrMapOvr>
  <p:timing>
    <p:tnLst>
      <p:par>
        <p:cTn id="1" dur="indefinite" restart="never" nodeType="tmRoot"/>
      </p:par>
    </p:tnLst>
  </p:timing>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582270"/>
            <a:ext cx="8229600" cy="4525963"/>
          </a:xfrm>
        </p:spPr>
        <p:txBody>
          <a:bodyPr>
            <a:normAutofit/>
          </a:bodyPr>
          <a:lstStyle/>
          <a:p>
            <a:pPr>
              <a:buNone/>
            </a:pPr>
            <a:r>
              <a:rPr lang="en-US" sz="3000" dirty="0" smtClean="0">
                <a:latin typeface="Courier New" pitchFamily="49" charset="0"/>
                <a:cs typeface="Courier New" pitchFamily="49" charset="0"/>
              </a:rPr>
              <a:t>void f(Queue&lt;double&gt; *q);</a:t>
            </a:r>
          </a:p>
          <a:p>
            <a:pPr>
              <a:buNone/>
            </a:pPr>
            <a:endParaRPr lang="en-US" sz="900" dirty="0" smtClean="0">
              <a:latin typeface="Courier New" pitchFamily="49" charset="0"/>
              <a:cs typeface="Courier New" pitchFamily="49" charset="0"/>
            </a:endParaRPr>
          </a:p>
          <a:p>
            <a:pPr>
              <a:buNone/>
            </a:pPr>
            <a:r>
              <a:rPr lang="en-US" sz="3000" dirty="0" smtClean="0">
                <a:latin typeface="Courier New" pitchFamily="49" charset="0"/>
                <a:cs typeface="Courier New" pitchFamily="49" charset="0"/>
              </a:rPr>
              <a:t>void g()</a:t>
            </a:r>
          </a:p>
          <a:p>
            <a:pPr>
              <a:buNone/>
            </a:pPr>
            <a:r>
              <a:rPr lang="en-US" sz="3000" dirty="0" smtClean="0">
                <a:latin typeface="Courier New" pitchFamily="49" charset="0"/>
                <a:cs typeface="Courier New" pitchFamily="49" charset="0"/>
              </a:rPr>
              <a:t>{</a:t>
            </a:r>
          </a:p>
          <a:p>
            <a:pPr>
              <a:buNone/>
            </a:pPr>
            <a:r>
              <a:rPr lang="en-US" sz="3000" dirty="0" smtClean="0">
                <a:latin typeface="Courier New" pitchFamily="49" charset="0"/>
                <a:cs typeface="Courier New" pitchFamily="49" charset="0"/>
              </a:rPr>
              <a:t>    </a:t>
            </a:r>
            <a:r>
              <a:rPr lang="en-US" sz="3000" dirty="0" err="1" smtClean="0">
                <a:latin typeface="Courier New" pitchFamily="49" charset="0"/>
                <a:cs typeface="Courier New" pitchFamily="49" charset="0"/>
              </a:rPr>
              <a:t>MyLock</a:t>
            </a:r>
            <a:r>
              <a:rPr lang="en-US" sz="3000" dirty="0" smtClean="0">
                <a:latin typeface="Courier New" pitchFamily="49" charset="0"/>
                <a:cs typeface="Courier New" pitchFamily="49" charset="0"/>
              </a:rPr>
              <a:t> lock;</a:t>
            </a:r>
          </a:p>
          <a:p>
            <a:pPr>
              <a:buNone/>
            </a:pPr>
            <a:r>
              <a:rPr lang="en-US" sz="3000" dirty="0" smtClean="0">
                <a:latin typeface="Courier New" pitchFamily="49" charset="0"/>
                <a:cs typeface="Courier New" pitchFamily="49" charset="0"/>
              </a:rPr>
              <a:t>    Queue&lt;double&gt; queue(&amp;lock); </a:t>
            </a:r>
          </a:p>
          <a:p>
            <a:pPr>
              <a:buNone/>
            </a:pPr>
            <a:r>
              <a:rPr lang="en-US" sz="3000" dirty="0" smtClean="0">
                <a:latin typeface="Courier New" pitchFamily="49" charset="0"/>
                <a:cs typeface="Courier New" pitchFamily="49" charset="0"/>
              </a:rPr>
              <a:t>    f(&amp;queue);</a:t>
            </a:r>
          </a:p>
          <a:p>
            <a:pPr>
              <a:buNone/>
            </a:pPr>
            <a:r>
              <a:rPr lang="en-US" sz="3000" dirty="0" smtClean="0">
                <a:latin typeface="Courier New" pitchFamily="49" charset="0"/>
                <a:cs typeface="Courier New" pitchFamily="49" charset="0"/>
              </a:rPr>
              <a:t>}</a:t>
            </a:r>
            <a:endParaRPr lang="en-US" sz="3000" dirty="0">
              <a:latin typeface="Courier New" pitchFamily="49" charset="0"/>
              <a:cs typeface="Courier New" pitchFamily="49" charset="0"/>
            </a:endParaRPr>
          </a:p>
        </p:txBody>
      </p:sp>
      <p:sp>
        <p:nvSpPr>
          <p:cNvPr id="4" name="Title 1"/>
          <p:cNvSpPr txBox="1">
            <a:spLocks noGrp="1"/>
          </p:cNvSpPr>
          <p:nvPr>
            <p:ph type="title"/>
          </p:nvPr>
        </p:nvSpPr>
        <p:spPr bwMode="auto">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a:lstStyle>
          <a:p>
            <a:r>
              <a:rPr lang="en-US" sz="2400" dirty="0" smtClean="0">
                <a:solidFill>
                  <a:schemeClr val="accent6">
                    <a:lumMod val="75000"/>
                  </a:schemeClr>
                </a:solidFill>
              </a:rPr>
              <a:t>2. Design &amp; Implementation</a:t>
            </a:r>
            <a:br>
              <a:rPr lang="en-US" sz="2400" dirty="0" smtClean="0">
                <a:solidFill>
                  <a:schemeClr val="accent6">
                    <a:lumMod val="75000"/>
                  </a:schemeClr>
                </a:solidFill>
              </a:rPr>
            </a:br>
            <a:r>
              <a:rPr lang="en-US" sz="4000" dirty="0" smtClean="0">
                <a:solidFill>
                  <a:schemeClr val="accent6">
                    <a:lumMod val="75000"/>
                  </a:schemeClr>
                </a:solidFill>
              </a:rPr>
              <a:t>Runtime Implementation Policies</a:t>
            </a:r>
            <a:endParaRPr lang="en-US" sz="4000" dirty="0"/>
          </a:p>
        </p:txBody>
      </p:sp>
      <p:sp>
        <p:nvSpPr>
          <p:cNvPr id="5" name="Slide Number Placeholder 4"/>
          <p:cNvSpPr>
            <a:spLocks noGrp="1"/>
          </p:cNvSpPr>
          <p:nvPr>
            <p:ph type="sldNum" sz="quarter" idx="12"/>
          </p:nvPr>
        </p:nvSpPr>
        <p:spPr/>
        <p:txBody>
          <a:bodyPr/>
          <a:lstStyle/>
          <a:p>
            <a:pPr>
              <a:defRPr/>
            </a:pPr>
            <a:fld id="{361924D0-832B-4678-AB47-405888889344}" type="slidenum">
              <a:rPr lang="en-US" smtClean="0"/>
              <a:pPr>
                <a:defRPr/>
              </a:pPr>
              <a:t>434</a:t>
            </a:fld>
            <a:endParaRPr lang="en-US"/>
          </a:p>
        </p:txBody>
      </p:sp>
    </p:spTree>
    <p:extLst>
      <p:ext uri="{BB962C8B-B14F-4D97-AF65-F5344CB8AC3E}">
        <p14:creationId xmlns:p14="http://schemas.microsoft.com/office/powerpoint/2010/main" val="3593845768"/>
      </p:ext>
    </p:extLst>
  </p:cSld>
  <p:clrMapOvr>
    <a:masterClrMapping/>
  </p:clrMapOvr>
  <p:timing>
    <p:tnLst>
      <p:par>
        <p:cTn id="1" dur="indefinite" restart="never" nodeType="tmRoot"/>
      </p:par>
    </p:tnLst>
  </p:timing>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582270"/>
            <a:ext cx="8229600" cy="4525963"/>
          </a:xfrm>
        </p:spPr>
        <p:txBody>
          <a:bodyPr>
            <a:normAutofit/>
          </a:bodyPr>
          <a:lstStyle/>
          <a:p>
            <a:pPr>
              <a:buNone/>
            </a:pPr>
            <a:r>
              <a:rPr lang="en-US" sz="3000" dirty="0" smtClean="0">
                <a:latin typeface="Courier New" pitchFamily="49" charset="0"/>
                <a:cs typeface="Courier New" pitchFamily="49" charset="0"/>
              </a:rPr>
              <a:t>void f(Queue&lt;double&gt; *q);</a:t>
            </a:r>
          </a:p>
          <a:p>
            <a:pPr>
              <a:buNone/>
            </a:pPr>
            <a:endParaRPr lang="en-US" sz="900" dirty="0" smtClean="0">
              <a:latin typeface="Courier New" pitchFamily="49" charset="0"/>
              <a:cs typeface="Courier New" pitchFamily="49" charset="0"/>
            </a:endParaRPr>
          </a:p>
          <a:p>
            <a:pPr>
              <a:buNone/>
            </a:pPr>
            <a:r>
              <a:rPr lang="en-US" sz="3000" dirty="0" smtClean="0">
                <a:latin typeface="Courier New" pitchFamily="49" charset="0"/>
                <a:cs typeface="Courier New" pitchFamily="49" charset="0"/>
              </a:rPr>
              <a:t>void g()</a:t>
            </a:r>
          </a:p>
          <a:p>
            <a:pPr>
              <a:buNone/>
            </a:pPr>
            <a:r>
              <a:rPr lang="en-US" sz="3000" dirty="0" smtClean="0">
                <a:latin typeface="Courier New" pitchFamily="49" charset="0"/>
                <a:cs typeface="Courier New" pitchFamily="49" charset="0"/>
              </a:rPr>
              <a:t>{</a:t>
            </a:r>
          </a:p>
          <a:p>
            <a:pPr>
              <a:buNone/>
            </a:pPr>
            <a:r>
              <a:rPr lang="en-US" sz="3000" dirty="0" smtClean="0">
                <a:latin typeface="Courier New" pitchFamily="49" charset="0"/>
                <a:cs typeface="Courier New" pitchFamily="49" charset="0"/>
              </a:rPr>
              <a:t>    </a:t>
            </a:r>
            <a:r>
              <a:rPr lang="en-US" sz="3000" dirty="0" err="1" smtClean="0">
                <a:latin typeface="Courier New" pitchFamily="49" charset="0"/>
                <a:cs typeface="Courier New" pitchFamily="49" charset="0"/>
              </a:rPr>
              <a:t>MyLock</a:t>
            </a:r>
            <a:r>
              <a:rPr lang="en-US" sz="3000" dirty="0" smtClean="0">
                <a:latin typeface="Courier New" pitchFamily="49" charset="0"/>
                <a:cs typeface="Courier New" pitchFamily="49" charset="0"/>
              </a:rPr>
              <a:t> </a:t>
            </a:r>
            <a:r>
              <a:rPr lang="en-US" sz="3000" b="1" dirty="0" smtClean="0">
                <a:solidFill>
                  <a:srgbClr val="0000FF"/>
                </a:solidFill>
                <a:latin typeface="Courier New" pitchFamily="49" charset="0"/>
                <a:cs typeface="Courier New" pitchFamily="49" charset="0"/>
              </a:rPr>
              <a:t>lock</a:t>
            </a:r>
            <a:r>
              <a:rPr lang="en-US" sz="3000" dirty="0" smtClean="0">
                <a:latin typeface="Courier New" pitchFamily="49" charset="0"/>
                <a:cs typeface="Courier New" pitchFamily="49" charset="0"/>
              </a:rPr>
              <a:t>;</a:t>
            </a:r>
          </a:p>
          <a:p>
            <a:pPr>
              <a:buNone/>
            </a:pPr>
            <a:r>
              <a:rPr lang="en-US" sz="3000" dirty="0" smtClean="0">
                <a:latin typeface="Courier New" pitchFamily="49" charset="0"/>
                <a:cs typeface="Courier New" pitchFamily="49" charset="0"/>
              </a:rPr>
              <a:t>    Queue&lt;double&gt; queue(&amp;lock); </a:t>
            </a:r>
          </a:p>
          <a:p>
            <a:pPr>
              <a:buNone/>
            </a:pPr>
            <a:r>
              <a:rPr lang="en-US" sz="3000" dirty="0" smtClean="0">
                <a:latin typeface="Courier New" pitchFamily="49" charset="0"/>
                <a:cs typeface="Courier New" pitchFamily="49" charset="0"/>
              </a:rPr>
              <a:t>    f(&amp;queue);</a:t>
            </a:r>
          </a:p>
          <a:p>
            <a:pPr>
              <a:buNone/>
            </a:pPr>
            <a:r>
              <a:rPr lang="en-US" sz="3000" dirty="0" smtClean="0">
                <a:latin typeface="Courier New" pitchFamily="49" charset="0"/>
                <a:cs typeface="Courier New" pitchFamily="49" charset="0"/>
              </a:rPr>
              <a:t>}</a:t>
            </a:r>
            <a:endParaRPr lang="en-US" sz="3000" dirty="0">
              <a:latin typeface="Courier New" pitchFamily="49" charset="0"/>
              <a:cs typeface="Courier New" pitchFamily="49" charset="0"/>
            </a:endParaRPr>
          </a:p>
        </p:txBody>
      </p:sp>
      <p:sp>
        <p:nvSpPr>
          <p:cNvPr id="4" name="Title 1"/>
          <p:cNvSpPr txBox="1">
            <a:spLocks noGrp="1"/>
          </p:cNvSpPr>
          <p:nvPr>
            <p:ph type="title"/>
          </p:nvPr>
        </p:nvSpPr>
        <p:spPr bwMode="auto">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a:lstStyle>
          <a:p>
            <a:r>
              <a:rPr lang="en-US" sz="2400" dirty="0" smtClean="0">
                <a:solidFill>
                  <a:schemeClr val="accent6">
                    <a:lumMod val="75000"/>
                  </a:schemeClr>
                </a:solidFill>
              </a:rPr>
              <a:t>2. Design &amp; Implementation</a:t>
            </a:r>
            <a:br>
              <a:rPr lang="en-US" sz="2400" dirty="0" smtClean="0">
                <a:solidFill>
                  <a:schemeClr val="accent6">
                    <a:lumMod val="75000"/>
                  </a:schemeClr>
                </a:solidFill>
              </a:rPr>
            </a:br>
            <a:r>
              <a:rPr lang="en-US" sz="4000" dirty="0" smtClean="0">
                <a:solidFill>
                  <a:schemeClr val="accent6">
                    <a:lumMod val="75000"/>
                  </a:schemeClr>
                </a:solidFill>
              </a:rPr>
              <a:t>Runtime Implementation Policies</a:t>
            </a:r>
            <a:endParaRPr lang="en-US" sz="4000" dirty="0"/>
          </a:p>
        </p:txBody>
      </p:sp>
      <p:sp>
        <p:nvSpPr>
          <p:cNvPr id="5" name="Slide Number Placeholder 4"/>
          <p:cNvSpPr>
            <a:spLocks noGrp="1"/>
          </p:cNvSpPr>
          <p:nvPr>
            <p:ph type="sldNum" sz="quarter" idx="12"/>
          </p:nvPr>
        </p:nvSpPr>
        <p:spPr/>
        <p:txBody>
          <a:bodyPr/>
          <a:lstStyle/>
          <a:p>
            <a:pPr>
              <a:defRPr/>
            </a:pPr>
            <a:fld id="{361924D0-832B-4678-AB47-405888889344}" type="slidenum">
              <a:rPr lang="en-US" smtClean="0"/>
              <a:pPr>
                <a:defRPr/>
              </a:pPr>
              <a:t>435</a:t>
            </a:fld>
            <a:endParaRPr lang="en-US"/>
          </a:p>
        </p:txBody>
      </p:sp>
    </p:spTree>
    <p:extLst>
      <p:ext uri="{BB962C8B-B14F-4D97-AF65-F5344CB8AC3E}">
        <p14:creationId xmlns:p14="http://schemas.microsoft.com/office/powerpoint/2010/main" val="4146539057"/>
      </p:ext>
    </p:extLst>
  </p:cSld>
  <p:clrMapOvr>
    <a:masterClrMapping/>
  </p:clrMapOvr>
  <p:timing>
    <p:tnLst>
      <p:par>
        <p:cTn id="1" dur="indefinite" restart="never" nodeType="tmRoot"/>
      </p:par>
    </p:tnLst>
  </p:timing>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582270"/>
            <a:ext cx="8229600" cy="4525963"/>
          </a:xfrm>
        </p:spPr>
        <p:txBody>
          <a:bodyPr>
            <a:normAutofit/>
          </a:bodyPr>
          <a:lstStyle/>
          <a:p>
            <a:pPr>
              <a:buNone/>
            </a:pPr>
            <a:r>
              <a:rPr lang="en-US" sz="3000" dirty="0" smtClean="0">
                <a:latin typeface="Courier New" pitchFamily="49" charset="0"/>
                <a:cs typeface="Courier New" pitchFamily="49" charset="0"/>
              </a:rPr>
              <a:t>void f(Queue&lt;double&gt; *q);</a:t>
            </a:r>
          </a:p>
          <a:p>
            <a:pPr>
              <a:buNone/>
            </a:pPr>
            <a:endParaRPr lang="en-US" sz="900" dirty="0" smtClean="0">
              <a:latin typeface="Courier New" pitchFamily="49" charset="0"/>
              <a:cs typeface="Courier New" pitchFamily="49" charset="0"/>
            </a:endParaRPr>
          </a:p>
          <a:p>
            <a:pPr>
              <a:buNone/>
            </a:pPr>
            <a:r>
              <a:rPr lang="en-US" sz="3000" dirty="0" smtClean="0">
                <a:latin typeface="Courier New" pitchFamily="49" charset="0"/>
                <a:cs typeface="Courier New" pitchFamily="49" charset="0"/>
              </a:rPr>
              <a:t>void g()</a:t>
            </a:r>
          </a:p>
          <a:p>
            <a:pPr>
              <a:buNone/>
            </a:pPr>
            <a:r>
              <a:rPr lang="en-US" sz="3000" dirty="0" smtClean="0">
                <a:latin typeface="Courier New" pitchFamily="49" charset="0"/>
                <a:cs typeface="Courier New" pitchFamily="49" charset="0"/>
              </a:rPr>
              <a:t>{</a:t>
            </a:r>
          </a:p>
          <a:p>
            <a:pPr>
              <a:buNone/>
            </a:pPr>
            <a:r>
              <a:rPr lang="en-US" sz="3000" dirty="0" smtClean="0">
                <a:latin typeface="Courier New" pitchFamily="49" charset="0"/>
                <a:cs typeface="Courier New" pitchFamily="49" charset="0"/>
              </a:rPr>
              <a:t>    </a:t>
            </a:r>
            <a:r>
              <a:rPr lang="en-US" sz="3000" dirty="0" err="1" smtClean="0">
                <a:latin typeface="Courier New" pitchFamily="49" charset="0"/>
                <a:cs typeface="Courier New" pitchFamily="49" charset="0"/>
              </a:rPr>
              <a:t>MyLock</a:t>
            </a:r>
            <a:r>
              <a:rPr lang="en-US" sz="3000" dirty="0" smtClean="0">
                <a:latin typeface="Courier New" pitchFamily="49" charset="0"/>
                <a:cs typeface="Courier New" pitchFamily="49" charset="0"/>
              </a:rPr>
              <a:t> </a:t>
            </a:r>
            <a:r>
              <a:rPr lang="en-US" sz="3000" dirty="0" smtClean="0">
                <a:solidFill>
                  <a:srgbClr val="0000FF"/>
                </a:solidFill>
                <a:latin typeface="Courier New" pitchFamily="49" charset="0"/>
                <a:cs typeface="Courier New" pitchFamily="49" charset="0"/>
              </a:rPr>
              <a:t>lock</a:t>
            </a:r>
            <a:r>
              <a:rPr lang="en-US" sz="3000" dirty="0" smtClean="0">
                <a:latin typeface="Courier New" pitchFamily="49" charset="0"/>
                <a:cs typeface="Courier New" pitchFamily="49" charset="0"/>
              </a:rPr>
              <a:t>;</a:t>
            </a:r>
          </a:p>
          <a:p>
            <a:pPr>
              <a:buNone/>
            </a:pPr>
            <a:r>
              <a:rPr lang="en-US" sz="3000" dirty="0" smtClean="0">
                <a:latin typeface="Courier New" pitchFamily="49" charset="0"/>
                <a:cs typeface="Courier New" pitchFamily="49" charset="0"/>
              </a:rPr>
              <a:t>    Queue&lt;double&gt; queue(</a:t>
            </a:r>
            <a:r>
              <a:rPr lang="en-US" sz="3000" dirty="0" smtClean="0">
                <a:solidFill>
                  <a:srgbClr val="0000FF"/>
                </a:solidFill>
                <a:latin typeface="Courier New" pitchFamily="49" charset="0"/>
                <a:cs typeface="Courier New" pitchFamily="49" charset="0"/>
              </a:rPr>
              <a:t>&amp;</a:t>
            </a:r>
            <a:r>
              <a:rPr lang="en-US" sz="3000" b="1" dirty="0" smtClean="0">
                <a:solidFill>
                  <a:srgbClr val="0000FF"/>
                </a:solidFill>
                <a:latin typeface="Courier New" pitchFamily="49" charset="0"/>
                <a:cs typeface="Courier New" pitchFamily="49" charset="0"/>
              </a:rPr>
              <a:t>lock</a:t>
            </a:r>
            <a:r>
              <a:rPr lang="en-US" sz="3000" dirty="0" smtClean="0">
                <a:latin typeface="Courier New" pitchFamily="49" charset="0"/>
                <a:cs typeface="Courier New" pitchFamily="49" charset="0"/>
              </a:rPr>
              <a:t>); </a:t>
            </a:r>
          </a:p>
          <a:p>
            <a:pPr>
              <a:buNone/>
            </a:pPr>
            <a:r>
              <a:rPr lang="en-US" sz="3000" dirty="0" smtClean="0">
                <a:latin typeface="Courier New" pitchFamily="49" charset="0"/>
                <a:cs typeface="Courier New" pitchFamily="49" charset="0"/>
              </a:rPr>
              <a:t>    f(&amp;queue);</a:t>
            </a:r>
          </a:p>
          <a:p>
            <a:pPr>
              <a:buNone/>
            </a:pPr>
            <a:r>
              <a:rPr lang="en-US" sz="3000" dirty="0" smtClean="0">
                <a:latin typeface="Courier New" pitchFamily="49" charset="0"/>
                <a:cs typeface="Courier New" pitchFamily="49" charset="0"/>
              </a:rPr>
              <a:t>}</a:t>
            </a:r>
            <a:endParaRPr lang="en-US" sz="3000" dirty="0">
              <a:latin typeface="Courier New" pitchFamily="49" charset="0"/>
              <a:cs typeface="Courier New" pitchFamily="49" charset="0"/>
            </a:endParaRPr>
          </a:p>
        </p:txBody>
      </p:sp>
      <p:sp>
        <p:nvSpPr>
          <p:cNvPr id="4" name="Title 1"/>
          <p:cNvSpPr txBox="1">
            <a:spLocks noGrp="1"/>
          </p:cNvSpPr>
          <p:nvPr>
            <p:ph type="title"/>
          </p:nvPr>
        </p:nvSpPr>
        <p:spPr bwMode="auto">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a:lstStyle>
          <a:p>
            <a:r>
              <a:rPr lang="en-US" sz="2400" dirty="0" smtClean="0">
                <a:solidFill>
                  <a:schemeClr val="accent6">
                    <a:lumMod val="75000"/>
                  </a:schemeClr>
                </a:solidFill>
              </a:rPr>
              <a:t>2. Design &amp; Implementation</a:t>
            </a:r>
            <a:br>
              <a:rPr lang="en-US" sz="2400" dirty="0" smtClean="0">
                <a:solidFill>
                  <a:schemeClr val="accent6">
                    <a:lumMod val="75000"/>
                  </a:schemeClr>
                </a:solidFill>
              </a:rPr>
            </a:br>
            <a:r>
              <a:rPr lang="en-US" sz="4000" dirty="0" smtClean="0">
                <a:solidFill>
                  <a:schemeClr val="accent6">
                    <a:lumMod val="75000"/>
                  </a:schemeClr>
                </a:solidFill>
              </a:rPr>
              <a:t>Runtime Implementation Policies</a:t>
            </a:r>
            <a:endParaRPr lang="en-US" sz="4000" dirty="0"/>
          </a:p>
        </p:txBody>
      </p:sp>
      <p:sp>
        <p:nvSpPr>
          <p:cNvPr id="5" name="Slide Number Placeholder 4"/>
          <p:cNvSpPr>
            <a:spLocks noGrp="1"/>
          </p:cNvSpPr>
          <p:nvPr>
            <p:ph type="sldNum" sz="quarter" idx="12"/>
          </p:nvPr>
        </p:nvSpPr>
        <p:spPr/>
        <p:txBody>
          <a:bodyPr/>
          <a:lstStyle/>
          <a:p>
            <a:pPr>
              <a:defRPr/>
            </a:pPr>
            <a:fld id="{361924D0-832B-4678-AB47-405888889344}" type="slidenum">
              <a:rPr lang="en-US" smtClean="0"/>
              <a:pPr>
                <a:defRPr/>
              </a:pPr>
              <a:t>436</a:t>
            </a:fld>
            <a:endParaRPr lang="en-US"/>
          </a:p>
        </p:txBody>
      </p:sp>
    </p:spTree>
    <p:extLst>
      <p:ext uri="{BB962C8B-B14F-4D97-AF65-F5344CB8AC3E}">
        <p14:creationId xmlns:p14="http://schemas.microsoft.com/office/powerpoint/2010/main" val="3877215044"/>
      </p:ext>
    </p:extLst>
  </p:cSld>
  <p:clrMapOvr>
    <a:masterClrMapping/>
  </p:clrMapOvr>
  <p:timing>
    <p:tnLst>
      <p:par>
        <p:cTn id="1" dur="indefinite" restart="never" nodeType="tmRoot"/>
      </p:par>
    </p:tnLst>
  </p:timing>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582270"/>
            <a:ext cx="8229600" cy="4525963"/>
          </a:xfrm>
        </p:spPr>
        <p:txBody>
          <a:bodyPr>
            <a:normAutofit/>
          </a:bodyPr>
          <a:lstStyle/>
          <a:p>
            <a:pPr>
              <a:buNone/>
            </a:pPr>
            <a:r>
              <a:rPr lang="en-US" sz="3000" dirty="0" smtClean="0">
                <a:latin typeface="Courier New" pitchFamily="49" charset="0"/>
                <a:cs typeface="Courier New" pitchFamily="49" charset="0"/>
              </a:rPr>
              <a:t>void f(Queue&lt;double&gt; *q);</a:t>
            </a:r>
          </a:p>
          <a:p>
            <a:pPr>
              <a:buNone/>
            </a:pPr>
            <a:endParaRPr lang="en-US" sz="900" dirty="0" smtClean="0">
              <a:latin typeface="Courier New" pitchFamily="49" charset="0"/>
              <a:cs typeface="Courier New" pitchFamily="49" charset="0"/>
            </a:endParaRPr>
          </a:p>
          <a:p>
            <a:pPr>
              <a:buNone/>
            </a:pPr>
            <a:r>
              <a:rPr lang="en-US" sz="3000" dirty="0" smtClean="0">
                <a:latin typeface="Courier New" pitchFamily="49" charset="0"/>
                <a:cs typeface="Courier New" pitchFamily="49" charset="0"/>
              </a:rPr>
              <a:t>void g()</a:t>
            </a:r>
          </a:p>
          <a:p>
            <a:pPr>
              <a:buNone/>
            </a:pPr>
            <a:r>
              <a:rPr lang="en-US" sz="3000" dirty="0" smtClean="0">
                <a:latin typeface="Courier New" pitchFamily="49" charset="0"/>
                <a:cs typeface="Courier New" pitchFamily="49" charset="0"/>
              </a:rPr>
              <a:t>{</a:t>
            </a:r>
          </a:p>
          <a:p>
            <a:pPr>
              <a:buNone/>
            </a:pPr>
            <a:r>
              <a:rPr lang="en-US" sz="3000" dirty="0" smtClean="0">
                <a:latin typeface="Courier New" pitchFamily="49" charset="0"/>
                <a:cs typeface="Courier New" pitchFamily="49" charset="0"/>
              </a:rPr>
              <a:t>    </a:t>
            </a:r>
            <a:r>
              <a:rPr lang="en-US" sz="3000" dirty="0" err="1" smtClean="0">
                <a:latin typeface="Courier New" pitchFamily="49" charset="0"/>
                <a:cs typeface="Courier New" pitchFamily="49" charset="0"/>
              </a:rPr>
              <a:t>MyLock</a:t>
            </a:r>
            <a:r>
              <a:rPr lang="en-US" sz="3000" dirty="0" smtClean="0">
                <a:latin typeface="Courier New" pitchFamily="49" charset="0"/>
                <a:cs typeface="Courier New" pitchFamily="49" charset="0"/>
              </a:rPr>
              <a:t> lock;</a:t>
            </a:r>
          </a:p>
          <a:p>
            <a:pPr>
              <a:buNone/>
            </a:pPr>
            <a:r>
              <a:rPr lang="en-US" sz="3000" dirty="0" smtClean="0">
                <a:latin typeface="Courier New" pitchFamily="49" charset="0"/>
                <a:cs typeface="Courier New" pitchFamily="49" charset="0"/>
              </a:rPr>
              <a:t>    Queue&lt;double&gt; </a:t>
            </a:r>
            <a:r>
              <a:rPr lang="en-US" sz="3000" b="1" dirty="0" smtClean="0">
                <a:solidFill>
                  <a:srgbClr val="00B050"/>
                </a:solidFill>
                <a:latin typeface="Courier New" pitchFamily="49" charset="0"/>
                <a:cs typeface="Courier New" pitchFamily="49" charset="0"/>
              </a:rPr>
              <a:t>queue</a:t>
            </a:r>
            <a:r>
              <a:rPr lang="en-US" sz="3000" dirty="0" smtClean="0">
                <a:latin typeface="Courier New" pitchFamily="49" charset="0"/>
                <a:cs typeface="Courier New" pitchFamily="49" charset="0"/>
              </a:rPr>
              <a:t>(&amp;lock); </a:t>
            </a:r>
          </a:p>
          <a:p>
            <a:pPr>
              <a:buNone/>
            </a:pPr>
            <a:r>
              <a:rPr lang="en-US" sz="3000" dirty="0" smtClean="0">
                <a:latin typeface="Courier New" pitchFamily="49" charset="0"/>
                <a:cs typeface="Courier New" pitchFamily="49" charset="0"/>
              </a:rPr>
              <a:t>    f(&amp;queue);</a:t>
            </a:r>
          </a:p>
          <a:p>
            <a:pPr>
              <a:buNone/>
            </a:pPr>
            <a:r>
              <a:rPr lang="en-US" sz="3000" dirty="0" smtClean="0">
                <a:latin typeface="Courier New" pitchFamily="49" charset="0"/>
                <a:cs typeface="Courier New" pitchFamily="49" charset="0"/>
              </a:rPr>
              <a:t>}</a:t>
            </a:r>
            <a:endParaRPr lang="en-US" sz="3000" dirty="0">
              <a:latin typeface="Courier New" pitchFamily="49" charset="0"/>
              <a:cs typeface="Courier New" pitchFamily="49" charset="0"/>
            </a:endParaRPr>
          </a:p>
        </p:txBody>
      </p:sp>
      <p:sp>
        <p:nvSpPr>
          <p:cNvPr id="4" name="Title 1"/>
          <p:cNvSpPr txBox="1">
            <a:spLocks noGrp="1"/>
          </p:cNvSpPr>
          <p:nvPr>
            <p:ph type="title"/>
          </p:nvPr>
        </p:nvSpPr>
        <p:spPr bwMode="auto">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a:lstStyle>
          <a:p>
            <a:r>
              <a:rPr lang="en-US" sz="2400" dirty="0" smtClean="0">
                <a:solidFill>
                  <a:schemeClr val="accent6">
                    <a:lumMod val="75000"/>
                  </a:schemeClr>
                </a:solidFill>
              </a:rPr>
              <a:t>2. Design &amp; Implementation</a:t>
            </a:r>
            <a:br>
              <a:rPr lang="en-US" sz="2400" dirty="0" smtClean="0">
                <a:solidFill>
                  <a:schemeClr val="accent6">
                    <a:lumMod val="75000"/>
                  </a:schemeClr>
                </a:solidFill>
              </a:rPr>
            </a:br>
            <a:r>
              <a:rPr lang="en-US" sz="4000" dirty="0" smtClean="0">
                <a:solidFill>
                  <a:schemeClr val="accent6">
                    <a:lumMod val="75000"/>
                  </a:schemeClr>
                </a:solidFill>
              </a:rPr>
              <a:t>Runtime Implementation Policies</a:t>
            </a:r>
            <a:endParaRPr lang="en-US" sz="4000" dirty="0"/>
          </a:p>
        </p:txBody>
      </p:sp>
      <p:sp>
        <p:nvSpPr>
          <p:cNvPr id="5" name="Slide Number Placeholder 4"/>
          <p:cNvSpPr>
            <a:spLocks noGrp="1"/>
          </p:cNvSpPr>
          <p:nvPr>
            <p:ph type="sldNum" sz="quarter" idx="12"/>
          </p:nvPr>
        </p:nvSpPr>
        <p:spPr/>
        <p:txBody>
          <a:bodyPr/>
          <a:lstStyle/>
          <a:p>
            <a:pPr>
              <a:defRPr/>
            </a:pPr>
            <a:fld id="{361924D0-832B-4678-AB47-405888889344}" type="slidenum">
              <a:rPr lang="en-US" smtClean="0"/>
              <a:pPr>
                <a:defRPr/>
              </a:pPr>
              <a:t>437</a:t>
            </a:fld>
            <a:endParaRPr lang="en-US"/>
          </a:p>
        </p:txBody>
      </p:sp>
    </p:spTree>
    <p:extLst>
      <p:ext uri="{BB962C8B-B14F-4D97-AF65-F5344CB8AC3E}">
        <p14:creationId xmlns:p14="http://schemas.microsoft.com/office/powerpoint/2010/main" val="1532958820"/>
      </p:ext>
    </p:extLst>
  </p:cSld>
  <p:clrMapOvr>
    <a:masterClrMapping/>
  </p:clrMapOvr>
  <p:timing>
    <p:tnLst>
      <p:par>
        <p:cTn id="1" dur="indefinite" restart="never" nodeType="tmRoot"/>
      </p:par>
    </p:tnLst>
  </p:timing>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582270"/>
            <a:ext cx="8229600" cy="4525963"/>
          </a:xfrm>
        </p:spPr>
        <p:txBody>
          <a:bodyPr>
            <a:normAutofit/>
          </a:bodyPr>
          <a:lstStyle/>
          <a:p>
            <a:pPr>
              <a:buNone/>
            </a:pPr>
            <a:r>
              <a:rPr lang="en-US" sz="3000" dirty="0" smtClean="0">
                <a:latin typeface="Courier New" pitchFamily="49" charset="0"/>
                <a:cs typeface="Courier New" pitchFamily="49" charset="0"/>
              </a:rPr>
              <a:t>void f(Queue&lt;double&gt; *</a:t>
            </a:r>
            <a:r>
              <a:rPr lang="en-US" sz="3000" b="1" dirty="0" smtClean="0">
                <a:solidFill>
                  <a:srgbClr val="00B050"/>
                </a:solidFill>
                <a:latin typeface="Courier New" pitchFamily="49" charset="0"/>
                <a:cs typeface="Courier New" pitchFamily="49" charset="0"/>
              </a:rPr>
              <a:t>q</a:t>
            </a:r>
            <a:r>
              <a:rPr lang="en-US" sz="3000" dirty="0" smtClean="0">
                <a:latin typeface="Courier New" pitchFamily="49" charset="0"/>
                <a:cs typeface="Courier New" pitchFamily="49" charset="0"/>
              </a:rPr>
              <a:t>);</a:t>
            </a:r>
          </a:p>
          <a:p>
            <a:pPr>
              <a:buNone/>
            </a:pPr>
            <a:endParaRPr lang="en-US" sz="900" dirty="0" smtClean="0">
              <a:latin typeface="Courier New" pitchFamily="49" charset="0"/>
              <a:cs typeface="Courier New" pitchFamily="49" charset="0"/>
            </a:endParaRPr>
          </a:p>
          <a:p>
            <a:pPr>
              <a:buNone/>
            </a:pPr>
            <a:r>
              <a:rPr lang="en-US" sz="3000" dirty="0" smtClean="0">
                <a:latin typeface="Courier New" pitchFamily="49" charset="0"/>
                <a:cs typeface="Courier New" pitchFamily="49" charset="0"/>
              </a:rPr>
              <a:t>void g()</a:t>
            </a:r>
          </a:p>
          <a:p>
            <a:pPr>
              <a:buNone/>
            </a:pPr>
            <a:r>
              <a:rPr lang="en-US" sz="3000" dirty="0" smtClean="0">
                <a:latin typeface="Courier New" pitchFamily="49" charset="0"/>
                <a:cs typeface="Courier New" pitchFamily="49" charset="0"/>
              </a:rPr>
              <a:t>{</a:t>
            </a:r>
          </a:p>
          <a:p>
            <a:pPr>
              <a:buNone/>
            </a:pPr>
            <a:r>
              <a:rPr lang="en-US" sz="3000" dirty="0" smtClean="0">
                <a:latin typeface="Courier New" pitchFamily="49" charset="0"/>
                <a:cs typeface="Courier New" pitchFamily="49" charset="0"/>
              </a:rPr>
              <a:t>    </a:t>
            </a:r>
            <a:r>
              <a:rPr lang="en-US" sz="3000" dirty="0" err="1" smtClean="0">
                <a:latin typeface="Courier New" pitchFamily="49" charset="0"/>
                <a:cs typeface="Courier New" pitchFamily="49" charset="0"/>
              </a:rPr>
              <a:t>MyLock</a:t>
            </a:r>
            <a:r>
              <a:rPr lang="en-US" sz="3000" dirty="0" smtClean="0">
                <a:latin typeface="Courier New" pitchFamily="49" charset="0"/>
                <a:cs typeface="Courier New" pitchFamily="49" charset="0"/>
              </a:rPr>
              <a:t> lock;</a:t>
            </a:r>
          </a:p>
          <a:p>
            <a:pPr>
              <a:buNone/>
            </a:pPr>
            <a:r>
              <a:rPr lang="en-US" sz="3000" dirty="0" smtClean="0">
                <a:latin typeface="Courier New" pitchFamily="49" charset="0"/>
                <a:cs typeface="Courier New" pitchFamily="49" charset="0"/>
              </a:rPr>
              <a:t>    Queue&lt;double&gt; </a:t>
            </a:r>
            <a:r>
              <a:rPr lang="en-US" sz="3000" dirty="0" smtClean="0">
                <a:solidFill>
                  <a:srgbClr val="00B050"/>
                </a:solidFill>
                <a:latin typeface="Courier New" pitchFamily="49" charset="0"/>
                <a:cs typeface="Courier New" pitchFamily="49" charset="0"/>
              </a:rPr>
              <a:t>queue</a:t>
            </a:r>
            <a:r>
              <a:rPr lang="en-US" sz="3000" dirty="0" smtClean="0">
                <a:latin typeface="Courier New" pitchFamily="49" charset="0"/>
                <a:cs typeface="Courier New" pitchFamily="49" charset="0"/>
              </a:rPr>
              <a:t>(&amp;lock); </a:t>
            </a:r>
          </a:p>
          <a:p>
            <a:pPr>
              <a:buNone/>
            </a:pPr>
            <a:r>
              <a:rPr lang="en-US" sz="3000" dirty="0" smtClean="0">
                <a:latin typeface="Courier New" pitchFamily="49" charset="0"/>
                <a:cs typeface="Courier New" pitchFamily="49" charset="0"/>
              </a:rPr>
              <a:t>    f(</a:t>
            </a:r>
            <a:r>
              <a:rPr lang="en-US" sz="3000" dirty="0" smtClean="0">
                <a:solidFill>
                  <a:srgbClr val="00B050"/>
                </a:solidFill>
                <a:latin typeface="Courier New" pitchFamily="49" charset="0"/>
                <a:cs typeface="Courier New" pitchFamily="49" charset="0"/>
              </a:rPr>
              <a:t>&amp;</a:t>
            </a:r>
            <a:r>
              <a:rPr lang="en-US" sz="3000" b="1" dirty="0" smtClean="0">
                <a:solidFill>
                  <a:srgbClr val="00B050"/>
                </a:solidFill>
                <a:latin typeface="Courier New" pitchFamily="49" charset="0"/>
                <a:cs typeface="Courier New" pitchFamily="49" charset="0"/>
              </a:rPr>
              <a:t>queue</a:t>
            </a:r>
            <a:r>
              <a:rPr lang="en-US" sz="3000" dirty="0" smtClean="0">
                <a:latin typeface="Courier New" pitchFamily="49" charset="0"/>
                <a:cs typeface="Courier New" pitchFamily="49" charset="0"/>
              </a:rPr>
              <a:t>);</a:t>
            </a:r>
          </a:p>
          <a:p>
            <a:pPr>
              <a:buNone/>
            </a:pPr>
            <a:r>
              <a:rPr lang="en-US" sz="3000" dirty="0" smtClean="0">
                <a:latin typeface="Courier New" pitchFamily="49" charset="0"/>
                <a:cs typeface="Courier New" pitchFamily="49" charset="0"/>
              </a:rPr>
              <a:t>}</a:t>
            </a:r>
            <a:endParaRPr lang="en-US" sz="3000" dirty="0">
              <a:latin typeface="Courier New" pitchFamily="49" charset="0"/>
              <a:cs typeface="Courier New" pitchFamily="49" charset="0"/>
            </a:endParaRPr>
          </a:p>
        </p:txBody>
      </p:sp>
      <p:sp>
        <p:nvSpPr>
          <p:cNvPr id="4" name="Title 1"/>
          <p:cNvSpPr txBox="1">
            <a:spLocks noGrp="1"/>
          </p:cNvSpPr>
          <p:nvPr>
            <p:ph type="title"/>
          </p:nvPr>
        </p:nvSpPr>
        <p:spPr bwMode="auto">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a:lstStyle>
          <a:p>
            <a:r>
              <a:rPr lang="en-US" sz="2400" dirty="0" smtClean="0">
                <a:solidFill>
                  <a:schemeClr val="accent6">
                    <a:lumMod val="75000"/>
                  </a:schemeClr>
                </a:solidFill>
              </a:rPr>
              <a:t>2. Design &amp; Implementation</a:t>
            </a:r>
            <a:br>
              <a:rPr lang="en-US" sz="2400" dirty="0" smtClean="0">
                <a:solidFill>
                  <a:schemeClr val="accent6">
                    <a:lumMod val="75000"/>
                  </a:schemeClr>
                </a:solidFill>
              </a:rPr>
            </a:br>
            <a:r>
              <a:rPr lang="en-US" sz="4000" dirty="0" smtClean="0">
                <a:solidFill>
                  <a:schemeClr val="accent6">
                    <a:lumMod val="75000"/>
                  </a:schemeClr>
                </a:solidFill>
              </a:rPr>
              <a:t>Runtime Implementation Policies</a:t>
            </a:r>
            <a:endParaRPr lang="en-US" sz="4000" dirty="0"/>
          </a:p>
        </p:txBody>
      </p:sp>
      <p:sp>
        <p:nvSpPr>
          <p:cNvPr id="5" name="Slide Number Placeholder 4"/>
          <p:cNvSpPr>
            <a:spLocks noGrp="1"/>
          </p:cNvSpPr>
          <p:nvPr>
            <p:ph type="sldNum" sz="quarter" idx="12"/>
          </p:nvPr>
        </p:nvSpPr>
        <p:spPr/>
        <p:txBody>
          <a:bodyPr/>
          <a:lstStyle/>
          <a:p>
            <a:pPr>
              <a:defRPr/>
            </a:pPr>
            <a:fld id="{361924D0-832B-4678-AB47-405888889344}" type="slidenum">
              <a:rPr lang="en-US" smtClean="0"/>
              <a:pPr>
                <a:defRPr/>
              </a:pPr>
              <a:t>438</a:t>
            </a:fld>
            <a:endParaRPr lang="en-US"/>
          </a:p>
        </p:txBody>
      </p:sp>
    </p:spTree>
    <p:extLst>
      <p:ext uri="{BB962C8B-B14F-4D97-AF65-F5344CB8AC3E}">
        <p14:creationId xmlns:p14="http://schemas.microsoft.com/office/powerpoint/2010/main" val="2624548970"/>
      </p:ext>
    </p:extLst>
  </p:cSld>
  <p:clrMapOvr>
    <a:masterClrMapping/>
  </p:clrMapOvr>
  <p:timing>
    <p:tnLst>
      <p:par>
        <p:cTn id="1" dur="indefinite" restart="never" nodeType="tmRoot"/>
      </p:par>
    </p:tnLst>
  </p:timing>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582270"/>
            <a:ext cx="8229600" cy="4525963"/>
          </a:xfrm>
        </p:spPr>
        <p:txBody>
          <a:bodyPr>
            <a:normAutofit/>
          </a:bodyPr>
          <a:lstStyle/>
          <a:p>
            <a:pPr>
              <a:buNone/>
            </a:pPr>
            <a:r>
              <a:rPr lang="en-US" sz="3000" dirty="0" smtClean="0">
                <a:latin typeface="Courier New" pitchFamily="49" charset="0"/>
                <a:cs typeface="Courier New" pitchFamily="49" charset="0"/>
              </a:rPr>
              <a:t>void f(Queue&lt;double&gt; *</a:t>
            </a:r>
            <a:r>
              <a:rPr lang="en-US" sz="3000" b="1" dirty="0" smtClean="0">
                <a:solidFill>
                  <a:srgbClr val="FFC000"/>
                </a:solidFill>
                <a:latin typeface="Courier New" pitchFamily="49" charset="0"/>
                <a:cs typeface="Courier New" pitchFamily="49" charset="0"/>
              </a:rPr>
              <a:t>q</a:t>
            </a:r>
            <a:r>
              <a:rPr lang="en-US" sz="3000" dirty="0" smtClean="0">
                <a:latin typeface="Courier New" pitchFamily="49" charset="0"/>
                <a:cs typeface="Courier New" pitchFamily="49" charset="0"/>
              </a:rPr>
              <a:t>);</a:t>
            </a:r>
          </a:p>
          <a:p>
            <a:pPr>
              <a:buNone/>
            </a:pPr>
            <a:endParaRPr lang="en-US" sz="900" dirty="0" smtClean="0">
              <a:latin typeface="Courier New" pitchFamily="49" charset="0"/>
              <a:cs typeface="Courier New" pitchFamily="49" charset="0"/>
            </a:endParaRPr>
          </a:p>
          <a:p>
            <a:pPr>
              <a:buNone/>
            </a:pPr>
            <a:r>
              <a:rPr lang="en-US" sz="3000" dirty="0" smtClean="0">
                <a:latin typeface="Courier New" pitchFamily="49" charset="0"/>
                <a:cs typeface="Courier New" pitchFamily="49" charset="0"/>
              </a:rPr>
              <a:t>void g()</a:t>
            </a:r>
          </a:p>
          <a:p>
            <a:pPr>
              <a:buNone/>
            </a:pPr>
            <a:r>
              <a:rPr lang="en-US" sz="3000" dirty="0" smtClean="0">
                <a:latin typeface="Courier New" pitchFamily="49" charset="0"/>
                <a:cs typeface="Courier New" pitchFamily="49" charset="0"/>
              </a:rPr>
              <a:t>{</a:t>
            </a:r>
          </a:p>
          <a:p>
            <a:pPr>
              <a:buNone/>
            </a:pPr>
            <a:r>
              <a:rPr lang="en-US" sz="3000" dirty="0" smtClean="0">
                <a:latin typeface="Courier New" pitchFamily="49" charset="0"/>
                <a:cs typeface="Courier New" pitchFamily="49" charset="0"/>
              </a:rPr>
              <a:t>    </a:t>
            </a:r>
            <a:r>
              <a:rPr lang="en-US" sz="3000" dirty="0" err="1" smtClean="0">
                <a:latin typeface="Courier New" pitchFamily="49" charset="0"/>
                <a:cs typeface="Courier New" pitchFamily="49" charset="0"/>
              </a:rPr>
              <a:t>MyLock</a:t>
            </a:r>
            <a:r>
              <a:rPr lang="en-US" sz="3000" dirty="0" smtClean="0">
                <a:latin typeface="Courier New" pitchFamily="49" charset="0"/>
                <a:cs typeface="Courier New" pitchFamily="49" charset="0"/>
              </a:rPr>
              <a:t> </a:t>
            </a:r>
            <a:r>
              <a:rPr lang="en-US" sz="3000" b="1" dirty="0" smtClean="0">
                <a:solidFill>
                  <a:srgbClr val="0000FF"/>
                </a:solidFill>
                <a:latin typeface="Courier New" pitchFamily="49" charset="0"/>
                <a:cs typeface="Courier New" pitchFamily="49" charset="0"/>
              </a:rPr>
              <a:t>lock</a:t>
            </a:r>
            <a:r>
              <a:rPr lang="en-US" sz="3000" dirty="0" smtClean="0">
                <a:latin typeface="Courier New" pitchFamily="49" charset="0"/>
                <a:cs typeface="Courier New" pitchFamily="49" charset="0"/>
              </a:rPr>
              <a:t>;</a:t>
            </a:r>
          </a:p>
          <a:p>
            <a:pPr>
              <a:buNone/>
            </a:pPr>
            <a:r>
              <a:rPr lang="en-US" sz="3000" dirty="0" smtClean="0">
                <a:latin typeface="Courier New" pitchFamily="49" charset="0"/>
                <a:cs typeface="Courier New" pitchFamily="49" charset="0"/>
              </a:rPr>
              <a:t>    Queue&lt;double&gt; </a:t>
            </a:r>
            <a:r>
              <a:rPr lang="en-US" sz="3000" b="1" dirty="0" smtClean="0">
                <a:solidFill>
                  <a:srgbClr val="00B050"/>
                </a:solidFill>
                <a:latin typeface="Courier New" pitchFamily="49" charset="0"/>
                <a:cs typeface="Courier New" pitchFamily="49" charset="0"/>
              </a:rPr>
              <a:t>queue</a:t>
            </a:r>
            <a:r>
              <a:rPr lang="en-US" sz="3000" dirty="0" smtClean="0">
                <a:latin typeface="Courier New" pitchFamily="49" charset="0"/>
                <a:cs typeface="Courier New" pitchFamily="49" charset="0"/>
              </a:rPr>
              <a:t>(&amp;</a:t>
            </a:r>
            <a:r>
              <a:rPr lang="en-US" sz="3000" dirty="0" smtClean="0">
                <a:solidFill>
                  <a:srgbClr val="0000FF"/>
                </a:solidFill>
                <a:latin typeface="Courier New" pitchFamily="49" charset="0"/>
                <a:cs typeface="Courier New" pitchFamily="49" charset="0"/>
              </a:rPr>
              <a:t>lock</a:t>
            </a:r>
            <a:r>
              <a:rPr lang="en-US" sz="3000" dirty="0" smtClean="0">
                <a:latin typeface="Courier New" pitchFamily="49" charset="0"/>
                <a:cs typeface="Courier New" pitchFamily="49" charset="0"/>
              </a:rPr>
              <a:t>); </a:t>
            </a:r>
          </a:p>
          <a:p>
            <a:pPr>
              <a:buNone/>
            </a:pPr>
            <a:r>
              <a:rPr lang="en-US" sz="3000" dirty="0" smtClean="0">
                <a:latin typeface="Courier New" pitchFamily="49" charset="0"/>
                <a:cs typeface="Courier New" pitchFamily="49" charset="0"/>
              </a:rPr>
              <a:t>    f(&amp;</a:t>
            </a:r>
            <a:r>
              <a:rPr lang="en-US" sz="3000" dirty="0" smtClean="0">
                <a:solidFill>
                  <a:srgbClr val="00B050"/>
                </a:solidFill>
                <a:latin typeface="Courier New" pitchFamily="49" charset="0"/>
                <a:cs typeface="Courier New" pitchFamily="49" charset="0"/>
              </a:rPr>
              <a:t>queue</a:t>
            </a:r>
            <a:r>
              <a:rPr lang="en-US" sz="3000" dirty="0" smtClean="0">
                <a:latin typeface="Courier New" pitchFamily="49" charset="0"/>
                <a:cs typeface="Courier New" pitchFamily="49" charset="0"/>
              </a:rPr>
              <a:t>);</a:t>
            </a:r>
          </a:p>
          <a:p>
            <a:pPr>
              <a:buNone/>
            </a:pPr>
            <a:r>
              <a:rPr lang="en-US" sz="3000" dirty="0" smtClean="0">
                <a:latin typeface="Courier New" pitchFamily="49" charset="0"/>
                <a:cs typeface="Courier New" pitchFamily="49" charset="0"/>
              </a:rPr>
              <a:t>}</a:t>
            </a:r>
            <a:endParaRPr lang="en-US" sz="3000" dirty="0">
              <a:latin typeface="Courier New" pitchFamily="49" charset="0"/>
              <a:cs typeface="Courier New" pitchFamily="49" charset="0"/>
            </a:endParaRPr>
          </a:p>
        </p:txBody>
      </p:sp>
      <p:sp>
        <p:nvSpPr>
          <p:cNvPr id="4" name="Title 1"/>
          <p:cNvSpPr txBox="1">
            <a:spLocks noGrp="1"/>
          </p:cNvSpPr>
          <p:nvPr>
            <p:ph type="title"/>
          </p:nvPr>
        </p:nvSpPr>
        <p:spPr bwMode="auto">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a:lstStyle>
          <a:p>
            <a:r>
              <a:rPr lang="en-US" sz="2400" dirty="0" smtClean="0">
                <a:solidFill>
                  <a:schemeClr val="accent6">
                    <a:lumMod val="75000"/>
                  </a:schemeClr>
                </a:solidFill>
              </a:rPr>
              <a:t>2. Design &amp; Implementation</a:t>
            </a:r>
            <a:br>
              <a:rPr lang="en-US" sz="2400" dirty="0" smtClean="0">
                <a:solidFill>
                  <a:schemeClr val="accent6">
                    <a:lumMod val="75000"/>
                  </a:schemeClr>
                </a:solidFill>
              </a:rPr>
            </a:br>
            <a:r>
              <a:rPr lang="en-US" sz="4000" dirty="0" smtClean="0">
                <a:solidFill>
                  <a:schemeClr val="accent6">
                    <a:lumMod val="75000"/>
                  </a:schemeClr>
                </a:solidFill>
              </a:rPr>
              <a:t>Runtime Implementation Policies</a:t>
            </a:r>
            <a:endParaRPr lang="en-US" sz="4000" dirty="0"/>
          </a:p>
        </p:txBody>
      </p:sp>
      <p:sp>
        <p:nvSpPr>
          <p:cNvPr id="5" name="Oval Callout 4"/>
          <p:cNvSpPr/>
          <p:nvPr/>
        </p:nvSpPr>
        <p:spPr>
          <a:xfrm>
            <a:off x="3810000" y="1447800"/>
            <a:ext cx="5181600" cy="2362200"/>
          </a:xfrm>
          <a:prstGeom prst="wedgeEllipseCallout">
            <a:avLst>
              <a:gd name="adj1" fmla="val -10959"/>
              <a:gd name="adj2" fmla="val 60657"/>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0070C0"/>
                </a:solidFill>
              </a:rPr>
              <a:t/>
            </a:r>
            <a:br>
              <a:rPr lang="en-US" dirty="0" smtClean="0">
                <a:solidFill>
                  <a:srgbClr val="0070C0"/>
                </a:solidFill>
              </a:rPr>
            </a:br>
            <a:r>
              <a:rPr lang="en-US" sz="3200" dirty="0" smtClean="0">
                <a:solidFill>
                  <a:srgbClr val="C00000"/>
                </a:solidFill>
              </a:rPr>
              <a:t>Question:</a:t>
            </a:r>
          </a:p>
          <a:p>
            <a:pPr algn="ctr"/>
            <a:r>
              <a:rPr lang="en-US" sz="3200" dirty="0" smtClean="0">
                <a:solidFill>
                  <a:srgbClr val="C00000"/>
                </a:solidFill>
              </a:rPr>
              <a:t>What is the </a:t>
            </a:r>
            <a:r>
              <a:rPr lang="en-US" sz="3200" i="1" dirty="0" smtClean="0">
                <a:solidFill>
                  <a:srgbClr val="C00000"/>
                </a:solidFill>
              </a:rPr>
              <a:t>lifetime</a:t>
            </a:r>
            <a:r>
              <a:rPr lang="en-US" sz="3200" dirty="0" smtClean="0">
                <a:solidFill>
                  <a:srgbClr val="C00000"/>
                </a:solidFill>
              </a:rPr>
              <a:t> of the </a:t>
            </a:r>
            <a:r>
              <a:rPr lang="en-US" sz="3200" b="1" dirty="0" smtClean="0">
                <a:solidFill>
                  <a:srgbClr val="0000FF"/>
                </a:solidFill>
                <a:latin typeface="Courier New" pitchFamily="49" charset="0"/>
                <a:cs typeface="Courier New" pitchFamily="49" charset="0"/>
              </a:rPr>
              <a:t>lock</a:t>
            </a:r>
            <a:r>
              <a:rPr lang="en-US" sz="3200" dirty="0" smtClean="0">
                <a:solidFill>
                  <a:srgbClr val="C00000"/>
                </a:solidFill>
              </a:rPr>
              <a:t> relative to the </a:t>
            </a:r>
            <a:r>
              <a:rPr lang="en-US" sz="3200" b="1" dirty="0" smtClean="0">
                <a:solidFill>
                  <a:srgbClr val="00B050"/>
                </a:solidFill>
                <a:latin typeface="Courier New" pitchFamily="49" charset="0"/>
                <a:cs typeface="Courier New" pitchFamily="49" charset="0"/>
              </a:rPr>
              <a:t>queue</a:t>
            </a:r>
            <a:r>
              <a:rPr lang="en-US" sz="3200" dirty="0" smtClean="0">
                <a:solidFill>
                  <a:srgbClr val="C00000"/>
                </a:solidFill>
              </a:rPr>
              <a:t>?</a:t>
            </a:r>
            <a:endParaRPr lang="en-US" sz="3200" dirty="0">
              <a:solidFill>
                <a:srgbClr val="C00000"/>
              </a:solidFill>
            </a:endParaRPr>
          </a:p>
        </p:txBody>
      </p:sp>
      <p:sp>
        <p:nvSpPr>
          <p:cNvPr id="6" name="Slide Number Placeholder 5"/>
          <p:cNvSpPr>
            <a:spLocks noGrp="1"/>
          </p:cNvSpPr>
          <p:nvPr>
            <p:ph type="sldNum" sz="quarter" idx="12"/>
          </p:nvPr>
        </p:nvSpPr>
        <p:spPr/>
        <p:txBody>
          <a:bodyPr/>
          <a:lstStyle/>
          <a:p>
            <a:pPr>
              <a:defRPr/>
            </a:pPr>
            <a:fld id="{361924D0-832B-4678-AB47-405888889344}" type="slidenum">
              <a:rPr lang="en-US" smtClean="0"/>
              <a:pPr>
                <a:defRPr/>
              </a:pPr>
              <a:t>439</a:t>
            </a:fld>
            <a:endParaRPr lang="en-US"/>
          </a:p>
        </p:txBody>
      </p:sp>
    </p:spTree>
    <p:extLst>
      <p:ext uri="{BB962C8B-B14F-4D97-AF65-F5344CB8AC3E}">
        <p14:creationId xmlns:p14="http://schemas.microsoft.com/office/powerpoint/2010/main" val="127504883"/>
      </p:ext>
    </p:extLst>
  </p:cSld>
  <p:clrMapOvr>
    <a:masterClrMapping/>
  </p:clrMapOvr>
  <p:timing>
    <p:tnLst>
      <p:par>
        <p:cTn id="1" dur="indefinite" restart="never" nodeType="tmRoot"/>
      </p:par>
    </p:tnLst>
  </p:timing>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normAutofit/>
          </a:bodyPr>
          <a:lstStyle/>
          <a:p>
            <a:pPr>
              <a:buNone/>
            </a:pPr>
            <a:r>
              <a:rPr lang="en-US" dirty="0" smtClean="0"/>
              <a:t>What is a memory allocator?</a:t>
            </a:r>
          </a:p>
          <a:p>
            <a:pPr>
              <a:buNone/>
            </a:pPr>
            <a:endParaRPr lang="en-US" i="1" dirty="0" smtClean="0"/>
          </a:p>
          <a:p>
            <a:pPr>
              <a:buNone/>
            </a:pPr>
            <a:endParaRPr lang="en-US" dirty="0" smtClean="0"/>
          </a:p>
          <a:p>
            <a:pPr>
              <a:buNone/>
            </a:pPr>
            <a:endParaRPr lang="en-US" dirty="0" smtClean="0"/>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Memory </a:t>
            </a:r>
            <a:r>
              <a:rPr lang="en-US" dirty="0">
                <a:solidFill>
                  <a:schemeClr val="accent6">
                    <a:lumMod val="75000"/>
                  </a:schemeClr>
                </a:solidFill>
              </a:rPr>
              <a:t>Allocators</a:t>
            </a: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440</a:t>
            </a:fld>
            <a:endParaRPr lang="en-US"/>
          </a:p>
        </p:txBody>
      </p:sp>
    </p:spTree>
    <p:extLst>
      <p:ext uri="{BB962C8B-B14F-4D97-AF65-F5344CB8AC3E}">
        <p14:creationId xmlns:p14="http://schemas.microsoft.com/office/powerpoint/2010/main" val="3787858873"/>
      </p:ext>
    </p:extLst>
  </p:cSld>
  <p:clrMapOvr>
    <a:masterClrMapping/>
  </p:clrMapOvr>
  <p:timing>
    <p:tnLst>
      <p:par>
        <p:cTn id="1" dur="indefinite" restart="never" nodeType="tmRoot"/>
      </p:par>
    </p:tnLst>
  </p:timing>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normAutofit/>
          </a:bodyPr>
          <a:lstStyle/>
          <a:p>
            <a:pPr>
              <a:buNone/>
            </a:pPr>
            <a:r>
              <a:rPr lang="en-US" dirty="0" smtClean="0">
                <a:solidFill>
                  <a:schemeClr val="bg1">
                    <a:lumMod val="50000"/>
                  </a:schemeClr>
                </a:solidFill>
              </a:rPr>
              <a:t>What is a memory allocator?</a:t>
            </a:r>
          </a:p>
          <a:p>
            <a:r>
              <a:rPr lang="en-US" dirty="0" smtClean="0"/>
              <a:t>It is a </a:t>
            </a:r>
            <a:r>
              <a:rPr lang="en-US" i="1" dirty="0" smtClean="0"/>
              <a:t>mechanism</a:t>
            </a:r>
            <a:r>
              <a:rPr lang="en-US" dirty="0" smtClean="0"/>
              <a:t> used to supply memory.</a:t>
            </a:r>
          </a:p>
          <a:p>
            <a:pPr>
              <a:buNone/>
            </a:pPr>
            <a:endParaRPr lang="en-US" i="1" dirty="0" smtClean="0"/>
          </a:p>
          <a:p>
            <a:pPr>
              <a:buNone/>
            </a:pPr>
            <a:endParaRPr lang="en-US" dirty="0" smtClean="0"/>
          </a:p>
          <a:p>
            <a:pPr>
              <a:buNone/>
            </a:pPr>
            <a:endParaRPr lang="en-US" dirty="0" smtClean="0"/>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Memory </a:t>
            </a:r>
            <a:r>
              <a:rPr lang="en-US" dirty="0">
                <a:solidFill>
                  <a:schemeClr val="accent6">
                    <a:lumMod val="75000"/>
                  </a:schemeClr>
                </a:solidFill>
              </a:rPr>
              <a:t>Allocators</a:t>
            </a: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441</a:t>
            </a:fld>
            <a:endParaRPr lang="en-US"/>
          </a:p>
        </p:txBody>
      </p:sp>
    </p:spTree>
    <p:extLst>
      <p:ext uri="{BB962C8B-B14F-4D97-AF65-F5344CB8AC3E}">
        <p14:creationId xmlns:p14="http://schemas.microsoft.com/office/powerpoint/2010/main" val="3746976928"/>
      </p:ext>
    </p:extLst>
  </p:cSld>
  <p:clrMapOvr>
    <a:masterClrMapping/>
  </p:clrMapOvr>
  <p:timing>
    <p:tnLst>
      <p:par>
        <p:cTn id="1" dur="indefinite" restart="never" nodeType="tmRoot"/>
      </p:par>
    </p:tnLst>
  </p:timing>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normAutofit/>
          </a:bodyPr>
          <a:lstStyle/>
          <a:p>
            <a:pPr>
              <a:buNone/>
            </a:pPr>
            <a:r>
              <a:rPr lang="en-US" dirty="0" smtClean="0">
                <a:solidFill>
                  <a:schemeClr val="bg1">
                    <a:lumMod val="50000"/>
                  </a:schemeClr>
                </a:solidFill>
              </a:rPr>
              <a:t>What is a memory allocator?</a:t>
            </a:r>
          </a:p>
          <a:p>
            <a:r>
              <a:rPr lang="en-US" dirty="0" smtClean="0">
                <a:solidFill>
                  <a:schemeClr val="bg1">
                    <a:lumMod val="50000"/>
                  </a:schemeClr>
                </a:solidFill>
              </a:rPr>
              <a:t>It is a </a:t>
            </a:r>
            <a:r>
              <a:rPr lang="en-US" i="1" dirty="0" smtClean="0">
                <a:solidFill>
                  <a:schemeClr val="bg1">
                    <a:lumMod val="50000"/>
                  </a:schemeClr>
                </a:solidFill>
              </a:rPr>
              <a:t>mechanism</a:t>
            </a:r>
            <a:r>
              <a:rPr lang="en-US" dirty="0" smtClean="0">
                <a:solidFill>
                  <a:schemeClr val="bg1">
                    <a:lumMod val="50000"/>
                  </a:schemeClr>
                </a:solidFill>
              </a:rPr>
              <a:t> used to supply memory</a:t>
            </a:r>
            <a:r>
              <a:rPr lang="en-US" dirty="0" smtClean="0"/>
              <a:t>.</a:t>
            </a:r>
          </a:p>
          <a:p>
            <a:r>
              <a:rPr lang="en-US" dirty="0" smtClean="0"/>
              <a:t>It does </a:t>
            </a:r>
            <a:r>
              <a:rPr lang="en-US" u="sng" dirty="0" smtClean="0"/>
              <a:t>not</a:t>
            </a:r>
            <a:r>
              <a:rPr lang="en-US" dirty="0" smtClean="0"/>
              <a:t> have </a:t>
            </a:r>
            <a:r>
              <a:rPr lang="en-US" i="1" dirty="0" smtClean="0"/>
              <a:t>value semantics.</a:t>
            </a:r>
          </a:p>
          <a:p>
            <a:pPr>
              <a:buNone/>
            </a:pPr>
            <a:endParaRPr lang="en-US" dirty="0" smtClean="0"/>
          </a:p>
          <a:p>
            <a:pPr>
              <a:buNone/>
            </a:pPr>
            <a:endParaRPr lang="en-US" dirty="0" smtClean="0"/>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Memory </a:t>
            </a:r>
            <a:r>
              <a:rPr lang="en-US" dirty="0">
                <a:solidFill>
                  <a:schemeClr val="accent6">
                    <a:lumMod val="75000"/>
                  </a:schemeClr>
                </a:solidFill>
              </a:rPr>
              <a:t>Allocators</a:t>
            </a: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442</a:t>
            </a:fld>
            <a:endParaRPr lang="en-US"/>
          </a:p>
        </p:txBody>
      </p:sp>
    </p:spTree>
    <p:extLst>
      <p:ext uri="{BB962C8B-B14F-4D97-AF65-F5344CB8AC3E}">
        <p14:creationId xmlns:p14="http://schemas.microsoft.com/office/powerpoint/2010/main" val="776527512"/>
      </p:ext>
    </p:extLst>
  </p:cSld>
  <p:clrMapOvr>
    <a:masterClrMapping/>
  </p:clrMapOvr>
  <p:timing>
    <p:tnLst>
      <p:par>
        <p:cTn id="1" dur="indefinite" restart="never" nodeType="tmRoot"/>
      </p:par>
    </p:tnLst>
  </p:timing>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normAutofit/>
          </a:bodyPr>
          <a:lstStyle/>
          <a:p>
            <a:pPr>
              <a:buNone/>
            </a:pPr>
            <a:r>
              <a:rPr lang="en-US" dirty="0" smtClean="0">
                <a:solidFill>
                  <a:schemeClr val="bg1">
                    <a:lumMod val="50000"/>
                  </a:schemeClr>
                </a:solidFill>
              </a:rPr>
              <a:t>What is a memory allocator?</a:t>
            </a:r>
          </a:p>
          <a:p>
            <a:r>
              <a:rPr lang="en-US" dirty="0" smtClean="0">
                <a:solidFill>
                  <a:schemeClr val="bg1">
                    <a:lumMod val="50000"/>
                  </a:schemeClr>
                </a:solidFill>
              </a:rPr>
              <a:t>It is a </a:t>
            </a:r>
            <a:r>
              <a:rPr lang="en-US" i="1" dirty="0" smtClean="0">
                <a:solidFill>
                  <a:schemeClr val="bg1">
                    <a:lumMod val="50000"/>
                  </a:schemeClr>
                </a:solidFill>
              </a:rPr>
              <a:t>mechanism</a:t>
            </a:r>
            <a:r>
              <a:rPr lang="en-US" dirty="0" smtClean="0">
                <a:solidFill>
                  <a:schemeClr val="bg1">
                    <a:lumMod val="50000"/>
                  </a:schemeClr>
                </a:solidFill>
              </a:rPr>
              <a:t> used to supply memory.</a:t>
            </a:r>
          </a:p>
          <a:p>
            <a:r>
              <a:rPr lang="en-US" dirty="0" smtClean="0">
                <a:solidFill>
                  <a:schemeClr val="bg1">
                    <a:lumMod val="50000"/>
                  </a:schemeClr>
                </a:solidFill>
              </a:rPr>
              <a:t>It does </a:t>
            </a:r>
            <a:r>
              <a:rPr lang="en-US" u="sng" dirty="0" smtClean="0">
                <a:solidFill>
                  <a:schemeClr val="bg1">
                    <a:lumMod val="50000"/>
                  </a:schemeClr>
                </a:solidFill>
              </a:rPr>
              <a:t>not</a:t>
            </a:r>
            <a:r>
              <a:rPr lang="en-US" dirty="0" smtClean="0">
                <a:solidFill>
                  <a:schemeClr val="bg1">
                    <a:lumMod val="50000"/>
                  </a:schemeClr>
                </a:solidFill>
              </a:rPr>
              <a:t> have </a:t>
            </a:r>
            <a:r>
              <a:rPr lang="en-US" i="1" dirty="0" smtClean="0">
                <a:solidFill>
                  <a:schemeClr val="bg1">
                    <a:lumMod val="50000"/>
                  </a:schemeClr>
                </a:solidFill>
              </a:rPr>
              <a:t>value semantics.</a:t>
            </a:r>
          </a:p>
          <a:p>
            <a:r>
              <a:rPr lang="en-US" dirty="0" smtClean="0"/>
              <a:t>It is an </a:t>
            </a:r>
            <a:r>
              <a:rPr lang="en-US" i="1" dirty="0" smtClean="0"/>
              <a:t>Orthogonal Implementation Policy</a:t>
            </a:r>
            <a:r>
              <a:rPr lang="en-US" dirty="0" smtClean="0"/>
              <a:t>.</a:t>
            </a:r>
          </a:p>
          <a:p>
            <a:pPr>
              <a:buNone/>
            </a:pPr>
            <a:endParaRPr lang="en-US" dirty="0" smtClean="0"/>
          </a:p>
          <a:p>
            <a:pPr>
              <a:buNone/>
            </a:pPr>
            <a:endParaRPr lang="en-US" dirty="0" smtClean="0"/>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Memory </a:t>
            </a:r>
            <a:r>
              <a:rPr lang="en-US" dirty="0">
                <a:solidFill>
                  <a:schemeClr val="accent6">
                    <a:lumMod val="75000"/>
                  </a:schemeClr>
                </a:solidFill>
              </a:rPr>
              <a:t>Allocators</a:t>
            </a: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443</a:t>
            </a:fld>
            <a:endParaRPr lang="en-US"/>
          </a:p>
        </p:txBody>
      </p:sp>
    </p:spTree>
    <p:extLst>
      <p:ext uri="{BB962C8B-B14F-4D97-AF65-F5344CB8AC3E}">
        <p14:creationId xmlns:p14="http://schemas.microsoft.com/office/powerpoint/2010/main" val="2830861171"/>
      </p:ext>
    </p:extLst>
  </p:cSld>
  <p:clrMapOvr>
    <a:masterClrMapping/>
  </p:clrMapOvr>
  <p:timing>
    <p:tnLst>
      <p:par>
        <p:cTn id="1" dur="indefinite" restart="never" nodeType="tmRoot"/>
      </p:par>
    </p:tnLst>
  </p:timing>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normAutofit/>
          </a:bodyPr>
          <a:lstStyle/>
          <a:p>
            <a:pPr>
              <a:buNone/>
            </a:pPr>
            <a:r>
              <a:rPr lang="en-US" dirty="0" smtClean="0">
                <a:solidFill>
                  <a:schemeClr val="bg1">
                    <a:lumMod val="50000"/>
                  </a:schemeClr>
                </a:solidFill>
              </a:rPr>
              <a:t>What is a memory allocator?</a:t>
            </a:r>
          </a:p>
          <a:p>
            <a:r>
              <a:rPr lang="en-US" dirty="0" smtClean="0">
                <a:solidFill>
                  <a:schemeClr val="bg1">
                    <a:lumMod val="50000"/>
                  </a:schemeClr>
                </a:solidFill>
              </a:rPr>
              <a:t>It is a </a:t>
            </a:r>
            <a:r>
              <a:rPr lang="en-US" i="1" dirty="0" smtClean="0">
                <a:solidFill>
                  <a:schemeClr val="bg1">
                    <a:lumMod val="50000"/>
                  </a:schemeClr>
                </a:solidFill>
              </a:rPr>
              <a:t>mechanism</a:t>
            </a:r>
            <a:r>
              <a:rPr lang="en-US" dirty="0" smtClean="0">
                <a:solidFill>
                  <a:schemeClr val="bg1">
                    <a:lumMod val="50000"/>
                  </a:schemeClr>
                </a:solidFill>
              </a:rPr>
              <a:t> used to supply memory.</a:t>
            </a:r>
          </a:p>
          <a:p>
            <a:r>
              <a:rPr lang="en-US" dirty="0" smtClean="0">
                <a:solidFill>
                  <a:schemeClr val="bg1">
                    <a:lumMod val="50000"/>
                  </a:schemeClr>
                </a:solidFill>
              </a:rPr>
              <a:t>It does </a:t>
            </a:r>
            <a:r>
              <a:rPr lang="en-US" u="sng" dirty="0" smtClean="0">
                <a:solidFill>
                  <a:schemeClr val="bg1">
                    <a:lumMod val="50000"/>
                  </a:schemeClr>
                </a:solidFill>
              </a:rPr>
              <a:t>not</a:t>
            </a:r>
            <a:r>
              <a:rPr lang="en-US" dirty="0" smtClean="0">
                <a:solidFill>
                  <a:schemeClr val="bg1">
                    <a:lumMod val="50000"/>
                  </a:schemeClr>
                </a:solidFill>
              </a:rPr>
              <a:t> have </a:t>
            </a:r>
            <a:r>
              <a:rPr lang="en-US" i="1" dirty="0" smtClean="0">
                <a:solidFill>
                  <a:schemeClr val="bg1">
                    <a:lumMod val="50000"/>
                  </a:schemeClr>
                </a:solidFill>
              </a:rPr>
              <a:t>value semantics.</a:t>
            </a:r>
          </a:p>
          <a:p>
            <a:r>
              <a:rPr lang="en-US" dirty="0" smtClean="0">
                <a:solidFill>
                  <a:schemeClr val="bg1">
                    <a:lumMod val="50000"/>
                  </a:schemeClr>
                </a:solidFill>
              </a:rPr>
              <a:t>It is an </a:t>
            </a:r>
            <a:r>
              <a:rPr lang="en-US" i="1" dirty="0" smtClean="0">
                <a:solidFill>
                  <a:schemeClr val="bg1">
                    <a:lumMod val="50000"/>
                  </a:schemeClr>
                </a:solidFill>
              </a:rPr>
              <a:t>Orthogonal Implementation Policy</a:t>
            </a:r>
            <a:r>
              <a:rPr lang="en-US" dirty="0" smtClean="0">
                <a:solidFill>
                  <a:schemeClr val="bg1">
                    <a:lumMod val="50000"/>
                  </a:schemeClr>
                </a:solidFill>
              </a:rPr>
              <a:t>.</a:t>
            </a:r>
          </a:p>
          <a:p>
            <a:r>
              <a:rPr lang="en-US" dirty="0" smtClean="0"/>
              <a:t>It </a:t>
            </a:r>
            <a:r>
              <a:rPr lang="en-US" i="1" dirty="0" smtClean="0"/>
              <a:t>can</a:t>
            </a:r>
            <a:r>
              <a:rPr lang="en-US" dirty="0" smtClean="0"/>
              <a:t> </a:t>
            </a:r>
            <a:r>
              <a:rPr lang="en-US" sz="2400" dirty="0" smtClean="0"/>
              <a:t>(</a:t>
            </a:r>
            <a:r>
              <a:rPr lang="en-US" sz="2400" b="1" dirty="0" smtClean="0"/>
              <a:t>should</a:t>
            </a:r>
            <a:r>
              <a:rPr lang="en-US" sz="2400" dirty="0" smtClean="0"/>
              <a:t>)</a:t>
            </a:r>
            <a:r>
              <a:rPr lang="en-US" dirty="0" smtClean="0"/>
              <a:t> be a </a:t>
            </a:r>
            <a:r>
              <a:rPr lang="en-US" i="1" dirty="0" smtClean="0"/>
              <a:t>Runtime Policy</a:t>
            </a:r>
            <a:r>
              <a:rPr lang="en-US" dirty="0" smtClean="0"/>
              <a:t>.</a:t>
            </a:r>
          </a:p>
          <a:p>
            <a:pPr>
              <a:buNone/>
            </a:pPr>
            <a:endParaRPr lang="en-US" dirty="0" smtClean="0"/>
          </a:p>
          <a:p>
            <a:pPr>
              <a:buNone/>
            </a:pPr>
            <a:endParaRPr lang="en-US" dirty="0" smtClean="0"/>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Memory </a:t>
            </a:r>
            <a:r>
              <a:rPr lang="en-US" dirty="0">
                <a:solidFill>
                  <a:schemeClr val="accent6">
                    <a:lumMod val="75000"/>
                  </a:schemeClr>
                </a:solidFill>
              </a:rPr>
              <a:t>Allocators</a:t>
            </a: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444</a:t>
            </a:fld>
            <a:endParaRPr lang="en-US"/>
          </a:p>
        </p:txBody>
      </p:sp>
    </p:spTree>
    <p:extLst>
      <p:ext uri="{BB962C8B-B14F-4D97-AF65-F5344CB8AC3E}">
        <p14:creationId xmlns:p14="http://schemas.microsoft.com/office/powerpoint/2010/main" val="59909752"/>
      </p:ext>
    </p:extLst>
  </p:cSld>
  <p:clrMapOvr>
    <a:masterClrMapping/>
  </p:clrMapOvr>
  <p:timing>
    <p:tnLst>
      <p:par>
        <p:cTn id="1" dur="indefinite" restart="never" nodeType="tmRoot"/>
      </p:par>
    </p:tnLst>
  </p:timing>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normAutofit/>
          </a:bodyPr>
          <a:lstStyle/>
          <a:p>
            <a:pPr>
              <a:buNone/>
            </a:pPr>
            <a:r>
              <a:rPr lang="en-US" dirty="0" smtClean="0">
                <a:solidFill>
                  <a:schemeClr val="bg1">
                    <a:lumMod val="50000"/>
                  </a:schemeClr>
                </a:solidFill>
              </a:rPr>
              <a:t>What is a memory allocator?</a:t>
            </a:r>
          </a:p>
          <a:p>
            <a:r>
              <a:rPr lang="en-US" dirty="0" smtClean="0">
                <a:solidFill>
                  <a:schemeClr val="bg1">
                    <a:lumMod val="50000"/>
                  </a:schemeClr>
                </a:solidFill>
              </a:rPr>
              <a:t>It is a </a:t>
            </a:r>
            <a:r>
              <a:rPr lang="en-US" i="1" dirty="0" smtClean="0">
                <a:solidFill>
                  <a:schemeClr val="bg1">
                    <a:lumMod val="50000"/>
                  </a:schemeClr>
                </a:solidFill>
              </a:rPr>
              <a:t>mechanism</a:t>
            </a:r>
            <a:r>
              <a:rPr lang="en-US" dirty="0" smtClean="0">
                <a:solidFill>
                  <a:schemeClr val="bg1">
                    <a:lumMod val="50000"/>
                  </a:schemeClr>
                </a:solidFill>
              </a:rPr>
              <a:t> used to supply memory.</a:t>
            </a:r>
          </a:p>
          <a:p>
            <a:r>
              <a:rPr lang="en-US" dirty="0" smtClean="0">
                <a:solidFill>
                  <a:schemeClr val="bg1">
                    <a:lumMod val="50000"/>
                  </a:schemeClr>
                </a:solidFill>
              </a:rPr>
              <a:t>It does </a:t>
            </a:r>
            <a:r>
              <a:rPr lang="en-US" u="sng" dirty="0" smtClean="0">
                <a:solidFill>
                  <a:schemeClr val="bg1">
                    <a:lumMod val="50000"/>
                  </a:schemeClr>
                </a:solidFill>
              </a:rPr>
              <a:t>not</a:t>
            </a:r>
            <a:r>
              <a:rPr lang="en-US" dirty="0" smtClean="0">
                <a:solidFill>
                  <a:schemeClr val="bg1">
                    <a:lumMod val="50000"/>
                  </a:schemeClr>
                </a:solidFill>
              </a:rPr>
              <a:t> have </a:t>
            </a:r>
            <a:r>
              <a:rPr lang="en-US" i="1" dirty="0" smtClean="0">
                <a:solidFill>
                  <a:schemeClr val="bg1">
                    <a:lumMod val="50000"/>
                  </a:schemeClr>
                </a:solidFill>
              </a:rPr>
              <a:t>value semantics.</a:t>
            </a:r>
          </a:p>
          <a:p>
            <a:r>
              <a:rPr lang="en-US" dirty="0" smtClean="0">
                <a:solidFill>
                  <a:schemeClr val="bg1">
                    <a:lumMod val="50000"/>
                  </a:schemeClr>
                </a:solidFill>
              </a:rPr>
              <a:t>It is an </a:t>
            </a:r>
            <a:r>
              <a:rPr lang="en-US" i="1" dirty="0" smtClean="0">
                <a:solidFill>
                  <a:schemeClr val="bg1">
                    <a:lumMod val="50000"/>
                  </a:schemeClr>
                </a:solidFill>
              </a:rPr>
              <a:t>Orthogonal Implementation Policy</a:t>
            </a:r>
            <a:r>
              <a:rPr lang="en-US" dirty="0" smtClean="0">
                <a:solidFill>
                  <a:schemeClr val="bg1">
                    <a:lumMod val="50000"/>
                  </a:schemeClr>
                </a:solidFill>
              </a:rPr>
              <a:t>.</a:t>
            </a:r>
          </a:p>
          <a:p>
            <a:r>
              <a:rPr lang="en-US" dirty="0" smtClean="0"/>
              <a:t>It </a:t>
            </a:r>
            <a:r>
              <a:rPr lang="en-US" i="1" dirty="0" smtClean="0"/>
              <a:t>can</a:t>
            </a:r>
            <a:r>
              <a:rPr lang="en-US" dirty="0" smtClean="0"/>
              <a:t> </a:t>
            </a:r>
            <a:r>
              <a:rPr lang="en-US" sz="2400" dirty="0" smtClean="0"/>
              <a:t>(</a:t>
            </a:r>
            <a:r>
              <a:rPr lang="en-US" sz="2400" b="1" dirty="0" smtClean="0"/>
              <a:t>should</a:t>
            </a:r>
            <a:r>
              <a:rPr lang="en-US" sz="2400" dirty="0" smtClean="0"/>
              <a:t>)</a:t>
            </a:r>
            <a:r>
              <a:rPr lang="en-US" dirty="0" smtClean="0"/>
              <a:t> be a </a:t>
            </a:r>
            <a:r>
              <a:rPr lang="en-US" i="1" dirty="0" smtClean="0"/>
              <a:t>Runtime Policy</a:t>
            </a:r>
            <a:r>
              <a:rPr lang="en-US" dirty="0" smtClean="0"/>
              <a:t>.</a:t>
            </a:r>
          </a:p>
          <a:p>
            <a:pPr>
              <a:buNone/>
            </a:pPr>
            <a:endParaRPr lang="en-US" dirty="0" smtClean="0"/>
          </a:p>
          <a:p>
            <a:pPr>
              <a:buNone/>
            </a:pPr>
            <a:endParaRPr lang="en-US" dirty="0" smtClean="0"/>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Memory </a:t>
            </a:r>
            <a:r>
              <a:rPr lang="en-US" dirty="0">
                <a:solidFill>
                  <a:schemeClr val="accent6">
                    <a:lumMod val="75000"/>
                  </a:schemeClr>
                </a:solidFill>
              </a:rPr>
              <a:t>Allocators</a:t>
            </a:r>
          </a:p>
        </p:txBody>
      </p:sp>
      <p:sp>
        <p:nvSpPr>
          <p:cNvPr id="2" name="Freeform 1"/>
          <p:cNvSpPr/>
          <p:nvPr/>
        </p:nvSpPr>
        <p:spPr>
          <a:xfrm>
            <a:off x="620268" y="1066800"/>
            <a:ext cx="7533132" cy="3291840"/>
          </a:xfrm>
          <a:custGeom>
            <a:avLst/>
            <a:gdLst>
              <a:gd name="connsiteX0" fmla="*/ 6476474 w 8447532"/>
              <a:gd name="connsiteY0" fmla="*/ 3291840 h 3291840"/>
              <a:gd name="connsiteX1" fmla="*/ 8213834 w 8447532"/>
              <a:gd name="connsiteY1" fmla="*/ 1844040 h 3291840"/>
              <a:gd name="connsiteX2" fmla="*/ 1889234 w 8447532"/>
              <a:gd name="connsiteY2" fmla="*/ 1508760 h 3291840"/>
              <a:gd name="connsiteX3" fmla="*/ 45194 w 8447532"/>
              <a:gd name="connsiteY3" fmla="*/ 396240 h 3291840"/>
              <a:gd name="connsiteX4" fmla="*/ 746234 w 8447532"/>
              <a:gd name="connsiteY4" fmla="*/ 0 h 32918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47532" h="3291840">
                <a:moveTo>
                  <a:pt x="6476474" y="3291840"/>
                </a:moveTo>
                <a:cubicBezTo>
                  <a:pt x="7727424" y="2716530"/>
                  <a:pt x="8978374" y="2141220"/>
                  <a:pt x="8213834" y="1844040"/>
                </a:cubicBezTo>
                <a:cubicBezTo>
                  <a:pt x="7449294" y="1546860"/>
                  <a:pt x="3250674" y="1750060"/>
                  <a:pt x="1889234" y="1508760"/>
                </a:cubicBezTo>
                <a:cubicBezTo>
                  <a:pt x="527794" y="1267460"/>
                  <a:pt x="235694" y="647700"/>
                  <a:pt x="45194" y="396240"/>
                </a:cubicBezTo>
                <a:cubicBezTo>
                  <a:pt x="-145306" y="144780"/>
                  <a:pt x="300464" y="72390"/>
                  <a:pt x="746234" y="0"/>
                </a:cubicBezTo>
              </a:path>
            </a:pathLst>
          </a:custGeom>
          <a:noFill/>
          <a:ln w="76200">
            <a:solidFill>
              <a:schemeClr val="tx2">
                <a:lumMod val="60000"/>
                <a:lumOff val="40000"/>
              </a:schemeClr>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445</a:t>
            </a:fld>
            <a:endParaRPr lang="en-US"/>
          </a:p>
        </p:txBody>
      </p:sp>
    </p:spTree>
    <p:extLst>
      <p:ext uri="{BB962C8B-B14F-4D97-AF65-F5344CB8AC3E}">
        <p14:creationId xmlns:p14="http://schemas.microsoft.com/office/powerpoint/2010/main" val="1431927216"/>
      </p:ext>
    </p:extLst>
  </p:cSld>
  <p:clrMapOvr>
    <a:masterClrMapping/>
  </p:clrMapOvr>
  <p:timing>
    <p:tnLst>
      <p:par>
        <p:cTn id="1" dur="indefinite" restart="never" nodeType="tmRoot"/>
      </p:par>
    </p:tnLst>
  </p:timing>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normAutofit/>
          </a:bodyPr>
          <a:lstStyle/>
          <a:p>
            <a:pPr>
              <a:buNone/>
            </a:pPr>
            <a:r>
              <a:rPr lang="en-US" dirty="0" smtClean="0">
                <a:solidFill>
                  <a:schemeClr val="bg1">
                    <a:lumMod val="50000"/>
                  </a:schemeClr>
                </a:solidFill>
              </a:rPr>
              <a:t>What is a memory allocator?</a:t>
            </a:r>
          </a:p>
          <a:p>
            <a:r>
              <a:rPr lang="en-US" dirty="0" smtClean="0">
                <a:solidFill>
                  <a:schemeClr val="bg1">
                    <a:lumMod val="50000"/>
                  </a:schemeClr>
                </a:solidFill>
              </a:rPr>
              <a:t>It is a </a:t>
            </a:r>
            <a:r>
              <a:rPr lang="en-US" i="1" dirty="0" smtClean="0">
                <a:solidFill>
                  <a:schemeClr val="bg1">
                    <a:lumMod val="50000"/>
                  </a:schemeClr>
                </a:solidFill>
              </a:rPr>
              <a:t>mechanism</a:t>
            </a:r>
            <a:r>
              <a:rPr lang="en-US" dirty="0" smtClean="0">
                <a:solidFill>
                  <a:schemeClr val="bg1">
                    <a:lumMod val="50000"/>
                  </a:schemeClr>
                </a:solidFill>
              </a:rPr>
              <a:t> used to supply memory.</a:t>
            </a:r>
          </a:p>
          <a:p>
            <a:r>
              <a:rPr lang="en-US" dirty="0" smtClean="0">
                <a:solidFill>
                  <a:schemeClr val="bg1">
                    <a:lumMod val="50000"/>
                  </a:schemeClr>
                </a:solidFill>
              </a:rPr>
              <a:t>It does </a:t>
            </a:r>
            <a:r>
              <a:rPr lang="en-US" u="sng" dirty="0" smtClean="0">
                <a:solidFill>
                  <a:schemeClr val="bg1">
                    <a:lumMod val="50000"/>
                  </a:schemeClr>
                </a:solidFill>
              </a:rPr>
              <a:t>not</a:t>
            </a:r>
            <a:r>
              <a:rPr lang="en-US" dirty="0" smtClean="0">
                <a:solidFill>
                  <a:schemeClr val="bg1">
                    <a:lumMod val="50000"/>
                  </a:schemeClr>
                </a:solidFill>
              </a:rPr>
              <a:t> have </a:t>
            </a:r>
            <a:r>
              <a:rPr lang="en-US" i="1" dirty="0" smtClean="0">
                <a:solidFill>
                  <a:schemeClr val="bg1">
                    <a:lumMod val="50000"/>
                  </a:schemeClr>
                </a:solidFill>
              </a:rPr>
              <a:t>value semantics.</a:t>
            </a:r>
          </a:p>
          <a:p>
            <a:r>
              <a:rPr lang="en-US" dirty="0" smtClean="0">
                <a:solidFill>
                  <a:schemeClr val="bg1">
                    <a:lumMod val="50000"/>
                  </a:schemeClr>
                </a:solidFill>
              </a:rPr>
              <a:t>It is an </a:t>
            </a:r>
            <a:r>
              <a:rPr lang="en-US" i="1" dirty="0" smtClean="0">
                <a:solidFill>
                  <a:schemeClr val="bg1">
                    <a:lumMod val="50000"/>
                  </a:schemeClr>
                </a:solidFill>
              </a:rPr>
              <a:t>Orthogonal Implementation Policy</a:t>
            </a:r>
            <a:r>
              <a:rPr lang="en-US" dirty="0" smtClean="0">
                <a:solidFill>
                  <a:schemeClr val="bg1">
                    <a:lumMod val="50000"/>
                  </a:schemeClr>
                </a:solidFill>
              </a:rPr>
              <a:t>.</a:t>
            </a:r>
          </a:p>
          <a:p>
            <a:r>
              <a:rPr lang="en-US" dirty="0" smtClean="0"/>
              <a:t>It </a:t>
            </a:r>
            <a:r>
              <a:rPr lang="en-US" i="1" dirty="0" smtClean="0"/>
              <a:t>can</a:t>
            </a:r>
            <a:r>
              <a:rPr lang="en-US" dirty="0" smtClean="0"/>
              <a:t> </a:t>
            </a:r>
            <a:r>
              <a:rPr lang="en-US" sz="2400" dirty="0" smtClean="0"/>
              <a:t>(</a:t>
            </a:r>
            <a:r>
              <a:rPr lang="en-US" sz="2400" b="1" dirty="0" smtClean="0"/>
              <a:t>should</a:t>
            </a:r>
            <a:r>
              <a:rPr lang="en-US" sz="2400" dirty="0" smtClean="0"/>
              <a:t>)</a:t>
            </a:r>
            <a:r>
              <a:rPr lang="en-US" dirty="0" smtClean="0"/>
              <a:t> be a </a:t>
            </a:r>
            <a:r>
              <a:rPr lang="en-US" i="1" dirty="0" smtClean="0"/>
              <a:t>Runtime Policy</a:t>
            </a:r>
            <a:r>
              <a:rPr lang="en-US" dirty="0" smtClean="0"/>
              <a:t>.</a:t>
            </a:r>
          </a:p>
          <a:p>
            <a:pPr>
              <a:buNone/>
            </a:pPr>
            <a:endParaRPr lang="en-US" dirty="0" smtClean="0"/>
          </a:p>
          <a:p>
            <a:pPr>
              <a:buNone/>
            </a:pPr>
            <a:endParaRPr lang="en-US" dirty="0" smtClean="0"/>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Polymorphic Memory </a:t>
            </a:r>
            <a:r>
              <a:rPr lang="en-US" dirty="0">
                <a:solidFill>
                  <a:schemeClr val="accent6">
                    <a:lumMod val="75000"/>
                  </a:schemeClr>
                </a:solidFill>
              </a:rPr>
              <a:t>Allocators</a:t>
            </a:r>
          </a:p>
        </p:txBody>
      </p:sp>
      <p:sp>
        <p:nvSpPr>
          <p:cNvPr id="5" name="Freeform 4"/>
          <p:cNvSpPr/>
          <p:nvPr/>
        </p:nvSpPr>
        <p:spPr>
          <a:xfrm>
            <a:off x="620268" y="1066800"/>
            <a:ext cx="7533132" cy="3291840"/>
          </a:xfrm>
          <a:custGeom>
            <a:avLst/>
            <a:gdLst>
              <a:gd name="connsiteX0" fmla="*/ 6476474 w 8447532"/>
              <a:gd name="connsiteY0" fmla="*/ 3291840 h 3291840"/>
              <a:gd name="connsiteX1" fmla="*/ 8213834 w 8447532"/>
              <a:gd name="connsiteY1" fmla="*/ 1844040 h 3291840"/>
              <a:gd name="connsiteX2" fmla="*/ 1889234 w 8447532"/>
              <a:gd name="connsiteY2" fmla="*/ 1508760 h 3291840"/>
              <a:gd name="connsiteX3" fmla="*/ 45194 w 8447532"/>
              <a:gd name="connsiteY3" fmla="*/ 396240 h 3291840"/>
              <a:gd name="connsiteX4" fmla="*/ 746234 w 8447532"/>
              <a:gd name="connsiteY4" fmla="*/ 0 h 32918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47532" h="3291840">
                <a:moveTo>
                  <a:pt x="6476474" y="3291840"/>
                </a:moveTo>
                <a:cubicBezTo>
                  <a:pt x="7727424" y="2716530"/>
                  <a:pt x="8978374" y="2141220"/>
                  <a:pt x="8213834" y="1844040"/>
                </a:cubicBezTo>
                <a:cubicBezTo>
                  <a:pt x="7449294" y="1546860"/>
                  <a:pt x="3250674" y="1750060"/>
                  <a:pt x="1889234" y="1508760"/>
                </a:cubicBezTo>
                <a:cubicBezTo>
                  <a:pt x="527794" y="1267460"/>
                  <a:pt x="235694" y="647700"/>
                  <a:pt x="45194" y="396240"/>
                </a:cubicBezTo>
                <a:cubicBezTo>
                  <a:pt x="-145306" y="144780"/>
                  <a:pt x="300464" y="72390"/>
                  <a:pt x="746234" y="0"/>
                </a:cubicBezTo>
              </a:path>
            </a:pathLst>
          </a:custGeom>
          <a:noFill/>
          <a:ln w="76200">
            <a:solidFill>
              <a:schemeClr val="tx2">
                <a:lumMod val="60000"/>
                <a:lumOff val="40000"/>
              </a:schemeClr>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446</a:t>
            </a:fld>
            <a:endParaRPr lang="en-US"/>
          </a:p>
        </p:txBody>
      </p:sp>
    </p:spTree>
    <p:extLst>
      <p:ext uri="{BB962C8B-B14F-4D97-AF65-F5344CB8AC3E}">
        <p14:creationId xmlns:p14="http://schemas.microsoft.com/office/powerpoint/2010/main" val="3598015613"/>
      </p:ext>
    </p:extLst>
  </p:cSld>
  <p:clrMapOvr>
    <a:masterClrMapping/>
  </p:clrMapOvr>
  <p:timing>
    <p:tnLst>
      <p:par>
        <p:cTn id="1" dur="indefinite" restart="never" nodeType="tmRoot"/>
      </p:par>
    </p:tnLst>
  </p:timing>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normAutofit/>
          </a:bodyPr>
          <a:lstStyle/>
          <a:p>
            <a:pPr>
              <a:buNone/>
            </a:pPr>
            <a:r>
              <a:rPr lang="en-US" dirty="0" smtClean="0"/>
              <a:t>What is a memory allocator?</a:t>
            </a:r>
          </a:p>
          <a:p>
            <a:pPr>
              <a:buNone/>
            </a:pPr>
            <a:endParaRPr lang="en-US" dirty="0" smtClean="0"/>
          </a:p>
        </p:txBody>
      </p:sp>
      <p:sp>
        <p:nvSpPr>
          <p:cNvPr id="4" name="Content Placeholder 2"/>
          <p:cNvSpPr txBox="1">
            <a:spLocks/>
          </p:cNvSpPr>
          <p:nvPr/>
        </p:nvSpPr>
        <p:spPr>
          <a:xfrm>
            <a:off x="1143000" y="2590800"/>
            <a:ext cx="7086600" cy="3048000"/>
          </a:xfrm>
          <a:prstGeom prst="rect">
            <a:avLst/>
          </a:prstGeom>
          <a:blipFill>
            <a:blip r:embed="rId2"/>
            <a:tile tx="0" ty="0" sx="100000" sy="100000" flip="none" algn="tl"/>
          </a:blipFill>
          <a:ln w="28575">
            <a:solidFill>
              <a:srgbClr val="0000FF"/>
            </a:solidFill>
          </a:ln>
        </p:spPr>
        <p:txBody>
          <a:bodyPr vert="horz" lIns="91440" tIns="45720" rIns="91440" bIns="45720" rtlCol="0">
            <a:normAutofit/>
          </a:bodyPr>
          <a:lstStyle/>
          <a:p>
            <a:pPr marL="342900" marR="0" lvl="0" indent="-342900" algn="l" defTabSz="914400" rtl="0" eaLnBrk="1" fontAlgn="auto" latinLnBrk="0" hangingPunct="1">
              <a:lnSpc>
                <a:spcPct val="100000"/>
              </a:lnSpc>
              <a:spcBef>
                <a:spcPct val="20000"/>
              </a:spcBef>
              <a:spcAft>
                <a:spcPts val="0"/>
              </a:spcAft>
              <a:buClrTx/>
              <a:buSzTx/>
              <a:tabLst/>
              <a:defRPr/>
            </a:pPr>
            <a:r>
              <a:rPr kumimoji="0" lang="en-US" sz="6000" b="0" i="0" u="none" strike="noStrike" kern="1200" cap="none" spc="0" normalizeH="0" baseline="0" noProof="0" dirty="0" smtClean="0">
                <a:ln>
                  <a:noFill/>
                </a:ln>
                <a:solidFill>
                  <a:schemeClr val="tx1"/>
                </a:solidFill>
                <a:effectLst/>
                <a:uLnTx/>
                <a:uFillTx/>
                <a:latin typeface="+mn-lt"/>
                <a:ea typeface="+mn-ea"/>
                <a:cs typeface="+mn-cs"/>
              </a:rPr>
              <a:t>It </a:t>
            </a:r>
            <a:r>
              <a:rPr kumimoji="0" lang="en-US" sz="6000" b="0" strike="noStrike" kern="1200" cap="none" spc="0" normalizeH="0" baseline="0" noProof="0" dirty="0" smtClean="0">
                <a:ln>
                  <a:noFill/>
                </a:ln>
                <a:solidFill>
                  <a:schemeClr val="tx1"/>
                </a:solidFill>
                <a:effectLst/>
                <a:uLnTx/>
                <a:uFillTx/>
                <a:latin typeface="+mn-lt"/>
                <a:ea typeface="+mn-ea"/>
                <a:cs typeface="+mn-cs"/>
              </a:rPr>
              <a:t>should</a:t>
            </a:r>
            <a:r>
              <a:rPr kumimoji="0" lang="en-US" sz="6000" b="0" i="0" u="none" strike="noStrike" kern="1200" cap="none" spc="0" normalizeH="0" baseline="0" noProof="0" dirty="0" smtClean="0">
                <a:ln>
                  <a:noFill/>
                </a:ln>
                <a:solidFill>
                  <a:schemeClr val="tx1"/>
                </a:solidFill>
                <a:effectLst/>
                <a:uLnTx/>
                <a:uFillTx/>
                <a:latin typeface="+mn-lt"/>
                <a:ea typeface="+mn-ea"/>
                <a:cs typeface="+mn-cs"/>
              </a:rPr>
              <a:t> look like</a:t>
            </a:r>
            <a:r>
              <a:rPr kumimoji="0" lang="en-US" sz="6000" b="0" i="0" u="none" strike="noStrike" kern="1200" cap="none" spc="0" normalizeH="0" noProof="0" dirty="0" smtClean="0">
                <a:ln>
                  <a:noFill/>
                </a:ln>
                <a:solidFill>
                  <a:schemeClr val="tx1"/>
                </a:solidFill>
                <a:effectLst/>
                <a:uLnTx/>
                <a:uFillTx/>
                <a:latin typeface="+mn-lt"/>
                <a:ea typeface="+mn-ea"/>
                <a:cs typeface="+mn-cs"/>
              </a:rPr>
              <a:t> a “Lock” or any other </a:t>
            </a:r>
            <a:r>
              <a:rPr kumimoji="0" lang="en-US" sz="6000" b="0" i="1" u="none" strike="noStrike" kern="1200" cap="none" spc="0" normalizeH="0" noProof="0" dirty="0" smtClean="0">
                <a:ln>
                  <a:noFill/>
                </a:ln>
                <a:solidFill>
                  <a:schemeClr val="tx1"/>
                </a:solidFill>
                <a:effectLst/>
                <a:uLnTx/>
                <a:uFillTx/>
                <a:latin typeface="+mn-lt"/>
                <a:ea typeface="+mn-ea"/>
                <a:cs typeface="+mn-cs"/>
              </a:rPr>
              <a:t>abstract mechanism</a:t>
            </a:r>
            <a:r>
              <a:rPr kumimoji="0" lang="en-US" sz="6000" b="0" i="0" u="none" strike="noStrike" kern="1200" cap="none" spc="0" normalizeH="0" baseline="0" noProof="0" dirty="0" smtClean="0">
                <a:ln>
                  <a:noFill/>
                </a:ln>
                <a:solidFill>
                  <a:schemeClr val="tx1"/>
                </a:solidFill>
                <a:effectLst/>
                <a:uLnTx/>
                <a:uFillTx/>
                <a:latin typeface="+mn-lt"/>
                <a:ea typeface="+mn-ea"/>
                <a:cs typeface="+mn-cs"/>
              </a:rPr>
              <a:t>.</a:t>
            </a:r>
          </a:p>
          <a:p>
            <a:pPr marL="342900" marR="0" lvl="0" indent="-342900" algn="l" defTabSz="914400" rtl="0" eaLnBrk="1" fontAlgn="auto" latinLnBrk="0" hangingPunct="1">
              <a:lnSpc>
                <a:spcPct val="100000"/>
              </a:lnSpc>
              <a:spcBef>
                <a:spcPct val="20000"/>
              </a:spcBef>
              <a:spcAft>
                <a:spcPts val="0"/>
              </a:spcAft>
              <a:buClrTx/>
              <a:buSzTx/>
              <a:buFont typeface="Arial" pitchFamily="34" charset="0"/>
              <a:buNone/>
              <a:tabLst/>
              <a:defRPr/>
            </a:pPr>
            <a:endParaRPr kumimoji="0" lang="en-US" sz="3200" b="0" i="0" u="none" strike="noStrike" kern="1200" cap="none" spc="0" normalizeH="0" baseline="0" noProof="0" dirty="0" smtClean="0">
              <a:ln>
                <a:noFill/>
              </a:ln>
              <a:solidFill>
                <a:schemeClr val="tx1"/>
              </a:solidFill>
              <a:effectLst/>
              <a:uLnTx/>
              <a:uFillTx/>
              <a:latin typeface="+mn-lt"/>
              <a:ea typeface="+mn-ea"/>
              <a:cs typeface="+mn-cs"/>
            </a:endParaRPr>
          </a:p>
        </p:txBody>
      </p:sp>
      <p:sp>
        <p:nvSpPr>
          <p:cNvPr id="7" name="Title 1"/>
          <p:cNvSpPr>
            <a:spLocks noGrp="1"/>
          </p:cNvSpPr>
          <p:nvPr>
            <p:ph type="title"/>
          </p:nvPr>
        </p:nvSpPr>
        <p:spPr>
          <a:xfrm>
            <a:off x="457200" y="274638"/>
            <a:ext cx="8229600" cy="1143000"/>
          </a:xfrm>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Polymorphic Memory </a:t>
            </a:r>
            <a:r>
              <a:rPr lang="en-US" dirty="0">
                <a:solidFill>
                  <a:schemeClr val="accent6">
                    <a:lumMod val="75000"/>
                  </a:schemeClr>
                </a:solidFill>
              </a:rPr>
              <a:t>Allocators</a:t>
            </a:r>
          </a:p>
        </p:txBody>
      </p:sp>
      <p:sp>
        <p:nvSpPr>
          <p:cNvPr id="6" name="Rectangle 5"/>
          <p:cNvSpPr/>
          <p:nvPr/>
        </p:nvSpPr>
        <p:spPr>
          <a:xfrm rot="19592758">
            <a:off x="555455" y="2102870"/>
            <a:ext cx="7112845" cy="3046988"/>
          </a:xfrm>
          <a:prstGeom prst="rect">
            <a:avLst/>
          </a:prstGeom>
          <a:noFill/>
          <a:ln w="76200">
            <a:noFill/>
            <a:prstDash val="dash"/>
          </a:ln>
          <a:effectLst>
            <a:glow rad="228600">
              <a:schemeClr val="accent2">
                <a:satMod val="175000"/>
                <a:alpha val="40000"/>
              </a:schemeClr>
            </a:glow>
            <a:outerShdw blurRad="127000" dist="38100" dir="2700000" algn="ctr">
              <a:srgbClr val="000000">
                <a:alpha val="45000"/>
              </a:srgbClr>
            </a:outerShdw>
          </a:effectLst>
          <a:scene3d>
            <a:camera prst="perspectiveFront" fov="2700000">
              <a:rot lat="20376000" lon="1938000" rev="20112001"/>
            </a:camera>
            <a:lightRig rig="soft" dir="t">
              <a:rot lat="0" lon="0" rev="0"/>
            </a:lightRig>
          </a:scene3d>
          <a:sp3d prstMaterial="translucentPowder">
            <a:bevelT w="203200" h="50800" prst="softRound"/>
          </a:sp3d>
        </p:spPr>
        <p:txBody>
          <a:bodyPr wrap="none" lIns="91440" tIns="45720" rIns="91440" bIns="45720">
            <a:spAutoFit/>
            <a:scene3d>
              <a:camera prst="orthographicFront"/>
              <a:lightRig rig="flat" dir="tl">
                <a:rot lat="0" lon="0" rev="6600000"/>
              </a:lightRig>
            </a:scene3d>
            <a:sp3d extrusionH="25400" contourW="8890">
              <a:bevelT w="38100" h="31750"/>
              <a:contourClr>
                <a:schemeClr val="accent2">
                  <a:shade val="75000"/>
                </a:schemeClr>
              </a:contourClr>
            </a:sp3d>
          </a:bodyPr>
          <a:lstStyle/>
          <a:p>
            <a:pPr algn="ctr"/>
            <a:r>
              <a:rPr lang="en-US" sz="9600" b="1" spc="300" dirty="0" smtClean="0">
                <a:ln w="11430"/>
                <a:gradFill>
                  <a:gsLst>
                    <a:gs pos="0">
                      <a:schemeClr val="accent2">
                        <a:tint val="70000"/>
                        <a:satMod val="245000"/>
                      </a:schemeClr>
                    </a:gs>
                    <a:gs pos="75000">
                      <a:schemeClr val="accent2">
                        <a:tint val="90000"/>
                        <a:shade val="60000"/>
                        <a:satMod val="240000"/>
                      </a:schemeClr>
                    </a:gs>
                    <a:gs pos="100000">
                      <a:schemeClr val="accent2">
                        <a:tint val="100000"/>
                        <a:shade val="50000"/>
                        <a:satMod val="240000"/>
                      </a:schemeClr>
                    </a:gs>
                  </a:gsLst>
                  <a:lin ang="5400000"/>
                </a:gradFill>
                <a:effectLst>
                  <a:outerShdw blurRad="38100" dist="38100" dir="2700000" algn="tl">
                    <a:srgbClr val="000000">
                      <a:alpha val="43137"/>
                    </a:srgbClr>
                  </a:outerShdw>
                </a:effectLst>
              </a:rPr>
              <a:t>Vocabulary</a:t>
            </a:r>
          </a:p>
          <a:p>
            <a:pPr algn="ctr"/>
            <a:r>
              <a:rPr lang="en-US" sz="9600" b="1" dirty="0" smtClean="0">
                <a:ln w="11430"/>
                <a:gradFill>
                  <a:gsLst>
                    <a:gs pos="0">
                      <a:schemeClr val="accent2">
                        <a:tint val="70000"/>
                        <a:satMod val="245000"/>
                      </a:schemeClr>
                    </a:gs>
                    <a:gs pos="75000">
                      <a:schemeClr val="accent2">
                        <a:tint val="90000"/>
                        <a:shade val="60000"/>
                        <a:satMod val="240000"/>
                      </a:schemeClr>
                    </a:gs>
                    <a:gs pos="100000">
                      <a:schemeClr val="accent2">
                        <a:tint val="100000"/>
                        <a:shade val="50000"/>
                        <a:satMod val="240000"/>
                      </a:schemeClr>
                    </a:gs>
                  </a:gsLst>
                  <a:lin ang="5400000"/>
                </a:gradFill>
                <a:effectLst>
                  <a:outerShdw blurRad="50800" dist="39000" dir="5460000" algn="tl">
                    <a:srgbClr val="000000">
                      <a:alpha val="38000"/>
                    </a:srgbClr>
                  </a:outerShdw>
                </a:effectLst>
              </a:rPr>
              <a:t>Type</a:t>
            </a:r>
            <a:endParaRPr lang="en-US" sz="9600" b="1" cap="none" spc="0" dirty="0">
              <a:ln w="11430"/>
              <a:gradFill>
                <a:gsLst>
                  <a:gs pos="0">
                    <a:schemeClr val="accent2">
                      <a:tint val="70000"/>
                      <a:satMod val="245000"/>
                    </a:schemeClr>
                  </a:gs>
                  <a:gs pos="75000">
                    <a:schemeClr val="accent2">
                      <a:tint val="90000"/>
                      <a:shade val="60000"/>
                      <a:satMod val="240000"/>
                    </a:schemeClr>
                  </a:gs>
                  <a:gs pos="100000">
                    <a:schemeClr val="accent2">
                      <a:tint val="100000"/>
                      <a:shade val="50000"/>
                      <a:satMod val="240000"/>
                    </a:schemeClr>
                  </a:gs>
                </a:gsLst>
                <a:lin ang="5400000"/>
              </a:gradFill>
              <a:effectLst>
                <a:outerShdw blurRad="50800" dist="39000" dir="5460000" algn="tl">
                  <a:srgbClr val="000000">
                    <a:alpha val="38000"/>
                  </a:srgbClr>
                </a:outerShdw>
              </a:effectLst>
            </a:endParaRPr>
          </a:p>
        </p:txBody>
      </p:sp>
      <p:sp>
        <p:nvSpPr>
          <p:cNvPr id="5" name="Slide Number Placeholder 4"/>
          <p:cNvSpPr>
            <a:spLocks noGrp="1"/>
          </p:cNvSpPr>
          <p:nvPr>
            <p:ph type="sldNum" sz="quarter" idx="12"/>
          </p:nvPr>
        </p:nvSpPr>
        <p:spPr/>
        <p:txBody>
          <a:bodyPr/>
          <a:lstStyle/>
          <a:p>
            <a:pPr>
              <a:defRPr/>
            </a:pPr>
            <a:fld id="{361924D0-832B-4678-AB47-405888889344}" type="slidenum">
              <a:rPr lang="en-US" smtClean="0"/>
              <a:pPr>
                <a:defRPr/>
              </a:pPr>
              <a:t>447</a:t>
            </a:fld>
            <a:endParaRPr lang="en-US"/>
          </a:p>
        </p:txBody>
      </p:sp>
    </p:spTree>
    <p:extLst>
      <p:ext uri="{BB962C8B-B14F-4D97-AF65-F5344CB8AC3E}">
        <p14:creationId xmlns:p14="http://schemas.microsoft.com/office/powerpoint/2010/main" val="2585923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5"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strVal val="#ppt_w*0.70"/>
                                          </p:val>
                                        </p:tav>
                                        <p:tav tm="100000">
                                          <p:val>
                                            <p:strVal val="#ppt_w"/>
                                          </p:val>
                                        </p:tav>
                                      </p:tavLst>
                                    </p:anim>
                                    <p:anim calcmode="lin" valueType="num">
                                      <p:cBhvr>
                                        <p:cTn id="8" dur="1000" fill="hold"/>
                                        <p:tgtEl>
                                          <p:spTgt spid="4"/>
                                        </p:tgtEl>
                                        <p:attrNameLst>
                                          <p:attrName>ppt_h</p:attrName>
                                        </p:attrNameLst>
                                      </p:cBhvr>
                                      <p:tavLst>
                                        <p:tav tm="0">
                                          <p:val>
                                            <p:strVal val="#ppt_h"/>
                                          </p:val>
                                        </p:tav>
                                        <p:tav tm="100000">
                                          <p:val>
                                            <p:strVal val="#ppt_h"/>
                                          </p:val>
                                        </p:tav>
                                      </p:tavLst>
                                    </p:anim>
                                    <p:animEffect transition="in" filter="fade">
                                      <p:cBhvr>
                                        <p:cTn id="9" dur="10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500" fill="hold"/>
                                        <p:tgtEl>
                                          <p:spTgt spid="6"/>
                                        </p:tgtEl>
                                        <p:attrNameLst>
                                          <p:attrName>ppt_w</p:attrName>
                                        </p:attrNameLst>
                                      </p:cBhvr>
                                      <p:tavLst>
                                        <p:tav tm="0">
                                          <p:val>
                                            <p:fltVal val="0"/>
                                          </p:val>
                                        </p:tav>
                                        <p:tav tm="100000">
                                          <p:val>
                                            <p:strVal val="#ppt_w"/>
                                          </p:val>
                                        </p:tav>
                                      </p:tavLst>
                                    </p:anim>
                                    <p:anim calcmode="lin" valueType="num">
                                      <p:cBhvr>
                                        <p:cTn id="15" dur="500" fill="hold"/>
                                        <p:tgtEl>
                                          <p:spTgt spid="6"/>
                                        </p:tgtEl>
                                        <p:attrNameLst>
                                          <p:attrName>ppt_h</p:attrName>
                                        </p:attrNameLst>
                                      </p:cBhvr>
                                      <p:tavLst>
                                        <p:tav tm="0">
                                          <p:val>
                                            <p:fltVal val="0"/>
                                          </p:val>
                                        </p:tav>
                                        <p:tav tm="100000">
                                          <p:val>
                                            <p:strVal val="#ppt_h"/>
                                          </p:val>
                                        </p:tav>
                                      </p:tavLst>
                                    </p:anim>
                                    <p:animEffect transition="in" filter="fade">
                                      <p:cBhvr>
                                        <p:cTn id="16"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animBg="1"/>
    </p:bldLst>
  </p:timing>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229600" cy="4724400"/>
          </a:xfrm>
        </p:spPr>
        <p:txBody>
          <a:bodyPr>
            <a:normAutofit fontScale="92500" lnSpcReduction="10000"/>
          </a:bodyPr>
          <a:lstStyle/>
          <a:p>
            <a:pPr>
              <a:buNone/>
            </a:pPr>
            <a:r>
              <a:rPr lang="en-US" dirty="0" smtClean="0"/>
              <a:t>An allocator is a </a:t>
            </a:r>
            <a:r>
              <a:rPr lang="en-US" i="1" dirty="0" smtClean="0">
                <a:solidFill>
                  <a:srgbClr val="C00000"/>
                </a:solidFill>
              </a:rPr>
              <a:t>mechanism</a:t>
            </a:r>
            <a:r>
              <a:rPr lang="en-US" dirty="0" smtClean="0"/>
              <a:t>.</a:t>
            </a:r>
            <a:br>
              <a:rPr lang="en-US" dirty="0" smtClean="0"/>
            </a:br>
            <a:r>
              <a:rPr lang="en-US" dirty="0" smtClean="0"/>
              <a:t> </a:t>
            </a:r>
            <a:r>
              <a:rPr lang="en-US" sz="2500" dirty="0" smtClean="0">
                <a:latin typeface="Courier New" pitchFamily="49" charset="0"/>
                <a:cs typeface="Courier New" pitchFamily="49" charset="0"/>
              </a:rPr>
              <a:t>double f(double *a, </a:t>
            </a:r>
            <a:r>
              <a:rPr lang="en-US" sz="2500" dirty="0" err="1" smtClean="0">
                <a:latin typeface="Courier New" pitchFamily="49" charset="0"/>
                <a:cs typeface="Courier New" pitchFamily="49" charset="0"/>
              </a:rPr>
              <a:t>size_t</a:t>
            </a:r>
            <a:r>
              <a:rPr lang="en-US" sz="2500" dirty="0" smtClean="0">
                <a:latin typeface="Courier New" pitchFamily="49" charset="0"/>
                <a:cs typeface="Courier New" pitchFamily="49" charset="0"/>
              </a:rPr>
              <a:t> n)</a:t>
            </a:r>
          </a:p>
          <a:p>
            <a:pPr>
              <a:buNone/>
            </a:pPr>
            <a:r>
              <a:rPr lang="en-US" sz="2600" dirty="0" smtClean="0">
                <a:latin typeface="Courier New" pitchFamily="49" charset="0"/>
                <a:cs typeface="Courier New" pitchFamily="49" charset="0"/>
              </a:rPr>
              <a:t>  </a:t>
            </a:r>
            <a:r>
              <a:rPr lang="en-US" sz="1900" dirty="0" smtClean="0">
                <a:latin typeface="Courier New" pitchFamily="49" charset="0"/>
                <a:cs typeface="Courier New" pitchFamily="49" charset="0"/>
              </a:rPr>
              <a:t>{ </a:t>
            </a:r>
            <a:r>
              <a:rPr lang="en-US" sz="2600" dirty="0" smtClean="0">
                <a:latin typeface="Courier New" pitchFamily="49" charset="0"/>
                <a:cs typeface="Courier New" pitchFamily="49" charset="0"/>
              </a:rPr>
              <a:t>  </a:t>
            </a:r>
          </a:p>
          <a:p>
            <a:pPr>
              <a:buNone/>
            </a:pPr>
            <a:r>
              <a:rPr lang="en-US" sz="2600" dirty="0" smtClean="0">
                <a:latin typeface="Courier New" pitchFamily="49" charset="0"/>
                <a:cs typeface="Courier New" pitchFamily="49" charset="0"/>
              </a:rPr>
              <a:t>   </a:t>
            </a:r>
            <a:r>
              <a:rPr lang="en-US" sz="3900" dirty="0" smtClean="0">
                <a:latin typeface="Courier New" pitchFamily="49" charset="0"/>
                <a:cs typeface="Courier New" pitchFamily="49" charset="0"/>
              </a:rPr>
              <a:t> </a:t>
            </a:r>
            <a:r>
              <a:rPr lang="en-US" sz="2500" dirty="0" smtClean="0">
                <a:latin typeface="Courier New" pitchFamily="49" charset="0"/>
                <a:cs typeface="Courier New" pitchFamily="49" charset="0"/>
              </a:rPr>
              <a:t>double result = </a:t>
            </a:r>
            <a:r>
              <a:rPr lang="en-US" sz="2500" dirty="0" err="1" smtClean="0">
                <a:latin typeface="Courier New" pitchFamily="49" charset="0"/>
                <a:cs typeface="Courier New" pitchFamily="49" charset="0"/>
              </a:rPr>
              <a:t>init</a:t>
            </a:r>
            <a:r>
              <a:rPr lang="en-US" sz="2500" dirty="0" smtClean="0">
                <a:latin typeface="Courier New" pitchFamily="49" charset="0"/>
                <a:cs typeface="Courier New" pitchFamily="49" charset="0"/>
              </a:rPr>
              <a:t>(a, n);</a:t>
            </a:r>
          </a:p>
          <a:p>
            <a:pPr>
              <a:buNone/>
            </a:pPr>
            <a:r>
              <a:rPr lang="en-US" sz="2500" dirty="0">
                <a:latin typeface="Courier New" pitchFamily="49" charset="0"/>
                <a:cs typeface="Courier New" pitchFamily="49" charset="0"/>
              </a:rPr>
              <a:t> </a:t>
            </a:r>
            <a:r>
              <a:rPr lang="en-US" sz="2500" dirty="0" smtClean="0">
                <a:latin typeface="Courier New" pitchFamily="49" charset="0"/>
                <a:cs typeface="Courier New" pitchFamily="49" charset="0"/>
              </a:rPr>
              <a:t>    </a:t>
            </a:r>
            <a:r>
              <a:rPr lang="en-US" sz="2500" dirty="0" err="1" smtClean="0">
                <a:latin typeface="Courier New" pitchFamily="49" charset="0"/>
                <a:cs typeface="Courier New" pitchFamily="49" charset="0"/>
              </a:rPr>
              <a:t>bdlma</a:t>
            </a:r>
            <a:r>
              <a:rPr lang="en-US" sz="2500" dirty="0" smtClean="0">
                <a:latin typeface="Courier New" pitchFamily="49" charset="0"/>
                <a:cs typeface="Courier New" pitchFamily="49" charset="0"/>
              </a:rPr>
              <a:t>::</a:t>
            </a:r>
            <a:r>
              <a:rPr lang="en-US" sz="2500" dirty="0" err="1" smtClean="0">
                <a:latin typeface="Courier New" pitchFamily="49" charset="0"/>
                <a:cs typeface="Courier New" pitchFamily="49" charset="0"/>
              </a:rPr>
              <a:t>BufferedSequentialAllocator</a:t>
            </a:r>
            <a:r>
              <a:rPr lang="en-US" sz="2500" dirty="0" smtClean="0">
                <a:latin typeface="Courier New" pitchFamily="49" charset="0"/>
                <a:cs typeface="Courier New" pitchFamily="49" charset="0"/>
              </a:rPr>
              <a:t> a;</a:t>
            </a:r>
          </a:p>
          <a:p>
            <a:pPr>
              <a:buNone/>
            </a:pPr>
            <a:r>
              <a:rPr lang="en-US" sz="2500" dirty="0" smtClean="0">
                <a:latin typeface="Courier New" pitchFamily="49" charset="0"/>
                <a:cs typeface="Courier New" pitchFamily="49" charset="0"/>
              </a:rPr>
              <a:t>     </a:t>
            </a:r>
            <a:r>
              <a:rPr lang="en-US" sz="2500" dirty="0" err="1" smtClean="0">
                <a:latin typeface="Courier New" pitchFamily="49" charset="0"/>
                <a:cs typeface="Courier New" pitchFamily="49" charset="0"/>
              </a:rPr>
              <a:t>bsl</a:t>
            </a:r>
            <a:r>
              <a:rPr lang="en-US" sz="2500" dirty="0" smtClean="0">
                <a:latin typeface="Courier New" pitchFamily="49" charset="0"/>
                <a:cs typeface="Courier New" pitchFamily="49" charset="0"/>
              </a:rPr>
              <a:t>::vector&lt;double&gt; </a:t>
            </a:r>
            <a:r>
              <a:rPr lang="en-US" sz="2500" dirty="0" err="1" smtClean="0">
                <a:latin typeface="Courier New" pitchFamily="49" charset="0"/>
                <a:cs typeface="Courier New" pitchFamily="49" charset="0"/>
              </a:rPr>
              <a:t>tmp</a:t>
            </a:r>
            <a:r>
              <a:rPr lang="en-US" sz="2500" dirty="0" smtClean="0">
                <a:latin typeface="Courier New" pitchFamily="49" charset="0"/>
                <a:cs typeface="Courier New" pitchFamily="49" charset="0"/>
              </a:rPr>
              <a:t>(&amp;a);</a:t>
            </a:r>
          </a:p>
          <a:p>
            <a:pPr>
              <a:buNone/>
            </a:pPr>
            <a:endParaRPr lang="en-US" sz="2000" dirty="0" smtClean="0">
              <a:latin typeface="Courier New" pitchFamily="49" charset="0"/>
              <a:cs typeface="Courier New" pitchFamily="49" charset="0"/>
            </a:endParaRPr>
          </a:p>
          <a:p>
            <a:pPr>
              <a:buNone/>
            </a:pPr>
            <a:r>
              <a:rPr lang="en-US" sz="2600" dirty="0" smtClean="0">
                <a:latin typeface="Courier New" pitchFamily="49" charset="0"/>
                <a:cs typeface="Courier New" pitchFamily="49" charset="0"/>
              </a:rPr>
              <a:t>     // … </a:t>
            </a:r>
          </a:p>
          <a:p>
            <a:pPr>
              <a:buNone/>
            </a:pPr>
            <a:endParaRPr lang="en-US" sz="2000" dirty="0" smtClean="0">
              <a:latin typeface="Courier New" pitchFamily="49" charset="0"/>
              <a:cs typeface="Courier New" pitchFamily="49" charset="0"/>
            </a:endParaRPr>
          </a:p>
          <a:p>
            <a:pPr>
              <a:buNone/>
            </a:pPr>
            <a:r>
              <a:rPr lang="en-US" sz="2600" dirty="0" smtClean="0">
                <a:latin typeface="Courier New" pitchFamily="49" charset="0"/>
                <a:cs typeface="Courier New" pitchFamily="49" charset="0"/>
              </a:rPr>
              <a:t>     </a:t>
            </a:r>
            <a:r>
              <a:rPr lang="en-US" sz="2500" dirty="0" smtClean="0">
                <a:latin typeface="Courier New" pitchFamily="49" charset="0"/>
                <a:cs typeface="Courier New" pitchFamily="49" charset="0"/>
              </a:rPr>
              <a:t>return result;</a:t>
            </a:r>
            <a:endParaRPr lang="en-US" sz="2500" b="1" spc="-100" dirty="0" smtClean="0">
              <a:latin typeface="Courier New" pitchFamily="49" charset="0"/>
              <a:cs typeface="Courier New" pitchFamily="49" charset="0"/>
            </a:endParaRPr>
          </a:p>
          <a:p>
            <a:pPr>
              <a:buNone/>
            </a:pPr>
            <a:r>
              <a:rPr lang="en-US" sz="1900" dirty="0" smtClean="0">
                <a:latin typeface="Courier New" pitchFamily="49" charset="0"/>
                <a:cs typeface="Courier New" pitchFamily="49" charset="0"/>
              </a:rPr>
              <a:t>   }</a:t>
            </a:r>
          </a:p>
        </p:txBody>
      </p:sp>
      <p:sp>
        <p:nvSpPr>
          <p:cNvPr id="9" name="Title 1"/>
          <p:cNvSpPr>
            <a:spLocks noGrp="1"/>
          </p:cNvSpPr>
          <p:nvPr>
            <p:ph type="title"/>
          </p:nvPr>
        </p:nvSpPr>
        <p:spPr>
          <a:xfrm>
            <a:off x="457200" y="274638"/>
            <a:ext cx="8229600" cy="1143000"/>
          </a:xfrm>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Polymorphic Memory </a:t>
            </a:r>
            <a:r>
              <a:rPr lang="en-US" dirty="0">
                <a:solidFill>
                  <a:schemeClr val="accent6">
                    <a:lumMod val="75000"/>
                  </a:schemeClr>
                </a:solidFill>
              </a:rPr>
              <a:t>Allocators</a:t>
            </a: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448</a:t>
            </a:fld>
            <a:endParaRPr lang="en-US"/>
          </a:p>
        </p:txBody>
      </p:sp>
    </p:spTree>
    <p:extLst>
      <p:ext uri="{BB962C8B-B14F-4D97-AF65-F5344CB8AC3E}">
        <p14:creationId xmlns:p14="http://schemas.microsoft.com/office/powerpoint/2010/main" val="2245042534"/>
      </p:ext>
    </p:extLst>
  </p:cSld>
  <p:clrMapOvr>
    <a:masterClrMapping/>
  </p:clrMapOvr>
  <p:timing>
    <p:tnLst>
      <p:par>
        <p:cTn id="1" dur="indefinite" restart="never" nodeType="tmRoot"/>
      </p:par>
    </p:tnLst>
  </p:timing>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229600" cy="4724400"/>
          </a:xfrm>
        </p:spPr>
        <p:txBody>
          <a:bodyPr>
            <a:normAutofit fontScale="92500" lnSpcReduction="10000"/>
          </a:bodyPr>
          <a:lstStyle/>
          <a:p>
            <a:pPr>
              <a:buNone/>
            </a:pPr>
            <a:r>
              <a:rPr lang="en-US" dirty="0" smtClean="0"/>
              <a:t>An allocator is a </a:t>
            </a:r>
            <a:r>
              <a:rPr lang="en-US" i="1" dirty="0" smtClean="0">
                <a:solidFill>
                  <a:srgbClr val="C00000"/>
                </a:solidFill>
              </a:rPr>
              <a:t>mechanism</a:t>
            </a:r>
            <a:r>
              <a:rPr lang="en-US" dirty="0" smtClean="0"/>
              <a:t>.</a:t>
            </a:r>
            <a:br>
              <a:rPr lang="en-US" dirty="0" smtClean="0"/>
            </a:br>
            <a:r>
              <a:rPr lang="en-US" dirty="0" smtClean="0"/>
              <a:t> </a:t>
            </a:r>
            <a:r>
              <a:rPr lang="en-US" sz="2500" dirty="0" smtClean="0">
                <a:latin typeface="Courier New" pitchFamily="49" charset="0"/>
                <a:cs typeface="Courier New" pitchFamily="49" charset="0"/>
              </a:rPr>
              <a:t>double f(double *a, </a:t>
            </a:r>
            <a:r>
              <a:rPr lang="en-US" sz="2500" dirty="0" err="1" smtClean="0">
                <a:latin typeface="Courier New" pitchFamily="49" charset="0"/>
                <a:cs typeface="Courier New" pitchFamily="49" charset="0"/>
              </a:rPr>
              <a:t>size_t</a:t>
            </a:r>
            <a:r>
              <a:rPr lang="en-US" sz="2500" dirty="0" smtClean="0">
                <a:latin typeface="Courier New" pitchFamily="49" charset="0"/>
                <a:cs typeface="Courier New" pitchFamily="49" charset="0"/>
              </a:rPr>
              <a:t> n)</a:t>
            </a:r>
          </a:p>
          <a:p>
            <a:pPr>
              <a:buNone/>
            </a:pPr>
            <a:r>
              <a:rPr lang="en-US" sz="2600" dirty="0" smtClean="0">
                <a:latin typeface="Courier New" pitchFamily="49" charset="0"/>
                <a:cs typeface="Courier New" pitchFamily="49" charset="0"/>
              </a:rPr>
              <a:t>  </a:t>
            </a:r>
            <a:r>
              <a:rPr lang="en-US" sz="1900" dirty="0" smtClean="0">
                <a:latin typeface="Courier New" pitchFamily="49" charset="0"/>
                <a:cs typeface="Courier New" pitchFamily="49" charset="0"/>
              </a:rPr>
              <a:t>{ </a:t>
            </a:r>
            <a:r>
              <a:rPr lang="en-US" sz="2600" dirty="0" smtClean="0">
                <a:latin typeface="Courier New" pitchFamily="49" charset="0"/>
                <a:cs typeface="Courier New" pitchFamily="49" charset="0"/>
              </a:rPr>
              <a:t>  </a:t>
            </a:r>
          </a:p>
          <a:p>
            <a:pPr>
              <a:buNone/>
            </a:pPr>
            <a:r>
              <a:rPr lang="en-US" sz="2600" dirty="0" smtClean="0">
                <a:latin typeface="Courier New" pitchFamily="49" charset="0"/>
                <a:cs typeface="Courier New" pitchFamily="49" charset="0"/>
              </a:rPr>
              <a:t>   </a:t>
            </a:r>
            <a:r>
              <a:rPr lang="en-US" sz="3900" dirty="0" smtClean="0">
                <a:latin typeface="Courier New" pitchFamily="49" charset="0"/>
                <a:cs typeface="Courier New" pitchFamily="49" charset="0"/>
              </a:rPr>
              <a:t> </a:t>
            </a:r>
            <a:r>
              <a:rPr lang="en-US" sz="2500" dirty="0" smtClean="0">
                <a:latin typeface="Courier New" pitchFamily="49" charset="0"/>
                <a:cs typeface="Courier New" pitchFamily="49" charset="0"/>
              </a:rPr>
              <a:t>double result = </a:t>
            </a:r>
            <a:r>
              <a:rPr lang="en-US" sz="2500" dirty="0" err="1" smtClean="0">
                <a:latin typeface="Courier New" pitchFamily="49" charset="0"/>
                <a:cs typeface="Courier New" pitchFamily="49" charset="0"/>
              </a:rPr>
              <a:t>init</a:t>
            </a:r>
            <a:r>
              <a:rPr lang="en-US" sz="2500" dirty="0" smtClean="0">
                <a:latin typeface="Courier New" pitchFamily="49" charset="0"/>
                <a:cs typeface="Courier New" pitchFamily="49" charset="0"/>
              </a:rPr>
              <a:t>(a, n);</a:t>
            </a:r>
          </a:p>
          <a:p>
            <a:pPr>
              <a:buNone/>
            </a:pPr>
            <a:r>
              <a:rPr lang="en-US" sz="2500" b="1" dirty="0">
                <a:latin typeface="Courier New" pitchFamily="49" charset="0"/>
                <a:cs typeface="Courier New" pitchFamily="49" charset="0"/>
              </a:rPr>
              <a:t> </a:t>
            </a:r>
            <a:r>
              <a:rPr lang="en-US" sz="2500" b="1" dirty="0" smtClean="0">
                <a:latin typeface="Courier New" pitchFamily="49" charset="0"/>
                <a:cs typeface="Courier New" pitchFamily="49" charset="0"/>
              </a:rPr>
              <a:t>    </a:t>
            </a:r>
            <a:r>
              <a:rPr lang="en-US" sz="2500" b="1" dirty="0" err="1" smtClean="0">
                <a:latin typeface="Courier New" pitchFamily="49" charset="0"/>
                <a:cs typeface="Courier New" pitchFamily="49" charset="0"/>
              </a:rPr>
              <a:t>bdlma</a:t>
            </a:r>
            <a:r>
              <a:rPr lang="en-US" sz="2500" b="1" dirty="0" smtClean="0">
                <a:latin typeface="Courier New" pitchFamily="49" charset="0"/>
                <a:cs typeface="Courier New" pitchFamily="49" charset="0"/>
              </a:rPr>
              <a:t>::</a:t>
            </a:r>
            <a:r>
              <a:rPr lang="en-US" sz="2500" b="1" dirty="0" err="1" smtClean="0">
                <a:latin typeface="Courier New" pitchFamily="49" charset="0"/>
                <a:cs typeface="Courier New" pitchFamily="49" charset="0"/>
              </a:rPr>
              <a:t>BufferedSequentialAllocator</a:t>
            </a:r>
            <a:r>
              <a:rPr lang="en-US" sz="2500" b="1" dirty="0" smtClean="0">
                <a:latin typeface="Courier New" pitchFamily="49" charset="0"/>
                <a:cs typeface="Courier New" pitchFamily="49" charset="0"/>
              </a:rPr>
              <a:t> </a:t>
            </a:r>
            <a:r>
              <a:rPr lang="en-US" sz="2500" b="1" dirty="0" smtClean="0">
                <a:solidFill>
                  <a:srgbClr val="C00000"/>
                </a:solidFill>
                <a:latin typeface="Courier New" pitchFamily="49" charset="0"/>
                <a:cs typeface="Courier New" pitchFamily="49" charset="0"/>
              </a:rPr>
              <a:t>a</a:t>
            </a:r>
            <a:r>
              <a:rPr lang="en-US" sz="2500" b="1" dirty="0" smtClean="0">
                <a:latin typeface="Courier New" pitchFamily="49" charset="0"/>
                <a:cs typeface="Courier New" pitchFamily="49" charset="0"/>
              </a:rPr>
              <a:t>;</a:t>
            </a:r>
          </a:p>
          <a:p>
            <a:pPr>
              <a:buNone/>
            </a:pPr>
            <a:r>
              <a:rPr lang="en-US" sz="2500" dirty="0" smtClean="0">
                <a:latin typeface="Courier New" pitchFamily="49" charset="0"/>
                <a:cs typeface="Courier New" pitchFamily="49" charset="0"/>
              </a:rPr>
              <a:t>     </a:t>
            </a:r>
            <a:r>
              <a:rPr lang="en-US" sz="2500" dirty="0" err="1" smtClean="0">
                <a:latin typeface="Courier New" pitchFamily="49" charset="0"/>
                <a:cs typeface="Courier New" pitchFamily="49" charset="0"/>
              </a:rPr>
              <a:t>bsl</a:t>
            </a:r>
            <a:r>
              <a:rPr lang="en-US" sz="2500" dirty="0" smtClean="0">
                <a:latin typeface="Courier New" pitchFamily="49" charset="0"/>
                <a:cs typeface="Courier New" pitchFamily="49" charset="0"/>
              </a:rPr>
              <a:t>::vector&lt;double&gt; </a:t>
            </a:r>
            <a:r>
              <a:rPr lang="en-US" sz="2500" dirty="0" err="1" smtClean="0">
                <a:latin typeface="Courier New" pitchFamily="49" charset="0"/>
                <a:cs typeface="Courier New" pitchFamily="49" charset="0"/>
              </a:rPr>
              <a:t>tmp</a:t>
            </a:r>
            <a:r>
              <a:rPr lang="en-US" sz="2500" dirty="0" smtClean="0">
                <a:latin typeface="Courier New" pitchFamily="49" charset="0"/>
                <a:cs typeface="Courier New" pitchFamily="49" charset="0"/>
              </a:rPr>
              <a:t>(&amp;a);</a:t>
            </a:r>
          </a:p>
          <a:p>
            <a:pPr>
              <a:buNone/>
            </a:pPr>
            <a:endParaRPr lang="en-US" sz="2000" dirty="0" smtClean="0">
              <a:latin typeface="Courier New" pitchFamily="49" charset="0"/>
              <a:cs typeface="Courier New" pitchFamily="49" charset="0"/>
            </a:endParaRPr>
          </a:p>
          <a:p>
            <a:pPr>
              <a:buNone/>
            </a:pPr>
            <a:r>
              <a:rPr lang="en-US" sz="2600" dirty="0" smtClean="0">
                <a:latin typeface="Courier New" pitchFamily="49" charset="0"/>
                <a:cs typeface="Courier New" pitchFamily="49" charset="0"/>
              </a:rPr>
              <a:t>     // … </a:t>
            </a:r>
          </a:p>
          <a:p>
            <a:pPr>
              <a:buNone/>
            </a:pPr>
            <a:endParaRPr lang="en-US" sz="2000" dirty="0" smtClean="0">
              <a:latin typeface="Courier New" pitchFamily="49" charset="0"/>
              <a:cs typeface="Courier New" pitchFamily="49" charset="0"/>
            </a:endParaRPr>
          </a:p>
          <a:p>
            <a:pPr>
              <a:buNone/>
            </a:pPr>
            <a:r>
              <a:rPr lang="en-US" sz="2600" dirty="0" smtClean="0">
                <a:latin typeface="Courier New" pitchFamily="49" charset="0"/>
                <a:cs typeface="Courier New" pitchFamily="49" charset="0"/>
              </a:rPr>
              <a:t>     </a:t>
            </a:r>
            <a:r>
              <a:rPr lang="en-US" sz="2500" dirty="0" smtClean="0">
                <a:latin typeface="Courier New" pitchFamily="49" charset="0"/>
                <a:cs typeface="Courier New" pitchFamily="49" charset="0"/>
              </a:rPr>
              <a:t>return result;</a:t>
            </a:r>
            <a:endParaRPr lang="en-US" sz="2500" b="1" spc="-100" dirty="0" smtClean="0">
              <a:latin typeface="Courier New" pitchFamily="49" charset="0"/>
              <a:cs typeface="Courier New" pitchFamily="49" charset="0"/>
            </a:endParaRPr>
          </a:p>
          <a:p>
            <a:pPr>
              <a:buNone/>
            </a:pPr>
            <a:r>
              <a:rPr lang="en-US" sz="1900" dirty="0" smtClean="0">
                <a:latin typeface="Courier New" pitchFamily="49" charset="0"/>
                <a:cs typeface="Courier New" pitchFamily="49" charset="0"/>
              </a:rPr>
              <a:t>   }</a:t>
            </a:r>
          </a:p>
        </p:txBody>
      </p:sp>
      <p:sp>
        <p:nvSpPr>
          <p:cNvPr id="9" name="Title 1"/>
          <p:cNvSpPr>
            <a:spLocks noGrp="1"/>
          </p:cNvSpPr>
          <p:nvPr>
            <p:ph type="title"/>
          </p:nvPr>
        </p:nvSpPr>
        <p:spPr>
          <a:xfrm>
            <a:off x="457200" y="274638"/>
            <a:ext cx="8229600" cy="1143000"/>
          </a:xfrm>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Polymorphic Memory </a:t>
            </a:r>
            <a:r>
              <a:rPr lang="en-US" dirty="0">
                <a:solidFill>
                  <a:schemeClr val="accent6">
                    <a:lumMod val="75000"/>
                  </a:schemeClr>
                </a:solidFill>
              </a:rPr>
              <a:t>Allocators</a:t>
            </a: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449</a:t>
            </a:fld>
            <a:endParaRPr lang="en-US"/>
          </a:p>
        </p:txBody>
      </p:sp>
    </p:spTree>
    <p:extLst>
      <p:ext uri="{BB962C8B-B14F-4D97-AF65-F5344CB8AC3E}">
        <p14:creationId xmlns:p14="http://schemas.microsoft.com/office/powerpoint/2010/main" val="1066775575"/>
      </p:ext>
    </p:extLst>
  </p:cSld>
  <p:clrMapOvr>
    <a:masterClrMapping/>
  </p:clrMapOvr>
  <p:timing>
    <p:tnLst>
      <p:par>
        <p:cTn id="1" dur="indefinite" restart="never" nodeType="tmRoot"/>
      </p:par>
    </p:tnLst>
  </p:timing>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229600" cy="4724400"/>
          </a:xfrm>
        </p:spPr>
        <p:txBody>
          <a:bodyPr>
            <a:normAutofit fontScale="92500" lnSpcReduction="10000"/>
          </a:bodyPr>
          <a:lstStyle/>
          <a:p>
            <a:pPr>
              <a:buNone/>
            </a:pPr>
            <a:r>
              <a:rPr lang="en-US" dirty="0" smtClean="0"/>
              <a:t>An allocator is a </a:t>
            </a:r>
            <a:r>
              <a:rPr lang="en-US" i="1" dirty="0" smtClean="0">
                <a:solidFill>
                  <a:srgbClr val="C00000"/>
                </a:solidFill>
              </a:rPr>
              <a:t>mechanism</a:t>
            </a:r>
            <a:r>
              <a:rPr lang="en-US" dirty="0" smtClean="0"/>
              <a:t>.</a:t>
            </a:r>
            <a:br>
              <a:rPr lang="en-US" dirty="0" smtClean="0"/>
            </a:br>
            <a:r>
              <a:rPr lang="en-US" dirty="0" smtClean="0"/>
              <a:t> </a:t>
            </a:r>
            <a:r>
              <a:rPr lang="en-US" sz="2500" dirty="0" smtClean="0">
                <a:latin typeface="Courier New" pitchFamily="49" charset="0"/>
                <a:cs typeface="Courier New" pitchFamily="49" charset="0"/>
              </a:rPr>
              <a:t>double f(double *a, </a:t>
            </a:r>
            <a:r>
              <a:rPr lang="en-US" sz="2500" dirty="0" err="1" smtClean="0">
                <a:latin typeface="Courier New" pitchFamily="49" charset="0"/>
                <a:cs typeface="Courier New" pitchFamily="49" charset="0"/>
              </a:rPr>
              <a:t>size_t</a:t>
            </a:r>
            <a:r>
              <a:rPr lang="en-US" sz="2500" dirty="0" smtClean="0">
                <a:latin typeface="Courier New" pitchFamily="49" charset="0"/>
                <a:cs typeface="Courier New" pitchFamily="49" charset="0"/>
              </a:rPr>
              <a:t> n)</a:t>
            </a:r>
          </a:p>
          <a:p>
            <a:pPr>
              <a:buNone/>
            </a:pPr>
            <a:r>
              <a:rPr lang="en-US" sz="2600" dirty="0" smtClean="0">
                <a:latin typeface="Courier New" pitchFamily="49" charset="0"/>
                <a:cs typeface="Courier New" pitchFamily="49" charset="0"/>
              </a:rPr>
              <a:t>  </a:t>
            </a:r>
            <a:r>
              <a:rPr lang="en-US" sz="1900" dirty="0" smtClean="0">
                <a:latin typeface="Courier New" pitchFamily="49" charset="0"/>
                <a:cs typeface="Courier New" pitchFamily="49" charset="0"/>
              </a:rPr>
              <a:t>{ </a:t>
            </a:r>
            <a:r>
              <a:rPr lang="en-US" sz="2600" dirty="0" smtClean="0">
                <a:latin typeface="Courier New" pitchFamily="49" charset="0"/>
                <a:cs typeface="Courier New" pitchFamily="49" charset="0"/>
              </a:rPr>
              <a:t>  </a:t>
            </a:r>
          </a:p>
          <a:p>
            <a:pPr>
              <a:buNone/>
            </a:pPr>
            <a:r>
              <a:rPr lang="en-US" sz="2600" dirty="0" smtClean="0">
                <a:latin typeface="Courier New" pitchFamily="49" charset="0"/>
                <a:cs typeface="Courier New" pitchFamily="49" charset="0"/>
              </a:rPr>
              <a:t>   </a:t>
            </a:r>
            <a:r>
              <a:rPr lang="en-US" sz="3900" dirty="0" smtClean="0">
                <a:latin typeface="Courier New" pitchFamily="49" charset="0"/>
                <a:cs typeface="Courier New" pitchFamily="49" charset="0"/>
              </a:rPr>
              <a:t> </a:t>
            </a:r>
            <a:r>
              <a:rPr lang="en-US" sz="2500" dirty="0" smtClean="0">
                <a:latin typeface="Courier New" pitchFamily="49" charset="0"/>
                <a:cs typeface="Courier New" pitchFamily="49" charset="0"/>
              </a:rPr>
              <a:t>double result = </a:t>
            </a:r>
            <a:r>
              <a:rPr lang="en-US" sz="2500" dirty="0" err="1" smtClean="0">
                <a:latin typeface="Courier New" pitchFamily="49" charset="0"/>
                <a:cs typeface="Courier New" pitchFamily="49" charset="0"/>
              </a:rPr>
              <a:t>init</a:t>
            </a:r>
            <a:r>
              <a:rPr lang="en-US" sz="2500" dirty="0" smtClean="0">
                <a:latin typeface="Courier New" pitchFamily="49" charset="0"/>
                <a:cs typeface="Courier New" pitchFamily="49" charset="0"/>
              </a:rPr>
              <a:t>(a, n);</a:t>
            </a:r>
          </a:p>
          <a:p>
            <a:pPr>
              <a:buNone/>
            </a:pPr>
            <a:r>
              <a:rPr lang="en-US" sz="2500" b="1" dirty="0">
                <a:latin typeface="Courier New" pitchFamily="49" charset="0"/>
                <a:cs typeface="Courier New" pitchFamily="49" charset="0"/>
              </a:rPr>
              <a:t> </a:t>
            </a:r>
            <a:r>
              <a:rPr lang="en-US" sz="2500" b="1" dirty="0" smtClean="0">
                <a:latin typeface="Courier New" pitchFamily="49" charset="0"/>
                <a:cs typeface="Courier New" pitchFamily="49" charset="0"/>
              </a:rPr>
              <a:t>    </a:t>
            </a:r>
            <a:r>
              <a:rPr lang="en-US" sz="2500" b="1" dirty="0" err="1" smtClean="0">
                <a:latin typeface="Courier New" pitchFamily="49" charset="0"/>
                <a:cs typeface="Courier New" pitchFamily="49" charset="0"/>
              </a:rPr>
              <a:t>bdlma</a:t>
            </a:r>
            <a:r>
              <a:rPr lang="en-US" sz="2500" b="1" dirty="0" smtClean="0">
                <a:latin typeface="Courier New" pitchFamily="49" charset="0"/>
                <a:cs typeface="Courier New" pitchFamily="49" charset="0"/>
              </a:rPr>
              <a:t>::</a:t>
            </a:r>
            <a:r>
              <a:rPr lang="en-US" sz="2500" b="1" dirty="0" err="1" smtClean="0">
                <a:latin typeface="Courier New" pitchFamily="49" charset="0"/>
                <a:cs typeface="Courier New" pitchFamily="49" charset="0"/>
              </a:rPr>
              <a:t>BufferedSequentialAllocator</a:t>
            </a:r>
            <a:r>
              <a:rPr lang="en-US" sz="2500" b="1" dirty="0" smtClean="0">
                <a:latin typeface="Courier New" pitchFamily="49" charset="0"/>
                <a:cs typeface="Courier New" pitchFamily="49" charset="0"/>
              </a:rPr>
              <a:t> </a:t>
            </a:r>
            <a:r>
              <a:rPr lang="en-US" sz="2500" b="1" dirty="0" smtClean="0">
                <a:solidFill>
                  <a:srgbClr val="C00000"/>
                </a:solidFill>
                <a:latin typeface="Courier New" pitchFamily="49" charset="0"/>
                <a:cs typeface="Courier New" pitchFamily="49" charset="0"/>
              </a:rPr>
              <a:t>a</a:t>
            </a:r>
            <a:r>
              <a:rPr lang="en-US" sz="2500" b="1" dirty="0" smtClean="0">
                <a:latin typeface="Courier New" pitchFamily="49" charset="0"/>
                <a:cs typeface="Courier New" pitchFamily="49" charset="0"/>
              </a:rPr>
              <a:t>;</a:t>
            </a:r>
          </a:p>
          <a:p>
            <a:pPr>
              <a:buNone/>
            </a:pPr>
            <a:r>
              <a:rPr lang="en-US" sz="2500" b="1" dirty="0" smtClean="0">
                <a:latin typeface="Courier New" pitchFamily="49" charset="0"/>
                <a:cs typeface="Courier New" pitchFamily="49" charset="0"/>
              </a:rPr>
              <a:t>     </a:t>
            </a:r>
            <a:r>
              <a:rPr lang="en-US" sz="2500" b="1" dirty="0" err="1" smtClean="0">
                <a:latin typeface="Courier New" pitchFamily="49" charset="0"/>
                <a:cs typeface="Courier New" pitchFamily="49" charset="0"/>
              </a:rPr>
              <a:t>bsl</a:t>
            </a:r>
            <a:r>
              <a:rPr lang="en-US" sz="2500" b="1" dirty="0" smtClean="0">
                <a:latin typeface="Courier New" pitchFamily="49" charset="0"/>
                <a:cs typeface="Courier New" pitchFamily="49" charset="0"/>
              </a:rPr>
              <a:t>::vector&lt;double&gt; </a:t>
            </a:r>
            <a:r>
              <a:rPr lang="en-US" sz="2500" b="1" dirty="0" err="1" smtClean="0">
                <a:solidFill>
                  <a:srgbClr val="0000FF"/>
                </a:solidFill>
                <a:latin typeface="Courier New" pitchFamily="49" charset="0"/>
                <a:cs typeface="Courier New" pitchFamily="49" charset="0"/>
              </a:rPr>
              <a:t>tmp</a:t>
            </a:r>
            <a:r>
              <a:rPr lang="en-US" sz="2500" b="1" dirty="0" smtClean="0">
                <a:latin typeface="Courier New" pitchFamily="49" charset="0"/>
                <a:cs typeface="Courier New" pitchFamily="49" charset="0"/>
              </a:rPr>
              <a:t>(</a:t>
            </a:r>
            <a:r>
              <a:rPr lang="en-US" sz="2500" b="1" dirty="0" smtClean="0">
                <a:solidFill>
                  <a:srgbClr val="FF0000"/>
                </a:solidFill>
                <a:latin typeface="Courier New" pitchFamily="49" charset="0"/>
                <a:cs typeface="Courier New" pitchFamily="49" charset="0"/>
              </a:rPr>
              <a:t>&amp;</a:t>
            </a:r>
            <a:r>
              <a:rPr lang="en-US" sz="2500" b="1" dirty="0" smtClean="0">
                <a:solidFill>
                  <a:srgbClr val="C00000"/>
                </a:solidFill>
                <a:latin typeface="Courier New" pitchFamily="49" charset="0"/>
                <a:cs typeface="Courier New" pitchFamily="49" charset="0"/>
              </a:rPr>
              <a:t>a</a:t>
            </a:r>
            <a:r>
              <a:rPr lang="en-US" sz="2500" b="1" dirty="0" smtClean="0">
                <a:latin typeface="Courier New" pitchFamily="49" charset="0"/>
                <a:cs typeface="Courier New" pitchFamily="49" charset="0"/>
              </a:rPr>
              <a:t>);</a:t>
            </a:r>
          </a:p>
          <a:p>
            <a:pPr>
              <a:buNone/>
            </a:pPr>
            <a:endParaRPr lang="en-US" sz="2000" dirty="0" smtClean="0">
              <a:latin typeface="Courier New" pitchFamily="49" charset="0"/>
              <a:cs typeface="Courier New" pitchFamily="49" charset="0"/>
            </a:endParaRPr>
          </a:p>
          <a:p>
            <a:pPr>
              <a:buNone/>
            </a:pPr>
            <a:r>
              <a:rPr lang="en-US" sz="2600" dirty="0" smtClean="0">
                <a:latin typeface="Courier New" pitchFamily="49" charset="0"/>
                <a:cs typeface="Courier New" pitchFamily="49" charset="0"/>
              </a:rPr>
              <a:t>     // … </a:t>
            </a:r>
          </a:p>
          <a:p>
            <a:pPr>
              <a:buNone/>
            </a:pPr>
            <a:endParaRPr lang="en-US" sz="2000" dirty="0" smtClean="0">
              <a:latin typeface="Courier New" pitchFamily="49" charset="0"/>
              <a:cs typeface="Courier New" pitchFamily="49" charset="0"/>
            </a:endParaRPr>
          </a:p>
          <a:p>
            <a:pPr>
              <a:buNone/>
            </a:pPr>
            <a:r>
              <a:rPr lang="en-US" sz="2600" dirty="0" smtClean="0">
                <a:latin typeface="Courier New" pitchFamily="49" charset="0"/>
                <a:cs typeface="Courier New" pitchFamily="49" charset="0"/>
              </a:rPr>
              <a:t>     </a:t>
            </a:r>
            <a:r>
              <a:rPr lang="en-US" sz="2500" dirty="0" smtClean="0">
                <a:latin typeface="Courier New" pitchFamily="49" charset="0"/>
                <a:cs typeface="Courier New" pitchFamily="49" charset="0"/>
              </a:rPr>
              <a:t>return result;</a:t>
            </a:r>
            <a:endParaRPr lang="en-US" sz="2500" b="1" spc="-100" dirty="0" smtClean="0">
              <a:latin typeface="Courier New" pitchFamily="49" charset="0"/>
              <a:cs typeface="Courier New" pitchFamily="49" charset="0"/>
            </a:endParaRPr>
          </a:p>
          <a:p>
            <a:pPr>
              <a:buNone/>
            </a:pPr>
            <a:r>
              <a:rPr lang="en-US" sz="1900" dirty="0" smtClean="0">
                <a:latin typeface="Courier New" pitchFamily="49" charset="0"/>
                <a:cs typeface="Courier New" pitchFamily="49" charset="0"/>
              </a:rPr>
              <a:t>   }</a:t>
            </a:r>
          </a:p>
        </p:txBody>
      </p:sp>
      <p:sp>
        <p:nvSpPr>
          <p:cNvPr id="9" name="Title 1"/>
          <p:cNvSpPr>
            <a:spLocks noGrp="1"/>
          </p:cNvSpPr>
          <p:nvPr>
            <p:ph type="title"/>
          </p:nvPr>
        </p:nvSpPr>
        <p:spPr>
          <a:xfrm>
            <a:off x="457200" y="274638"/>
            <a:ext cx="8229600" cy="1143000"/>
          </a:xfrm>
        </p:spPr>
        <p:txBody>
          <a:bodyPr>
            <a:normAutofit fontScale="90000"/>
          </a:bodyPr>
          <a:lstStyle/>
          <a:p>
            <a:pPr lvl="0"/>
            <a:r>
              <a:rPr lang="en-US" sz="2700" dirty="0" smtClean="0">
                <a:solidFill>
                  <a:schemeClr val="accent6">
                    <a:lumMod val="75000"/>
                  </a:schemeClr>
                </a:solidFill>
              </a:rPr>
              <a:t>2. 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Polymorphic Memory </a:t>
            </a:r>
            <a:r>
              <a:rPr lang="en-US" dirty="0">
                <a:solidFill>
                  <a:schemeClr val="accent6">
                    <a:lumMod val="75000"/>
                  </a:schemeClr>
                </a:solidFill>
              </a:rPr>
              <a:t>Allocators</a:t>
            </a:r>
          </a:p>
        </p:txBody>
      </p:sp>
      <p:sp>
        <p:nvSpPr>
          <p:cNvPr id="8" name="TextBox 7"/>
          <p:cNvSpPr txBox="1"/>
          <p:nvPr/>
        </p:nvSpPr>
        <p:spPr>
          <a:xfrm>
            <a:off x="4419600" y="4419600"/>
            <a:ext cx="4656536" cy="1754326"/>
          </a:xfrm>
          <a:prstGeom prst="rect">
            <a:avLst/>
          </a:prstGeom>
          <a:solidFill>
            <a:srgbClr val="FFFF00"/>
          </a:solidFill>
          <a:ln w="76200">
            <a:solidFill>
              <a:srgbClr val="0000FF"/>
            </a:solidFill>
          </a:ln>
        </p:spPr>
        <p:txBody>
          <a:bodyPr wrap="square" rtlCol="0">
            <a:spAutoFit/>
          </a:bodyPr>
          <a:lstStyle/>
          <a:p>
            <a:pPr algn="ctr"/>
            <a:r>
              <a:rPr lang="en-US" sz="3600" dirty="0" smtClean="0"/>
              <a:t>See the </a:t>
            </a:r>
            <a:r>
              <a:rPr lang="en-US" sz="3600" b="1" dirty="0" err="1" smtClean="0">
                <a:latin typeface="Courier New" pitchFamily="49" charset="0"/>
                <a:cs typeface="Courier New" pitchFamily="49" charset="0"/>
              </a:rPr>
              <a:t>bslma_allocator</a:t>
            </a:r>
            <a:r>
              <a:rPr lang="en-US" sz="3600" dirty="0" smtClean="0"/>
              <a:t> component.</a:t>
            </a:r>
            <a:endParaRPr lang="en-US" sz="3600" dirty="0"/>
          </a:p>
        </p:txBody>
      </p:sp>
      <p:sp>
        <p:nvSpPr>
          <p:cNvPr id="2" name="TextBox 1"/>
          <p:cNvSpPr txBox="1"/>
          <p:nvPr/>
        </p:nvSpPr>
        <p:spPr>
          <a:xfrm>
            <a:off x="0" y="6409492"/>
            <a:ext cx="5410200" cy="738664"/>
          </a:xfrm>
          <a:prstGeom prst="rect">
            <a:avLst/>
          </a:prstGeom>
          <a:noFill/>
        </p:spPr>
        <p:txBody>
          <a:bodyPr wrap="square" rtlCol="0">
            <a:spAutoFit/>
          </a:bodyPr>
          <a:lstStyle/>
          <a:p>
            <a:r>
              <a:rPr lang="en-US" dirty="0"/>
              <a:t>(</a:t>
            </a:r>
            <a:r>
              <a:rPr lang="en-US" b="1" dirty="0"/>
              <a:t>Halpern</a:t>
            </a:r>
            <a:r>
              <a:rPr lang="en-US" dirty="0"/>
              <a:t>-13:  </a:t>
            </a:r>
            <a:r>
              <a:rPr lang="en-US" i="1" dirty="0"/>
              <a:t>Polymorphic Allocators</a:t>
            </a:r>
            <a:r>
              <a:rPr lang="en-US" dirty="0"/>
              <a:t>, </a:t>
            </a:r>
            <a:r>
              <a:rPr lang="en-US" sz="2400" b="1" dirty="0"/>
              <a:t>N3525</a:t>
            </a:r>
            <a:r>
              <a:rPr lang="en-US" dirty="0"/>
              <a:t>)</a:t>
            </a:r>
          </a:p>
          <a:p>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450</a:t>
            </a:fld>
            <a:endParaRPr lang="en-US"/>
          </a:p>
        </p:txBody>
      </p:sp>
    </p:spTree>
    <p:extLst>
      <p:ext uri="{BB962C8B-B14F-4D97-AF65-F5344CB8AC3E}">
        <p14:creationId xmlns:p14="http://schemas.microsoft.com/office/powerpoint/2010/main" val="27221139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childTnLst>
                    </p:cTn>
                  </p:par>
                  <p:par>
                    <p:cTn id="10" fill="hold">
                      <p:stCondLst>
                        <p:cond delay="indefinite"/>
                      </p:stCondLst>
                      <p:childTnLst>
                        <p:par>
                          <p:cTn id="11" fill="hold">
                            <p:stCondLst>
                              <p:cond delay="0"/>
                            </p:stCondLst>
                            <p:childTnLst>
                              <p:par>
                                <p:cTn id="12" presetID="26" presetClass="entr" presetSubtype="0" fill="hold" grpId="0" nodeType="clickEffect">
                                  <p:stCondLst>
                                    <p:cond delay="0"/>
                                  </p:stCondLst>
                                  <p:iterate type="lt">
                                    <p:tmPct val="0"/>
                                  </p:iterate>
                                  <p:childTnLst>
                                    <p:set>
                                      <p:cBhvr>
                                        <p:cTn id="13" dur="1" fill="hold">
                                          <p:stCondLst>
                                            <p:cond delay="0"/>
                                          </p:stCondLst>
                                        </p:cTn>
                                        <p:tgtEl>
                                          <p:spTgt spid="8"/>
                                        </p:tgtEl>
                                        <p:attrNameLst>
                                          <p:attrName>style.visibility</p:attrName>
                                        </p:attrNameLst>
                                      </p:cBhvr>
                                      <p:to>
                                        <p:strVal val="visible"/>
                                      </p:to>
                                    </p:set>
                                    <p:animEffect transition="in" filter="wipe(down)">
                                      <p:cBhvr>
                                        <p:cTn id="14" dur="580">
                                          <p:stCondLst>
                                            <p:cond delay="0"/>
                                          </p:stCondLst>
                                        </p:cTn>
                                        <p:tgtEl>
                                          <p:spTgt spid="8"/>
                                        </p:tgtEl>
                                      </p:cBhvr>
                                    </p:animEffect>
                                    <p:anim calcmode="lin" valueType="num">
                                      <p:cBhvr>
                                        <p:cTn id="15" dur="1822" tmFilter="0,0; 0.14,0.36; 0.43,0.73; 0.71,0.91; 1.0,1.0">
                                          <p:stCondLst>
                                            <p:cond delay="0"/>
                                          </p:stCondLst>
                                        </p:cTn>
                                        <p:tgtEl>
                                          <p:spTgt spid="8"/>
                                        </p:tgtEl>
                                        <p:attrNameLst>
                                          <p:attrName>ppt_x</p:attrName>
                                        </p:attrNameLst>
                                      </p:cBhvr>
                                      <p:tavLst>
                                        <p:tav tm="0">
                                          <p:val>
                                            <p:strVal val="#ppt_x-0.25"/>
                                          </p:val>
                                        </p:tav>
                                        <p:tav tm="100000">
                                          <p:val>
                                            <p:strVal val="#ppt_x"/>
                                          </p:val>
                                        </p:tav>
                                      </p:tavLst>
                                    </p:anim>
                                    <p:anim calcmode="lin" valueType="num">
                                      <p:cBhvr>
                                        <p:cTn id="16" dur="664" tmFilter="0.0,0.0; 0.25,0.07; 0.50,0.2; 0.75,0.467; 1.0,1.0">
                                          <p:stCondLst>
                                            <p:cond delay="0"/>
                                          </p:stCondLst>
                                        </p:cTn>
                                        <p:tgtEl>
                                          <p:spTgt spid="8"/>
                                        </p:tgtEl>
                                        <p:attrNameLst>
                                          <p:attrName>ppt_y</p:attrName>
                                        </p:attrNameLst>
                                      </p:cBhvr>
                                      <p:tavLst>
                                        <p:tav tm="0" fmla="#ppt_y-sin(pi*$)/3">
                                          <p:val>
                                            <p:fltVal val="0.5"/>
                                          </p:val>
                                        </p:tav>
                                        <p:tav tm="100000">
                                          <p:val>
                                            <p:fltVal val="1"/>
                                          </p:val>
                                        </p:tav>
                                      </p:tavLst>
                                    </p:anim>
                                    <p:anim calcmode="lin" valueType="num">
                                      <p:cBhvr>
                                        <p:cTn id="17" dur="664" tmFilter="0, 0; 0.125,0.2665; 0.25,0.4; 0.375,0.465; 0.5,0.5;  0.625,0.535; 0.75,0.6; 0.875,0.7335; 1,1">
                                          <p:stCondLst>
                                            <p:cond delay="664"/>
                                          </p:stCondLst>
                                        </p:cTn>
                                        <p:tgtEl>
                                          <p:spTgt spid="8"/>
                                        </p:tgtEl>
                                        <p:attrNameLst>
                                          <p:attrName>ppt_y</p:attrName>
                                        </p:attrNameLst>
                                      </p:cBhvr>
                                      <p:tavLst>
                                        <p:tav tm="0" fmla="#ppt_y-sin(pi*$)/9">
                                          <p:val>
                                            <p:fltVal val="0"/>
                                          </p:val>
                                        </p:tav>
                                        <p:tav tm="100000">
                                          <p:val>
                                            <p:fltVal val="1"/>
                                          </p:val>
                                        </p:tav>
                                      </p:tavLst>
                                    </p:anim>
                                    <p:anim calcmode="lin" valueType="num">
                                      <p:cBhvr>
                                        <p:cTn id="18" dur="332" tmFilter="0, 0; 0.125,0.2665; 0.25,0.4; 0.375,0.465; 0.5,0.5;  0.625,0.535; 0.75,0.6; 0.875,0.7335; 1,1">
                                          <p:stCondLst>
                                            <p:cond delay="1324"/>
                                          </p:stCondLst>
                                        </p:cTn>
                                        <p:tgtEl>
                                          <p:spTgt spid="8"/>
                                        </p:tgtEl>
                                        <p:attrNameLst>
                                          <p:attrName>ppt_y</p:attrName>
                                        </p:attrNameLst>
                                      </p:cBhvr>
                                      <p:tavLst>
                                        <p:tav tm="0" fmla="#ppt_y-sin(pi*$)/27">
                                          <p:val>
                                            <p:fltVal val="0"/>
                                          </p:val>
                                        </p:tav>
                                        <p:tav tm="100000">
                                          <p:val>
                                            <p:fltVal val="1"/>
                                          </p:val>
                                        </p:tav>
                                      </p:tavLst>
                                    </p:anim>
                                    <p:anim calcmode="lin" valueType="num">
                                      <p:cBhvr>
                                        <p:cTn id="19" dur="164" tmFilter="0, 0; 0.125,0.2665; 0.25,0.4; 0.375,0.465; 0.5,0.5;  0.625,0.535; 0.75,0.6; 0.875,0.7335; 1,1">
                                          <p:stCondLst>
                                            <p:cond delay="1656"/>
                                          </p:stCondLst>
                                        </p:cTn>
                                        <p:tgtEl>
                                          <p:spTgt spid="8"/>
                                        </p:tgtEl>
                                        <p:attrNameLst>
                                          <p:attrName>ppt_y</p:attrName>
                                        </p:attrNameLst>
                                      </p:cBhvr>
                                      <p:tavLst>
                                        <p:tav tm="0" fmla="#ppt_y-sin(pi*$)/81">
                                          <p:val>
                                            <p:fltVal val="0"/>
                                          </p:val>
                                        </p:tav>
                                        <p:tav tm="100000">
                                          <p:val>
                                            <p:fltVal val="1"/>
                                          </p:val>
                                        </p:tav>
                                      </p:tavLst>
                                    </p:anim>
                                    <p:animScale>
                                      <p:cBhvr>
                                        <p:cTn id="20" dur="26">
                                          <p:stCondLst>
                                            <p:cond delay="650"/>
                                          </p:stCondLst>
                                        </p:cTn>
                                        <p:tgtEl>
                                          <p:spTgt spid="8"/>
                                        </p:tgtEl>
                                      </p:cBhvr>
                                      <p:to x="100000" y="60000"/>
                                    </p:animScale>
                                    <p:animScale>
                                      <p:cBhvr>
                                        <p:cTn id="21" dur="166" decel="50000">
                                          <p:stCondLst>
                                            <p:cond delay="676"/>
                                          </p:stCondLst>
                                        </p:cTn>
                                        <p:tgtEl>
                                          <p:spTgt spid="8"/>
                                        </p:tgtEl>
                                      </p:cBhvr>
                                      <p:to x="100000" y="100000"/>
                                    </p:animScale>
                                    <p:animScale>
                                      <p:cBhvr>
                                        <p:cTn id="22" dur="26">
                                          <p:stCondLst>
                                            <p:cond delay="1312"/>
                                          </p:stCondLst>
                                        </p:cTn>
                                        <p:tgtEl>
                                          <p:spTgt spid="8"/>
                                        </p:tgtEl>
                                      </p:cBhvr>
                                      <p:to x="100000" y="80000"/>
                                    </p:animScale>
                                    <p:animScale>
                                      <p:cBhvr>
                                        <p:cTn id="23" dur="166" decel="50000">
                                          <p:stCondLst>
                                            <p:cond delay="1338"/>
                                          </p:stCondLst>
                                        </p:cTn>
                                        <p:tgtEl>
                                          <p:spTgt spid="8"/>
                                        </p:tgtEl>
                                      </p:cBhvr>
                                      <p:to x="100000" y="100000"/>
                                    </p:animScale>
                                    <p:animScale>
                                      <p:cBhvr>
                                        <p:cTn id="24" dur="26">
                                          <p:stCondLst>
                                            <p:cond delay="1642"/>
                                          </p:stCondLst>
                                        </p:cTn>
                                        <p:tgtEl>
                                          <p:spTgt spid="8"/>
                                        </p:tgtEl>
                                      </p:cBhvr>
                                      <p:to x="100000" y="90000"/>
                                    </p:animScale>
                                    <p:animScale>
                                      <p:cBhvr>
                                        <p:cTn id="25" dur="166" decel="50000">
                                          <p:stCondLst>
                                            <p:cond delay="1668"/>
                                          </p:stCondLst>
                                        </p:cTn>
                                        <p:tgtEl>
                                          <p:spTgt spid="8"/>
                                        </p:tgtEl>
                                      </p:cBhvr>
                                      <p:to x="100000" y="100000"/>
                                    </p:animScale>
                                    <p:animScale>
                                      <p:cBhvr>
                                        <p:cTn id="26" dur="26">
                                          <p:stCondLst>
                                            <p:cond delay="1808"/>
                                          </p:stCondLst>
                                        </p:cTn>
                                        <p:tgtEl>
                                          <p:spTgt spid="8"/>
                                        </p:tgtEl>
                                      </p:cBhvr>
                                      <p:to x="100000" y="95000"/>
                                    </p:animScale>
                                    <p:animScale>
                                      <p:cBhvr>
                                        <p:cTn id="27" dur="166" decel="50000">
                                          <p:stCondLst>
                                            <p:cond delay="1834"/>
                                          </p:stCondLst>
                                        </p:cTn>
                                        <p:tgtEl>
                                          <p:spTgt spid="8"/>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2" grpId="0"/>
    </p:bldLst>
  </p:timing>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ed Rectangle 4"/>
          <p:cNvSpPr/>
          <p:nvPr/>
        </p:nvSpPr>
        <p:spPr>
          <a:xfrm>
            <a:off x="228600" y="1524000"/>
            <a:ext cx="8763000" cy="4953000"/>
          </a:xfrm>
          <a:prstGeom prst="roundRect">
            <a:avLst/>
          </a:prstGeom>
          <a:solidFill>
            <a:schemeClr val="accent6">
              <a:lumMod val="40000"/>
              <a:lumOff val="60000"/>
            </a:schemeClr>
          </a:solidFill>
          <a:ln w="381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2" name="Title 1"/>
          <p:cNvSpPr>
            <a:spLocks noGrp="1"/>
          </p:cNvSpPr>
          <p:nvPr>
            <p:ph type="title"/>
          </p:nvPr>
        </p:nvSpPr>
        <p:spPr/>
        <p:txBody>
          <a:bodyPr>
            <a:normAutofit fontScale="90000"/>
          </a:bodyPr>
          <a:lstStyle/>
          <a:p>
            <a:pPr lvl="0"/>
            <a:r>
              <a:rPr lang="en-US" sz="2700" dirty="0">
                <a:solidFill>
                  <a:schemeClr val="accent6">
                    <a:lumMod val="75000"/>
                  </a:schemeClr>
                </a:solidFill>
              </a:rPr>
              <a:t>2. </a:t>
            </a:r>
            <a:r>
              <a:rPr lang="en-US" sz="2700" dirty="0" smtClean="0">
                <a:solidFill>
                  <a:schemeClr val="accent6">
                    <a:lumMod val="75000"/>
                  </a:schemeClr>
                </a:solidFill>
              </a:rPr>
              <a:t>Design &amp; Implementation</a:t>
            </a:r>
            <a:r>
              <a:rPr lang="en-US" sz="2700" dirty="0">
                <a:solidFill>
                  <a:schemeClr val="accent6">
                    <a:lumMod val="75000"/>
                  </a:schemeClr>
                </a:solidFill>
              </a:rPr>
              <a:t/>
            </a:r>
            <a:br>
              <a:rPr lang="en-US" sz="2700" dirty="0">
                <a:solidFill>
                  <a:schemeClr val="accent6">
                    <a:lumMod val="75000"/>
                  </a:schemeClr>
                </a:solidFill>
              </a:rPr>
            </a:br>
            <a:r>
              <a:rPr lang="en-US" dirty="0" smtClean="0">
                <a:solidFill>
                  <a:schemeClr val="accent6">
                    <a:lumMod val="75000"/>
                  </a:schemeClr>
                </a:solidFill>
              </a:rPr>
              <a:t>Essential Strategies and Techniques</a:t>
            </a:r>
            <a:endParaRPr lang="en-US" dirty="0"/>
          </a:p>
        </p:txBody>
      </p:sp>
      <p:sp>
        <p:nvSpPr>
          <p:cNvPr id="3" name="Content Placeholder 2"/>
          <p:cNvSpPr>
            <a:spLocks noGrp="1"/>
          </p:cNvSpPr>
          <p:nvPr>
            <p:ph idx="1"/>
          </p:nvPr>
        </p:nvSpPr>
        <p:spPr/>
        <p:txBody>
          <a:bodyPr/>
          <a:lstStyle/>
          <a:p>
            <a:pPr marL="0" indent="0">
              <a:buNone/>
            </a:pPr>
            <a:r>
              <a:rPr lang="en-US" sz="4400" dirty="0" smtClean="0"/>
              <a:t>Integral to our design process are:</a:t>
            </a:r>
          </a:p>
          <a:p>
            <a:pPr marL="742950" indent="-742950">
              <a:buFont typeface="+mj-lt"/>
              <a:buAutoNum type="alphaLcParenR"/>
            </a:pPr>
            <a:r>
              <a:rPr lang="en-US" sz="4400" dirty="0" smtClean="0"/>
              <a:t>Common Class Categories</a:t>
            </a:r>
          </a:p>
          <a:p>
            <a:pPr marL="742950" indent="-742950">
              <a:buFont typeface="+mj-lt"/>
              <a:buAutoNum type="alphaLcParenR"/>
            </a:pPr>
            <a:r>
              <a:rPr lang="en-US" sz="4400" dirty="0" smtClean="0"/>
              <a:t>Unique </a:t>
            </a:r>
            <a:r>
              <a:rPr lang="en-US" sz="4400" i="1" dirty="0" smtClean="0"/>
              <a:t>Vocabulary</a:t>
            </a:r>
            <a:r>
              <a:rPr lang="en-US" sz="4400" dirty="0" smtClean="0"/>
              <a:t> Types</a:t>
            </a:r>
          </a:p>
          <a:p>
            <a:pPr marL="742950" indent="-742950">
              <a:buFont typeface="+mj-lt"/>
              <a:buAutoNum type="alphaLcParenR"/>
            </a:pPr>
            <a:r>
              <a:rPr lang="en-US" sz="4400" dirty="0" smtClean="0"/>
              <a:t>Design By Contract</a:t>
            </a:r>
          </a:p>
          <a:p>
            <a:pPr marL="742950" indent="-742950">
              <a:buFont typeface="+mj-lt"/>
              <a:buAutoNum type="alphaLcParenR"/>
            </a:pPr>
            <a:r>
              <a:rPr lang="en-US" sz="4400" dirty="0" smtClean="0"/>
              <a:t>Appropriately </a:t>
            </a:r>
            <a:r>
              <a:rPr lang="en-US" sz="4400" i="1" dirty="0" smtClean="0"/>
              <a:t>Narrow</a:t>
            </a:r>
            <a:r>
              <a:rPr lang="en-US" sz="4400" dirty="0" smtClean="0"/>
              <a:t> Contracts</a:t>
            </a:r>
          </a:p>
          <a:p>
            <a:pPr marL="742950" indent="-742950">
              <a:buFont typeface="+mj-lt"/>
              <a:buAutoNum type="alphaLcParenR"/>
            </a:pPr>
            <a:r>
              <a:rPr lang="en-US" sz="4400" dirty="0" smtClean="0"/>
              <a:t>An Overriding Customer Focus</a:t>
            </a:r>
            <a:endParaRPr lang="en-US" sz="44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451</a:t>
            </a:fld>
            <a:endParaRPr lang="en-US"/>
          </a:p>
        </p:txBody>
      </p:sp>
    </p:spTree>
    <p:extLst>
      <p:ext uri="{BB962C8B-B14F-4D97-AF65-F5344CB8AC3E}">
        <p14:creationId xmlns:p14="http://schemas.microsoft.com/office/powerpoint/2010/main" val="3198999094"/>
      </p:ext>
    </p:extLst>
  </p:cSld>
  <p:clrMapOvr>
    <a:masterClrMapping/>
  </p:clrMapOvr>
  <p:timing>
    <p:tnLst>
      <p:par>
        <p:cTn id="1" dur="indefinite" restart="never" nodeType="tmRoot"/>
      </p:par>
    </p:tnLst>
  </p:timing>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noChangeAspect="1"/>
          </p:cNvSpPr>
          <p:nvPr>
            <p:ph type="title"/>
          </p:nvPr>
        </p:nvSpPr>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Essential Strategies and Techniques</a:t>
            </a:r>
            <a:endParaRPr lang="en-US" sz="4000" dirty="0"/>
          </a:p>
        </p:txBody>
      </p:sp>
      <p:sp>
        <p:nvSpPr>
          <p:cNvPr id="3" name="Content Placeholder 2"/>
          <p:cNvSpPr>
            <a:spLocks noGrp="1"/>
          </p:cNvSpPr>
          <p:nvPr>
            <p:ph idx="1"/>
          </p:nvPr>
        </p:nvSpPr>
        <p:spPr/>
        <p:txBody>
          <a:bodyPr/>
          <a:lstStyle/>
          <a:p>
            <a:pPr marL="0" indent="0">
              <a:buNone/>
            </a:pPr>
            <a:r>
              <a:rPr lang="en-US" sz="4400" dirty="0" smtClean="0"/>
              <a:t>Integral to our design process are:</a:t>
            </a:r>
          </a:p>
          <a:p>
            <a:pPr marL="742950" indent="-742950">
              <a:buFont typeface="+mj-lt"/>
              <a:buAutoNum type="alphaLcParenR"/>
            </a:pPr>
            <a:r>
              <a:rPr lang="en-US" sz="4400" dirty="0" smtClean="0">
                <a:solidFill>
                  <a:schemeClr val="bg1">
                    <a:lumMod val="75000"/>
                  </a:schemeClr>
                </a:solidFill>
              </a:rPr>
              <a:t>Common Class Categories</a:t>
            </a:r>
          </a:p>
          <a:p>
            <a:pPr marL="742950" indent="-742950">
              <a:buFont typeface="+mj-lt"/>
              <a:buAutoNum type="alphaLcParenR"/>
            </a:pPr>
            <a:r>
              <a:rPr lang="en-US" sz="4400" dirty="0" smtClean="0">
                <a:solidFill>
                  <a:schemeClr val="bg1">
                    <a:lumMod val="75000"/>
                  </a:schemeClr>
                </a:solidFill>
              </a:rPr>
              <a:t>Unique </a:t>
            </a:r>
            <a:r>
              <a:rPr lang="en-US" sz="4400" i="1" dirty="0" smtClean="0">
                <a:solidFill>
                  <a:schemeClr val="bg1">
                    <a:lumMod val="75000"/>
                  </a:schemeClr>
                </a:solidFill>
              </a:rPr>
              <a:t>Vocabulary</a:t>
            </a:r>
            <a:r>
              <a:rPr lang="en-US" sz="4400" dirty="0" smtClean="0">
                <a:solidFill>
                  <a:schemeClr val="bg1">
                    <a:lumMod val="75000"/>
                  </a:schemeClr>
                </a:solidFill>
              </a:rPr>
              <a:t> Types</a:t>
            </a:r>
          </a:p>
          <a:p>
            <a:pPr marL="742950" indent="-742950">
              <a:buFont typeface="+mj-lt"/>
              <a:buAutoNum type="alphaLcParenR"/>
            </a:pPr>
            <a:r>
              <a:rPr lang="en-US" sz="4400" dirty="0" smtClean="0">
                <a:solidFill>
                  <a:schemeClr val="accent6">
                    <a:lumMod val="75000"/>
                  </a:schemeClr>
                </a:solidFill>
              </a:rPr>
              <a:t>Design By Contract</a:t>
            </a:r>
          </a:p>
          <a:p>
            <a:pPr marL="742950" indent="-742950">
              <a:buFont typeface="+mj-lt"/>
              <a:buAutoNum type="alphaLcParenR"/>
            </a:pPr>
            <a:r>
              <a:rPr lang="en-US" sz="4400" dirty="0" smtClean="0">
                <a:solidFill>
                  <a:schemeClr val="bg1">
                    <a:lumMod val="75000"/>
                  </a:schemeClr>
                </a:solidFill>
              </a:rPr>
              <a:t>Appropriately </a:t>
            </a:r>
            <a:r>
              <a:rPr lang="en-US" sz="4400" i="1" dirty="0" smtClean="0">
                <a:solidFill>
                  <a:schemeClr val="bg1">
                    <a:lumMod val="75000"/>
                  </a:schemeClr>
                </a:solidFill>
              </a:rPr>
              <a:t>Narrow</a:t>
            </a:r>
            <a:r>
              <a:rPr lang="en-US" sz="4400" dirty="0" smtClean="0">
                <a:solidFill>
                  <a:schemeClr val="bg1">
                    <a:lumMod val="75000"/>
                  </a:schemeClr>
                </a:solidFill>
              </a:rPr>
              <a:t> Contracts</a:t>
            </a:r>
          </a:p>
          <a:p>
            <a:pPr marL="742950" indent="-742950">
              <a:buFont typeface="+mj-lt"/>
              <a:buAutoNum type="alphaLcParenR"/>
            </a:pPr>
            <a:r>
              <a:rPr lang="en-US" sz="4400" dirty="0" smtClean="0">
                <a:solidFill>
                  <a:schemeClr val="bg1">
                    <a:lumMod val="75000"/>
                  </a:schemeClr>
                </a:solidFill>
              </a:rPr>
              <a:t>An Overriding Customer Focus</a:t>
            </a:r>
            <a:endParaRPr lang="en-US" sz="4400" dirty="0">
              <a:solidFill>
                <a:schemeClr val="bg1">
                  <a:lumMod val="75000"/>
                </a:schemeClr>
              </a:solidFill>
            </a:endParaRPr>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5" name="Rounded Rectangle 4"/>
          <p:cNvSpPr/>
          <p:nvPr/>
        </p:nvSpPr>
        <p:spPr>
          <a:xfrm>
            <a:off x="228600" y="1524000"/>
            <a:ext cx="8763000" cy="4953000"/>
          </a:xfrm>
          <a:prstGeom prst="roundRect">
            <a:avLst/>
          </a:prstGeom>
          <a:noFill/>
          <a:ln w="381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452</a:t>
            </a:fld>
            <a:endParaRPr lang="en-US"/>
          </a:p>
        </p:txBody>
      </p:sp>
    </p:spTree>
    <p:extLst>
      <p:ext uri="{BB962C8B-B14F-4D97-AF65-F5344CB8AC3E}">
        <p14:creationId xmlns:p14="http://schemas.microsoft.com/office/powerpoint/2010/main" val="1742107289"/>
      </p:ext>
    </p:extLst>
  </p:cSld>
  <p:clrMapOvr>
    <a:masterClrMapping/>
  </p:clrMapOvr>
  <p:timing>
    <p:tnLst>
      <p:par>
        <p:cTn id="1" dur="indefinite" restart="never" nodeType="tmRoot"/>
      </p:par>
    </p:tnLst>
  </p:timing>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453</a:t>
            </a:fld>
            <a:endParaRPr lang="en-US"/>
          </a:p>
        </p:txBody>
      </p:sp>
      <p:sp>
        <p:nvSpPr>
          <p:cNvPr id="4" name="Content Placeholder 3"/>
          <p:cNvSpPr>
            <a:spLocks noGrp="1"/>
          </p:cNvSpPr>
          <p:nvPr>
            <p:ph idx="4294967295"/>
          </p:nvPr>
        </p:nvSpPr>
        <p:spPr>
          <a:xfrm>
            <a:off x="0" y="1427163"/>
            <a:ext cx="8534400" cy="4754562"/>
          </a:xfrm>
        </p:spPr>
        <p:txBody>
          <a:bodyPr>
            <a:normAutofit/>
          </a:bodyPr>
          <a:lstStyle/>
          <a:p>
            <a:pPr eaLnBrk="1" hangingPunct="1">
              <a:lnSpc>
                <a:spcPct val="80000"/>
              </a:lnSpc>
              <a:buNone/>
            </a:pPr>
            <a:r>
              <a:rPr lang="en-US" sz="2800" dirty="0" smtClean="0"/>
              <a:t> </a:t>
            </a:r>
            <a:endParaRPr lang="en-US" sz="2800" dirty="0" smtClean="0">
              <a:solidFill>
                <a:srgbClr val="008000"/>
              </a:solidFill>
            </a:endParaRPr>
          </a:p>
          <a:p>
            <a:pPr eaLnBrk="1" hangingPunct="1">
              <a:lnSpc>
                <a:spcPct val="80000"/>
              </a:lnSpc>
              <a:buNone/>
            </a:pPr>
            <a:r>
              <a:rPr lang="en-US" dirty="0" smtClean="0"/>
              <a:t>What do we mean by </a:t>
            </a:r>
            <a:r>
              <a:rPr lang="en-US" i="1" dirty="0" smtClean="0">
                <a:solidFill>
                  <a:srgbClr val="008000"/>
                </a:solidFill>
              </a:rPr>
              <a:t>Interface</a:t>
            </a:r>
            <a:r>
              <a:rPr lang="en-US" dirty="0" smtClean="0"/>
              <a:t> versus </a:t>
            </a:r>
            <a:r>
              <a:rPr lang="en-US" i="1" dirty="0" smtClean="0">
                <a:solidFill>
                  <a:srgbClr val="008000"/>
                </a:solidFill>
              </a:rPr>
              <a:t>Contract</a:t>
            </a:r>
            <a:r>
              <a:rPr lang="en-US" dirty="0" smtClean="0"/>
              <a:t> for </a:t>
            </a:r>
          </a:p>
          <a:p>
            <a:pPr eaLnBrk="1" hangingPunct="1">
              <a:lnSpc>
                <a:spcPct val="80000"/>
              </a:lnSpc>
              <a:buNone/>
            </a:pPr>
            <a:endParaRPr lang="en-US" i="1" dirty="0" smtClean="0"/>
          </a:p>
          <a:p>
            <a:pPr eaLnBrk="1" hangingPunct="1">
              <a:lnSpc>
                <a:spcPct val="80000"/>
              </a:lnSpc>
            </a:pPr>
            <a:r>
              <a:rPr lang="en-US" sz="4800" i="1" dirty="0" smtClean="0"/>
              <a:t>A </a:t>
            </a:r>
            <a:r>
              <a:rPr lang="en-US" sz="4800" i="1" dirty="0" smtClean="0">
                <a:solidFill>
                  <a:srgbClr val="00B050"/>
                </a:solidFill>
              </a:rPr>
              <a:t>Function</a:t>
            </a:r>
            <a:r>
              <a:rPr lang="en-US" sz="4800" i="1" dirty="0" smtClean="0"/>
              <a:t>?</a:t>
            </a:r>
          </a:p>
          <a:p>
            <a:pPr eaLnBrk="1" hangingPunct="1">
              <a:lnSpc>
                <a:spcPct val="80000"/>
              </a:lnSpc>
            </a:pPr>
            <a:r>
              <a:rPr lang="en-US" sz="4800" i="1" dirty="0" smtClean="0"/>
              <a:t>A </a:t>
            </a:r>
            <a:r>
              <a:rPr lang="en-US" sz="4800" i="1" dirty="0" smtClean="0">
                <a:solidFill>
                  <a:srgbClr val="00B050"/>
                </a:solidFill>
              </a:rPr>
              <a:t>Class</a:t>
            </a:r>
            <a:r>
              <a:rPr lang="en-US" sz="4800" i="1" dirty="0" smtClean="0"/>
              <a:t>?</a:t>
            </a:r>
            <a:endParaRPr lang="en-US" sz="4800" dirty="0" smtClean="0"/>
          </a:p>
          <a:p>
            <a:pPr eaLnBrk="1" hangingPunct="1">
              <a:lnSpc>
                <a:spcPct val="80000"/>
              </a:lnSpc>
            </a:pPr>
            <a:r>
              <a:rPr lang="en-US" sz="4800" i="1" dirty="0" smtClean="0"/>
              <a:t>A </a:t>
            </a:r>
            <a:r>
              <a:rPr lang="en-US" sz="4800" i="1" dirty="0" smtClean="0">
                <a:solidFill>
                  <a:srgbClr val="00B050"/>
                </a:solidFill>
              </a:rPr>
              <a:t>Component</a:t>
            </a:r>
            <a:r>
              <a:rPr lang="en-US" sz="4800" i="1" dirty="0" smtClean="0"/>
              <a:t>?</a:t>
            </a:r>
            <a:r>
              <a:rPr lang="en-US" sz="4800" dirty="0" smtClean="0"/>
              <a:t> </a:t>
            </a:r>
          </a:p>
        </p:txBody>
      </p:sp>
      <p:sp>
        <p:nvSpPr>
          <p:cNvPr id="6" name="Title 1"/>
          <p:cNvSpPr>
            <a:spLocks noGrp="1" noChangeAspect="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Interfaces and Contracts</a:t>
            </a:r>
            <a:endParaRPr lang="en-US" sz="4000" dirty="0"/>
          </a:p>
        </p:txBody>
      </p:sp>
    </p:spTree>
    <p:extLst>
      <p:ext uri="{BB962C8B-B14F-4D97-AF65-F5344CB8AC3E}">
        <p14:creationId xmlns:p14="http://schemas.microsoft.com/office/powerpoint/2010/main" val="1134015914"/>
      </p:ext>
    </p:extLst>
  </p:cSld>
  <p:clrMapOvr>
    <a:masterClrMapping/>
  </p:clrMapOvr>
  <p:timing>
    <p:tnLst>
      <p:par>
        <p:cTn id="1" dur="indefinite" restart="never" nodeType="tmRoot"/>
      </p:par>
    </p:tnLst>
  </p:timing>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454</a:t>
            </a:fld>
            <a:endParaRPr lang="en-US"/>
          </a:p>
        </p:txBody>
      </p:sp>
      <p:sp>
        <p:nvSpPr>
          <p:cNvPr id="4" name="Content Placeholder 3"/>
          <p:cNvSpPr>
            <a:spLocks noGrp="1"/>
          </p:cNvSpPr>
          <p:nvPr>
            <p:ph idx="4294967295"/>
          </p:nvPr>
        </p:nvSpPr>
        <p:spPr>
          <a:xfrm>
            <a:off x="0" y="1427163"/>
            <a:ext cx="8534400" cy="4754562"/>
          </a:xfrm>
        </p:spPr>
        <p:txBody>
          <a:bodyPr>
            <a:normAutofit/>
          </a:bodyPr>
          <a:lstStyle/>
          <a:p>
            <a:pPr algn="ctr" eaLnBrk="1" hangingPunct="1">
              <a:lnSpc>
                <a:spcPct val="80000"/>
              </a:lnSpc>
              <a:buNone/>
            </a:pPr>
            <a:r>
              <a:rPr lang="en-US" sz="2800" dirty="0" smtClean="0"/>
              <a:t> </a:t>
            </a:r>
            <a:r>
              <a:rPr lang="en-US" sz="6000" dirty="0" smtClean="0">
                <a:solidFill>
                  <a:srgbClr val="00B050"/>
                </a:solidFill>
              </a:rPr>
              <a:t>Function</a:t>
            </a:r>
          </a:p>
        </p:txBody>
      </p:sp>
      <p:sp>
        <p:nvSpPr>
          <p:cNvPr id="6" name="Rectangle 5"/>
          <p:cNvSpPr/>
          <p:nvPr/>
        </p:nvSpPr>
        <p:spPr>
          <a:xfrm>
            <a:off x="762000" y="2514600"/>
            <a:ext cx="8382000" cy="1292662"/>
          </a:xfrm>
          <a:prstGeom prst="rect">
            <a:avLst/>
          </a:prstGeom>
          <a:ln>
            <a:noFill/>
          </a:ln>
        </p:spPr>
        <p:txBody>
          <a:bodyPr wrap="square">
            <a:spAutoFit/>
          </a:bodyPr>
          <a:lstStyle/>
          <a:p>
            <a:r>
              <a:rPr lang="en-US" dirty="0" smtClean="0"/>
              <a:t>  </a:t>
            </a:r>
            <a:r>
              <a:rPr lang="en-US" sz="2000" dirty="0" smtClean="0">
                <a:solidFill>
                  <a:srgbClr val="0000FF"/>
                </a:solidFill>
              </a:rPr>
              <a:t>std::ostream</a:t>
            </a:r>
            <a:r>
              <a:rPr lang="en-US" sz="2000" dirty="0" smtClean="0"/>
              <a:t>&amp; print(</a:t>
            </a:r>
            <a:r>
              <a:rPr lang="en-US" sz="2000" dirty="0" smtClean="0">
                <a:solidFill>
                  <a:srgbClr val="0000FF"/>
                </a:solidFill>
              </a:rPr>
              <a:t>std::ostream</a:t>
            </a:r>
            <a:r>
              <a:rPr lang="en-US" sz="2000" dirty="0" smtClean="0"/>
              <a:t>&amp; stream,</a:t>
            </a:r>
          </a:p>
          <a:p>
            <a:r>
              <a:rPr lang="en-US" sz="2000" dirty="0" smtClean="0"/>
              <a:t>                                  </a:t>
            </a:r>
            <a:r>
              <a:rPr lang="en-US" sz="2000" dirty="0" err="1" smtClean="0">
                <a:solidFill>
                  <a:srgbClr val="0000FF"/>
                </a:solidFill>
              </a:rPr>
              <a:t>int</a:t>
            </a:r>
            <a:r>
              <a:rPr lang="en-US" sz="2000" dirty="0" smtClean="0"/>
              <a:t>                   </a:t>
            </a:r>
            <a:r>
              <a:rPr lang="en-US" sz="1000" dirty="0" smtClean="0"/>
              <a:t> </a:t>
            </a:r>
            <a:r>
              <a:rPr lang="en-US" sz="2000" dirty="0" smtClean="0"/>
              <a:t>level                    </a:t>
            </a:r>
            <a:r>
              <a:rPr lang="en-US" sz="1400" dirty="0" smtClean="0"/>
              <a:t> </a:t>
            </a:r>
            <a:r>
              <a:rPr lang="en-US" sz="2000" dirty="0" smtClean="0"/>
              <a:t>= </a:t>
            </a:r>
            <a:r>
              <a:rPr lang="en-US" sz="1400" dirty="0" smtClean="0"/>
              <a:t> </a:t>
            </a:r>
            <a:r>
              <a:rPr lang="en-US" sz="2000" dirty="0" smtClean="0"/>
              <a:t>0,</a:t>
            </a:r>
          </a:p>
          <a:p>
            <a:r>
              <a:rPr lang="en-US" sz="2000" dirty="0" smtClean="0"/>
              <a:t>                                  </a:t>
            </a:r>
            <a:r>
              <a:rPr lang="en-US" sz="2000" dirty="0" err="1" smtClean="0">
                <a:solidFill>
                  <a:srgbClr val="0000FF"/>
                </a:solidFill>
              </a:rPr>
              <a:t>int</a:t>
            </a:r>
            <a:r>
              <a:rPr lang="en-US" sz="2000" dirty="0" smtClean="0"/>
              <a:t>                   </a:t>
            </a:r>
            <a:r>
              <a:rPr lang="en-US" sz="1000" dirty="0" smtClean="0"/>
              <a:t> </a:t>
            </a:r>
            <a:r>
              <a:rPr lang="en-US" sz="2000" dirty="0" err="1" smtClean="0"/>
              <a:t>spacesPerLevel</a:t>
            </a:r>
            <a:r>
              <a:rPr lang="en-US" sz="2000" dirty="0" smtClean="0"/>
              <a:t>  =  4) const;</a:t>
            </a:r>
          </a:p>
          <a:p>
            <a:r>
              <a:rPr lang="en-US" dirty="0" smtClean="0"/>
              <a:t>        </a:t>
            </a:r>
            <a:endParaRPr lang="en-US" dirty="0"/>
          </a:p>
        </p:txBody>
      </p:sp>
      <p:sp>
        <p:nvSpPr>
          <p:cNvPr id="7" name="Title 1"/>
          <p:cNvSpPr>
            <a:spLocks noGrp="1" noChangeAspect="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Interfaces and Contracts</a:t>
            </a:r>
            <a:endParaRPr lang="en-US" sz="4000" dirty="0"/>
          </a:p>
        </p:txBody>
      </p:sp>
    </p:spTree>
    <p:extLst>
      <p:ext uri="{BB962C8B-B14F-4D97-AF65-F5344CB8AC3E}">
        <p14:creationId xmlns:p14="http://schemas.microsoft.com/office/powerpoint/2010/main" val="3920232751"/>
      </p:ext>
    </p:extLst>
  </p:cSld>
  <p:clrMapOvr>
    <a:masterClrMapping/>
  </p:clrMapOvr>
  <p:timing>
    <p:tnLst>
      <p:par>
        <p:cTn id="1" dur="indefinite" restart="never" nodeType="tmRoot"/>
      </p:par>
    </p:tnLst>
  </p:timing>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455</a:t>
            </a:fld>
            <a:endParaRPr lang="en-US"/>
          </a:p>
        </p:txBody>
      </p:sp>
      <p:sp>
        <p:nvSpPr>
          <p:cNvPr id="4" name="Content Placeholder 3"/>
          <p:cNvSpPr>
            <a:spLocks noGrp="1"/>
          </p:cNvSpPr>
          <p:nvPr>
            <p:ph idx="4294967295"/>
          </p:nvPr>
        </p:nvSpPr>
        <p:spPr>
          <a:xfrm>
            <a:off x="0" y="1427163"/>
            <a:ext cx="8534400" cy="4754562"/>
          </a:xfrm>
        </p:spPr>
        <p:txBody>
          <a:bodyPr>
            <a:normAutofit/>
          </a:bodyPr>
          <a:lstStyle/>
          <a:p>
            <a:pPr algn="ctr" eaLnBrk="1" hangingPunct="1">
              <a:lnSpc>
                <a:spcPct val="80000"/>
              </a:lnSpc>
              <a:buNone/>
            </a:pPr>
            <a:r>
              <a:rPr lang="en-US" sz="2800" dirty="0" smtClean="0"/>
              <a:t> </a:t>
            </a:r>
            <a:r>
              <a:rPr lang="en-US" sz="6000" dirty="0" smtClean="0">
                <a:solidFill>
                  <a:srgbClr val="00B050"/>
                </a:solidFill>
              </a:rPr>
              <a:t>Function</a:t>
            </a:r>
          </a:p>
        </p:txBody>
      </p:sp>
      <p:sp>
        <p:nvSpPr>
          <p:cNvPr id="6" name="Rectangle 5"/>
          <p:cNvSpPr/>
          <p:nvPr/>
        </p:nvSpPr>
        <p:spPr>
          <a:xfrm>
            <a:off x="762000" y="2514600"/>
            <a:ext cx="8382000" cy="1292662"/>
          </a:xfrm>
          <a:prstGeom prst="rect">
            <a:avLst/>
          </a:prstGeom>
          <a:ln>
            <a:noFill/>
          </a:ln>
        </p:spPr>
        <p:txBody>
          <a:bodyPr wrap="square">
            <a:spAutoFit/>
          </a:bodyPr>
          <a:lstStyle/>
          <a:p>
            <a:r>
              <a:rPr lang="en-US" dirty="0" smtClean="0"/>
              <a:t>  </a:t>
            </a:r>
            <a:r>
              <a:rPr lang="en-US" sz="2000" dirty="0" smtClean="0">
                <a:solidFill>
                  <a:srgbClr val="0000FF"/>
                </a:solidFill>
              </a:rPr>
              <a:t>std::ostream</a:t>
            </a:r>
            <a:r>
              <a:rPr lang="en-US" sz="2000" dirty="0" smtClean="0"/>
              <a:t>&amp; print(</a:t>
            </a:r>
            <a:r>
              <a:rPr lang="en-US" sz="2000" dirty="0" smtClean="0">
                <a:solidFill>
                  <a:srgbClr val="0000FF"/>
                </a:solidFill>
              </a:rPr>
              <a:t>std::ostream</a:t>
            </a:r>
            <a:r>
              <a:rPr lang="en-US" sz="2000" dirty="0" smtClean="0"/>
              <a:t>&amp; stream,</a:t>
            </a:r>
          </a:p>
          <a:p>
            <a:r>
              <a:rPr lang="en-US" sz="2000" dirty="0" smtClean="0"/>
              <a:t>                                  </a:t>
            </a:r>
            <a:r>
              <a:rPr lang="en-US" sz="2000" dirty="0" err="1" smtClean="0">
                <a:solidFill>
                  <a:srgbClr val="0000FF"/>
                </a:solidFill>
              </a:rPr>
              <a:t>int</a:t>
            </a:r>
            <a:r>
              <a:rPr lang="en-US" sz="2000" dirty="0" smtClean="0"/>
              <a:t>                   </a:t>
            </a:r>
            <a:r>
              <a:rPr lang="en-US" sz="1000" dirty="0" smtClean="0"/>
              <a:t> </a:t>
            </a:r>
            <a:r>
              <a:rPr lang="en-US" sz="2000" dirty="0" smtClean="0"/>
              <a:t>level                    </a:t>
            </a:r>
            <a:r>
              <a:rPr lang="en-US" sz="1400" dirty="0" smtClean="0"/>
              <a:t> </a:t>
            </a:r>
            <a:r>
              <a:rPr lang="en-US" sz="2000" dirty="0" smtClean="0"/>
              <a:t>= </a:t>
            </a:r>
            <a:r>
              <a:rPr lang="en-US" sz="1400" dirty="0" smtClean="0"/>
              <a:t> </a:t>
            </a:r>
            <a:r>
              <a:rPr lang="en-US" sz="2000" dirty="0" smtClean="0"/>
              <a:t>0,</a:t>
            </a:r>
          </a:p>
          <a:p>
            <a:r>
              <a:rPr lang="en-US" sz="2000" dirty="0" smtClean="0"/>
              <a:t>                                  </a:t>
            </a:r>
            <a:r>
              <a:rPr lang="en-US" sz="2000" dirty="0" err="1" smtClean="0">
                <a:solidFill>
                  <a:srgbClr val="0000FF"/>
                </a:solidFill>
              </a:rPr>
              <a:t>int</a:t>
            </a:r>
            <a:r>
              <a:rPr lang="en-US" sz="2000" dirty="0" smtClean="0"/>
              <a:t>                   </a:t>
            </a:r>
            <a:r>
              <a:rPr lang="en-US" sz="1000" dirty="0" smtClean="0"/>
              <a:t> </a:t>
            </a:r>
            <a:r>
              <a:rPr lang="en-US" sz="2000" dirty="0" err="1" smtClean="0"/>
              <a:t>spacesPerLevel</a:t>
            </a:r>
            <a:r>
              <a:rPr lang="en-US" sz="2000" dirty="0" smtClean="0"/>
              <a:t>  =  4) const;</a:t>
            </a:r>
          </a:p>
          <a:p>
            <a:r>
              <a:rPr lang="en-US" dirty="0" smtClean="0"/>
              <a:t>        </a:t>
            </a:r>
            <a:endParaRPr lang="en-US" dirty="0"/>
          </a:p>
        </p:txBody>
      </p:sp>
      <p:sp>
        <p:nvSpPr>
          <p:cNvPr id="7" name="TextBox 6"/>
          <p:cNvSpPr txBox="1"/>
          <p:nvPr/>
        </p:nvSpPr>
        <p:spPr>
          <a:xfrm>
            <a:off x="1066800" y="4343400"/>
            <a:ext cx="2971800" cy="1077218"/>
          </a:xfrm>
          <a:prstGeom prst="rect">
            <a:avLst/>
          </a:prstGeom>
          <a:noFill/>
          <a:ln>
            <a:solidFill>
              <a:srgbClr val="0000FF"/>
            </a:solidFill>
          </a:ln>
        </p:spPr>
        <p:txBody>
          <a:bodyPr wrap="square" rtlCol="0">
            <a:spAutoFit/>
          </a:bodyPr>
          <a:lstStyle/>
          <a:p>
            <a:pPr algn="ctr"/>
            <a:r>
              <a:rPr lang="en-US" sz="3200" dirty="0" smtClean="0">
                <a:solidFill>
                  <a:srgbClr val="0000FF"/>
                </a:solidFill>
              </a:rPr>
              <a:t>Types Used </a:t>
            </a:r>
          </a:p>
          <a:p>
            <a:pPr algn="ctr"/>
            <a:r>
              <a:rPr lang="en-US" sz="3200" dirty="0" smtClean="0">
                <a:solidFill>
                  <a:srgbClr val="0000FF"/>
                </a:solidFill>
              </a:rPr>
              <a:t>In the Interface</a:t>
            </a:r>
            <a:endParaRPr lang="en-US" sz="3200" dirty="0">
              <a:solidFill>
                <a:srgbClr val="0000FF"/>
              </a:solidFill>
            </a:endParaRPr>
          </a:p>
        </p:txBody>
      </p:sp>
      <p:sp>
        <p:nvSpPr>
          <p:cNvPr id="8" name="Down Arrow 7"/>
          <p:cNvSpPr/>
          <p:nvPr/>
        </p:nvSpPr>
        <p:spPr>
          <a:xfrm>
            <a:off x="3886200" y="2286000"/>
            <a:ext cx="228600" cy="228600"/>
          </a:xfrm>
          <a:prstGeom prst="downArrow">
            <a:avLst/>
          </a:pr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Down Arrow 8"/>
          <p:cNvSpPr/>
          <p:nvPr/>
        </p:nvSpPr>
        <p:spPr>
          <a:xfrm>
            <a:off x="1752600" y="2286000"/>
            <a:ext cx="228600" cy="228600"/>
          </a:xfrm>
          <a:prstGeom prst="downArrow">
            <a:avLst/>
          </a:pr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ight Arrow 9"/>
          <p:cNvSpPr/>
          <p:nvPr/>
        </p:nvSpPr>
        <p:spPr>
          <a:xfrm>
            <a:off x="2886075" y="2905125"/>
            <a:ext cx="228600" cy="228600"/>
          </a:xfrm>
          <a:prstGeom prst="rightArrow">
            <a:avLst/>
          </a:pr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ight Arrow 10"/>
          <p:cNvSpPr/>
          <p:nvPr/>
        </p:nvSpPr>
        <p:spPr>
          <a:xfrm>
            <a:off x="2886075" y="3219450"/>
            <a:ext cx="228600" cy="228600"/>
          </a:xfrm>
          <a:prstGeom prst="rightArrow">
            <a:avLst/>
          </a:pr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itle 1"/>
          <p:cNvSpPr>
            <a:spLocks noGrp="1" noChangeAspect="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Interfaces and Contracts</a:t>
            </a:r>
            <a:endParaRPr lang="en-US" sz="4000" dirty="0"/>
          </a:p>
        </p:txBody>
      </p:sp>
    </p:spTree>
    <p:extLst>
      <p:ext uri="{BB962C8B-B14F-4D97-AF65-F5344CB8AC3E}">
        <p14:creationId xmlns:p14="http://schemas.microsoft.com/office/powerpoint/2010/main" val="1847812989"/>
      </p:ext>
    </p:extLst>
  </p:cSld>
  <p:clrMapOvr>
    <a:masterClrMapping/>
  </p:clrMapOvr>
  <p:timing>
    <p:tnLst>
      <p:par>
        <p:cTn id="1" dur="indefinite" restart="never" nodeType="tmRoot"/>
      </p:par>
    </p:tnLst>
  </p:timing>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456</a:t>
            </a:fld>
            <a:endParaRPr lang="en-US"/>
          </a:p>
        </p:txBody>
      </p:sp>
      <p:sp>
        <p:nvSpPr>
          <p:cNvPr id="4" name="Content Placeholder 3"/>
          <p:cNvSpPr>
            <a:spLocks noGrp="1"/>
          </p:cNvSpPr>
          <p:nvPr>
            <p:ph idx="4294967295"/>
          </p:nvPr>
        </p:nvSpPr>
        <p:spPr>
          <a:xfrm>
            <a:off x="0" y="1427163"/>
            <a:ext cx="8534400" cy="4754562"/>
          </a:xfrm>
        </p:spPr>
        <p:txBody>
          <a:bodyPr>
            <a:normAutofit/>
          </a:bodyPr>
          <a:lstStyle/>
          <a:p>
            <a:pPr algn="ctr" eaLnBrk="1" hangingPunct="1">
              <a:lnSpc>
                <a:spcPct val="80000"/>
              </a:lnSpc>
              <a:buNone/>
            </a:pPr>
            <a:r>
              <a:rPr lang="en-US" sz="2800" dirty="0" smtClean="0"/>
              <a:t> </a:t>
            </a:r>
            <a:r>
              <a:rPr lang="en-US" sz="6000" dirty="0" smtClean="0">
                <a:solidFill>
                  <a:srgbClr val="00B050"/>
                </a:solidFill>
              </a:rPr>
              <a:t>Function</a:t>
            </a:r>
          </a:p>
        </p:txBody>
      </p:sp>
      <p:sp>
        <p:nvSpPr>
          <p:cNvPr id="6" name="Rectangle 5"/>
          <p:cNvSpPr/>
          <p:nvPr/>
        </p:nvSpPr>
        <p:spPr>
          <a:xfrm>
            <a:off x="762000" y="2514600"/>
            <a:ext cx="8382000" cy="3508653"/>
          </a:xfrm>
          <a:prstGeom prst="rect">
            <a:avLst/>
          </a:prstGeom>
        </p:spPr>
        <p:txBody>
          <a:bodyPr wrap="square">
            <a:spAutoFit/>
          </a:bodyPr>
          <a:lstStyle/>
          <a:p>
            <a:r>
              <a:rPr lang="en-US" dirty="0" smtClean="0">
                <a:solidFill>
                  <a:schemeClr val="bg1">
                    <a:lumMod val="75000"/>
                  </a:schemeClr>
                </a:solidFill>
              </a:rPr>
              <a:t>  </a:t>
            </a:r>
            <a:r>
              <a:rPr lang="en-US" sz="2000" dirty="0" smtClean="0">
                <a:solidFill>
                  <a:schemeClr val="accent5">
                    <a:lumMod val="60000"/>
                    <a:lumOff val="40000"/>
                  </a:schemeClr>
                </a:solidFill>
              </a:rPr>
              <a:t>std::ostream</a:t>
            </a:r>
            <a:r>
              <a:rPr lang="en-US" sz="2000" dirty="0" smtClean="0">
                <a:solidFill>
                  <a:schemeClr val="bg1">
                    <a:lumMod val="75000"/>
                  </a:schemeClr>
                </a:solidFill>
              </a:rPr>
              <a:t>&amp; print(</a:t>
            </a:r>
            <a:r>
              <a:rPr lang="en-US" sz="2000" dirty="0" smtClean="0">
                <a:solidFill>
                  <a:schemeClr val="accent5">
                    <a:lumMod val="60000"/>
                    <a:lumOff val="40000"/>
                  </a:schemeClr>
                </a:solidFill>
              </a:rPr>
              <a:t>std::ostream</a:t>
            </a:r>
            <a:r>
              <a:rPr lang="en-US" sz="2000" dirty="0" smtClean="0">
                <a:solidFill>
                  <a:schemeClr val="bg1">
                    <a:lumMod val="75000"/>
                  </a:schemeClr>
                </a:solidFill>
              </a:rPr>
              <a:t>&amp; stream,</a:t>
            </a:r>
          </a:p>
          <a:p>
            <a:r>
              <a:rPr lang="en-US" sz="2000" dirty="0" smtClean="0">
                <a:solidFill>
                  <a:schemeClr val="bg1">
                    <a:lumMod val="75000"/>
                  </a:schemeClr>
                </a:solidFill>
              </a:rPr>
              <a:t>                                  </a:t>
            </a:r>
            <a:r>
              <a:rPr lang="en-US" sz="2000" dirty="0" err="1" smtClean="0">
                <a:solidFill>
                  <a:schemeClr val="accent5">
                    <a:lumMod val="60000"/>
                    <a:lumOff val="40000"/>
                  </a:schemeClr>
                </a:solidFill>
              </a:rPr>
              <a:t>int</a:t>
            </a:r>
            <a:r>
              <a:rPr lang="en-US" sz="2000" dirty="0" smtClean="0">
                <a:solidFill>
                  <a:schemeClr val="bg1">
                    <a:lumMod val="75000"/>
                  </a:schemeClr>
                </a:solidFill>
              </a:rPr>
              <a:t>                   </a:t>
            </a:r>
            <a:r>
              <a:rPr lang="en-US" sz="1000" dirty="0" smtClean="0">
                <a:solidFill>
                  <a:schemeClr val="bg1">
                    <a:lumMod val="75000"/>
                  </a:schemeClr>
                </a:solidFill>
              </a:rPr>
              <a:t> </a:t>
            </a:r>
            <a:r>
              <a:rPr lang="en-US" sz="2000" dirty="0" smtClean="0">
                <a:solidFill>
                  <a:schemeClr val="bg1">
                    <a:lumMod val="75000"/>
                  </a:schemeClr>
                </a:solidFill>
              </a:rPr>
              <a:t>level                    </a:t>
            </a:r>
            <a:r>
              <a:rPr lang="en-US" sz="1400" dirty="0" smtClean="0">
                <a:solidFill>
                  <a:schemeClr val="bg1">
                    <a:lumMod val="75000"/>
                  </a:schemeClr>
                </a:solidFill>
              </a:rPr>
              <a:t> </a:t>
            </a:r>
            <a:r>
              <a:rPr lang="en-US" sz="2000" dirty="0" smtClean="0">
                <a:solidFill>
                  <a:schemeClr val="bg1">
                    <a:lumMod val="75000"/>
                  </a:schemeClr>
                </a:solidFill>
              </a:rPr>
              <a:t>= </a:t>
            </a:r>
            <a:r>
              <a:rPr lang="en-US" sz="1400" dirty="0" smtClean="0">
                <a:solidFill>
                  <a:schemeClr val="bg1">
                    <a:lumMod val="75000"/>
                  </a:schemeClr>
                </a:solidFill>
              </a:rPr>
              <a:t> </a:t>
            </a:r>
            <a:r>
              <a:rPr lang="en-US" sz="2000" dirty="0" smtClean="0">
                <a:solidFill>
                  <a:schemeClr val="bg1">
                    <a:lumMod val="75000"/>
                  </a:schemeClr>
                </a:solidFill>
              </a:rPr>
              <a:t>0,</a:t>
            </a:r>
          </a:p>
          <a:p>
            <a:r>
              <a:rPr lang="en-US" sz="2000" dirty="0" smtClean="0">
                <a:solidFill>
                  <a:schemeClr val="bg1">
                    <a:lumMod val="75000"/>
                  </a:schemeClr>
                </a:solidFill>
              </a:rPr>
              <a:t>                                  </a:t>
            </a:r>
            <a:r>
              <a:rPr lang="en-US" sz="2000" dirty="0" err="1" smtClean="0">
                <a:solidFill>
                  <a:schemeClr val="accent5">
                    <a:lumMod val="60000"/>
                    <a:lumOff val="40000"/>
                  </a:schemeClr>
                </a:solidFill>
              </a:rPr>
              <a:t>int</a:t>
            </a:r>
            <a:r>
              <a:rPr lang="en-US" sz="2000" dirty="0" smtClean="0">
                <a:solidFill>
                  <a:schemeClr val="bg1">
                    <a:lumMod val="75000"/>
                  </a:schemeClr>
                </a:solidFill>
              </a:rPr>
              <a:t>                   </a:t>
            </a:r>
            <a:r>
              <a:rPr lang="en-US" sz="1000" dirty="0" smtClean="0">
                <a:solidFill>
                  <a:schemeClr val="bg1">
                    <a:lumMod val="75000"/>
                  </a:schemeClr>
                </a:solidFill>
              </a:rPr>
              <a:t> </a:t>
            </a:r>
            <a:r>
              <a:rPr lang="en-US" sz="2000" dirty="0" err="1" smtClean="0">
                <a:solidFill>
                  <a:schemeClr val="bg1">
                    <a:lumMod val="75000"/>
                  </a:schemeClr>
                </a:solidFill>
              </a:rPr>
              <a:t>spacesPerLevel</a:t>
            </a:r>
            <a:r>
              <a:rPr lang="en-US" sz="2000" dirty="0" smtClean="0">
                <a:solidFill>
                  <a:schemeClr val="bg1">
                    <a:lumMod val="75000"/>
                  </a:schemeClr>
                </a:solidFill>
              </a:rPr>
              <a:t>  =  4) const;</a:t>
            </a:r>
          </a:p>
          <a:p>
            <a:r>
              <a:rPr lang="en-US" dirty="0" smtClean="0"/>
              <a:t>        // Format this object to the specified output 'stream' at the (absolute</a:t>
            </a:r>
          </a:p>
          <a:p>
            <a:r>
              <a:rPr lang="en-US" dirty="0" smtClean="0"/>
              <a:t>        // value of) the optionally specified indentation 'level', and return a</a:t>
            </a:r>
          </a:p>
          <a:p>
            <a:r>
              <a:rPr lang="en-US" dirty="0" smtClean="0"/>
              <a:t>        // reference to 'stream'.  If 'level' is specified, optionally specify</a:t>
            </a:r>
          </a:p>
          <a:p>
            <a:r>
              <a:rPr lang="en-US" dirty="0" smtClean="0"/>
              <a:t>        // '</a:t>
            </a:r>
            <a:r>
              <a:rPr lang="en-US" dirty="0" err="1" smtClean="0"/>
              <a:t>spacesPerLevel</a:t>
            </a:r>
            <a:r>
              <a:rPr lang="en-US" dirty="0" smtClean="0"/>
              <a:t>', the number of spaces per indentation level for</a:t>
            </a:r>
          </a:p>
          <a:p>
            <a:r>
              <a:rPr lang="en-US" dirty="0" smtClean="0"/>
              <a:t>        // this and all of its nested objects.  If 'level' is negative,</a:t>
            </a:r>
          </a:p>
          <a:p>
            <a:r>
              <a:rPr lang="en-US" dirty="0" smtClean="0"/>
              <a:t>        // suppress indentation of the first line.  If '</a:t>
            </a:r>
            <a:r>
              <a:rPr lang="en-US" dirty="0" err="1" smtClean="0"/>
              <a:t>spacesPerLevel</a:t>
            </a:r>
            <a:r>
              <a:rPr lang="en-US" dirty="0" smtClean="0"/>
              <a:t>' is</a:t>
            </a:r>
          </a:p>
          <a:p>
            <a:r>
              <a:rPr lang="en-US" dirty="0" smtClean="0"/>
              <a:t>        // negative, format the entire output on one line, suppressing all but</a:t>
            </a:r>
          </a:p>
          <a:p>
            <a:r>
              <a:rPr lang="en-US" dirty="0" smtClean="0"/>
              <a:t>        // the initial indentation (as governed by 'level').  If 'stream' is</a:t>
            </a:r>
          </a:p>
          <a:p>
            <a:r>
              <a:rPr lang="en-US" dirty="0" smtClean="0"/>
              <a:t>        // not valid on entry, this operation has no effect.</a:t>
            </a:r>
            <a:endParaRPr lang="en-US" dirty="0"/>
          </a:p>
        </p:txBody>
      </p:sp>
      <p:sp>
        <p:nvSpPr>
          <p:cNvPr id="7" name="Title 1"/>
          <p:cNvSpPr>
            <a:spLocks noGrp="1" noChangeAspect="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Interfaces and Contracts</a:t>
            </a:r>
            <a:endParaRPr lang="en-US" sz="4000" dirty="0"/>
          </a:p>
        </p:txBody>
      </p:sp>
    </p:spTree>
    <p:extLst>
      <p:ext uri="{BB962C8B-B14F-4D97-AF65-F5344CB8AC3E}">
        <p14:creationId xmlns:p14="http://schemas.microsoft.com/office/powerpoint/2010/main" val="1300072262"/>
      </p:ext>
    </p:extLst>
  </p:cSld>
  <p:clrMapOvr>
    <a:masterClrMapping/>
  </p:clrMapOvr>
  <p:timing>
    <p:tnLst>
      <p:par>
        <p:cTn id="1" dur="indefinite" restart="never" nodeType="tmRoot"/>
      </p:par>
    </p:tnLst>
  </p:timing>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457</a:t>
            </a:fld>
            <a:endParaRPr lang="en-US"/>
          </a:p>
        </p:txBody>
      </p:sp>
      <p:sp>
        <p:nvSpPr>
          <p:cNvPr id="4" name="Content Placeholder 3"/>
          <p:cNvSpPr>
            <a:spLocks noGrp="1"/>
          </p:cNvSpPr>
          <p:nvPr>
            <p:ph idx="4294967295"/>
          </p:nvPr>
        </p:nvSpPr>
        <p:spPr>
          <a:xfrm>
            <a:off x="0" y="1427163"/>
            <a:ext cx="8534400" cy="4754562"/>
          </a:xfrm>
        </p:spPr>
        <p:txBody>
          <a:bodyPr>
            <a:normAutofit/>
          </a:bodyPr>
          <a:lstStyle/>
          <a:p>
            <a:pPr algn="ctr" eaLnBrk="1" hangingPunct="1">
              <a:lnSpc>
                <a:spcPct val="80000"/>
              </a:lnSpc>
              <a:buNone/>
            </a:pPr>
            <a:r>
              <a:rPr lang="en-US" sz="2800" dirty="0" smtClean="0"/>
              <a:t> </a:t>
            </a:r>
            <a:r>
              <a:rPr lang="en-US" sz="6000" dirty="0" smtClean="0">
                <a:solidFill>
                  <a:srgbClr val="00B050"/>
                </a:solidFill>
              </a:rPr>
              <a:t>Class </a:t>
            </a:r>
          </a:p>
        </p:txBody>
      </p:sp>
      <p:sp>
        <p:nvSpPr>
          <p:cNvPr id="6" name="Rectangle 5"/>
          <p:cNvSpPr/>
          <p:nvPr/>
        </p:nvSpPr>
        <p:spPr>
          <a:xfrm>
            <a:off x="762000" y="2057400"/>
            <a:ext cx="8229600" cy="4714111"/>
          </a:xfrm>
          <a:prstGeom prst="rect">
            <a:avLst/>
          </a:prstGeom>
          <a:ln>
            <a:noFill/>
          </a:ln>
        </p:spPr>
        <p:txBody>
          <a:bodyPr wrap="square">
            <a:spAutoFit/>
          </a:bodyPr>
          <a:lstStyle/>
          <a:p>
            <a:r>
              <a:rPr lang="en-US" sz="2000" dirty="0" smtClean="0"/>
              <a:t>class Date {</a:t>
            </a:r>
          </a:p>
          <a:p>
            <a:pPr>
              <a:lnSpc>
                <a:spcPts val="2200"/>
              </a:lnSpc>
            </a:pPr>
            <a:r>
              <a:rPr lang="en-US" sz="2000" dirty="0">
                <a:solidFill>
                  <a:schemeClr val="bg1"/>
                </a:solidFill>
              </a:rPr>
              <a:t>  </a:t>
            </a:r>
            <a:r>
              <a:rPr lang="en-US" sz="2000" dirty="0" smtClean="0">
                <a:solidFill>
                  <a:schemeClr val="bg1"/>
                </a:solidFill>
              </a:rPr>
              <a:t>   // This class implements a value-semantic type representing</a:t>
            </a:r>
            <a:br>
              <a:rPr lang="en-US" sz="2000" dirty="0" smtClean="0">
                <a:solidFill>
                  <a:schemeClr val="bg1"/>
                </a:solidFill>
              </a:rPr>
            </a:br>
            <a:r>
              <a:rPr lang="en-US" sz="2000" dirty="0" smtClean="0">
                <a:solidFill>
                  <a:schemeClr val="bg1"/>
                </a:solidFill>
              </a:rPr>
              <a:t>     // a valid date in history between the dates 0001/01/01 and</a:t>
            </a:r>
            <a:br>
              <a:rPr lang="en-US" sz="2000" dirty="0" smtClean="0">
                <a:solidFill>
                  <a:schemeClr val="bg1"/>
                </a:solidFill>
              </a:rPr>
            </a:br>
            <a:r>
              <a:rPr lang="en-US" sz="2000" dirty="0" smtClean="0">
                <a:solidFill>
                  <a:schemeClr val="bg1"/>
                </a:solidFill>
              </a:rPr>
              <a:t>     // 9999/12/31 inclusive.</a:t>
            </a:r>
          </a:p>
          <a:p>
            <a:r>
              <a:rPr lang="en-US" sz="800" dirty="0" smtClean="0"/>
              <a:t> </a:t>
            </a:r>
          </a:p>
          <a:p>
            <a:r>
              <a:rPr lang="en-US" sz="2000" dirty="0"/>
              <a:t> </a:t>
            </a:r>
            <a:r>
              <a:rPr lang="en-US" sz="2000" dirty="0" smtClean="0"/>
              <a:t>    //…</a:t>
            </a:r>
          </a:p>
          <a:p>
            <a:r>
              <a:rPr lang="en-US" sz="800" dirty="0"/>
              <a:t> </a:t>
            </a:r>
            <a:r>
              <a:rPr lang="en-US" sz="800" dirty="0" smtClean="0"/>
              <a:t>  </a:t>
            </a:r>
          </a:p>
          <a:p>
            <a:r>
              <a:rPr lang="en-US" sz="2000" dirty="0"/>
              <a:t> </a:t>
            </a:r>
            <a:r>
              <a:rPr lang="en-US" sz="2000" dirty="0" smtClean="0"/>
              <a:t>  public:</a:t>
            </a:r>
          </a:p>
          <a:p>
            <a:r>
              <a:rPr lang="en-US" sz="2000" dirty="0"/>
              <a:t> </a:t>
            </a:r>
            <a:r>
              <a:rPr lang="en-US" sz="2000" dirty="0" smtClean="0"/>
              <a:t>       Date(</a:t>
            </a:r>
            <a:r>
              <a:rPr lang="en-US" sz="2000" dirty="0" err="1" smtClean="0"/>
              <a:t>int</a:t>
            </a:r>
            <a:r>
              <a:rPr lang="en-US" sz="2000" dirty="0" smtClean="0"/>
              <a:t> year, </a:t>
            </a:r>
            <a:r>
              <a:rPr lang="en-US" sz="2000" dirty="0" err="1" smtClean="0"/>
              <a:t>int</a:t>
            </a:r>
            <a:r>
              <a:rPr lang="en-US" sz="2000" dirty="0" smtClean="0"/>
              <a:t> month, </a:t>
            </a:r>
            <a:r>
              <a:rPr lang="en-US" sz="2000" dirty="0" err="1" smtClean="0"/>
              <a:t>int</a:t>
            </a:r>
            <a:r>
              <a:rPr lang="en-US" sz="2000" dirty="0" smtClean="0"/>
              <a:t> day);</a:t>
            </a:r>
          </a:p>
          <a:p>
            <a:pPr>
              <a:lnSpc>
                <a:spcPts val="2200"/>
              </a:lnSpc>
            </a:pPr>
            <a:r>
              <a:rPr lang="en-US" sz="2000" dirty="0">
                <a:solidFill>
                  <a:schemeClr val="bg1"/>
                </a:solidFill>
              </a:rPr>
              <a:t>	</a:t>
            </a:r>
            <a:r>
              <a:rPr lang="en-US" sz="2000" dirty="0" smtClean="0">
                <a:solidFill>
                  <a:schemeClr val="bg1"/>
                </a:solidFill>
              </a:rPr>
              <a:t>// Create a valid date from the specified ‘year’, ‘month’, and</a:t>
            </a:r>
            <a:br>
              <a:rPr lang="en-US" sz="2000" dirty="0" smtClean="0">
                <a:solidFill>
                  <a:schemeClr val="bg1"/>
                </a:solidFill>
              </a:rPr>
            </a:br>
            <a:r>
              <a:rPr lang="en-US" sz="2000" dirty="0" smtClean="0">
                <a:solidFill>
                  <a:schemeClr val="bg1"/>
                </a:solidFill>
              </a:rPr>
              <a:t>             // ‘day’.  The behavior is undefined unless ‘year’/’month’/’day’</a:t>
            </a:r>
          </a:p>
          <a:p>
            <a:pPr>
              <a:lnSpc>
                <a:spcPts val="2200"/>
              </a:lnSpc>
            </a:pPr>
            <a:r>
              <a:rPr lang="en-US" sz="2000" dirty="0">
                <a:solidFill>
                  <a:schemeClr val="bg1"/>
                </a:solidFill>
              </a:rPr>
              <a:t> </a:t>
            </a:r>
            <a:r>
              <a:rPr lang="en-US" sz="2000" dirty="0" smtClean="0">
                <a:solidFill>
                  <a:schemeClr val="bg1"/>
                </a:solidFill>
              </a:rPr>
              <a:t>            // </a:t>
            </a:r>
            <a:r>
              <a:rPr lang="en-US" sz="2000" spc="-50" dirty="0" smtClean="0">
                <a:solidFill>
                  <a:schemeClr val="bg1"/>
                </a:solidFill>
              </a:rPr>
              <a:t>represents a valid date in the range [0001/01/01 .. 9999/12/31]</a:t>
            </a:r>
            <a:endParaRPr lang="en-US" sz="2000" spc="-50" dirty="0" smtClean="0"/>
          </a:p>
          <a:p>
            <a:r>
              <a:rPr lang="en-US" sz="800" dirty="0" smtClean="0"/>
              <a:t/>
            </a:r>
            <a:br>
              <a:rPr lang="en-US" sz="800" dirty="0" smtClean="0"/>
            </a:br>
            <a:r>
              <a:rPr lang="en-US" sz="2000" dirty="0" smtClean="0"/>
              <a:t>        Date(const Date&amp; original);</a:t>
            </a:r>
            <a:endParaRPr lang="en-US" sz="2000" dirty="0"/>
          </a:p>
          <a:p>
            <a:pPr>
              <a:lnSpc>
                <a:spcPts val="2200"/>
              </a:lnSpc>
            </a:pPr>
            <a:r>
              <a:rPr lang="en-US" sz="2000" dirty="0" smtClean="0">
                <a:solidFill>
                  <a:schemeClr val="bg1"/>
                </a:solidFill>
              </a:rPr>
              <a:t>             // Create a date having the value of the specified ‘original’ date.</a:t>
            </a:r>
          </a:p>
          <a:p>
            <a:endParaRPr lang="en-US" sz="800" dirty="0" smtClean="0"/>
          </a:p>
          <a:p>
            <a:r>
              <a:rPr lang="en-US" sz="2000" dirty="0"/>
              <a:t> </a:t>
            </a:r>
            <a:r>
              <a:rPr lang="en-US" sz="2000" dirty="0" smtClean="0"/>
              <a:t>       // …</a:t>
            </a:r>
          </a:p>
          <a:p>
            <a:r>
              <a:rPr lang="en-US" sz="2000" dirty="0" smtClean="0"/>
              <a:t>};</a:t>
            </a:r>
          </a:p>
        </p:txBody>
      </p:sp>
      <p:sp>
        <p:nvSpPr>
          <p:cNvPr id="7" name="Title 1"/>
          <p:cNvSpPr>
            <a:spLocks noGrp="1" noChangeAspect="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Interfaces and Contracts</a:t>
            </a:r>
            <a:endParaRPr lang="en-US" sz="4000" dirty="0"/>
          </a:p>
        </p:txBody>
      </p:sp>
    </p:spTree>
    <p:extLst>
      <p:ext uri="{BB962C8B-B14F-4D97-AF65-F5344CB8AC3E}">
        <p14:creationId xmlns:p14="http://schemas.microsoft.com/office/powerpoint/2010/main" val="2808518654"/>
      </p:ext>
    </p:extLst>
  </p:cSld>
  <p:clrMapOvr>
    <a:masterClrMapping/>
  </p:clrMapOvr>
  <p:timing>
    <p:tnLst>
      <p:par>
        <p:cTn id="1" dur="indefinite" restart="never" nodeType="tmRoot"/>
      </p:par>
    </p:tnLst>
  </p:timing>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458</a:t>
            </a:fld>
            <a:endParaRPr lang="en-US"/>
          </a:p>
        </p:txBody>
      </p:sp>
      <p:sp>
        <p:nvSpPr>
          <p:cNvPr id="4" name="Content Placeholder 3"/>
          <p:cNvSpPr>
            <a:spLocks noGrp="1"/>
          </p:cNvSpPr>
          <p:nvPr>
            <p:ph idx="4294967295"/>
          </p:nvPr>
        </p:nvSpPr>
        <p:spPr>
          <a:xfrm>
            <a:off x="0" y="1427163"/>
            <a:ext cx="8534400" cy="4754562"/>
          </a:xfrm>
        </p:spPr>
        <p:txBody>
          <a:bodyPr>
            <a:normAutofit/>
          </a:bodyPr>
          <a:lstStyle/>
          <a:p>
            <a:pPr algn="ctr" eaLnBrk="1" hangingPunct="1">
              <a:lnSpc>
                <a:spcPct val="80000"/>
              </a:lnSpc>
              <a:buNone/>
            </a:pPr>
            <a:r>
              <a:rPr lang="en-US" sz="2800" dirty="0" smtClean="0"/>
              <a:t> </a:t>
            </a:r>
            <a:r>
              <a:rPr lang="en-US" sz="6000" dirty="0" smtClean="0">
                <a:solidFill>
                  <a:srgbClr val="00B050"/>
                </a:solidFill>
              </a:rPr>
              <a:t>Class </a:t>
            </a:r>
          </a:p>
        </p:txBody>
      </p:sp>
      <p:sp>
        <p:nvSpPr>
          <p:cNvPr id="6" name="Rectangle 5"/>
          <p:cNvSpPr/>
          <p:nvPr/>
        </p:nvSpPr>
        <p:spPr>
          <a:xfrm>
            <a:off x="762000" y="2057400"/>
            <a:ext cx="8229600" cy="4714111"/>
          </a:xfrm>
          <a:prstGeom prst="rect">
            <a:avLst/>
          </a:prstGeom>
          <a:ln>
            <a:solidFill>
              <a:schemeClr val="bg1"/>
            </a:solidFill>
          </a:ln>
        </p:spPr>
        <p:txBody>
          <a:bodyPr wrap="square">
            <a:spAutoFit/>
          </a:bodyPr>
          <a:lstStyle/>
          <a:p>
            <a:r>
              <a:rPr lang="en-US" sz="2000" dirty="0" smtClean="0"/>
              <a:t>class Date {</a:t>
            </a:r>
          </a:p>
          <a:p>
            <a:pPr>
              <a:lnSpc>
                <a:spcPts val="2200"/>
              </a:lnSpc>
            </a:pPr>
            <a:r>
              <a:rPr lang="en-US" sz="2000" dirty="0">
                <a:solidFill>
                  <a:schemeClr val="bg1"/>
                </a:solidFill>
              </a:rPr>
              <a:t>  </a:t>
            </a:r>
            <a:r>
              <a:rPr lang="en-US" sz="2000" dirty="0" smtClean="0">
                <a:solidFill>
                  <a:schemeClr val="bg1"/>
                </a:solidFill>
              </a:rPr>
              <a:t>   // This class implements a value-semantic type representing</a:t>
            </a:r>
            <a:br>
              <a:rPr lang="en-US" sz="2000" dirty="0" smtClean="0">
                <a:solidFill>
                  <a:schemeClr val="bg1"/>
                </a:solidFill>
              </a:rPr>
            </a:br>
            <a:r>
              <a:rPr lang="en-US" sz="2000" dirty="0" smtClean="0">
                <a:solidFill>
                  <a:schemeClr val="bg1"/>
                </a:solidFill>
              </a:rPr>
              <a:t>     // a valid date in history between the dates 0001/01/01 and</a:t>
            </a:r>
            <a:br>
              <a:rPr lang="en-US" sz="2000" dirty="0" smtClean="0">
                <a:solidFill>
                  <a:schemeClr val="bg1"/>
                </a:solidFill>
              </a:rPr>
            </a:br>
            <a:r>
              <a:rPr lang="en-US" sz="2000" dirty="0" smtClean="0">
                <a:solidFill>
                  <a:schemeClr val="bg1"/>
                </a:solidFill>
              </a:rPr>
              <a:t>     // 9999/12/31 inclusive.</a:t>
            </a:r>
          </a:p>
          <a:p>
            <a:r>
              <a:rPr lang="en-US" sz="800" dirty="0" smtClean="0"/>
              <a:t> </a:t>
            </a:r>
          </a:p>
          <a:p>
            <a:r>
              <a:rPr lang="en-US" sz="2000" dirty="0"/>
              <a:t> </a:t>
            </a:r>
            <a:r>
              <a:rPr lang="en-US" sz="2000" dirty="0" smtClean="0"/>
              <a:t>    //…</a:t>
            </a:r>
          </a:p>
          <a:p>
            <a:r>
              <a:rPr lang="en-US" sz="800" dirty="0"/>
              <a:t> </a:t>
            </a:r>
            <a:r>
              <a:rPr lang="en-US" sz="800" dirty="0" smtClean="0"/>
              <a:t>  </a:t>
            </a:r>
          </a:p>
          <a:p>
            <a:r>
              <a:rPr lang="en-US" sz="2000" dirty="0"/>
              <a:t> </a:t>
            </a:r>
            <a:r>
              <a:rPr lang="en-US" sz="2000" dirty="0" smtClean="0"/>
              <a:t>  public:</a:t>
            </a:r>
          </a:p>
          <a:p>
            <a:r>
              <a:rPr lang="en-US" sz="2000" dirty="0"/>
              <a:t> </a:t>
            </a:r>
            <a:r>
              <a:rPr lang="en-US" sz="2000" dirty="0" smtClean="0"/>
              <a:t>       </a:t>
            </a:r>
            <a:r>
              <a:rPr lang="en-US" sz="2000" dirty="0" smtClean="0">
                <a:solidFill>
                  <a:srgbClr val="0000FF"/>
                </a:solidFill>
              </a:rPr>
              <a:t>Date(</a:t>
            </a:r>
            <a:r>
              <a:rPr lang="en-US" sz="2000" dirty="0" err="1" smtClean="0">
                <a:solidFill>
                  <a:srgbClr val="0000FF"/>
                </a:solidFill>
              </a:rPr>
              <a:t>int</a:t>
            </a:r>
            <a:r>
              <a:rPr lang="en-US" sz="2000" dirty="0" smtClean="0">
                <a:solidFill>
                  <a:srgbClr val="0000FF"/>
                </a:solidFill>
              </a:rPr>
              <a:t> year, </a:t>
            </a:r>
            <a:r>
              <a:rPr lang="en-US" sz="2000" dirty="0" err="1" smtClean="0">
                <a:solidFill>
                  <a:srgbClr val="0000FF"/>
                </a:solidFill>
              </a:rPr>
              <a:t>int</a:t>
            </a:r>
            <a:r>
              <a:rPr lang="en-US" sz="2000" dirty="0" smtClean="0">
                <a:solidFill>
                  <a:srgbClr val="0000FF"/>
                </a:solidFill>
              </a:rPr>
              <a:t> month, </a:t>
            </a:r>
            <a:r>
              <a:rPr lang="en-US" sz="2000" dirty="0" err="1" smtClean="0">
                <a:solidFill>
                  <a:srgbClr val="0000FF"/>
                </a:solidFill>
              </a:rPr>
              <a:t>int</a:t>
            </a:r>
            <a:r>
              <a:rPr lang="en-US" sz="2000" dirty="0" smtClean="0">
                <a:solidFill>
                  <a:srgbClr val="0000FF"/>
                </a:solidFill>
              </a:rPr>
              <a:t> day);</a:t>
            </a:r>
          </a:p>
          <a:p>
            <a:pPr>
              <a:lnSpc>
                <a:spcPts val="2200"/>
              </a:lnSpc>
            </a:pPr>
            <a:r>
              <a:rPr lang="en-US" sz="2000" dirty="0">
                <a:solidFill>
                  <a:schemeClr val="bg1"/>
                </a:solidFill>
              </a:rPr>
              <a:t>	</a:t>
            </a:r>
            <a:r>
              <a:rPr lang="en-US" sz="2000" dirty="0" smtClean="0">
                <a:solidFill>
                  <a:schemeClr val="bg1"/>
                </a:solidFill>
              </a:rPr>
              <a:t>// Create a valid date from the specified ‘year’, ‘month’, and</a:t>
            </a:r>
            <a:br>
              <a:rPr lang="en-US" sz="2000" dirty="0" smtClean="0">
                <a:solidFill>
                  <a:schemeClr val="bg1"/>
                </a:solidFill>
              </a:rPr>
            </a:br>
            <a:r>
              <a:rPr lang="en-US" sz="2000" dirty="0" smtClean="0">
                <a:solidFill>
                  <a:schemeClr val="bg1"/>
                </a:solidFill>
              </a:rPr>
              <a:t>             // ‘day’.  The behavior is undefined unless ‘year’/’month’/’day’</a:t>
            </a:r>
          </a:p>
          <a:p>
            <a:pPr>
              <a:lnSpc>
                <a:spcPts val="2200"/>
              </a:lnSpc>
            </a:pPr>
            <a:r>
              <a:rPr lang="en-US" sz="2000" dirty="0">
                <a:solidFill>
                  <a:schemeClr val="bg1"/>
                </a:solidFill>
              </a:rPr>
              <a:t> </a:t>
            </a:r>
            <a:r>
              <a:rPr lang="en-US" sz="2000" dirty="0" smtClean="0">
                <a:solidFill>
                  <a:schemeClr val="bg1"/>
                </a:solidFill>
              </a:rPr>
              <a:t>            // </a:t>
            </a:r>
            <a:r>
              <a:rPr lang="en-US" sz="2000" spc="-50" dirty="0" smtClean="0">
                <a:solidFill>
                  <a:schemeClr val="bg1"/>
                </a:solidFill>
              </a:rPr>
              <a:t>represents a valid date in the range [0001/01/01 .. 9999/12/31]</a:t>
            </a:r>
            <a:endParaRPr lang="en-US" sz="2000" spc="-50" dirty="0" smtClean="0"/>
          </a:p>
          <a:p>
            <a:r>
              <a:rPr lang="en-US" sz="800" dirty="0" smtClean="0">
                <a:solidFill>
                  <a:srgbClr val="0000FF"/>
                </a:solidFill>
              </a:rPr>
              <a:t/>
            </a:r>
            <a:br>
              <a:rPr lang="en-US" sz="800" dirty="0" smtClean="0">
                <a:solidFill>
                  <a:srgbClr val="0000FF"/>
                </a:solidFill>
              </a:rPr>
            </a:br>
            <a:r>
              <a:rPr lang="en-US" sz="2000" dirty="0" smtClean="0">
                <a:solidFill>
                  <a:srgbClr val="0000FF"/>
                </a:solidFill>
              </a:rPr>
              <a:t>        Date(const Date&amp; original);</a:t>
            </a:r>
            <a:endParaRPr lang="en-US" sz="2000" dirty="0">
              <a:solidFill>
                <a:srgbClr val="0000FF"/>
              </a:solidFill>
            </a:endParaRPr>
          </a:p>
          <a:p>
            <a:pPr>
              <a:lnSpc>
                <a:spcPts val="2200"/>
              </a:lnSpc>
            </a:pPr>
            <a:r>
              <a:rPr lang="en-US" sz="2000" dirty="0" smtClean="0">
                <a:solidFill>
                  <a:schemeClr val="bg1"/>
                </a:solidFill>
              </a:rPr>
              <a:t>             // Create a date having the value of the specified ‘original’ date.</a:t>
            </a:r>
          </a:p>
          <a:p>
            <a:endParaRPr lang="en-US" sz="800" dirty="0" smtClean="0"/>
          </a:p>
          <a:p>
            <a:r>
              <a:rPr lang="en-US" sz="2000" dirty="0"/>
              <a:t> </a:t>
            </a:r>
            <a:r>
              <a:rPr lang="en-US" sz="2000" dirty="0" smtClean="0"/>
              <a:t>       // …</a:t>
            </a:r>
          </a:p>
          <a:p>
            <a:r>
              <a:rPr lang="en-US" sz="2000" dirty="0" smtClean="0"/>
              <a:t>};</a:t>
            </a:r>
          </a:p>
        </p:txBody>
      </p:sp>
      <p:sp>
        <p:nvSpPr>
          <p:cNvPr id="7" name="TextBox 6"/>
          <p:cNvSpPr txBox="1"/>
          <p:nvPr/>
        </p:nvSpPr>
        <p:spPr>
          <a:xfrm>
            <a:off x="5867400" y="4713982"/>
            <a:ext cx="2971800" cy="1077218"/>
          </a:xfrm>
          <a:prstGeom prst="rect">
            <a:avLst/>
          </a:prstGeom>
          <a:noFill/>
          <a:ln>
            <a:solidFill>
              <a:schemeClr val="bg1"/>
            </a:solidFill>
          </a:ln>
        </p:spPr>
        <p:txBody>
          <a:bodyPr wrap="square" rtlCol="0">
            <a:spAutoFit/>
          </a:bodyPr>
          <a:lstStyle/>
          <a:p>
            <a:pPr algn="ctr"/>
            <a:r>
              <a:rPr lang="en-US" sz="3200" dirty="0" smtClean="0">
                <a:solidFill>
                  <a:srgbClr val="0000FF"/>
                </a:solidFill>
              </a:rPr>
              <a:t>Public</a:t>
            </a:r>
          </a:p>
          <a:p>
            <a:pPr algn="ctr"/>
            <a:r>
              <a:rPr lang="en-US" sz="3200" dirty="0" smtClean="0">
                <a:solidFill>
                  <a:srgbClr val="0000FF"/>
                </a:solidFill>
              </a:rPr>
              <a:t>Interface</a:t>
            </a:r>
            <a:endParaRPr lang="en-US" sz="3200" dirty="0">
              <a:solidFill>
                <a:srgbClr val="0000FF"/>
              </a:solidFill>
            </a:endParaRPr>
          </a:p>
        </p:txBody>
      </p:sp>
      <p:sp>
        <p:nvSpPr>
          <p:cNvPr id="8" name="Right Brace 7"/>
          <p:cNvSpPr/>
          <p:nvPr/>
        </p:nvSpPr>
        <p:spPr>
          <a:xfrm>
            <a:off x="5181600" y="4038600"/>
            <a:ext cx="762000" cy="2362200"/>
          </a:xfrm>
          <a:prstGeom prst="rightBrace">
            <a:avLst/>
          </a:prstGeom>
          <a:ln w="19050">
            <a:solidFill>
              <a:srgbClr val="0000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9" name="Title 1"/>
          <p:cNvSpPr>
            <a:spLocks noGrp="1" noChangeAspect="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Interfaces and Contracts</a:t>
            </a:r>
            <a:endParaRPr lang="en-US" sz="4000" dirty="0"/>
          </a:p>
        </p:txBody>
      </p:sp>
    </p:spTree>
    <p:extLst>
      <p:ext uri="{BB962C8B-B14F-4D97-AF65-F5344CB8AC3E}">
        <p14:creationId xmlns:p14="http://schemas.microsoft.com/office/powerpoint/2010/main" val="1157819481"/>
      </p:ext>
    </p:extLst>
  </p:cSld>
  <p:clrMapOvr>
    <a:masterClrMapping/>
  </p:clrMapOvr>
  <p:timing>
    <p:tnLst>
      <p:par>
        <p:cTn id="1" dur="indefinite" restart="never" nodeType="tmRoot"/>
      </p:par>
    </p:tnLst>
  </p:timing>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459</a:t>
            </a:fld>
            <a:endParaRPr lang="en-US"/>
          </a:p>
        </p:txBody>
      </p:sp>
      <p:sp>
        <p:nvSpPr>
          <p:cNvPr id="4" name="Content Placeholder 3"/>
          <p:cNvSpPr>
            <a:spLocks noGrp="1"/>
          </p:cNvSpPr>
          <p:nvPr>
            <p:ph idx="4294967295"/>
          </p:nvPr>
        </p:nvSpPr>
        <p:spPr>
          <a:xfrm>
            <a:off x="0" y="1427163"/>
            <a:ext cx="8534400" cy="4754562"/>
          </a:xfrm>
        </p:spPr>
        <p:txBody>
          <a:bodyPr>
            <a:normAutofit/>
          </a:bodyPr>
          <a:lstStyle/>
          <a:p>
            <a:pPr algn="ctr" eaLnBrk="1" hangingPunct="1">
              <a:lnSpc>
                <a:spcPct val="80000"/>
              </a:lnSpc>
              <a:buNone/>
            </a:pPr>
            <a:r>
              <a:rPr lang="en-US" sz="2800" dirty="0" smtClean="0"/>
              <a:t> </a:t>
            </a:r>
            <a:r>
              <a:rPr lang="en-US" sz="6000" dirty="0" smtClean="0">
                <a:solidFill>
                  <a:srgbClr val="00B050"/>
                </a:solidFill>
              </a:rPr>
              <a:t>Class </a:t>
            </a:r>
          </a:p>
        </p:txBody>
      </p:sp>
      <p:sp>
        <p:nvSpPr>
          <p:cNvPr id="6" name="Rectangle 5"/>
          <p:cNvSpPr/>
          <p:nvPr/>
        </p:nvSpPr>
        <p:spPr>
          <a:xfrm>
            <a:off x="762000" y="2057400"/>
            <a:ext cx="8229600" cy="4714111"/>
          </a:xfrm>
          <a:prstGeom prst="rect">
            <a:avLst/>
          </a:prstGeom>
          <a:ln>
            <a:noFill/>
          </a:ln>
        </p:spPr>
        <p:txBody>
          <a:bodyPr wrap="square">
            <a:spAutoFit/>
          </a:bodyPr>
          <a:lstStyle/>
          <a:p>
            <a:r>
              <a:rPr lang="en-US" sz="2000" dirty="0" smtClean="0">
                <a:solidFill>
                  <a:schemeClr val="bg1">
                    <a:lumMod val="75000"/>
                  </a:schemeClr>
                </a:solidFill>
              </a:rPr>
              <a:t>class Date {</a:t>
            </a:r>
          </a:p>
          <a:p>
            <a:pPr>
              <a:lnSpc>
                <a:spcPts val="2200"/>
              </a:lnSpc>
            </a:pPr>
            <a:r>
              <a:rPr lang="en-US" sz="2000" dirty="0">
                <a:solidFill>
                  <a:schemeClr val="bg1"/>
                </a:solidFill>
              </a:rPr>
              <a:t>  </a:t>
            </a:r>
            <a:r>
              <a:rPr lang="en-US" sz="2000" dirty="0" smtClean="0">
                <a:solidFill>
                  <a:schemeClr val="bg1"/>
                </a:solidFill>
              </a:rPr>
              <a:t>   // This class implements a value-semantic type representing</a:t>
            </a:r>
            <a:br>
              <a:rPr lang="en-US" sz="2000" dirty="0" smtClean="0">
                <a:solidFill>
                  <a:schemeClr val="bg1"/>
                </a:solidFill>
              </a:rPr>
            </a:br>
            <a:r>
              <a:rPr lang="en-US" sz="2000" dirty="0" smtClean="0">
                <a:solidFill>
                  <a:schemeClr val="bg1"/>
                </a:solidFill>
              </a:rPr>
              <a:t>     // a valid date in history between the dates 0001/01/01 and</a:t>
            </a:r>
            <a:br>
              <a:rPr lang="en-US" sz="2000" dirty="0" smtClean="0">
                <a:solidFill>
                  <a:schemeClr val="bg1"/>
                </a:solidFill>
              </a:rPr>
            </a:br>
            <a:r>
              <a:rPr lang="en-US" sz="2000" dirty="0" smtClean="0">
                <a:solidFill>
                  <a:schemeClr val="bg1"/>
                </a:solidFill>
              </a:rPr>
              <a:t>     // 9999/12/31 inclusive.</a:t>
            </a:r>
          </a:p>
          <a:p>
            <a:r>
              <a:rPr lang="en-US" sz="800" dirty="0" smtClean="0"/>
              <a:t> </a:t>
            </a:r>
          </a:p>
          <a:p>
            <a:r>
              <a:rPr lang="en-US" sz="2000" dirty="0">
                <a:solidFill>
                  <a:schemeClr val="bg1">
                    <a:lumMod val="75000"/>
                  </a:schemeClr>
                </a:solidFill>
              </a:rPr>
              <a:t> </a:t>
            </a:r>
            <a:r>
              <a:rPr lang="en-US" sz="2000" dirty="0" smtClean="0">
                <a:solidFill>
                  <a:schemeClr val="bg1">
                    <a:lumMod val="75000"/>
                  </a:schemeClr>
                </a:solidFill>
              </a:rPr>
              <a:t>    //…</a:t>
            </a:r>
          </a:p>
          <a:p>
            <a:r>
              <a:rPr lang="en-US" sz="800" dirty="0"/>
              <a:t> </a:t>
            </a:r>
            <a:r>
              <a:rPr lang="en-US" sz="800" dirty="0" smtClean="0"/>
              <a:t>  </a:t>
            </a:r>
          </a:p>
          <a:p>
            <a:r>
              <a:rPr lang="en-US" sz="2000" dirty="0">
                <a:solidFill>
                  <a:schemeClr val="bg1">
                    <a:lumMod val="75000"/>
                  </a:schemeClr>
                </a:solidFill>
              </a:rPr>
              <a:t> </a:t>
            </a:r>
            <a:r>
              <a:rPr lang="en-US" sz="2000" dirty="0" smtClean="0">
                <a:solidFill>
                  <a:schemeClr val="bg1">
                    <a:lumMod val="75000"/>
                  </a:schemeClr>
                </a:solidFill>
              </a:rPr>
              <a:t>  public:</a:t>
            </a:r>
          </a:p>
          <a:p>
            <a:r>
              <a:rPr lang="en-US" sz="2000" dirty="0">
                <a:solidFill>
                  <a:schemeClr val="bg1">
                    <a:lumMod val="75000"/>
                  </a:schemeClr>
                </a:solidFill>
              </a:rPr>
              <a:t> </a:t>
            </a:r>
            <a:r>
              <a:rPr lang="en-US" sz="2000" dirty="0" smtClean="0">
                <a:solidFill>
                  <a:schemeClr val="bg1">
                    <a:lumMod val="75000"/>
                  </a:schemeClr>
                </a:solidFill>
              </a:rPr>
              <a:t>       Date(</a:t>
            </a:r>
            <a:r>
              <a:rPr lang="en-US" sz="2000" dirty="0" err="1" smtClean="0">
                <a:solidFill>
                  <a:schemeClr val="bg1">
                    <a:lumMod val="75000"/>
                  </a:schemeClr>
                </a:solidFill>
              </a:rPr>
              <a:t>int</a:t>
            </a:r>
            <a:r>
              <a:rPr lang="en-US" sz="2000" dirty="0" smtClean="0">
                <a:solidFill>
                  <a:schemeClr val="bg1">
                    <a:lumMod val="75000"/>
                  </a:schemeClr>
                </a:solidFill>
              </a:rPr>
              <a:t> year, </a:t>
            </a:r>
            <a:r>
              <a:rPr lang="en-US" sz="2000" dirty="0" err="1" smtClean="0">
                <a:solidFill>
                  <a:schemeClr val="bg1">
                    <a:lumMod val="75000"/>
                  </a:schemeClr>
                </a:solidFill>
              </a:rPr>
              <a:t>int</a:t>
            </a:r>
            <a:r>
              <a:rPr lang="en-US" sz="2000" dirty="0" smtClean="0">
                <a:solidFill>
                  <a:schemeClr val="bg1">
                    <a:lumMod val="75000"/>
                  </a:schemeClr>
                </a:solidFill>
              </a:rPr>
              <a:t> month, </a:t>
            </a:r>
            <a:r>
              <a:rPr lang="en-US" sz="2000" dirty="0" err="1" smtClean="0">
                <a:solidFill>
                  <a:schemeClr val="bg1">
                    <a:lumMod val="75000"/>
                  </a:schemeClr>
                </a:solidFill>
              </a:rPr>
              <a:t>int</a:t>
            </a:r>
            <a:r>
              <a:rPr lang="en-US" sz="2000" dirty="0" smtClean="0">
                <a:solidFill>
                  <a:schemeClr val="bg1">
                    <a:lumMod val="75000"/>
                  </a:schemeClr>
                </a:solidFill>
              </a:rPr>
              <a:t> day);</a:t>
            </a:r>
          </a:p>
          <a:p>
            <a:pPr>
              <a:lnSpc>
                <a:spcPts val="2200"/>
              </a:lnSpc>
            </a:pPr>
            <a:r>
              <a:rPr lang="en-US" sz="2000" dirty="0"/>
              <a:t>	</a:t>
            </a:r>
            <a:r>
              <a:rPr lang="en-US" sz="2000" dirty="0" smtClean="0">
                <a:solidFill>
                  <a:schemeClr val="bg1"/>
                </a:solidFill>
              </a:rPr>
              <a:t>// Create a valid date from the specified ‘year’, ‘month’, and</a:t>
            </a:r>
            <a:br>
              <a:rPr lang="en-US" sz="2000" dirty="0" smtClean="0">
                <a:solidFill>
                  <a:schemeClr val="bg1"/>
                </a:solidFill>
              </a:rPr>
            </a:br>
            <a:r>
              <a:rPr lang="en-US" sz="2000" dirty="0" smtClean="0">
                <a:solidFill>
                  <a:schemeClr val="bg1"/>
                </a:solidFill>
              </a:rPr>
              <a:t>             // ‘day’.  The behavior is undefined unless ‘year’/’month’/’day’</a:t>
            </a:r>
          </a:p>
          <a:p>
            <a:pPr>
              <a:lnSpc>
                <a:spcPts val="2200"/>
              </a:lnSpc>
            </a:pPr>
            <a:r>
              <a:rPr lang="en-US" sz="2000" dirty="0">
                <a:solidFill>
                  <a:schemeClr val="bg1"/>
                </a:solidFill>
              </a:rPr>
              <a:t> </a:t>
            </a:r>
            <a:r>
              <a:rPr lang="en-US" sz="2000" dirty="0" smtClean="0">
                <a:solidFill>
                  <a:schemeClr val="bg1"/>
                </a:solidFill>
              </a:rPr>
              <a:t>            // </a:t>
            </a:r>
            <a:r>
              <a:rPr lang="en-US" sz="2000" spc="-50" dirty="0" smtClean="0">
                <a:solidFill>
                  <a:schemeClr val="bg1"/>
                </a:solidFill>
              </a:rPr>
              <a:t>represents a valid date in the range [0001/01/01 .. 9999/12/31].</a:t>
            </a:r>
          </a:p>
          <a:p>
            <a:r>
              <a:rPr lang="en-US" sz="800" dirty="0" smtClean="0"/>
              <a:t/>
            </a:r>
            <a:br>
              <a:rPr lang="en-US" sz="800" dirty="0" smtClean="0"/>
            </a:br>
            <a:r>
              <a:rPr lang="en-US" sz="2000" dirty="0" smtClean="0">
                <a:solidFill>
                  <a:schemeClr val="bg1">
                    <a:lumMod val="75000"/>
                  </a:schemeClr>
                </a:solidFill>
              </a:rPr>
              <a:t>        Date(const Date&amp; original);</a:t>
            </a:r>
            <a:endParaRPr lang="en-US" sz="2000" dirty="0">
              <a:solidFill>
                <a:schemeClr val="bg1">
                  <a:lumMod val="75000"/>
                </a:schemeClr>
              </a:solidFill>
            </a:endParaRPr>
          </a:p>
          <a:p>
            <a:pPr>
              <a:lnSpc>
                <a:spcPts val="2200"/>
              </a:lnSpc>
            </a:pPr>
            <a:r>
              <a:rPr lang="en-US" sz="2000" dirty="0" smtClean="0">
                <a:solidFill>
                  <a:schemeClr val="bg1"/>
                </a:solidFill>
              </a:rPr>
              <a:t>             // Create a date having the value of the specified ‘original’ date.</a:t>
            </a:r>
          </a:p>
          <a:p>
            <a:endParaRPr lang="en-US" sz="800" dirty="0" smtClean="0">
              <a:solidFill>
                <a:schemeClr val="bg1">
                  <a:lumMod val="75000"/>
                </a:schemeClr>
              </a:solidFill>
            </a:endParaRPr>
          </a:p>
          <a:p>
            <a:r>
              <a:rPr lang="en-US" sz="2000" dirty="0">
                <a:solidFill>
                  <a:schemeClr val="bg1">
                    <a:lumMod val="75000"/>
                  </a:schemeClr>
                </a:solidFill>
              </a:rPr>
              <a:t> </a:t>
            </a:r>
            <a:r>
              <a:rPr lang="en-US" sz="2000" dirty="0" smtClean="0">
                <a:solidFill>
                  <a:schemeClr val="bg1">
                    <a:lumMod val="75000"/>
                  </a:schemeClr>
                </a:solidFill>
              </a:rPr>
              <a:t>       // …</a:t>
            </a:r>
          </a:p>
          <a:p>
            <a:r>
              <a:rPr lang="en-US" sz="2000" dirty="0" smtClean="0">
                <a:solidFill>
                  <a:schemeClr val="bg1">
                    <a:lumMod val="75000"/>
                  </a:schemeClr>
                </a:solidFill>
              </a:rPr>
              <a:t>};</a:t>
            </a:r>
          </a:p>
        </p:txBody>
      </p:sp>
      <p:sp>
        <p:nvSpPr>
          <p:cNvPr id="7" name="Title 1"/>
          <p:cNvSpPr>
            <a:spLocks noGrp="1" noChangeAspect="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Interfaces and Contracts</a:t>
            </a:r>
            <a:endParaRPr lang="en-US" sz="4000" dirty="0"/>
          </a:p>
        </p:txBody>
      </p:sp>
    </p:spTree>
    <p:extLst>
      <p:ext uri="{BB962C8B-B14F-4D97-AF65-F5344CB8AC3E}">
        <p14:creationId xmlns:p14="http://schemas.microsoft.com/office/powerpoint/2010/main" val="1139712587"/>
      </p:ext>
    </p:extLst>
  </p:cSld>
  <p:clrMapOvr>
    <a:masterClrMapping/>
  </p:clrMapOvr>
  <p:timing>
    <p:tnLst>
      <p:par>
        <p:cTn id="1" dur="indefinite" restart="never" nodeType="tmRoot"/>
      </p:par>
    </p:tnLst>
  </p:timing>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460</a:t>
            </a:fld>
            <a:endParaRPr lang="en-US"/>
          </a:p>
        </p:txBody>
      </p:sp>
      <p:sp>
        <p:nvSpPr>
          <p:cNvPr id="4" name="Content Placeholder 3"/>
          <p:cNvSpPr>
            <a:spLocks noGrp="1"/>
          </p:cNvSpPr>
          <p:nvPr>
            <p:ph idx="4294967295"/>
          </p:nvPr>
        </p:nvSpPr>
        <p:spPr>
          <a:xfrm>
            <a:off x="0" y="1427163"/>
            <a:ext cx="8534400" cy="4754562"/>
          </a:xfrm>
        </p:spPr>
        <p:txBody>
          <a:bodyPr>
            <a:normAutofit/>
          </a:bodyPr>
          <a:lstStyle/>
          <a:p>
            <a:pPr algn="ctr" eaLnBrk="1" hangingPunct="1">
              <a:lnSpc>
                <a:spcPct val="80000"/>
              </a:lnSpc>
              <a:buNone/>
            </a:pPr>
            <a:r>
              <a:rPr lang="en-US" sz="2800" dirty="0" smtClean="0"/>
              <a:t> </a:t>
            </a:r>
            <a:r>
              <a:rPr lang="en-US" sz="6000" dirty="0" smtClean="0">
                <a:solidFill>
                  <a:srgbClr val="00B050"/>
                </a:solidFill>
              </a:rPr>
              <a:t>Class </a:t>
            </a:r>
          </a:p>
        </p:txBody>
      </p:sp>
      <p:sp>
        <p:nvSpPr>
          <p:cNvPr id="6" name="Rectangle 5"/>
          <p:cNvSpPr/>
          <p:nvPr/>
        </p:nvSpPr>
        <p:spPr>
          <a:xfrm>
            <a:off x="762000" y="2057400"/>
            <a:ext cx="8229600" cy="4714111"/>
          </a:xfrm>
          <a:prstGeom prst="rect">
            <a:avLst/>
          </a:prstGeom>
          <a:ln>
            <a:noFill/>
          </a:ln>
        </p:spPr>
        <p:txBody>
          <a:bodyPr wrap="square">
            <a:spAutoFit/>
          </a:bodyPr>
          <a:lstStyle/>
          <a:p>
            <a:r>
              <a:rPr lang="en-US" sz="2000" dirty="0" smtClean="0">
                <a:solidFill>
                  <a:schemeClr val="bg1">
                    <a:lumMod val="75000"/>
                  </a:schemeClr>
                </a:solidFill>
              </a:rPr>
              <a:t>class Date {</a:t>
            </a:r>
          </a:p>
          <a:p>
            <a:pPr>
              <a:lnSpc>
                <a:spcPts val="2200"/>
              </a:lnSpc>
            </a:pPr>
            <a:r>
              <a:rPr lang="en-US" sz="2000" dirty="0"/>
              <a:t>  </a:t>
            </a:r>
            <a:r>
              <a:rPr lang="en-US" sz="2000" dirty="0" smtClean="0"/>
              <a:t>   // This class implements a value-semantic type representing</a:t>
            </a:r>
            <a:br>
              <a:rPr lang="en-US" sz="2000" dirty="0" smtClean="0"/>
            </a:br>
            <a:r>
              <a:rPr lang="en-US" sz="2000" dirty="0" smtClean="0"/>
              <a:t>     // a valid date between the dates 0001/01/01 and</a:t>
            </a:r>
            <a:br>
              <a:rPr lang="en-US" sz="2000" dirty="0" smtClean="0"/>
            </a:br>
            <a:r>
              <a:rPr lang="en-US" sz="2000" dirty="0" smtClean="0"/>
              <a:t>     // 9999/12/31 inclusive.</a:t>
            </a:r>
          </a:p>
          <a:p>
            <a:r>
              <a:rPr lang="en-US" sz="800" dirty="0" smtClean="0"/>
              <a:t> </a:t>
            </a:r>
          </a:p>
          <a:p>
            <a:r>
              <a:rPr lang="en-US" sz="2000" dirty="0">
                <a:solidFill>
                  <a:schemeClr val="bg1">
                    <a:lumMod val="75000"/>
                  </a:schemeClr>
                </a:solidFill>
              </a:rPr>
              <a:t> </a:t>
            </a:r>
            <a:r>
              <a:rPr lang="en-US" sz="2000" dirty="0" smtClean="0">
                <a:solidFill>
                  <a:schemeClr val="bg1">
                    <a:lumMod val="75000"/>
                  </a:schemeClr>
                </a:solidFill>
              </a:rPr>
              <a:t>    //…</a:t>
            </a:r>
          </a:p>
          <a:p>
            <a:r>
              <a:rPr lang="en-US" sz="800" dirty="0"/>
              <a:t> </a:t>
            </a:r>
            <a:r>
              <a:rPr lang="en-US" sz="800" dirty="0" smtClean="0"/>
              <a:t>  </a:t>
            </a:r>
          </a:p>
          <a:p>
            <a:r>
              <a:rPr lang="en-US" sz="2000" dirty="0">
                <a:solidFill>
                  <a:schemeClr val="bg1">
                    <a:lumMod val="75000"/>
                  </a:schemeClr>
                </a:solidFill>
              </a:rPr>
              <a:t> </a:t>
            </a:r>
            <a:r>
              <a:rPr lang="en-US" sz="2000" dirty="0" smtClean="0">
                <a:solidFill>
                  <a:schemeClr val="bg1">
                    <a:lumMod val="75000"/>
                  </a:schemeClr>
                </a:solidFill>
              </a:rPr>
              <a:t>  public:</a:t>
            </a:r>
          </a:p>
          <a:p>
            <a:r>
              <a:rPr lang="en-US" sz="2000" dirty="0">
                <a:solidFill>
                  <a:schemeClr val="bg1">
                    <a:lumMod val="75000"/>
                  </a:schemeClr>
                </a:solidFill>
              </a:rPr>
              <a:t> </a:t>
            </a:r>
            <a:r>
              <a:rPr lang="en-US" sz="2000" dirty="0" smtClean="0">
                <a:solidFill>
                  <a:schemeClr val="bg1">
                    <a:lumMod val="75000"/>
                  </a:schemeClr>
                </a:solidFill>
              </a:rPr>
              <a:t>       Date(</a:t>
            </a:r>
            <a:r>
              <a:rPr lang="en-US" sz="2000" dirty="0" err="1" smtClean="0">
                <a:solidFill>
                  <a:schemeClr val="bg1">
                    <a:lumMod val="75000"/>
                  </a:schemeClr>
                </a:solidFill>
              </a:rPr>
              <a:t>int</a:t>
            </a:r>
            <a:r>
              <a:rPr lang="en-US" sz="2000" dirty="0" smtClean="0">
                <a:solidFill>
                  <a:schemeClr val="bg1">
                    <a:lumMod val="75000"/>
                  </a:schemeClr>
                </a:solidFill>
              </a:rPr>
              <a:t> year, </a:t>
            </a:r>
            <a:r>
              <a:rPr lang="en-US" sz="2000" dirty="0" err="1" smtClean="0">
                <a:solidFill>
                  <a:schemeClr val="bg1">
                    <a:lumMod val="75000"/>
                  </a:schemeClr>
                </a:solidFill>
              </a:rPr>
              <a:t>int</a:t>
            </a:r>
            <a:r>
              <a:rPr lang="en-US" sz="2000" dirty="0" smtClean="0">
                <a:solidFill>
                  <a:schemeClr val="bg1">
                    <a:lumMod val="75000"/>
                  </a:schemeClr>
                </a:solidFill>
              </a:rPr>
              <a:t> month, </a:t>
            </a:r>
            <a:r>
              <a:rPr lang="en-US" sz="2000" dirty="0" err="1" smtClean="0">
                <a:solidFill>
                  <a:schemeClr val="bg1">
                    <a:lumMod val="75000"/>
                  </a:schemeClr>
                </a:solidFill>
              </a:rPr>
              <a:t>int</a:t>
            </a:r>
            <a:r>
              <a:rPr lang="en-US" sz="2000" dirty="0" smtClean="0">
                <a:solidFill>
                  <a:schemeClr val="bg1">
                    <a:lumMod val="75000"/>
                  </a:schemeClr>
                </a:solidFill>
              </a:rPr>
              <a:t> day);</a:t>
            </a:r>
          </a:p>
          <a:p>
            <a:pPr>
              <a:lnSpc>
                <a:spcPts val="2200"/>
              </a:lnSpc>
            </a:pPr>
            <a:r>
              <a:rPr lang="en-US" sz="2000" dirty="0"/>
              <a:t>	</a:t>
            </a:r>
            <a:r>
              <a:rPr lang="en-US" sz="2000" dirty="0" smtClean="0">
                <a:solidFill>
                  <a:schemeClr val="bg1"/>
                </a:solidFill>
              </a:rPr>
              <a:t>// Create a valid date from the specified ‘year’, ‘month’, and</a:t>
            </a:r>
            <a:br>
              <a:rPr lang="en-US" sz="2000" dirty="0" smtClean="0">
                <a:solidFill>
                  <a:schemeClr val="bg1"/>
                </a:solidFill>
              </a:rPr>
            </a:br>
            <a:r>
              <a:rPr lang="en-US" sz="2000" dirty="0" smtClean="0">
                <a:solidFill>
                  <a:schemeClr val="bg1"/>
                </a:solidFill>
              </a:rPr>
              <a:t>             // ‘day’.  The behavior is undefined unless ‘year’/’month’/’day’</a:t>
            </a:r>
          </a:p>
          <a:p>
            <a:pPr>
              <a:lnSpc>
                <a:spcPts val="2200"/>
              </a:lnSpc>
            </a:pPr>
            <a:r>
              <a:rPr lang="en-US" sz="2000" dirty="0">
                <a:solidFill>
                  <a:schemeClr val="bg1"/>
                </a:solidFill>
              </a:rPr>
              <a:t> </a:t>
            </a:r>
            <a:r>
              <a:rPr lang="en-US" sz="2000" dirty="0" smtClean="0">
                <a:solidFill>
                  <a:schemeClr val="bg1"/>
                </a:solidFill>
              </a:rPr>
              <a:t>            // </a:t>
            </a:r>
            <a:r>
              <a:rPr lang="en-US" sz="2000" spc="-50" dirty="0" smtClean="0">
                <a:solidFill>
                  <a:schemeClr val="bg1"/>
                </a:solidFill>
              </a:rPr>
              <a:t>represents a valid date in the range [0001/01/01 .. 9999/12/31].</a:t>
            </a:r>
          </a:p>
          <a:p>
            <a:r>
              <a:rPr lang="en-US" sz="800" dirty="0" smtClean="0"/>
              <a:t/>
            </a:r>
            <a:br>
              <a:rPr lang="en-US" sz="800" dirty="0" smtClean="0"/>
            </a:br>
            <a:r>
              <a:rPr lang="en-US" sz="2000" dirty="0" smtClean="0">
                <a:solidFill>
                  <a:schemeClr val="bg1">
                    <a:lumMod val="75000"/>
                  </a:schemeClr>
                </a:solidFill>
              </a:rPr>
              <a:t>        Date(const Date&amp; original);</a:t>
            </a:r>
            <a:endParaRPr lang="en-US" sz="2000" dirty="0">
              <a:solidFill>
                <a:schemeClr val="bg1">
                  <a:lumMod val="75000"/>
                </a:schemeClr>
              </a:solidFill>
            </a:endParaRPr>
          </a:p>
          <a:p>
            <a:pPr>
              <a:lnSpc>
                <a:spcPts val="2200"/>
              </a:lnSpc>
            </a:pPr>
            <a:r>
              <a:rPr lang="en-US" sz="2000" dirty="0" smtClean="0">
                <a:solidFill>
                  <a:schemeClr val="bg1"/>
                </a:solidFill>
              </a:rPr>
              <a:t>             // Create a date having the value of the specified ‘original’ date.</a:t>
            </a:r>
          </a:p>
          <a:p>
            <a:endParaRPr lang="en-US" sz="800" dirty="0" smtClean="0">
              <a:solidFill>
                <a:schemeClr val="bg1">
                  <a:lumMod val="75000"/>
                </a:schemeClr>
              </a:solidFill>
            </a:endParaRPr>
          </a:p>
          <a:p>
            <a:r>
              <a:rPr lang="en-US" sz="2000" dirty="0">
                <a:solidFill>
                  <a:schemeClr val="bg1">
                    <a:lumMod val="75000"/>
                  </a:schemeClr>
                </a:solidFill>
              </a:rPr>
              <a:t> </a:t>
            </a:r>
            <a:r>
              <a:rPr lang="en-US" sz="2000" dirty="0" smtClean="0">
                <a:solidFill>
                  <a:schemeClr val="bg1">
                    <a:lumMod val="75000"/>
                  </a:schemeClr>
                </a:solidFill>
              </a:rPr>
              <a:t>       // …</a:t>
            </a:r>
          </a:p>
          <a:p>
            <a:r>
              <a:rPr lang="en-US" sz="2000" dirty="0" smtClean="0">
                <a:solidFill>
                  <a:schemeClr val="bg1">
                    <a:lumMod val="75000"/>
                  </a:schemeClr>
                </a:solidFill>
              </a:rPr>
              <a:t>};</a:t>
            </a:r>
          </a:p>
        </p:txBody>
      </p:sp>
      <p:sp>
        <p:nvSpPr>
          <p:cNvPr id="7" name="Title 1"/>
          <p:cNvSpPr>
            <a:spLocks noGrp="1" noChangeAspect="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Interfaces and Contracts</a:t>
            </a:r>
            <a:endParaRPr lang="en-US" sz="4000" dirty="0"/>
          </a:p>
        </p:txBody>
      </p:sp>
    </p:spTree>
    <p:extLst>
      <p:ext uri="{BB962C8B-B14F-4D97-AF65-F5344CB8AC3E}">
        <p14:creationId xmlns:p14="http://schemas.microsoft.com/office/powerpoint/2010/main" val="168870570"/>
      </p:ext>
    </p:extLst>
  </p:cSld>
  <p:clrMapOvr>
    <a:masterClrMapping/>
  </p:clrMapOvr>
  <p:timing>
    <p:tnLst>
      <p:par>
        <p:cTn id="1" dur="indefinite" restart="never" nodeType="tmRoot"/>
      </p:par>
    </p:tnLst>
  </p:timing>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461</a:t>
            </a:fld>
            <a:endParaRPr lang="en-US"/>
          </a:p>
        </p:txBody>
      </p:sp>
      <p:sp>
        <p:nvSpPr>
          <p:cNvPr id="4" name="Content Placeholder 3"/>
          <p:cNvSpPr>
            <a:spLocks noGrp="1"/>
          </p:cNvSpPr>
          <p:nvPr>
            <p:ph idx="4294967295"/>
          </p:nvPr>
        </p:nvSpPr>
        <p:spPr>
          <a:xfrm>
            <a:off x="0" y="1427163"/>
            <a:ext cx="8534400" cy="4754562"/>
          </a:xfrm>
        </p:spPr>
        <p:txBody>
          <a:bodyPr>
            <a:normAutofit/>
          </a:bodyPr>
          <a:lstStyle/>
          <a:p>
            <a:pPr algn="ctr" eaLnBrk="1" hangingPunct="1">
              <a:lnSpc>
                <a:spcPct val="80000"/>
              </a:lnSpc>
              <a:buNone/>
            </a:pPr>
            <a:r>
              <a:rPr lang="en-US" sz="2800" dirty="0" smtClean="0"/>
              <a:t> </a:t>
            </a:r>
            <a:r>
              <a:rPr lang="en-US" sz="6000" dirty="0" smtClean="0">
                <a:solidFill>
                  <a:srgbClr val="00B050"/>
                </a:solidFill>
              </a:rPr>
              <a:t>Class </a:t>
            </a:r>
          </a:p>
        </p:txBody>
      </p:sp>
      <p:sp>
        <p:nvSpPr>
          <p:cNvPr id="6" name="Rectangle 5"/>
          <p:cNvSpPr/>
          <p:nvPr/>
        </p:nvSpPr>
        <p:spPr>
          <a:xfrm>
            <a:off x="762000" y="2057400"/>
            <a:ext cx="8229600" cy="4714111"/>
          </a:xfrm>
          <a:prstGeom prst="rect">
            <a:avLst/>
          </a:prstGeom>
          <a:ln>
            <a:noFill/>
          </a:ln>
        </p:spPr>
        <p:txBody>
          <a:bodyPr wrap="square">
            <a:spAutoFit/>
          </a:bodyPr>
          <a:lstStyle/>
          <a:p>
            <a:r>
              <a:rPr lang="en-US" sz="2000" dirty="0" smtClean="0">
                <a:solidFill>
                  <a:schemeClr val="bg1">
                    <a:lumMod val="75000"/>
                  </a:schemeClr>
                </a:solidFill>
              </a:rPr>
              <a:t>class Date {</a:t>
            </a:r>
          </a:p>
          <a:p>
            <a:pPr>
              <a:lnSpc>
                <a:spcPts val="2200"/>
              </a:lnSpc>
            </a:pPr>
            <a:r>
              <a:rPr lang="en-US" sz="2000" dirty="0"/>
              <a:t>  </a:t>
            </a:r>
            <a:r>
              <a:rPr lang="en-US" sz="2000" dirty="0" smtClean="0"/>
              <a:t>   // This class implements a value-semantic type representing</a:t>
            </a:r>
            <a:br>
              <a:rPr lang="en-US" sz="2000" dirty="0" smtClean="0"/>
            </a:br>
            <a:r>
              <a:rPr lang="en-US" sz="2000" dirty="0" smtClean="0"/>
              <a:t>     // a valid date between the dates 0001/01/01 and</a:t>
            </a:r>
            <a:br>
              <a:rPr lang="en-US" sz="2000" dirty="0" smtClean="0"/>
            </a:br>
            <a:r>
              <a:rPr lang="en-US" sz="2000" dirty="0" smtClean="0"/>
              <a:t>     // 9999/12/31 inclusive.</a:t>
            </a:r>
          </a:p>
          <a:p>
            <a:r>
              <a:rPr lang="en-US" sz="800" dirty="0" smtClean="0"/>
              <a:t> </a:t>
            </a:r>
          </a:p>
          <a:p>
            <a:r>
              <a:rPr lang="en-US" sz="2000" dirty="0">
                <a:solidFill>
                  <a:schemeClr val="bg1">
                    <a:lumMod val="75000"/>
                  </a:schemeClr>
                </a:solidFill>
              </a:rPr>
              <a:t> </a:t>
            </a:r>
            <a:r>
              <a:rPr lang="en-US" sz="2000" dirty="0" smtClean="0">
                <a:solidFill>
                  <a:schemeClr val="bg1">
                    <a:lumMod val="75000"/>
                  </a:schemeClr>
                </a:solidFill>
              </a:rPr>
              <a:t>    //…</a:t>
            </a:r>
          </a:p>
          <a:p>
            <a:r>
              <a:rPr lang="en-US" sz="800" dirty="0"/>
              <a:t> </a:t>
            </a:r>
            <a:r>
              <a:rPr lang="en-US" sz="800" dirty="0" smtClean="0"/>
              <a:t>  </a:t>
            </a:r>
          </a:p>
          <a:p>
            <a:r>
              <a:rPr lang="en-US" sz="2000" dirty="0">
                <a:solidFill>
                  <a:schemeClr val="bg1">
                    <a:lumMod val="75000"/>
                  </a:schemeClr>
                </a:solidFill>
              </a:rPr>
              <a:t> </a:t>
            </a:r>
            <a:r>
              <a:rPr lang="en-US" sz="2000" dirty="0" smtClean="0">
                <a:solidFill>
                  <a:schemeClr val="bg1">
                    <a:lumMod val="75000"/>
                  </a:schemeClr>
                </a:solidFill>
              </a:rPr>
              <a:t>  public:</a:t>
            </a:r>
          </a:p>
          <a:p>
            <a:r>
              <a:rPr lang="en-US" sz="2000" dirty="0">
                <a:solidFill>
                  <a:schemeClr val="bg1">
                    <a:lumMod val="75000"/>
                  </a:schemeClr>
                </a:solidFill>
              </a:rPr>
              <a:t> </a:t>
            </a:r>
            <a:r>
              <a:rPr lang="en-US" sz="2000" dirty="0" smtClean="0">
                <a:solidFill>
                  <a:schemeClr val="bg1">
                    <a:lumMod val="75000"/>
                  </a:schemeClr>
                </a:solidFill>
              </a:rPr>
              <a:t>       Date(</a:t>
            </a:r>
            <a:r>
              <a:rPr lang="en-US" sz="2000" dirty="0" err="1" smtClean="0">
                <a:solidFill>
                  <a:schemeClr val="bg1">
                    <a:lumMod val="75000"/>
                  </a:schemeClr>
                </a:solidFill>
              </a:rPr>
              <a:t>int</a:t>
            </a:r>
            <a:r>
              <a:rPr lang="en-US" sz="2000" dirty="0" smtClean="0">
                <a:solidFill>
                  <a:schemeClr val="bg1">
                    <a:lumMod val="75000"/>
                  </a:schemeClr>
                </a:solidFill>
              </a:rPr>
              <a:t> year, </a:t>
            </a:r>
            <a:r>
              <a:rPr lang="en-US" sz="2000" dirty="0" err="1" smtClean="0">
                <a:solidFill>
                  <a:schemeClr val="bg1">
                    <a:lumMod val="75000"/>
                  </a:schemeClr>
                </a:solidFill>
              </a:rPr>
              <a:t>int</a:t>
            </a:r>
            <a:r>
              <a:rPr lang="en-US" sz="2000" dirty="0" smtClean="0">
                <a:solidFill>
                  <a:schemeClr val="bg1">
                    <a:lumMod val="75000"/>
                  </a:schemeClr>
                </a:solidFill>
              </a:rPr>
              <a:t> month, </a:t>
            </a:r>
            <a:r>
              <a:rPr lang="en-US" sz="2000" dirty="0" err="1" smtClean="0">
                <a:solidFill>
                  <a:schemeClr val="bg1">
                    <a:lumMod val="75000"/>
                  </a:schemeClr>
                </a:solidFill>
              </a:rPr>
              <a:t>int</a:t>
            </a:r>
            <a:r>
              <a:rPr lang="en-US" sz="2000" dirty="0" smtClean="0">
                <a:solidFill>
                  <a:schemeClr val="bg1">
                    <a:lumMod val="75000"/>
                  </a:schemeClr>
                </a:solidFill>
              </a:rPr>
              <a:t> day);</a:t>
            </a:r>
          </a:p>
          <a:p>
            <a:pPr>
              <a:lnSpc>
                <a:spcPts val="2200"/>
              </a:lnSpc>
            </a:pPr>
            <a:r>
              <a:rPr lang="en-US" sz="2000" dirty="0"/>
              <a:t>	</a:t>
            </a:r>
            <a:r>
              <a:rPr lang="en-US" sz="2000" dirty="0" smtClean="0"/>
              <a:t>// Create a valid date from the specified 'year', 'month', and</a:t>
            </a:r>
            <a:br>
              <a:rPr lang="en-US" sz="2000" dirty="0" smtClean="0"/>
            </a:br>
            <a:r>
              <a:rPr lang="en-US" sz="2000" dirty="0" smtClean="0"/>
              <a:t>             // 'day'.  The behavior is undefined unless 'year'/'month'/'day'</a:t>
            </a:r>
          </a:p>
          <a:p>
            <a:pPr>
              <a:lnSpc>
                <a:spcPts val="2200"/>
              </a:lnSpc>
            </a:pPr>
            <a:r>
              <a:rPr lang="en-US" sz="2000" dirty="0"/>
              <a:t> </a:t>
            </a:r>
            <a:r>
              <a:rPr lang="en-US" sz="2000" dirty="0" smtClean="0"/>
              <a:t>            // </a:t>
            </a:r>
            <a:r>
              <a:rPr lang="en-US" sz="2000" spc="-50" dirty="0" smtClean="0"/>
              <a:t>represents a valid date in the range [0001/01/01 .. 9999/12/31].</a:t>
            </a:r>
          </a:p>
          <a:p>
            <a:r>
              <a:rPr lang="en-US" sz="800" dirty="0" smtClean="0"/>
              <a:t/>
            </a:r>
            <a:br>
              <a:rPr lang="en-US" sz="800" dirty="0" smtClean="0"/>
            </a:br>
            <a:r>
              <a:rPr lang="en-US" sz="2000" dirty="0" smtClean="0">
                <a:solidFill>
                  <a:schemeClr val="bg1">
                    <a:lumMod val="75000"/>
                  </a:schemeClr>
                </a:solidFill>
              </a:rPr>
              <a:t>        Date(const Date&amp; original);</a:t>
            </a:r>
            <a:endParaRPr lang="en-US" sz="2000" dirty="0">
              <a:solidFill>
                <a:schemeClr val="bg1">
                  <a:lumMod val="75000"/>
                </a:schemeClr>
              </a:solidFill>
            </a:endParaRPr>
          </a:p>
          <a:p>
            <a:pPr>
              <a:lnSpc>
                <a:spcPts val="2200"/>
              </a:lnSpc>
            </a:pPr>
            <a:r>
              <a:rPr lang="en-US" sz="2000" dirty="0" smtClean="0"/>
              <a:t>             // Create a date having the value of the specified 'original' date.</a:t>
            </a:r>
          </a:p>
          <a:p>
            <a:endParaRPr lang="en-US" sz="800" dirty="0" smtClean="0">
              <a:solidFill>
                <a:schemeClr val="bg1">
                  <a:lumMod val="75000"/>
                </a:schemeClr>
              </a:solidFill>
            </a:endParaRPr>
          </a:p>
          <a:p>
            <a:r>
              <a:rPr lang="en-US" sz="2000" dirty="0">
                <a:solidFill>
                  <a:schemeClr val="bg1">
                    <a:lumMod val="75000"/>
                  </a:schemeClr>
                </a:solidFill>
              </a:rPr>
              <a:t> </a:t>
            </a:r>
            <a:r>
              <a:rPr lang="en-US" sz="2000" dirty="0" smtClean="0">
                <a:solidFill>
                  <a:schemeClr val="bg1">
                    <a:lumMod val="75000"/>
                  </a:schemeClr>
                </a:solidFill>
              </a:rPr>
              <a:t>       // …</a:t>
            </a:r>
          </a:p>
          <a:p>
            <a:r>
              <a:rPr lang="en-US" sz="2000" dirty="0" smtClean="0">
                <a:solidFill>
                  <a:schemeClr val="bg1">
                    <a:lumMod val="75000"/>
                  </a:schemeClr>
                </a:solidFill>
              </a:rPr>
              <a:t>};</a:t>
            </a:r>
          </a:p>
        </p:txBody>
      </p:sp>
      <p:sp>
        <p:nvSpPr>
          <p:cNvPr id="7" name="Title 1"/>
          <p:cNvSpPr>
            <a:spLocks noGrp="1" noChangeAspect="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Interfaces and Contracts</a:t>
            </a:r>
            <a:endParaRPr lang="en-US" sz="4000" dirty="0"/>
          </a:p>
        </p:txBody>
      </p:sp>
    </p:spTree>
    <p:extLst>
      <p:ext uri="{BB962C8B-B14F-4D97-AF65-F5344CB8AC3E}">
        <p14:creationId xmlns:p14="http://schemas.microsoft.com/office/powerpoint/2010/main" val="1073080345"/>
      </p:ext>
    </p:extLst>
  </p:cSld>
  <p:clrMapOvr>
    <a:masterClrMapping/>
  </p:clrMapOvr>
  <p:timing>
    <p:tnLst>
      <p:par>
        <p:cTn id="1" dur="indefinite" restart="never" nodeType="tmRoot"/>
      </p:par>
    </p:tnLst>
  </p:timing>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462</a:t>
            </a:fld>
            <a:endParaRPr lang="en-US"/>
          </a:p>
        </p:txBody>
      </p:sp>
      <p:sp>
        <p:nvSpPr>
          <p:cNvPr id="4" name="Content Placeholder 3"/>
          <p:cNvSpPr>
            <a:spLocks noGrp="1"/>
          </p:cNvSpPr>
          <p:nvPr>
            <p:ph idx="4294967295"/>
          </p:nvPr>
        </p:nvSpPr>
        <p:spPr>
          <a:xfrm>
            <a:off x="0" y="1427163"/>
            <a:ext cx="8534400" cy="4754562"/>
          </a:xfrm>
        </p:spPr>
        <p:txBody>
          <a:bodyPr>
            <a:normAutofit/>
          </a:bodyPr>
          <a:lstStyle/>
          <a:p>
            <a:pPr algn="ctr" eaLnBrk="1" hangingPunct="1">
              <a:lnSpc>
                <a:spcPct val="80000"/>
              </a:lnSpc>
              <a:buNone/>
            </a:pPr>
            <a:r>
              <a:rPr lang="en-US" sz="2800" dirty="0" smtClean="0"/>
              <a:t> </a:t>
            </a:r>
            <a:r>
              <a:rPr lang="en-US" sz="6000" dirty="0" smtClean="0">
                <a:solidFill>
                  <a:srgbClr val="00B050"/>
                </a:solidFill>
              </a:rPr>
              <a:t>Component </a:t>
            </a:r>
          </a:p>
          <a:p>
            <a:pPr algn="ctr" eaLnBrk="1" hangingPunct="1">
              <a:lnSpc>
                <a:spcPct val="80000"/>
              </a:lnSpc>
              <a:buNone/>
            </a:pPr>
            <a:endParaRPr lang="en-US" sz="6000" dirty="0" smtClean="0">
              <a:solidFill>
                <a:srgbClr val="00B050"/>
              </a:solidFill>
            </a:endParaRPr>
          </a:p>
        </p:txBody>
      </p:sp>
      <p:sp>
        <p:nvSpPr>
          <p:cNvPr id="6" name="Rectangle 5"/>
          <p:cNvSpPr/>
          <p:nvPr/>
        </p:nvSpPr>
        <p:spPr>
          <a:xfrm>
            <a:off x="762000" y="1524000"/>
            <a:ext cx="8229600" cy="5247590"/>
          </a:xfrm>
          <a:prstGeom prst="rect">
            <a:avLst/>
          </a:prstGeom>
          <a:ln>
            <a:noFill/>
          </a:ln>
        </p:spPr>
        <p:txBody>
          <a:bodyPr wrap="square">
            <a:spAutoFit/>
          </a:bodyPr>
          <a:lstStyle/>
          <a:p>
            <a:pPr>
              <a:lnSpc>
                <a:spcPts val="2000"/>
              </a:lnSpc>
            </a:pPr>
            <a:r>
              <a:rPr lang="en-US" sz="2000" dirty="0" smtClean="0"/>
              <a:t>class Date {</a:t>
            </a:r>
          </a:p>
          <a:p>
            <a:pPr>
              <a:lnSpc>
                <a:spcPts val="2000"/>
              </a:lnSpc>
            </a:pPr>
            <a:r>
              <a:rPr lang="en-US" sz="2000" dirty="0"/>
              <a:t> </a:t>
            </a:r>
            <a:r>
              <a:rPr lang="en-US" sz="2000" dirty="0" smtClean="0"/>
              <a:t>   // …</a:t>
            </a:r>
          </a:p>
          <a:p>
            <a:pPr>
              <a:lnSpc>
                <a:spcPts val="2000"/>
              </a:lnSpc>
            </a:pPr>
            <a:r>
              <a:rPr lang="en-US" sz="2000" dirty="0"/>
              <a:t> </a:t>
            </a:r>
            <a:r>
              <a:rPr lang="en-US" sz="2000" dirty="0" smtClean="0"/>
              <a:t> public: </a:t>
            </a:r>
          </a:p>
          <a:p>
            <a:pPr>
              <a:lnSpc>
                <a:spcPts val="2000"/>
              </a:lnSpc>
            </a:pPr>
            <a:r>
              <a:rPr lang="en-US" sz="2000" dirty="0"/>
              <a:t> </a:t>
            </a:r>
            <a:r>
              <a:rPr lang="en-US" sz="2000" dirty="0" smtClean="0"/>
              <a:t>   // …</a:t>
            </a:r>
          </a:p>
          <a:p>
            <a:pPr>
              <a:lnSpc>
                <a:spcPts val="2000"/>
              </a:lnSpc>
            </a:pPr>
            <a:r>
              <a:rPr lang="en-US" sz="2000" dirty="0" smtClean="0"/>
              <a:t>};</a:t>
            </a:r>
          </a:p>
          <a:p>
            <a:pPr>
              <a:lnSpc>
                <a:spcPts val="1000"/>
              </a:lnSpc>
            </a:pPr>
            <a:endParaRPr lang="en-US" sz="800" dirty="0"/>
          </a:p>
          <a:p>
            <a:pPr>
              <a:lnSpc>
                <a:spcPts val="2000"/>
              </a:lnSpc>
            </a:pPr>
            <a:r>
              <a:rPr lang="en-US" sz="2000" dirty="0" err="1" smtClean="0"/>
              <a:t>bool</a:t>
            </a:r>
            <a:r>
              <a:rPr lang="en-US" sz="2000" dirty="0" smtClean="0"/>
              <a:t> operator==(const Date&amp; lhs, const Date&amp; </a:t>
            </a:r>
            <a:r>
              <a:rPr lang="en-US" sz="2000" dirty="0" err="1" smtClean="0"/>
              <a:t>rhs</a:t>
            </a:r>
            <a:r>
              <a:rPr lang="en-US" sz="2000" dirty="0" smtClean="0"/>
              <a:t>);</a:t>
            </a:r>
          </a:p>
          <a:p>
            <a:pPr>
              <a:lnSpc>
                <a:spcPts val="2000"/>
              </a:lnSpc>
            </a:pPr>
            <a:r>
              <a:rPr lang="en-US" sz="2000" dirty="0">
                <a:solidFill>
                  <a:schemeClr val="bg1"/>
                </a:solidFill>
              </a:rPr>
              <a:t> </a:t>
            </a:r>
            <a:r>
              <a:rPr lang="en-US" sz="2000" dirty="0" smtClean="0">
                <a:solidFill>
                  <a:schemeClr val="bg1"/>
                </a:solidFill>
              </a:rPr>
              <a:t>   // Return ‘true’ if the specified ‘lhs’ and ‘</a:t>
            </a:r>
            <a:r>
              <a:rPr lang="en-US" sz="2000" dirty="0" err="1" smtClean="0">
                <a:solidFill>
                  <a:schemeClr val="bg1"/>
                </a:solidFill>
              </a:rPr>
              <a:t>rhs</a:t>
            </a:r>
            <a:r>
              <a:rPr lang="en-US" sz="2000" dirty="0" smtClean="0">
                <a:solidFill>
                  <a:schemeClr val="bg1"/>
                </a:solidFill>
              </a:rPr>
              <a:t>’ dates have the same</a:t>
            </a:r>
            <a:br>
              <a:rPr lang="en-US" sz="2000" dirty="0" smtClean="0">
                <a:solidFill>
                  <a:schemeClr val="bg1"/>
                </a:solidFill>
              </a:rPr>
            </a:br>
            <a:r>
              <a:rPr lang="en-US" sz="2000" dirty="0" smtClean="0">
                <a:solidFill>
                  <a:schemeClr val="bg1"/>
                </a:solidFill>
              </a:rPr>
              <a:t>    // value, ‘and’ false otherwise.  Two ‘Date’ objects have the same</a:t>
            </a:r>
          </a:p>
          <a:p>
            <a:pPr>
              <a:lnSpc>
                <a:spcPts val="2000"/>
              </a:lnSpc>
            </a:pPr>
            <a:r>
              <a:rPr lang="en-US" sz="2000" dirty="0">
                <a:solidFill>
                  <a:schemeClr val="bg1"/>
                </a:solidFill>
              </a:rPr>
              <a:t> </a:t>
            </a:r>
            <a:r>
              <a:rPr lang="en-US" sz="2000" dirty="0" smtClean="0">
                <a:solidFill>
                  <a:schemeClr val="bg1"/>
                </a:solidFill>
              </a:rPr>
              <a:t>   // value if their respective ‘year’, ‘month’, and ‘day’ attributes</a:t>
            </a:r>
          </a:p>
          <a:p>
            <a:pPr>
              <a:lnSpc>
                <a:spcPts val="2000"/>
              </a:lnSpc>
            </a:pPr>
            <a:r>
              <a:rPr lang="en-US" sz="2000" dirty="0">
                <a:solidFill>
                  <a:schemeClr val="bg1"/>
                </a:solidFill>
              </a:rPr>
              <a:t> </a:t>
            </a:r>
            <a:r>
              <a:rPr lang="en-US" sz="2000" dirty="0" smtClean="0">
                <a:solidFill>
                  <a:schemeClr val="bg1"/>
                </a:solidFill>
              </a:rPr>
              <a:t>   // have the same value.</a:t>
            </a:r>
          </a:p>
          <a:p>
            <a:pPr>
              <a:lnSpc>
                <a:spcPts val="1600"/>
              </a:lnSpc>
            </a:pPr>
            <a:r>
              <a:rPr lang="en-US" sz="2000" dirty="0"/>
              <a:t/>
            </a:r>
            <a:br>
              <a:rPr lang="en-US" sz="2000" dirty="0"/>
            </a:br>
            <a:r>
              <a:rPr lang="en-US" sz="2000" dirty="0" err="1" smtClean="0"/>
              <a:t>bool</a:t>
            </a:r>
            <a:r>
              <a:rPr lang="en-US" sz="2000" dirty="0" smtClean="0"/>
              <a:t> operator!=(const Date&amp; lhs, const Date&amp; </a:t>
            </a:r>
            <a:r>
              <a:rPr lang="en-US" sz="2000" dirty="0" err="1" smtClean="0"/>
              <a:t>rhs</a:t>
            </a:r>
            <a:r>
              <a:rPr lang="en-US" sz="2000" dirty="0" smtClean="0"/>
              <a:t>);</a:t>
            </a:r>
          </a:p>
          <a:p>
            <a:pPr>
              <a:lnSpc>
                <a:spcPts val="2000"/>
              </a:lnSpc>
            </a:pPr>
            <a:r>
              <a:rPr lang="en-US" sz="2000" dirty="0">
                <a:solidFill>
                  <a:schemeClr val="bg1"/>
                </a:solidFill>
              </a:rPr>
              <a:t> </a:t>
            </a:r>
            <a:r>
              <a:rPr lang="en-US" sz="2000" dirty="0" smtClean="0">
                <a:solidFill>
                  <a:schemeClr val="bg1"/>
                </a:solidFill>
              </a:rPr>
              <a:t>   // Return ‘true’ if the specified ‘lhs’ and ‘</a:t>
            </a:r>
            <a:r>
              <a:rPr lang="en-US" sz="2000" dirty="0" err="1" smtClean="0">
                <a:solidFill>
                  <a:schemeClr val="bg1"/>
                </a:solidFill>
              </a:rPr>
              <a:t>rhs</a:t>
            </a:r>
            <a:r>
              <a:rPr lang="en-US" sz="2000" dirty="0" smtClean="0">
                <a:solidFill>
                  <a:schemeClr val="bg1"/>
                </a:solidFill>
              </a:rPr>
              <a:t>’ dates no not have the</a:t>
            </a:r>
          </a:p>
          <a:p>
            <a:pPr>
              <a:lnSpc>
                <a:spcPts val="2000"/>
              </a:lnSpc>
            </a:pPr>
            <a:r>
              <a:rPr lang="en-US" sz="2000" dirty="0">
                <a:solidFill>
                  <a:schemeClr val="bg1"/>
                </a:solidFill>
              </a:rPr>
              <a:t> </a:t>
            </a:r>
            <a:r>
              <a:rPr lang="en-US" sz="2000" dirty="0" smtClean="0">
                <a:solidFill>
                  <a:schemeClr val="bg1"/>
                </a:solidFill>
              </a:rPr>
              <a:t>   // same value and false otherwise.  Two ‘Date’ objects do not have</a:t>
            </a:r>
          </a:p>
          <a:p>
            <a:pPr>
              <a:lnSpc>
                <a:spcPts val="2000"/>
              </a:lnSpc>
            </a:pPr>
            <a:r>
              <a:rPr lang="en-US" sz="2000" dirty="0">
                <a:solidFill>
                  <a:schemeClr val="bg1"/>
                </a:solidFill>
              </a:rPr>
              <a:t> </a:t>
            </a:r>
            <a:r>
              <a:rPr lang="en-US" sz="2000" dirty="0" smtClean="0">
                <a:solidFill>
                  <a:schemeClr val="bg1"/>
                </a:solidFill>
              </a:rPr>
              <a:t>   // the same value if any of their respective ‘year’, ‘month’, and ‘day’</a:t>
            </a:r>
          </a:p>
          <a:p>
            <a:pPr>
              <a:lnSpc>
                <a:spcPts val="2000"/>
              </a:lnSpc>
            </a:pPr>
            <a:r>
              <a:rPr lang="en-US" sz="2000" dirty="0">
                <a:solidFill>
                  <a:schemeClr val="bg1"/>
                </a:solidFill>
              </a:rPr>
              <a:t> </a:t>
            </a:r>
            <a:r>
              <a:rPr lang="en-US" sz="2000" dirty="0" smtClean="0">
                <a:solidFill>
                  <a:schemeClr val="bg1"/>
                </a:solidFill>
              </a:rPr>
              <a:t>   // attributes do not have the same value.</a:t>
            </a:r>
          </a:p>
          <a:p>
            <a:pPr>
              <a:lnSpc>
                <a:spcPts val="1600"/>
              </a:lnSpc>
            </a:pPr>
            <a:r>
              <a:rPr lang="en-US" sz="2000" dirty="0"/>
              <a:t> </a:t>
            </a:r>
            <a:r>
              <a:rPr lang="en-US" sz="2000" dirty="0" smtClean="0"/>
              <a:t>   </a:t>
            </a:r>
            <a:br>
              <a:rPr lang="en-US" sz="2000" dirty="0" smtClean="0"/>
            </a:br>
            <a:r>
              <a:rPr lang="en-US" sz="2000" dirty="0" smtClean="0"/>
              <a:t>std::ostream&amp; operator&lt;&lt;(std::ostream&amp; stream, const Date&amp; date);</a:t>
            </a:r>
          </a:p>
          <a:p>
            <a:pPr>
              <a:lnSpc>
                <a:spcPts val="2000"/>
              </a:lnSpc>
            </a:pPr>
            <a:r>
              <a:rPr lang="en-US" sz="2000" dirty="0">
                <a:solidFill>
                  <a:schemeClr val="bg1"/>
                </a:solidFill>
              </a:rPr>
              <a:t> </a:t>
            </a:r>
            <a:r>
              <a:rPr lang="en-US" sz="2000" dirty="0" smtClean="0">
                <a:solidFill>
                  <a:schemeClr val="bg1"/>
                </a:solidFill>
              </a:rPr>
              <a:t>   // Format the value of the specified ‘date’ object to the specified</a:t>
            </a:r>
          </a:p>
          <a:p>
            <a:pPr>
              <a:lnSpc>
                <a:spcPts val="2000"/>
              </a:lnSpc>
            </a:pPr>
            <a:r>
              <a:rPr lang="en-US" sz="2000" dirty="0">
                <a:solidFill>
                  <a:schemeClr val="bg1"/>
                </a:solidFill>
              </a:rPr>
              <a:t> </a:t>
            </a:r>
            <a:r>
              <a:rPr lang="en-US" sz="2000" dirty="0" smtClean="0">
                <a:solidFill>
                  <a:schemeClr val="bg1"/>
                </a:solidFill>
              </a:rPr>
              <a:t>   // output ‘stream’ </a:t>
            </a:r>
            <a:r>
              <a:rPr lang="en-US" sz="2000" dirty="0">
                <a:solidFill>
                  <a:schemeClr val="bg1"/>
                </a:solidFill>
              </a:rPr>
              <a:t> </a:t>
            </a:r>
            <a:r>
              <a:rPr lang="en-US" sz="2000" dirty="0" smtClean="0">
                <a:solidFill>
                  <a:schemeClr val="bg1"/>
                </a:solidFill>
              </a:rPr>
              <a:t>as  ‘</a:t>
            </a:r>
            <a:r>
              <a:rPr lang="en-US" sz="2000" dirty="0" err="1" smtClean="0">
                <a:solidFill>
                  <a:schemeClr val="bg1"/>
                </a:solidFill>
              </a:rPr>
              <a:t>yyyy</a:t>
            </a:r>
            <a:r>
              <a:rPr lang="en-US" sz="2000" dirty="0" smtClean="0">
                <a:solidFill>
                  <a:schemeClr val="bg1"/>
                </a:solidFill>
              </a:rPr>
              <a:t>/mm/</a:t>
            </a:r>
            <a:r>
              <a:rPr lang="en-US" sz="2000" dirty="0" err="1" smtClean="0">
                <a:solidFill>
                  <a:schemeClr val="bg1"/>
                </a:solidFill>
              </a:rPr>
              <a:t>dd</a:t>
            </a:r>
            <a:r>
              <a:rPr lang="en-US" sz="2000" dirty="0" smtClean="0">
                <a:solidFill>
                  <a:schemeClr val="bg1"/>
                </a:solidFill>
              </a:rPr>
              <a:t>’. </a:t>
            </a:r>
          </a:p>
        </p:txBody>
      </p:sp>
      <p:sp>
        <p:nvSpPr>
          <p:cNvPr id="7" name="Title 1"/>
          <p:cNvSpPr>
            <a:spLocks noGrp="1" noChangeAspect="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Interfaces and Contracts</a:t>
            </a:r>
            <a:endParaRPr lang="en-US" sz="4000" dirty="0"/>
          </a:p>
        </p:txBody>
      </p:sp>
    </p:spTree>
    <p:extLst>
      <p:ext uri="{BB962C8B-B14F-4D97-AF65-F5344CB8AC3E}">
        <p14:creationId xmlns:p14="http://schemas.microsoft.com/office/powerpoint/2010/main" val="125283265"/>
      </p:ext>
    </p:extLst>
  </p:cSld>
  <p:clrMapOvr>
    <a:masterClrMapping/>
  </p:clrMapOvr>
  <p:timing>
    <p:tnLst>
      <p:par>
        <p:cTn id="1" dur="indefinite" restart="never" nodeType="tmRoot"/>
      </p:par>
    </p:tnLst>
  </p:timing>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463</a:t>
            </a:fld>
            <a:endParaRPr lang="en-US"/>
          </a:p>
        </p:txBody>
      </p:sp>
      <p:sp>
        <p:nvSpPr>
          <p:cNvPr id="4" name="Content Placeholder 3"/>
          <p:cNvSpPr>
            <a:spLocks noGrp="1"/>
          </p:cNvSpPr>
          <p:nvPr>
            <p:ph idx="4294967295"/>
          </p:nvPr>
        </p:nvSpPr>
        <p:spPr>
          <a:xfrm>
            <a:off x="0" y="1427163"/>
            <a:ext cx="8534400" cy="4754562"/>
          </a:xfrm>
        </p:spPr>
        <p:txBody>
          <a:bodyPr>
            <a:normAutofit/>
          </a:bodyPr>
          <a:lstStyle/>
          <a:p>
            <a:pPr algn="ctr" eaLnBrk="1" hangingPunct="1">
              <a:lnSpc>
                <a:spcPct val="80000"/>
              </a:lnSpc>
              <a:buNone/>
            </a:pPr>
            <a:r>
              <a:rPr lang="en-US" sz="2800" dirty="0" smtClean="0"/>
              <a:t> </a:t>
            </a:r>
            <a:r>
              <a:rPr lang="en-US" sz="6000" dirty="0" smtClean="0">
                <a:solidFill>
                  <a:srgbClr val="00B050"/>
                </a:solidFill>
              </a:rPr>
              <a:t>Component </a:t>
            </a:r>
          </a:p>
          <a:p>
            <a:pPr algn="ctr" eaLnBrk="1" hangingPunct="1">
              <a:lnSpc>
                <a:spcPct val="80000"/>
              </a:lnSpc>
              <a:buNone/>
            </a:pPr>
            <a:endParaRPr lang="en-US" sz="6000" dirty="0" smtClean="0">
              <a:solidFill>
                <a:srgbClr val="00B050"/>
              </a:solidFill>
            </a:endParaRPr>
          </a:p>
        </p:txBody>
      </p:sp>
      <p:sp>
        <p:nvSpPr>
          <p:cNvPr id="6" name="Rectangle 5"/>
          <p:cNvSpPr/>
          <p:nvPr/>
        </p:nvSpPr>
        <p:spPr>
          <a:xfrm>
            <a:off x="762000" y="1524000"/>
            <a:ext cx="8229600" cy="5247590"/>
          </a:xfrm>
          <a:prstGeom prst="rect">
            <a:avLst/>
          </a:prstGeom>
          <a:ln>
            <a:noFill/>
          </a:ln>
        </p:spPr>
        <p:txBody>
          <a:bodyPr wrap="square">
            <a:spAutoFit/>
          </a:bodyPr>
          <a:lstStyle/>
          <a:p>
            <a:pPr>
              <a:lnSpc>
                <a:spcPts val="2000"/>
              </a:lnSpc>
            </a:pPr>
            <a:r>
              <a:rPr lang="en-US" sz="2000" dirty="0" smtClean="0"/>
              <a:t>class Date {</a:t>
            </a:r>
          </a:p>
          <a:p>
            <a:pPr>
              <a:lnSpc>
                <a:spcPts val="2000"/>
              </a:lnSpc>
            </a:pPr>
            <a:r>
              <a:rPr lang="en-US" sz="2000" dirty="0"/>
              <a:t> </a:t>
            </a:r>
            <a:r>
              <a:rPr lang="en-US" sz="2000" dirty="0" smtClean="0"/>
              <a:t>   // …</a:t>
            </a:r>
          </a:p>
          <a:p>
            <a:pPr>
              <a:lnSpc>
                <a:spcPts val="2000"/>
              </a:lnSpc>
            </a:pPr>
            <a:r>
              <a:rPr lang="en-US" sz="2000" dirty="0"/>
              <a:t> </a:t>
            </a:r>
            <a:r>
              <a:rPr lang="en-US" sz="2000" dirty="0" smtClean="0"/>
              <a:t> public: </a:t>
            </a:r>
          </a:p>
          <a:p>
            <a:pPr>
              <a:lnSpc>
                <a:spcPts val="2000"/>
              </a:lnSpc>
            </a:pPr>
            <a:r>
              <a:rPr lang="en-US" sz="2000" dirty="0"/>
              <a:t> </a:t>
            </a:r>
            <a:r>
              <a:rPr lang="en-US" sz="2000" dirty="0" smtClean="0"/>
              <a:t>   </a:t>
            </a:r>
            <a:r>
              <a:rPr lang="en-US" sz="2000" dirty="0" smtClean="0">
                <a:solidFill>
                  <a:srgbClr val="0000FF"/>
                </a:solidFill>
              </a:rPr>
              <a:t>// …</a:t>
            </a:r>
          </a:p>
          <a:p>
            <a:pPr>
              <a:lnSpc>
                <a:spcPts val="2000"/>
              </a:lnSpc>
            </a:pPr>
            <a:r>
              <a:rPr lang="en-US" sz="2000" dirty="0" smtClean="0"/>
              <a:t>};</a:t>
            </a:r>
          </a:p>
          <a:p>
            <a:pPr>
              <a:lnSpc>
                <a:spcPts val="1000"/>
              </a:lnSpc>
            </a:pPr>
            <a:endParaRPr lang="en-US" sz="800" dirty="0"/>
          </a:p>
          <a:p>
            <a:pPr>
              <a:lnSpc>
                <a:spcPts val="2000"/>
              </a:lnSpc>
            </a:pPr>
            <a:r>
              <a:rPr lang="en-US" sz="2000" dirty="0" err="1" smtClean="0">
                <a:solidFill>
                  <a:srgbClr val="0000FF"/>
                </a:solidFill>
              </a:rPr>
              <a:t>bool</a:t>
            </a:r>
            <a:r>
              <a:rPr lang="en-US" sz="2000" dirty="0" smtClean="0">
                <a:solidFill>
                  <a:srgbClr val="0000FF"/>
                </a:solidFill>
              </a:rPr>
              <a:t> operator==(const Date&amp; lhs, const Date&amp; </a:t>
            </a:r>
            <a:r>
              <a:rPr lang="en-US" sz="2000" dirty="0" err="1" smtClean="0">
                <a:solidFill>
                  <a:srgbClr val="0000FF"/>
                </a:solidFill>
              </a:rPr>
              <a:t>rhs</a:t>
            </a:r>
            <a:r>
              <a:rPr lang="en-US" sz="2000" dirty="0" smtClean="0">
                <a:solidFill>
                  <a:srgbClr val="0000FF"/>
                </a:solidFill>
              </a:rPr>
              <a:t>);</a:t>
            </a:r>
          </a:p>
          <a:p>
            <a:pPr>
              <a:lnSpc>
                <a:spcPts val="2000"/>
              </a:lnSpc>
            </a:pPr>
            <a:r>
              <a:rPr lang="en-US" sz="2000" dirty="0">
                <a:solidFill>
                  <a:schemeClr val="bg1"/>
                </a:solidFill>
              </a:rPr>
              <a:t> </a:t>
            </a:r>
            <a:r>
              <a:rPr lang="en-US" sz="2000" dirty="0" smtClean="0">
                <a:solidFill>
                  <a:schemeClr val="bg1"/>
                </a:solidFill>
              </a:rPr>
              <a:t>   // Return ‘true’ if the specified ‘lhs’ and ‘</a:t>
            </a:r>
            <a:r>
              <a:rPr lang="en-US" sz="2000" dirty="0" err="1" smtClean="0">
                <a:solidFill>
                  <a:schemeClr val="bg1"/>
                </a:solidFill>
              </a:rPr>
              <a:t>rhs</a:t>
            </a:r>
            <a:r>
              <a:rPr lang="en-US" sz="2000" dirty="0" smtClean="0">
                <a:solidFill>
                  <a:schemeClr val="bg1"/>
                </a:solidFill>
              </a:rPr>
              <a:t>’ dates have the same</a:t>
            </a:r>
            <a:br>
              <a:rPr lang="en-US" sz="2000" dirty="0" smtClean="0">
                <a:solidFill>
                  <a:schemeClr val="bg1"/>
                </a:solidFill>
              </a:rPr>
            </a:br>
            <a:r>
              <a:rPr lang="en-US" sz="2000" dirty="0" smtClean="0">
                <a:solidFill>
                  <a:schemeClr val="bg1"/>
                </a:solidFill>
              </a:rPr>
              <a:t>    // value, ‘and’ false otherwise.  Two ‘Date’ objects have the same</a:t>
            </a:r>
          </a:p>
          <a:p>
            <a:pPr>
              <a:lnSpc>
                <a:spcPts val="2000"/>
              </a:lnSpc>
            </a:pPr>
            <a:r>
              <a:rPr lang="en-US" sz="2000" dirty="0">
                <a:solidFill>
                  <a:schemeClr val="bg1"/>
                </a:solidFill>
              </a:rPr>
              <a:t> </a:t>
            </a:r>
            <a:r>
              <a:rPr lang="en-US" sz="2000" dirty="0" smtClean="0">
                <a:solidFill>
                  <a:schemeClr val="bg1"/>
                </a:solidFill>
              </a:rPr>
              <a:t>   // value if their respective ‘year’, ‘month’, and ‘day’ attributes</a:t>
            </a:r>
          </a:p>
          <a:p>
            <a:pPr>
              <a:lnSpc>
                <a:spcPts val="2000"/>
              </a:lnSpc>
            </a:pPr>
            <a:r>
              <a:rPr lang="en-US" sz="2000" dirty="0">
                <a:solidFill>
                  <a:schemeClr val="bg1"/>
                </a:solidFill>
              </a:rPr>
              <a:t> </a:t>
            </a:r>
            <a:r>
              <a:rPr lang="en-US" sz="2000" dirty="0" smtClean="0">
                <a:solidFill>
                  <a:schemeClr val="bg1"/>
                </a:solidFill>
              </a:rPr>
              <a:t>   // have the same value.</a:t>
            </a:r>
          </a:p>
          <a:p>
            <a:pPr>
              <a:lnSpc>
                <a:spcPts val="1600"/>
              </a:lnSpc>
            </a:pPr>
            <a:r>
              <a:rPr lang="en-US" sz="2000" dirty="0">
                <a:solidFill>
                  <a:srgbClr val="0000FF"/>
                </a:solidFill>
              </a:rPr>
              <a:t/>
            </a:r>
            <a:br>
              <a:rPr lang="en-US" sz="2000" dirty="0">
                <a:solidFill>
                  <a:srgbClr val="0000FF"/>
                </a:solidFill>
              </a:rPr>
            </a:br>
            <a:r>
              <a:rPr lang="en-US" sz="2000" dirty="0" err="1" smtClean="0">
                <a:solidFill>
                  <a:srgbClr val="0000FF"/>
                </a:solidFill>
              </a:rPr>
              <a:t>bool</a:t>
            </a:r>
            <a:r>
              <a:rPr lang="en-US" sz="2000" dirty="0" smtClean="0">
                <a:solidFill>
                  <a:srgbClr val="0000FF"/>
                </a:solidFill>
              </a:rPr>
              <a:t> operator!=(const Date&amp; lhs, const Date&amp; </a:t>
            </a:r>
            <a:r>
              <a:rPr lang="en-US" sz="2000" dirty="0" err="1" smtClean="0">
                <a:solidFill>
                  <a:srgbClr val="0000FF"/>
                </a:solidFill>
              </a:rPr>
              <a:t>rhs</a:t>
            </a:r>
            <a:r>
              <a:rPr lang="en-US" sz="2000" dirty="0" smtClean="0">
                <a:solidFill>
                  <a:srgbClr val="0000FF"/>
                </a:solidFill>
              </a:rPr>
              <a:t>);</a:t>
            </a:r>
          </a:p>
          <a:p>
            <a:pPr>
              <a:lnSpc>
                <a:spcPts val="2000"/>
              </a:lnSpc>
            </a:pPr>
            <a:r>
              <a:rPr lang="en-US" sz="2000" dirty="0">
                <a:solidFill>
                  <a:schemeClr val="bg1"/>
                </a:solidFill>
              </a:rPr>
              <a:t> </a:t>
            </a:r>
            <a:r>
              <a:rPr lang="en-US" sz="2000" dirty="0" smtClean="0">
                <a:solidFill>
                  <a:schemeClr val="bg1"/>
                </a:solidFill>
              </a:rPr>
              <a:t>   // Return ‘true’ if the specified ‘lhs’ and ‘</a:t>
            </a:r>
            <a:r>
              <a:rPr lang="en-US" sz="2000" dirty="0" err="1" smtClean="0">
                <a:solidFill>
                  <a:schemeClr val="bg1"/>
                </a:solidFill>
              </a:rPr>
              <a:t>rhs</a:t>
            </a:r>
            <a:r>
              <a:rPr lang="en-US" sz="2000" dirty="0" smtClean="0">
                <a:solidFill>
                  <a:schemeClr val="bg1"/>
                </a:solidFill>
              </a:rPr>
              <a:t>’ dates no not have the</a:t>
            </a:r>
          </a:p>
          <a:p>
            <a:pPr>
              <a:lnSpc>
                <a:spcPts val="2000"/>
              </a:lnSpc>
            </a:pPr>
            <a:r>
              <a:rPr lang="en-US" sz="2000" dirty="0">
                <a:solidFill>
                  <a:schemeClr val="bg1"/>
                </a:solidFill>
              </a:rPr>
              <a:t> </a:t>
            </a:r>
            <a:r>
              <a:rPr lang="en-US" sz="2000" dirty="0" smtClean="0">
                <a:solidFill>
                  <a:schemeClr val="bg1"/>
                </a:solidFill>
              </a:rPr>
              <a:t>   // same value and false otherwise.  Two ‘Date’ objects do not have</a:t>
            </a:r>
          </a:p>
          <a:p>
            <a:pPr>
              <a:lnSpc>
                <a:spcPts val="2000"/>
              </a:lnSpc>
            </a:pPr>
            <a:r>
              <a:rPr lang="en-US" sz="2000" dirty="0">
                <a:solidFill>
                  <a:schemeClr val="bg1"/>
                </a:solidFill>
              </a:rPr>
              <a:t> </a:t>
            </a:r>
            <a:r>
              <a:rPr lang="en-US" sz="2000" dirty="0" smtClean="0">
                <a:solidFill>
                  <a:schemeClr val="bg1"/>
                </a:solidFill>
              </a:rPr>
              <a:t>   // the same value if any of their respective ‘year’, ‘month’, and ‘day’</a:t>
            </a:r>
          </a:p>
          <a:p>
            <a:pPr>
              <a:lnSpc>
                <a:spcPts val="2000"/>
              </a:lnSpc>
            </a:pPr>
            <a:r>
              <a:rPr lang="en-US" sz="2000" dirty="0">
                <a:solidFill>
                  <a:schemeClr val="bg1"/>
                </a:solidFill>
              </a:rPr>
              <a:t> </a:t>
            </a:r>
            <a:r>
              <a:rPr lang="en-US" sz="2000" dirty="0" smtClean="0">
                <a:solidFill>
                  <a:schemeClr val="bg1"/>
                </a:solidFill>
              </a:rPr>
              <a:t>   // attributes do not have the same value.</a:t>
            </a:r>
          </a:p>
          <a:p>
            <a:pPr>
              <a:lnSpc>
                <a:spcPts val="1600"/>
              </a:lnSpc>
            </a:pPr>
            <a:r>
              <a:rPr lang="en-US" sz="2000" dirty="0"/>
              <a:t> </a:t>
            </a:r>
            <a:r>
              <a:rPr lang="en-US" sz="2000" dirty="0" smtClean="0"/>
              <a:t>   </a:t>
            </a:r>
            <a:br>
              <a:rPr lang="en-US" sz="2000" dirty="0" smtClean="0"/>
            </a:br>
            <a:r>
              <a:rPr lang="en-US" sz="2000" dirty="0" smtClean="0">
                <a:solidFill>
                  <a:srgbClr val="0000FF"/>
                </a:solidFill>
              </a:rPr>
              <a:t>std::ostream&amp; operator&lt;&lt;(std::ostream&amp; stream, const Date&amp; date);</a:t>
            </a:r>
          </a:p>
          <a:p>
            <a:pPr>
              <a:lnSpc>
                <a:spcPts val="2000"/>
              </a:lnSpc>
            </a:pPr>
            <a:r>
              <a:rPr lang="en-US" sz="2000" dirty="0">
                <a:solidFill>
                  <a:schemeClr val="bg1"/>
                </a:solidFill>
              </a:rPr>
              <a:t> </a:t>
            </a:r>
            <a:r>
              <a:rPr lang="en-US" sz="2000" dirty="0" smtClean="0">
                <a:solidFill>
                  <a:schemeClr val="bg1"/>
                </a:solidFill>
              </a:rPr>
              <a:t>   // Format the value of the specified ‘date’ object to the specified</a:t>
            </a:r>
          </a:p>
          <a:p>
            <a:pPr>
              <a:lnSpc>
                <a:spcPts val="2000"/>
              </a:lnSpc>
            </a:pPr>
            <a:r>
              <a:rPr lang="en-US" sz="2000" dirty="0">
                <a:solidFill>
                  <a:schemeClr val="bg1"/>
                </a:solidFill>
              </a:rPr>
              <a:t> </a:t>
            </a:r>
            <a:r>
              <a:rPr lang="en-US" sz="2000" dirty="0" smtClean="0">
                <a:solidFill>
                  <a:schemeClr val="bg1"/>
                </a:solidFill>
              </a:rPr>
              <a:t>   // output ‘stream’ </a:t>
            </a:r>
            <a:r>
              <a:rPr lang="en-US" sz="2000" dirty="0">
                <a:solidFill>
                  <a:schemeClr val="bg1"/>
                </a:solidFill>
              </a:rPr>
              <a:t> </a:t>
            </a:r>
            <a:r>
              <a:rPr lang="en-US" sz="2000" dirty="0" smtClean="0">
                <a:solidFill>
                  <a:schemeClr val="bg1"/>
                </a:solidFill>
              </a:rPr>
              <a:t>as  ‘</a:t>
            </a:r>
            <a:r>
              <a:rPr lang="en-US" sz="2000" dirty="0" err="1" smtClean="0">
                <a:solidFill>
                  <a:schemeClr val="bg1"/>
                </a:solidFill>
              </a:rPr>
              <a:t>yyyy</a:t>
            </a:r>
            <a:r>
              <a:rPr lang="en-US" sz="2000" dirty="0" smtClean="0">
                <a:solidFill>
                  <a:schemeClr val="bg1"/>
                </a:solidFill>
              </a:rPr>
              <a:t>/mm/</a:t>
            </a:r>
            <a:r>
              <a:rPr lang="en-US" sz="2000" dirty="0" err="1" smtClean="0">
                <a:solidFill>
                  <a:schemeClr val="bg1"/>
                </a:solidFill>
              </a:rPr>
              <a:t>dd</a:t>
            </a:r>
            <a:r>
              <a:rPr lang="en-US" sz="2000" dirty="0" smtClean="0">
                <a:solidFill>
                  <a:schemeClr val="bg1"/>
                </a:solidFill>
              </a:rPr>
              <a:t>’. </a:t>
            </a:r>
          </a:p>
        </p:txBody>
      </p:sp>
      <p:sp>
        <p:nvSpPr>
          <p:cNvPr id="7" name="Right Arrow 6"/>
          <p:cNvSpPr/>
          <p:nvPr/>
        </p:nvSpPr>
        <p:spPr>
          <a:xfrm>
            <a:off x="304800" y="2895600"/>
            <a:ext cx="457200" cy="381000"/>
          </a:xfrm>
          <a:prstGeom prst="rightArrow">
            <a:avLst/>
          </a:pr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ight Arrow 7"/>
          <p:cNvSpPr/>
          <p:nvPr/>
        </p:nvSpPr>
        <p:spPr>
          <a:xfrm>
            <a:off x="304800" y="4314825"/>
            <a:ext cx="457200" cy="381000"/>
          </a:xfrm>
          <a:prstGeom prst="rightArrow">
            <a:avLst/>
          </a:pr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ight Arrow 8"/>
          <p:cNvSpPr/>
          <p:nvPr/>
        </p:nvSpPr>
        <p:spPr>
          <a:xfrm>
            <a:off x="304800" y="5762625"/>
            <a:ext cx="457200" cy="381000"/>
          </a:xfrm>
          <a:prstGeom prst="rightArrow">
            <a:avLst/>
          </a:pr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ight Arrow 9"/>
          <p:cNvSpPr/>
          <p:nvPr/>
        </p:nvSpPr>
        <p:spPr>
          <a:xfrm>
            <a:off x="304800" y="2209800"/>
            <a:ext cx="457200" cy="381000"/>
          </a:xfrm>
          <a:prstGeom prst="rightArrow">
            <a:avLst/>
          </a:pr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Box 10"/>
          <p:cNvSpPr txBox="1"/>
          <p:nvPr/>
        </p:nvSpPr>
        <p:spPr>
          <a:xfrm>
            <a:off x="7315200" y="2580382"/>
            <a:ext cx="1828800" cy="1077218"/>
          </a:xfrm>
          <a:prstGeom prst="rect">
            <a:avLst/>
          </a:prstGeom>
          <a:noFill/>
          <a:ln>
            <a:noFill/>
          </a:ln>
        </p:spPr>
        <p:txBody>
          <a:bodyPr wrap="square" rtlCol="0">
            <a:spAutoFit/>
          </a:bodyPr>
          <a:lstStyle/>
          <a:p>
            <a:pPr algn="ctr"/>
            <a:r>
              <a:rPr lang="en-US" sz="3200" dirty="0" smtClean="0">
                <a:solidFill>
                  <a:srgbClr val="0000FF"/>
                </a:solidFill>
              </a:rPr>
              <a:t>“Public”</a:t>
            </a:r>
          </a:p>
          <a:p>
            <a:pPr algn="ctr"/>
            <a:r>
              <a:rPr lang="en-US" sz="3200" dirty="0" smtClean="0">
                <a:solidFill>
                  <a:srgbClr val="0000FF"/>
                </a:solidFill>
              </a:rPr>
              <a:t>Interface</a:t>
            </a:r>
            <a:endParaRPr lang="en-US" sz="3200" dirty="0">
              <a:solidFill>
                <a:srgbClr val="0000FF"/>
              </a:solidFill>
            </a:endParaRPr>
          </a:p>
        </p:txBody>
      </p:sp>
      <p:sp>
        <p:nvSpPr>
          <p:cNvPr id="12" name="Right Brace 11"/>
          <p:cNvSpPr/>
          <p:nvPr/>
        </p:nvSpPr>
        <p:spPr>
          <a:xfrm rot="19330966">
            <a:off x="7553932" y="2071609"/>
            <a:ext cx="512769" cy="4264096"/>
          </a:xfrm>
          <a:prstGeom prst="rightBrace">
            <a:avLst>
              <a:gd name="adj1" fmla="val 8333"/>
              <a:gd name="adj2" fmla="val 51390"/>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3" name="Title 1"/>
          <p:cNvSpPr>
            <a:spLocks noGrp="1" noChangeAspect="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Interfaces and Contracts</a:t>
            </a:r>
            <a:endParaRPr lang="en-US" sz="4000" dirty="0"/>
          </a:p>
        </p:txBody>
      </p:sp>
    </p:spTree>
    <p:extLst>
      <p:ext uri="{BB962C8B-B14F-4D97-AF65-F5344CB8AC3E}">
        <p14:creationId xmlns:p14="http://schemas.microsoft.com/office/powerpoint/2010/main" val="3355622073"/>
      </p:ext>
    </p:extLst>
  </p:cSld>
  <p:clrMapOvr>
    <a:masterClrMapping/>
  </p:clrMapOvr>
  <p:timing>
    <p:tnLst>
      <p:par>
        <p:cTn id="1" dur="indefinite" restart="never" nodeType="tmRoot"/>
      </p:par>
    </p:tnLst>
  </p:timing>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464</a:t>
            </a:fld>
            <a:endParaRPr lang="en-US"/>
          </a:p>
        </p:txBody>
      </p:sp>
      <p:sp>
        <p:nvSpPr>
          <p:cNvPr id="4" name="Content Placeholder 3"/>
          <p:cNvSpPr>
            <a:spLocks noGrp="1"/>
          </p:cNvSpPr>
          <p:nvPr>
            <p:ph idx="4294967295"/>
          </p:nvPr>
        </p:nvSpPr>
        <p:spPr>
          <a:xfrm>
            <a:off x="0" y="1427163"/>
            <a:ext cx="8534400" cy="4754562"/>
          </a:xfrm>
        </p:spPr>
        <p:txBody>
          <a:bodyPr>
            <a:normAutofit/>
          </a:bodyPr>
          <a:lstStyle/>
          <a:p>
            <a:pPr algn="ctr" eaLnBrk="1" hangingPunct="1">
              <a:lnSpc>
                <a:spcPct val="80000"/>
              </a:lnSpc>
              <a:buNone/>
            </a:pPr>
            <a:r>
              <a:rPr lang="en-US" sz="2800" dirty="0" smtClean="0"/>
              <a:t> </a:t>
            </a:r>
            <a:r>
              <a:rPr lang="en-US" sz="6000" dirty="0" smtClean="0">
                <a:solidFill>
                  <a:srgbClr val="00B050"/>
                </a:solidFill>
              </a:rPr>
              <a:t>Component </a:t>
            </a:r>
          </a:p>
          <a:p>
            <a:pPr algn="ctr" eaLnBrk="1" hangingPunct="1">
              <a:lnSpc>
                <a:spcPct val="80000"/>
              </a:lnSpc>
              <a:buNone/>
            </a:pPr>
            <a:endParaRPr lang="en-US" sz="6000" dirty="0" smtClean="0">
              <a:solidFill>
                <a:srgbClr val="00B050"/>
              </a:solidFill>
            </a:endParaRPr>
          </a:p>
        </p:txBody>
      </p:sp>
      <p:sp>
        <p:nvSpPr>
          <p:cNvPr id="6" name="Rectangle 5"/>
          <p:cNvSpPr/>
          <p:nvPr/>
        </p:nvSpPr>
        <p:spPr>
          <a:xfrm>
            <a:off x="762000" y="1524000"/>
            <a:ext cx="8229600" cy="5247590"/>
          </a:xfrm>
          <a:prstGeom prst="rect">
            <a:avLst/>
          </a:prstGeom>
          <a:ln>
            <a:noFill/>
          </a:ln>
        </p:spPr>
        <p:txBody>
          <a:bodyPr wrap="square">
            <a:spAutoFit/>
          </a:bodyPr>
          <a:lstStyle/>
          <a:p>
            <a:pPr>
              <a:lnSpc>
                <a:spcPts val="2000"/>
              </a:lnSpc>
            </a:pPr>
            <a:r>
              <a:rPr lang="en-US" sz="2000" dirty="0" smtClean="0">
                <a:solidFill>
                  <a:schemeClr val="bg1">
                    <a:lumMod val="75000"/>
                  </a:schemeClr>
                </a:solidFill>
              </a:rPr>
              <a:t>class Date {</a:t>
            </a:r>
          </a:p>
          <a:p>
            <a:pPr>
              <a:lnSpc>
                <a:spcPts val="2000"/>
              </a:lnSpc>
            </a:pPr>
            <a:r>
              <a:rPr lang="en-US" sz="2000" dirty="0">
                <a:solidFill>
                  <a:schemeClr val="bg1">
                    <a:lumMod val="75000"/>
                  </a:schemeClr>
                </a:solidFill>
              </a:rPr>
              <a:t> </a:t>
            </a:r>
            <a:r>
              <a:rPr lang="en-US" sz="2000" dirty="0" smtClean="0">
                <a:solidFill>
                  <a:schemeClr val="bg1">
                    <a:lumMod val="75000"/>
                  </a:schemeClr>
                </a:solidFill>
              </a:rPr>
              <a:t>   // …</a:t>
            </a:r>
          </a:p>
          <a:p>
            <a:pPr>
              <a:lnSpc>
                <a:spcPts val="2000"/>
              </a:lnSpc>
            </a:pPr>
            <a:r>
              <a:rPr lang="en-US" sz="2000" dirty="0">
                <a:solidFill>
                  <a:schemeClr val="bg1">
                    <a:lumMod val="75000"/>
                  </a:schemeClr>
                </a:solidFill>
              </a:rPr>
              <a:t> </a:t>
            </a:r>
            <a:r>
              <a:rPr lang="en-US" sz="2000" dirty="0" smtClean="0">
                <a:solidFill>
                  <a:schemeClr val="bg1">
                    <a:lumMod val="75000"/>
                  </a:schemeClr>
                </a:solidFill>
              </a:rPr>
              <a:t> public: </a:t>
            </a:r>
          </a:p>
          <a:p>
            <a:pPr>
              <a:lnSpc>
                <a:spcPts val="2000"/>
              </a:lnSpc>
            </a:pPr>
            <a:r>
              <a:rPr lang="en-US" sz="2000" dirty="0">
                <a:solidFill>
                  <a:schemeClr val="bg1">
                    <a:lumMod val="75000"/>
                  </a:schemeClr>
                </a:solidFill>
              </a:rPr>
              <a:t> </a:t>
            </a:r>
            <a:r>
              <a:rPr lang="en-US" sz="2000" dirty="0" smtClean="0">
                <a:solidFill>
                  <a:schemeClr val="bg1">
                    <a:lumMod val="75000"/>
                  </a:schemeClr>
                </a:solidFill>
              </a:rPr>
              <a:t>   // …</a:t>
            </a:r>
          </a:p>
          <a:p>
            <a:pPr>
              <a:lnSpc>
                <a:spcPts val="2000"/>
              </a:lnSpc>
            </a:pPr>
            <a:r>
              <a:rPr lang="en-US" sz="2000" dirty="0" smtClean="0">
                <a:solidFill>
                  <a:schemeClr val="bg1">
                    <a:lumMod val="75000"/>
                  </a:schemeClr>
                </a:solidFill>
              </a:rPr>
              <a:t>};</a:t>
            </a:r>
          </a:p>
          <a:p>
            <a:pPr>
              <a:lnSpc>
                <a:spcPts val="1000"/>
              </a:lnSpc>
            </a:pPr>
            <a:endParaRPr lang="en-US" sz="800" dirty="0"/>
          </a:p>
          <a:p>
            <a:pPr>
              <a:lnSpc>
                <a:spcPts val="2000"/>
              </a:lnSpc>
            </a:pPr>
            <a:r>
              <a:rPr lang="en-US" sz="2000" dirty="0" err="1" smtClean="0">
                <a:solidFill>
                  <a:schemeClr val="bg1">
                    <a:lumMod val="75000"/>
                  </a:schemeClr>
                </a:solidFill>
              </a:rPr>
              <a:t>bool</a:t>
            </a:r>
            <a:r>
              <a:rPr lang="en-US" sz="2000" dirty="0" smtClean="0">
                <a:solidFill>
                  <a:schemeClr val="bg1">
                    <a:lumMod val="75000"/>
                  </a:schemeClr>
                </a:solidFill>
              </a:rPr>
              <a:t> operator==(const Date&amp; lhs, const Date&amp; </a:t>
            </a:r>
            <a:r>
              <a:rPr lang="en-US" sz="2000" dirty="0" err="1" smtClean="0">
                <a:solidFill>
                  <a:schemeClr val="bg1">
                    <a:lumMod val="75000"/>
                  </a:schemeClr>
                </a:solidFill>
              </a:rPr>
              <a:t>rhs</a:t>
            </a:r>
            <a:r>
              <a:rPr lang="en-US" sz="2000" dirty="0" smtClean="0">
                <a:solidFill>
                  <a:schemeClr val="bg1">
                    <a:lumMod val="75000"/>
                  </a:schemeClr>
                </a:solidFill>
              </a:rPr>
              <a:t>);</a:t>
            </a:r>
          </a:p>
          <a:p>
            <a:pPr>
              <a:lnSpc>
                <a:spcPts val="2000"/>
              </a:lnSpc>
            </a:pPr>
            <a:r>
              <a:rPr lang="en-US" sz="2000" dirty="0">
                <a:solidFill>
                  <a:schemeClr val="bg1"/>
                </a:solidFill>
              </a:rPr>
              <a:t> </a:t>
            </a:r>
            <a:r>
              <a:rPr lang="en-US" sz="2000" dirty="0" smtClean="0">
                <a:solidFill>
                  <a:schemeClr val="bg1"/>
                </a:solidFill>
              </a:rPr>
              <a:t>   // Return ‘true’ if the specified ‘lhs’ and ‘</a:t>
            </a:r>
            <a:r>
              <a:rPr lang="en-US" sz="2000" dirty="0" err="1" smtClean="0">
                <a:solidFill>
                  <a:schemeClr val="bg1"/>
                </a:solidFill>
              </a:rPr>
              <a:t>rhs</a:t>
            </a:r>
            <a:r>
              <a:rPr lang="en-US" sz="2000" dirty="0" smtClean="0">
                <a:solidFill>
                  <a:schemeClr val="bg1"/>
                </a:solidFill>
              </a:rPr>
              <a:t>’ dates have the same</a:t>
            </a:r>
            <a:br>
              <a:rPr lang="en-US" sz="2000" dirty="0" smtClean="0">
                <a:solidFill>
                  <a:schemeClr val="bg1"/>
                </a:solidFill>
              </a:rPr>
            </a:br>
            <a:r>
              <a:rPr lang="en-US" sz="2000" dirty="0" smtClean="0">
                <a:solidFill>
                  <a:schemeClr val="bg1"/>
                </a:solidFill>
              </a:rPr>
              <a:t>    // value, ‘and’ false otherwise.  Two ‘Date’ objects have the same</a:t>
            </a:r>
          </a:p>
          <a:p>
            <a:pPr>
              <a:lnSpc>
                <a:spcPts val="2000"/>
              </a:lnSpc>
            </a:pPr>
            <a:r>
              <a:rPr lang="en-US" sz="2000" dirty="0">
                <a:solidFill>
                  <a:schemeClr val="bg1"/>
                </a:solidFill>
              </a:rPr>
              <a:t> </a:t>
            </a:r>
            <a:r>
              <a:rPr lang="en-US" sz="2000" dirty="0" smtClean="0">
                <a:solidFill>
                  <a:schemeClr val="bg1"/>
                </a:solidFill>
              </a:rPr>
              <a:t>   // value if their respective ‘year’, ‘month’, and ‘day’ attributes</a:t>
            </a:r>
          </a:p>
          <a:p>
            <a:pPr>
              <a:lnSpc>
                <a:spcPts val="2000"/>
              </a:lnSpc>
            </a:pPr>
            <a:r>
              <a:rPr lang="en-US" sz="2000" dirty="0">
                <a:solidFill>
                  <a:schemeClr val="bg1"/>
                </a:solidFill>
              </a:rPr>
              <a:t> </a:t>
            </a:r>
            <a:r>
              <a:rPr lang="en-US" sz="2000" dirty="0" smtClean="0">
                <a:solidFill>
                  <a:schemeClr val="bg1"/>
                </a:solidFill>
              </a:rPr>
              <a:t>   // have the same value.</a:t>
            </a:r>
          </a:p>
          <a:p>
            <a:pPr>
              <a:lnSpc>
                <a:spcPts val="1600"/>
              </a:lnSpc>
            </a:pPr>
            <a:r>
              <a:rPr lang="en-US" sz="2000" dirty="0">
                <a:solidFill>
                  <a:schemeClr val="bg1">
                    <a:lumMod val="75000"/>
                  </a:schemeClr>
                </a:solidFill>
              </a:rPr>
              <a:t/>
            </a:r>
            <a:br>
              <a:rPr lang="en-US" sz="2000" dirty="0">
                <a:solidFill>
                  <a:schemeClr val="bg1">
                    <a:lumMod val="75000"/>
                  </a:schemeClr>
                </a:solidFill>
              </a:rPr>
            </a:br>
            <a:r>
              <a:rPr lang="en-US" sz="2000" dirty="0" err="1" smtClean="0">
                <a:solidFill>
                  <a:schemeClr val="bg1">
                    <a:lumMod val="75000"/>
                  </a:schemeClr>
                </a:solidFill>
              </a:rPr>
              <a:t>bool</a:t>
            </a:r>
            <a:r>
              <a:rPr lang="en-US" sz="2000" dirty="0" smtClean="0">
                <a:solidFill>
                  <a:schemeClr val="bg1">
                    <a:lumMod val="75000"/>
                  </a:schemeClr>
                </a:solidFill>
              </a:rPr>
              <a:t> operator!=(const Date&amp; lhs, const Date&amp; </a:t>
            </a:r>
            <a:r>
              <a:rPr lang="en-US" sz="2000" dirty="0" err="1" smtClean="0">
                <a:solidFill>
                  <a:schemeClr val="bg1">
                    <a:lumMod val="75000"/>
                  </a:schemeClr>
                </a:solidFill>
              </a:rPr>
              <a:t>rhs</a:t>
            </a:r>
            <a:r>
              <a:rPr lang="en-US" sz="2000" dirty="0" smtClean="0">
                <a:solidFill>
                  <a:schemeClr val="bg1">
                    <a:lumMod val="75000"/>
                  </a:schemeClr>
                </a:solidFill>
              </a:rPr>
              <a:t>);</a:t>
            </a:r>
          </a:p>
          <a:p>
            <a:pPr>
              <a:lnSpc>
                <a:spcPts val="2000"/>
              </a:lnSpc>
            </a:pPr>
            <a:r>
              <a:rPr lang="en-US" sz="2000" dirty="0">
                <a:solidFill>
                  <a:schemeClr val="bg1"/>
                </a:solidFill>
              </a:rPr>
              <a:t> </a:t>
            </a:r>
            <a:r>
              <a:rPr lang="en-US" sz="2000" dirty="0" smtClean="0">
                <a:solidFill>
                  <a:schemeClr val="bg1"/>
                </a:solidFill>
              </a:rPr>
              <a:t>   // Return ‘true’ if the specified ‘lhs’ and ‘</a:t>
            </a:r>
            <a:r>
              <a:rPr lang="en-US" sz="2000" dirty="0" err="1" smtClean="0">
                <a:solidFill>
                  <a:schemeClr val="bg1"/>
                </a:solidFill>
              </a:rPr>
              <a:t>rhs</a:t>
            </a:r>
            <a:r>
              <a:rPr lang="en-US" sz="2000" dirty="0" smtClean="0">
                <a:solidFill>
                  <a:schemeClr val="bg1"/>
                </a:solidFill>
              </a:rPr>
              <a:t>’ dates no not have the</a:t>
            </a:r>
          </a:p>
          <a:p>
            <a:pPr>
              <a:lnSpc>
                <a:spcPts val="2000"/>
              </a:lnSpc>
            </a:pPr>
            <a:r>
              <a:rPr lang="en-US" sz="2000" dirty="0">
                <a:solidFill>
                  <a:schemeClr val="bg1"/>
                </a:solidFill>
              </a:rPr>
              <a:t> </a:t>
            </a:r>
            <a:r>
              <a:rPr lang="en-US" sz="2000" dirty="0" smtClean="0">
                <a:solidFill>
                  <a:schemeClr val="bg1"/>
                </a:solidFill>
              </a:rPr>
              <a:t>   // same value and false otherwise.  Two ‘Date’ objects do not have</a:t>
            </a:r>
          </a:p>
          <a:p>
            <a:pPr>
              <a:lnSpc>
                <a:spcPts val="2000"/>
              </a:lnSpc>
            </a:pPr>
            <a:r>
              <a:rPr lang="en-US" sz="2000" dirty="0">
                <a:solidFill>
                  <a:schemeClr val="bg1"/>
                </a:solidFill>
              </a:rPr>
              <a:t> </a:t>
            </a:r>
            <a:r>
              <a:rPr lang="en-US" sz="2000" dirty="0" smtClean="0">
                <a:solidFill>
                  <a:schemeClr val="bg1"/>
                </a:solidFill>
              </a:rPr>
              <a:t>   // the same value if any of their respective ‘year’, ‘month’, and ‘day’</a:t>
            </a:r>
          </a:p>
          <a:p>
            <a:pPr>
              <a:lnSpc>
                <a:spcPts val="2000"/>
              </a:lnSpc>
            </a:pPr>
            <a:r>
              <a:rPr lang="en-US" sz="2000" dirty="0">
                <a:solidFill>
                  <a:schemeClr val="bg1"/>
                </a:solidFill>
              </a:rPr>
              <a:t> </a:t>
            </a:r>
            <a:r>
              <a:rPr lang="en-US" sz="2000" dirty="0" smtClean="0">
                <a:solidFill>
                  <a:schemeClr val="bg1"/>
                </a:solidFill>
              </a:rPr>
              <a:t>   // attributes do not have the same value.</a:t>
            </a:r>
          </a:p>
          <a:p>
            <a:pPr>
              <a:lnSpc>
                <a:spcPts val="1600"/>
              </a:lnSpc>
            </a:pPr>
            <a:r>
              <a:rPr lang="en-US" sz="2000" dirty="0">
                <a:solidFill>
                  <a:schemeClr val="bg1">
                    <a:lumMod val="75000"/>
                  </a:schemeClr>
                </a:solidFill>
              </a:rPr>
              <a:t> </a:t>
            </a:r>
            <a:r>
              <a:rPr lang="en-US" sz="2000" dirty="0" smtClean="0">
                <a:solidFill>
                  <a:schemeClr val="bg1">
                    <a:lumMod val="75000"/>
                  </a:schemeClr>
                </a:solidFill>
              </a:rPr>
              <a:t>   </a:t>
            </a:r>
            <a:br>
              <a:rPr lang="en-US" sz="2000" dirty="0" smtClean="0">
                <a:solidFill>
                  <a:schemeClr val="bg1">
                    <a:lumMod val="75000"/>
                  </a:schemeClr>
                </a:solidFill>
              </a:rPr>
            </a:br>
            <a:r>
              <a:rPr lang="en-US" sz="2000" dirty="0" smtClean="0">
                <a:solidFill>
                  <a:schemeClr val="bg1">
                    <a:lumMod val="75000"/>
                  </a:schemeClr>
                </a:solidFill>
              </a:rPr>
              <a:t>std::ostream&amp; operator&lt;&lt;(std::ostream&amp; stream, const Date&amp; date);</a:t>
            </a:r>
          </a:p>
          <a:p>
            <a:pPr>
              <a:lnSpc>
                <a:spcPts val="2000"/>
              </a:lnSpc>
            </a:pPr>
            <a:r>
              <a:rPr lang="en-US" sz="2000" dirty="0">
                <a:solidFill>
                  <a:schemeClr val="bg1"/>
                </a:solidFill>
              </a:rPr>
              <a:t> </a:t>
            </a:r>
            <a:r>
              <a:rPr lang="en-US" sz="2000" dirty="0" smtClean="0">
                <a:solidFill>
                  <a:schemeClr val="bg1"/>
                </a:solidFill>
              </a:rPr>
              <a:t>   // Format the value of the specified ‘date’ object to the specified</a:t>
            </a:r>
          </a:p>
          <a:p>
            <a:pPr>
              <a:lnSpc>
                <a:spcPts val="2000"/>
              </a:lnSpc>
            </a:pPr>
            <a:r>
              <a:rPr lang="en-US" sz="2000" dirty="0">
                <a:solidFill>
                  <a:schemeClr val="bg1"/>
                </a:solidFill>
              </a:rPr>
              <a:t> </a:t>
            </a:r>
            <a:r>
              <a:rPr lang="en-US" sz="2000" dirty="0" smtClean="0">
                <a:solidFill>
                  <a:schemeClr val="bg1"/>
                </a:solidFill>
              </a:rPr>
              <a:t>   // output ‘stream’ </a:t>
            </a:r>
            <a:r>
              <a:rPr lang="en-US" sz="2000" dirty="0">
                <a:solidFill>
                  <a:schemeClr val="bg1"/>
                </a:solidFill>
              </a:rPr>
              <a:t> </a:t>
            </a:r>
            <a:r>
              <a:rPr lang="en-US" sz="2000" dirty="0" smtClean="0">
                <a:solidFill>
                  <a:schemeClr val="bg1"/>
                </a:solidFill>
              </a:rPr>
              <a:t>as  ‘</a:t>
            </a:r>
            <a:r>
              <a:rPr lang="en-US" sz="2000" dirty="0" err="1" smtClean="0">
                <a:solidFill>
                  <a:schemeClr val="bg1"/>
                </a:solidFill>
              </a:rPr>
              <a:t>yyyy</a:t>
            </a:r>
            <a:r>
              <a:rPr lang="en-US" sz="2000" dirty="0" smtClean="0">
                <a:solidFill>
                  <a:schemeClr val="bg1"/>
                </a:solidFill>
              </a:rPr>
              <a:t>/mm/</a:t>
            </a:r>
            <a:r>
              <a:rPr lang="en-US" sz="2000" dirty="0" err="1" smtClean="0">
                <a:solidFill>
                  <a:schemeClr val="bg1"/>
                </a:solidFill>
              </a:rPr>
              <a:t>dd</a:t>
            </a:r>
            <a:r>
              <a:rPr lang="en-US" sz="2000" dirty="0" smtClean="0">
                <a:solidFill>
                  <a:schemeClr val="bg1"/>
                </a:solidFill>
              </a:rPr>
              <a:t>’. </a:t>
            </a:r>
          </a:p>
        </p:txBody>
      </p:sp>
      <p:sp>
        <p:nvSpPr>
          <p:cNvPr id="7" name="Title 1"/>
          <p:cNvSpPr>
            <a:spLocks noGrp="1" noChangeAspect="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Interfaces and Contracts</a:t>
            </a:r>
            <a:endParaRPr lang="en-US" sz="4000" dirty="0"/>
          </a:p>
        </p:txBody>
      </p:sp>
    </p:spTree>
    <p:extLst>
      <p:ext uri="{BB962C8B-B14F-4D97-AF65-F5344CB8AC3E}">
        <p14:creationId xmlns:p14="http://schemas.microsoft.com/office/powerpoint/2010/main" val="1809067321"/>
      </p:ext>
    </p:extLst>
  </p:cSld>
  <p:clrMapOvr>
    <a:masterClrMapping/>
  </p:clrMapOvr>
  <p:timing>
    <p:tnLst>
      <p:par>
        <p:cTn id="1" dur="indefinite" restart="never" nodeType="tmRoot"/>
      </p:par>
    </p:tnLst>
  </p:timing>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465</a:t>
            </a:fld>
            <a:endParaRPr lang="en-US"/>
          </a:p>
        </p:txBody>
      </p:sp>
      <p:sp>
        <p:nvSpPr>
          <p:cNvPr id="4" name="Content Placeholder 3"/>
          <p:cNvSpPr>
            <a:spLocks noGrp="1"/>
          </p:cNvSpPr>
          <p:nvPr>
            <p:ph idx="4294967295"/>
          </p:nvPr>
        </p:nvSpPr>
        <p:spPr>
          <a:xfrm>
            <a:off x="0" y="1427163"/>
            <a:ext cx="8534400" cy="4754562"/>
          </a:xfrm>
        </p:spPr>
        <p:txBody>
          <a:bodyPr>
            <a:normAutofit/>
          </a:bodyPr>
          <a:lstStyle/>
          <a:p>
            <a:pPr algn="ctr" eaLnBrk="1" hangingPunct="1">
              <a:lnSpc>
                <a:spcPct val="80000"/>
              </a:lnSpc>
              <a:buNone/>
            </a:pPr>
            <a:r>
              <a:rPr lang="en-US" sz="2800" dirty="0" smtClean="0"/>
              <a:t> </a:t>
            </a:r>
            <a:r>
              <a:rPr lang="en-US" sz="6000" dirty="0" smtClean="0">
                <a:solidFill>
                  <a:srgbClr val="00B050"/>
                </a:solidFill>
              </a:rPr>
              <a:t>Component </a:t>
            </a:r>
          </a:p>
          <a:p>
            <a:pPr algn="ctr" eaLnBrk="1" hangingPunct="1">
              <a:lnSpc>
                <a:spcPct val="80000"/>
              </a:lnSpc>
              <a:buNone/>
            </a:pPr>
            <a:endParaRPr lang="en-US" sz="6000" dirty="0" smtClean="0">
              <a:solidFill>
                <a:srgbClr val="00B050"/>
              </a:solidFill>
            </a:endParaRPr>
          </a:p>
        </p:txBody>
      </p:sp>
      <p:sp>
        <p:nvSpPr>
          <p:cNvPr id="6" name="Rectangle 5"/>
          <p:cNvSpPr/>
          <p:nvPr/>
        </p:nvSpPr>
        <p:spPr>
          <a:xfrm>
            <a:off x="762000" y="1524000"/>
            <a:ext cx="8229600" cy="5144998"/>
          </a:xfrm>
          <a:prstGeom prst="rect">
            <a:avLst/>
          </a:prstGeom>
          <a:ln>
            <a:noFill/>
          </a:ln>
        </p:spPr>
        <p:txBody>
          <a:bodyPr wrap="square">
            <a:spAutoFit/>
          </a:bodyPr>
          <a:lstStyle/>
          <a:p>
            <a:pPr>
              <a:lnSpc>
                <a:spcPts val="2000"/>
              </a:lnSpc>
            </a:pPr>
            <a:r>
              <a:rPr lang="en-US" sz="2000" dirty="0" smtClean="0">
                <a:solidFill>
                  <a:schemeClr val="bg1">
                    <a:lumMod val="75000"/>
                  </a:schemeClr>
                </a:solidFill>
              </a:rPr>
              <a:t>class Date {</a:t>
            </a:r>
          </a:p>
          <a:p>
            <a:pPr>
              <a:lnSpc>
                <a:spcPts val="2000"/>
              </a:lnSpc>
            </a:pPr>
            <a:r>
              <a:rPr lang="en-US" sz="2000" dirty="0">
                <a:solidFill>
                  <a:schemeClr val="bg1">
                    <a:lumMod val="75000"/>
                  </a:schemeClr>
                </a:solidFill>
              </a:rPr>
              <a:t> </a:t>
            </a:r>
            <a:r>
              <a:rPr lang="en-US" sz="2000" dirty="0" smtClean="0">
                <a:solidFill>
                  <a:schemeClr val="bg1">
                    <a:lumMod val="75000"/>
                  </a:schemeClr>
                </a:solidFill>
              </a:rPr>
              <a:t>   // …</a:t>
            </a:r>
          </a:p>
          <a:p>
            <a:pPr>
              <a:lnSpc>
                <a:spcPts val="2000"/>
              </a:lnSpc>
            </a:pPr>
            <a:r>
              <a:rPr lang="en-US" sz="2000" dirty="0">
                <a:solidFill>
                  <a:schemeClr val="bg1">
                    <a:lumMod val="75000"/>
                  </a:schemeClr>
                </a:solidFill>
              </a:rPr>
              <a:t> </a:t>
            </a:r>
            <a:r>
              <a:rPr lang="en-US" sz="2000" dirty="0" smtClean="0">
                <a:solidFill>
                  <a:schemeClr val="bg1">
                    <a:lumMod val="75000"/>
                  </a:schemeClr>
                </a:solidFill>
              </a:rPr>
              <a:t> public: </a:t>
            </a:r>
          </a:p>
          <a:p>
            <a:pPr>
              <a:lnSpc>
                <a:spcPts val="2000"/>
              </a:lnSpc>
            </a:pPr>
            <a:r>
              <a:rPr lang="en-US" sz="2000" dirty="0">
                <a:solidFill>
                  <a:schemeClr val="bg1">
                    <a:lumMod val="75000"/>
                  </a:schemeClr>
                </a:solidFill>
              </a:rPr>
              <a:t> </a:t>
            </a:r>
            <a:r>
              <a:rPr lang="en-US" sz="2000" dirty="0" smtClean="0">
                <a:solidFill>
                  <a:schemeClr val="bg1">
                    <a:lumMod val="75000"/>
                  </a:schemeClr>
                </a:solidFill>
              </a:rPr>
              <a:t>   // …</a:t>
            </a:r>
          </a:p>
          <a:p>
            <a:pPr>
              <a:lnSpc>
                <a:spcPts val="2000"/>
              </a:lnSpc>
            </a:pPr>
            <a:r>
              <a:rPr lang="en-US" sz="2000" dirty="0" smtClean="0">
                <a:solidFill>
                  <a:schemeClr val="bg1">
                    <a:lumMod val="75000"/>
                  </a:schemeClr>
                </a:solidFill>
              </a:rPr>
              <a:t>};</a:t>
            </a:r>
          </a:p>
          <a:p>
            <a:pPr>
              <a:lnSpc>
                <a:spcPts val="1000"/>
              </a:lnSpc>
            </a:pPr>
            <a:endParaRPr lang="en-US" sz="800" dirty="0"/>
          </a:p>
          <a:p>
            <a:pPr>
              <a:lnSpc>
                <a:spcPts val="2000"/>
              </a:lnSpc>
            </a:pPr>
            <a:r>
              <a:rPr lang="en-US" sz="2000" dirty="0" err="1" smtClean="0">
                <a:solidFill>
                  <a:schemeClr val="bg1">
                    <a:lumMod val="75000"/>
                  </a:schemeClr>
                </a:solidFill>
              </a:rPr>
              <a:t>bool</a:t>
            </a:r>
            <a:r>
              <a:rPr lang="en-US" sz="2000" dirty="0" smtClean="0">
                <a:solidFill>
                  <a:schemeClr val="bg1">
                    <a:lumMod val="75000"/>
                  </a:schemeClr>
                </a:solidFill>
              </a:rPr>
              <a:t> operator==(const Date&amp; lhs, const Date&amp; </a:t>
            </a:r>
            <a:r>
              <a:rPr lang="en-US" sz="2000" dirty="0" err="1" smtClean="0">
                <a:solidFill>
                  <a:schemeClr val="bg1">
                    <a:lumMod val="75000"/>
                  </a:schemeClr>
                </a:solidFill>
              </a:rPr>
              <a:t>rhs</a:t>
            </a:r>
            <a:r>
              <a:rPr lang="en-US" sz="2000" dirty="0" smtClean="0">
                <a:solidFill>
                  <a:schemeClr val="bg1">
                    <a:lumMod val="75000"/>
                  </a:schemeClr>
                </a:solidFill>
              </a:rPr>
              <a:t>);</a:t>
            </a:r>
          </a:p>
          <a:p>
            <a:pPr>
              <a:lnSpc>
                <a:spcPts val="2000"/>
              </a:lnSpc>
            </a:pPr>
            <a:r>
              <a:rPr lang="en-US" sz="2000" dirty="0"/>
              <a:t> </a:t>
            </a:r>
            <a:r>
              <a:rPr lang="en-US" sz="2000" dirty="0" smtClean="0"/>
              <a:t>   // Return 'true' if the specified 'lhs' and '</a:t>
            </a:r>
            <a:r>
              <a:rPr lang="en-US" sz="2000" dirty="0" err="1" smtClean="0"/>
              <a:t>rhs</a:t>
            </a:r>
            <a:r>
              <a:rPr lang="en-US" sz="2000" dirty="0" smtClean="0"/>
              <a:t>' dates have the same</a:t>
            </a:r>
            <a:br>
              <a:rPr lang="en-US" sz="2000" dirty="0" smtClean="0"/>
            </a:br>
            <a:r>
              <a:rPr lang="en-US" sz="2000" dirty="0" smtClean="0"/>
              <a:t>    // value, and 'false' otherwise.  Two 'Date' objects have the same</a:t>
            </a:r>
          </a:p>
          <a:p>
            <a:pPr>
              <a:lnSpc>
                <a:spcPts val="2000"/>
              </a:lnSpc>
            </a:pPr>
            <a:r>
              <a:rPr lang="en-US" sz="2000" dirty="0"/>
              <a:t> </a:t>
            </a:r>
            <a:r>
              <a:rPr lang="en-US" sz="2000" dirty="0" smtClean="0"/>
              <a:t>   // value if the corresponding values of their 'year', 'month', and 'day‘</a:t>
            </a:r>
            <a:br>
              <a:rPr lang="en-US" sz="2000" dirty="0" smtClean="0"/>
            </a:br>
            <a:r>
              <a:rPr lang="en-US" sz="2000" dirty="0" smtClean="0"/>
              <a:t>    // attributes are the same.</a:t>
            </a:r>
          </a:p>
          <a:p>
            <a:pPr>
              <a:lnSpc>
                <a:spcPts val="1600"/>
              </a:lnSpc>
            </a:pPr>
            <a:r>
              <a:rPr lang="en-US" sz="2000" dirty="0">
                <a:solidFill>
                  <a:schemeClr val="bg1">
                    <a:lumMod val="75000"/>
                  </a:schemeClr>
                </a:solidFill>
              </a:rPr>
              <a:t/>
            </a:r>
            <a:br>
              <a:rPr lang="en-US" sz="2000" dirty="0">
                <a:solidFill>
                  <a:schemeClr val="bg1">
                    <a:lumMod val="75000"/>
                  </a:schemeClr>
                </a:solidFill>
              </a:rPr>
            </a:br>
            <a:r>
              <a:rPr lang="en-US" sz="2000" dirty="0" err="1" smtClean="0">
                <a:solidFill>
                  <a:schemeClr val="bg1">
                    <a:lumMod val="75000"/>
                  </a:schemeClr>
                </a:solidFill>
              </a:rPr>
              <a:t>bool</a:t>
            </a:r>
            <a:r>
              <a:rPr lang="en-US" sz="2000" dirty="0" smtClean="0">
                <a:solidFill>
                  <a:schemeClr val="bg1">
                    <a:lumMod val="75000"/>
                  </a:schemeClr>
                </a:solidFill>
              </a:rPr>
              <a:t> operator!=(const Date&amp; lhs, const Date&amp; </a:t>
            </a:r>
            <a:r>
              <a:rPr lang="en-US" sz="2000" dirty="0" err="1" smtClean="0">
                <a:solidFill>
                  <a:schemeClr val="bg1">
                    <a:lumMod val="75000"/>
                  </a:schemeClr>
                </a:solidFill>
              </a:rPr>
              <a:t>rhs</a:t>
            </a:r>
            <a:r>
              <a:rPr lang="en-US" sz="2000" dirty="0" smtClean="0">
                <a:solidFill>
                  <a:schemeClr val="bg1">
                    <a:lumMod val="75000"/>
                  </a:schemeClr>
                </a:solidFill>
              </a:rPr>
              <a:t>);</a:t>
            </a:r>
          </a:p>
          <a:p>
            <a:pPr>
              <a:lnSpc>
                <a:spcPts val="2000"/>
              </a:lnSpc>
            </a:pPr>
            <a:r>
              <a:rPr lang="en-US" sz="2000" dirty="0"/>
              <a:t> </a:t>
            </a:r>
            <a:r>
              <a:rPr lang="en-US" sz="2000" dirty="0" smtClean="0"/>
              <a:t>   // Return 'true' if the specified 'lhs' and '</a:t>
            </a:r>
            <a:r>
              <a:rPr lang="en-US" sz="2000" dirty="0" err="1" smtClean="0"/>
              <a:t>rhs</a:t>
            </a:r>
            <a:r>
              <a:rPr lang="en-US" sz="2000" dirty="0" smtClean="0"/>
              <a:t>' dates do not have the</a:t>
            </a:r>
          </a:p>
          <a:p>
            <a:pPr>
              <a:lnSpc>
                <a:spcPts val="2000"/>
              </a:lnSpc>
            </a:pPr>
            <a:r>
              <a:rPr lang="en-US" sz="2000" dirty="0"/>
              <a:t> </a:t>
            </a:r>
            <a:r>
              <a:rPr lang="en-US" sz="2000" dirty="0" smtClean="0"/>
              <a:t>   // same value, and 'false' otherwise.  Two 'Date' objects do not have</a:t>
            </a:r>
          </a:p>
          <a:p>
            <a:pPr>
              <a:lnSpc>
                <a:spcPts val="2000"/>
              </a:lnSpc>
            </a:pPr>
            <a:r>
              <a:rPr lang="en-US" sz="2000" dirty="0"/>
              <a:t> </a:t>
            </a:r>
            <a:r>
              <a:rPr lang="en-US" sz="2000" dirty="0" smtClean="0"/>
              <a:t>   // the same value if any of the corresponding  values of their 'year', </a:t>
            </a:r>
            <a:br>
              <a:rPr lang="en-US" sz="2000" dirty="0" smtClean="0"/>
            </a:br>
            <a:r>
              <a:rPr lang="en-US" sz="2000" dirty="0" smtClean="0"/>
              <a:t>    // 'month', or 'day‘ attributes are not the same.</a:t>
            </a:r>
          </a:p>
          <a:p>
            <a:pPr>
              <a:lnSpc>
                <a:spcPts val="1600"/>
              </a:lnSpc>
            </a:pPr>
            <a:r>
              <a:rPr lang="en-US" sz="2000" dirty="0">
                <a:solidFill>
                  <a:schemeClr val="bg1">
                    <a:lumMod val="75000"/>
                  </a:schemeClr>
                </a:solidFill>
              </a:rPr>
              <a:t> </a:t>
            </a:r>
            <a:r>
              <a:rPr lang="en-US" sz="2000" dirty="0" smtClean="0">
                <a:solidFill>
                  <a:schemeClr val="bg1">
                    <a:lumMod val="75000"/>
                  </a:schemeClr>
                </a:solidFill>
              </a:rPr>
              <a:t>   </a:t>
            </a:r>
            <a:br>
              <a:rPr lang="en-US" sz="2000" dirty="0" smtClean="0">
                <a:solidFill>
                  <a:schemeClr val="bg1">
                    <a:lumMod val="75000"/>
                  </a:schemeClr>
                </a:solidFill>
              </a:rPr>
            </a:br>
            <a:r>
              <a:rPr lang="en-US" sz="2000" dirty="0" smtClean="0">
                <a:solidFill>
                  <a:schemeClr val="bg1">
                    <a:lumMod val="75000"/>
                  </a:schemeClr>
                </a:solidFill>
              </a:rPr>
              <a:t>std::ostream&amp; operator&lt;&lt;(std::ostream&amp; stream, const Date&amp; date);</a:t>
            </a:r>
          </a:p>
          <a:p>
            <a:pPr>
              <a:lnSpc>
                <a:spcPts val="2000"/>
              </a:lnSpc>
            </a:pPr>
            <a:r>
              <a:rPr lang="en-US" sz="2000" dirty="0"/>
              <a:t> </a:t>
            </a:r>
            <a:r>
              <a:rPr lang="en-US" sz="2000" dirty="0" smtClean="0"/>
              <a:t>   // Format the value of the specified 'date' object to the specified</a:t>
            </a:r>
          </a:p>
          <a:p>
            <a:pPr>
              <a:lnSpc>
                <a:spcPts val="2000"/>
              </a:lnSpc>
            </a:pPr>
            <a:r>
              <a:rPr lang="en-US" sz="2000" dirty="0"/>
              <a:t> </a:t>
            </a:r>
            <a:r>
              <a:rPr lang="en-US" sz="2000" dirty="0" smtClean="0"/>
              <a:t>   </a:t>
            </a:r>
            <a:r>
              <a:rPr lang="en-US" sz="2000" spc="-10" dirty="0" smtClean="0"/>
              <a:t>// output 'stream'  as  '</a:t>
            </a:r>
            <a:r>
              <a:rPr lang="en-US" sz="2000" spc="-10" dirty="0" err="1" smtClean="0"/>
              <a:t>yyyy</a:t>
            </a:r>
            <a:r>
              <a:rPr lang="en-US" sz="2000" spc="-10" dirty="0" smtClean="0"/>
              <a:t>/mm/</a:t>
            </a:r>
            <a:r>
              <a:rPr lang="en-US" sz="2000" spc="-10" dirty="0" err="1" smtClean="0"/>
              <a:t>dd</a:t>
            </a:r>
            <a:r>
              <a:rPr lang="en-US" sz="2000" spc="-10" dirty="0" smtClean="0"/>
              <a:t>', and return a reference to 'stream'. </a:t>
            </a:r>
            <a:endParaRPr lang="en-US" sz="2000" spc="-10" dirty="0" smtClean="0">
              <a:solidFill>
                <a:schemeClr val="bg1">
                  <a:lumMod val="75000"/>
                </a:schemeClr>
              </a:solidFill>
            </a:endParaRPr>
          </a:p>
        </p:txBody>
      </p:sp>
      <p:sp>
        <p:nvSpPr>
          <p:cNvPr id="7" name="Title 1"/>
          <p:cNvSpPr>
            <a:spLocks noGrp="1" noChangeAspect="1"/>
          </p:cNvSpPr>
          <p:nvPr>
            <p:ph type="title"/>
          </p:nvPr>
        </p:nvSpPr>
        <p:spPr>
          <a:xfrm>
            <a:off x="457200" y="274638"/>
            <a:ext cx="8229600" cy="1143000"/>
          </a:xfrm>
        </p:spPr>
        <p:txBody>
          <a:bodyPr>
            <a:noAutofit/>
          </a:bodyPr>
          <a:lstStyle/>
          <a:p>
            <a:pPr lvl="0"/>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Interfaces and Contracts</a:t>
            </a:r>
            <a:endParaRPr lang="en-US" sz="4000" dirty="0"/>
          </a:p>
        </p:txBody>
      </p:sp>
    </p:spTree>
    <p:extLst>
      <p:ext uri="{BB962C8B-B14F-4D97-AF65-F5344CB8AC3E}">
        <p14:creationId xmlns:p14="http://schemas.microsoft.com/office/powerpoint/2010/main" val="3575669962"/>
      </p:ext>
    </p:extLst>
  </p:cSld>
  <p:clrMapOvr>
    <a:masterClrMapping/>
  </p:clrMapOvr>
  <p:timing>
    <p:tnLst>
      <p:par>
        <p:cTn id="1" dur="indefinite" restart="never" nodeType="tmRoot"/>
      </p:par>
    </p:tnLst>
  </p:timing>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466</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5344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kumimoji="0" lang="en-US" sz="2800" b="0" i="0" u="none" strike="noStrike" kern="1200" cap="none" spc="0" normalizeH="0" baseline="0" noProof="0" smtClean="0">
                <a:ln>
                  <a:noFill/>
                </a:ln>
                <a:solidFill>
                  <a:schemeClr val="tx1"/>
                </a:solidFill>
                <a:effectLst/>
                <a:uLnTx/>
                <a:uFillTx/>
                <a:latin typeface="+mn-lt"/>
                <a:ea typeface="+mn-ea"/>
                <a:cs typeface="+mn-cs"/>
              </a:rPr>
              <a:t> </a:t>
            </a:r>
            <a:endParaRPr kumimoji="0" lang="en-US" sz="6000" b="0" i="0" u="none" strike="noStrike" kern="1200" cap="none" spc="0" normalizeH="0" baseline="0" noProof="0" dirty="0" smtClean="0">
              <a:ln>
                <a:noFill/>
              </a:ln>
              <a:solidFill>
                <a:srgbClr val="00B050"/>
              </a:solidFill>
              <a:effectLst/>
              <a:uLnTx/>
              <a:uFillTx/>
              <a:latin typeface="+mn-lt"/>
              <a:ea typeface="+mn-ea"/>
              <a:cs typeface="+mn-cs"/>
            </a:endParaRPr>
          </a:p>
        </p:txBody>
      </p:sp>
    </p:spTree>
    <p:extLst>
      <p:ext uri="{BB962C8B-B14F-4D97-AF65-F5344CB8AC3E}">
        <p14:creationId xmlns:p14="http://schemas.microsoft.com/office/powerpoint/2010/main" val="2970749861"/>
      </p:ext>
    </p:extLst>
  </p:cSld>
  <p:clrMapOvr>
    <a:masterClrMapping/>
  </p:clrMapOvr>
  <p:timing>
    <p:tnLst>
      <p:par>
        <p:cTn id="1" dur="indefinite" restart="never" nodeType="tmRoot"/>
      </p:par>
    </p:tnLst>
  </p:timing>
</p:sld>
</file>

<file path=ppt/slides/slide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467</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kumimoji="0" lang="en-US" sz="6000" b="0" i="0" u="none" strike="noStrike" kern="1200" cap="none" spc="0" normalizeH="0" baseline="0" noProof="0" dirty="0" smtClean="0">
                <a:ln>
                  <a:noFill/>
                </a:ln>
                <a:solidFill>
                  <a:srgbClr val="00B050"/>
                </a:solidFill>
                <a:effectLst/>
                <a:uLnTx/>
                <a:uFillTx/>
                <a:latin typeface="+mn-lt"/>
                <a:ea typeface="+mn-ea"/>
                <a:cs typeface="+mn-cs"/>
              </a:rPr>
              <a:t>Function</a:t>
            </a:r>
          </a:p>
        </p:txBody>
      </p:sp>
      <p:sp>
        <p:nvSpPr>
          <p:cNvPr id="7" name="Title 2"/>
          <p:cNvSpPr>
            <a:spLocks noGrp="1"/>
          </p:cNvSpPr>
          <p:nvPr>
            <p:ph type="title"/>
          </p:nvPr>
        </p:nvSpPr>
        <p:spPr>
          <a:xfrm>
            <a:off x="457200" y="274638"/>
            <a:ext cx="8229600" cy="1143000"/>
          </a:xfrm>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Tree>
    <p:extLst>
      <p:ext uri="{BB962C8B-B14F-4D97-AF65-F5344CB8AC3E}">
        <p14:creationId xmlns:p14="http://schemas.microsoft.com/office/powerpoint/2010/main" val="1399258034"/>
      </p:ext>
    </p:extLst>
  </p:cSld>
  <p:clrMapOvr>
    <a:masterClrMapping/>
  </p:clrMapOvr>
  <p:timing>
    <p:tnLst>
      <p:par>
        <p:cTn id="1" dur="indefinite" restart="never" nodeType="tmRoot"/>
      </p:par>
    </p:tnLst>
  </p:timing>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468</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kumimoji="0" lang="en-US" sz="6000" b="0" i="0" u="none" strike="noStrike" kern="1200" cap="none" spc="0" normalizeH="0" baseline="0" noProof="0" dirty="0" smtClean="0">
                <a:ln>
                  <a:noFill/>
                </a:ln>
                <a:solidFill>
                  <a:srgbClr val="00B050"/>
                </a:solidFill>
                <a:effectLst/>
                <a:uLnTx/>
                <a:uFillTx/>
                <a:latin typeface="+mn-lt"/>
                <a:ea typeface="+mn-ea"/>
                <a:cs typeface="+mn-cs"/>
              </a:rPr>
              <a:t>Function</a:t>
            </a:r>
          </a:p>
          <a:p>
            <a:pPr marL="342900" marR="0" lvl="0" indent="-342900" defTabSz="914400" rtl="0" eaLnBrk="1" fontAlgn="base" latinLnBrk="0" hangingPunct="1">
              <a:lnSpc>
                <a:spcPct val="80000"/>
              </a:lnSpc>
              <a:spcBef>
                <a:spcPct val="20000"/>
              </a:spcBef>
              <a:spcAft>
                <a:spcPct val="0"/>
              </a:spcAft>
              <a:buClrTx/>
              <a:buSzTx/>
              <a:buFont typeface="Arial" pitchFamily="34" charset="0"/>
              <a:buNone/>
              <a:tabLst/>
              <a:defRPr/>
            </a:pPr>
            <a:r>
              <a:rPr kumimoji="0" lang="en-US" sz="3200" b="0" i="0" u="none" strike="noStrike" kern="1200" cap="none" spc="0" normalizeH="0" baseline="0" noProof="0" dirty="0" smtClean="0">
                <a:ln>
                  <a:noFill/>
                </a:ln>
                <a:effectLst/>
                <a:uLnTx/>
                <a:uFillTx/>
                <a:latin typeface="+mn-lt"/>
                <a:ea typeface="+mn-ea"/>
                <a:cs typeface="+mn-cs"/>
              </a:rPr>
              <a:t>double</a:t>
            </a:r>
            <a:r>
              <a:rPr kumimoji="0" lang="en-US" sz="3200" b="0" i="0" u="none" strike="noStrike" kern="1200" cap="none" spc="0" normalizeH="0" noProof="0" dirty="0" smtClean="0">
                <a:ln>
                  <a:noFill/>
                </a:ln>
                <a:effectLst/>
                <a:uLnTx/>
                <a:uFillTx/>
                <a:latin typeface="+mn-lt"/>
                <a:ea typeface="+mn-ea"/>
                <a:cs typeface="+mn-cs"/>
              </a:rPr>
              <a:t> </a:t>
            </a:r>
            <a:r>
              <a:rPr kumimoji="0" lang="en-US" sz="3200" b="0" i="0" u="none" strike="noStrike" kern="1200" cap="none" spc="0" normalizeH="0" noProof="0" dirty="0" err="1" smtClean="0">
                <a:ln>
                  <a:noFill/>
                </a:ln>
                <a:effectLst/>
                <a:uLnTx/>
                <a:uFillTx/>
                <a:latin typeface="+mn-lt"/>
                <a:ea typeface="+mn-ea"/>
                <a:cs typeface="+mn-cs"/>
              </a:rPr>
              <a:t>sqrt</a:t>
            </a:r>
            <a:r>
              <a:rPr kumimoji="0" lang="en-US" sz="3200" b="0" i="0" u="none" strike="noStrike" kern="1200" cap="none" spc="0" normalizeH="0" noProof="0" dirty="0" smtClean="0">
                <a:ln>
                  <a:noFill/>
                </a:ln>
                <a:effectLst/>
                <a:uLnTx/>
                <a:uFillTx/>
                <a:latin typeface="+mn-lt"/>
                <a:ea typeface="+mn-ea"/>
                <a:cs typeface="+mn-cs"/>
              </a:rPr>
              <a:t>(double value);</a:t>
            </a:r>
          </a:p>
          <a:p>
            <a:pPr marL="342900" marR="0" lvl="0" indent="-342900" defTabSz="914400" rtl="0" eaLnBrk="1" fontAlgn="base" latinLnBrk="0" hangingPunct="1">
              <a:lnSpc>
                <a:spcPct val="80000"/>
              </a:lnSpc>
              <a:spcBef>
                <a:spcPct val="20000"/>
              </a:spcBef>
              <a:spcAft>
                <a:spcPct val="0"/>
              </a:spcAft>
              <a:buClrTx/>
              <a:buSzTx/>
              <a:buFont typeface="Arial" pitchFamily="34" charset="0"/>
              <a:buNone/>
              <a:tabLst/>
              <a:defRPr/>
            </a:pPr>
            <a:r>
              <a:rPr lang="en-US" sz="3200" dirty="0">
                <a:latin typeface="+mn-lt"/>
                <a:cs typeface="+mn-cs"/>
              </a:rPr>
              <a:t> </a:t>
            </a:r>
            <a:r>
              <a:rPr lang="en-US" sz="3200" dirty="0" smtClean="0">
                <a:latin typeface="+mn-lt"/>
                <a:cs typeface="+mn-cs"/>
              </a:rPr>
              <a:t>   // Return the square root of the specified</a:t>
            </a:r>
            <a:br>
              <a:rPr lang="en-US" sz="3200" dirty="0" smtClean="0">
                <a:latin typeface="+mn-lt"/>
                <a:cs typeface="+mn-cs"/>
              </a:rPr>
            </a:br>
            <a:r>
              <a:rPr lang="en-US" sz="3200" dirty="0" smtClean="0">
                <a:latin typeface="+mn-lt"/>
                <a:cs typeface="+mn-cs"/>
              </a:rPr>
              <a:t>// 'value'.  The behavior is undefined unless</a:t>
            </a:r>
            <a:br>
              <a:rPr lang="en-US" sz="3200" dirty="0" smtClean="0">
                <a:latin typeface="+mn-lt"/>
                <a:cs typeface="+mn-cs"/>
              </a:rPr>
            </a:br>
            <a:r>
              <a:rPr lang="en-US" sz="3200" dirty="0" smtClean="0">
                <a:latin typeface="+mn-lt"/>
                <a:cs typeface="+mn-cs"/>
              </a:rPr>
              <a:t>// '0 &lt;= value'.</a:t>
            </a:r>
            <a:endParaRPr kumimoji="0" lang="en-US" sz="3200" b="0" i="0" u="none" strike="noStrike" kern="1200" cap="none" spc="0" normalizeH="0" baseline="0" noProof="0" dirty="0" smtClean="0">
              <a:ln>
                <a:noFill/>
              </a:ln>
              <a:effectLst/>
              <a:uLnTx/>
              <a:uFillTx/>
              <a:latin typeface="+mn-lt"/>
              <a:ea typeface="+mn-ea"/>
              <a:cs typeface="+mn-cs"/>
            </a:endParaRPr>
          </a:p>
        </p:txBody>
      </p:sp>
      <p:sp>
        <p:nvSpPr>
          <p:cNvPr id="7" name="Title 2"/>
          <p:cNvSpPr>
            <a:spLocks noGrp="1"/>
          </p:cNvSpPr>
          <p:nvPr>
            <p:ph type="title"/>
          </p:nvPr>
        </p:nvSpPr>
        <p:spPr>
          <a:xfrm>
            <a:off x="457200" y="274638"/>
            <a:ext cx="8229600" cy="1143000"/>
          </a:xfrm>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Tree>
    <p:extLst>
      <p:ext uri="{BB962C8B-B14F-4D97-AF65-F5344CB8AC3E}">
        <p14:creationId xmlns:p14="http://schemas.microsoft.com/office/powerpoint/2010/main" val="3685482645"/>
      </p:ext>
    </p:extLst>
  </p:cSld>
  <p:clrMapOvr>
    <a:masterClrMapping/>
  </p:clrMapOvr>
  <p:timing>
    <p:tnLst>
      <p:par>
        <p:cTn id="1" dur="indefinite" restart="never" nodeType="tmRoot"/>
      </p:par>
    </p:tnLst>
  </p:timing>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469</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kumimoji="0" lang="en-US" sz="6000" b="0" i="0" u="none" strike="noStrike" kern="1200" cap="none" spc="0" normalizeH="0" baseline="0" noProof="0" dirty="0" smtClean="0">
                <a:ln>
                  <a:noFill/>
                </a:ln>
                <a:solidFill>
                  <a:srgbClr val="00B050"/>
                </a:solidFill>
                <a:effectLst/>
                <a:uLnTx/>
                <a:uFillTx/>
                <a:latin typeface="+mn-lt"/>
                <a:ea typeface="+mn-ea"/>
                <a:cs typeface="+mn-cs"/>
              </a:rPr>
              <a:t>Function</a:t>
            </a:r>
          </a:p>
          <a:p>
            <a:pPr marL="342900" marR="0" lvl="0" indent="-342900" defTabSz="914400" rtl="0" eaLnBrk="1" fontAlgn="base" latinLnBrk="0" hangingPunct="1">
              <a:lnSpc>
                <a:spcPct val="80000"/>
              </a:lnSpc>
              <a:spcBef>
                <a:spcPct val="20000"/>
              </a:spcBef>
              <a:spcAft>
                <a:spcPct val="0"/>
              </a:spcAft>
              <a:buClrTx/>
              <a:buSzTx/>
              <a:buFont typeface="Arial" pitchFamily="34" charset="0"/>
              <a:buNone/>
              <a:tabLst/>
              <a:defRPr/>
            </a:pPr>
            <a:r>
              <a:rPr kumimoji="0" lang="en-US" sz="3200" b="0" i="0" u="none" strike="noStrike" kern="1200" cap="none" spc="0" normalizeH="0" baseline="0" noProof="0" dirty="0" smtClean="0">
                <a:ln>
                  <a:noFill/>
                </a:ln>
                <a:solidFill>
                  <a:schemeClr val="bg1">
                    <a:lumMod val="75000"/>
                  </a:schemeClr>
                </a:solidFill>
                <a:effectLst/>
                <a:uLnTx/>
                <a:uFillTx/>
                <a:latin typeface="+mn-lt"/>
                <a:ea typeface="+mn-ea"/>
                <a:cs typeface="+mn-cs"/>
              </a:rPr>
              <a:t>double</a:t>
            </a:r>
            <a:r>
              <a:rPr kumimoji="0" lang="en-US" sz="3200" b="0" i="0" u="none" strike="noStrike" kern="1200" cap="none" spc="0" normalizeH="0" noProof="0" dirty="0" smtClean="0">
                <a:ln>
                  <a:noFill/>
                </a:ln>
                <a:solidFill>
                  <a:schemeClr val="bg1">
                    <a:lumMod val="75000"/>
                  </a:schemeClr>
                </a:solidFill>
                <a:effectLst/>
                <a:uLnTx/>
                <a:uFillTx/>
                <a:latin typeface="+mn-lt"/>
                <a:ea typeface="+mn-ea"/>
                <a:cs typeface="+mn-cs"/>
              </a:rPr>
              <a:t> </a:t>
            </a:r>
            <a:r>
              <a:rPr kumimoji="0" lang="en-US" sz="3200" b="0" i="0" u="none" strike="noStrike" kern="1200" cap="none" spc="0" normalizeH="0" noProof="0" dirty="0" err="1" smtClean="0">
                <a:ln>
                  <a:noFill/>
                </a:ln>
                <a:solidFill>
                  <a:schemeClr val="bg1">
                    <a:lumMod val="75000"/>
                  </a:schemeClr>
                </a:solidFill>
                <a:effectLst/>
                <a:uLnTx/>
                <a:uFillTx/>
                <a:latin typeface="+mn-lt"/>
                <a:ea typeface="+mn-ea"/>
                <a:cs typeface="+mn-cs"/>
              </a:rPr>
              <a:t>sqrt</a:t>
            </a:r>
            <a:r>
              <a:rPr kumimoji="0" lang="en-US" sz="3200" b="0" i="0" u="none" strike="noStrike" kern="1200" cap="none" spc="0" normalizeH="0" noProof="0" dirty="0" smtClean="0">
                <a:ln>
                  <a:noFill/>
                </a:ln>
                <a:solidFill>
                  <a:schemeClr val="bg1">
                    <a:lumMod val="75000"/>
                  </a:schemeClr>
                </a:solidFill>
                <a:effectLst/>
                <a:uLnTx/>
                <a:uFillTx/>
                <a:latin typeface="+mn-lt"/>
                <a:ea typeface="+mn-ea"/>
                <a:cs typeface="+mn-cs"/>
              </a:rPr>
              <a:t>(double value);</a:t>
            </a:r>
          </a:p>
          <a:p>
            <a:pPr marL="342900" marR="0" lvl="0" indent="-342900" defTabSz="914400" rtl="0" eaLnBrk="1" fontAlgn="base" latinLnBrk="0" hangingPunct="1">
              <a:lnSpc>
                <a:spcPct val="80000"/>
              </a:lnSpc>
              <a:spcBef>
                <a:spcPct val="20000"/>
              </a:spcBef>
              <a:spcAft>
                <a:spcPct val="0"/>
              </a:spcAft>
              <a:buClrTx/>
              <a:buSzTx/>
              <a:buFont typeface="Arial" pitchFamily="34" charset="0"/>
              <a:buNone/>
              <a:tabLst/>
              <a:defRPr/>
            </a:pPr>
            <a:r>
              <a:rPr lang="en-US" sz="3200" dirty="0">
                <a:solidFill>
                  <a:schemeClr val="bg1">
                    <a:lumMod val="75000"/>
                  </a:schemeClr>
                </a:solidFill>
                <a:latin typeface="+mn-lt"/>
                <a:cs typeface="+mn-cs"/>
              </a:rPr>
              <a:t> </a:t>
            </a:r>
            <a:r>
              <a:rPr lang="en-US" sz="3200" dirty="0" smtClean="0">
                <a:solidFill>
                  <a:schemeClr val="bg1">
                    <a:lumMod val="75000"/>
                  </a:schemeClr>
                </a:solidFill>
                <a:latin typeface="+mn-lt"/>
                <a:cs typeface="+mn-cs"/>
              </a:rPr>
              <a:t>   // Return the square root of the specified</a:t>
            </a:r>
            <a:br>
              <a:rPr lang="en-US" sz="3200" dirty="0" smtClean="0">
                <a:solidFill>
                  <a:schemeClr val="bg1">
                    <a:lumMod val="75000"/>
                  </a:schemeClr>
                </a:solidFill>
                <a:latin typeface="+mn-lt"/>
                <a:cs typeface="+mn-cs"/>
              </a:rPr>
            </a:br>
            <a:r>
              <a:rPr lang="en-US" sz="3200" dirty="0" smtClean="0">
                <a:solidFill>
                  <a:schemeClr val="bg1">
                    <a:lumMod val="75000"/>
                  </a:schemeClr>
                </a:solidFill>
                <a:latin typeface="+mn-lt"/>
                <a:cs typeface="+mn-cs"/>
              </a:rPr>
              <a:t>// 'value'.</a:t>
            </a:r>
            <a:r>
              <a:rPr lang="en-US" sz="3200" dirty="0" smtClean="0">
                <a:solidFill>
                  <a:srgbClr val="00B050"/>
                </a:solidFill>
                <a:latin typeface="+mn-lt"/>
                <a:cs typeface="+mn-cs"/>
              </a:rPr>
              <a:t>  The behavior is undefined unless</a:t>
            </a:r>
            <a:br>
              <a:rPr lang="en-US" sz="3200" dirty="0" smtClean="0">
                <a:solidFill>
                  <a:srgbClr val="00B050"/>
                </a:solidFill>
                <a:latin typeface="+mn-lt"/>
                <a:cs typeface="+mn-cs"/>
              </a:rPr>
            </a:br>
            <a:r>
              <a:rPr lang="en-US" sz="3200" dirty="0" smtClean="0">
                <a:solidFill>
                  <a:srgbClr val="00B050"/>
                </a:solidFill>
                <a:latin typeface="+mn-lt"/>
                <a:cs typeface="+mn-cs"/>
              </a:rPr>
              <a:t>// '0 &lt;= value'.</a:t>
            </a:r>
            <a:endParaRPr kumimoji="0" lang="en-US" sz="3200" b="0" i="0" u="none" strike="noStrike" kern="1200" cap="none" spc="0" normalizeH="0" baseline="0" noProof="0" dirty="0" smtClean="0">
              <a:ln>
                <a:noFill/>
              </a:ln>
              <a:solidFill>
                <a:srgbClr val="00B050"/>
              </a:solidFill>
              <a:effectLst/>
              <a:uLnTx/>
              <a:uFillTx/>
              <a:latin typeface="+mn-lt"/>
              <a:ea typeface="+mn-ea"/>
              <a:cs typeface="+mn-cs"/>
            </a:endParaRPr>
          </a:p>
        </p:txBody>
      </p:sp>
      <p:sp>
        <p:nvSpPr>
          <p:cNvPr id="7" name="Title 2"/>
          <p:cNvSpPr>
            <a:spLocks noGrp="1"/>
          </p:cNvSpPr>
          <p:nvPr>
            <p:ph type="title"/>
          </p:nvPr>
        </p:nvSpPr>
        <p:spPr>
          <a:xfrm>
            <a:off x="457200" y="274638"/>
            <a:ext cx="8229600" cy="1143000"/>
          </a:xfrm>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Tree>
    <p:extLst>
      <p:ext uri="{BB962C8B-B14F-4D97-AF65-F5344CB8AC3E}">
        <p14:creationId xmlns:p14="http://schemas.microsoft.com/office/powerpoint/2010/main" val="1923575670"/>
      </p:ext>
    </p:extLst>
  </p:cSld>
  <p:clrMapOvr>
    <a:masterClrMapping/>
  </p:clrMapOvr>
  <p:timing>
    <p:tnLst>
      <p:par>
        <p:cTn id="1" dur="indefinite" restart="never" nodeType="tmRoot"/>
      </p:par>
    </p:tnLst>
  </p:timing>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470</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kumimoji="0" lang="en-US" sz="6000" b="0" i="0" u="none" strike="noStrike" kern="1200" cap="none" spc="0" normalizeH="0" baseline="0" noProof="0" dirty="0" smtClean="0">
                <a:ln>
                  <a:noFill/>
                </a:ln>
                <a:solidFill>
                  <a:srgbClr val="00B050"/>
                </a:solidFill>
                <a:effectLst/>
                <a:uLnTx/>
                <a:uFillTx/>
                <a:latin typeface="+mn-lt"/>
                <a:ea typeface="+mn-ea"/>
                <a:cs typeface="+mn-cs"/>
              </a:rPr>
              <a:t>Function</a:t>
            </a:r>
          </a:p>
          <a:p>
            <a:pPr marL="342900" marR="0" lvl="0" indent="-342900" defTabSz="914400" rtl="0" eaLnBrk="1" fontAlgn="base" latinLnBrk="0" hangingPunct="1">
              <a:lnSpc>
                <a:spcPct val="80000"/>
              </a:lnSpc>
              <a:spcBef>
                <a:spcPct val="20000"/>
              </a:spcBef>
              <a:spcAft>
                <a:spcPct val="0"/>
              </a:spcAft>
              <a:buClrTx/>
              <a:buSzTx/>
              <a:buFont typeface="Arial" pitchFamily="34" charset="0"/>
              <a:buNone/>
              <a:tabLst/>
              <a:defRPr/>
            </a:pPr>
            <a:r>
              <a:rPr kumimoji="0" lang="en-US" sz="3200" b="0" i="0" u="none" strike="noStrike" kern="1200" cap="none" spc="0" normalizeH="0" baseline="0" noProof="0" dirty="0" smtClean="0">
                <a:ln>
                  <a:noFill/>
                </a:ln>
                <a:solidFill>
                  <a:schemeClr val="bg1">
                    <a:lumMod val="75000"/>
                  </a:schemeClr>
                </a:solidFill>
                <a:effectLst/>
                <a:uLnTx/>
                <a:uFillTx/>
                <a:latin typeface="+mn-lt"/>
                <a:ea typeface="+mn-ea"/>
                <a:cs typeface="+mn-cs"/>
              </a:rPr>
              <a:t>double</a:t>
            </a:r>
            <a:r>
              <a:rPr kumimoji="0" lang="en-US" sz="3200" b="0" i="0" u="none" strike="noStrike" kern="1200" cap="none" spc="0" normalizeH="0" noProof="0" dirty="0" smtClean="0">
                <a:ln>
                  <a:noFill/>
                </a:ln>
                <a:solidFill>
                  <a:schemeClr val="bg1">
                    <a:lumMod val="75000"/>
                  </a:schemeClr>
                </a:solidFill>
                <a:effectLst/>
                <a:uLnTx/>
                <a:uFillTx/>
                <a:latin typeface="+mn-lt"/>
                <a:ea typeface="+mn-ea"/>
                <a:cs typeface="+mn-cs"/>
              </a:rPr>
              <a:t> </a:t>
            </a:r>
            <a:r>
              <a:rPr kumimoji="0" lang="en-US" sz="3200" b="0" i="0" u="none" strike="noStrike" kern="1200" cap="none" spc="0" normalizeH="0" noProof="0" dirty="0" err="1" smtClean="0">
                <a:ln>
                  <a:noFill/>
                </a:ln>
                <a:solidFill>
                  <a:schemeClr val="bg1">
                    <a:lumMod val="75000"/>
                  </a:schemeClr>
                </a:solidFill>
                <a:effectLst/>
                <a:uLnTx/>
                <a:uFillTx/>
                <a:latin typeface="+mn-lt"/>
                <a:ea typeface="+mn-ea"/>
                <a:cs typeface="+mn-cs"/>
              </a:rPr>
              <a:t>sqrt</a:t>
            </a:r>
            <a:r>
              <a:rPr kumimoji="0" lang="en-US" sz="3200" b="0" i="0" u="none" strike="noStrike" kern="1200" cap="none" spc="0" normalizeH="0" noProof="0" dirty="0" smtClean="0">
                <a:ln>
                  <a:noFill/>
                </a:ln>
                <a:solidFill>
                  <a:schemeClr val="bg1">
                    <a:lumMod val="75000"/>
                  </a:schemeClr>
                </a:solidFill>
                <a:effectLst/>
                <a:uLnTx/>
                <a:uFillTx/>
                <a:latin typeface="+mn-lt"/>
                <a:ea typeface="+mn-ea"/>
                <a:cs typeface="+mn-cs"/>
              </a:rPr>
              <a:t>(double value);</a:t>
            </a:r>
          </a:p>
          <a:p>
            <a:pPr marL="342900" marR="0" lvl="0" indent="-342900" defTabSz="914400" rtl="0" eaLnBrk="1" fontAlgn="base" latinLnBrk="0" hangingPunct="1">
              <a:lnSpc>
                <a:spcPct val="80000"/>
              </a:lnSpc>
              <a:spcBef>
                <a:spcPct val="20000"/>
              </a:spcBef>
              <a:spcAft>
                <a:spcPct val="0"/>
              </a:spcAft>
              <a:buClrTx/>
              <a:buSzTx/>
              <a:buFont typeface="Arial" pitchFamily="34" charset="0"/>
              <a:buNone/>
              <a:tabLst/>
              <a:defRPr/>
            </a:pPr>
            <a:r>
              <a:rPr lang="en-US" sz="3200" dirty="0">
                <a:solidFill>
                  <a:schemeClr val="bg1">
                    <a:lumMod val="75000"/>
                  </a:schemeClr>
                </a:solidFill>
                <a:latin typeface="+mn-lt"/>
                <a:cs typeface="+mn-cs"/>
              </a:rPr>
              <a:t> </a:t>
            </a:r>
            <a:r>
              <a:rPr lang="en-US" sz="3200" dirty="0" smtClean="0">
                <a:solidFill>
                  <a:schemeClr val="bg1">
                    <a:lumMod val="75000"/>
                  </a:schemeClr>
                </a:solidFill>
                <a:latin typeface="+mn-lt"/>
                <a:cs typeface="+mn-cs"/>
              </a:rPr>
              <a:t>   // Return the square root of the specified</a:t>
            </a:r>
            <a:br>
              <a:rPr lang="en-US" sz="3200" dirty="0" smtClean="0">
                <a:solidFill>
                  <a:schemeClr val="bg1">
                    <a:lumMod val="75000"/>
                  </a:schemeClr>
                </a:solidFill>
                <a:latin typeface="+mn-lt"/>
                <a:cs typeface="+mn-cs"/>
              </a:rPr>
            </a:br>
            <a:r>
              <a:rPr lang="en-US" sz="3200" dirty="0" smtClean="0">
                <a:solidFill>
                  <a:schemeClr val="bg1">
                    <a:lumMod val="75000"/>
                  </a:schemeClr>
                </a:solidFill>
                <a:latin typeface="+mn-lt"/>
                <a:cs typeface="+mn-cs"/>
              </a:rPr>
              <a:t>// 'value'.  </a:t>
            </a:r>
            <a:r>
              <a:rPr lang="en-US" sz="3200" dirty="0" smtClean="0">
                <a:solidFill>
                  <a:srgbClr val="00B050"/>
                </a:solidFill>
                <a:latin typeface="+mn-lt"/>
                <a:cs typeface="+mn-cs"/>
              </a:rPr>
              <a:t>The behavior is undefined unless</a:t>
            </a:r>
            <a:br>
              <a:rPr lang="en-US" sz="3200" dirty="0" smtClean="0">
                <a:solidFill>
                  <a:srgbClr val="00B050"/>
                </a:solidFill>
                <a:latin typeface="+mn-lt"/>
                <a:cs typeface="+mn-cs"/>
              </a:rPr>
            </a:br>
            <a:r>
              <a:rPr lang="en-US" sz="3200" dirty="0" smtClean="0">
                <a:solidFill>
                  <a:srgbClr val="00B050"/>
                </a:solidFill>
                <a:latin typeface="+mn-lt"/>
                <a:cs typeface="+mn-cs"/>
              </a:rPr>
              <a:t>// '0 &lt;= value'.</a:t>
            </a:r>
            <a:endParaRPr kumimoji="0" lang="en-US" sz="3200" b="0" i="0" u="none" strike="noStrike" kern="1200" cap="none" spc="0" normalizeH="0" baseline="0" noProof="0" dirty="0" smtClean="0">
              <a:ln>
                <a:noFill/>
              </a:ln>
              <a:solidFill>
                <a:srgbClr val="00B050"/>
              </a:solidFill>
              <a:effectLst/>
              <a:uLnTx/>
              <a:uFillTx/>
              <a:latin typeface="+mn-lt"/>
              <a:ea typeface="+mn-ea"/>
              <a:cs typeface="+mn-cs"/>
            </a:endParaRPr>
          </a:p>
        </p:txBody>
      </p:sp>
      <p:sp>
        <p:nvSpPr>
          <p:cNvPr id="9" name="TextBox 8"/>
          <p:cNvSpPr txBox="1"/>
          <p:nvPr/>
        </p:nvSpPr>
        <p:spPr>
          <a:xfrm>
            <a:off x="2209800" y="4242137"/>
            <a:ext cx="4876800" cy="1015663"/>
          </a:xfrm>
          <a:prstGeom prst="rect">
            <a:avLst/>
          </a:prstGeom>
          <a:noFill/>
          <a:ln w="19050">
            <a:solidFill>
              <a:srgbClr val="00B050"/>
            </a:solidFill>
          </a:ln>
        </p:spPr>
        <p:txBody>
          <a:bodyPr wrap="square" rtlCol="0">
            <a:spAutoFit/>
          </a:bodyPr>
          <a:lstStyle/>
          <a:p>
            <a:pPr algn="ctr"/>
            <a:r>
              <a:rPr lang="en-US" sz="6000" dirty="0" smtClean="0">
                <a:solidFill>
                  <a:srgbClr val="00B050"/>
                </a:solidFill>
              </a:rPr>
              <a:t>Precondition</a:t>
            </a:r>
            <a:endParaRPr lang="en-US" sz="6000" dirty="0">
              <a:solidFill>
                <a:srgbClr val="00B050"/>
              </a:solidFill>
            </a:endParaRPr>
          </a:p>
        </p:txBody>
      </p:sp>
      <p:sp>
        <p:nvSpPr>
          <p:cNvPr id="10" name="Title 2"/>
          <p:cNvSpPr>
            <a:spLocks noGrp="1"/>
          </p:cNvSpPr>
          <p:nvPr>
            <p:ph type="title"/>
          </p:nvPr>
        </p:nvSpPr>
        <p:spPr>
          <a:xfrm>
            <a:off x="457200" y="274638"/>
            <a:ext cx="8229600" cy="1143000"/>
          </a:xfrm>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Tree>
    <p:extLst>
      <p:ext uri="{BB962C8B-B14F-4D97-AF65-F5344CB8AC3E}">
        <p14:creationId xmlns:p14="http://schemas.microsoft.com/office/powerpoint/2010/main" val="230246793"/>
      </p:ext>
    </p:extLst>
  </p:cSld>
  <p:clrMapOvr>
    <a:masterClrMapping/>
  </p:clrMapOvr>
  <p:timing>
    <p:tnLst>
      <p:par>
        <p:cTn id="1" dur="indefinite" restart="never" nodeType="tmRoot"/>
      </p:par>
    </p:tnLst>
  </p:timing>
</p:sld>
</file>

<file path=ppt/slides/slide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471</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kumimoji="0" lang="en-US" sz="6000" b="0" i="0" u="none" strike="noStrike" kern="1200" cap="none" spc="0" normalizeH="0" baseline="0" noProof="0" dirty="0" smtClean="0">
                <a:ln>
                  <a:noFill/>
                </a:ln>
                <a:solidFill>
                  <a:srgbClr val="00B050"/>
                </a:solidFill>
                <a:effectLst/>
                <a:uLnTx/>
                <a:uFillTx/>
                <a:latin typeface="+mn-lt"/>
                <a:ea typeface="+mn-ea"/>
                <a:cs typeface="+mn-cs"/>
              </a:rPr>
              <a:t>Function</a:t>
            </a:r>
          </a:p>
          <a:p>
            <a:pPr marL="342900" marR="0" lvl="0" indent="-342900" defTabSz="914400" rtl="0" eaLnBrk="1" fontAlgn="base" latinLnBrk="0" hangingPunct="1">
              <a:lnSpc>
                <a:spcPct val="80000"/>
              </a:lnSpc>
              <a:spcBef>
                <a:spcPct val="20000"/>
              </a:spcBef>
              <a:spcAft>
                <a:spcPct val="0"/>
              </a:spcAft>
              <a:buClrTx/>
              <a:buSzTx/>
              <a:buFont typeface="Arial" pitchFamily="34" charset="0"/>
              <a:buNone/>
              <a:tabLst/>
              <a:defRPr/>
            </a:pPr>
            <a:r>
              <a:rPr kumimoji="0" lang="en-US" sz="3200" b="0" i="0" u="none" strike="noStrike" kern="1200" cap="none" spc="0" normalizeH="0" baseline="0" noProof="0" dirty="0" smtClean="0">
                <a:ln>
                  <a:noFill/>
                </a:ln>
                <a:solidFill>
                  <a:schemeClr val="bg1">
                    <a:lumMod val="75000"/>
                  </a:schemeClr>
                </a:solidFill>
                <a:effectLst/>
                <a:uLnTx/>
                <a:uFillTx/>
                <a:latin typeface="+mn-lt"/>
                <a:ea typeface="+mn-ea"/>
                <a:cs typeface="+mn-cs"/>
              </a:rPr>
              <a:t>double</a:t>
            </a:r>
            <a:r>
              <a:rPr kumimoji="0" lang="en-US" sz="3200" b="0" i="0" u="none" strike="noStrike" kern="1200" cap="none" spc="0" normalizeH="0" noProof="0" dirty="0" smtClean="0">
                <a:ln>
                  <a:noFill/>
                </a:ln>
                <a:solidFill>
                  <a:schemeClr val="bg1">
                    <a:lumMod val="75000"/>
                  </a:schemeClr>
                </a:solidFill>
                <a:effectLst/>
                <a:uLnTx/>
                <a:uFillTx/>
                <a:latin typeface="+mn-lt"/>
                <a:ea typeface="+mn-ea"/>
                <a:cs typeface="+mn-cs"/>
              </a:rPr>
              <a:t> </a:t>
            </a:r>
            <a:r>
              <a:rPr kumimoji="0" lang="en-US" sz="3200" b="0" i="0" u="none" strike="noStrike" kern="1200" cap="none" spc="0" normalizeH="0" noProof="0" dirty="0" err="1" smtClean="0">
                <a:ln>
                  <a:noFill/>
                </a:ln>
                <a:solidFill>
                  <a:schemeClr val="bg1">
                    <a:lumMod val="75000"/>
                  </a:schemeClr>
                </a:solidFill>
                <a:effectLst/>
                <a:uLnTx/>
                <a:uFillTx/>
                <a:latin typeface="+mn-lt"/>
                <a:ea typeface="+mn-ea"/>
                <a:cs typeface="+mn-cs"/>
              </a:rPr>
              <a:t>sqrt</a:t>
            </a:r>
            <a:r>
              <a:rPr kumimoji="0" lang="en-US" sz="3200" b="0" i="0" u="none" strike="noStrike" kern="1200" cap="none" spc="0" normalizeH="0" noProof="0" dirty="0" smtClean="0">
                <a:ln>
                  <a:noFill/>
                </a:ln>
                <a:solidFill>
                  <a:schemeClr val="bg1">
                    <a:lumMod val="75000"/>
                  </a:schemeClr>
                </a:solidFill>
                <a:effectLst/>
                <a:uLnTx/>
                <a:uFillTx/>
                <a:latin typeface="+mn-lt"/>
                <a:ea typeface="+mn-ea"/>
                <a:cs typeface="+mn-cs"/>
              </a:rPr>
              <a:t>(double value);</a:t>
            </a:r>
          </a:p>
          <a:p>
            <a:pPr marL="342900" marR="0" lvl="0" indent="-342900" defTabSz="914400" rtl="0" eaLnBrk="1" fontAlgn="base" latinLnBrk="0" hangingPunct="1">
              <a:lnSpc>
                <a:spcPct val="80000"/>
              </a:lnSpc>
              <a:spcBef>
                <a:spcPct val="20000"/>
              </a:spcBef>
              <a:spcAft>
                <a:spcPct val="0"/>
              </a:spcAft>
              <a:buClrTx/>
              <a:buSzTx/>
              <a:buFont typeface="Arial" pitchFamily="34" charset="0"/>
              <a:buNone/>
              <a:tabLst/>
              <a:defRPr/>
            </a:pPr>
            <a:r>
              <a:rPr lang="en-US" sz="3200" dirty="0">
                <a:solidFill>
                  <a:schemeClr val="bg1">
                    <a:lumMod val="75000"/>
                  </a:schemeClr>
                </a:solidFill>
                <a:latin typeface="+mn-lt"/>
                <a:cs typeface="+mn-cs"/>
              </a:rPr>
              <a:t> </a:t>
            </a:r>
            <a:r>
              <a:rPr lang="en-US" sz="3200" dirty="0" smtClean="0">
                <a:solidFill>
                  <a:schemeClr val="bg1">
                    <a:lumMod val="75000"/>
                  </a:schemeClr>
                </a:solidFill>
                <a:latin typeface="+mn-lt"/>
                <a:cs typeface="+mn-cs"/>
              </a:rPr>
              <a:t>   // Return the square root of the specified</a:t>
            </a:r>
            <a:br>
              <a:rPr lang="en-US" sz="3200" dirty="0" smtClean="0">
                <a:solidFill>
                  <a:schemeClr val="bg1">
                    <a:lumMod val="75000"/>
                  </a:schemeClr>
                </a:solidFill>
                <a:latin typeface="+mn-lt"/>
                <a:cs typeface="+mn-cs"/>
              </a:rPr>
            </a:br>
            <a:r>
              <a:rPr lang="en-US" sz="3200" dirty="0" smtClean="0">
                <a:solidFill>
                  <a:schemeClr val="bg1">
                    <a:lumMod val="75000"/>
                  </a:schemeClr>
                </a:solidFill>
                <a:latin typeface="+mn-lt"/>
                <a:cs typeface="+mn-cs"/>
              </a:rPr>
              <a:t>// 'value'.  </a:t>
            </a:r>
            <a:r>
              <a:rPr lang="en-US" sz="3200" dirty="0" smtClean="0">
                <a:solidFill>
                  <a:srgbClr val="00B050"/>
                </a:solidFill>
                <a:latin typeface="+mn-lt"/>
                <a:cs typeface="+mn-cs"/>
              </a:rPr>
              <a:t>The behavior is undefined unless</a:t>
            </a:r>
            <a:br>
              <a:rPr lang="en-US" sz="3200" dirty="0" smtClean="0">
                <a:solidFill>
                  <a:srgbClr val="00B050"/>
                </a:solidFill>
                <a:latin typeface="+mn-lt"/>
                <a:cs typeface="+mn-cs"/>
              </a:rPr>
            </a:br>
            <a:r>
              <a:rPr lang="en-US" sz="3200" dirty="0" smtClean="0">
                <a:solidFill>
                  <a:srgbClr val="00B050"/>
                </a:solidFill>
                <a:latin typeface="+mn-lt"/>
                <a:cs typeface="+mn-cs"/>
              </a:rPr>
              <a:t>// '0 &lt;= value'.</a:t>
            </a:r>
            <a:endParaRPr kumimoji="0" lang="en-US" sz="3200" b="0" i="0" u="none" strike="noStrike" kern="1200" cap="none" spc="0" normalizeH="0" baseline="0" noProof="0" dirty="0" smtClean="0">
              <a:ln>
                <a:noFill/>
              </a:ln>
              <a:solidFill>
                <a:srgbClr val="00B050"/>
              </a:solidFill>
              <a:effectLst/>
              <a:uLnTx/>
              <a:uFillTx/>
              <a:latin typeface="+mn-lt"/>
              <a:ea typeface="+mn-ea"/>
              <a:cs typeface="+mn-cs"/>
            </a:endParaRPr>
          </a:p>
        </p:txBody>
      </p:sp>
      <p:sp>
        <p:nvSpPr>
          <p:cNvPr id="9" name="TextBox 8"/>
          <p:cNvSpPr txBox="1"/>
          <p:nvPr/>
        </p:nvSpPr>
        <p:spPr>
          <a:xfrm>
            <a:off x="2209800" y="4242137"/>
            <a:ext cx="4876800" cy="1015663"/>
          </a:xfrm>
          <a:prstGeom prst="rect">
            <a:avLst/>
          </a:prstGeom>
          <a:noFill/>
          <a:ln w="19050">
            <a:solidFill>
              <a:srgbClr val="00B050"/>
            </a:solidFill>
          </a:ln>
        </p:spPr>
        <p:txBody>
          <a:bodyPr wrap="square" rtlCol="0">
            <a:spAutoFit/>
          </a:bodyPr>
          <a:lstStyle/>
          <a:p>
            <a:pPr algn="ctr"/>
            <a:r>
              <a:rPr lang="en-US" sz="6000" dirty="0" smtClean="0">
                <a:solidFill>
                  <a:srgbClr val="00B050"/>
                </a:solidFill>
              </a:rPr>
              <a:t>Precondition</a:t>
            </a:r>
            <a:endParaRPr lang="en-US" sz="6000" dirty="0">
              <a:solidFill>
                <a:srgbClr val="00B050"/>
              </a:solidFill>
            </a:endParaRPr>
          </a:p>
        </p:txBody>
      </p:sp>
      <p:sp>
        <p:nvSpPr>
          <p:cNvPr id="10" name="TextBox 9"/>
          <p:cNvSpPr txBox="1"/>
          <p:nvPr/>
        </p:nvSpPr>
        <p:spPr>
          <a:xfrm>
            <a:off x="457200" y="5410200"/>
            <a:ext cx="7924800" cy="1077218"/>
          </a:xfrm>
          <a:prstGeom prst="rect">
            <a:avLst/>
          </a:prstGeom>
          <a:noFill/>
          <a:ln w="19050">
            <a:noFill/>
          </a:ln>
        </p:spPr>
        <p:txBody>
          <a:bodyPr wrap="square" rtlCol="0">
            <a:spAutoFit/>
          </a:bodyPr>
          <a:lstStyle/>
          <a:p>
            <a:pPr algn="ctr"/>
            <a:r>
              <a:rPr lang="en-US" sz="3200" dirty="0">
                <a:solidFill>
                  <a:srgbClr val="00B050"/>
                </a:solidFill>
              </a:rPr>
              <a:t>For a Stateless Function: </a:t>
            </a:r>
          </a:p>
          <a:p>
            <a:pPr algn="ctr"/>
            <a:r>
              <a:rPr lang="en-US" sz="3200" dirty="0">
                <a:solidFill>
                  <a:srgbClr val="00B050"/>
                </a:solidFill>
              </a:rPr>
              <a:t>Restriction on syntactically legal inputs.</a:t>
            </a:r>
          </a:p>
        </p:txBody>
      </p:sp>
      <p:sp>
        <p:nvSpPr>
          <p:cNvPr id="11" name="Title 2"/>
          <p:cNvSpPr>
            <a:spLocks noGrp="1"/>
          </p:cNvSpPr>
          <p:nvPr>
            <p:ph type="title"/>
          </p:nvPr>
        </p:nvSpPr>
        <p:spPr>
          <a:xfrm>
            <a:off x="457200" y="274638"/>
            <a:ext cx="8229600" cy="1143000"/>
          </a:xfrm>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Tree>
    <p:extLst>
      <p:ext uri="{BB962C8B-B14F-4D97-AF65-F5344CB8AC3E}">
        <p14:creationId xmlns:p14="http://schemas.microsoft.com/office/powerpoint/2010/main" val="4070768479"/>
      </p:ext>
    </p:extLst>
  </p:cSld>
  <p:clrMapOvr>
    <a:masterClrMapping/>
  </p:clrMapOvr>
  <p:timing>
    <p:tnLst>
      <p:par>
        <p:cTn id="1" dur="indefinite" restart="never" nodeType="tmRoot"/>
      </p:par>
    </p:tnLst>
  </p:timing>
</p:sld>
</file>

<file path=ppt/slides/slide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472</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kumimoji="0" lang="en-US" sz="6000" b="0" i="0" u="none" strike="noStrike" kern="1200" cap="none" spc="0" normalizeH="0" baseline="0" noProof="0" dirty="0" smtClean="0">
                <a:ln>
                  <a:noFill/>
                </a:ln>
                <a:solidFill>
                  <a:srgbClr val="00B050"/>
                </a:solidFill>
                <a:effectLst/>
                <a:uLnTx/>
                <a:uFillTx/>
                <a:latin typeface="+mn-lt"/>
                <a:ea typeface="+mn-ea"/>
                <a:cs typeface="+mn-cs"/>
              </a:rPr>
              <a:t>Function</a:t>
            </a:r>
          </a:p>
          <a:p>
            <a:pPr marL="342900" marR="0" lvl="0" indent="-342900" defTabSz="914400" rtl="0" eaLnBrk="1" fontAlgn="base" latinLnBrk="0" hangingPunct="1">
              <a:lnSpc>
                <a:spcPct val="80000"/>
              </a:lnSpc>
              <a:spcBef>
                <a:spcPct val="20000"/>
              </a:spcBef>
              <a:spcAft>
                <a:spcPct val="0"/>
              </a:spcAft>
              <a:buClrTx/>
              <a:buSzTx/>
              <a:buFont typeface="Arial" pitchFamily="34" charset="0"/>
              <a:buNone/>
              <a:tabLst/>
              <a:defRPr/>
            </a:pPr>
            <a:r>
              <a:rPr kumimoji="0" lang="en-US" sz="3200" b="0" i="0" u="none" strike="noStrike" kern="1200" cap="none" spc="0" normalizeH="0" baseline="0" noProof="0" dirty="0" smtClean="0">
                <a:ln>
                  <a:noFill/>
                </a:ln>
                <a:solidFill>
                  <a:schemeClr val="bg1">
                    <a:lumMod val="75000"/>
                  </a:schemeClr>
                </a:solidFill>
                <a:effectLst/>
                <a:uLnTx/>
                <a:uFillTx/>
                <a:latin typeface="+mn-lt"/>
                <a:ea typeface="+mn-ea"/>
                <a:cs typeface="+mn-cs"/>
              </a:rPr>
              <a:t>double</a:t>
            </a:r>
            <a:r>
              <a:rPr kumimoji="0" lang="en-US" sz="3200" b="0" i="0" u="none" strike="noStrike" kern="1200" cap="none" spc="0" normalizeH="0" noProof="0" dirty="0" smtClean="0">
                <a:ln>
                  <a:noFill/>
                </a:ln>
                <a:solidFill>
                  <a:schemeClr val="bg1">
                    <a:lumMod val="75000"/>
                  </a:schemeClr>
                </a:solidFill>
                <a:effectLst/>
                <a:uLnTx/>
                <a:uFillTx/>
                <a:latin typeface="+mn-lt"/>
                <a:ea typeface="+mn-ea"/>
                <a:cs typeface="+mn-cs"/>
              </a:rPr>
              <a:t> </a:t>
            </a:r>
            <a:r>
              <a:rPr kumimoji="0" lang="en-US" sz="3200" b="0" i="0" u="none" strike="noStrike" kern="1200" cap="none" spc="0" normalizeH="0" noProof="0" dirty="0" err="1" smtClean="0">
                <a:ln>
                  <a:noFill/>
                </a:ln>
                <a:solidFill>
                  <a:schemeClr val="bg1">
                    <a:lumMod val="75000"/>
                  </a:schemeClr>
                </a:solidFill>
                <a:effectLst/>
                <a:uLnTx/>
                <a:uFillTx/>
                <a:latin typeface="+mn-lt"/>
                <a:ea typeface="+mn-ea"/>
                <a:cs typeface="+mn-cs"/>
              </a:rPr>
              <a:t>sqrt</a:t>
            </a:r>
            <a:r>
              <a:rPr kumimoji="0" lang="en-US" sz="3200" b="0" i="0" u="none" strike="noStrike" kern="1200" cap="none" spc="0" normalizeH="0" noProof="0" dirty="0" smtClean="0">
                <a:ln>
                  <a:noFill/>
                </a:ln>
                <a:solidFill>
                  <a:schemeClr val="bg1">
                    <a:lumMod val="75000"/>
                  </a:schemeClr>
                </a:solidFill>
                <a:effectLst/>
                <a:uLnTx/>
                <a:uFillTx/>
                <a:latin typeface="+mn-lt"/>
                <a:ea typeface="+mn-ea"/>
                <a:cs typeface="+mn-cs"/>
              </a:rPr>
              <a:t>(double value);</a:t>
            </a:r>
          </a:p>
          <a:p>
            <a:pPr marL="342900" marR="0" lvl="0" indent="-342900" defTabSz="914400" rtl="0" eaLnBrk="1" fontAlgn="base" latinLnBrk="0" hangingPunct="1">
              <a:lnSpc>
                <a:spcPct val="80000"/>
              </a:lnSpc>
              <a:spcBef>
                <a:spcPct val="20000"/>
              </a:spcBef>
              <a:spcAft>
                <a:spcPct val="0"/>
              </a:spcAft>
              <a:buClrTx/>
              <a:buSzTx/>
              <a:buFont typeface="Arial" pitchFamily="34" charset="0"/>
              <a:buNone/>
              <a:tabLst/>
              <a:defRPr/>
            </a:pPr>
            <a:r>
              <a:rPr lang="en-US" sz="3200" dirty="0">
                <a:solidFill>
                  <a:srgbClr val="00B050"/>
                </a:solidFill>
                <a:latin typeface="+mn-lt"/>
                <a:cs typeface="+mn-cs"/>
              </a:rPr>
              <a:t> </a:t>
            </a:r>
            <a:r>
              <a:rPr lang="en-US" sz="3200" dirty="0" smtClean="0">
                <a:solidFill>
                  <a:srgbClr val="00B050"/>
                </a:solidFill>
                <a:latin typeface="+mn-lt"/>
                <a:cs typeface="+mn-cs"/>
              </a:rPr>
              <a:t>   // Return the square root of the specified</a:t>
            </a:r>
            <a:br>
              <a:rPr lang="en-US" sz="3200" dirty="0" smtClean="0">
                <a:solidFill>
                  <a:srgbClr val="00B050"/>
                </a:solidFill>
                <a:latin typeface="+mn-lt"/>
                <a:cs typeface="+mn-cs"/>
              </a:rPr>
            </a:br>
            <a:r>
              <a:rPr lang="en-US" sz="3200" dirty="0" smtClean="0">
                <a:solidFill>
                  <a:srgbClr val="00B050"/>
                </a:solidFill>
                <a:latin typeface="+mn-lt"/>
                <a:cs typeface="+mn-cs"/>
              </a:rPr>
              <a:t>// 'value'.  </a:t>
            </a:r>
            <a:r>
              <a:rPr lang="en-US" sz="3200" dirty="0" smtClean="0">
                <a:solidFill>
                  <a:schemeClr val="bg1">
                    <a:lumMod val="75000"/>
                  </a:schemeClr>
                </a:solidFill>
                <a:latin typeface="+mn-lt"/>
                <a:cs typeface="+mn-cs"/>
              </a:rPr>
              <a:t>The behavior is undefined unless</a:t>
            </a:r>
            <a:br>
              <a:rPr lang="en-US" sz="3200" dirty="0" smtClean="0">
                <a:solidFill>
                  <a:schemeClr val="bg1">
                    <a:lumMod val="75000"/>
                  </a:schemeClr>
                </a:solidFill>
                <a:latin typeface="+mn-lt"/>
                <a:cs typeface="+mn-cs"/>
              </a:rPr>
            </a:br>
            <a:r>
              <a:rPr lang="en-US" sz="3200" dirty="0" smtClean="0">
                <a:solidFill>
                  <a:schemeClr val="bg1">
                    <a:lumMod val="75000"/>
                  </a:schemeClr>
                </a:solidFill>
                <a:latin typeface="+mn-lt"/>
                <a:cs typeface="+mn-cs"/>
              </a:rPr>
              <a:t>// '0 &lt;= value'.</a:t>
            </a:r>
            <a:endParaRPr kumimoji="0" lang="en-US" sz="3200" b="0" i="0" u="none" strike="noStrike" kern="1200" cap="none" spc="0" normalizeH="0" baseline="0" noProof="0" dirty="0" smtClean="0">
              <a:ln>
                <a:noFill/>
              </a:ln>
              <a:solidFill>
                <a:schemeClr val="bg1">
                  <a:lumMod val="75000"/>
                </a:schemeClr>
              </a:solidFill>
              <a:effectLst/>
              <a:uLnTx/>
              <a:uFillTx/>
              <a:latin typeface="+mn-lt"/>
              <a:ea typeface="+mn-ea"/>
              <a:cs typeface="+mn-cs"/>
            </a:endParaRPr>
          </a:p>
        </p:txBody>
      </p:sp>
      <p:sp>
        <p:nvSpPr>
          <p:cNvPr id="4" name="Title 3"/>
          <p:cNvSpPr>
            <a:spLocks noGrp="1"/>
          </p:cNvSpPr>
          <p:nvPr>
            <p:ph type="title"/>
          </p:nvPr>
        </p:nvSpPr>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Tree>
    <p:extLst>
      <p:ext uri="{BB962C8B-B14F-4D97-AF65-F5344CB8AC3E}">
        <p14:creationId xmlns:p14="http://schemas.microsoft.com/office/powerpoint/2010/main" val="3493664312"/>
      </p:ext>
    </p:extLst>
  </p:cSld>
  <p:clrMapOvr>
    <a:masterClrMapping/>
  </p:clrMapOvr>
  <p:timing>
    <p:tnLst>
      <p:par>
        <p:cTn id="1" dur="indefinite" restart="never" nodeType="tmRoot"/>
      </p:par>
    </p:tnLst>
  </p:timing>
</p:sld>
</file>

<file path=ppt/slides/slide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473</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kumimoji="0" lang="en-US" sz="6000" b="0" i="0" u="none" strike="noStrike" kern="1200" cap="none" spc="0" normalizeH="0" baseline="0" noProof="0" dirty="0" smtClean="0">
                <a:ln>
                  <a:noFill/>
                </a:ln>
                <a:solidFill>
                  <a:srgbClr val="00B050"/>
                </a:solidFill>
                <a:effectLst/>
                <a:uLnTx/>
                <a:uFillTx/>
                <a:latin typeface="+mn-lt"/>
                <a:ea typeface="+mn-ea"/>
                <a:cs typeface="+mn-cs"/>
              </a:rPr>
              <a:t>Function</a:t>
            </a:r>
          </a:p>
          <a:p>
            <a:pPr marL="342900" marR="0" lvl="0" indent="-342900" defTabSz="914400" rtl="0" eaLnBrk="1" fontAlgn="base" latinLnBrk="0" hangingPunct="1">
              <a:lnSpc>
                <a:spcPct val="80000"/>
              </a:lnSpc>
              <a:spcBef>
                <a:spcPct val="20000"/>
              </a:spcBef>
              <a:spcAft>
                <a:spcPct val="0"/>
              </a:spcAft>
              <a:buClrTx/>
              <a:buSzTx/>
              <a:buFont typeface="Arial" pitchFamily="34" charset="0"/>
              <a:buNone/>
              <a:tabLst/>
              <a:defRPr/>
            </a:pPr>
            <a:r>
              <a:rPr kumimoji="0" lang="en-US" sz="3200" b="0" i="0" u="none" strike="noStrike" kern="1200" cap="none" spc="0" normalizeH="0" baseline="0" noProof="0" dirty="0" smtClean="0">
                <a:ln>
                  <a:noFill/>
                </a:ln>
                <a:solidFill>
                  <a:schemeClr val="bg1">
                    <a:lumMod val="75000"/>
                  </a:schemeClr>
                </a:solidFill>
                <a:effectLst/>
                <a:uLnTx/>
                <a:uFillTx/>
                <a:latin typeface="+mn-lt"/>
                <a:ea typeface="+mn-ea"/>
                <a:cs typeface="+mn-cs"/>
              </a:rPr>
              <a:t>double</a:t>
            </a:r>
            <a:r>
              <a:rPr kumimoji="0" lang="en-US" sz="3200" b="0" i="0" u="none" strike="noStrike" kern="1200" cap="none" spc="0" normalizeH="0" noProof="0" dirty="0" smtClean="0">
                <a:ln>
                  <a:noFill/>
                </a:ln>
                <a:solidFill>
                  <a:schemeClr val="bg1">
                    <a:lumMod val="75000"/>
                  </a:schemeClr>
                </a:solidFill>
                <a:effectLst/>
                <a:uLnTx/>
                <a:uFillTx/>
                <a:latin typeface="+mn-lt"/>
                <a:ea typeface="+mn-ea"/>
                <a:cs typeface="+mn-cs"/>
              </a:rPr>
              <a:t> </a:t>
            </a:r>
            <a:r>
              <a:rPr kumimoji="0" lang="en-US" sz="3200" b="0" i="0" u="none" strike="noStrike" kern="1200" cap="none" spc="0" normalizeH="0" noProof="0" dirty="0" err="1" smtClean="0">
                <a:ln>
                  <a:noFill/>
                </a:ln>
                <a:solidFill>
                  <a:schemeClr val="bg1">
                    <a:lumMod val="75000"/>
                  </a:schemeClr>
                </a:solidFill>
                <a:effectLst/>
                <a:uLnTx/>
                <a:uFillTx/>
                <a:latin typeface="+mn-lt"/>
                <a:ea typeface="+mn-ea"/>
                <a:cs typeface="+mn-cs"/>
              </a:rPr>
              <a:t>sqrt</a:t>
            </a:r>
            <a:r>
              <a:rPr kumimoji="0" lang="en-US" sz="3200" b="0" i="0" u="none" strike="noStrike" kern="1200" cap="none" spc="0" normalizeH="0" noProof="0" dirty="0" smtClean="0">
                <a:ln>
                  <a:noFill/>
                </a:ln>
                <a:solidFill>
                  <a:schemeClr val="bg1">
                    <a:lumMod val="75000"/>
                  </a:schemeClr>
                </a:solidFill>
                <a:effectLst/>
                <a:uLnTx/>
                <a:uFillTx/>
                <a:latin typeface="+mn-lt"/>
                <a:ea typeface="+mn-ea"/>
                <a:cs typeface="+mn-cs"/>
              </a:rPr>
              <a:t>(double value);</a:t>
            </a:r>
          </a:p>
          <a:p>
            <a:pPr marL="342900" marR="0" lvl="0" indent="-342900" defTabSz="914400" rtl="0" eaLnBrk="1" fontAlgn="base" latinLnBrk="0" hangingPunct="1">
              <a:lnSpc>
                <a:spcPct val="80000"/>
              </a:lnSpc>
              <a:spcBef>
                <a:spcPct val="20000"/>
              </a:spcBef>
              <a:spcAft>
                <a:spcPct val="0"/>
              </a:spcAft>
              <a:buClrTx/>
              <a:buSzTx/>
              <a:buFont typeface="Arial" pitchFamily="34" charset="0"/>
              <a:buNone/>
              <a:tabLst/>
              <a:defRPr/>
            </a:pPr>
            <a:r>
              <a:rPr lang="en-US" sz="3200" dirty="0">
                <a:solidFill>
                  <a:srgbClr val="00B050"/>
                </a:solidFill>
                <a:latin typeface="+mn-lt"/>
                <a:cs typeface="+mn-cs"/>
              </a:rPr>
              <a:t> </a:t>
            </a:r>
            <a:r>
              <a:rPr lang="en-US" sz="3200" dirty="0" smtClean="0">
                <a:solidFill>
                  <a:srgbClr val="00B050"/>
                </a:solidFill>
                <a:latin typeface="+mn-lt"/>
                <a:cs typeface="+mn-cs"/>
              </a:rPr>
              <a:t>   // Return the square root of the specified</a:t>
            </a:r>
            <a:br>
              <a:rPr lang="en-US" sz="3200" dirty="0" smtClean="0">
                <a:solidFill>
                  <a:srgbClr val="00B050"/>
                </a:solidFill>
                <a:latin typeface="+mn-lt"/>
                <a:cs typeface="+mn-cs"/>
              </a:rPr>
            </a:br>
            <a:r>
              <a:rPr lang="en-US" sz="3200" dirty="0" smtClean="0">
                <a:solidFill>
                  <a:srgbClr val="00B050"/>
                </a:solidFill>
                <a:latin typeface="+mn-lt"/>
                <a:cs typeface="+mn-cs"/>
              </a:rPr>
              <a:t>// 'value'.  </a:t>
            </a:r>
            <a:r>
              <a:rPr lang="en-US" sz="3200" dirty="0" smtClean="0">
                <a:solidFill>
                  <a:schemeClr val="bg1">
                    <a:lumMod val="75000"/>
                  </a:schemeClr>
                </a:solidFill>
                <a:latin typeface="+mn-lt"/>
                <a:cs typeface="+mn-cs"/>
              </a:rPr>
              <a:t>The behavior is undefined unless</a:t>
            </a:r>
            <a:br>
              <a:rPr lang="en-US" sz="3200" dirty="0" smtClean="0">
                <a:solidFill>
                  <a:schemeClr val="bg1">
                    <a:lumMod val="75000"/>
                  </a:schemeClr>
                </a:solidFill>
                <a:latin typeface="+mn-lt"/>
                <a:cs typeface="+mn-cs"/>
              </a:rPr>
            </a:br>
            <a:r>
              <a:rPr lang="en-US" sz="3200" dirty="0" smtClean="0">
                <a:solidFill>
                  <a:schemeClr val="bg1">
                    <a:lumMod val="75000"/>
                  </a:schemeClr>
                </a:solidFill>
                <a:latin typeface="+mn-lt"/>
                <a:cs typeface="+mn-cs"/>
              </a:rPr>
              <a:t>// '0 &lt;= value'.</a:t>
            </a:r>
            <a:endParaRPr kumimoji="0" lang="en-US" sz="3200" b="0" i="0" u="none" strike="noStrike" kern="1200" cap="none" spc="0" normalizeH="0" baseline="0" noProof="0" dirty="0" smtClean="0">
              <a:ln>
                <a:noFill/>
              </a:ln>
              <a:solidFill>
                <a:schemeClr val="bg1">
                  <a:lumMod val="75000"/>
                </a:schemeClr>
              </a:solidFill>
              <a:effectLst/>
              <a:uLnTx/>
              <a:uFillTx/>
              <a:latin typeface="+mn-lt"/>
              <a:ea typeface="+mn-ea"/>
              <a:cs typeface="+mn-cs"/>
            </a:endParaRPr>
          </a:p>
        </p:txBody>
      </p:sp>
      <p:sp>
        <p:nvSpPr>
          <p:cNvPr id="9" name="TextBox 8"/>
          <p:cNvSpPr txBox="1"/>
          <p:nvPr/>
        </p:nvSpPr>
        <p:spPr>
          <a:xfrm>
            <a:off x="2209800" y="4242137"/>
            <a:ext cx="5257800" cy="1015663"/>
          </a:xfrm>
          <a:prstGeom prst="rect">
            <a:avLst/>
          </a:prstGeom>
          <a:noFill/>
          <a:ln w="19050">
            <a:solidFill>
              <a:srgbClr val="00B050"/>
            </a:solidFill>
          </a:ln>
        </p:spPr>
        <p:txBody>
          <a:bodyPr wrap="square" rtlCol="0">
            <a:spAutoFit/>
          </a:bodyPr>
          <a:lstStyle/>
          <a:p>
            <a:pPr algn="ctr"/>
            <a:r>
              <a:rPr lang="en-US" sz="6000" dirty="0" smtClean="0">
                <a:solidFill>
                  <a:srgbClr val="00B050"/>
                </a:solidFill>
              </a:rPr>
              <a:t>Postcondition</a:t>
            </a:r>
            <a:endParaRPr lang="en-US" sz="6000" dirty="0">
              <a:solidFill>
                <a:srgbClr val="00B050"/>
              </a:solidFill>
            </a:endParaRPr>
          </a:p>
        </p:txBody>
      </p:sp>
      <p:sp>
        <p:nvSpPr>
          <p:cNvPr id="10" name="Title 2"/>
          <p:cNvSpPr>
            <a:spLocks noGrp="1"/>
          </p:cNvSpPr>
          <p:nvPr>
            <p:ph type="title"/>
          </p:nvPr>
        </p:nvSpPr>
        <p:spPr>
          <a:xfrm>
            <a:off x="457200" y="274638"/>
            <a:ext cx="8229600" cy="1143000"/>
          </a:xfrm>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Tree>
    <p:extLst>
      <p:ext uri="{BB962C8B-B14F-4D97-AF65-F5344CB8AC3E}">
        <p14:creationId xmlns:p14="http://schemas.microsoft.com/office/powerpoint/2010/main" val="1242697485"/>
      </p:ext>
    </p:extLst>
  </p:cSld>
  <p:clrMapOvr>
    <a:masterClrMapping/>
  </p:clrMapOvr>
  <p:timing>
    <p:tnLst>
      <p:par>
        <p:cTn id="1" dur="indefinite" restart="never" nodeType="tmRoot"/>
      </p:par>
    </p:tnLst>
  </p:timing>
</p:sld>
</file>

<file path=ppt/slides/slide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474</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kumimoji="0" lang="en-US" sz="6000" b="0" i="0" u="none" strike="noStrike" kern="1200" cap="none" spc="0" normalizeH="0" baseline="0" noProof="0" dirty="0" smtClean="0">
                <a:ln>
                  <a:noFill/>
                </a:ln>
                <a:solidFill>
                  <a:srgbClr val="00B050"/>
                </a:solidFill>
                <a:effectLst/>
                <a:uLnTx/>
                <a:uFillTx/>
                <a:latin typeface="+mn-lt"/>
                <a:ea typeface="+mn-ea"/>
                <a:cs typeface="+mn-cs"/>
              </a:rPr>
              <a:t>Function</a:t>
            </a:r>
          </a:p>
          <a:p>
            <a:pPr marL="342900" marR="0" lvl="0" indent="-342900" defTabSz="914400" rtl="0" eaLnBrk="1" fontAlgn="base" latinLnBrk="0" hangingPunct="1">
              <a:lnSpc>
                <a:spcPct val="80000"/>
              </a:lnSpc>
              <a:spcBef>
                <a:spcPct val="20000"/>
              </a:spcBef>
              <a:spcAft>
                <a:spcPct val="0"/>
              </a:spcAft>
              <a:buClrTx/>
              <a:buSzTx/>
              <a:buFont typeface="Arial" pitchFamily="34" charset="0"/>
              <a:buNone/>
              <a:tabLst/>
              <a:defRPr/>
            </a:pPr>
            <a:r>
              <a:rPr kumimoji="0" lang="en-US" sz="3200" b="0" i="0" u="none" strike="noStrike" kern="1200" cap="none" spc="0" normalizeH="0" baseline="0" noProof="0" dirty="0" smtClean="0">
                <a:ln>
                  <a:noFill/>
                </a:ln>
                <a:solidFill>
                  <a:schemeClr val="bg1">
                    <a:lumMod val="75000"/>
                  </a:schemeClr>
                </a:solidFill>
                <a:effectLst/>
                <a:uLnTx/>
                <a:uFillTx/>
                <a:latin typeface="+mn-lt"/>
                <a:ea typeface="+mn-ea"/>
                <a:cs typeface="+mn-cs"/>
              </a:rPr>
              <a:t>double</a:t>
            </a:r>
            <a:r>
              <a:rPr kumimoji="0" lang="en-US" sz="3200" b="0" i="0" u="none" strike="noStrike" kern="1200" cap="none" spc="0" normalizeH="0" noProof="0" dirty="0" smtClean="0">
                <a:ln>
                  <a:noFill/>
                </a:ln>
                <a:solidFill>
                  <a:schemeClr val="bg1">
                    <a:lumMod val="75000"/>
                  </a:schemeClr>
                </a:solidFill>
                <a:effectLst/>
                <a:uLnTx/>
                <a:uFillTx/>
                <a:latin typeface="+mn-lt"/>
                <a:ea typeface="+mn-ea"/>
                <a:cs typeface="+mn-cs"/>
              </a:rPr>
              <a:t> </a:t>
            </a:r>
            <a:r>
              <a:rPr kumimoji="0" lang="en-US" sz="3200" b="0" i="0" u="none" strike="noStrike" kern="1200" cap="none" spc="0" normalizeH="0" noProof="0" dirty="0" err="1" smtClean="0">
                <a:ln>
                  <a:noFill/>
                </a:ln>
                <a:solidFill>
                  <a:schemeClr val="bg1">
                    <a:lumMod val="75000"/>
                  </a:schemeClr>
                </a:solidFill>
                <a:effectLst/>
                <a:uLnTx/>
                <a:uFillTx/>
                <a:latin typeface="+mn-lt"/>
                <a:ea typeface="+mn-ea"/>
                <a:cs typeface="+mn-cs"/>
              </a:rPr>
              <a:t>sqrt</a:t>
            </a:r>
            <a:r>
              <a:rPr kumimoji="0" lang="en-US" sz="3200" b="0" i="0" u="none" strike="noStrike" kern="1200" cap="none" spc="0" normalizeH="0" noProof="0" dirty="0" smtClean="0">
                <a:ln>
                  <a:noFill/>
                </a:ln>
                <a:solidFill>
                  <a:schemeClr val="bg1">
                    <a:lumMod val="75000"/>
                  </a:schemeClr>
                </a:solidFill>
                <a:effectLst/>
                <a:uLnTx/>
                <a:uFillTx/>
                <a:latin typeface="+mn-lt"/>
                <a:ea typeface="+mn-ea"/>
                <a:cs typeface="+mn-cs"/>
              </a:rPr>
              <a:t>(double value);</a:t>
            </a:r>
          </a:p>
          <a:p>
            <a:pPr marL="342900" marR="0" lvl="0" indent="-342900" defTabSz="914400" rtl="0" eaLnBrk="1" fontAlgn="base" latinLnBrk="0" hangingPunct="1">
              <a:lnSpc>
                <a:spcPct val="80000"/>
              </a:lnSpc>
              <a:spcBef>
                <a:spcPct val="20000"/>
              </a:spcBef>
              <a:spcAft>
                <a:spcPct val="0"/>
              </a:spcAft>
              <a:buClrTx/>
              <a:buSzTx/>
              <a:buFont typeface="Arial" pitchFamily="34" charset="0"/>
              <a:buNone/>
              <a:tabLst/>
              <a:defRPr/>
            </a:pPr>
            <a:r>
              <a:rPr lang="en-US" sz="3200" dirty="0">
                <a:solidFill>
                  <a:srgbClr val="00B050"/>
                </a:solidFill>
                <a:latin typeface="+mn-lt"/>
                <a:cs typeface="+mn-cs"/>
              </a:rPr>
              <a:t> </a:t>
            </a:r>
            <a:r>
              <a:rPr lang="en-US" sz="3200" dirty="0" smtClean="0">
                <a:solidFill>
                  <a:srgbClr val="00B050"/>
                </a:solidFill>
                <a:latin typeface="+mn-lt"/>
                <a:cs typeface="+mn-cs"/>
              </a:rPr>
              <a:t>   // Return the square root of the specified</a:t>
            </a:r>
            <a:br>
              <a:rPr lang="en-US" sz="3200" dirty="0" smtClean="0">
                <a:solidFill>
                  <a:srgbClr val="00B050"/>
                </a:solidFill>
                <a:latin typeface="+mn-lt"/>
                <a:cs typeface="+mn-cs"/>
              </a:rPr>
            </a:br>
            <a:r>
              <a:rPr lang="en-US" sz="3200" dirty="0" smtClean="0">
                <a:solidFill>
                  <a:srgbClr val="00B050"/>
                </a:solidFill>
                <a:latin typeface="+mn-lt"/>
                <a:cs typeface="+mn-cs"/>
              </a:rPr>
              <a:t>// 'value'.  </a:t>
            </a:r>
            <a:r>
              <a:rPr lang="en-US" sz="3200" dirty="0" smtClean="0">
                <a:solidFill>
                  <a:schemeClr val="bg1">
                    <a:lumMod val="75000"/>
                  </a:schemeClr>
                </a:solidFill>
                <a:latin typeface="+mn-lt"/>
                <a:cs typeface="+mn-cs"/>
              </a:rPr>
              <a:t>The behavior is undefined unless</a:t>
            </a:r>
            <a:br>
              <a:rPr lang="en-US" sz="3200" dirty="0" smtClean="0">
                <a:solidFill>
                  <a:schemeClr val="bg1">
                    <a:lumMod val="75000"/>
                  </a:schemeClr>
                </a:solidFill>
                <a:latin typeface="+mn-lt"/>
                <a:cs typeface="+mn-cs"/>
              </a:rPr>
            </a:br>
            <a:r>
              <a:rPr lang="en-US" sz="3200" dirty="0" smtClean="0">
                <a:solidFill>
                  <a:schemeClr val="bg1">
                    <a:lumMod val="75000"/>
                  </a:schemeClr>
                </a:solidFill>
                <a:latin typeface="+mn-lt"/>
                <a:cs typeface="+mn-cs"/>
              </a:rPr>
              <a:t>// '0 &lt;= value'.</a:t>
            </a:r>
            <a:endParaRPr kumimoji="0" lang="en-US" sz="3200" b="0" i="0" u="none" strike="noStrike" kern="1200" cap="none" spc="0" normalizeH="0" baseline="0" noProof="0" dirty="0" smtClean="0">
              <a:ln>
                <a:noFill/>
              </a:ln>
              <a:solidFill>
                <a:schemeClr val="bg1">
                  <a:lumMod val="75000"/>
                </a:schemeClr>
              </a:solidFill>
              <a:effectLst/>
              <a:uLnTx/>
              <a:uFillTx/>
              <a:latin typeface="+mn-lt"/>
              <a:ea typeface="+mn-ea"/>
              <a:cs typeface="+mn-cs"/>
            </a:endParaRPr>
          </a:p>
        </p:txBody>
      </p:sp>
      <p:sp>
        <p:nvSpPr>
          <p:cNvPr id="9" name="TextBox 8"/>
          <p:cNvSpPr txBox="1"/>
          <p:nvPr/>
        </p:nvSpPr>
        <p:spPr>
          <a:xfrm>
            <a:off x="2209800" y="4242137"/>
            <a:ext cx="5257800" cy="1015663"/>
          </a:xfrm>
          <a:prstGeom prst="rect">
            <a:avLst/>
          </a:prstGeom>
          <a:noFill/>
          <a:ln w="19050">
            <a:solidFill>
              <a:srgbClr val="00B050"/>
            </a:solidFill>
          </a:ln>
        </p:spPr>
        <p:txBody>
          <a:bodyPr wrap="square" rtlCol="0">
            <a:spAutoFit/>
          </a:bodyPr>
          <a:lstStyle/>
          <a:p>
            <a:pPr algn="ctr"/>
            <a:r>
              <a:rPr lang="en-US" sz="6000" dirty="0" smtClean="0">
                <a:solidFill>
                  <a:srgbClr val="00B050"/>
                </a:solidFill>
              </a:rPr>
              <a:t>Postcondition</a:t>
            </a:r>
            <a:endParaRPr lang="en-US" sz="6000" dirty="0">
              <a:solidFill>
                <a:srgbClr val="00B050"/>
              </a:solidFill>
            </a:endParaRPr>
          </a:p>
        </p:txBody>
      </p:sp>
      <p:sp>
        <p:nvSpPr>
          <p:cNvPr id="10" name="TextBox 9"/>
          <p:cNvSpPr txBox="1"/>
          <p:nvPr/>
        </p:nvSpPr>
        <p:spPr>
          <a:xfrm>
            <a:off x="914400" y="5486400"/>
            <a:ext cx="7543800" cy="1077218"/>
          </a:xfrm>
          <a:prstGeom prst="rect">
            <a:avLst/>
          </a:prstGeom>
          <a:noFill/>
          <a:ln w="19050">
            <a:noFill/>
          </a:ln>
        </p:spPr>
        <p:txBody>
          <a:bodyPr wrap="square" rtlCol="0">
            <a:spAutoFit/>
          </a:bodyPr>
          <a:lstStyle/>
          <a:p>
            <a:pPr algn="ctr"/>
            <a:r>
              <a:rPr lang="en-US" sz="3200" dirty="0" smtClean="0">
                <a:solidFill>
                  <a:srgbClr val="00B050"/>
                </a:solidFill>
              </a:rPr>
              <a:t>For a Stateless Function: </a:t>
            </a:r>
          </a:p>
          <a:p>
            <a:pPr algn="ctr"/>
            <a:r>
              <a:rPr lang="en-US" sz="3200" dirty="0" smtClean="0">
                <a:solidFill>
                  <a:srgbClr val="00B050"/>
                </a:solidFill>
              </a:rPr>
              <a:t>What it “returns”.</a:t>
            </a:r>
            <a:endParaRPr lang="en-US" sz="3200" dirty="0">
              <a:solidFill>
                <a:srgbClr val="00B050"/>
              </a:solidFill>
            </a:endParaRPr>
          </a:p>
        </p:txBody>
      </p:sp>
      <p:sp>
        <p:nvSpPr>
          <p:cNvPr id="11" name="Title 2"/>
          <p:cNvSpPr>
            <a:spLocks noGrp="1"/>
          </p:cNvSpPr>
          <p:nvPr>
            <p:ph type="title"/>
          </p:nvPr>
        </p:nvSpPr>
        <p:spPr>
          <a:xfrm>
            <a:off x="457200" y="274638"/>
            <a:ext cx="8229600" cy="1143000"/>
          </a:xfrm>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Tree>
    <p:extLst>
      <p:ext uri="{BB962C8B-B14F-4D97-AF65-F5344CB8AC3E}">
        <p14:creationId xmlns:p14="http://schemas.microsoft.com/office/powerpoint/2010/main" val="951477989"/>
      </p:ext>
    </p:extLst>
  </p:cSld>
  <p:clrMapOvr>
    <a:masterClrMapping/>
  </p:clrMapOvr>
  <p:timing>
    <p:tnLst>
      <p:par>
        <p:cTn id="1" dur="indefinite" restart="never" nodeType="tmRoot"/>
      </p:par>
    </p:tnLst>
  </p:timing>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475</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lang="en-US" sz="6000" dirty="0" smtClean="0">
                <a:solidFill>
                  <a:srgbClr val="00B050"/>
                </a:solidFill>
                <a:latin typeface="+mn-lt"/>
                <a:cs typeface="+mn-cs"/>
              </a:rPr>
              <a:t>Object Method</a:t>
            </a:r>
          </a:p>
          <a:p>
            <a:pPr marL="342900" marR="0" lvl="0" indent="-342900" algn="ctr" defTabSz="914400" rtl="0" eaLnBrk="1" fontAlgn="base" latinLnBrk="0" hangingPunct="1">
              <a:lnSpc>
                <a:spcPct val="80000"/>
              </a:lnSpc>
              <a:spcBef>
                <a:spcPct val="20000"/>
              </a:spcBef>
              <a:spcAft>
                <a:spcPct val="0"/>
              </a:spcAft>
              <a:buClrTx/>
              <a:buSzTx/>
              <a:buFont typeface="Wingdings" pitchFamily="2" charset="2"/>
              <a:buChar char="Ø"/>
              <a:tabLst/>
              <a:defRPr/>
            </a:pPr>
            <a:endParaRPr lang="en-US" sz="2000" dirty="0" smtClean="0">
              <a:solidFill>
                <a:srgbClr val="00B050"/>
              </a:solidFill>
              <a:latin typeface="+mn-lt"/>
              <a:cs typeface="+mn-cs"/>
            </a:endParaRPr>
          </a:p>
        </p:txBody>
      </p:sp>
      <p:sp>
        <p:nvSpPr>
          <p:cNvPr id="7" name="Title 2"/>
          <p:cNvSpPr>
            <a:spLocks noGrp="1"/>
          </p:cNvSpPr>
          <p:nvPr>
            <p:ph type="title"/>
          </p:nvPr>
        </p:nvSpPr>
        <p:spPr>
          <a:xfrm>
            <a:off x="457200" y="274638"/>
            <a:ext cx="8229600" cy="1143000"/>
          </a:xfrm>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Tree>
    <p:extLst>
      <p:ext uri="{BB962C8B-B14F-4D97-AF65-F5344CB8AC3E}">
        <p14:creationId xmlns:p14="http://schemas.microsoft.com/office/powerpoint/2010/main" val="428516441"/>
      </p:ext>
    </p:extLst>
  </p:cSld>
  <p:clrMapOvr>
    <a:masterClrMapping/>
  </p:clrMapOvr>
  <p:timing>
    <p:tnLst>
      <p:par>
        <p:cTn id="1" dur="indefinite" restart="never" nodeType="tmRoot"/>
      </p:par>
    </p:tnLst>
  </p:timing>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476</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lang="en-US" sz="6000" dirty="0" smtClean="0">
                <a:solidFill>
                  <a:srgbClr val="00B050"/>
                </a:solidFill>
                <a:latin typeface="+mn-lt"/>
                <a:cs typeface="+mn-cs"/>
              </a:rPr>
              <a:t>Object Method</a:t>
            </a:r>
          </a:p>
          <a:p>
            <a:pPr marL="342900" marR="0" lvl="0" indent="-342900" algn="ctr" defTabSz="914400" rtl="0" eaLnBrk="1" fontAlgn="base" latinLnBrk="0" hangingPunct="1">
              <a:lnSpc>
                <a:spcPct val="80000"/>
              </a:lnSpc>
              <a:spcBef>
                <a:spcPct val="20000"/>
              </a:spcBef>
              <a:spcAft>
                <a:spcPct val="0"/>
              </a:spcAft>
              <a:buClrTx/>
              <a:buSzTx/>
              <a:buFont typeface="Wingdings" pitchFamily="2" charset="2"/>
              <a:buChar char="Ø"/>
              <a:tabLst/>
              <a:defRPr/>
            </a:pPr>
            <a:endParaRPr lang="en-US" sz="2000" dirty="0" smtClean="0">
              <a:solidFill>
                <a:srgbClr val="00B050"/>
              </a:solidFill>
              <a:latin typeface="+mn-lt"/>
              <a:cs typeface="+mn-cs"/>
            </a:endParaRPr>
          </a:p>
          <a:p>
            <a:pPr marL="342900" marR="0" lvl="0" indent="-342900" defTabSz="914400" rtl="0" eaLnBrk="1" fontAlgn="base" latinLnBrk="0" hangingPunct="1">
              <a:lnSpc>
                <a:spcPct val="80000"/>
              </a:lnSpc>
              <a:spcBef>
                <a:spcPct val="20000"/>
              </a:spcBef>
              <a:spcAft>
                <a:spcPct val="0"/>
              </a:spcAft>
              <a:buClrTx/>
              <a:buSzTx/>
              <a:buFont typeface="Wingdings" pitchFamily="2" charset="2"/>
              <a:buChar char="Ø"/>
              <a:tabLst/>
              <a:defRPr/>
            </a:pPr>
            <a:r>
              <a:rPr lang="en-US" sz="3600" dirty="0" smtClean="0">
                <a:latin typeface="+mn-lt"/>
                <a:cs typeface="+mn-cs"/>
              </a:rPr>
              <a:t>Preconditions: What must be true of both (object) state and method inputs; otherwise the behavior is </a:t>
            </a:r>
            <a:r>
              <a:rPr lang="en-US" sz="3600" b="1" u="sng" dirty="0" smtClean="0">
                <a:latin typeface="+mn-lt"/>
                <a:cs typeface="+mn-cs"/>
              </a:rPr>
              <a:t>undefined</a:t>
            </a:r>
            <a:r>
              <a:rPr lang="en-US" sz="3600" dirty="0" smtClean="0">
                <a:latin typeface="+mn-lt"/>
                <a:cs typeface="+mn-cs"/>
              </a:rPr>
              <a:t>.</a:t>
            </a:r>
            <a:br>
              <a:rPr lang="en-US" sz="3600" dirty="0" smtClean="0">
                <a:latin typeface="+mn-lt"/>
                <a:cs typeface="+mn-cs"/>
              </a:rPr>
            </a:br>
            <a:endParaRPr lang="en-US" sz="3600" dirty="0" smtClean="0">
              <a:latin typeface="+mn-lt"/>
              <a:cs typeface="+mn-cs"/>
            </a:endParaRPr>
          </a:p>
        </p:txBody>
      </p:sp>
      <p:sp>
        <p:nvSpPr>
          <p:cNvPr id="7" name="Title 2"/>
          <p:cNvSpPr>
            <a:spLocks noGrp="1"/>
          </p:cNvSpPr>
          <p:nvPr>
            <p:ph type="title"/>
          </p:nvPr>
        </p:nvSpPr>
        <p:spPr>
          <a:xfrm>
            <a:off x="457200" y="274638"/>
            <a:ext cx="8229600" cy="1143000"/>
          </a:xfrm>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Tree>
    <p:extLst>
      <p:ext uri="{BB962C8B-B14F-4D97-AF65-F5344CB8AC3E}">
        <p14:creationId xmlns:p14="http://schemas.microsoft.com/office/powerpoint/2010/main" val="662677136"/>
      </p:ext>
    </p:extLst>
  </p:cSld>
  <p:clrMapOvr>
    <a:masterClrMapping/>
  </p:clrMapOvr>
  <p:timing>
    <p:tnLst>
      <p:par>
        <p:cTn id="1" dur="indefinite" restart="never" nodeType="tmRoot"/>
      </p:par>
    </p:tnLst>
  </p:timing>
</p:sld>
</file>

<file path=ppt/slides/slide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477</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lang="en-US" sz="6000" dirty="0" smtClean="0">
                <a:solidFill>
                  <a:srgbClr val="00B050"/>
                </a:solidFill>
                <a:latin typeface="+mn-lt"/>
                <a:cs typeface="+mn-cs"/>
              </a:rPr>
              <a:t>Object Method</a:t>
            </a:r>
          </a:p>
          <a:p>
            <a:pPr marL="342900" marR="0" lvl="0" indent="-342900" algn="ctr" defTabSz="914400" rtl="0" eaLnBrk="1" fontAlgn="base" latinLnBrk="0" hangingPunct="1">
              <a:lnSpc>
                <a:spcPct val="80000"/>
              </a:lnSpc>
              <a:spcBef>
                <a:spcPct val="20000"/>
              </a:spcBef>
              <a:spcAft>
                <a:spcPct val="0"/>
              </a:spcAft>
              <a:buClrTx/>
              <a:buSzTx/>
              <a:buFont typeface="Wingdings" pitchFamily="2" charset="2"/>
              <a:buChar char="Ø"/>
              <a:tabLst/>
              <a:defRPr/>
            </a:pPr>
            <a:endParaRPr lang="en-US" sz="2000" dirty="0" smtClean="0">
              <a:solidFill>
                <a:srgbClr val="00B050"/>
              </a:solidFill>
              <a:latin typeface="+mn-lt"/>
              <a:cs typeface="+mn-cs"/>
            </a:endParaRPr>
          </a:p>
          <a:p>
            <a:pPr marL="342900" marR="0" lvl="0" indent="-342900" defTabSz="914400" rtl="0" eaLnBrk="1" fontAlgn="base" latinLnBrk="0" hangingPunct="1">
              <a:lnSpc>
                <a:spcPct val="80000"/>
              </a:lnSpc>
              <a:spcBef>
                <a:spcPct val="20000"/>
              </a:spcBef>
              <a:spcAft>
                <a:spcPct val="0"/>
              </a:spcAft>
              <a:buClrTx/>
              <a:buSzTx/>
              <a:buFont typeface="Wingdings" pitchFamily="2" charset="2"/>
              <a:buChar char="Ø"/>
              <a:tabLst/>
              <a:defRPr/>
            </a:pPr>
            <a:r>
              <a:rPr lang="en-US" sz="3600" dirty="0" smtClean="0">
                <a:solidFill>
                  <a:schemeClr val="bg1">
                    <a:lumMod val="75000"/>
                  </a:schemeClr>
                </a:solidFill>
                <a:latin typeface="+mn-lt"/>
                <a:cs typeface="+mn-cs"/>
              </a:rPr>
              <a:t>Preconditions: What must be true of both (object) state and method inputs; otherwise the behavior is </a:t>
            </a:r>
            <a:r>
              <a:rPr lang="en-US" sz="3600" b="1" u="sng" dirty="0" smtClean="0">
                <a:solidFill>
                  <a:schemeClr val="bg1">
                    <a:lumMod val="75000"/>
                  </a:schemeClr>
                </a:solidFill>
                <a:latin typeface="+mn-lt"/>
                <a:cs typeface="+mn-cs"/>
              </a:rPr>
              <a:t>undefined</a:t>
            </a:r>
            <a:r>
              <a:rPr lang="en-US" sz="3600" dirty="0" smtClean="0">
                <a:solidFill>
                  <a:schemeClr val="bg1">
                    <a:lumMod val="75000"/>
                  </a:schemeClr>
                </a:solidFill>
                <a:latin typeface="+mn-lt"/>
                <a:cs typeface="+mn-cs"/>
              </a:rPr>
              <a:t>.</a:t>
            </a:r>
            <a:r>
              <a:rPr lang="en-US" sz="3600" dirty="0" smtClean="0">
                <a:latin typeface="+mn-lt"/>
                <a:cs typeface="+mn-cs"/>
              </a:rPr>
              <a:t/>
            </a:r>
            <a:br>
              <a:rPr lang="en-US" sz="3600" dirty="0" smtClean="0">
                <a:latin typeface="+mn-lt"/>
                <a:cs typeface="+mn-cs"/>
              </a:rPr>
            </a:br>
            <a:endParaRPr lang="en-US" sz="3600" dirty="0" smtClean="0">
              <a:latin typeface="+mn-lt"/>
              <a:cs typeface="+mn-cs"/>
            </a:endParaRPr>
          </a:p>
          <a:p>
            <a:pPr marL="342900" marR="0" lvl="0" indent="-342900" defTabSz="914400" rtl="0" eaLnBrk="1" fontAlgn="base" latinLnBrk="0" hangingPunct="1">
              <a:lnSpc>
                <a:spcPct val="80000"/>
              </a:lnSpc>
              <a:spcBef>
                <a:spcPct val="20000"/>
              </a:spcBef>
              <a:spcAft>
                <a:spcPct val="0"/>
              </a:spcAft>
              <a:buClrTx/>
              <a:buSzTx/>
              <a:buFont typeface="Wingdings" pitchFamily="2" charset="2"/>
              <a:buChar char="Ø"/>
              <a:tabLst/>
              <a:defRPr/>
            </a:pPr>
            <a:r>
              <a:rPr lang="en-US" sz="3600" dirty="0" smtClean="0">
                <a:latin typeface="+mn-lt"/>
                <a:cs typeface="+mn-cs"/>
              </a:rPr>
              <a:t>Postconditions: What must happen as a function of (object) state and method inputs if all preconditions are satisfied.</a:t>
            </a:r>
            <a:endParaRPr kumimoji="0" lang="en-US" sz="3200" b="0" i="0" u="none" strike="noStrike" kern="1200" cap="none" spc="0" normalizeH="0" baseline="0" noProof="0" dirty="0" smtClean="0">
              <a:ln>
                <a:noFill/>
              </a:ln>
              <a:effectLst/>
              <a:uLnTx/>
              <a:uFillTx/>
              <a:latin typeface="+mn-lt"/>
              <a:ea typeface="+mn-ea"/>
              <a:cs typeface="+mn-cs"/>
            </a:endParaRPr>
          </a:p>
        </p:txBody>
      </p:sp>
      <p:sp>
        <p:nvSpPr>
          <p:cNvPr id="7" name="Title 2"/>
          <p:cNvSpPr>
            <a:spLocks noGrp="1"/>
          </p:cNvSpPr>
          <p:nvPr>
            <p:ph type="title"/>
          </p:nvPr>
        </p:nvSpPr>
        <p:spPr>
          <a:xfrm>
            <a:off x="457200" y="274638"/>
            <a:ext cx="8229600" cy="1143000"/>
          </a:xfrm>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Tree>
    <p:extLst>
      <p:ext uri="{BB962C8B-B14F-4D97-AF65-F5344CB8AC3E}">
        <p14:creationId xmlns:p14="http://schemas.microsoft.com/office/powerpoint/2010/main" val="1234874575"/>
      </p:ext>
    </p:extLst>
  </p:cSld>
  <p:clrMapOvr>
    <a:masterClrMapping/>
  </p:clrMapOvr>
  <p:timing>
    <p:tnLst>
      <p:par>
        <p:cTn id="1" dur="indefinite" restart="never" nodeType="tmRoot"/>
      </p:par>
    </p:tnLst>
  </p:timing>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478</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lang="en-US" sz="6000" dirty="0" smtClean="0">
                <a:solidFill>
                  <a:srgbClr val="00B050"/>
                </a:solidFill>
                <a:latin typeface="+mn-lt"/>
                <a:cs typeface="+mn-cs"/>
              </a:rPr>
              <a:t>Object Method</a:t>
            </a:r>
          </a:p>
          <a:p>
            <a:pPr marL="342900" marR="0" lvl="0" indent="-342900" algn="ctr" defTabSz="914400" rtl="0" eaLnBrk="1" fontAlgn="base" latinLnBrk="0" hangingPunct="1">
              <a:lnSpc>
                <a:spcPct val="80000"/>
              </a:lnSpc>
              <a:spcBef>
                <a:spcPct val="20000"/>
              </a:spcBef>
              <a:spcAft>
                <a:spcPct val="0"/>
              </a:spcAft>
              <a:buClrTx/>
              <a:buSzTx/>
              <a:buFont typeface="Wingdings" pitchFamily="2" charset="2"/>
              <a:buChar char="Ø"/>
              <a:tabLst/>
              <a:defRPr/>
            </a:pPr>
            <a:endParaRPr lang="en-US" sz="2000" dirty="0" smtClean="0">
              <a:solidFill>
                <a:srgbClr val="00B050"/>
              </a:solidFill>
              <a:latin typeface="+mn-lt"/>
              <a:cs typeface="+mn-cs"/>
            </a:endParaRPr>
          </a:p>
          <a:p>
            <a:pPr marL="342900" marR="0" lvl="0" indent="-342900" defTabSz="914400" rtl="0" eaLnBrk="1" fontAlgn="base" latinLnBrk="0" hangingPunct="1">
              <a:lnSpc>
                <a:spcPct val="80000"/>
              </a:lnSpc>
              <a:spcBef>
                <a:spcPct val="20000"/>
              </a:spcBef>
              <a:spcAft>
                <a:spcPct val="0"/>
              </a:spcAft>
              <a:buClrTx/>
              <a:buSzTx/>
              <a:buFont typeface="Wingdings" pitchFamily="2" charset="2"/>
              <a:buChar char="Ø"/>
              <a:tabLst/>
              <a:defRPr/>
            </a:pPr>
            <a:r>
              <a:rPr lang="en-US" sz="3600" dirty="0" smtClean="0">
                <a:solidFill>
                  <a:schemeClr val="bg1">
                    <a:lumMod val="75000"/>
                  </a:schemeClr>
                </a:solidFill>
                <a:latin typeface="+mn-lt"/>
                <a:cs typeface="+mn-cs"/>
              </a:rPr>
              <a:t>Preconditions: What must be true of both (object) state and method inputs; otherwise the behavior is </a:t>
            </a:r>
            <a:r>
              <a:rPr lang="en-US" sz="3600" b="1" u="sng" dirty="0" smtClean="0">
                <a:solidFill>
                  <a:schemeClr val="bg1">
                    <a:lumMod val="75000"/>
                  </a:schemeClr>
                </a:solidFill>
                <a:latin typeface="+mn-lt"/>
                <a:cs typeface="+mn-cs"/>
              </a:rPr>
              <a:t>undefined</a:t>
            </a:r>
            <a:r>
              <a:rPr lang="en-US" sz="3600" dirty="0" smtClean="0">
                <a:solidFill>
                  <a:schemeClr val="bg1">
                    <a:lumMod val="75000"/>
                  </a:schemeClr>
                </a:solidFill>
                <a:latin typeface="+mn-lt"/>
                <a:cs typeface="+mn-cs"/>
              </a:rPr>
              <a:t>.</a:t>
            </a:r>
            <a:br>
              <a:rPr lang="en-US" sz="3600" dirty="0" smtClean="0">
                <a:solidFill>
                  <a:schemeClr val="bg1">
                    <a:lumMod val="75000"/>
                  </a:schemeClr>
                </a:solidFill>
                <a:latin typeface="+mn-lt"/>
                <a:cs typeface="+mn-cs"/>
              </a:rPr>
            </a:br>
            <a:endParaRPr lang="en-US" sz="3600" dirty="0" smtClean="0">
              <a:solidFill>
                <a:schemeClr val="bg1">
                  <a:lumMod val="75000"/>
                </a:schemeClr>
              </a:solidFill>
              <a:latin typeface="+mn-lt"/>
              <a:cs typeface="+mn-cs"/>
            </a:endParaRPr>
          </a:p>
          <a:p>
            <a:pPr marL="342900" marR="0" lvl="0" indent="-342900" defTabSz="914400" rtl="0" eaLnBrk="1" fontAlgn="base" latinLnBrk="0" hangingPunct="1">
              <a:lnSpc>
                <a:spcPct val="80000"/>
              </a:lnSpc>
              <a:spcBef>
                <a:spcPct val="20000"/>
              </a:spcBef>
              <a:spcAft>
                <a:spcPct val="0"/>
              </a:spcAft>
              <a:buClrTx/>
              <a:buSzTx/>
              <a:buFont typeface="Wingdings" pitchFamily="2" charset="2"/>
              <a:buChar char="Ø"/>
              <a:tabLst/>
              <a:defRPr/>
            </a:pPr>
            <a:r>
              <a:rPr lang="en-US" sz="3600" dirty="0" smtClean="0">
                <a:latin typeface="+mn-lt"/>
                <a:cs typeface="+mn-cs"/>
              </a:rPr>
              <a:t>Postconditions: What must happen as a function of (object) state and method inputs if all preconditions are satisfied.</a:t>
            </a:r>
            <a:endParaRPr kumimoji="0" lang="en-US" sz="3200" b="0" i="0" u="none" strike="noStrike" kern="1200" cap="none" spc="0" normalizeH="0" baseline="0" noProof="0" dirty="0" smtClean="0">
              <a:ln>
                <a:noFill/>
              </a:ln>
              <a:effectLst/>
              <a:uLnTx/>
              <a:uFillTx/>
              <a:latin typeface="+mn-lt"/>
              <a:ea typeface="+mn-ea"/>
              <a:cs typeface="+mn-cs"/>
            </a:endParaRPr>
          </a:p>
        </p:txBody>
      </p:sp>
      <p:sp>
        <p:nvSpPr>
          <p:cNvPr id="6" name="Rectangle 5"/>
          <p:cNvSpPr/>
          <p:nvPr/>
        </p:nvSpPr>
        <p:spPr>
          <a:xfrm rot="21220358">
            <a:off x="2226522" y="2227232"/>
            <a:ext cx="4572000" cy="1938992"/>
          </a:xfrm>
          <a:prstGeom prst="rect">
            <a:avLst/>
          </a:prstGeom>
          <a:solidFill>
            <a:srgbClr val="99FF99"/>
          </a:solidFill>
          <a:ln w="76200">
            <a:solidFill>
              <a:srgbClr val="0000FF"/>
            </a:solidFill>
          </a:ln>
        </p:spPr>
        <p:txBody>
          <a:bodyPr wrap="square" lIns="91440" tIns="45720" rIns="91440" bIns="45720">
            <a:spAutoFit/>
            <a:scene3d>
              <a:camera prst="orthographicFront"/>
              <a:lightRig rig="flat" dir="t">
                <a:rot lat="0" lon="0" rev="18900000"/>
              </a:lightRig>
            </a:scene3d>
            <a:sp3d extrusionH="31750" contourW="6350" prstMaterial="powder">
              <a:bevelT w="19050" h="19050" prst="angle"/>
              <a:contourClr>
                <a:schemeClr val="accent3">
                  <a:tint val="100000"/>
                  <a:shade val="100000"/>
                  <a:satMod val="100000"/>
                  <a:hueMod val="100000"/>
                </a:schemeClr>
              </a:contourClr>
            </a:sp3d>
          </a:bodyPr>
          <a:lstStyle/>
          <a:p>
            <a:pPr algn="ctr"/>
            <a:r>
              <a:rPr lang="en-US" sz="4000" b="1" cap="none" spc="0" dirty="0" smtClean="0">
                <a:ln/>
                <a:solidFill>
                  <a:srgbClr val="0000FF"/>
                </a:solidFill>
                <a:effectLst/>
              </a:rPr>
              <a:t>a.k.a.</a:t>
            </a:r>
          </a:p>
          <a:p>
            <a:pPr algn="ctr"/>
            <a:r>
              <a:rPr lang="en-US" sz="4000" i="1" cap="none" spc="0" dirty="0" smtClean="0">
                <a:ln/>
                <a:solidFill>
                  <a:srgbClr val="0000FF"/>
                </a:solidFill>
                <a:effectLst/>
              </a:rPr>
              <a:t>Essential </a:t>
            </a:r>
          </a:p>
          <a:p>
            <a:pPr algn="ctr"/>
            <a:r>
              <a:rPr lang="en-US" sz="4000" i="1" cap="none" spc="0" dirty="0" smtClean="0">
                <a:ln/>
                <a:solidFill>
                  <a:srgbClr val="0000FF"/>
                </a:solidFill>
                <a:effectLst/>
              </a:rPr>
              <a:t>Behavior</a:t>
            </a:r>
            <a:endParaRPr lang="en-US" sz="4000" i="1" cap="none" spc="0" dirty="0">
              <a:ln/>
              <a:solidFill>
                <a:srgbClr val="0000FF"/>
              </a:solidFill>
              <a:effectLst/>
            </a:endParaRPr>
          </a:p>
        </p:txBody>
      </p:sp>
      <p:sp>
        <p:nvSpPr>
          <p:cNvPr id="9" name="Title 2"/>
          <p:cNvSpPr>
            <a:spLocks noGrp="1"/>
          </p:cNvSpPr>
          <p:nvPr>
            <p:ph type="title"/>
          </p:nvPr>
        </p:nvSpPr>
        <p:spPr>
          <a:xfrm>
            <a:off x="457200" y="274638"/>
            <a:ext cx="8229600" cy="1143000"/>
          </a:xfrm>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Tree>
    <p:extLst>
      <p:ext uri="{BB962C8B-B14F-4D97-AF65-F5344CB8AC3E}">
        <p14:creationId xmlns:p14="http://schemas.microsoft.com/office/powerpoint/2010/main" val="3284565301"/>
      </p:ext>
    </p:extLst>
  </p:cSld>
  <p:clrMapOvr>
    <a:masterClrMapping/>
  </p:clrMapOvr>
  <p:timing>
    <p:tnLst>
      <p:par>
        <p:cTn id="1" dur="indefinite" restart="never" nodeType="tmRoot"/>
      </p:par>
    </p:tnLst>
  </p:timing>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p:cNvSpPr>
            <a:spLocks noGrp="1"/>
          </p:cNvSpPr>
          <p:nvPr>
            <p:ph type="title"/>
          </p:nvPr>
        </p:nvSpPr>
        <p:spPr>
          <a:xfrm>
            <a:off x="457200" y="274638"/>
            <a:ext cx="8229600" cy="1143000"/>
          </a:xfrm>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479</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lang="en-US" sz="6000" dirty="0" smtClean="0">
                <a:solidFill>
                  <a:srgbClr val="00B050"/>
                </a:solidFill>
                <a:latin typeface="+mn-lt"/>
                <a:cs typeface="+mn-cs"/>
              </a:rPr>
              <a:t>Object Method</a:t>
            </a:r>
          </a:p>
          <a:p>
            <a:pPr marL="342900" marR="0" lvl="0" indent="-342900" algn="ctr" defTabSz="914400" rtl="0" eaLnBrk="1" fontAlgn="base" latinLnBrk="0" hangingPunct="1">
              <a:lnSpc>
                <a:spcPct val="80000"/>
              </a:lnSpc>
              <a:spcBef>
                <a:spcPct val="20000"/>
              </a:spcBef>
              <a:spcAft>
                <a:spcPct val="0"/>
              </a:spcAft>
              <a:buClrTx/>
              <a:buSzTx/>
              <a:buFont typeface="Wingdings" pitchFamily="2" charset="2"/>
              <a:buChar char="Ø"/>
              <a:tabLst/>
              <a:defRPr/>
            </a:pPr>
            <a:endParaRPr lang="en-US" sz="2000" dirty="0" smtClean="0">
              <a:solidFill>
                <a:srgbClr val="00B050"/>
              </a:solidFill>
              <a:latin typeface="+mn-lt"/>
              <a:cs typeface="+mn-cs"/>
            </a:endParaRPr>
          </a:p>
          <a:p>
            <a:pPr marL="342900" marR="0" lvl="0" indent="-342900" defTabSz="914400" rtl="0" eaLnBrk="1" fontAlgn="base" latinLnBrk="0" hangingPunct="1">
              <a:lnSpc>
                <a:spcPct val="80000"/>
              </a:lnSpc>
              <a:spcBef>
                <a:spcPct val="20000"/>
              </a:spcBef>
              <a:spcAft>
                <a:spcPct val="0"/>
              </a:spcAft>
              <a:buClrTx/>
              <a:buSzTx/>
              <a:buFont typeface="Wingdings" pitchFamily="2" charset="2"/>
              <a:buChar char="Ø"/>
              <a:tabLst/>
              <a:defRPr/>
            </a:pPr>
            <a:r>
              <a:rPr lang="en-US" sz="3600" dirty="0" smtClean="0">
                <a:solidFill>
                  <a:schemeClr val="bg1">
                    <a:lumMod val="75000"/>
                  </a:schemeClr>
                </a:solidFill>
                <a:latin typeface="+mn-lt"/>
                <a:cs typeface="+mn-cs"/>
              </a:rPr>
              <a:t>Preconditions: What must be true of both (object) state and method inputs; otherwise the behavior is </a:t>
            </a:r>
            <a:r>
              <a:rPr lang="en-US" sz="3600" b="1" u="sng" dirty="0" smtClean="0">
                <a:solidFill>
                  <a:schemeClr val="bg1">
                    <a:lumMod val="75000"/>
                  </a:schemeClr>
                </a:solidFill>
                <a:latin typeface="+mn-lt"/>
                <a:cs typeface="+mn-cs"/>
              </a:rPr>
              <a:t>undefined</a:t>
            </a:r>
            <a:r>
              <a:rPr lang="en-US" sz="3600" dirty="0" smtClean="0">
                <a:solidFill>
                  <a:schemeClr val="bg1">
                    <a:lumMod val="75000"/>
                  </a:schemeClr>
                </a:solidFill>
                <a:latin typeface="+mn-lt"/>
                <a:cs typeface="+mn-cs"/>
              </a:rPr>
              <a:t>.</a:t>
            </a:r>
            <a:br>
              <a:rPr lang="en-US" sz="3600" dirty="0" smtClean="0">
                <a:solidFill>
                  <a:schemeClr val="bg1">
                    <a:lumMod val="75000"/>
                  </a:schemeClr>
                </a:solidFill>
                <a:latin typeface="+mn-lt"/>
                <a:cs typeface="+mn-cs"/>
              </a:rPr>
            </a:br>
            <a:endParaRPr lang="en-US" sz="3600" dirty="0" smtClean="0">
              <a:solidFill>
                <a:schemeClr val="bg1">
                  <a:lumMod val="75000"/>
                </a:schemeClr>
              </a:solidFill>
              <a:latin typeface="+mn-lt"/>
              <a:cs typeface="+mn-cs"/>
            </a:endParaRPr>
          </a:p>
          <a:p>
            <a:pPr marL="342900" marR="0" lvl="0" indent="-342900" defTabSz="914400" rtl="0" eaLnBrk="1" fontAlgn="base" latinLnBrk="0" hangingPunct="1">
              <a:lnSpc>
                <a:spcPct val="80000"/>
              </a:lnSpc>
              <a:spcBef>
                <a:spcPct val="20000"/>
              </a:spcBef>
              <a:spcAft>
                <a:spcPct val="0"/>
              </a:spcAft>
              <a:buClrTx/>
              <a:buSzTx/>
              <a:buFont typeface="Wingdings" pitchFamily="2" charset="2"/>
              <a:buChar char="Ø"/>
              <a:tabLst/>
              <a:defRPr/>
            </a:pPr>
            <a:r>
              <a:rPr lang="en-US" sz="3600" dirty="0" smtClean="0">
                <a:latin typeface="+mn-lt"/>
                <a:cs typeface="+mn-cs"/>
              </a:rPr>
              <a:t>Postconditions: What must happen as a function of (object) state and method inputs if all preconditions are satisfied.</a:t>
            </a:r>
            <a:endParaRPr kumimoji="0" lang="en-US" sz="3200" b="0" i="0" u="none" strike="noStrike" kern="1200" cap="none" spc="0" normalizeH="0" baseline="0" noProof="0" dirty="0" smtClean="0">
              <a:ln>
                <a:noFill/>
              </a:ln>
              <a:effectLst/>
              <a:uLnTx/>
              <a:uFillTx/>
              <a:latin typeface="+mn-lt"/>
              <a:ea typeface="+mn-ea"/>
              <a:cs typeface="+mn-cs"/>
            </a:endParaRPr>
          </a:p>
        </p:txBody>
      </p:sp>
      <p:sp>
        <p:nvSpPr>
          <p:cNvPr id="6" name="Rectangle 5"/>
          <p:cNvSpPr/>
          <p:nvPr/>
        </p:nvSpPr>
        <p:spPr>
          <a:xfrm rot="21220358">
            <a:off x="2226522" y="2227232"/>
            <a:ext cx="4572000" cy="1938992"/>
          </a:xfrm>
          <a:prstGeom prst="rect">
            <a:avLst/>
          </a:prstGeom>
          <a:solidFill>
            <a:srgbClr val="99FF99"/>
          </a:solidFill>
          <a:ln w="76200">
            <a:solidFill>
              <a:srgbClr val="0000FF"/>
            </a:solidFill>
          </a:ln>
        </p:spPr>
        <p:txBody>
          <a:bodyPr wrap="square" lIns="91440" tIns="45720" rIns="91440" bIns="45720">
            <a:spAutoFit/>
            <a:scene3d>
              <a:camera prst="orthographicFront"/>
              <a:lightRig rig="flat" dir="t">
                <a:rot lat="0" lon="0" rev="18900000"/>
              </a:lightRig>
            </a:scene3d>
            <a:sp3d extrusionH="31750" contourW="6350" prstMaterial="powder">
              <a:bevelT w="19050" h="19050" prst="angle"/>
              <a:contourClr>
                <a:schemeClr val="accent3">
                  <a:tint val="100000"/>
                  <a:shade val="100000"/>
                  <a:satMod val="100000"/>
                  <a:hueMod val="100000"/>
                </a:schemeClr>
              </a:contourClr>
            </a:sp3d>
          </a:bodyPr>
          <a:lstStyle/>
          <a:p>
            <a:pPr algn="ctr"/>
            <a:r>
              <a:rPr lang="en-US" sz="4000" b="1" cap="none" spc="0" dirty="0" smtClean="0">
                <a:ln/>
                <a:solidFill>
                  <a:srgbClr val="0000FF"/>
                </a:solidFill>
                <a:effectLst/>
              </a:rPr>
              <a:t>a.k.a.</a:t>
            </a:r>
          </a:p>
          <a:p>
            <a:pPr algn="ctr"/>
            <a:r>
              <a:rPr lang="en-US" sz="4000" i="1" cap="none" spc="0" dirty="0" smtClean="0">
                <a:ln/>
                <a:solidFill>
                  <a:srgbClr val="0000FF"/>
                </a:solidFill>
                <a:effectLst/>
              </a:rPr>
              <a:t>Essential </a:t>
            </a:r>
          </a:p>
          <a:p>
            <a:pPr algn="ctr"/>
            <a:r>
              <a:rPr lang="en-US" sz="4000" i="1" cap="none" spc="0" dirty="0" smtClean="0">
                <a:ln/>
                <a:solidFill>
                  <a:srgbClr val="0000FF"/>
                </a:solidFill>
                <a:effectLst/>
              </a:rPr>
              <a:t>Behavior</a:t>
            </a:r>
            <a:endParaRPr lang="en-US" sz="4000" i="1" cap="none" spc="0" dirty="0">
              <a:ln/>
              <a:solidFill>
                <a:srgbClr val="0000FF"/>
              </a:solidFill>
              <a:effectLst/>
            </a:endParaRPr>
          </a:p>
        </p:txBody>
      </p:sp>
      <p:sp>
        <p:nvSpPr>
          <p:cNvPr id="10" name="7-Point Star 9"/>
          <p:cNvSpPr/>
          <p:nvPr/>
        </p:nvSpPr>
        <p:spPr>
          <a:xfrm>
            <a:off x="4648200" y="5486400"/>
            <a:ext cx="4495800" cy="1371600"/>
          </a:xfrm>
          <a:prstGeom prst="star7">
            <a:avLst/>
          </a:prstGeom>
          <a:solidFill>
            <a:srgbClr val="FFFF00"/>
          </a:solidFill>
          <a:ln>
            <a:solidFill>
              <a:srgbClr val="00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0000FF"/>
                </a:solidFill>
              </a:rPr>
              <a:t> Observation By  </a:t>
            </a:r>
            <a:br>
              <a:rPr lang="en-US" dirty="0" smtClean="0">
                <a:solidFill>
                  <a:srgbClr val="0000FF"/>
                </a:solidFill>
              </a:rPr>
            </a:br>
            <a:r>
              <a:rPr lang="en-US" sz="2800" b="1" dirty="0" err="1" smtClean="0">
                <a:solidFill>
                  <a:srgbClr val="7030A0"/>
                </a:solidFill>
              </a:rPr>
              <a:t>Kevlin</a:t>
            </a:r>
            <a:r>
              <a:rPr lang="en-US" sz="2800" b="1" dirty="0" smtClean="0">
                <a:solidFill>
                  <a:srgbClr val="7030A0"/>
                </a:solidFill>
              </a:rPr>
              <a:t> </a:t>
            </a:r>
            <a:r>
              <a:rPr lang="en-US" sz="2800" b="1" dirty="0" err="1" smtClean="0">
                <a:solidFill>
                  <a:srgbClr val="7030A0"/>
                </a:solidFill>
              </a:rPr>
              <a:t>Henny</a:t>
            </a:r>
            <a:endParaRPr lang="en-US" sz="2800" b="1" dirty="0">
              <a:solidFill>
                <a:srgbClr val="7030A0"/>
              </a:solidFill>
            </a:endParaRPr>
          </a:p>
        </p:txBody>
      </p:sp>
      <p:sp>
        <p:nvSpPr>
          <p:cNvPr id="9" name="Cloud Callout 8"/>
          <p:cNvSpPr/>
          <p:nvPr/>
        </p:nvSpPr>
        <p:spPr>
          <a:xfrm>
            <a:off x="0" y="0"/>
            <a:ext cx="9144000" cy="2286000"/>
          </a:xfrm>
          <a:prstGeom prst="cloudCallout">
            <a:avLst>
              <a:gd name="adj1" fmla="val 8558"/>
              <a:gd name="adj2" fmla="val 72378"/>
            </a:avLst>
          </a:prstGeom>
          <a:solidFill>
            <a:srgbClr val="FFFF00"/>
          </a:solidFill>
          <a:ln>
            <a:solidFill>
              <a:srgbClr val="00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solidFill>
                  <a:srgbClr val="0000FF"/>
                </a:solidFill>
              </a:rPr>
              <a:t>Note that </a:t>
            </a:r>
            <a:r>
              <a:rPr lang="en-US" sz="2800" b="1" i="1" dirty="0" smtClean="0">
                <a:solidFill>
                  <a:srgbClr val="7030A0"/>
                </a:solidFill>
              </a:rPr>
              <a:t>Essential Behavior </a:t>
            </a:r>
            <a:r>
              <a:rPr lang="en-US" sz="2800" dirty="0" smtClean="0">
                <a:solidFill>
                  <a:srgbClr val="0000FF"/>
                </a:solidFill>
              </a:rPr>
              <a:t>refers to a superset of </a:t>
            </a:r>
            <a:r>
              <a:rPr lang="en-US" sz="2800" b="1" i="1" dirty="0" smtClean="0">
                <a:solidFill>
                  <a:srgbClr val="0000FF"/>
                </a:solidFill>
              </a:rPr>
              <a:t>Postconditions</a:t>
            </a:r>
            <a:r>
              <a:rPr lang="en-US" sz="2800" dirty="0" smtClean="0">
                <a:solidFill>
                  <a:srgbClr val="0000FF"/>
                </a:solidFill>
              </a:rPr>
              <a:t> that </a:t>
            </a:r>
            <a:r>
              <a:rPr lang="en-US" sz="2800" spc="-20" dirty="0" smtClean="0">
                <a:solidFill>
                  <a:srgbClr val="0000FF"/>
                </a:solidFill>
              </a:rPr>
              <a:t>includes  </a:t>
            </a:r>
            <a:r>
              <a:rPr lang="en-US" sz="2800" b="1" spc="-20" dirty="0" smtClean="0">
                <a:solidFill>
                  <a:srgbClr val="7030A0"/>
                </a:solidFill>
              </a:rPr>
              <a:t>behavioral guarantees</a:t>
            </a:r>
            <a:r>
              <a:rPr lang="en-US" sz="2800" spc="-20" dirty="0" smtClean="0">
                <a:solidFill>
                  <a:srgbClr val="0000FF"/>
                </a:solidFill>
              </a:rPr>
              <a:t>, such as</a:t>
            </a:r>
          </a:p>
          <a:p>
            <a:pPr algn="ctr"/>
            <a:r>
              <a:rPr lang="en-US" sz="2800" dirty="0" smtClean="0">
                <a:solidFill>
                  <a:srgbClr val="0000FF"/>
                </a:solidFill>
              </a:rPr>
              <a:t> </a:t>
            </a:r>
            <a:r>
              <a:rPr lang="en-US" sz="2800" b="1" dirty="0" smtClean="0">
                <a:solidFill>
                  <a:srgbClr val="7030A0"/>
                </a:solidFill>
              </a:rPr>
              <a:t>runtime complexity</a:t>
            </a:r>
            <a:r>
              <a:rPr lang="en-US" sz="2800" b="1" dirty="0" smtClean="0">
                <a:solidFill>
                  <a:srgbClr val="0000FF"/>
                </a:solidFill>
              </a:rPr>
              <a:t>.</a:t>
            </a:r>
          </a:p>
        </p:txBody>
      </p:sp>
    </p:spTree>
    <p:extLst>
      <p:ext uri="{BB962C8B-B14F-4D97-AF65-F5344CB8AC3E}">
        <p14:creationId xmlns:p14="http://schemas.microsoft.com/office/powerpoint/2010/main" val="3119604241"/>
      </p:ext>
    </p:extLst>
  </p:cSld>
  <p:clrMapOvr>
    <a:masterClrMapping/>
  </p:clrMapOvr>
  <p:timing>
    <p:tnLst>
      <p:par>
        <p:cTn id="1" dur="indefinite" restart="never" nodeType="tmRoot"/>
      </p:par>
    </p:tnLst>
  </p:timing>
</p:sld>
</file>

<file path=ppt/slides/slide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480</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lang="en-US" sz="6000" spc="-100" dirty="0" smtClean="0">
                <a:solidFill>
                  <a:srgbClr val="00B050"/>
                </a:solidFill>
                <a:latin typeface="+mn-lt"/>
                <a:cs typeface="+mn-cs"/>
              </a:rPr>
              <a:t>Defined</a:t>
            </a:r>
            <a:r>
              <a:rPr lang="en-US" sz="3600" spc="-100" dirty="0" smtClean="0">
                <a:solidFill>
                  <a:srgbClr val="00B050"/>
                </a:solidFill>
                <a:latin typeface="+mn-lt"/>
                <a:cs typeface="+mn-cs"/>
              </a:rPr>
              <a:t> </a:t>
            </a:r>
            <a:r>
              <a:rPr lang="en-US" sz="6000" spc="-100" dirty="0" smtClean="0">
                <a:solidFill>
                  <a:srgbClr val="00B050"/>
                </a:solidFill>
                <a:latin typeface="+mn-lt"/>
                <a:cs typeface="+mn-cs"/>
              </a:rPr>
              <a:t>&amp;</a:t>
            </a:r>
            <a:r>
              <a:rPr lang="en-US" sz="3600" spc="-100" dirty="0" smtClean="0">
                <a:solidFill>
                  <a:srgbClr val="00B050"/>
                </a:solidFill>
                <a:latin typeface="+mn-lt"/>
                <a:cs typeface="+mn-cs"/>
              </a:rPr>
              <a:t> </a:t>
            </a:r>
            <a:r>
              <a:rPr lang="en-US" sz="6000" spc="-100" dirty="0" smtClean="0">
                <a:solidFill>
                  <a:srgbClr val="00B050"/>
                </a:solidFill>
                <a:latin typeface="+mn-lt"/>
                <a:cs typeface="+mn-cs"/>
              </a:rPr>
              <a:t>Essential Behavior</a:t>
            </a:r>
          </a:p>
          <a:p>
            <a:pPr marL="342900" marR="0" lvl="0" indent="-342900" algn="ctr" defTabSz="914400" rtl="0" eaLnBrk="1" fontAlgn="base" latinLnBrk="0" hangingPunct="1">
              <a:lnSpc>
                <a:spcPct val="80000"/>
              </a:lnSpc>
              <a:spcBef>
                <a:spcPct val="20000"/>
              </a:spcBef>
              <a:spcAft>
                <a:spcPct val="0"/>
              </a:spcAft>
              <a:buClrTx/>
              <a:buSzTx/>
              <a:buFont typeface="Wingdings" pitchFamily="2" charset="2"/>
              <a:buChar char="Ø"/>
              <a:tabLst/>
              <a:defRPr/>
            </a:pPr>
            <a:endParaRPr lang="en-US" sz="2000" dirty="0" smtClean="0">
              <a:solidFill>
                <a:srgbClr val="00B050"/>
              </a:solidFill>
              <a:latin typeface="+mn-lt"/>
              <a:cs typeface="+mn-cs"/>
            </a:endParaRPr>
          </a:p>
        </p:txBody>
      </p:sp>
      <p:sp>
        <p:nvSpPr>
          <p:cNvPr id="9" name="Rounded Rectangle 8"/>
          <p:cNvSpPr/>
          <p:nvPr/>
        </p:nvSpPr>
        <p:spPr>
          <a:xfrm>
            <a:off x="1181100" y="2362200"/>
            <a:ext cx="6781800" cy="3733800"/>
          </a:xfrm>
          <a:prstGeom prst="round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16"/>
          <p:cNvGrpSpPr/>
          <p:nvPr/>
        </p:nvGrpSpPr>
        <p:grpSpPr>
          <a:xfrm>
            <a:off x="1790700" y="2743200"/>
            <a:ext cx="5562600" cy="3345597"/>
            <a:chOff x="1695450" y="2743200"/>
            <a:chExt cx="5562600" cy="3345597"/>
          </a:xfrm>
        </p:grpSpPr>
        <p:sp>
          <p:nvSpPr>
            <p:cNvPr id="6" name="Oval 5"/>
            <p:cNvSpPr/>
            <p:nvPr/>
          </p:nvSpPr>
          <p:spPr>
            <a:xfrm>
              <a:off x="1733550" y="2743200"/>
              <a:ext cx="5486400" cy="2438400"/>
            </a:xfrm>
            <a:prstGeom prst="ellipse">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p:cNvSpPr/>
            <p:nvPr/>
          </p:nvSpPr>
          <p:spPr>
            <a:xfrm>
              <a:off x="3486150" y="3048000"/>
              <a:ext cx="1981200" cy="1828800"/>
            </a:xfrm>
            <a:prstGeom prst="ellipse">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600" dirty="0" smtClean="0">
                  <a:solidFill>
                    <a:srgbClr val="0000FF"/>
                  </a:solidFill>
                </a:rPr>
                <a:t>Essential</a:t>
              </a:r>
            </a:p>
            <a:p>
              <a:pPr algn="ctr"/>
              <a:r>
                <a:rPr lang="en-US" sz="2600" dirty="0" smtClean="0">
                  <a:solidFill>
                    <a:srgbClr val="0000FF"/>
                  </a:solidFill>
                </a:rPr>
                <a:t>Behavior</a:t>
              </a:r>
              <a:endParaRPr lang="en-US" sz="2600" dirty="0">
                <a:solidFill>
                  <a:srgbClr val="0000FF"/>
                </a:solidFill>
              </a:endParaRPr>
            </a:p>
          </p:txBody>
        </p:sp>
        <p:sp>
          <p:nvSpPr>
            <p:cNvPr id="12" name="TextBox 11"/>
            <p:cNvSpPr txBox="1"/>
            <p:nvPr/>
          </p:nvSpPr>
          <p:spPr>
            <a:xfrm>
              <a:off x="1695450" y="5257800"/>
              <a:ext cx="5562600" cy="830997"/>
            </a:xfrm>
            <a:prstGeom prst="rect">
              <a:avLst/>
            </a:prstGeom>
            <a:noFill/>
          </p:spPr>
          <p:txBody>
            <a:bodyPr wrap="square" rtlCol="0">
              <a:spAutoFit/>
            </a:bodyPr>
            <a:lstStyle/>
            <a:p>
              <a:r>
                <a:rPr lang="en-US" sz="4800" dirty="0" smtClean="0"/>
                <a:t>Undefined Behavior</a:t>
              </a:r>
              <a:endParaRPr lang="en-US" sz="4800" dirty="0"/>
            </a:p>
          </p:txBody>
        </p:sp>
      </p:grpSp>
      <p:sp>
        <p:nvSpPr>
          <p:cNvPr id="13" name="Title 2"/>
          <p:cNvSpPr>
            <a:spLocks noGrp="1"/>
          </p:cNvSpPr>
          <p:nvPr>
            <p:ph type="title"/>
          </p:nvPr>
        </p:nvSpPr>
        <p:spPr>
          <a:xfrm>
            <a:off x="457200" y="274638"/>
            <a:ext cx="8229600" cy="1143000"/>
          </a:xfrm>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Tree>
    <p:extLst>
      <p:ext uri="{BB962C8B-B14F-4D97-AF65-F5344CB8AC3E}">
        <p14:creationId xmlns:p14="http://schemas.microsoft.com/office/powerpoint/2010/main" val="2870386898"/>
      </p:ext>
    </p:extLst>
  </p:cSld>
  <p:clrMapOvr>
    <a:masterClrMapping/>
  </p:clrMapOvr>
  <p:timing>
    <p:tnLst>
      <p:par>
        <p:cTn id="1" dur="indefinite" restart="never" nodeType="tmRoot"/>
      </p:par>
    </p:tnLst>
  </p:timing>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481</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lang="en-US" sz="6000" spc="-100" dirty="0" smtClean="0">
                <a:solidFill>
                  <a:srgbClr val="00B050"/>
                </a:solidFill>
                <a:latin typeface="+mn-lt"/>
                <a:cs typeface="+mn-cs"/>
              </a:rPr>
              <a:t>Defined</a:t>
            </a:r>
            <a:r>
              <a:rPr lang="en-US" sz="3600" spc="-100" dirty="0" smtClean="0">
                <a:solidFill>
                  <a:srgbClr val="00B050"/>
                </a:solidFill>
                <a:latin typeface="+mn-lt"/>
                <a:cs typeface="+mn-cs"/>
              </a:rPr>
              <a:t> </a:t>
            </a:r>
            <a:r>
              <a:rPr lang="en-US" sz="6000" spc="-100" dirty="0" smtClean="0">
                <a:solidFill>
                  <a:srgbClr val="00B050"/>
                </a:solidFill>
                <a:latin typeface="+mn-lt"/>
                <a:cs typeface="+mn-cs"/>
              </a:rPr>
              <a:t>&amp;</a:t>
            </a:r>
            <a:r>
              <a:rPr lang="en-US" sz="3600" spc="-100" dirty="0" smtClean="0">
                <a:solidFill>
                  <a:srgbClr val="00B050"/>
                </a:solidFill>
                <a:latin typeface="+mn-lt"/>
                <a:cs typeface="+mn-cs"/>
              </a:rPr>
              <a:t> </a:t>
            </a:r>
            <a:r>
              <a:rPr lang="en-US" sz="6000" spc="-100" dirty="0" smtClean="0">
                <a:solidFill>
                  <a:srgbClr val="00B050"/>
                </a:solidFill>
                <a:latin typeface="+mn-lt"/>
                <a:cs typeface="+mn-cs"/>
              </a:rPr>
              <a:t>Essential Behavior</a:t>
            </a:r>
          </a:p>
          <a:p>
            <a:pPr marL="342900" marR="0" lvl="0" indent="-342900" algn="ctr" defTabSz="914400" rtl="0" eaLnBrk="1" fontAlgn="base" latinLnBrk="0" hangingPunct="1">
              <a:lnSpc>
                <a:spcPct val="80000"/>
              </a:lnSpc>
              <a:spcBef>
                <a:spcPct val="20000"/>
              </a:spcBef>
              <a:spcAft>
                <a:spcPct val="0"/>
              </a:spcAft>
              <a:buClrTx/>
              <a:buSzTx/>
              <a:buFont typeface="Wingdings" pitchFamily="2" charset="2"/>
              <a:buChar char="Ø"/>
              <a:tabLst/>
              <a:defRPr/>
            </a:pPr>
            <a:endParaRPr lang="en-US" sz="2000" dirty="0" smtClean="0">
              <a:solidFill>
                <a:srgbClr val="00B050"/>
              </a:solidFill>
              <a:latin typeface="+mn-lt"/>
              <a:cs typeface="+mn-cs"/>
            </a:endParaRPr>
          </a:p>
        </p:txBody>
      </p:sp>
      <p:sp>
        <p:nvSpPr>
          <p:cNvPr id="9" name="Rounded Rectangle 8"/>
          <p:cNvSpPr/>
          <p:nvPr/>
        </p:nvSpPr>
        <p:spPr>
          <a:xfrm>
            <a:off x="1181100" y="2362200"/>
            <a:ext cx="6781800" cy="3733800"/>
          </a:xfrm>
          <a:prstGeom prst="round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 name="Group 16"/>
          <p:cNvGrpSpPr/>
          <p:nvPr/>
        </p:nvGrpSpPr>
        <p:grpSpPr>
          <a:xfrm>
            <a:off x="1790700" y="2743200"/>
            <a:ext cx="5562600" cy="3345597"/>
            <a:chOff x="1695450" y="2743200"/>
            <a:chExt cx="5562600" cy="3345597"/>
          </a:xfrm>
        </p:grpSpPr>
        <p:sp>
          <p:nvSpPr>
            <p:cNvPr id="6" name="Oval 5"/>
            <p:cNvSpPr/>
            <p:nvPr/>
          </p:nvSpPr>
          <p:spPr>
            <a:xfrm>
              <a:off x="1733550" y="2743200"/>
              <a:ext cx="5486400" cy="2438400"/>
            </a:xfrm>
            <a:prstGeom prst="ellipse">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p:cNvSpPr/>
            <p:nvPr/>
          </p:nvSpPr>
          <p:spPr>
            <a:xfrm>
              <a:off x="3486150" y="3048000"/>
              <a:ext cx="1981200" cy="1828800"/>
            </a:xfrm>
            <a:prstGeom prst="ellipse">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600" dirty="0" smtClean="0">
                  <a:solidFill>
                    <a:srgbClr val="0000FF"/>
                  </a:solidFill>
                </a:rPr>
                <a:t>Essential</a:t>
              </a:r>
            </a:p>
            <a:p>
              <a:pPr algn="ctr"/>
              <a:r>
                <a:rPr lang="en-US" sz="2600" dirty="0" smtClean="0">
                  <a:solidFill>
                    <a:srgbClr val="0000FF"/>
                  </a:solidFill>
                </a:rPr>
                <a:t>Behavior</a:t>
              </a:r>
              <a:endParaRPr lang="en-US" sz="2600" dirty="0">
                <a:solidFill>
                  <a:srgbClr val="0000FF"/>
                </a:solidFill>
              </a:endParaRPr>
            </a:p>
          </p:txBody>
        </p:sp>
        <p:sp>
          <p:nvSpPr>
            <p:cNvPr id="12" name="TextBox 11"/>
            <p:cNvSpPr txBox="1"/>
            <p:nvPr/>
          </p:nvSpPr>
          <p:spPr>
            <a:xfrm>
              <a:off x="1695450" y="5257800"/>
              <a:ext cx="5562600" cy="830997"/>
            </a:xfrm>
            <a:prstGeom prst="rect">
              <a:avLst/>
            </a:prstGeom>
            <a:noFill/>
          </p:spPr>
          <p:txBody>
            <a:bodyPr wrap="square" rtlCol="0">
              <a:spAutoFit/>
            </a:bodyPr>
            <a:lstStyle/>
            <a:p>
              <a:r>
                <a:rPr lang="en-US" sz="4800" dirty="0" smtClean="0"/>
                <a:t>Undefined Behavior</a:t>
              </a:r>
              <a:endParaRPr lang="en-US" sz="4800" dirty="0"/>
            </a:p>
          </p:txBody>
        </p:sp>
      </p:grpSp>
      <p:sp>
        <p:nvSpPr>
          <p:cNvPr id="13" name="Right Arrow 12"/>
          <p:cNvSpPr/>
          <p:nvPr/>
        </p:nvSpPr>
        <p:spPr>
          <a:xfrm>
            <a:off x="685800" y="2438400"/>
            <a:ext cx="2362200" cy="289560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i="1" dirty="0" smtClean="0"/>
              <a:t>Defined</a:t>
            </a:r>
            <a:r>
              <a:rPr lang="en-US" sz="2400" dirty="0" smtClean="0"/>
              <a:t> </a:t>
            </a:r>
          </a:p>
          <a:p>
            <a:pPr algn="ctr"/>
            <a:r>
              <a:rPr lang="en-US" sz="2400" dirty="0" smtClean="0"/>
              <a:t>but not </a:t>
            </a:r>
          </a:p>
          <a:p>
            <a:pPr algn="ctr"/>
            <a:r>
              <a:rPr lang="en-US" sz="2400" i="1" dirty="0" smtClean="0"/>
              <a:t>Essential</a:t>
            </a:r>
            <a:endParaRPr lang="en-US" sz="2400" i="1" dirty="0"/>
          </a:p>
        </p:txBody>
      </p:sp>
      <p:sp>
        <p:nvSpPr>
          <p:cNvPr id="14" name="Title 2"/>
          <p:cNvSpPr>
            <a:spLocks noGrp="1"/>
          </p:cNvSpPr>
          <p:nvPr>
            <p:ph type="title"/>
          </p:nvPr>
        </p:nvSpPr>
        <p:spPr>
          <a:xfrm>
            <a:off x="457200" y="274638"/>
            <a:ext cx="8229600" cy="1143000"/>
          </a:xfrm>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Tree>
    <p:extLst>
      <p:ext uri="{BB962C8B-B14F-4D97-AF65-F5344CB8AC3E}">
        <p14:creationId xmlns:p14="http://schemas.microsoft.com/office/powerpoint/2010/main" val="74986904"/>
      </p:ext>
    </p:extLst>
  </p:cSld>
  <p:clrMapOvr>
    <a:masterClrMapping/>
  </p:clrMapOvr>
  <p:timing>
    <p:tnLst>
      <p:par>
        <p:cTn id="1" dur="indefinite" restart="never" nodeType="tmRoot"/>
      </p:par>
    </p:tnLst>
  </p:timing>
</p:sld>
</file>

<file path=ppt/slides/slide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482</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lang="en-US" sz="6000" spc="-100" dirty="0" smtClean="0">
                <a:solidFill>
                  <a:srgbClr val="00B050"/>
                </a:solidFill>
                <a:latin typeface="+mn-lt"/>
                <a:cs typeface="+mn-cs"/>
              </a:rPr>
              <a:t>Defined</a:t>
            </a:r>
            <a:r>
              <a:rPr lang="en-US" sz="3600" spc="-100" dirty="0" smtClean="0">
                <a:solidFill>
                  <a:srgbClr val="00B050"/>
                </a:solidFill>
                <a:latin typeface="+mn-lt"/>
                <a:cs typeface="+mn-cs"/>
              </a:rPr>
              <a:t> </a:t>
            </a:r>
            <a:r>
              <a:rPr lang="en-US" sz="6000" spc="-100" dirty="0" smtClean="0">
                <a:solidFill>
                  <a:srgbClr val="00B050"/>
                </a:solidFill>
                <a:latin typeface="+mn-lt"/>
                <a:cs typeface="+mn-cs"/>
              </a:rPr>
              <a:t>&amp;</a:t>
            </a:r>
            <a:r>
              <a:rPr lang="en-US" sz="3600" spc="-100" dirty="0" smtClean="0">
                <a:solidFill>
                  <a:srgbClr val="00B050"/>
                </a:solidFill>
                <a:latin typeface="+mn-lt"/>
                <a:cs typeface="+mn-cs"/>
              </a:rPr>
              <a:t> </a:t>
            </a:r>
            <a:r>
              <a:rPr lang="en-US" sz="6000" spc="-100" dirty="0" smtClean="0">
                <a:solidFill>
                  <a:srgbClr val="00B050"/>
                </a:solidFill>
                <a:latin typeface="+mn-lt"/>
                <a:cs typeface="+mn-cs"/>
              </a:rPr>
              <a:t>Essential Behavior</a:t>
            </a:r>
          </a:p>
          <a:p>
            <a:pPr marL="342900" marR="0" lvl="0" indent="-342900" algn="ctr" defTabSz="914400" rtl="0" eaLnBrk="1" fontAlgn="base" latinLnBrk="0" hangingPunct="1">
              <a:lnSpc>
                <a:spcPct val="80000"/>
              </a:lnSpc>
              <a:spcBef>
                <a:spcPct val="20000"/>
              </a:spcBef>
              <a:spcAft>
                <a:spcPct val="0"/>
              </a:spcAft>
              <a:buClrTx/>
              <a:buSzTx/>
              <a:buFont typeface="Wingdings" pitchFamily="2" charset="2"/>
              <a:buChar char="Ø"/>
              <a:tabLst/>
              <a:defRPr/>
            </a:pPr>
            <a:endParaRPr lang="en-US" sz="2000" dirty="0" smtClean="0">
              <a:solidFill>
                <a:srgbClr val="00B050"/>
              </a:solidFill>
              <a:latin typeface="+mn-lt"/>
              <a:cs typeface="+mn-cs"/>
            </a:endParaRPr>
          </a:p>
        </p:txBody>
      </p:sp>
      <p:sp>
        <p:nvSpPr>
          <p:cNvPr id="9" name="Rounded Rectangle 8"/>
          <p:cNvSpPr/>
          <p:nvPr/>
        </p:nvSpPr>
        <p:spPr>
          <a:xfrm>
            <a:off x="1181100" y="2362200"/>
            <a:ext cx="6781800" cy="3733800"/>
          </a:xfrm>
          <a:prstGeom prst="round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oup 16"/>
          <p:cNvGrpSpPr/>
          <p:nvPr/>
        </p:nvGrpSpPr>
        <p:grpSpPr>
          <a:xfrm>
            <a:off x="1790700" y="2743200"/>
            <a:ext cx="5562600" cy="3345597"/>
            <a:chOff x="1695450" y="2743200"/>
            <a:chExt cx="5562600" cy="3345597"/>
          </a:xfrm>
        </p:grpSpPr>
        <p:sp>
          <p:nvSpPr>
            <p:cNvPr id="6" name="Oval 5"/>
            <p:cNvSpPr/>
            <p:nvPr/>
          </p:nvSpPr>
          <p:spPr>
            <a:xfrm>
              <a:off x="1733550" y="2743200"/>
              <a:ext cx="5486400" cy="2438400"/>
            </a:xfrm>
            <a:prstGeom prst="ellipse">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p:cNvSpPr/>
            <p:nvPr/>
          </p:nvSpPr>
          <p:spPr>
            <a:xfrm>
              <a:off x="3486150" y="3048000"/>
              <a:ext cx="1981200" cy="1828800"/>
            </a:xfrm>
            <a:prstGeom prst="ellipse">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600" dirty="0" smtClean="0">
                  <a:solidFill>
                    <a:srgbClr val="0000FF"/>
                  </a:solidFill>
                </a:rPr>
                <a:t>Essential</a:t>
              </a:r>
            </a:p>
            <a:p>
              <a:pPr algn="ctr"/>
              <a:r>
                <a:rPr lang="en-US" sz="2600" dirty="0" smtClean="0">
                  <a:solidFill>
                    <a:srgbClr val="0000FF"/>
                  </a:solidFill>
                </a:rPr>
                <a:t>Behavior</a:t>
              </a:r>
              <a:endParaRPr lang="en-US" sz="2600" dirty="0">
                <a:solidFill>
                  <a:srgbClr val="0000FF"/>
                </a:solidFill>
              </a:endParaRPr>
            </a:p>
          </p:txBody>
        </p:sp>
        <p:sp>
          <p:nvSpPr>
            <p:cNvPr id="12" name="TextBox 11"/>
            <p:cNvSpPr txBox="1"/>
            <p:nvPr/>
          </p:nvSpPr>
          <p:spPr>
            <a:xfrm>
              <a:off x="1695450" y="5257800"/>
              <a:ext cx="5562600" cy="830997"/>
            </a:xfrm>
            <a:prstGeom prst="rect">
              <a:avLst/>
            </a:prstGeom>
            <a:noFill/>
          </p:spPr>
          <p:txBody>
            <a:bodyPr wrap="square" rtlCol="0">
              <a:spAutoFit/>
            </a:bodyPr>
            <a:lstStyle/>
            <a:p>
              <a:r>
                <a:rPr lang="en-US" sz="4800" dirty="0" smtClean="0"/>
                <a:t>Undefined Behavior</a:t>
              </a:r>
              <a:endParaRPr lang="en-US" sz="4800" dirty="0"/>
            </a:p>
          </p:txBody>
        </p:sp>
      </p:grpSp>
      <p:sp>
        <p:nvSpPr>
          <p:cNvPr id="13" name="Right Arrow 12"/>
          <p:cNvSpPr/>
          <p:nvPr/>
        </p:nvSpPr>
        <p:spPr>
          <a:xfrm>
            <a:off x="0" y="2514600"/>
            <a:ext cx="1828800" cy="289560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i="1" dirty="0" smtClean="0">
                <a:solidFill>
                  <a:srgbClr val="FFFF00"/>
                </a:solidFill>
              </a:rPr>
              <a:t>Defined</a:t>
            </a:r>
            <a:r>
              <a:rPr lang="en-US" sz="2400" dirty="0" smtClean="0">
                <a:solidFill>
                  <a:srgbClr val="FFFF00"/>
                </a:solidFill>
              </a:rPr>
              <a:t> </a:t>
            </a:r>
          </a:p>
          <a:p>
            <a:pPr algn="ctr"/>
            <a:r>
              <a:rPr lang="en-US" sz="2400" dirty="0" smtClean="0"/>
              <a:t>but not </a:t>
            </a:r>
          </a:p>
          <a:p>
            <a:pPr algn="ctr"/>
            <a:r>
              <a:rPr lang="en-US" sz="2400" i="1" dirty="0" smtClean="0">
                <a:solidFill>
                  <a:srgbClr val="FFFF00"/>
                </a:solidFill>
              </a:rPr>
              <a:t>Essential</a:t>
            </a:r>
            <a:endParaRPr lang="en-US" sz="2400" i="1" dirty="0">
              <a:solidFill>
                <a:srgbClr val="FFFF00"/>
              </a:solidFill>
            </a:endParaRPr>
          </a:p>
        </p:txBody>
      </p:sp>
      <p:sp>
        <p:nvSpPr>
          <p:cNvPr id="14" name="Right Arrow 13"/>
          <p:cNvSpPr/>
          <p:nvPr/>
        </p:nvSpPr>
        <p:spPr>
          <a:xfrm flipH="1">
            <a:off x="6019800" y="2514600"/>
            <a:ext cx="3124200" cy="289560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i="1" dirty="0" smtClean="0">
                <a:solidFill>
                  <a:srgbClr val="FFFF00"/>
                </a:solidFill>
              </a:rPr>
              <a:t>Unspecified</a:t>
            </a:r>
            <a:r>
              <a:rPr lang="en-US" sz="2400" i="1" dirty="0" smtClean="0"/>
              <a:t> and </a:t>
            </a:r>
          </a:p>
          <a:p>
            <a:pPr algn="ctr"/>
            <a:r>
              <a:rPr lang="en-US" sz="2400" i="1" dirty="0" smtClean="0">
                <a:solidFill>
                  <a:srgbClr val="FFFF00"/>
                </a:solidFill>
              </a:rPr>
              <a:t>Implementation-dependent</a:t>
            </a:r>
            <a:endParaRPr lang="en-US" sz="2400" i="1" dirty="0">
              <a:solidFill>
                <a:srgbClr val="FFFF00"/>
              </a:solidFill>
            </a:endParaRPr>
          </a:p>
        </p:txBody>
      </p:sp>
      <p:sp>
        <p:nvSpPr>
          <p:cNvPr id="15" name="Title 2"/>
          <p:cNvSpPr>
            <a:spLocks noGrp="1"/>
          </p:cNvSpPr>
          <p:nvPr>
            <p:ph type="title"/>
          </p:nvPr>
        </p:nvSpPr>
        <p:spPr>
          <a:xfrm>
            <a:off x="457200" y="274638"/>
            <a:ext cx="8229600" cy="1143000"/>
          </a:xfrm>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Tree>
    <p:extLst>
      <p:ext uri="{BB962C8B-B14F-4D97-AF65-F5344CB8AC3E}">
        <p14:creationId xmlns:p14="http://schemas.microsoft.com/office/powerpoint/2010/main" val="381188957"/>
      </p:ext>
    </p:extLst>
  </p:cSld>
  <p:clrMapOvr>
    <a:masterClrMapping/>
  </p:clrMapOvr>
  <p:timing>
    <p:tnLst>
      <p:par>
        <p:cTn id="1" dur="indefinite" restart="never" nodeType="tmRoot"/>
      </p:par>
    </p:tnLst>
  </p:timing>
</p:sld>
</file>

<file path=ppt/slides/slide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483</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lang="en-US" sz="6000" spc="-100" dirty="0" smtClean="0">
                <a:solidFill>
                  <a:srgbClr val="00B050"/>
                </a:solidFill>
                <a:latin typeface="+mn-lt"/>
                <a:cs typeface="+mn-cs"/>
              </a:rPr>
              <a:t>Defined</a:t>
            </a:r>
            <a:r>
              <a:rPr lang="en-US" sz="3600" spc="-100" dirty="0" smtClean="0">
                <a:solidFill>
                  <a:srgbClr val="00B050"/>
                </a:solidFill>
                <a:latin typeface="+mn-lt"/>
                <a:cs typeface="+mn-cs"/>
              </a:rPr>
              <a:t> </a:t>
            </a:r>
            <a:r>
              <a:rPr lang="en-US" sz="6000" spc="-100" dirty="0" smtClean="0">
                <a:solidFill>
                  <a:srgbClr val="00B050"/>
                </a:solidFill>
                <a:latin typeface="+mn-lt"/>
                <a:cs typeface="+mn-cs"/>
              </a:rPr>
              <a:t>&amp;</a:t>
            </a:r>
            <a:r>
              <a:rPr lang="en-US" sz="3600" spc="-100" dirty="0" smtClean="0">
                <a:solidFill>
                  <a:srgbClr val="00B050"/>
                </a:solidFill>
                <a:latin typeface="+mn-lt"/>
                <a:cs typeface="+mn-cs"/>
              </a:rPr>
              <a:t> </a:t>
            </a:r>
            <a:r>
              <a:rPr lang="en-US" sz="6000" spc="-100" dirty="0" smtClean="0">
                <a:solidFill>
                  <a:srgbClr val="00B050"/>
                </a:solidFill>
                <a:latin typeface="+mn-lt"/>
                <a:cs typeface="+mn-cs"/>
              </a:rPr>
              <a:t>Essential Behavior</a:t>
            </a:r>
          </a:p>
          <a:p>
            <a:pPr marL="342900" marR="0" lvl="0" indent="-342900" algn="ctr" defTabSz="914400" rtl="0" eaLnBrk="1" fontAlgn="base" latinLnBrk="0" hangingPunct="1">
              <a:lnSpc>
                <a:spcPct val="80000"/>
              </a:lnSpc>
              <a:spcBef>
                <a:spcPct val="20000"/>
              </a:spcBef>
              <a:spcAft>
                <a:spcPct val="0"/>
              </a:spcAft>
              <a:buClrTx/>
              <a:buSzTx/>
              <a:buFont typeface="Wingdings" pitchFamily="2" charset="2"/>
              <a:buChar char="Ø"/>
              <a:tabLst/>
              <a:defRPr/>
            </a:pPr>
            <a:endParaRPr lang="en-US" sz="2000" dirty="0" smtClean="0">
              <a:solidFill>
                <a:srgbClr val="00B050"/>
              </a:solidFill>
              <a:latin typeface="+mn-lt"/>
              <a:cs typeface="+mn-cs"/>
            </a:endParaRPr>
          </a:p>
        </p:txBody>
      </p:sp>
      <p:sp>
        <p:nvSpPr>
          <p:cNvPr id="13" name="Rectangle 12"/>
          <p:cNvSpPr/>
          <p:nvPr/>
        </p:nvSpPr>
        <p:spPr>
          <a:xfrm>
            <a:off x="0" y="2286000"/>
            <a:ext cx="9144000" cy="4339650"/>
          </a:xfrm>
          <a:prstGeom prst="rect">
            <a:avLst/>
          </a:prstGeom>
        </p:spPr>
        <p:txBody>
          <a:bodyPr wrap="square">
            <a:spAutoFit/>
          </a:bodyPr>
          <a:lstStyle/>
          <a:p>
            <a:r>
              <a:rPr lang="en-US" dirty="0" smtClean="0"/>
              <a:t>  </a:t>
            </a:r>
            <a:r>
              <a:rPr lang="en-US" sz="2000" dirty="0" smtClean="0"/>
              <a:t>std::ostream&amp; print(std::ostream&amp; stream,</a:t>
            </a:r>
          </a:p>
          <a:p>
            <a:r>
              <a:rPr lang="en-US" sz="2000" dirty="0" smtClean="0"/>
              <a:t>                                  </a:t>
            </a:r>
            <a:r>
              <a:rPr lang="en-US" sz="2000" dirty="0" err="1" smtClean="0"/>
              <a:t>int</a:t>
            </a:r>
            <a:r>
              <a:rPr lang="en-US" sz="2000" dirty="0" smtClean="0"/>
              <a:t>                   </a:t>
            </a:r>
            <a:r>
              <a:rPr lang="en-US" sz="1000" dirty="0" smtClean="0"/>
              <a:t> </a:t>
            </a:r>
            <a:r>
              <a:rPr lang="en-US" sz="2000" dirty="0" smtClean="0"/>
              <a:t>level                    </a:t>
            </a:r>
            <a:r>
              <a:rPr lang="en-US" sz="1400" dirty="0" smtClean="0"/>
              <a:t> </a:t>
            </a:r>
            <a:r>
              <a:rPr lang="en-US" sz="2000" dirty="0" smtClean="0"/>
              <a:t>= </a:t>
            </a:r>
            <a:r>
              <a:rPr lang="en-US" sz="1400" dirty="0" smtClean="0"/>
              <a:t> </a:t>
            </a:r>
            <a:r>
              <a:rPr lang="en-US" sz="2000" dirty="0" smtClean="0"/>
              <a:t>0,</a:t>
            </a:r>
          </a:p>
          <a:p>
            <a:r>
              <a:rPr lang="en-US" sz="2000" dirty="0" smtClean="0"/>
              <a:t>                                  </a:t>
            </a:r>
            <a:r>
              <a:rPr lang="en-US" sz="2000" dirty="0" err="1" smtClean="0"/>
              <a:t>int</a:t>
            </a:r>
            <a:r>
              <a:rPr lang="en-US" sz="2000" dirty="0" smtClean="0"/>
              <a:t>                   </a:t>
            </a:r>
            <a:r>
              <a:rPr lang="en-US" sz="1000" dirty="0" smtClean="0"/>
              <a:t> </a:t>
            </a:r>
            <a:r>
              <a:rPr lang="en-US" sz="2000" dirty="0" err="1" smtClean="0"/>
              <a:t>spacesPerLevel</a:t>
            </a:r>
            <a:r>
              <a:rPr lang="en-US" sz="2000" dirty="0" smtClean="0"/>
              <a:t>  =  4) const;</a:t>
            </a:r>
          </a:p>
          <a:p>
            <a:r>
              <a:rPr lang="en-US" sz="2400" spc="-100" dirty="0" smtClean="0"/>
              <a:t>        // Format this object to the specified output 'stream' at the (absolute</a:t>
            </a:r>
          </a:p>
          <a:p>
            <a:r>
              <a:rPr lang="en-US" sz="2400" spc="-100" dirty="0" smtClean="0"/>
              <a:t>        // value of) the optionally specified indentation 'level', and return a</a:t>
            </a:r>
          </a:p>
          <a:p>
            <a:r>
              <a:rPr lang="en-US" sz="2400" spc="-100" dirty="0" smtClean="0"/>
              <a:t>        // reference to 'stream'.  If 'level' is specified, optionally specify</a:t>
            </a:r>
          </a:p>
          <a:p>
            <a:r>
              <a:rPr lang="en-US" sz="2400" spc="-100" dirty="0" smtClean="0"/>
              <a:t>        // '</a:t>
            </a:r>
            <a:r>
              <a:rPr lang="en-US" sz="2400" spc="-100" dirty="0" err="1" smtClean="0"/>
              <a:t>spacesPerLevel</a:t>
            </a:r>
            <a:r>
              <a:rPr lang="en-US" sz="2400" spc="-100" dirty="0" smtClean="0"/>
              <a:t>', the number of spaces per indentation level for</a:t>
            </a:r>
          </a:p>
          <a:p>
            <a:r>
              <a:rPr lang="en-US" sz="2400" spc="-100" dirty="0" smtClean="0"/>
              <a:t>        // this and all of its nested objects.  If 'level' is negative,</a:t>
            </a:r>
          </a:p>
          <a:p>
            <a:r>
              <a:rPr lang="en-US" sz="2400" spc="-100" dirty="0" smtClean="0"/>
              <a:t>        // suppress indentation of the first line.  If '</a:t>
            </a:r>
            <a:r>
              <a:rPr lang="en-US" sz="2400" spc="-100" dirty="0" err="1" smtClean="0"/>
              <a:t>spacesPerLevel</a:t>
            </a:r>
            <a:r>
              <a:rPr lang="en-US" sz="2400" spc="-100" dirty="0" smtClean="0"/>
              <a:t>' is</a:t>
            </a:r>
          </a:p>
          <a:p>
            <a:r>
              <a:rPr lang="en-US" sz="2400" spc="-100" dirty="0" smtClean="0"/>
              <a:t>        // negative, format the entire output on one line, suppressing all but</a:t>
            </a:r>
          </a:p>
          <a:p>
            <a:r>
              <a:rPr lang="en-US" sz="2400" spc="-100" dirty="0" smtClean="0"/>
              <a:t>        // the initial indentation (as governed by 'level').  If 'stream' is</a:t>
            </a:r>
          </a:p>
          <a:p>
            <a:r>
              <a:rPr lang="en-US" sz="2400" spc="-100" dirty="0" smtClean="0"/>
              <a:t>        // not valid on entry, this operation has no effect.</a:t>
            </a:r>
            <a:endParaRPr lang="en-US" sz="2400" spc="-100" dirty="0"/>
          </a:p>
        </p:txBody>
      </p:sp>
      <p:sp>
        <p:nvSpPr>
          <p:cNvPr id="9" name="Title 2"/>
          <p:cNvSpPr>
            <a:spLocks noGrp="1"/>
          </p:cNvSpPr>
          <p:nvPr>
            <p:ph type="title"/>
          </p:nvPr>
        </p:nvSpPr>
        <p:spPr>
          <a:xfrm>
            <a:off x="457200" y="274638"/>
            <a:ext cx="8229600" cy="1143000"/>
          </a:xfrm>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Tree>
    <p:extLst>
      <p:ext uri="{BB962C8B-B14F-4D97-AF65-F5344CB8AC3E}">
        <p14:creationId xmlns:p14="http://schemas.microsoft.com/office/powerpoint/2010/main" val="2022985157"/>
      </p:ext>
    </p:extLst>
  </p:cSld>
  <p:clrMapOvr>
    <a:masterClrMapping/>
  </p:clrMapOvr>
  <p:timing>
    <p:tnLst>
      <p:par>
        <p:cTn id="1" dur="indefinite" restart="never" nodeType="tmRoot"/>
      </p:par>
    </p:tnLst>
  </p:timing>
</p:sld>
</file>

<file path=ppt/slides/slide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484</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lang="en-US" sz="6000" spc="-100" dirty="0" smtClean="0">
                <a:solidFill>
                  <a:srgbClr val="00B050"/>
                </a:solidFill>
                <a:latin typeface="+mn-lt"/>
                <a:cs typeface="+mn-cs"/>
              </a:rPr>
              <a:t>Defined</a:t>
            </a:r>
            <a:r>
              <a:rPr lang="en-US" sz="3600" spc="-100" dirty="0" smtClean="0">
                <a:solidFill>
                  <a:srgbClr val="00B050"/>
                </a:solidFill>
                <a:latin typeface="+mn-lt"/>
                <a:cs typeface="+mn-cs"/>
              </a:rPr>
              <a:t> </a:t>
            </a:r>
            <a:r>
              <a:rPr lang="en-US" sz="6000" spc="-100" dirty="0" smtClean="0">
                <a:solidFill>
                  <a:srgbClr val="00B050"/>
                </a:solidFill>
                <a:latin typeface="+mn-lt"/>
                <a:cs typeface="+mn-cs"/>
              </a:rPr>
              <a:t>&amp;</a:t>
            </a:r>
            <a:r>
              <a:rPr lang="en-US" sz="3600" spc="-100" dirty="0" smtClean="0">
                <a:solidFill>
                  <a:srgbClr val="00B050"/>
                </a:solidFill>
                <a:latin typeface="+mn-lt"/>
                <a:cs typeface="+mn-cs"/>
              </a:rPr>
              <a:t> </a:t>
            </a:r>
            <a:r>
              <a:rPr lang="en-US" sz="6000" spc="-100" dirty="0" smtClean="0">
                <a:solidFill>
                  <a:srgbClr val="00B050"/>
                </a:solidFill>
                <a:latin typeface="+mn-lt"/>
                <a:cs typeface="+mn-cs"/>
              </a:rPr>
              <a:t>Essential Behavior</a:t>
            </a:r>
          </a:p>
          <a:p>
            <a:pPr marL="342900" marR="0" lvl="0" indent="-342900" algn="ctr" defTabSz="914400" rtl="0" eaLnBrk="1" fontAlgn="base" latinLnBrk="0" hangingPunct="1">
              <a:lnSpc>
                <a:spcPct val="80000"/>
              </a:lnSpc>
              <a:spcBef>
                <a:spcPct val="20000"/>
              </a:spcBef>
              <a:spcAft>
                <a:spcPct val="0"/>
              </a:spcAft>
              <a:buClrTx/>
              <a:buSzTx/>
              <a:buFont typeface="Wingdings" pitchFamily="2" charset="2"/>
              <a:buChar char="Ø"/>
              <a:tabLst/>
              <a:defRPr/>
            </a:pPr>
            <a:endParaRPr lang="en-US" sz="2000" dirty="0" smtClean="0">
              <a:solidFill>
                <a:srgbClr val="00B050"/>
              </a:solidFill>
              <a:latin typeface="+mn-lt"/>
              <a:cs typeface="+mn-cs"/>
            </a:endParaRPr>
          </a:p>
        </p:txBody>
      </p:sp>
      <p:sp>
        <p:nvSpPr>
          <p:cNvPr id="13" name="Rectangle 12"/>
          <p:cNvSpPr/>
          <p:nvPr/>
        </p:nvSpPr>
        <p:spPr>
          <a:xfrm>
            <a:off x="0" y="2286000"/>
            <a:ext cx="9144000" cy="4339650"/>
          </a:xfrm>
          <a:prstGeom prst="rect">
            <a:avLst/>
          </a:prstGeom>
        </p:spPr>
        <p:txBody>
          <a:bodyPr wrap="square">
            <a:spAutoFit/>
          </a:bodyPr>
          <a:lstStyle/>
          <a:p>
            <a:r>
              <a:rPr lang="en-US" dirty="0" smtClean="0">
                <a:solidFill>
                  <a:schemeClr val="bg1">
                    <a:lumMod val="75000"/>
                  </a:schemeClr>
                </a:solidFill>
              </a:rPr>
              <a:t>  </a:t>
            </a:r>
            <a:r>
              <a:rPr lang="en-US" sz="2000" dirty="0" smtClean="0">
                <a:solidFill>
                  <a:schemeClr val="bg1">
                    <a:lumMod val="75000"/>
                  </a:schemeClr>
                </a:solidFill>
              </a:rPr>
              <a:t>std::ostream&amp; print(std::ostream&amp; stream,</a:t>
            </a:r>
          </a:p>
          <a:p>
            <a:r>
              <a:rPr lang="en-US" sz="2000" dirty="0" smtClean="0">
                <a:solidFill>
                  <a:schemeClr val="bg1">
                    <a:lumMod val="75000"/>
                  </a:schemeClr>
                </a:solidFill>
              </a:rPr>
              <a:t>                                  </a:t>
            </a:r>
            <a:r>
              <a:rPr lang="en-US" sz="2000" dirty="0" err="1" smtClean="0">
                <a:solidFill>
                  <a:schemeClr val="bg1">
                    <a:lumMod val="75000"/>
                  </a:schemeClr>
                </a:solidFill>
              </a:rPr>
              <a:t>int</a:t>
            </a:r>
            <a:r>
              <a:rPr lang="en-US" sz="2000" dirty="0" smtClean="0">
                <a:solidFill>
                  <a:schemeClr val="bg1">
                    <a:lumMod val="75000"/>
                  </a:schemeClr>
                </a:solidFill>
              </a:rPr>
              <a:t>                   </a:t>
            </a:r>
            <a:r>
              <a:rPr lang="en-US" sz="1000" dirty="0" smtClean="0">
                <a:solidFill>
                  <a:schemeClr val="bg1">
                    <a:lumMod val="75000"/>
                  </a:schemeClr>
                </a:solidFill>
              </a:rPr>
              <a:t> </a:t>
            </a:r>
            <a:r>
              <a:rPr lang="en-US" sz="2000" dirty="0" smtClean="0">
                <a:solidFill>
                  <a:schemeClr val="bg1">
                    <a:lumMod val="75000"/>
                  </a:schemeClr>
                </a:solidFill>
              </a:rPr>
              <a:t>level                    </a:t>
            </a:r>
            <a:r>
              <a:rPr lang="en-US" sz="1400" dirty="0" smtClean="0">
                <a:solidFill>
                  <a:schemeClr val="bg1">
                    <a:lumMod val="75000"/>
                  </a:schemeClr>
                </a:solidFill>
              </a:rPr>
              <a:t> </a:t>
            </a:r>
            <a:r>
              <a:rPr lang="en-US" sz="2000" dirty="0" smtClean="0">
                <a:solidFill>
                  <a:schemeClr val="bg1">
                    <a:lumMod val="75000"/>
                  </a:schemeClr>
                </a:solidFill>
              </a:rPr>
              <a:t>= </a:t>
            </a:r>
            <a:r>
              <a:rPr lang="en-US" sz="1400" dirty="0" smtClean="0">
                <a:solidFill>
                  <a:schemeClr val="bg1">
                    <a:lumMod val="75000"/>
                  </a:schemeClr>
                </a:solidFill>
              </a:rPr>
              <a:t> </a:t>
            </a:r>
            <a:r>
              <a:rPr lang="en-US" sz="2000" dirty="0" smtClean="0">
                <a:solidFill>
                  <a:schemeClr val="bg1">
                    <a:lumMod val="75000"/>
                  </a:schemeClr>
                </a:solidFill>
              </a:rPr>
              <a:t>0,</a:t>
            </a:r>
          </a:p>
          <a:p>
            <a:r>
              <a:rPr lang="en-US" sz="2000" dirty="0" smtClean="0">
                <a:solidFill>
                  <a:schemeClr val="bg1">
                    <a:lumMod val="75000"/>
                  </a:schemeClr>
                </a:solidFill>
              </a:rPr>
              <a:t>                                  </a:t>
            </a:r>
            <a:r>
              <a:rPr lang="en-US" sz="2000" dirty="0" err="1" smtClean="0">
                <a:solidFill>
                  <a:schemeClr val="bg1">
                    <a:lumMod val="75000"/>
                  </a:schemeClr>
                </a:solidFill>
              </a:rPr>
              <a:t>int</a:t>
            </a:r>
            <a:r>
              <a:rPr lang="en-US" sz="2000" dirty="0" smtClean="0">
                <a:solidFill>
                  <a:schemeClr val="bg1">
                    <a:lumMod val="75000"/>
                  </a:schemeClr>
                </a:solidFill>
              </a:rPr>
              <a:t>                   </a:t>
            </a:r>
            <a:r>
              <a:rPr lang="en-US" sz="1000" dirty="0" smtClean="0">
                <a:solidFill>
                  <a:schemeClr val="bg1">
                    <a:lumMod val="75000"/>
                  </a:schemeClr>
                </a:solidFill>
              </a:rPr>
              <a:t> </a:t>
            </a:r>
            <a:r>
              <a:rPr lang="en-US" sz="2000" dirty="0" err="1" smtClean="0">
                <a:solidFill>
                  <a:schemeClr val="bg1">
                    <a:lumMod val="75000"/>
                  </a:schemeClr>
                </a:solidFill>
              </a:rPr>
              <a:t>spacesPerLevel</a:t>
            </a:r>
            <a:r>
              <a:rPr lang="en-US" sz="2000" dirty="0" smtClean="0">
                <a:solidFill>
                  <a:schemeClr val="bg1">
                    <a:lumMod val="75000"/>
                  </a:schemeClr>
                </a:solidFill>
              </a:rPr>
              <a:t>  =  4) const</a:t>
            </a:r>
            <a:r>
              <a:rPr lang="en-US" sz="2000" dirty="0" smtClean="0"/>
              <a:t>;</a:t>
            </a:r>
          </a:p>
          <a:p>
            <a:r>
              <a:rPr lang="en-US" sz="2400" spc="-100" dirty="0" smtClean="0"/>
              <a:t>        // Format this object to the specified output 'stream' at the (absolute</a:t>
            </a:r>
          </a:p>
          <a:p>
            <a:r>
              <a:rPr lang="en-US" sz="2400" spc="-100" dirty="0" smtClean="0"/>
              <a:t>        // value of) the optionally specified indentation 'level', and return a</a:t>
            </a:r>
          </a:p>
          <a:p>
            <a:r>
              <a:rPr lang="en-US" sz="2400" spc="-100" dirty="0" smtClean="0"/>
              <a:t>        // reference to 'stream'.  </a:t>
            </a:r>
            <a:r>
              <a:rPr lang="en-US" sz="2400" spc="-100" dirty="0" smtClean="0">
                <a:solidFill>
                  <a:schemeClr val="bg1">
                    <a:lumMod val="75000"/>
                  </a:schemeClr>
                </a:solidFill>
              </a:rPr>
              <a:t>If 'level' is specified, optionally specify</a:t>
            </a:r>
          </a:p>
          <a:p>
            <a:r>
              <a:rPr lang="en-US" sz="2400" spc="-100" dirty="0" smtClean="0">
                <a:solidFill>
                  <a:schemeClr val="bg1">
                    <a:lumMod val="75000"/>
                  </a:schemeClr>
                </a:solidFill>
              </a:rPr>
              <a:t>        // '</a:t>
            </a:r>
            <a:r>
              <a:rPr lang="en-US" sz="2400" spc="-100" dirty="0" err="1" smtClean="0">
                <a:solidFill>
                  <a:schemeClr val="bg1">
                    <a:lumMod val="75000"/>
                  </a:schemeClr>
                </a:solidFill>
              </a:rPr>
              <a:t>spacesPerLevel</a:t>
            </a:r>
            <a:r>
              <a:rPr lang="en-US" sz="2400" spc="-100" dirty="0" smtClean="0">
                <a:solidFill>
                  <a:schemeClr val="bg1">
                    <a:lumMod val="75000"/>
                  </a:schemeClr>
                </a:solidFill>
              </a:rPr>
              <a:t>', the number of spaces per indentation level for</a:t>
            </a:r>
          </a:p>
          <a:p>
            <a:r>
              <a:rPr lang="en-US" sz="2400" spc="-100" dirty="0" smtClean="0">
                <a:solidFill>
                  <a:schemeClr val="bg1">
                    <a:lumMod val="75000"/>
                  </a:schemeClr>
                </a:solidFill>
              </a:rPr>
              <a:t>        // this and all of its nested objects.  If 'level' is negative,</a:t>
            </a:r>
          </a:p>
          <a:p>
            <a:r>
              <a:rPr lang="en-US" sz="2400" spc="-100" dirty="0" smtClean="0">
                <a:solidFill>
                  <a:schemeClr val="bg1">
                    <a:lumMod val="75000"/>
                  </a:schemeClr>
                </a:solidFill>
              </a:rPr>
              <a:t>        // suppress indentation of the first line.  If '</a:t>
            </a:r>
            <a:r>
              <a:rPr lang="en-US" sz="2400" spc="-100" dirty="0" err="1" smtClean="0">
                <a:solidFill>
                  <a:schemeClr val="bg1">
                    <a:lumMod val="75000"/>
                  </a:schemeClr>
                </a:solidFill>
              </a:rPr>
              <a:t>spacesPerLevel</a:t>
            </a:r>
            <a:r>
              <a:rPr lang="en-US" sz="2400" spc="-100" dirty="0" smtClean="0">
                <a:solidFill>
                  <a:schemeClr val="bg1">
                    <a:lumMod val="75000"/>
                  </a:schemeClr>
                </a:solidFill>
              </a:rPr>
              <a:t>' is</a:t>
            </a:r>
          </a:p>
          <a:p>
            <a:r>
              <a:rPr lang="en-US" sz="2400" spc="-100" dirty="0" smtClean="0">
                <a:solidFill>
                  <a:schemeClr val="bg1">
                    <a:lumMod val="75000"/>
                  </a:schemeClr>
                </a:solidFill>
              </a:rPr>
              <a:t>        // negative, format the entire output on one line, suppressing all but</a:t>
            </a:r>
          </a:p>
          <a:p>
            <a:r>
              <a:rPr lang="en-US" sz="2400" spc="-100" dirty="0" smtClean="0">
                <a:solidFill>
                  <a:schemeClr val="bg1">
                    <a:lumMod val="75000"/>
                  </a:schemeClr>
                </a:solidFill>
              </a:rPr>
              <a:t>        // the initial indentation (as governed by 'level').  If 'stream' is</a:t>
            </a:r>
          </a:p>
          <a:p>
            <a:r>
              <a:rPr lang="en-US" sz="2400" spc="-100" dirty="0" smtClean="0">
                <a:solidFill>
                  <a:schemeClr val="bg1">
                    <a:lumMod val="75000"/>
                  </a:schemeClr>
                </a:solidFill>
              </a:rPr>
              <a:t>        // not valid on entry, this operation has no effect.</a:t>
            </a:r>
            <a:endParaRPr lang="en-US" sz="2400" spc="-100" dirty="0">
              <a:solidFill>
                <a:schemeClr val="bg1">
                  <a:lumMod val="75000"/>
                </a:schemeClr>
              </a:solidFill>
            </a:endParaRPr>
          </a:p>
        </p:txBody>
      </p:sp>
      <p:sp>
        <p:nvSpPr>
          <p:cNvPr id="9" name="Title 2"/>
          <p:cNvSpPr>
            <a:spLocks noGrp="1"/>
          </p:cNvSpPr>
          <p:nvPr>
            <p:ph type="title"/>
          </p:nvPr>
        </p:nvSpPr>
        <p:spPr>
          <a:xfrm>
            <a:off x="457200" y="274638"/>
            <a:ext cx="8229600" cy="1143000"/>
          </a:xfrm>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Tree>
    <p:extLst>
      <p:ext uri="{BB962C8B-B14F-4D97-AF65-F5344CB8AC3E}">
        <p14:creationId xmlns:p14="http://schemas.microsoft.com/office/powerpoint/2010/main" val="3873122096"/>
      </p:ext>
    </p:extLst>
  </p:cSld>
  <p:clrMapOvr>
    <a:masterClrMapping/>
  </p:clrMapOvr>
  <p:timing>
    <p:tnLst>
      <p:par>
        <p:cTn id="1" dur="indefinite" restart="never" nodeType="tmRoot"/>
      </p:par>
    </p:tnLst>
  </p:timing>
</p:sld>
</file>

<file path=ppt/slides/slide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485</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lang="en-US" sz="6000" spc="-100" dirty="0" smtClean="0">
                <a:solidFill>
                  <a:srgbClr val="00B050"/>
                </a:solidFill>
                <a:latin typeface="+mn-lt"/>
                <a:cs typeface="+mn-cs"/>
              </a:rPr>
              <a:t>Defined</a:t>
            </a:r>
            <a:r>
              <a:rPr lang="en-US" sz="3600" spc="-100" dirty="0" smtClean="0">
                <a:solidFill>
                  <a:srgbClr val="00B050"/>
                </a:solidFill>
                <a:latin typeface="+mn-lt"/>
                <a:cs typeface="+mn-cs"/>
              </a:rPr>
              <a:t> </a:t>
            </a:r>
            <a:r>
              <a:rPr lang="en-US" sz="6000" spc="-100" dirty="0" smtClean="0">
                <a:solidFill>
                  <a:srgbClr val="00B050"/>
                </a:solidFill>
                <a:latin typeface="+mn-lt"/>
                <a:cs typeface="+mn-cs"/>
              </a:rPr>
              <a:t>&amp;</a:t>
            </a:r>
            <a:r>
              <a:rPr lang="en-US" sz="3600" spc="-100" dirty="0" smtClean="0">
                <a:solidFill>
                  <a:srgbClr val="00B050"/>
                </a:solidFill>
                <a:latin typeface="+mn-lt"/>
                <a:cs typeface="+mn-cs"/>
              </a:rPr>
              <a:t> </a:t>
            </a:r>
            <a:r>
              <a:rPr lang="en-US" sz="6000" spc="-100" dirty="0" smtClean="0">
                <a:solidFill>
                  <a:srgbClr val="00B050"/>
                </a:solidFill>
                <a:latin typeface="+mn-lt"/>
                <a:cs typeface="+mn-cs"/>
              </a:rPr>
              <a:t>Essential Behavior</a:t>
            </a:r>
          </a:p>
          <a:p>
            <a:pPr marL="342900" marR="0" lvl="0" indent="-342900" algn="ctr" defTabSz="914400" rtl="0" eaLnBrk="1" fontAlgn="base" latinLnBrk="0" hangingPunct="1">
              <a:lnSpc>
                <a:spcPct val="80000"/>
              </a:lnSpc>
              <a:spcBef>
                <a:spcPct val="20000"/>
              </a:spcBef>
              <a:spcAft>
                <a:spcPct val="0"/>
              </a:spcAft>
              <a:buClrTx/>
              <a:buSzTx/>
              <a:buFont typeface="Wingdings" pitchFamily="2" charset="2"/>
              <a:buChar char="Ø"/>
              <a:tabLst/>
              <a:defRPr/>
            </a:pPr>
            <a:endParaRPr lang="en-US" sz="2000" dirty="0" smtClean="0">
              <a:solidFill>
                <a:srgbClr val="00B050"/>
              </a:solidFill>
              <a:latin typeface="+mn-lt"/>
              <a:cs typeface="+mn-cs"/>
            </a:endParaRPr>
          </a:p>
        </p:txBody>
      </p:sp>
      <p:sp>
        <p:nvSpPr>
          <p:cNvPr id="13" name="Rectangle 12"/>
          <p:cNvSpPr/>
          <p:nvPr/>
        </p:nvSpPr>
        <p:spPr>
          <a:xfrm>
            <a:off x="0" y="2286000"/>
            <a:ext cx="9144000" cy="4339650"/>
          </a:xfrm>
          <a:prstGeom prst="rect">
            <a:avLst/>
          </a:prstGeom>
        </p:spPr>
        <p:txBody>
          <a:bodyPr wrap="square">
            <a:spAutoFit/>
          </a:bodyPr>
          <a:lstStyle/>
          <a:p>
            <a:r>
              <a:rPr lang="en-US" dirty="0" smtClean="0">
                <a:solidFill>
                  <a:schemeClr val="bg1">
                    <a:lumMod val="75000"/>
                  </a:schemeClr>
                </a:solidFill>
              </a:rPr>
              <a:t>  </a:t>
            </a:r>
            <a:r>
              <a:rPr lang="en-US" sz="2000" dirty="0" smtClean="0">
                <a:solidFill>
                  <a:schemeClr val="bg1">
                    <a:lumMod val="75000"/>
                  </a:schemeClr>
                </a:solidFill>
              </a:rPr>
              <a:t>std::ostream&amp; print(std::ostream&amp; stream,</a:t>
            </a:r>
          </a:p>
          <a:p>
            <a:r>
              <a:rPr lang="en-US" sz="2000" dirty="0" smtClean="0">
                <a:solidFill>
                  <a:schemeClr val="bg1">
                    <a:lumMod val="75000"/>
                  </a:schemeClr>
                </a:solidFill>
              </a:rPr>
              <a:t>                                  </a:t>
            </a:r>
            <a:r>
              <a:rPr lang="en-US" sz="2000" dirty="0" err="1" smtClean="0">
                <a:solidFill>
                  <a:schemeClr val="bg1">
                    <a:lumMod val="75000"/>
                  </a:schemeClr>
                </a:solidFill>
              </a:rPr>
              <a:t>int</a:t>
            </a:r>
            <a:r>
              <a:rPr lang="en-US" sz="2000" dirty="0" smtClean="0">
                <a:solidFill>
                  <a:schemeClr val="bg1">
                    <a:lumMod val="75000"/>
                  </a:schemeClr>
                </a:solidFill>
              </a:rPr>
              <a:t>                   </a:t>
            </a:r>
            <a:r>
              <a:rPr lang="en-US" sz="1000" dirty="0" smtClean="0">
                <a:solidFill>
                  <a:schemeClr val="bg1">
                    <a:lumMod val="75000"/>
                  </a:schemeClr>
                </a:solidFill>
              </a:rPr>
              <a:t> </a:t>
            </a:r>
            <a:r>
              <a:rPr lang="en-US" sz="2000" dirty="0" smtClean="0">
                <a:solidFill>
                  <a:schemeClr val="bg1">
                    <a:lumMod val="75000"/>
                  </a:schemeClr>
                </a:solidFill>
              </a:rPr>
              <a:t>level                    </a:t>
            </a:r>
            <a:r>
              <a:rPr lang="en-US" sz="1400" dirty="0" smtClean="0">
                <a:solidFill>
                  <a:schemeClr val="bg1">
                    <a:lumMod val="75000"/>
                  </a:schemeClr>
                </a:solidFill>
              </a:rPr>
              <a:t> </a:t>
            </a:r>
            <a:r>
              <a:rPr lang="en-US" sz="2000" dirty="0" smtClean="0">
                <a:solidFill>
                  <a:schemeClr val="bg1">
                    <a:lumMod val="75000"/>
                  </a:schemeClr>
                </a:solidFill>
              </a:rPr>
              <a:t>= </a:t>
            </a:r>
            <a:r>
              <a:rPr lang="en-US" sz="1400" dirty="0" smtClean="0">
                <a:solidFill>
                  <a:schemeClr val="bg1">
                    <a:lumMod val="75000"/>
                  </a:schemeClr>
                </a:solidFill>
              </a:rPr>
              <a:t> </a:t>
            </a:r>
            <a:r>
              <a:rPr lang="en-US" sz="2000" dirty="0" smtClean="0">
                <a:solidFill>
                  <a:schemeClr val="bg1">
                    <a:lumMod val="75000"/>
                  </a:schemeClr>
                </a:solidFill>
              </a:rPr>
              <a:t>0,</a:t>
            </a:r>
          </a:p>
          <a:p>
            <a:r>
              <a:rPr lang="en-US" sz="2000" dirty="0" smtClean="0">
                <a:solidFill>
                  <a:schemeClr val="bg1">
                    <a:lumMod val="75000"/>
                  </a:schemeClr>
                </a:solidFill>
              </a:rPr>
              <a:t>                                  </a:t>
            </a:r>
            <a:r>
              <a:rPr lang="en-US" sz="2000" dirty="0" err="1" smtClean="0">
                <a:solidFill>
                  <a:schemeClr val="bg1">
                    <a:lumMod val="75000"/>
                  </a:schemeClr>
                </a:solidFill>
              </a:rPr>
              <a:t>int</a:t>
            </a:r>
            <a:r>
              <a:rPr lang="en-US" sz="2000" dirty="0" smtClean="0">
                <a:solidFill>
                  <a:schemeClr val="bg1">
                    <a:lumMod val="75000"/>
                  </a:schemeClr>
                </a:solidFill>
              </a:rPr>
              <a:t>                   </a:t>
            </a:r>
            <a:r>
              <a:rPr lang="en-US" sz="1000" dirty="0" smtClean="0">
                <a:solidFill>
                  <a:schemeClr val="bg1">
                    <a:lumMod val="75000"/>
                  </a:schemeClr>
                </a:solidFill>
              </a:rPr>
              <a:t> </a:t>
            </a:r>
            <a:r>
              <a:rPr lang="en-US" sz="2000" dirty="0" err="1" smtClean="0">
                <a:solidFill>
                  <a:schemeClr val="bg1">
                    <a:lumMod val="75000"/>
                  </a:schemeClr>
                </a:solidFill>
              </a:rPr>
              <a:t>spacesPerLevel</a:t>
            </a:r>
            <a:r>
              <a:rPr lang="en-US" sz="2000" dirty="0" smtClean="0">
                <a:solidFill>
                  <a:schemeClr val="bg1">
                    <a:lumMod val="75000"/>
                  </a:schemeClr>
                </a:solidFill>
              </a:rPr>
              <a:t>  =  4) const;</a:t>
            </a:r>
          </a:p>
          <a:p>
            <a:r>
              <a:rPr lang="en-US" sz="2400" spc="-100" dirty="0" smtClean="0">
                <a:solidFill>
                  <a:schemeClr val="bg1">
                    <a:lumMod val="75000"/>
                  </a:schemeClr>
                </a:solidFill>
              </a:rPr>
              <a:t>        // Format this object to the specified output 'stream' at the (absolute</a:t>
            </a:r>
          </a:p>
          <a:p>
            <a:r>
              <a:rPr lang="en-US" sz="2400" spc="-100" dirty="0" smtClean="0">
                <a:solidFill>
                  <a:schemeClr val="bg1">
                    <a:lumMod val="75000"/>
                  </a:schemeClr>
                </a:solidFill>
              </a:rPr>
              <a:t>        // value of) the optionally specified indentation 'level', and return a</a:t>
            </a:r>
          </a:p>
          <a:p>
            <a:r>
              <a:rPr lang="en-US" sz="2400" spc="-100" dirty="0" smtClean="0">
                <a:solidFill>
                  <a:schemeClr val="bg1">
                    <a:lumMod val="75000"/>
                  </a:schemeClr>
                </a:solidFill>
              </a:rPr>
              <a:t>        // reference to 'stream'.  </a:t>
            </a:r>
            <a:r>
              <a:rPr lang="en-US" sz="2400" spc="-100" dirty="0" smtClean="0"/>
              <a:t>If 'level' is specified, optionally specify</a:t>
            </a:r>
          </a:p>
          <a:p>
            <a:r>
              <a:rPr lang="en-US" sz="2400" spc="-100" dirty="0" smtClean="0"/>
              <a:t>        // '</a:t>
            </a:r>
            <a:r>
              <a:rPr lang="en-US" sz="2400" spc="-100" dirty="0" err="1" smtClean="0"/>
              <a:t>spacesPerLevel</a:t>
            </a:r>
            <a:r>
              <a:rPr lang="en-US" sz="2400" spc="-100" dirty="0" smtClean="0"/>
              <a:t>', the number of spaces per indentation level for</a:t>
            </a:r>
          </a:p>
          <a:p>
            <a:r>
              <a:rPr lang="en-US" sz="2400" spc="-100" dirty="0" smtClean="0"/>
              <a:t>        // this and all of its nested objects.  </a:t>
            </a:r>
            <a:r>
              <a:rPr lang="en-US" sz="2400" spc="-100" dirty="0" smtClean="0">
                <a:solidFill>
                  <a:schemeClr val="bg1">
                    <a:lumMod val="75000"/>
                  </a:schemeClr>
                </a:solidFill>
              </a:rPr>
              <a:t>If 'level' is negative,</a:t>
            </a:r>
          </a:p>
          <a:p>
            <a:r>
              <a:rPr lang="en-US" sz="2400" spc="-100" dirty="0" smtClean="0">
                <a:solidFill>
                  <a:schemeClr val="bg1">
                    <a:lumMod val="75000"/>
                  </a:schemeClr>
                </a:solidFill>
              </a:rPr>
              <a:t>        // suppress indentation of the first line.  If '</a:t>
            </a:r>
            <a:r>
              <a:rPr lang="en-US" sz="2400" spc="-100" dirty="0" err="1" smtClean="0">
                <a:solidFill>
                  <a:schemeClr val="bg1">
                    <a:lumMod val="75000"/>
                  </a:schemeClr>
                </a:solidFill>
              </a:rPr>
              <a:t>spacesPerLevel</a:t>
            </a:r>
            <a:r>
              <a:rPr lang="en-US" sz="2400" spc="-100" dirty="0" smtClean="0">
                <a:solidFill>
                  <a:schemeClr val="bg1">
                    <a:lumMod val="75000"/>
                  </a:schemeClr>
                </a:solidFill>
              </a:rPr>
              <a:t>' is</a:t>
            </a:r>
          </a:p>
          <a:p>
            <a:r>
              <a:rPr lang="en-US" sz="2400" spc="-100" dirty="0" smtClean="0">
                <a:solidFill>
                  <a:schemeClr val="bg1">
                    <a:lumMod val="75000"/>
                  </a:schemeClr>
                </a:solidFill>
              </a:rPr>
              <a:t>        // negative, format the entire output on one line, suppressing all but</a:t>
            </a:r>
          </a:p>
          <a:p>
            <a:r>
              <a:rPr lang="en-US" sz="2400" spc="-100" dirty="0" smtClean="0">
                <a:solidFill>
                  <a:schemeClr val="bg1">
                    <a:lumMod val="75000"/>
                  </a:schemeClr>
                </a:solidFill>
              </a:rPr>
              <a:t>        // the initial indentation (as governed by 'level').  If 'stream' is</a:t>
            </a:r>
          </a:p>
          <a:p>
            <a:r>
              <a:rPr lang="en-US" sz="2400" spc="-100" dirty="0" smtClean="0">
                <a:solidFill>
                  <a:schemeClr val="bg1">
                    <a:lumMod val="75000"/>
                  </a:schemeClr>
                </a:solidFill>
              </a:rPr>
              <a:t>        // not valid on entry, this operation has no effect.</a:t>
            </a:r>
            <a:endParaRPr lang="en-US" sz="2400" spc="-100" dirty="0">
              <a:solidFill>
                <a:schemeClr val="bg1">
                  <a:lumMod val="75000"/>
                </a:schemeClr>
              </a:solidFill>
            </a:endParaRPr>
          </a:p>
        </p:txBody>
      </p:sp>
      <p:sp>
        <p:nvSpPr>
          <p:cNvPr id="9" name="Title 2"/>
          <p:cNvSpPr>
            <a:spLocks noGrp="1"/>
          </p:cNvSpPr>
          <p:nvPr>
            <p:ph type="title"/>
          </p:nvPr>
        </p:nvSpPr>
        <p:spPr>
          <a:xfrm>
            <a:off x="457200" y="274638"/>
            <a:ext cx="8229600" cy="1143000"/>
          </a:xfrm>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Tree>
    <p:extLst>
      <p:ext uri="{BB962C8B-B14F-4D97-AF65-F5344CB8AC3E}">
        <p14:creationId xmlns:p14="http://schemas.microsoft.com/office/powerpoint/2010/main" val="604564460"/>
      </p:ext>
    </p:extLst>
  </p:cSld>
  <p:clrMapOvr>
    <a:masterClrMapping/>
  </p:clrMapOvr>
  <p:timing>
    <p:tnLst>
      <p:par>
        <p:cTn id="1" dur="indefinite" restart="never" nodeType="tmRoot"/>
      </p:par>
    </p:tnLst>
  </p:timing>
</p:sld>
</file>

<file path=ppt/slides/slide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486</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lang="en-US" sz="6000" spc="-100" dirty="0" smtClean="0">
                <a:solidFill>
                  <a:srgbClr val="00B050"/>
                </a:solidFill>
                <a:latin typeface="+mn-lt"/>
                <a:cs typeface="+mn-cs"/>
              </a:rPr>
              <a:t>Defined</a:t>
            </a:r>
            <a:r>
              <a:rPr lang="en-US" sz="3600" spc="-100" dirty="0" smtClean="0">
                <a:solidFill>
                  <a:srgbClr val="00B050"/>
                </a:solidFill>
                <a:latin typeface="+mn-lt"/>
                <a:cs typeface="+mn-cs"/>
              </a:rPr>
              <a:t> </a:t>
            </a:r>
            <a:r>
              <a:rPr lang="en-US" sz="6000" spc="-100" dirty="0" smtClean="0">
                <a:solidFill>
                  <a:srgbClr val="00B050"/>
                </a:solidFill>
                <a:latin typeface="+mn-lt"/>
                <a:cs typeface="+mn-cs"/>
              </a:rPr>
              <a:t>&amp;</a:t>
            </a:r>
            <a:r>
              <a:rPr lang="en-US" sz="3600" spc="-100" dirty="0" smtClean="0">
                <a:solidFill>
                  <a:srgbClr val="00B050"/>
                </a:solidFill>
                <a:latin typeface="+mn-lt"/>
                <a:cs typeface="+mn-cs"/>
              </a:rPr>
              <a:t> </a:t>
            </a:r>
            <a:r>
              <a:rPr lang="en-US" sz="6000" spc="-100" dirty="0" smtClean="0">
                <a:solidFill>
                  <a:srgbClr val="00B050"/>
                </a:solidFill>
                <a:latin typeface="+mn-lt"/>
                <a:cs typeface="+mn-cs"/>
              </a:rPr>
              <a:t>Essential Behavior</a:t>
            </a:r>
          </a:p>
          <a:p>
            <a:pPr marL="342900" marR="0" lvl="0" indent="-342900" algn="ctr" defTabSz="914400" rtl="0" eaLnBrk="1" fontAlgn="base" latinLnBrk="0" hangingPunct="1">
              <a:lnSpc>
                <a:spcPct val="80000"/>
              </a:lnSpc>
              <a:spcBef>
                <a:spcPct val="20000"/>
              </a:spcBef>
              <a:spcAft>
                <a:spcPct val="0"/>
              </a:spcAft>
              <a:buClrTx/>
              <a:buSzTx/>
              <a:buFont typeface="Wingdings" pitchFamily="2" charset="2"/>
              <a:buChar char="Ø"/>
              <a:tabLst/>
              <a:defRPr/>
            </a:pPr>
            <a:endParaRPr lang="en-US" sz="2000" dirty="0" smtClean="0">
              <a:solidFill>
                <a:srgbClr val="00B050"/>
              </a:solidFill>
              <a:latin typeface="+mn-lt"/>
              <a:cs typeface="+mn-cs"/>
            </a:endParaRPr>
          </a:p>
        </p:txBody>
      </p:sp>
      <p:sp>
        <p:nvSpPr>
          <p:cNvPr id="13" name="Rectangle 12"/>
          <p:cNvSpPr/>
          <p:nvPr/>
        </p:nvSpPr>
        <p:spPr>
          <a:xfrm>
            <a:off x="0" y="2286000"/>
            <a:ext cx="9144000" cy="4339650"/>
          </a:xfrm>
          <a:prstGeom prst="rect">
            <a:avLst/>
          </a:prstGeom>
        </p:spPr>
        <p:txBody>
          <a:bodyPr wrap="square">
            <a:spAutoFit/>
          </a:bodyPr>
          <a:lstStyle/>
          <a:p>
            <a:r>
              <a:rPr lang="en-US" dirty="0" smtClean="0">
                <a:solidFill>
                  <a:schemeClr val="bg1">
                    <a:lumMod val="75000"/>
                  </a:schemeClr>
                </a:solidFill>
              </a:rPr>
              <a:t>  </a:t>
            </a:r>
            <a:r>
              <a:rPr lang="en-US" sz="2000" dirty="0" smtClean="0">
                <a:solidFill>
                  <a:schemeClr val="bg1">
                    <a:lumMod val="75000"/>
                  </a:schemeClr>
                </a:solidFill>
              </a:rPr>
              <a:t>std::ostream&amp; print(std::ostream&amp; stream,</a:t>
            </a:r>
          </a:p>
          <a:p>
            <a:r>
              <a:rPr lang="en-US" sz="2000" dirty="0" smtClean="0">
                <a:solidFill>
                  <a:schemeClr val="bg1">
                    <a:lumMod val="75000"/>
                  </a:schemeClr>
                </a:solidFill>
              </a:rPr>
              <a:t>                                  </a:t>
            </a:r>
            <a:r>
              <a:rPr lang="en-US" sz="2000" dirty="0" err="1" smtClean="0">
                <a:solidFill>
                  <a:schemeClr val="bg1">
                    <a:lumMod val="75000"/>
                  </a:schemeClr>
                </a:solidFill>
              </a:rPr>
              <a:t>int</a:t>
            </a:r>
            <a:r>
              <a:rPr lang="en-US" sz="2000" dirty="0" smtClean="0">
                <a:solidFill>
                  <a:schemeClr val="bg1">
                    <a:lumMod val="75000"/>
                  </a:schemeClr>
                </a:solidFill>
              </a:rPr>
              <a:t>                   </a:t>
            </a:r>
            <a:r>
              <a:rPr lang="en-US" sz="1000" dirty="0" smtClean="0">
                <a:solidFill>
                  <a:schemeClr val="bg1">
                    <a:lumMod val="75000"/>
                  </a:schemeClr>
                </a:solidFill>
              </a:rPr>
              <a:t> </a:t>
            </a:r>
            <a:r>
              <a:rPr lang="en-US" sz="2000" dirty="0" smtClean="0">
                <a:solidFill>
                  <a:schemeClr val="bg1">
                    <a:lumMod val="75000"/>
                  </a:schemeClr>
                </a:solidFill>
              </a:rPr>
              <a:t>level                    </a:t>
            </a:r>
            <a:r>
              <a:rPr lang="en-US" sz="1400" dirty="0" smtClean="0">
                <a:solidFill>
                  <a:schemeClr val="bg1">
                    <a:lumMod val="75000"/>
                  </a:schemeClr>
                </a:solidFill>
              </a:rPr>
              <a:t> </a:t>
            </a:r>
            <a:r>
              <a:rPr lang="en-US" sz="2000" dirty="0" smtClean="0">
                <a:solidFill>
                  <a:schemeClr val="bg1">
                    <a:lumMod val="75000"/>
                  </a:schemeClr>
                </a:solidFill>
              </a:rPr>
              <a:t>= </a:t>
            </a:r>
            <a:r>
              <a:rPr lang="en-US" sz="1400" dirty="0" smtClean="0">
                <a:solidFill>
                  <a:schemeClr val="bg1">
                    <a:lumMod val="75000"/>
                  </a:schemeClr>
                </a:solidFill>
              </a:rPr>
              <a:t> </a:t>
            </a:r>
            <a:r>
              <a:rPr lang="en-US" sz="2000" dirty="0" smtClean="0">
                <a:solidFill>
                  <a:schemeClr val="bg1">
                    <a:lumMod val="75000"/>
                  </a:schemeClr>
                </a:solidFill>
              </a:rPr>
              <a:t>0,</a:t>
            </a:r>
          </a:p>
          <a:p>
            <a:r>
              <a:rPr lang="en-US" sz="2000" dirty="0" smtClean="0">
                <a:solidFill>
                  <a:schemeClr val="bg1">
                    <a:lumMod val="75000"/>
                  </a:schemeClr>
                </a:solidFill>
              </a:rPr>
              <a:t>                                  </a:t>
            </a:r>
            <a:r>
              <a:rPr lang="en-US" sz="2000" dirty="0" err="1" smtClean="0">
                <a:solidFill>
                  <a:schemeClr val="bg1">
                    <a:lumMod val="75000"/>
                  </a:schemeClr>
                </a:solidFill>
              </a:rPr>
              <a:t>int</a:t>
            </a:r>
            <a:r>
              <a:rPr lang="en-US" sz="2000" dirty="0" smtClean="0">
                <a:solidFill>
                  <a:schemeClr val="bg1">
                    <a:lumMod val="75000"/>
                  </a:schemeClr>
                </a:solidFill>
              </a:rPr>
              <a:t>                   </a:t>
            </a:r>
            <a:r>
              <a:rPr lang="en-US" sz="1000" dirty="0" smtClean="0">
                <a:solidFill>
                  <a:schemeClr val="bg1">
                    <a:lumMod val="75000"/>
                  </a:schemeClr>
                </a:solidFill>
              </a:rPr>
              <a:t> </a:t>
            </a:r>
            <a:r>
              <a:rPr lang="en-US" sz="2000" dirty="0" err="1" smtClean="0">
                <a:solidFill>
                  <a:schemeClr val="bg1">
                    <a:lumMod val="75000"/>
                  </a:schemeClr>
                </a:solidFill>
              </a:rPr>
              <a:t>spacesPerLevel</a:t>
            </a:r>
            <a:r>
              <a:rPr lang="en-US" sz="2000" dirty="0" smtClean="0">
                <a:solidFill>
                  <a:schemeClr val="bg1">
                    <a:lumMod val="75000"/>
                  </a:schemeClr>
                </a:solidFill>
              </a:rPr>
              <a:t>  =  4) const;</a:t>
            </a:r>
          </a:p>
          <a:p>
            <a:r>
              <a:rPr lang="en-US" sz="2400" spc="-100" dirty="0" smtClean="0">
                <a:solidFill>
                  <a:schemeClr val="bg1">
                    <a:lumMod val="75000"/>
                  </a:schemeClr>
                </a:solidFill>
              </a:rPr>
              <a:t>        // Format this object to the specified output 'stream' at the (absolute</a:t>
            </a:r>
          </a:p>
          <a:p>
            <a:r>
              <a:rPr lang="en-US" sz="2400" spc="-100" dirty="0" smtClean="0">
                <a:solidFill>
                  <a:schemeClr val="bg1">
                    <a:lumMod val="75000"/>
                  </a:schemeClr>
                </a:solidFill>
              </a:rPr>
              <a:t>        // value of) the optionally specified indentation 'level', and return a</a:t>
            </a:r>
          </a:p>
          <a:p>
            <a:r>
              <a:rPr lang="en-US" sz="2400" spc="-100" dirty="0" smtClean="0">
                <a:solidFill>
                  <a:schemeClr val="bg1">
                    <a:lumMod val="75000"/>
                  </a:schemeClr>
                </a:solidFill>
              </a:rPr>
              <a:t>        // reference to 'stream'.  If 'level' is specified, optionally specify</a:t>
            </a:r>
          </a:p>
          <a:p>
            <a:r>
              <a:rPr lang="en-US" sz="2400" spc="-100" dirty="0" smtClean="0">
                <a:solidFill>
                  <a:schemeClr val="bg1">
                    <a:lumMod val="75000"/>
                  </a:schemeClr>
                </a:solidFill>
              </a:rPr>
              <a:t>        // '</a:t>
            </a:r>
            <a:r>
              <a:rPr lang="en-US" sz="2400" spc="-100" dirty="0" err="1" smtClean="0">
                <a:solidFill>
                  <a:schemeClr val="bg1">
                    <a:lumMod val="75000"/>
                  </a:schemeClr>
                </a:solidFill>
              </a:rPr>
              <a:t>spacesPerLevel</a:t>
            </a:r>
            <a:r>
              <a:rPr lang="en-US" sz="2400" spc="-100" dirty="0" smtClean="0">
                <a:solidFill>
                  <a:schemeClr val="bg1">
                    <a:lumMod val="75000"/>
                  </a:schemeClr>
                </a:solidFill>
              </a:rPr>
              <a:t>', the number of spaces per indentation level for</a:t>
            </a:r>
          </a:p>
          <a:p>
            <a:r>
              <a:rPr lang="en-US" sz="2400" spc="-100" dirty="0" smtClean="0">
                <a:solidFill>
                  <a:schemeClr val="bg1">
                    <a:lumMod val="75000"/>
                  </a:schemeClr>
                </a:solidFill>
              </a:rPr>
              <a:t>        // this and all of its nested objects.  </a:t>
            </a:r>
            <a:r>
              <a:rPr lang="en-US" sz="2400" spc="-100" dirty="0" smtClean="0"/>
              <a:t>If 'level' is negative,</a:t>
            </a:r>
          </a:p>
          <a:p>
            <a:r>
              <a:rPr lang="en-US" sz="2400" spc="-100" dirty="0" smtClean="0"/>
              <a:t>        // suppress indentation of the first line.  </a:t>
            </a:r>
            <a:r>
              <a:rPr lang="en-US" sz="2400" spc="-100" dirty="0" smtClean="0">
                <a:solidFill>
                  <a:schemeClr val="bg1">
                    <a:lumMod val="75000"/>
                  </a:schemeClr>
                </a:solidFill>
              </a:rPr>
              <a:t>If '</a:t>
            </a:r>
            <a:r>
              <a:rPr lang="en-US" sz="2400" spc="-100" dirty="0" err="1" smtClean="0">
                <a:solidFill>
                  <a:schemeClr val="bg1">
                    <a:lumMod val="75000"/>
                  </a:schemeClr>
                </a:solidFill>
              </a:rPr>
              <a:t>spacesPerLevel</a:t>
            </a:r>
            <a:r>
              <a:rPr lang="en-US" sz="2400" spc="-100" dirty="0" smtClean="0">
                <a:solidFill>
                  <a:schemeClr val="bg1">
                    <a:lumMod val="75000"/>
                  </a:schemeClr>
                </a:solidFill>
              </a:rPr>
              <a:t>' is</a:t>
            </a:r>
          </a:p>
          <a:p>
            <a:r>
              <a:rPr lang="en-US" sz="2400" spc="-100" dirty="0" smtClean="0">
                <a:solidFill>
                  <a:schemeClr val="bg1">
                    <a:lumMod val="75000"/>
                  </a:schemeClr>
                </a:solidFill>
              </a:rPr>
              <a:t>        // negative, format the entire output on one line, suppressing all but</a:t>
            </a:r>
          </a:p>
          <a:p>
            <a:r>
              <a:rPr lang="en-US" sz="2400" spc="-100" dirty="0" smtClean="0">
                <a:solidFill>
                  <a:schemeClr val="bg1">
                    <a:lumMod val="75000"/>
                  </a:schemeClr>
                </a:solidFill>
              </a:rPr>
              <a:t>        // the initial indentation (as governed by 'level').  If 'stream' is</a:t>
            </a:r>
          </a:p>
          <a:p>
            <a:r>
              <a:rPr lang="en-US" sz="2400" spc="-100" dirty="0" smtClean="0">
                <a:solidFill>
                  <a:schemeClr val="bg1">
                    <a:lumMod val="75000"/>
                  </a:schemeClr>
                </a:solidFill>
              </a:rPr>
              <a:t>        // not valid on entry, this operation has no effect.</a:t>
            </a:r>
            <a:endParaRPr lang="en-US" sz="2400" spc="-100" dirty="0">
              <a:solidFill>
                <a:schemeClr val="bg1">
                  <a:lumMod val="75000"/>
                </a:schemeClr>
              </a:solidFill>
            </a:endParaRPr>
          </a:p>
        </p:txBody>
      </p:sp>
      <p:sp>
        <p:nvSpPr>
          <p:cNvPr id="9" name="Title 2"/>
          <p:cNvSpPr>
            <a:spLocks noGrp="1"/>
          </p:cNvSpPr>
          <p:nvPr>
            <p:ph type="title"/>
          </p:nvPr>
        </p:nvSpPr>
        <p:spPr>
          <a:xfrm>
            <a:off x="457200" y="274638"/>
            <a:ext cx="8229600" cy="1143000"/>
          </a:xfrm>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Tree>
    <p:extLst>
      <p:ext uri="{BB962C8B-B14F-4D97-AF65-F5344CB8AC3E}">
        <p14:creationId xmlns:p14="http://schemas.microsoft.com/office/powerpoint/2010/main" val="3949294112"/>
      </p:ext>
    </p:extLst>
  </p:cSld>
  <p:clrMapOvr>
    <a:masterClrMapping/>
  </p:clrMapOvr>
  <p:timing>
    <p:tnLst>
      <p:par>
        <p:cTn id="1" dur="indefinite" restart="never" nodeType="tmRoot"/>
      </p:par>
    </p:tnLst>
  </p:timing>
</p:sld>
</file>

<file path=ppt/slides/slide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487</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lang="en-US" sz="6000" spc="-100" dirty="0" smtClean="0">
                <a:solidFill>
                  <a:srgbClr val="00B050"/>
                </a:solidFill>
                <a:latin typeface="+mn-lt"/>
                <a:cs typeface="+mn-cs"/>
              </a:rPr>
              <a:t>Defined</a:t>
            </a:r>
            <a:r>
              <a:rPr lang="en-US" sz="3600" spc="-100" dirty="0" smtClean="0">
                <a:solidFill>
                  <a:srgbClr val="00B050"/>
                </a:solidFill>
                <a:latin typeface="+mn-lt"/>
                <a:cs typeface="+mn-cs"/>
              </a:rPr>
              <a:t> </a:t>
            </a:r>
            <a:r>
              <a:rPr lang="en-US" sz="6000" spc="-100" dirty="0" smtClean="0">
                <a:solidFill>
                  <a:srgbClr val="00B050"/>
                </a:solidFill>
                <a:latin typeface="+mn-lt"/>
                <a:cs typeface="+mn-cs"/>
              </a:rPr>
              <a:t>&amp;</a:t>
            </a:r>
            <a:r>
              <a:rPr lang="en-US" sz="3600" spc="-100" dirty="0" smtClean="0">
                <a:solidFill>
                  <a:srgbClr val="00B050"/>
                </a:solidFill>
                <a:latin typeface="+mn-lt"/>
                <a:cs typeface="+mn-cs"/>
              </a:rPr>
              <a:t> </a:t>
            </a:r>
            <a:r>
              <a:rPr lang="en-US" sz="6000" spc="-100" dirty="0" smtClean="0">
                <a:solidFill>
                  <a:srgbClr val="00B050"/>
                </a:solidFill>
                <a:latin typeface="+mn-lt"/>
                <a:cs typeface="+mn-cs"/>
              </a:rPr>
              <a:t>Essential Behavior</a:t>
            </a:r>
          </a:p>
          <a:p>
            <a:pPr marL="342900" marR="0" lvl="0" indent="-342900" algn="ctr" defTabSz="914400" rtl="0" eaLnBrk="1" fontAlgn="base" latinLnBrk="0" hangingPunct="1">
              <a:lnSpc>
                <a:spcPct val="80000"/>
              </a:lnSpc>
              <a:spcBef>
                <a:spcPct val="20000"/>
              </a:spcBef>
              <a:spcAft>
                <a:spcPct val="0"/>
              </a:spcAft>
              <a:buClrTx/>
              <a:buSzTx/>
              <a:buFont typeface="Wingdings" pitchFamily="2" charset="2"/>
              <a:buChar char="Ø"/>
              <a:tabLst/>
              <a:defRPr/>
            </a:pPr>
            <a:endParaRPr lang="en-US" sz="2000" dirty="0" smtClean="0">
              <a:solidFill>
                <a:srgbClr val="00B050"/>
              </a:solidFill>
              <a:latin typeface="+mn-lt"/>
              <a:cs typeface="+mn-cs"/>
            </a:endParaRPr>
          </a:p>
        </p:txBody>
      </p:sp>
      <p:sp>
        <p:nvSpPr>
          <p:cNvPr id="13" name="Rectangle 12"/>
          <p:cNvSpPr/>
          <p:nvPr/>
        </p:nvSpPr>
        <p:spPr>
          <a:xfrm>
            <a:off x="0" y="2286000"/>
            <a:ext cx="9144000" cy="4339650"/>
          </a:xfrm>
          <a:prstGeom prst="rect">
            <a:avLst/>
          </a:prstGeom>
        </p:spPr>
        <p:txBody>
          <a:bodyPr wrap="square">
            <a:spAutoFit/>
          </a:bodyPr>
          <a:lstStyle/>
          <a:p>
            <a:r>
              <a:rPr lang="en-US" dirty="0" smtClean="0">
                <a:solidFill>
                  <a:schemeClr val="bg1">
                    <a:lumMod val="75000"/>
                  </a:schemeClr>
                </a:solidFill>
              </a:rPr>
              <a:t>  </a:t>
            </a:r>
            <a:r>
              <a:rPr lang="en-US" sz="2000" dirty="0" smtClean="0">
                <a:solidFill>
                  <a:schemeClr val="bg1">
                    <a:lumMod val="75000"/>
                  </a:schemeClr>
                </a:solidFill>
              </a:rPr>
              <a:t>std::ostream&amp; print(std::ostream&amp; stream,</a:t>
            </a:r>
          </a:p>
          <a:p>
            <a:r>
              <a:rPr lang="en-US" sz="2000" dirty="0" smtClean="0">
                <a:solidFill>
                  <a:schemeClr val="bg1">
                    <a:lumMod val="75000"/>
                  </a:schemeClr>
                </a:solidFill>
              </a:rPr>
              <a:t>                                  </a:t>
            </a:r>
            <a:r>
              <a:rPr lang="en-US" sz="2000" dirty="0" err="1" smtClean="0">
                <a:solidFill>
                  <a:schemeClr val="bg1">
                    <a:lumMod val="75000"/>
                  </a:schemeClr>
                </a:solidFill>
              </a:rPr>
              <a:t>int</a:t>
            </a:r>
            <a:r>
              <a:rPr lang="en-US" sz="2000" dirty="0" smtClean="0">
                <a:solidFill>
                  <a:schemeClr val="bg1">
                    <a:lumMod val="75000"/>
                  </a:schemeClr>
                </a:solidFill>
              </a:rPr>
              <a:t>                   </a:t>
            </a:r>
            <a:r>
              <a:rPr lang="en-US" sz="1000" dirty="0" smtClean="0">
                <a:solidFill>
                  <a:schemeClr val="bg1">
                    <a:lumMod val="75000"/>
                  </a:schemeClr>
                </a:solidFill>
              </a:rPr>
              <a:t> </a:t>
            </a:r>
            <a:r>
              <a:rPr lang="en-US" sz="2000" dirty="0" smtClean="0">
                <a:solidFill>
                  <a:schemeClr val="bg1">
                    <a:lumMod val="75000"/>
                  </a:schemeClr>
                </a:solidFill>
              </a:rPr>
              <a:t>level                    </a:t>
            </a:r>
            <a:r>
              <a:rPr lang="en-US" sz="1400" dirty="0" smtClean="0">
                <a:solidFill>
                  <a:schemeClr val="bg1">
                    <a:lumMod val="75000"/>
                  </a:schemeClr>
                </a:solidFill>
              </a:rPr>
              <a:t> </a:t>
            </a:r>
            <a:r>
              <a:rPr lang="en-US" sz="2000" dirty="0" smtClean="0">
                <a:solidFill>
                  <a:schemeClr val="bg1">
                    <a:lumMod val="75000"/>
                  </a:schemeClr>
                </a:solidFill>
              </a:rPr>
              <a:t>= </a:t>
            </a:r>
            <a:r>
              <a:rPr lang="en-US" sz="1400" dirty="0" smtClean="0">
                <a:solidFill>
                  <a:schemeClr val="bg1">
                    <a:lumMod val="75000"/>
                  </a:schemeClr>
                </a:solidFill>
              </a:rPr>
              <a:t> </a:t>
            </a:r>
            <a:r>
              <a:rPr lang="en-US" sz="2000" dirty="0" smtClean="0">
                <a:solidFill>
                  <a:schemeClr val="bg1">
                    <a:lumMod val="75000"/>
                  </a:schemeClr>
                </a:solidFill>
              </a:rPr>
              <a:t>0,</a:t>
            </a:r>
          </a:p>
          <a:p>
            <a:r>
              <a:rPr lang="en-US" sz="2000" dirty="0" smtClean="0">
                <a:solidFill>
                  <a:schemeClr val="bg1">
                    <a:lumMod val="75000"/>
                  </a:schemeClr>
                </a:solidFill>
              </a:rPr>
              <a:t>                                  </a:t>
            </a:r>
            <a:r>
              <a:rPr lang="en-US" sz="2000" dirty="0" err="1" smtClean="0">
                <a:solidFill>
                  <a:schemeClr val="bg1">
                    <a:lumMod val="75000"/>
                  </a:schemeClr>
                </a:solidFill>
              </a:rPr>
              <a:t>int</a:t>
            </a:r>
            <a:r>
              <a:rPr lang="en-US" sz="2000" dirty="0" smtClean="0">
                <a:solidFill>
                  <a:schemeClr val="bg1">
                    <a:lumMod val="75000"/>
                  </a:schemeClr>
                </a:solidFill>
              </a:rPr>
              <a:t>                   </a:t>
            </a:r>
            <a:r>
              <a:rPr lang="en-US" sz="1000" dirty="0" smtClean="0">
                <a:solidFill>
                  <a:schemeClr val="bg1">
                    <a:lumMod val="75000"/>
                  </a:schemeClr>
                </a:solidFill>
              </a:rPr>
              <a:t> </a:t>
            </a:r>
            <a:r>
              <a:rPr lang="en-US" sz="2000" dirty="0" err="1" smtClean="0">
                <a:solidFill>
                  <a:schemeClr val="bg1">
                    <a:lumMod val="75000"/>
                  </a:schemeClr>
                </a:solidFill>
              </a:rPr>
              <a:t>spacesPerLevel</a:t>
            </a:r>
            <a:r>
              <a:rPr lang="en-US" sz="2000" dirty="0" smtClean="0">
                <a:solidFill>
                  <a:schemeClr val="bg1">
                    <a:lumMod val="75000"/>
                  </a:schemeClr>
                </a:solidFill>
              </a:rPr>
              <a:t>  =  4) const;</a:t>
            </a:r>
          </a:p>
          <a:p>
            <a:r>
              <a:rPr lang="en-US" sz="2400" spc="-100" dirty="0" smtClean="0">
                <a:solidFill>
                  <a:schemeClr val="bg1">
                    <a:lumMod val="75000"/>
                  </a:schemeClr>
                </a:solidFill>
              </a:rPr>
              <a:t>        // Format this object to the specified output 'stream' at the (absolute</a:t>
            </a:r>
          </a:p>
          <a:p>
            <a:r>
              <a:rPr lang="en-US" sz="2400" spc="-100" dirty="0" smtClean="0">
                <a:solidFill>
                  <a:schemeClr val="bg1">
                    <a:lumMod val="75000"/>
                  </a:schemeClr>
                </a:solidFill>
              </a:rPr>
              <a:t>        // value of) the optionally specified indentation 'level', and return a</a:t>
            </a:r>
          </a:p>
          <a:p>
            <a:r>
              <a:rPr lang="en-US" sz="2400" spc="-100" dirty="0" smtClean="0">
                <a:solidFill>
                  <a:schemeClr val="bg1">
                    <a:lumMod val="75000"/>
                  </a:schemeClr>
                </a:solidFill>
              </a:rPr>
              <a:t>        // reference to 'stream'.  If 'level' is specified, optionally specify</a:t>
            </a:r>
          </a:p>
          <a:p>
            <a:r>
              <a:rPr lang="en-US" sz="2400" spc="-100" dirty="0" smtClean="0">
                <a:solidFill>
                  <a:schemeClr val="bg1">
                    <a:lumMod val="75000"/>
                  </a:schemeClr>
                </a:solidFill>
              </a:rPr>
              <a:t>        // '</a:t>
            </a:r>
            <a:r>
              <a:rPr lang="en-US" sz="2400" spc="-100" dirty="0" err="1" smtClean="0">
                <a:solidFill>
                  <a:schemeClr val="bg1">
                    <a:lumMod val="75000"/>
                  </a:schemeClr>
                </a:solidFill>
              </a:rPr>
              <a:t>spacesPerLevel</a:t>
            </a:r>
            <a:r>
              <a:rPr lang="en-US" sz="2400" spc="-100" dirty="0" smtClean="0">
                <a:solidFill>
                  <a:schemeClr val="bg1">
                    <a:lumMod val="75000"/>
                  </a:schemeClr>
                </a:solidFill>
              </a:rPr>
              <a:t>', the number of spaces per indentation level for</a:t>
            </a:r>
          </a:p>
          <a:p>
            <a:r>
              <a:rPr lang="en-US" sz="2400" spc="-100" dirty="0" smtClean="0">
                <a:solidFill>
                  <a:schemeClr val="bg1">
                    <a:lumMod val="75000"/>
                  </a:schemeClr>
                </a:solidFill>
              </a:rPr>
              <a:t>        // this and all of its nested objects.  If 'level' is negative,</a:t>
            </a:r>
          </a:p>
          <a:p>
            <a:r>
              <a:rPr lang="en-US" sz="2400" spc="-100" dirty="0" smtClean="0">
                <a:solidFill>
                  <a:schemeClr val="bg1">
                    <a:lumMod val="75000"/>
                  </a:schemeClr>
                </a:solidFill>
              </a:rPr>
              <a:t>        // suppress indentation of the first line.  </a:t>
            </a:r>
            <a:r>
              <a:rPr lang="en-US" sz="2400" spc="-100" dirty="0" smtClean="0"/>
              <a:t>If '</a:t>
            </a:r>
            <a:r>
              <a:rPr lang="en-US" sz="2400" spc="-100" dirty="0" err="1" smtClean="0"/>
              <a:t>spacesPerLevel</a:t>
            </a:r>
            <a:r>
              <a:rPr lang="en-US" sz="2400" spc="-100" dirty="0" smtClean="0"/>
              <a:t>' is</a:t>
            </a:r>
          </a:p>
          <a:p>
            <a:r>
              <a:rPr lang="en-US" sz="2400" spc="-100" dirty="0" smtClean="0"/>
              <a:t>        // negative, format the entire output on one line, suppressing all but</a:t>
            </a:r>
          </a:p>
          <a:p>
            <a:r>
              <a:rPr lang="en-US" sz="2400" spc="-100" dirty="0" smtClean="0"/>
              <a:t>        // the initial indentation (as governed by 'level').  </a:t>
            </a:r>
            <a:r>
              <a:rPr lang="en-US" sz="2400" spc="-100" dirty="0" smtClean="0">
                <a:solidFill>
                  <a:schemeClr val="bg1">
                    <a:lumMod val="75000"/>
                  </a:schemeClr>
                </a:solidFill>
              </a:rPr>
              <a:t>If 'stream' is</a:t>
            </a:r>
          </a:p>
          <a:p>
            <a:r>
              <a:rPr lang="en-US" sz="2400" spc="-100" dirty="0" smtClean="0">
                <a:solidFill>
                  <a:schemeClr val="bg1">
                    <a:lumMod val="75000"/>
                  </a:schemeClr>
                </a:solidFill>
              </a:rPr>
              <a:t>        // not valid on entry, this operation has no effect.</a:t>
            </a:r>
            <a:endParaRPr lang="en-US" sz="2400" spc="-100" dirty="0">
              <a:solidFill>
                <a:schemeClr val="bg1">
                  <a:lumMod val="75000"/>
                </a:schemeClr>
              </a:solidFill>
            </a:endParaRPr>
          </a:p>
        </p:txBody>
      </p:sp>
      <p:sp>
        <p:nvSpPr>
          <p:cNvPr id="9" name="Title 2"/>
          <p:cNvSpPr>
            <a:spLocks noGrp="1"/>
          </p:cNvSpPr>
          <p:nvPr>
            <p:ph type="title"/>
          </p:nvPr>
        </p:nvSpPr>
        <p:spPr>
          <a:xfrm>
            <a:off x="457200" y="274638"/>
            <a:ext cx="8229600" cy="1143000"/>
          </a:xfrm>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Tree>
    <p:extLst>
      <p:ext uri="{BB962C8B-B14F-4D97-AF65-F5344CB8AC3E}">
        <p14:creationId xmlns:p14="http://schemas.microsoft.com/office/powerpoint/2010/main" val="3215775619"/>
      </p:ext>
    </p:extLst>
  </p:cSld>
  <p:clrMapOvr>
    <a:masterClrMapping/>
  </p:clrMapOvr>
  <p:timing>
    <p:tnLst>
      <p:par>
        <p:cTn id="1" dur="indefinite" restart="never" nodeType="tmRoot"/>
      </p:par>
    </p:tnLst>
  </p:timing>
</p:sld>
</file>

<file path=ppt/slides/slide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488</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lang="en-US" sz="6000" spc="-100" dirty="0" smtClean="0">
                <a:solidFill>
                  <a:srgbClr val="00B050"/>
                </a:solidFill>
                <a:latin typeface="+mn-lt"/>
                <a:cs typeface="+mn-cs"/>
              </a:rPr>
              <a:t>Defined</a:t>
            </a:r>
            <a:r>
              <a:rPr lang="en-US" sz="3600" spc="-100" dirty="0" smtClean="0">
                <a:solidFill>
                  <a:srgbClr val="00B050"/>
                </a:solidFill>
                <a:latin typeface="+mn-lt"/>
                <a:cs typeface="+mn-cs"/>
              </a:rPr>
              <a:t> </a:t>
            </a:r>
            <a:r>
              <a:rPr lang="en-US" sz="6000" spc="-100" dirty="0" smtClean="0">
                <a:solidFill>
                  <a:srgbClr val="00B050"/>
                </a:solidFill>
                <a:latin typeface="+mn-lt"/>
                <a:cs typeface="+mn-cs"/>
              </a:rPr>
              <a:t>&amp;</a:t>
            </a:r>
            <a:r>
              <a:rPr lang="en-US" sz="3600" spc="-100" dirty="0" smtClean="0">
                <a:solidFill>
                  <a:srgbClr val="00B050"/>
                </a:solidFill>
                <a:latin typeface="+mn-lt"/>
                <a:cs typeface="+mn-cs"/>
              </a:rPr>
              <a:t> </a:t>
            </a:r>
            <a:r>
              <a:rPr lang="en-US" sz="6000" spc="-100" dirty="0" smtClean="0">
                <a:solidFill>
                  <a:srgbClr val="00B050"/>
                </a:solidFill>
                <a:latin typeface="+mn-lt"/>
                <a:cs typeface="+mn-cs"/>
              </a:rPr>
              <a:t>Essential Behavior</a:t>
            </a:r>
          </a:p>
          <a:p>
            <a:pPr marL="342900" marR="0" lvl="0" indent="-342900" algn="ctr" defTabSz="914400" rtl="0" eaLnBrk="1" fontAlgn="base" latinLnBrk="0" hangingPunct="1">
              <a:lnSpc>
                <a:spcPct val="80000"/>
              </a:lnSpc>
              <a:spcBef>
                <a:spcPct val="20000"/>
              </a:spcBef>
              <a:spcAft>
                <a:spcPct val="0"/>
              </a:spcAft>
              <a:buClrTx/>
              <a:buSzTx/>
              <a:buFont typeface="Wingdings" pitchFamily="2" charset="2"/>
              <a:buChar char="Ø"/>
              <a:tabLst/>
              <a:defRPr/>
            </a:pPr>
            <a:endParaRPr lang="en-US" sz="2000" dirty="0" smtClean="0">
              <a:solidFill>
                <a:srgbClr val="00B050"/>
              </a:solidFill>
              <a:latin typeface="+mn-lt"/>
              <a:cs typeface="+mn-cs"/>
            </a:endParaRPr>
          </a:p>
        </p:txBody>
      </p:sp>
      <p:sp>
        <p:nvSpPr>
          <p:cNvPr id="13" name="Rectangle 12"/>
          <p:cNvSpPr/>
          <p:nvPr/>
        </p:nvSpPr>
        <p:spPr>
          <a:xfrm>
            <a:off x="0" y="2286000"/>
            <a:ext cx="9144000" cy="4339650"/>
          </a:xfrm>
          <a:prstGeom prst="rect">
            <a:avLst/>
          </a:prstGeom>
        </p:spPr>
        <p:txBody>
          <a:bodyPr wrap="square">
            <a:spAutoFit/>
          </a:bodyPr>
          <a:lstStyle/>
          <a:p>
            <a:r>
              <a:rPr lang="en-US" dirty="0" smtClean="0">
                <a:solidFill>
                  <a:schemeClr val="bg1">
                    <a:lumMod val="75000"/>
                  </a:schemeClr>
                </a:solidFill>
              </a:rPr>
              <a:t>  </a:t>
            </a:r>
            <a:r>
              <a:rPr lang="en-US" sz="2000" dirty="0" smtClean="0">
                <a:solidFill>
                  <a:schemeClr val="bg1">
                    <a:lumMod val="75000"/>
                  </a:schemeClr>
                </a:solidFill>
              </a:rPr>
              <a:t>std::ostream&amp; print(std::ostream&amp; stream,</a:t>
            </a:r>
          </a:p>
          <a:p>
            <a:r>
              <a:rPr lang="en-US" sz="2000" dirty="0" smtClean="0">
                <a:solidFill>
                  <a:schemeClr val="bg1">
                    <a:lumMod val="75000"/>
                  </a:schemeClr>
                </a:solidFill>
              </a:rPr>
              <a:t>                                  </a:t>
            </a:r>
            <a:r>
              <a:rPr lang="en-US" sz="2000" dirty="0" err="1" smtClean="0">
                <a:solidFill>
                  <a:schemeClr val="bg1">
                    <a:lumMod val="75000"/>
                  </a:schemeClr>
                </a:solidFill>
              </a:rPr>
              <a:t>int</a:t>
            </a:r>
            <a:r>
              <a:rPr lang="en-US" sz="2000" dirty="0" smtClean="0">
                <a:solidFill>
                  <a:schemeClr val="bg1">
                    <a:lumMod val="75000"/>
                  </a:schemeClr>
                </a:solidFill>
              </a:rPr>
              <a:t>                   </a:t>
            </a:r>
            <a:r>
              <a:rPr lang="en-US" sz="1000" dirty="0" smtClean="0">
                <a:solidFill>
                  <a:schemeClr val="bg1">
                    <a:lumMod val="75000"/>
                  </a:schemeClr>
                </a:solidFill>
              </a:rPr>
              <a:t> </a:t>
            </a:r>
            <a:r>
              <a:rPr lang="en-US" sz="2000" dirty="0" smtClean="0">
                <a:solidFill>
                  <a:schemeClr val="bg1">
                    <a:lumMod val="75000"/>
                  </a:schemeClr>
                </a:solidFill>
              </a:rPr>
              <a:t>level                    </a:t>
            </a:r>
            <a:r>
              <a:rPr lang="en-US" sz="1400" dirty="0" smtClean="0">
                <a:solidFill>
                  <a:schemeClr val="bg1">
                    <a:lumMod val="75000"/>
                  </a:schemeClr>
                </a:solidFill>
              </a:rPr>
              <a:t> </a:t>
            </a:r>
            <a:r>
              <a:rPr lang="en-US" sz="2000" dirty="0" smtClean="0">
                <a:solidFill>
                  <a:schemeClr val="bg1">
                    <a:lumMod val="75000"/>
                  </a:schemeClr>
                </a:solidFill>
              </a:rPr>
              <a:t>= </a:t>
            </a:r>
            <a:r>
              <a:rPr lang="en-US" sz="1400" dirty="0" smtClean="0">
                <a:solidFill>
                  <a:schemeClr val="bg1">
                    <a:lumMod val="75000"/>
                  </a:schemeClr>
                </a:solidFill>
              </a:rPr>
              <a:t> </a:t>
            </a:r>
            <a:r>
              <a:rPr lang="en-US" sz="2000" dirty="0" smtClean="0">
                <a:solidFill>
                  <a:schemeClr val="bg1">
                    <a:lumMod val="75000"/>
                  </a:schemeClr>
                </a:solidFill>
              </a:rPr>
              <a:t>0,</a:t>
            </a:r>
          </a:p>
          <a:p>
            <a:r>
              <a:rPr lang="en-US" sz="2000" dirty="0" smtClean="0">
                <a:solidFill>
                  <a:schemeClr val="bg1">
                    <a:lumMod val="75000"/>
                  </a:schemeClr>
                </a:solidFill>
              </a:rPr>
              <a:t>                                  </a:t>
            </a:r>
            <a:r>
              <a:rPr lang="en-US" sz="2000" dirty="0" err="1" smtClean="0">
                <a:solidFill>
                  <a:schemeClr val="bg1">
                    <a:lumMod val="75000"/>
                  </a:schemeClr>
                </a:solidFill>
              </a:rPr>
              <a:t>int</a:t>
            </a:r>
            <a:r>
              <a:rPr lang="en-US" sz="2000" dirty="0" smtClean="0">
                <a:solidFill>
                  <a:schemeClr val="bg1">
                    <a:lumMod val="75000"/>
                  </a:schemeClr>
                </a:solidFill>
              </a:rPr>
              <a:t>                   </a:t>
            </a:r>
            <a:r>
              <a:rPr lang="en-US" sz="1000" dirty="0" smtClean="0">
                <a:solidFill>
                  <a:schemeClr val="bg1">
                    <a:lumMod val="75000"/>
                  </a:schemeClr>
                </a:solidFill>
              </a:rPr>
              <a:t> </a:t>
            </a:r>
            <a:r>
              <a:rPr lang="en-US" sz="2000" dirty="0" err="1" smtClean="0">
                <a:solidFill>
                  <a:schemeClr val="bg1">
                    <a:lumMod val="75000"/>
                  </a:schemeClr>
                </a:solidFill>
              </a:rPr>
              <a:t>spacesPerLevel</a:t>
            </a:r>
            <a:r>
              <a:rPr lang="en-US" sz="2000" dirty="0" smtClean="0">
                <a:solidFill>
                  <a:schemeClr val="bg1">
                    <a:lumMod val="75000"/>
                  </a:schemeClr>
                </a:solidFill>
              </a:rPr>
              <a:t>  =  4) const;</a:t>
            </a:r>
          </a:p>
          <a:p>
            <a:r>
              <a:rPr lang="en-US" sz="2400" spc="-100" dirty="0" smtClean="0">
                <a:solidFill>
                  <a:schemeClr val="bg1">
                    <a:lumMod val="75000"/>
                  </a:schemeClr>
                </a:solidFill>
              </a:rPr>
              <a:t>        // Format this object to the specified output 'stream' at the (absolute</a:t>
            </a:r>
          </a:p>
          <a:p>
            <a:r>
              <a:rPr lang="en-US" sz="2400" spc="-100" dirty="0" smtClean="0">
                <a:solidFill>
                  <a:schemeClr val="bg1">
                    <a:lumMod val="75000"/>
                  </a:schemeClr>
                </a:solidFill>
              </a:rPr>
              <a:t>        // value of) the optionally specified indentation 'level', and return a</a:t>
            </a:r>
          </a:p>
          <a:p>
            <a:r>
              <a:rPr lang="en-US" sz="2400" spc="-100" dirty="0" smtClean="0">
                <a:solidFill>
                  <a:schemeClr val="bg1">
                    <a:lumMod val="75000"/>
                  </a:schemeClr>
                </a:solidFill>
              </a:rPr>
              <a:t>        // reference to 'stream'.  If 'level' is specified, optionally specify</a:t>
            </a:r>
          </a:p>
          <a:p>
            <a:r>
              <a:rPr lang="en-US" sz="2400" spc="-100" dirty="0" smtClean="0">
                <a:solidFill>
                  <a:schemeClr val="bg1">
                    <a:lumMod val="75000"/>
                  </a:schemeClr>
                </a:solidFill>
              </a:rPr>
              <a:t>        // '</a:t>
            </a:r>
            <a:r>
              <a:rPr lang="en-US" sz="2400" spc="-100" dirty="0" err="1" smtClean="0">
                <a:solidFill>
                  <a:schemeClr val="bg1">
                    <a:lumMod val="75000"/>
                  </a:schemeClr>
                </a:solidFill>
              </a:rPr>
              <a:t>spacesPerLevel</a:t>
            </a:r>
            <a:r>
              <a:rPr lang="en-US" sz="2400" spc="-100" dirty="0" smtClean="0">
                <a:solidFill>
                  <a:schemeClr val="bg1">
                    <a:lumMod val="75000"/>
                  </a:schemeClr>
                </a:solidFill>
              </a:rPr>
              <a:t>', the number of spaces per indentation level for</a:t>
            </a:r>
          </a:p>
          <a:p>
            <a:r>
              <a:rPr lang="en-US" sz="2400" spc="-100" dirty="0" smtClean="0">
                <a:solidFill>
                  <a:schemeClr val="bg1">
                    <a:lumMod val="75000"/>
                  </a:schemeClr>
                </a:solidFill>
              </a:rPr>
              <a:t>        // this and all of its nested objects.  If 'level' is negative,</a:t>
            </a:r>
          </a:p>
          <a:p>
            <a:r>
              <a:rPr lang="en-US" sz="2400" spc="-100" dirty="0" smtClean="0">
                <a:solidFill>
                  <a:schemeClr val="bg1">
                    <a:lumMod val="75000"/>
                  </a:schemeClr>
                </a:solidFill>
              </a:rPr>
              <a:t>        // suppress indentation of the first line.  If '</a:t>
            </a:r>
            <a:r>
              <a:rPr lang="en-US" sz="2400" spc="-100" dirty="0" err="1" smtClean="0">
                <a:solidFill>
                  <a:schemeClr val="bg1">
                    <a:lumMod val="75000"/>
                  </a:schemeClr>
                </a:solidFill>
              </a:rPr>
              <a:t>spacesPerLevel</a:t>
            </a:r>
            <a:r>
              <a:rPr lang="en-US" sz="2400" spc="-100" dirty="0" smtClean="0">
                <a:solidFill>
                  <a:schemeClr val="bg1">
                    <a:lumMod val="75000"/>
                  </a:schemeClr>
                </a:solidFill>
              </a:rPr>
              <a:t>' is</a:t>
            </a:r>
          </a:p>
          <a:p>
            <a:r>
              <a:rPr lang="en-US" sz="2400" spc="-100" dirty="0" smtClean="0">
                <a:solidFill>
                  <a:schemeClr val="bg1">
                    <a:lumMod val="75000"/>
                  </a:schemeClr>
                </a:solidFill>
              </a:rPr>
              <a:t>        // negative, format the entire output on one line, suppressing all but</a:t>
            </a:r>
          </a:p>
          <a:p>
            <a:r>
              <a:rPr lang="en-US" sz="2400" spc="-100" dirty="0" smtClean="0">
                <a:solidFill>
                  <a:schemeClr val="bg1">
                    <a:lumMod val="75000"/>
                  </a:schemeClr>
                </a:solidFill>
              </a:rPr>
              <a:t>        // the initial indentation (as governed by 'level').  </a:t>
            </a:r>
            <a:r>
              <a:rPr lang="en-US" sz="2400" spc="-100" dirty="0" smtClean="0"/>
              <a:t>If 'stream' is</a:t>
            </a:r>
          </a:p>
          <a:p>
            <a:r>
              <a:rPr lang="en-US" sz="2400" spc="-100" dirty="0" smtClean="0"/>
              <a:t>        // not valid on entry, this operation has no effect.</a:t>
            </a:r>
            <a:endParaRPr lang="en-US" sz="2400" spc="-100" dirty="0"/>
          </a:p>
        </p:txBody>
      </p:sp>
      <p:sp>
        <p:nvSpPr>
          <p:cNvPr id="9" name="Title 2"/>
          <p:cNvSpPr>
            <a:spLocks noGrp="1"/>
          </p:cNvSpPr>
          <p:nvPr>
            <p:ph type="title"/>
          </p:nvPr>
        </p:nvSpPr>
        <p:spPr>
          <a:xfrm>
            <a:off x="457200" y="274638"/>
            <a:ext cx="8229600" cy="1143000"/>
          </a:xfrm>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Tree>
    <p:extLst>
      <p:ext uri="{BB962C8B-B14F-4D97-AF65-F5344CB8AC3E}">
        <p14:creationId xmlns:p14="http://schemas.microsoft.com/office/powerpoint/2010/main" val="1156279333"/>
      </p:ext>
    </p:extLst>
  </p:cSld>
  <p:clrMapOvr>
    <a:masterClrMapping/>
  </p:clrMapOvr>
  <p:timing>
    <p:tnLst>
      <p:par>
        <p:cTn id="1" dur="indefinite" restart="never" nodeType="tmRoot"/>
      </p:par>
    </p:tnLst>
  </p:timing>
</p:sld>
</file>

<file path=ppt/slides/slide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2"/>
          <p:cNvSpPr>
            <a:spLocks noGrp="1"/>
          </p:cNvSpPr>
          <p:nvPr>
            <p:ph type="title"/>
          </p:nvPr>
        </p:nvSpPr>
        <p:spPr>
          <a:xfrm>
            <a:off x="457200" y="274638"/>
            <a:ext cx="8229600" cy="1143000"/>
          </a:xfrm>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489</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lang="en-US" sz="6000" spc="-100" dirty="0" smtClean="0">
                <a:solidFill>
                  <a:srgbClr val="00B050"/>
                </a:solidFill>
                <a:latin typeface="+mn-lt"/>
                <a:cs typeface="+mn-cs"/>
              </a:rPr>
              <a:t>Defined</a:t>
            </a:r>
            <a:r>
              <a:rPr lang="en-US" sz="3600" spc="-100" dirty="0" smtClean="0">
                <a:solidFill>
                  <a:srgbClr val="00B050"/>
                </a:solidFill>
                <a:latin typeface="+mn-lt"/>
                <a:cs typeface="+mn-cs"/>
              </a:rPr>
              <a:t> </a:t>
            </a:r>
            <a:r>
              <a:rPr lang="en-US" sz="6000" spc="-100" dirty="0" smtClean="0">
                <a:solidFill>
                  <a:srgbClr val="00B050"/>
                </a:solidFill>
                <a:latin typeface="+mn-lt"/>
                <a:cs typeface="+mn-cs"/>
              </a:rPr>
              <a:t>&amp;</a:t>
            </a:r>
            <a:r>
              <a:rPr lang="en-US" sz="3600" spc="-100" dirty="0" smtClean="0">
                <a:solidFill>
                  <a:srgbClr val="00B050"/>
                </a:solidFill>
                <a:latin typeface="+mn-lt"/>
                <a:cs typeface="+mn-cs"/>
              </a:rPr>
              <a:t> </a:t>
            </a:r>
            <a:r>
              <a:rPr lang="en-US" sz="6000" spc="-100" dirty="0" smtClean="0">
                <a:solidFill>
                  <a:srgbClr val="00B050"/>
                </a:solidFill>
                <a:latin typeface="+mn-lt"/>
                <a:cs typeface="+mn-cs"/>
              </a:rPr>
              <a:t>Essential Behavior</a:t>
            </a:r>
          </a:p>
          <a:p>
            <a:pPr marL="342900" marR="0" lvl="0" indent="-342900" algn="ctr" defTabSz="914400" rtl="0" eaLnBrk="1" fontAlgn="base" latinLnBrk="0" hangingPunct="1">
              <a:lnSpc>
                <a:spcPct val="80000"/>
              </a:lnSpc>
              <a:spcBef>
                <a:spcPct val="20000"/>
              </a:spcBef>
              <a:spcAft>
                <a:spcPct val="0"/>
              </a:spcAft>
              <a:buClrTx/>
              <a:buSzTx/>
              <a:buFont typeface="Wingdings" pitchFamily="2" charset="2"/>
              <a:buChar char="Ø"/>
              <a:tabLst/>
              <a:defRPr/>
            </a:pPr>
            <a:endParaRPr lang="en-US" sz="2000" dirty="0" smtClean="0">
              <a:solidFill>
                <a:srgbClr val="00B050"/>
              </a:solidFill>
              <a:latin typeface="+mn-lt"/>
              <a:cs typeface="+mn-cs"/>
            </a:endParaRPr>
          </a:p>
        </p:txBody>
      </p:sp>
      <p:sp>
        <p:nvSpPr>
          <p:cNvPr id="13" name="Rectangle 12"/>
          <p:cNvSpPr/>
          <p:nvPr/>
        </p:nvSpPr>
        <p:spPr>
          <a:xfrm>
            <a:off x="0" y="2286000"/>
            <a:ext cx="9144000" cy="4339650"/>
          </a:xfrm>
          <a:prstGeom prst="rect">
            <a:avLst/>
          </a:prstGeom>
        </p:spPr>
        <p:txBody>
          <a:bodyPr wrap="square">
            <a:spAutoFit/>
          </a:bodyPr>
          <a:lstStyle/>
          <a:p>
            <a:r>
              <a:rPr lang="en-US" dirty="0" smtClean="0"/>
              <a:t>  </a:t>
            </a:r>
            <a:r>
              <a:rPr lang="en-US" sz="2000" dirty="0" smtClean="0"/>
              <a:t>std::ostream&amp; print(std::ostream&amp; stream,</a:t>
            </a:r>
          </a:p>
          <a:p>
            <a:r>
              <a:rPr lang="en-US" sz="2000" dirty="0" smtClean="0"/>
              <a:t>                                  </a:t>
            </a:r>
            <a:r>
              <a:rPr lang="en-US" sz="2000" dirty="0" err="1" smtClean="0"/>
              <a:t>int</a:t>
            </a:r>
            <a:r>
              <a:rPr lang="en-US" sz="2000" dirty="0" smtClean="0"/>
              <a:t>                   </a:t>
            </a:r>
            <a:r>
              <a:rPr lang="en-US" sz="1000" dirty="0" smtClean="0"/>
              <a:t> </a:t>
            </a:r>
            <a:r>
              <a:rPr lang="en-US" sz="2000" dirty="0" smtClean="0"/>
              <a:t>level                    </a:t>
            </a:r>
            <a:r>
              <a:rPr lang="en-US" sz="1400" dirty="0" smtClean="0"/>
              <a:t> </a:t>
            </a:r>
            <a:r>
              <a:rPr lang="en-US" sz="2000" dirty="0" smtClean="0"/>
              <a:t>= </a:t>
            </a:r>
            <a:r>
              <a:rPr lang="en-US" sz="1400" dirty="0" smtClean="0"/>
              <a:t> </a:t>
            </a:r>
            <a:r>
              <a:rPr lang="en-US" sz="2000" dirty="0" smtClean="0"/>
              <a:t>0,</a:t>
            </a:r>
          </a:p>
          <a:p>
            <a:r>
              <a:rPr lang="en-US" sz="2000" dirty="0" smtClean="0"/>
              <a:t>                                  </a:t>
            </a:r>
            <a:r>
              <a:rPr lang="en-US" sz="2000" dirty="0" err="1" smtClean="0"/>
              <a:t>int</a:t>
            </a:r>
            <a:r>
              <a:rPr lang="en-US" sz="2000" dirty="0" smtClean="0"/>
              <a:t>                   </a:t>
            </a:r>
            <a:r>
              <a:rPr lang="en-US" sz="1000" dirty="0" smtClean="0"/>
              <a:t> </a:t>
            </a:r>
            <a:r>
              <a:rPr lang="en-US" sz="2000" dirty="0" err="1" smtClean="0"/>
              <a:t>spacesPerLevel</a:t>
            </a:r>
            <a:r>
              <a:rPr lang="en-US" sz="2000" dirty="0" smtClean="0"/>
              <a:t>  =  4) const;</a:t>
            </a:r>
          </a:p>
          <a:p>
            <a:r>
              <a:rPr lang="en-US" sz="2400" spc="-100" dirty="0" smtClean="0"/>
              <a:t>        // Format this object to the specified output 'stream' at the (absolute</a:t>
            </a:r>
          </a:p>
          <a:p>
            <a:r>
              <a:rPr lang="en-US" sz="2400" spc="-100" dirty="0" smtClean="0"/>
              <a:t>        // value of) the optionally specified indentation 'level', and return a</a:t>
            </a:r>
          </a:p>
          <a:p>
            <a:r>
              <a:rPr lang="en-US" sz="2400" spc="-100" dirty="0" smtClean="0"/>
              <a:t>        // reference to 'stream'.  If 'level' is specified, optionally specify</a:t>
            </a:r>
          </a:p>
          <a:p>
            <a:r>
              <a:rPr lang="en-US" sz="2400" spc="-100" dirty="0" smtClean="0"/>
              <a:t>        // '</a:t>
            </a:r>
            <a:r>
              <a:rPr lang="en-US" sz="2400" spc="-100" dirty="0" err="1" smtClean="0"/>
              <a:t>spacesPerLevel</a:t>
            </a:r>
            <a:r>
              <a:rPr lang="en-US" sz="2400" spc="-100" dirty="0" smtClean="0"/>
              <a:t>', the number of spaces per indentation level for</a:t>
            </a:r>
          </a:p>
          <a:p>
            <a:r>
              <a:rPr lang="en-US" sz="2400" spc="-100" dirty="0" smtClean="0"/>
              <a:t>        // this and all of its nested objects.  If 'level' is negative,</a:t>
            </a:r>
          </a:p>
          <a:p>
            <a:r>
              <a:rPr lang="en-US" sz="2400" spc="-100" dirty="0" smtClean="0"/>
              <a:t>        // suppress indentation of the first line.  If '</a:t>
            </a:r>
            <a:r>
              <a:rPr lang="en-US" sz="2400" spc="-100" dirty="0" err="1" smtClean="0"/>
              <a:t>spacesPerLevel</a:t>
            </a:r>
            <a:r>
              <a:rPr lang="en-US" sz="2400" spc="-100" dirty="0" smtClean="0"/>
              <a:t>' is</a:t>
            </a:r>
          </a:p>
          <a:p>
            <a:r>
              <a:rPr lang="en-US" sz="2400" spc="-100" dirty="0" smtClean="0"/>
              <a:t>        // negative, format the entire output on one line, suppressing all but</a:t>
            </a:r>
          </a:p>
          <a:p>
            <a:r>
              <a:rPr lang="en-US" sz="2400" spc="-100" dirty="0" smtClean="0"/>
              <a:t>        // the initial indentation (as governed by 'level').  If 'stream' is</a:t>
            </a:r>
          </a:p>
          <a:p>
            <a:r>
              <a:rPr lang="en-US" sz="2400" spc="-100" dirty="0" smtClean="0"/>
              <a:t>        // not valid on entry, this operation has no effect.</a:t>
            </a:r>
            <a:endParaRPr lang="en-US" sz="2400" spc="-100" dirty="0"/>
          </a:p>
        </p:txBody>
      </p:sp>
      <p:sp>
        <p:nvSpPr>
          <p:cNvPr id="6" name="Cloud Callout 5"/>
          <p:cNvSpPr/>
          <p:nvPr/>
        </p:nvSpPr>
        <p:spPr>
          <a:xfrm>
            <a:off x="5257800" y="304800"/>
            <a:ext cx="3886200" cy="2209800"/>
          </a:xfrm>
          <a:prstGeom prst="cloudCallout">
            <a:avLst>
              <a:gd name="adj1" fmla="val -13682"/>
              <a:gd name="adj2" fmla="val 63717"/>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solidFill>
                  <a:srgbClr val="FF0000"/>
                </a:solidFill>
              </a:rPr>
              <a:t>Any </a:t>
            </a:r>
          </a:p>
          <a:p>
            <a:pPr algn="ctr"/>
            <a:r>
              <a:rPr lang="en-US" sz="3200" dirty="0" smtClean="0">
                <a:solidFill>
                  <a:srgbClr val="FF0000"/>
                </a:solidFill>
              </a:rPr>
              <a:t>Undefined </a:t>
            </a:r>
          </a:p>
          <a:p>
            <a:pPr algn="ctr"/>
            <a:r>
              <a:rPr lang="en-US" sz="3200" dirty="0" smtClean="0">
                <a:solidFill>
                  <a:srgbClr val="FF0000"/>
                </a:solidFill>
              </a:rPr>
              <a:t>Behavior?</a:t>
            </a:r>
            <a:endParaRPr lang="en-US" sz="3200" dirty="0">
              <a:solidFill>
                <a:srgbClr val="FF0000"/>
              </a:solidFill>
            </a:endParaRPr>
          </a:p>
        </p:txBody>
      </p:sp>
    </p:spTree>
    <p:extLst>
      <p:ext uri="{BB962C8B-B14F-4D97-AF65-F5344CB8AC3E}">
        <p14:creationId xmlns:p14="http://schemas.microsoft.com/office/powerpoint/2010/main" val="1728252781"/>
      </p:ext>
    </p:extLst>
  </p:cSld>
  <p:clrMapOvr>
    <a:masterClrMapping/>
  </p:clrMapOvr>
  <p:timing>
    <p:tnLst>
      <p:par>
        <p:cTn id="1" dur="indefinite" restart="never" nodeType="tmRoot"/>
      </p:par>
    </p:tnLst>
  </p:timing>
</p:sld>
</file>

<file path=ppt/slides/slide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2"/>
          <p:cNvSpPr>
            <a:spLocks noGrp="1"/>
          </p:cNvSpPr>
          <p:nvPr>
            <p:ph type="title"/>
          </p:nvPr>
        </p:nvSpPr>
        <p:spPr>
          <a:xfrm>
            <a:off x="457200" y="274638"/>
            <a:ext cx="8229600" cy="1143000"/>
          </a:xfrm>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490</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lang="en-US" sz="6000" spc="-100" dirty="0" smtClean="0">
                <a:solidFill>
                  <a:srgbClr val="00B050"/>
                </a:solidFill>
                <a:latin typeface="+mn-lt"/>
                <a:cs typeface="+mn-cs"/>
              </a:rPr>
              <a:t>Defined</a:t>
            </a:r>
            <a:r>
              <a:rPr lang="en-US" sz="3600" spc="-100" dirty="0" smtClean="0">
                <a:solidFill>
                  <a:srgbClr val="00B050"/>
                </a:solidFill>
                <a:latin typeface="+mn-lt"/>
                <a:cs typeface="+mn-cs"/>
              </a:rPr>
              <a:t> </a:t>
            </a:r>
            <a:r>
              <a:rPr lang="en-US" sz="6000" spc="-100" dirty="0" smtClean="0">
                <a:solidFill>
                  <a:srgbClr val="00B050"/>
                </a:solidFill>
                <a:latin typeface="+mn-lt"/>
                <a:cs typeface="+mn-cs"/>
              </a:rPr>
              <a:t>&amp;</a:t>
            </a:r>
            <a:r>
              <a:rPr lang="en-US" sz="3600" spc="-100" dirty="0" smtClean="0">
                <a:solidFill>
                  <a:srgbClr val="00B050"/>
                </a:solidFill>
                <a:latin typeface="+mn-lt"/>
                <a:cs typeface="+mn-cs"/>
              </a:rPr>
              <a:t> </a:t>
            </a:r>
            <a:r>
              <a:rPr lang="en-US" sz="6000" spc="-100" dirty="0" smtClean="0">
                <a:solidFill>
                  <a:srgbClr val="00B050"/>
                </a:solidFill>
                <a:latin typeface="+mn-lt"/>
                <a:cs typeface="+mn-cs"/>
              </a:rPr>
              <a:t>Essential Behavior</a:t>
            </a:r>
          </a:p>
          <a:p>
            <a:pPr marL="342900" marR="0" lvl="0" indent="-342900" algn="ctr" defTabSz="914400" rtl="0" eaLnBrk="1" fontAlgn="base" latinLnBrk="0" hangingPunct="1">
              <a:lnSpc>
                <a:spcPct val="80000"/>
              </a:lnSpc>
              <a:spcBef>
                <a:spcPct val="20000"/>
              </a:spcBef>
              <a:spcAft>
                <a:spcPct val="0"/>
              </a:spcAft>
              <a:buClrTx/>
              <a:buSzTx/>
              <a:buFont typeface="Wingdings" pitchFamily="2" charset="2"/>
              <a:buChar char="Ø"/>
              <a:tabLst/>
              <a:defRPr/>
            </a:pPr>
            <a:endParaRPr lang="en-US" sz="2000" dirty="0" smtClean="0">
              <a:solidFill>
                <a:srgbClr val="00B050"/>
              </a:solidFill>
              <a:latin typeface="+mn-lt"/>
              <a:cs typeface="+mn-cs"/>
            </a:endParaRPr>
          </a:p>
        </p:txBody>
      </p:sp>
      <p:sp>
        <p:nvSpPr>
          <p:cNvPr id="13" name="Rectangle 12"/>
          <p:cNvSpPr/>
          <p:nvPr/>
        </p:nvSpPr>
        <p:spPr>
          <a:xfrm>
            <a:off x="0" y="2286000"/>
            <a:ext cx="9144000" cy="4339650"/>
          </a:xfrm>
          <a:prstGeom prst="rect">
            <a:avLst/>
          </a:prstGeom>
        </p:spPr>
        <p:txBody>
          <a:bodyPr wrap="square">
            <a:spAutoFit/>
          </a:bodyPr>
          <a:lstStyle/>
          <a:p>
            <a:r>
              <a:rPr lang="en-US" dirty="0" smtClean="0"/>
              <a:t>  </a:t>
            </a:r>
            <a:r>
              <a:rPr lang="en-US" sz="2000" dirty="0" smtClean="0"/>
              <a:t>std::ostream&amp; print(std::ostream&amp; stream,</a:t>
            </a:r>
          </a:p>
          <a:p>
            <a:r>
              <a:rPr lang="en-US" sz="2000" dirty="0" smtClean="0"/>
              <a:t>                                  </a:t>
            </a:r>
            <a:r>
              <a:rPr lang="en-US" sz="2000" dirty="0" err="1" smtClean="0"/>
              <a:t>int</a:t>
            </a:r>
            <a:r>
              <a:rPr lang="en-US" sz="2000" dirty="0" smtClean="0"/>
              <a:t>                   </a:t>
            </a:r>
            <a:r>
              <a:rPr lang="en-US" sz="1000" dirty="0" smtClean="0"/>
              <a:t> </a:t>
            </a:r>
            <a:r>
              <a:rPr lang="en-US" sz="2000" dirty="0" smtClean="0"/>
              <a:t>level                    </a:t>
            </a:r>
            <a:r>
              <a:rPr lang="en-US" sz="1400" dirty="0" smtClean="0"/>
              <a:t> </a:t>
            </a:r>
            <a:r>
              <a:rPr lang="en-US" sz="2000" dirty="0" smtClean="0"/>
              <a:t>= </a:t>
            </a:r>
            <a:r>
              <a:rPr lang="en-US" sz="1400" dirty="0" smtClean="0"/>
              <a:t> </a:t>
            </a:r>
            <a:r>
              <a:rPr lang="en-US" sz="2000" dirty="0" smtClean="0"/>
              <a:t>0,</a:t>
            </a:r>
          </a:p>
          <a:p>
            <a:r>
              <a:rPr lang="en-US" sz="2000" dirty="0" smtClean="0"/>
              <a:t>                                  </a:t>
            </a:r>
            <a:r>
              <a:rPr lang="en-US" sz="2000" dirty="0" err="1" smtClean="0"/>
              <a:t>int</a:t>
            </a:r>
            <a:r>
              <a:rPr lang="en-US" sz="2000" dirty="0" smtClean="0"/>
              <a:t>                   </a:t>
            </a:r>
            <a:r>
              <a:rPr lang="en-US" sz="1000" dirty="0" smtClean="0"/>
              <a:t> </a:t>
            </a:r>
            <a:r>
              <a:rPr lang="en-US" sz="2000" dirty="0" err="1" smtClean="0"/>
              <a:t>spacesPerLevel</a:t>
            </a:r>
            <a:r>
              <a:rPr lang="en-US" sz="2000" dirty="0" smtClean="0"/>
              <a:t>  =  4) const;</a:t>
            </a:r>
          </a:p>
          <a:p>
            <a:r>
              <a:rPr lang="en-US" sz="2400" spc="-100" dirty="0" smtClean="0"/>
              <a:t>        // Format this object to the specified output 'stream' at the (absolute</a:t>
            </a:r>
          </a:p>
          <a:p>
            <a:r>
              <a:rPr lang="en-US" sz="2400" spc="-100" dirty="0" smtClean="0"/>
              <a:t>        // value of) the optionally specified indentation 'level', and return a</a:t>
            </a:r>
          </a:p>
          <a:p>
            <a:r>
              <a:rPr lang="en-US" sz="2400" spc="-100" dirty="0" smtClean="0"/>
              <a:t>        // reference to 'stream'.  If 'level' is specified, optionally specify</a:t>
            </a:r>
          </a:p>
          <a:p>
            <a:r>
              <a:rPr lang="en-US" sz="2400" spc="-100" dirty="0" smtClean="0"/>
              <a:t>        // '</a:t>
            </a:r>
            <a:r>
              <a:rPr lang="en-US" sz="2400" spc="-100" dirty="0" err="1" smtClean="0"/>
              <a:t>spacesPerLevel</a:t>
            </a:r>
            <a:r>
              <a:rPr lang="en-US" sz="2400" spc="-100" dirty="0" smtClean="0"/>
              <a:t>', the number of spaces per indentation level for</a:t>
            </a:r>
          </a:p>
          <a:p>
            <a:r>
              <a:rPr lang="en-US" sz="2400" spc="-100" dirty="0" smtClean="0"/>
              <a:t>        // this and all of its nested objects.  If 'level' is negative,</a:t>
            </a:r>
          </a:p>
          <a:p>
            <a:r>
              <a:rPr lang="en-US" sz="2400" spc="-100" dirty="0" smtClean="0"/>
              <a:t>        // suppress indentation of the first line.  If '</a:t>
            </a:r>
            <a:r>
              <a:rPr lang="en-US" sz="2400" spc="-100" dirty="0" err="1" smtClean="0"/>
              <a:t>spacesPerLevel</a:t>
            </a:r>
            <a:r>
              <a:rPr lang="en-US" sz="2400" spc="-100" dirty="0" smtClean="0"/>
              <a:t>' is</a:t>
            </a:r>
          </a:p>
          <a:p>
            <a:r>
              <a:rPr lang="en-US" sz="2400" spc="-100" dirty="0" smtClean="0"/>
              <a:t>        // negative, format the entire output on one line, suppressing all but</a:t>
            </a:r>
          </a:p>
          <a:p>
            <a:r>
              <a:rPr lang="en-US" sz="2400" spc="-100" dirty="0" smtClean="0"/>
              <a:t>        // the initial indentation (as governed by 'level').  If 'stream' is</a:t>
            </a:r>
          </a:p>
          <a:p>
            <a:r>
              <a:rPr lang="en-US" sz="2400" spc="-100" dirty="0" smtClean="0"/>
              <a:t>        // not valid on entry, this operation has no effect.</a:t>
            </a:r>
            <a:endParaRPr lang="en-US" sz="2400" spc="-100" dirty="0"/>
          </a:p>
        </p:txBody>
      </p:sp>
      <p:sp>
        <p:nvSpPr>
          <p:cNvPr id="6" name="Cloud Callout 5"/>
          <p:cNvSpPr/>
          <p:nvPr/>
        </p:nvSpPr>
        <p:spPr>
          <a:xfrm>
            <a:off x="5257800" y="304800"/>
            <a:ext cx="3886200" cy="2209800"/>
          </a:xfrm>
          <a:prstGeom prst="cloudCallout">
            <a:avLst>
              <a:gd name="adj1" fmla="val -13682"/>
              <a:gd name="adj2" fmla="val 63717"/>
            </a:avLst>
          </a:prstGeom>
          <a:solidFill>
            <a:srgbClr val="99FF99"/>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solidFill>
                  <a:srgbClr val="0000FF"/>
                </a:solidFill>
              </a:rPr>
              <a:t>Any </a:t>
            </a:r>
          </a:p>
          <a:p>
            <a:pPr algn="ctr"/>
            <a:r>
              <a:rPr lang="en-US" sz="3200" dirty="0" smtClean="0">
                <a:solidFill>
                  <a:srgbClr val="0000FF"/>
                </a:solidFill>
              </a:rPr>
              <a:t>Non-Essential </a:t>
            </a:r>
          </a:p>
          <a:p>
            <a:pPr algn="ctr"/>
            <a:r>
              <a:rPr lang="en-US" sz="3200" dirty="0" smtClean="0">
                <a:solidFill>
                  <a:srgbClr val="0000FF"/>
                </a:solidFill>
              </a:rPr>
              <a:t>Behavior?</a:t>
            </a:r>
            <a:endParaRPr lang="en-US" sz="3200" dirty="0">
              <a:solidFill>
                <a:srgbClr val="0000FF"/>
              </a:solidFill>
            </a:endParaRPr>
          </a:p>
        </p:txBody>
      </p:sp>
    </p:spTree>
    <p:extLst>
      <p:ext uri="{BB962C8B-B14F-4D97-AF65-F5344CB8AC3E}">
        <p14:creationId xmlns:p14="http://schemas.microsoft.com/office/powerpoint/2010/main" val="1433010138"/>
      </p:ext>
    </p:extLst>
  </p:cSld>
  <p:clrMapOvr>
    <a:masterClrMapping/>
  </p:clrMapOvr>
  <p:timing>
    <p:tnLst>
      <p:par>
        <p:cTn id="1" dur="indefinite" restart="never" nodeType="tmRoot"/>
      </p:par>
    </p:tnLst>
  </p:timing>
</p:sld>
</file>

<file path=ppt/slides/slide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491</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lang="en-US" sz="6000" spc="-100" dirty="0" smtClean="0">
                <a:solidFill>
                  <a:srgbClr val="00B050"/>
                </a:solidFill>
                <a:latin typeface="+mn-lt"/>
                <a:cs typeface="+mn-cs"/>
              </a:rPr>
              <a:t>Defined</a:t>
            </a:r>
            <a:r>
              <a:rPr lang="en-US" sz="3600" spc="-100" dirty="0" smtClean="0">
                <a:solidFill>
                  <a:srgbClr val="00B050"/>
                </a:solidFill>
                <a:latin typeface="+mn-lt"/>
                <a:cs typeface="+mn-cs"/>
              </a:rPr>
              <a:t> </a:t>
            </a:r>
            <a:r>
              <a:rPr lang="en-US" sz="6000" spc="-100" dirty="0" smtClean="0">
                <a:solidFill>
                  <a:srgbClr val="00B050"/>
                </a:solidFill>
                <a:latin typeface="+mn-lt"/>
                <a:cs typeface="+mn-cs"/>
              </a:rPr>
              <a:t>&amp;</a:t>
            </a:r>
            <a:r>
              <a:rPr lang="en-US" sz="3600" spc="-100" dirty="0" smtClean="0">
                <a:solidFill>
                  <a:srgbClr val="00B050"/>
                </a:solidFill>
                <a:latin typeface="+mn-lt"/>
                <a:cs typeface="+mn-cs"/>
              </a:rPr>
              <a:t> </a:t>
            </a:r>
            <a:r>
              <a:rPr lang="en-US" sz="6000" spc="-100" dirty="0" smtClean="0">
                <a:solidFill>
                  <a:srgbClr val="00B050"/>
                </a:solidFill>
                <a:latin typeface="+mn-lt"/>
                <a:cs typeface="+mn-cs"/>
              </a:rPr>
              <a:t>Essential Behavior</a:t>
            </a:r>
          </a:p>
          <a:p>
            <a:pPr marL="342900" marR="0" lvl="0" indent="-342900" algn="ctr" defTabSz="914400" rtl="0" eaLnBrk="1" fontAlgn="base" latinLnBrk="0" hangingPunct="1">
              <a:lnSpc>
                <a:spcPct val="80000"/>
              </a:lnSpc>
              <a:spcBef>
                <a:spcPct val="20000"/>
              </a:spcBef>
              <a:spcAft>
                <a:spcPct val="0"/>
              </a:spcAft>
              <a:buClrTx/>
              <a:buSzTx/>
              <a:buFont typeface="Wingdings" pitchFamily="2" charset="2"/>
              <a:buChar char="Ø"/>
              <a:tabLst/>
              <a:defRPr/>
            </a:pPr>
            <a:endParaRPr lang="en-US" sz="2000" dirty="0" smtClean="0">
              <a:solidFill>
                <a:srgbClr val="00B050"/>
              </a:solidFill>
              <a:latin typeface="+mn-lt"/>
              <a:cs typeface="+mn-cs"/>
            </a:endParaRPr>
          </a:p>
        </p:txBody>
      </p:sp>
      <p:sp>
        <p:nvSpPr>
          <p:cNvPr id="13" name="Rectangle 12"/>
          <p:cNvSpPr/>
          <p:nvPr/>
        </p:nvSpPr>
        <p:spPr>
          <a:xfrm>
            <a:off x="609600" y="2140992"/>
            <a:ext cx="8229600" cy="4488408"/>
          </a:xfrm>
          <a:prstGeom prst="rect">
            <a:avLst/>
          </a:prstGeom>
          <a:ln>
            <a:noFill/>
          </a:ln>
        </p:spPr>
        <p:txBody>
          <a:bodyPr wrap="square">
            <a:spAutoFit/>
          </a:bodyPr>
          <a:lstStyle/>
          <a:p>
            <a:r>
              <a:rPr lang="en-US" sz="2000" dirty="0" smtClean="0">
                <a:solidFill>
                  <a:schemeClr val="bg1">
                    <a:lumMod val="75000"/>
                  </a:schemeClr>
                </a:solidFill>
              </a:rPr>
              <a:t>class Date {</a:t>
            </a:r>
          </a:p>
          <a:p>
            <a:pPr>
              <a:lnSpc>
                <a:spcPts val="2200"/>
              </a:lnSpc>
            </a:pPr>
            <a:r>
              <a:rPr lang="en-US" sz="2000" dirty="0">
                <a:solidFill>
                  <a:schemeClr val="bg1">
                    <a:lumMod val="75000"/>
                  </a:schemeClr>
                </a:solidFill>
              </a:rPr>
              <a:t>  </a:t>
            </a:r>
            <a:r>
              <a:rPr lang="en-US" sz="2000" dirty="0" smtClean="0">
                <a:solidFill>
                  <a:schemeClr val="bg1">
                    <a:lumMod val="75000"/>
                  </a:schemeClr>
                </a:solidFill>
              </a:rPr>
              <a:t>   // This class implements a value-semantic type representing</a:t>
            </a:r>
            <a:br>
              <a:rPr lang="en-US" sz="2000" dirty="0" smtClean="0">
                <a:solidFill>
                  <a:schemeClr val="bg1">
                    <a:lumMod val="75000"/>
                  </a:schemeClr>
                </a:solidFill>
              </a:rPr>
            </a:br>
            <a:r>
              <a:rPr lang="en-US" sz="2000" dirty="0" smtClean="0">
                <a:solidFill>
                  <a:schemeClr val="bg1">
                    <a:lumMod val="75000"/>
                  </a:schemeClr>
                </a:solidFill>
              </a:rPr>
              <a:t>     // a valid date between the dates 0001/01/01 and</a:t>
            </a:r>
            <a:br>
              <a:rPr lang="en-US" sz="2000" dirty="0" smtClean="0">
                <a:solidFill>
                  <a:schemeClr val="bg1">
                    <a:lumMod val="75000"/>
                  </a:schemeClr>
                </a:solidFill>
              </a:rPr>
            </a:br>
            <a:r>
              <a:rPr lang="en-US" sz="2000" dirty="0" smtClean="0">
                <a:solidFill>
                  <a:schemeClr val="bg1">
                    <a:lumMod val="75000"/>
                  </a:schemeClr>
                </a:solidFill>
              </a:rPr>
              <a:t>     // 9999/12/31 inclusive.</a:t>
            </a:r>
          </a:p>
          <a:p>
            <a:r>
              <a:rPr lang="en-US" sz="800" dirty="0" smtClean="0">
                <a:solidFill>
                  <a:schemeClr val="bg1">
                    <a:lumMod val="75000"/>
                  </a:schemeClr>
                </a:solidFill>
              </a:rPr>
              <a:t> </a:t>
            </a:r>
          </a:p>
          <a:p>
            <a:r>
              <a:rPr lang="en-US" sz="2000" dirty="0">
                <a:solidFill>
                  <a:schemeClr val="bg1">
                    <a:lumMod val="75000"/>
                  </a:schemeClr>
                </a:solidFill>
              </a:rPr>
              <a:t> </a:t>
            </a:r>
            <a:r>
              <a:rPr lang="en-US" sz="2000" dirty="0" smtClean="0">
                <a:solidFill>
                  <a:schemeClr val="bg1">
                    <a:lumMod val="75000"/>
                  </a:schemeClr>
                </a:solidFill>
              </a:rPr>
              <a:t>    //…</a:t>
            </a:r>
          </a:p>
          <a:p>
            <a:r>
              <a:rPr lang="en-US" sz="800" dirty="0">
                <a:solidFill>
                  <a:schemeClr val="bg1">
                    <a:lumMod val="75000"/>
                  </a:schemeClr>
                </a:solidFill>
              </a:rPr>
              <a:t> </a:t>
            </a:r>
            <a:r>
              <a:rPr lang="en-US" sz="800" dirty="0" smtClean="0">
                <a:solidFill>
                  <a:schemeClr val="bg1">
                    <a:lumMod val="75000"/>
                  </a:schemeClr>
                </a:solidFill>
              </a:rPr>
              <a:t>  </a:t>
            </a:r>
          </a:p>
          <a:p>
            <a:r>
              <a:rPr lang="en-US" sz="2000" dirty="0">
                <a:solidFill>
                  <a:schemeClr val="bg1">
                    <a:lumMod val="75000"/>
                  </a:schemeClr>
                </a:solidFill>
              </a:rPr>
              <a:t> </a:t>
            </a:r>
            <a:r>
              <a:rPr lang="en-US" sz="2000" dirty="0" smtClean="0">
                <a:solidFill>
                  <a:schemeClr val="bg1">
                    <a:lumMod val="75000"/>
                  </a:schemeClr>
                </a:solidFill>
              </a:rPr>
              <a:t>  public:</a:t>
            </a:r>
          </a:p>
          <a:p>
            <a:r>
              <a:rPr lang="en-US" sz="2000" dirty="0"/>
              <a:t> </a:t>
            </a:r>
            <a:r>
              <a:rPr lang="en-US" sz="2000" dirty="0" smtClean="0"/>
              <a:t>       Date(</a:t>
            </a:r>
            <a:r>
              <a:rPr lang="en-US" sz="2000" dirty="0" err="1" smtClean="0"/>
              <a:t>int</a:t>
            </a:r>
            <a:r>
              <a:rPr lang="en-US" sz="2000" dirty="0" smtClean="0"/>
              <a:t> year, </a:t>
            </a:r>
            <a:r>
              <a:rPr lang="en-US" sz="2000" dirty="0" err="1" smtClean="0"/>
              <a:t>int</a:t>
            </a:r>
            <a:r>
              <a:rPr lang="en-US" sz="2000" dirty="0" smtClean="0"/>
              <a:t> month, </a:t>
            </a:r>
            <a:r>
              <a:rPr lang="en-US" sz="2000" dirty="0" err="1" smtClean="0"/>
              <a:t>int</a:t>
            </a:r>
            <a:r>
              <a:rPr lang="en-US" sz="2000" dirty="0" smtClean="0"/>
              <a:t> day);</a:t>
            </a:r>
          </a:p>
          <a:p>
            <a:pPr>
              <a:lnSpc>
                <a:spcPts val="2200"/>
              </a:lnSpc>
            </a:pPr>
            <a:r>
              <a:rPr lang="en-US" sz="2000" dirty="0"/>
              <a:t>	</a:t>
            </a:r>
            <a:r>
              <a:rPr lang="en-US" sz="2000" dirty="0" smtClean="0"/>
              <a:t>// Create a valid date from the specified 'year', 'month', and</a:t>
            </a:r>
            <a:br>
              <a:rPr lang="en-US" sz="2000" dirty="0" smtClean="0"/>
            </a:br>
            <a:r>
              <a:rPr lang="en-US" sz="2000" dirty="0" smtClean="0"/>
              <a:t>             // 'day'.  The behavior is undefined unless 'year'/'month'/'day'</a:t>
            </a:r>
          </a:p>
          <a:p>
            <a:pPr>
              <a:lnSpc>
                <a:spcPts val="2200"/>
              </a:lnSpc>
            </a:pPr>
            <a:r>
              <a:rPr lang="en-US" sz="2000" dirty="0"/>
              <a:t> </a:t>
            </a:r>
            <a:r>
              <a:rPr lang="en-US" sz="2000" dirty="0" smtClean="0"/>
              <a:t>            // </a:t>
            </a:r>
            <a:r>
              <a:rPr lang="en-US" sz="2000" spc="-50" dirty="0" smtClean="0"/>
              <a:t>represents a valid date in the range [0001/01/01 .. 9999/12/31].</a:t>
            </a:r>
          </a:p>
          <a:p>
            <a:r>
              <a:rPr lang="en-US" sz="800" dirty="0" smtClean="0"/>
              <a:t/>
            </a:r>
            <a:br>
              <a:rPr lang="en-US" sz="800" dirty="0" smtClean="0"/>
            </a:br>
            <a:r>
              <a:rPr lang="en-US" sz="2000" dirty="0" smtClean="0">
                <a:solidFill>
                  <a:schemeClr val="bg1">
                    <a:lumMod val="75000"/>
                  </a:schemeClr>
                </a:solidFill>
              </a:rPr>
              <a:t>        Date(const Date&amp; original);</a:t>
            </a:r>
            <a:endParaRPr lang="en-US" sz="2000" dirty="0">
              <a:solidFill>
                <a:schemeClr val="bg1">
                  <a:lumMod val="75000"/>
                </a:schemeClr>
              </a:solidFill>
            </a:endParaRPr>
          </a:p>
          <a:p>
            <a:pPr>
              <a:lnSpc>
                <a:spcPts val="2200"/>
              </a:lnSpc>
            </a:pPr>
            <a:r>
              <a:rPr lang="en-US" sz="2000" dirty="0" smtClean="0">
                <a:solidFill>
                  <a:schemeClr val="bg1">
                    <a:lumMod val="75000"/>
                  </a:schemeClr>
                </a:solidFill>
              </a:rPr>
              <a:t>             // Create a date having the value of the specified 'original' date.</a:t>
            </a:r>
            <a:endParaRPr lang="en-US" sz="800" dirty="0" smtClean="0">
              <a:solidFill>
                <a:schemeClr val="bg1">
                  <a:lumMod val="75000"/>
                </a:schemeClr>
              </a:solidFill>
            </a:endParaRPr>
          </a:p>
          <a:p>
            <a:pPr>
              <a:lnSpc>
                <a:spcPts val="2000"/>
              </a:lnSpc>
            </a:pPr>
            <a:r>
              <a:rPr lang="en-US" sz="2000" dirty="0">
                <a:solidFill>
                  <a:schemeClr val="bg1">
                    <a:lumMod val="75000"/>
                  </a:schemeClr>
                </a:solidFill>
              </a:rPr>
              <a:t> </a:t>
            </a:r>
            <a:r>
              <a:rPr lang="en-US" sz="2000" dirty="0" smtClean="0">
                <a:solidFill>
                  <a:schemeClr val="bg1">
                    <a:lumMod val="75000"/>
                  </a:schemeClr>
                </a:solidFill>
              </a:rPr>
              <a:t>       // …</a:t>
            </a:r>
          </a:p>
          <a:p>
            <a:pPr>
              <a:lnSpc>
                <a:spcPts val="1000"/>
              </a:lnSpc>
            </a:pPr>
            <a:r>
              <a:rPr lang="en-US" sz="2000" dirty="0" smtClean="0">
                <a:solidFill>
                  <a:schemeClr val="bg1">
                    <a:lumMod val="75000"/>
                  </a:schemeClr>
                </a:solidFill>
              </a:rPr>
              <a:t>};</a:t>
            </a:r>
          </a:p>
        </p:txBody>
      </p:sp>
      <p:sp>
        <p:nvSpPr>
          <p:cNvPr id="9" name="Title 2"/>
          <p:cNvSpPr>
            <a:spLocks noGrp="1"/>
          </p:cNvSpPr>
          <p:nvPr>
            <p:ph type="title"/>
          </p:nvPr>
        </p:nvSpPr>
        <p:spPr>
          <a:xfrm>
            <a:off x="457200" y="274638"/>
            <a:ext cx="8229600" cy="1143000"/>
          </a:xfrm>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Tree>
    <p:extLst>
      <p:ext uri="{BB962C8B-B14F-4D97-AF65-F5344CB8AC3E}">
        <p14:creationId xmlns:p14="http://schemas.microsoft.com/office/powerpoint/2010/main" val="3465332848"/>
      </p:ext>
    </p:extLst>
  </p:cSld>
  <p:clrMapOvr>
    <a:masterClrMapping/>
  </p:clrMapOvr>
  <p:timing>
    <p:tnLst>
      <p:par>
        <p:cTn id="1" dur="indefinite" restart="never" nodeType="tmRoot"/>
      </p:par>
    </p:tnLst>
  </p:timing>
</p:sld>
</file>

<file path=ppt/slides/slide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492</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lang="en-US" sz="6000" spc="-100" dirty="0" smtClean="0">
                <a:solidFill>
                  <a:srgbClr val="00B050"/>
                </a:solidFill>
                <a:latin typeface="+mn-lt"/>
                <a:cs typeface="+mn-cs"/>
              </a:rPr>
              <a:t>Defined</a:t>
            </a:r>
            <a:r>
              <a:rPr lang="en-US" sz="3600" spc="-100" dirty="0" smtClean="0">
                <a:solidFill>
                  <a:srgbClr val="00B050"/>
                </a:solidFill>
                <a:latin typeface="+mn-lt"/>
                <a:cs typeface="+mn-cs"/>
              </a:rPr>
              <a:t> </a:t>
            </a:r>
            <a:r>
              <a:rPr lang="en-US" sz="6000" spc="-100" dirty="0" smtClean="0">
                <a:solidFill>
                  <a:srgbClr val="00B050"/>
                </a:solidFill>
                <a:latin typeface="+mn-lt"/>
                <a:cs typeface="+mn-cs"/>
              </a:rPr>
              <a:t>&amp;</a:t>
            </a:r>
            <a:r>
              <a:rPr lang="en-US" sz="3600" spc="-100" dirty="0" smtClean="0">
                <a:solidFill>
                  <a:srgbClr val="00B050"/>
                </a:solidFill>
                <a:latin typeface="+mn-lt"/>
                <a:cs typeface="+mn-cs"/>
              </a:rPr>
              <a:t> </a:t>
            </a:r>
            <a:r>
              <a:rPr lang="en-US" sz="6000" spc="-100" dirty="0" smtClean="0">
                <a:solidFill>
                  <a:srgbClr val="00B050"/>
                </a:solidFill>
                <a:latin typeface="+mn-lt"/>
                <a:cs typeface="+mn-cs"/>
              </a:rPr>
              <a:t>Essential Behavior</a:t>
            </a:r>
          </a:p>
          <a:p>
            <a:pPr marL="342900" marR="0" lvl="0" indent="-342900" algn="ctr" defTabSz="914400" rtl="0" eaLnBrk="1" fontAlgn="base" latinLnBrk="0" hangingPunct="1">
              <a:lnSpc>
                <a:spcPct val="80000"/>
              </a:lnSpc>
              <a:spcBef>
                <a:spcPct val="20000"/>
              </a:spcBef>
              <a:spcAft>
                <a:spcPct val="0"/>
              </a:spcAft>
              <a:buClrTx/>
              <a:buSzTx/>
              <a:buFont typeface="Wingdings" pitchFamily="2" charset="2"/>
              <a:buChar char="Ø"/>
              <a:tabLst/>
              <a:defRPr/>
            </a:pPr>
            <a:endParaRPr lang="en-US" sz="2000" dirty="0" smtClean="0">
              <a:solidFill>
                <a:srgbClr val="00B050"/>
              </a:solidFill>
              <a:latin typeface="+mn-lt"/>
              <a:cs typeface="+mn-cs"/>
            </a:endParaRPr>
          </a:p>
        </p:txBody>
      </p:sp>
      <p:sp>
        <p:nvSpPr>
          <p:cNvPr id="13" name="Rectangle 12"/>
          <p:cNvSpPr/>
          <p:nvPr/>
        </p:nvSpPr>
        <p:spPr>
          <a:xfrm>
            <a:off x="609600" y="2140992"/>
            <a:ext cx="8229600" cy="4488408"/>
          </a:xfrm>
          <a:prstGeom prst="rect">
            <a:avLst/>
          </a:prstGeom>
          <a:ln>
            <a:noFill/>
          </a:ln>
        </p:spPr>
        <p:txBody>
          <a:bodyPr wrap="square">
            <a:spAutoFit/>
          </a:bodyPr>
          <a:lstStyle/>
          <a:p>
            <a:r>
              <a:rPr lang="en-US" sz="2000" dirty="0" smtClean="0">
                <a:solidFill>
                  <a:schemeClr val="bg1">
                    <a:lumMod val="75000"/>
                  </a:schemeClr>
                </a:solidFill>
              </a:rPr>
              <a:t>class Date {</a:t>
            </a:r>
          </a:p>
          <a:p>
            <a:pPr>
              <a:lnSpc>
                <a:spcPts val="2200"/>
              </a:lnSpc>
            </a:pPr>
            <a:r>
              <a:rPr lang="en-US" sz="2000" dirty="0">
                <a:solidFill>
                  <a:schemeClr val="bg1">
                    <a:lumMod val="75000"/>
                  </a:schemeClr>
                </a:solidFill>
              </a:rPr>
              <a:t>  </a:t>
            </a:r>
            <a:r>
              <a:rPr lang="en-US" sz="2000" dirty="0" smtClean="0">
                <a:solidFill>
                  <a:schemeClr val="bg1">
                    <a:lumMod val="75000"/>
                  </a:schemeClr>
                </a:solidFill>
              </a:rPr>
              <a:t>   // This class implements a value-semantic type representing</a:t>
            </a:r>
            <a:br>
              <a:rPr lang="en-US" sz="2000" dirty="0" smtClean="0">
                <a:solidFill>
                  <a:schemeClr val="bg1">
                    <a:lumMod val="75000"/>
                  </a:schemeClr>
                </a:solidFill>
              </a:rPr>
            </a:br>
            <a:r>
              <a:rPr lang="en-US" sz="2000" dirty="0" smtClean="0">
                <a:solidFill>
                  <a:schemeClr val="bg1">
                    <a:lumMod val="75000"/>
                  </a:schemeClr>
                </a:solidFill>
              </a:rPr>
              <a:t>     // a valid date between the dates 0001/01/01 and</a:t>
            </a:r>
            <a:br>
              <a:rPr lang="en-US" sz="2000" dirty="0" smtClean="0">
                <a:solidFill>
                  <a:schemeClr val="bg1">
                    <a:lumMod val="75000"/>
                  </a:schemeClr>
                </a:solidFill>
              </a:rPr>
            </a:br>
            <a:r>
              <a:rPr lang="en-US" sz="2000" dirty="0" smtClean="0">
                <a:solidFill>
                  <a:schemeClr val="bg1">
                    <a:lumMod val="75000"/>
                  </a:schemeClr>
                </a:solidFill>
              </a:rPr>
              <a:t>     // 9999/12/31 inclusive.</a:t>
            </a:r>
          </a:p>
          <a:p>
            <a:r>
              <a:rPr lang="en-US" sz="800" dirty="0" smtClean="0">
                <a:solidFill>
                  <a:schemeClr val="bg1">
                    <a:lumMod val="75000"/>
                  </a:schemeClr>
                </a:solidFill>
              </a:rPr>
              <a:t> </a:t>
            </a:r>
          </a:p>
          <a:p>
            <a:r>
              <a:rPr lang="en-US" sz="2000" dirty="0">
                <a:solidFill>
                  <a:schemeClr val="bg1">
                    <a:lumMod val="75000"/>
                  </a:schemeClr>
                </a:solidFill>
              </a:rPr>
              <a:t> </a:t>
            </a:r>
            <a:r>
              <a:rPr lang="en-US" sz="2000" dirty="0" smtClean="0">
                <a:solidFill>
                  <a:schemeClr val="bg1">
                    <a:lumMod val="75000"/>
                  </a:schemeClr>
                </a:solidFill>
              </a:rPr>
              <a:t>    //…</a:t>
            </a:r>
          </a:p>
          <a:p>
            <a:r>
              <a:rPr lang="en-US" sz="800" dirty="0">
                <a:solidFill>
                  <a:schemeClr val="bg1">
                    <a:lumMod val="75000"/>
                  </a:schemeClr>
                </a:solidFill>
              </a:rPr>
              <a:t> </a:t>
            </a:r>
            <a:r>
              <a:rPr lang="en-US" sz="800" dirty="0" smtClean="0">
                <a:solidFill>
                  <a:schemeClr val="bg1">
                    <a:lumMod val="75000"/>
                  </a:schemeClr>
                </a:solidFill>
              </a:rPr>
              <a:t>  </a:t>
            </a:r>
          </a:p>
          <a:p>
            <a:r>
              <a:rPr lang="en-US" sz="2000" dirty="0">
                <a:solidFill>
                  <a:schemeClr val="bg1">
                    <a:lumMod val="75000"/>
                  </a:schemeClr>
                </a:solidFill>
              </a:rPr>
              <a:t> </a:t>
            </a:r>
            <a:r>
              <a:rPr lang="en-US" sz="2000" dirty="0" smtClean="0">
                <a:solidFill>
                  <a:schemeClr val="bg1">
                    <a:lumMod val="75000"/>
                  </a:schemeClr>
                </a:solidFill>
              </a:rPr>
              <a:t>  public:</a:t>
            </a:r>
          </a:p>
          <a:p>
            <a:r>
              <a:rPr lang="en-US" sz="2000" dirty="0"/>
              <a:t> </a:t>
            </a:r>
            <a:r>
              <a:rPr lang="en-US" sz="2000" dirty="0" smtClean="0"/>
              <a:t>       Date(</a:t>
            </a:r>
            <a:r>
              <a:rPr lang="en-US" sz="2000" dirty="0" err="1" smtClean="0"/>
              <a:t>int</a:t>
            </a:r>
            <a:r>
              <a:rPr lang="en-US" sz="2000" dirty="0" smtClean="0"/>
              <a:t> year, </a:t>
            </a:r>
            <a:r>
              <a:rPr lang="en-US" sz="2000" dirty="0" err="1" smtClean="0"/>
              <a:t>int</a:t>
            </a:r>
            <a:r>
              <a:rPr lang="en-US" sz="2000" dirty="0" smtClean="0"/>
              <a:t> month, </a:t>
            </a:r>
            <a:r>
              <a:rPr lang="en-US" sz="2000" dirty="0" err="1" smtClean="0"/>
              <a:t>int</a:t>
            </a:r>
            <a:r>
              <a:rPr lang="en-US" sz="2000" dirty="0" smtClean="0"/>
              <a:t> day);</a:t>
            </a:r>
          </a:p>
          <a:p>
            <a:pPr>
              <a:lnSpc>
                <a:spcPts val="2200"/>
              </a:lnSpc>
            </a:pPr>
            <a:r>
              <a:rPr lang="en-US" sz="2000" dirty="0"/>
              <a:t>	</a:t>
            </a:r>
            <a:r>
              <a:rPr lang="en-US" sz="2000" dirty="0" smtClean="0"/>
              <a:t>// Create a valid date from the specified 'year', 'month', and</a:t>
            </a:r>
            <a:br>
              <a:rPr lang="en-US" sz="2000" dirty="0" smtClean="0"/>
            </a:br>
            <a:r>
              <a:rPr lang="en-US" sz="2000" dirty="0" smtClean="0"/>
              <a:t>             // 'day'.  The behavior is undefined unless 'year'/'month'/'day'</a:t>
            </a:r>
          </a:p>
          <a:p>
            <a:pPr>
              <a:lnSpc>
                <a:spcPts val="2200"/>
              </a:lnSpc>
            </a:pPr>
            <a:r>
              <a:rPr lang="en-US" sz="2000" dirty="0"/>
              <a:t> </a:t>
            </a:r>
            <a:r>
              <a:rPr lang="en-US" sz="2000" dirty="0" smtClean="0"/>
              <a:t>            // </a:t>
            </a:r>
            <a:r>
              <a:rPr lang="en-US" sz="2000" spc="-50" dirty="0" smtClean="0"/>
              <a:t>represents a valid date in the range [0001/01/01 .. 9999/12/31].</a:t>
            </a:r>
          </a:p>
          <a:p>
            <a:r>
              <a:rPr lang="en-US" sz="800" dirty="0" smtClean="0"/>
              <a:t/>
            </a:r>
            <a:br>
              <a:rPr lang="en-US" sz="800" dirty="0" smtClean="0"/>
            </a:br>
            <a:r>
              <a:rPr lang="en-US" sz="2000" dirty="0" smtClean="0">
                <a:solidFill>
                  <a:schemeClr val="bg1">
                    <a:lumMod val="75000"/>
                  </a:schemeClr>
                </a:solidFill>
              </a:rPr>
              <a:t>        Date(const Date&amp; original);</a:t>
            </a:r>
            <a:endParaRPr lang="en-US" sz="2000" dirty="0">
              <a:solidFill>
                <a:schemeClr val="bg1">
                  <a:lumMod val="75000"/>
                </a:schemeClr>
              </a:solidFill>
            </a:endParaRPr>
          </a:p>
          <a:p>
            <a:pPr>
              <a:lnSpc>
                <a:spcPts val="2200"/>
              </a:lnSpc>
            </a:pPr>
            <a:r>
              <a:rPr lang="en-US" sz="2000" dirty="0" smtClean="0">
                <a:solidFill>
                  <a:schemeClr val="bg1">
                    <a:lumMod val="75000"/>
                  </a:schemeClr>
                </a:solidFill>
              </a:rPr>
              <a:t>             // Create a date having the value of the specified 'original' date.</a:t>
            </a:r>
            <a:endParaRPr lang="en-US" sz="800" dirty="0" smtClean="0">
              <a:solidFill>
                <a:schemeClr val="bg1">
                  <a:lumMod val="75000"/>
                </a:schemeClr>
              </a:solidFill>
            </a:endParaRPr>
          </a:p>
          <a:p>
            <a:pPr>
              <a:lnSpc>
                <a:spcPts val="2000"/>
              </a:lnSpc>
            </a:pPr>
            <a:r>
              <a:rPr lang="en-US" sz="2000" dirty="0">
                <a:solidFill>
                  <a:schemeClr val="bg1">
                    <a:lumMod val="75000"/>
                  </a:schemeClr>
                </a:solidFill>
              </a:rPr>
              <a:t> </a:t>
            </a:r>
            <a:r>
              <a:rPr lang="en-US" sz="2000" dirty="0" smtClean="0">
                <a:solidFill>
                  <a:schemeClr val="bg1">
                    <a:lumMod val="75000"/>
                  </a:schemeClr>
                </a:solidFill>
              </a:rPr>
              <a:t>       // …</a:t>
            </a:r>
          </a:p>
          <a:p>
            <a:pPr>
              <a:lnSpc>
                <a:spcPts val="1000"/>
              </a:lnSpc>
            </a:pPr>
            <a:r>
              <a:rPr lang="en-US" sz="2000" dirty="0" smtClean="0">
                <a:solidFill>
                  <a:schemeClr val="bg1">
                    <a:lumMod val="75000"/>
                  </a:schemeClr>
                </a:solidFill>
              </a:rPr>
              <a:t>};</a:t>
            </a:r>
          </a:p>
        </p:txBody>
      </p:sp>
      <p:sp>
        <p:nvSpPr>
          <p:cNvPr id="6" name="Cloud Callout 5"/>
          <p:cNvSpPr/>
          <p:nvPr/>
        </p:nvSpPr>
        <p:spPr>
          <a:xfrm>
            <a:off x="5105400" y="1905000"/>
            <a:ext cx="3886200" cy="2209800"/>
          </a:xfrm>
          <a:prstGeom prst="cloudCallout">
            <a:avLst>
              <a:gd name="adj1" fmla="val -13682"/>
              <a:gd name="adj2" fmla="val 63717"/>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solidFill>
                  <a:srgbClr val="FF0000"/>
                </a:solidFill>
              </a:rPr>
              <a:t>Any </a:t>
            </a:r>
          </a:p>
          <a:p>
            <a:pPr algn="ctr"/>
            <a:r>
              <a:rPr lang="en-US" sz="3200" dirty="0" smtClean="0">
                <a:solidFill>
                  <a:srgbClr val="FF0000"/>
                </a:solidFill>
              </a:rPr>
              <a:t>Undefined </a:t>
            </a:r>
          </a:p>
          <a:p>
            <a:pPr algn="ctr"/>
            <a:r>
              <a:rPr lang="en-US" sz="3200" dirty="0" smtClean="0">
                <a:solidFill>
                  <a:srgbClr val="FF0000"/>
                </a:solidFill>
              </a:rPr>
              <a:t>Behavior?</a:t>
            </a:r>
            <a:endParaRPr lang="en-US" sz="3200" dirty="0">
              <a:solidFill>
                <a:srgbClr val="FF0000"/>
              </a:solidFill>
            </a:endParaRPr>
          </a:p>
        </p:txBody>
      </p:sp>
      <p:sp>
        <p:nvSpPr>
          <p:cNvPr id="9" name="Title 2"/>
          <p:cNvSpPr>
            <a:spLocks noGrp="1"/>
          </p:cNvSpPr>
          <p:nvPr>
            <p:ph type="title"/>
          </p:nvPr>
        </p:nvSpPr>
        <p:spPr>
          <a:xfrm>
            <a:off x="457200" y="274638"/>
            <a:ext cx="8229600" cy="1143000"/>
          </a:xfrm>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Tree>
    <p:extLst>
      <p:ext uri="{BB962C8B-B14F-4D97-AF65-F5344CB8AC3E}">
        <p14:creationId xmlns:p14="http://schemas.microsoft.com/office/powerpoint/2010/main" val="344795057"/>
      </p:ext>
    </p:extLst>
  </p:cSld>
  <p:clrMapOvr>
    <a:masterClrMapping/>
  </p:clrMapOvr>
  <p:timing>
    <p:tnLst>
      <p:par>
        <p:cTn id="1" dur="indefinite" restart="never" nodeType="tmRoot"/>
      </p:par>
    </p:tnLst>
  </p:timing>
</p:sld>
</file>

<file path=ppt/slides/slide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493</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lang="en-US" sz="6000" spc="-100" dirty="0" smtClean="0">
                <a:solidFill>
                  <a:srgbClr val="00B050"/>
                </a:solidFill>
                <a:latin typeface="+mn-lt"/>
                <a:cs typeface="+mn-cs"/>
              </a:rPr>
              <a:t>Defined</a:t>
            </a:r>
            <a:r>
              <a:rPr lang="en-US" sz="3600" spc="-100" dirty="0" smtClean="0">
                <a:solidFill>
                  <a:srgbClr val="00B050"/>
                </a:solidFill>
                <a:latin typeface="+mn-lt"/>
                <a:cs typeface="+mn-cs"/>
              </a:rPr>
              <a:t> </a:t>
            </a:r>
            <a:r>
              <a:rPr lang="en-US" sz="6000" spc="-100" dirty="0" smtClean="0">
                <a:solidFill>
                  <a:srgbClr val="00B050"/>
                </a:solidFill>
                <a:latin typeface="+mn-lt"/>
                <a:cs typeface="+mn-cs"/>
              </a:rPr>
              <a:t>&amp;</a:t>
            </a:r>
            <a:r>
              <a:rPr lang="en-US" sz="3600" spc="-100" dirty="0" smtClean="0">
                <a:solidFill>
                  <a:srgbClr val="00B050"/>
                </a:solidFill>
                <a:latin typeface="+mn-lt"/>
                <a:cs typeface="+mn-cs"/>
              </a:rPr>
              <a:t> </a:t>
            </a:r>
            <a:r>
              <a:rPr lang="en-US" sz="6000" spc="-100" dirty="0" smtClean="0">
                <a:solidFill>
                  <a:srgbClr val="00B050"/>
                </a:solidFill>
                <a:latin typeface="+mn-lt"/>
                <a:cs typeface="+mn-cs"/>
              </a:rPr>
              <a:t>Essential Behavior</a:t>
            </a:r>
          </a:p>
          <a:p>
            <a:pPr marL="342900" marR="0" lvl="0" indent="-342900" algn="ctr" defTabSz="914400" rtl="0" eaLnBrk="1" fontAlgn="base" latinLnBrk="0" hangingPunct="1">
              <a:lnSpc>
                <a:spcPct val="80000"/>
              </a:lnSpc>
              <a:spcBef>
                <a:spcPct val="20000"/>
              </a:spcBef>
              <a:spcAft>
                <a:spcPct val="0"/>
              </a:spcAft>
              <a:buClrTx/>
              <a:buSzTx/>
              <a:buFont typeface="Wingdings" pitchFamily="2" charset="2"/>
              <a:buChar char="Ø"/>
              <a:tabLst/>
              <a:defRPr/>
            </a:pPr>
            <a:endParaRPr lang="en-US" sz="2000" dirty="0" smtClean="0">
              <a:solidFill>
                <a:srgbClr val="00B050"/>
              </a:solidFill>
              <a:latin typeface="+mn-lt"/>
              <a:cs typeface="+mn-cs"/>
            </a:endParaRPr>
          </a:p>
        </p:txBody>
      </p:sp>
      <p:sp>
        <p:nvSpPr>
          <p:cNvPr id="13" name="Rectangle 12"/>
          <p:cNvSpPr/>
          <p:nvPr/>
        </p:nvSpPr>
        <p:spPr>
          <a:xfrm>
            <a:off x="609600" y="2140992"/>
            <a:ext cx="8229600" cy="4488408"/>
          </a:xfrm>
          <a:prstGeom prst="rect">
            <a:avLst/>
          </a:prstGeom>
          <a:ln>
            <a:noFill/>
          </a:ln>
        </p:spPr>
        <p:txBody>
          <a:bodyPr wrap="square">
            <a:spAutoFit/>
          </a:bodyPr>
          <a:lstStyle/>
          <a:p>
            <a:r>
              <a:rPr lang="en-US" sz="2000" dirty="0" smtClean="0">
                <a:solidFill>
                  <a:schemeClr val="bg1">
                    <a:lumMod val="75000"/>
                  </a:schemeClr>
                </a:solidFill>
              </a:rPr>
              <a:t>class Date {</a:t>
            </a:r>
          </a:p>
          <a:p>
            <a:pPr>
              <a:lnSpc>
                <a:spcPts val="2200"/>
              </a:lnSpc>
            </a:pPr>
            <a:r>
              <a:rPr lang="en-US" sz="2000" dirty="0">
                <a:solidFill>
                  <a:schemeClr val="bg1">
                    <a:lumMod val="75000"/>
                  </a:schemeClr>
                </a:solidFill>
              </a:rPr>
              <a:t>  </a:t>
            </a:r>
            <a:r>
              <a:rPr lang="en-US" sz="2000" dirty="0" smtClean="0">
                <a:solidFill>
                  <a:schemeClr val="bg1">
                    <a:lumMod val="75000"/>
                  </a:schemeClr>
                </a:solidFill>
              </a:rPr>
              <a:t>   // This class implements a value-semantic type representing</a:t>
            </a:r>
            <a:br>
              <a:rPr lang="en-US" sz="2000" dirty="0" smtClean="0">
                <a:solidFill>
                  <a:schemeClr val="bg1">
                    <a:lumMod val="75000"/>
                  </a:schemeClr>
                </a:solidFill>
              </a:rPr>
            </a:br>
            <a:r>
              <a:rPr lang="en-US" sz="2000" dirty="0" smtClean="0">
                <a:solidFill>
                  <a:schemeClr val="bg1">
                    <a:lumMod val="75000"/>
                  </a:schemeClr>
                </a:solidFill>
              </a:rPr>
              <a:t>     // a valid date between the dates 0001/01/01 and</a:t>
            </a:r>
            <a:br>
              <a:rPr lang="en-US" sz="2000" dirty="0" smtClean="0">
                <a:solidFill>
                  <a:schemeClr val="bg1">
                    <a:lumMod val="75000"/>
                  </a:schemeClr>
                </a:solidFill>
              </a:rPr>
            </a:br>
            <a:r>
              <a:rPr lang="en-US" sz="2000" dirty="0" smtClean="0">
                <a:solidFill>
                  <a:schemeClr val="bg1">
                    <a:lumMod val="75000"/>
                  </a:schemeClr>
                </a:solidFill>
              </a:rPr>
              <a:t>     // 9999/12/31 inclusive.</a:t>
            </a:r>
          </a:p>
          <a:p>
            <a:r>
              <a:rPr lang="en-US" sz="800" dirty="0" smtClean="0">
                <a:solidFill>
                  <a:schemeClr val="bg1">
                    <a:lumMod val="75000"/>
                  </a:schemeClr>
                </a:solidFill>
              </a:rPr>
              <a:t> </a:t>
            </a:r>
          </a:p>
          <a:p>
            <a:r>
              <a:rPr lang="en-US" sz="2000" dirty="0">
                <a:solidFill>
                  <a:schemeClr val="bg1">
                    <a:lumMod val="75000"/>
                  </a:schemeClr>
                </a:solidFill>
              </a:rPr>
              <a:t> </a:t>
            </a:r>
            <a:r>
              <a:rPr lang="en-US" sz="2000" dirty="0" smtClean="0">
                <a:solidFill>
                  <a:schemeClr val="bg1">
                    <a:lumMod val="75000"/>
                  </a:schemeClr>
                </a:solidFill>
              </a:rPr>
              <a:t>    //…</a:t>
            </a:r>
          </a:p>
          <a:p>
            <a:r>
              <a:rPr lang="en-US" sz="800" dirty="0">
                <a:solidFill>
                  <a:schemeClr val="bg1">
                    <a:lumMod val="75000"/>
                  </a:schemeClr>
                </a:solidFill>
              </a:rPr>
              <a:t> </a:t>
            </a:r>
            <a:r>
              <a:rPr lang="en-US" sz="800" dirty="0" smtClean="0">
                <a:solidFill>
                  <a:schemeClr val="bg1">
                    <a:lumMod val="75000"/>
                  </a:schemeClr>
                </a:solidFill>
              </a:rPr>
              <a:t>  </a:t>
            </a:r>
          </a:p>
          <a:p>
            <a:r>
              <a:rPr lang="en-US" sz="2000" dirty="0">
                <a:solidFill>
                  <a:schemeClr val="bg1">
                    <a:lumMod val="75000"/>
                  </a:schemeClr>
                </a:solidFill>
              </a:rPr>
              <a:t> </a:t>
            </a:r>
            <a:r>
              <a:rPr lang="en-US" sz="2000" dirty="0" smtClean="0">
                <a:solidFill>
                  <a:schemeClr val="bg1">
                    <a:lumMod val="75000"/>
                  </a:schemeClr>
                </a:solidFill>
              </a:rPr>
              <a:t>  public:</a:t>
            </a:r>
          </a:p>
          <a:p>
            <a:r>
              <a:rPr lang="en-US" sz="2000" dirty="0"/>
              <a:t> </a:t>
            </a:r>
            <a:r>
              <a:rPr lang="en-US" sz="2000" dirty="0" smtClean="0"/>
              <a:t>       Date(</a:t>
            </a:r>
            <a:r>
              <a:rPr lang="en-US" sz="2000" dirty="0" err="1" smtClean="0"/>
              <a:t>int</a:t>
            </a:r>
            <a:r>
              <a:rPr lang="en-US" sz="2000" dirty="0" smtClean="0"/>
              <a:t> year, </a:t>
            </a:r>
            <a:r>
              <a:rPr lang="en-US" sz="2000" dirty="0" err="1" smtClean="0"/>
              <a:t>int</a:t>
            </a:r>
            <a:r>
              <a:rPr lang="en-US" sz="2000" dirty="0" smtClean="0"/>
              <a:t> month, </a:t>
            </a:r>
            <a:r>
              <a:rPr lang="en-US" sz="2000" dirty="0" err="1" smtClean="0"/>
              <a:t>int</a:t>
            </a:r>
            <a:r>
              <a:rPr lang="en-US" sz="2000" dirty="0" smtClean="0"/>
              <a:t> day);</a:t>
            </a:r>
          </a:p>
          <a:p>
            <a:pPr>
              <a:lnSpc>
                <a:spcPts val="2200"/>
              </a:lnSpc>
            </a:pPr>
            <a:r>
              <a:rPr lang="en-US" sz="2000" dirty="0"/>
              <a:t>	</a:t>
            </a:r>
            <a:r>
              <a:rPr lang="en-US" sz="2000" dirty="0" smtClean="0"/>
              <a:t>// Create a valid date from the specified 'year', 'month', and</a:t>
            </a:r>
            <a:br>
              <a:rPr lang="en-US" sz="2000" dirty="0" smtClean="0"/>
            </a:br>
            <a:r>
              <a:rPr lang="en-US" sz="2000" dirty="0" smtClean="0"/>
              <a:t>             // 'day'.  </a:t>
            </a:r>
            <a:r>
              <a:rPr lang="en-US" sz="2000" dirty="0" smtClean="0">
                <a:solidFill>
                  <a:srgbClr val="FF0000"/>
                </a:solidFill>
              </a:rPr>
              <a:t>The behavior is undefined unless </a:t>
            </a:r>
            <a:r>
              <a:rPr lang="en-US" sz="2000" dirty="0" smtClean="0"/>
              <a:t>'year'/'month'/'day'</a:t>
            </a:r>
          </a:p>
          <a:p>
            <a:pPr>
              <a:lnSpc>
                <a:spcPts val="2200"/>
              </a:lnSpc>
            </a:pPr>
            <a:r>
              <a:rPr lang="en-US" sz="2000" dirty="0"/>
              <a:t> </a:t>
            </a:r>
            <a:r>
              <a:rPr lang="en-US" sz="2000" dirty="0" smtClean="0"/>
              <a:t>            // </a:t>
            </a:r>
            <a:r>
              <a:rPr lang="en-US" sz="2000" spc="-50" dirty="0" smtClean="0"/>
              <a:t>represents a valid date in the range [0001/01/01 .. 9999/12/31].</a:t>
            </a:r>
          </a:p>
          <a:p>
            <a:r>
              <a:rPr lang="en-US" sz="800" dirty="0" smtClean="0"/>
              <a:t/>
            </a:r>
            <a:br>
              <a:rPr lang="en-US" sz="800" dirty="0" smtClean="0"/>
            </a:br>
            <a:r>
              <a:rPr lang="en-US" sz="2000" dirty="0" smtClean="0">
                <a:solidFill>
                  <a:schemeClr val="bg1">
                    <a:lumMod val="75000"/>
                  </a:schemeClr>
                </a:solidFill>
              </a:rPr>
              <a:t>        Date(const Date&amp; original);</a:t>
            </a:r>
            <a:endParaRPr lang="en-US" sz="2000" dirty="0">
              <a:solidFill>
                <a:schemeClr val="bg1">
                  <a:lumMod val="75000"/>
                </a:schemeClr>
              </a:solidFill>
            </a:endParaRPr>
          </a:p>
          <a:p>
            <a:pPr>
              <a:lnSpc>
                <a:spcPts val="2200"/>
              </a:lnSpc>
            </a:pPr>
            <a:r>
              <a:rPr lang="en-US" sz="2000" dirty="0" smtClean="0">
                <a:solidFill>
                  <a:schemeClr val="bg1">
                    <a:lumMod val="75000"/>
                  </a:schemeClr>
                </a:solidFill>
              </a:rPr>
              <a:t>             // Create a date having the value of the specified 'original' date.</a:t>
            </a:r>
            <a:endParaRPr lang="en-US" sz="800" dirty="0" smtClean="0">
              <a:solidFill>
                <a:schemeClr val="bg1">
                  <a:lumMod val="75000"/>
                </a:schemeClr>
              </a:solidFill>
            </a:endParaRPr>
          </a:p>
          <a:p>
            <a:pPr>
              <a:lnSpc>
                <a:spcPts val="2000"/>
              </a:lnSpc>
            </a:pPr>
            <a:r>
              <a:rPr lang="en-US" sz="2000" dirty="0">
                <a:solidFill>
                  <a:schemeClr val="bg1">
                    <a:lumMod val="75000"/>
                  </a:schemeClr>
                </a:solidFill>
              </a:rPr>
              <a:t> </a:t>
            </a:r>
            <a:r>
              <a:rPr lang="en-US" sz="2000" dirty="0" smtClean="0">
                <a:solidFill>
                  <a:schemeClr val="bg1">
                    <a:lumMod val="75000"/>
                  </a:schemeClr>
                </a:solidFill>
              </a:rPr>
              <a:t>       // …</a:t>
            </a:r>
          </a:p>
          <a:p>
            <a:pPr>
              <a:lnSpc>
                <a:spcPts val="1000"/>
              </a:lnSpc>
            </a:pPr>
            <a:r>
              <a:rPr lang="en-US" sz="2000" dirty="0" smtClean="0">
                <a:solidFill>
                  <a:schemeClr val="bg1">
                    <a:lumMod val="75000"/>
                  </a:schemeClr>
                </a:solidFill>
              </a:rPr>
              <a:t>};</a:t>
            </a:r>
          </a:p>
        </p:txBody>
      </p:sp>
      <p:sp>
        <p:nvSpPr>
          <p:cNvPr id="6" name="Cloud Callout 5"/>
          <p:cNvSpPr/>
          <p:nvPr/>
        </p:nvSpPr>
        <p:spPr>
          <a:xfrm>
            <a:off x="5105400" y="1905000"/>
            <a:ext cx="3886200" cy="2209800"/>
          </a:xfrm>
          <a:prstGeom prst="cloudCallout">
            <a:avLst>
              <a:gd name="adj1" fmla="val -13682"/>
              <a:gd name="adj2" fmla="val 63717"/>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solidFill>
                  <a:srgbClr val="FF0000"/>
                </a:solidFill>
              </a:rPr>
              <a:t>Any </a:t>
            </a:r>
          </a:p>
          <a:p>
            <a:pPr algn="ctr"/>
            <a:r>
              <a:rPr lang="en-US" sz="3200" dirty="0" smtClean="0">
                <a:solidFill>
                  <a:srgbClr val="FF0000"/>
                </a:solidFill>
              </a:rPr>
              <a:t>Undefined </a:t>
            </a:r>
          </a:p>
          <a:p>
            <a:pPr algn="ctr"/>
            <a:r>
              <a:rPr lang="en-US" sz="3200" dirty="0" smtClean="0">
                <a:solidFill>
                  <a:srgbClr val="FF0000"/>
                </a:solidFill>
              </a:rPr>
              <a:t>Behavior?</a:t>
            </a:r>
            <a:endParaRPr lang="en-US" sz="3200" dirty="0">
              <a:solidFill>
                <a:srgbClr val="FF0000"/>
              </a:solidFill>
            </a:endParaRPr>
          </a:p>
        </p:txBody>
      </p:sp>
      <p:sp>
        <p:nvSpPr>
          <p:cNvPr id="9" name="Title 2"/>
          <p:cNvSpPr>
            <a:spLocks noGrp="1"/>
          </p:cNvSpPr>
          <p:nvPr>
            <p:ph type="title"/>
          </p:nvPr>
        </p:nvSpPr>
        <p:spPr>
          <a:xfrm>
            <a:off x="457200" y="274638"/>
            <a:ext cx="8229600" cy="1143000"/>
          </a:xfrm>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Tree>
    <p:extLst>
      <p:ext uri="{BB962C8B-B14F-4D97-AF65-F5344CB8AC3E}">
        <p14:creationId xmlns:p14="http://schemas.microsoft.com/office/powerpoint/2010/main" val="2465401261"/>
      </p:ext>
    </p:extLst>
  </p:cSld>
  <p:clrMapOvr>
    <a:masterClrMapping/>
  </p:clrMapOvr>
  <p:timing>
    <p:tnLst>
      <p:par>
        <p:cTn id="1" dur="indefinite" restart="never" nodeType="tmRoot"/>
      </p:par>
    </p:tnLst>
  </p:timing>
</p:sld>
</file>

<file path=ppt/slides/slide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494</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lang="en-US" sz="6000" spc="-100" dirty="0" smtClean="0">
                <a:solidFill>
                  <a:srgbClr val="00B050"/>
                </a:solidFill>
                <a:latin typeface="+mn-lt"/>
                <a:cs typeface="+mn-cs"/>
              </a:rPr>
              <a:t>Defined</a:t>
            </a:r>
            <a:r>
              <a:rPr lang="en-US" sz="3600" spc="-100" dirty="0" smtClean="0">
                <a:solidFill>
                  <a:srgbClr val="00B050"/>
                </a:solidFill>
                <a:latin typeface="+mn-lt"/>
                <a:cs typeface="+mn-cs"/>
              </a:rPr>
              <a:t> </a:t>
            </a:r>
            <a:r>
              <a:rPr lang="en-US" sz="6000" spc="-100" dirty="0" smtClean="0">
                <a:solidFill>
                  <a:srgbClr val="00B050"/>
                </a:solidFill>
                <a:latin typeface="+mn-lt"/>
                <a:cs typeface="+mn-cs"/>
              </a:rPr>
              <a:t>&amp;</a:t>
            </a:r>
            <a:r>
              <a:rPr lang="en-US" sz="3600" spc="-100" dirty="0" smtClean="0">
                <a:solidFill>
                  <a:srgbClr val="00B050"/>
                </a:solidFill>
                <a:latin typeface="+mn-lt"/>
                <a:cs typeface="+mn-cs"/>
              </a:rPr>
              <a:t> </a:t>
            </a:r>
            <a:r>
              <a:rPr lang="en-US" sz="6000" spc="-100" dirty="0" smtClean="0">
                <a:solidFill>
                  <a:srgbClr val="00B050"/>
                </a:solidFill>
                <a:latin typeface="+mn-lt"/>
                <a:cs typeface="+mn-cs"/>
              </a:rPr>
              <a:t>Essential Behavior</a:t>
            </a:r>
          </a:p>
          <a:p>
            <a:pPr marL="342900" marR="0" lvl="0" indent="-342900" algn="ctr" defTabSz="914400" rtl="0" eaLnBrk="1" fontAlgn="base" latinLnBrk="0" hangingPunct="1">
              <a:lnSpc>
                <a:spcPct val="80000"/>
              </a:lnSpc>
              <a:spcBef>
                <a:spcPct val="20000"/>
              </a:spcBef>
              <a:spcAft>
                <a:spcPct val="0"/>
              </a:spcAft>
              <a:buClrTx/>
              <a:buSzTx/>
              <a:buFont typeface="Wingdings" pitchFamily="2" charset="2"/>
              <a:buChar char="Ø"/>
              <a:tabLst/>
              <a:defRPr/>
            </a:pPr>
            <a:endParaRPr lang="en-US" sz="2000" dirty="0" smtClean="0">
              <a:solidFill>
                <a:srgbClr val="00B050"/>
              </a:solidFill>
              <a:latin typeface="+mn-lt"/>
              <a:cs typeface="+mn-cs"/>
            </a:endParaRPr>
          </a:p>
        </p:txBody>
      </p:sp>
      <p:sp>
        <p:nvSpPr>
          <p:cNvPr id="13" name="Rectangle 12"/>
          <p:cNvSpPr/>
          <p:nvPr/>
        </p:nvSpPr>
        <p:spPr>
          <a:xfrm>
            <a:off x="609600" y="2140992"/>
            <a:ext cx="8229600" cy="4488408"/>
          </a:xfrm>
          <a:prstGeom prst="rect">
            <a:avLst/>
          </a:prstGeom>
          <a:ln>
            <a:noFill/>
          </a:ln>
        </p:spPr>
        <p:txBody>
          <a:bodyPr wrap="square">
            <a:spAutoFit/>
          </a:bodyPr>
          <a:lstStyle/>
          <a:p>
            <a:r>
              <a:rPr lang="en-US" sz="2000" dirty="0" smtClean="0">
                <a:solidFill>
                  <a:schemeClr val="bg1">
                    <a:lumMod val="75000"/>
                  </a:schemeClr>
                </a:solidFill>
              </a:rPr>
              <a:t>class Date {</a:t>
            </a:r>
          </a:p>
          <a:p>
            <a:pPr>
              <a:lnSpc>
                <a:spcPts val="2200"/>
              </a:lnSpc>
            </a:pPr>
            <a:r>
              <a:rPr lang="en-US" sz="2000" dirty="0">
                <a:solidFill>
                  <a:schemeClr val="bg1">
                    <a:lumMod val="75000"/>
                  </a:schemeClr>
                </a:solidFill>
              </a:rPr>
              <a:t>  </a:t>
            </a:r>
            <a:r>
              <a:rPr lang="en-US" sz="2000" dirty="0" smtClean="0">
                <a:solidFill>
                  <a:schemeClr val="bg1">
                    <a:lumMod val="75000"/>
                  </a:schemeClr>
                </a:solidFill>
              </a:rPr>
              <a:t>   // This class implements a value-semantic type representing</a:t>
            </a:r>
            <a:br>
              <a:rPr lang="en-US" sz="2000" dirty="0" smtClean="0">
                <a:solidFill>
                  <a:schemeClr val="bg1">
                    <a:lumMod val="75000"/>
                  </a:schemeClr>
                </a:solidFill>
              </a:rPr>
            </a:br>
            <a:r>
              <a:rPr lang="en-US" sz="2000" dirty="0" smtClean="0">
                <a:solidFill>
                  <a:schemeClr val="bg1">
                    <a:lumMod val="75000"/>
                  </a:schemeClr>
                </a:solidFill>
              </a:rPr>
              <a:t>     // a valid date between the dates 0001/01/01 and</a:t>
            </a:r>
            <a:br>
              <a:rPr lang="en-US" sz="2000" dirty="0" smtClean="0">
                <a:solidFill>
                  <a:schemeClr val="bg1">
                    <a:lumMod val="75000"/>
                  </a:schemeClr>
                </a:solidFill>
              </a:rPr>
            </a:br>
            <a:r>
              <a:rPr lang="en-US" sz="2000" dirty="0" smtClean="0">
                <a:solidFill>
                  <a:schemeClr val="bg1">
                    <a:lumMod val="75000"/>
                  </a:schemeClr>
                </a:solidFill>
              </a:rPr>
              <a:t>     // 9999/12/31 inclusive.</a:t>
            </a:r>
          </a:p>
          <a:p>
            <a:r>
              <a:rPr lang="en-US" sz="800" dirty="0" smtClean="0">
                <a:solidFill>
                  <a:schemeClr val="bg1">
                    <a:lumMod val="75000"/>
                  </a:schemeClr>
                </a:solidFill>
              </a:rPr>
              <a:t> </a:t>
            </a:r>
          </a:p>
          <a:p>
            <a:r>
              <a:rPr lang="en-US" sz="2000" dirty="0">
                <a:solidFill>
                  <a:schemeClr val="bg1">
                    <a:lumMod val="75000"/>
                  </a:schemeClr>
                </a:solidFill>
              </a:rPr>
              <a:t> </a:t>
            </a:r>
            <a:r>
              <a:rPr lang="en-US" sz="2000" dirty="0" smtClean="0">
                <a:solidFill>
                  <a:schemeClr val="bg1">
                    <a:lumMod val="75000"/>
                  </a:schemeClr>
                </a:solidFill>
              </a:rPr>
              <a:t>    //…</a:t>
            </a:r>
          </a:p>
          <a:p>
            <a:r>
              <a:rPr lang="en-US" sz="800" dirty="0">
                <a:solidFill>
                  <a:schemeClr val="bg1">
                    <a:lumMod val="75000"/>
                  </a:schemeClr>
                </a:solidFill>
              </a:rPr>
              <a:t> </a:t>
            </a:r>
            <a:r>
              <a:rPr lang="en-US" sz="800" dirty="0" smtClean="0">
                <a:solidFill>
                  <a:schemeClr val="bg1">
                    <a:lumMod val="75000"/>
                  </a:schemeClr>
                </a:solidFill>
              </a:rPr>
              <a:t>  </a:t>
            </a:r>
          </a:p>
          <a:p>
            <a:r>
              <a:rPr lang="en-US" sz="2000" dirty="0">
                <a:solidFill>
                  <a:schemeClr val="bg1">
                    <a:lumMod val="75000"/>
                  </a:schemeClr>
                </a:solidFill>
              </a:rPr>
              <a:t> </a:t>
            </a:r>
            <a:r>
              <a:rPr lang="en-US" sz="2000" dirty="0" smtClean="0">
                <a:solidFill>
                  <a:schemeClr val="bg1">
                    <a:lumMod val="75000"/>
                  </a:schemeClr>
                </a:solidFill>
              </a:rPr>
              <a:t>  public:</a:t>
            </a:r>
          </a:p>
          <a:p>
            <a:r>
              <a:rPr lang="en-US" sz="2000" dirty="0">
                <a:solidFill>
                  <a:schemeClr val="bg1">
                    <a:lumMod val="75000"/>
                  </a:schemeClr>
                </a:solidFill>
              </a:rPr>
              <a:t> </a:t>
            </a:r>
            <a:r>
              <a:rPr lang="en-US" sz="2000" dirty="0" smtClean="0">
                <a:solidFill>
                  <a:schemeClr val="bg1">
                    <a:lumMod val="75000"/>
                  </a:schemeClr>
                </a:solidFill>
              </a:rPr>
              <a:t>       Date(</a:t>
            </a:r>
            <a:r>
              <a:rPr lang="en-US" sz="2000" dirty="0" err="1" smtClean="0">
                <a:solidFill>
                  <a:schemeClr val="bg1">
                    <a:lumMod val="75000"/>
                  </a:schemeClr>
                </a:solidFill>
              </a:rPr>
              <a:t>int</a:t>
            </a:r>
            <a:r>
              <a:rPr lang="en-US" sz="2000" dirty="0" smtClean="0">
                <a:solidFill>
                  <a:schemeClr val="bg1">
                    <a:lumMod val="75000"/>
                  </a:schemeClr>
                </a:solidFill>
              </a:rPr>
              <a:t> year, </a:t>
            </a:r>
            <a:r>
              <a:rPr lang="en-US" sz="2000" dirty="0" err="1" smtClean="0">
                <a:solidFill>
                  <a:schemeClr val="bg1">
                    <a:lumMod val="75000"/>
                  </a:schemeClr>
                </a:solidFill>
              </a:rPr>
              <a:t>int</a:t>
            </a:r>
            <a:r>
              <a:rPr lang="en-US" sz="2000" dirty="0" smtClean="0">
                <a:solidFill>
                  <a:schemeClr val="bg1">
                    <a:lumMod val="75000"/>
                  </a:schemeClr>
                </a:solidFill>
              </a:rPr>
              <a:t> month, </a:t>
            </a:r>
            <a:r>
              <a:rPr lang="en-US" sz="2000" dirty="0" err="1" smtClean="0">
                <a:solidFill>
                  <a:schemeClr val="bg1">
                    <a:lumMod val="75000"/>
                  </a:schemeClr>
                </a:solidFill>
              </a:rPr>
              <a:t>int</a:t>
            </a:r>
            <a:r>
              <a:rPr lang="en-US" sz="2000" dirty="0" smtClean="0">
                <a:solidFill>
                  <a:schemeClr val="bg1">
                    <a:lumMod val="75000"/>
                  </a:schemeClr>
                </a:solidFill>
              </a:rPr>
              <a:t> day);</a:t>
            </a:r>
          </a:p>
          <a:p>
            <a:pPr>
              <a:lnSpc>
                <a:spcPts val="2200"/>
              </a:lnSpc>
            </a:pPr>
            <a:r>
              <a:rPr lang="en-US" sz="2000" dirty="0">
                <a:solidFill>
                  <a:schemeClr val="bg1">
                    <a:lumMod val="75000"/>
                  </a:schemeClr>
                </a:solidFill>
              </a:rPr>
              <a:t>	</a:t>
            </a:r>
            <a:r>
              <a:rPr lang="en-US" sz="2000" dirty="0" smtClean="0">
                <a:solidFill>
                  <a:schemeClr val="bg1">
                    <a:lumMod val="75000"/>
                  </a:schemeClr>
                </a:solidFill>
              </a:rPr>
              <a:t>// Create a valid date from the specified 'year', 'month', and</a:t>
            </a:r>
            <a:br>
              <a:rPr lang="en-US" sz="2000" dirty="0" smtClean="0">
                <a:solidFill>
                  <a:schemeClr val="bg1">
                    <a:lumMod val="75000"/>
                  </a:schemeClr>
                </a:solidFill>
              </a:rPr>
            </a:br>
            <a:r>
              <a:rPr lang="en-US" sz="2000" dirty="0" smtClean="0">
                <a:solidFill>
                  <a:schemeClr val="bg1">
                    <a:lumMod val="75000"/>
                  </a:schemeClr>
                </a:solidFill>
              </a:rPr>
              <a:t>             // 'day'.  The behavior is undefined unless 'year'/'month'/'day'</a:t>
            </a:r>
          </a:p>
          <a:p>
            <a:pPr>
              <a:lnSpc>
                <a:spcPts val="2200"/>
              </a:lnSpc>
            </a:pPr>
            <a:r>
              <a:rPr lang="en-US" sz="2000" dirty="0">
                <a:solidFill>
                  <a:schemeClr val="bg1">
                    <a:lumMod val="75000"/>
                  </a:schemeClr>
                </a:solidFill>
              </a:rPr>
              <a:t> </a:t>
            </a:r>
            <a:r>
              <a:rPr lang="en-US" sz="2000" dirty="0" smtClean="0">
                <a:solidFill>
                  <a:schemeClr val="bg1">
                    <a:lumMod val="75000"/>
                  </a:schemeClr>
                </a:solidFill>
              </a:rPr>
              <a:t>            // </a:t>
            </a:r>
            <a:r>
              <a:rPr lang="en-US" sz="2000" spc="-50" dirty="0" smtClean="0">
                <a:solidFill>
                  <a:schemeClr val="bg1">
                    <a:lumMod val="75000"/>
                  </a:schemeClr>
                </a:solidFill>
              </a:rPr>
              <a:t>represents a valid date in the range [0001/01/01 .. 9999/12/31].</a:t>
            </a:r>
          </a:p>
          <a:p>
            <a:r>
              <a:rPr lang="en-US" sz="800" dirty="0" smtClean="0"/>
              <a:t/>
            </a:r>
            <a:br>
              <a:rPr lang="en-US" sz="800" dirty="0" smtClean="0"/>
            </a:br>
            <a:r>
              <a:rPr lang="en-US" sz="2000" dirty="0" smtClean="0"/>
              <a:t>        Date(const Date&amp; original);</a:t>
            </a:r>
            <a:endParaRPr lang="en-US" sz="2000" dirty="0"/>
          </a:p>
          <a:p>
            <a:pPr>
              <a:lnSpc>
                <a:spcPts val="2200"/>
              </a:lnSpc>
            </a:pPr>
            <a:r>
              <a:rPr lang="en-US" sz="2000" dirty="0" smtClean="0"/>
              <a:t>             // Create a date having the value of the specified 'original' date.</a:t>
            </a:r>
            <a:endParaRPr lang="en-US" sz="800" dirty="0" smtClean="0"/>
          </a:p>
          <a:p>
            <a:pPr>
              <a:lnSpc>
                <a:spcPts val="2000"/>
              </a:lnSpc>
            </a:pPr>
            <a:r>
              <a:rPr lang="en-US" sz="2000" dirty="0">
                <a:solidFill>
                  <a:schemeClr val="bg1">
                    <a:lumMod val="75000"/>
                  </a:schemeClr>
                </a:solidFill>
              </a:rPr>
              <a:t> </a:t>
            </a:r>
            <a:r>
              <a:rPr lang="en-US" sz="2000" dirty="0" smtClean="0">
                <a:solidFill>
                  <a:schemeClr val="bg1">
                    <a:lumMod val="75000"/>
                  </a:schemeClr>
                </a:solidFill>
              </a:rPr>
              <a:t>       // …</a:t>
            </a:r>
          </a:p>
          <a:p>
            <a:pPr>
              <a:lnSpc>
                <a:spcPts val="1000"/>
              </a:lnSpc>
            </a:pPr>
            <a:r>
              <a:rPr lang="en-US" sz="2000" dirty="0" smtClean="0">
                <a:solidFill>
                  <a:schemeClr val="bg1">
                    <a:lumMod val="75000"/>
                  </a:schemeClr>
                </a:solidFill>
              </a:rPr>
              <a:t>};</a:t>
            </a:r>
          </a:p>
        </p:txBody>
      </p:sp>
      <p:sp>
        <p:nvSpPr>
          <p:cNvPr id="9" name="Title 2"/>
          <p:cNvSpPr>
            <a:spLocks noGrp="1"/>
          </p:cNvSpPr>
          <p:nvPr>
            <p:ph type="title"/>
          </p:nvPr>
        </p:nvSpPr>
        <p:spPr>
          <a:xfrm>
            <a:off x="457200" y="274638"/>
            <a:ext cx="8229600" cy="1143000"/>
          </a:xfrm>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Tree>
    <p:extLst>
      <p:ext uri="{BB962C8B-B14F-4D97-AF65-F5344CB8AC3E}">
        <p14:creationId xmlns:p14="http://schemas.microsoft.com/office/powerpoint/2010/main" val="717563795"/>
      </p:ext>
    </p:extLst>
  </p:cSld>
  <p:clrMapOvr>
    <a:masterClrMapping/>
  </p:clrMapOvr>
  <p:timing>
    <p:tnLst>
      <p:par>
        <p:cTn id="1" dur="indefinite" restart="never" nodeType="tmRoot"/>
      </p:par>
    </p:tnLst>
  </p:timing>
</p:sld>
</file>

<file path=ppt/slides/slide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495</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lang="en-US" sz="6000" spc="-100" dirty="0" smtClean="0">
                <a:solidFill>
                  <a:srgbClr val="00B050"/>
                </a:solidFill>
                <a:latin typeface="+mn-lt"/>
                <a:cs typeface="+mn-cs"/>
              </a:rPr>
              <a:t>Defined</a:t>
            </a:r>
            <a:r>
              <a:rPr lang="en-US" sz="3600" spc="-100" dirty="0" smtClean="0">
                <a:solidFill>
                  <a:srgbClr val="00B050"/>
                </a:solidFill>
                <a:latin typeface="+mn-lt"/>
                <a:cs typeface="+mn-cs"/>
              </a:rPr>
              <a:t> </a:t>
            </a:r>
            <a:r>
              <a:rPr lang="en-US" sz="6000" spc="-100" dirty="0" smtClean="0">
                <a:solidFill>
                  <a:srgbClr val="00B050"/>
                </a:solidFill>
                <a:latin typeface="+mn-lt"/>
                <a:cs typeface="+mn-cs"/>
              </a:rPr>
              <a:t>&amp;</a:t>
            </a:r>
            <a:r>
              <a:rPr lang="en-US" sz="3600" spc="-100" dirty="0" smtClean="0">
                <a:solidFill>
                  <a:srgbClr val="00B050"/>
                </a:solidFill>
                <a:latin typeface="+mn-lt"/>
                <a:cs typeface="+mn-cs"/>
              </a:rPr>
              <a:t> </a:t>
            </a:r>
            <a:r>
              <a:rPr lang="en-US" sz="6000" spc="-100" dirty="0" smtClean="0">
                <a:solidFill>
                  <a:srgbClr val="00B050"/>
                </a:solidFill>
                <a:latin typeface="+mn-lt"/>
                <a:cs typeface="+mn-cs"/>
              </a:rPr>
              <a:t>Essential Behavior</a:t>
            </a:r>
          </a:p>
          <a:p>
            <a:pPr marL="342900" marR="0" lvl="0" indent="-342900" algn="ctr" defTabSz="914400" rtl="0" eaLnBrk="1" fontAlgn="base" latinLnBrk="0" hangingPunct="1">
              <a:lnSpc>
                <a:spcPct val="80000"/>
              </a:lnSpc>
              <a:spcBef>
                <a:spcPct val="20000"/>
              </a:spcBef>
              <a:spcAft>
                <a:spcPct val="0"/>
              </a:spcAft>
              <a:buClrTx/>
              <a:buSzTx/>
              <a:buFont typeface="Wingdings" pitchFamily="2" charset="2"/>
              <a:buChar char="Ø"/>
              <a:tabLst/>
              <a:defRPr/>
            </a:pPr>
            <a:endParaRPr lang="en-US" sz="2000" dirty="0" smtClean="0">
              <a:solidFill>
                <a:srgbClr val="00B050"/>
              </a:solidFill>
              <a:latin typeface="+mn-lt"/>
              <a:cs typeface="+mn-cs"/>
            </a:endParaRPr>
          </a:p>
        </p:txBody>
      </p:sp>
      <p:sp>
        <p:nvSpPr>
          <p:cNvPr id="13" name="Rectangle 12"/>
          <p:cNvSpPr/>
          <p:nvPr/>
        </p:nvSpPr>
        <p:spPr>
          <a:xfrm>
            <a:off x="609600" y="2140992"/>
            <a:ext cx="8229600" cy="4488408"/>
          </a:xfrm>
          <a:prstGeom prst="rect">
            <a:avLst/>
          </a:prstGeom>
          <a:ln>
            <a:noFill/>
          </a:ln>
        </p:spPr>
        <p:txBody>
          <a:bodyPr wrap="square">
            <a:spAutoFit/>
          </a:bodyPr>
          <a:lstStyle/>
          <a:p>
            <a:r>
              <a:rPr lang="en-US" sz="2000" dirty="0" smtClean="0">
                <a:solidFill>
                  <a:schemeClr val="bg1">
                    <a:lumMod val="75000"/>
                  </a:schemeClr>
                </a:solidFill>
              </a:rPr>
              <a:t>class Date {</a:t>
            </a:r>
          </a:p>
          <a:p>
            <a:pPr>
              <a:lnSpc>
                <a:spcPts val="2200"/>
              </a:lnSpc>
            </a:pPr>
            <a:r>
              <a:rPr lang="en-US" sz="2000" dirty="0">
                <a:solidFill>
                  <a:schemeClr val="bg1">
                    <a:lumMod val="75000"/>
                  </a:schemeClr>
                </a:solidFill>
              </a:rPr>
              <a:t>  </a:t>
            </a:r>
            <a:r>
              <a:rPr lang="en-US" sz="2000" dirty="0" smtClean="0">
                <a:solidFill>
                  <a:schemeClr val="bg1">
                    <a:lumMod val="75000"/>
                  </a:schemeClr>
                </a:solidFill>
              </a:rPr>
              <a:t>   // This class implements a value-semantic type representing</a:t>
            </a:r>
            <a:br>
              <a:rPr lang="en-US" sz="2000" dirty="0" smtClean="0">
                <a:solidFill>
                  <a:schemeClr val="bg1">
                    <a:lumMod val="75000"/>
                  </a:schemeClr>
                </a:solidFill>
              </a:rPr>
            </a:br>
            <a:r>
              <a:rPr lang="en-US" sz="2000" dirty="0" smtClean="0">
                <a:solidFill>
                  <a:schemeClr val="bg1">
                    <a:lumMod val="75000"/>
                  </a:schemeClr>
                </a:solidFill>
              </a:rPr>
              <a:t>     // a valid date between the dates 0001/01/01 and</a:t>
            </a:r>
            <a:br>
              <a:rPr lang="en-US" sz="2000" dirty="0" smtClean="0">
                <a:solidFill>
                  <a:schemeClr val="bg1">
                    <a:lumMod val="75000"/>
                  </a:schemeClr>
                </a:solidFill>
              </a:rPr>
            </a:br>
            <a:r>
              <a:rPr lang="en-US" sz="2000" dirty="0" smtClean="0">
                <a:solidFill>
                  <a:schemeClr val="bg1">
                    <a:lumMod val="75000"/>
                  </a:schemeClr>
                </a:solidFill>
              </a:rPr>
              <a:t>     // 9999/12/31 inclusive.</a:t>
            </a:r>
          </a:p>
          <a:p>
            <a:r>
              <a:rPr lang="en-US" sz="800" dirty="0" smtClean="0">
                <a:solidFill>
                  <a:schemeClr val="bg1">
                    <a:lumMod val="75000"/>
                  </a:schemeClr>
                </a:solidFill>
              </a:rPr>
              <a:t> </a:t>
            </a:r>
          </a:p>
          <a:p>
            <a:r>
              <a:rPr lang="en-US" sz="2000" dirty="0">
                <a:solidFill>
                  <a:schemeClr val="bg1">
                    <a:lumMod val="75000"/>
                  </a:schemeClr>
                </a:solidFill>
              </a:rPr>
              <a:t> </a:t>
            </a:r>
            <a:r>
              <a:rPr lang="en-US" sz="2000" dirty="0" smtClean="0">
                <a:solidFill>
                  <a:schemeClr val="bg1">
                    <a:lumMod val="75000"/>
                  </a:schemeClr>
                </a:solidFill>
              </a:rPr>
              <a:t>    //…</a:t>
            </a:r>
          </a:p>
          <a:p>
            <a:r>
              <a:rPr lang="en-US" sz="800" dirty="0">
                <a:solidFill>
                  <a:schemeClr val="bg1">
                    <a:lumMod val="75000"/>
                  </a:schemeClr>
                </a:solidFill>
              </a:rPr>
              <a:t> </a:t>
            </a:r>
            <a:r>
              <a:rPr lang="en-US" sz="800" dirty="0" smtClean="0">
                <a:solidFill>
                  <a:schemeClr val="bg1">
                    <a:lumMod val="75000"/>
                  </a:schemeClr>
                </a:solidFill>
              </a:rPr>
              <a:t>  </a:t>
            </a:r>
          </a:p>
          <a:p>
            <a:r>
              <a:rPr lang="en-US" sz="2000" dirty="0">
                <a:solidFill>
                  <a:schemeClr val="bg1">
                    <a:lumMod val="75000"/>
                  </a:schemeClr>
                </a:solidFill>
              </a:rPr>
              <a:t> </a:t>
            </a:r>
            <a:r>
              <a:rPr lang="en-US" sz="2000" dirty="0" smtClean="0">
                <a:solidFill>
                  <a:schemeClr val="bg1">
                    <a:lumMod val="75000"/>
                  </a:schemeClr>
                </a:solidFill>
              </a:rPr>
              <a:t>  public:</a:t>
            </a:r>
          </a:p>
          <a:p>
            <a:r>
              <a:rPr lang="en-US" sz="2000" dirty="0">
                <a:solidFill>
                  <a:schemeClr val="bg1">
                    <a:lumMod val="75000"/>
                  </a:schemeClr>
                </a:solidFill>
              </a:rPr>
              <a:t> </a:t>
            </a:r>
            <a:r>
              <a:rPr lang="en-US" sz="2000" dirty="0" smtClean="0">
                <a:solidFill>
                  <a:schemeClr val="bg1">
                    <a:lumMod val="75000"/>
                  </a:schemeClr>
                </a:solidFill>
              </a:rPr>
              <a:t>       Date(</a:t>
            </a:r>
            <a:r>
              <a:rPr lang="en-US" sz="2000" dirty="0" err="1" smtClean="0">
                <a:solidFill>
                  <a:schemeClr val="bg1">
                    <a:lumMod val="75000"/>
                  </a:schemeClr>
                </a:solidFill>
              </a:rPr>
              <a:t>int</a:t>
            </a:r>
            <a:r>
              <a:rPr lang="en-US" sz="2000" dirty="0" smtClean="0">
                <a:solidFill>
                  <a:schemeClr val="bg1">
                    <a:lumMod val="75000"/>
                  </a:schemeClr>
                </a:solidFill>
              </a:rPr>
              <a:t> year, </a:t>
            </a:r>
            <a:r>
              <a:rPr lang="en-US" sz="2000" dirty="0" err="1" smtClean="0">
                <a:solidFill>
                  <a:schemeClr val="bg1">
                    <a:lumMod val="75000"/>
                  </a:schemeClr>
                </a:solidFill>
              </a:rPr>
              <a:t>int</a:t>
            </a:r>
            <a:r>
              <a:rPr lang="en-US" sz="2000" dirty="0" smtClean="0">
                <a:solidFill>
                  <a:schemeClr val="bg1">
                    <a:lumMod val="75000"/>
                  </a:schemeClr>
                </a:solidFill>
              </a:rPr>
              <a:t> month, </a:t>
            </a:r>
            <a:r>
              <a:rPr lang="en-US" sz="2000" dirty="0" err="1" smtClean="0">
                <a:solidFill>
                  <a:schemeClr val="bg1">
                    <a:lumMod val="75000"/>
                  </a:schemeClr>
                </a:solidFill>
              </a:rPr>
              <a:t>int</a:t>
            </a:r>
            <a:r>
              <a:rPr lang="en-US" sz="2000" dirty="0" smtClean="0">
                <a:solidFill>
                  <a:schemeClr val="bg1">
                    <a:lumMod val="75000"/>
                  </a:schemeClr>
                </a:solidFill>
              </a:rPr>
              <a:t> day);</a:t>
            </a:r>
          </a:p>
          <a:p>
            <a:pPr>
              <a:lnSpc>
                <a:spcPts val="2200"/>
              </a:lnSpc>
            </a:pPr>
            <a:r>
              <a:rPr lang="en-US" sz="2000" dirty="0">
                <a:solidFill>
                  <a:schemeClr val="bg1">
                    <a:lumMod val="75000"/>
                  </a:schemeClr>
                </a:solidFill>
              </a:rPr>
              <a:t>	</a:t>
            </a:r>
            <a:r>
              <a:rPr lang="en-US" sz="2000" dirty="0" smtClean="0">
                <a:solidFill>
                  <a:schemeClr val="bg1">
                    <a:lumMod val="75000"/>
                  </a:schemeClr>
                </a:solidFill>
              </a:rPr>
              <a:t>// Create a valid date from the specified 'year', 'month', and</a:t>
            </a:r>
            <a:br>
              <a:rPr lang="en-US" sz="2000" dirty="0" smtClean="0">
                <a:solidFill>
                  <a:schemeClr val="bg1">
                    <a:lumMod val="75000"/>
                  </a:schemeClr>
                </a:solidFill>
              </a:rPr>
            </a:br>
            <a:r>
              <a:rPr lang="en-US" sz="2000" dirty="0" smtClean="0">
                <a:solidFill>
                  <a:schemeClr val="bg1">
                    <a:lumMod val="75000"/>
                  </a:schemeClr>
                </a:solidFill>
              </a:rPr>
              <a:t>             // 'day'.  The behavior is undefined unless 'year'/'month'/'day'</a:t>
            </a:r>
          </a:p>
          <a:p>
            <a:pPr>
              <a:lnSpc>
                <a:spcPts val="2200"/>
              </a:lnSpc>
            </a:pPr>
            <a:r>
              <a:rPr lang="en-US" sz="2000" dirty="0">
                <a:solidFill>
                  <a:schemeClr val="bg1">
                    <a:lumMod val="75000"/>
                  </a:schemeClr>
                </a:solidFill>
              </a:rPr>
              <a:t> </a:t>
            </a:r>
            <a:r>
              <a:rPr lang="en-US" sz="2000" dirty="0" smtClean="0">
                <a:solidFill>
                  <a:schemeClr val="bg1">
                    <a:lumMod val="75000"/>
                  </a:schemeClr>
                </a:solidFill>
              </a:rPr>
              <a:t>            // </a:t>
            </a:r>
            <a:r>
              <a:rPr lang="en-US" sz="2000" spc="-50" dirty="0" smtClean="0">
                <a:solidFill>
                  <a:schemeClr val="bg1">
                    <a:lumMod val="75000"/>
                  </a:schemeClr>
                </a:solidFill>
              </a:rPr>
              <a:t>represents a valid date in the range [0001/01/01 .. 9999/12/31].</a:t>
            </a:r>
          </a:p>
          <a:p>
            <a:r>
              <a:rPr lang="en-US" sz="800" dirty="0" smtClean="0"/>
              <a:t/>
            </a:r>
            <a:br>
              <a:rPr lang="en-US" sz="800" dirty="0" smtClean="0"/>
            </a:br>
            <a:r>
              <a:rPr lang="en-US" sz="2000" dirty="0" smtClean="0"/>
              <a:t>        Date(const Date&amp; original);</a:t>
            </a:r>
            <a:endParaRPr lang="en-US" sz="2000" dirty="0"/>
          </a:p>
          <a:p>
            <a:pPr>
              <a:lnSpc>
                <a:spcPts val="2200"/>
              </a:lnSpc>
            </a:pPr>
            <a:r>
              <a:rPr lang="en-US" sz="2000" dirty="0" smtClean="0"/>
              <a:t>             // Create a date having the value of the specified 'original' date.</a:t>
            </a:r>
            <a:endParaRPr lang="en-US" sz="800" dirty="0" smtClean="0"/>
          </a:p>
          <a:p>
            <a:pPr>
              <a:lnSpc>
                <a:spcPts val="2000"/>
              </a:lnSpc>
            </a:pPr>
            <a:r>
              <a:rPr lang="en-US" sz="2000" dirty="0">
                <a:solidFill>
                  <a:schemeClr val="bg1">
                    <a:lumMod val="75000"/>
                  </a:schemeClr>
                </a:solidFill>
              </a:rPr>
              <a:t> </a:t>
            </a:r>
            <a:r>
              <a:rPr lang="en-US" sz="2000" dirty="0" smtClean="0">
                <a:solidFill>
                  <a:schemeClr val="bg1">
                    <a:lumMod val="75000"/>
                  </a:schemeClr>
                </a:solidFill>
              </a:rPr>
              <a:t>       // …</a:t>
            </a:r>
          </a:p>
          <a:p>
            <a:pPr>
              <a:lnSpc>
                <a:spcPts val="1000"/>
              </a:lnSpc>
            </a:pPr>
            <a:r>
              <a:rPr lang="en-US" sz="2000" dirty="0" smtClean="0">
                <a:solidFill>
                  <a:schemeClr val="bg1">
                    <a:lumMod val="75000"/>
                  </a:schemeClr>
                </a:solidFill>
              </a:rPr>
              <a:t>};</a:t>
            </a:r>
          </a:p>
        </p:txBody>
      </p:sp>
      <p:sp>
        <p:nvSpPr>
          <p:cNvPr id="6" name="Cloud Callout 5"/>
          <p:cNvSpPr/>
          <p:nvPr/>
        </p:nvSpPr>
        <p:spPr>
          <a:xfrm>
            <a:off x="5105400" y="3124200"/>
            <a:ext cx="3886200" cy="2209800"/>
          </a:xfrm>
          <a:prstGeom prst="cloudCallout">
            <a:avLst>
              <a:gd name="adj1" fmla="val -13682"/>
              <a:gd name="adj2" fmla="val 63717"/>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solidFill>
                  <a:srgbClr val="FF0000"/>
                </a:solidFill>
              </a:rPr>
              <a:t>Any </a:t>
            </a:r>
          </a:p>
          <a:p>
            <a:pPr algn="ctr"/>
            <a:r>
              <a:rPr lang="en-US" sz="3200" dirty="0" smtClean="0">
                <a:solidFill>
                  <a:srgbClr val="FF0000"/>
                </a:solidFill>
              </a:rPr>
              <a:t>Undefined </a:t>
            </a:r>
          </a:p>
          <a:p>
            <a:pPr algn="ctr"/>
            <a:r>
              <a:rPr lang="en-US" sz="3200" dirty="0" smtClean="0">
                <a:solidFill>
                  <a:srgbClr val="FF0000"/>
                </a:solidFill>
              </a:rPr>
              <a:t>Behavior?</a:t>
            </a:r>
            <a:endParaRPr lang="en-US" sz="3200" dirty="0">
              <a:solidFill>
                <a:srgbClr val="FF0000"/>
              </a:solidFill>
            </a:endParaRPr>
          </a:p>
        </p:txBody>
      </p:sp>
      <p:sp>
        <p:nvSpPr>
          <p:cNvPr id="9" name="Title 2"/>
          <p:cNvSpPr>
            <a:spLocks noGrp="1"/>
          </p:cNvSpPr>
          <p:nvPr>
            <p:ph type="title"/>
          </p:nvPr>
        </p:nvSpPr>
        <p:spPr>
          <a:xfrm>
            <a:off x="457200" y="274638"/>
            <a:ext cx="8229600" cy="1143000"/>
          </a:xfrm>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Tree>
    <p:extLst>
      <p:ext uri="{BB962C8B-B14F-4D97-AF65-F5344CB8AC3E}">
        <p14:creationId xmlns:p14="http://schemas.microsoft.com/office/powerpoint/2010/main" val="248620174"/>
      </p:ext>
    </p:extLst>
  </p:cSld>
  <p:clrMapOvr>
    <a:masterClrMapping/>
  </p:clrMapOvr>
  <p:timing>
    <p:tnLst>
      <p:par>
        <p:cTn id="1" dur="indefinite" restart="never" nodeType="tmRoot"/>
      </p:par>
    </p:tnLst>
  </p:timing>
</p:sld>
</file>

<file path=ppt/slides/slide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496</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lang="en-US" sz="6000" spc="-100" dirty="0" smtClean="0">
                <a:solidFill>
                  <a:srgbClr val="00B050"/>
                </a:solidFill>
                <a:latin typeface="+mn-lt"/>
                <a:cs typeface="+mn-cs"/>
              </a:rPr>
              <a:t>(Object) Invariants</a:t>
            </a:r>
          </a:p>
          <a:p>
            <a:pPr marL="342900" marR="0" lvl="0" indent="-342900" algn="ctr" defTabSz="914400" rtl="0" eaLnBrk="1" fontAlgn="base" latinLnBrk="0" hangingPunct="1">
              <a:lnSpc>
                <a:spcPct val="80000"/>
              </a:lnSpc>
              <a:spcBef>
                <a:spcPct val="20000"/>
              </a:spcBef>
              <a:spcAft>
                <a:spcPct val="0"/>
              </a:spcAft>
              <a:buClrTx/>
              <a:buSzTx/>
              <a:buFont typeface="Wingdings" pitchFamily="2" charset="2"/>
              <a:buChar char="Ø"/>
              <a:tabLst/>
              <a:defRPr/>
            </a:pPr>
            <a:endParaRPr lang="en-US" sz="2000" dirty="0" smtClean="0">
              <a:solidFill>
                <a:srgbClr val="00B050"/>
              </a:solidFill>
              <a:latin typeface="+mn-lt"/>
              <a:cs typeface="+mn-cs"/>
            </a:endParaRPr>
          </a:p>
        </p:txBody>
      </p:sp>
      <p:sp>
        <p:nvSpPr>
          <p:cNvPr id="13" name="Rectangle 12"/>
          <p:cNvSpPr/>
          <p:nvPr/>
        </p:nvSpPr>
        <p:spPr>
          <a:xfrm>
            <a:off x="609600" y="2140992"/>
            <a:ext cx="8229600" cy="4488408"/>
          </a:xfrm>
          <a:prstGeom prst="rect">
            <a:avLst/>
          </a:prstGeom>
          <a:ln>
            <a:noFill/>
          </a:ln>
        </p:spPr>
        <p:txBody>
          <a:bodyPr wrap="square">
            <a:spAutoFit/>
          </a:bodyPr>
          <a:lstStyle/>
          <a:p>
            <a:r>
              <a:rPr lang="en-US" sz="2000" dirty="0" smtClean="0">
                <a:solidFill>
                  <a:schemeClr val="bg1">
                    <a:lumMod val="75000"/>
                  </a:schemeClr>
                </a:solidFill>
              </a:rPr>
              <a:t>class Date {</a:t>
            </a:r>
          </a:p>
          <a:p>
            <a:pPr>
              <a:lnSpc>
                <a:spcPts val="2200"/>
              </a:lnSpc>
            </a:pPr>
            <a:r>
              <a:rPr lang="en-US" sz="2000" dirty="0">
                <a:solidFill>
                  <a:schemeClr val="bg1">
                    <a:lumMod val="75000"/>
                  </a:schemeClr>
                </a:solidFill>
              </a:rPr>
              <a:t>  </a:t>
            </a:r>
            <a:r>
              <a:rPr lang="en-US" sz="2000" dirty="0" smtClean="0">
                <a:solidFill>
                  <a:schemeClr val="bg1">
                    <a:lumMod val="75000"/>
                  </a:schemeClr>
                </a:solidFill>
              </a:rPr>
              <a:t>   // This class implements a value-semantic type representing</a:t>
            </a:r>
            <a:br>
              <a:rPr lang="en-US" sz="2000" dirty="0" smtClean="0">
                <a:solidFill>
                  <a:schemeClr val="bg1">
                    <a:lumMod val="75000"/>
                  </a:schemeClr>
                </a:solidFill>
              </a:rPr>
            </a:br>
            <a:r>
              <a:rPr lang="en-US" sz="2000" dirty="0" smtClean="0">
                <a:solidFill>
                  <a:schemeClr val="bg1">
                    <a:lumMod val="75000"/>
                  </a:schemeClr>
                </a:solidFill>
              </a:rPr>
              <a:t>     // a valid date between the dates 0001/01/01 and</a:t>
            </a:r>
            <a:br>
              <a:rPr lang="en-US" sz="2000" dirty="0" smtClean="0">
                <a:solidFill>
                  <a:schemeClr val="bg1">
                    <a:lumMod val="75000"/>
                  </a:schemeClr>
                </a:solidFill>
              </a:rPr>
            </a:br>
            <a:r>
              <a:rPr lang="en-US" sz="2000" dirty="0" smtClean="0">
                <a:solidFill>
                  <a:schemeClr val="bg1">
                    <a:lumMod val="75000"/>
                  </a:schemeClr>
                </a:solidFill>
              </a:rPr>
              <a:t>     // 9999/12/31 inclusive.</a:t>
            </a:r>
          </a:p>
          <a:p>
            <a:r>
              <a:rPr lang="en-US" sz="800" dirty="0" smtClean="0">
                <a:solidFill>
                  <a:schemeClr val="bg1">
                    <a:lumMod val="75000"/>
                  </a:schemeClr>
                </a:solidFill>
              </a:rPr>
              <a:t> </a:t>
            </a:r>
          </a:p>
          <a:p>
            <a:r>
              <a:rPr lang="en-US" sz="2000" dirty="0">
                <a:solidFill>
                  <a:schemeClr val="bg1">
                    <a:lumMod val="75000"/>
                  </a:schemeClr>
                </a:solidFill>
              </a:rPr>
              <a:t> </a:t>
            </a:r>
            <a:r>
              <a:rPr lang="en-US" sz="2000" dirty="0" smtClean="0">
                <a:solidFill>
                  <a:schemeClr val="bg1">
                    <a:lumMod val="75000"/>
                  </a:schemeClr>
                </a:solidFill>
              </a:rPr>
              <a:t>    //…</a:t>
            </a:r>
          </a:p>
          <a:p>
            <a:r>
              <a:rPr lang="en-US" sz="800" dirty="0">
                <a:solidFill>
                  <a:schemeClr val="bg1">
                    <a:lumMod val="75000"/>
                  </a:schemeClr>
                </a:solidFill>
              </a:rPr>
              <a:t> </a:t>
            </a:r>
            <a:r>
              <a:rPr lang="en-US" sz="800" dirty="0" smtClean="0">
                <a:solidFill>
                  <a:schemeClr val="bg1">
                    <a:lumMod val="75000"/>
                  </a:schemeClr>
                </a:solidFill>
              </a:rPr>
              <a:t>  </a:t>
            </a:r>
          </a:p>
          <a:p>
            <a:r>
              <a:rPr lang="en-US" sz="2000" dirty="0">
                <a:solidFill>
                  <a:schemeClr val="bg1">
                    <a:lumMod val="75000"/>
                  </a:schemeClr>
                </a:solidFill>
              </a:rPr>
              <a:t> </a:t>
            </a:r>
            <a:r>
              <a:rPr lang="en-US" sz="2000" dirty="0" smtClean="0">
                <a:solidFill>
                  <a:schemeClr val="bg1">
                    <a:lumMod val="75000"/>
                  </a:schemeClr>
                </a:solidFill>
              </a:rPr>
              <a:t>  public:</a:t>
            </a:r>
          </a:p>
          <a:p>
            <a:r>
              <a:rPr lang="en-US" sz="2000" dirty="0">
                <a:solidFill>
                  <a:schemeClr val="bg1">
                    <a:lumMod val="75000"/>
                  </a:schemeClr>
                </a:solidFill>
              </a:rPr>
              <a:t> </a:t>
            </a:r>
            <a:r>
              <a:rPr lang="en-US" sz="2000" dirty="0" smtClean="0">
                <a:solidFill>
                  <a:schemeClr val="bg1">
                    <a:lumMod val="75000"/>
                  </a:schemeClr>
                </a:solidFill>
              </a:rPr>
              <a:t>       Date(</a:t>
            </a:r>
            <a:r>
              <a:rPr lang="en-US" sz="2000" dirty="0" err="1" smtClean="0">
                <a:solidFill>
                  <a:schemeClr val="bg1">
                    <a:lumMod val="75000"/>
                  </a:schemeClr>
                </a:solidFill>
              </a:rPr>
              <a:t>int</a:t>
            </a:r>
            <a:r>
              <a:rPr lang="en-US" sz="2000" dirty="0" smtClean="0">
                <a:solidFill>
                  <a:schemeClr val="bg1">
                    <a:lumMod val="75000"/>
                  </a:schemeClr>
                </a:solidFill>
              </a:rPr>
              <a:t> year, </a:t>
            </a:r>
            <a:r>
              <a:rPr lang="en-US" sz="2000" dirty="0" err="1" smtClean="0">
                <a:solidFill>
                  <a:schemeClr val="bg1">
                    <a:lumMod val="75000"/>
                  </a:schemeClr>
                </a:solidFill>
              </a:rPr>
              <a:t>int</a:t>
            </a:r>
            <a:r>
              <a:rPr lang="en-US" sz="2000" dirty="0" smtClean="0">
                <a:solidFill>
                  <a:schemeClr val="bg1">
                    <a:lumMod val="75000"/>
                  </a:schemeClr>
                </a:solidFill>
              </a:rPr>
              <a:t> month, </a:t>
            </a:r>
            <a:r>
              <a:rPr lang="en-US" sz="2000" dirty="0" err="1" smtClean="0">
                <a:solidFill>
                  <a:schemeClr val="bg1">
                    <a:lumMod val="75000"/>
                  </a:schemeClr>
                </a:solidFill>
              </a:rPr>
              <a:t>int</a:t>
            </a:r>
            <a:r>
              <a:rPr lang="en-US" sz="2000" dirty="0" smtClean="0">
                <a:solidFill>
                  <a:schemeClr val="bg1">
                    <a:lumMod val="75000"/>
                  </a:schemeClr>
                </a:solidFill>
              </a:rPr>
              <a:t> day);</a:t>
            </a:r>
          </a:p>
          <a:p>
            <a:pPr>
              <a:lnSpc>
                <a:spcPts val="2200"/>
              </a:lnSpc>
            </a:pPr>
            <a:r>
              <a:rPr lang="en-US" sz="2000" dirty="0">
                <a:solidFill>
                  <a:schemeClr val="bg1">
                    <a:lumMod val="75000"/>
                  </a:schemeClr>
                </a:solidFill>
              </a:rPr>
              <a:t>	</a:t>
            </a:r>
            <a:r>
              <a:rPr lang="en-US" sz="2000" dirty="0" smtClean="0">
                <a:solidFill>
                  <a:schemeClr val="bg1">
                    <a:lumMod val="75000"/>
                  </a:schemeClr>
                </a:solidFill>
              </a:rPr>
              <a:t>// Create a valid date from the specified 'year', 'month', and</a:t>
            </a:r>
            <a:br>
              <a:rPr lang="en-US" sz="2000" dirty="0" smtClean="0">
                <a:solidFill>
                  <a:schemeClr val="bg1">
                    <a:lumMod val="75000"/>
                  </a:schemeClr>
                </a:solidFill>
              </a:rPr>
            </a:br>
            <a:r>
              <a:rPr lang="en-US" sz="2000" dirty="0" smtClean="0">
                <a:solidFill>
                  <a:schemeClr val="bg1">
                    <a:lumMod val="75000"/>
                  </a:schemeClr>
                </a:solidFill>
              </a:rPr>
              <a:t>             // 'day'.  The behavior is undefined unless 'year'/'month'/'day'</a:t>
            </a:r>
          </a:p>
          <a:p>
            <a:pPr>
              <a:lnSpc>
                <a:spcPts val="2200"/>
              </a:lnSpc>
            </a:pPr>
            <a:r>
              <a:rPr lang="en-US" sz="2000" dirty="0">
                <a:solidFill>
                  <a:schemeClr val="bg1">
                    <a:lumMod val="75000"/>
                  </a:schemeClr>
                </a:solidFill>
              </a:rPr>
              <a:t> </a:t>
            </a:r>
            <a:r>
              <a:rPr lang="en-US" sz="2000" dirty="0" smtClean="0">
                <a:solidFill>
                  <a:schemeClr val="bg1">
                    <a:lumMod val="75000"/>
                  </a:schemeClr>
                </a:solidFill>
              </a:rPr>
              <a:t>            // </a:t>
            </a:r>
            <a:r>
              <a:rPr lang="en-US" sz="2000" spc="-50" dirty="0" smtClean="0">
                <a:solidFill>
                  <a:schemeClr val="bg1">
                    <a:lumMod val="75000"/>
                  </a:schemeClr>
                </a:solidFill>
              </a:rPr>
              <a:t>represents a valid date in the range [0001/01/01 .. 9999/12/31].</a:t>
            </a:r>
          </a:p>
          <a:p>
            <a:r>
              <a:rPr lang="en-US" sz="800" dirty="0" smtClean="0"/>
              <a:t/>
            </a:r>
            <a:br>
              <a:rPr lang="en-US" sz="800" dirty="0" smtClean="0"/>
            </a:br>
            <a:r>
              <a:rPr lang="en-US" sz="2000" dirty="0" smtClean="0">
                <a:solidFill>
                  <a:schemeClr val="bg1">
                    <a:lumMod val="75000"/>
                  </a:schemeClr>
                </a:solidFill>
              </a:rPr>
              <a:t>        Date(const Date&amp; original);</a:t>
            </a:r>
            <a:endParaRPr lang="en-US" sz="2000" dirty="0">
              <a:solidFill>
                <a:schemeClr val="bg1">
                  <a:lumMod val="75000"/>
                </a:schemeClr>
              </a:solidFill>
            </a:endParaRPr>
          </a:p>
          <a:p>
            <a:pPr>
              <a:lnSpc>
                <a:spcPts val="2200"/>
              </a:lnSpc>
            </a:pPr>
            <a:r>
              <a:rPr lang="en-US" sz="2000" dirty="0" smtClean="0">
                <a:solidFill>
                  <a:schemeClr val="bg1">
                    <a:lumMod val="75000"/>
                  </a:schemeClr>
                </a:solidFill>
              </a:rPr>
              <a:t>             // Create a date having the value of the specified 'original' date</a:t>
            </a:r>
            <a:r>
              <a:rPr lang="en-US" sz="2000" dirty="0" smtClean="0">
                <a:solidFill>
                  <a:schemeClr val="bg1">
                    <a:lumMod val="85000"/>
                  </a:schemeClr>
                </a:solidFill>
              </a:rPr>
              <a:t>.</a:t>
            </a:r>
            <a:endParaRPr lang="en-US" sz="800" dirty="0" smtClean="0">
              <a:solidFill>
                <a:schemeClr val="bg1">
                  <a:lumMod val="85000"/>
                </a:schemeClr>
              </a:solidFill>
            </a:endParaRPr>
          </a:p>
          <a:p>
            <a:pPr>
              <a:lnSpc>
                <a:spcPts val="2000"/>
              </a:lnSpc>
            </a:pPr>
            <a:r>
              <a:rPr lang="en-US" sz="2000" dirty="0">
                <a:solidFill>
                  <a:schemeClr val="bg1">
                    <a:lumMod val="75000"/>
                  </a:schemeClr>
                </a:solidFill>
              </a:rPr>
              <a:t> </a:t>
            </a:r>
            <a:r>
              <a:rPr lang="en-US" sz="2000" dirty="0" smtClean="0">
                <a:solidFill>
                  <a:schemeClr val="bg1">
                    <a:lumMod val="75000"/>
                  </a:schemeClr>
                </a:solidFill>
              </a:rPr>
              <a:t>       // …</a:t>
            </a:r>
          </a:p>
          <a:p>
            <a:pPr>
              <a:lnSpc>
                <a:spcPts val="1000"/>
              </a:lnSpc>
            </a:pPr>
            <a:r>
              <a:rPr lang="en-US" sz="2000" dirty="0" smtClean="0">
                <a:solidFill>
                  <a:schemeClr val="bg1">
                    <a:lumMod val="75000"/>
                  </a:schemeClr>
                </a:solidFill>
              </a:rPr>
              <a:t>};</a:t>
            </a:r>
          </a:p>
        </p:txBody>
      </p:sp>
      <p:sp>
        <p:nvSpPr>
          <p:cNvPr id="9" name="Title 2"/>
          <p:cNvSpPr>
            <a:spLocks noGrp="1"/>
          </p:cNvSpPr>
          <p:nvPr>
            <p:ph type="title"/>
          </p:nvPr>
        </p:nvSpPr>
        <p:spPr>
          <a:xfrm>
            <a:off x="457200" y="274638"/>
            <a:ext cx="8229600" cy="1143000"/>
          </a:xfrm>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Tree>
    <p:extLst>
      <p:ext uri="{BB962C8B-B14F-4D97-AF65-F5344CB8AC3E}">
        <p14:creationId xmlns:p14="http://schemas.microsoft.com/office/powerpoint/2010/main" val="2215880184"/>
      </p:ext>
    </p:extLst>
  </p:cSld>
  <p:clrMapOvr>
    <a:masterClrMapping/>
  </p:clrMapOvr>
  <p:timing>
    <p:tnLst>
      <p:par>
        <p:cTn id="1" dur="indefinite" restart="never" nodeType="tmRoot"/>
      </p:par>
    </p:tnLst>
  </p:timing>
</p:sld>
</file>

<file path=ppt/slides/slide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497</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lang="en-US" sz="6000" spc="-100" dirty="0" smtClean="0">
                <a:solidFill>
                  <a:srgbClr val="00B050"/>
                </a:solidFill>
                <a:latin typeface="+mn-lt"/>
                <a:cs typeface="+mn-cs"/>
              </a:rPr>
              <a:t>(Object) Invariants</a:t>
            </a:r>
          </a:p>
          <a:p>
            <a:pPr marL="342900" marR="0" lvl="0" indent="-342900" algn="ctr" defTabSz="914400" rtl="0" eaLnBrk="1" fontAlgn="base" latinLnBrk="0" hangingPunct="1">
              <a:lnSpc>
                <a:spcPct val="80000"/>
              </a:lnSpc>
              <a:spcBef>
                <a:spcPct val="20000"/>
              </a:spcBef>
              <a:spcAft>
                <a:spcPct val="0"/>
              </a:spcAft>
              <a:buClrTx/>
              <a:buSzTx/>
              <a:buFont typeface="Wingdings" pitchFamily="2" charset="2"/>
              <a:buChar char="Ø"/>
              <a:tabLst/>
              <a:defRPr/>
            </a:pPr>
            <a:endParaRPr lang="en-US" sz="2000" dirty="0" smtClean="0">
              <a:solidFill>
                <a:srgbClr val="00B050"/>
              </a:solidFill>
              <a:latin typeface="+mn-lt"/>
              <a:cs typeface="+mn-cs"/>
            </a:endParaRPr>
          </a:p>
        </p:txBody>
      </p:sp>
      <p:sp>
        <p:nvSpPr>
          <p:cNvPr id="13" name="Rectangle 12"/>
          <p:cNvSpPr/>
          <p:nvPr/>
        </p:nvSpPr>
        <p:spPr>
          <a:xfrm>
            <a:off x="609600" y="2140992"/>
            <a:ext cx="8229600" cy="4488408"/>
          </a:xfrm>
          <a:prstGeom prst="rect">
            <a:avLst/>
          </a:prstGeom>
          <a:ln>
            <a:noFill/>
          </a:ln>
        </p:spPr>
        <p:txBody>
          <a:bodyPr wrap="square">
            <a:spAutoFit/>
          </a:bodyPr>
          <a:lstStyle/>
          <a:p>
            <a:r>
              <a:rPr lang="en-US" sz="2000" dirty="0" smtClean="0"/>
              <a:t>class Date {</a:t>
            </a:r>
          </a:p>
          <a:p>
            <a:pPr>
              <a:lnSpc>
                <a:spcPts val="2200"/>
              </a:lnSpc>
            </a:pPr>
            <a:r>
              <a:rPr lang="en-US" sz="2000" b="1" dirty="0">
                <a:solidFill>
                  <a:srgbClr val="00B050"/>
                </a:solidFill>
              </a:rPr>
              <a:t>  </a:t>
            </a:r>
            <a:r>
              <a:rPr lang="en-US" sz="2000" b="1" dirty="0" smtClean="0">
                <a:solidFill>
                  <a:srgbClr val="00B050"/>
                </a:solidFill>
              </a:rPr>
              <a:t>   // This class implements a value-semantic type representing</a:t>
            </a:r>
            <a:br>
              <a:rPr lang="en-US" sz="2000" b="1" dirty="0" smtClean="0">
                <a:solidFill>
                  <a:srgbClr val="00B050"/>
                </a:solidFill>
              </a:rPr>
            </a:br>
            <a:r>
              <a:rPr lang="en-US" sz="2000" b="1" dirty="0" smtClean="0">
                <a:solidFill>
                  <a:srgbClr val="00B050"/>
                </a:solidFill>
              </a:rPr>
              <a:t>     // a valid date between the dates 0001/01/01 and</a:t>
            </a:r>
            <a:br>
              <a:rPr lang="en-US" sz="2000" b="1" dirty="0" smtClean="0">
                <a:solidFill>
                  <a:srgbClr val="00B050"/>
                </a:solidFill>
              </a:rPr>
            </a:br>
            <a:r>
              <a:rPr lang="en-US" sz="2000" b="1" dirty="0" smtClean="0">
                <a:solidFill>
                  <a:srgbClr val="00B050"/>
                </a:solidFill>
              </a:rPr>
              <a:t>     // 9999/12/31 inclusive.</a:t>
            </a:r>
          </a:p>
          <a:p>
            <a:r>
              <a:rPr lang="en-US" sz="800" dirty="0" smtClean="0">
                <a:solidFill>
                  <a:schemeClr val="bg1">
                    <a:lumMod val="75000"/>
                  </a:schemeClr>
                </a:solidFill>
              </a:rPr>
              <a:t> </a:t>
            </a:r>
          </a:p>
          <a:p>
            <a:r>
              <a:rPr lang="en-US" sz="2000" dirty="0">
                <a:solidFill>
                  <a:schemeClr val="bg1">
                    <a:lumMod val="75000"/>
                  </a:schemeClr>
                </a:solidFill>
              </a:rPr>
              <a:t> </a:t>
            </a:r>
            <a:r>
              <a:rPr lang="en-US" sz="2000" dirty="0" smtClean="0">
                <a:solidFill>
                  <a:schemeClr val="bg1">
                    <a:lumMod val="75000"/>
                  </a:schemeClr>
                </a:solidFill>
              </a:rPr>
              <a:t>    //…</a:t>
            </a:r>
          </a:p>
          <a:p>
            <a:r>
              <a:rPr lang="en-US" sz="800" dirty="0">
                <a:solidFill>
                  <a:schemeClr val="bg1">
                    <a:lumMod val="75000"/>
                  </a:schemeClr>
                </a:solidFill>
              </a:rPr>
              <a:t> </a:t>
            </a:r>
            <a:r>
              <a:rPr lang="en-US" sz="800" dirty="0" smtClean="0">
                <a:solidFill>
                  <a:schemeClr val="bg1">
                    <a:lumMod val="75000"/>
                  </a:schemeClr>
                </a:solidFill>
              </a:rPr>
              <a:t>  </a:t>
            </a:r>
          </a:p>
          <a:p>
            <a:r>
              <a:rPr lang="en-US" sz="2000" dirty="0">
                <a:solidFill>
                  <a:schemeClr val="bg1">
                    <a:lumMod val="75000"/>
                  </a:schemeClr>
                </a:solidFill>
              </a:rPr>
              <a:t> </a:t>
            </a:r>
            <a:r>
              <a:rPr lang="en-US" sz="2000" dirty="0" smtClean="0">
                <a:solidFill>
                  <a:schemeClr val="bg1">
                    <a:lumMod val="75000"/>
                  </a:schemeClr>
                </a:solidFill>
              </a:rPr>
              <a:t>  public:</a:t>
            </a:r>
          </a:p>
          <a:p>
            <a:r>
              <a:rPr lang="en-US" sz="2000" dirty="0">
                <a:solidFill>
                  <a:schemeClr val="bg1">
                    <a:lumMod val="75000"/>
                  </a:schemeClr>
                </a:solidFill>
              </a:rPr>
              <a:t> </a:t>
            </a:r>
            <a:r>
              <a:rPr lang="en-US" sz="2000" dirty="0" smtClean="0">
                <a:solidFill>
                  <a:schemeClr val="bg1">
                    <a:lumMod val="75000"/>
                  </a:schemeClr>
                </a:solidFill>
              </a:rPr>
              <a:t>       Date(</a:t>
            </a:r>
            <a:r>
              <a:rPr lang="en-US" sz="2000" dirty="0" err="1" smtClean="0">
                <a:solidFill>
                  <a:schemeClr val="bg1">
                    <a:lumMod val="75000"/>
                  </a:schemeClr>
                </a:solidFill>
              </a:rPr>
              <a:t>int</a:t>
            </a:r>
            <a:r>
              <a:rPr lang="en-US" sz="2000" dirty="0" smtClean="0">
                <a:solidFill>
                  <a:schemeClr val="bg1">
                    <a:lumMod val="75000"/>
                  </a:schemeClr>
                </a:solidFill>
              </a:rPr>
              <a:t> year, </a:t>
            </a:r>
            <a:r>
              <a:rPr lang="en-US" sz="2000" dirty="0" err="1" smtClean="0">
                <a:solidFill>
                  <a:schemeClr val="bg1">
                    <a:lumMod val="75000"/>
                  </a:schemeClr>
                </a:solidFill>
              </a:rPr>
              <a:t>int</a:t>
            </a:r>
            <a:r>
              <a:rPr lang="en-US" sz="2000" dirty="0" smtClean="0">
                <a:solidFill>
                  <a:schemeClr val="bg1">
                    <a:lumMod val="75000"/>
                  </a:schemeClr>
                </a:solidFill>
              </a:rPr>
              <a:t> month, </a:t>
            </a:r>
            <a:r>
              <a:rPr lang="en-US" sz="2000" dirty="0" err="1" smtClean="0">
                <a:solidFill>
                  <a:schemeClr val="bg1">
                    <a:lumMod val="75000"/>
                  </a:schemeClr>
                </a:solidFill>
              </a:rPr>
              <a:t>int</a:t>
            </a:r>
            <a:r>
              <a:rPr lang="en-US" sz="2000" dirty="0" smtClean="0">
                <a:solidFill>
                  <a:schemeClr val="bg1">
                    <a:lumMod val="75000"/>
                  </a:schemeClr>
                </a:solidFill>
              </a:rPr>
              <a:t> day);</a:t>
            </a:r>
          </a:p>
          <a:p>
            <a:pPr>
              <a:lnSpc>
                <a:spcPts val="2200"/>
              </a:lnSpc>
            </a:pPr>
            <a:r>
              <a:rPr lang="en-US" sz="2000" dirty="0">
                <a:solidFill>
                  <a:schemeClr val="bg1">
                    <a:lumMod val="75000"/>
                  </a:schemeClr>
                </a:solidFill>
              </a:rPr>
              <a:t>	</a:t>
            </a:r>
            <a:r>
              <a:rPr lang="en-US" sz="2000" dirty="0" smtClean="0">
                <a:solidFill>
                  <a:schemeClr val="bg1">
                    <a:lumMod val="75000"/>
                  </a:schemeClr>
                </a:solidFill>
              </a:rPr>
              <a:t>// Create a valid date from the specified 'year', 'month', and</a:t>
            </a:r>
            <a:br>
              <a:rPr lang="en-US" sz="2000" dirty="0" smtClean="0">
                <a:solidFill>
                  <a:schemeClr val="bg1">
                    <a:lumMod val="75000"/>
                  </a:schemeClr>
                </a:solidFill>
              </a:rPr>
            </a:br>
            <a:r>
              <a:rPr lang="en-US" sz="2000" dirty="0" smtClean="0">
                <a:solidFill>
                  <a:schemeClr val="bg1">
                    <a:lumMod val="75000"/>
                  </a:schemeClr>
                </a:solidFill>
              </a:rPr>
              <a:t>             // 'day'.  The behavior is undefined unless 'year'/'month'/'day'</a:t>
            </a:r>
          </a:p>
          <a:p>
            <a:pPr>
              <a:lnSpc>
                <a:spcPts val="2200"/>
              </a:lnSpc>
            </a:pPr>
            <a:r>
              <a:rPr lang="en-US" sz="2000" dirty="0">
                <a:solidFill>
                  <a:schemeClr val="bg1">
                    <a:lumMod val="75000"/>
                  </a:schemeClr>
                </a:solidFill>
              </a:rPr>
              <a:t> </a:t>
            </a:r>
            <a:r>
              <a:rPr lang="en-US" sz="2000" dirty="0" smtClean="0">
                <a:solidFill>
                  <a:schemeClr val="bg1">
                    <a:lumMod val="75000"/>
                  </a:schemeClr>
                </a:solidFill>
              </a:rPr>
              <a:t>            // </a:t>
            </a:r>
            <a:r>
              <a:rPr lang="en-US" sz="2000" spc="-50" dirty="0" smtClean="0">
                <a:solidFill>
                  <a:schemeClr val="bg1">
                    <a:lumMod val="75000"/>
                  </a:schemeClr>
                </a:solidFill>
              </a:rPr>
              <a:t>represents a valid date in the range [0001/01/01 .. 9999/12/31].</a:t>
            </a:r>
          </a:p>
          <a:p>
            <a:r>
              <a:rPr lang="en-US" sz="800" dirty="0" smtClean="0">
                <a:solidFill>
                  <a:schemeClr val="bg1">
                    <a:lumMod val="75000"/>
                  </a:schemeClr>
                </a:solidFill>
              </a:rPr>
              <a:t/>
            </a:r>
            <a:br>
              <a:rPr lang="en-US" sz="800" dirty="0" smtClean="0">
                <a:solidFill>
                  <a:schemeClr val="bg1">
                    <a:lumMod val="75000"/>
                  </a:schemeClr>
                </a:solidFill>
              </a:rPr>
            </a:br>
            <a:r>
              <a:rPr lang="en-US" sz="2000" dirty="0" smtClean="0">
                <a:solidFill>
                  <a:schemeClr val="bg1">
                    <a:lumMod val="75000"/>
                  </a:schemeClr>
                </a:solidFill>
              </a:rPr>
              <a:t>        Date(const Date&amp; original);</a:t>
            </a:r>
            <a:endParaRPr lang="en-US" sz="2000" dirty="0">
              <a:solidFill>
                <a:schemeClr val="bg1">
                  <a:lumMod val="75000"/>
                </a:schemeClr>
              </a:solidFill>
            </a:endParaRPr>
          </a:p>
          <a:p>
            <a:pPr>
              <a:lnSpc>
                <a:spcPts val="2200"/>
              </a:lnSpc>
            </a:pPr>
            <a:r>
              <a:rPr lang="en-US" sz="2000" dirty="0" smtClean="0">
                <a:solidFill>
                  <a:schemeClr val="bg1">
                    <a:lumMod val="75000"/>
                  </a:schemeClr>
                </a:solidFill>
              </a:rPr>
              <a:t>             // Create a date having the value of the specified 'original' date.</a:t>
            </a:r>
            <a:endParaRPr lang="en-US" sz="800" dirty="0" smtClean="0">
              <a:solidFill>
                <a:schemeClr val="bg1">
                  <a:lumMod val="75000"/>
                </a:schemeClr>
              </a:solidFill>
            </a:endParaRPr>
          </a:p>
          <a:p>
            <a:pPr>
              <a:lnSpc>
                <a:spcPts val="2000"/>
              </a:lnSpc>
            </a:pPr>
            <a:r>
              <a:rPr lang="en-US" sz="2000" dirty="0">
                <a:solidFill>
                  <a:schemeClr val="bg1">
                    <a:lumMod val="75000"/>
                  </a:schemeClr>
                </a:solidFill>
              </a:rPr>
              <a:t> </a:t>
            </a:r>
            <a:r>
              <a:rPr lang="en-US" sz="2000" dirty="0" smtClean="0">
                <a:solidFill>
                  <a:schemeClr val="bg1">
                    <a:lumMod val="75000"/>
                  </a:schemeClr>
                </a:solidFill>
              </a:rPr>
              <a:t>       // …</a:t>
            </a:r>
          </a:p>
          <a:p>
            <a:pPr>
              <a:lnSpc>
                <a:spcPts val="1000"/>
              </a:lnSpc>
            </a:pPr>
            <a:r>
              <a:rPr lang="en-US" sz="2000" dirty="0" smtClean="0">
                <a:solidFill>
                  <a:schemeClr val="bg1">
                    <a:lumMod val="75000"/>
                  </a:schemeClr>
                </a:solidFill>
              </a:rPr>
              <a:t>};</a:t>
            </a:r>
          </a:p>
        </p:txBody>
      </p:sp>
      <p:sp>
        <p:nvSpPr>
          <p:cNvPr id="9" name="Title 2"/>
          <p:cNvSpPr>
            <a:spLocks noGrp="1"/>
          </p:cNvSpPr>
          <p:nvPr>
            <p:ph type="title"/>
          </p:nvPr>
        </p:nvSpPr>
        <p:spPr>
          <a:xfrm>
            <a:off x="457200" y="274638"/>
            <a:ext cx="8229600" cy="1143000"/>
          </a:xfrm>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Tree>
    <p:extLst>
      <p:ext uri="{BB962C8B-B14F-4D97-AF65-F5344CB8AC3E}">
        <p14:creationId xmlns:p14="http://schemas.microsoft.com/office/powerpoint/2010/main" val="2607023857"/>
      </p:ext>
    </p:extLst>
  </p:cSld>
  <p:clrMapOvr>
    <a:masterClrMapping/>
  </p:clrMapOvr>
  <p:timing>
    <p:tnLst>
      <p:par>
        <p:cTn id="1" dur="indefinite" restart="never" nodeType="tmRoot"/>
      </p:par>
    </p:tnLst>
  </p:timing>
</p:sld>
</file>

<file path=ppt/slides/slide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498</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lang="en-US" sz="6000" spc="-100" dirty="0" smtClean="0">
                <a:solidFill>
                  <a:srgbClr val="00B050"/>
                </a:solidFill>
                <a:latin typeface="+mn-lt"/>
                <a:cs typeface="+mn-cs"/>
              </a:rPr>
              <a:t>(Object) Invariants</a:t>
            </a:r>
          </a:p>
          <a:p>
            <a:pPr marL="342900" marR="0" lvl="0" indent="-342900" algn="ctr" defTabSz="914400" rtl="0" eaLnBrk="1" fontAlgn="base" latinLnBrk="0" hangingPunct="1">
              <a:lnSpc>
                <a:spcPct val="80000"/>
              </a:lnSpc>
              <a:spcBef>
                <a:spcPct val="20000"/>
              </a:spcBef>
              <a:spcAft>
                <a:spcPct val="0"/>
              </a:spcAft>
              <a:buClrTx/>
              <a:buSzTx/>
              <a:buFont typeface="Wingdings" pitchFamily="2" charset="2"/>
              <a:buChar char="Ø"/>
              <a:tabLst/>
              <a:defRPr/>
            </a:pPr>
            <a:endParaRPr lang="en-US" sz="2000" dirty="0" smtClean="0">
              <a:solidFill>
                <a:srgbClr val="00B050"/>
              </a:solidFill>
              <a:latin typeface="+mn-lt"/>
              <a:cs typeface="+mn-cs"/>
            </a:endParaRPr>
          </a:p>
        </p:txBody>
      </p:sp>
      <p:sp>
        <p:nvSpPr>
          <p:cNvPr id="13" name="Rectangle 12"/>
          <p:cNvSpPr/>
          <p:nvPr/>
        </p:nvSpPr>
        <p:spPr>
          <a:xfrm>
            <a:off x="609600" y="2140992"/>
            <a:ext cx="8229600" cy="4488408"/>
          </a:xfrm>
          <a:prstGeom prst="rect">
            <a:avLst/>
          </a:prstGeom>
          <a:ln>
            <a:noFill/>
          </a:ln>
        </p:spPr>
        <p:txBody>
          <a:bodyPr wrap="square">
            <a:spAutoFit/>
          </a:bodyPr>
          <a:lstStyle/>
          <a:p>
            <a:r>
              <a:rPr lang="en-US" sz="2000" dirty="0" smtClean="0"/>
              <a:t>class Date {</a:t>
            </a:r>
          </a:p>
          <a:p>
            <a:pPr>
              <a:lnSpc>
                <a:spcPts val="2200"/>
              </a:lnSpc>
            </a:pPr>
            <a:r>
              <a:rPr lang="en-US" sz="2000" b="1" dirty="0">
                <a:solidFill>
                  <a:srgbClr val="00B050"/>
                </a:solidFill>
              </a:rPr>
              <a:t>  </a:t>
            </a:r>
            <a:r>
              <a:rPr lang="en-US" sz="2000" b="1" dirty="0" smtClean="0">
                <a:solidFill>
                  <a:srgbClr val="00B050"/>
                </a:solidFill>
              </a:rPr>
              <a:t>   // This class implements a value-semantic type representing</a:t>
            </a:r>
            <a:br>
              <a:rPr lang="en-US" sz="2000" b="1" dirty="0" smtClean="0">
                <a:solidFill>
                  <a:srgbClr val="00B050"/>
                </a:solidFill>
              </a:rPr>
            </a:br>
            <a:r>
              <a:rPr lang="en-US" sz="2000" b="1" dirty="0" smtClean="0">
                <a:solidFill>
                  <a:srgbClr val="00B050"/>
                </a:solidFill>
              </a:rPr>
              <a:t>     // a valid date between the dates 0001/01/01 and</a:t>
            </a:r>
            <a:br>
              <a:rPr lang="en-US" sz="2000" b="1" dirty="0" smtClean="0">
                <a:solidFill>
                  <a:srgbClr val="00B050"/>
                </a:solidFill>
              </a:rPr>
            </a:br>
            <a:r>
              <a:rPr lang="en-US" sz="2000" b="1" dirty="0" smtClean="0">
                <a:solidFill>
                  <a:srgbClr val="00B050"/>
                </a:solidFill>
              </a:rPr>
              <a:t>     // 9999/12/31 inclusive.</a:t>
            </a:r>
          </a:p>
          <a:p>
            <a:r>
              <a:rPr lang="en-US" sz="800" dirty="0" smtClean="0">
                <a:solidFill>
                  <a:schemeClr val="bg1">
                    <a:lumMod val="75000"/>
                  </a:schemeClr>
                </a:solidFill>
              </a:rPr>
              <a:t> </a:t>
            </a:r>
          </a:p>
          <a:p>
            <a:r>
              <a:rPr lang="en-US" sz="2000" dirty="0">
                <a:solidFill>
                  <a:schemeClr val="bg1">
                    <a:lumMod val="75000"/>
                  </a:schemeClr>
                </a:solidFill>
              </a:rPr>
              <a:t> </a:t>
            </a:r>
            <a:r>
              <a:rPr lang="en-US" sz="2000" dirty="0" smtClean="0">
                <a:solidFill>
                  <a:schemeClr val="bg1">
                    <a:lumMod val="75000"/>
                  </a:schemeClr>
                </a:solidFill>
              </a:rPr>
              <a:t>    //…</a:t>
            </a:r>
          </a:p>
          <a:p>
            <a:r>
              <a:rPr lang="en-US" sz="800" dirty="0">
                <a:solidFill>
                  <a:schemeClr val="bg1">
                    <a:lumMod val="75000"/>
                  </a:schemeClr>
                </a:solidFill>
              </a:rPr>
              <a:t> </a:t>
            </a:r>
            <a:r>
              <a:rPr lang="en-US" sz="800" dirty="0" smtClean="0">
                <a:solidFill>
                  <a:schemeClr val="bg1">
                    <a:lumMod val="75000"/>
                  </a:schemeClr>
                </a:solidFill>
              </a:rPr>
              <a:t>  </a:t>
            </a:r>
          </a:p>
          <a:p>
            <a:r>
              <a:rPr lang="en-US" sz="2000" dirty="0">
                <a:solidFill>
                  <a:schemeClr val="bg1">
                    <a:lumMod val="75000"/>
                  </a:schemeClr>
                </a:solidFill>
              </a:rPr>
              <a:t> </a:t>
            </a:r>
            <a:r>
              <a:rPr lang="en-US" sz="2000" dirty="0" smtClean="0">
                <a:solidFill>
                  <a:schemeClr val="bg1">
                    <a:lumMod val="75000"/>
                  </a:schemeClr>
                </a:solidFill>
              </a:rPr>
              <a:t>  public:</a:t>
            </a:r>
          </a:p>
          <a:p>
            <a:r>
              <a:rPr lang="en-US" sz="2000" dirty="0">
                <a:solidFill>
                  <a:schemeClr val="bg1">
                    <a:lumMod val="75000"/>
                  </a:schemeClr>
                </a:solidFill>
              </a:rPr>
              <a:t> </a:t>
            </a:r>
            <a:r>
              <a:rPr lang="en-US" sz="2000" dirty="0" smtClean="0">
                <a:solidFill>
                  <a:schemeClr val="bg1">
                    <a:lumMod val="75000"/>
                  </a:schemeClr>
                </a:solidFill>
              </a:rPr>
              <a:t>       Date(</a:t>
            </a:r>
            <a:r>
              <a:rPr lang="en-US" sz="2000" dirty="0" err="1" smtClean="0">
                <a:solidFill>
                  <a:schemeClr val="bg1">
                    <a:lumMod val="75000"/>
                  </a:schemeClr>
                </a:solidFill>
              </a:rPr>
              <a:t>int</a:t>
            </a:r>
            <a:r>
              <a:rPr lang="en-US" sz="2000" dirty="0" smtClean="0">
                <a:solidFill>
                  <a:schemeClr val="bg1">
                    <a:lumMod val="75000"/>
                  </a:schemeClr>
                </a:solidFill>
              </a:rPr>
              <a:t> year, </a:t>
            </a:r>
            <a:r>
              <a:rPr lang="en-US" sz="2000" dirty="0" err="1" smtClean="0">
                <a:solidFill>
                  <a:schemeClr val="bg1">
                    <a:lumMod val="75000"/>
                  </a:schemeClr>
                </a:solidFill>
              </a:rPr>
              <a:t>int</a:t>
            </a:r>
            <a:r>
              <a:rPr lang="en-US" sz="2000" dirty="0" smtClean="0">
                <a:solidFill>
                  <a:schemeClr val="bg1">
                    <a:lumMod val="75000"/>
                  </a:schemeClr>
                </a:solidFill>
              </a:rPr>
              <a:t> month, </a:t>
            </a:r>
            <a:r>
              <a:rPr lang="en-US" sz="2000" dirty="0" err="1" smtClean="0">
                <a:solidFill>
                  <a:schemeClr val="bg1">
                    <a:lumMod val="75000"/>
                  </a:schemeClr>
                </a:solidFill>
              </a:rPr>
              <a:t>int</a:t>
            </a:r>
            <a:r>
              <a:rPr lang="en-US" sz="2000" dirty="0" smtClean="0">
                <a:solidFill>
                  <a:schemeClr val="bg1">
                    <a:lumMod val="75000"/>
                  </a:schemeClr>
                </a:solidFill>
              </a:rPr>
              <a:t> day);</a:t>
            </a:r>
          </a:p>
          <a:p>
            <a:pPr>
              <a:lnSpc>
                <a:spcPts val="2200"/>
              </a:lnSpc>
            </a:pPr>
            <a:r>
              <a:rPr lang="en-US" sz="2000" dirty="0">
                <a:solidFill>
                  <a:schemeClr val="bg1">
                    <a:lumMod val="75000"/>
                  </a:schemeClr>
                </a:solidFill>
              </a:rPr>
              <a:t>	</a:t>
            </a:r>
            <a:r>
              <a:rPr lang="en-US" sz="2000" dirty="0" smtClean="0">
                <a:solidFill>
                  <a:schemeClr val="bg1">
                    <a:lumMod val="75000"/>
                  </a:schemeClr>
                </a:solidFill>
              </a:rPr>
              <a:t>// Create a valid date from the specified 'year', 'month', and</a:t>
            </a:r>
            <a:br>
              <a:rPr lang="en-US" sz="2000" dirty="0" smtClean="0">
                <a:solidFill>
                  <a:schemeClr val="bg1">
                    <a:lumMod val="75000"/>
                  </a:schemeClr>
                </a:solidFill>
              </a:rPr>
            </a:br>
            <a:r>
              <a:rPr lang="en-US" sz="2000" dirty="0" smtClean="0">
                <a:solidFill>
                  <a:schemeClr val="bg1">
                    <a:lumMod val="75000"/>
                  </a:schemeClr>
                </a:solidFill>
              </a:rPr>
              <a:t>             // 'day'.  The behavior is undefined unless 'year'/'month'/'day'</a:t>
            </a:r>
          </a:p>
          <a:p>
            <a:pPr>
              <a:lnSpc>
                <a:spcPts val="2200"/>
              </a:lnSpc>
            </a:pPr>
            <a:r>
              <a:rPr lang="en-US" sz="2000" dirty="0">
                <a:solidFill>
                  <a:schemeClr val="bg1">
                    <a:lumMod val="75000"/>
                  </a:schemeClr>
                </a:solidFill>
              </a:rPr>
              <a:t> </a:t>
            </a:r>
            <a:r>
              <a:rPr lang="en-US" sz="2000" dirty="0" smtClean="0">
                <a:solidFill>
                  <a:schemeClr val="bg1">
                    <a:lumMod val="75000"/>
                  </a:schemeClr>
                </a:solidFill>
              </a:rPr>
              <a:t>            // </a:t>
            </a:r>
            <a:r>
              <a:rPr lang="en-US" sz="2000" spc="-50" dirty="0" smtClean="0">
                <a:solidFill>
                  <a:schemeClr val="bg1">
                    <a:lumMod val="75000"/>
                  </a:schemeClr>
                </a:solidFill>
              </a:rPr>
              <a:t>represents a valid date in the range [0001/01/01 .. 9999/12/31].</a:t>
            </a:r>
          </a:p>
          <a:p>
            <a:r>
              <a:rPr lang="en-US" sz="800" dirty="0" smtClean="0">
                <a:solidFill>
                  <a:schemeClr val="bg1">
                    <a:lumMod val="75000"/>
                  </a:schemeClr>
                </a:solidFill>
              </a:rPr>
              <a:t/>
            </a:r>
            <a:br>
              <a:rPr lang="en-US" sz="800" dirty="0" smtClean="0">
                <a:solidFill>
                  <a:schemeClr val="bg1">
                    <a:lumMod val="75000"/>
                  </a:schemeClr>
                </a:solidFill>
              </a:rPr>
            </a:br>
            <a:r>
              <a:rPr lang="en-US" sz="2000" dirty="0" smtClean="0">
                <a:solidFill>
                  <a:schemeClr val="bg1">
                    <a:lumMod val="75000"/>
                  </a:schemeClr>
                </a:solidFill>
              </a:rPr>
              <a:t>        Date(const Date&amp; original);</a:t>
            </a:r>
            <a:endParaRPr lang="en-US" sz="2000" dirty="0">
              <a:solidFill>
                <a:schemeClr val="bg1">
                  <a:lumMod val="75000"/>
                </a:schemeClr>
              </a:solidFill>
            </a:endParaRPr>
          </a:p>
          <a:p>
            <a:pPr>
              <a:lnSpc>
                <a:spcPts val="2200"/>
              </a:lnSpc>
            </a:pPr>
            <a:r>
              <a:rPr lang="en-US" sz="2000" dirty="0" smtClean="0">
                <a:solidFill>
                  <a:schemeClr val="bg1">
                    <a:lumMod val="75000"/>
                  </a:schemeClr>
                </a:solidFill>
              </a:rPr>
              <a:t>             // Create a date having the value of the specified 'original' date.</a:t>
            </a:r>
            <a:endParaRPr lang="en-US" sz="800" dirty="0" smtClean="0">
              <a:solidFill>
                <a:schemeClr val="bg1">
                  <a:lumMod val="75000"/>
                </a:schemeClr>
              </a:solidFill>
            </a:endParaRPr>
          </a:p>
          <a:p>
            <a:pPr>
              <a:lnSpc>
                <a:spcPts val="2000"/>
              </a:lnSpc>
            </a:pPr>
            <a:r>
              <a:rPr lang="en-US" sz="2000" dirty="0">
                <a:solidFill>
                  <a:schemeClr val="bg1">
                    <a:lumMod val="75000"/>
                  </a:schemeClr>
                </a:solidFill>
              </a:rPr>
              <a:t> </a:t>
            </a:r>
            <a:r>
              <a:rPr lang="en-US" sz="2000" dirty="0" smtClean="0">
                <a:solidFill>
                  <a:schemeClr val="bg1">
                    <a:lumMod val="75000"/>
                  </a:schemeClr>
                </a:solidFill>
              </a:rPr>
              <a:t>       // …</a:t>
            </a:r>
          </a:p>
          <a:p>
            <a:pPr>
              <a:lnSpc>
                <a:spcPts val="1000"/>
              </a:lnSpc>
            </a:pPr>
            <a:r>
              <a:rPr lang="en-US" sz="2000" dirty="0" smtClean="0">
                <a:solidFill>
                  <a:schemeClr val="bg1">
                    <a:lumMod val="75000"/>
                  </a:schemeClr>
                </a:solidFill>
              </a:rPr>
              <a:t>};</a:t>
            </a:r>
          </a:p>
        </p:txBody>
      </p:sp>
      <p:sp>
        <p:nvSpPr>
          <p:cNvPr id="6" name="TextBox 5"/>
          <p:cNvSpPr txBox="1"/>
          <p:nvPr/>
        </p:nvSpPr>
        <p:spPr>
          <a:xfrm rot="21398310">
            <a:off x="1139064" y="3639319"/>
            <a:ext cx="7252332" cy="2677656"/>
          </a:xfrm>
          <a:prstGeom prst="rect">
            <a:avLst/>
          </a:prstGeom>
          <a:solidFill>
            <a:srgbClr val="FFC000"/>
          </a:solidFill>
          <a:ln w="38100">
            <a:solidFill>
              <a:schemeClr val="tx1"/>
            </a:solidFill>
          </a:ln>
        </p:spPr>
        <p:txBody>
          <a:bodyPr wrap="square" rtlCol="0">
            <a:spAutoFit/>
          </a:bodyPr>
          <a:lstStyle/>
          <a:p>
            <a:r>
              <a:rPr lang="en-US" sz="4800" dirty="0" smtClean="0"/>
              <a:t>Question: </a:t>
            </a:r>
            <a:r>
              <a:rPr lang="en-US" sz="4000" spc="-100" dirty="0" smtClean="0"/>
              <a:t>Must the code itself </a:t>
            </a:r>
            <a:r>
              <a:rPr lang="en-US" sz="4000" u="sng" dirty="0" smtClean="0"/>
              <a:t>preserve</a:t>
            </a:r>
            <a:r>
              <a:rPr lang="en-US" sz="4000" dirty="0" smtClean="0"/>
              <a:t> invariants even if one or more Preconditions of a method's contract is violated</a:t>
            </a:r>
            <a:r>
              <a:rPr lang="en-US" sz="4000" b="1" dirty="0" smtClean="0"/>
              <a:t>?</a:t>
            </a:r>
            <a:endParaRPr lang="en-US" sz="4000" b="1" dirty="0"/>
          </a:p>
        </p:txBody>
      </p:sp>
      <p:sp>
        <p:nvSpPr>
          <p:cNvPr id="9" name="Title 2"/>
          <p:cNvSpPr>
            <a:spLocks noGrp="1"/>
          </p:cNvSpPr>
          <p:nvPr>
            <p:ph type="title"/>
          </p:nvPr>
        </p:nvSpPr>
        <p:spPr>
          <a:xfrm>
            <a:off x="457200" y="274638"/>
            <a:ext cx="8229600" cy="1143000"/>
          </a:xfrm>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Tree>
    <p:extLst>
      <p:ext uri="{BB962C8B-B14F-4D97-AF65-F5344CB8AC3E}">
        <p14:creationId xmlns:p14="http://schemas.microsoft.com/office/powerpoint/2010/main" val="1395155136"/>
      </p:ext>
    </p:extLst>
  </p:cSld>
  <p:clrMapOvr>
    <a:masterClrMapping/>
  </p:clrMapOvr>
  <p:timing>
    <p:tnLst>
      <p:par>
        <p:cTn id="1" dur="indefinite" restart="never" nodeType="tmRoot"/>
      </p:par>
    </p:tnLst>
  </p:timing>
</p:sld>
</file>

<file path=ppt/slides/slide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499</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lang="en-US" sz="6000" spc="-100" dirty="0" smtClean="0">
                <a:solidFill>
                  <a:srgbClr val="00B050"/>
                </a:solidFill>
                <a:latin typeface="+mn-lt"/>
                <a:cs typeface="+mn-cs"/>
              </a:rPr>
              <a:t>(Object) Invariants</a:t>
            </a:r>
          </a:p>
          <a:p>
            <a:pPr marL="342900" marR="0" lvl="0" indent="-342900" algn="ctr" defTabSz="914400" rtl="0" eaLnBrk="1" fontAlgn="base" latinLnBrk="0" hangingPunct="1">
              <a:lnSpc>
                <a:spcPct val="80000"/>
              </a:lnSpc>
              <a:spcBef>
                <a:spcPct val="20000"/>
              </a:spcBef>
              <a:spcAft>
                <a:spcPct val="0"/>
              </a:spcAft>
              <a:buClrTx/>
              <a:buSzTx/>
              <a:buFont typeface="Wingdings" pitchFamily="2" charset="2"/>
              <a:buChar char="Ø"/>
              <a:tabLst/>
              <a:defRPr/>
            </a:pPr>
            <a:endParaRPr lang="en-US" sz="2000" dirty="0" smtClean="0">
              <a:solidFill>
                <a:srgbClr val="00B050"/>
              </a:solidFill>
              <a:latin typeface="+mn-lt"/>
              <a:cs typeface="+mn-cs"/>
            </a:endParaRPr>
          </a:p>
        </p:txBody>
      </p:sp>
      <p:sp>
        <p:nvSpPr>
          <p:cNvPr id="13" name="Rectangle 12"/>
          <p:cNvSpPr/>
          <p:nvPr/>
        </p:nvSpPr>
        <p:spPr>
          <a:xfrm>
            <a:off x="609600" y="2140992"/>
            <a:ext cx="8229600" cy="4488408"/>
          </a:xfrm>
          <a:prstGeom prst="rect">
            <a:avLst/>
          </a:prstGeom>
          <a:ln>
            <a:noFill/>
          </a:ln>
        </p:spPr>
        <p:txBody>
          <a:bodyPr wrap="square">
            <a:spAutoFit/>
          </a:bodyPr>
          <a:lstStyle/>
          <a:p>
            <a:r>
              <a:rPr lang="en-US" sz="2000" dirty="0" smtClean="0"/>
              <a:t>class Date {</a:t>
            </a:r>
          </a:p>
          <a:p>
            <a:pPr>
              <a:lnSpc>
                <a:spcPts val="2200"/>
              </a:lnSpc>
            </a:pPr>
            <a:r>
              <a:rPr lang="en-US" sz="2000" b="1" dirty="0">
                <a:solidFill>
                  <a:srgbClr val="00B050"/>
                </a:solidFill>
              </a:rPr>
              <a:t>  </a:t>
            </a:r>
            <a:r>
              <a:rPr lang="en-US" sz="2000" b="1" dirty="0" smtClean="0">
                <a:solidFill>
                  <a:srgbClr val="00B050"/>
                </a:solidFill>
              </a:rPr>
              <a:t>   // This class implements a value-semantic type representing</a:t>
            </a:r>
            <a:br>
              <a:rPr lang="en-US" sz="2000" b="1" dirty="0" smtClean="0">
                <a:solidFill>
                  <a:srgbClr val="00B050"/>
                </a:solidFill>
              </a:rPr>
            </a:br>
            <a:r>
              <a:rPr lang="en-US" sz="2000" b="1" dirty="0" smtClean="0">
                <a:solidFill>
                  <a:srgbClr val="00B050"/>
                </a:solidFill>
              </a:rPr>
              <a:t>     // a valid date between the dates 0001/01/01 and</a:t>
            </a:r>
            <a:br>
              <a:rPr lang="en-US" sz="2000" b="1" dirty="0" smtClean="0">
                <a:solidFill>
                  <a:srgbClr val="00B050"/>
                </a:solidFill>
              </a:rPr>
            </a:br>
            <a:r>
              <a:rPr lang="en-US" sz="2000" b="1" dirty="0" smtClean="0">
                <a:solidFill>
                  <a:srgbClr val="00B050"/>
                </a:solidFill>
              </a:rPr>
              <a:t>     // 9999/12/31 inclusive.</a:t>
            </a:r>
          </a:p>
          <a:p>
            <a:r>
              <a:rPr lang="en-US" sz="800" dirty="0" smtClean="0">
                <a:solidFill>
                  <a:schemeClr val="bg1">
                    <a:lumMod val="75000"/>
                  </a:schemeClr>
                </a:solidFill>
              </a:rPr>
              <a:t> </a:t>
            </a:r>
          </a:p>
          <a:p>
            <a:r>
              <a:rPr lang="en-US" sz="2000" dirty="0">
                <a:solidFill>
                  <a:schemeClr val="bg1">
                    <a:lumMod val="75000"/>
                  </a:schemeClr>
                </a:solidFill>
              </a:rPr>
              <a:t> </a:t>
            </a:r>
            <a:r>
              <a:rPr lang="en-US" sz="2000" dirty="0" smtClean="0">
                <a:solidFill>
                  <a:schemeClr val="bg1">
                    <a:lumMod val="75000"/>
                  </a:schemeClr>
                </a:solidFill>
              </a:rPr>
              <a:t>    //…</a:t>
            </a:r>
          </a:p>
          <a:p>
            <a:r>
              <a:rPr lang="en-US" sz="800" dirty="0">
                <a:solidFill>
                  <a:schemeClr val="bg1">
                    <a:lumMod val="75000"/>
                  </a:schemeClr>
                </a:solidFill>
              </a:rPr>
              <a:t> </a:t>
            </a:r>
            <a:r>
              <a:rPr lang="en-US" sz="800" dirty="0" smtClean="0">
                <a:solidFill>
                  <a:schemeClr val="bg1">
                    <a:lumMod val="75000"/>
                  </a:schemeClr>
                </a:solidFill>
              </a:rPr>
              <a:t>  </a:t>
            </a:r>
          </a:p>
          <a:p>
            <a:r>
              <a:rPr lang="en-US" sz="2000" dirty="0">
                <a:solidFill>
                  <a:schemeClr val="bg1">
                    <a:lumMod val="75000"/>
                  </a:schemeClr>
                </a:solidFill>
              </a:rPr>
              <a:t> </a:t>
            </a:r>
            <a:r>
              <a:rPr lang="en-US" sz="2000" dirty="0" smtClean="0">
                <a:solidFill>
                  <a:schemeClr val="bg1">
                    <a:lumMod val="75000"/>
                  </a:schemeClr>
                </a:solidFill>
              </a:rPr>
              <a:t>  public:</a:t>
            </a:r>
          </a:p>
          <a:p>
            <a:r>
              <a:rPr lang="en-US" sz="2000" dirty="0"/>
              <a:t> </a:t>
            </a:r>
            <a:r>
              <a:rPr lang="en-US" sz="2000" dirty="0" smtClean="0"/>
              <a:t>       Date(</a:t>
            </a:r>
            <a:r>
              <a:rPr lang="en-US" sz="2000" dirty="0" err="1" smtClean="0"/>
              <a:t>int</a:t>
            </a:r>
            <a:r>
              <a:rPr lang="en-US" sz="2000" dirty="0" smtClean="0"/>
              <a:t> year, </a:t>
            </a:r>
            <a:r>
              <a:rPr lang="en-US" sz="2000" dirty="0" err="1" smtClean="0"/>
              <a:t>int</a:t>
            </a:r>
            <a:r>
              <a:rPr lang="en-US" sz="2000" dirty="0" smtClean="0"/>
              <a:t> month, </a:t>
            </a:r>
            <a:r>
              <a:rPr lang="en-US" sz="2000" dirty="0" err="1" smtClean="0"/>
              <a:t>int</a:t>
            </a:r>
            <a:r>
              <a:rPr lang="en-US" sz="2000" dirty="0" smtClean="0"/>
              <a:t> day);</a:t>
            </a:r>
          </a:p>
          <a:p>
            <a:pPr>
              <a:lnSpc>
                <a:spcPts val="2200"/>
              </a:lnSpc>
            </a:pPr>
            <a:r>
              <a:rPr lang="en-US" sz="2000" dirty="0">
                <a:solidFill>
                  <a:srgbClr val="00B050"/>
                </a:solidFill>
              </a:rPr>
              <a:t>	</a:t>
            </a:r>
            <a:r>
              <a:rPr lang="en-US" sz="2000" dirty="0" smtClean="0">
                <a:solidFill>
                  <a:srgbClr val="00B050"/>
                </a:solidFill>
              </a:rPr>
              <a:t>// Create a valid date from the specified 'year', 'month', and</a:t>
            </a:r>
            <a:br>
              <a:rPr lang="en-US" sz="2000" dirty="0" smtClean="0">
                <a:solidFill>
                  <a:srgbClr val="00B050"/>
                </a:solidFill>
              </a:rPr>
            </a:br>
            <a:r>
              <a:rPr lang="en-US" sz="2000" dirty="0" smtClean="0">
                <a:solidFill>
                  <a:srgbClr val="00B050"/>
                </a:solidFill>
              </a:rPr>
              <a:t>             // 'day'.  The behavior is undefined unless 'year'/'month'/'day'</a:t>
            </a:r>
          </a:p>
          <a:p>
            <a:pPr>
              <a:lnSpc>
                <a:spcPts val="2200"/>
              </a:lnSpc>
            </a:pPr>
            <a:r>
              <a:rPr lang="en-US" sz="2000" dirty="0">
                <a:solidFill>
                  <a:srgbClr val="00B050"/>
                </a:solidFill>
              </a:rPr>
              <a:t> </a:t>
            </a:r>
            <a:r>
              <a:rPr lang="en-US" sz="2000" dirty="0" smtClean="0">
                <a:solidFill>
                  <a:srgbClr val="00B050"/>
                </a:solidFill>
              </a:rPr>
              <a:t>            // </a:t>
            </a:r>
            <a:r>
              <a:rPr lang="en-US" sz="2000" spc="-50" dirty="0" smtClean="0">
                <a:solidFill>
                  <a:srgbClr val="00B050"/>
                </a:solidFill>
              </a:rPr>
              <a:t>represents a valid date in the range [0001/01/01 .. 9999/12/31].</a:t>
            </a:r>
          </a:p>
          <a:p>
            <a:r>
              <a:rPr lang="en-US" sz="800" dirty="0" smtClean="0">
                <a:solidFill>
                  <a:schemeClr val="bg1">
                    <a:lumMod val="75000"/>
                  </a:schemeClr>
                </a:solidFill>
              </a:rPr>
              <a:t/>
            </a:r>
            <a:br>
              <a:rPr lang="en-US" sz="800" dirty="0" smtClean="0">
                <a:solidFill>
                  <a:schemeClr val="bg1">
                    <a:lumMod val="75000"/>
                  </a:schemeClr>
                </a:solidFill>
              </a:rPr>
            </a:br>
            <a:r>
              <a:rPr lang="en-US" sz="2000" dirty="0" smtClean="0">
                <a:solidFill>
                  <a:schemeClr val="bg1">
                    <a:lumMod val="75000"/>
                  </a:schemeClr>
                </a:solidFill>
              </a:rPr>
              <a:t>        Date(const Date&amp; original);</a:t>
            </a:r>
            <a:endParaRPr lang="en-US" sz="2000" dirty="0">
              <a:solidFill>
                <a:schemeClr val="bg1">
                  <a:lumMod val="75000"/>
                </a:schemeClr>
              </a:solidFill>
            </a:endParaRPr>
          </a:p>
          <a:p>
            <a:pPr>
              <a:lnSpc>
                <a:spcPts val="2200"/>
              </a:lnSpc>
            </a:pPr>
            <a:r>
              <a:rPr lang="en-US" sz="2000" dirty="0" smtClean="0">
                <a:solidFill>
                  <a:schemeClr val="bg1">
                    <a:lumMod val="75000"/>
                  </a:schemeClr>
                </a:solidFill>
              </a:rPr>
              <a:t>             // Create a date having the value of the specified 'original' date.</a:t>
            </a:r>
            <a:endParaRPr lang="en-US" sz="800" dirty="0" smtClean="0">
              <a:solidFill>
                <a:schemeClr val="bg1">
                  <a:lumMod val="75000"/>
                </a:schemeClr>
              </a:solidFill>
            </a:endParaRPr>
          </a:p>
          <a:p>
            <a:pPr>
              <a:lnSpc>
                <a:spcPts val="2000"/>
              </a:lnSpc>
            </a:pPr>
            <a:r>
              <a:rPr lang="en-US" sz="2000" dirty="0">
                <a:solidFill>
                  <a:schemeClr val="bg1">
                    <a:lumMod val="75000"/>
                  </a:schemeClr>
                </a:solidFill>
              </a:rPr>
              <a:t> </a:t>
            </a:r>
            <a:r>
              <a:rPr lang="en-US" sz="2000" dirty="0" smtClean="0">
                <a:solidFill>
                  <a:schemeClr val="bg1">
                    <a:lumMod val="75000"/>
                  </a:schemeClr>
                </a:solidFill>
              </a:rPr>
              <a:t>       // …</a:t>
            </a:r>
          </a:p>
          <a:p>
            <a:pPr>
              <a:lnSpc>
                <a:spcPts val="1000"/>
              </a:lnSpc>
            </a:pPr>
            <a:r>
              <a:rPr lang="en-US" sz="2000" dirty="0" smtClean="0">
                <a:solidFill>
                  <a:schemeClr val="bg1">
                    <a:lumMod val="75000"/>
                  </a:schemeClr>
                </a:solidFill>
              </a:rPr>
              <a:t>};</a:t>
            </a:r>
          </a:p>
        </p:txBody>
      </p:sp>
      <p:sp>
        <p:nvSpPr>
          <p:cNvPr id="9" name="Title 2"/>
          <p:cNvSpPr>
            <a:spLocks noGrp="1"/>
          </p:cNvSpPr>
          <p:nvPr>
            <p:ph type="title"/>
          </p:nvPr>
        </p:nvSpPr>
        <p:spPr>
          <a:xfrm>
            <a:off x="457200" y="274638"/>
            <a:ext cx="8229600" cy="1143000"/>
          </a:xfrm>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Tree>
    <p:extLst>
      <p:ext uri="{BB962C8B-B14F-4D97-AF65-F5344CB8AC3E}">
        <p14:creationId xmlns:p14="http://schemas.microsoft.com/office/powerpoint/2010/main" val="1043380197"/>
      </p:ext>
    </p:extLst>
  </p:cSld>
  <p:clrMapOvr>
    <a:masterClrMapping/>
  </p:clrMapOvr>
  <p:timing>
    <p:tnLst>
      <p:par>
        <p:cTn id="1" dur="indefinite" restart="never" nodeType="tmRoot"/>
      </p:par>
    </p:tnLst>
  </p:timing>
</p:sld>
</file>

<file path=ppt/slides/slide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500</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lang="en-US" sz="6000" spc="-100" dirty="0" smtClean="0">
                <a:solidFill>
                  <a:srgbClr val="00B050"/>
                </a:solidFill>
                <a:latin typeface="+mn-lt"/>
                <a:cs typeface="+mn-cs"/>
              </a:rPr>
              <a:t>(Object) Invariants</a:t>
            </a:r>
          </a:p>
          <a:p>
            <a:pPr marL="342900" marR="0" lvl="0" indent="-342900" algn="ctr" defTabSz="914400" rtl="0" eaLnBrk="1" fontAlgn="base" latinLnBrk="0" hangingPunct="1">
              <a:lnSpc>
                <a:spcPct val="80000"/>
              </a:lnSpc>
              <a:spcBef>
                <a:spcPct val="20000"/>
              </a:spcBef>
              <a:spcAft>
                <a:spcPct val="0"/>
              </a:spcAft>
              <a:buClrTx/>
              <a:buSzTx/>
              <a:buFont typeface="Wingdings" pitchFamily="2" charset="2"/>
              <a:buChar char="Ø"/>
              <a:tabLst/>
              <a:defRPr/>
            </a:pPr>
            <a:endParaRPr lang="en-US" sz="2000" dirty="0" smtClean="0">
              <a:solidFill>
                <a:srgbClr val="00B050"/>
              </a:solidFill>
              <a:latin typeface="+mn-lt"/>
              <a:cs typeface="+mn-cs"/>
            </a:endParaRPr>
          </a:p>
        </p:txBody>
      </p:sp>
      <p:sp>
        <p:nvSpPr>
          <p:cNvPr id="13" name="Rectangle 12"/>
          <p:cNvSpPr/>
          <p:nvPr/>
        </p:nvSpPr>
        <p:spPr>
          <a:xfrm>
            <a:off x="609600" y="2140992"/>
            <a:ext cx="8229600" cy="4488408"/>
          </a:xfrm>
          <a:prstGeom prst="rect">
            <a:avLst/>
          </a:prstGeom>
          <a:ln>
            <a:noFill/>
          </a:ln>
        </p:spPr>
        <p:txBody>
          <a:bodyPr wrap="square">
            <a:spAutoFit/>
          </a:bodyPr>
          <a:lstStyle/>
          <a:p>
            <a:r>
              <a:rPr lang="en-US" sz="2000" dirty="0" smtClean="0"/>
              <a:t>class Date {</a:t>
            </a:r>
          </a:p>
          <a:p>
            <a:pPr>
              <a:lnSpc>
                <a:spcPts val="2200"/>
              </a:lnSpc>
            </a:pPr>
            <a:r>
              <a:rPr lang="en-US" sz="2000" b="1" dirty="0">
                <a:solidFill>
                  <a:srgbClr val="00B050"/>
                </a:solidFill>
              </a:rPr>
              <a:t>  </a:t>
            </a:r>
            <a:r>
              <a:rPr lang="en-US" sz="2000" b="1" dirty="0" smtClean="0">
                <a:solidFill>
                  <a:srgbClr val="00B050"/>
                </a:solidFill>
              </a:rPr>
              <a:t>   // This class implements a value-semantic type representing</a:t>
            </a:r>
            <a:br>
              <a:rPr lang="en-US" sz="2000" b="1" dirty="0" smtClean="0">
                <a:solidFill>
                  <a:srgbClr val="00B050"/>
                </a:solidFill>
              </a:rPr>
            </a:br>
            <a:r>
              <a:rPr lang="en-US" sz="2000" b="1" dirty="0" smtClean="0">
                <a:solidFill>
                  <a:srgbClr val="00B050"/>
                </a:solidFill>
              </a:rPr>
              <a:t>     // a valid date between the dates 0001/01/01 and</a:t>
            </a:r>
            <a:br>
              <a:rPr lang="en-US" sz="2000" b="1" dirty="0" smtClean="0">
                <a:solidFill>
                  <a:srgbClr val="00B050"/>
                </a:solidFill>
              </a:rPr>
            </a:br>
            <a:r>
              <a:rPr lang="en-US" sz="2000" b="1" dirty="0" smtClean="0">
                <a:solidFill>
                  <a:srgbClr val="00B050"/>
                </a:solidFill>
              </a:rPr>
              <a:t>     // 9999/12/31 inclusive.</a:t>
            </a:r>
          </a:p>
          <a:p>
            <a:r>
              <a:rPr lang="en-US" sz="800" dirty="0" smtClean="0">
                <a:solidFill>
                  <a:schemeClr val="bg1">
                    <a:lumMod val="75000"/>
                  </a:schemeClr>
                </a:solidFill>
              </a:rPr>
              <a:t> </a:t>
            </a:r>
          </a:p>
          <a:p>
            <a:r>
              <a:rPr lang="en-US" sz="2000" dirty="0">
                <a:solidFill>
                  <a:schemeClr val="bg1">
                    <a:lumMod val="75000"/>
                  </a:schemeClr>
                </a:solidFill>
              </a:rPr>
              <a:t> </a:t>
            </a:r>
            <a:r>
              <a:rPr lang="en-US" sz="2000" dirty="0" smtClean="0">
                <a:solidFill>
                  <a:schemeClr val="bg1">
                    <a:lumMod val="75000"/>
                  </a:schemeClr>
                </a:solidFill>
              </a:rPr>
              <a:t>    //…</a:t>
            </a:r>
          </a:p>
          <a:p>
            <a:r>
              <a:rPr lang="en-US" sz="800" dirty="0">
                <a:solidFill>
                  <a:schemeClr val="bg1">
                    <a:lumMod val="75000"/>
                  </a:schemeClr>
                </a:solidFill>
              </a:rPr>
              <a:t> </a:t>
            </a:r>
            <a:r>
              <a:rPr lang="en-US" sz="800" dirty="0" smtClean="0">
                <a:solidFill>
                  <a:schemeClr val="bg1">
                    <a:lumMod val="75000"/>
                  </a:schemeClr>
                </a:solidFill>
              </a:rPr>
              <a:t>  </a:t>
            </a:r>
          </a:p>
          <a:p>
            <a:r>
              <a:rPr lang="en-US" sz="2000" dirty="0">
                <a:solidFill>
                  <a:schemeClr val="bg1">
                    <a:lumMod val="75000"/>
                  </a:schemeClr>
                </a:solidFill>
              </a:rPr>
              <a:t> </a:t>
            </a:r>
            <a:r>
              <a:rPr lang="en-US" sz="2000" dirty="0" smtClean="0">
                <a:solidFill>
                  <a:schemeClr val="bg1">
                    <a:lumMod val="75000"/>
                  </a:schemeClr>
                </a:solidFill>
              </a:rPr>
              <a:t>  public:</a:t>
            </a:r>
          </a:p>
          <a:p>
            <a:r>
              <a:rPr lang="en-US" sz="2000" dirty="0"/>
              <a:t> </a:t>
            </a:r>
            <a:r>
              <a:rPr lang="en-US" sz="2000" dirty="0" smtClean="0"/>
              <a:t>       Date(</a:t>
            </a:r>
            <a:r>
              <a:rPr lang="en-US" sz="2000" dirty="0" err="1" smtClean="0"/>
              <a:t>int</a:t>
            </a:r>
            <a:r>
              <a:rPr lang="en-US" sz="2000" dirty="0" smtClean="0"/>
              <a:t> year, </a:t>
            </a:r>
            <a:r>
              <a:rPr lang="en-US" sz="2000" dirty="0" err="1" smtClean="0"/>
              <a:t>int</a:t>
            </a:r>
            <a:r>
              <a:rPr lang="en-US" sz="2000" dirty="0" smtClean="0"/>
              <a:t> month, </a:t>
            </a:r>
            <a:r>
              <a:rPr lang="en-US" sz="2000" dirty="0" err="1" smtClean="0"/>
              <a:t>int</a:t>
            </a:r>
            <a:r>
              <a:rPr lang="en-US" sz="2000" dirty="0" smtClean="0"/>
              <a:t> day);</a:t>
            </a:r>
          </a:p>
          <a:p>
            <a:pPr>
              <a:lnSpc>
                <a:spcPts val="2200"/>
              </a:lnSpc>
            </a:pPr>
            <a:r>
              <a:rPr lang="en-US" sz="2000" dirty="0">
                <a:solidFill>
                  <a:srgbClr val="00B050"/>
                </a:solidFill>
              </a:rPr>
              <a:t>	</a:t>
            </a:r>
            <a:r>
              <a:rPr lang="en-US" sz="2000" dirty="0" smtClean="0">
                <a:solidFill>
                  <a:srgbClr val="00B050"/>
                </a:solidFill>
              </a:rPr>
              <a:t>// Create a valid date from the specified 'year', 'month', and</a:t>
            </a:r>
            <a:br>
              <a:rPr lang="en-US" sz="2000" dirty="0" smtClean="0">
                <a:solidFill>
                  <a:srgbClr val="00B050"/>
                </a:solidFill>
              </a:rPr>
            </a:br>
            <a:r>
              <a:rPr lang="en-US" sz="2000" dirty="0" smtClean="0">
                <a:solidFill>
                  <a:srgbClr val="00B050"/>
                </a:solidFill>
              </a:rPr>
              <a:t>             // 'day'.  The behavior is undefined unless 'year'/'month'/'day'</a:t>
            </a:r>
          </a:p>
          <a:p>
            <a:pPr>
              <a:lnSpc>
                <a:spcPts val="2200"/>
              </a:lnSpc>
            </a:pPr>
            <a:r>
              <a:rPr lang="en-US" sz="2000" dirty="0">
                <a:solidFill>
                  <a:srgbClr val="00B050"/>
                </a:solidFill>
              </a:rPr>
              <a:t> </a:t>
            </a:r>
            <a:r>
              <a:rPr lang="en-US" sz="2000" dirty="0" smtClean="0">
                <a:solidFill>
                  <a:srgbClr val="00B050"/>
                </a:solidFill>
              </a:rPr>
              <a:t>            // </a:t>
            </a:r>
            <a:r>
              <a:rPr lang="en-US" sz="2000" spc="-50" dirty="0" smtClean="0">
                <a:solidFill>
                  <a:srgbClr val="00B050"/>
                </a:solidFill>
              </a:rPr>
              <a:t>represents a valid date in the range [0001/01/01 .. 9999/12/31].</a:t>
            </a:r>
          </a:p>
          <a:p>
            <a:r>
              <a:rPr lang="en-US" sz="800" dirty="0" smtClean="0">
                <a:solidFill>
                  <a:schemeClr val="bg1">
                    <a:lumMod val="75000"/>
                  </a:schemeClr>
                </a:solidFill>
              </a:rPr>
              <a:t/>
            </a:r>
            <a:br>
              <a:rPr lang="en-US" sz="800" dirty="0" smtClean="0">
                <a:solidFill>
                  <a:schemeClr val="bg1">
                    <a:lumMod val="75000"/>
                  </a:schemeClr>
                </a:solidFill>
              </a:rPr>
            </a:br>
            <a:r>
              <a:rPr lang="en-US" sz="2000" dirty="0" smtClean="0">
                <a:solidFill>
                  <a:schemeClr val="bg1">
                    <a:lumMod val="75000"/>
                  </a:schemeClr>
                </a:solidFill>
              </a:rPr>
              <a:t>        Date(const Date&amp; original);</a:t>
            </a:r>
            <a:endParaRPr lang="en-US" sz="2000" dirty="0">
              <a:solidFill>
                <a:schemeClr val="bg1">
                  <a:lumMod val="75000"/>
                </a:schemeClr>
              </a:solidFill>
            </a:endParaRPr>
          </a:p>
          <a:p>
            <a:pPr>
              <a:lnSpc>
                <a:spcPts val="2200"/>
              </a:lnSpc>
            </a:pPr>
            <a:r>
              <a:rPr lang="en-US" sz="2000" dirty="0" smtClean="0">
                <a:solidFill>
                  <a:schemeClr val="bg1">
                    <a:lumMod val="75000"/>
                  </a:schemeClr>
                </a:solidFill>
              </a:rPr>
              <a:t>             // Create a date having the value of the specified 'original' date.</a:t>
            </a:r>
            <a:endParaRPr lang="en-US" sz="800" dirty="0" smtClean="0">
              <a:solidFill>
                <a:schemeClr val="bg1">
                  <a:lumMod val="75000"/>
                </a:schemeClr>
              </a:solidFill>
            </a:endParaRPr>
          </a:p>
          <a:p>
            <a:pPr>
              <a:lnSpc>
                <a:spcPts val="2000"/>
              </a:lnSpc>
            </a:pPr>
            <a:r>
              <a:rPr lang="en-US" sz="2000" dirty="0">
                <a:solidFill>
                  <a:schemeClr val="bg1">
                    <a:lumMod val="75000"/>
                  </a:schemeClr>
                </a:solidFill>
              </a:rPr>
              <a:t> </a:t>
            </a:r>
            <a:r>
              <a:rPr lang="en-US" sz="2000" dirty="0" smtClean="0">
                <a:solidFill>
                  <a:schemeClr val="bg1">
                    <a:lumMod val="75000"/>
                  </a:schemeClr>
                </a:solidFill>
              </a:rPr>
              <a:t>       // …</a:t>
            </a:r>
          </a:p>
          <a:p>
            <a:pPr>
              <a:lnSpc>
                <a:spcPts val="1000"/>
              </a:lnSpc>
            </a:pPr>
            <a:r>
              <a:rPr lang="en-US" sz="2000" dirty="0" smtClean="0">
                <a:solidFill>
                  <a:schemeClr val="bg1">
                    <a:lumMod val="75000"/>
                  </a:schemeClr>
                </a:solidFill>
              </a:rPr>
              <a:t>};</a:t>
            </a:r>
          </a:p>
        </p:txBody>
      </p:sp>
      <p:sp>
        <p:nvSpPr>
          <p:cNvPr id="6" name="TextBox 5"/>
          <p:cNvSpPr txBox="1"/>
          <p:nvPr/>
        </p:nvSpPr>
        <p:spPr>
          <a:xfrm rot="21398310">
            <a:off x="5355296" y="3380386"/>
            <a:ext cx="3564400" cy="830997"/>
          </a:xfrm>
          <a:prstGeom prst="rect">
            <a:avLst/>
          </a:prstGeom>
          <a:solidFill>
            <a:srgbClr val="99FF99"/>
          </a:solidFill>
          <a:ln w="38100">
            <a:solidFill>
              <a:schemeClr val="tx1"/>
            </a:solidFill>
          </a:ln>
        </p:spPr>
        <p:txBody>
          <a:bodyPr wrap="square" rtlCol="0">
            <a:spAutoFit/>
          </a:bodyPr>
          <a:lstStyle/>
          <a:p>
            <a:r>
              <a:rPr lang="en-US" sz="4800" dirty="0" smtClean="0"/>
              <a:t>Answer: </a:t>
            </a:r>
            <a:r>
              <a:rPr lang="en-US" sz="4000" b="1" spc="-100" dirty="0" smtClean="0"/>
              <a:t>No!</a:t>
            </a:r>
            <a:endParaRPr lang="en-US" sz="4000" b="1" dirty="0"/>
          </a:p>
        </p:txBody>
      </p:sp>
      <p:sp>
        <p:nvSpPr>
          <p:cNvPr id="9" name="Title 2"/>
          <p:cNvSpPr>
            <a:spLocks noGrp="1"/>
          </p:cNvSpPr>
          <p:nvPr>
            <p:ph type="title"/>
          </p:nvPr>
        </p:nvSpPr>
        <p:spPr>
          <a:xfrm>
            <a:off x="457200" y="274638"/>
            <a:ext cx="8229600" cy="1143000"/>
          </a:xfrm>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Tree>
    <p:extLst>
      <p:ext uri="{BB962C8B-B14F-4D97-AF65-F5344CB8AC3E}">
        <p14:creationId xmlns:p14="http://schemas.microsoft.com/office/powerpoint/2010/main" val="3776146313"/>
      </p:ext>
    </p:extLst>
  </p:cSld>
  <p:clrMapOvr>
    <a:masterClrMapping/>
  </p:clrMapOvr>
  <p:timing>
    <p:tnLst>
      <p:par>
        <p:cTn id="1" dur="indefinite" restart="never" nodeType="tmRoot"/>
      </p:par>
    </p:tnLst>
  </p:timing>
</p:sld>
</file>

<file path=ppt/slides/slide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2"/>
          <p:cNvSpPr>
            <a:spLocks noGrp="1"/>
          </p:cNvSpPr>
          <p:nvPr>
            <p:ph type="title"/>
          </p:nvPr>
        </p:nvSpPr>
        <p:spPr>
          <a:xfrm>
            <a:off x="457200" y="274638"/>
            <a:ext cx="8229600" cy="1143000"/>
          </a:xfrm>
        </p:spPr>
        <p:txBody>
          <a:bodyPr/>
          <a:lstStyle/>
          <a:p>
            <a:r>
              <a:rPr lang="en-US" sz="2400" dirty="0" smtClean="0">
                <a:solidFill>
                  <a:srgbClr val="E46C0A"/>
                </a:solidFill>
              </a:rPr>
              <a:t>2. Design &amp; Implementation</a:t>
            </a:r>
            <a:br>
              <a:rPr lang="en-US" sz="2400" dirty="0" smtClean="0">
                <a:solidFill>
                  <a:srgbClr val="E46C0A"/>
                </a:solidFill>
              </a:rPr>
            </a:br>
            <a:r>
              <a:rPr lang="en-US" sz="4000" dirty="0" smtClean="0">
                <a:solidFill>
                  <a:srgbClr val="E46C0A"/>
                </a:solidFill>
              </a:rPr>
              <a:t>Preconditions and Postconditions</a:t>
            </a:r>
            <a:endParaRPr lang="en-US" sz="4000" dirty="0">
              <a:solidFill>
                <a:srgbClr val="E46C0A"/>
              </a:solidFill>
            </a:endParaRP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501</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42716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buFont typeface="Arial" pitchFamily="34" charset="0"/>
              <a:buNone/>
              <a:tabLst/>
              <a:defRPr/>
            </a:pPr>
            <a:r>
              <a:rPr lang="en-US" sz="6000" spc="-100" dirty="0" smtClean="0">
                <a:solidFill>
                  <a:srgbClr val="00B050"/>
                </a:solidFill>
                <a:latin typeface="+mn-lt"/>
                <a:cs typeface="+mn-cs"/>
              </a:rPr>
              <a:t>(Object) Invariants</a:t>
            </a:r>
          </a:p>
          <a:p>
            <a:pPr marL="342900" marR="0" lvl="0" indent="-342900" algn="ctr" defTabSz="914400" rtl="0" eaLnBrk="1" fontAlgn="base" latinLnBrk="0" hangingPunct="1">
              <a:lnSpc>
                <a:spcPct val="80000"/>
              </a:lnSpc>
              <a:spcBef>
                <a:spcPct val="20000"/>
              </a:spcBef>
              <a:spcAft>
                <a:spcPct val="0"/>
              </a:spcAft>
              <a:buClrTx/>
              <a:buSzTx/>
              <a:buFont typeface="Wingdings" pitchFamily="2" charset="2"/>
              <a:buChar char="Ø"/>
              <a:tabLst/>
              <a:defRPr/>
            </a:pPr>
            <a:endParaRPr lang="en-US" sz="2000" dirty="0" smtClean="0">
              <a:solidFill>
                <a:srgbClr val="00B050"/>
              </a:solidFill>
              <a:latin typeface="+mn-lt"/>
              <a:cs typeface="+mn-cs"/>
            </a:endParaRPr>
          </a:p>
        </p:txBody>
      </p:sp>
      <p:sp>
        <p:nvSpPr>
          <p:cNvPr id="13" name="Rectangle 12"/>
          <p:cNvSpPr/>
          <p:nvPr/>
        </p:nvSpPr>
        <p:spPr>
          <a:xfrm>
            <a:off x="609600" y="2140992"/>
            <a:ext cx="8229600" cy="4488408"/>
          </a:xfrm>
          <a:prstGeom prst="rect">
            <a:avLst/>
          </a:prstGeom>
          <a:ln>
            <a:noFill/>
          </a:ln>
        </p:spPr>
        <p:txBody>
          <a:bodyPr wrap="square">
            <a:spAutoFit/>
          </a:bodyPr>
          <a:lstStyle/>
          <a:p>
            <a:r>
              <a:rPr lang="en-US" sz="2000" dirty="0" smtClean="0"/>
              <a:t>class Date {</a:t>
            </a:r>
          </a:p>
          <a:p>
            <a:pPr>
              <a:lnSpc>
                <a:spcPts val="2200"/>
              </a:lnSpc>
            </a:pPr>
            <a:r>
              <a:rPr lang="en-US" sz="2000" b="1" dirty="0">
                <a:solidFill>
                  <a:srgbClr val="00B050"/>
                </a:solidFill>
              </a:rPr>
              <a:t>  </a:t>
            </a:r>
            <a:r>
              <a:rPr lang="en-US" sz="2000" b="1" dirty="0" smtClean="0">
                <a:solidFill>
                  <a:srgbClr val="00B050"/>
                </a:solidFill>
              </a:rPr>
              <a:t>   // This class implements a value-semantic type representing</a:t>
            </a:r>
            <a:br>
              <a:rPr lang="en-US" sz="2000" b="1" dirty="0" smtClean="0">
                <a:solidFill>
                  <a:srgbClr val="00B050"/>
                </a:solidFill>
              </a:rPr>
            </a:br>
            <a:r>
              <a:rPr lang="en-US" sz="2000" b="1" dirty="0" smtClean="0">
                <a:solidFill>
                  <a:srgbClr val="00B050"/>
                </a:solidFill>
              </a:rPr>
              <a:t>     // a valid date between the dates 0001/01/01 and</a:t>
            </a:r>
            <a:br>
              <a:rPr lang="en-US" sz="2000" b="1" dirty="0" smtClean="0">
                <a:solidFill>
                  <a:srgbClr val="00B050"/>
                </a:solidFill>
              </a:rPr>
            </a:br>
            <a:r>
              <a:rPr lang="en-US" sz="2000" b="1" dirty="0" smtClean="0">
                <a:solidFill>
                  <a:srgbClr val="00B050"/>
                </a:solidFill>
              </a:rPr>
              <a:t>     // 9999/12/31 inclusive.</a:t>
            </a:r>
          </a:p>
          <a:p>
            <a:r>
              <a:rPr lang="en-US" sz="800" dirty="0" smtClean="0">
                <a:solidFill>
                  <a:schemeClr val="bg1">
                    <a:lumMod val="75000"/>
                  </a:schemeClr>
                </a:solidFill>
              </a:rPr>
              <a:t> </a:t>
            </a:r>
          </a:p>
          <a:p>
            <a:r>
              <a:rPr lang="en-US" sz="2000" dirty="0">
                <a:solidFill>
                  <a:schemeClr val="bg1">
                    <a:lumMod val="75000"/>
                  </a:schemeClr>
                </a:solidFill>
              </a:rPr>
              <a:t> </a:t>
            </a:r>
            <a:r>
              <a:rPr lang="en-US" sz="2000" dirty="0" smtClean="0">
                <a:solidFill>
                  <a:schemeClr val="bg1">
                    <a:lumMod val="75000"/>
                  </a:schemeClr>
                </a:solidFill>
              </a:rPr>
              <a:t>    //…</a:t>
            </a:r>
          </a:p>
          <a:p>
            <a:r>
              <a:rPr lang="en-US" sz="800" dirty="0">
                <a:solidFill>
                  <a:schemeClr val="bg1">
                    <a:lumMod val="75000"/>
                  </a:schemeClr>
                </a:solidFill>
              </a:rPr>
              <a:t> </a:t>
            </a:r>
            <a:r>
              <a:rPr lang="en-US" sz="800" dirty="0" smtClean="0">
                <a:solidFill>
                  <a:schemeClr val="bg1">
                    <a:lumMod val="75000"/>
                  </a:schemeClr>
                </a:solidFill>
              </a:rPr>
              <a:t>  </a:t>
            </a:r>
          </a:p>
          <a:p>
            <a:r>
              <a:rPr lang="en-US" sz="2000" dirty="0">
                <a:solidFill>
                  <a:schemeClr val="bg1">
                    <a:lumMod val="75000"/>
                  </a:schemeClr>
                </a:solidFill>
              </a:rPr>
              <a:t> </a:t>
            </a:r>
            <a:r>
              <a:rPr lang="en-US" sz="2000" dirty="0" smtClean="0">
                <a:solidFill>
                  <a:schemeClr val="bg1">
                    <a:lumMod val="75000"/>
                  </a:schemeClr>
                </a:solidFill>
              </a:rPr>
              <a:t>  public:</a:t>
            </a:r>
          </a:p>
          <a:p>
            <a:r>
              <a:rPr lang="en-US" sz="2000" dirty="0"/>
              <a:t> </a:t>
            </a:r>
            <a:r>
              <a:rPr lang="en-US" sz="2000" dirty="0" smtClean="0"/>
              <a:t>       Date(</a:t>
            </a:r>
            <a:r>
              <a:rPr lang="en-US" sz="2000" dirty="0" err="1" smtClean="0"/>
              <a:t>int</a:t>
            </a:r>
            <a:r>
              <a:rPr lang="en-US" sz="2000" dirty="0" smtClean="0"/>
              <a:t> year, </a:t>
            </a:r>
            <a:r>
              <a:rPr lang="en-US" sz="2000" dirty="0" err="1" smtClean="0"/>
              <a:t>int</a:t>
            </a:r>
            <a:r>
              <a:rPr lang="en-US" sz="2000" dirty="0" smtClean="0"/>
              <a:t> month, </a:t>
            </a:r>
            <a:r>
              <a:rPr lang="en-US" sz="2000" dirty="0" err="1" smtClean="0"/>
              <a:t>int</a:t>
            </a:r>
            <a:r>
              <a:rPr lang="en-US" sz="2000" dirty="0" smtClean="0"/>
              <a:t> day);</a:t>
            </a:r>
          </a:p>
          <a:p>
            <a:pPr>
              <a:lnSpc>
                <a:spcPts val="2200"/>
              </a:lnSpc>
            </a:pPr>
            <a:r>
              <a:rPr lang="en-US" sz="2000" dirty="0">
                <a:solidFill>
                  <a:srgbClr val="00B050"/>
                </a:solidFill>
              </a:rPr>
              <a:t>	</a:t>
            </a:r>
            <a:r>
              <a:rPr lang="en-US" sz="2000" dirty="0" smtClean="0">
                <a:solidFill>
                  <a:srgbClr val="00B050"/>
                </a:solidFill>
              </a:rPr>
              <a:t>// Create a valid date from the specified 'year', 'month', and</a:t>
            </a:r>
            <a:br>
              <a:rPr lang="en-US" sz="2000" dirty="0" smtClean="0">
                <a:solidFill>
                  <a:srgbClr val="00B050"/>
                </a:solidFill>
              </a:rPr>
            </a:br>
            <a:r>
              <a:rPr lang="en-US" sz="2000" dirty="0" smtClean="0">
                <a:solidFill>
                  <a:srgbClr val="00B050"/>
                </a:solidFill>
              </a:rPr>
              <a:t>             // 'day'.  The behavior is undefined unless 'year'/'month'/'day'</a:t>
            </a:r>
          </a:p>
          <a:p>
            <a:pPr>
              <a:lnSpc>
                <a:spcPts val="2200"/>
              </a:lnSpc>
            </a:pPr>
            <a:r>
              <a:rPr lang="en-US" sz="2000" dirty="0">
                <a:solidFill>
                  <a:srgbClr val="00B050"/>
                </a:solidFill>
              </a:rPr>
              <a:t> </a:t>
            </a:r>
            <a:r>
              <a:rPr lang="en-US" sz="2000" dirty="0" smtClean="0">
                <a:solidFill>
                  <a:srgbClr val="00B050"/>
                </a:solidFill>
              </a:rPr>
              <a:t>            // </a:t>
            </a:r>
            <a:r>
              <a:rPr lang="en-US" sz="2000" spc="-50" dirty="0" smtClean="0">
                <a:solidFill>
                  <a:srgbClr val="00B050"/>
                </a:solidFill>
              </a:rPr>
              <a:t>represents a valid date in the range [0001/01/01 .. 9999/12/31].</a:t>
            </a:r>
          </a:p>
          <a:p>
            <a:r>
              <a:rPr lang="en-US" sz="800" dirty="0" smtClean="0">
                <a:solidFill>
                  <a:schemeClr val="bg1">
                    <a:lumMod val="75000"/>
                  </a:schemeClr>
                </a:solidFill>
              </a:rPr>
              <a:t/>
            </a:r>
            <a:br>
              <a:rPr lang="en-US" sz="800" dirty="0" smtClean="0">
                <a:solidFill>
                  <a:schemeClr val="bg1">
                    <a:lumMod val="75000"/>
                  </a:schemeClr>
                </a:solidFill>
              </a:rPr>
            </a:br>
            <a:r>
              <a:rPr lang="en-US" sz="2000" dirty="0" smtClean="0">
                <a:solidFill>
                  <a:schemeClr val="bg1">
                    <a:lumMod val="75000"/>
                  </a:schemeClr>
                </a:solidFill>
              </a:rPr>
              <a:t>        Date(const Date&amp; original);</a:t>
            </a:r>
            <a:endParaRPr lang="en-US" sz="2000" dirty="0">
              <a:solidFill>
                <a:schemeClr val="bg1">
                  <a:lumMod val="75000"/>
                </a:schemeClr>
              </a:solidFill>
            </a:endParaRPr>
          </a:p>
          <a:p>
            <a:pPr>
              <a:lnSpc>
                <a:spcPts val="2200"/>
              </a:lnSpc>
            </a:pPr>
            <a:r>
              <a:rPr lang="en-US" sz="2000" dirty="0" smtClean="0">
                <a:solidFill>
                  <a:schemeClr val="bg1">
                    <a:lumMod val="75000"/>
                  </a:schemeClr>
                </a:solidFill>
              </a:rPr>
              <a:t>             // Create a date having the value of the specified 'original' date.</a:t>
            </a:r>
            <a:endParaRPr lang="en-US" sz="800" dirty="0" smtClean="0">
              <a:solidFill>
                <a:schemeClr val="bg1">
                  <a:lumMod val="75000"/>
                </a:schemeClr>
              </a:solidFill>
            </a:endParaRPr>
          </a:p>
          <a:p>
            <a:pPr>
              <a:lnSpc>
                <a:spcPts val="2000"/>
              </a:lnSpc>
            </a:pPr>
            <a:r>
              <a:rPr lang="en-US" sz="2000" dirty="0">
                <a:solidFill>
                  <a:schemeClr val="bg1">
                    <a:lumMod val="75000"/>
                  </a:schemeClr>
                </a:solidFill>
              </a:rPr>
              <a:t> </a:t>
            </a:r>
            <a:r>
              <a:rPr lang="en-US" sz="2000" dirty="0" smtClean="0">
                <a:solidFill>
                  <a:schemeClr val="bg1">
                    <a:lumMod val="75000"/>
                  </a:schemeClr>
                </a:solidFill>
              </a:rPr>
              <a:t>       // …</a:t>
            </a:r>
          </a:p>
          <a:p>
            <a:pPr>
              <a:lnSpc>
                <a:spcPts val="1000"/>
              </a:lnSpc>
            </a:pPr>
            <a:r>
              <a:rPr lang="en-US" sz="2000" dirty="0" smtClean="0">
                <a:solidFill>
                  <a:schemeClr val="bg1">
                    <a:lumMod val="75000"/>
                  </a:schemeClr>
                </a:solidFill>
              </a:rPr>
              <a:t>};</a:t>
            </a:r>
          </a:p>
        </p:txBody>
      </p:sp>
      <p:sp>
        <p:nvSpPr>
          <p:cNvPr id="6" name="TextBox 5"/>
          <p:cNvSpPr txBox="1"/>
          <p:nvPr/>
        </p:nvSpPr>
        <p:spPr>
          <a:xfrm rot="21398310">
            <a:off x="5355296" y="3380386"/>
            <a:ext cx="3564400" cy="830997"/>
          </a:xfrm>
          <a:prstGeom prst="rect">
            <a:avLst/>
          </a:prstGeom>
          <a:solidFill>
            <a:srgbClr val="99FF99"/>
          </a:solidFill>
          <a:ln w="38100">
            <a:solidFill>
              <a:schemeClr val="tx1"/>
            </a:solidFill>
          </a:ln>
        </p:spPr>
        <p:txBody>
          <a:bodyPr wrap="square" rtlCol="0">
            <a:spAutoFit/>
          </a:bodyPr>
          <a:lstStyle/>
          <a:p>
            <a:r>
              <a:rPr lang="en-US" sz="4800" dirty="0" smtClean="0"/>
              <a:t>Answer: </a:t>
            </a:r>
            <a:r>
              <a:rPr lang="en-US" sz="4000" b="1" spc="-100" dirty="0" smtClean="0"/>
              <a:t>No!</a:t>
            </a:r>
            <a:endParaRPr lang="en-US" sz="4000" b="1" dirty="0"/>
          </a:p>
        </p:txBody>
      </p:sp>
      <p:sp>
        <p:nvSpPr>
          <p:cNvPr id="9" name="TextBox 8"/>
          <p:cNvSpPr txBox="1"/>
          <p:nvPr/>
        </p:nvSpPr>
        <p:spPr>
          <a:xfrm rot="351390">
            <a:off x="753577" y="851412"/>
            <a:ext cx="4397441" cy="3046988"/>
          </a:xfrm>
          <a:prstGeom prst="rect">
            <a:avLst/>
          </a:prstGeom>
          <a:solidFill>
            <a:srgbClr val="FFFF00"/>
          </a:solidFill>
          <a:ln w="38100">
            <a:solidFill>
              <a:schemeClr val="tx1"/>
            </a:solidFill>
          </a:ln>
        </p:spPr>
        <p:txBody>
          <a:bodyPr wrap="square" rtlCol="0">
            <a:spAutoFit/>
          </a:bodyPr>
          <a:lstStyle/>
          <a:p>
            <a:pPr algn="ctr"/>
            <a:r>
              <a:rPr lang="en-US" sz="4800" dirty="0" smtClean="0"/>
              <a:t>What happens </a:t>
            </a:r>
          </a:p>
          <a:p>
            <a:pPr algn="ctr"/>
            <a:r>
              <a:rPr lang="en-US" sz="4800" dirty="0" smtClean="0"/>
              <a:t>when behavior </a:t>
            </a:r>
          </a:p>
          <a:p>
            <a:pPr algn="ctr"/>
            <a:r>
              <a:rPr lang="en-US" sz="4800" dirty="0" smtClean="0"/>
              <a:t>is undefined </a:t>
            </a:r>
          </a:p>
          <a:p>
            <a:pPr algn="ctr"/>
            <a:r>
              <a:rPr lang="en-US" sz="4800" dirty="0" smtClean="0"/>
              <a:t>is </a:t>
            </a:r>
            <a:r>
              <a:rPr lang="en-US" sz="4800" b="1" u="sng" dirty="0" smtClean="0"/>
              <a:t>undefined</a:t>
            </a:r>
            <a:r>
              <a:rPr lang="en-US" sz="4800" b="1" dirty="0" smtClean="0"/>
              <a:t>!</a:t>
            </a:r>
            <a:endParaRPr lang="en-US" sz="4000" b="1" dirty="0"/>
          </a:p>
        </p:txBody>
      </p:sp>
    </p:spTree>
    <p:extLst>
      <p:ext uri="{BB962C8B-B14F-4D97-AF65-F5344CB8AC3E}">
        <p14:creationId xmlns:p14="http://schemas.microsoft.com/office/powerpoint/2010/main" val="1031492387"/>
      </p:ext>
    </p:extLst>
  </p:cSld>
  <p:clrMapOvr>
    <a:masterClrMapping/>
  </p:clrMapOvr>
  <p:timing>
    <p:tnLst>
      <p:par>
        <p:cTn id="1" dur="indefinite" restart="never" nodeType="tmRoot"/>
      </p:par>
    </p:tnLst>
  </p:timing>
</p:sld>
</file>

<file path=ppt/slides/slide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502</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8600" y="1636713"/>
            <a:ext cx="8610600" cy="47545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algn="ctr" defTabSz="914400" rtl="0" eaLnBrk="1" fontAlgn="base" latinLnBrk="0" hangingPunct="1">
              <a:lnSpc>
                <a:spcPct val="80000"/>
              </a:lnSpc>
              <a:spcBef>
                <a:spcPct val="20000"/>
              </a:spcBef>
              <a:spcAft>
                <a:spcPct val="0"/>
              </a:spcAft>
              <a:buClrTx/>
              <a:buSzTx/>
              <a:tabLst/>
              <a:defRPr/>
            </a:pPr>
            <a:r>
              <a:rPr lang="en-US" sz="6000" spc="-100" dirty="0" smtClean="0">
                <a:solidFill>
                  <a:srgbClr val="00B050"/>
                </a:solidFill>
                <a:latin typeface="+mn-lt"/>
                <a:cs typeface="+mn-cs"/>
              </a:rPr>
              <a:t>(</a:t>
            </a:r>
            <a:r>
              <a:rPr lang="en-US" sz="6000" spc="-100" dirty="0" err="1" smtClean="0">
                <a:solidFill>
                  <a:srgbClr val="00B050"/>
                </a:solidFill>
                <a:latin typeface="+mn-lt"/>
                <a:cs typeface="+mn-cs"/>
              </a:rPr>
              <a:t>DbC</a:t>
            </a:r>
            <a:r>
              <a:rPr lang="en-US" sz="6000" spc="-100" dirty="0" smtClean="0">
                <a:solidFill>
                  <a:srgbClr val="00B050"/>
                </a:solidFill>
                <a:latin typeface="+mn-lt"/>
                <a:cs typeface="+mn-cs"/>
              </a:rPr>
              <a:t>)</a:t>
            </a:r>
          </a:p>
          <a:p>
            <a:pPr marL="342900" marR="0" lvl="0" indent="-342900" algn="ctr" defTabSz="914400" rtl="0" eaLnBrk="1" fontAlgn="base" latinLnBrk="0" hangingPunct="1">
              <a:lnSpc>
                <a:spcPct val="80000"/>
              </a:lnSpc>
              <a:spcBef>
                <a:spcPct val="20000"/>
              </a:spcBef>
              <a:spcAft>
                <a:spcPct val="0"/>
              </a:spcAft>
              <a:buClrTx/>
              <a:buSzTx/>
              <a:tabLst/>
              <a:defRPr/>
            </a:pPr>
            <a:r>
              <a:rPr lang="en-US" sz="6000" spc="-100" dirty="0" smtClean="0">
                <a:solidFill>
                  <a:srgbClr val="00B050"/>
                </a:solidFill>
                <a:latin typeface="+mn-lt"/>
                <a:cs typeface="+mn-cs"/>
              </a:rPr>
              <a:t>“If you give me valid input*, </a:t>
            </a:r>
          </a:p>
          <a:p>
            <a:pPr marL="342900" marR="0" lvl="0" indent="-342900" algn="ctr" defTabSz="914400" rtl="0" eaLnBrk="1" fontAlgn="base" latinLnBrk="0" hangingPunct="1">
              <a:lnSpc>
                <a:spcPct val="80000"/>
              </a:lnSpc>
              <a:spcBef>
                <a:spcPct val="20000"/>
              </a:spcBef>
              <a:spcAft>
                <a:spcPct val="0"/>
              </a:spcAft>
              <a:buClrTx/>
              <a:buSzTx/>
              <a:tabLst/>
              <a:defRPr/>
            </a:pPr>
            <a:r>
              <a:rPr lang="en-US" sz="6000" spc="-100" dirty="0" smtClean="0">
                <a:solidFill>
                  <a:srgbClr val="00B050"/>
                </a:solidFill>
                <a:latin typeface="+mn-lt"/>
                <a:cs typeface="+mn-cs"/>
              </a:rPr>
              <a:t>I will behave as advertised;</a:t>
            </a:r>
          </a:p>
          <a:p>
            <a:pPr marL="342900" marR="0" lvl="0" indent="-342900" algn="ctr" defTabSz="914400" rtl="0" eaLnBrk="1" fontAlgn="base" latinLnBrk="0" hangingPunct="1">
              <a:lnSpc>
                <a:spcPct val="80000"/>
              </a:lnSpc>
              <a:spcBef>
                <a:spcPct val="20000"/>
              </a:spcBef>
              <a:spcAft>
                <a:spcPct val="0"/>
              </a:spcAft>
              <a:buClrTx/>
              <a:buSzTx/>
              <a:tabLst/>
              <a:defRPr/>
            </a:pPr>
            <a:r>
              <a:rPr lang="en-US" sz="6000" spc="-100" dirty="0" smtClean="0">
                <a:solidFill>
                  <a:srgbClr val="00B050"/>
                </a:solidFill>
                <a:latin typeface="+mn-lt"/>
                <a:cs typeface="+mn-cs"/>
              </a:rPr>
              <a:t>otherwise, all bets are off!”</a:t>
            </a:r>
            <a:endParaRPr lang="en-US" sz="1000" spc="-100" dirty="0">
              <a:solidFill>
                <a:srgbClr val="00B050"/>
              </a:solidFill>
              <a:latin typeface="+mn-lt"/>
              <a:cs typeface="+mn-cs"/>
            </a:endParaRPr>
          </a:p>
          <a:p>
            <a:pPr marL="342900" marR="0" lvl="0" indent="-342900" algn="ctr" defTabSz="914400" rtl="0" eaLnBrk="1" fontAlgn="base" latinLnBrk="0" hangingPunct="1">
              <a:lnSpc>
                <a:spcPct val="80000"/>
              </a:lnSpc>
              <a:spcBef>
                <a:spcPct val="20000"/>
              </a:spcBef>
              <a:spcAft>
                <a:spcPct val="0"/>
              </a:spcAft>
              <a:buClrTx/>
              <a:buSzTx/>
              <a:tabLst/>
              <a:defRPr/>
            </a:pPr>
            <a:endParaRPr lang="en-US" sz="1000" spc="-100" dirty="0" smtClean="0">
              <a:solidFill>
                <a:srgbClr val="00B050"/>
              </a:solidFill>
              <a:latin typeface="+mn-lt"/>
              <a:cs typeface="+mn-cs"/>
            </a:endParaRPr>
          </a:p>
          <a:p>
            <a:pPr marL="342900" marR="0" lvl="0" indent="-342900" algn="ctr" defTabSz="914400" rtl="0" eaLnBrk="1" fontAlgn="base" latinLnBrk="0" hangingPunct="1">
              <a:lnSpc>
                <a:spcPct val="80000"/>
              </a:lnSpc>
              <a:spcBef>
                <a:spcPct val="20000"/>
              </a:spcBef>
              <a:spcAft>
                <a:spcPct val="0"/>
              </a:spcAft>
              <a:buClrTx/>
              <a:buSzTx/>
              <a:tabLst/>
              <a:defRPr/>
            </a:pPr>
            <a:endParaRPr lang="en-US" sz="1000" spc="-100" dirty="0">
              <a:solidFill>
                <a:srgbClr val="00B050"/>
              </a:solidFill>
              <a:latin typeface="+mn-lt"/>
              <a:cs typeface="+mn-cs"/>
            </a:endParaRPr>
          </a:p>
          <a:p>
            <a:pPr marL="342900" marR="0" lvl="0" indent="-342900" algn="ctr" defTabSz="914400" rtl="0" eaLnBrk="1" fontAlgn="base" latinLnBrk="0" hangingPunct="1">
              <a:lnSpc>
                <a:spcPct val="80000"/>
              </a:lnSpc>
              <a:spcBef>
                <a:spcPct val="20000"/>
              </a:spcBef>
              <a:spcAft>
                <a:spcPct val="0"/>
              </a:spcAft>
              <a:buClrTx/>
              <a:buSzTx/>
              <a:tabLst/>
              <a:defRPr/>
            </a:pPr>
            <a:r>
              <a:rPr lang="en-US" sz="2800" spc="-100" dirty="0" smtClean="0">
                <a:solidFill>
                  <a:srgbClr val="00B050"/>
                </a:solidFill>
                <a:latin typeface="+mn-lt"/>
                <a:cs typeface="+mn-cs"/>
              </a:rPr>
              <a:t>*including state</a:t>
            </a:r>
          </a:p>
        </p:txBody>
      </p:sp>
      <p:sp>
        <p:nvSpPr>
          <p:cNvPr id="6" name="Title 5"/>
          <p:cNvSpPr>
            <a:spLocks noGrp="1"/>
          </p:cNvSpPr>
          <p:nvPr>
            <p:ph type="title"/>
          </p:nvPr>
        </p:nvSpPr>
        <p:spPr/>
        <p:txBody>
          <a:bodyPr wrap="none"/>
          <a:lstStyle/>
          <a:p>
            <a:r>
              <a:rPr lang="en-US" sz="2400" dirty="0">
                <a:solidFill>
                  <a:schemeClr val="accent6">
                    <a:lumMod val="75000"/>
                  </a:schemeClr>
                </a:solidFill>
              </a:rPr>
              <a:t>2. Design &amp; Implementation</a:t>
            </a:r>
            <a:r>
              <a:rPr lang="en-US" dirty="0">
                <a:solidFill>
                  <a:schemeClr val="accent6">
                    <a:lumMod val="75000"/>
                  </a:schemeClr>
                </a:solidFill>
              </a:rPr>
              <a:t/>
            </a:r>
            <a:br>
              <a:rPr lang="en-US" dirty="0">
                <a:solidFill>
                  <a:schemeClr val="accent6">
                    <a:lumMod val="75000"/>
                  </a:schemeClr>
                </a:solidFill>
              </a:rPr>
            </a:br>
            <a:r>
              <a:rPr lang="en-US" sz="4000" dirty="0">
                <a:solidFill>
                  <a:schemeClr val="accent6">
                    <a:lumMod val="75000"/>
                  </a:schemeClr>
                </a:solidFill>
              </a:rPr>
              <a:t>Design by </a:t>
            </a:r>
            <a:r>
              <a:rPr lang="en-US" sz="4000" dirty="0" smtClean="0">
                <a:solidFill>
                  <a:schemeClr val="accent6">
                    <a:lumMod val="75000"/>
                  </a:schemeClr>
                </a:solidFill>
              </a:rPr>
              <a:t>Contract</a:t>
            </a:r>
            <a:endParaRPr lang="en-US" dirty="0"/>
          </a:p>
        </p:txBody>
      </p:sp>
    </p:spTree>
    <p:extLst>
      <p:ext uri="{BB962C8B-B14F-4D97-AF65-F5344CB8AC3E}">
        <p14:creationId xmlns:p14="http://schemas.microsoft.com/office/powerpoint/2010/main" val="3408875421"/>
      </p:ext>
    </p:extLst>
  </p:cSld>
  <p:clrMapOvr>
    <a:masterClrMapping/>
  </p:clrMapOvr>
  <p:timing>
    <p:tnLst>
      <p:par>
        <p:cTn id="1" dur="indefinite" restart="never" nodeType="tmRoot"/>
      </p:par>
    </p:tnLst>
  </p:timing>
</p:sld>
</file>

<file path=ppt/slides/slide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503</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09800" y="2438401"/>
            <a:ext cx="4953000" cy="3657599"/>
          </a:xfrm>
          <a:prstGeom prst="rect">
            <a:avLst/>
          </a:prstGeom>
          <a:noFill/>
          <a:ln w="28575">
            <a:solidFill>
              <a:srgbClr val="00B050"/>
            </a:solidFill>
            <a:miter lim="800000"/>
            <a:headEnd/>
            <a:tailEnd/>
          </a:ln>
        </p:spPr>
        <p:txBody>
          <a:bodyPr vert="horz" wrap="square" lIns="91440" tIns="45720" rIns="91440" bIns="45720" numCol="1" anchor="t" anchorCtr="0" compatLnSpc="1">
            <a:prstTxWarp prst="textNoShape">
              <a:avLst/>
            </a:prstTxWarp>
            <a:normAutofit/>
          </a:bodyPr>
          <a:lstStyle/>
          <a:p>
            <a:pPr marL="742950" marR="0" lvl="0" indent="-742950" defTabSz="914400" rtl="0" eaLnBrk="1" fontAlgn="base" latinLnBrk="0" hangingPunct="1">
              <a:lnSpc>
                <a:spcPct val="80000"/>
              </a:lnSpc>
              <a:spcBef>
                <a:spcPct val="20000"/>
              </a:spcBef>
              <a:spcAft>
                <a:spcPct val="0"/>
              </a:spcAft>
              <a:buClrTx/>
              <a:buSzTx/>
              <a:tabLst/>
              <a:defRPr/>
            </a:pPr>
            <a:r>
              <a:rPr lang="en-US" sz="3900" spc="-100" dirty="0" smtClean="0">
                <a:solidFill>
                  <a:srgbClr val="00B050"/>
                </a:solidFill>
                <a:latin typeface="+mn-lt"/>
                <a:cs typeface="+mn-cs"/>
              </a:rPr>
              <a:t>There are five aspects:</a:t>
            </a:r>
          </a:p>
          <a:p>
            <a:pPr marL="742950" marR="0" lvl="0" indent="-742950" defTabSz="914400" rtl="0" eaLnBrk="1" fontAlgn="base" latinLnBrk="0" hangingPunct="1">
              <a:lnSpc>
                <a:spcPct val="80000"/>
              </a:lnSpc>
              <a:spcBef>
                <a:spcPct val="20000"/>
              </a:spcBef>
              <a:spcAft>
                <a:spcPct val="0"/>
              </a:spcAft>
              <a:buClrTx/>
              <a:buSzTx/>
              <a:buFont typeface="+mj-lt"/>
              <a:buAutoNum type="arabicPeriod"/>
              <a:tabLst/>
              <a:defRPr/>
            </a:pPr>
            <a:r>
              <a:rPr lang="en-US" sz="3900" spc="-100" dirty="0" smtClean="0">
                <a:solidFill>
                  <a:srgbClr val="00B050"/>
                </a:solidFill>
                <a:latin typeface="+mn-lt"/>
                <a:cs typeface="+mn-cs"/>
              </a:rPr>
              <a:t>What it does.</a:t>
            </a:r>
          </a:p>
          <a:p>
            <a:pPr marL="742950" marR="0" lvl="0" indent="-742950" defTabSz="914400" rtl="0" eaLnBrk="1" fontAlgn="base" latinLnBrk="0" hangingPunct="1">
              <a:lnSpc>
                <a:spcPct val="80000"/>
              </a:lnSpc>
              <a:spcBef>
                <a:spcPct val="20000"/>
              </a:spcBef>
              <a:spcAft>
                <a:spcPct val="0"/>
              </a:spcAft>
              <a:buClrTx/>
              <a:buSzTx/>
              <a:buFont typeface="+mj-lt"/>
              <a:buAutoNum type="arabicPeriod"/>
              <a:tabLst/>
              <a:defRPr/>
            </a:pPr>
            <a:r>
              <a:rPr lang="en-US" sz="3900" spc="-100" dirty="0" smtClean="0">
                <a:solidFill>
                  <a:srgbClr val="00B050"/>
                </a:solidFill>
                <a:latin typeface="+mn-lt"/>
                <a:cs typeface="+mn-cs"/>
              </a:rPr>
              <a:t>What it returns.</a:t>
            </a:r>
          </a:p>
          <a:p>
            <a:pPr marL="742950" marR="0" lvl="0" indent="-742950" defTabSz="914400" rtl="0" eaLnBrk="1" fontAlgn="base" latinLnBrk="0" hangingPunct="1">
              <a:lnSpc>
                <a:spcPct val="80000"/>
              </a:lnSpc>
              <a:spcBef>
                <a:spcPct val="20000"/>
              </a:spcBef>
              <a:spcAft>
                <a:spcPct val="0"/>
              </a:spcAft>
              <a:buClrTx/>
              <a:buSzTx/>
              <a:buFont typeface="+mj-lt"/>
              <a:buAutoNum type="arabicPeriod"/>
              <a:tabLst/>
              <a:defRPr/>
            </a:pPr>
            <a:r>
              <a:rPr lang="en-US" sz="3900" i="1" spc="-100" dirty="0" smtClean="0">
                <a:solidFill>
                  <a:srgbClr val="00B050"/>
                </a:solidFill>
                <a:latin typeface="+mn-lt"/>
                <a:cs typeface="+mn-cs"/>
              </a:rPr>
              <a:t>Essential</a:t>
            </a:r>
            <a:r>
              <a:rPr lang="en-US" sz="3900" spc="-100" dirty="0" smtClean="0">
                <a:solidFill>
                  <a:srgbClr val="00B050"/>
                </a:solidFill>
                <a:latin typeface="+mn-lt"/>
                <a:cs typeface="+mn-cs"/>
              </a:rPr>
              <a:t> </a:t>
            </a:r>
            <a:r>
              <a:rPr lang="en-US" sz="3900" i="1" spc="-100" dirty="0" smtClean="0">
                <a:solidFill>
                  <a:srgbClr val="00B050"/>
                </a:solidFill>
                <a:latin typeface="+mn-lt"/>
                <a:cs typeface="+mn-cs"/>
              </a:rPr>
              <a:t>Behavior</a:t>
            </a:r>
            <a:r>
              <a:rPr lang="en-US" sz="3900" spc="-100" dirty="0" smtClean="0">
                <a:solidFill>
                  <a:srgbClr val="00B050"/>
                </a:solidFill>
                <a:latin typeface="+mn-lt"/>
                <a:cs typeface="+mn-cs"/>
              </a:rPr>
              <a:t>.</a:t>
            </a:r>
          </a:p>
          <a:p>
            <a:pPr marL="742950" marR="0" lvl="0" indent="-742950" defTabSz="914400" rtl="0" eaLnBrk="1" fontAlgn="base" latinLnBrk="0" hangingPunct="1">
              <a:lnSpc>
                <a:spcPct val="80000"/>
              </a:lnSpc>
              <a:spcBef>
                <a:spcPct val="20000"/>
              </a:spcBef>
              <a:spcAft>
                <a:spcPct val="0"/>
              </a:spcAft>
              <a:buClrTx/>
              <a:buSzTx/>
              <a:buFont typeface="+mj-lt"/>
              <a:buAutoNum type="arabicPeriod"/>
              <a:tabLst/>
              <a:defRPr/>
            </a:pPr>
            <a:r>
              <a:rPr lang="en-US" sz="3900" i="1" spc="-100" dirty="0" smtClean="0">
                <a:solidFill>
                  <a:srgbClr val="00B050"/>
                </a:solidFill>
                <a:latin typeface="+mn-lt"/>
                <a:cs typeface="+mn-cs"/>
              </a:rPr>
              <a:t>Undefined</a:t>
            </a:r>
            <a:r>
              <a:rPr lang="en-US" sz="3900" spc="-100" dirty="0" smtClean="0">
                <a:solidFill>
                  <a:srgbClr val="00B050"/>
                </a:solidFill>
                <a:latin typeface="+mn-lt"/>
                <a:cs typeface="+mn-cs"/>
              </a:rPr>
              <a:t> </a:t>
            </a:r>
            <a:r>
              <a:rPr lang="en-US" sz="3900" i="1" spc="-100" dirty="0" smtClean="0">
                <a:solidFill>
                  <a:srgbClr val="00B050"/>
                </a:solidFill>
                <a:latin typeface="+mn-lt"/>
                <a:cs typeface="+mn-cs"/>
              </a:rPr>
              <a:t>Behavior</a:t>
            </a:r>
            <a:r>
              <a:rPr lang="en-US" sz="3900" spc="-100" dirty="0" smtClean="0">
                <a:solidFill>
                  <a:srgbClr val="00B050"/>
                </a:solidFill>
                <a:latin typeface="+mn-lt"/>
                <a:cs typeface="+mn-cs"/>
              </a:rPr>
              <a:t>.</a:t>
            </a:r>
          </a:p>
          <a:p>
            <a:pPr marL="742950" marR="0" lvl="0" indent="-742950" defTabSz="914400" rtl="0" eaLnBrk="1" fontAlgn="base" latinLnBrk="0" hangingPunct="1">
              <a:lnSpc>
                <a:spcPct val="80000"/>
              </a:lnSpc>
              <a:spcBef>
                <a:spcPct val="20000"/>
              </a:spcBef>
              <a:spcAft>
                <a:spcPct val="0"/>
              </a:spcAft>
              <a:buClrTx/>
              <a:buSzTx/>
              <a:buFont typeface="+mj-lt"/>
              <a:buAutoNum type="arabicPeriod"/>
              <a:tabLst/>
              <a:defRPr/>
            </a:pPr>
            <a:r>
              <a:rPr lang="en-US" sz="3900" spc="-100" dirty="0" smtClean="0">
                <a:solidFill>
                  <a:srgbClr val="00B050"/>
                </a:solidFill>
                <a:latin typeface="+mn-lt"/>
                <a:cs typeface="+mn-cs"/>
              </a:rPr>
              <a:t>Note that…</a:t>
            </a:r>
          </a:p>
        </p:txBody>
      </p:sp>
      <p:sp>
        <p:nvSpPr>
          <p:cNvPr id="6" name="TextBox 5"/>
          <p:cNvSpPr txBox="1"/>
          <p:nvPr/>
        </p:nvSpPr>
        <p:spPr>
          <a:xfrm>
            <a:off x="2580910" y="1447800"/>
            <a:ext cx="3982180" cy="769441"/>
          </a:xfrm>
          <a:prstGeom prst="rect">
            <a:avLst/>
          </a:prstGeom>
          <a:noFill/>
        </p:spPr>
        <p:txBody>
          <a:bodyPr wrap="none" rtlCol="0">
            <a:spAutoFit/>
          </a:bodyPr>
          <a:lstStyle/>
          <a:p>
            <a:r>
              <a:rPr lang="en-US" sz="4400" dirty="0" smtClean="0">
                <a:solidFill>
                  <a:srgbClr val="00B050"/>
                </a:solidFill>
              </a:rPr>
              <a:t>Documentation</a:t>
            </a:r>
            <a:endParaRPr lang="en-US" sz="4400" dirty="0">
              <a:solidFill>
                <a:srgbClr val="00B050"/>
              </a:solidFill>
            </a:endParaRPr>
          </a:p>
        </p:txBody>
      </p:sp>
      <p:sp>
        <p:nvSpPr>
          <p:cNvPr id="12" name="Title 5"/>
          <p:cNvSpPr>
            <a:spLocks noGrp="1"/>
          </p:cNvSpPr>
          <p:nvPr>
            <p:ph type="title"/>
          </p:nvPr>
        </p:nvSpPr>
        <p:spPr>
          <a:xfrm>
            <a:off x="457200" y="274638"/>
            <a:ext cx="8229600" cy="1143000"/>
          </a:xfrm>
        </p:spPr>
        <p:txBody>
          <a:bodyPr wrap="none"/>
          <a:lstStyle/>
          <a:p>
            <a:r>
              <a:rPr lang="en-US" sz="2400" dirty="0">
                <a:solidFill>
                  <a:schemeClr val="accent6">
                    <a:lumMod val="75000"/>
                  </a:schemeClr>
                </a:solidFill>
              </a:rPr>
              <a:t>2. Design &amp; Implementation</a:t>
            </a:r>
            <a:r>
              <a:rPr lang="en-US" dirty="0">
                <a:solidFill>
                  <a:schemeClr val="accent6">
                    <a:lumMod val="75000"/>
                  </a:schemeClr>
                </a:solidFill>
              </a:rPr>
              <a:t/>
            </a:r>
            <a:br>
              <a:rPr lang="en-US" dirty="0">
                <a:solidFill>
                  <a:schemeClr val="accent6">
                    <a:lumMod val="75000"/>
                  </a:schemeClr>
                </a:solidFill>
              </a:rPr>
            </a:br>
            <a:r>
              <a:rPr lang="en-US" sz="4000" dirty="0">
                <a:solidFill>
                  <a:schemeClr val="accent6">
                    <a:lumMod val="75000"/>
                  </a:schemeClr>
                </a:solidFill>
              </a:rPr>
              <a:t>Design by </a:t>
            </a:r>
            <a:r>
              <a:rPr lang="en-US" sz="4000" dirty="0" smtClean="0">
                <a:solidFill>
                  <a:schemeClr val="accent6">
                    <a:lumMod val="75000"/>
                  </a:schemeClr>
                </a:solidFill>
              </a:rPr>
              <a:t>Contract</a:t>
            </a:r>
            <a:endParaRPr lang="en-US" dirty="0"/>
          </a:p>
        </p:txBody>
      </p:sp>
    </p:spTree>
    <p:extLst>
      <p:ext uri="{BB962C8B-B14F-4D97-AF65-F5344CB8AC3E}">
        <p14:creationId xmlns:p14="http://schemas.microsoft.com/office/powerpoint/2010/main" val="3389288300"/>
      </p:ext>
    </p:extLst>
  </p:cSld>
  <p:clrMapOvr>
    <a:masterClrMapping/>
  </p:clrMapOvr>
  <p:timing>
    <p:tnLst>
      <p:par>
        <p:cTn id="1" dur="indefinite" restart="never" nodeType="tmRoot"/>
      </p:par>
    </p:tnLst>
  </p:timing>
</p:sld>
</file>

<file path=ppt/slides/slide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504</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09800" y="2438401"/>
            <a:ext cx="4953000" cy="3657599"/>
          </a:xfrm>
          <a:prstGeom prst="rect">
            <a:avLst/>
          </a:prstGeom>
          <a:noFill/>
          <a:ln w="28575">
            <a:solidFill>
              <a:srgbClr val="00B050"/>
            </a:solidFill>
            <a:miter lim="800000"/>
            <a:headEnd/>
            <a:tailEnd/>
          </a:ln>
        </p:spPr>
        <p:txBody>
          <a:bodyPr vert="horz" wrap="square" lIns="91440" tIns="45720" rIns="91440" bIns="45720" numCol="1" anchor="t" anchorCtr="0" compatLnSpc="1">
            <a:prstTxWarp prst="textNoShape">
              <a:avLst/>
            </a:prstTxWarp>
            <a:normAutofit/>
          </a:bodyPr>
          <a:lstStyle/>
          <a:p>
            <a:pPr marL="742950" marR="0" lvl="0" indent="-742950" defTabSz="914400" rtl="0" eaLnBrk="1" fontAlgn="base" latinLnBrk="0" hangingPunct="1">
              <a:lnSpc>
                <a:spcPct val="80000"/>
              </a:lnSpc>
              <a:spcBef>
                <a:spcPct val="20000"/>
              </a:spcBef>
              <a:spcAft>
                <a:spcPct val="0"/>
              </a:spcAft>
              <a:buClrTx/>
              <a:buSzTx/>
              <a:tabLst/>
              <a:defRPr/>
            </a:pPr>
            <a:r>
              <a:rPr lang="en-US" sz="3900" spc="-100" dirty="0" smtClean="0">
                <a:solidFill>
                  <a:srgbClr val="00B050"/>
                </a:solidFill>
                <a:latin typeface="+mn-lt"/>
                <a:cs typeface="+mn-cs"/>
              </a:rPr>
              <a:t>There are five aspects:</a:t>
            </a:r>
          </a:p>
          <a:p>
            <a:pPr marL="742950" marR="0" lvl="0" indent="-742950" defTabSz="914400" rtl="0" eaLnBrk="1" fontAlgn="base" latinLnBrk="0" hangingPunct="1">
              <a:lnSpc>
                <a:spcPct val="80000"/>
              </a:lnSpc>
              <a:spcBef>
                <a:spcPct val="20000"/>
              </a:spcBef>
              <a:spcAft>
                <a:spcPct val="0"/>
              </a:spcAft>
              <a:buClrTx/>
              <a:buSzTx/>
              <a:buFont typeface="+mj-lt"/>
              <a:buAutoNum type="arabicPeriod"/>
              <a:tabLst/>
              <a:defRPr/>
            </a:pPr>
            <a:r>
              <a:rPr lang="en-US" sz="3900" b="1" spc="-100" dirty="0" smtClean="0">
                <a:solidFill>
                  <a:srgbClr val="1D12FA"/>
                </a:solidFill>
                <a:latin typeface="+mn-lt"/>
                <a:cs typeface="+mn-cs"/>
              </a:rPr>
              <a:t>What it does.</a:t>
            </a:r>
          </a:p>
          <a:p>
            <a:pPr marL="742950" marR="0" lvl="0" indent="-742950" defTabSz="914400" rtl="0" eaLnBrk="1" fontAlgn="base" latinLnBrk="0" hangingPunct="1">
              <a:lnSpc>
                <a:spcPct val="80000"/>
              </a:lnSpc>
              <a:spcBef>
                <a:spcPct val="20000"/>
              </a:spcBef>
              <a:spcAft>
                <a:spcPct val="0"/>
              </a:spcAft>
              <a:buClrTx/>
              <a:buSzTx/>
              <a:buFont typeface="+mj-lt"/>
              <a:buAutoNum type="arabicPeriod"/>
              <a:tabLst/>
              <a:defRPr/>
            </a:pPr>
            <a:r>
              <a:rPr lang="en-US" sz="3900" spc="-100" dirty="0" smtClean="0">
                <a:solidFill>
                  <a:srgbClr val="00B050"/>
                </a:solidFill>
                <a:latin typeface="+mn-lt"/>
                <a:cs typeface="+mn-cs"/>
              </a:rPr>
              <a:t>What it returns.</a:t>
            </a:r>
          </a:p>
          <a:p>
            <a:pPr marL="742950" marR="0" lvl="0" indent="-742950" defTabSz="914400" rtl="0" eaLnBrk="1" fontAlgn="base" latinLnBrk="0" hangingPunct="1">
              <a:lnSpc>
                <a:spcPct val="80000"/>
              </a:lnSpc>
              <a:spcBef>
                <a:spcPct val="20000"/>
              </a:spcBef>
              <a:spcAft>
                <a:spcPct val="0"/>
              </a:spcAft>
              <a:buClrTx/>
              <a:buSzTx/>
              <a:buFont typeface="+mj-lt"/>
              <a:buAutoNum type="arabicPeriod"/>
              <a:tabLst/>
              <a:defRPr/>
            </a:pPr>
            <a:r>
              <a:rPr lang="en-US" sz="3900" i="1" spc="-100" dirty="0" smtClean="0">
                <a:solidFill>
                  <a:srgbClr val="00B050"/>
                </a:solidFill>
                <a:latin typeface="+mn-lt"/>
                <a:cs typeface="+mn-cs"/>
              </a:rPr>
              <a:t>Essential</a:t>
            </a:r>
            <a:r>
              <a:rPr lang="en-US" sz="3900" spc="-100" dirty="0" smtClean="0">
                <a:solidFill>
                  <a:srgbClr val="00B050"/>
                </a:solidFill>
                <a:latin typeface="+mn-lt"/>
                <a:cs typeface="+mn-cs"/>
              </a:rPr>
              <a:t> </a:t>
            </a:r>
            <a:r>
              <a:rPr lang="en-US" sz="3900" i="1" spc="-100" dirty="0" smtClean="0">
                <a:solidFill>
                  <a:srgbClr val="00B050"/>
                </a:solidFill>
                <a:latin typeface="+mn-lt"/>
                <a:cs typeface="+mn-cs"/>
              </a:rPr>
              <a:t>Behavior</a:t>
            </a:r>
            <a:r>
              <a:rPr lang="en-US" sz="3900" spc="-100" dirty="0" smtClean="0">
                <a:solidFill>
                  <a:srgbClr val="00B050"/>
                </a:solidFill>
                <a:latin typeface="+mn-lt"/>
                <a:cs typeface="+mn-cs"/>
              </a:rPr>
              <a:t>.</a:t>
            </a:r>
          </a:p>
          <a:p>
            <a:pPr marL="742950" marR="0" lvl="0" indent="-742950" defTabSz="914400" rtl="0" eaLnBrk="1" fontAlgn="base" latinLnBrk="0" hangingPunct="1">
              <a:lnSpc>
                <a:spcPct val="80000"/>
              </a:lnSpc>
              <a:spcBef>
                <a:spcPct val="20000"/>
              </a:spcBef>
              <a:spcAft>
                <a:spcPct val="0"/>
              </a:spcAft>
              <a:buClrTx/>
              <a:buSzTx/>
              <a:buFont typeface="+mj-lt"/>
              <a:buAutoNum type="arabicPeriod"/>
              <a:tabLst/>
              <a:defRPr/>
            </a:pPr>
            <a:r>
              <a:rPr lang="en-US" sz="3900" i="1" spc="-100" dirty="0" smtClean="0">
                <a:solidFill>
                  <a:srgbClr val="00B050"/>
                </a:solidFill>
                <a:latin typeface="+mn-lt"/>
                <a:cs typeface="+mn-cs"/>
              </a:rPr>
              <a:t>Undefined</a:t>
            </a:r>
            <a:r>
              <a:rPr lang="en-US" sz="3900" spc="-100" dirty="0" smtClean="0">
                <a:solidFill>
                  <a:srgbClr val="00B050"/>
                </a:solidFill>
                <a:latin typeface="+mn-lt"/>
                <a:cs typeface="+mn-cs"/>
              </a:rPr>
              <a:t> </a:t>
            </a:r>
            <a:r>
              <a:rPr lang="en-US" sz="3900" i="1" spc="-100" dirty="0" smtClean="0">
                <a:solidFill>
                  <a:srgbClr val="00B050"/>
                </a:solidFill>
                <a:latin typeface="+mn-lt"/>
                <a:cs typeface="+mn-cs"/>
              </a:rPr>
              <a:t>Behavior</a:t>
            </a:r>
            <a:r>
              <a:rPr lang="en-US" sz="3900" spc="-100" dirty="0" smtClean="0">
                <a:solidFill>
                  <a:srgbClr val="00B050"/>
                </a:solidFill>
                <a:latin typeface="+mn-lt"/>
                <a:cs typeface="+mn-cs"/>
              </a:rPr>
              <a:t>.</a:t>
            </a:r>
          </a:p>
          <a:p>
            <a:pPr marL="742950" marR="0" lvl="0" indent="-742950" defTabSz="914400" rtl="0" eaLnBrk="1" fontAlgn="base" latinLnBrk="0" hangingPunct="1">
              <a:lnSpc>
                <a:spcPct val="80000"/>
              </a:lnSpc>
              <a:spcBef>
                <a:spcPct val="20000"/>
              </a:spcBef>
              <a:spcAft>
                <a:spcPct val="0"/>
              </a:spcAft>
              <a:buClrTx/>
              <a:buSzTx/>
              <a:buFont typeface="+mj-lt"/>
              <a:buAutoNum type="arabicPeriod"/>
              <a:tabLst/>
              <a:defRPr/>
            </a:pPr>
            <a:r>
              <a:rPr lang="en-US" sz="3900" spc="-100" dirty="0" smtClean="0">
                <a:solidFill>
                  <a:srgbClr val="00B050"/>
                </a:solidFill>
                <a:latin typeface="+mn-lt"/>
                <a:cs typeface="+mn-cs"/>
              </a:rPr>
              <a:t>Note that…</a:t>
            </a:r>
          </a:p>
        </p:txBody>
      </p:sp>
      <p:sp>
        <p:nvSpPr>
          <p:cNvPr id="6" name="TextBox 5"/>
          <p:cNvSpPr txBox="1"/>
          <p:nvPr/>
        </p:nvSpPr>
        <p:spPr>
          <a:xfrm>
            <a:off x="2580910" y="1447800"/>
            <a:ext cx="3982180" cy="769441"/>
          </a:xfrm>
          <a:prstGeom prst="rect">
            <a:avLst/>
          </a:prstGeom>
          <a:noFill/>
        </p:spPr>
        <p:txBody>
          <a:bodyPr wrap="none" rtlCol="0">
            <a:spAutoFit/>
          </a:bodyPr>
          <a:lstStyle/>
          <a:p>
            <a:r>
              <a:rPr lang="en-US" sz="4400" dirty="0" smtClean="0">
                <a:solidFill>
                  <a:srgbClr val="00B050"/>
                </a:solidFill>
              </a:rPr>
              <a:t>Documentation</a:t>
            </a:r>
            <a:endParaRPr lang="en-US" sz="4400" dirty="0">
              <a:solidFill>
                <a:srgbClr val="00B050"/>
              </a:solidFill>
            </a:endParaRPr>
          </a:p>
        </p:txBody>
      </p:sp>
      <p:sp>
        <p:nvSpPr>
          <p:cNvPr id="7" name="Title 6"/>
          <p:cNvSpPr>
            <a:spLocks noGrp="1"/>
          </p:cNvSpPr>
          <p:nvPr>
            <p:ph type="title"/>
          </p:nvPr>
        </p:nvSpPr>
        <p:spPr/>
        <p:txBody>
          <a:bodyPr/>
          <a:lstStyle/>
          <a:p>
            <a:r>
              <a:rPr lang="en-US" sz="2400" dirty="0">
                <a:solidFill>
                  <a:schemeClr val="accent6">
                    <a:lumMod val="75000"/>
                  </a:schemeClr>
                </a:solidFill>
              </a:rPr>
              <a:t>2. Design &amp; Implementation</a:t>
            </a:r>
            <a:r>
              <a:rPr lang="en-US" sz="4000" dirty="0">
                <a:solidFill>
                  <a:schemeClr val="accent6">
                    <a:lumMod val="75000"/>
                  </a:schemeClr>
                </a:solidFill>
              </a:rPr>
              <a:t/>
            </a:r>
            <a:br>
              <a:rPr lang="en-US" sz="4000" dirty="0">
                <a:solidFill>
                  <a:schemeClr val="accent6">
                    <a:lumMod val="75000"/>
                  </a:schemeClr>
                </a:solidFill>
              </a:rPr>
            </a:br>
            <a:r>
              <a:rPr lang="en-US" sz="4000" dirty="0">
                <a:solidFill>
                  <a:schemeClr val="accent6">
                    <a:lumMod val="75000"/>
                  </a:schemeClr>
                </a:solidFill>
              </a:rPr>
              <a:t>Design by Contract</a:t>
            </a:r>
            <a:endParaRPr lang="en-US" sz="4000" dirty="0"/>
          </a:p>
        </p:txBody>
      </p:sp>
    </p:spTree>
    <p:extLst>
      <p:ext uri="{BB962C8B-B14F-4D97-AF65-F5344CB8AC3E}">
        <p14:creationId xmlns:p14="http://schemas.microsoft.com/office/powerpoint/2010/main" val="3828678341"/>
      </p:ext>
    </p:extLst>
  </p:cSld>
  <p:clrMapOvr>
    <a:masterClrMapping/>
  </p:clrMapOvr>
  <p:timing>
    <p:tnLst>
      <p:par>
        <p:cTn id="1" dur="indefinite" restart="never" nodeType="tmRoot"/>
      </p:par>
    </p:tnLst>
  </p:timing>
</p:sld>
</file>

<file path=ppt/slides/slide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505</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09800" y="2438401"/>
            <a:ext cx="4953000" cy="3657599"/>
          </a:xfrm>
          <a:prstGeom prst="rect">
            <a:avLst/>
          </a:prstGeom>
          <a:noFill/>
          <a:ln w="28575">
            <a:solidFill>
              <a:srgbClr val="00B050"/>
            </a:solidFill>
            <a:miter lim="800000"/>
            <a:headEnd/>
            <a:tailEnd/>
          </a:ln>
        </p:spPr>
        <p:txBody>
          <a:bodyPr vert="horz" wrap="square" lIns="91440" tIns="45720" rIns="91440" bIns="45720" numCol="1" anchor="t" anchorCtr="0" compatLnSpc="1">
            <a:prstTxWarp prst="textNoShape">
              <a:avLst/>
            </a:prstTxWarp>
            <a:normAutofit/>
          </a:bodyPr>
          <a:lstStyle/>
          <a:p>
            <a:pPr marL="742950" marR="0" lvl="0" indent="-742950" defTabSz="914400" rtl="0" eaLnBrk="1" fontAlgn="base" latinLnBrk="0" hangingPunct="1">
              <a:lnSpc>
                <a:spcPct val="80000"/>
              </a:lnSpc>
              <a:spcBef>
                <a:spcPct val="20000"/>
              </a:spcBef>
              <a:spcAft>
                <a:spcPct val="0"/>
              </a:spcAft>
              <a:buClrTx/>
              <a:buSzTx/>
              <a:tabLst/>
              <a:defRPr/>
            </a:pPr>
            <a:r>
              <a:rPr lang="en-US" sz="3900" spc="-100" dirty="0" smtClean="0">
                <a:solidFill>
                  <a:srgbClr val="00B050"/>
                </a:solidFill>
                <a:latin typeface="+mn-lt"/>
                <a:cs typeface="+mn-cs"/>
              </a:rPr>
              <a:t>There are five aspects:</a:t>
            </a:r>
          </a:p>
          <a:p>
            <a:pPr marL="742950" marR="0" lvl="0" indent="-742950" defTabSz="914400" rtl="0" eaLnBrk="1" fontAlgn="base" latinLnBrk="0" hangingPunct="1">
              <a:lnSpc>
                <a:spcPct val="80000"/>
              </a:lnSpc>
              <a:spcBef>
                <a:spcPct val="20000"/>
              </a:spcBef>
              <a:spcAft>
                <a:spcPct val="0"/>
              </a:spcAft>
              <a:buClrTx/>
              <a:buSzTx/>
              <a:buFont typeface="+mj-lt"/>
              <a:buAutoNum type="arabicPeriod"/>
              <a:tabLst/>
              <a:defRPr/>
            </a:pPr>
            <a:r>
              <a:rPr lang="en-US" sz="3900" spc="-100" dirty="0" smtClean="0">
                <a:solidFill>
                  <a:srgbClr val="00B050"/>
                </a:solidFill>
                <a:latin typeface="+mn-lt"/>
                <a:cs typeface="+mn-cs"/>
              </a:rPr>
              <a:t>What it does.</a:t>
            </a:r>
          </a:p>
          <a:p>
            <a:pPr marL="742950" marR="0" lvl="0" indent="-742950" defTabSz="914400" rtl="0" eaLnBrk="1" fontAlgn="base" latinLnBrk="0" hangingPunct="1">
              <a:lnSpc>
                <a:spcPct val="80000"/>
              </a:lnSpc>
              <a:spcBef>
                <a:spcPct val="20000"/>
              </a:spcBef>
              <a:spcAft>
                <a:spcPct val="0"/>
              </a:spcAft>
              <a:buClrTx/>
              <a:buSzTx/>
              <a:buFont typeface="+mj-lt"/>
              <a:buAutoNum type="arabicPeriod"/>
              <a:tabLst/>
              <a:defRPr/>
            </a:pPr>
            <a:r>
              <a:rPr lang="en-US" sz="3900" b="1" spc="-100" dirty="0" smtClean="0">
                <a:solidFill>
                  <a:srgbClr val="1D12FA"/>
                </a:solidFill>
                <a:latin typeface="+mn-lt"/>
                <a:cs typeface="+mn-cs"/>
              </a:rPr>
              <a:t>What it returns.</a:t>
            </a:r>
          </a:p>
          <a:p>
            <a:pPr marL="742950" marR="0" lvl="0" indent="-742950" defTabSz="914400" rtl="0" eaLnBrk="1" fontAlgn="base" latinLnBrk="0" hangingPunct="1">
              <a:lnSpc>
                <a:spcPct val="80000"/>
              </a:lnSpc>
              <a:spcBef>
                <a:spcPct val="20000"/>
              </a:spcBef>
              <a:spcAft>
                <a:spcPct val="0"/>
              </a:spcAft>
              <a:buClrTx/>
              <a:buSzTx/>
              <a:buFont typeface="+mj-lt"/>
              <a:buAutoNum type="arabicPeriod"/>
              <a:tabLst/>
              <a:defRPr/>
            </a:pPr>
            <a:r>
              <a:rPr lang="en-US" sz="3900" i="1" spc="-100" dirty="0" smtClean="0">
                <a:solidFill>
                  <a:srgbClr val="00B050"/>
                </a:solidFill>
                <a:latin typeface="+mn-lt"/>
                <a:cs typeface="+mn-cs"/>
              </a:rPr>
              <a:t>Essential</a:t>
            </a:r>
            <a:r>
              <a:rPr lang="en-US" sz="3900" spc="-100" dirty="0" smtClean="0">
                <a:solidFill>
                  <a:srgbClr val="00B050"/>
                </a:solidFill>
                <a:latin typeface="+mn-lt"/>
                <a:cs typeface="+mn-cs"/>
              </a:rPr>
              <a:t> </a:t>
            </a:r>
            <a:r>
              <a:rPr lang="en-US" sz="3900" i="1" spc="-100" dirty="0" smtClean="0">
                <a:solidFill>
                  <a:srgbClr val="00B050"/>
                </a:solidFill>
                <a:latin typeface="+mn-lt"/>
                <a:cs typeface="+mn-cs"/>
              </a:rPr>
              <a:t>Behavior</a:t>
            </a:r>
            <a:r>
              <a:rPr lang="en-US" sz="3900" spc="-100" dirty="0" smtClean="0">
                <a:solidFill>
                  <a:srgbClr val="00B050"/>
                </a:solidFill>
                <a:latin typeface="+mn-lt"/>
                <a:cs typeface="+mn-cs"/>
              </a:rPr>
              <a:t>.</a:t>
            </a:r>
          </a:p>
          <a:p>
            <a:pPr marL="742950" marR="0" lvl="0" indent="-742950" defTabSz="914400" rtl="0" eaLnBrk="1" fontAlgn="base" latinLnBrk="0" hangingPunct="1">
              <a:lnSpc>
                <a:spcPct val="80000"/>
              </a:lnSpc>
              <a:spcBef>
                <a:spcPct val="20000"/>
              </a:spcBef>
              <a:spcAft>
                <a:spcPct val="0"/>
              </a:spcAft>
              <a:buClrTx/>
              <a:buSzTx/>
              <a:buFont typeface="+mj-lt"/>
              <a:buAutoNum type="arabicPeriod"/>
              <a:tabLst/>
              <a:defRPr/>
            </a:pPr>
            <a:r>
              <a:rPr lang="en-US" sz="3900" i="1" spc="-100" dirty="0" smtClean="0">
                <a:solidFill>
                  <a:srgbClr val="00B050"/>
                </a:solidFill>
                <a:latin typeface="+mn-lt"/>
                <a:cs typeface="+mn-cs"/>
              </a:rPr>
              <a:t>Undefined</a:t>
            </a:r>
            <a:r>
              <a:rPr lang="en-US" sz="3900" spc="-100" dirty="0" smtClean="0">
                <a:solidFill>
                  <a:srgbClr val="00B050"/>
                </a:solidFill>
                <a:latin typeface="+mn-lt"/>
                <a:cs typeface="+mn-cs"/>
              </a:rPr>
              <a:t> </a:t>
            </a:r>
            <a:r>
              <a:rPr lang="en-US" sz="3900" i="1" spc="-100" dirty="0" smtClean="0">
                <a:solidFill>
                  <a:srgbClr val="00B050"/>
                </a:solidFill>
                <a:latin typeface="+mn-lt"/>
                <a:cs typeface="+mn-cs"/>
              </a:rPr>
              <a:t>Behavior</a:t>
            </a:r>
            <a:r>
              <a:rPr lang="en-US" sz="3900" spc="-100" dirty="0" smtClean="0">
                <a:solidFill>
                  <a:srgbClr val="00B050"/>
                </a:solidFill>
                <a:latin typeface="+mn-lt"/>
                <a:cs typeface="+mn-cs"/>
              </a:rPr>
              <a:t>.</a:t>
            </a:r>
          </a:p>
          <a:p>
            <a:pPr marL="742950" marR="0" lvl="0" indent="-742950" defTabSz="914400" rtl="0" eaLnBrk="1" fontAlgn="base" latinLnBrk="0" hangingPunct="1">
              <a:lnSpc>
                <a:spcPct val="80000"/>
              </a:lnSpc>
              <a:spcBef>
                <a:spcPct val="20000"/>
              </a:spcBef>
              <a:spcAft>
                <a:spcPct val="0"/>
              </a:spcAft>
              <a:buClrTx/>
              <a:buSzTx/>
              <a:buFont typeface="+mj-lt"/>
              <a:buAutoNum type="arabicPeriod"/>
              <a:tabLst/>
              <a:defRPr/>
            </a:pPr>
            <a:r>
              <a:rPr lang="en-US" sz="3900" spc="-100" dirty="0" smtClean="0">
                <a:solidFill>
                  <a:srgbClr val="00B050"/>
                </a:solidFill>
                <a:latin typeface="+mn-lt"/>
                <a:cs typeface="+mn-cs"/>
              </a:rPr>
              <a:t>Note that…</a:t>
            </a:r>
          </a:p>
        </p:txBody>
      </p:sp>
      <p:sp>
        <p:nvSpPr>
          <p:cNvPr id="6" name="TextBox 5"/>
          <p:cNvSpPr txBox="1"/>
          <p:nvPr/>
        </p:nvSpPr>
        <p:spPr>
          <a:xfrm>
            <a:off x="2580910" y="1447800"/>
            <a:ext cx="3982180" cy="769441"/>
          </a:xfrm>
          <a:prstGeom prst="rect">
            <a:avLst/>
          </a:prstGeom>
          <a:noFill/>
        </p:spPr>
        <p:txBody>
          <a:bodyPr wrap="none" rtlCol="0">
            <a:spAutoFit/>
          </a:bodyPr>
          <a:lstStyle/>
          <a:p>
            <a:r>
              <a:rPr lang="en-US" sz="4400" dirty="0" smtClean="0">
                <a:solidFill>
                  <a:srgbClr val="00B050"/>
                </a:solidFill>
              </a:rPr>
              <a:t>Documentation</a:t>
            </a:r>
            <a:endParaRPr lang="en-US" sz="4400" dirty="0">
              <a:solidFill>
                <a:srgbClr val="00B050"/>
              </a:solidFill>
            </a:endParaRPr>
          </a:p>
        </p:txBody>
      </p:sp>
      <p:sp>
        <p:nvSpPr>
          <p:cNvPr id="7" name="Title 6"/>
          <p:cNvSpPr>
            <a:spLocks noGrp="1"/>
          </p:cNvSpPr>
          <p:nvPr>
            <p:ph type="title"/>
          </p:nvPr>
        </p:nvSpPr>
        <p:spPr/>
        <p:txBody>
          <a:bodyPr/>
          <a:lstStyle/>
          <a:p>
            <a:r>
              <a:rPr lang="en-US" sz="2400" dirty="0">
                <a:solidFill>
                  <a:schemeClr val="accent6">
                    <a:lumMod val="75000"/>
                  </a:schemeClr>
                </a:solidFill>
              </a:rPr>
              <a:t>2. Design &amp; Implementation</a:t>
            </a:r>
            <a:br>
              <a:rPr lang="en-US" sz="2400" dirty="0">
                <a:solidFill>
                  <a:schemeClr val="accent6">
                    <a:lumMod val="75000"/>
                  </a:schemeClr>
                </a:solidFill>
              </a:rPr>
            </a:br>
            <a:r>
              <a:rPr lang="en-US" sz="4000" dirty="0">
                <a:solidFill>
                  <a:schemeClr val="accent6">
                    <a:lumMod val="75000"/>
                  </a:schemeClr>
                </a:solidFill>
              </a:rPr>
              <a:t>Design by Contract</a:t>
            </a:r>
            <a:endParaRPr lang="en-US" sz="4000" dirty="0"/>
          </a:p>
        </p:txBody>
      </p:sp>
    </p:spTree>
    <p:extLst>
      <p:ext uri="{BB962C8B-B14F-4D97-AF65-F5344CB8AC3E}">
        <p14:creationId xmlns:p14="http://schemas.microsoft.com/office/powerpoint/2010/main" val="1932676856"/>
      </p:ext>
    </p:extLst>
  </p:cSld>
  <p:clrMapOvr>
    <a:masterClrMapping/>
  </p:clrMapOvr>
  <p:timing>
    <p:tnLst>
      <p:par>
        <p:cTn id="1" dur="indefinite" restart="never" nodeType="tmRoot"/>
      </p:par>
    </p:tnLst>
  </p:timing>
</p:sld>
</file>

<file path=ppt/slides/slide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506</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09800" y="2438401"/>
            <a:ext cx="4953000" cy="3657599"/>
          </a:xfrm>
          <a:prstGeom prst="rect">
            <a:avLst/>
          </a:prstGeom>
          <a:noFill/>
          <a:ln w="28575">
            <a:solidFill>
              <a:srgbClr val="00B050"/>
            </a:solidFill>
            <a:miter lim="800000"/>
            <a:headEnd/>
            <a:tailEnd/>
          </a:ln>
        </p:spPr>
        <p:txBody>
          <a:bodyPr vert="horz" wrap="square" lIns="91440" tIns="45720" rIns="91440" bIns="45720" numCol="1" anchor="t" anchorCtr="0" compatLnSpc="1">
            <a:prstTxWarp prst="textNoShape">
              <a:avLst/>
            </a:prstTxWarp>
            <a:normAutofit/>
          </a:bodyPr>
          <a:lstStyle/>
          <a:p>
            <a:pPr marL="742950" marR="0" lvl="0" indent="-742950" defTabSz="914400" rtl="0" eaLnBrk="1" fontAlgn="base" latinLnBrk="0" hangingPunct="1">
              <a:lnSpc>
                <a:spcPct val="80000"/>
              </a:lnSpc>
              <a:spcBef>
                <a:spcPct val="20000"/>
              </a:spcBef>
              <a:spcAft>
                <a:spcPct val="0"/>
              </a:spcAft>
              <a:buClrTx/>
              <a:buSzTx/>
              <a:tabLst/>
              <a:defRPr/>
            </a:pPr>
            <a:r>
              <a:rPr lang="en-US" sz="3900" spc="-100" dirty="0" smtClean="0">
                <a:solidFill>
                  <a:srgbClr val="00B050"/>
                </a:solidFill>
                <a:latin typeface="+mn-lt"/>
                <a:cs typeface="+mn-cs"/>
              </a:rPr>
              <a:t>There are five aspects:</a:t>
            </a:r>
          </a:p>
          <a:p>
            <a:pPr marL="742950" marR="0" lvl="0" indent="-742950" defTabSz="914400" rtl="0" eaLnBrk="1" fontAlgn="base" latinLnBrk="0" hangingPunct="1">
              <a:lnSpc>
                <a:spcPct val="80000"/>
              </a:lnSpc>
              <a:spcBef>
                <a:spcPct val="20000"/>
              </a:spcBef>
              <a:spcAft>
                <a:spcPct val="0"/>
              </a:spcAft>
              <a:buClrTx/>
              <a:buSzTx/>
              <a:buFont typeface="+mj-lt"/>
              <a:buAutoNum type="arabicPeriod"/>
              <a:tabLst/>
              <a:defRPr/>
            </a:pPr>
            <a:r>
              <a:rPr lang="en-US" sz="3900" spc="-100" dirty="0" smtClean="0">
                <a:solidFill>
                  <a:srgbClr val="00B050"/>
                </a:solidFill>
                <a:latin typeface="+mn-lt"/>
                <a:cs typeface="+mn-cs"/>
              </a:rPr>
              <a:t>What it does.</a:t>
            </a:r>
          </a:p>
          <a:p>
            <a:pPr marL="742950" marR="0" lvl="0" indent="-742950" defTabSz="914400" rtl="0" eaLnBrk="1" fontAlgn="base" latinLnBrk="0" hangingPunct="1">
              <a:lnSpc>
                <a:spcPct val="80000"/>
              </a:lnSpc>
              <a:spcBef>
                <a:spcPct val="20000"/>
              </a:spcBef>
              <a:spcAft>
                <a:spcPct val="0"/>
              </a:spcAft>
              <a:buClrTx/>
              <a:buSzTx/>
              <a:buFont typeface="+mj-lt"/>
              <a:buAutoNum type="arabicPeriod"/>
              <a:tabLst/>
              <a:defRPr/>
            </a:pPr>
            <a:r>
              <a:rPr lang="en-US" sz="3900" spc="-100" dirty="0" smtClean="0">
                <a:solidFill>
                  <a:srgbClr val="00B050"/>
                </a:solidFill>
                <a:latin typeface="+mn-lt"/>
                <a:cs typeface="+mn-cs"/>
              </a:rPr>
              <a:t>What it returns.</a:t>
            </a:r>
          </a:p>
          <a:p>
            <a:pPr marL="742950" marR="0" lvl="0" indent="-742950" defTabSz="914400" rtl="0" eaLnBrk="1" fontAlgn="base" latinLnBrk="0" hangingPunct="1">
              <a:lnSpc>
                <a:spcPct val="80000"/>
              </a:lnSpc>
              <a:spcBef>
                <a:spcPct val="20000"/>
              </a:spcBef>
              <a:spcAft>
                <a:spcPct val="0"/>
              </a:spcAft>
              <a:buClrTx/>
              <a:buSzTx/>
              <a:buFont typeface="+mj-lt"/>
              <a:buAutoNum type="arabicPeriod"/>
              <a:tabLst/>
              <a:defRPr/>
            </a:pPr>
            <a:r>
              <a:rPr lang="en-US" sz="3900" b="1" i="1" spc="-100" dirty="0" smtClean="0">
                <a:solidFill>
                  <a:srgbClr val="1D12FA"/>
                </a:solidFill>
                <a:latin typeface="+mn-lt"/>
                <a:cs typeface="+mn-cs"/>
              </a:rPr>
              <a:t>Essential</a:t>
            </a:r>
            <a:r>
              <a:rPr lang="en-US" sz="3900" b="1" spc="-100" dirty="0" smtClean="0">
                <a:solidFill>
                  <a:srgbClr val="1D12FA"/>
                </a:solidFill>
                <a:latin typeface="+mn-lt"/>
                <a:cs typeface="+mn-cs"/>
              </a:rPr>
              <a:t> </a:t>
            </a:r>
            <a:r>
              <a:rPr lang="en-US" sz="3900" b="1" i="1" spc="-100" dirty="0" smtClean="0">
                <a:solidFill>
                  <a:srgbClr val="1D12FA"/>
                </a:solidFill>
                <a:latin typeface="+mn-lt"/>
                <a:cs typeface="+mn-cs"/>
              </a:rPr>
              <a:t>Behavior</a:t>
            </a:r>
            <a:r>
              <a:rPr lang="en-US" sz="3900" b="1" spc="-100" dirty="0" smtClean="0">
                <a:solidFill>
                  <a:srgbClr val="1D12FA"/>
                </a:solidFill>
                <a:latin typeface="+mn-lt"/>
                <a:cs typeface="+mn-cs"/>
              </a:rPr>
              <a:t>.</a:t>
            </a:r>
          </a:p>
          <a:p>
            <a:pPr marL="742950" marR="0" lvl="0" indent="-742950" defTabSz="914400" rtl="0" eaLnBrk="1" fontAlgn="base" latinLnBrk="0" hangingPunct="1">
              <a:lnSpc>
                <a:spcPct val="80000"/>
              </a:lnSpc>
              <a:spcBef>
                <a:spcPct val="20000"/>
              </a:spcBef>
              <a:spcAft>
                <a:spcPct val="0"/>
              </a:spcAft>
              <a:buClrTx/>
              <a:buSzTx/>
              <a:buFont typeface="+mj-lt"/>
              <a:buAutoNum type="arabicPeriod"/>
              <a:tabLst/>
              <a:defRPr/>
            </a:pPr>
            <a:r>
              <a:rPr lang="en-US" sz="3900" i="1" spc="-100" dirty="0" smtClean="0">
                <a:solidFill>
                  <a:srgbClr val="00B050"/>
                </a:solidFill>
                <a:latin typeface="+mn-lt"/>
                <a:cs typeface="+mn-cs"/>
              </a:rPr>
              <a:t>Undefined</a:t>
            </a:r>
            <a:r>
              <a:rPr lang="en-US" sz="3900" spc="-100" dirty="0" smtClean="0">
                <a:solidFill>
                  <a:srgbClr val="00B050"/>
                </a:solidFill>
                <a:latin typeface="+mn-lt"/>
                <a:cs typeface="+mn-cs"/>
              </a:rPr>
              <a:t> </a:t>
            </a:r>
            <a:r>
              <a:rPr lang="en-US" sz="3900" i="1" spc="-100" dirty="0" smtClean="0">
                <a:solidFill>
                  <a:srgbClr val="00B050"/>
                </a:solidFill>
                <a:latin typeface="+mn-lt"/>
                <a:cs typeface="+mn-cs"/>
              </a:rPr>
              <a:t>Behavior</a:t>
            </a:r>
            <a:r>
              <a:rPr lang="en-US" sz="3900" spc="-100" dirty="0" smtClean="0">
                <a:solidFill>
                  <a:srgbClr val="00B050"/>
                </a:solidFill>
                <a:latin typeface="+mn-lt"/>
                <a:cs typeface="+mn-cs"/>
              </a:rPr>
              <a:t>.</a:t>
            </a:r>
          </a:p>
          <a:p>
            <a:pPr marL="742950" marR="0" lvl="0" indent="-742950" defTabSz="914400" rtl="0" eaLnBrk="1" fontAlgn="base" latinLnBrk="0" hangingPunct="1">
              <a:lnSpc>
                <a:spcPct val="80000"/>
              </a:lnSpc>
              <a:spcBef>
                <a:spcPct val="20000"/>
              </a:spcBef>
              <a:spcAft>
                <a:spcPct val="0"/>
              </a:spcAft>
              <a:buClrTx/>
              <a:buSzTx/>
              <a:buFont typeface="+mj-lt"/>
              <a:buAutoNum type="arabicPeriod"/>
              <a:tabLst/>
              <a:defRPr/>
            </a:pPr>
            <a:r>
              <a:rPr lang="en-US" sz="3900" spc="-100" dirty="0" smtClean="0">
                <a:solidFill>
                  <a:srgbClr val="00B050"/>
                </a:solidFill>
                <a:latin typeface="+mn-lt"/>
                <a:cs typeface="+mn-cs"/>
              </a:rPr>
              <a:t>Note that…</a:t>
            </a:r>
          </a:p>
        </p:txBody>
      </p:sp>
      <p:sp>
        <p:nvSpPr>
          <p:cNvPr id="6" name="TextBox 5"/>
          <p:cNvSpPr txBox="1"/>
          <p:nvPr/>
        </p:nvSpPr>
        <p:spPr>
          <a:xfrm>
            <a:off x="2580910" y="1447800"/>
            <a:ext cx="3982180" cy="769441"/>
          </a:xfrm>
          <a:prstGeom prst="rect">
            <a:avLst/>
          </a:prstGeom>
          <a:noFill/>
        </p:spPr>
        <p:txBody>
          <a:bodyPr wrap="none" rtlCol="0">
            <a:spAutoFit/>
          </a:bodyPr>
          <a:lstStyle/>
          <a:p>
            <a:r>
              <a:rPr lang="en-US" sz="4400" dirty="0" smtClean="0">
                <a:solidFill>
                  <a:srgbClr val="00B050"/>
                </a:solidFill>
              </a:rPr>
              <a:t>Documentation</a:t>
            </a:r>
            <a:endParaRPr lang="en-US" sz="4400" dirty="0">
              <a:solidFill>
                <a:srgbClr val="00B050"/>
              </a:solidFill>
            </a:endParaRPr>
          </a:p>
        </p:txBody>
      </p:sp>
      <p:sp>
        <p:nvSpPr>
          <p:cNvPr id="7" name="Title 6"/>
          <p:cNvSpPr>
            <a:spLocks noGrp="1"/>
          </p:cNvSpPr>
          <p:nvPr>
            <p:ph type="title"/>
          </p:nvPr>
        </p:nvSpPr>
        <p:spPr/>
        <p:txBody>
          <a:bodyPr/>
          <a:lstStyle/>
          <a:p>
            <a:r>
              <a:rPr lang="en-US" sz="2400" dirty="0">
                <a:solidFill>
                  <a:schemeClr val="accent6">
                    <a:lumMod val="75000"/>
                  </a:schemeClr>
                </a:solidFill>
              </a:rPr>
              <a:t>2. Design &amp; Implementation</a:t>
            </a:r>
            <a:r>
              <a:rPr lang="en-US" sz="4000" dirty="0">
                <a:solidFill>
                  <a:schemeClr val="accent6">
                    <a:lumMod val="75000"/>
                  </a:schemeClr>
                </a:solidFill>
              </a:rPr>
              <a:t/>
            </a:r>
            <a:br>
              <a:rPr lang="en-US" sz="4000" dirty="0">
                <a:solidFill>
                  <a:schemeClr val="accent6">
                    <a:lumMod val="75000"/>
                  </a:schemeClr>
                </a:solidFill>
              </a:rPr>
            </a:br>
            <a:r>
              <a:rPr lang="en-US" sz="4000" dirty="0">
                <a:solidFill>
                  <a:schemeClr val="accent6">
                    <a:lumMod val="75000"/>
                  </a:schemeClr>
                </a:solidFill>
              </a:rPr>
              <a:t>Design by Contract</a:t>
            </a:r>
            <a:endParaRPr lang="en-US" sz="4000" dirty="0"/>
          </a:p>
        </p:txBody>
      </p:sp>
    </p:spTree>
    <p:extLst>
      <p:ext uri="{BB962C8B-B14F-4D97-AF65-F5344CB8AC3E}">
        <p14:creationId xmlns:p14="http://schemas.microsoft.com/office/powerpoint/2010/main" val="4251102436"/>
      </p:ext>
    </p:extLst>
  </p:cSld>
  <p:clrMapOvr>
    <a:masterClrMapping/>
  </p:clrMapOvr>
  <p:timing>
    <p:tnLst>
      <p:par>
        <p:cTn id="1" dur="indefinite" restart="never" nodeType="tmRoot"/>
      </p:par>
    </p:tnLst>
  </p:timing>
</p:sld>
</file>

<file path=ppt/slides/slide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507</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09800" y="2438401"/>
            <a:ext cx="4953000" cy="3657599"/>
          </a:xfrm>
          <a:prstGeom prst="rect">
            <a:avLst/>
          </a:prstGeom>
          <a:noFill/>
          <a:ln w="28575">
            <a:solidFill>
              <a:srgbClr val="00B050"/>
            </a:solidFill>
            <a:miter lim="800000"/>
            <a:headEnd/>
            <a:tailEnd/>
          </a:ln>
        </p:spPr>
        <p:txBody>
          <a:bodyPr vert="horz" wrap="square" lIns="91440" tIns="45720" rIns="91440" bIns="45720" numCol="1" anchor="t" anchorCtr="0" compatLnSpc="1">
            <a:prstTxWarp prst="textNoShape">
              <a:avLst/>
            </a:prstTxWarp>
            <a:normAutofit/>
          </a:bodyPr>
          <a:lstStyle/>
          <a:p>
            <a:pPr marL="742950" marR="0" lvl="0" indent="-742950" defTabSz="914400" rtl="0" eaLnBrk="1" fontAlgn="base" latinLnBrk="0" hangingPunct="1">
              <a:lnSpc>
                <a:spcPct val="80000"/>
              </a:lnSpc>
              <a:spcBef>
                <a:spcPct val="20000"/>
              </a:spcBef>
              <a:spcAft>
                <a:spcPct val="0"/>
              </a:spcAft>
              <a:buClrTx/>
              <a:buSzTx/>
              <a:tabLst/>
              <a:defRPr/>
            </a:pPr>
            <a:r>
              <a:rPr lang="en-US" sz="3900" spc="-100" dirty="0" smtClean="0">
                <a:solidFill>
                  <a:srgbClr val="00B050"/>
                </a:solidFill>
                <a:latin typeface="+mn-lt"/>
                <a:cs typeface="+mn-cs"/>
              </a:rPr>
              <a:t>There are five aspects:</a:t>
            </a:r>
          </a:p>
          <a:p>
            <a:pPr marL="742950" marR="0" lvl="0" indent="-742950" defTabSz="914400" rtl="0" eaLnBrk="1" fontAlgn="base" latinLnBrk="0" hangingPunct="1">
              <a:lnSpc>
                <a:spcPct val="80000"/>
              </a:lnSpc>
              <a:spcBef>
                <a:spcPct val="20000"/>
              </a:spcBef>
              <a:spcAft>
                <a:spcPct val="0"/>
              </a:spcAft>
              <a:buClrTx/>
              <a:buSzTx/>
              <a:buFont typeface="+mj-lt"/>
              <a:buAutoNum type="arabicPeriod"/>
              <a:tabLst/>
              <a:defRPr/>
            </a:pPr>
            <a:r>
              <a:rPr lang="en-US" sz="3900" spc="-100" dirty="0" smtClean="0">
                <a:solidFill>
                  <a:srgbClr val="00B050"/>
                </a:solidFill>
                <a:latin typeface="+mn-lt"/>
                <a:cs typeface="+mn-cs"/>
              </a:rPr>
              <a:t>What it does.</a:t>
            </a:r>
          </a:p>
          <a:p>
            <a:pPr marL="742950" marR="0" lvl="0" indent="-742950" defTabSz="914400" rtl="0" eaLnBrk="1" fontAlgn="base" latinLnBrk="0" hangingPunct="1">
              <a:lnSpc>
                <a:spcPct val="80000"/>
              </a:lnSpc>
              <a:spcBef>
                <a:spcPct val="20000"/>
              </a:spcBef>
              <a:spcAft>
                <a:spcPct val="0"/>
              </a:spcAft>
              <a:buClrTx/>
              <a:buSzTx/>
              <a:buFont typeface="+mj-lt"/>
              <a:buAutoNum type="arabicPeriod"/>
              <a:tabLst/>
              <a:defRPr/>
            </a:pPr>
            <a:r>
              <a:rPr lang="en-US" sz="3900" spc="-100" dirty="0" smtClean="0">
                <a:solidFill>
                  <a:srgbClr val="00B050"/>
                </a:solidFill>
                <a:latin typeface="+mn-lt"/>
                <a:cs typeface="+mn-cs"/>
              </a:rPr>
              <a:t>What it returns.</a:t>
            </a:r>
          </a:p>
          <a:p>
            <a:pPr marL="742950" marR="0" lvl="0" indent="-742950" defTabSz="914400" rtl="0" eaLnBrk="1" fontAlgn="base" latinLnBrk="0" hangingPunct="1">
              <a:lnSpc>
                <a:spcPct val="80000"/>
              </a:lnSpc>
              <a:spcBef>
                <a:spcPct val="20000"/>
              </a:spcBef>
              <a:spcAft>
                <a:spcPct val="0"/>
              </a:spcAft>
              <a:buClrTx/>
              <a:buSzTx/>
              <a:buFont typeface="+mj-lt"/>
              <a:buAutoNum type="arabicPeriod"/>
              <a:tabLst/>
              <a:defRPr/>
            </a:pPr>
            <a:r>
              <a:rPr lang="en-US" sz="3900" i="1" spc="-100" dirty="0" smtClean="0">
                <a:solidFill>
                  <a:srgbClr val="00B050"/>
                </a:solidFill>
                <a:latin typeface="+mn-lt"/>
                <a:cs typeface="+mn-cs"/>
              </a:rPr>
              <a:t>Essential</a:t>
            </a:r>
            <a:r>
              <a:rPr lang="en-US" sz="3900" spc="-100" dirty="0" smtClean="0">
                <a:solidFill>
                  <a:srgbClr val="00B050"/>
                </a:solidFill>
                <a:latin typeface="+mn-lt"/>
                <a:cs typeface="+mn-cs"/>
              </a:rPr>
              <a:t> </a:t>
            </a:r>
            <a:r>
              <a:rPr lang="en-US" sz="3900" i="1" spc="-100" dirty="0" smtClean="0">
                <a:solidFill>
                  <a:srgbClr val="00B050"/>
                </a:solidFill>
                <a:latin typeface="+mn-lt"/>
                <a:cs typeface="+mn-cs"/>
              </a:rPr>
              <a:t>Behavior</a:t>
            </a:r>
            <a:r>
              <a:rPr lang="en-US" sz="3900" spc="-100" dirty="0" smtClean="0">
                <a:solidFill>
                  <a:srgbClr val="00B050"/>
                </a:solidFill>
                <a:latin typeface="+mn-lt"/>
                <a:cs typeface="+mn-cs"/>
              </a:rPr>
              <a:t>.</a:t>
            </a:r>
          </a:p>
          <a:p>
            <a:pPr marL="742950" marR="0" lvl="0" indent="-742950" defTabSz="914400" rtl="0" eaLnBrk="1" fontAlgn="base" latinLnBrk="0" hangingPunct="1">
              <a:lnSpc>
                <a:spcPct val="80000"/>
              </a:lnSpc>
              <a:spcBef>
                <a:spcPct val="20000"/>
              </a:spcBef>
              <a:spcAft>
                <a:spcPct val="0"/>
              </a:spcAft>
              <a:buClrTx/>
              <a:buSzTx/>
              <a:buFont typeface="+mj-lt"/>
              <a:buAutoNum type="arabicPeriod"/>
              <a:tabLst/>
              <a:defRPr/>
            </a:pPr>
            <a:r>
              <a:rPr lang="en-US" sz="3900" b="1" i="1" spc="-100" dirty="0" smtClean="0">
                <a:solidFill>
                  <a:srgbClr val="1D12FA"/>
                </a:solidFill>
                <a:latin typeface="+mn-lt"/>
                <a:cs typeface="+mn-cs"/>
              </a:rPr>
              <a:t>Undefined</a:t>
            </a:r>
            <a:r>
              <a:rPr lang="en-US" sz="3900" b="1" spc="-100" dirty="0" smtClean="0">
                <a:solidFill>
                  <a:srgbClr val="1D12FA"/>
                </a:solidFill>
                <a:latin typeface="+mn-lt"/>
                <a:cs typeface="+mn-cs"/>
              </a:rPr>
              <a:t> </a:t>
            </a:r>
            <a:r>
              <a:rPr lang="en-US" sz="3900" b="1" i="1" spc="-100" dirty="0" smtClean="0">
                <a:solidFill>
                  <a:srgbClr val="1D12FA"/>
                </a:solidFill>
                <a:latin typeface="+mn-lt"/>
                <a:cs typeface="+mn-cs"/>
              </a:rPr>
              <a:t>Behavior</a:t>
            </a:r>
            <a:r>
              <a:rPr lang="en-US" sz="3900" b="1" spc="-100" dirty="0" smtClean="0">
                <a:solidFill>
                  <a:srgbClr val="1D12FA"/>
                </a:solidFill>
                <a:latin typeface="+mn-lt"/>
                <a:cs typeface="+mn-cs"/>
              </a:rPr>
              <a:t>.</a:t>
            </a:r>
          </a:p>
          <a:p>
            <a:pPr marL="742950" marR="0" lvl="0" indent="-742950" defTabSz="914400" rtl="0" eaLnBrk="1" fontAlgn="base" latinLnBrk="0" hangingPunct="1">
              <a:lnSpc>
                <a:spcPct val="80000"/>
              </a:lnSpc>
              <a:spcBef>
                <a:spcPct val="20000"/>
              </a:spcBef>
              <a:spcAft>
                <a:spcPct val="0"/>
              </a:spcAft>
              <a:buClrTx/>
              <a:buSzTx/>
              <a:buFont typeface="+mj-lt"/>
              <a:buAutoNum type="arabicPeriod"/>
              <a:tabLst/>
              <a:defRPr/>
            </a:pPr>
            <a:r>
              <a:rPr lang="en-US" sz="3900" spc="-100" dirty="0" smtClean="0">
                <a:solidFill>
                  <a:srgbClr val="00B050"/>
                </a:solidFill>
                <a:latin typeface="+mn-lt"/>
                <a:cs typeface="+mn-cs"/>
              </a:rPr>
              <a:t>Note that…</a:t>
            </a:r>
          </a:p>
        </p:txBody>
      </p:sp>
      <p:sp>
        <p:nvSpPr>
          <p:cNvPr id="6" name="TextBox 5"/>
          <p:cNvSpPr txBox="1"/>
          <p:nvPr/>
        </p:nvSpPr>
        <p:spPr>
          <a:xfrm>
            <a:off x="2580910" y="1447800"/>
            <a:ext cx="3982180" cy="769441"/>
          </a:xfrm>
          <a:prstGeom prst="rect">
            <a:avLst/>
          </a:prstGeom>
          <a:noFill/>
        </p:spPr>
        <p:txBody>
          <a:bodyPr wrap="none" rtlCol="0">
            <a:spAutoFit/>
          </a:bodyPr>
          <a:lstStyle/>
          <a:p>
            <a:r>
              <a:rPr lang="en-US" sz="4400" dirty="0" smtClean="0">
                <a:solidFill>
                  <a:srgbClr val="00B050"/>
                </a:solidFill>
              </a:rPr>
              <a:t>Documentation</a:t>
            </a:r>
            <a:endParaRPr lang="en-US" sz="4400" dirty="0">
              <a:solidFill>
                <a:srgbClr val="00B050"/>
              </a:solidFill>
            </a:endParaRPr>
          </a:p>
        </p:txBody>
      </p:sp>
      <p:sp>
        <p:nvSpPr>
          <p:cNvPr id="7" name="Title 6"/>
          <p:cNvSpPr>
            <a:spLocks noGrp="1"/>
          </p:cNvSpPr>
          <p:nvPr>
            <p:ph type="title"/>
          </p:nvPr>
        </p:nvSpPr>
        <p:spPr/>
        <p:txBody>
          <a:bodyPr/>
          <a:lstStyle/>
          <a:p>
            <a:r>
              <a:rPr lang="en-US" sz="2400" dirty="0">
                <a:solidFill>
                  <a:schemeClr val="accent6">
                    <a:lumMod val="75000"/>
                  </a:schemeClr>
                </a:solidFill>
              </a:rPr>
              <a:t>2. Design &amp; Implementation</a:t>
            </a:r>
            <a:r>
              <a:rPr lang="en-US" sz="4000" dirty="0">
                <a:solidFill>
                  <a:schemeClr val="accent6">
                    <a:lumMod val="75000"/>
                  </a:schemeClr>
                </a:solidFill>
              </a:rPr>
              <a:t/>
            </a:r>
            <a:br>
              <a:rPr lang="en-US" sz="4000" dirty="0">
                <a:solidFill>
                  <a:schemeClr val="accent6">
                    <a:lumMod val="75000"/>
                  </a:schemeClr>
                </a:solidFill>
              </a:rPr>
            </a:br>
            <a:r>
              <a:rPr lang="en-US" sz="4000" dirty="0">
                <a:solidFill>
                  <a:schemeClr val="accent6">
                    <a:lumMod val="75000"/>
                  </a:schemeClr>
                </a:solidFill>
              </a:rPr>
              <a:t>Design by Contract</a:t>
            </a:r>
            <a:endParaRPr lang="en-US" sz="4000" dirty="0"/>
          </a:p>
        </p:txBody>
      </p:sp>
    </p:spTree>
    <p:extLst>
      <p:ext uri="{BB962C8B-B14F-4D97-AF65-F5344CB8AC3E}">
        <p14:creationId xmlns:p14="http://schemas.microsoft.com/office/powerpoint/2010/main" val="963873591"/>
      </p:ext>
    </p:extLst>
  </p:cSld>
  <p:clrMapOvr>
    <a:masterClrMapping/>
  </p:clrMapOvr>
  <p:timing>
    <p:tnLst>
      <p:par>
        <p:cTn id="1" dur="indefinite" restart="never" nodeType="tmRoot"/>
      </p:par>
    </p:tnLst>
  </p:timing>
</p:sld>
</file>

<file path=ppt/slides/slide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508</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2209800" y="2438401"/>
            <a:ext cx="4953000" cy="3657599"/>
          </a:xfrm>
          <a:prstGeom prst="rect">
            <a:avLst/>
          </a:prstGeom>
          <a:noFill/>
          <a:ln w="28575">
            <a:solidFill>
              <a:srgbClr val="00B050"/>
            </a:solidFill>
            <a:miter lim="800000"/>
            <a:headEnd/>
            <a:tailEnd/>
          </a:ln>
        </p:spPr>
        <p:txBody>
          <a:bodyPr vert="horz" wrap="square" lIns="91440" tIns="45720" rIns="91440" bIns="45720" numCol="1" anchor="t" anchorCtr="0" compatLnSpc="1">
            <a:prstTxWarp prst="textNoShape">
              <a:avLst/>
            </a:prstTxWarp>
            <a:normAutofit/>
          </a:bodyPr>
          <a:lstStyle/>
          <a:p>
            <a:pPr marL="742950" marR="0" lvl="0" indent="-742950" defTabSz="914400" rtl="0" eaLnBrk="1" fontAlgn="base" latinLnBrk="0" hangingPunct="1">
              <a:lnSpc>
                <a:spcPct val="80000"/>
              </a:lnSpc>
              <a:spcBef>
                <a:spcPct val="20000"/>
              </a:spcBef>
              <a:spcAft>
                <a:spcPct val="0"/>
              </a:spcAft>
              <a:buClrTx/>
              <a:buSzTx/>
              <a:tabLst/>
              <a:defRPr/>
            </a:pPr>
            <a:r>
              <a:rPr lang="en-US" sz="3900" spc="-100" dirty="0" smtClean="0">
                <a:solidFill>
                  <a:srgbClr val="00B050"/>
                </a:solidFill>
                <a:latin typeface="+mn-lt"/>
                <a:cs typeface="+mn-cs"/>
              </a:rPr>
              <a:t>There are five aspects:</a:t>
            </a:r>
          </a:p>
          <a:p>
            <a:pPr marL="742950" marR="0" lvl="0" indent="-742950" defTabSz="914400" rtl="0" eaLnBrk="1" fontAlgn="base" latinLnBrk="0" hangingPunct="1">
              <a:lnSpc>
                <a:spcPct val="80000"/>
              </a:lnSpc>
              <a:spcBef>
                <a:spcPct val="20000"/>
              </a:spcBef>
              <a:spcAft>
                <a:spcPct val="0"/>
              </a:spcAft>
              <a:buClrTx/>
              <a:buSzTx/>
              <a:buFont typeface="+mj-lt"/>
              <a:buAutoNum type="arabicPeriod"/>
              <a:tabLst/>
              <a:defRPr/>
            </a:pPr>
            <a:r>
              <a:rPr lang="en-US" sz="3900" spc="-100" dirty="0" smtClean="0">
                <a:solidFill>
                  <a:srgbClr val="00B050"/>
                </a:solidFill>
                <a:latin typeface="+mn-lt"/>
                <a:cs typeface="+mn-cs"/>
              </a:rPr>
              <a:t>What it does.</a:t>
            </a:r>
          </a:p>
          <a:p>
            <a:pPr marL="742950" marR="0" lvl="0" indent="-742950" defTabSz="914400" rtl="0" eaLnBrk="1" fontAlgn="base" latinLnBrk="0" hangingPunct="1">
              <a:lnSpc>
                <a:spcPct val="80000"/>
              </a:lnSpc>
              <a:spcBef>
                <a:spcPct val="20000"/>
              </a:spcBef>
              <a:spcAft>
                <a:spcPct val="0"/>
              </a:spcAft>
              <a:buClrTx/>
              <a:buSzTx/>
              <a:buFont typeface="+mj-lt"/>
              <a:buAutoNum type="arabicPeriod"/>
              <a:tabLst/>
              <a:defRPr/>
            </a:pPr>
            <a:r>
              <a:rPr lang="en-US" sz="3900" spc="-100" dirty="0" smtClean="0">
                <a:solidFill>
                  <a:srgbClr val="00B050"/>
                </a:solidFill>
                <a:latin typeface="+mn-lt"/>
                <a:cs typeface="+mn-cs"/>
              </a:rPr>
              <a:t>What it returns.</a:t>
            </a:r>
          </a:p>
          <a:p>
            <a:pPr marL="742950" marR="0" lvl="0" indent="-742950" defTabSz="914400" rtl="0" eaLnBrk="1" fontAlgn="base" latinLnBrk="0" hangingPunct="1">
              <a:lnSpc>
                <a:spcPct val="80000"/>
              </a:lnSpc>
              <a:spcBef>
                <a:spcPct val="20000"/>
              </a:spcBef>
              <a:spcAft>
                <a:spcPct val="0"/>
              </a:spcAft>
              <a:buClrTx/>
              <a:buSzTx/>
              <a:buFont typeface="+mj-lt"/>
              <a:buAutoNum type="arabicPeriod"/>
              <a:tabLst/>
              <a:defRPr/>
            </a:pPr>
            <a:r>
              <a:rPr lang="en-US" sz="3900" i="1" spc="-100" dirty="0" smtClean="0">
                <a:solidFill>
                  <a:srgbClr val="00B050"/>
                </a:solidFill>
                <a:latin typeface="+mn-lt"/>
                <a:cs typeface="+mn-cs"/>
              </a:rPr>
              <a:t>Essential</a:t>
            </a:r>
            <a:r>
              <a:rPr lang="en-US" sz="3900" spc="-100" dirty="0" smtClean="0">
                <a:solidFill>
                  <a:srgbClr val="00B050"/>
                </a:solidFill>
                <a:latin typeface="+mn-lt"/>
                <a:cs typeface="+mn-cs"/>
              </a:rPr>
              <a:t> </a:t>
            </a:r>
            <a:r>
              <a:rPr lang="en-US" sz="3900" i="1" spc="-100" dirty="0" smtClean="0">
                <a:solidFill>
                  <a:srgbClr val="00B050"/>
                </a:solidFill>
                <a:latin typeface="+mn-lt"/>
                <a:cs typeface="+mn-cs"/>
              </a:rPr>
              <a:t>Behavior</a:t>
            </a:r>
            <a:r>
              <a:rPr lang="en-US" sz="3900" spc="-100" dirty="0" smtClean="0">
                <a:solidFill>
                  <a:srgbClr val="00B050"/>
                </a:solidFill>
                <a:latin typeface="+mn-lt"/>
                <a:cs typeface="+mn-cs"/>
              </a:rPr>
              <a:t>.</a:t>
            </a:r>
          </a:p>
          <a:p>
            <a:pPr marL="742950" marR="0" lvl="0" indent="-742950" defTabSz="914400" rtl="0" eaLnBrk="1" fontAlgn="base" latinLnBrk="0" hangingPunct="1">
              <a:lnSpc>
                <a:spcPct val="80000"/>
              </a:lnSpc>
              <a:spcBef>
                <a:spcPct val="20000"/>
              </a:spcBef>
              <a:spcAft>
                <a:spcPct val="0"/>
              </a:spcAft>
              <a:buClrTx/>
              <a:buSzTx/>
              <a:buFont typeface="+mj-lt"/>
              <a:buAutoNum type="arabicPeriod"/>
              <a:tabLst/>
              <a:defRPr/>
            </a:pPr>
            <a:r>
              <a:rPr lang="en-US" sz="3900" i="1" spc="-100" dirty="0" smtClean="0">
                <a:solidFill>
                  <a:srgbClr val="00B050"/>
                </a:solidFill>
                <a:latin typeface="+mn-lt"/>
                <a:cs typeface="+mn-cs"/>
              </a:rPr>
              <a:t>Undefined</a:t>
            </a:r>
            <a:r>
              <a:rPr lang="en-US" sz="3900" spc="-100" dirty="0" smtClean="0">
                <a:solidFill>
                  <a:srgbClr val="00B050"/>
                </a:solidFill>
                <a:latin typeface="+mn-lt"/>
                <a:cs typeface="+mn-cs"/>
              </a:rPr>
              <a:t> </a:t>
            </a:r>
            <a:r>
              <a:rPr lang="en-US" sz="3900" i="1" spc="-100" dirty="0" smtClean="0">
                <a:solidFill>
                  <a:srgbClr val="00B050"/>
                </a:solidFill>
                <a:latin typeface="+mn-lt"/>
                <a:cs typeface="+mn-cs"/>
              </a:rPr>
              <a:t>Behavior</a:t>
            </a:r>
            <a:r>
              <a:rPr lang="en-US" sz="3900" spc="-100" dirty="0" smtClean="0">
                <a:solidFill>
                  <a:srgbClr val="00B050"/>
                </a:solidFill>
                <a:latin typeface="+mn-lt"/>
                <a:cs typeface="+mn-cs"/>
              </a:rPr>
              <a:t>.</a:t>
            </a:r>
          </a:p>
          <a:p>
            <a:pPr marL="742950" marR="0" lvl="0" indent="-742950" defTabSz="914400" rtl="0" eaLnBrk="1" fontAlgn="base" latinLnBrk="0" hangingPunct="1">
              <a:lnSpc>
                <a:spcPct val="80000"/>
              </a:lnSpc>
              <a:spcBef>
                <a:spcPct val="20000"/>
              </a:spcBef>
              <a:spcAft>
                <a:spcPct val="0"/>
              </a:spcAft>
              <a:buClrTx/>
              <a:buSzTx/>
              <a:buFont typeface="+mj-lt"/>
              <a:buAutoNum type="arabicPeriod"/>
              <a:tabLst/>
              <a:defRPr/>
            </a:pPr>
            <a:r>
              <a:rPr lang="en-US" sz="3900" b="1" spc="-100" dirty="0" smtClean="0">
                <a:solidFill>
                  <a:srgbClr val="1D12FA"/>
                </a:solidFill>
                <a:latin typeface="+mn-lt"/>
                <a:cs typeface="+mn-cs"/>
              </a:rPr>
              <a:t>Note that…</a:t>
            </a:r>
          </a:p>
        </p:txBody>
      </p:sp>
      <p:sp>
        <p:nvSpPr>
          <p:cNvPr id="6" name="TextBox 5"/>
          <p:cNvSpPr txBox="1"/>
          <p:nvPr/>
        </p:nvSpPr>
        <p:spPr>
          <a:xfrm>
            <a:off x="2580910" y="1447800"/>
            <a:ext cx="3982180" cy="769441"/>
          </a:xfrm>
          <a:prstGeom prst="rect">
            <a:avLst/>
          </a:prstGeom>
          <a:noFill/>
        </p:spPr>
        <p:txBody>
          <a:bodyPr wrap="none" rtlCol="0">
            <a:spAutoFit/>
          </a:bodyPr>
          <a:lstStyle/>
          <a:p>
            <a:r>
              <a:rPr lang="en-US" sz="4400" dirty="0" smtClean="0">
                <a:solidFill>
                  <a:srgbClr val="00B050"/>
                </a:solidFill>
              </a:rPr>
              <a:t>Documentation</a:t>
            </a:r>
            <a:endParaRPr lang="en-US" sz="4400" dirty="0">
              <a:solidFill>
                <a:srgbClr val="00B050"/>
              </a:solidFill>
            </a:endParaRPr>
          </a:p>
        </p:txBody>
      </p:sp>
      <p:sp>
        <p:nvSpPr>
          <p:cNvPr id="7" name="Title 6"/>
          <p:cNvSpPr>
            <a:spLocks noGrp="1"/>
          </p:cNvSpPr>
          <p:nvPr>
            <p:ph type="title"/>
          </p:nvPr>
        </p:nvSpPr>
        <p:spPr/>
        <p:txBody>
          <a:bodyPr/>
          <a:lstStyle/>
          <a:p>
            <a:r>
              <a:rPr lang="en-US" sz="2400" dirty="0">
                <a:solidFill>
                  <a:schemeClr val="accent6">
                    <a:lumMod val="75000"/>
                  </a:schemeClr>
                </a:solidFill>
              </a:rPr>
              <a:t>2. Design &amp; Implementation</a:t>
            </a:r>
            <a:r>
              <a:rPr lang="en-US" sz="4000" dirty="0">
                <a:solidFill>
                  <a:schemeClr val="accent6">
                    <a:lumMod val="75000"/>
                  </a:schemeClr>
                </a:solidFill>
              </a:rPr>
              <a:t/>
            </a:r>
            <a:br>
              <a:rPr lang="en-US" sz="4000" dirty="0">
                <a:solidFill>
                  <a:schemeClr val="accent6">
                    <a:lumMod val="75000"/>
                  </a:schemeClr>
                </a:solidFill>
              </a:rPr>
            </a:br>
            <a:r>
              <a:rPr lang="en-US" sz="4000" dirty="0">
                <a:solidFill>
                  <a:schemeClr val="accent6">
                    <a:lumMod val="75000"/>
                  </a:schemeClr>
                </a:solidFill>
              </a:rPr>
              <a:t>Design by Contract</a:t>
            </a:r>
            <a:endParaRPr lang="en-US" sz="4000" dirty="0"/>
          </a:p>
        </p:txBody>
      </p:sp>
    </p:spTree>
    <p:extLst>
      <p:ext uri="{BB962C8B-B14F-4D97-AF65-F5344CB8AC3E}">
        <p14:creationId xmlns:p14="http://schemas.microsoft.com/office/powerpoint/2010/main" val="3941820275"/>
      </p:ext>
    </p:extLst>
  </p:cSld>
  <p:clrMapOvr>
    <a:masterClrMapping/>
  </p:clrMapOvr>
  <p:timing>
    <p:tnLst>
      <p:par>
        <p:cTn id="1" dur="indefinite" restart="never" nodeType="tmRoot"/>
      </p:par>
    </p:tnLst>
  </p:timing>
</p:sld>
</file>

<file path=ppt/slides/slide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509</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533400" y="2438400"/>
            <a:ext cx="8458200" cy="4211637"/>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defTabSz="914400" rtl="0" eaLnBrk="1" fontAlgn="base" latinLnBrk="0" hangingPunct="1">
              <a:lnSpc>
                <a:spcPct val="80000"/>
              </a:lnSpc>
              <a:spcBef>
                <a:spcPct val="20000"/>
              </a:spcBef>
              <a:spcAft>
                <a:spcPct val="0"/>
              </a:spcAft>
              <a:buClrTx/>
              <a:buSzTx/>
              <a:buFont typeface="Wingdings" pitchFamily="2" charset="2"/>
              <a:buChar char="Ø"/>
              <a:tabLst/>
              <a:defRPr/>
            </a:pPr>
            <a:r>
              <a:rPr lang="en-US" sz="3900" b="1" spc="-100" dirty="0" smtClean="0">
                <a:solidFill>
                  <a:schemeClr val="bg1"/>
                </a:solidFill>
                <a:latin typeface="+mn-lt"/>
                <a:cs typeface="+mn-cs"/>
              </a:rPr>
              <a:t>Invariants:</a:t>
            </a:r>
          </a:p>
          <a:p>
            <a:pPr marL="800100" lvl="1" indent="-342900">
              <a:lnSpc>
                <a:spcPct val="80000"/>
              </a:lnSpc>
              <a:spcBef>
                <a:spcPct val="20000"/>
              </a:spcBef>
              <a:buFont typeface="Wingdings" pitchFamily="2" charset="2"/>
              <a:buChar char="ü"/>
            </a:pPr>
            <a:r>
              <a:rPr lang="en-US" sz="3900" spc="-100" dirty="0" smtClean="0">
                <a:solidFill>
                  <a:schemeClr val="bg1"/>
                </a:solidFill>
                <a:latin typeface="+mn-lt"/>
                <a:cs typeface="+mn-cs"/>
              </a:rPr>
              <a:t>Assert invariants in the destructor.</a:t>
            </a:r>
          </a:p>
        </p:txBody>
      </p:sp>
      <p:sp>
        <p:nvSpPr>
          <p:cNvPr id="6" name="TextBox 5"/>
          <p:cNvSpPr txBox="1"/>
          <p:nvPr/>
        </p:nvSpPr>
        <p:spPr>
          <a:xfrm>
            <a:off x="3099033" y="1447800"/>
            <a:ext cx="2945935" cy="769441"/>
          </a:xfrm>
          <a:prstGeom prst="rect">
            <a:avLst/>
          </a:prstGeom>
          <a:noFill/>
        </p:spPr>
        <p:txBody>
          <a:bodyPr wrap="none" rtlCol="0">
            <a:spAutoFit/>
          </a:bodyPr>
          <a:lstStyle/>
          <a:p>
            <a:r>
              <a:rPr lang="en-US" sz="4400" dirty="0" smtClean="0">
                <a:solidFill>
                  <a:srgbClr val="00B050"/>
                </a:solidFill>
              </a:rPr>
              <a:t>Verification</a:t>
            </a:r>
            <a:endParaRPr lang="en-US" sz="4400" dirty="0">
              <a:solidFill>
                <a:srgbClr val="00B050"/>
              </a:solidFill>
            </a:endParaRPr>
          </a:p>
        </p:txBody>
      </p:sp>
      <p:sp>
        <p:nvSpPr>
          <p:cNvPr id="7" name="Title 6"/>
          <p:cNvSpPr>
            <a:spLocks noGrp="1"/>
          </p:cNvSpPr>
          <p:nvPr>
            <p:ph type="title"/>
          </p:nvPr>
        </p:nvSpPr>
        <p:spPr/>
        <p:txBody>
          <a:bodyPr/>
          <a:lstStyle/>
          <a:p>
            <a:r>
              <a:rPr lang="en-US" sz="2400" dirty="0">
                <a:solidFill>
                  <a:schemeClr val="accent6">
                    <a:lumMod val="75000"/>
                  </a:schemeClr>
                </a:solidFill>
              </a:rPr>
              <a:t>2. Design &amp; Implementation</a:t>
            </a:r>
            <a:r>
              <a:rPr lang="en-US" sz="4000" dirty="0">
                <a:solidFill>
                  <a:schemeClr val="accent6">
                    <a:lumMod val="75000"/>
                  </a:schemeClr>
                </a:solidFill>
              </a:rPr>
              <a:t/>
            </a:r>
            <a:br>
              <a:rPr lang="en-US" sz="4000" dirty="0">
                <a:solidFill>
                  <a:schemeClr val="accent6">
                    <a:lumMod val="75000"/>
                  </a:schemeClr>
                </a:solidFill>
              </a:rPr>
            </a:br>
            <a:r>
              <a:rPr lang="en-US" sz="4000" dirty="0">
                <a:solidFill>
                  <a:schemeClr val="accent6">
                    <a:lumMod val="75000"/>
                  </a:schemeClr>
                </a:solidFill>
              </a:rPr>
              <a:t>Design by Contract</a:t>
            </a:r>
            <a:endParaRPr lang="en-US" sz="4000" dirty="0"/>
          </a:p>
        </p:txBody>
      </p:sp>
    </p:spTree>
    <p:extLst>
      <p:ext uri="{BB962C8B-B14F-4D97-AF65-F5344CB8AC3E}">
        <p14:creationId xmlns:p14="http://schemas.microsoft.com/office/powerpoint/2010/main" val="1674950151"/>
      </p:ext>
    </p:extLst>
  </p:cSld>
  <p:clrMapOvr>
    <a:masterClrMapping/>
  </p:clrMapOvr>
  <p:timing>
    <p:tnLst>
      <p:par>
        <p:cTn id="1" dur="indefinite" restart="never" nodeType="tmRoot"/>
      </p:par>
    </p:tnLst>
  </p:timing>
</p:sld>
</file>

<file path=ppt/slides/slide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510</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533400" y="2438400"/>
            <a:ext cx="8458200" cy="4211637"/>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defTabSz="914400" rtl="0" eaLnBrk="1" fontAlgn="base" latinLnBrk="0" hangingPunct="1">
              <a:lnSpc>
                <a:spcPct val="80000"/>
              </a:lnSpc>
              <a:spcBef>
                <a:spcPct val="20000"/>
              </a:spcBef>
              <a:spcAft>
                <a:spcPct val="0"/>
              </a:spcAft>
              <a:buClrTx/>
              <a:buSzTx/>
              <a:buFont typeface="Wingdings" pitchFamily="2" charset="2"/>
              <a:buChar char="Ø"/>
              <a:tabLst/>
              <a:defRPr/>
            </a:pPr>
            <a:r>
              <a:rPr lang="en-US" sz="3900" b="1" spc="-100" dirty="0" smtClean="0">
                <a:solidFill>
                  <a:srgbClr val="00B050"/>
                </a:solidFill>
                <a:latin typeface="+mn-lt"/>
                <a:cs typeface="+mn-cs"/>
              </a:rPr>
              <a:t>Preconditions:</a:t>
            </a:r>
          </a:p>
          <a:p>
            <a:pPr marL="342900" marR="0" lvl="0" indent="-342900" defTabSz="914400" rtl="0" eaLnBrk="1" fontAlgn="base" latinLnBrk="0" hangingPunct="1">
              <a:lnSpc>
                <a:spcPct val="80000"/>
              </a:lnSpc>
              <a:spcBef>
                <a:spcPct val="20000"/>
              </a:spcBef>
              <a:spcAft>
                <a:spcPct val="0"/>
              </a:spcAft>
              <a:buClrTx/>
              <a:buSzTx/>
              <a:buFont typeface="Wingdings" pitchFamily="2" charset="2"/>
              <a:buChar char="Ø"/>
              <a:tabLst/>
              <a:defRPr/>
            </a:pPr>
            <a:r>
              <a:rPr lang="en-US" sz="3900" b="1" spc="-100" dirty="0" smtClean="0">
                <a:solidFill>
                  <a:schemeClr val="bg1"/>
                </a:solidFill>
                <a:latin typeface="+mn-lt"/>
                <a:cs typeface="+mn-cs"/>
              </a:rPr>
              <a:t>Invariants:</a:t>
            </a:r>
          </a:p>
          <a:p>
            <a:pPr marL="800100" lvl="1" indent="-342900">
              <a:lnSpc>
                <a:spcPct val="80000"/>
              </a:lnSpc>
              <a:spcBef>
                <a:spcPct val="20000"/>
              </a:spcBef>
              <a:buFont typeface="Wingdings" pitchFamily="2" charset="2"/>
              <a:buChar char="ü"/>
            </a:pPr>
            <a:r>
              <a:rPr lang="en-US" sz="3900" spc="-100" dirty="0" smtClean="0">
                <a:solidFill>
                  <a:schemeClr val="bg1"/>
                </a:solidFill>
                <a:latin typeface="+mn-lt"/>
                <a:cs typeface="+mn-cs"/>
              </a:rPr>
              <a:t>Assert invariants in the destructor.</a:t>
            </a:r>
          </a:p>
        </p:txBody>
      </p:sp>
      <p:sp>
        <p:nvSpPr>
          <p:cNvPr id="6" name="TextBox 5"/>
          <p:cNvSpPr txBox="1"/>
          <p:nvPr/>
        </p:nvSpPr>
        <p:spPr>
          <a:xfrm>
            <a:off x="3099033" y="1447800"/>
            <a:ext cx="2945935" cy="769441"/>
          </a:xfrm>
          <a:prstGeom prst="rect">
            <a:avLst/>
          </a:prstGeom>
          <a:noFill/>
        </p:spPr>
        <p:txBody>
          <a:bodyPr wrap="none" rtlCol="0">
            <a:spAutoFit/>
          </a:bodyPr>
          <a:lstStyle/>
          <a:p>
            <a:r>
              <a:rPr lang="en-US" sz="4400" dirty="0" smtClean="0">
                <a:solidFill>
                  <a:srgbClr val="00B050"/>
                </a:solidFill>
              </a:rPr>
              <a:t>Verification</a:t>
            </a:r>
            <a:endParaRPr lang="en-US" sz="4400" dirty="0">
              <a:solidFill>
                <a:srgbClr val="00B050"/>
              </a:solidFill>
            </a:endParaRPr>
          </a:p>
        </p:txBody>
      </p:sp>
      <p:sp>
        <p:nvSpPr>
          <p:cNvPr id="7" name="Title 6"/>
          <p:cNvSpPr>
            <a:spLocks noGrp="1"/>
          </p:cNvSpPr>
          <p:nvPr>
            <p:ph type="title"/>
          </p:nvPr>
        </p:nvSpPr>
        <p:spPr/>
        <p:txBody>
          <a:bodyPr/>
          <a:lstStyle/>
          <a:p>
            <a:r>
              <a:rPr lang="en-US" sz="2400" dirty="0">
                <a:solidFill>
                  <a:schemeClr val="accent6">
                    <a:lumMod val="75000"/>
                  </a:schemeClr>
                </a:solidFill>
              </a:rPr>
              <a:t>2. Design &amp; Implementation</a:t>
            </a:r>
            <a:r>
              <a:rPr lang="en-US" sz="4000" dirty="0">
                <a:solidFill>
                  <a:schemeClr val="accent6">
                    <a:lumMod val="75000"/>
                  </a:schemeClr>
                </a:solidFill>
              </a:rPr>
              <a:t/>
            </a:r>
            <a:br>
              <a:rPr lang="en-US" sz="4000" dirty="0">
                <a:solidFill>
                  <a:schemeClr val="accent6">
                    <a:lumMod val="75000"/>
                  </a:schemeClr>
                </a:solidFill>
              </a:rPr>
            </a:br>
            <a:r>
              <a:rPr lang="en-US" sz="4000" dirty="0">
                <a:solidFill>
                  <a:schemeClr val="accent6">
                    <a:lumMod val="75000"/>
                  </a:schemeClr>
                </a:solidFill>
              </a:rPr>
              <a:t>Design by Contract</a:t>
            </a:r>
            <a:endParaRPr lang="en-US" sz="4000" dirty="0"/>
          </a:p>
        </p:txBody>
      </p:sp>
    </p:spTree>
    <p:extLst>
      <p:ext uri="{BB962C8B-B14F-4D97-AF65-F5344CB8AC3E}">
        <p14:creationId xmlns:p14="http://schemas.microsoft.com/office/powerpoint/2010/main" val="2432502687"/>
      </p:ext>
    </p:extLst>
  </p:cSld>
  <p:clrMapOvr>
    <a:masterClrMapping/>
  </p:clrMapOvr>
  <p:timing>
    <p:tnLst>
      <p:par>
        <p:cTn id="1" dur="indefinite" restart="never" nodeType="tmRoot"/>
      </p:par>
    </p:tnLst>
  </p:timing>
</p:sld>
</file>

<file path=ppt/slides/slide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511</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533400" y="2438400"/>
            <a:ext cx="8458200" cy="4211637"/>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defTabSz="914400" rtl="0" eaLnBrk="1" fontAlgn="base" latinLnBrk="0" hangingPunct="1">
              <a:lnSpc>
                <a:spcPct val="80000"/>
              </a:lnSpc>
              <a:spcBef>
                <a:spcPct val="20000"/>
              </a:spcBef>
              <a:spcAft>
                <a:spcPct val="0"/>
              </a:spcAft>
              <a:buClrTx/>
              <a:buSzTx/>
              <a:buFont typeface="Wingdings" pitchFamily="2" charset="2"/>
              <a:buChar char="Ø"/>
              <a:tabLst/>
              <a:defRPr/>
            </a:pPr>
            <a:r>
              <a:rPr lang="en-US" sz="3900" b="1" spc="-100" dirty="0" smtClean="0">
                <a:solidFill>
                  <a:srgbClr val="00B050"/>
                </a:solidFill>
                <a:latin typeface="+mn-lt"/>
                <a:cs typeface="+mn-cs"/>
              </a:rPr>
              <a:t>Preconditions:</a:t>
            </a:r>
          </a:p>
          <a:p>
            <a:pPr marL="800100" lvl="1" indent="-342900">
              <a:lnSpc>
                <a:spcPct val="80000"/>
              </a:lnSpc>
              <a:spcBef>
                <a:spcPct val="20000"/>
              </a:spcBef>
              <a:buFont typeface="Wingdings" pitchFamily="2" charset="2"/>
              <a:buChar char="ü"/>
            </a:pPr>
            <a:r>
              <a:rPr lang="en-US" sz="3900" spc="-100" dirty="0" smtClean="0">
                <a:solidFill>
                  <a:srgbClr val="00B050"/>
                </a:solidFill>
                <a:latin typeface="+mn-lt"/>
                <a:cs typeface="+mn-cs"/>
              </a:rPr>
              <a:t>RTFM (Read the Manual).</a:t>
            </a:r>
          </a:p>
          <a:p>
            <a:pPr marL="342900" marR="0" lvl="0" indent="-342900" defTabSz="914400" rtl="0" eaLnBrk="1" fontAlgn="base" latinLnBrk="0" hangingPunct="1">
              <a:lnSpc>
                <a:spcPct val="80000"/>
              </a:lnSpc>
              <a:spcBef>
                <a:spcPct val="20000"/>
              </a:spcBef>
              <a:spcAft>
                <a:spcPct val="0"/>
              </a:spcAft>
              <a:buClrTx/>
              <a:buSzTx/>
              <a:buFont typeface="Wingdings" pitchFamily="2" charset="2"/>
              <a:buChar char="Ø"/>
              <a:tabLst/>
              <a:defRPr/>
            </a:pPr>
            <a:r>
              <a:rPr lang="en-US" sz="3900" b="1" spc="-100" dirty="0" smtClean="0">
                <a:solidFill>
                  <a:schemeClr val="bg1"/>
                </a:solidFill>
                <a:latin typeface="+mn-lt"/>
                <a:cs typeface="+mn-cs"/>
              </a:rPr>
              <a:t>Invariants:</a:t>
            </a:r>
          </a:p>
          <a:p>
            <a:pPr marL="800100" lvl="1" indent="-342900">
              <a:lnSpc>
                <a:spcPct val="80000"/>
              </a:lnSpc>
              <a:spcBef>
                <a:spcPct val="20000"/>
              </a:spcBef>
              <a:buFont typeface="Wingdings" pitchFamily="2" charset="2"/>
              <a:buChar char="ü"/>
            </a:pPr>
            <a:r>
              <a:rPr lang="en-US" sz="3900" spc="-100" dirty="0" smtClean="0">
                <a:solidFill>
                  <a:schemeClr val="bg1"/>
                </a:solidFill>
                <a:latin typeface="+mn-lt"/>
                <a:cs typeface="+mn-cs"/>
              </a:rPr>
              <a:t>Assert invariants in the destructor.</a:t>
            </a:r>
          </a:p>
        </p:txBody>
      </p:sp>
      <p:sp>
        <p:nvSpPr>
          <p:cNvPr id="6" name="TextBox 5"/>
          <p:cNvSpPr txBox="1"/>
          <p:nvPr/>
        </p:nvSpPr>
        <p:spPr>
          <a:xfrm>
            <a:off x="3099033" y="1447800"/>
            <a:ext cx="2945935" cy="769441"/>
          </a:xfrm>
          <a:prstGeom prst="rect">
            <a:avLst/>
          </a:prstGeom>
          <a:noFill/>
        </p:spPr>
        <p:txBody>
          <a:bodyPr wrap="none" rtlCol="0">
            <a:spAutoFit/>
          </a:bodyPr>
          <a:lstStyle/>
          <a:p>
            <a:r>
              <a:rPr lang="en-US" sz="4400" dirty="0" smtClean="0">
                <a:solidFill>
                  <a:srgbClr val="00B050"/>
                </a:solidFill>
              </a:rPr>
              <a:t>Verification</a:t>
            </a:r>
            <a:endParaRPr lang="en-US" sz="4400" dirty="0">
              <a:solidFill>
                <a:srgbClr val="00B050"/>
              </a:solidFill>
            </a:endParaRPr>
          </a:p>
        </p:txBody>
      </p:sp>
      <p:sp>
        <p:nvSpPr>
          <p:cNvPr id="7" name="Title 6"/>
          <p:cNvSpPr>
            <a:spLocks noGrp="1"/>
          </p:cNvSpPr>
          <p:nvPr>
            <p:ph type="title"/>
          </p:nvPr>
        </p:nvSpPr>
        <p:spPr/>
        <p:txBody>
          <a:bodyPr/>
          <a:lstStyle/>
          <a:p>
            <a:r>
              <a:rPr lang="en-US" sz="2400" dirty="0">
                <a:solidFill>
                  <a:schemeClr val="accent6">
                    <a:lumMod val="75000"/>
                  </a:schemeClr>
                </a:solidFill>
              </a:rPr>
              <a:t>2. Design &amp; Implementation</a:t>
            </a:r>
            <a:r>
              <a:rPr lang="en-US" sz="4000" dirty="0">
                <a:solidFill>
                  <a:schemeClr val="accent6">
                    <a:lumMod val="75000"/>
                  </a:schemeClr>
                </a:solidFill>
              </a:rPr>
              <a:t/>
            </a:r>
            <a:br>
              <a:rPr lang="en-US" sz="4000" dirty="0">
                <a:solidFill>
                  <a:schemeClr val="accent6">
                    <a:lumMod val="75000"/>
                  </a:schemeClr>
                </a:solidFill>
              </a:rPr>
            </a:br>
            <a:r>
              <a:rPr lang="en-US" sz="4000" dirty="0">
                <a:solidFill>
                  <a:schemeClr val="accent6">
                    <a:lumMod val="75000"/>
                  </a:schemeClr>
                </a:solidFill>
              </a:rPr>
              <a:t>Design by Contract</a:t>
            </a:r>
            <a:endParaRPr lang="en-US" sz="4000" dirty="0"/>
          </a:p>
        </p:txBody>
      </p:sp>
    </p:spTree>
    <p:extLst>
      <p:ext uri="{BB962C8B-B14F-4D97-AF65-F5344CB8AC3E}">
        <p14:creationId xmlns:p14="http://schemas.microsoft.com/office/powerpoint/2010/main" val="279042663"/>
      </p:ext>
    </p:extLst>
  </p:cSld>
  <p:clrMapOvr>
    <a:masterClrMapping/>
  </p:clrMapOvr>
  <p:timing>
    <p:tnLst>
      <p:par>
        <p:cTn id="1" dur="indefinite" restart="never" nodeType="tmRoot"/>
      </p:par>
    </p:tnLst>
  </p:timing>
</p:sld>
</file>

<file path=ppt/slides/slide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512</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533400" y="2438400"/>
            <a:ext cx="8458200" cy="4211637"/>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defTabSz="914400" rtl="0" eaLnBrk="1" fontAlgn="base" latinLnBrk="0" hangingPunct="1">
              <a:lnSpc>
                <a:spcPct val="80000"/>
              </a:lnSpc>
              <a:spcBef>
                <a:spcPct val="20000"/>
              </a:spcBef>
              <a:spcAft>
                <a:spcPct val="0"/>
              </a:spcAft>
              <a:buClrTx/>
              <a:buSzTx/>
              <a:buFont typeface="Wingdings" pitchFamily="2" charset="2"/>
              <a:buChar char="Ø"/>
              <a:tabLst/>
              <a:defRPr/>
            </a:pPr>
            <a:r>
              <a:rPr lang="en-US" sz="3900" b="1" spc="-100" dirty="0" smtClean="0">
                <a:solidFill>
                  <a:srgbClr val="00B050"/>
                </a:solidFill>
                <a:latin typeface="+mn-lt"/>
                <a:cs typeface="+mn-cs"/>
              </a:rPr>
              <a:t>Preconditions:</a:t>
            </a:r>
          </a:p>
          <a:p>
            <a:pPr marL="800100" lvl="1" indent="-342900">
              <a:lnSpc>
                <a:spcPct val="80000"/>
              </a:lnSpc>
              <a:spcBef>
                <a:spcPct val="20000"/>
              </a:spcBef>
              <a:buFont typeface="Wingdings" pitchFamily="2" charset="2"/>
              <a:buChar char="ü"/>
            </a:pPr>
            <a:r>
              <a:rPr lang="en-US" sz="3900" spc="-100" dirty="0" smtClean="0">
                <a:solidFill>
                  <a:srgbClr val="00B050"/>
                </a:solidFill>
                <a:latin typeface="+mn-lt"/>
                <a:cs typeface="+mn-cs"/>
              </a:rPr>
              <a:t>RTFM (Read the Manual).</a:t>
            </a:r>
          </a:p>
          <a:p>
            <a:pPr marL="800100" lvl="1" indent="-342900">
              <a:lnSpc>
                <a:spcPct val="80000"/>
              </a:lnSpc>
              <a:spcBef>
                <a:spcPct val="20000"/>
              </a:spcBef>
              <a:buFont typeface="Wingdings" pitchFamily="2" charset="2"/>
              <a:buChar char="ü"/>
            </a:pPr>
            <a:r>
              <a:rPr lang="en-US" sz="3900" spc="-100" dirty="0" smtClean="0">
                <a:solidFill>
                  <a:srgbClr val="00B050"/>
                </a:solidFill>
                <a:latin typeface="+mn-lt"/>
                <a:cs typeface="+mn-cs"/>
              </a:rPr>
              <a:t>Assert (only in ‘</a:t>
            </a:r>
            <a:r>
              <a:rPr lang="en-US" sz="3900" i="1" spc="-100" dirty="0" smtClean="0">
                <a:solidFill>
                  <a:srgbClr val="00B050"/>
                </a:solidFill>
                <a:latin typeface="+mn-lt"/>
                <a:cs typeface="+mn-cs"/>
              </a:rPr>
              <a:t>debug’</a:t>
            </a:r>
            <a:r>
              <a:rPr lang="en-US" sz="3900" spc="-100" dirty="0" smtClean="0">
                <a:solidFill>
                  <a:srgbClr val="00B050"/>
                </a:solidFill>
                <a:latin typeface="+mn-lt"/>
                <a:cs typeface="+mn-cs"/>
              </a:rPr>
              <a:t> or ‘</a:t>
            </a:r>
            <a:r>
              <a:rPr lang="en-US" sz="3900" i="1" spc="-100" dirty="0" smtClean="0">
                <a:solidFill>
                  <a:srgbClr val="00B050"/>
                </a:solidFill>
                <a:latin typeface="+mn-lt"/>
                <a:cs typeface="+mn-cs"/>
              </a:rPr>
              <a:t>safe’</a:t>
            </a:r>
            <a:r>
              <a:rPr lang="en-US" sz="3900" spc="-100" dirty="0" smtClean="0">
                <a:solidFill>
                  <a:srgbClr val="00B050"/>
                </a:solidFill>
                <a:latin typeface="+mn-lt"/>
                <a:cs typeface="+mn-cs"/>
              </a:rPr>
              <a:t> mode).</a:t>
            </a:r>
          </a:p>
          <a:p>
            <a:pPr marL="342900" marR="0" lvl="0" indent="-342900" defTabSz="914400" rtl="0" eaLnBrk="1" fontAlgn="base" latinLnBrk="0" hangingPunct="1">
              <a:lnSpc>
                <a:spcPct val="80000"/>
              </a:lnSpc>
              <a:spcBef>
                <a:spcPct val="20000"/>
              </a:spcBef>
              <a:spcAft>
                <a:spcPct val="0"/>
              </a:spcAft>
              <a:buClrTx/>
              <a:buSzTx/>
              <a:buFont typeface="Wingdings" pitchFamily="2" charset="2"/>
              <a:buChar char="Ø"/>
              <a:tabLst/>
              <a:defRPr/>
            </a:pPr>
            <a:r>
              <a:rPr lang="en-US" sz="3900" b="1" spc="-100" dirty="0" smtClean="0">
                <a:solidFill>
                  <a:schemeClr val="bg1"/>
                </a:solidFill>
                <a:latin typeface="+mn-lt"/>
                <a:cs typeface="+mn-cs"/>
              </a:rPr>
              <a:t>Invariants:</a:t>
            </a:r>
          </a:p>
          <a:p>
            <a:pPr marL="800100" lvl="1" indent="-342900">
              <a:lnSpc>
                <a:spcPct val="80000"/>
              </a:lnSpc>
              <a:spcBef>
                <a:spcPct val="20000"/>
              </a:spcBef>
              <a:buFont typeface="Wingdings" pitchFamily="2" charset="2"/>
              <a:buChar char="ü"/>
            </a:pPr>
            <a:r>
              <a:rPr lang="en-US" sz="3900" spc="-100" dirty="0" smtClean="0">
                <a:solidFill>
                  <a:schemeClr val="bg1"/>
                </a:solidFill>
                <a:latin typeface="+mn-lt"/>
                <a:cs typeface="+mn-cs"/>
              </a:rPr>
              <a:t>Assert invariants in the destructor.</a:t>
            </a:r>
          </a:p>
        </p:txBody>
      </p:sp>
      <p:sp>
        <p:nvSpPr>
          <p:cNvPr id="6" name="TextBox 5"/>
          <p:cNvSpPr txBox="1"/>
          <p:nvPr/>
        </p:nvSpPr>
        <p:spPr>
          <a:xfrm>
            <a:off x="3099033" y="1447800"/>
            <a:ext cx="2945935" cy="769441"/>
          </a:xfrm>
          <a:prstGeom prst="rect">
            <a:avLst/>
          </a:prstGeom>
          <a:noFill/>
        </p:spPr>
        <p:txBody>
          <a:bodyPr wrap="none" rtlCol="0">
            <a:spAutoFit/>
          </a:bodyPr>
          <a:lstStyle/>
          <a:p>
            <a:r>
              <a:rPr lang="en-US" sz="4400" dirty="0" smtClean="0">
                <a:solidFill>
                  <a:srgbClr val="00B050"/>
                </a:solidFill>
              </a:rPr>
              <a:t>Verification</a:t>
            </a:r>
            <a:endParaRPr lang="en-US" sz="4400" dirty="0">
              <a:solidFill>
                <a:srgbClr val="00B050"/>
              </a:solidFill>
            </a:endParaRPr>
          </a:p>
        </p:txBody>
      </p:sp>
      <p:sp>
        <p:nvSpPr>
          <p:cNvPr id="7" name="Title 6"/>
          <p:cNvSpPr>
            <a:spLocks noGrp="1"/>
          </p:cNvSpPr>
          <p:nvPr>
            <p:ph type="title"/>
          </p:nvPr>
        </p:nvSpPr>
        <p:spPr/>
        <p:txBody>
          <a:bodyPr/>
          <a:lstStyle/>
          <a:p>
            <a:r>
              <a:rPr lang="en-US" sz="2400" dirty="0">
                <a:solidFill>
                  <a:schemeClr val="accent6">
                    <a:lumMod val="75000"/>
                  </a:schemeClr>
                </a:solidFill>
              </a:rPr>
              <a:t>2. Design &amp; Implementation</a:t>
            </a:r>
            <a:r>
              <a:rPr lang="en-US" sz="4000" dirty="0">
                <a:solidFill>
                  <a:schemeClr val="accent6">
                    <a:lumMod val="75000"/>
                  </a:schemeClr>
                </a:solidFill>
              </a:rPr>
              <a:t/>
            </a:r>
            <a:br>
              <a:rPr lang="en-US" sz="4000" dirty="0">
                <a:solidFill>
                  <a:schemeClr val="accent6">
                    <a:lumMod val="75000"/>
                  </a:schemeClr>
                </a:solidFill>
              </a:rPr>
            </a:br>
            <a:r>
              <a:rPr lang="en-US" sz="4000" dirty="0">
                <a:solidFill>
                  <a:schemeClr val="accent6">
                    <a:lumMod val="75000"/>
                  </a:schemeClr>
                </a:solidFill>
              </a:rPr>
              <a:t>Design by Contract</a:t>
            </a:r>
            <a:endParaRPr lang="en-US" sz="4000" dirty="0"/>
          </a:p>
        </p:txBody>
      </p:sp>
    </p:spTree>
    <p:extLst>
      <p:ext uri="{BB962C8B-B14F-4D97-AF65-F5344CB8AC3E}">
        <p14:creationId xmlns:p14="http://schemas.microsoft.com/office/powerpoint/2010/main" val="1596642423"/>
      </p:ext>
    </p:extLst>
  </p:cSld>
  <p:clrMapOvr>
    <a:masterClrMapping/>
  </p:clrMapOvr>
  <p:timing>
    <p:tnLst>
      <p:par>
        <p:cTn id="1" dur="indefinite" restart="never" nodeType="tmRoot"/>
      </p:par>
    </p:tnLst>
  </p:timing>
</p:sld>
</file>

<file path=ppt/slides/slide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Oval 15"/>
          <p:cNvSpPr/>
          <p:nvPr/>
        </p:nvSpPr>
        <p:spPr>
          <a:xfrm>
            <a:off x="304800" y="4267200"/>
            <a:ext cx="8534400" cy="2362200"/>
          </a:xfrm>
          <a:prstGeom prst="ellipse">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513</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533400" y="2438400"/>
            <a:ext cx="8458200" cy="4211637"/>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defTabSz="914400" rtl="0" eaLnBrk="1" fontAlgn="base" latinLnBrk="0" hangingPunct="1">
              <a:lnSpc>
                <a:spcPct val="80000"/>
              </a:lnSpc>
              <a:spcBef>
                <a:spcPct val="20000"/>
              </a:spcBef>
              <a:spcAft>
                <a:spcPct val="0"/>
              </a:spcAft>
              <a:buClrTx/>
              <a:buSzTx/>
              <a:buFont typeface="Wingdings" pitchFamily="2" charset="2"/>
              <a:buChar char="Ø"/>
              <a:tabLst/>
              <a:defRPr/>
            </a:pPr>
            <a:r>
              <a:rPr lang="en-US" sz="3900" b="1" spc="-100" dirty="0" smtClean="0">
                <a:solidFill>
                  <a:srgbClr val="00B050"/>
                </a:solidFill>
                <a:latin typeface="+mn-lt"/>
                <a:cs typeface="+mn-cs"/>
              </a:rPr>
              <a:t>Preconditions:</a:t>
            </a:r>
          </a:p>
          <a:p>
            <a:pPr marL="800100" lvl="1" indent="-342900">
              <a:lnSpc>
                <a:spcPct val="80000"/>
              </a:lnSpc>
              <a:spcBef>
                <a:spcPct val="20000"/>
              </a:spcBef>
              <a:buFont typeface="Wingdings" pitchFamily="2" charset="2"/>
              <a:buChar char="ü"/>
            </a:pPr>
            <a:r>
              <a:rPr lang="en-US" sz="3900" spc="-100" dirty="0" smtClean="0">
                <a:solidFill>
                  <a:srgbClr val="00B050"/>
                </a:solidFill>
                <a:latin typeface="+mn-lt"/>
                <a:cs typeface="+mn-cs"/>
              </a:rPr>
              <a:t>RTFM (Read the Manual).</a:t>
            </a:r>
          </a:p>
          <a:p>
            <a:pPr marL="800100" lvl="1" indent="-342900">
              <a:lnSpc>
                <a:spcPct val="80000"/>
              </a:lnSpc>
              <a:spcBef>
                <a:spcPct val="20000"/>
              </a:spcBef>
              <a:buFont typeface="Wingdings" pitchFamily="2" charset="2"/>
              <a:buChar char="ü"/>
            </a:pPr>
            <a:r>
              <a:rPr lang="en-US" sz="3900" spc="-100" dirty="0" smtClean="0">
                <a:solidFill>
                  <a:srgbClr val="00B050"/>
                </a:solidFill>
                <a:latin typeface="+mn-lt"/>
                <a:cs typeface="+mn-cs"/>
              </a:rPr>
              <a:t>Assert (only in ‘</a:t>
            </a:r>
            <a:r>
              <a:rPr lang="en-US" sz="3900" i="1" spc="-100" dirty="0" smtClean="0">
                <a:solidFill>
                  <a:srgbClr val="00B050"/>
                </a:solidFill>
                <a:latin typeface="+mn-lt"/>
                <a:cs typeface="+mn-cs"/>
              </a:rPr>
              <a:t>debug’</a:t>
            </a:r>
            <a:r>
              <a:rPr lang="en-US" sz="3900" spc="-100" dirty="0" smtClean="0">
                <a:solidFill>
                  <a:srgbClr val="00B050"/>
                </a:solidFill>
                <a:latin typeface="+mn-lt"/>
                <a:cs typeface="+mn-cs"/>
              </a:rPr>
              <a:t> or ‘</a:t>
            </a:r>
            <a:r>
              <a:rPr lang="en-US" sz="3900" i="1" spc="-100" dirty="0" smtClean="0">
                <a:solidFill>
                  <a:srgbClr val="00B050"/>
                </a:solidFill>
                <a:latin typeface="+mn-lt"/>
                <a:cs typeface="+mn-cs"/>
              </a:rPr>
              <a:t>safe’</a:t>
            </a:r>
            <a:r>
              <a:rPr lang="en-US" sz="3900" spc="-100" dirty="0" smtClean="0">
                <a:solidFill>
                  <a:srgbClr val="00B050"/>
                </a:solidFill>
                <a:latin typeface="+mn-lt"/>
                <a:cs typeface="+mn-cs"/>
              </a:rPr>
              <a:t> mode).</a:t>
            </a:r>
          </a:p>
          <a:p>
            <a:pPr marL="342900" marR="0" lvl="0" indent="-342900" defTabSz="914400" rtl="0" eaLnBrk="1" fontAlgn="base" latinLnBrk="0" hangingPunct="1">
              <a:lnSpc>
                <a:spcPct val="80000"/>
              </a:lnSpc>
              <a:spcBef>
                <a:spcPct val="20000"/>
              </a:spcBef>
              <a:spcAft>
                <a:spcPct val="0"/>
              </a:spcAft>
              <a:buClrTx/>
              <a:buSzTx/>
              <a:buFont typeface="Wingdings" pitchFamily="2" charset="2"/>
              <a:buChar char="Ø"/>
              <a:tabLst/>
              <a:defRPr/>
            </a:pPr>
            <a:r>
              <a:rPr lang="en-US" sz="3900" b="1" spc="-100" dirty="0" smtClean="0">
                <a:solidFill>
                  <a:schemeClr val="bg1"/>
                </a:solidFill>
                <a:latin typeface="+mn-lt"/>
                <a:cs typeface="+mn-cs"/>
              </a:rPr>
              <a:t> </a:t>
            </a:r>
            <a:endParaRPr lang="en-US" sz="3900" spc="-100" dirty="0" smtClean="0">
              <a:solidFill>
                <a:schemeClr val="bg1"/>
              </a:solidFill>
              <a:latin typeface="+mn-lt"/>
              <a:cs typeface="+mn-cs"/>
            </a:endParaRPr>
          </a:p>
        </p:txBody>
      </p:sp>
      <p:sp>
        <p:nvSpPr>
          <p:cNvPr id="6" name="TextBox 5"/>
          <p:cNvSpPr txBox="1"/>
          <p:nvPr/>
        </p:nvSpPr>
        <p:spPr>
          <a:xfrm>
            <a:off x="3099033" y="1447800"/>
            <a:ext cx="2945935" cy="769441"/>
          </a:xfrm>
          <a:prstGeom prst="rect">
            <a:avLst/>
          </a:prstGeom>
          <a:noFill/>
        </p:spPr>
        <p:txBody>
          <a:bodyPr wrap="none" rtlCol="0">
            <a:spAutoFit/>
          </a:bodyPr>
          <a:lstStyle/>
          <a:p>
            <a:r>
              <a:rPr lang="en-US" sz="4400" dirty="0" smtClean="0">
                <a:solidFill>
                  <a:srgbClr val="00B050"/>
                </a:solidFill>
              </a:rPr>
              <a:t>Verification</a:t>
            </a:r>
            <a:endParaRPr lang="en-US" sz="4400" dirty="0">
              <a:solidFill>
                <a:srgbClr val="00B050"/>
              </a:solidFill>
            </a:endParaRPr>
          </a:p>
        </p:txBody>
      </p:sp>
      <p:sp>
        <p:nvSpPr>
          <p:cNvPr id="15" name="TextBox 14"/>
          <p:cNvSpPr txBox="1"/>
          <p:nvPr/>
        </p:nvSpPr>
        <p:spPr>
          <a:xfrm>
            <a:off x="457200" y="4572000"/>
            <a:ext cx="8305800" cy="1569660"/>
          </a:xfrm>
          <a:prstGeom prst="rect">
            <a:avLst/>
          </a:prstGeom>
          <a:noFill/>
        </p:spPr>
        <p:txBody>
          <a:bodyPr wrap="square" rtlCol="0">
            <a:spAutoFit/>
          </a:bodyPr>
          <a:lstStyle/>
          <a:p>
            <a:pPr algn="ctr"/>
            <a:r>
              <a:rPr lang="en-US" sz="3200" spc="-100" dirty="0" smtClean="0">
                <a:solidFill>
                  <a:srgbClr val="7030A0"/>
                </a:solidFill>
                <a:latin typeface="Castellar" pitchFamily="18" charset="0"/>
              </a:rPr>
              <a:t>For more about </a:t>
            </a:r>
          </a:p>
          <a:p>
            <a:pPr algn="ctr"/>
            <a:r>
              <a:rPr lang="en-US" sz="3200" b="1" spc="-100" dirty="0" smtClean="0">
                <a:solidFill>
                  <a:srgbClr val="1D12FA"/>
                </a:solidFill>
                <a:latin typeface="Castellar" pitchFamily="18" charset="0"/>
              </a:rPr>
              <a:t>Assertions</a:t>
            </a:r>
            <a:r>
              <a:rPr lang="en-US" sz="3200" spc="-100" dirty="0" smtClean="0">
                <a:solidFill>
                  <a:srgbClr val="7030A0"/>
                </a:solidFill>
                <a:latin typeface="Castellar" pitchFamily="18" charset="0"/>
              </a:rPr>
              <a:t> and “</a:t>
            </a:r>
            <a:r>
              <a:rPr lang="en-US" sz="3200" b="1" spc="-100" dirty="0" smtClean="0">
                <a:solidFill>
                  <a:srgbClr val="1D12FA"/>
                </a:solidFill>
                <a:latin typeface="Castellar" pitchFamily="18" charset="0"/>
              </a:rPr>
              <a:t>Safe Mode</a:t>
            </a:r>
            <a:r>
              <a:rPr lang="en-US" sz="3200" spc="-100" dirty="0" smtClean="0">
                <a:solidFill>
                  <a:srgbClr val="7030A0"/>
                </a:solidFill>
                <a:latin typeface="Castellar" pitchFamily="18" charset="0"/>
              </a:rPr>
              <a:t>” </a:t>
            </a:r>
          </a:p>
          <a:p>
            <a:pPr algn="ctr"/>
            <a:r>
              <a:rPr lang="en-US" sz="3200" spc="-100" dirty="0" smtClean="0">
                <a:solidFill>
                  <a:srgbClr val="7030A0"/>
                </a:solidFill>
                <a:latin typeface="Castellar" pitchFamily="18" charset="0"/>
              </a:rPr>
              <a:t>see the  </a:t>
            </a:r>
            <a:r>
              <a:rPr lang="en-US" sz="3200" b="1" spc="-100" dirty="0" err="1" smtClean="0">
                <a:solidFill>
                  <a:srgbClr val="0000FF"/>
                </a:solidFill>
                <a:latin typeface="Courier New" pitchFamily="49" charset="0"/>
                <a:cs typeface="Courier New" pitchFamily="49" charset="0"/>
              </a:rPr>
              <a:t>bsls_assert</a:t>
            </a:r>
            <a:r>
              <a:rPr lang="en-US" sz="3200" spc="-100" dirty="0">
                <a:solidFill>
                  <a:srgbClr val="7030A0"/>
                </a:solidFill>
                <a:latin typeface="Castellar" pitchFamily="18" charset="0"/>
              </a:rPr>
              <a:t> </a:t>
            </a:r>
            <a:r>
              <a:rPr lang="en-US" sz="3200" spc="-100" dirty="0" smtClean="0">
                <a:solidFill>
                  <a:srgbClr val="7030A0"/>
                </a:solidFill>
                <a:latin typeface="Castellar" pitchFamily="18" charset="0"/>
              </a:rPr>
              <a:t>component.</a:t>
            </a:r>
          </a:p>
        </p:txBody>
      </p:sp>
      <p:sp>
        <p:nvSpPr>
          <p:cNvPr id="7" name="Title 6"/>
          <p:cNvSpPr>
            <a:spLocks noGrp="1"/>
          </p:cNvSpPr>
          <p:nvPr>
            <p:ph type="title"/>
          </p:nvPr>
        </p:nvSpPr>
        <p:spPr/>
        <p:txBody>
          <a:bodyPr/>
          <a:lstStyle/>
          <a:p>
            <a:r>
              <a:rPr lang="en-US" sz="2400" dirty="0">
                <a:solidFill>
                  <a:schemeClr val="accent6">
                    <a:lumMod val="75000"/>
                  </a:schemeClr>
                </a:solidFill>
              </a:rPr>
              <a:t>2. Design &amp; Implementation</a:t>
            </a:r>
            <a:r>
              <a:rPr lang="en-US" sz="4000" dirty="0">
                <a:solidFill>
                  <a:schemeClr val="accent6">
                    <a:lumMod val="75000"/>
                  </a:schemeClr>
                </a:solidFill>
              </a:rPr>
              <a:t/>
            </a:r>
            <a:br>
              <a:rPr lang="en-US" sz="4000" dirty="0">
                <a:solidFill>
                  <a:schemeClr val="accent6">
                    <a:lumMod val="75000"/>
                  </a:schemeClr>
                </a:solidFill>
              </a:rPr>
            </a:br>
            <a:r>
              <a:rPr lang="en-US" sz="4000" dirty="0">
                <a:solidFill>
                  <a:schemeClr val="accent6">
                    <a:lumMod val="75000"/>
                  </a:schemeClr>
                </a:solidFill>
              </a:rPr>
              <a:t>Design by Contract</a:t>
            </a:r>
            <a:endParaRPr lang="en-US" sz="4000" dirty="0"/>
          </a:p>
        </p:txBody>
      </p:sp>
    </p:spTree>
    <p:extLst>
      <p:ext uri="{BB962C8B-B14F-4D97-AF65-F5344CB8AC3E}">
        <p14:creationId xmlns:p14="http://schemas.microsoft.com/office/powerpoint/2010/main" val="2325372614"/>
      </p:ext>
    </p:extLst>
  </p:cSld>
  <p:clrMapOvr>
    <a:masterClrMapping/>
  </p:clrMapOvr>
  <p:timing>
    <p:tnLst>
      <p:par>
        <p:cTn id="1" dur="indefinite" restart="never" nodeType="tmRoot"/>
      </p:par>
    </p:tnLst>
  </p:timing>
</p:sld>
</file>

<file path=ppt/slides/slide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514</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533400" y="2438400"/>
            <a:ext cx="8458200" cy="4211637"/>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defTabSz="914400" rtl="0" eaLnBrk="1" fontAlgn="base" latinLnBrk="0" hangingPunct="1">
              <a:lnSpc>
                <a:spcPct val="80000"/>
              </a:lnSpc>
              <a:spcBef>
                <a:spcPct val="20000"/>
              </a:spcBef>
              <a:spcAft>
                <a:spcPct val="0"/>
              </a:spcAft>
              <a:buClrTx/>
              <a:buSzTx/>
              <a:buFont typeface="Wingdings" pitchFamily="2" charset="2"/>
              <a:buChar char="Ø"/>
              <a:tabLst/>
              <a:defRPr/>
            </a:pPr>
            <a:r>
              <a:rPr lang="en-US" sz="3900" b="1" spc="-100" dirty="0" smtClean="0">
                <a:solidFill>
                  <a:srgbClr val="99FF99"/>
                </a:solidFill>
                <a:latin typeface="+mn-lt"/>
                <a:cs typeface="+mn-cs"/>
              </a:rPr>
              <a:t>Preconditions:</a:t>
            </a:r>
          </a:p>
          <a:p>
            <a:pPr marL="800100" lvl="1" indent="-342900">
              <a:lnSpc>
                <a:spcPct val="80000"/>
              </a:lnSpc>
              <a:spcBef>
                <a:spcPct val="20000"/>
              </a:spcBef>
              <a:buFont typeface="Wingdings" pitchFamily="2" charset="2"/>
              <a:buChar char="ü"/>
            </a:pPr>
            <a:r>
              <a:rPr lang="en-US" sz="3900" spc="-100" dirty="0" smtClean="0">
                <a:solidFill>
                  <a:srgbClr val="99FF99"/>
                </a:solidFill>
                <a:latin typeface="+mn-lt"/>
                <a:cs typeface="+mn-cs"/>
              </a:rPr>
              <a:t>RTFM (Read the Manual).</a:t>
            </a:r>
          </a:p>
          <a:p>
            <a:pPr marL="800100" lvl="1" indent="-342900">
              <a:lnSpc>
                <a:spcPct val="80000"/>
              </a:lnSpc>
              <a:spcBef>
                <a:spcPct val="20000"/>
              </a:spcBef>
              <a:buFont typeface="Wingdings" pitchFamily="2" charset="2"/>
              <a:buChar char="ü"/>
            </a:pPr>
            <a:r>
              <a:rPr lang="en-US" sz="3900" spc="-100" dirty="0" smtClean="0">
                <a:solidFill>
                  <a:srgbClr val="99FF99"/>
                </a:solidFill>
                <a:latin typeface="+mn-lt"/>
                <a:cs typeface="+mn-cs"/>
              </a:rPr>
              <a:t>Assert (only in ‘</a:t>
            </a:r>
            <a:r>
              <a:rPr lang="en-US" sz="3900" i="1" spc="-100" dirty="0" smtClean="0">
                <a:solidFill>
                  <a:srgbClr val="99FF99"/>
                </a:solidFill>
                <a:latin typeface="+mn-lt"/>
                <a:cs typeface="+mn-cs"/>
              </a:rPr>
              <a:t>debug’</a:t>
            </a:r>
            <a:r>
              <a:rPr lang="en-US" sz="3900" spc="-100" dirty="0" smtClean="0">
                <a:solidFill>
                  <a:srgbClr val="99FF99"/>
                </a:solidFill>
                <a:latin typeface="+mn-lt"/>
                <a:cs typeface="+mn-cs"/>
              </a:rPr>
              <a:t> or ‘</a:t>
            </a:r>
            <a:r>
              <a:rPr lang="en-US" sz="3900" i="1" spc="-100" dirty="0" smtClean="0">
                <a:solidFill>
                  <a:srgbClr val="99FF99"/>
                </a:solidFill>
                <a:latin typeface="+mn-lt"/>
                <a:cs typeface="+mn-cs"/>
              </a:rPr>
              <a:t>safe’</a:t>
            </a:r>
            <a:r>
              <a:rPr lang="en-US" sz="3900" spc="-100" dirty="0" smtClean="0">
                <a:solidFill>
                  <a:srgbClr val="99FF99"/>
                </a:solidFill>
                <a:latin typeface="+mn-lt"/>
                <a:cs typeface="+mn-cs"/>
              </a:rPr>
              <a:t> mode).</a:t>
            </a:r>
          </a:p>
          <a:p>
            <a:pPr marL="342900" marR="0" lvl="0" indent="-342900" defTabSz="914400" rtl="0" eaLnBrk="1" fontAlgn="base" latinLnBrk="0" hangingPunct="1">
              <a:lnSpc>
                <a:spcPct val="80000"/>
              </a:lnSpc>
              <a:spcBef>
                <a:spcPct val="20000"/>
              </a:spcBef>
              <a:spcAft>
                <a:spcPct val="0"/>
              </a:spcAft>
              <a:buClrTx/>
              <a:buSzTx/>
              <a:buFont typeface="Wingdings" pitchFamily="2" charset="2"/>
              <a:buChar char="Ø"/>
              <a:tabLst/>
              <a:defRPr/>
            </a:pPr>
            <a:r>
              <a:rPr lang="en-US" sz="3900" b="1" spc="-100" dirty="0" smtClean="0">
                <a:solidFill>
                  <a:srgbClr val="00B050"/>
                </a:solidFill>
                <a:latin typeface="+mn-lt"/>
                <a:cs typeface="+mn-cs"/>
              </a:rPr>
              <a:t>Postconditions:</a:t>
            </a:r>
          </a:p>
          <a:p>
            <a:pPr marL="342900" marR="0" lvl="0" indent="-342900" defTabSz="914400" rtl="0" eaLnBrk="1" fontAlgn="base" latinLnBrk="0" hangingPunct="1">
              <a:lnSpc>
                <a:spcPct val="80000"/>
              </a:lnSpc>
              <a:spcBef>
                <a:spcPct val="20000"/>
              </a:spcBef>
              <a:spcAft>
                <a:spcPct val="0"/>
              </a:spcAft>
              <a:buClrTx/>
              <a:buSzTx/>
              <a:buFont typeface="Wingdings" pitchFamily="2" charset="2"/>
              <a:buChar char="Ø"/>
              <a:tabLst/>
              <a:defRPr/>
            </a:pPr>
            <a:r>
              <a:rPr lang="en-US" sz="3900" b="1" spc="-100" dirty="0" smtClean="0">
                <a:solidFill>
                  <a:schemeClr val="bg1"/>
                </a:solidFill>
                <a:latin typeface="+mn-lt"/>
                <a:cs typeface="+mn-cs"/>
              </a:rPr>
              <a:t>Invariants:</a:t>
            </a:r>
          </a:p>
          <a:p>
            <a:pPr marL="800100" lvl="1" indent="-342900">
              <a:lnSpc>
                <a:spcPct val="80000"/>
              </a:lnSpc>
              <a:spcBef>
                <a:spcPct val="20000"/>
              </a:spcBef>
              <a:buFont typeface="Wingdings" pitchFamily="2" charset="2"/>
              <a:buChar char="ü"/>
            </a:pPr>
            <a:r>
              <a:rPr lang="en-US" sz="3900" spc="-100" dirty="0" smtClean="0">
                <a:solidFill>
                  <a:schemeClr val="bg1"/>
                </a:solidFill>
                <a:latin typeface="+mn-lt"/>
                <a:cs typeface="+mn-cs"/>
              </a:rPr>
              <a:t>Assert invariants in the destructor.</a:t>
            </a:r>
          </a:p>
        </p:txBody>
      </p:sp>
      <p:sp>
        <p:nvSpPr>
          <p:cNvPr id="6" name="TextBox 5"/>
          <p:cNvSpPr txBox="1"/>
          <p:nvPr/>
        </p:nvSpPr>
        <p:spPr>
          <a:xfrm>
            <a:off x="3099033" y="1447800"/>
            <a:ext cx="2945935" cy="769441"/>
          </a:xfrm>
          <a:prstGeom prst="rect">
            <a:avLst/>
          </a:prstGeom>
          <a:noFill/>
        </p:spPr>
        <p:txBody>
          <a:bodyPr wrap="none" rtlCol="0">
            <a:spAutoFit/>
          </a:bodyPr>
          <a:lstStyle/>
          <a:p>
            <a:r>
              <a:rPr lang="en-US" sz="4400" dirty="0" smtClean="0">
                <a:solidFill>
                  <a:srgbClr val="00B050"/>
                </a:solidFill>
              </a:rPr>
              <a:t>Verification</a:t>
            </a:r>
            <a:endParaRPr lang="en-US" sz="4400" dirty="0">
              <a:solidFill>
                <a:srgbClr val="00B050"/>
              </a:solidFill>
            </a:endParaRPr>
          </a:p>
        </p:txBody>
      </p:sp>
      <p:sp>
        <p:nvSpPr>
          <p:cNvPr id="7" name="Title 6"/>
          <p:cNvSpPr>
            <a:spLocks noGrp="1"/>
          </p:cNvSpPr>
          <p:nvPr>
            <p:ph type="title"/>
          </p:nvPr>
        </p:nvSpPr>
        <p:spPr/>
        <p:txBody>
          <a:bodyPr/>
          <a:lstStyle/>
          <a:p>
            <a:r>
              <a:rPr lang="en-US" sz="2400" dirty="0">
                <a:solidFill>
                  <a:schemeClr val="accent6">
                    <a:lumMod val="75000"/>
                  </a:schemeClr>
                </a:solidFill>
              </a:rPr>
              <a:t>2. Design &amp; Implementation</a:t>
            </a:r>
            <a:r>
              <a:rPr lang="en-US" sz="4000" dirty="0">
                <a:solidFill>
                  <a:schemeClr val="accent6">
                    <a:lumMod val="75000"/>
                  </a:schemeClr>
                </a:solidFill>
              </a:rPr>
              <a:t/>
            </a:r>
            <a:br>
              <a:rPr lang="en-US" sz="4000" dirty="0">
                <a:solidFill>
                  <a:schemeClr val="accent6">
                    <a:lumMod val="75000"/>
                  </a:schemeClr>
                </a:solidFill>
              </a:rPr>
            </a:br>
            <a:r>
              <a:rPr lang="en-US" sz="4000" dirty="0">
                <a:solidFill>
                  <a:schemeClr val="accent6">
                    <a:lumMod val="75000"/>
                  </a:schemeClr>
                </a:solidFill>
              </a:rPr>
              <a:t>Design by Contract</a:t>
            </a:r>
            <a:endParaRPr lang="en-US" sz="4000" dirty="0"/>
          </a:p>
        </p:txBody>
      </p:sp>
    </p:spTree>
    <p:extLst>
      <p:ext uri="{BB962C8B-B14F-4D97-AF65-F5344CB8AC3E}">
        <p14:creationId xmlns:p14="http://schemas.microsoft.com/office/powerpoint/2010/main" val="3377342658"/>
      </p:ext>
    </p:extLst>
  </p:cSld>
  <p:clrMapOvr>
    <a:masterClrMapping/>
  </p:clrMapOvr>
  <p:timing>
    <p:tnLst>
      <p:par>
        <p:cTn id="1" dur="indefinite" restart="never" nodeType="tmRoot"/>
      </p:par>
    </p:tnLst>
  </p:timing>
</p:sld>
</file>

<file path=ppt/slides/slide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515</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533400" y="2438400"/>
            <a:ext cx="8458200" cy="4211637"/>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defTabSz="914400" rtl="0" eaLnBrk="1" fontAlgn="base" latinLnBrk="0" hangingPunct="1">
              <a:lnSpc>
                <a:spcPct val="80000"/>
              </a:lnSpc>
              <a:spcBef>
                <a:spcPct val="20000"/>
              </a:spcBef>
              <a:spcAft>
                <a:spcPct val="0"/>
              </a:spcAft>
              <a:buClrTx/>
              <a:buSzTx/>
              <a:buFont typeface="Wingdings" pitchFamily="2" charset="2"/>
              <a:buChar char="Ø"/>
              <a:tabLst/>
              <a:defRPr/>
            </a:pPr>
            <a:r>
              <a:rPr lang="en-US" sz="3900" b="1" spc="-100" dirty="0" smtClean="0">
                <a:solidFill>
                  <a:srgbClr val="99FF99"/>
                </a:solidFill>
                <a:latin typeface="+mn-lt"/>
                <a:cs typeface="+mn-cs"/>
              </a:rPr>
              <a:t>Preconditions:</a:t>
            </a:r>
          </a:p>
          <a:p>
            <a:pPr marL="800100" lvl="1" indent="-342900">
              <a:lnSpc>
                <a:spcPct val="80000"/>
              </a:lnSpc>
              <a:spcBef>
                <a:spcPct val="20000"/>
              </a:spcBef>
              <a:buFont typeface="Wingdings" pitchFamily="2" charset="2"/>
              <a:buChar char="ü"/>
            </a:pPr>
            <a:r>
              <a:rPr lang="en-US" sz="3900" spc="-100" dirty="0" smtClean="0">
                <a:solidFill>
                  <a:srgbClr val="99FF99"/>
                </a:solidFill>
                <a:latin typeface="+mn-lt"/>
                <a:cs typeface="+mn-cs"/>
              </a:rPr>
              <a:t>RTFM (Read the Manual).</a:t>
            </a:r>
          </a:p>
          <a:p>
            <a:pPr marL="800100" lvl="1" indent="-342900">
              <a:lnSpc>
                <a:spcPct val="80000"/>
              </a:lnSpc>
              <a:spcBef>
                <a:spcPct val="20000"/>
              </a:spcBef>
              <a:buFont typeface="Wingdings" pitchFamily="2" charset="2"/>
              <a:buChar char="ü"/>
            </a:pPr>
            <a:r>
              <a:rPr lang="en-US" sz="3900" spc="-100" dirty="0" smtClean="0">
                <a:solidFill>
                  <a:srgbClr val="99FF99"/>
                </a:solidFill>
                <a:latin typeface="+mn-lt"/>
                <a:cs typeface="+mn-cs"/>
              </a:rPr>
              <a:t>Assert (only in ‘</a:t>
            </a:r>
            <a:r>
              <a:rPr lang="en-US" sz="3900" i="1" spc="-100" dirty="0" smtClean="0">
                <a:solidFill>
                  <a:srgbClr val="99FF99"/>
                </a:solidFill>
                <a:latin typeface="+mn-lt"/>
                <a:cs typeface="+mn-cs"/>
              </a:rPr>
              <a:t>debug’</a:t>
            </a:r>
            <a:r>
              <a:rPr lang="en-US" sz="3900" spc="-100" dirty="0" smtClean="0">
                <a:solidFill>
                  <a:srgbClr val="99FF99"/>
                </a:solidFill>
                <a:latin typeface="+mn-lt"/>
                <a:cs typeface="+mn-cs"/>
              </a:rPr>
              <a:t> or ‘</a:t>
            </a:r>
            <a:r>
              <a:rPr lang="en-US" sz="3900" i="1" spc="-100" dirty="0" smtClean="0">
                <a:solidFill>
                  <a:srgbClr val="99FF99"/>
                </a:solidFill>
                <a:latin typeface="+mn-lt"/>
                <a:cs typeface="+mn-cs"/>
              </a:rPr>
              <a:t>safe’</a:t>
            </a:r>
            <a:r>
              <a:rPr lang="en-US" sz="3900" spc="-100" dirty="0" smtClean="0">
                <a:solidFill>
                  <a:srgbClr val="99FF99"/>
                </a:solidFill>
                <a:latin typeface="+mn-lt"/>
                <a:cs typeface="+mn-cs"/>
              </a:rPr>
              <a:t> mode).</a:t>
            </a:r>
          </a:p>
          <a:p>
            <a:pPr marL="342900" marR="0" lvl="0" indent="-342900" defTabSz="914400" rtl="0" eaLnBrk="1" fontAlgn="base" latinLnBrk="0" hangingPunct="1">
              <a:lnSpc>
                <a:spcPct val="80000"/>
              </a:lnSpc>
              <a:spcBef>
                <a:spcPct val="20000"/>
              </a:spcBef>
              <a:spcAft>
                <a:spcPct val="0"/>
              </a:spcAft>
              <a:buClrTx/>
              <a:buSzTx/>
              <a:buFont typeface="Wingdings" pitchFamily="2" charset="2"/>
              <a:buChar char="Ø"/>
              <a:tabLst/>
              <a:defRPr/>
            </a:pPr>
            <a:r>
              <a:rPr lang="en-US" sz="3900" b="1" spc="-100" dirty="0" smtClean="0">
                <a:solidFill>
                  <a:srgbClr val="00B050"/>
                </a:solidFill>
                <a:latin typeface="+mn-lt"/>
                <a:cs typeface="+mn-cs"/>
              </a:rPr>
              <a:t>Postconditions:</a:t>
            </a:r>
          </a:p>
          <a:p>
            <a:pPr marL="800100" lvl="1" indent="-342900">
              <a:lnSpc>
                <a:spcPct val="80000"/>
              </a:lnSpc>
              <a:spcBef>
                <a:spcPct val="20000"/>
              </a:spcBef>
              <a:buFont typeface="Wingdings" pitchFamily="2" charset="2"/>
              <a:buChar char="ü"/>
            </a:pPr>
            <a:r>
              <a:rPr lang="en-US" sz="3900" spc="-100" dirty="0" smtClean="0">
                <a:solidFill>
                  <a:srgbClr val="00B050"/>
                </a:solidFill>
                <a:latin typeface="+mn-lt"/>
                <a:cs typeface="+mn-cs"/>
              </a:rPr>
              <a:t>Component-level test drivers.</a:t>
            </a:r>
          </a:p>
          <a:p>
            <a:pPr marL="342900" marR="0" lvl="0" indent="-342900" defTabSz="914400" rtl="0" eaLnBrk="1" fontAlgn="base" latinLnBrk="0" hangingPunct="1">
              <a:lnSpc>
                <a:spcPct val="80000"/>
              </a:lnSpc>
              <a:spcBef>
                <a:spcPct val="20000"/>
              </a:spcBef>
              <a:spcAft>
                <a:spcPct val="0"/>
              </a:spcAft>
              <a:buClrTx/>
              <a:buSzTx/>
              <a:buFont typeface="Wingdings" pitchFamily="2" charset="2"/>
              <a:buChar char="Ø"/>
              <a:tabLst/>
              <a:defRPr/>
            </a:pPr>
            <a:r>
              <a:rPr lang="en-US" sz="3900" b="1" spc="-100" dirty="0" smtClean="0">
                <a:solidFill>
                  <a:schemeClr val="bg1"/>
                </a:solidFill>
                <a:latin typeface="+mn-lt"/>
                <a:cs typeface="+mn-cs"/>
              </a:rPr>
              <a:t>Invariants:</a:t>
            </a:r>
          </a:p>
          <a:p>
            <a:pPr marL="800100" lvl="1" indent="-342900">
              <a:lnSpc>
                <a:spcPct val="80000"/>
              </a:lnSpc>
              <a:spcBef>
                <a:spcPct val="20000"/>
              </a:spcBef>
              <a:buFont typeface="Wingdings" pitchFamily="2" charset="2"/>
              <a:buChar char="ü"/>
            </a:pPr>
            <a:r>
              <a:rPr lang="en-US" sz="3900" spc="-100" dirty="0" smtClean="0">
                <a:solidFill>
                  <a:schemeClr val="bg1"/>
                </a:solidFill>
                <a:latin typeface="+mn-lt"/>
                <a:cs typeface="+mn-cs"/>
              </a:rPr>
              <a:t>Assert invariants in the destructor.</a:t>
            </a:r>
          </a:p>
        </p:txBody>
      </p:sp>
      <p:sp>
        <p:nvSpPr>
          <p:cNvPr id="6" name="TextBox 5"/>
          <p:cNvSpPr txBox="1"/>
          <p:nvPr/>
        </p:nvSpPr>
        <p:spPr>
          <a:xfrm>
            <a:off x="3099033" y="1447800"/>
            <a:ext cx="2945935" cy="769441"/>
          </a:xfrm>
          <a:prstGeom prst="rect">
            <a:avLst/>
          </a:prstGeom>
          <a:noFill/>
        </p:spPr>
        <p:txBody>
          <a:bodyPr wrap="none" rtlCol="0">
            <a:spAutoFit/>
          </a:bodyPr>
          <a:lstStyle/>
          <a:p>
            <a:r>
              <a:rPr lang="en-US" sz="4400" dirty="0" smtClean="0">
                <a:solidFill>
                  <a:srgbClr val="00B050"/>
                </a:solidFill>
              </a:rPr>
              <a:t>Verification</a:t>
            </a:r>
            <a:endParaRPr lang="en-US" sz="4400" dirty="0">
              <a:solidFill>
                <a:srgbClr val="00B050"/>
              </a:solidFill>
            </a:endParaRPr>
          </a:p>
        </p:txBody>
      </p:sp>
      <p:sp>
        <p:nvSpPr>
          <p:cNvPr id="7" name="Title 6"/>
          <p:cNvSpPr>
            <a:spLocks noGrp="1"/>
          </p:cNvSpPr>
          <p:nvPr>
            <p:ph type="title"/>
          </p:nvPr>
        </p:nvSpPr>
        <p:spPr/>
        <p:txBody>
          <a:bodyPr/>
          <a:lstStyle/>
          <a:p>
            <a:r>
              <a:rPr lang="en-US" sz="2400" dirty="0">
                <a:solidFill>
                  <a:schemeClr val="accent6">
                    <a:lumMod val="75000"/>
                  </a:schemeClr>
                </a:solidFill>
              </a:rPr>
              <a:t>2. Design &amp; Implementation</a:t>
            </a:r>
            <a:r>
              <a:rPr lang="en-US" sz="4000" dirty="0">
                <a:solidFill>
                  <a:schemeClr val="accent6">
                    <a:lumMod val="75000"/>
                  </a:schemeClr>
                </a:solidFill>
              </a:rPr>
              <a:t/>
            </a:r>
            <a:br>
              <a:rPr lang="en-US" sz="4000" dirty="0">
                <a:solidFill>
                  <a:schemeClr val="accent6">
                    <a:lumMod val="75000"/>
                  </a:schemeClr>
                </a:solidFill>
              </a:rPr>
            </a:br>
            <a:r>
              <a:rPr lang="en-US" sz="4000" dirty="0">
                <a:solidFill>
                  <a:schemeClr val="accent6">
                    <a:lumMod val="75000"/>
                  </a:schemeClr>
                </a:solidFill>
              </a:rPr>
              <a:t>Design by Contract</a:t>
            </a:r>
            <a:endParaRPr lang="en-US" sz="4000" dirty="0"/>
          </a:p>
        </p:txBody>
      </p:sp>
    </p:spTree>
    <p:extLst>
      <p:ext uri="{BB962C8B-B14F-4D97-AF65-F5344CB8AC3E}">
        <p14:creationId xmlns:p14="http://schemas.microsoft.com/office/powerpoint/2010/main" val="1527147834"/>
      </p:ext>
    </p:extLst>
  </p:cSld>
  <p:clrMapOvr>
    <a:masterClrMapping/>
  </p:clrMapOvr>
  <p:timing>
    <p:tnLst>
      <p:par>
        <p:cTn id="1" dur="indefinite" restart="never" nodeType="tmRoot"/>
      </p:par>
    </p:tnLst>
  </p:timing>
</p:sld>
</file>

<file path=ppt/slides/slide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516</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533400" y="2438400"/>
            <a:ext cx="8458200" cy="4211637"/>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defTabSz="914400" rtl="0" eaLnBrk="1" fontAlgn="base" latinLnBrk="0" hangingPunct="1">
              <a:lnSpc>
                <a:spcPct val="80000"/>
              </a:lnSpc>
              <a:spcBef>
                <a:spcPct val="20000"/>
              </a:spcBef>
              <a:spcAft>
                <a:spcPct val="0"/>
              </a:spcAft>
              <a:buClrTx/>
              <a:buSzTx/>
              <a:buFont typeface="Wingdings" pitchFamily="2" charset="2"/>
              <a:buChar char="Ø"/>
              <a:tabLst/>
              <a:defRPr/>
            </a:pPr>
            <a:r>
              <a:rPr lang="en-US" sz="3900" b="1" spc="-100" dirty="0" smtClean="0">
                <a:solidFill>
                  <a:srgbClr val="99FF99"/>
                </a:solidFill>
                <a:latin typeface="+mn-lt"/>
                <a:cs typeface="+mn-cs"/>
              </a:rPr>
              <a:t>Preconditions:</a:t>
            </a:r>
          </a:p>
          <a:p>
            <a:pPr marL="800100" lvl="1" indent="-342900">
              <a:lnSpc>
                <a:spcPct val="80000"/>
              </a:lnSpc>
              <a:spcBef>
                <a:spcPct val="20000"/>
              </a:spcBef>
              <a:buFont typeface="Wingdings" pitchFamily="2" charset="2"/>
              <a:buChar char="ü"/>
            </a:pPr>
            <a:r>
              <a:rPr lang="en-US" sz="3900" spc="-100" dirty="0" smtClean="0">
                <a:solidFill>
                  <a:srgbClr val="99FF99"/>
                </a:solidFill>
                <a:latin typeface="+mn-lt"/>
                <a:cs typeface="+mn-cs"/>
              </a:rPr>
              <a:t>RTFM (Read the Manual).</a:t>
            </a:r>
          </a:p>
          <a:p>
            <a:pPr marL="800100" lvl="1" indent="-342900">
              <a:lnSpc>
                <a:spcPct val="80000"/>
              </a:lnSpc>
              <a:spcBef>
                <a:spcPct val="20000"/>
              </a:spcBef>
              <a:buFont typeface="Wingdings" pitchFamily="2" charset="2"/>
              <a:buChar char="ü"/>
            </a:pPr>
            <a:r>
              <a:rPr lang="en-US" sz="3900" spc="-100" dirty="0" smtClean="0">
                <a:solidFill>
                  <a:srgbClr val="99FF99"/>
                </a:solidFill>
                <a:latin typeface="+mn-lt"/>
                <a:cs typeface="+mn-cs"/>
              </a:rPr>
              <a:t>Assert (only in ‘</a:t>
            </a:r>
            <a:r>
              <a:rPr lang="en-US" sz="3900" i="1" spc="-100" dirty="0" smtClean="0">
                <a:solidFill>
                  <a:srgbClr val="99FF99"/>
                </a:solidFill>
                <a:latin typeface="+mn-lt"/>
                <a:cs typeface="+mn-cs"/>
              </a:rPr>
              <a:t>debug’</a:t>
            </a:r>
            <a:r>
              <a:rPr lang="en-US" sz="3900" spc="-100" dirty="0" smtClean="0">
                <a:solidFill>
                  <a:srgbClr val="99FF99"/>
                </a:solidFill>
                <a:latin typeface="+mn-lt"/>
                <a:cs typeface="+mn-cs"/>
              </a:rPr>
              <a:t> or ‘</a:t>
            </a:r>
            <a:r>
              <a:rPr lang="en-US" sz="3900" i="1" spc="-100" dirty="0" smtClean="0">
                <a:solidFill>
                  <a:srgbClr val="99FF99"/>
                </a:solidFill>
                <a:latin typeface="+mn-lt"/>
                <a:cs typeface="+mn-cs"/>
              </a:rPr>
              <a:t>safe’</a:t>
            </a:r>
            <a:r>
              <a:rPr lang="en-US" sz="3900" spc="-100" dirty="0" smtClean="0">
                <a:solidFill>
                  <a:srgbClr val="99FF99"/>
                </a:solidFill>
                <a:latin typeface="+mn-lt"/>
                <a:cs typeface="+mn-cs"/>
              </a:rPr>
              <a:t> mode).</a:t>
            </a:r>
          </a:p>
          <a:p>
            <a:pPr marL="342900" marR="0" lvl="0" indent="-342900" defTabSz="914400" rtl="0" eaLnBrk="1" fontAlgn="base" latinLnBrk="0" hangingPunct="1">
              <a:lnSpc>
                <a:spcPct val="80000"/>
              </a:lnSpc>
              <a:spcBef>
                <a:spcPct val="20000"/>
              </a:spcBef>
              <a:spcAft>
                <a:spcPct val="0"/>
              </a:spcAft>
              <a:buClrTx/>
              <a:buSzTx/>
              <a:buFont typeface="Wingdings" pitchFamily="2" charset="2"/>
              <a:buChar char="Ø"/>
              <a:tabLst/>
              <a:defRPr/>
            </a:pPr>
            <a:r>
              <a:rPr lang="en-US" sz="3900" b="1" spc="-100" dirty="0" smtClean="0">
                <a:solidFill>
                  <a:srgbClr val="99FF99"/>
                </a:solidFill>
                <a:latin typeface="+mn-lt"/>
                <a:cs typeface="+mn-cs"/>
              </a:rPr>
              <a:t>Postconditions:</a:t>
            </a:r>
          </a:p>
          <a:p>
            <a:pPr marL="800100" lvl="1" indent="-342900">
              <a:lnSpc>
                <a:spcPct val="80000"/>
              </a:lnSpc>
              <a:spcBef>
                <a:spcPct val="20000"/>
              </a:spcBef>
              <a:buFont typeface="Wingdings" pitchFamily="2" charset="2"/>
              <a:buChar char="ü"/>
            </a:pPr>
            <a:r>
              <a:rPr lang="en-US" sz="3900" spc="-100" dirty="0" smtClean="0">
                <a:solidFill>
                  <a:srgbClr val="99FF99"/>
                </a:solidFill>
                <a:latin typeface="+mn-lt"/>
                <a:cs typeface="+mn-cs"/>
              </a:rPr>
              <a:t>Component-level test drivers.</a:t>
            </a:r>
          </a:p>
          <a:p>
            <a:pPr marL="342900" marR="0" lvl="0" indent="-342900" defTabSz="914400" rtl="0" eaLnBrk="1" fontAlgn="base" latinLnBrk="0" hangingPunct="1">
              <a:lnSpc>
                <a:spcPct val="80000"/>
              </a:lnSpc>
              <a:spcBef>
                <a:spcPct val="20000"/>
              </a:spcBef>
              <a:spcAft>
                <a:spcPct val="0"/>
              </a:spcAft>
              <a:buClrTx/>
              <a:buSzTx/>
              <a:buFont typeface="Wingdings" pitchFamily="2" charset="2"/>
              <a:buChar char="Ø"/>
              <a:tabLst/>
              <a:defRPr/>
            </a:pPr>
            <a:r>
              <a:rPr lang="en-US" sz="3900" b="1" spc="-100" dirty="0" smtClean="0">
                <a:solidFill>
                  <a:srgbClr val="00B050"/>
                </a:solidFill>
                <a:latin typeface="+mn-lt"/>
                <a:cs typeface="+mn-cs"/>
              </a:rPr>
              <a:t>Invariants:</a:t>
            </a:r>
          </a:p>
          <a:p>
            <a:pPr marL="800100" lvl="1" indent="-342900">
              <a:lnSpc>
                <a:spcPct val="80000"/>
              </a:lnSpc>
              <a:spcBef>
                <a:spcPct val="20000"/>
              </a:spcBef>
              <a:buFont typeface="Wingdings" pitchFamily="2" charset="2"/>
              <a:buChar char="ü"/>
            </a:pPr>
            <a:r>
              <a:rPr lang="en-US" sz="3900" spc="-100" dirty="0" smtClean="0">
                <a:solidFill>
                  <a:schemeClr val="bg1"/>
                </a:solidFill>
                <a:latin typeface="+mn-lt"/>
                <a:cs typeface="+mn-cs"/>
              </a:rPr>
              <a:t>Assert invariants in the destructor.</a:t>
            </a:r>
          </a:p>
        </p:txBody>
      </p:sp>
      <p:sp>
        <p:nvSpPr>
          <p:cNvPr id="6" name="TextBox 5"/>
          <p:cNvSpPr txBox="1"/>
          <p:nvPr/>
        </p:nvSpPr>
        <p:spPr>
          <a:xfrm>
            <a:off x="3099033" y="1447800"/>
            <a:ext cx="2945935" cy="769441"/>
          </a:xfrm>
          <a:prstGeom prst="rect">
            <a:avLst/>
          </a:prstGeom>
          <a:noFill/>
        </p:spPr>
        <p:txBody>
          <a:bodyPr wrap="none" rtlCol="0">
            <a:spAutoFit/>
          </a:bodyPr>
          <a:lstStyle/>
          <a:p>
            <a:r>
              <a:rPr lang="en-US" sz="4400" dirty="0" smtClean="0">
                <a:solidFill>
                  <a:srgbClr val="00B050"/>
                </a:solidFill>
              </a:rPr>
              <a:t>Verification</a:t>
            </a:r>
            <a:endParaRPr lang="en-US" sz="4400" dirty="0">
              <a:solidFill>
                <a:srgbClr val="00B050"/>
              </a:solidFill>
            </a:endParaRPr>
          </a:p>
        </p:txBody>
      </p:sp>
      <p:sp>
        <p:nvSpPr>
          <p:cNvPr id="7" name="Title 6"/>
          <p:cNvSpPr>
            <a:spLocks noGrp="1"/>
          </p:cNvSpPr>
          <p:nvPr>
            <p:ph type="title"/>
          </p:nvPr>
        </p:nvSpPr>
        <p:spPr/>
        <p:txBody>
          <a:bodyPr/>
          <a:lstStyle/>
          <a:p>
            <a:r>
              <a:rPr lang="en-US" sz="2400" dirty="0">
                <a:solidFill>
                  <a:schemeClr val="accent6">
                    <a:lumMod val="75000"/>
                  </a:schemeClr>
                </a:solidFill>
              </a:rPr>
              <a:t>2. Design &amp; Implementation</a:t>
            </a:r>
            <a:r>
              <a:rPr lang="en-US" sz="4000" dirty="0">
                <a:solidFill>
                  <a:schemeClr val="accent6">
                    <a:lumMod val="75000"/>
                  </a:schemeClr>
                </a:solidFill>
              </a:rPr>
              <a:t/>
            </a:r>
            <a:br>
              <a:rPr lang="en-US" sz="4000" dirty="0">
                <a:solidFill>
                  <a:schemeClr val="accent6">
                    <a:lumMod val="75000"/>
                  </a:schemeClr>
                </a:solidFill>
              </a:rPr>
            </a:br>
            <a:r>
              <a:rPr lang="en-US" sz="4000" dirty="0">
                <a:solidFill>
                  <a:schemeClr val="accent6">
                    <a:lumMod val="75000"/>
                  </a:schemeClr>
                </a:solidFill>
              </a:rPr>
              <a:t>Design by Contract</a:t>
            </a:r>
            <a:endParaRPr lang="en-US" sz="4000" dirty="0"/>
          </a:p>
        </p:txBody>
      </p:sp>
    </p:spTree>
    <p:extLst>
      <p:ext uri="{BB962C8B-B14F-4D97-AF65-F5344CB8AC3E}">
        <p14:creationId xmlns:p14="http://schemas.microsoft.com/office/powerpoint/2010/main" val="2073754868"/>
      </p:ext>
    </p:extLst>
  </p:cSld>
  <p:clrMapOvr>
    <a:masterClrMapping/>
  </p:clrMapOvr>
  <p:timing>
    <p:tnLst>
      <p:par>
        <p:cTn id="1" dur="indefinite" restart="never" nodeType="tmRoot"/>
      </p:par>
    </p:tnLst>
  </p:timing>
</p:sld>
</file>

<file path=ppt/slides/slide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517</a:t>
            </a:fld>
            <a:endParaRPr lang="en-US"/>
          </a:p>
        </p:txBody>
      </p:sp>
      <p:sp>
        <p:nvSpPr>
          <p:cNvPr id="5" name="Content Placeholder 4"/>
          <p:cNvSpPr>
            <a:spLocks noGrp="1"/>
          </p:cNvSpPr>
          <p:nvPr>
            <p:ph idx="4294967295"/>
          </p:nvPr>
        </p:nvSpPr>
        <p:spPr>
          <a:xfrm>
            <a:off x="0" y="1600200"/>
            <a:ext cx="8229600" cy="4525963"/>
          </a:xfrm>
          <a:prstGeom prst="rect">
            <a:avLst/>
          </a:prstGeom>
        </p:spPr>
        <p:txBody>
          <a:bodyPr/>
          <a:lstStyle/>
          <a:p>
            <a:pPr algn="ctr">
              <a:buNone/>
            </a:pPr>
            <a:r>
              <a:rPr lang="en-US" sz="2400" dirty="0" smtClean="0"/>
              <a:t> </a:t>
            </a:r>
          </a:p>
          <a:p>
            <a:pPr algn="ctr">
              <a:buNone/>
            </a:pPr>
            <a:r>
              <a:rPr lang="en-US" sz="4000" dirty="0" smtClean="0">
                <a:solidFill>
                  <a:srgbClr val="00B050"/>
                </a:solidFill>
              </a:rPr>
              <a:t> </a:t>
            </a:r>
            <a:endParaRPr lang="en-US" sz="4000" dirty="0">
              <a:solidFill>
                <a:srgbClr val="00B050"/>
              </a:solidFill>
            </a:endParaRPr>
          </a:p>
        </p:txBody>
      </p:sp>
      <p:sp>
        <p:nvSpPr>
          <p:cNvPr id="8" name="Content Placeholder 3"/>
          <p:cNvSpPr txBox="1">
            <a:spLocks/>
          </p:cNvSpPr>
          <p:nvPr/>
        </p:nvSpPr>
        <p:spPr bwMode="auto">
          <a:xfrm>
            <a:off x="533400" y="2438400"/>
            <a:ext cx="8458200" cy="4211637"/>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marR="0" lvl="0" indent="-342900" defTabSz="914400" rtl="0" eaLnBrk="1" fontAlgn="base" latinLnBrk="0" hangingPunct="1">
              <a:lnSpc>
                <a:spcPct val="80000"/>
              </a:lnSpc>
              <a:spcBef>
                <a:spcPct val="20000"/>
              </a:spcBef>
              <a:spcAft>
                <a:spcPct val="0"/>
              </a:spcAft>
              <a:buClrTx/>
              <a:buSzTx/>
              <a:buFont typeface="Wingdings" pitchFamily="2" charset="2"/>
              <a:buChar char="Ø"/>
              <a:tabLst/>
              <a:defRPr/>
            </a:pPr>
            <a:r>
              <a:rPr lang="en-US" sz="3900" b="1" spc="-100" dirty="0" smtClean="0">
                <a:solidFill>
                  <a:srgbClr val="99FF99"/>
                </a:solidFill>
                <a:latin typeface="+mn-lt"/>
                <a:cs typeface="+mn-cs"/>
              </a:rPr>
              <a:t>Preconditions:</a:t>
            </a:r>
          </a:p>
          <a:p>
            <a:pPr marL="800100" lvl="1" indent="-342900">
              <a:lnSpc>
                <a:spcPct val="80000"/>
              </a:lnSpc>
              <a:spcBef>
                <a:spcPct val="20000"/>
              </a:spcBef>
              <a:buFont typeface="Wingdings" pitchFamily="2" charset="2"/>
              <a:buChar char="ü"/>
            </a:pPr>
            <a:r>
              <a:rPr lang="en-US" sz="3900" spc="-100" dirty="0" smtClean="0">
                <a:solidFill>
                  <a:srgbClr val="99FF99"/>
                </a:solidFill>
                <a:latin typeface="+mn-lt"/>
                <a:cs typeface="+mn-cs"/>
              </a:rPr>
              <a:t>RTFM (Read the Manual).</a:t>
            </a:r>
          </a:p>
          <a:p>
            <a:pPr marL="800100" lvl="1" indent="-342900">
              <a:lnSpc>
                <a:spcPct val="80000"/>
              </a:lnSpc>
              <a:spcBef>
                <a:spcPct val="20000"/>
              </a:spcBef>
              <a:buFont typeface="Wingdings" pitchFamily="2" charset="2"/>
              <a:buChar char="ü"/>
            </a:pPr>
            <a:r>
              <a:rPr lang="en-US" sz="3900" spc="-100" dirty="0" smtClean="0">
                <a:solidFill>
                  <a:srgbClr val="99FF99"/>
                </a:solidFill>
                <a:latin typeface="+mn-lt"/>
                <a:cs typeface="+mn-cs"/>
              </a:rPr>
              <a:t>Assert (only in ‘</a:t>
            </a:r>
            <a:r>
              <a:rPr lang="en-US" sz="3900" i="1" spc="-100" dirty="0" smtClean="0">
                <a:solidFill>
                  <a:srgbClr val="99FF99"/>
                </a:solidFill>
                <a:latin typeface="+mn-lt"/>
                <a:cs typeface="+mn-cs"/>
              </a:rPr>
              <a:t>debug’</a:t>
            </a:r>
            <a:r>
              <a:rPr lang="en-US" sz="3900" spc="-100" dirty="0" smtClean="0">
                <a:solidFill>
                  <a:srgbClr val="99FF99"/>
                </a:solidFill>
                <a:latin typeface="+mn-lt"/>
                <a:cs typeface="+mn-cs"/>
              </a:rPr>
              <a:t> or ‘</a:t>
            </a:r>
            <a:r>
              <a:rPr lang="en-US" sz="3900" i="1" spc="-100" dirty="0" smtClean="0">
                <a:solidFill>
                  <a:srgbClr val="99FF99"/>
                </a:solidFill>
                <a:latin typeface="+mn-lt"/>
                <a:cs typeface="+mn-cs"/>
              </a:rPr>
              <a:t>safe’</a:t>
            </a:r>
            <a:r>
              <a:rPr lang="en-US" sz="3900" spc="-100" dirty="0" smtClean="0">
                <a:solidFill>
                  <a:srgbClr val="99FF99"/>
                </a:solidFill>
                <a:latin typeface="+mn-lt"/>
                <a:cs typeface="+mn-cs"/>
              </a:rPr>
              <a:t> mode).</a:t>
            </a:r>
          </a:p>
          <a:p>
            <a:pPr marL="342900" marR="0" lvl="0" indent="-342900" defTabSz="914400" rtl="0" eaLnBrk="1" fontAlgn="base" latinLnBrk="0" hangingPunct="1">
              <a:lnSpc>
                <a:spcPct val="80000"/>
              </a:lnSpc>
              <a:spcBef>
                <a:spcPct val="20000"/>
              </a:spcBef>
              <a:spcAft>
                <a:spcPct val="0"/>
              </a:spcAft>
              <a:buClrTx/>
              <a:buSzTx/>
              <a:buFont typeface="Wingdings" pitchFamily="2" charset="2"/>
              <a:buChar char="Ø"/>
              <a:tabLst/>
              <a:defRPr/>
            </a:pPr>
            <a:r>
              <a:rPr lang="en-US" sz="3900" b="1" spc="-100" dirty="0" smtClean="0">
                <a:solidFill>
                  <a:srgbClr val="99FF99"/>
                </a:solidFill>
                <a:latin typeface="+mn-lt"/>
                <a:cs typeface="+mn-cs"/>
              </a:rPr>
              <a:t>Postconditions:</a:t>
            </a:r>
          </a:p>
          <a:p>
            <a:pPr marL="800100" lvl="1" indent="-342900">
              <a:lnSpc>
                <a:spcPct val="80000"/>
              </a:lnSpc>
              <a:spcBef>
                <a:spcPct val="20000"/>
              </a:spcBef>
              <a:buFont typeface="Wingdings" pitchFamily="2" charset="2"/>
              <a:buChar char="ü"/>
            </a:pPr>
            <a:r>
              <a:rPr lang="en-US" sz="3900" spc="-100" dirty="0" smtClean="0">
                <a:solidFill>
                  <a:srgbClr val="99FF99"/>
                </a:solidFill>
                <a:latin typeface="+mn-lt"/>
                <a:cs typeface="+mn-cs"/>
              </a:rPr>
              <a:t>Component-level test drivers.</a:t>
            </a:r>
          </a:p>
          <a:p>
            <a:pPr marL="342900" marR="0" lvl="0" indent="-342900" defTabSz="914400" rtl="0" eaLnBrk="1" fontAlgn="base" latinLnBrk="0" hangingPunct="1">
              <a:lnSpc>
                <a:spcPct val="80000"/>
              </a:lnSpc>
              <a:spcBef>
                <a:spcPct val="20000"/>
              </a:spcBef>
              <a:spcAft>
                <a:spcPct val="0"/>
              </a:spcAft>
              <a:buClrTx/>
              <a:buSzTx/>
              <a:buFont typeface="Wingdings" pitchFamily="2" charset="2"/>
              <a:buChar char="Ø"/>
              <a:tabLst/>
              <a:defRPr/>
            </a:pPr>
            <a:r>
              <a:rPr lang="en-US" sz="3900" b="1" spc="-100" dirty="0" smtClean="0">
                <a:solidFill>
                  <a:srgbClr val="00B050"/>
                </a:solidFill>
                <a:latin typeface="+mn-lt"/>
                <a:cs typeface="+mn-cs"/>
              </a:rPr>
              <a:t>Invariants:</a:t>
            </a:r>
          </a:p>
          <a:p>
            <a:pPr marL="800100" lvl="1" indent="-342900">
              <a:lnSpc>
                <a:spcPct val="80000"/>
              </a:lnSpc>
              <a:spcBef>
                <a:spcPct val="20000"/>
              </a:spcBef>
              <a:buFont typeface="Wingdings" pitchFamily="2" charset="2"/>
              <a:buChar char="ü"/>
            </a:pPr>
            <a:r>
              <a:rPr lang="en-US" sz="3900" spc="-100" dirty="0" smtClean="0">
                <a:solidFill>
                  <a:srgbClr val="00B050"/>
                </a:solidFill>
                <a:latin typeface="+mn-lt"/>
                <a:cs typeface="+mn-cs"/>
              </a:rPr>
              <a:t>Assert invariants in the destructor.</a:t>
            </a:r>
          </a:p>
        </p:txBody>
      </p:sp>
      <p:sp>
        <p:nvSpPr>
          <p:cNvPr id="6" name="TextBox 5"/>
          <p:cNvSpPr txBox="1"/>
          <p:nvPr/>
        </p:nvSpPr>
        <p:spPr>
          <a:xfrm>
            <a:off x="3099033" y="1447800"/>
            <a:ext cx="2945935" cy="769441"/>
          </a:xfrm>
          <a:prstGeom prst="rect">
            <a:avLst/>
          </a:prstGeom>
          <a:noFill/>
        </p:spPr>
        <p:txBody>
          <a:bodyPr wrap="none" rtlCol="0">
            <a:spAutoFit/>
          </a:bodyPr>
          <a:lstStyle/>
          <a:p>
            <a:r>
              <a:rPr lang="en-US" sz="4400" dirty="0" smtClean="0">
                <a:solidFill>
                  <a:srgbClr val="00B050"/>
                </a:solidFill>
              </a:rPr>
              <a:t>Verification</a:t>
            </a:r>
            <a:endParaRPr lang="en-US" sz="4400" dirty="0">
              <a:solidFill>
                <a:srgbClr val="00B050"/>
              </a:solidFill>
            </a:endParaRPr>
          </a:p>
        </p:txBody>
      </p:sp>
      <p:sp>
        <p:nvSpPr>
          <p:cNvPr id="7" name="Title 6"/>
          <p:cNvSpPr>
            <a:spLocks noGrp="1"/>
          </p:cNvSpPr>
          <p:nvPr>
            <p:ph type="title"/>
          </p:nvPr>
        </p:nvSpPr>
        <p:spPr/>
        <p:txBody>
          <a:bodyPr/>
          <a:lstStyle/>
          <a:p>
            <a:r>
              <a:rPr lang="en-US" sz="2400" dirty="0">
                <a:solidFill>
                  <a:schemeClr val="accent6">
                    <a:lumMod val="75000"/>
                  </a:schemeClr>
                </a:solidFill>
              </a:rPr>
              <a:t>2. Design &amp; Implementation</a:t>
            </a:r>
            <a:r>
              <a:rPr lang="en-US" sz="4000" dirty="0">
                <a:solidFill>
                  <a:schemeClr val="accent6">
                    <a:lumMod val="75000"/>
                  </a:schemeClr>
                </a:solidFill>
              </a:rPr>
              <a:t/>
            </a:r>
            <a:br>
              <a:rPr lang="en-US" sz="4000" dirty="0">
                <a:solidFill>
                  <a:schemeClr val="accent6">
                    <a:lumMod val="75000"/>
                  </a:schemeClr>
                </a:solidFill>
              </a:rPr>
            </a:br>
            <a:r>
              <a:rPr lang="en-US" sz="4000" dirty="0">
                <a:solidFill>
                  <a:schemeClr val="accent6">
                    <a:lumMod val="75000"/>
                  </a:schemeClr>
                </a:solidFill>
              </a:rPr>
              <a:t>Design by Contract</a:t>
            </a:r>
            <a:endParaRPr lang="en-US" sz="4000" dirty="0"/>
          </a:p>
        </p:txBody>
      </p:sp>
    </p:spTree>
    <p:extLst>
      <p:ext uri="{BB962C8B-B14F-4D97-AF65-F5344CB8AC3E}">
        <p14:creationId xmlns:p14="http://schemas.microsoft.com/office/powerpoint/2010/main" val="3462022768"/>
      </p:ext>
    </p:extLst>
  </p:cSld>
  <p:clrMapOvr>
    <a:masterClrMapping/>
  </p:clrMapOvr>
  <p:timing>
    <p:tnLst>
      <p:par>
        <p:cTn id="1" dur="indefinite" restart="never" nodeType="tmRoot"/>
      </p:par>
    </p:tnLst>
  </p:timing>
</p:sld>
</file>

<file path=ppt/slides/slide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ed Rectangle 4"/>
          <p:cNvSpPr/>
          <p:nvPr/>
        </p:nvSpPr>
        <p:spPr>
          <a:xfrm>
            <a:off x="228600" y="1524000"/>
            <a:ext cx="8763000" cy="4953000"/>
          </a:xfrm>
          <a:prstGeom prst="roundRect">
            <a:avLst/>
          </a:prstGeom>
          <a:solidFill>
            <a:schemeClr val="accent6">
              <a:lumMod val="40000"/>
              <a:lumOff val="60000"/>
            </a:schemeClr>
          </a:solidFill>
          <a:ln w="381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2" name="Title 1"/>
          <p:cNvSpPr>
            <a:spLocks noGrp="1"/>
          </p:cNvSpPr>
          <p:nvPr>
            <p:ph type="title"/>
          </p:nvPr>
        </p:nvSpPr>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Essential Strategies and Techniques</a:t>
            </a:r>
            <a:endParaRPr lang="en-US" dirty="0"/>
          </a:p>
        </p:txBody>
      </p:sp>
      <p:sp>
        <p:nvSpPr>
          <p:cNvPr id="3" name="Content Placeholder 2"/>
          <p:cNvSpPr>
            <a:spLocks noGrp="1"/>
          </p:cNvSpPr>
          <p:nvPr>
            <p:ph idx="1"/>
          </p:nvPr>
        </p:nvSpPr>
        <p:spPr/>
        <p:txBody>
          <a:bodyPr/>
          <a:lstStyle/>
          <a:p>
            <a:pPr marL="0" indent="0">
              <a:buNone/>
            </a:pPr>
            <a:r>
              <a:rPr lang="en-US" sz="4400" dirty="0" smtClean="0"/>
              <a:t>Integral to our design process are:</a:t>
            </a:r>
          </a:p>
          <a:p>
            <a:pPr marL="742950" indent="-742950">
              <a:buFont typeface="+mj-lt"/>
              <a:buAutoNum type="alphaLcParenR"/>
            </a:pPr>
            <a:r>
              <a:rPr lang="en-US" sz="4400" dirty="0" smtClean="0"/>
              <a:t>Common Class Categories</a:t>
            </a:r>
          </a:p>
          <a:p>
            <a:pPr marL="742950" indent="-742950">
              <a:buFont typeface="+mj-lt"/>
              <a:buAutoNum type="alphaLcParenR"/>
            </a:pPr>
            <a:r>
              <a:rPr lang="en-US" sz="4400" dirty="0" smtClean="0"/>
              <a:t>Unique </a:t>
            </a:r>
            <a:r>
              <a:rPr lang="en-US" sz="4400" i="1" dirty="0" smtClean="0"/>
              <a:t>Vocabulary</a:t>
            </a:r>
            <a:r>
              <a:rPr lang="en-US" sz="4400" dirty="0" smtClean="0"/>
              <a:t> Types</a:t>
            </a:r>
          </a:p>
          <a:p>
            <a:pPr marL="742950" indent="-742950">
              <a:buFont typeface="+mj-lt"/>
              <a:buAutoNum type="alphaLcParenR"/>
            </a:pPr>
            <a:r>
              <a:rPr lang="en-US" sz="4400" dirty="0" smtClean="0"/>
              <a:t>Design By Contract</a:t>
            </a:r>
          </a:p>
          <a:p>
            <a:pPr marL="742950" indent="-742950">
              <a:buFont typeface="+mj-lt"/>
              <a:buAutoNum type="alphaLcParenR"/>
            </a:pPr>
            <a:r>
              <a:rPr lang="en-US" sz="4400" dirty="0" smtClean="0"/>
              <a:t>Appropriately </a:t>
            </a:r>
            <a:r>
              <a:rPr lang="en-US" sz="4400" i="1" dirty="0" smtClean="0"/>
              <a:t>Narrow</a:t>
            </a:r>
            <a:r>
              <a:rPr lang="en-US" sz="4400" dirty="0" smtClean="0"/>
              <a:t> Contracts</a:t>
            </a:r>
          </a:p>
          <a:p>
            <a:pPr marL="742950" indent="-742950">
              <a:buFont typeface="+mj-lt"/>
              <a:buAutoNum type="alphaLcParenR"/>
            </a:pPr>
            <a:r>
              <a:rPr lang="en-US" sz="4400" dirty="0" smtClean="0"/>
              <a:t>An Overriding Customer Focus</a:t>
            </a:r>
            <a:endParaRPr lang="en-US" sz="44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518</a:t>
            </a:fld>
            <a:endParaRPr lang="en-US"/>
          </a:p>
        </p:txBody>
      </p:sp>
    </p:spTree>
    <p:extLst>
      <p:ext uri="{BB962C8B-B14F-4D97-AF65-F5344CB8AC3E}">
        <p14:creationId xmlns:p14="http://schemas.microsoft.com/office/powerpoint/2010/main" val="652955589"/>
      </p:ext>
    </p:extLst>
  </p:cSld>
  <p:clrMapOvr>
    <a:masterClrMapping/>
  </p:clrMapOvr>
  <p:timing>
    <p:tnLst>
      <p:par>
        <p:cTn id="1" dur="indefinite" restart="never" nodeType="tmRoot"/>
      </p:par>
    </p:tnLst>
  </p:timing>
</p:sld>
</file>

<file path=ppt/slides/slide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marL="0" indent="0">
              <a:buNone/>
            </a:pPr>
            <a:r>
              <a:rPr lang="en-US" sz="4400" dirty="0" smtClean="0"/>
              <a:t>Integral to our design process are:</a:t>
            </a:r>
          </a:p>
          <a:p>
            <a:pPr marL="742950" indent="-742950">
              <a:buFont typeface="+mj-lt"/>
              <a:buAutoNum type="alphaLcParenR"/>
            </a:pPr>
            <a:r>
              <a:rPr lang="en-US" sz="4400" dirty="0" smtClean="0">
                <a:solidFill>
                  <a:schemeClr val="bg1">
                    <a:lumMod val="75000"/>
                  </a:schemeClr>
                </a:solidFill>
              </a:rPr>
              <a:t>Common Class Categories</a:t>
            </a:r>
          </a:p>
          <a:p>
            <a:pPr marL="742950" indent="-742950">
              <a:buFont typeface="+mj-lt"/>
              <a:buAutoNum type="alphaLcParenR"/>
            </a:pPr>
            <a:r>
              <a:rPr lang="en-US" sz="4400" dirty="0" smtClean="0">
                <a:solidFill>
                  <a:schemeClr val="bg1">
                    <a:lumMod val="75000"/>
                  </a:schemeClr>
                </a:solidFill>
              </a:rPr>
              <a:t>Unique </a:t>
            </a:r>
            <a:r>
              <a:rPr lang="en-US" sz="4400" i="1" dirty="0" smtClean="0">
                <a:solidFill>
                  <a:schemeClr val="bg1">
                    <a:lumMod val="75000"/>
                  </a:schemeClr>
                </a:solidFill>
              </a:rPr>
              <a:t>Vocabulary</a:t>
            </a:r>
            <a:r>
              <a:rPr lang="en-US" sz="4400" dirty="0" smtClean="0">
                <a:solidFill>
                  <a:schemeClr val="bg1">
                    <a:lumMod val="75000"/>
                  </a:schemeClr>
                </a:solidFill>
              </a:rPr>
              <a:t> Types</a:t>
            </a:r>
          </a:p>
          <a:p>
            <a:pPr marL="742950" indent="-742950">
              <a:buFont typeface="+mj-lt"/>
              <a:buAutoNum type="alphaLcParenR"/>
            </a:pPr>
            <a:r>
              <a:rPr lang="en-US" sz="4400" dirty="0" smtClean="0">
                <a:solidFill>
                  <a:schemeClr val="bg1">
                    <a:lumMod val="75000"/>
                  </a:schemeClr>
                </a:solidFill>
              </a:rPr>
              <a:t>Design By Contract</a:t>
            </a:r>
          </a:p>
          <a:p>
            <a:pPr marL="742950" indent="-742950">
              <a:buFont typeface="+mj-lt"/>
              <a:buAutoNum type="alphaLcParenR"/>
            </a:pPr>
            <a:r>
              <a:rPr lang="en-US" sz="4400" dirty="0" smtClean="0">
                <a:solidFill>
                  <a:schemeClr val="accent6">
                    <a:lumMod val="75000"/>
                  </a:schemeClr>
                </a:solidFill>
              </a:rPr>
              <a:t>Appropriately </a:t>
            </a:r>
            <a:r>
              <a:rPr lang="en-US" sz="4400" i="1" dirty="0" smtClean="0">
                <a:solidFill>
                  <a:schemeClr val="accent6">
                    <a:lumMod val="75000"/>
                  </a:schemeClr>
                </a:solidFill>
              </a:rPr>
              <a:t>Narrow</a:t>
            </a:r>
            <a:r>
              <a:rPr lang="en-US" sz="4400" dirty="0" smtClean="0">
                <a:solidFill>
                  <a:schemeClr val="accent6">
                    <a:lumMod val="75000"/>
                  </a:schemeClr>
                </a:solidFill>
              </a:rPr>
              <a:t> Contracts</a:t>
            </a:r>
          </a:p>
          <a:p>
            <a:pPr marL="742950" indent="-742950">
              <a:buFont typeface="+mj-lt"/>
              <a:buAutoNum type="alphaLcParenR"/>
            </a:pPr>
            <a:r>
              <a:rPr lang="en-US" sz="4400" dirty="0" smtClean="0">
                <a:solidFill>
                  <a:schemeClr val="bg1">
                    <a:lumMod val="75000"/>
                  </a:schemeClr>
                </a:solidFill>
              </a:rPr>
              <a:t>An Overriding Customer Focus</a:t>
            </a:r>
            <a:endParaRPr lang="en-US" sz="4400" dirty="0">
              <a:solidFill>
                <a:schemeClr val="bg1">
                  <a:lumMod val="75000"/>
                </a:schemeClr>
              </a:solidFill>
            </a:endParaRPr>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8" name="Title 1"/>
          <p:cNvSpPr>
            <a:spLocks noGrp="1"/>
          </p:cNvSpPr>
          <p:nvPr>
            <p:ph type="title"/>
          </p:nvPr>
        </p:nvSpPr>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Essential Strategies and Techniques</a:t>
            </a:r>
            <a:endParaRPr lang="en-US" dirty="0"/>
          </a:p>
        </p:txBody>
      </p:sp>
      <p:sp>
        <p:nvSpPr>
          <p:cNvPr id="5" name="Rounded Rectangle 4"/>
          <p:cNvSpPr/>
          <p:nvPr/>
        </p:nvSpPr>
        <p:spPr>
          <a:xfrm>
            <a:off x="228600" y="1524000"/>
            <a:ext cx="8763000" cy="4953000"/>
          </a:xfrm>
          <a:prstGeom prst="roundRect">
            <a:avLst/>
          </a:prstGeom>
          <a:noFill/>
          <a:ln w="381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519</a:t>
            </a:fld>
            <a:endParaRPr lang="en-US"/>
          </a:p>
        </p:txBody>
      </p:sp>
    </p:spTree>
    <p:extLst>
      <p:ext uri="{BB962C8B-B14F-4D97-AF65-F5344CB8AC3E}">
        <p14:creationId xmlns:p14="http://schemas.microsoft.com/office/powerpoint/2010/main" val="238502389"/>
      </p:ext>
    </p:extLst>
  </p:cSld>
  <p:clrMapOvr>
    <a:masterClrMapping/>
  </p:clrMapOvr>
  <p:timing>
    <p:tnLst>
      <p:par>
        <p:cTn id="1" dur="indefinite" restart="never" nodeType="tmRoot"/>
      </p:par>
    </p:tnLst>
  </p:timing>
</p:sld>
</file>

<file path=ppt/slides/slide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520</a:t>
            </a:fld>
            <a:endParaRPr lang="en-US"/>
          </a:p>
        </p:txBody>
      </p:sp>
      <p:sp>
        <p:nvSpPr>
          <p:cNvPr id="25602" name="Content Placeholder 3"/>
          <p:cNvSpPr>
            <a:spLocks noGrp="1"/>
          </p:cNvSpPr>
          <p:nvPr>
            <p:ph idx="4294967295"/>
          </p:nvPr>
        </p:nvSpPr>
        <p:spPr>
          <a:xfrm>
            <a:off x="0" y="1600200"/>
            <a:ext cx="8229600" cy="4525963"/>
          </a:xfrm>
          <a:prstGeom prst="rect">
            <a:avLst/>
          </a:prstGeom>
        </p:spPr>
        <p:txBody>
          <a:bodyPr/>
          <a:lstStyle/>
          <a:p>
            <a:pPr eaLnBrk="1" hangingPunct="1">
              <a:lnSpc>
                <a:spcPct val="90000"/>
              </a:lnSpc>
              <a:buNone/>
            </a:pPr>
            <a:r>
              <a:rPr lang="en-US" sz="2800" dirty="0" smtClean="0"/>
              <a:t>					</a:t>
            </a:r>
            <a:r>
              <a:rPr lang="en-US" sz="5400" dirty="0" smtClean="0">
                <a:solidFill>
                  <a:srgbClr val="0000FF"/>
                </a:solidFill>
              </a:rPr>
              <a:t> </a:t>
            </a:r>
          </a:p>
        </p:txBody>
      </p:sp>
      <p:sp>
        <p:nvSpPr>
          <p:cNvPr id="7"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Defensive Programming</a:t>
            </a:r>
            <a:endParaRPr lang="en-US" dirty="0"/>
          </a:p>
        </p:txBody>
      </p:sp>
    </p:spTree>
    <p:extLst>
      <p:ext uri="{BB962C8B-B14F-4D97-AF65-F5344CB8AC3E}">
        <p14:creationId xmlns:p14="http://schemas.microsoft.com/office/powerpoint/2010/main" val="3431374306"/>
      </p:ext>
    </p:extLst>
  </p:cSld>
  <p:clrMapOvr>
    <a:masterClrMapping/>
  </p:clrMapOvr>
  <p:timing>
    <p:tnLst>
      <p:par>
        <p:cTn id="1" dur="indefinite" restart="never" nodeType="tmRoot"/>
      </p:par>
    </p:tnLst>
  </p:timing>
</p:sld>
</file>

<file path=ppt/slides/slide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521</a:t>
            </a:fld>
            <a:endParaRPr lang="en-US"/>
          </a:p>
        </p:txBody>
      </p:sp>
      <p:sp>
        <p:nvSpPr>
          <p:cNvPr id="25602" name="Content Placeholder 3"/>
          <p:cNvSpPr>
            <a:spLocks noGrp="1"/>
          </p:cNvSpPr>
          <p:nvPr>
            <p:ph idx="4294967295"/>
          </p:nvPr>
        </p:nvSpPr>
        <p:spPr>
          <a:xfrm>
            <a:off x="228600" y="1524000"/>
            <a:ext cx="8915400" cy="5086350"/>
          </a:xfrm>
        </p:spPr>
        <p:txBody>
          <a:bodyPr/>
          <a:lstStyle/>
          <a:p>
            <a:pPr eaLnBrk="1" hangingPunct="1">
              <a:lnSpc>
                <a:spcPct val="90000"/>
              </a:lnSpc>
              <a:buNone/>
            </a:pPr>
            <a:r>
              <a:rPr lang="en-US" sz="2800" dirty="0" smtClean="0"/>
              <a:t>					</a:t>
            </a:r>
            <a:r>
              <a:rPr lang="en-US" sz="5400" dirty="0" smtClean="0">
                <a:solidFill>
                  <a:srgbClr val="0000FF"/>
                </a:solidFill>
              </a:rPr>
              <a:t>(DP)</a:t>
            </a:r>
          </a:p>
          <a:p>
            <a:pPr eaLnBrk="1" hangingPunct="1">
              <a:lnSpc>
                <a:spcPct val="90000"/>
              </a:lnSpc>
            </a:pPr>
            <a:r>
              <a:rPr lang="en-US" sz="5400" dirty="0" smtClean="0">
                <a:solidFill>
                  <a:srgbClr val="0000FF"/>
                </a:solidFill>
              </a:rPr>
              <a:t>What is it?</a:t>
            </a:r>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Defensive Programming</a:t>
            </a:r>
            <a:endParaRPr lang="en-US" dirty="0"/>
          </a:p>
        </p:txBody>
      </p:sp>
    </p:spTree>
    <p:extLst>
      <p:ext uri="{BB962C8B-B14F-4D97-AF65-F5344CB8AC3E}">
        <p14:creationId xmlns:p14="http://schemas.microsoft.com/office/powerpoint/2010/main" val="3071775027"/>
      </p:ext>
    </p:extLst>
  </p:cSld>
  <p:clrMapOvr>
    <a:masterClrMapping/>
  </p:clrMapOvr>
  <p:timing>
    <p:tnLst>
      <p:par>
        <p:cTn id="1" dur="indefinite" restart="never" nodeType="tmRoot"/>
      </p:par>
    </p:tnLst>
  </p:timing>
</p:sld>
</file>

<file path=ppt/slides/slide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522</a:t>
            </a:fld>
            <a:endParaRPr lang="en-US"/>
          </a:p>
        </p:txBody>
      </p:sp>
      <p:sp>
        <p:nvSpPr>
          <p:cNvPr id="25602" name="Content Placeholder 3"/>
          <p:cNvSpPr>
            <a:spLocks noGrp="1"/>
          </p:cNvSpPr>
          <p:nvPr>
            <p:ph idx="4294967295"/>
          </p:nvPr>
        </p:nvSpPr>
        <p:spPr>
          <a:xfrm>
            <a:off x="228600" y="1524000"/>
            <a:ext cx="8915400" cy="5086350"/>
          </a:xfrm>
        </p:spPr>
        <p:txBody>
          <a:bodyPr/>
          <a:lstStyle/>
          <a:p>
            <a:pPr eaLnBrk="1" hangingPunct="1">
              <a:lnSpc>
                <a:spcPct val="90000"/>
              </a:lnSpc>
              <a:buNone/>
            </a:pPr>
            <a:r>
              <a:rPr lang="en-US" sz="2800" dirty="0" smtClean="0"/>
              <a:t>					</a:t>
            </a:r>
            <a:r>
              <a:rPr lang="en-US" sz="5400" dirty="0" smtClean="0">
                <a:solidFill>
                  <a:srgbClr val="0000FF"/>
                </a:solidFill>
              </a:rPr>
              <a:t>(DP)</a:t>
            </a:r>
          </a:p>
          <a:p>
            <a:pPr eaLnBrk="1" hangingPunct="1">
              <a:lnSpc>
                <a:spcPct val="90000"/>
              </a:lnSpc>
            </a:pPr>
            <a:r>
              <a:rPr lang="en-US" sz="5400" dirty="0" smtClean="0">
                <a:solidFill>
                  <a:srgbClr val="0000FF"/>
                </a:solidFill>
              </a:rPr>
              <a:t>What is it?</a:t>
            </a:r>
          </a:p>
          <a:p>
            <a:pPr eaLnBrk="1" hangingPunct="1">
              <a:lnSpc>
                <a:spcPct val="90000"/>
              </a:lnSpc>
              <a:buNone/>
            </a:pPr>
            <a:r>
              <a:rPr lang="en-US" sz="5400" b="1" i="1" u="sng" dirty="0" smtClean="0"/>
              <a:t>Redundant Code</a:t>
            </a:r>
            <a:r>
              <a:rPr lang="en-US" sz="5400" dirty="0" smtClean="0"/>
              <a:t> that provides runtime checks to detect and report (but </a:t>
            </a:r>
            <a:r>
              <a:rPr lang="en-US" sz="5400" b="1" u="sng" dirty="0" smtClean="0"/>
              <a:t>not</a:t>
            </a:r>
            <a:r>
              <a:rPr lang="en-US" sz="5400" dirty="0" smtClean="0"/>
              <a:t> “handle” or “hide”) defects in software.</a:t>
            </a:r>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Defensive Programming</a:t>
            </a:r>
            <a:endParaRPr lang="en-US" dirty="0"/>
          </a:p>
        </p:txBody>
      </p:sp>
    </p:spTree>
    <p:extLst>
      <p:ext uri="{BB962C8B-B14F-4D97-AF65-F5344CB8AC3E}">
        <p14:creationId xmlns:p14="http://schemas.microsoft.com/office/powerpoint/2010/main" val="2090294542"/>
      </p:ext>
    </p:extLst>
  </p:cSld>
  <p:clrMapOvr>
    <a:masterClrMapping/>
  </p:clrMapOvr>
  <p:timing>
    <p:tnLst>
      <p:par>
        <p:cTn id="1" dur="indefinite" restart="never" nodeType="tmRoot"/>
      </p:par>
    </p:tnLst>
  </p:timing>
</p:sld>
</file>

<file path=ppt/slides/slide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523</a:t>
            </a:fld>
            <a:endParaRPr lang="en-US"/>
          </a:p>
        </p:txBody>
      </p:sp>
      <p:sp>
        <p:nvSpPr>
          <p:cNvPr id="25602" name="Content Placeholder 3"/>
          <p:cNvSpPr>
            <a:spLocks noGrp="1"/>
          </p:cNvSpPr>
          <p:nvPr>
            <p:ph idx="4294967295"/>
          </p:nvPr>
        </p:nvSpPr>
        <p:spPr>
          <a:xfrm>
            <a:off x="228600" y="1524000"/>
            <a:ext cx="8915400" cy="5086350"/>
          </a:xfrm>
        </p:spPr>
        <p:txBody>
          <a:bodyPr/>
          <a:lstStyle/>
          <a:p>
            <a:pPr eaLnBrk="1" hangingPunct="1">
              <a:lnSpc>
                <a:spcPct val="90000"/>
              </a:lnSpc>
              <a:buNone/>
            </a:pPr>
            <a:r>
              <a:rPr lang="en-US" sz="2800" dirty="0" smtClean="0"/>
              <a:t>					</a:t>
            </a:r>
            <a:r>
              <a:rPr lang="en-US" sz="5400" dirty="0" smtClean="0">
                <a:solidFill>
                  <a:srgbClr val="0000FF"/>
                </a:solidFill>
              </a:rPr>
              <a:t>(DP)</a:t>
            </a:r>
          </a:p>
          <a:p>
            <a:pPr eaLnBrk="1" hangingPunct="1">
              <a:lnSpc>
                <a:spcPct val="90000"/>
              </a:lnSpc>
            </a:pPr>
            <a:r>
              <a:rPr lang="en-US" sz="5400" dirty="0" smtClean="0">
                <a:solidFill>
                  <a:schemeClr val="tx2">
                    <a:lumMod val="20000"/>
                    <a:lumOff val="80000"/>
                  </a:schemeClr>
                </a:solidFill>
              </a:rPr>
              <a:t>What is it?</a:t>
            </a:r>
          </a:p>
          <a:p>
            <a:pPr eaLnBrk="1" hangingPunct="1">
              <a:lnSpc>
                <a:spcPct val="90000"/>
              </a:lnSpc>
            </a:pPr>
            <a:r>
              <a:rPr lang="en-US" sz="5400" dirty="0" smtClean="0">
                <a:solidFill>
                  <a:srgbClr val="0000FF"/>
                </a:solidFill>
              </a:rPr>
              <a:t>Is it Good or Bad?</a:t>
            </a:r>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Defensive Programming</a:t>
            </a:r>
            <a:endParaRPr lang="en-US" dirty="0"/>
          </a:p>
        </p:txBody>
      </p:sp>
    </p:spTree>
    <p:extLst>
      <p:ext uri="{BB962C8B-B14F-4D97-AF65-F5344CB8AC3E}">
        <p14:creationId xmlns:p14="http://schemas.microsoft.com/office/powerpoint/2010/main" val="2834202860"/>
      </p:ext>
    </p:extLst>
  </p:cSld>
  <p:clrMapOvr>
    <a:masterClrMapping/>
  </p:clrMapOvr>
  <p:timing>
    <p:tnLst>
      <p:par>
        <p:cTn id="1" dur="indefinite" restart="never" nodeType="tmRoot"/>
      </p:par>
    </p:tnLst>
  </p:timing>
</p:sld>
</file>

<file path=ppt/slides/slide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524</a:t>
            </a:fld>
            <a:endParaRPr lang="en-US"/>
          </a:p>
        </p:txBody>
      </p:sp>
      <p:sp>
        <p:nvSpPr>
          <p:cNvPr id="25602" name="Content Placeholder 3"/>
          <p:cNvSpPr>
            <a:spLocks noGrp="1"/>
          </p:cNvSpPr>
          <p:nvPr>
            <p:ph idx="4294967295"/>
          </p:nvPr>
        </p:nvSpPr>
        <p:spPr>
          <a:xfrm>
            <a:off x="228600" y="1524000"/>
            <a:ext cx="8915400" cy="5086350"/>
          </a:xfrm>
        </p:spPr>
        <p:txBody>
          <a:bodyPr/>
          <a:lstStyle/>
          <a:p>
            <a:pPr eaLnBrk="1" hangingPunct="1">
              <a:lnSpc>
                <a:spcPct val="90000"/>
              </a:lnSpc>
              <a:buNone/>
            </a:pPr>
            <a:r>
              <a:rPr lang="en-US" sz="2800" dirty="0" smtClean="0"/>
              <a:t>					</a:t>
            </a:r>
            <a:r>
              <a:rPr lang="en-US" sz="5400" dirty="0" smtClean="0">
                <a:solidFill>
                  <a:srgbClr val="0000FF"/>
                </a:solidFill>
              </a:rPr>
              <a:t>(DP)</a:t>
            </a:r>
          </a:p>
          <a:p>
            <a:pPr eaLnBrk="1" hangingPunct="1">
              <a:lnSpc>
                <a:spcPct val="90000"/>
              </a:lnSpc>
            </a:pPr>
            <a:r>
              <a:rPr lang="en-US" sz="5400" dirty="0" smtClean="0">
                <a:solidFill>
                  <a:schemeClr val="tx2">
                    <a:lumMod val="20000"/>
                    <a:lumOff val="80000"/>
                  </a:schemeClr>
                </a:solidFill>
              </a:rPr>
              <a:t>What is it?</a:t>
            </a:r>
          </a:p>
          <a:p>
            <a:pPr eaLnBrk="1" hangingPunct="1">
              <a:lnSpc>
                <a:spcPct val="90000"/>
              </a:lnSpc>
            </a:pPr>
            <a:r>
              <a:rPr lang="en-US" sz="5400" dirty="0" smtClean="0">
                <a:solidFill>
                  <a:srgbClr val="0000FF"/>
                </a:solidFill>
              </a:rPr>
              <a:t>Is it Good or Bad?</a:t>
            </a:r>
          </a:p>
          <a:p>
            <a:pPr eaLnBrk="1" hangingPunct="1">
              <a:lnSpc>
                <a:spcPct val="90000"/>
              </a:lnSpc>
              <a:buNone/>
            </a:pPr>
            <a:r>
              <a:rPr lang="en-US" sz="5400" b="1" u="sng" dirty="0" smtClean="0"/>
              <a:t>Both</a:t>
            </a:r>
            <a:r>
              <a:rPr lang="en-US" sz="5400" b="1" dirty="0" smtClean="0"/>
              <a:t>: </a:t>
            </a:r>
            <a:r>
              <a:rPr lang="en-US" sz="5400" dirty="0" smtClean="0"/>
              <a:t>It adds overhead, but can help identify defects early in the development process.</a:t>
            </a:r>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Defensive Programming</a:t>
            </a:r>
            <a:endParaRPr lang="en-US" dirty="0"/>
          </a:p>
        </p:txBody>
      </p:sp>
    </p:spTree>
    <p:extLst>
      <p:ext uri="{BB962C8B-B14F-4D97-AF65-F5344CB8AC3E}">
        <p14:creationId xmlns:p14="http://schemas.microsoft.com/office/powerpoint/2010/main" val="1424215422"/>
      </p:ext>
    </p:extLst>
  </p:cSld>
  <p:clrMapOvr>
    <a:masterClrMapping/>
  </p:clrMapOvr>
  <p:timing>
    <p:tnLst>
      <p:par>
        <p:cTn id="1" dur="indefinite" restart="never" nodeType="tmRoot"/>
      </p:par>
    </p:tnLst>
  </p:timing>
</p:sld>
</file>

<file path=ppt/slides/slide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a:spLocks noGrp="1"/>
          </p:cNvSpPr>
          <p:nvPr>
            <p:ph type="title"/>
          </p:nvPr>
        </p:nvSpPr>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Defensive Programming</a:t>
            </a:r>
            <a:endParaRPr lang="en-US" dirty="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525</a:t>
            </a:fld>
            <a:endParaRPr lang="en-US"/>
          </a:p>
        </p:txBody>
      </p:sp>
      <p:sp>
        <p:nvSpPr>
          <p:cNvPr id="25602" name="Content Placeholder 3"/>
          <p:cNvSpPr>
            <a:spLocks noGrp="1"/>
          </p:cNvSpPr>
          <p:nvPr>
            <p:ph idx="4294967295"/>
          </p:nvPr>
        </p:nvSpPr>
        <p:spPr>
          <a:xfrm>
            <a:off x="228600" y="1524000"/>
            <a:ext cx="8915400" cy="5086350"/>
          </a:xfrm>
        </p:spPr>
        <p:txBody>
          <a:bodyPr/>
          <a:lstStyle/>
          <a:p>
            <a:pPr eaLnBrk="1" hangingPunct="1">
              <a:lnSpc>
                <a:spcPct val="90000"/>
              </a:lnSpc>
              <a:buNone/>
            </a:pPr>
            <a:r>
              <a:rPr lang="en-US" sz="2800" dirty="0" smtClean="0"/>
              <a:t>					</a:t>
            </a:r>
            <a:r>
              <a:rPr lang="en-US" sz="5400" dirty="0" smtClean="0">
                <a:solidFill>
                  <a:srgbClr val="0000FF"/>
                </a:solidFill>
              </a:rPr>
              <a:t>(DP)</a:t>
            </a:r>
          </a:p>
          <a:p>
            <a:pPr eaLnBrk="1" hangingPunct="1">
              <a:lnSpc>
                <a:spcPct val="90000"/>
              </a:lnSpc>
            </a:pPr>
            <a:r>
              <a:rPr lang="en-US" sz="5400" dirty="0" smtClean="0">
                <a:solidFill>
                  <a:schemeClr val="tx2">
                    <a:lumMod val="20000"/>
                    <a:lumOff val="80000"/>
                  </a:schemeClr>
                </a:solidFill>
              </a:rPr>
              <a:t>What is it?</a:t>
            </a:r>
          </a:p>
          <a:p>
            <a:pPr eaLnBrk="1" hangingPunct="1">
              <a:lnSpc>
                <a:spcPct val="90000"/>
              </a:lnSpc>
            </a:pPr>
            <a:r>
              <a:rPr lang="en-US" sz="5400" dirty="0" smtClean="0">
                <a:solidFill>
                  <a:schemeClr val="tx2">
                    <a:lumMod val="20000"/>
                    <a:lumOff val="80000"/>
                  </a:schemeClr>
                </a:solidFill>
              </a:rPr>
              <a:t>Is it Good or Bad?</a:t>
            </a:r>
          </a:p>
          <a:p>
            <a:pPr eaLnBrk="1" hangingPunct="1">
              <a:lnSpc>
                <a:spcPct val="90000"/>
              </a:lnSpc>
            </a:pPr>
            <a:r>
              <a:rPr lang="en-US" sz="5400" dirty="0" smtClean="0">
                <a:solidFill>
                  <a:srgbClr val="0000FF"/>
                </a:solidFill>
              </a:rPr>
              <a:t>Which is Better: DP or </a:t>
            </a:r>
            <a:r>
              <a:rPr lang="en-US" sz="5400" dirty="0" err="1" smtClean="0">
                <a:solidFill>
                  <a:srgbClr val="0000FF"/>
                </a:solidFill>
              </a:rPr>
              <a:t>DbC</a:t>
            </a:r>
            <a:r>
              <a:rPr lang="en-US" sz="5400" dirty="0" smtClean="0">
                <a:solidFill>
                  <a:srgbClr val="0000FF"/>
                </a:solidFill>
              </a:rPr>
              <a:t>?</a:t>
            </a:r>
          </a:p>
        </p:txBody>
      </p:sp>
    </p:spTree>
    <p:extLst>
      <p:ext uri="{BB962C8B-B14F-4D97-AF65-F5344CB8AC3E}">
        <p14:creationId xmlns:p14="http://schemas.microsoft.com/office/powerpoint/2010/main" val="2608632895"/>
      </p:ext>
    </p:extLst>
  </p:cSld>
  <p:clrMapOvr>
    <a:masterClrMapping/>
  </p:clrMapOvr>
  <p:timing>
    <p:tnLst>
      <p:par>
        <p:cTn id="1" dur="indefinite" restart="never" nodeType="tmRoot"/>
      </p:par>
    </p:tnLst>
  </p:timing>
</p:sld>
</file>

<file path=ppt/slides/slide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a:spLocks noGrp="1"/>
          </p:cNvSpPr>
          <p:nvPr>
            <p:ph type="title"/>
          </p:nvPr>
        </p:nvSpPr>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Defensive Programming</a:t>
            </a:r>
            <a:endParaRPr lang="en-US" dirty="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526</a:t>
            </a:fld>
            <a:endParaRPr lang="en-US"/>
          </a:p>
        </p:txBody>
      </p:sp>
      <p:sp>
        <p:nvSpPr>
          <p:cNvPr id="25602" name="Content Placeholder 3"/>
          <p:cNvSpPr>
            <a:spLocks noGrp="1"/>
          </p:cNvSpPr>
          <p:nvPr>
            <p:ph idx="4294967295"/>
          </p:nvPr>
        </p:nvSpPr>
        <p:spPr>
          <a:xfrm>
            <a:off x="228600" y="1524000"/>
            <a:ext cx="8915400" cy="5086350"/>
          </a:xfrm>
        </p:spPr>
        <p:txBody>
          <a:bodyPr/>
          <a:lstStyle/>
          <a:p>
            <a:pPr eaLnBrk="1" hangingPunct="1">
              <a:lnSpc>
                <a:spcPct val="90000"/>
              </a:lnSpc>
              <a:buNone/>
            </a:pPr>
            <a:r>
              <a:rPr lang="en-US" sz="2800" dirty="0" smtClean="0"/>
              <a:t>					</a:t>
            </a:r>
            <a:r>
              <a:rPr lang="en-US" sz="5400" dirty="0" smtClean="0">
                <a:solidFill>
                  <a:srgbClr val="0000FF"/>
                </a:solidFill>
              </a:rPr>
              <a:t>(DP)</a:t>
            </a:r>
          </a:p>
          <a:p>
            <a:pPr eaLnBrk="1" hangingPunct="1">
              <a:lnSpc>
                <a:spcPct val="90000"/>
              </a:lnSpc>
            </a:pPr>
            <a:r>
              <a:rPr lang="en-US" sz="5400" dirty="0" smtClean="0">
                <a:solidFill>
                  <a:schemeClr val="tx2">
                    <a:lumMod val="20000"/>
                    <a:lumOff val="80000"/>
                  </a:schemeClr>
                </a:solidFill>
              </a:rPr>
              <a:t>What is it?</a:t>
            </a:r>
          </a:p>
          <a:p>
            <a:pPr eaLnBrk="1" hangingPunct="1">
              <a:lnSpc>
                <a:spcPct val="90000"/>
              </a:lnSpc>
            </a:pPr>
            <a:r>
              <a:rPr lang="en-US" sz="5400" dirty="0" smtClean="0">
                <a:solidFill>
                  <a:schemeClr val="tx2">
                    <a:lumMod val="20000"/>
                    <a:lumOff val="80000"/>
                  </a:schemeClr>
                </a:solidFill>
              </a:rPr>
              <a:t>Is it Good or Bad?</a:t>
            </a:r>
          </a:p>
          <a:p>
            <a:pPr eaLnBrk="1" hangingPunct="1">
              <a:lnSpc>
                <a:spcPct val="90000"/>
              </a:lnSpc>
            </a:pPr>
            <a:r>
              <a:rPr lang="en-US" sz="5400" dirty="0" smtClean="0">
                <a:solidFill>
                  <a:srgbClr val="0000FF"/>
                </a:solidFill>
              </a:rPr>
              <a:t>Which is Better: DP or </a:t>
            </a:r>
            <a:r>
              <a:rPr lang="en-US" sz="5400" dirty="0" err="1" smtClean="0">
                <a:solidFill>
                  <a:srgbClr val="0000FF"/>
                </a:solidFill>
              </a:rPr>
              <a:t>DbC</a:t>
            </a:r>
            <a:r>
              <a:rPr lang="en-US" sz="5400" dirty="0" smtClean="0">
                <a:solidFill>
                  <a:srgbClr val="0000FF"/>
                </a:solidFill>
              </a:rPr>
              <a:t>?</a:t>
            </a:r>
          </a:p>
          <a:p>
            <a:pPr algn="ctr" eaLnBrk="1" hangingPunct="1">
              <a:lnSpc>
                <a:spcPct val="90000"/>
              </a:lnSpc>
              <a:buNone/>
            </a:pPr>
            <a:r>
              <a:rPr lang="en-US" sz="5400" dirty="0" smtClean="0">
                <a:solidFill>
                  <a:srgbClr val="C00000"/>
                </a:solidFill>
              </a:rPr>
              <a:t>Do you ride the bus to school or do you take your lunch?</a:t>
            </a:r>
          </a:p>
        </p:txBody>
      </p:sp>
    </p:spTree>
    <p:extLst>
      <p:ext uri="{BB962C8B-B14F-4D97-AF65-F5344CB8AC3E}">
        <p14:creationId xmlns:p14="http://schemas.microsoft.com/office/powerpoint/2010/main" val="1032570164"/>
      </p:ext>
    </p:extLst>
  </p:cSld>
  <p:clrMapOvr>
    <a:masterClrMapping/>
  </p:clrMapOvr>
  <p:timing>
    <p:tnLst>
      <p:par>
        <p:cTn id="1" dur="indefinite" restart="never" nodeType="tmRoot"/>
      </p:par>
    </p:tnLst>
  </p:timing>
</p:sld>
</file>

<file path=ppt/slides/slide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a:spLocks noGrp="1"/>
          </p:cNvSpPr>
          <p:nvPr>
            <p:ph type="title"/>
          </p:nvPr>
        </p:nvSpPr>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Defensive Programming</a:t>
            </a:r>
            <a:endParaRPr lang="en-US" dirty="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527</a:t>
            </a:fld>
            <a:endParaRPr lang="en-US"/>
          </a:p>
        </p:txBody>
      </p:sp>
      <p:sp>
        <p:nvSpPr>
          <p:cNvPr id="25602" name="Content Placeholder 3"/>
          <p:cNvSpPr>
            <a:spLocks noGrp="1"/>
          </p:cNvSpPr>
          <p:nvPr>
            <p:ph idx="4294967295"/>
          </p:nvPr>
        </p:nvSpPr>
        <p:spPr>
          <a:xfrm>
            <a:off x="228600" y="1524000"/>
            <a:ext cx="8915400" cy="5086350"/>
          </a:xfrm>
        </p:spPr>
        <p:txBody>
          <a:bodyPr/>
          <a:lstStyle/>
          <a:p>
            <a:pPr eaLnBrk="1" hangingPunct="1">
              <a:lnSpc>
                <a:spcPct val="90000"/>
              </a:lnSpc>
              <a:buNone/>
            </a:pPr>
            <a:r>
              <a:rPr lang="en-US" sz="4800" dirty="0" smtClean="0">
                <a:solidFill>
                  <a:srgbClr val="0000FF"/>
                </a:solidFill>
              </a:rPr>
              <a:t>What are we defending against?</a:t>
            </a:r>
          </a:p>
          <a:p>
            <a:pPr eaLnBrk="1" hangingPunct="1">
              <a:lnSpc>
                <a:spcPct val="90000"/>
              </a:lnSpc>
              <a:buFont typeface="Wingdings" pitchFamily="2" charset="2"/>
              <a:buChar char="Ø"/>
            </a:pPr>
            <a:endParaRPr lang="en-US" sz="4800" dirty="0" smtClean="0">
              <a:solidFill>
                <a:srgbClr val="0000FF"/>
              </a:solidFill>
            </a:endParaRPr>
          </a:p>
        </p:txBody>
      </p:sp>
    </p:spTree>
    <p:extLst>
      <p:ext uri="{BB962C8B-B14F-4D97-AF65-F5344CB8AC3E}">
        <p14:creationId xmlns:p14="http://schemas.microsoft.com/office/powerpoint/2010/main" val="2069014232"/>
      </p:ext>
    </p:extLst>
  </p:cSld>
  <p:clrMapOvr>
    <a:masterClrMapping/>
  </p:clrMapOvr>
  <p:timing>
    <p:tnLst>
      <p:par>
        <p:cTn id="1" dur="indefinite" restart="never" nodeType="tmRoot"/>
      </p:par>
    </p:tnLst>
  </p:timing>
</p:sld>
</file>

<file path=ppt/slides/slide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a:spLocks noGrp="1"/>
          </p:cNvSpPr>
          <p:nvPr>
            <p:ph type="title"/>
          </p:nvPr>
        </p:nvSpPr>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Defensive Programming</a:t>
            </a:r>
            <a:endParaRPr lang="en-US" dirty="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528</a:t>
            </a:fld>
            <a:endParaRPr lang="en-US"/>
          </a:p>
        </p:txBody>
      </p:sp>
      <p:sp>
        <p:nvSpPr>
          <p:cNvPr id="25602" name="Content Placeholder 3"/>
          <p:cNvSpPr>
            <a:spLocks noGrp="1"/>
          </p:cNvSpPr>
          <p:nvPr>
            <p:ph idx="4294967295"/>
          </p:nvPr>
        </p:nvSpPr>
        <p:spPr>
          <a:xfrm>
            <a:off x="0" y="1524000"/>
            <a:ext cx="8534400" cy="5086350"/>
          </a:xfrm>
        </p:spPr>
        <p:txBody>
          <a:bodyPr/>
          <a:lstStyle/>
          <a:p>
            <a:pPr eaLnBrk="1" hangingPunct="1">
              <a:lnSpc>
                <a:spcPct val="90000"/>
              </a:lnSpc>
              <a:buNone/>
            </a:pPr>
            <a:r>
              <a:rPr lang="en-US" sz="4800" dirty="0" smtClean="0">
                <a:solidFill>
                  <a:srgbClr val="0000FF"/>
                </a:solidFill>
              </a:rPr>
              <a:t>What are we defending against?</a:t>
            </a:r>
          </a:p>
          <a:p>
            <a:pPr eaLnBrk="1" hangingPunct="1">
              <a:lnSpc>
                <a:spcPct val="90000"/>
              </a:lnSpc>
              <a:buFont typeface="Wingdings" pitchFamily="2" charset="2"/>
              <a:buChar char="Ø"/>
            </a:pPr>
            <a:r>
              <a:rPr lang="en-US" sz="7200" dirty="0" smtClean="0">
                <a:solidFill>
                  <a:srgbClr val="0000FF"/>
                </a:solidFill>
              </a:rPr>
              <a:t>Bugs in software that we use in our implementation?</a:t>
            </a:r>
          </a:p>
          <a:p>
            <a:pPr eaLnBrk="1" hangingPunct="1">
              <a:lnSpc>
                <a:spcPct val="90000"/>
              </a:lnSpc>
              <a:buFont typeface="Wingdings" pitchFamily="2" charset="2"/>
              <a:buChar char="Ø"/>
            </a:pPr>
            <a:endParaRPr lang="en-US" sz="4800" dirty="0" smtClean="0">
              <a:solidFill>
                <a:srgbClr val="0000FF"/>
              </a:solidFill>
            </a:endParaRPr>
          </a:p>
        </p:txBody>
      </p:sp>
    </p:spTree>
    <p:extLst>
      <p:ext uri="{BB962C8B-B14F-4D97-AF65-F5344CB8AC3E}">
        <p14:creationId xmlns:p14="http://schemas.microsoft.com/office/powerpoint/2010/main" val="1792853720"/>
      </p:ext>
    </p:extLst>
  </p:cSld>
  <p:clrMapOvr>
    <a:masterClrMapping/>
  </p:clrMapOvr>
  <p:timing>
    <p:tnLst>
      <p:par>
        <p:cTn id="1" dur="indefinite" restart="never" nodeType="tmRoot"/>
      </p:par>
    </p:tnLst>
  </p:timing>
</p:sld>
</file>

<file path=ppt/slides/slide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a:spLocks noGrp="1"/>
          </p:cNvSpPr>
          <p:nvPr>
            <p:ph type="title"/>
          </p:nvPr>
        </p:nvSpPr>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Defensive Programming</a:t>
            </a:r>
            <a:endParaRPr lang="en-US" dirty="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529</a:t>
            </a:fld>
            <a:endParaRPr lang="en-US"/>
          </a:p>
        </p:txBody>
      </p:sp>
      <p:sp>
        <p:nvSpPr>
          <p:cNvPr id="25602" name="Content Placeholder 3"/>
          <p:cNvSpPr>
            <a:spLocks noGrp="1"/>
          </p:cNvSpPr>
          <p:nvPr>
            <p:ph idx="4294967295"/>
          </p:nvPr>
        </p:nvSpPr>
        <p:spPr>
          <a:xfrm>
            <a:off x="0" y="1524000"/>
            <a:ext cx="8610600" cy="5086350"/>
          </a:xfrm>
        </p:spPr>
        <p:txBody>
          <a:bodyPr/>
          <a:lstStyle/>
          <a:p>
            <a:pPr eaLnBrk="1" hangingPunct="1">
              <a:lnSpc>
                <a:spcPct val="90000"/>
              </a:lnSpc>
              <a:buNone/>
            </a:pPr>
            <a:r>
              <a:rPr lang="en-US" sz="4800" dirty="0" smtClean="0">
                <a:solidFill>
                  <a:srgbClr val="0000FF"/>
                </a:solidFill>
              </a:rPr>
              <a:t>What are we defending against?</a:t>
            </a:r>
          </a:p>
          <a:p>
            <a:pPr eaLnBrk="1" hangingPunct="1">
              <a:lnSpc>
                <a:spcPct val="90000"/>
              </a:lnSpc>
              <a:buFont typeface="Wingdings" pitchFamily="2" charset="2"/>
              <a:buChar char="Ø"/>
            </a:pPr>
            <a:r>
              <a:rPr lang="en-US" sz="5400" dirty="0" smtClean="0">
                <a:solidFill>
                  <a:srgbClr val="0000FF"/>
                </a:solidFill>
              </a:rPr>
              <a:t>Bugs in software that we use in our implementation?</a:t>
            </a:r>
          </a:p>
          <a:p>
            <a:pPr eaLnBrk="1" hangingPunct="1">
              <a:lnSpc>
                <a:spcPts val="6000"/>
              </a:lnSpc>
              <a:buFont typeface="Wingdings" pitchFamily="2" charset="2"/>
              <a:buChar char="Ø"/>
            </a:pPr>
            <a:r>
              <a:rPr lang="en-US" sz="8000" dirty="0" smtClean="0">
                <a:solidFill>
                  <a:srgbClr val="0000FF"/>
                </a:solidFill>
              </a:rPr>
              <a:t>Bugs we introduce into our own implementation?</a:t>
            </a:r>
          </a:p>
        </p:txBody>
      </p:sp>
    </p:spTree>
    <p:extLst>
      <p:ext uri="{BB962C8B-B14F-4D97-AF65-F5344CB8AC3E}">
        <p14:creationId xmlns:p14="http://schemas.microsoft.com/office/powerpoint/2010/main" val="1951270652"/>
      </p:ext>
    </p:extLst>
  </p:cSld>
  <p:clrMapOvr>
    <a:masterClrMapping/>
  </p:clrMapOvr>
  <p:timing>
    <p:tnLst>
      <p:par>
        <p:cTn id="1" dur="indefinite" restart="never" nodeType="tmRoot"/>
      </p:par>
    </p:tnLst>
  </p:timing>
</p:sld>
</file>

<file path=ppt/slides/slide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a:spLocks noGrp="1"/>
          </p:cNvSpPr>
          <p:nvPr>
            <p:ph type="title"/>
          </p:nvPr>
        </p:nvSpPr>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Defensive Programming</a:t>
            </a:r>
            <a:endParaRPr lang="en-US" dirty="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530</a:t>
            </a:fld>
            <a:endParaRPr lang="en-US"/>
          </a:p>
        </p:txBody>
      </p:sp>
      <p:sp>
        <p:nvSpPr>
          <p:cNvPr id="25602" name="Content Placeholder 3"/>
          <p:cNvSpPr>
            <a:spLocks noGrp="1"/>
          </p:cNvSpPr>
          <p:nvPr>
            <p:ph idx="4294967295"/>
          </p:nvPr>
        </p:nvSpPr>
        <p:spPr>
          <a:xfrm>
            <a:off x="0" y="1524000"/>
            <a:ext cx="8610600" cy="5086350"/>
          </a:xfrm>
        </p:spPr>
        <p:txBody>
          <a:bodyPr/>
          <a:lstStyle/>
          <a:p>
            <a:pPr eaLnBrk="1" hangingPunct="1">
              <a:lnSpc>
                <a:spcPct val="90000"/>
              </a:lnSpc>
              <a:buNone/>
            </a:pPr>
            <a:r>
              <a:rPr lang="en-US" sz="4800" dirty="0" smtClean="0">
                <a:solidFill>
                  <a:srgbClr val="0000FF"/>
                </a:solidFill>
              </a:rPr>
              <a:t>What are we defending against?</a:t>
            </a:r>
          </a:p>
          <a:p>
            <a:pPr eaLnBrk="1" hangingPunct="1">
              <a:lnSpc>
                <a:spcPct val="90000"/>
              </a:lnSpc>
              <a:buFont typeface="Wingdings" pitchFamily="2" charset="2"/>
              <a:buChar char="Ø"/>
            </a:pPr>
            <a:r>
              <a:rPr lang="en-US" sz="5400" dirty="0" smtClean="0">
                <a:solidFill>
                  <a:srgbClr val="0000FF"/>
                </a:solidFill>
              </a:rPr>
              <a:t>Bugs in software that we use in our implementation?</a:t>
            </a:r>
          </a:p>
          <a:p>
            <a:pPr eaLnBrk="1" hangingPunct="1">
              <a:lnSpc>
                <a:spcPct val="90000"/>
              </a:lnSpc>
              <a:buFont typeface="Wingdings" pitchFamily="2" charset="2"/>
              <a:buChar char="Ø"/>
            </a:pPr>
            <a:r>
              <a:rPr lang="en-US" sz="5400" dirty="0" smtClean="0">
                <a:solidFill>
                  <a:srgbClr val="0000FF"/>
                </a:solidFill>
              </a:rPr>
              <a:t>Bugs we introduce into our own implementation?</a:t>
            </a:r>
          </a:p>
          <a:p>
            <a:pPr eaLnBrk="1" hangingPunct="1">
              <a:lnSpc>
                <a:spcPct val="90000"/>
              </a:lnSpc>
              <a:buFont typeface="Wingdings" pitchFamily="2" charset="2"/>
              <a:buChar char="Ø"/>
            </a:pPr>
            <a:r>
              <a:rPr lang="en-US" sz="8000" kern="1300" spc="-500" dirty="0" smtClean="0">
                <a:solidFill>
                  <a:srgbClr val="0000FF"/>
                </a:solidFill>
              </a:rPr>
              <a:t>Misuse by our clients.</a:t>
            </a:r>
          </a:p>
        </p:txBody>
      </p:sp>
    </p:spTree>
    <p:extLst>
      <p:ext uri="{BB962C8B-B14F-4D97-AF65-F5344CB8AC3E}">
        <p14:creationId xmlns:p14="http://schemas.microsoft.com/office/powerpoint/2010/main" val="653962203"/>
      </p:ext>
    </p:extLst>
  </p:cSld>
  <p:clrMapOvr>
    <a:masterClrMapping/>
  </p:clrMapOvr>
  <p:timing>
    <p:tnLst>
      <p:par>
        <p:cTn id="1" dur="indefinite" restart="never" nodeType="tmRoot"/>
      </p:par>
    </p:tnLst>
  </p:timing>
</p:sld>
</file>

<file path=ppt/slides/slide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a:spLocks noGrp="1"/>
          </p:cNvSpPr>
          <p:nvPr>
            <p:ph type="title"/>
          </p:nvPr>
        </p:nvSpPr>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Defensive Programming</a:t>
            </a:r>
            <a:endParaRPr lang="en-US" dirty="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531</a:t>
            </a:fld>
            <a:endParaRPr lang="en-US"/>
          </a:p>
        </p:txBody>
      </p:sp>
      <p:sp>
        <p:nvSpPr>
          <p:cNvPr id="25602" name="Content Placeholder 3"/>
          <p:cNvSpPr>
            <a:spLocks noGrp="1"/>
          </p:cNvSpPr>
          <p:nvPr>
            <p:ph idx="4294967295"/>
          </p:nvPr>
        </p:nvSpPr>
        <p:spPr>
          <a:xfrm>
            <a:off x="0" y="1524000"/>
            <a:ext cx="8534400" cy="5086350"/>
          </a:xfrm>
        </p:spPr>
        <p:txBody>
          <a:bodyPr/>
          <a:lstStyle/>
          <a:p>
            <a:pPr eaLnBrk="1" hangingPunct="1">
              <a:lnSpc>
                <a:spcPct val="90000"/>
              </a:lnSpc>
              <a:buNone/>
            </a:pPr>
            <a:r>
              <a:rPr lang="en-US" sz="4800" dirty="0" smtClean="0">
                <a:solidFill>
                  <a:srgbClr val="0000FF"/>
                </a:solidFill>
              </a:rPr>
              <a:t>What are we defending against?</a:t>
            </a:r>
          </a:p>
          <a:p>
            <a:pPr eaLnBrk="1" hangingPunct="1">
              <a:lnSpc>
                <a:spcPct val="90000"/>
              </a:lnSpc>
              <a:buFont typeface="Wingdings" pitchFamily="2" charset="2"/>
              <a:buChar char="Ø"/>
            </a:pPr>
            <a:r>
              <a:rPr lang="en-US" sz="5400" dirty="0" smtClean="0">
                <a:solidFill>
                  <a:srgbClr val="0000FF"/>
                </a:solidFill>
              </a:rPr>
              <a:t>Bugs in software that we use in our implementation?</a:t>
            </a:r>
          </a:p>
          <a:p>
            <a:pPr eaLnBrk="1" hangingPunct="1">
              <a:lnSpc>
                <a:spcPct val="90000"/>
              </a:lnSpc>
              <a:buFont typeface="Wingdings" pitchFamily="2" charset="2"/>
              <a:buChar char="Ø"/>
            </a:pPr>
            <a:r>
              <a:rPr lang="en-US" sz="5400" dirty="0" smtClean="0">
                <a:solidFill>
                  <a:srgbClr val="0000FF"/>
                </a:solidFill>
              </a:rPr>
              <a:t>Bugs we introduce into our own implementation?</a:t>
            </a:r>
          </a:p>
          <a:p>
            <a:pPr eaLnBrk="1" hangingPunct="1">
              <a:lnSpc>
                <a:spcPct val="90000"/>
              </a:lnSpc>
              <a:buFont typeface="Wingdings" pitchFamily="2" charset="2"/>
              <a:buChar char="Ø"/>
            </a:pPr>
            <a:r>
              <a:rPr lang="en-US" sz="5400" dirty="0" smtClean="0">
                <a:solidFill>
                  <a:srgbClr val="0000FF"/>
                </a:solidFill>
              </a:rPr>
              <a:t>Misuse by our clients?</a:t>
            </a:r>
            <a:endParaRPr lang="en-US" sz="7200" dirty="0" smtClean="0">
              <a:solidFill>
                <a:srgbClr val="0000FF"/>
              </a:solidFill>
            </a:endParaRPr>
          </a:p>
        </p:txBody>
      </p:sp>
    </p:spTree>
    <p:extLst>
      <p:ext uri="{BB962C8B-B14F-4D97-AF65-F5344CB8AC3E}">
        <p14:creationId xmlns:p14="http://schemas.microsoft.com/office/powerpoint/2010/main" val="808571252"/>
      </p:ext>
    </p:extLst>
  </p:cSld>
  <p:clrMapOvr>
    <a:masterClrMapping/>
  </p:clrMapOvr>
  <p:timing>
    <p:tnLst>
      <p:par>
        <p:cTn id="1" dur="indefinite" restart="never" nodeType="tmRoot"/>
      </p:par>
    </p:tnLst>
  </p:timing>
</p:sld>
</file>

<file path=ppt/slides/slide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a:spLocks noGrp="1"/>
          </p:cNvSpPr>
          <p:nvPr>
            <p:ph type="title"/>
          </p:nvPr>
        </p:nvSpPr>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Defensive Programming</a:t>
            </a:r>
            <a:endParaRPr lang="en-US" dirty="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532</a:t>
            </a:fld>
            <a:endParaRPr lang="en-US"/>
          </a:p>
        </p:txBody>
      </p:sp>
      <p:sp>
        <p:nvSpPr>
          <p:cNvPr id="25602" name="Content Placeholder 3"/>
          <p:cNvSpPr>
            <a:spLocks noGrp="1"/>
          </p:cNvSpPr>
          <p:nvPr>
            <p:ph idx="4294967295"/>
          </p:nvPr>
        </p:nvSpPr>
        <p:spPr>
          <a:xfrm>
            <a:off x="0" y="1524000"/>
            <a:ext cx="8534400" cy="5086350"/>
          </a:xfrm>
        </p:spPr>
        <p:txBody>
          <a:bodyPr/>
          <a:lstStyle/>
          <a:p>
            <a:pPr eaLnBrk="1" hangingPunct="1">
              <a:lnSpc>
                <a:spcPct val="90000"/>
              </a:lnSpc>
              <a:buNone/>
            </a:pPr>
            <a:r>
              <a:rPr lang="en-US" sz="4800" dirty="0" smtClean="0">
                <a:solidFill>
                  <a:srgbClr val="0000FF"/>
                </a:solidFill>
              </a:rPr>
              <a:t>What are we defending against?</a:t>
            </a:r>
          </a:p>
          <a:p>
            <a:pPr eaLnBrk="1" hangingPunct="1">
              <a:lnSpc>
                <a:spcPct val="90000"/>
              </a:lnSpc>
              <a:buFont typeface="Wingdings" pitchFamily="2" charset="2"/>
              <a:buChar char="Ø"/>
            </a:pPr>
            <a:r>
              <a:rPr lang="en-US" sz="5400" dirty="0" smtClean="0">
                <a:solidFill>
                  <a:srgbClr val="0000FF"/>
                </a:solidFill>
              </a:rPr>
              <a:t>Bugs in software that we use in our implementation?</a:t>
            </a:r>
          </a:p>
          <a:p>
            <a:pPr eaLnBrk="1" hangingPunct="1">
              <a:lnSpc>
                <a:spcPct val="90000"/>
              </a:lnSpc>
              <a:buFont typeface="Wingdings" pitchFamily="2" charset="2"/>
              <a:buChar char="Ø"/>
            </a:pPr>
            <a:r>
              <a:rPr lang="en-US" sz="5400" dirty="0" smtClean="0">
                <a:solidFill>
                  <a:schemeClr val="bg1">
                    <a:lumMod val="95000"/>
                  </a:schemeClr>
                </a:solidFill>
              </a:rPr>
              <a:t>Bugs we introduce into our own implementation?</a:t>
            </a:r>
          </a:p>
          <a:p>
            <a:pPr eaLnBrk="1" hangingPunct="1">
              <a:lnSpc>
                <a:spcPct val="90000"/>
              </a:lnSpc>
              <a:buFont typeface="Wingdings" pitchFamily="2" charset="2"/>
              <a:buChar char="Ø"/>
            </a:pPr>
            <a:r>
              <a:rPr lang="en-US" sz="5400" dirty="0" smtClean="0">
                <a:solidFill>
                  <a:srgbClr val="0000FF"/>
                </a:solidFill>
              </a:rPr>
              <a:t>Misuse by our clients?</a:t>
            </a:r>
          </a:p>
        </p:txBody>
      </p:sp>
    </p:spTree>
    <p:extLst>
      <p:ext uri="{BB962C8B-B14F-4D97-AF65-F5344CB8AC3E}">
        <p14:creationId xmlns:p14="http://schemas.microsoft.com/office/powerpoint/2010/main" val="1620963928"/>
      </p:ext>
    </p:extLst>
  </p:cSld>
  <p:clrMapOvr>
    <a:masterClrMapping/>
  </p:clrMapOvr>
  <p:timing>
    <p:tnLst>
      <p:par>
        <p:cTn id="1" dur="indefinite" restart="never" nodeType="tmRoot"/>
      </p:par>
    </p:tnLst>
  </p:timing>
</p:sld>
</file>

<file path=ppt/slides/slide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a:spLocks noGrp="1"/>
          </p:cNvSpPr>
          <p:nvPr>
            <p:ph type="title"/>
          </p:nvPr>
        </p:nvSpPr>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Defensive Programming</a:t>
            </a:r>
            <a:endParaRPr lang="en-US" dirty="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533</a:t>
            </a:fld>
            <a:endParaRPr lang="en-US"/>
          </a:p>
        </p:txBody>
      </p:sp>
      <p:sp>
        <p:nvSpPr>
          <p:cNvPr id="25602" name="Content Placeholder 3"/>
          <p:cNvSpPr>
            <a:spLocks noGrp="1"/>
          </p:cNvSpPr>
          <p:nvPr>
            <p:ph idx="4294967295"/>
          </p:nvPr>
        </p:nvSpPr>
        <p:spPr>
          <a:xfrm>
            <a:off x="0" y="1524000"/>
            <a:ext cx="8534400" cy="5086350"/>
          </a:xfrm>
        </p:spPr>
        <p:txBody>
          <a:bodyPr/>
          <a:lstStyle/>
          <a:p>
            <a:pPr eaLnBrk="1" hangingPunct="1">
              <a:lnSpc>
                <a:spcPct val="90000"/>
              </a:lnSpc>
              <a:buNone/>
            </a:pPr>
            <a:r>
              <a:rPr lang="en-US" sz="4800" dirty="0" smtClean="0">
                <a:solidFill>
                  <a:srgbClr val="0000FF"/>
                </a:solidFill>
              </a:rPr>
              <a:t>What are we defending against?</a:t>
            </a:r>
          </a:p>
          <a:p>
            <a:pPr eaLnBrk="1" hangingPunct="1">
              <a:lnSpc>
                <a:spcPct val="90000"/>
              </a:lnSpc>
              <a:buFont typeface="Wingdings" pitchFamily="2" charset="2"/>
              <a:buChar char="Ø"/>
            </a:pPr>
            <a:r>
              <a:rPr lang="en-US" sz="5400" dirty="0" smtClean="0">
                <a:solidFill>
                  <a:schemeClr val="bg1">
                    <a:lumMod val="95000"/>
                  </a:schemeClr>
                </a:solidFill>
              </a:rPr>
              <a:t>Bugs in software that we use in our implementation?</a:t>
            </a:r>
          </a:p>
          <a:p>
            <a:pPr eaLnBrk="1" hangingPunct="1">
              <a:lnSpc>
                <a:spcPct val="90000"/>
              </a:lnSpc>
              <a:buFont typeface="Wingdings" pitchFamily="2" charset="2"/>
              <a:buChar char="Ø"/>
            </a:pPr>
            <a:r>
              <a:rPr lang="en-US" sz="5400" dirty="0" smtClean="0">
                <a:solidFill>
                  <a:schemeClr val="bg1">
                    <a:lumMod val="95000"/>
                  </a:schemeClr>
                </a:solidFill>
              </a:rPr>
              <a:t>Bugs we introduce into our own implementation?</a:t>
            </a:r>
          </a:p>
          <a:p>
            <a:pPr eaLnBrk="1" hangingPunct="1">
              <a:lnSpc>
                <a:spcPct val="90000"/>
              </a:lnSpc>
              <a:buFont typeface="Wingdings" pitchFamily="2" charset="2"/>
              <a:buChar char="Ø"/>
            </a:pPr>
            <a:r>
              <a:rPr lang="en-US" sz="5400" dirty="0" smtClean="0">
                <a:solidFill>
                  <a:srgbClr val="0000FF"/>
                </a:solidFill>
              </a:rPr>
              <a:t>Misuse by our clients?</a:t>
            </a:r>
          </a:p>
        </p:txBody>
      </p:sp>
    </p:spTree>
    <p:extLst>
      <p:ext uri="{BB962C8B-B14F-4D97-AF65-F5344CB8AC3E}">
        <p14:creationId xmlns:p14="http://schemas.microsoft.com/office/powerpoint/2010/main" val="2158269147"/>
      </p:ext>
    </p:extLst>
  </p:cSld>
  <p:clrMapOvr>
    <a:masterClrMapping/>
  </p:clrMapOvr>
  <p:timing>
    <p:tnLst>
      <p:par>
        <p:cTn id="1" dur="indefinite" restart="never" nodeType="tmRoot"/>
      </p:par>
    </p:tnLst>
  </p:timing>
</p:sld>
</file>

<file path=ppt/slides/slide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1"/>
          <p:cNvSpPr>
            <a:spLocks noGrp="1"/>
          </p:cNvSpPr>
          <p:nvPr>
            <p:ph type="title"/>
          </p:nvPr>
        </p:nvSpPr>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Defensive Programming</a:t>
            </a:r>
            <a:endParaRPr lang="en-US" dirty="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534</a:t>
            </a:fld>
            <a:endParaRPr lang="en-US"/>
          </a:p>
        </p:txBody>
      </p:sp>
      <p:sp>
        <p:nvSpPr>
          <p:cNvPr id="25602" name="Content Placeholder 3"/>
          <p:cNvSpPr>
            <a:spLocks noGrp="1"/>
          </p:cNvSpPr>
          <p:nvPr>
            <p:ph idx="4294967295"/>
          </p:nvPr>
        </p:nvSpPr>
        <p:spPr>
          <a:xfrm>
            <a:off x="0" y="1524000"/>
            <a:ext cx="8534400" cy="5086350"/>
          </a:xfrm>
        </p:spPr>
        <p:txBody>
          <a:bodyPr/>
          <a:lstStyle/>
          <a:p>
            <a:pPr eaLnBrk="1" hangingPunct="1">
              <a:lnSpc>
                <a:spcPct val="90000"/>
              </a:lnSpc>
              <a:buNone/>
            </a:pPr>
            <a:r>
              <a:rPr lang="en-US" sz="4800" dirty="0" smtClean="0">
                <a:solidFill>
                  <a:srgbClr val="0000FF"/>
                </a:solidFill>
              </a:rPr>
              <a:t>What are we defending against?</a:t>
            </a:r>
          </a:p>
          <a:p>
            <a:pPr eaLnBrk="1" hangingPunct="1">
              <a:lnSpc>
                <a:spcPct val="90000"/>
              </a:lnSpc>
              <a:buNone/>
            </a:pPr>
            <a:endParaRPr lang="en-US" sz="7200" dirty="0" smtClean="0">
              <a:solidFill>
                <a:srgbClr val="0000FF"/>
              </a:solidFill>
            </a:endParaRPr>
          </a:p>
          <a:p>
            <a:pPr eaLnBrk="1" hangingPunct="1">
              <a:lnSpc>
                <a:spcPct val="90000"/>
              </a:lnSpc>
              <a:buFont typeface="Wingdings" pitchFamily="2" charset="2"/>
              <a:buChar char="Ø"/>
            </a:pPr>
            <a:endParaRPr lang="en-US" sz="4800" dirty="0" smtClean="0">
              <a:solidFill>
                <a:srgbClr val="0000FF"/>
              </a:solidFill>
            </a:endParaRPr>
          </a:p>
        </p:txBody>
      </p:sp>
      <p:sp>
        <p:nvSpPr>
          <p:cNvPr id="5" name="Rectangle 4"/>
          <p:cNvSpPr/>
          <p:nvPr/>
        </p:nvSpPr>
        <p:spPr>
          <a:xfrm>
            <a:off x="304800" y="2743200"/>
            <a:ext cx="8528297" cy="3046988"/>
          </a:xfrm>
          <a:prstGeom prst="rect">
            <a:avLst/>
          </a:prstGeom>
          <a:solidFill>
            <a:schemeClr val="accent6">
              <a:lumMod val="20000"/>
              <a:lumOff val="80000"/>
            </a:schemeClr>
          </a:solidFill>
          <a:ln w="38100">
            <a:solidFill>
              <a:srgbClr val="C00000"/>
            </a:solidFill>
          </a:ln>
          <a:effectLst>
            <a:glow rad="228600">
              <a:schemeClr val="accent1">
                <a:satMod val="175000"/>
                <a:alpha val="40000"/>
              </a:schemeClr>
            </a:glow>
          </a:effectLst>
        </p:spPr>
        <p:txBody>
          <a:bodyPr wrap="none" lIns="91440" tIns="45720" rIns="91440" bIns="45720">
            <a:spAutoFit/>
            <a:scene3d>
              <a:camera prst="orthographicFront"/>
              <a:lightRig rig="brightRoom" dir="t"/>
            </a:scene3d>
            <a:sp3d contourW="6350" prstMaterial="plastic">
              <a:bevelT w="20320" h="20320" prst="angle"/>
              <a:contourClr>
                <a:schemeClr val="accent1">
                  <a:tint val="100000"/>
                  <a:shade val="100000"/>
                  <a:hueMod val="100000"/>
                  <a:satMod val="100000"/>
                </a:schemeClr>
              </a:contourClr>
            </a:sp3d>
          </a:bodyPr>
          <a:lstStyle/>
          <a:p>
            <a:pPr algn="ctr"/>
            <a:r>
              <a:rPr lang="en-US" sz="9600" b="1" cap="all" spc="0" dirty="0" smtClean="0">
                <a:ln/>
                <a:solidFill>
                  <a:schemeClr val="accent1"/>
                </a:solidFill>
                <a:effectLst>
                  <a:outerShdw blurRad="19685" dist="12700" dir="5400000" algn="tl" rotWithShape="0">
                    <a:schemeClr val="accent1">
                      <a:satMod val="130000"/>
                      <a:alpha val="60000"/>
                    </a:schemeClr>
                  </a:outerShdw>
                  <a:reflection blurRad="10000" stA="55000" endPos="48000" dist="500" dir="5400000" sy="-100000" algn="bl" rotWithShape="0"/>
                </a:effectLst>
              </a:rPr>
              <a:t>Misuse by </a:t>
            </a:r>
          </a:p>
          <a:p>
            <a:pPr algn="ctr"/>
            <a:r>
              <a:rPr lang="en-US" sz="9600" b="1" cap="all" spc="0" dirty="0" smtClean="0">
                <a:ln/>
                <a:solidFill>
                  <a:schemeClr val="accent1"/>
                </a:solidFill>
                <a:effectLst>
                  <a:outerShdw blurRad="19685" dist="12700" dir="5400000" algn="tl" rotWithShape="0">
                    <a:schemeClr val="accent1">
                      <a:satMod val="130000"/>
                      <a:alpha val="60000"/>
                    </a:schemeClr>
                  </a:outerShdw>
                  <a:reflection blurRad="10000" stA="55000" endPos="48000" dist="500" dir="5400000" sy="-100000" algn="bl" rotWithShape="0"/>
                </a:effectLst>
              </a:rPr>
              <a:t>our clients</a:t>
            </a:r>
            <a:endParaRPr lang="en-US" sz="9600" b="1" cap="all" spc="0" dirty="0">
              <a:ln/>
              <a:solidFill>
                <a:schemeClr val="accent1"/>
              </a:solidFill>
              <a:effectLst>
                <a:outerShdw blurRad="19685" dist="12700" dir="5400000" algn="tl" rotWithShape="0">
                  <a:schemeClr val="accent1">
                    <a:satMod val="130000"/>
                    <a:alpha val="60000"/>
                  </a:schemeClr>
                </a:outerShdw>
                <a:reflection blurRad="10000" stA="55000" endPos="48000" dist="500" dir="5400000" sy="-100000" algn="bl" rotWithShape="0"/>
              </a:effectLst>
            </a:endParaRPr>
          </a:p>
        </p:txBody>
      </p:sp>
    </p:spTree>
    <p:extLst>
      <p:ext uri="{BB962C8B-B14F-4D97-AF65-F5344CB8AC3E}">
        <p14:creationId xmlns:p14="http://schemas.microsoft.com/office/powerpoint/2010/main" val="1653296521"/>
      </p:ext>
    </p:extLst>
  </p:cSld>
  <p:clrMapOvr>
    <a:masterClrMapping/>
  </p:clrMapOvr>
  <p:timing>
    <p:tnLst>
      <p:par>
        <p:cTn id="1" dur="indefinite" restart="never" nodeType="tmRoot"/>
      </p:par>
    </p:tnLst>
  </p:timing>
</p:sld>
</file>

<file path=ppt/slides/slide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535</a:t>
            </a:fld>
            <a:endParaRPr lang="en-US"/>
          </a:p>
        </p:txBody>
      </p:sp>
      <p:sp>
        <p:nvSpPr>
          <p:cNvPr id="25602" name="Content Placeholder 3"/>
          <p:cNvSpPr>
            <a:spLocks noGrp="1"/>
          </p:cNvSpPr>
          <p:nvPr>
            <p:ph idx="4294967295"/>
          </p:nvPr>
        </p:nvSpPr>
        <p:spPr>
          <a:xfrm>
            <a:off x="228600" y="1676400"/>
            <a:ext cx="8534400" cy="4933950"/>
          </a:xfrm>
        </p:spPr>
        <p:txBody>
          <a:bodyPr/>
          <a:lstStyle/>
          <a:p>
            <a:pPr eaLnBrk="1" hangingPunct="1">
              <a:lnSpc>
                <a:spcPct val="75000"/>
              </a:lnSpc>
              <a:buNone/>
            </a:pPr>
            <a:r>
              <a:rPr lang="en-US" i="1" dirty="0" smtClean="0">
                <a:solidFill>
                  <a:srgbClr val="0000FF"/>
                </a:solidFill>
              </a:rPr>
              <a:t>Narrow Contracts </a:t>
            </a:r>
            <a:r>
              <a:rPr lang="en-US" dirty="0" smtClean="0">
                <a:solidFill>
                  <a:srgbClr val="0000FF"/>
                </a:solidFill>
              </a:rPr>
              <a:t>Admit </a:t>
            </a:r>
            <a:r>
              <a:rPr lang="en-US" i="1" dirty="0" smtClean="0">
                <a:solidFill>
                  <a:srgbClr val="0000FF"/>
                </a:solidFill>
              </a:rPr>
              <a:t>Undefined Behavior</a:t>
            </a:r>
            <a:r>
              <a:rPr lang="en-US" sz="3600" dirty="0" smtClean="0">
                <a:solidFill>
                  <a:srgbClr val="0000FF"/>
                </a:solidFill>
              </a:rPr>
              <a:t>:</a:t>
            </a:r>
          </a:p>
          <a:p>
            <a:pPr eaLnBrk="1" hangingPunct="1">
              <a:lnSpc>
                <a:spcPct val="75000"/>
              </a:lnSpc>
              <a:buNone/>
            </a:pPr>
            <a:endParaRPr lang="en-US" sz="3600" dirty="0" smtClean="0"/>
          </a:p>
          <a:p>
            <a:pPr eaLnBrk="1" hangingPunct="1">
              <a:lnSpc>
                <a:spcPct val="75000"/>
              </a:lnSpc>
              <a:buNone/>
            </a:pPr>
            <a:r>
              <a:rPr lang="en-US" sz="4400" dirty="0" smtClean="0">
                <a:latin typeface="Courier New" pitchFamily="49" charset="0"/>
                <a:cs typeface="Courier New" pitchFamily="49" charset="0"/>
              </a:rPr>
              <a:t/>
            </a:r>
            <a:br>
              <a:rPr lang="en-US" sz="4400" dirty="0" smtClean="0">
                <a:latin typeface="Courier New" pitchFamily="49" charset="0"/>
                <a:cs typeface="Courier New" pitchFamily="49" charset="0"/>
              </a:rPr>
            </a:br>
            <a:r>
              <a:rPr lang="en-US" sz="4400" dirty="0" smtClean="0">
                <a:latin typeface="Courier New" pitchFamily="49" charset="0"/>
                <a:cs typeface="Courier New" pitchFamily="49" charset="0"/>
              </a:rPr>
              <a:t/>
            </a:r>
            <a:br>
              <a:rPr lang="en-US" sz="4400" dirty="0" smtClean="0">
                <a:latin typeface="Courier New" pitchFamily="49" charset="0"/>
                <a:cs typeface="Courier New" pitchFamily="49" charset="0"/>
              </a:rPr>
            </a:br>
            <a:endParaRPr lang="en-US" sz="4400" dirty="0" smtClean="0">
              <a:latin typeface="Courier New" pitchFamily="49" charset="0"/>
              <a:cs typeface="Courier New" pitchFamily="49" charset="0"/>
            </a:endParaRPr>
          </a:p>
          <a:p>
            <a:pPr lvl="1" eaLnBrk="1" hangingPunct="1">
              <a:lnSpc>
                <a:spcPct val="75000"/>
              </a:lnSpc>
              <a:buNone/>
            </a:pPr>
            <a:endParaRPr lang="en-US" sz="2400" dirty="0" smtClean="0"/>
          </a:p>
          <a:p>
            <a:pPr lvl="1" eaLnBrk="1" hangingPunct="1">
              <a:lnSpc>
                <a:spcPct val="90000"/>
              </a:lnSpc>
              <a:buNone/>
            </a:pPr>
            <a:r>
              <a:rPr lang="en-US" sz="2400" dirty="0" smtClean="0"/>
              <a:t> </a:t>
            </a:r>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Narrow versus Wide Contracts</a:t>
            </a:r>
            <a:endParaRPr lang="en-US" dirty="0"/>
          </a:p>
        </p:txBody>
      </p:sp>
    </p:spTree>
    <p:extLst>
      <p:ext uri="{BB962C8B-B14F-4D97-AF65-F5344CB8AC3E}">
        <p14:creationId xmlns:p14="http://schemas.microsoft.com/office/powerpoint/2010/main" val="2253128446"/>
      </p:ext>
    </p:extLst>
  </p:cSld>
  <p:clrMapOvr>
    <a:masterClrMapping/>
  </p:clrMapOvr>
  <p:timing>
    <p:tnLst>
      <p:par>
        <p:cTn id="1" dur="indefinite" restart="never" nodeType="tmRoot"/>
      </p:par>
    </p:tnLst>
  </p:timing>
</p:sld>
</file>

<file path=ppt/slides/slide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536</a:t>
            </a:fld>
            <a:endParaRPr lang="en-US"/>
          </a:p>
        </p:txBody>
      </p:sp>
      <p:sp>
        <p:nvSpPr>
          <p:cNvPr id="25602" name="Content Placeholder 3"/>
          <p:cNvSpPr>
            <a:spLocks noGrp="1"/>
          </p:cNvSpPr>
          <p:nvPr>
            <p:ph idx="4294967295"/>
          </p:nvPr>
        </p:nvSpPr>
        <p:spPr>
          <a:xfrm>
            <a:off x="228600" y="1676400"/>
            <a:ext cx="8534400" cy="4933950"/>
          </a:xfrm>
        </p:spPr>
        <p:txBody>
          <a:bodyPr/>
          <a:lstStyle/>
          <a:p>
            <a:pPr eaLnBrk="1" hangingPunct="1">
              <a:lnSpc>
                <a:spcPct val="75000"/>
              </a:lnSpc>
              <a:buNone/>
            </a:pPr>
            <a:r>
              <a:rPr lang="en-US" i="1" dirty="0" smtClean="0">
                <a:solidFill>
                  <a:srgbClr val="0000FF"/>
                </a:solidFill>
              </a:rPr>
              <a:t>Narrow Contracts </a:t>
            </a:r>
            <a:r>
              <a:rPr lang="en-US" dirty="0" smtClean="0">
                <a:solidFill>
                  <a:srgbClr val="0000FF"/>
                </a:solidFill>
              </a:rPr>
              <a:t>Admit </a:t>
            </a:r>
            <a:r>
              <a:rPr lang="en-US" i="1" dirty="0" smtClean="0">
                <a:solidFill>
                  <a:srgbClr val="0000FF"/>
                </a:solidFill>
              </a:rPr>
              <a:t>Undefined Behavior</a:t>
            </a:r>
            <a:r>
              <a:rPr lang="en-US" sz="3600" dirty="0" smtClean="0">
                <a:solidFill>
                  <a:srgbClr val="0000FF"/>
                </a:solidFill>
              </a:rPr>
              <a:t>:</a:t>
            </a:r>
          </a:p>
          <a:p>
            <a:pPr eaLnBrk="1" hangingPunct="1">
              <a:lnSpc>
                <a:spcPct val="75000"/>
              </a:lnSpc>
              <a:buNone/>
            </a:pPr>
            <a:endParaRPr lang="en-US" sz="3600" dirty="0" smtClean="0"/>
          </a:p>
          <a:p>
            <a:pPr eaLnBrk="1" hangingPunct="1">
              <a:lnSpc>
                <a:spcPct val="75000"/>
              </a:lnSpc>
              <a:buNone/>
            </a:pPr>
            <a:r>
              <a:rPr lang="en-US" sz="3600" dirty="0" smtClean="0"/>
              <a:t>What should happen with the following call?</a:t>
            </a:r>
            <a:br>
              <a:rPr lang="en-US" sz="3600" dirty="0" smtClean="0"/>
            </a:br>
            <a:endParaRPr lang="en-US" sz="3600" dirty="0" smtClean="0"/>
          </a:p>
          <a:p>
            <a:pPr algn="ctr" eaLnBrk="1" hangingPunct="1">
              <a:lnSpc>
                <a:spcPct val="75000"/>
              </a:lnSpc>
              <a:buNone/>
            </a:pPr>
            <a:r>
              <a:rPr lang="en-US" dirty="0" smtClean="0">
                <a:latin typeface="Courier New" pitchFamily="49" charset="0"/>
                <a:cs typeface="Courier New" pitchFamily="49" charset="0"/>
              </a:rPr>
              <a:t>std::</a:t>
            </a:r>
            <a:r>
              <a:rPr lang="en-US" dirty="0" err="1" smtClean="0">
                <a:latin typeface="Courier New" pitchFamily="49" charset="0"/>
                <a:cs typeface="Courier New" pitchFamily="49" charset="0"/>
              </a:rPr>
              <a:t>size_t</a:t>
            </a:r>
            <a:r>
              <a:rPr lang="en-US" dirty="0" smtClean="0">
                <a:latin typeface="Courier New" pitchFamily="49" charset="0"/>
                <a:cs typeface="Courier New" pitchFamily="49" charset="0"/>
              </a:rPr>
              <a:t> x = std::</a:t>
            </a:r>
            <a:r>
              <a:rPr lang="en-US" dirty="0" err="1" smtClean="0">
                <a:latin typeface="Courier New" pitchFamily="49" charset="0"/>
                <a:cs typeface="Courier New" pitchFamily="49" charset="0"/>
              </a:rPr>
              <a:t>strlen</a:t>
            </a:r>
            <a:r>
              <a:rPr lang="en-US" dirty="0" smtClean="0">
                <a:latin typeface="Courier New" pitchFamily="49" charset="0"/>
                <a:cs typeface="Courier New" pitchFamily="49" charset="0"/>
              </a:rPr>
              <a:t>(0);</a:t>
            </a:r>
            <a:r>
              <a:rPr lang="en-US" sz="4400" dirty="0" smtClean="0">
                <a:latin typeface="Courier New" pitchFamily="49" charset="0"/>
                <a:cs typeface="Courier New" pitchFamily="49" charset="0"/>
              </a:rPr>
              <a:t/>
            </a:r>
            <a:br>
              <a:rPr lang="en-US" sz="4400" dirty="0" smtClean="0">
                <a:latin typeface="Courier New" pitchFamily="49" charset="0"/>
                <a:cs typeface="Courier New" pitchFamily="49" charset="0"/>
              </a:rPr>
            </a:br>
            <a:r>
              <a:rPr lang="en-US" sz="4400" dirty="0" smtClean="0">
                <a:latin typeface="Courier New" pitchFamily="49" charset="0"/>
                <a:cs typeface="Courier New" pitchFamily="49" charset="0"/>
              </a:rPr>
              <a:t/>
            </a:r>
            <a:br>
              <a:rPr lang="en-US" sz="4400" dirty="0" smtClean="0">
                <a:latin typeface="Courier New" pitchFamily="49" charset="0"/>
                <a:cs typeface="Courier New" pitchFamily="49" charset="0"/>
              </a:rPr>
            </a:br>
            <a:endParaRPr lang="en-US" sz="2400" dirty="0" smtClean="0"/>
          </a:p>
          <a:p>
            <a:pPr lvl="1" eaLnBrk="1" hangingPunct="1">
              <a:lnSpc>
                <a:spcPct val="90000"/>
              </a:lnSpc>
              <a:buNone/>
            </a:pPr>
            <a:r>
              <a:rPr lang="en-US" sz="2400" dirty="0" smtClean="0"/>
              <a:t> </a:t>
            </a:r>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Narrow versus Wide Contracts</a:t>
            </a:r>
            <a:endParaRPr lang="en-US" dirty="0"/>
          </a:p>
        </p:txBody>
      </p:sp>
    </p:spTree>
    <p:extLst>
      <p:ext uri="{BB962C8B-B14F-4D97-AF65-F5344CB8AC3E}">
        <p14:creationId xmlns:p14="http://schemas.microsoft.com/office/powerpoint/2010/main" val="3334220901"/>
      </p:ext>
    </p:extLst>
  </p:cSld>
  <p:clrMapOvr>
    <a:masterClrMapping/>
  </p:clrMapOvr>
  <p:timing>
    <p:tnLst>
      <p:par>
        <p:cTn id="1" dur="indefinite" restart="never" nodeType="tmRoot"/>
      </p:par>
    </p:tnLst>
  </p:timing>
</p:sld>
</file>

<file path=ppt/slides/slide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537</a:t>
            </a:fld>
            <a:endParaRPr lang="en-US"/>
          </a:p>
        </p:txBody>
      </p:sp>
      <p:sp>
        <p:nvSpPr>
          <p:cNvPr id="25602" name="Content Placeholder 3"/>
          <p:cNvSpPr>
            <a:spLocks noGrp="1"/>
          </p:cNvSpPr>
          <p:nvPr>
            <p:ph idx="4294967295"/>
          </p:nvPr>
        </p:nvSpPr>
        <p:spPr>
          <a:xfrm>
            <a:off x="228600" y="1676400"/>
            <a:ext cx="8534400" cy="4933950"/>
          </a:xfrm>
        </p:spPr>
        <p:txBody>
          <a:bodyPr/>
          <a:lstStyle/>
          <a:p>
            <a:pPr eaLnBrk="1" hangingPunct="1">
              <a:lnSpc>
                <a:spcPct val="75000"/>
              </a:lnSpc>
              <a:buNone/>
            </a:pPr>
            <a:r>
              <a:rPr lang="en-US" i="1" dirty="0" smtClean="0">
                <a:solidFill>
                  <a:srgbClr val="0000FF"/>
                </a:solidFill>
              </a:rPr>
              <a:t>Narrow Contracts </a:t>
            </a:r>
            <a:r>
              <a:rPr lang="en-US" dirty="0" smtClean="0">
                <a:solidFill>
                  <a:srgbClr val="0000FF"/>
                </a:solidFill>
              </a:rPr>
              <a:t>Admit </a:t>
            </a:r>
            <a:r>
              <a:rPr lang="en-US" i="1" dirty="0" smtClean="0">
                <a:solidFill>
                  <a:srgbClr val="0000FF"/>
                </a:solidFill>
              </a:rPr>
              <a:t>Undefined Behavior</a:t>
            </a:r>
            <a:r>
              <a:rPr lang="en-US" sz="3600" dirty="0" smtClean="0">
                <a:solidFill>
                  <a:srgbClr val="0000FF"/>
                </a:solidFill>
              </a:rPr>
              <a:t>:</a:t>
            </a:r>
          </a:p>
          <a:p>
            <a:pPr eaLnBrk="1" hangingPunct="1">
              <a:lnSpc>
                <a:spcPct val="75000"/>
              </a:lnSpc>
              <a:buNone/>
            </a:pPr>
            <a:endParaRPr lang="en-US" sz="3600" dirty="0" smtClean="0"/>
          </a:p>
          <a:p>
            <a:pPr eaLnBrk="1" hangingPunct="1">
              <a:lnSpc>
                <a:spcPct val="75000"/>
              </a:lnSpc>
              <a:buNone/>
            </a:pPr>
            <a:r>
              <a:rPr lang="en-US" sz="3600" dirty="0" smtClean="0"/>
              <a:t>What should happen with the following call?</a:t>
            </a:r>
            <a:br>
              <a:rPr lang="en-US" sz="3600" dirty="0" smtClean="0"/>
            </a:br>
            <a:endParaRPr lang="en-US" sz="3600" dirty="0" smtClean="0"/>
          </a:p>
          <a:p>
            <a:pPr algn="ctr" eaLnBrk="1" hangingPunct="1">
              <a:lnSpc>
                <a:spcPct val="75000"/>
              </a:lnSpc>
              <a:buNone/>
            </a:pPr>
            <a:r>
              <a:rPr lang="en-US" dirty="0" smtClean="0">
                <a:latin typeface="Courier New" pitchFamily="49" charset="0"/>
                <a:cs typeface="Courier New" pitchFamily="49" charset="0"/>
              </a:rPr>
              <a:t>std::</a:t>
            </a:r>
            <a:r>
              <a:rPr lang="en-US" dirty="0" err="1" smtClean="0">
                <a:latin typeface="Courier New" pitchFamily="49" charset="0"/>
                <a:cs typeface="Courier New" pitchFamily="49" charset="0"/>
              </a:rPr>
              <a:t>size_t</a:t>
            </a:r>
            <a:r>
              <a:rPr lang="en-US" dirty="0" smtClean="0">
                <a:latin typeface="Courier New" pitchFamily="49" charset="0"/>
                <a:cs typeface="Courier New" pitchFamily="49" charset="0"/>
              </a:rPr>
              <a:t> x = std::</a:t>
            </a:r>
            <a:r>
              <a:rPr lang="en-US" dirty="0" err="1" smtClean="0">
                <a:latin typeface="Courier New" pitchFamily="49" charset="0"/>
                <a:cs typeface="Courier New" pitchFamily="49" charset="0"/>
              </a:rPr>
              <a:t>strlen</a:t>
            </a:r>
            <a:r>
              <a:rPr lang="en-US" dirty="0" smtClean="0">
                <a:latin typeface="Courier New" pitchFamily="49" charset="0"/>
                <a:cs typeface="Courier New" pitchFamily="49" charset="0"/>
              </a:rPr>
              <a:t>(0);</a:t>
            </a:r>
            <a:r>
              <a:rPr lang="en-US" sz="4400" dirty="0" smtClean="0">
                <a:latin typeface="Courier New" pitchFamily="49" charset="0"/>
                <a:cs typeface="Courier New" pitchFamily="49" charset="0"/>
              </a:rPr>
              <a:t/>
            </a:r>
            <a:br>
              <a:rPr lang="en-US" sz="4400" dirty="0" smtClean="0">
                <a:latin typeface="Courier New" pitchFamily="49" charset="0"/>
                <a:cs typeface="Courier New" pitchFamily="49" charset="0"/>
              </a:rPr>
            </a:br>
            <a:r>
              <a:rPr lang="en-US" sz="4400" dirty="0" smtClean="0">
                <a:latin typeface="Courier New" pitchFamily="49" charset="0"/>
                <a:cs typeface="Courier New" pitchFamily="49" charset="0"/>
              </a:rPr>
              <a:t/>
            </a:r>
            <a:br>
              <a:rPr lang="en-US" sz="4400" dirty="0" smtClean="0">
                <a:latin typeface="Courier New" pitchFamily="49" charset="0"/>
                <a:cs typeface="Courier New" pitchFamily="49" charset="0"/>
              </a:rPr>
            </a:br>
            <a:endParaRPr lang="en-US" sz="4400" dirty="0" smtClean="0">
              <a:latin typeface="Courier New" pitchFamily="49" charset="0"/>
              <a:cs typeface="Courier New" pitchFamily="49" charset="0"/>
            </a:endParaRPr>
          </a:p>
          <a:p>
            <a:pPr algn="ctr" eaLnBrk="1" hangingPunct="1">
              <a:lnSpc>
                <a:spcPct val="75000"/>
              </a:lnSpc>
              <a:buNone/>
            </a:pPr>
            <a:r>
              <a:rPr lang="en-US" sz="5400" dirty="0" smtClean="0">
                <a:cs typeface="Courier New" pitchFamily="49" charset="0"/>
              </a:rPr>
              <a:t>How about it must return 0?</a:t>
            </a:r>
          </a:p>
          <a:p>
            <a:pPr lvl="1" eaLnBrk="1" hangingPunct="1">
              <a:lnSpc>
                <a:spcPct val="75000"/>
              </a:lnSpc>
              <a:buNone/>
            </a:pPr>
            <a:endParaRPr lang="en-US" sz="2400" dirty="0" smtClean="0"/>
          </a:p>
          <a:p>
            <a:pPr lvl="1" eaLnBrk="1" hangingPunct="1">
              <a:lnSpc>
                <a:spcPct val="90000"/>
              </a:lnSpc>
              <a:buNone/>
            </a:pPr>
            <a:r>
              <a:rPr lang="en-US" sz="2400" dirty="0" smtClean="0"/>
              <a:t> </a:t>
            </a:r>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Narrow versus Wide Contracts</a:t>
            </a:r>
            <a:endParaRPr lang="en-US" dirty="0"/>
          </a:p>
        </p:txBody>
      </p:sp>
    </p:spTree>
    <p:extLst>
      <p:ext uri="{BB962C8B-B14F-4D97-AF65-F5344CB8AC3E}">
        <p14:creationId xmlns:p14="http://schemas.microsoft.com/office/powerpoint/2010/main" val="4060044236"/>
      </p:ext>
    </p:extLst>
  </p:cSld>
  <p:clrMapOvr>
    <a:masterClrMapping/>
  </p:clrMapOvr>
  <p:timing>
    <p:tnLst>
      <p:par>
        <p:cTn id="1" dur="indefinite" restart="never" nodeType="tmRoot"/>
      </p:par>
    </p:tnLst>
  </p:timing>
</p:sld>
</file>

<file path=ppt/slides/slide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538</a:t>
            </a:fld>
            <a:endParaRPr lang="en-US"/>
          </a:p>
        </p:txBody>
      </p:sp>
      <p:sp>
        <p:nvSpPr>
          <p:cNvPr id="25602" name="Content Placeholder 3"/>
          <p:cNvSpPr>
            <a:spLocks noGrp="1"/>
          </p:cNvSpPr>
          <p:nvPr>
            <p:ph idx="4294967295"/>
          </p:nvPr>
        </p:nvSpPr>
        <p:spPr>
          <a:xfrm>
            <a:off x="228600" y="1676400"/>
            <a:ext cx="8534400" cy="4933950"/>
          </a:xfrm>
        </p:spPr>
        <p:txBody>
          <a:bodyPr/>
          <a:lstStyle/>
          <a:p>
            <a:pPr eaLnBrk="1" hangingPunct="1">
              <a:lnSpc>
                <a:spcPct val="75000"/>
              </a:lnSpc>
              <a:buNone/>
            </a:pPr>
            <a:r>
              <a:rPr lang="en-US" i="1" dirty="0" smtClean="0">
                <a:solidFill>
                  <a:srgbClr val="0000FF"/>
                </a:solidFill>
              </a:rPr>
              <a:t>Narrow Contracts </a:t>
            </a:r>
            <a:r>
              <a:rPr lang="en-US" dirty="0" smtClean="0">
                <a:solidFill>
                  <a:srgbClr val="0000FF"/>
                </a:solidFill>
              </a:rPr>
              <a:t>Admit </a:t>
            </a:r>
            <a:r>
              <a:rPr lang="en-US" i="1" dirty="0" smtClean="0">
                <a:solidFill>
                  <a:srgbClr val="0000FF"/>
                </a:solidFill>
              </a:rPr>
              <a:t>Undefined Behavior</a:t>
            </a:r>
            <a:r>
              <a:rPr lang="en-US" dirty="0" smtClean="0">
                <a:solidFill>
                  <a:srgbClr val="0000FF"/>
                </a:solidFill>
              </a:rPr>
              <a:t>:</a:t>
            </a:r>
          </a:p>
          <a:p>
            <a:pPr eaLnBrk="1" hangingPunct="1">
              <a:lnSpc>
                <a:spcPct val="75000"/>
              </a:lnSpc>
              <a:buNone/>
            </a:pPr>
            <a:endParaRPr lang="en-US" sz="1400" dirty="0" smtClean="0">
              <a:solidFill>
                <a:srgbClr val="0000FF"/>
              </a:solidFill>
            </a:endParaRPr>
          </a:p>
          <a:p>
            <a:pPr eaLnBrk="1" hangingPunct="1">
              <a:lnSpc>
                <a:spcPct val="75000"/>
              </a:lnSpc>
              <a:buNone/>
            </a:pPr>
            <a:r>
              <a:rPr lang="en-US" sz="3600" dirty="0" err="1" smtClean="0">
                <a:latin typeface="Courier New" pitchFamily="49" charset="0"/>
                <a:cs typeface="Courier New" pitchFamily="49" charset="0"/>
              </a:rPr>
              <a:t>size_t</a:t>
            </a:r>
            <a:r>
              <a:rPr lang="en-US" sz="3600" dirty="0" smtClean="0">
                <a:latin typeface="Courier New" pitchFamily="49" charset="0"/>
                <a:cs typeface="Courier New" pitchFamily="49" charset="0"/>
              </a:rPr>
              <a:t> </a:t>
            </a:r>
            <a:r>
              <a:rPr lang="en-US" sz="3600" dirty="0" err="1" smtClean="0">
                <a:latin typeface="Courier New" pitchFamily="49" charset="0"/>
                <a:cs typeface="Courier New" pitchFamily="49" charset="0"/>
              </a:rPr>
              <a:t>strlen</a:t>
            </a:r>
            <a:r>
              <a:rPr lang="en-US" sz="3600" dirty="0" smtClean="0">
                <a:latin typeface="Courier New" pitchFamily="49" charset="0"/>
                <a:cs typeface="Courier New" pitchFamily="49" charset="0"/>
              </a:rPr>
              <a:t>(const char *s) </a:t>
            </a:r>
          </a:p>
          <a:p>
            <a:pPr eaLnBrk="1" hangingPunct="1">
              <a:lnSpc>
                <a:spcPct val="75000"/>
              </a:lnSpc>
              <a:buNone/>
            </a:pPr>
            <a:r>
              <a:rPr lang="en-US" sz="3600" dirty="0" smtClean="0">
                <a:latin typeface="Courier New" pitchFamily="49" charset="0"/>
                <a:cs typeface="Courier New" pitchFamily="49" charset="0"/>
              </a:rPr>
              <a:t>{</a:t>
            </a:r>
          </a:p>
          <a:p>
            <a:pPr eaLnBrk="1" hangingPunct="1">
              <a:lnSpc>
                <a:spcPct val="75000"/>
              </a:lnSpc>
              <a:buNone/>
            </a:pPr>
            <a:r>
              <a:rPr lang="en-US" sz="3600" dirty="0" smtClean="0">
                <a:latin typeface="Courier New" pitchFamily="49" charset="0"/>
                <a:cs typeface="Courier New" pitchFamily="49" charset="0"/>
              </a:rPr>
              <a:t>    if (!s) return 0;</a:t>
            </a:r>
          </a:p>
          <a:p>
            <a:pPr eaLnBrk="1" hangingPunct="1">
              <a:lnSpc>
                <a:spcPct val="75000"/>
              </a:lnSpc>
              <a:buNone/>
            </a:pPr>
            <a:r>
              <a:rPr lang="en-US" sz="3600" dirty="0" smtClean="0">
                <a:latin typeface="Courier New" pitchFamily="49" charset="0"/>
                <a:cs typeface="Courier New" pitchFamily="49" charset="0"/>
              </a:rPr>
              <a:t>    // …</a:t>
            </a:r>
          </a:p>
          <a:p>
            <a:pPr eaLnBrk="1" hangingPunct="1">
              <a:lnSpc>
                <a:spcPct val="75000"/>
              </a:lnSpc>
              <a:buNone/>
            </a:pPr>
            <a:r>
              <a:rPr lang="en-US" sz="3600" dirty="0" smtClean="0">
                <a:latin typeface="Courier New" pitchFamily="49" charset="0"/>
                <a:cs typeface="Courier New" pitchFamily="49" charset="0"/>
              </a:rPr>
              <a:t>}</a:t>
            </a:r>
            <a:br>
              <a:rPr lang="en-US" sz="3600" dirty="0" smtClean="0">
                <a:latin typeface="Courier New" pitchFamily="49" charset="0"/>
                <a:cs typeface="Courier New" pitchFamily="49" charset="0"/>
              </a:rPr>
            </a:br>
            <a:endParaRPr lang="en-US" sz="1000" dirty="0" smtClean="0">
              <a:latin typeface="Courier New" pitchFamily="49" charset="0"/>
              <a:cs typeface="Courier New" pitchFamily="49" charset="0"/>
            </a:endParaRPr>
          </a:p>
          <a:p>
            <a:pPr algn="ctr" eaLnBrk="1" hangingPunct="1">
              <a:lnSpc>
                <a:spcPct val="75000"/>
              </a:lnSpc>
              <a:buNone/>
            </a:pPr>
            <a:r>
              <a:rPr lang="en-US" sz="5400" dirty="0" smtClean="0">
                <a:cs typeface="Courier New" pitchFamily="49" charset="0"/>
              </a:rPr>
              <a:t>How about it must return 0?</a:t>
            </a:r>
          </a:p>
          <a:p>
            <a:pPr lvl="1" eaLnBrk="1" hangingPunct="1">
              <a:lnSpc>
                <a:spcPct val="75000"/>
              </a:lnSpc>
              <a:buNone/>
            </a:pPr>
            <a:endParaRPr lang="en-US" sz="2400" dirty="0" smtClean="0"/>
          </a:p>
          <a:p>
            <a:pPr lvl="1" eaLnBrk="1" hangingPunct="1">
              <a:lnSpc>
                <a:spcPct val="90000"/>
              </a:lnSpc>
              <a:buNone/>
            </a:pPr>
            <a:r>
              <a:rPr lang="en-US" sz="2400" dirty="0" smtClean="0"/>
              <a:t> </a:t>
            </a:r>
          </a:p>
        </p:txBody>
      </p:sp>
      <p:sp>
        <p:nvSpPr>
          <p:cNvPr id="5" name="Right Brace 4"/>
          <p:cNvSpPr/>
          <p:nvPr/>
        </p:nvSpPr>
        <p:spPr>
          <a:xfrm>
            <a:off x="7010400" y="3429000"/>
            <a:ext cx="228600" cy="762000"/>
          </a:xfrm>
          <a:prstGeom prst="rightBrace">
            <a:avLst/>
          </a:prstGeom>
          <a:ln w="381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6" name="TextBox 5"/>
          <p:cNvSpPr txBox="1"/>
          <p:nvPr/>
        </p:nvSpPr>
        <p:spPr>
          <a:xfrm>
            <a:off x="7391400" y="3505200"/>
            <a:ext cx="1295400" cy="646331"/>
          </a:xfrm>
          <a:prstGeom prst="rect">
            <a:avLst/>
          </a:prstGeom>
          <a:noFill/>
        </p:spPr>
        <p:txBody>
          <a:bodyPr wrap="square" rtlCol="0">
            <a:spAutoFit/>
          </a:bodyPr>
          <a:lstStyle/>
          <a:p>
            <a:r>
              <a:rPr lang="en-US" sz="3600" dirty="0" smtClean="0">
                <a:solidFill>
                  <a:srgbClr val="C00000"/>
                </a:solidFill>
              </a:rPr>
              <a:t>Wide</a:t>
            </a:r>
            <a:endParaRPr lang="en-US" sz="3600" dirty="0">
              <a:solidFill>
                <a:srgbClr val="C00000"/>
              </a:solidFill>
            </a:endParaRPr>
          </a:p>
        </p:txBody>
      </p:sp>
      <p:sp>
        <p:nvSpPr>
          <p:cNvPr id="8"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Narrow versus Wide Contracts</a:t>
            </a:r>
            <a:endParaRPr lang="en-US" dirty="0"/>
          </a:p>
        </p:txBody>
      </p:sp>
    </p:spTree>
    <p:extLst>
      <p:ext uri="{BB962C8B-B14F-4D97-AF65-F5344CB8AC3E}">
        <p14:creationId xmlns:p14="http://schemas.microsoft.com/office/powerpoint/2010/main" val="3940646619"/>
      </p:ext>
    </p:extLst>
  </p:cSld>
  <p:clrMapOvr>
    <a:masterClrMapping/>
  </p:clrMapOvr>
  <p:timing>
    <p:tnLst>
      <p:par>
        <p:cTn id="1" dur="indefinite" restart="never" nodeType="tmRoot"/>
      </p:par>
    </p:tnLst>
  </p:timing>
</p:sld>
</file>

<file path=ppt/slides/slide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539</a:t>
            </a:fld>
            <a:endParaRPr lang="en-US"/>
          </a:p>
        </p:txBody>
      </p:sp>
      <p:sp>
        <p:nvSpPr>
          <p:cNvPr id="25602" name="Content Placeholder 3"/>
          <p:cNvSpPr>
            <a:spLocks noGrp="1"/>
          </p:cNvSpPr>
          <p:nvPr>
            <p:ph idx="4294967295"/>
          </p:nvPr>
        </p:nvSpPr>
        <p:spPr>
          <a:xfrm>
            <a:off x="228600" y="1676400"/>
            <a:ext cx="8534400" cy="4933950"/>
          </a:xfrm>
        </p:spPr>
        <p:txBody>
          <a:bodyPr/>
          <a:lstStyle/>
          <a:p>
            <a:pPr eaLnBrk="1" hangingPunct="1">
              <a:lnSpc>
                <a:spcPct val="75000"/>
              </a:lnSpc>
              <a:buNone/>
            </a:pPr>
            <a:r>
              <a:rPr lang="en-US" i="1" dirty="0" smtClean="0">
                <a:solidFill>
                  <a:srgbClr val="0000FF"/>
                </a:solidFill>
              </a:rPr>
              <a:t>Narrow Contracts </a:t>
            </a:r>
            <a:r>
              <a:rPr lang="en-US" dirty="0" smtClean="0">
                <a:solidFill>
                  <a:srgbClr val="0000FF"/>
                </a:solidFill>
              </a:rPr>
              <a:t>Admit </a:t>
            </a:r>
            <a:r>
              <a:rPr lang="en-US" i="1" dirty="0" smtClean="0">
                <a:solidFill>
                  <a:srgbClr val="0000FF"/>
                </a:solidFill>
              </a:rPr>
              <a:t>Undefined Behavior</a:t>
            </a:r>
            <a:r>
              <a:rPr lang="en-US" dirty="0" smtClean="0">
                <a:solidFill>
                  <a:srgbClr val="0000FF"/>
                </a:solidFill>
              </a:rPr>
              <a:t>:</a:t>
            </a:r>
          </a:p>
          <a:p>
            <a:pPr eaLnBrk="1" hangingPunct="1">
              <a:lnSpc>
                <a:spcPct val="75000"/>
              </a:lnSpc>
              <a:buNone/>
            </a:pPr>
            <a:endParaRPr lang="en-US" sz="1400" dirty="0" smtClean="0">
              <a:solidFill>
                <a:srgbClr val="0000FF"/>
              </a:solidFill>
            </a:endParaRPr>
          </a:p>
          <a:p>
            <a:pPr eaLnBrk="1" hangingPunct="1">
              <a:lnSpc>
                <a:spcPct val="75000"/>
              </a:lnSpc>
              <a:buNone/>
            </a:pPr>
            <a:r>
              <a:rPr lang="en-US" sz="3600" dirty="0" err="1" smtClean="0">
                <a:latin typeface="Courier New" pitchFamily="49" charset="0"/>
                <a:cs typeface="Courier New" pitchFamily="49" charset="0"/>
              </a:rPr>
              <a:t>size_t</a:t>
            </a:r>
            <a:r>
              <a:rPr lang="en-US" sz="3600" dirty="0" smtClean="0">
                <a:latin typeface="Courier New" pitchFamily="49" charset="0"/>
                <a:cs typeface="Courier New" pitchFamily="49" charset="0"/>
              </a:rPr>
              <a:t> </a:t>
            </a:r>
            <a:r>
              <a:rPr lang="en-US" sz="3600" dirty="0" err="1" smtClean="0">
                <a:latin typeface="Courier New" pitchFamily="49" charset="0"/>
                <a:cs typeface="Courier New" pitchFamily="49" charset="0"/>
              </a:rPr>
              <a:t>strlen</a:t>
            </a:r>
            <a:r>
              <a:rPr lang="en-US" sz="3600" dirty="0" smtClean="0">
                <a:latin typeface="Courier New" pitchFamily="49" charset="0"/>
                <a:cs typeface="Courier New" pitchFamily="49" charset="0"/>
              </a:rPr>
              <a:t>(const char *s) </a:t>
            </a:r>
          </a:p>
          <a:p>
            <a:pPr eaLnBrk="1" hangingPunct="1">
              <a:lnSpc>
                <a:spcPct val="75000"/>
              </a:lnSpc>
              <a:buNone/>
            </a:pPr>
            <a:r>
              <a:rPr lang="en-US" sz="3600" dirty="0" smtClean="0">
                <a:latin typeface="Courier New" pitchFamily="49" charset="0"/>
                <a:cs typeface="Courier New" pitchFamily="49" charset="0"/>
              </a:rPr>
              <a:t>{</a:t>
            </a:r>
          </a:p>
          <a:p>
            <a:pPr eaLnBrk="1" hangingPunct="1">
              <a:lnSpc>
                <a:spcPct val="75000"/>
              </a:lnSpc>
              <a:buNone/>
            </a:pPr>
            <a:r>
              <a:rPr lang="en-US" sz="3600" dirty="0" smtClean="0">
                <a:latin typeface="Courier New" pitchFamily="49" charset="0"/>
                <a:cs typeface="Courier New" pitchFamily="49" charset="0"/>
              </a:rPr>
              <a:t>    if (!s) return 0;</a:t>
            </a:r>
          </a:p>
          <a:p>
            <a:pPr eaLnBrk="1" hangingPunct="1">
              <a:lnSpc>
                <a:spcPct val="75000"/>
              </a:lnSpc>
              <a:buNone/>
            </a:pPr>
            <a:r>
              <a:rPr lang="en-US" sz="3600" dirty="0" smtClean="0">
                <a:latin typeface="Courier New" pitchFamily="49" charset="0"/>
                <a:cs typeface="Courier New" pitchFamily="49" charset="0"/>
              </a:rPr>
              <a:t>    // …</a:t>
            </a:r>
          </a:p>
          <a:p>
            <a:pPr eaLnBrk="1" hangingPunct="1">
              <a:lnSpc>
                <a:spcPct val="75000"/>
              </a:lnSpc>
              <a:buNone/>
            </a:pPr>
            <a:r>
              <a:rPr lang="en-US" sz="3600" dirty="0" smtClean="0">
                <a:latin typeface="Courier New" pitchFamily="49" charset="0"/>
                <a:cs typeface="Courier New" pitchFamily="49" charset="0"/>
              </a:rPr>
              <a:t>}</a:t>
            </a:r>
            <a:br>
              <a:rPr lang="en-US" sz="3600" dirty="0" smtClean="0">
                <a:latin typeface="Courier New" pitchFamily="49" charset="0"/>
                <a:cs typeface="Courier New" pitchFamily="49" charset="0"/>
              </a:rPr>
            </a:br>
            <a:endParaRPr lang="en-US" sz="1000" dirty="0" smtClean="0">
              <a:latin typeface="Courier New" pitchFamily="49" charset="0"/>
              <a:cs typeface="Courier New" pitchFamily="49" charset="0"/>
            </a:endParaRPr>
          </a:p>
          <a:p>
            <a:pPr algn="ctr" eaLnBrk="1" hangingPunct="1">
              <a:lnSpc>
                <a:spcPct val="75000"/>
              </a:lnSpc>
              <a:buNone/>
            </a:pPr>
            <a:r>
              <a:rPr lang="en-US" sz="5400" dirty="0" smtClean="0">
                <a:cs typeface="Courier New" pitchFamily="49" charset="0"/>
              </a:rPr>
              <a:t>How about it must return 0?</a:t>
            </a:r>
          </a:p>
          <a:p>
            <a:pPr lvl="1" eaLnBrk="1" hangingPunct="1">
              <a:lnSpc>
                <a:spcPct val="75000"/>
              </a:lnSpc>
              <a:buNone/>
            </a:pPr>
            <a:endParaRPr lang="en-US" sz="2400" dirty="0" smtClean="0"/>
          </a:p>
          <a:p>
            <a:pPr lvl="1" eaLnBrk="1" hangingPunct="1">
              <a:lnSpc>
                <a:spcPct val="90000"/>
              </a:lnSpc>
              <a:buNone/>
            </a:pPr>
            <a:r>
              <a:rPr lang="en-US" sz="2400" dirty="0" smtClean="0"/>
              <a:t> </a:t>
            </a:r>
          </a:p>
        </p:txBody>
      </p:sp>
      <p:sp>
        <p:nvSpPr>
          <p:cNvPr id="5" name="Right Brace 4"/>
          <p:cNvSpPr/>
          <p:nvPr/>
        </p:nvSpPr>
        <p:spPr>
          <a:xfrm>
            <a:off x="7010400" y="3429000"/>
            <a:ext cx="228600" cy="762000"/>
          </a:xfrm>
          <a:prstGeom prst="rightBrace">
            <a:avLst/>
          </a:prstGeom>
          <a:ln w="381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6" name="TextBox 5"/>
          <p:cNvSpPr txBox="1"/>
          <p:nvPr/>
        </p:nvSpPr>
        <p:spPr>
          <a:xfrm>
            <a:off x="7391400" y="3505200"/>
            <a:ext cx="1295400" cy="646331"/>
          </a:xfrm>
          <a:prstGeom prst="rect">
            <a:avLst/>
          </a:prstGeom>
          <a:noFill/>
        </p:spPr>
        <p:txBody>
          <a:bodyPr wrap="square" rtlCol="0">
            <a:spAutoFit/>
          </a:bodyPr>
          <a:lstStyle/>
          <a:p>
            <a:r>
              <a:rPr lang="en-US" sz="3600" dirty="0" smtClean="0">
                <a:solidFill>
                  <a:srgbClr val="C00000"/>
                </a:solidFill>
              </a:rPr>
              <a:t>Wide</a:t>
            </a:r>
            <a:endParaRPr lang="en-US" sz="3600" dirty="0">
              <a:solidFill>
                <a:srgbClr val="C00000"/>
              </a:solidFill>
            </a:endParaRPr>
          </a:p>
        </p:txBody>
      </p:sp>
      <p:sp>
        <p:nvSpPr>
          <p:cNvPr id="7" name="TextBox 6"/>
          <p:cNvSpPr txBox="1"/>
          <p:nvPr/>
        </p:nvSpPr>
        <p:spPr>
          <a:xfrm>
            <a:off x="3276600" y="4191000"/>
            <a:ext cx="5867400" cy="707886"/>
          </a:xfrm>
          <a:prstGeom prst="rect">
            <a:avLst/>
          </a:prstGeom>
          <a:noFill/>
        </p:spPr>
        <p:txBody>
          <a:bodyPr wrap="square" rtlCol="0">
            <a:spAutoFit/>
          </a:bodyPr>
          <a:lstStyle/>
          <a:p>
            <a:r>
              <a:rPr lang="en-US" sz="4000" dirty="0" smtClean="0">
                <a:solidFill>
                  <a:srgbClr val="C00000"/>
                </a:solidFill>
                <a:latin typeface="Comic Sans MS" pitchFamily="66" charset="0"/>
              </a:rPr>
              <a:t>Likely to mask a defect</a:t>
            </a:r>
            <a:endParaRPr lang="en-US" sz="4000" dirty="0">
              <a:solidFill>
                <a:srgbClr val="C00000"/>
              </a:solidFill>
              <a:latin typeface="Comic Sans MS" pitchFamily="66" charset="0"/>
            </a:endParaRPr>
          </a:p>
        </p:txBody>
      </p:sp>
      <p:sp>
        <p:nvSpPr>
          <p:cNvPr id="9"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Narrow versus Wide Contracts</a:t>
            </a:r>
            <a:endParaRPr lang="en-US" dirty="0"/>
          </a:p>
        </p:txBody>
      </p:sp>
    </p:spTree>
    <p:extLst>
      <p:ext uri="{BB962C8B-B14F-4D97-AF65-F5344CB8AC3E}">
        <p14:creationId xmlns:p14="http://schemas.microsoft.com/office/powerpoint/2010/main" val="2360595347"/>
      </p:ext>
    </p:extLst>
  </p:cSld>
  <p:clrMapOvr>
    <a:masterClrMapping/>
  </p:clrMapOvr>
  <p:timing>
    <p:tnLst>
      <p:par>
        <p:cTn id="1" dur="indefinite" restart="never" nodeType="tmRoot"/>
      </p:par>
    </p:tnLst>
  </p:timing>
</p:sld>
</file>

<file path=ppt/slides/slide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540</a:t>
            </a:fld>
            <a:endParaRPr lang="en-US"/>
          </a:p>
        </p:txBody>
      </p:sp>
      <p:sp>
        <p:nvSpPr>
          <p:cNvPr id="25602" name="Content Placeholder 3"/>
          <p:cNvSpPr>
            <a:spLocks noGrp="1"/>
          </p:cNvSpPr>
          <p:nvPr>
            <p:ph idx="4294967295"/>
          </p:nvPr>
        </p:nvSpPr>
        <p:spPr>
          <a:xfrm>
            <a:off x="228600" y="1676400"/>
            <a:ext cx="8534400" cy="4933950"/>
          </a:xfrm>
        </p:spPr>
        <p:txBody>
          <a:bodyPr/>
          <a:lstStyle/>
          <a:p>
            <a:pPr eaLnBrk="1" hangingPunct="1">
              <a:lnSpc>
                <a:spcPct val="75000"/>
              </a:lnSpc>
              <a:buNone/>
            </a:pPr>
            <a:r>
              <a:rPr lang="en-US" i="1" dirty="0" smtClean="0">
                <a:solidFill>
                  <a:srgbClr val="0000FF"/>
                </a:solidFill>
              </a:rPr>
              <a:t>Narrow Contracts </a:t>
            </a:r>
            <a:r>
              <a:rPr lang="en-US" dirty="0" smtClean="0">
                <a:solidFill>
                  <a:srgbClr val="0000FF"/>
                </a:solidFill>
              </a:rPr>
              <a:t>Admit </a:t>
            </a:r>
            <a:r>
              <a:rPr lang="en-US" i="1" dirty="0" smtClean="0">
                <a:solidFill>
                  <a:srgbClr val="0000FF"/>
                </a:solidFill>
              </a:rPr>
              <a:t>Undefined Behavior</a:t>
            </a:r>
            <a:r>
              <a:rPr lang="en-US" dirty="0" smtClean="0">
                <a:solidFill>
                  <a:srgbClr val="0000FF"/>
                </a:solidFill>
              </a:rPr>
              <a:t>:</a:t>
            </a:r>
          </a:p>
          <a:p>
            <a:pPr eaLnBrk="1" hangingPunct="1">
              <a:lnSpc>
                <a:spcPct val="75000"/>
              </a:lnSpc>
              <a:buNone/>
            </a:pPr>
            <a:endParaRPr lang="en-US" sz="1400" dirty="0" smtClean="0">
              <a:solidFill>
                <a:srgbClr val="0000FF"/>
              </a:solidFill>
            </a:endParaRPr>
          </a:p>
          <a:p>
            <a:pPr eaLnBrk="1" hangingPunct="1">
              <a:lnSpc>
                <a:spcPct val="75000"/>
              </a:lnSpc>
              <a:buNone/>
            </a:pPr>
            <a:r>
              <a:rPr lang="en-US" sz="3600" dirty="0" err="1" smtClean="0">
                <a:latin typeface="Courier New" pitchFamily="49" charset="0"/>
                <a:cs typeface="Courier New" pitchFamily="49" charset="0"/>
              </a:rPr>
              <a:t>size_t</a:t>
            </a:r>
            <a:r>
              <a:rPr lang="en-US" sz="3600" dirty="0" smtClean="0">
                <a:latin typeface="Courier New" pitchFamily="49" charset="0"/>
                <a:cs typeface="Courier New" pitchFamily="49" charset="0"/>
              </a:rPr>
              <a:t> </a:t>
            </a:r>
            <a:r>
              <a:rPr lang="en-US" sz="3600" dirty="0" err="1" smtClean="0">
                <a:latin typeface="Courier New" pitchFamily="49" charset="0"/>
                <a:cs typeface="Courier New" pitchFamily="49" charset="0"/>
              </a:rPr>
              <a:t>strlen</a:t>
            </a:r>
            <a:r>
              <a:rPr lang="en-US" sz="3600" dirty="0" smtClean="0">
                <a:latin typeface="Courier New" pitchFamily="49" charset="0"/>
                <a:cs typeface="Courier New" pitchFamily="49" charset="0"/>
              </a:rPr>
              <a:t>(const char *s) </a:t>
            </a:r>
          </a:p>
          <a:p>
            <a:pPr eaLnBrk="1" hangingPunct="1">
              <a:lnSpc>
                <a:spcPct val="75000"/>
              </a:lnSpc>
              <a:buNone/>
            </a:pPr>
            <a:r>
              <a:rPr lang="en-US" sz="3600" dirty="0" smtClean="0">
                <a:latin typeface="Courier New" pitchFamily="49" charset="0"/>
                <a:cs typeface="Courier New" pitchFamily="49" charset="0"/>
              </a:rPr>
              <a:t>{</a:t>
            </a:r>
          </a:p>
          <a:p>
            <a:pPr eaLnBrk="1" hangingPunct="1">
              <a:lnSpc>
                <a:spcPct val="75000"/>
              </a:lnSpc>
              <a:buNone/>
            </a:pPr>
            <a:r>
              <a:rPr lang="en-US" sz="3600" dirty="0" smtClean="0">
                <a:latin typeface="Courier New" pitchFamily="49" charset="0"/>
                <a:cs typeface="Courier New" pitchFamily="49" charset="0"/>
              </a:rPr>
              <a:t>    if (!s) return 0;</a:t>
            </a:r>
          </a:p>
          <a:p>
            <a:pPr eaLnBrk="1" hangingPunct="1">
              <a:lnSpc>
                <a:spcPct val="75000"/>
              </a:lnSpc>
              <a:buNone/>
            </a:pPr>
            <a:r>
              <a:rPr lang="en-US" sz="3600" dirty="0" smtClean="0">
                <a:latin typeface="Courier New" pitchFamily="49" charset="0"/>
                <a:cs typeface="Courier New" pitchFamily="49" charset="0"/>
              </a:rPr>
              <a:t>    // …</a:t>
            </a:r>
          </a:p>
          <a:p>
            <a:pPr eaLnBrk="1" hangingPunct="1">
              <a:lnSpc>
                <a:spcPct val="75000"/>
              </a:lnSpc>
              <a:buNone/>
            </a:pPr>
            <a:r>
              <a:rPr lang="en-US" sz="3600" dirty="0" smtClean="0">
                <a:latin typeface="Courier New" pitchFamily="49" charset="0"/>
                <a:cs typeface="Courier New" pitchFamily="49" charset="0"/>
              </a:rPr>
              <a:t>}</a:t>
            </a:r>
            <a:br>
              <a:rPr lang="en-US" sz="3600" dirty="0" smtClean="0">
                <a:latin typeface="Courier New" pitchFamily="49" charset="0"/>
                <a:cs typeface="Courier New" pitchFamily="49" charset="0"/>
              </a:rPr>
            </a:br>
            <a:endParaRPr lang="en-US" sz="1000" dirty="0" smtClean="0">
              <a:latin typeface="Courier New" pitchFamily="49" charset="0"/>
              <a:cs typeface="Courier New" pitchFamily="49" charset="0"/>
            </a:endParaRPr>
          </a:p>
          <a:p>
            <a:pPr algn="ctr" eaLnBrk="1" hangingPunct="1">
              <a:lnSpc>
                <a:spcPct val="75000"/>
              </a:lnSpc>
              <a:buNone/>
            </a:pPr>
            <a:r>
              <a:rPr lang="en-US" sz="5400" dirty="0" smtClean="0">
                <a:cs typeface="Courier New" pitchFamily="49" charset="0"/>
              </a:rPr>
              <a:t>How about it must return 0?</a:t>
            </a:r>
          </a:p>
          <a:p>
            <a:pPr lvl="1" eaLnBrk="1" hangingPunct="1">
              <a:lnSpc>
                <a:spcPct val="75000"/>
              </a:lnSpc>
              <a:buNone/>
            </a:pPr>
            <a:endParaRPr lang="en-US" sz="2400" dirty="0" smtClean="0"/>
          </a:p>
          <a:p>
            <a:pPr lvl="1" eaLnBrk="1" hangingPunct="1">
              <a:lnSpc>
                <a:spcPct val="90000"/>
              </a:lnSpc>
              <a:buNone/>
            </a:pPr>
            <a:r>
              <a:rPr lang="en-US" sz="2400" dirty="0" smtClean="0"/>
              <a:t> </a:t>
            </a:r>
          </a:p>
        </p:txBody>
      </p:sp>
      <p:sp>
        <p:nvSpPr>
          <p:cNvPr id="5" name="Right Brace 4"/>
          <p:cNvSpPr/>
          <p:nvPr/>
        </p:nvSpPr>
        <p:spPr>
          <a:xfrm>
            <a:off x="7010400" y="3429000"/>
            <a:ext cx="228600" cy="762000"/>
          </a:xfrm>
          <a:prstGeom prst="rightBrace">
            <a:avLst/>
          </a:prstGeom>
          <a:ln w="381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6" name="TextBox 5"/>
          <p:cNvSpPr txBox="1"/>
          <p:nvPr/>
        </p:nvSpPr>
        <p:spPr>
          <a:xfrm>
            <a:off x="7391400" y="3505200"/>
            <a:ext cx="1295400" cy="646331"/>
          </a:xfrm>
          <a:prstGeom prst="rect">
            <a:avLst/>
          </a:prstGeom>
          <a:noFill/>
        </p:spPr>
        <p:txBody>
          <a:bodyPr wrap="square" rtlCol="0">
            <a:spAutoFit/>
          </a:bodyPr>
          <a:lstStyle/>
          <a:p>
            <a:r>
              <a:rPr lang="en-US" sz="3600" dirty="0" smtClean="0">
                <a:solidFill>
                  <a:srgbClr val="C00000"/>
                </a:solidFill>
              </a:rPr>
              <a:t>Wide</a:t>
            </a:r>
            <a:endParaRPr lang="en-US" sz="3600" dirty="0">
              <a:solidFill>
                <a:srgbClr val="C00000"/>
              </a:solidFill>
            </a:endParaRPr>
          </a:p>
        </p:txBody>
      </p:sp>
      <p:sp>
        <p:nvSpPr>
          <p:cNvPr id="7" name="TextBox 6"/>
          <p:cNvSpPr txBox="1"/>
          <p:nvPr/>
        </p:nvSpPr>
        <p:spPr>
          <a:xfrm>
            <a:off x="3276600" y="4191000"/>
            <a:ext cx="5867400" cy="707886"/>
          </a:xfrm>
          <a:prstGeom prst="rect">
            <a:avLst/>
          </a:prstGeom>
          <a:noFill/>
        </p:spPr>
        <p:txBody>
          <a:bodyPr wrap="square" rtlCol="0">
            <a:spAutoFit/>
          </a:bodyPr>
          <a:lstStyle/>
          <a:p>
            <a:r>
              <a:rPr lang="en-US" sz="4000" dirty="0" smtClean="0">
                <a:solidFill>
                  <a:srgbClr val="C00000"/>
                </a:solidFill>
                <a:latin typeface="Comic Sans MS" pitchFamily="66" charset="0"/>
              </a:rPr>
              <a:t>Likely to mask a defect</a:t>
            </a:r>
            <a:endParaRPr lang="en-US" sz="4000" dirty="0">
              <a:solidFill>
                <a:srgbClr val="C00000"/>
              </a:solidFill>
              <a:latin typeface="Comic Sans MS" pitchFamily="66" charset="0"/>
            </a:endParaRPr>
          </a:p>
        </p:txBody>
      </p:sp>
      <p:sp>
        <p:nvSpPr>
          <p:cNvPr id="8" name="Rectangle 7"/>
          <p:cNvSpPr/>
          <p:nvPr/>
        </p:nvSpPr>
        <p:spPr>
          <a:xfrm rot="20412232">
            <a:off x="580661" y="1971792"/>
            <a:ext cx="8125943" cy="3046988"/>
          </a:xfrm>
          <a:prstGeom prst="rect">
            <a:avLst/>
          </a:prstGeom>
          <a:noFill/>
        </p:spPr>
        <p:txBody>
          <a:bodyPr wrap="none" lIns="91440" tIns="45720" rIns="91440" bIns="45720">
            <a:spAutoFit/>
          </a:bodyPr>
          <a:lstStyle/>
          <a:p>
            <a:pPr algn="ctr"/>
            <a:r>
              <a:rPr lang="en-US" sz="9600" b="1" cap="none" spc="50" dirty="0" smtClean="0">
                <a:ln w="12700" cmpd="sng">
                  <a:solidFill>
                    <a:schemeClr val="accent6">
                      <a:satMod val="120000"/>
                      <a:shade val="80000"/>
                    </a:schemeClr>
                  </a:solidFill>
                  <a:prstDash val="solid"/>
                </a:ln>
                <a:solidFill>
                  <a:schemeClr val="accent6">
                    <a:tint val="1000"/>
                  </a:schemeClr>
                </a:solidFill>
                <a:effectLst>
                  <a:glow rad="53100">
                    <a:schemeClr val="accent6">
                      <a:satMod val="180000"/>
                      <a:alpha val="30000"/>
                    </a:schemeClr>
                  </a:glow>
                </a:effectLst>
              </a:rPr>
              <a:t>More Code </a:t>
            </a:r>
          </a:p>
          <a:p>
            <a:pPr algn="ctr"/>
            <a:r>
              <a:rPr lang="en-US" sz="9600" b="1" cap="none" spc="50" dirty="0" smtClean="0">
                <a:ln w="12700" cmpd="sng">
                  <a:solidFill>
                    <a:schemeClr val="accent6">
                      <a:satMod val="120000"/>
                      <a:shade val="80000"/>
                    </a:schemeClr>
                  </a:solidFill>
                  <a:prstDash val="solid"/>
                </a:ln>
                <a:solidFill>
                  <a:schemeClr val="accent6">
                    <a:tint val="1000"/>
                  </a:schemeClr>
                </a:solidFill>
                <a:effectLst>
                  <a:glow rad="53100">
                    <a:schemeClr val="accent6">
                      <a:satMod val="180000"/>
                      <a:alpha val="30000"/>
                    </a:schemeClr>
                  </a:glow>
                </a:effectLst>
              </a:rPr>
              <a:t>Runs Slower!</a:t>
            </a:r>
            <a:endParaRPr lang="en-US" sz="9600" b="1" cap="none" spc="50" dirty="0">
              <a:ln w="12700" cmpd="sng">
                <a:solidFill>
                  <a:schemeClr val="accent6">
                    <a:satMod val="120000"/>
                    <a:shade val="80000"/>
                  </a:schemeClr>
                </a:solidFill>
                <a:prstDash val="solid"/>
              </a:ln>
              <a:solidFill>
                <a:schemeClr val="accent6">
                  <a:tint val="1000"/>
                </a:schemeClr>
              </a:solidFill>
              <a:effectLst>
                <a:glow rad="53100">
                  <a:schemeClr val="accent6">
                    <a:satMod val="180000"/>
                    <a:alpha val="30000"/>
                  </a:schemeClr>
                </a:glow>
              </a:effectLst>
            </a:endParaRPr>
          </a:p>
        </p:txBody>
      </p:sp>
      <p:sp>
        <p:nvSpPr>
          <p:cNvPr id="10"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Narrow versus Wide Contracts</a:t>
            </a:r>
            <a:endParaRPr lang="en-US" dirty="0"/>
          </a:p>
        </p:txBody>
      </p:sp>
    </p:spTree>
    <p:extLst>
      <p:ext uri="{BB962C8B-B14F-4D97-AF65-F5344CB8AC3E}">
        <p14:creationId xmlns:p14="http://schemas.microsoft.com/office/powerpoint/2010/main" val="1789853781"/>
      </p:ext>
    </p:extLst>
  </p:cSld>
  <p:clrMapOvr>
    <a:masterClrMapping/>
  </p:clrMapOvr>
  <p:timing>
    <p:tnLst>
      <p:par>
        <p:cTn id="1" dur="indefinite" restart="never" nodeType="tmRoot"/>
      </p:par>
    </p:tnLst>
  </p:timing>
</p:sld>
</file>

<file path=ppt/slides/slide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541</a:t>
            </a:fld>
            <a:endParaRPr lang="en-US"/>
          </a:p>
        </p:txBody>
      </p:sp>
      <p:sp>
        <p:nvSpPr>
          <p:cNvPr id="25602" name="Content Placeholder 3"/>
          <p:cNvSpPr>
            <a:spLocks noGrp="1"/>
          </p:cNvSpPr>
          <p:nvPr>
            <p:ph idx="4294967295"/>
          </p:nvPr>
        </p:nvSpPr>
        <p:spPr>
          <a:xfrm>
            <a:off x="228600" y="1676400"/>
            <a:ext cx="8534400" cy="4933950"/>
          </a:xfrm>
        </p:spPr>
        <p:txBody>
          <a:bodyPr/>
          <a:lstStyle/>
          <a:p>
            <a:pPr eaLnBrk="1" hangingPunct="1">
              <a:lnSpc>
                <a:spcPct val="75000"/>
              </a:lnSpc>
              <a:buNone/>
            </a:pPr>
            <a:r>
              <a:rPr lang="en-US" i="1" dirty="0" smtClean="0">
                <a:solidFill>
                  <a:srgbClr val="0000FF"/>
                </a:solidFill>
              </a:rPr>
              <a:t>Narrow Contracts </a:t>
            </a:r>
            <a:r>
              <a:rPr lang="en-US" dirty="0" smtClean="0">
                <a:solidFill>
                  <a:srgbClr val="0000FF"/>
                </a:solidFill>
              </a:rPr>
              <a:t>Admit </a:t>
            </a:r>
            <a:r>
              <a:rPr lang="en-US" i="1" dirty="0" smtClean="0">
                <a:solidFill>
                  <a:srgbClr val="0000FF"/>
                </a:solidFill>
              </a:rPr>
              <a:t>Undefined Behavior</a:t>
            </a:r>
            <a:r>
              <a:rPr lang="en-US" dirty="0" smtClean="0">
                <a:solidFill>
                  <a:srgbClr val="0000FF"/>
                </a:solidFill>
              </a:rPr>
              <a:t>:</a:t>
            </a:r>
          </a:p>
          <a:p>
            <a:pPr eaLnBrk="1" hangingPunct="1">
              <a:lnSpc>
                <a:spcPct val="75000"/>
              </a:lnSpc>
              <a:buNone/>
            </a:pPr>
            <a:endParaRPr lang="en-US" sz="3600" dirty="0" smtClean="0"/>
          </a:p>
          <a:p>
            <a:pPr eaLnBrk="1" hangingPunct="1">
              <a:lnSpc>
                <a:spcPct val="75000"/>
              </a:lnSpc>
              <a:buNone/>
            </a:pPr>
            <a:r>
              <a:rPr lang="en-US" sz="3600" dirty="0" smtClean="0"/>
              <a:t>What should happen with the following call?</a:t>
            </a:r>
            <a:br>
              <a:rPr lang="en-US" sz="3600" dirty="0" smtClean="0"/>
            </a:br>
            <a:endParaRPr lang="en-US" sz="3600" dirty="0" smtClean="0"/>
          </a:p>
          <a:p>
            <a:pPr algn="ctr" eaLnBrk="1" hangingPunct="1">
              <a:lnSpc>
                <a:spcPct val="75000"/>
              </a:lnSpc>
              <a:buNone/>
            </a:pPr>
            <a:r>
              <a:rPr lang="en-US" dirty="0" smtClean="0">
                <a:latin typeface="Courier New" pitchFamily="49" charset="0"/>
                <a:cs typeface="Courier New" pitchFamily="49" charset="0"/>
              </a:rPr>
              <a:t>std::</a:t>
            </a:r>
            <a:r>
              <a:rPr lang="en-US" dirty="0" err="1" smtClean="0">
                <a:latin typeface="Courier New" pitchFamily="49" charset="0"/>
                <a:cs typeface="Courier New" pitchFamily="49" charset="0"/>
              </a:rPr>
              <a:t>size_t</a:t>
            </a:r>
            <a:r>
              <a:rPr lang="en-US" dirty="0" smtClean="0">
                <a:latin typeface="Courier New" pitchFamily="49" charset="0"/>
                <a:cs typeface="Courier New" pitchFamily="49" charset="0"/>
              </a:rPr>
              <a:t> x = std::</a:t>
            </a:r>
            <a:r>
              <a:rPr lang="en-US" dirty="0" err="1" smtClean="0">
                <a:latin typeface="Courier New" pitchFamily="49" charset="0"/>
                <a:cs typeface="Courier New" pitchFamily="49" charset="0"/>
              </a:rPr>
              <a:t>strlen</a:t>
            </a:r>
            <a:r>
              <a:rPr lang="en-US" dirty="0" smtClean="0">
                <a:latin typeface="Courier New" pitchFamily="49" charset="0"/>
                <a:cs typeface="Courier New" pitchFamily="49" charset="0"/>
              </a:rPr>
              <a:t>(0);</a:t>
            </a:r>
          </a:p>
          <a:p>
            <a:pPr lvl="1" eaLnBrk="1" hangingPunct="1">
              <a:lnSpc>
                <a:spcPct val="75000"/>
              </a:lnSpc>
              <a:buNone/>
            </a:pPr>
            <a:endParaRPr lang="en-US" sz="2400" dirty="0" smtClean="0"/>
          </a:p>
          <a:p>
            <a:pPr lvl="1" eaLnBrk="1" hangingPunct="1">
              <a:lnSpc>
                <a:spcPct val="90000"/>
              </a:lnSpc>
              <a:buNone/>
            </a:pPr>
            <a:r>
              <a:rPr lang="en-US" sz="2400" dirty="0" smtClean="0"/>
              <a:t> </a:t>
            </a:r>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Narrow versus Wide Contracts</a:t>
            </a:r>
            <a:endParaRPr lang="en-US" dirty="0"/>
          </a:p>
        </p:txBody>
      </p:sp>
    </p:spTree>
    <p:extLst>
      <p:ext uri="{BB962C8B-B14F-4D97-AF65-F5344CB8AC3E}">
        <p14:creationId xmlns:p14="http://schemas.microsoft.com/office/powerpoint/2010/main" val="795716384"/>
      </p:ext>
    </p:extLst>
  </p:cSld>
  <p:clrMapOvr>
    <a:masterClrMapping/>
  </p:clrMapOvr>
  <p:timing>
    <p:tnLst>
      <p:par>
        <p:cTn id="1" dur="indefinite" restart="never" nodeType="tmRoot"/>
      </p:par>
    </p:tnLst>
  </p:timing>
</p:sld>
</file>

<file path=ppt/slides/slide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542</a:t>
            </a:fld>
            <a:endParaRPr lang="en-US"/>
          </a:p>
        </p:txBody>
      </p:sp>
      <p:sp>
        <p:nvSpPr>
          <p:cNvPr id="25602" name="Content Placeholder 3"/>
          <p:cNvSpPr>
            <a:spLocks noGrp="1"/>
          </p:cNvSpPr>
          <p:nvPr>
            <p:ph idx="4294967295"/>
          </p:nvPr>
        </p:nvSpPr>
        <p:spPr>
          <a:xfrm>
            <a:off x="228600" y="1676400"/>
            <a:ext cx="8534400" cy="4933950"/>
          </a:xfrm>
        </p:spPr>
        <p:txBody>
          <a:bodyPr/>
          <a:lstStyle/>
          <a:p>
            <a:pPr eaLnBrk="1" hangingPunct="1">
              <a:lnSpc>
                <a:spcPct val="75000"/>
              </a:lnSpc>
              <a:buNone/>
            </a:pPr>
            <a:r>
              <a:rPr lang="en-US" i="1" dirty="0" smtClean="0">
                <a:solidFill>
                  <a:srgbClr val="0000FF"/>
                </a:solidFill>
              </a:rPr>
              <a:t>Narrow Contracts </a:t>
            </a:r>
            <a:r>
              <a:rPr lang="en-US" dirty="0" smtClean="0">
                <a:solidFill>
                  <a:srgbClr val="0000FF"/>
                </a:solidFill>
              </a:rPr>
              <a:t>Admit </a:t>
            </a:r>
            <a:r>
              <a:rPr lang="en-US" i="1" dirty="0" smtClean="0">
                <a:solidFill>
                  <a:srgbClr val="0000FF"/>
                </a:solidFill>
              </a:rPr>
              <a:t>Undefined Behavior</a:t>
            </a:r>
            <a:r>
              <a:rPr lang="en-US" dirty="0" smtClean="0">
                <a:solidFill>
                  <a:srgbClr val="0000FF"/>
                </a:solidFill>
              </a:rPr>
              <a:t>:</a:t>
            </a:r>
          </a:p>
          <a:p>
            <a:pPr eaLnBrk="1" hangingPunct="1">
              <a:lnSpc>
                <a:spcPct val="75000"/>
              </a:lnSpc>
              <a:buNone/>
            </a:pPr>
            <a:endParaRPr lang="en-US" sz="3600" dirty="0" smtClean="0"/>
          </a:p>
          <a:p>
            <a:pPr eaLnBrk="1" hangingPunct="1">
              <a:lnSpc>
                <a:spcPct val="75000"/>
              </a:lnSpc>
              <a:buNone/>
            </a:pPr>
            <a:r>
              <a:rPr lang="en-US" sz="3600" dirty="0" smtClean="0"/>
              <a:t>What should happen with the following call?</a:t>
            </a:r>
            <a:br>
              <a:rPr lang="en-US" sz="3600" dirty="0" smtClean="0"/>
            </a:br>
            <a:endParaRPr lang="en-US" sz="3600" dirty="0" smtClean="0"/>
          </a:p>
          <a:p>
            <a:pPr algn="ctr" eaLnBrk="1" hangingPunct="1">
              <a:lnSpc>
                <a:spcPct val="75000"/>
              </a:lnSpc>
              <a:buNone/>
            </a:pPr>
            <a:r>
              <a:rPr lang="en-US" dirty="0" smtClean="0">
                <a:latin typeface="Courier New" pitchFamily="49" charset="0"/>
                <a:cs typeface="Courier New" pitchFamily="49" charset="0"/>
              </a:rPr>
              <a:t>std::</a:t>
            </a:r>
            <a:r>
              <a:rPr lang="en-US" dirty="0" err="1" smtClean="0">
                <a:latin typeface="Courier New" pitchFamily="49" charset="0"/>
                <a:cs typeface="Courier New" pitchFamily="49" charset="0"/>
              </a:rPr>
              <a:t>size_t</a:t>
            </a:r>
            <a:r>
              <a:rPr lang="en-US" dirty="0" smtClean="0">
                <a:latin typeface="Courier New" pitchFamily="49" charset="0"/>
                <a:cs typeface="Courier New" pitchFamily="49" charset="0"/>
              </a:rPr>
              <a:t> x = std::</a:t>
            </a:r>
            <a:r>
              <a:rPr lang="en-US" dirty="0" err="1" smtClean="0">
                <a:latin typeface="Courier New" pitchFamily="49" charset="0"/>
                <a:cs typeface="Courier New" pitchFamily="49" charset="0"/>
              </a:rPr>
              <a:t>strlen</a:t>
            </a:r>
            <a:r>
              <a:rPr lang="en-US" dirty="0" smtClean="0">
                <a:latin typeface="Courier New" pitchFamily="49" charset="0"/>
                <a:cs typeface="Courier New" pitchFamily="49" charset="0"/>
              </a:rPr>
              <a:t>(0);</a:t>
            </a:r>
          </a:p>
          <a:p>
            <a:pPr lvl="1" eaLnBrk="1" hangingPunct="1">
              <a:lnSpc>
                <a:spcPct val="75000"/>
              </a:lnSpc>
              <a:buNone/>
            </a:pPr>
            <a:endParaRPr lang="en-US" sz="2400" dirty="0" smtClean="0"/>
          </a:p>
          <a:p>
            <a:pPr lvl="1" eaLnBrk="1" hangingPunct="1">
              <a:lnSpc>
                <a:spcPct val="90000"/>
              </a:lnSpc>
              <a:buNone/>
            </a:pPr>
            <a:r>
              <a:rPr lang="en-US" sz="2400" dirty="0" smtClean="0"/>
              <a:t> </a:t>
            </a:r>
          </a:p>
        </p:txBody>
      </p:sp>
      <p:sp>
        <p:nvSpPr>
          <p:cNvPr id="5" name="Rectangle 4"/>
          <p:cNvSpPr/>
          <p:nvPr/>
        </p:nvSpPr>
        <p:spPr>
          <a:xfrm rot="21100782">
            <a:off x="1151833" y="4833463"/>
            <a:ext cx="6840334" cy="923330"/>
          </a:xfrm>
          <a:prstGeom prst="rect">
            <a:avLst/>
          </a:prstGeom>
          <a:solidFill>
            <a:schemeClr val="accent6">
              <a:lumMod val="20000"/>
              <a:lumOff val="80000"/>
            </a:schemeClr>
          </a:solidFill>
          <a:ln w="76200">
            <a:solidFill>
              <a:srgbClr val="C00000"/>
            </a:solidFill>
          </a:ln>
        </p:spPr>
        <p:txBody>
          <a:bodyPr wrap="none" lIns="91440" tIns="45720" rIns="91440" bIns="45720">
            <a:spAutoFit/>
            <a:scene3d>
              <a:camera prst="orthographicFront"/>
              <a:lightRig rig="soft" dir="tl">
                <a:rot lat="0" lon="0" rev="0"/>
              </a:lightRig>
            </a:scene3d>
            <a:sp3d contourW="25400" prstMaterial="matte">
              <a:bevelT w="25400" h="55880" prst="artDeco"/>
              <a:contourClr>
                <a:schemeClr val="accent2">
                  <a:tint val="20000"/>
                </a:schemeClr>
              </a:contourClr>
            </a:sp3d>
          </a:bodyPr>
          <a:lstStyle/>
          <a:p>
            <a:pPr algn="ctr"/>
            <a:r>
              <a:rPr lang="en-US" sz="5400" b="1" cap="none" spc="50" dirty="0" smtClean="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rPr>
              <a:t>Undefined Behavior</a:t>
            </a:r>
          </a:p>
        </p:txBody>
      </p:sp>
      <p:sp>
        <p:nvSpPr>
          <p:cNvPr id="7"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Narrow versus Wide Contracts</a:t>
            </a:r>
            <a:endParaRPr lang="en-US" dirty="0"/>
          </a:p>
        </p:txBody>
      </p:sp>
    </p:spTree>
    <p:extLst>
      <p:ext uri="{BB962C8B-B14F-4D97-AF65-F5344CB8AC3E}">
        <p14:creationId xmlns:p14="http://schemas.microsoft.com/office/powerpoint/2010/main" val="4165817798"/>
      </p:ext>
    </p:extLst>
  </p:cSld>
  <p:clrMapOvr>
    <a:masterClrMapping/>
  </p:clrMapOvr>
  <p:timing>
    <p:tnLst>
      <p:par>
        <p:cTn id="1" dur="indefinite" restart="never" nodeType="tmRoot"/>
      </p:par>
    </p:tnLst>
  </p:timing>
</p:sld>
</file>

<file path=ppt/slides/slide5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543</a:t>
            </a:fld>
            <a:endParaRPr lang="en-US"/>
          </a:p>
        </p:txBody>
      </p:sp>
      <p:sp>
        <p:nvSpPr>
          <p:cNvPr id="25602" name="Content Placeholder 3"/>
          <p:cNvSpPr>
            <a:spLocks noGrp="1"/>
          </p:cNvSpPr>
          <p:nvPr>
            <p:ph idx="4294967295"/>
          </p:nvPr>
        </p:nvSpPr>
        <p:spPr>
          <a:xfrm>
            <a:off x="228600" y="1676400"/>
            <a:ext cx="8534400" cy="4933950"/>
          </a:xfrm>
        </p:spPr>
        <p:txBody>
          <a:bodyPr/>
          <a:lstStyle/>
          <a:p>
            <a:pPr eaLnBrk="1" hangingPunct="1">
              <a:lnSpc>
                <a:spcPct val="75000"/>
              </a:lnSpc>
              <a:buNone/>
            </a:pPr>
            <a:r>
              <a:rPr lang="en-US" i="1" dirty="0" smtClean="0">
                <a:solidFill>
                  <a:srgbClr val="0000FF"/>
                </a:solidFill>
              </a:rPr>
              <a:t>Narrow Contracts </a:t>
            </a:r>
            <a:r>
              <a:rPr lang="en-US" dirty="0" smtClean="0">
                <a:solidFill>
                  <a:srgbClr val="0000FF"/>
                </a:solidFill>
              </a:rPr>
              <a:t>Admit </a:t>
            </a:r>
            <a:r>
              <a:rPr lang="en-US" i="1" dirty="0" smtClean="0">
                <a:solidFill>
                  <a:srgbClr val="0000FF"/>
                </a:solidFill>
              </a:rPr>
              <a:t>Undefined Behavior</a:t>
            </a:r>
            <a:r>
              <a:rPr lang="en-US" dirty="0" smtClean="0">
                <a:solidFill>
                  <a:srgbClr val="0000FF"/>
                </a:solidFill>
              </a:rPr>
              <a:t>:</a:t>
            </a:r>
          </a:p>
          <a:p>
            <a:pPr eaLnBrk="1" hangingPunct="1">
              <a:lnSpc>
                <a:spcPct val="75000"/>
              </a:lnSpc>
              <a:buNone/>
            </a:pPr>
            <a:endParaRPr lang="en-US" sz="1400" dirty="0" smtClean="0">
              <a:solidFill>
                <a:srgbClr val="0000FF"/>
              </a:solidFill>
            </a:endParaRPr>
          </a:p>
          <a:p>
            <a:pPr eaLnBrk="1" hangingPunct="1">
              <a:lnSpc>
                <a:spcPct val="75000"/>
              </a:lnSpc>
              <a:buNone/>
            </a:pPr>
            <a:r>
              <a:rPr lang="en-US" sz="3600" dirty="0" err="1" smtClean="0">
                <a:latin typeface="Courier New" pitchFamily="49" charset="0"/>
                <a:cs typeface="Courier New" pitchFamily="49" charset="0"/>
              </a:rPr>
              <a:t>size_t</a:t>
            </a:r>
            <a:r>
              <a:rPr lang="en-US" sz="3600" dirty="0" smtClean="0">
                <a:latin typeface="Courier New" pitchFamily="49" charset="0"/>
                <a:cs typeface="Courier New" pitchFamily="49" charset="0"/>
              </a:rPr>
              <a:t> </a:t>
            </a:r>
            <a:r>
              <a:rPr lang="en-US" sz="3600" dirty="0" err="1" smtClean="0">
                <a:latin typeface="Courier New" pitchFamily="49" charset="0"/>
                <a:cs typeface="Courier New" pitchFamily="49" charset="0"/>
              </a:rPr>
              <a:t>strlen</a:t>
            </a:r>
            <a:r>
              <a:rPr lang="en-US" sz="3600" dirty="0" smtClean="0">
                <a:latin typeface="Courier New" pitchFamily="49" charset="0"/>
                <a:cs typeface="Courier New" pitchFamily="49" charset="0"/>
              </a:rPr>
              <a:t>(const char *s) </a:t>
            </a:r>
          </a:p>
          <a:p>
            <a:pPr eaLnBrk="1" hangingPunct="1">
              <a:lnSpc>
                <a:spcPct val="75000"/>
              </a:lnSpc>
              <a:buNone/>
            </a:pPr>
            <a:r>
              <a:rPr lang="en-US" sz="3600" dirty="0" smtClean="0">
                <a:latin typeface="Courier New" pitchFamily="49" charset="0"/>
                <a:cs typeface="Courier New" pitchFamily="49" charset="0"/>
              </a:rPr>
              <a:t>{</a:t>
            </a:r>
          </a:p>
          <a:p>
            <a:pPr eaLnBrk="1" hangingPunct="1">
              <a:lnSpc>
                <a:spcPct val="75000"/>
              </a:lnSpc>
              <a:buNone/>
            </a:pPr>
            <a:r>
              <a:rPr lang="en-US" sz="3600" dirty="0" smtClean="0">
                <a:latin typeface="Courier New" pitchFamily="49" charset="0"/>
                <a:cs typeface="Courier New" pitchFamily="49" charset="0"/>
              </a:rPr>
              <a:t>    assert(s);</a:t>
            </a:r>
          </a:p>
          <a:p>
            <a:pPr eaLnBrk="1" hangingPunct="1">
              <a:lnSpc>
                <a:spcPct val="75000"/>
              </a:lnSpc>
              <a:buNone/>
            </a:pPr>
            <a:r>
              <a:rPr lang="en-US" sz="3600" dirty="0" smtClean="0">
                <a:latin typeface="Courier New" pitchFamily="49" charset="0"/>
                <a:cs typeface="Courier New" pitchFamily="49" charset="0"/>
              </a:rPr>
              <a:t>    // …</a:t>
            </a:r>
          </a:p>
          <a:p>
            <a:pPr eaLnBrk="1" hangingPunct="1">
              <a:lnSpc>
                <a:spcPct val="75000"/>
              </a:lnSpc>
              <a:buNone/>
            </a:pPr>
            <a:r>
              <a:rPr lang="en-US" sz="3600" dirty="0" smtClean="0">
                <a:latin typeface="Courier New" pitchFamily="49" charset="0"/>
                <a:cs typeface="Courier New" pitchFamily="49" charset="0"/>
              </a:rPr>
              <a:t>}</a:t>
            </a:r>
            <a:br>
              <a:rPr lang="en-US" sz="3600" dirty="0" smtClean="0">
                <a:latin typeface="Courier New" pitchFamily="49" charset="0"/>
                <a:cs typeface="Courier New" pitchFamily="49" charset="0"/>
              </a:rPr>
            </a:br>
            <a:endParaRPr lang="en-US" sz="1000" dirty="0" smtClean="0">
              <a:latin typeface="Courier New" pitchFamily="49" charset="0"/>
              <a:cs typeface="Courier New" pitchFamily="49" charset="0"/>
            </a:endParaRPr>
          </a:p>
          <a:p>
            <a:pPr lvl="1" eaLnBrk="1" hangingPunct="1">
              <a:lnSpc>
                <a:spcPct val="75000"/>
              </a:lnSpc>
              <a:buNone/>
            </a:pPr>
            <a:endParaRPr lang="en-US" sz="2400" dirty="0" smtClean="0"/>
          </a:p>
          <a:p>
            <a:pPr lvl="1" eaLnBrk="1" hangingPunct="1">
              <a:lnSpc>
                <a:spcPct val="90000"/>
              </a:lnSpc>
              <a:buNone/>
            </a:pPr>
            <a:r>
              <a:rPr lang="en-US" sz="2400" dirty="0" smtClean="0"/>
              <a:t> </a:t>
            </a:r>
          </a:p>
        </p:txBody>
      </p:sp>
      <p:sp>
        <p:nvSpPr>
          <p:cNvPr id="7" name="Right Brace 6"/>
          <p:cNvSpPr/>
          <p:nvPr/>
        </p:nvSpPr>
        <p:spPr>
          <a:xfrm>
            <a:off x="6553200" y="3429000"/>
            <a:ext cx="228600" cy="762000"/>
          </a:xfrm>
          <a:prstGeom prst="rightBrace">
            <a:avLst/>
          </a:prstGeom>
          <a:ln w="381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 name="TextBox 7"/>
          <p:cNvSpPr txBox="1"/>
          <p:nvPr/>
        </p:nvSpPr>
        <p:spPr>
          <a:xfrm>
            <a:off x="6934200" y="3505200"/>
            <a:ext cx="1752600" cy="646331"/>
          </a:xfrm>
          <a:prstGeom prst="rect">
            <a:avLst/>
          </a:prstGeom>
          <a:noFill/>
        </p:spPr>
        <p:txBody>
          <a:bodyPr wrap="square" rtlCol="0">
            <a:spAutoFit/>
          </a:bodyPr>
          <a:lstStyle/>
          <a:p>
            <a:r>
              <a:rPr lang="en-US" sz="3600" dirty="0" smtClean="0">
                <a:solidFill>
                  <a:srgbClr val="C00000"/>
                </a:solidFill>
              </a:rPr>
              <a:t>Narrow</a:t>
            </a:r>
            <a:endParaRPr lang="en-US" sz="3600" dirty="0">
              <a:solidFill>
                <a:srgbClr val="C00000"/>
              </a:solidFill>
            </a:endParaRPr>
          </a:p>
        </p:txBody>
      </p:sp>
      <p:sp>
        <p:nvSpPr>
          <p:cNvPr id="9"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Narrow versus Wide Contracts</a:t>
            </a:r>
            <a:endParaRPr lang="en-US" dirty="0"/>
          </a:p>
        </p:txBody>
      </p:sp>
    </p:spTree>
    <p:extLst>
      <p:ext uri="{BB962C8B-B14F-4D97-AF65-F5344CB8AC3E}">
        <p14:creationId xmlns:p14="http://schemas.microsoft.com/office/powerpoint/2010/main" val="3122034452"/>
      </p:ext>
    </p:extLst>
  </p:cSld>
  <p:clrMapOvr>
    <a:masterClrMapping/>
  </p:clrMapOvr>
  <p:timing>
    <p:tnLst>
      <p:par>
        <p:cTn id="1" dur="indefinite" restart="never" nodeType="tmRoot"/>
      </p:par>
    </p:tnLst>
  </p:timing>
</p:sld>
</file>

<file path=ppt/slides/slide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544</a:t>
            </a:fld>
            <a:endParaRPr lang="en-US"/>
          </a:p>
        </p:txBody>
      </p:sp>
      <p:sp>
        <p:nvSpPr>
          <p:cNvPr id="25602" name="Content Placeholder 3"/>
          <p:cNvSpPr>
            <a:spLocks noGrp="1"/>
          </p:cNvSpPr>
          <p:nvPr>
            <p:ph idx="4294967295"/>
          </p:nvPr>
        </p:nvSpPr>
        <p:spPr>
          <a:xfrm>
            <a:off x="228600" y="1676400"/>
            <a:ext cx="8534400" cy="4933950"/>
          </a:xfrm>
        </p:spPr>
        <p:txBody>
          <a:bodyPr/>
          <a:lstStyle/>
          <a:p>
            <a:pPr eaLnBrk="1" hangingPunct="1">
              <a:lnSpc>
                <a:spcPct val="75000"/>
              </a:lnSpc>
              <a:buNone/>
            </a:pPr>
            <a:r>
              <a:rPr lang="en-US" i="1" dirty="0" smtClean="0">
                <a:solidFill>
                  <a:srgbClr val="0000FF"/>
                </a:solidFill>
              </a:rPr>
              <a:t>Narrow Contracts </a:t>
            </a:r>
            <a:r>
              <a:rPr lang="en-US" dirty="0" smtClean="0">
                <a:solidFill>
                  <a:srgbClr val="0000FF"/>
                </a:solidFill>
              </a:rPr>
              <a:t>Admit </a:t>
            </a:r>
            <a:r>
              <a:rPr lang="en-US" i="1" dirty="0" smtClean="0">
                <a:solidFill>
                  <a:srgbClr val="0000FF"/>
                </a:solidFill>
              </a:rPr>
              <a:t>Undefined Behavior</a:t>
            </a:r>
            <a:r>
              <a:rPr lang="en-US" dirty="0" smtClean="0">
                <a:solidFill>
                  <a:srgbClr val="0000FF"/>
                </a:solidFill>
              </a:rPr>
              <a:t>:</a:t>
            </a:r>
          </a:p>
          <a:p>
            <a:pPr eaLnBrk="1" hangingPunct="1">
              <a:lnSpc>
                <a:spcPct val="75000"/>
              </a:lnSpc>
              <a:buNone/>
            </a:pPr>
            <a:endParaRPr lang="en-US" sz="1400" dirty="0" smtClean="0">
              <a:solidFill>
                <a:srgbClr val="0000FF"/>
              </a:solidFill>
            </a:endParaRPr>
          </a:p>
          <a:p>
            <a:pPr eaLnBrk="1" hangingPunct="1">
              <a:lnSpc>
                <a:spcPct val="75000"/>
              </a:lnSpc>
              <a:buNone/>
            </a:pPr>
            <a:r>
              <a:rPr lang="en-US" sz="3600" dirty="0" err="1" smtClean="0">
                <a:latin typeface="Courier New" pitchFamily="49" charset="0"/>
                <a:cs typeface="Courier New" pitchFamily="49" charset="0"/>
              </a:rPr>
              <a:t>size_t</a:t>
            </a:r>
            <a:r>
              <a:rPr lang="en-US" sz="3600" dirty="0" smtClean="0">
                <a:latin typeface="Courier New" pitchFamily="49" charset="0"/>
                <a:cs typeface="Courier New" pitchFamily="49" charset="0"/>
              </a:rPr>
              <a:t> </a:t>
            </a:r>
            <a:r>
              <a:rPr lang="en-US" sz="3600" dirty="0" err="1" smtClean="0">
                <a:latin typeface="Courier New" pitchFamily="49" charset="0"/>
                <a:cs typeface="Courier New" pitchFamily="49" charset="0"/>
              </a:rPr>
              <a:t>strlen</a:t>
            </a:r>
            <a:r>
              <a:rPr lang="en-US" sz="3600" dirty="0" smtClean="0">
                <a:latin typeface="Courier New" pitchFamily="49" charset="0"/>
                <a:cs typeface="Courier New" pitchFamily="49" charset="0"/>
              </a:rPr>
              <a:t>(const char *s) </a:t>
            </a:r>
          </a:p>
          <a:p>
            <a:pPr eaLnBrk="1" hangingPunct="1">
              <a:lnSpc>
                <a:spcPct val="75000"/>
              </a:lnSpc>
              <a:buNone/>
            </a:pPr>
            <a:r>
              <a:rPr lang="en-US" sz="3600" dirty="0" smtClean="0">
                <a:latin typeface="Courier New" pitchFamily="49" charset="0"/>
                <a:cs typeface="Courier New" pitchFamily="49" charset="0"/>
              </a:rPr>
              <a:t>{</a:t>
            </a:r>
          </a:p>
          <a:p>
            <a:pPr eaLnBrk="1" hangingPunct="1">
              <a:lnSpc>
                <a:spcPct val="75000"/>
              </a:lnSpc>
              <a:buNone/>
            </a:pPr>
            <a:r>
              <a:rPr lang="en-US" sz="3600" dirty="0" smtClean="0">
                <a:latin typeface="Courier New" pitchFamily="49" charset="0"/>
                <a:cs typeface="Courier New" pitchFamily="49" charset="0"/>
              </a:rPr>
              <a:t>     </a:t>
            </a:r>
          </a:p>
          <a:p>
            <a:pPr eaLnBrk="1" hangingPunct="1">
              <a:lnSpc>
                <a:spcPct val="75000"/>
              </a:lnSpc>
              <a:buNone/>
            </a:pPr>
            <a:r>
              <a:rPr lang="en-US" sz="3600" dirty="0" smtClean="0">
                <a:latin typeface="Courier New" pitchFamily="49" charset="0"/>
                <a:cs typeface="Courier New" pitchFamily="49" charset="0"/>
              </a:rPr>
              <a:t>    // …</a:t>
            </a:r>
          </a:p>
          <a:p>
            <a:pPr eaLnBrk="1" hangingPunct="1">
              <a:lnSpc>
                <a:spcPct val="75000"/>
              </a:lnSpc>
              <a:buNone/>
            </a:pPr>
            <a:r>
              <a:rPr lang="en-US" sz="3600" dirty="0" smtClean="0">
                <a:latin typeface="Courier New" pitchFamily="49" charset="0"/>
                <a:cs typeface="Courier New" pitchFamily="49" charset="0"/>
              </a:rPr>
              <a:t>}</a:t>
            </a:r>
            <a:br>
              <a:rPr lang="en-US" sz="3600" dirty="0" smtClean="0">
                <a:latin typeface="Courier New" pitchFamily="49" charset="0"/>
                <a:cs typeface="Courier New" pitchFamily="49" charset="0"/>
              </a:rPr>
            </a:br>
            <a:endParaRPr lang="en-US" sz="1000" dirty="0" smtClean="0">
              <a:latin typeface="Courier New" pitchFamily="49" charset="0"/>
              <a:cs typeface="Courier New" pitchFamily="49" charset="0"/>
            </a:endParaRPr>
          </a:p>
          <a:p>
            <a:pPr lvl="1" eaLnBrk="1" hangingPunct="1">
              <a:lnSpc>
                <a:spcPct val="75000"/>
              </a:lnSpc>
              <a:buNone/>
            </a:pPr>
            <a:endParaRPr lang="en-US" sz="2400" dirty="0" smtClean="0"/>
          </a:p>
          <a:p>
            <a:pPr lvl="1" eaLnBrk="1" hangingPunct="1">
              <a:lnSpc>
                <a:spcPct val="90000"/>
              </a:lnSpc>
              <a:buNone/>
            </a:pPr>
            <a:r>
              <a:rPr lang="en-US" sz="2400" dirty="0" smtClean="0"/>
              <a:t> </a:t>
            </a:r>
          </a:p>
        </p:txBody>
      </p:sp>
      <p:sp>
        <p:nvSpPr>
          <p:cNvPr id="7" name="Right Brace 6"/>
          <p:cNvSpPr/>
          <p:nvPr/>
        </p:nvSpPr>
        <p:spPr>
          <a:xfrm>
            <a:off x="6553200" y="3429000"/>
            <a:ext cx="228600" cy="762000"/>
          </a:xfrm>
          <a:prstGeom prst="rightBrace">
            <a:avLst/>
          </a:prstGeom>
          <a:ln w="381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 name="TextBox 7"/>
          <p:cNvSpPr txBox="1"/>
          <p:nvPr/>
        </p:nvSpPr>
        <p:spPr>
          <a:xfrm>
            <a:off x="6934200" y="3505200"/>
            <a:ext cx="1752600" cy="646331"/>
          </a:xfrm>
          <a:prstGeom prst="rect">
            <a:avLst/>
          </a:prstGeom>
          <a:noFill/>
        </p:spPr>
        <p:txBody>
          <a:bodyPr wrap="square" rtlCol="0">
            <a:spAutoFit/>
          </a:bodyPr>
          <a:lstStyle/>
          <a:p>
            <a:r>
              <a:rPr lang="en-US" sz="3600" dirty="0" smtClean="0">
                <a:solidFill>
                  <a:srgbClr val="C00000"/>
                </a:solidFill>
              </a:rPr>
              <a:t>Narrow</a:t>
            </a:r>
            <a:endParaRPr lang="en-US" sz="3600" dirty="0">
              <a:solidFill>
                <a:srgbClr val="C00000"/>
              </a:solidFill>
            </a:endParaRPr>
          </a:p>
        </p:txBody>
      </p:sp>
      <p:sp>
        <p:nvSpPr>
          <p:cNvPr id="9"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Narrow versus Wide Contracts</a:t>
            </a:r>
            <a:endParaRPr lang="en-US" dirty="0"/>
          </a:p>
        </p:txBody>
      </p:sp>
    </p:spTree>
    <p:extLst>
      <p:ext uri="{BB962C8B-B14F-4D97-AF65-F5344CB8AC3E}">
        <p14:creationId xmlns:p14="http://schemas.microsoft.com/office/powerpoint/2010/main" val="2744837697"/>
      </p:ext>
    </p:extLst>
  </p:cSld>
  <p:clrMapOvr>
    <a:masterClrMapping/>
  </p:clrMapOvr>
  <p:timing>
    <p:tnLst>
      <p:par>
        <p:cTn id="1" dur="indefinite" restart="never" nodeType="tmRoot"/>
      </p:par>
    </p:tnLst>
  </p:timing>
</p:sld>
</file>

<file path=ppt/slides/slide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545</a:t>
            </a:fld>
            <a:endParaRPr lang="en-US"/>
          </a:p>
        </p:txBody>
      </p:sp>
      <p:sp>
        <p:nvSpPr>
          <p:cNvPr id="25602" name="Content Placeholder 3"/>
          <p:cNvSpPr>
            <a:spLocks noGrp="1"/>
          </p:cNvSpPr>
          <p:nvPr>
            <p:ph idx="4294967295"/>
          </p:nvPr>
        </p:nvSpPr>
        <p:spPr>
          <a:xfrm>
            <a:off x="228600" y="1676400"/>
            <a:ext cx="8534400" cy="4933950"/>
          </a:xfrm>
        </p:spPr>
        <p:txBody>
          <a:bodyPr/>
          <a:lstStyle/>
          <a:p>
            <a:pPr eaLnBrk="1" hangingPunct="1">
              <a:lnSpc>
                <a:spcPct val="75000"/>
              </a:lnSpc>
              <a:buNone/>
            </a:pPr>
            <a:r>
              <a:rPr lang="en-US" i="1" dirty="0" smtClean="0">
                <a:solidFill>
                  <a:srgbClr val="0000FF"/>
                </a:solidFill>
              </a:rPr>
              <a:t>Narrow Contracts </a:t>
            </a:r>
            <a:r>
              <a:rPr lang="en-US" dirty="0" smtClean="0">
                <a:solidFill>
                  <a:srgbClr val="0000FF"/>
                </a:solidFill>
              </a:rPr>
              <a:t>Admit </a:t>
            </a:r>
            <a:r>
              <a:rPr lang="en-US" i="1" dirty="0" smtClean="0">
                <a:solidFill>
                  <a:srgbClr val="0000FF"/>
                </a:solidFill>
              </a:rPr>
              <a:t>Undefined Behavior</a:t>
            </a:r>
            <a:r>
              <a:rPr lang="en-US" dirty="0" smtClean="0">
                <a:solidFill>
                  <a:srgbClr val="0000FF"/>
                </a:solidFill>
              </a:rPr>
              <a:t>:</a:t>
            </a:r>
          </a:p>
          <a:p>
            <a:pPr eaLnBrk="1" hangingPunct="1">
              <a:lnSpc>
                <a:spcPct val="75000"/>
              </a:lnSpc>
              <a:buNone/>
            </a:pPr>
            <a:endParaRPr lang="en-US" sz="1400" dirty="0" smtClean="0">
              <a:solidFill>
                <a:srgbClr val="0000FF"/>
              </a:solidFill>
            </a:endParaRPr>
          </a:p>
          <a:p>
            <a:pPr eaLnBrk="1" hangingPunct="1">
              <a:lnSpc>
                <a:spcPct val="75000"/>
              </a:lnSpc>
              <a:buNone/>
            </a:pPr>
            <a:r>
              <a:rPr lang="en-US" sz="3600" dirty="0" err="1" smtClean="0">
                <a:latin typeface="Courier New" pitchFamily="49" charset="0"/>
                <a:cs typeface="Courier New" pitchFamily="49" charset="0"/>
              </a:rPr>
              <a:t>size_t</a:t>
            </a:r>
            <a:r>
              <a:rPr lang="en-US" sz="3600" dirty="0" smtClean="0">
                <a:latin typeface="Courier New" pitchFamily="49" charset="0"/>
                <a:cs typeface="Courier New" pitchFamily="49" charset="0"/>
              </a:rPr>
              <a:t> </a:t>
            </a:r>
            <a:r>
              <a:rPr lang="en-US" sz="3600" dirty="0" err="1" smtClean="0">
                <a:latin typeface="Courier New" pitchFamily="49" charset="0"/>
                <a:cs typeface="Courier New" pitchFamily="49" charset="0"/>
              </a:rPr>
              <a:t>strlen</a:t>
            </a:r>
            <a:r>
              <a:rPr lang="en-US" sz="3600" dirty="0" smtClean="0">
                <a:latin typeface="Courier New" pitchFamily="49" charset="0"/>
                <a:cs typeface="Courier New" pitchFamily="49" charset="0"/>
              </a:rPr>
              <a:t>(const char *s) </a:t>
            </a:r>
          </a:p>
          <a:p>
            <a:pPr eaLnBrk="1" hangingPunct="1">
              <a:lnSpc>
                <a:spcPct val="75000"/>
              </a:lnSpc>
              <a:buNone/>
            </a:pPr>
            <a:r>
              <a:rPr lang="en-US" sz="3600" dirty="0" smtClean="0">
                <a:latin typeface="Courier New" pitchFamily="49" charset="0"/>
                <a:cs typeface="Courier New" pitchFamily="49" charset="0"/>
              </a:rPr>
              <a:t>{</a:t>
            </a:r>
          </a:p>
          <a:p>
            <a:pPr eaLnBrk="1" hangingPunct="1">
              <a:lnSpc>
                <a:spcPct val="75000"/>
              </a:lnSpc>
              <a:buNone/>
            </a:pPr>
            <a:r>
              <a:rPr lang="en-US" sz="3600" dirty="0" smtClean="0">
                <a:latin typeface="Courier New" pitchFamily="49" charset="0"/>
                <a:cs typeface="Courier New" pitchFamily="49" charset="0"/>
              </a:rPr>
              <a:t>     </a:t>
            </a:r>
          </a:p>
          <a:p>
            <a:pPr eaLnBrk="1" hangingPunct="1">
              <a:lnSpc>
                <a:spcPct val="75000"/>
              </a:lnSpc>
              <a:buNone/>
            </a:pPr>
            <a:r>
              <a:rPr lang="en-US" sz="3600" dirty="0" smtClean="0">
                <a:latin typeface="Courier New" pitchFamily="49" charset="0"/>
                <a:cs typeface="Courier New" pitchFamily="49" charset="0"/>
              </a:rPr>
              <a:t>    // …</a:t>
            </a:r>
          </a:p>
          <a:p>
            <a:pPr eaLnBrk="1" hangingPunct="1">
              <a:lnSpc>
                <a:spcPct val="75000"/>
              </a:lnSpc>
              <a:buNone/>
            </a:pPr>
            <a:r>
              <a:rPr lang="en-US" sz="3600" dirty="0" smtClean="0">
                <a:latin typeface="Courier New" pitchFamily="49" charset="0"/>
                <a:cs typeface="Courier New" pitchFamily="49" charset="0"/>
              </a:rPr>
              <a:t>}</a:t>
            </a:r>
            <a:br>
              <a:rPr lang="en-US" sz="3600" dirty="0" smtClean="0">
                <a:latin typeface="Courier New" pitchFamily="49" charset="0"/>
                <a:cs typeface="Courier New" pitchFamily="49" charset="0"/>
              </a:rPr>
            </a:br>
            <a:endParaRPr lang="en-US" sz="1000" dirty="0" smtClean="0">
              <a:latin typeface="Courier New" pitchFamily="49" charset="0"/>
              <a:cs typeface="Courier New" pitchFamily="49" charset="0"/>
            </a:endParaRPr>
          </a:p>
          <a:p>
            <a:pPr lvl="1" eaLnBrk="1" hangingPunct="1">
              <a:lnSpc>
                <a:spcPct val="75000"/>
              </a:lnSpc>
              <a:buNone/>
            </a:pPr>
            <a:endParaRPr lang="en-US" sz="2400" dirty="0" smtClean="0"/>
          </a:p>
          <a:p>
            <a:pPr lvl="1" eaLnBrk="1" hangingPunct="1">
              <a:lnSpc>
                <a:spcPct val="90000"/>
              </a:lnSpc>
              <a:buNone/>
            </a:pPr>
            <a:r>
              <a:rPr lang="en-US" sz="2400" dirty="0" smtClean="0"/>
              <a:t> </a:t>
            </a:r>
          </a:p>
        </p:txBody>
      </p:sp>
      <p:sp>
        <p:nvSpPr>
          <p:cNvPr id="7" name="Right Brace 6"/>
          <p:cNvSpPr/>
          <p:nvPr/>
        </p:nvSpPr>
        <p:spPr>
          <a:xfrm>
            <a:off x="6553200" y="3429000"/>
            <a:ext cx="228600" cy="762000"/>
          </a:xfrm>
          <a:prstGeom prst="rightBrace">
            <a:avLst/>
          </a:prstGeom>
          <a:ln w="381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 name="TextBox 7"/>
          <p:cNvSpPr txBox="1"/>
          <p:nvPr/>
        </p:nvSpPr>
        <p:spPr>
          <a:xfrm>
            <a:off x="6934200" y="3505200"/>
            <a:ext cx="1752600" cy="646331"/>
          </a:xfrm>
          <a:prstGeom prst="rect">
            <a:avLst/>
          </a:prstGeom>
          <a:noFill/>
        </p:spPr>
        <p:txBody>
          <a:bodyPr wrap="square" rtlCol="0">
            <a:spAutoFit/>
          </a:bodyPr>
          <a:lstStyle/>
          <a:p>
            <a:r>
              <a:rPr lang="en-US" sz="3600" dirty="0" smtClean="0">
                <a:solidFill>
                  <a:srgbClr val="C00000"/>
                </a:solidFill>
              </a:rPr>
              <a:t>Narrow</a:t>
            </a:r>
            <a:endParaRPr lang="en-US" sz="3600" dirty="0">
              <a:solidFill>
                <a:srgbClr val="C00000"/>
              </a:solidFill>
            </a:endParaRPr>
          </a:p>
        </p:txBody>
      </p:sp>
      <p:sp>
        <p:nvSpPr>
          <p:cNvPr id="9" name="Rectangle 8"/>
          <p:cNvSpPr/>
          <p:nvPr/>
        </p:nvSpPr>
        <p:spPr>
          <a:xfrm rot="20412232">
            <a:off x="1397605" y="2647511"/>
            <a:ext cx="6266459" cy="3046988"/>
          </a:xfrm>
          <a:prstGeom prst="rect">
            <a:avLst/>
          </a:prstGeom>
          <a:noFill/>
        </p:spPr>
        <p:txBody>
          <a:bodyPr wrap="none" lIns="91440" tIns="45720" rIns="91440" bIns="45720">
            <a:spAutoFit/>
          </a:bodyPr>
          <a:lstStyle/>
          <a:p>
            <a:pPr algn="ctr"/>
            <a:r>
              <a:rPr lang="en-US" sz="9600" b="1" cap="none" spc="50" dirty="0" smtClean="0">
                <a:ln w="12700" cmpd="sng">
                  <a:solidFill>
                    <a:schemeClr val="accent6">
                      <a:satMod val="120000"/>
                      <a:shade val="80000"/>
                    </a:schemeClr>
                  </a:solidFill>
                  <a:prstDash val="solid"/>
                </a:ln>
                <a:solidFill>
                  <a:schemeClr val="accent6">
                    <a:tint val="1000"/>
                  </a:schemeClr>
                </a:solidFill>
                <a:effectLst>
                  <a:glow rad="53100">
                    <a:schemeClr val="accent6">
                      <a:satMod val="180000"/>
                      <a:alpha val="30000"/>
                    </a:schemeClr>
                  </a:glow>
                </a:effectLst>
              </a:rPr>
              <a:t>Just Don’t</a:t>
            </a:r>
          </a:p>
          <a:p>
            <a:pPr algn="ctr"/>
            <a:r>
              <a:rPr lang="en-US" sz="9600" b="1" cap="none" spc="50" dirty="0" smtClean="0">
                <a:ln w="12700" cmpd="sng">
                  <a:solidFill>
                    <a:schemeClr val="accent6">
                      <a:satMod val="120000"/>
                      <a:shade val="80000"/>
                    </a:schemeClr>
                  </a:solidFill>
                  <a:prstDash val="solid"/>
                </a:ln>
                <a:solidFill>
                  <a:schemeClr val="accent6">
                    <a:tint val="1000"/>
                  </a:schemeClr>
                </a:solidFill>
                <a:effectLst>
                  <a:glow rad="53100">
                    <a:schemeClr val="accent6">
                      <a:satMod val="180000"/>
                      <a:alpha val="30000"/>
                    </a:schemeClr>
                  </a:glow>
                </a:effectLst>
              </a:rPr>
              <a:t>Pass 0!  </a:t>
            </a:r>
            <a:endParaRPr lang="en-US" sz="9600" b="1" cap="none" spc="50" dirty="0">
              <a:ln w="12700" cmpd="sng">
                <a:solidFill>
                  <a:schemeClr val="accent6">
                    <a:satMod val="120000"/>
                    <a:shade val="80000"/>
                  </a:schemeClr>
                </a:solidFill>
                <a:prstDash val="solid"/>
              </a:ln>
              <a:solidFill>
                <a:schemeClr val="accent6">
                  <a:tint val="1000"/>
                </a:schemeClr>
              </a:solidFill>
              <a:effectLst>
                <a:glow rad="53100">
                  <a:schemeClr val="accent6">
                    <a:satMod val="180000"/>
                    <a:alpha val="30000"/>
                  </a:schemeClr>
                </a:glow>
              </a:effectLst>
            </a:endParaRPr>
          </a:p>
        </p:txBody>
      </p:sp>
      <p:sp>
        <p:nvSpPr>
          <p:cNvPr id="10"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Narrow versus Wide Contracts</a:t>
            </a:r>
            <a:endParaRPr lang="en-US" dirty="0"/>
          </a:p>
        </p:txBody>
      </p:sp>
    </p:spTree>
    <p:extLst>
      <p:ext uri="{BB962C8B-B14F-4D97-AF65-F5344CB8AC3E}">
        <p14:creationId xmlns:p14="http://schemas.microsoft.com/office/powerpoint/2010/main" val="1028105702"/>
      </p:ext>
    </p:extLst>
  </p:cSld>
  <p:clrMapOvr>
    <a:masterClrMapping/>
  </p:clrMapOvr>
  <p:timing>
    <p:tnLst>
      <p:par>
        <p:cTn id="1" dur="indefinite" restart="never" nodeType="tmRoot"/>
      </p:par>
    </p:tnLst>
  </p:timing>
</p:sld>
</file>

<file path=ppt/slides/slide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546</a:t>
            </a:fld>
            <a:endParaRPr lang="en-US"/>
          </a:p>
        </p:txBody>
      </p:sp>
      <p:sp>
        <p:nvSpPr>
          <p:cNvPr id="25602" name="Content Placeholder 3"/>
          <p:cNvSpPr>
            <a:spLocks noGrp="1"/>
          </p:cNvSpPr>
          <p:nvPr>
            <p:ph idx="4294967295"/>
          </p:nvPr>
        </p:nvSpPr>
        <p:spPr>
          <a:xfrm>
            <a:off x="228600" y="1676400"/>
            <a:ext cx="8915400" cy="4933950"/>
          </a:xfrm>
        </p:spPr>
        <p:txBody>
          <a:bodyPr/>
          <a:lstStyle/>
          <a:p>
            <a:pPr eaLnBrk="1" hangingPunct="1">
              <a:lnSpc>
                <a:spcPct val="75000"/>
              </a:lnSpc>
              <a:buNone/>
            </a:pPr>
            <a:r>
              <a:rPr lang="en-US" i="1" dirty="0" smtClean="0">
                <a:solidFill>
                  <a:srgbClr val="0000FF"/>
                </a:solidFill>
              </a:rPr>
              <a:t>Narrow Contracts </a:t>
            </a:r>
            <a:r>
              <a:rPr lang="en-US" dirty="0" smtClean="0">
                <a:solidFill>
                  <a:srgbClr val="0000FF"/>
                </a:solidFill>
              </a:rPr>
              <a:t>Admit </a:t>
            </a:r>
            <a:r>
              <a:rPr lang="en-US" i="1" dirty="0" smtClean="0">
                <a:solidFill>
                  <a:srgbClr val="0000FF"/>
                </a:solidFill>
              </a:rPr>
              <a:t>Undefined Behavior</a:t>
            </a:r>
            <a:r>
              <a:rPr lang="en-US" dirty="0" smtClean="0">
                <a:solidFill>
                  <a:srgbClr val="0000FF"/>
                </a:solidFill>
              </a:rPr>
              <a:t>:</a:t>
            </a:r>
          </a:p>
          <a:p>
            <a:pPr eaLnBrk="1" hangingPunct="1">
              <a:lnSpc>
                <a:spcPct val="75000"/>
              </a:lnSpc>
              <a:buNone/>
            </a:pPr>
            <a:endParaRPr lang="en-US" sz="3600" dirty="0" smtClean="0"/>
          </a:p>
          <a:p>
            <a:pPr eaLnBrk="1" hangingPunct="1">
              <a:lnSpc>
                <a:spcPct val="75000"/>
              </a:lnSpc>
              <a:buNone/>
            </a:pPr>
            <a:r>
              <a:rPr lang="en-US" sz="3600" dirty="0" smtClean="0"/>
              <a:t>Should </a:t>
            </a:r>
            <a:br>
              <a:rPr lang="en-US" sz="3600" dirty="0" smtClean="0"/>
            </a:br>
            <a:endParaRPr lang="en-US" sz="3600" dirty="0" smtClean="0"/>
          </a:p>
          <a:p>
            <a:pPr algn="ctr" eaLnBrk="1" hangingPunct="1">
              <a:lnSpc>
                <a:spcPct val="75000"/>
              </a:lnSpc>
              <a:buNone/>
            </a:pPr>
            <a:r>
              <a:rPr lang="en-US" sz="3600" dirty="0" smtClean="0">
                <a:latin typeface="Courier New" pitchFamily="49" charset="0"/>
                <a:cs typeface="Courier New" pitchFamily="49" charset="0"/>
              </a:rPr>
              <a:t>Date::</a:t>
            </a:r>
            <a:r>
              <a:rPr lang="en-US" sz="3600" dirty="0" err="1" smtClean="0">
                <a:latin typeface="Courier New" pitchFamily="49" charset="0"/>
                <a:cs typeface="Courier New" pitchFamily="49" charset="0"/>
              </a:rPr>
              <a:t>setDate</a:t>
            </a:r>
            <a:r>
              <a:rPr lang="en-US" sz="3600" dirty="0" smtClean="0">
                <a:latin typeface="Courier New" pitchFamily="49" charset="0"/>
                <a:cs typeface="Courier New" pitchFamily="49" charset="0"/>
              </a:rPr>
              <a:t>(</a:t>
            </a:r>
            <a:r>
              <a:rPr lang="en-US" sz="3600" dirty="0" err="1" smtClean="0">
                <a:latin typeface="Courier New" pitchFamily="49" charset="0"/>
                <a:cs typeface="Courier New" pitchFamily="49" charset="0"/>
              </a:rPr>
              <a:t>int</a:t>
            </a:r>
            <a:r>
              <a:rPr lang="en-US" sz="3600" dirty="0" smtClean="0">
                <a:latin typeface="Courier New" pitchFamily="49" charset="0"/>
                <a:cs typeface="Courier New" pitchFamily="49" charset="0"/>
              </a:rPr>
              <a:t>, </a:t>
            </a:r>
            <a:r>
              <a:rPr lang="en-US" sz="3600" dirty="0" err="1" smtClean="0">
                <a:latin typeface="Courier New" pitchFamily="49" charset="0"/>
                <a:cs typeface="Courier New" pitchFamily="49" charset="0"/>
              </a:rPr>
              <a:t>int</a:t>
            </a:r>
            <a:r>
              <a:rPr lang="en-US" sz="3600" dirty="0" smtClean="0">
                <a:latin typeface="Courier New" pitchFamily="49" charset="0"/>
                <a:cs typeface="Courier New" pitchFamily="49" charset="0"/>
              </a:rPr>
              <a:t>, </a:t>
            </a:r>
            <a:r>
              <a:rPr lang="en-US" sz="3600" dirty="0" err="1" smtClean="0">
                <a:latin typeface="Courier New" pitchFamily="49" charset="0"/>
                <a:cs typeface="Courier New" pitchFamily="49" charset="0"/>
              </a:rPr>
              <a:t>int</a:t>
            </a:r>
            <a:r>
              <a:rPr lang="en-US" sz="3600" dirty="0" smtClean="0">
                <a:latin typeface="Courier New" pitchFamily="49" charset="0"/>
                <a:cs typeface="Courier New" pitchFamily="49" charset="0"/>
              </a:rPr>
              <a:t>);</a:t>
            </a:r>
          </a:p>
          <a:p>
            <a:pPr eaLnBrk="1" hangingPunct="1">
              <a:lnSpc>
                <a:spcPct val="75000"/>
              </a:lnSpc>
              <a:buNone/>
            </a:pPr>
            <a:endParaRPr lang="en-US" sz="3600" dirty="0" smtClean="0">
              <a:latin typeface="Courier New" pitchFamily="49" charset="0"/>
              <a:cs typeface="Courier New" pitchFamily="49" charset="0"/>
            </a:endParaRPr>
          </a:p>
          <a:p>
            <a:pPr eaLnBrk="1" hangingPunct="1">
              <a:lnSpc>
                <a:spcPct val="75000"/>
              </a:lnSpc>
              <a:buNone/>
            </a:pPr>
            <a:r>
              <a:rPr lang="en-US" sz="3600" dirty="0" smtClean="0">
                <a:cs typeface="Courier New" pitchFamily="49" charset="0"/>
              </a:rPr>
              <a:t>Return a status?</a:t>
            </a:r>
            <a:r>
              <a:rPr lang="en-US" dirty="0" smtClean="0">
                <a:latin typeface="Courier New" pitchFamily="49" charset="0"/>
                <a:cs typeface="Courier New" pitchFamily="49" charset="0"/>
              </a:rPr>
              <a:t/>
            </a:r>
            <a:br>
              <a:rPr lang="en-US" dirty="0" smtClean="0">
                <a:latin typeface="Courier New" pitchFamily="49" charset="0"/>
                <a:cs typeface="Courier New" pitchFamily="49" charset="0"/>
              </a:rPr>
            </a:br>
            <a:r>
              <a:rPr lang="en-US" dirty="0" smtClean="0">
                <a:latin typeface="Courier New" pitchFamily="49" charset="0"/>
                <a:cs typeface="Courier New" pitchFamily="49" charset="0"/>
              </a:rPr>
              <a:t/>
            </a:r>
            <a:br>
              <a:rPr lang="en-US" dirty="0" smtClean="0">
                <a:latin typeface="Courier New" pitchFamily="49" charset="0"/>
                <a:cs typeface="Courier New" pitchFamily="49" charset="0"/>
              </a:rPr>
            </a:br>
            <a:r>
              <a:rPr lang="en-US" dirty="0" smtClean="0">
                <a:latin typeface="Courier New" pitchFamily="49" charset="0"/>
                <a:cs typeface="Courier New" pitchFamily="49" charset="0"/>
              </a:rPr>
              <a:t/>
            </a:r>
            <a:br>
              <a:rPr lang="en-US" dirty="0" smtClean="0">
                <a:latin typeface="Courier New" pitchFamily="49" charset="0"/>
                <a:cs typeface="Courier New" pitchFamily="49" charset="0"/>
              </a:rPr>
            </a:br>
            <a:endParaRPr lang="en-US" dirty="0" smtClean="0">
              <a:latin typeface="Courier New" pitchFamily="49" charset="0"/>
              <a:cs typeface="Courier New" pitchFamily="49" charset="0"/>
            </a:endParaRPr>
          </a:p>
          <a:p>
            <a:pPr lvl="1" eaLnBrk="1" hangingPunct="1">
              <a:lnSpc>
                <a:spcPct val="75000"/>
              </a:lnSpc>
              <a:buNone/>
            </a:pPr>
            <a:endParaRPr lang="en-US" sz="2400" dirty="0" smtClean="0"/>
          </a:p>
          <a:p>
            <a:pPr lvl="1" eaLnBrk="1" hangingPunct="1">
              <a:lnSpc>
                <a:spcPct val="90000"/>
              </a:lnSpc>
              <a:buNone/>
            </a:pPr>
            <a:r>
              <a:rPr lang="en-US" sz="2400" dirty="0" smtClean="0"/>
              <a:t> </a:t>
            </a:r>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Narrow versus Wide Contracts</a:t>
            </a:r>
            <a:endParaRPr lang="en-US" dirty="0"/>
          </a:p>
        </p:txBody>
      </p:sp>
    </p:spTree>
    <p:extLst>
      <p:ext uri="{BB962C8B-B14F-4D97-AF65-F5344CB8AC3E}">
        <p14:creationId xmlns:p14="http://schemas.microsoft.com/office/powerpoint/2010/main" val="1343005020"/>
      </p:ext>
    </p:extLst>
  </p:cSld>
  <p:clrMapOvr>
    <a:masterClrMapping/>
  </p:clrMapOvr>
  <p:timing>
    <p:tnLst>
      <p:par>
        <p:cTn id="1" dur="indefinite" restart="never" nodeType="tmRoot"/>
      </p:par>
    </p:tnLst>
  </p:timing>
</p:sld>
</file>

<file path=ppt/slides/slide5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547</a:t>
            </a:fld>
            <a:endParaRPr lang="en-US"/>
          </a:p>
        </p:txBody>
      </p:sp>
      <p:sp>
        <p:nvSpPr>
          <p:cNvPr id="25602" name="Content Placeholder 3"/>
          <p:cNvSpPr>
            <a:spLocks noGrp="1"/>
          </p:cNvSpPr>
          <p:nvPr>
            <p:ph idx="4294967295"/>
          </p:nvPr>
        </p:nvSpPr>
        <p:spPr>
          <a:xfrm>
            <a:off x="228600" y="1676400"/>
            <a:ext cx="8915400" cy="4933950"/>
          </a:xfrm>
        </p:spPr>
        <p:txBody>
          <a:bodyPr/>
          <a:lstStyle/>
          <a:p>
            <a:pPr eaLnBrk="1" hangingPunct="1">
              <a:lnSpc>
                <a:spcPct val="75000"/>
              </a:lnSpc>
              <a:buNone/>
            </a:pPr>
            <a:r>
              <a:rPr lang="en-US" i="1" dirty="0" smtClean="0">
                <a:solidFill>
                  <a:srgbClr val="0000FF"/>
                </a:solidFill>
              </a:rPr>
              <a:t>Narrow Contracts </a:t>
            </a:r>
            <a:r>
              <a:rPr lang="en-US" dirty="0" smtClean="0">
                <a:solidFill>
                  <a:srgbClr val="0000FF"/>
                </a:solidFill>
              </a:rPr>
              <a:t>Admit </a:t>
            </a:r>
            <a:r>
              <a:rPr lang="en-US" i="1" dirty="0" smtClean="0">
                <a:solidFill>
                  <a:srgbClr val="0000FF"/>
                </a:solidFill>
              </a:rPr>
              <a:t>Undefined Behavior</a:t>
            </a:r>
            <a:r>
              <a:rPr lang="en-US" dirty="0" smtClean="0">
                <a:solidFill>
                  <a:srgbClr val="0000FF"/>
                </a:solidFill>
              </a:rPr>
              <a:t>:</a:t>
            </a:r>
          </a:p>
          <a:p>
            <a:pPr eaLnBrk="1" hangingPunct="1">
              <a:lnSpc>
                <a:spcPct val="75000"/>
              </a:lnSpc>
              <a:buNone/>
            </a:pPr>
            <a:endParaRPr lang="en-US" sz="3600" dirty="0" smtClean="0"/>
          </a:p>
          <a:p>
            <a:pPr eaLnBrk="1" hangingPunct="1">
              <a:lnSpc>
                <a:spcPct val="75000"/>
              </a:lnSpc>
              <a:buNone/>
            </a:pPr>
            <a:r>
              <a:rPr lang="en-US" sz="3600" dirty="0" smtClean="0"/>
              <a:t>Should </a:t>
            </a:r>
            <a:br>
              <a:rPr lang="en-US" sz="3600" dirty="0" smtClean="0"/>
            </a:br>
            <a:endParaRPr lang="en-US" sz="3600" dirty="0" smtClean="0"/>
          </a:p>
          <a:p>
            <a:pPr algn="ctr" eaLnBrk="1" hangingPunct="1">
              <a:lnSpc>
                <a:spcPct val="75000"/>
              </a:lnSpc>
              <a:buNone/>
            </a:pPr>
            <a:r>
              <a:rPr lang="en-US" sz="3600" dirty="0" smtClean="0">
                <a:latin typeface="Courier New" pitchFamily="49" charset="0"/>
                <a:cs typeface="Courier New" pitchFamily="49" charset="0"/>
              </a:rPr>
              <a:t>Date::</a:t>
            </a:r>
            <a:r>
              <a:rPr lang="en-US" sz="3600" dirty="0" err="1" smtClean="0">
                <a:latin typeface="Courier New" pitchFamily="49" charset="0"/>
                <a:cs typeface="Courier New" pitchFamily="49" charset="0"/>
              </a:rPr>
              <a:t>setDate</a:t>
            </a:r>
            <a:r>
              <a:rPr lang="en-US" sz="3600" dirty="0" smtClean="0">
                <a:latin typeface="Courier New" pitchFamily="49" charset="0"/>
                <a:cs typeface="Courier New" pitchFamily="49" charset="0"/>
              </a:rPr>
              <a:t>(</a:t>
            </a:r>
            <a:r>
              <a:rPr lang="en-US" sz="3600" dirty="0" err="1" smtClean="0">
                <a:latin typeface="Courier New" pitchFamily="49" charset="0"/>
                <a:cs typeface="Courier New" pitchFamily="49" charset="0"/>
              </a:rPr>
              <a:t>int</a:t>
            </a:r>
            <a:r>
              <a:rPr lang="en-US" sz="3600" dirty="0" smtClean="0">
                <a:latin typeface="Courier New" pitchFamily="49" charset="0"/>
                <a:cs typeface="Courier New" pitchFamily="49" charset="0"/>
              </a:rPr>
              <a:t>, </a:t>
            </a:r>
            <a:r>
              <a:rPr lang="en-US" sz="3600" dirty="0" err="1" smtClean="0">
                <a:latin typeface="Courier New" pitchFamily="49" charset="0"/>
                <a:cs typeface="Courier New" pitchFamily="49" charset="0"/>
              </a:rPr>
              <a:t>int</a:t>
            </a:r>
            <a:r>
              <a:rPr lang="en-US" sz="3600" dirty="0" smtClean="0">
                <a:latin typeface="Courier New" pitchFamily="49" charset="0"/>
                <a:cs typeface="Courier New" pitchFamily="49" charset="0"/>
              </a:rPr>
              <a:t>, </a:t>
            </a:r>
            <a:r>
              <a:rPr lang="en-US" sz="3600" dirty="0" err="1" smtClean="0">
                <a:latin typeface="Courier New" pitchFamily="49" charset="0"/>
                <a:cs typeface="Courier New" pitchFamily="49" charset="0"/>
              </a:rPr>
              <a:t>int</a:t>
            </a:r>
            <a:r>
              <a:rPr lang="en-US" sz="3600" dirty="0" smtClean="0">
                <a:latin typeface="Courier New" pitchFamily="49" charset="0"/>
                <a:cs typeface="Courier New" pitchFamily="49" charset="0"/>
              </a:rPr>
              <a:t>);</a:t>
            </a:r>
          </a:p>
          <a:p>
            <a:pPr eaLnBrk="1" hangingPunct="1">
              <a:lnSpc>
                <a:spcPct val="75000"/>
              </a:lnSpc>
              <a:buNone/>
            </a:pPr>
            <a:endParaRPr lang="en-US" sz="3600" dirty="0" smtClean="0">
              <a:latin typeface="Courier New" pitchFamily="49" charset="0"/>
              <a:cs typeface="Courier New" pitchFamily="49" charset="0"/>
            </a:endParaRPr>
          </a:p>
          <a:p>
            <a:pPr eaLnBrk="1" hangingPunct="1">
              <a:lnSpc>
                <a:spcPct val="75000"/>
              </a:lnSpc>
              <a:buNone/>
            </a:pPr>
            <a:r>
              <a:rPr lang="en-US" sz="3600" dirty="0" smtClean="0">
                <a:cs typeface="Courier New" pitchFamily="49" charset="0"/>
              </a:rPr>
              <a:t>Return a status?</a:t>
            </a:r>
            <a:r>
              <a:rPr lang="en-US" dirty="0" smtClean="0">
                <a:latin typeface="Courier New" pitchFamily="49" charset="0"/>
                <a:cs typeface="Courier New" pitchFamily="49" charset="0"/>
              </a:rPr>
              <a:t/>
            </a:r>
            <a:br>
              <a:rPr lang="en-US" dirty="0" smtClean="0">
                <a:latin typeface="Courier New" pitchFamily="49" charset="0"/>
                <a:cs typeface="Courier New" pitchFamily="49" charset="0"/>
              </a:rPr>
            </a:br>
            <a:r>
              <a:rPr lang="en-US" dirty="0" smtClean="0">
                <a:latin typeface="Courier New" pitchFamily="49" charset="0"/>
                <a:cs typeface="Courier New" pitchFamily="49" charset="0"/>
              </a:rPr>
              <a:t/>
            </a:r>
            <a:br>
              <a:rPr lang="en-US" dirty="0" smtClean="0">
                <a:latin typeface="Courier New" pitchFamily="49" charset="0"/>
                <a:cs typeface="Courier New" pitchFamily="49" charset="0"/>
              </a:rPr>
            </a:br>
            <a:r>
              <a:rPr lang="en-US" dirty="0" smtClean="0">
                <a:latin typeface="Courier New" pitchFamily="49" charset="0"/>
                <a:cs typeface="Courier New" pitchFamily="49" charset="0"/>
              </a:rPr>
              <a:t/>
            </a:r>
            <a:br>
              <a:rPr lang="en-US" dirty="0" smtClean="0">
                <a:latin typeface="Courier New" pitchFamily="49" charset="0"/>
                <a:cs typeface="Courier New" pitchFamily="49" charset="0"/>
              </a:rPr>
            </a:br>
            <a:endParaRPr lang="en-US" dirty="0" smtClean="0">
              <a:latin typeface="Courier New" pitchFamily="49" charset="0"/>
              <a:cs typeface="Courier New" pitchFamily="49" charset="0"/>
            </a:endParaRPr>
          </a:p>
          <a:p>
            <a:pPr lvl="1" eaLnBrk="1" hangingPunct="1">
              <a:lnSpc>
                <a:spcPct val="75000"/>
              </a:lnSpc>
              <a:buNone/>
            </a:pPr>
            <a:endParaRPr lang="en-US" sz="2400" dirty="0" smtClean="0"/>
          </a:p>
          <a:p>
            <a:pPr lvl="1" eaLnBrk="1" hangingPunct="1">
              <a:lnSpc>
                <a:spcPct val="90000"/>
              </a:lnSpc>
              <a:buNone/>
            </a:pPr>
            <a:r>
              <a:rPr lang="en-US" sz="2400" dirty="0" smtClean="0"/>
              <a:t> </a:t>
            </a:r>
          </a:p>
        </p:txBody>
      </p:sp>
      <p:sp>
        <p:nvSpPr>
          <p:cNvPr id="5" name="Rectangle 4"/>
          <p:cNvSpPr/>
          <p:nvPr/>
        </p:nvSpPr>
        <p:spPr>
          <a:xfrm rot="20043028">
            <a:off x="3076566" y="1981776"/>
            <a:ext cx="5928226" cy="3046988"/>
          </a:xfrm>
          <a:prstGeom prst="rect">
            <a:avLst/>
          </a:prstGeom>
          <a:noFill/>
        </p:spPr>
        <p:txBody>
          <a:bodyPr wrap="none" lIns="91440" tIns="45720" rIns="91440" bIns="45720">
            <a:spAutoFit/>
          </a:bodyPr>
          <a:lstStyle/>
          <a:p>
            <a:pPr algn="ctr"/>
            <a:r>
              <a:rPr lang="en-US" sz="9600" cap="none" spc="50" dirty="0" smtClean="0">
                <a:ln w="12700" cmpd="sng">
                  <a:solidFill>
                    <a:schemeClr val="accent6">
                      <a:satMod val="120000"/>
                      <a:shade val="80000"/>
                    </a:schemeClr>
                  </a:solidFill>
                  <a:prstDash val="solid"/>
                </a:ln>
                <a:solidFill>
                  <a:srgbClr val="FF0000"/>
                </a:solidFill>
                <a:effectLst>
                  <a:glow rad="53100">
                    <a:schemeClr val="accent6">
                      <a:satMod val="180000"/>
                      <a:alpha val="30000"/>
                    </a:schemeClr>
                  </a:glow>
                </a:effectLst>
              </a:rPr>
              <a:t>Absolutely</a:t>
            </a:r>
          </a:p>
          <a:p>
            <a:pPr algn="ctr"/>
            <a:r>
              <a:rPr lang="en-US" sz="9600" cap="none" spc="50" dirty="0" smtClean="0">
                <a:ln w="12700" cmpd="sng">
                  <a:solidFill>
                    <a:schemeClr val="accent6">
                      <a:satMod val="120000"/>
                      <a:shade val="80000"/>
                    </a:schemeClr>
                  </a:solidFill>
                  <a:prstDash val="solid"/>
                </a:ln>
                <a:solidFill>
                  <a:srgbClr val="FF0000"/>
                </a:solidFill>
                <a:effectLst>
                  <a:glow rad="53100">
                    <a:schemeClr val="accent6">
                      <a:satMod val="180000"/>
                      <a:alpha val="30000"/>
                    </a:schemeClr>
                  </a:glow>
                </a:effectLst>
              </a:rPr>
              <a:t>Not!</a:t>
            </a:r>
            <a:endParaRPr lang="en-US" sz="9600" cap="none" spc="50" dirty="0">
              <a:ln w="12700" cmpd="sng">
                <a:solidFill>
                  <a:schemeClr val="accent6">
                    <a:satMod val="120000"/>
                    <a:shade val="80000"/>
                  </a:schemeClr>
                </a:solidFill>
                <a:prstDash val="solid"/>
              </a:ln>
              <a:solidFill>
                <a:srgbClr val="FF0000"/>
              </a:solidFill>
              <a:effectLst>
                <a:glow rad="53100">
                  <a:schemeClr val="accent6">
                    <a:satMod val="180000"/>
                    <a:alpha val="30000"/>
                  </a:schemeClr>
                </a:glow>
              </a:effectLst>
            </a:endParaRPr>
          </a:p>
        </p:txBody>
      </p:sp>
      <p:sp>
        <p:nvSpPr>
          <p:cNvPr id="7"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Narrow versus Wide Contracts</a:t>
            </a:r>
            <a:endParaRPr lang="en-US" dirty="0"/>
          </a:p>
        </p:txBody>
      </p:sp>
    </p:spTree>
    <p:extLst>
      <p:ext uri="{BB962C8B-B14F-4D97-AF65-F5344CB8AC3E}">
        <p14:creationId xmlns:p14="http://schemas.microsoft.com/office/powerpoint/2010/main" val="1489405715"/>
      </p:ext>
    </p:extLst>
  </p:cSld>
  <p:clrMapOvr>
    <a:masterClrMapping/>
  </p:clrMapOvr>
  <p:timing>
    <p:tnLst>
      <p:par>
        <p:cTn id="1" dur="indefinite" restart="never" nodeType="tmRoot"/>
      </p:par>
    </p:tnLst>
  </p:timing>
</p:sld>
</file>

<file path=ppt/slides/slide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548</a:t>
            </a:fld>
            <a:endParaRPr lang="en-US"/>
          </a:p>
        </p:txBody>
      </p:sp>
      <p:sp>
        <p:nvSpPr>
          <p:cNvPr id="25602" name="Content Placeholder 3"/>
          <p:cNvSpPr>
            <a:spLocks noGrp="1"/>
          </p:cNvSpPr>
          <p:nvPr>
            <p:ph idx="4294967295"/>
          </p:nvPr>
        </p:nvSpPr>
        <p:spPr>
          <a:xfrm>
            <a:off x="228600" y="1676400"/>
            <a:ext cx="8763000" cy="4933950"/>
          </a:xfrm>
        </p:spPr>
        <p:txBody>
          <a:bodyPr/>
          <a:lstStyle/>
          <a:p>
            <a:pPr eaLnBrk="1" hangingPunct="1">
              <a:lnSpc>
                <a:spcPct val="75000"/>
              </a:lnSpc>
              <a:buNone/>
            </a:pPr>
            <a:r>
              <a:rPr lang="en-US" i="1" dirty="0" smtClean="0">
                <a:solidFill>
                  <a:srgbClr val="0000FF"/>
                </a:solidFill>
              </a:rPr>
              <a:t>Narrow Contracts </a:t>
            </a:r>
            <a:r>
              <a:rPr lang="en-US" dirty="0" smtClean="0">
                <a:solidFill>
                  <a:srgbClr val="0000FF"/>
                </a:solidFill>
              </a:rPr>
              <a:t>Admit </a:t>
            </a:r>
            <a:r>
              <a:rPr lang="en-US" i="1" dirty="0" smtClean="0">
                <a:solidFill>
                  <a:srgbClr val="0000FF"/>
                </a:solidFill>
              </a:rPr>
              <a:t>Undefined Behavior</a:t>
            </a:r>
            <a:r>
              <a:rPr lang="en-US" dirty="0" smtClean="0">
                <a:solidFill>
                  <a:srgbClr val="0000FF"/>
                </a:solidFill>
              </a:rPr>
              <a:t>:</a:t>
            </a:r>
          </a:p>
          <a:p>
            <a:pPr eaLnBrk="1" hangingPunct="1">
              <a:lnSpc>
                <a:spcPct val="75000"/>
              </a:lnSpc>
              <a:buNone/>
            </a:pPr>
            <a:endParaRPr lang="en-US" sz="3600" dirty="0" smtClean="0"/>
          </a:p>
          <a:p>
            <a:pPr eaLnBrk="1" hangingPunct="1">
              <a:lnSpc>
                <a:spcPct val="75000"/>
              </a:lnSpc>
              <a:buNone/>
            </a:pPr>
            <a:r>
              <a:rPr lang="en-US" sz="3600" dirty="0" smtClean="0"/>
              <a:t>I “know” this date is valid (It’s my birthday)! </a:t>
            </a:r>
            <a:br>
              <a:rPr lang="en-US" sz="3600" dirty="0" smtClean="0"/>
            </a:br>
            <a:endParaRPr lang="en-US" sz="3600" dirty="0" smtClean="0"/>
          </a:p>
          <a:p>
            <a:pPr algn="ctr" eaLnBrk="1" hangingPunct="1">
              <a:lnSpc>
                <a:spcPct val="75000"/>
              </a:lnSpc>
              <a:buNone/>
            </a:pPr>
            <a:r>
              <a:rPr lang="en-US" sz="3600" dirty="0" err="1" smtClean="0">
                <a:latin typeface="Courier New" pitchFamily="49" charset="0"/>
                <a:cs typeface="Courier New" pitchFamily="49" charset="0"/>
              </a:rPr>
              <a:t>date.setDate</a:t>
            </a:r>
            <a:r>
              <a:rPr lang="en-US" sz="3600" dirty="0" smtClean="0">
                <a:latin typeface="Courier New" pitchFamily="49" charset="0"/>
                <a:cs typeface="Courier New" pitchFamily="49" charset="0"/>
              </a:rPr>
              <a:t>(3, 8, 59);</a:t>
            </a:r>
          </a:p>
          <a:p>
            <a:pPr eaLnBrk="1" hangingPunct="1">
              <a:lnSpc>
                <a:spcPct val="75000"/>
              </a:lnSpc>
              <a:buNone/>
            </a:pPr>
            <a:endParaRPr lang="en-US" sz="3600" dirty="0" smtClean="0">
              <a:latin typeface="Courier New" pitchFamily="49" charset="0"/>
              <a:cs typeface="Courier New" pitchFamily="49" charset="0"/>
            </a:endParaRPr>
          </a:p>
          <a:p>
            <a:pPr eaLnBrk="1" hangingPunct="1">
              <a:lnSpc>
                <a:spcPct val="75000"/>
              </a:lnSpc>
              <a:buNone/>
            </a:pPr>
            <a:r>
              <a:rPr lang="en-US" sz="3600" spc="-100" dirty="0" smtClean="0">
                <a:cs typeface="Courier New" pitchFamily="49" charset="0"/>
              </a:rPr>
              <a:t>Therefore, why should I bother to check status?</a:t>
            </a:r>
          </a:p>
          <a:p>
            <a:pPr eaLnBrk="1" hangingPunct="1">
              <a:lnSpc>
                <a:spcPct val="75000"/>
              </a:lnSpc>
              <a:buNone/>
            </a:pPr>
            <a:endParaRPr lang="en-US" sz="3600" spc="-100" dirty="0" smtClean="0">
              <a:latin typeface="Courier New" pitchFamily="49" charset="0"/>
              <a:cs typeface="Courier New" pitchFamily="49" charset="0"/>
            </a:endParaRPr>
          </a:p>
          <a:p>
            <a:pPr algn="ctr" eaLnBrk="1" hangingPunct="1">
              <a:lnSpc>
                <a:spcPct val="75000"/>
              </a:lnSpc>
              <a:buNone/>
            </a:pPr>
            <a:r>
              <a:rPr lang="en-US" sz="3600" dirty="0" err="1" smtClean="0">
                <a:solidFill>
                  <a:schemeClr val="bg1"/>
                </a:solidFill>
                <a:latin typeface="Courier New" pitchFamily="49" charset="0"/>
                <a:cs typeface="Courier New" pitchFamily="49" charset="0"/>
              </a:rPr>
              <a:t>date.setDate</a:t>
            </a:r>
            <a:r>
              <a:rPr lang="en-US" sz="3600" dirty="0" smtClean="0">
                <a:solidFill>
                  <a:schemeClr val="bg1"/>
                </a:solidFill>
                <a:latin typeface="Courier New" pitchFamily="49" charset="0"/>
                <a:cs typeface="Courier New" pitchFamily="49" charset="0"/>
              </a:rPr>
              <a:t>(1959, 3, 8);</a:t>
            </a:r>
            <a:r>
              <a:rPr lang="en-US" dirty="0" smtClean="0">
                <a:latin typeface="Courier New" pitchFamily="49" charset="0"/>
                <a:cs typeface="Courier New" pitchFamily="49" charset="0"/>
              </a:rPr>
              <a:t/>
            </a:r>
            <a:br>
              <a:rPr lang="en-US" dirty="0" smtClean="0">
                <a:latin typeface="Courier New" pitchFamily="49" charset="0"/>
                <a:cs typeface="Courier New" pitchFamily="49" charset="0"/>
              </a:rPr>
            </a:br>
            <a:r>
              <a:rPr lang="en-US" dirty="0" smtClean="0">
                <a:latin typeface="Courier New" pitchFamily="49" charset="0"/>
                <a:cs typeface="Courier New" pitchFamily="49" charset="0"/>
              </a:rPr>
              <a:t/>
            </a:r>
            <a:br>
              <a:rPr lang="en-US" dirty="0" smtClean="0">
                <a:latin typeface="Courier New" pitchFamily="49" charset="0"/>
                <a:cs typeface="Courier New" pitchFamily="49" charset="0"/>
              </a:rPr>
            </a:br>
            <a:r>
              <a:rPr lang="en-US" dirty="0" smtClean="0">
                <a:latin typeface="Courier New" pitchFamily="49" charset="0"/>
                <a:cs typeface="Courier New" pitchFamily="49" charset="0"/>
              </a:rPr>
              <a:t/>
            </a:r>
            <a:br>
              <a:rPr lang="en-US" dirty="0" smtClean="0">
                <a:latin typeface="Courier New" pitchFamily="49" charset="0"/>
                <a:cs typeface="Courier New" pitchFamily="49" charset="0"/>
              </a:rPr>
            </a:br>
            <a:endParaRPr lang="en-US" dirty="0" smtClean="0">
              <a:latin typeface="Courier New" pitchFamily="49" charset="0"/>
              <a:cs typeface="Courier New" pitchFamily="49" charset="0"/>
            </a:endParaRPr>
          </a:p>
          <a:p>
            <a:pPr lvl="1" eaLnBrk="1" hangingPunct="1">
              <a:lnSpc>
                <a:spcPct val="75000"/>
              </a:lnSpc>
              <a:buNone/>
            </a:pPr>
            <a:endParaRPr lang="en-US" sz="2400" dirty="0" smtClean="0"/>
          </a:p>
          <a:p>
            <a:pPr lvl="1" eaLnBrk="1" hangingPunct="1">
              <a:lnSpc>
                <a:spcPct val="90000"/>
              </a:lnSpc>
              <a:buNone/>
            </a:pPr>
            <a:r>
              <a:rPr lang="en-US" sz="2400" dirty="0" smtClean="0"/>
              <a:t> </a:t>
            </a:r>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Narrow versus Wide Contracts</a:t>
            </a:r>
            <a:endParaRPr lang="en-US" dirty="0"/>
          </a:p>
        </p:txBody>
      </p:sp>
    </p:spTree>
    <p:extLst>
      <p:ext uri="{BB962C8B-B14F-4D97-AF65-F5344CB8AC3E}">
        <p14:creationId xmlns:p14="http://schemas.microsoft.com/office/powerpoint/2010/main" val="3677530313"/>
      </p:ext>
    </p:extLst>
  </p:cSld>
  <p:clrMapOvr>
    <a:masterClrMapping/>
  </p:clrMapOvr>
  <p:timing>
    <p:tnLst>
      <p:par>
        <p:cTn id="1" dur="indefinite" restart="never" nodeType="tmRoot"/>
      </p:par>
    </p:tnLst>
  </p:timing>
</p:sld>
</file>

<file path=ppt/slides/slide5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549</a:t>
            </a:fld>
            <a:endParaRPr lang="en-US"/>
          </a:p>
        </p:txBody>
      </p:sp>
      <p:sp>
        <p:nvSpPr>
          <p:cNvPr id="25602" name="Content Placeholder 3"/>
          <p:cNvSpPr>
            <a:spLocks noGrp="1"/>
          </p:cNvSpPr>
          <p:nvPr>
            <p:ph idx="4294967295"/>
          </p:nvPr>
        </p:nvSpPr>
        <p:spPr>
          <a:xfrm>
            <a:off x="228600" y="1676400"/>
            <a:ext cx="8763000" cy="4933950"/>
          </a:xfrm>
        </p:spPr>
        <p:txBody>
          <a:bodyPr/>
          <a:lstStyle/>
          <a:p>
            <a:pPr eaLnBrk="1" hangingPunct="1">
              <a:lnSpc>
                <a:spcPct val="75000"/>
              </a:lnSpc>
              <a:buNone/>
            </a:pPr>
            <a:r>
              <a:rPr lang="en-US" i="1" dirty="0" smtClean="0">
                <a:solidFill>
                  <a:srgbClr val="0000FF"/>
                </a:solidFill>
              </a:rPr>
              <a:t>Narrow Contracts </a:t>
            </a:r>
            <a:r>
              <a:rPr lang="en-US" dirty="0" smtClean="0">
                <a:solidFill>
                  <a:srgbClr val="0000FF"/>
                </a:solidFill>
              </a:rPr>
              <a:t>Admit </a:t>
            </a:r>
            <a:r>
              <a:rPr lang="en-US" i="1" dirty="0" smtClean="0">
                <a:solidFill>
                  <a:srgbClr val="0000FF"/>
                </a:solidFill>
              </a:rPr>
              <a:t>Undefined Behavior</a:t>
            </a:r>
            <a:r>
              <a:rPr lang="en-US" dirty="0" smtClean="0">
                <a:solidFill>
                  <a:srgbClr val="0000FF"/>
                </a:solidFill>
              </a:rPr>
              <a:t>:</a:t>
            </a:r>
          </a:p>
          <a:p>
            <a:pPr eaLnBrk="1" hangingPunct="1">
              <a:lnSpc>
                <a:spcPct val="75000"/>
              </a:lnSpc>
              <a:buNone/>
            </a:pPr>
            <a:endParaRPr lang="en-US" sz="3600" dirty="0" smtClean="0"/>
          </a:p>
          <a:p>
            <a:pPr eaLnBrk="1" hangingPunct="1">
              <a:lnSpc>
                <a:spcPct val="75000"/>
              </a:lnSpc>
              <a:buNone/>
            </a:pPr>
            <a:r>
              <a:rPr lang="en-US" sz="3600" dirty="0" smtClean="0"/>
              <a:t>I “know” this date is valid (It’s my birthday)! </a:t>
            </a:r>
            <a:br>
              <a:rPr lang="en-US" sz="3600" dirty="0" smtClean="0"/>
            </a:br>
            <a:endParaRPr lang="en-US" sz="3600" dirty="0" smtClean="0"/>
          </a:p>
          <a:p>
            <a:pPr algn="ctr" eaLnBrk="1" hangingPunct="1">
              <a:lnSpc>
                <a:spcPct val="75000"/>
              </a:lnSpc>
              <a:buNone/>
            </a:pPr>
            <a:r>
              <a:rPr lang="en-US" sz="3600" dirty="0" err="1" smtClean="0">
                <a:latin typeface="Courier New" pitchFamily="49" charset="0"/>
                <a:cs typeface="Courier New" pitchFamily="49" charset="0"/>
              </a:rPr>
              <a:t>date.setDate</a:t>
            </a:r>
            <a:r>
              <a:rPr lang="en-US" sz="3600" dirty="0" smtClean="0">
                <a:latin typeface="Courier New" pitchFamily="49" charset="0"/>
                <a:cs typeface="Courier New" pitchFamily="49" charset="0"/>
              </a:rPr>
              <a:t>(3, 8, 59);</a:t>
            </a:r>
          </a:p>
          <a:p>
            <a:pPr eaLnBrk="1" hangingPunct="1">
              <a:lnSpc>
                <a:spcPct val="75000"/>
              </a:lnSpc>
              <a:buNone/>
            </a:pPr>
            <a:endParaRPr lang="en-US" sz="3600" dirty="0" smtClean="0">
              <a:latin typeface="Courier New" pitchFamily="49" charset="0"/>
              <a:cs typeface="Courier New" pitchFamily="49" charset="0"/>
            </a:endParaRPr>
          </a:p>
          <a:p>
            <a:pPr eaLnBrk="1" hangingPunct="1">
              <a:lnSpc>
                <a:spcPct val="75000"/>
              </a:lnSpc>
              <a:buNone/>
            </a:pPr>
            <a:r>
              <a:rPr lang="en-US" sz="3600" spc="-100" dirty="0" smtClean="0">
                <a:cs typeface="Courier New" pitchFamily="49" charset="0"/>
              </a:rPr>
              <a:t>Therefore, why should I bother to check status?</a:t>
            </a:r>
          </a:p>
          <a:p>
            <a:pPr eaLnBrk="1" hangingPunct="1">
              <a:lnSpc>
                <a:spcPct val="75000"/>
              </a:lnSpc>
              <a:buNone/>
            </a:pPr>
            <a:endParaRPr lang="en-US" sz="3600" spc="-100" dirty="0" smtClean="0">
              <a:latin typeface="Courier New" pitchFamily="49" charset="0"/>
              <a:cs typeface="Courier New" pitchFamily="49" charset="0"/>
            </a:endParaRPr>
          </a:p>
          <a:p>
            <a:pPr algn="ctr" eaLnBrk="1" hangingPunct="1">
              <a:lnSpc>
                <a:spcPct val="75000"/>
              </a:lnSpc>
              <a:buNone/>
            </a:pPr>
            <a:r>
              <a:rPr lang="en-US" sz="3600" dirty="0" err="1" smtClean="0">
                <a:latin typeface="Courier New" pitchFamily="49" charset="0"/>
                <a:cs typeface="Courier New" pitchFamily="49" charset="0"/>
              </a:rPr>
              <a:t>date.setDate</a:t>
            </a:r>
            <a:r>
              <a:rPr lang="en-US" sz="3600" dirty="0" smtClean="0">
                <a:latin typeface="Courier New" pitchFamily="49" charset="0"/>
                <a:cs typeface="Courier New" pitchFamily="49" charset="0"/>
              </a:rPr>
              <a:t>(1959, 3, 8);</a:t>
            </a:r>
            <a:r>
              <a:rPr lang="en-US" dirty="0" smtClean="0">
                <a:latin typeface="Courier New" pitchFamily="49" charset="0"/>
                <a:cs typeface="Courier New" pitchFamily="49" charset="0"/>
              </a:rPr>
              <a:t/>
            </a:r>
            <a:br>
              <a:rPr lang="en-US" dirty="0" smtClean="0">
                <a:latin typeface="Courier New" pitchFamily="49" charset="0"/>
                <a:cs typeface="Courier New" pitchFamily="49" charset="0"/>
              </a:rPr>
            </a:br>
            <a:r>
              <a:rPr lang="en-US" dirty="0" smtClean="0">
                <a:latin typeface="Courier New" pitchFamily="49" charset="0"/>
                <a:cs typeface="Courier New" pitchFamily="49" charset="0"/>
              </a:rPr>
              <a:t/>
            </a:r>
            <a:br>
              <a:rPr lang="en-US" dirty="0" smtClean="0">
                <a:latin typeface="Courier New" pitchFamily="49" charset="0"/>
                <a:cs typeface="Courier New" pitchFamily="49" charset="0"/>
              </a:rPr>
            </a:br>
            <a:r>
              <a:rPr lang="en-US" dirty="0" smtClean="0">
                <a:latin typeface="Courier New" pitchFamily="49" charset="0"/>
                <a:cs typeface="Courier New" pitchFamily="49" charset="0"/>
              </a:rPr>
              <a:t/>
            </a:r>
            <a:br>
              <a:rPr lang="en-US" dirty="0" smtClean="0">
                <a:latin typeface="Courier New" pitchFamily="49" charset="0"/>
                <a:cs typeface="Courier New" pitchFamily="49" charset="0"/>
              </a:rPr>
            </a:br>
            <a:endParaRPr lang="en-US" dirty="0" smtClean="0">
              <a:latin typeface="Courier New" pitchFamily="49" charset="0"/>
              <a:cs typeface="Courier New" pitchFamily="49" charset="0"/>
            </a:endParaRPr>
          </a:p>
          <a:p>
            <a:pPr lvl="1" eaLnBrk="1" hangingPunct="1">
              <a:lnSpc>
                <a:spcPct val="75000"/>
              </a:lnSpc>
              <a:buNone/>
            </a:pPr>
            <a:endParaRPr lang="en-US" sz="2400" dirty="0" smtClean="0"/>
          </a:p>
          <a:p>
            <a:pPr lvl="1" eaLnBrk="1" hangingPunct="1">
              <a:lnSpc>
                <a:spcPct val="90000"/>
              </a:lnSpc>
              <a:buNone/>
            </a:pPr>
            <a:r>
              <a:rPr lang="en-US" sz="2400" dirty="0" smtClean="0"/>
              <a:t> </a:t>
            </a:r>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Narrow versus Wide Contracts</a:t>
            </a:r>
            <a:endParaRPr lang="en-US" dirty="0"/>
          </a:p>
        </p:txBody>
      </p:sp>
    </p:spTree>
    <p:extLst>
      <p:ext uri="{BB962C8B-B14F-4D97-AF65-F5344CB8AC3E}">
        <p14:creationId xmlns:p14="http://schemas.microsoft.com/office/powerpoint/2010/main" val="3533382658"/>
      </p:ext>
    </p:extLst>
  </p:cSld>
  <p:clrMapOvr>
    <a:masterClrMapping/>
  </p:clrMapOvr>
  <p:timing>
    <p:tnLst>
      <p:par>
        <p:cTn id="1" dur="indefinite" restart="never" nodeType="tmRoot"/>
      </p:par>
    </p:tnLst>
  </p:timing>
</p:sld>
</file>

<file path=ppt/slides/slide5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550</a:t>
            </a:fld>
            <a:endParaRPr lang="en-US"/>
          </a:p>
        </p:txBody>
      </p:sp>
      <p:sp>
        <p:nvSpPr>
          <p:cNvPr id="25602" name="Content Placeholder 3"/>
          <p:cNvSpPr>
            <a:spLocks noGrp="1"/>
          </p:cNvSpPr>
          <p:nvPr>
            <p:ph idx="4294967295"/>
          </p:nvPr>
        </p:nvSpPr>
        <p:spPr>
          <a:xfrm>
            <a:off x="228600" y="1676400"/>
            <a:ext cx="8763000" cy="4933950"/>
          </a:xfrm>
        </p:spPr>
        <p:txBody>
          <a:bodyPr/>
          <a:lstStyle/>
          <a:p>
            <a:pPr eaLnBrk="1" hangingPunct="1">
              <a:lnSpc>
                <a:spcPct val="75000"/>
              </a:lnSpc>
              <a:buNone/>
            </a:pPr>
            <a:r>
              <a:rPr lang="en-US" i="1" dirty="0" smtClean="0">
                <a:solidFill>
                  <a:srgbClr val="0000FF"/>
                </a:solidFill>
              </a:rPr>
              <a:t>Narrow Contracts </a:t>
            </a:r>
            <a:r>
              <a:rPr lang="en-US" dirty="0" smtClean="0">
                <a:solidFill>
                  <a:srgbClr val="0000FF"/>
                </a:solidFill>
              </a:rPr>
              <a:t>Admit </a:t>
            </a:r>
            <a:r>
              <a:rPr lang="en-US" i="1" dirty="0" smtClean="0">
                <a:solidFill>
                  <a:srgbClr val="0000FF"/>
                </a:solidFill>
              </a:rPr>
              <a:t>Undefined Behavior</a:t>
            </a:r>
            <a:r>
              <a:rPr lang="en-US" dirty="0" smtClean="0">
                <a:solidFill>
                  <a:srgbClr val="0000FF"/>
                </a:solidFill>
              </a:rPr>
              <a:t>:</a:t>
            </a:r>
          </a:p>
          <a:p>
            <a:pPr eaLnBrk="1" hangingPunct="1">
              <a:lnSpc>
                <a:spcPct val="75000"/>
              </a:lnSpc>
              <a:buNone/>
            </a:pPr>
            <a:endParaRPr lang="en-US" sz="3600" dirty="0" smtClean="0"/>
          </a:p>
          <a:p>
            <a:pPr eaLnBrk="1" hangingPunct="1">
              <a:lnSpc>
                <a:spcPct val="75000"/>
              </a:lnSpc>
              <a:buNone/>
            </a:pPr>
            <a:r>
              <a:rPr lang="en-US" sz="3600" dirty="0" smtClean="0"/>
              <a:t>I “know” this date is valid (It’s my birthday)! </a:t>
            </a:r>
            <a:br>
              <a:rPr lang="en-US" sz="3600" dirty="0" smtClean="0"/>
            </a:br>
            <a:endParaRPr lang="en-US" sz="3600" dirty="0" smtClean="0"/>
          </a:p>
          <a:p>
            <a:pPr algn="ctr" eaLnBrk="1" hangingPunct="1">
              <a:lnSpc>
                <a:spcPct val="75000"/>
              </a:lnSpc>
              <a:buNone/>
            </a:pPr>
            <a:r>
              <a:rPr lang="en-US" sz="3600" dirty="0" err="1" smtClean="0">
                <a:latin typeface="Courier New" pitchFamily="49" charset="0"/>
                <a:cs typeface="Courier New" pitchFamily="49" charset="0"/>
              </a:rPr>
              <a:t>date.setDate</a:t>
            </a:r>
            <a:r>
              <a:rPr lang="en-US" sz="3600" dirty="0" smtClean="0">
                <a:latin typeface="Courier New" pitchFamily="49" charset="0"/>
                <a:cs typeface="Courier New" pitchFamily="49" charset="0"/>
              </a:rPr>
              <a:t>(3, 8, 59);</a:t>
            </a:r>
          </a:p>
          <a:p>
            <a:pPr eaLnBrk="1" hangingPunct="1">
              <a:lnSpc>
                <a:spcPct val="75000"/>
              </a:lnSpc>
              <a:buNone/>
            </a:pPr>
            <a:endParaRPr lang="en-US" sz="3600" dirty="0" smtClean="0">
              <a:latin typeface="Courier New" pitchFamily="49" charset="0"/>
              <a:cs typeface="Courier New" pitchFamily="49" charset="0"/>
            </a:endParaRPr>
          </a:p>
          <a:p>
            <a:pPr eaLnBrk="1" hangingPunct="1">
              <a:lnSpc>
                <a:spcPct val="75000"/>
              </a:lnSpc>
              <a:buNone/>
            </a:pPr>
            <a:r>
              <a:rPr lang="en-US" sz="3600" spc="-100" dirty="0" smtClean="0">
                <a:cs typeface="Courier New" pitchFamily="49" charset="0"/>
              </a:rPr>
              <a:t>Therefore, why should I bother to check status?</a:t>
            </a:r>
          </a:p>
          <a:p>
            <a:pPr eaLnBrk="1" hangingPunct="1">
              <a:lnSpc>
                <a:spcPct val="75000"/>
              </a:lnSpc>
              <a:buNone/>
            </a:pPr>
            <a:endParaRPr lang="en-US" sz="3600" spc="-100" dirty="0" smtClean="0">
              <a:latin typeface="Courier New" pitchFamily="49" charset="0"/>
              <a:cs typeface="Courier New" pitchFamily="49" charset="0"/>
            </a:endParaRPr>
          </a:p>
          <a:p>
            <a:pPr algn="ctr" eaLnBrk="1" hangingPunct="1">
              <a:lnSpc>
                <a:spcPct val="75000"/>
              </a:lnSpc>
              <a:buNone/>
            </a:pPr>
            <a:r>
              <a:rPr lang="en-US" sz="3600" dirty="0" err="1" smtClean="0">
                <a:latin typeface="Courier New" pitchFamily="49" charset="0"/>
                <a:cs typeface="Courier New" pitchFamily="49" charset="0"/>
              </a:rPr>
              <a:t>date.setDate</a:t>
            </a:r>
            <a:r>
              <a:rPr lang="en-US" sz="3600" dirty="0" smtClean="0">
                <a:latin typeface="Courier New" pitchFamily="49" charset="0"/>
                <a:cs typeface="Courier New" pitchFamily="49" charset="0"/>
              </a:rPr>
              <a:t>(1959, 3, 8);</a:t>
            </a:r>
            <a:r>
              <a:rPr lang="en-US" dirty="0" smtClean="0">
                <a:latin typeface="Courier New" pitchFamily="49" charset="0"/>
                <a:cs typeface="Courier New" pitchFamily="49" charset="0"/>
              </a:rPr>
              <a:t/>
            </a:r>
            <a:br>
              <a:rPr lang="en-US" dirty="0" smtClean="0">
                <a:latin typeface="Courier New" pitchFamily="49" charset="0"/>
                <a:cs typeface="Courier New" pitchFamily="49" charset="0"/>
              </a:rPr>
            </a:br>
            <a:r>
              <a:rPr lang="en-US" dirty="0" smtClean="0">
                <a:latin typeface="Courier New" pitchFamily="49" charset="0"/>
                <a:cs typeface="Courier New" pitchFamily="49" charset="0"/>
              </a:rPr>
              <a:t/>
            </a:r>
            <a:br>
              <a:rPr lang="en-US" dirty="0" smtClean="0">
                <a:latin typeface="Courier New" pitchFamily="49" charset="0"/>
                <a:cs typeface="Courier New" pitchFamily="49" charset="0"/>
              </a:rPr>
            </a:br>
            <a:r>
              <a:rPr lang="en-US" dirty="0" smtClean="0">
                <a:latin typeface="Courier New" pitchFamily="49" charset="0"/>
                <a:cs typeface="Courier New" pitchFamily="49" charset="0"/>
              </a:rPr>
              <a:t/>
            </a:r>
            <a:br>
              <a:rPr lang="en-US" dirty="0" smtClean="0">
                <a:latin typeface="Courier New" pitchFamily="49" charset="0"/>
                <a:cs typeface="Courier New" pitchFamily="49" charset="0"/>
              </a:rPr>
            </a:br>
            <a:endParaRPr lang="en-US" dirty="0" smtClean="0">
              <a:latin typeface="Courier New" pitchFamily="49" charset="0"/>
              <a:cs typeface="Courier New" pitchFamily="49" charset="0"/>
            </a:endParaRPr>
          </a:p>
          <a:p>
            <a:pPr lvl="1" eaLnBrk="1" hangingPunct="1">
              <a:lnSpc>
                <a:spcPct val="75000"/>
              </a:lnSpc>
              <a:buNone/>
            </a:pPr>
            <a:endParaRPr lang="en-US" sz="2400" dirty="0" smtClean="0"/>
          </a:p>
          <a:p>
            <a:pPr lvl="1" eaLnBrk="1" hangingPunct="1">
              <a:lnSpc>
                <a:spcPct val="90000"/>
              </a:lnSpc>
              <a:buNone/>
            </a:pPr>
            <a:r>
              <a:rPr lang="en-US" sz="2400" dirty="0" smtClean="0"/>
              <a:t> </a:t>
            </a:r>
          </a:p>
        </p:txBody>
      </p:sp>
      <p:sp>
        <p:nvSpPr>
          <p:cNvPr id="5" name="Rectangle 4"/>
          <p:cNvSpPr/>
          <p:nvPr/>
        </p:nvSpPr>
        <p:spPr>
          <a:xfrm rot="20043028">
            <a:off x="705332" y="3554779"/>
            <a:ext cx="7936789" cy="1569660"/>
          </a:xfrm>
          <a:prstGeom prst="rect">
            <a:avLst/>
          </a:prstGeom>
          <a:noFill/>
        </p:spPr>
        <p:txBody>
          <a:bodyPr wrap="none" lIns="91440" tIns="45720" rIns="91440" bIns="45720">
            <a:spAutoFit/>
          </a:bodyPr>
          <a:lstStyle/>
          <a:p>
            <a:pPr algn="ctr"/>
            <a:r>
              <a:rPr lang="en-US" sz="9600" cap="none" spc="50" dirty="0" smtClean="0">
                <a:ln w="12700" cmpd="sng">
                  <a:solidFill>
                    <a:schemeClr val="accent6">
                      <a:satMod val="120000"/>
                      <a:shade val="80000"/>
                    </a:schemeClr>
                  </a:solidFill>
                  <a:prstDash val="solid"/>
                </a:ln>
                <a:solidFill>
                  <a:srgbClr val="FF0000"/>
                </a:solidFill>
                <a:effectLst>
                  <a:glow rad="53100">
                    <a:schemeClr val="accent6">
                      <a:satMod val="180000"/>
                      <a:alpha val="30000"/>
                    </a:schemeClr>
                  </a:glow>
                </a:effectLst>
              </a:rPr>
              <a:t>Double Fault!!</a:t>
            </a:r>
            <a:endParaRPr lang="en-US" sz="9600" cap="none" spc="50" dirty="0">
              <a:ln w="12700" cmpd="sng">
                <a:solidFill>
                  <a:schemeClr val="accent6">
                    <a:satMod val="120000"/>
                    <a:shade val="80000"/>
                  </a:schemeClr>
                </a:solidFill>
                <a:prstDash val="solid"/>
              </a:ln>
              <a:solidFill>
                <a:srgbClr val="FF0000"/>
              </a:solidFill>
              <a:effectLst>
                <a:glow rad="53100">
                  <a:schemeClr val="accent6">
                    <a:satMod val="180000"/>
                    <a:alpha val="30000"/>
                  </a:schemeClr>
                </a:glow>
              </a:effectLst>
            </a:endParaRPr>
          </a:p>
        </p:txBody>
      </p:sp>
      <p:sp>
        <p:nvSpPr>
          <p:cNvPr id="7"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Narrow versus Wide Contracts</a:t>
            </a:r>
            <a:endParaRPr lang="en-US" dirty="0"/>
          </a:p>
        </p:txBody>
      </p:sp>
    </p:spTree>
    <p:extLst>
      <p:ext uri="{BB962C8B-B14F-4D97-AF65-F5344CB8AC3E}">
        <p14:creationId xmlns:p14="http://schemas.microsoft.com/office/powerpoint/2010/main" val="2352955188"/>
      </p:ext>
    </p:extLst>
  </p:cSld>
  <p:clrMapOvr>
    <a:masterClrMapping/>
  </p:clrMapOvr>
  <p:timing>
    <p:tnLst>
      <p:par>
        <p:cTn id="1" dur="indefinite" restart="never" nodeType="tmRoot"/>
      </p:par>
    </p:tnLst>
  </p:timing>
</p:sld>
</file>

<file path=ppt/slides/slide5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551</a:t>
            </a:fld>
            <a:endParaRPr lang="en-US"/>
          </a:p>
        </p:txBody>
      </p:sp>
      <p:sp>
        <p:nvSpPr>
          <p:cNvPr id="25602" name="Content Placeholder 3"/>
          <p:cNvSpPr>
            <a:spLocks noGrp="1"/>
          </p:cNvSpPr>
          <p:nvPr>
            <p:ph idx="4294967295"/>
          </p:nvPr>
        </p:nvSpPr>
        <p:spPr>
          <a:xfrm>
            <a:off x="228600" y="1676400"/>
            <a:ext cx="8763000" cy="4933950"/>
          </a:xfrm>
        </p:spPr>
        <p:txBody>
          <a:bodyPr/>
          <a:lstStyle/>
          <a:p>
            <a:pPr eaLnBrk="1" hangingPunct="1">
              <a:lnSpc>
                <a:spcPct val="75000"/>
              </a:lnSpc>
              <a:buNone/>
            </a:pPr>
            <a:r>
              <a:rPr lang="en-US" i="1" dirty="0" smtClean="0">
                <a:solidFill>
                  <a:srgbClr val="0000FF"/>
                </a:solidFill>
              </a:rPr>
              <a:t>Narrow Contracts </a:t>
            </a:r>
            <a:r>
              <a:rPr lang="en-US" dirty="0" smtClean="0">
                <a:solidFill>
                  <a:srgbClr val="0000FF"/>
                </a:solidFill>
              </a:rPr>
              <a:t>Admit </a:t>
            </a:r>
            <a:r>
              <a:rPr lang="en-US" i="1" dirty="0" smtClean="0">
                <a:solidFill>
                  <a:srgbClr val="0000FF"/>
                </a:solidFill>
              </a:rPr>
              <a:t>Undefined Behavior</a:t>
            </a:r>
            <a:r>
              <a:rPr lang="en-US" dirty="0" smtClean="0">
                <a:solidFill>
                  <a:srgbClr val="0000FF"/>
                </a:solidFill>
              </a:rPr>
              <a:t>:</a:t>
            </a:r>
            <a:br>
              <a:rPr lang="en-US" dirty="0" smtClean="0">
                <a:solidFill>
                  <a:srgbClr val="0000FF"/>
                </a:solidFill>
              </a:rPr>
            </a:br>
            <a:endParaRPr lang="en-US" dirty="0" smtClean="0">
              <a:solidFill>
                <a:srgbClr val="0000FF"/>
              </a:solidFill>
            </a:endParaRPr>
          </a:p>
          <a:p>
            <a:pPr eaLnBrk="1" hangingPunct="1">
              <a:lnSpc>
                <a:spcPct val="75000"/>
              </a:lnSpc>
              <a:buFont typeface="Wingdings" pitchFamily="2" charset="2"/>
              <a:buChar char="Ø"/>
            </a:pPr>
            <a:r>
              <a:rPr lang="en-US" sz="6000" dirty="0" smtClean="0">
                <a:solidFill>
                  <a:srgbClr val="0000FF"/>
                </a:solidFill>
              </a:rPr>
              <a:t>Returning status implies a </a:t>
            </a:r>
            <a:r>
              <a:rPr lang="en-US" sz="6000" i="1" u="sng" dirty="0" smtClean="0">
                <a:solidFill>
                  <a:srgbClr val="0000FF"/>
                </a:solidFill>
              </a:rPr>
              <a:t>wide</a:t>
            </a:r>
            <a:r>
              <a:rPr lang="en-US" sz="6000" dirty="0" smtClean="0">
                <a:solidFill>
                  <a:srgbClr val="0000FF"/>
                </a:solidFill>
              </a:rPr>
              <a:t> interface contract.</a:t>
            </a:r>
          </a:p>
          <a:p>
            <a:pPr eaLnBrk="1" hangingPunct="1">
              <a:lnSpc>
                <a:spcPct val="75000"/>
              </a:lnSpc>
              <a:buNone/>
            </a:pPr>
            <a:endParaRPr lang="en-US" sz="1600" dirty="0" smtClean="0">
              <a:solidFill>
                <a:srgbClr val="0000FF"/>
              </a:solidFill>
            </a:endParaRPr>
          </a:p>
          <a:p>
            <a:pPr eaLnBrk="1" hangingPunct="1">
              <a:lnSpc>
                <a:spcPct val="75000"/>
              </a:lnSpc>
              <a:buFont typeface="Wingdings" pitchFamily="2" charset="2"/>
              <a:buChar char="Ø"/>
            </a:pPr>
            <a:r>
              <a:rPr lang="en-US" sz="6000" dirty="0" smtClean="0">
                <a:solidFill>
                  <a:schemeClr val="bg1"/>
                </a:solidFill>
              </a:rPr>
              <a:t>Wide contracts prevent defending against such errors in </a:t>
            </a:r>
            <a:r>
              <a:rPr lang="en-US" sz="6000" u="sng" dirty="0" smtClean="0">
                <a:solidFill>
                  <a:schemeClr val="bg1"/>
                </a:solidFill>
              </a:rPr>
              <a:t>any</a:t>
            </a:r>
            <a:r>
              <a:rPr lang="en-US" sz="6000" dirty="0" smtClean="0">
                <a:solidFill>
                  <a:schemeClr val="bg1"/>
                </a:solidFill>
              </a:rPr>
              <a:t> build mode.</a:t>
            </a:r>
          </a:p>
          <a:p>
            <a:pPr eaLnBrk="1" hangingPunct="1">
              <a:lnSpc>
                <a:spcPct val="75000"/>
              </a:lnSpc>
              <a:buNone/>
            </a:pPr>
            <a:endParaRPr lang="en-US" sz="3600" dirty="0" smtClean="0"/>
          </a:p>
          <a:p>
            <a:pPr eaLnBrk="1" hangingPunct="1">
              <a:lnSpc>
                <a:spcPct val="75000"/>
              </a:lnSpc>
              <a:buNone/>
            </a:pPr>
            <a:r>
              <a:rPr lang="en-US" dirty="0" smtClean="0">
                <a:latin typeface="Courier New" pitchFamily="49" charset="0"/>
                <a:cs typeface="Courier New" pitchFamily="49" charset="0"/>
              </a:rPr>
              <a:t/>
            </a:r>
            <a:br>
              <a:rPr lang="en-US" dirty="0" smtClean="0">
                <a:latin typeface="Courier New" pitchFamily="49" charset="0"/>
                <a:cs typeface="Courier New" pitchFamily="49" charset="0"/>
              </a:rPr>
            </a:br>
            <a:r>
              <a:rPr lang="en-US" dirty="0" smtClean="0">
                <a:latin typeface="Courier New" pitchFamily="49" charset="0"/>
                <a:cs typeface="Courier New" pitchFamily="49" charset="0"/>
              </a:rPr>
              <a:t/>
            </a:r>
            <a:br>
              <a:rPr lang="en-US" dirty="0" smtClean="0">
                <a:latin typeface="Courier New" pitchFamily="49" charset="0"/>
                <a:cs typeface="Courier New" pitchFamily="49" charset="0"/>
              </a:rPr>
            </a:br>
            <a:r>
              <a:rPr lang="en-US" dirty="0" smtClean="0">
                <a:latin typeface="Courier New" pitchFamily="49" charset="0"/>
                <a:cs typeface="Courier New" pitchFamily="49" charset="0"/>
              </a:rPr>
              <a:t/>
            </a:r>
            <a:br>
              <a:rPr lang="en-US" dirty="0" smtClean="0">
                <a:latin typeface="Courier New" pitchFamily="49" charset="0"/>
                <a:cs typeface="Courier New" pitchFamily="49" charset="0"/>
              </a:rPr>
            </a:br>
            <a:endParaRPr lang="en-US" dirty="0" smtClean="0">
              <a:latin typeface="Courier New" pitchFamily="49" charset="0"/>
              <a:cs typeface="Courier New" pitchFamily="49" charset="0"/>
            </a:endParaRPr>
          </a:p>
          <a:p>
            <a:pPr lvl="1" eaLnBrk="1" hangingPunct="1">
              <a:lnSpc>
                <a:spcPct val="75000"/>
              </a:lnSpc>
              <a:buNone/>
            </a:pPr>
            <a:endParaRPr lang="en-US" sz="2400" dirty="0" smtClean="0"/>
          </a:p>
          <a:p>
            <a:pPr lvl="1" eaLnBrk="1" hangingPunct="1">
              <a:lnSpc>
                <a:spcPct val="90000"/>
              </a:lnSpc>
              <a:buNone/>
            </a:pPr>
            <a:r>
              <a:rPr lang="en-US" sz="2400" dirty="0" smtClean="0"/>
              <a:t> </a:t>
            </a:r>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Narrow versus Wide Contracts</a:t>
            </a:r>
            <a:endParaRPr lang="en-US" dirty="0"/>
          </a:p>
        </p:txBody>
      </p:sp>
    </p:spTree>
    <p:extLst>
      <p:ext uri="{BB962C8B-B14F-4D97-AF65-F5344CB8AC3E}">
        <p14:creationId xmlns:p14="http://schemas.microsoft.com/office/powerpoint/2010/main" val="1257267855"/>
      </p:ext>
    </p:extLst>
  </p:cSld>
  <p:clrMapOvr>
    <a:masterClrMapping/>
  </p:clrMapOvr>
  <p:timing>
    <p:tnLst>
      <p:par>
        <p:cTn id="1" dur="indefinite" restart="never" nodeType="tmRoot"/>
      </p:par>
    </p:tnLst>
  </p:timing>
</p:sld>
</file>

<file path=ppt/slides/slide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552</a:t>
            </a:fld>
            <a:endParaRPr lang="en-US"/>
          </a:p>
        </p:txBody>
      </p:sp>
      <p:sp>
        <p:nvSpPr>
          <p:cNvPr id="25602" name="Content Placeholder 3"/>
          <p:cNvSpPr>
            <a:spLocks noGrp="1"/>
          </p:cNvSpPr>
          <p:nvPr>
            <p:ph idx="4294967295"/>
          </p:nvPr>
        </p:nvSpPr>
        <p:spPr>
          <a:xfrm>
            <a:off x="228600" y="1676400"/>
            <a:ext cx="8763000" cy="4933950"/>
          </a:xfrm>
        </p:spPr>
        <p:txBody>
          <a:bodyPr/>
          <a:lstStyle/>
          <a:p>
            <a:pPr eaLnBrk="1" hangingPunct="1">
              <a:lnSpc>
                <a:spcPct val="75000"/>
              </a:lnSpc>
              <a:buNone/>
            </a:pPr>
            <a:r>
              <a:rPr lang="en-US" i="1" dirty="0" smtClean="0">
                <a:solidFill>
                  <a:srgbClr val="0000FF"/>
                </a:solidFill>
              </a:rPr>
              <a:t>Narrow Contracts </a:t>
            </a:r>
            <a:r>
              <a:rPr lang="en-US" dirty="0" smtClean="0">
                <a:solidFill>
                  <a:srgbClr val="0000FF"/>
                </a:solidFill>
              </a:rPr>
              <a:t>Admit </a:t>
            </a:r>
            <a:r>
              <a:rPr lang="en-US" i="1" dirty="0" smtClean="0">
                <a:solidFill>
                  <a:srgbClr val="0000FF"/>
                </a:solidFill>
              </a:rPr>
              <a:t>Undefined Behavior</a:t>
            </a:r>
            <a:r>
              <a:rPr lang="en-US" dirty="0" smtClean="0">
                <a:solidFill>
                  <a:srgbClr val="0000FF"/>
                </a:solidFill>
              </a:rPr>
              <a:t>:</a:t>
            </a:r>
            <a:br>
              <a:rPr lang="en-US" dirty="0" smtClean="0">
                <a:solidFill>
                  <a:srgbClr val="0000FF"/>
                </a:solidFill>
              </a:rPr>
            </a:br>
            <a:endParaRPr lang="en-US" dirty="0" smtClean="0">
              <a:solidFill>
                <a:srgbClr val="0000FF"/>
              </a:solidFill>
            </a:endParaRPr>
          </a:p>
          <a:p>
            <a:pPr eaLnBrk="1" hangingPunct="1">
              <a:lnSpc>
                <a:spcPct val="75000"/>
              </a:lnSpc>
              <a:buFont typeface="Wingdings" pitchFamily="2" charset="2"/>
              <a:buChar char="Ø"/>
            </a:pPr>
            <a:r>
              <a:rPr lang="en-US" sz="6000" dirty="0" smtClean="0">
                <a:solidFill>
                  <a:schemeClr val="accent4">
                    <a:lumMod val="60000"/>
                    <a:lumOff val="40000"/>
                  </a:schemeClr>
                </a:solidFill>
              </a:rPr>
              <a:t>Returning status implies a </a:t>
            </a:r>
            <a:r>
              <a:rPr lang="en-US" sz="6000" i="1" u="sng" dirty="0" smtClean="0">
                <a:solidFill>
                  <a:schemeClr val="accent4">
                    <a:lumMod val="60000"/>
                    <a:lumOff val="40000"/>
                  </a:schemeClr>
                </a:solidFill>
              </a:rPr>
              <a:t>wide</a:t>
            </a:r>
            <a:r>
              <a:rPr lang="en-US" sz="6000" dirty="0" smtClean="0">
                <a:solidFill>
                  <a:schemeClr val="accent4">
                    <a:lumMod val="60000"/>
                    <a:lumOff val="40000"/>
                  </a:schemeClr>
                </a:solidFill>
              </a:rPr>
              <a:t> interface contract.</a:t>
            </a:r>
          </a:p>
          <a:p>
            <a:pPr eaLnBrk="1" hangingPunct="1">
              <a:lnSpc>
                <a:spcPct val="75000"/>
              </a:lnSpc>
              <a:buNone/>
            </a:pPr>
            <a:endParaRPr lang="en-US" sz="1600" dirty="0" smtClean="0">
              <a:solidFill>
                <a:srgbClr val="0000FF"/>
              </a:solidFill>
            </a:endParaRPr>
          </a:p>
          <a:p>
            <a:pPr eaLnBrk="1" hangingPunct="1">
              <a:lnSpc>
                <a:spcPct val="75000"/>
              </a:lnSpc>
              <a:buFont typeface="Wingdings" pitchFamily="2" charset="2"/>
              <a:buChar char="Ø"/>
            </a:pPr>
            <a:r>
              <a:rPr lang="en-US" sz="6000" dirty="0" smtClean="0">
                <a:solidFill>
                  <a:srgbClr val="0000FF"/>
                </a:solidFill>
              </a:rPr>
              <a:t>Wide contracts prevent defending against such errors in </a:t>
            </a:r>
            <a:r>
              <a:rPr lang="en-US" sz="6000" u="sng" dirty="0" smtClean="0">
                <a:solidFill>
                  <a:srgbClr val="0000FF"/>
                </a:solidFill>
              </a:rPr>
              <a:t>any</a:t>
            </a:r>
            <a:r>
              <a:rPr lang="en-US" sz="6000" dirty="0" smtClean="0">
                <a:solidFill>
                  <a:srgbClr val="0000FF"/>
                </a:solidFill>
              </a:rPr>
              <a:t> build mode.</a:t>
            </a:r>
          </a:p>
          <a:p>
            <a:pPr eaLnBrk="1" hangingPunct="1">
              <a:lnSpc>
                <a:spcPct val="75000"/>
              </a:lnSpc>
              <a:buNone/>
            </a:pPr>
            <a:endParaRPr lang="en-US" sz="3600" dirty="0" smtClean="0"/>
          </a:p>
          <a:p>
            <a:pPr eaLnBrk="1" hangingPunct="1">
              <a:lnSpc>
                <a:spcPct val="75000"/>
              </a:lnSpc>
              <a:buNone/>
            </a:pPr>
            <a:r>
              <a:rPr lang="en-US" dirty="0" smtClean="0">
                <a:latin typeface="Courier New" pitchFamily="49" charset="0"/>
                <a:cs typeface="Courier New" pitchFamily="49" charset="0"/>
              </a:rPr>
              <a:t/>
            </a:r>
            <a:br>
              <a:rPr lang="en-US" dirty="0" smtClean="0">
                <a:latin typeface="Courier New" pitchFamily="49" charset="0"/>
                <a:cs typeface="Courier New" pitchFamily="49" charset="0"/>
              </a:rPr>
            </a:br>
            <a:r>
              <a:rPr lang="en-US" dirty="0" smtClean="0">
                <a:latin typeface="Courier New" pitchFamily="49" charset="0"/>
                <a:cs typeface="Courier New" pitchFamily="49" charset="0"/>
              </a:rPr>
              <a:t/>
            </a:r>
            <a:br>
              <a:rPr lang="en-US" dirty="0" smtClean="0">
                <a:latin typeface="Courier New" pitchFamily="49" charset="0"/>
                <a:cs typeface="Courier New" pitchFamily="49" charset="0"/>
              </a:rPr>
            </a:br>
            <a:r>
              <a:rPr lang="en-US" dirty="0" smtClean="0">
                <a:latin typeface="Courier New" pitchFamily="49" charset="0"/>
                <a:cs typeface="Courier New" pitchFamily="49" charset="0"/>
              </a:rPr>
              <a:t/>
            </a:r>
            <a:br>
              <a:rPr lang="en-US" dirty="0" smtClean="0">
                <a:latin typeface="Courier New" pitchFamily="49" charset="0"/>
                <a:cs typeface="Courier New" pitchFamily="49" charset="0"/>
              </a:rPr>
            </a:br>
            <a:endParaRPr lang="en-US" dirty="0" smtClean="0">
              <a:latin typeface="Courier New" pitchFamily="49" charset="0"/>
              <a:cs typeface="Courier New" pitchFamily="49" charset="0"/>
            </a:endParaRPr>
          </a:p>
          <a:p>
            <a:pPr lvl="1" eaLnBrk="1" hangingPunct="1">
              <a:lnSpc>
                <a:spcPct val="75000"/>
              </a:lnSpc>
              <a:buNone/>
            </a:pPr>
            <a:endParaRPr lang="en-US" sz="2400" dirty="0" smtClean="0"/>
          </a:p>
          <a:p>
            <a:pPr lvl="1" eaLnBrk="1" hangingPunct="1">
              <a:lnSpc>
                <a:spcPct val="90000"/>
              </a:lnSpc>
              <a:buNone/>
            </a:pPr>
            <a:r>
              <a:rPr lang="en-US" sz="2400" dirty="0" smtClean="0"/>
              <a:t> </a:t>
            </a:r>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Narrow versus Wide Contracts</a:t>
            </a:r>
            <a:endParaRPr lang="en-US" dirty="0"/>
          </a:p>
        </p:txBody>
      </p:sp>
    </p:spTree>
    <p:extLst>
      <p:ext uri="{BB962C8B-B14F-4D97-AF65-F5344CB8AC3E}">
        <p14:creationId xmlns:p14="http://schemas.microsoft.com/office/powerpoint/2010/main" val="3922242637"/>
      </p:ext>
    </p:extLst>
  </p:cSld>
  <p:clrMapOvr>
    <a:masterClrMapping/>
  </p:clrMapOvr>
  <p:timing>
    <p:tnLst>
      <p:par>
        <p:cTn id="1" dur="indefinite" restart="never" nodeType="tmRoot"/>
      </p:par>
    </p:tnLst>
  </p:timing>
</p:sld>
</file>

<file path=ppt/slides/slide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553</a:t>
            </a:fld>
            <a:endParaRPr lang="en-US"/>
          </a:p>
        </p:txBody>
      </p:sp>
      <p:sp>
        <p:nvSpPr>
          <p:cNvPr id="25602" name="Content Placeholder 3"/>
          <p:cNvSpPr>
            <a:spLocks noGrp="1"/>
          </p:cNvSpPr>
          <p:nvPr>
            <p:ph idx="4294967295"/>
          </p:nvPr>
        </p:nvSpPr>
        <p:spPr>
          <a:xfrm>
            <a:off x="228600" y="1676400"/>
            <a:ext cx="8686800" cy="4933950"/>
          </a:xfrm>
        </p:spPr>
        <p:txBody>
          <a:bodyPr/>
          <a:lstStyle/>
          <a:p>
            <a:pPr eaLnBrk="1" hangingPunct="1">
              <a:lnSpc>
                <a:spcPct val="75000"/>
              </a:lnSpc>
              <a:buNone/>
            </a:pPr>
            <a:r>
              <a:rPr lang="en-US" i="1" dirty="0" smtClean="0">
                <a:solidFill>
                  <a:srgbClr val="0000FF"/>
                </a:solidFill>
              </a:rPr>
              <a:t>Narrow Contracts </a:t>
            </a:r>
            <a:r>
              <a:rPr lang="en-US" dirty="0" smtClean="0">
                <a:solidFill>
                  <a:srgbClr val="0000FF"/>
                </a:solidFill>
              </a:rPr>
              <a:t>Admit </a:t>
            </a:r>
            <a:r>
              <a:rPr lang="en-US" i="1" dirty="0" smtClean="0">
                <a:solidFill>
                  <a:srgbClr val="0000FF"/>
                </a:solidFill>
              </a:rPr>
              <a:t>Undefined Behavior</a:t>
            </a:r>
            <a:r>
              <a:rPr lang="en-US" dirty="0" smtClean="0">
                <a:solidFill>
                  <a:srgbClr val="0000FF"/>
                </a:solidFill>
              </a:rPr>
              <a:t>:</a:t>
            </a:r>
          </a:p>
          <a:p>
            <a:pPr eaLnBrk="1" hangingPunct="1">
              <a:lnSpc>
                <a:spcPct val="75000"/>
              </a:lnSpc>
              <a:buNone/>
            </a:pPr>
            <a:endParaRPr lang="en-US" sz="800" dirty="0" smtClean="0">
              <a:solidFill>
                <a:srgbClr val="0000FF"/>
              </a:solidFill>
            </a:endParaRPr>
          </a:p>
          <a:p>
            <a:pPr eaLnBrk="1" hangingPunct="1">
              <a:lnSpc>
                <a:spcPts val="2500"/>
              </a:lnSpc>
              <a:buNone/>
            </a:pPr>
            <a:r>
              <a:rPr lang="en-US" sz="3600" dirty="0" smtClean="0">
                <a:latin typeface="Courier New" pitchFamily="49" charset="0"/>
                <a:cs typeface="Courier New" pitchFamily="49" charset="0"/>
              </a:rPr>
              <a:t>void Date::</a:t>
            </a:r>
            <a:r>
              <a:rPr lang="en-US" sz="3600" dirty="0" err="1" smtClean="0">
                <a:latin typeface="Courier New" pitchFamily="49" charset="0"/>
                <a:cs typeface="Courier New" pitchFamily="49" charset="0"/>
              </a:rPr>
              <a:t>setDate</a:t>
            </a:r>
            <a:r>
              <a:rPr lang="en-US" sz="3600" dirty="0" smtClean="0">
                <a:latin typeface="Courier New" pitchFamily="49" charset="0"/>
                <a:cs typeface="Courier New" pitchFamily="49" charset="0"/>
              </a:rPr>
              <a:t>(</a:t>
            </a:r>
            <a:r>
              <a:rPr lang="en-US" sz="3600" dirty="0" err="1" smtClean="0">
                <a:latin typeface="Courier New" pitchFamily="49" charset="0"/>
                <a:cs typeface="Courier New" pitchFamily="49" charset="0"/>
              </a:rPr>
              <a:t>int</a:t>
            </a:r>
            <a:r>
              <a:rPr lang="en-US" sz="3600" dirty="0" smtClean="0">
                <a:latin typeface="Courier New" pitchFamily="49" charset="0"/>
                <a:cs typeface="Courier New" pitchFamily="49" charset="0"/>
              </a:rPr>
              <a:t> y,</a:t>
            </a:r>
          </a:p>
          <a:p>
            <a:pPr eaLnBrk="1" hangingPunct="1">
              <a:lnSpc>
                <a:spcPts val="2500"/>
              </a:lnSpc>
              <a:buNone/>
            </a:pPr>
            <a:r>
              <a:rPr lang="en-US" sz="3600" dirty="0" smtClean="0">
                <a:latin typeface="Courier New" pitchFamily="49" charset="0"/>
                <a:cs typeface="Courier New" pitchFamily="49" charset="0"/>
              </a:rPr>
              <a:t>                   </a:t>
            </a:r>
            <a:r>
              <a:rPr lang="en-US" sz="3600" dirty="0" err="1" smtClean="0">
                <a:latin typeface="Courier New" pitchFamily="49" charset="0"/>
                <a:cs typeface="Courier New" pitchFamily="49" charset="0"/>
              </a:rPr>
              <a:t>int</a:t>
            </a:r>
            <a:r>
              <a:rPr lang="en-US" sz="3600" dirty="0" smtClean="0">
                <a:latin typeface="Courier New" pitchFamily="49" charset="0"/>
                <a:cs typeface="Courier New" pitchFamily="49" charset="0"/>
              </a:rPr>
              <a:t> m,</a:t>
            </a:r>
          </a:p>
          <a:p>
            <a:pPr eaLnBrk="1" hangingPunct="1">
              <a:lnSpc>
                <a:spcPts val="2500"/>
              </a:lnSpc>
              <a:buNone/>
            </a:pPr>
            <a:r>
              <a:rPr lang="en-US" sz="3600" dirty="0" smtClean="0">
                <a:latin typeface="Courier New" pitchFamily="49" charset="0"/>
                <a:cs typeface="Courier New" pitchFamily="49" charset="0"/>
              </a:rPr>
              <a:t>                   </a:t>
            </a:r>
            <a:r>
              <a:rPr lang="en-US" sz="3600" dirty="0" err="1" smtClean="0">
                <a:latin typeface="Courier New" pitchFamily="49" charset="0"/>
                <a:cs typeface="Courier New" pitchFamily="49" charset="0"/>
              </a:rPr>
              <a:t>int</a:t>
            </a:r>
            <a:r>
              <a:rPr lang="en-US" sz="3600" dirty="0" smtClean="0">
                <a:latin typeface="Courier New" pitchFamily="49" charset="0"/>
                <a:cs typeface="Courier New" pitchFamily="49" charset="0"/>
              </a:rPr>
              <a:t> d)</a:t>
            </a:r>
          </a:p>
          <a:p>
            <a:pPr eaLnBrk="1" hangingPunct="1">
              <a:lnSpc>
                <a:spcPts val="2500"/>
              </a:lnSpc>
              <a:buNone/>
            </a:pPr>
            <a:r>
              <a:rPr lang="en-US" sz="3600" dirty="0" smtClean="0">
                <a:latin typeface="Courier New" pitchFamily="49" charset="0"/>
                <a:cs typeface="Courier New" pitchFamily="49" charset="0"/>
              </a:rPr>
              <a:t>{</a:t>
            </a:r>
          </a:p>
          <a:p>
            <a:pPr eaLnBrk="1" hangingPunct="1">
              <a:lnSpc>
                <a:spcPts val="2500"/>
              </a:lnSpc>
              <a:buNone/>
            </a:pPr>
            <a:r>
              <a:rPr lang="en-US" sz="3600" dirty="0" smtClean="0">
                <a:latin typeface="Courier New" pitchFamily="49" charset="0"/>
                <a:cs typeface="Courier New" pitchFamily="49" charset="0"/>
              </a:rPr>
              <a:t>    </a:t>
            </a:r>
            <a:endParaRPr lang="en-US" sz="3600" b="1" dirty="0" smtClean="0">
              <a:latin typeface="Courier New" pitchFamily="49" charset="0"/>
              <a:cs typeface="Courier New" pitchFamily="49" charset="0"/>
            </a:endParaRPr>
          </a:p>
          <a:p>
            <a:pPr eaLnBrk="1" hangingPunct="1">
              <a:lnSpc>
                <a:spcPts val="2500"/>
              </a:lnSpc>
              <a:buNone/>
            </a:pPr>
            <a:r>
              <a:rPr lang="en-US" sz="3600" dirty="0" smtClean="0">
                <a:latin typeface="Courier New" pitchFamily="49" charset="0"/>
                <a:cs typeface="Courier New" pitchFamily="49" charset="0"/>
              </a:rPr>
              <a:t>    </a:t>
            </a:r>
            <a:r>
              <a:rPr lang="en-US" sz="3600" dirty="0" err="1" smtClean="0">
                <a:latin typeface="Courier New" pitchFamily="49" charset="0"/>
                <a:cs typeface="Courier New" pitchFamily="49" charset="0"/>
              </a:rPr>
              <a:t>d_year</a:t>
            </a:r>
            <a:r>
              <a:rPr lang="en-US" sz="3600" dirty="0" smtClean="0">
                <a:latin typeface="Courier New" pitchFamily="49" charset="0"/>
                <a:cs typeface="Courier New" pitchFamily="49" charset="0"/>
              </a:rPr>
              <a:t>  = y;</a:t>
            </a:r>
          </a:p>
          <a:p>
            <a:pPr eaLnBrk="1" hangingPunct="1">
              <a:lnSpc>
                <a:spcPts val="2500"/>
              </a:lnSpc>
              <a:buNone/>
            </a:pPr>
            <a:r>
              <a:rPr lang="en-US" sz="3600" dirty="0" smtClean="0">
                <a:latin typeface="Courier New" pitchFamily="49" charset="0"/>
                <a:cs typeface="Courier New" pitchFamily="49" charset="0"/>
              </a:rPr>
              <a:t>    </a:t>
            </a:r>
            <a:r>
              <a:rPr lang="en-US" sz="3600" dirty="0" err="1" smtClean="0">
                <a:latin typeface="Courier New" pitchFamily="49" charset="0"/>
                <a:cs typeface="Courier New" pitchFamily="49" charset="0"/>
              </a:rPr>
              <a:t>d_month</a:t>
            </a:r>
            <a:r>
              <a:rPr lang="en-US" sz="3600" dirty="0" smtClean="0">
                <a:latin typeface="Courier New" pitchFamily="49" charset="0"/>
                <a:cs typeface="Courier New" pitchFamily="49" charset="0"/>
              </a:rPr>
              <a:t> = m;</a:t>
            </a:r>
          </a:p>
          <a:p>
            <a:pPr eaLnBrk="1" hangingPunct="1">
              <a:lnSpc>
                <a:spcPts val="2500"/>
              </a:lnSpc>
              <a:buNone/>
            </a:pPr>
            <a:r>
              <a:rPr lang="en-US" sz="3600" dirty="0" smtClean="0">
                <a:latin typeface="Courier New" pitchFamily="49" charset="0"/>
                <a:cs typeface="Courier New" pitchFamily="49" charset="0"/>
              </a:rPr>
              <a:t>    </a:t>
            </a:r>
            <a:r>
              <a:rPr lang="en-US" sz="3600" dirty="0" err="1" smtClean="0">
                <a:latin typeface="Courier New" pitchFamily="49" charset="0"/>
                <a:cs typeface="Courier New" pitchFamily="49" charset="0"/>
              </a:rPr>
              <a:t>d_day</a:t>
            </a:r>
            <a:r>
              <a:rPr lang="en-US" sz="3600" dirty="0" smtClean="0">
                <a:latin typeface="Courier New" pitchFamily="49" charset="0"/>
                <a:cs typeface="Courier New" pitchFamily="49" charset="0"/>
              </a:rPr>
              <a:t>   = d;</a:t>
            </a:r>
          </a:p>
          <a:p>
            <a:pPr eaLnBrk="1" hangingPunct="1">
              <a:lnSpc>
                <a:spcPts val="2500"/>
              </a:lnSpc>
              <a:buNone/>
            </a:pPr>
            <a:r>
              <a:rPr lang="en-US" sz="3600" dirty="0" smtClean="0">
                <a:latin typeface="Courier New" pitchFamily="49" charset="0"/>
                <a:cs typeface="Courier New" pitchFamily="49" charset="0"/>
              </a:rPr>
              <a:t>}</a:t>
            </a:r>
            <a:endParaRPr lang="en-US" sz="2400" dirty="0" smtClean="0"/>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Narrow versus Wide Contracts</a:t>
            </a:r>
            <a:endParaRPr lang="en-US" dirty="0"/>
          </a:p>
        </p:txBody>
      </p:sp>
    </p:spTree>
    <p:extLst>
      <p:ext uri="{BB962C8B-B14F-4D97-AF65-F5344CB8AC3E}">
        <p14:creationId xmlns:p14="http://schemas.microsoft.com/office/powerpoint/2010/main" val="828296576"/>
      </p:ext>
    </p:extLst>
  </p:cSld>
  <p:clrMapOvr>
    <a:masterClrMapping/>
  </p:clrMapOvr>
  <p:timing>
    <p:tnLst>
      <p:par>
        <p:cTn id="1" dur="indefinite" restart="never" nodeType="tmRoot"/>
      </p:par>
    </p:tnLst>
  </p:timing>
</p:sld>
</file>

<file path=ppt/slides/slide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554</a:t>
            </a:fld>
            <a:endParaRPr lang="en-US"/>
          </a:p>
        </p:txBody>
      </p:sp>
      <p:sp>
        <p:nvSpPr>
          <p:cNvPr id="25602" name="Content Placeholder 3"/>
          <p:cNvSpPr>
            <a:spLocks noGrp="1"/>
          </p:cNvSpPr>
          <p:nvPr>
            <p:ph idx="4294967295"/>
          </p:nvPr>
        </p:nvSpPr>
        <p:spPr>
          <a:xfrm>
            <a:off x="228600" y="1676400"/>
            <a:ext cx="8686800" cy="4933950"/>
          </a:xfrm>
        </p:spPr>
        <p:txBody>
          <a:bodyPr/>
          <a:lstStyle/>
          <a:p>
            <a:pPr eaLnBrk="1" hangingPunct="1">
              <a:lnSpc>
                <a:spcPct val="75000"/>
              </a:lnSpc>
              <a:buNone/>
            </a:pPr>
            <a:r>
              <a:rPr lang="en-US" i="1" dirty="0" smtClean="0">
                <a:solidFill>
                  <a:srgbClr val="0000FF"/>
                </a:solidFill>
              </a:rPr>
              <a:t>Narrow Contracts </a:t>
            </a:r>
            <a:r>
              <a:rPr lang="en-US" dirty="0" smtClean="0">
                <a:solidFill>
                  <a:srgbClr val="0000FF"/>
                </a:solidFill>
              </a:rPr>
              <a:t>Admit </a:t>
            </a:r>
            <a:r>
              <a:rPr lang="en-US" i="1" dirty="0" smtClean="0">
                <a:solidFill>
                  <a:srgbClr val="0000FF"/>
                </a:solidFill>
              </a:rPr>
              <a:t>Undefined Behavior</a:t>
            </a:r>
            <a:r>
              <a:rPr lang="en-US" dirty="0" smtClean="0">
                <a:solidFill>
                  <a:srgbClr val="0000FF"/>
                </a:solidFill>
              </a:rPr>
              <a:t>:</a:t>
            </a:r>
          </a:p>
          <a:p>
            <a:pPr eaLnBrk="1" hangingPunct="1">
              <a:lnSpc>
                <a:spcPct val="75000"/>
              </a:lnSpc>
              <a:buNone/>
            </a:pPr>
            <a:endParaRPr lang="en-US" sz="800" dirty="0" smtClean="0">
              <a:solidFill>
                <a:srgbClr val="0000FF"/>
              </a:solidFill>
            </a:endParaRPr>
          </a:p>
          <a:p>
            <a:pPr eaLnBrk="1" hangingPunct="1">
              <a:lnSpc>
                <a:spcPts val="2500"/>
              </a:lnSpc>
              <a:buNone/>
            </a:pPr>
            <a:r>
              <a:rPr lang="en-US" sz="3600" dirty="0" smtClean="0">
                <a:latin typeface="Courier New" pitchFamily="49" charset="0"/>
                <a:cs typeface="Courier New" pitchFamily="49" charset="0"/>
              </a:rPr>
              <a:t>void Date::</a:t>
            </a:r>
            <a:r>
              <a:rPr lang="en-US" sz="3600" dirty="0" err="1" smtClean="0">
                <a:latin typeface="Courier New" pitchFamily="49" charset="0"/>
                <a:cs typeface="Courier New" pitchFamily="49" charset="0"/>
              </a:rPr>
              <a:t>setDate</a:t>
            </a:r>
            <a:r>
              <a:rPr lang="en-US" sz="3600" dirty="0" smtClean="0">
                <a:latin typeface="Courier New" pitchFamily="49" charset="0"/>
                <a:cs typeface="Courier New" pitchFamily="49" charset="0"/>
              </a:rPr>
              <a:t>(</a:t>
            </a:r>
            <a:r>
              <a:rPr lang="en-US" sz="3600" dirty="0" err="1" smtClean="0">
                <a:latin typeface="Courier New" pitchFamily="49" charset="0"/>
                <a:cs typeface="Courier New" pitchFamily="49" charset="0"/>
              </a:rPr>
              <a:t>int</a:t>
            </a:r>
            <a:r>
              <a:rPr lang="en-US" sz="3600" dirty="0" smtClean="0">
                <a:latin typeface="Courier New" pitchFamily="49" charset="0"/>
                <a:cs typeface="Courier New" pitchFamily="49" charset="0"/>
              </a:rPr>
              <a:t> y,</a:t>
            </a:r>
          </a:p>
          <a:p>
            <a:pPr eaLnBrk="1" hangingPunct="1">
              <a:lnSpc>
                <a:spcPts val="2500"/>
              </a:lnSpc>
              <a:buNone/>
            </a:pPr>
            <a:r>
              <a:rPr lang="en-US" sz="3600" dirty="0" smtClean="0">
                <a:latin typeface="Courier New" pitchFamily="49" charset="0"/>
                <a:cs typeface="Courier New" pitchFamily="49" charset="0"/>
              </a:rPr>
              <a:t>                   </a:t>
            </a:r>
            <a:r>
              <a:rPr lang="en-US" sz="3600" dirty="0" err="1" smtClean="0">
                <a:latin typeface="Courier New" pitchFamily="49" charset="0"/>
                <a:cs typeface="Courier New" pitchFamily="49" charset="0"/>
              </a:rPr>
              <a:t>int</a:t>
            </a:r>
            <a:r>
              <a:rPr lang="en-US" sz="3600" dirty="0" smtClean="0">
                <a:latin typeface="Courier New" pitchFamily="49" charset="0"/>
                <a:cs typeface="Courier New" pitchFamily="49" charset="0"/>
              </a:rPr>
              <a:t> m,</a:t>
            </a:r>
          </a:p>
          <a:p>
            <a:pPr eaLnBrk="1" hangingPunct="1">
              <a:lnSpc>
                <a:spcPts val="2500"/>
              </a:lnSpc>
              <a:buNone/>
            </a:pPr>
            <a:r>
              <a:rPr lang="en-US" sz="3600" dirty="0" smtClean="0">
                <a:latin typeface="Courier New" pitchFamily="49" charset="0"/>
                <a:cs typeface="Courier New" pitchFamily="49" charset="0"/>
              </a:rPr>
              <a:t>                   </a:t>
            </a:r>
            <a:r>
              <a:rPr lang="en-US" sz="3600" dirty="0" err="1" smtClean="0">
                <a:latin typeface="Courier New" pitchFamily="49" charset="0"/>
                <a:cs typeface="Courier New" pitchFamily="49" charset="0"/>
              </a:rPr>
              <a:t>int</a:t>
            </a:r>
            <a:r>
              <a:rPr lang="en-US" sz="3600" dirty="0" smtClean="0">
                <a:latin typeface="Courier New" pitchFamily="49" charset="0"/>
                <a:cs typeface="Courier New" pitchFamily="49" charset="0"/>
              </a:rPr>
              <a:t> d)</a:t>
            </a:r>
          </a:p>
          <a:p>
            <a:pPr eaLnBrk="1" hangingPunct="1">
              <a:lnSpc>
                <a:spcPts val="2500"/>
              </a:lnSpc>
              <a:buNone/>
            </a:pPr>
            <a:r>
              <a:rPr lang="en-US" sz="3600" dirty="0" smtClean="0">
                <a:latin typeface="Courier New" pitchFamily="49" charset="0"/>
                <a:cs typeface="Courier New" pitchFamily="49" charset="0"/>
              </a:rPr>
              <a:t>{</a:t>
            </a:r>
          </a:p>
          <a:p>
            <a:pPr eaLnBrk="1" hangingPunct="1">
              <a:lnSpc>
                <a:spcPts val="2500"/>
              </a:lnSpc>
              <a:buNone/>
            </a:pPr>
            <a:r>
              <a:rPr lang="en-US" sz="3600" dirty="0" smtClean="0">
                <a:latin typeface="Courier New" pitchFamily="49" charset="0"/>
                <a:cs typeface="Courier New" pitchFamily="49" charset="0"/>
              </a:rPr>
              <a:t>    </a:t>
            </a:r>
            <a:r>
              <a:rPr lang="en-US" sz="3600" b="1" dirty="0" smtClean="0">
                <a:latin typeface="Courier New" pitchFamily="49" charset="0"/>
                <a:cs typeface="Courier New" pitchFamily="49" charset="0"/>
              </a:rPr>
              <a:t>assert(</a:t>
            </a:r>
            <a:r>
              <a:rPr lang="en-US" sz="3600" b="1" dirty="0" err="1" smtClean="0">
                <a:latin typeface="Courier New" pitchFamily="49" charset="0"/>
                <a:cs typeface="Courier New" pitchFamily="49" charset="0"/>
              </a:rPr>
              <a:t>isValid</a:t>
            </a:r>
            <a:r>
              <a:rPr lang="en-US" sz="3600" b="1" dirty="0" smtClean="0">
                <a:latin typeface="Courier New" pitchFamily="49" charset="0"/>
                <a:cs typeface="Courier New" pitchFamily="49" charset="0"/>
              </a:rPr>
              <a:t>(</a:t>
            </a:r>
            <a:r>
              <a:rPr lang="en-US" sz="3600" b="1" dirty="0" err="1" smtClean="0">
                <a:latin typeface="Courier New" pitchFamily="49" charset="0"/>
                <a:cs typeface="Courier New" pitchFamily="49" charset="0"/>
              </a:rPr>
              <a:t>y,m,d</a:t>
            </a:r>
            <a:r>
              <a:rPr lang="en-US" sz="3600" b="1" dirty="0" smtClean="0">
                <a:latin typeface="Courier New" pitchFamily="49" charset="0"/>
                <a:cs typeface="Courier New" pitchFamily="49" charset="0"/>
              </a:rPr>
              <a:t>));</a:t>
            </a:r>
          </a:p>
          <a:p>
            <a:pPr eaLnBrk="1" hangingPunct="1">
              <a:lnSpc>
                <a:spcPts val="2500"/>
              </a:lnSpc>
              <a:buNone/>
            </a:pPr>
            <a:r>
              <a:rPr lang="en-US" sz="3600" dirty="0" smtClean="0">
                <a:latin typeface="Courier New" pitchFamily="49" charset="0"/>
                <a:cs typeface="Courier New" pitchFamily="49" charset="0"/>
              </a:rPr>
              <a:t>    </a:t>
            </a:r>
            <a:r>
              <a:rPr lang="en-US" sz="3600" dirty="0" err="1" smtClean="0">
                <a:latin typeface="Courier New" pitchFamily="49" charset="0"/>
                <a:cs typeface="Courier New" pitchFamily="49" charset="0"/>
              </a:rPr>
              <a:t>d_year</a:t>
            </a:r>
            <a:r>
              <a:rPr lang="en-US" sz="3600" dirty="0" smtClean="0">
                <a:latin typeface="Courier New" pitchFamily="49" charset="0"/>
                <a:cs typeface="Courier New" pitchFamily="49" charset="0"/>
              </a:rPr>
              <a:t>  = y;</a:t>
            </a:r>
          </a:p>
          <a:p>
            <a:pPr eaLnBrk="1" hangingPunct="1">
              <a:lnSpc>
                <a:spcPts val="2500"/>
              </a:lnSpc>
              <a:buNone/>
            </a:pPr>
            <a:r>
              <a:rPr lang="en-US" sz="3600" dirty="0" smtClean="0">
                <a:latin typeface="Courier New" pitchFamily="49" charset="0"/>
                <a:cs typeface="Courier New" pitchFamily="49" charset="0"/>
              </a:rPr>
              <a:t>    </a:t>
            </a:r>
            <a:r>
              <a:rPr lang="en-US" sz="3600" dirty="0" err="1" smtClean="0">
                <a:latin typeface="Courier New" pitchFamily="49" charset="0"/>
                <a:cs typeface="Courier New" pitchFamily="49" charset="0"/>
              </a:rPr>
              <a:t>d_month</a:t>
            </a:r>
            <a:r>
              <a:rPr lang="en-US" sz="3600" dirty="0" smtClean="0">
                <a:latin typeface="Courier New" pitchFamily="49" charset="0"/>
                <a:cs typeface="Courier New" pitchFamily="49" charset="0"/>
              </a:rPr>
              <a:t> = m;</a:t>
            </a:r>
          </a:p>
          <a:p>
            <a:pPr eaLnBrk="1" hangingPunct="1">
              <a:lnSpc>
                <a:spcPts val="2500"/>
              </a:lnSpc>
              <a:buNone/>
            </a:pPr>
            <a:r>
              <a:rPr lang="en-US" sz="3600" dirty="0" smtClean="0">
                <a:latin typeface="Courier New" pitchFamily="49" charset="0"/>
                <a:cs typeface="Courier New" pitchFamily="49" charset="0"/>
              </a:rPr>
              <a:t>    </a:t>
            </a:r>
            <a:r>
              <a:rPr lang="en-US" sz="3600" dirty="0" err="1" smtClean="0">
                <a:latin typeface="Courier New" pitchFamily="49" charset="0"/>
                <a:cs typeface="Courier New" pitchFamily="49" charset="0"/>
              </a:rPr>
              <a:t>d_day</a:t>
            </a:r>
            <a:r>
              <a:rPr lang="en-US" sz="3600" dirty="0" smtClean="0">
                <a:latin typeface="Courier New" pitchFamily="49" charset="0"/>
                <a:cs typeface="Courier New" pitchFamily="49" charset="0"/>
              </a:rPr>
              <a:t>   = d;</a:t>
            </a:r>
          </a:p>
          <a:p>
            <a:pPr eaLnBrk="1" hangingPunct="1">
              <a:lnSpc>
                <a:spcPts val="2500"/>
              </a:lnSpc>
              <a:buNone/>
            </a:pPr>
            <a:r>
              <a:rPr lang="en-US" sz="3600" dirty="0" smtClean="0">
                <a:latin typeface="Courier New" pitchFamily="49" charset="0"/>
                <a:cs typeface="Courier New" pitchFamily="49" charset="0"/>
              </a:rPr>
              <a:t>}</a:t>
            </a:r>
            <a:endParaRPr lang="en-US" sz="2400" dirty="0" smtClean="0"/>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Narrow versus Wide Contracts</a:t>
            </a:r>
            <a:endParaRPr lang="en-US" dirty="0"/>
          </a:p>
        </p:txBody>
      </p:sp>
    </p:spTree>
    <p:extLst>
      <p:ext uri="{BB962C8B-B14F-4D97-AF65-F5344CB8AC3E}">
        <p14:creationId xmlns:p14="http://schemas.microsoft.com/office/powerpoint/2010/main" val="807990402"/>
      </p:ext>
    </p:extLst>
  </p:cSld>
  <p:clrMapOvr>
    <a:masterClrMapping/>
  </p:clrMapOvr>
  <p:timing>
    <p:tnLst>
      <p:par>
        <p:cTn id="1" dur="indefinite" restart="never" nodeType="tmRoot"/>
      </p:par>
    </p:tnLst>
  </p:timing>
</p:sld>
</file>

<file path=ppt/slides/slide5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555</a:t>
            </a:fld>
            <a:endParaRPr lang="en-US"/>
          </a:p>
        </p:txBody>
      </p:sp>
      <p:sp>
        <p:nvSpPr>
          <p:cNvPr id="25602" name="Content Placeholder 3"/>
          <p:cNvSpPr>
            <a:spLocks noGrp="1"/>
          </p:cNvSpPr>
          <p:nvPr>
            <p:ph idx="4294967295"/>
          </p:nvPr>
        </p:nvSpPr>
        <p:spPr>
          <a:xfrm>
            <a:off x="228600" y="1676400"/>
            <a:ext cx="8686800" cy="4933950"/>
          </a:xfrm>
        </p:spPr>
        <p:txBody>
          <a:bodyPr/>
          <a:lstStyle/>
          <a:p>
            <a:pPr eaLnBrk="1" hangingPunct="1">
              <a:lnSpc>
                <a:spcPct val="75000"/>
              </a:lnSpc>
              <a:buNone/>
            </a:pPr>
            <a:r>
              <a:rPr lang="en-US" i="1" dirty="0" smtClean="0">
                <a:solidFill>
                  <a:srgbClr val="0000FF"/>
                </a:solidFill>
              </a:rPr>
              <a:t>Narrow Contracts </a:t>
            </a:r>
            <a:r>
              <a:rPr lang="en-US" dirty="0" smtClean="0">
                <a:solidFill>
                  <a:srgbClr val="0000FF"/>
                </a:solidFill>
              </a:rPr>
              <a:t>Admit </a:t>
            </a:r>
            <a:r>
              <a:rPr lang="en-US" i="1" dirty="0" smtClean="0">
                <a:solidFill>
                  <a:srgbClr val="0000FF"/>
                </a:solidFill>
              </a:rPr>
              <a:t>Undefined Behavior</a:t>
            </a:r>
            <a:r>
              <a:rPr lang="en-US" dirty="0" smtClean="0">
                <a:solidFill>
                  <a:srgbClr val="0000FF"/>
                </a:solidFill>
              </a:rPr>
              <a:t>:</a:t>
            </a:r>
          </a:p>
          <a:p>
            <a:pPr eaLnBrk="1" hangingPunct="1">
              <a:lnSpc>
                <a:spcPct val="75000"/>
              </a:lnSpc>
              <a:buNone/>
            </a:pPr>
            <a:endParaRPr lang="en-US" sz="800" dirty="0" smtClean="0">
              <a:solidFill>
                <a:srgbClr val="0000FF"/>
              </a:solidFill>
            </a:endParaRPr>
          </a:p>
          <a:p>
            <a:pPr eaLnBrk="1" hangingPunct="1">
              <a:lnSpc>
                <a:spcPts val="2500"/>
              </a:lnSpc>
              <a:buNone/>
            </a:pPr>
            <a:r>
              <a:rPr lang="en-US" sz="3600" dirty="0" smtClean="0">
                <a:latin typeface="Courier New" pitchFamily="49" charset="0"/>
                <a:cs typeface="Courier New" pitchFamily="49" charset="0"/>
              </a:rPr>
              <a:t>void Date::</a:t>
            </a:r>
            <a:r>
              <a:rPr lang="en-US" sz="3600" dirty="0" err="1" smtClean="0">
                <a:latin typeface="Courier New" pitchFamily="49" charset="0"/>
                <a:cs typeface="Courier New" pitchFamily="49" charset="0"/>
              </a:rPr>
              <a:t>setDate</a:t>
            </a:r>
            <a:r>
              <a:rPr lang="en-US" sz="3600" dirty="0" smtClean="0">
                <a:latin typeface="Courier New" pitchFamily="49" charset="0"/>
                <a:cs typeface="Courier New" pitchFamily="49" charset="0"/>
              </a:rPr>
              <a:t>(</a:t>
            </a:r>
            <a:r>
              <a:rPr lang="en-US" sz="3600" dirty="0" err="1" smtClean="0">
                <a:latin typeface="Courier New" pitchFamily="49" charset="0"/>
                <a:cs typeface="Courier New" pitchFamily="49" charset="0"/>
              </a:rPr>
              <a:t>int</a:t>
            </a:r>
            <a:r>
              <a:rPr lang="en-US" sz="3600" dirty="0" smtClean="0">
                <a:latin typeface="Courier New" pitchFamily="49" charset="0"/>
                <a:cs typeface="Courier New" pitchFamily="49" charset="0"/>
              </a:rPr>
              <a:t> y,</a:t>
            </a:r>
          </a:p>
          <a:p>
            <a:pPr eaLnBrk="1" hangingPunct="1">
              <a:lnSpc>
                <a:spcPts val="2500"/>
              </a:lnSpc>
              <a:buNone/>
            </a:pPr>
            <a:r>
              <a:rPr lang="en-US" sz="3600" dirty="0" smtClean="0">
                <a:latin typeface="Courier New" pitchFamily="49" charset="0"/>
                <a:cs typeface="Courier New" pitchFamily="49" charset="0"/>
              </a:rPr>
              <a:t>                   </a:t>
            </a:r>
            <a:r>
              <a:rPr lang="en-US" sz="3600" dirty="0" err="1" smtClean="0">
                <a:latin typeface="Courier New" pitchFamily="49" charset="0"/>
                <a:cs typeface="Courier New" pitchFamily="49" charset="0"/>
              </a:rPr>
              <a:t>int</a:t>
            </a:r>
            <a:r>
              <a:rPr lang="en-US" sz="3600" dirty="0" smtClean="0">
                <a:latin typeface="Courier New" pitchFamily="49" charset="0"/>
                <a:cs typeface="Courier New" pitchFamily="49" charset="0"/>
              </a:rPr>
              <a:t> m,</a:t>
            </a:r>
          </a:p>
          <a:p>
            <a:pPr eaLnBrk="1" hangingPunct="1">
              <a:lnSpc>
                <a:spcPts val="2500"/>
              </a:lnSpc>
              <a:buNone/>
            </a:pPr>
            <a:r>
              <a:rPr lang="en-US" sz="3600" dirty="0" smtClean="0">
                <a:latin typeface="Courier New" pitchFamily="49" charset="0"/>
                <a:cs typeface="Courier New" pitchFamily="49" charset="0"/>
              </a:rPr>
              <a:t>                   </a:t>
            </a:r>
            <a:r>
              <a:rPr lang="en-US" sz="3600" dirty="0" err="1" smtClean="0">
                <a:latin typeface="Courier New" pitchFamily="49" charset="0"/>
                <a:cs typeface="Courier New" pitchFamily="49" charset="0"/>
              </a:rPr>
              <a:t>int</a:t>
            </a:r>
            <a:r>
              <a:rPr lang="en-US" sz="3600" dirty="0" smtClean="0">
                <a:latin typeface="Courier New" pitchFamily="49" charset="0"/>
                <a:cs typeface="Courier New" pitchFamily="49" charset="0"/>
              </a:rPr>
              <a:t> d)</a:t>
            </a:r>
          </a:p>
          <a:p>
            <a:pPr eaLnBrk="1" hangingPunct="1">
              <a:lnSpc>
                <a:spcPts val="2500"/>
              </a:lnSpc>
              <a:buNone/>
            </a:pPr>
            <a:r>
              <a:rPr lang="en-US" sz="3600" dirty="0" smtClean="0">
                <a:latin typeface="Courier New" pitchFamily="49" charset="0"/>
                <a:cs typeface="Courier New" pitchFamily="49" charset="0"/>
              </a:rPr>
              <a:t>{</a:t>
            </a:r>
          </a:p>
          <a:p>
            <a:pPr eaLnBrk="1" hangingPunct="1">
              <a:lnSpc>
                <a:spcPts val="2500"/>
              </a:lnSpc>
              <a:buNone/>
            </a:pPr>
            <a:r>
              <a:rPr lang="en-US" sz="3600" dirty="0" smtClean="0">
                <a:latin typeface="Courier New" pitchFamily="49" charset="0"/>
                <a:cs typeface="Courier New" pitchFamily="49" charset="0"/>
              </a:rPr>
              <a:t>    </a:t>
            </a:r>
            <a:r>
              <a:rPr lang="en-US" sz="3600" b="1" dirty="0" smtClean="0">
                <a:latin typeface="Courier New" pitchFamily="49" charset="0"/>
                <a:cs typeface="Courier New" pitchFamily="49" charset="0"/>
              </a:rPr>
              <a:t>assert(</a:t>
            </a:r>
            <a:r>
              <a:rPr lang="en-US" sz="3600" b="1" dirty="0" err="1" smtClean="0">
                <a:latin typeface="Courier New" pitchFamily="49" charset="0"/>
                <a:cs typeface="Courier New" pitchFamily="49" charset="0"/>
              </a:rPr>
              <a:t>isValid</a:t>
            </a:r>
            <a:r>
              <a:rPr lang="en-US" sz="3600" b="1" dirty="0" smtClean="0">
                <a:latin typeface="Courier New" pitchFamily="49" charset="0"/>
                <a:cs typeface="Courier New" pitchFamily="49" charset="0"/>
              </a:rPr>
              <a:t>(</a:t>
            </a:r>
            <a:r>
              <a:rPr lang="en-US" sz="3600" b="1" dirty="0" err="1" smtClean="0">
                <a:latin typeface="Courier New" pitchFamily="49" charset="0"/>
                <a:cs typeface="Courier New" pitchFamily="49" charset="0"/>
              </a:rPr>
              <a:t>y,m,d</a:t>
            </a:r>
            <a:r>
              <a:rPr lang="en-US" sz="3600" b="1" dirty="0" smtClean="0">
                <a:latin typeface="Courier New" pitchFamily="49" charset="0"/>
                <a:cs typeface="Courier New" pitchFamily="49" charset="0"/>
              </a:rPr>
              <a:t>));</a:t>
            </a:r>
          </a:p>
          <a:p>
            <a:pPr eaLnBrk="1" hangingPunct="1">
              <a:lnSpc>
                <a:spcPts val="2500"/>
              </a:lnSpc>
              <a:buNone/>
            </a:pPr>
            <a:r>
              <a:rPr lang="en-US" sz="3600" dirty="0" smtClean="0">
                <a:latin typeface="Courier New" pitchFamily="49" charset="0"/>
                <a:cs typeface="Courier New" pitchFamily="49" charset="0"/>
              </a:rPr>
              <a:t>    </a:t>
            </a:r>
            <a:r>
              <a:rPr lang="en-US" sz="3600" dirty="0" err="1" smtClean="0">
                <a:latin typeface="Courier New" pitchFamily="49" charset="0"/>
                <a:cs typeface="Courier New" pitchFamily="49" charset="0"/>
              </a:rPr>
              <a:t>d_year</a:t>
            </a:r>
            <a:r>
              <a:rPr lang="en-US" sz="3600" dirty="0" smtClean="0">
                <a:latin typeface="Courier New" pitchFamily="49" charset="0"/>
                <a:cs typeface="Courier New" pitchFamily="49" charset="0"/>
              </a:rPr>
              <a:t>  = y;</a:t>
            </a:r>
          </a:p>
          <a:p>
            <a:pPr eaLnBrk="1" hangingPunct="1">
              <a:lnSpc>
                <a:spcPts val="2500"/>
              </a:lnSpc>
              <a:buNone/>
            </a:pPr>
            <a:r>
              <a:rPr lang="en-US" sz="3600" dirty="0" smtClean="0">
                <a:latin typeface="Courier New" pitchFamily="49" charset="0"/>
                <a:cs typeface="Courier New" pitchFamily="49" charset="0"/>
              </a:rPr>
              <a:t>    </a:t>
            </a:r>
            <a:r>
              <a:rPr lang="en-US" sz="3600" dirty="0" err="1" smtClean="0">
                <a:latin typeface="Courier New" pitchFamily="49" charset="0"/>
                <a:cs typeface="Courier New" pitchFamily="49" charset="0"/>
              </a:rPr>
              <a:t>d_month</a:t>
            </a:r>
            <a:r>
              <a:rPr lang="en-US" sz="3600" dirty="0" smtClean="0">
                <a:latin typeface="Courier New" pitchFamily="49" charset="0"/>
                <a:cs typeface="Courier New" pitchFamily="49" charset="0"/>
              </a:rPr>
              <a:t> = m;</a:t>
            </a:r>
          </a:p>
          <a:p>
            <a:pPr eaLnBrk="1" hangingPunct="1">
              <a:lnSpc>
                <a:spcPts val="2500"/>
              </a:lnSpc>
              <a:buNone/>
            </a:pPr>
            <a:r>
              <a:rPr lang="en-US" sz="3600" dirty="0" smtClean="0">
                <a:latin typeface="Courier New" pitchFamily="49" charset="0"/>
                <a:cs typeface="Courier New" pitchFamily="49" charset="0"/>
              </a:rPr>
              <a:t>    </a:t>
            </a:r>
            <a:r>
              <a:rPr lang="en-US" sz="3600" dirty="0" err="1" smtClean="0">
                <a:latin typeface="Courier New" pitchFamily="49" charset="0"/>
                <a:cs typeface="Courier New" pitchFamily="49" charset="0"/>
              </a:rPr>
              <a:t>d_day</a:t>
            </a:r>
            <a:r>
              <a:rPr lang="en-US" sz="3600" dirty="0" smtClean="0">
                <a:latin typeface="Courier New" pitchFamily="49" charset="0"/>
                <a:cs typeface="Courier New" pitchFamily="49" charset="0"/>
              </a:rPr>
              <a:t>   = d;</a:t>
            </a:r>
          </a:p>
          <a:p>
            <a:pPr eaLnBrk="1" hangingPunct="1">
              <a:lnSpc>
                <a:spcPts val="2500"/>
              </a:lnSpc>
              <a:buNone/>
            </a:pPr>
            <a:r>
              <a:rPr lang="en-US" sz="3600" dirty="0" smtClean="0">
                <a:latin typeface="Courier New" pitchFamily="49" charset="0"/>
                <a:cs typeface="Courier New" pitchFamily="49" charset="0"/>
              </a:rPr>
              <a:t>}</a:t>
            </a:r>
            <a:endParaRPr lang="en-US" sz="2400" dirty="0" smtClean="0"/>
          </a:p>
        </p:txBody>
      </p:sp>
      <p:sp>
        <p:nvSpPr>
          <p:cNvPr id="6" name="TextBox 5"/>
          <p:cNvSpPr txBox="1"/>
          <p:nvPr/>
        </p:nvSpPr>
        <p:spPr>
          <a:xfrm>
            <a:off x="5257800" y="4942582"/>
            <a:ext cx="3533340" cy="1569660"/>
          </a:xfrm>
          <a:prstGeom prst="rect">
            <a:avLst/>
          </a:prstGeom>
          <a:noFill/>
          <a:ln w="28575">
            <a:solidFill>
              <a:srgbClr val="0000FF"/>
            </a:solidFill>
          </a:ln>
        </p:spPr>
        <p:txBody>
          <a:bodyPr wrap="none" rtlCol="0">
            <a:spAutoFit/>
          </a:bodyPr>
          <a:lstStyle/>
          <a:p>
            <a:pPr algn="ctr"/>
            <a:r>
              <a:rPr lang="en-US" sz="3200" b="1" dirty="0" smtClean="0">
                <a:solidFill>
                  <a:srgbClr val="0000FF"/>
                </a:solidFill>
              </a:rPr>
              <a:t>Narrow Contract:</a:t>
            </a:r>
          </a:p>
          <a:p>
            <a:pPr algn="ctr"/>
            <a:r>
              <a:rPr lang="en-US" sz="3200" dirty="0" smtClean="0">
                <a:solidFill>
                  <a:srgbClr val="0000FF"/>
                </a:solidFill>
              </a:rPr>
              <a:t>Checked</a:t>
            </a:r>
            <a:r>
              <a:rPr lang="en-US" sz="3200" b="1" dirty="0" smtClean="0">
                <a:solidFill>
                  <a:srgbClr val="0000FF"/>
                </a:solidFill>
              </a:rPr>
              <a:t> </a:t>
            </a:r>
            <a:r>
              <a:rPr lang="en-US" sz="3200" b="1" i="1" u="sng" dirty="0" smtClean="0">
                <a:solidFill>
                  <a:srgbClr val="0000FF"/>
                </a:solidFill>
              </a:rPr>
              <a:t>Only</a:t>
            </a:r>
            <a:r>
              <a:rPr lang="en-US" sz="3200" b="1" dirty="0" smtClean="0">
                <a:solidFill>
                  <a:srgbClr val="0000FF"/>
                </a:solidFill>
              </a:rPr>
              <a:t> </a:t>
            </a:r>
            <a:r>
              <a:rPr lang="en-US" sz="3200" dirty="0" smtClean="0">
                <a:solidFill>
                  <a:srgbClr val="0000FF"/>
                </a:solidFill>
              </a:rPr>
              <a:t>In</a:t>
            </a:r>
            <a:r>
              <a:rPr lang="en-US" sz="3200" b="1" dirty="0" smtClean="0">
                <a:solidFill>
                  <a:srgbClr val="0000FF"/>
                </a:solidFill>
              </a:rPr>
              <a:t> </a:t>
            </a:r>
          </a:p>
          <a:p>
            <a:pPr algn="ctr"/>
            <a:r>
              <a:rPr lang="en-US" sz="3200" dirty="0" smtClean="0">
                <a:solidFill>
                  <a:srgbClr val="0000FF"/>
                </a:solidFill>
              </a:rPr>
              <a:t>“Debug </a:t>
            </a:r>
            <a:r>
              <a:rPr lang="en-US" sz="3200" dirty="0">
                <a:solidFill>
                  <a:srgbClr val="0000FF"/>
                </a:solidFill>
              </a:rPr>
              <a:t>M</a:t>
            </a:r>
            <a:r>
              <a:rPr lang="en-US" sz="3200" dirty="0" smtClean="0">
                <a:solidFill>
                  <a:srgbClr val="0000FF"/>
                </a:solidFill>
              </a:rPr>
              <a:t>ode”</a:t>
            </a:r>
            <a:endParaRPr lang="en-US" sz="3200" dirty="0">
              <a:solidFill>
                <a:srgbClr val="0000FF"/>
              </a:solidFill>
            </a:endParaRPr>
          </a:p>
        </p:txBody>
      </p:sp>
      <p:sp>
        <p:nvSpPr>
          <p:cNvPr id="7"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Narrow versus Wide Contracts</a:t>
            </a:r>
            <a:endParaRPr lang="en-US" dirty="0"/>
          </a:p>
        </p:txBody>
      </p:sp>
    </p:spTree>
    <p:extLst>
      <p:ext uri="{BB962C8B-B14F-4D97-AF65-F5344CB8AC3E}">
        <p14:creationId xmlns:p14="http://schemas.microsoft.com/office/powerpoint/2010/main" val="1187847496"/>
      </p:ext>
    </p:extLst>
  </p:cSld>
  <p:clrMapOvr>
    <a:masterClrMapping/>
  </p:clrMapOvr>
  <p:timing>
    <p:tnLst>
      <p:par>
        <p:cTn id="1" dur="indefinite" restart="never" nodeType="tmRoot"/>
      </p:par>
    </p:tnLst>
  </p:timing>
</p:sld>
</file>

<file path=ppt/slides/slide5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556</a:t>
            </a:fld>
            <a:endParaRPr lang="en-US"/>
          </a:p>
        </p:txBody>
      </p:sp>
      <p:sp>
        <p:nvSpPr>
          <p:cNvPr id="25602" name="Content Placeholder 3"/>
          <p:cNvSpPr>
            <a:spLocks noGrp="1"/>
          </p:cNvSpPr>
          <p:nvPr>
            <p:ph idx="4294967295"/>
          </p:nvPr>
        </p:nvSpPr>
        <p:spPr>
          <a:xfrm>
            <a:off x="228600" y="1676400"/>
            <a:ext cx="8915400" cy="4933950"/>
          </a:xfrm>
        </p:spPr>
        <p:txBody>
          <a:bodyPr/>
          <a:lstStyle/>
          <a:p>
            <a:pPr eaLnBrk="1" hangingPunct="1">
              <a:lnSpc>
                <a:spcPct val="75000"/>
              </a:lnSpc>
              <a:buNone/>
            </a:pPr>
            <a:r>
              <a:rPr lang="en-US" i="1" dirty="0" smtClean="0">
                <a:solidFill>
                  <a:srgbClr val="0000FF"/>
                </a:solidFill>
              </a:rPr>
              <a:t>Narrow Contracts </a:t>
            </a:r>
            <a:r>
              <a:rPr lang="en-US" dirty="0" smtClean="0">
                <a:solidFill>
                  <a:srgbClr val="0000FF"/>
                </a:solidFill>
              </a:rPr>
              <a:t>Admit </a:t>
            </a:r>
            <a:r>
              <a:rPr lang="en-US" i="1" dirty="0" smtClean="0">
                <a:solidFill>
                  <a:srgbClr val="0000FF"/>
                </a:solidFill>
              </a:rPr>
              <a:t>Undefined Behavior</a:t>
            </a:r>
            <a:r>
              <a:rPr lang="en-US" dirty="0" smtClean="0">
                <a:solidFill>
                  <a:srgbClr val="0000FF"/>
                </a:solidFill>
              </a:rPr>
              <a:t>:</a:t>
            </a:r>
            <a:endParaRPr lang="en-US" sz="100" dirty="0" smtClean="0">
              <a:solidFill>
                <a:srgbClr val="0000FF"/>
              </a:solidFill>
            </a:endParaRPr>
          </a:p>
          <a:p>
            <a:pPr eaLnBrk="1" hangingPunct="1">
              <a:lnSpc>
                <a:spcPts val="3600"/>
              </a:lnSpc>
              <a:buNone/>
            </a:pPr>
            <a:r>
              <a:rPr lang="en-US" sz="3600" b="1" dirty="0" err="1" smtClean="0">
                <a:latin typeface="Courier New" pitchFamily="49" charset="0"/>
                <a:cs typeface="Courier New" pitchFamily="49" charset="0"/>
              </a:rPr>
              <a:t>int</a:t>
            </a:r>
            <a:r>
              <a:rPr lang="en-US" sz="3600" dirty="0" smtClean="0">
                <a:latin typeface="Courier New" pitchFamily="49" charset="0"/>
                <a:cs typeface="Courier New" pitchFamily="49" charset="0"/>
              </a:rPr>
              <a:t> Date::</a:t>
            </a:r>
            <a:r>
              <a:rPr lang="en-US" sz="3600" dirty="0" err="1" smtClean="0">
                <a:latin typeface="Courier New" pitchFamily="49" charset="0"/>
                <a:cs typeface="Courier New" pitchFamily="49" charset="0"/>
              </a:rPr>
              <a:t>setDate</a:t>
            </a:r>
            <a:r>
              <a:rPr lang="en-US" sz="3600" b="1" dirty="0" err="1" smtClean="0">
                <a:latin typeface="Courier New" pitchFamily="49" charset="0"/>
                <a:cs typeface="Courier New" pitchFamily="49" charset="0"/>
              </a:rPr>
              <a:t>IfValid</a:t>
            </a:r>
            <a:r>
              <a:rPr lang="en-US" sz="3600" dirty="0" smtClean="0">
                <a:latin typeface="Courier New" pitchFamily="49" charset="0"/>
                <a:cs typeface="Courier New" pitchFamily="49" charset="0"/>
              </a:rPr>
              <a:t>(</a:t>
            </a:r>
            <a:r>
              <a:rPr lang="en-US" sz="3600" dirty="0" err="1" smtClean="0">
                <a:latin typeface="Courier New" pitchFamily="49" charset="0"/>
                <a:cs typeface="Courier New" pitchFamily="49" charset="0"/>
              </a:rPr>
              <a:t>int</a:t>
            </a:r>
            <a:r>
              <a:rPr lang="en-US" sz="3600" dirty="0" smtClean="0">
                <a:latin typeface="Courier New" pitchFamily="49" charset="0"/>
                <a:cs typeface="Courier New" pitchFamily="49" charset="0"/>
              </a:rPr>
              <a:t> y,</a:t>
            </a:r>
          </a:p>
          <a:p>
            <a:pPr eaLnBrk="1" hangingPunct="1">
              <a:lnSpc>
                <a:spcPts val="2000"/>
              </a:lnSpc>
              <a:buNone/>
            </a:pPr>
            <a:r>
              <a:rPr lang="en-US" sz="3600" dirty="0" smtClean="0">
                <a:latin typeface="Courier New" pitchFamily="49" charset="0"/>
                <a:cs typeface="Courier New" pitchFamily="49" charset="0"/>
              </a:rPr>
              <a:t>                         </a:t>
            </a:r>
            <a:r>
              <a:rPr lang="en-US" sz="3600" dirty="0" err="1" smtClean="0">
                <a:latin typeface="Courier New" pitchFamily="49" charset="0"/>
                <a:cs typeface="Courier New" pitchFamily="49" charset="0"/>
              </a:rPr>
              <a:t>int</a:t>
            </a:r>
            <a:r>
              <a:rPr lang="en-US" sz="3600" dirty="0" smtClean="0">
                <a:latin typeface="Courier New" pitchFamily="49" charset="0"/>
                <a:cs typeface="Courier New" pitchFamily="49" charset="0"/>
              </a:rPr>
              <a:t> m,</a:t>
            </a:r>
          </a:p>
          <a:p>
            <a:pPr eaLnBrk="1" hangingPunct="1">
              <a:lnSpc>
                <a:spcPts val="2000"/>
              </a:lnSpc>
              <a:buNone/>
            </a:pPr>
            <a:r>
              <a:rPr lang="en-US" sz="3600" dirty="0" smtClean="0">
                <a:latin typeface="Courier New" pitchFamily="49" charset="0"/>
                <a:cs typeface="Courier New" pitchFamily="49" charset="0"/>
              </a:rPr>
              <a:t>                         </a:t>
            </a:r>
            <a:r>
              <a:rPr lang="en-US" sz="3600" dirty="0" err="1" smtClean="0">
                <a:latin typeface="Courier New" pitchFamily="49" charset="0"/>
                <a:cs typeface="Courier New" pitchFamily="49" charset="0"/>
              </a:rPr>
              <a:t>int</a:t>
            </a:r>
            <a:r>
              <a:rPr lang="en-US" sz="3600" dirty="0" smtClean="0">
                <a:latin typeface="Courier New" pitchFamily="49" charset="0"/>
                <a:cs typeface="Courier New" pitchFamily="49" charset="0"/>
              </a:rPr>
              <a:t> d)</a:t>
            </a:r>
          </a:p>
          <a:p>
            <a:pPr eaLnBrk="1" hangingPunct="1">
              <a:lnSpc>
                <a:spcPts val="2000"/>
              </a:lnSpc>
              <a:buNone/>
            </a:pPr>
            <a:r>
              <a:rPr lang="en-US" sz="3600" dirty="0" smtClean="0">
                <a:latin typeface="Courier New" pitchFamily="49" charset="0"/>
                <a:cs typeface="Courier New" pitchFamily="49" charset="0"/>
              </a:rPr>
              <a:t>{</a:t>
            </a:r>
          </a:p>
          <a:p>
            <a:pPr eaLnBrk="1" hangingPunct="1">
              <a:lnSpc>
                <a:spcPts val="2000"/>
              </a:lnSpc>
              <a:buNone/>
            </a:pPr>
            <a:r>
              <a:rPr lang="en-US" sz="3600" dirty="0" smtClean="0">
                <a:latin typeface="Courier New" pitchFamily="49" charset="0"/>
                <a:cs typeface="Courier New" pitchFamily="49" charset="0"/>
              </a:rPr>
              <a:t>    if (!</a:t>
            </a:r>
            <a:r>
              <a:rPr lang="en-US" sz="3600" dirty="0" err="1" smtClean="0">
                <a:latin typeface="Courier New" pitchFamily="49" charset="0"/>
                <a:cs typeface="Courier New" pitchFamily="49" charset="0"/>
              </a:rPr>
              <a:t>isValid</a:t>
            </a:r>
            <a:r>
              <a:rPr lang="en-US" sz="3600" dirty="0" smtClean="0">
                <a:latin typeface="Courier New" pitchFamily="49" charset="0"/>
                <a:cs typeface="Courier New" pitchFamily="49" charset="0"/>
              </a:rPr>
              <a:t>(y, m, d)) {</a:t>
            </a:r>
          </a:p>
          <a:p>
            <a:pPr eaLnBrk="1" hangingPunct="1">
              <a:lnSpc>
                <a:spcPts val="2000"/>
              </a:lnSpc>
              <a:buNone/>
            </a:pPr>
            <a:r>
              <a:rPr lang="en-US" sz="3600" dirty="0" smtClean="0">
                <a:latin typeface="Courier New" pitchFamily="49" charset="0"/>
                <a:cs typeface="Courier New" pitchFamily="49" charset="0"/>
              </a:rPr>
              <a:t>        </a:t>
            </a:r>
            <a:r>
              <a:rPr lang="en-US" sz="3600" b="1" dirty="0" smtClean="0">
                <a:latin typeface="Courier New" pitchFamily="49" charset="0"/>
                <a:cs typeface="Courier New" pitchFamily="49" charset="0"/>
              </a:rPr>
              <a:t>return !0</a:t>
            </a:r>
            <a:r>
              <a:rPr lang="en-US" sz="3600" dirty="0" smtClean="0">
                <a:latin typeface="Courier New" pitchFamily="49" charset="0"/>
                <a:cs typeface="Courier New" pitchFamily="49" charset="0"/>
              </a:rPr>
              <a:t>;</a:t>
            </a:r>
          </a:p>
          <a:p>
            <a:pPr eaLnBrk="1" hangingPunct="1">
              <a:lnSpc>
                <a:spcPts val="2000"/>
              </a:lnSpc>
              <a:buNone/>
            </a:pPr>
            <a:r>
              <a:rPr lang="en-US" sz="3600" dirty="0" smtClean="0">
                <a:latin typeface="Courier New" pitchFamily="49" charset="0"/>
                <a:cs typeface="Courier New" pitchFamily="49" charset="0"/>
              </a:rPr>
              <a:t>    }</a:t>
            </a:r>
          </a:p>
          <a:p>
            <a:pPr eaLnBrk="1" hangingPunct="1">
              <a:lnSpc>
                <a:spcPts val="2000"/>
              </a:lnSpc>
              <a:buNone/>
            </a:pPr>
            <a:r>
              <a:rPr lang="en-US" sz="3600" dirty="0" smtClean="0">
                <a:latin typeface="Courier New" pitchFamily="49" charset="0"/>
                <a:cs typeface="Courier New" pitchFamily="49" charset="0"/>
              </a:rPr>
              <a:t>    </a:t>
            </a:r>
            <a:r>
              <a:rPr lang="en-US" sz="3600" dirty="0" err="1" smtClean="0">
                <a:latin typeface="Courier New" pitchFamily="49" charset="0"/>
                <a:cs typeface="Courier New" pitchFamily="49" charset="0"/>
              </a:rPr>
              <a:t>d_year</a:t>
            </a:r>
            <a:r>
              <a:rPr lang="en-US" sz="3600" dirty="0" smtClean="0">
                <a:latin typeface="Courier New" pitchFamily="49" charset="0"/>
                <a:cs typeface="Courier New" pitchFamily="49" charset="0"/>
              </a:rPr>
              <a:t>  = y;</a:t>
            </a:r>
          </a:p>
          <a:p>
            <a:pPr eaLnBrk="1" hangingPunct="1">
              <a:lnSpc>
                <a:spcPts val="2000"/>
              </a:lnSpc>
              <a:buNone/>
            </a:pPr>
            <a:r>
              <a:rPr lang="en-US" sz="3600" dirty="0" smtClean="0">
                <a:latin typeface="Courier New" pitchFamily="49" charset="0"/>
                <a:cs typeface="Courier New" pitchFamily="49" charset="0"/>
              </a:rPr>
              <a:t>    </a:t>
            </a:r>
            <a:r>
              <a:rPr lang="en-US" sz="3600" dirty="0" err="1" smtClean="0">
                <a:latin typeface="Courier New" pitchFamily="49" charset="0"/>
                <a:cs typeface="Courier New" pitchFamily="49" charset="0"/>
              </a:rPr>
              <a:t>d_month</a:t>
            </a:r>
            <a:r>
              <a:rPr lang="en-US" sz="3600" dirty="0" smtClean="0">
                <a:latin typeface="Courier New" pitchFamily="49" charset="0"/>
                <a:cs typeface="Courier New" pitchFamily="49" charset="0"/>
              </a:rPr>
              <a:t> = m;</a:t>
            </a:r>
          </a:p>
          <a:p>
            <a:pPr eaLnBrk="1" hangingPunct="1">
              <a:lnSpc>
                <a:spcPts val="2000"/>
              </a:lnSpc>
              <a:buNone/>
            </a:pPr>
            <a:r>
              <a:rPr lang="en-US" sz="3600" dirty="0" smtClean="0">
                <a:latin typeface="Courier New" pitchFamily="49" charset="0"/>
                <a:cs typeface="Courier New" pitchFamily="49" charset="0"/>
              </a:rPr>
              <a:t>    </a:t>
            </a:r>
            <a:r>
              <a:rPr lang="en-US" sz="3600" dirty="0" err="1" smtClean="0">
                <a:latin typeface="Courier New" pitchFamily="49" charset="0"/>
                <a:cs typeface="Courier New" pitchFamily="49" charset="0"/>
              </a:rPr>
              <a:t>d_day</a:t>
            </a:r>
            <a:r>
              <a:rPr lang="en-US" sz="3600" dirty="0" smtClean="0">
                <a:latin typeface="Courier New" pitchFamily="49" charset="0"/>
                <a:cs typeface="Courier New" pitchFamily="49" charset="0"/>
              </a:rPr>
              <a:t>   = d;</a:t>
            </a:r>
          </a:p>
          <a:p>
            <a:pPr eaLnBrk="1" hangingPunct="1">
              <a:lnSpc>
                <a:spcPts val="2000"/>
              </a:lnSpc>
              <a:buNone/>
            </a:pPr>
            <a:r>
              <a:rPr lang="en-US" sz="3600" dirty="0" smtClean="0">
                <a:latin typeface="Courier New" pitchFamily="49" charset="0"/>
                <a:cs typeface="Courier New" pitchFamily="49" charset="0"/>
              </a:rPr>
              <a:t>    </a:t>
            </a:r>
            <a:r>
              <a:rPr lang="en-US" sz="3600" b="1" dirty="0" smtClean="0">
                <a:latin typeface="Courier New" pitchFamily="49" charset="0"/>
                <a:cs typeface="Courier New" pitchFamily="49" charset="0"/>
              </a:rPr>
              <a:t>return 0;</a:t>
            </a:r>
          </a:p>
          <a:p>
            <a:pPr eaLnBrk="1" hangingPunct="1">
              <a:lnSpc>
                <a:spcPts val="2000"/>
              </a:lnSpc>
              <a:buNone/>
            </a:pPr>
            <a:r>
              <a:rPr lang="en-US" sz="3600" dirty="0" smtClean="0">
                <a:latin typeface="Courier New" pitchFamily="49" charset="0"/>
                <a:cs typeface="Courier New" pitchFamily="49" charset="0"/>
              </a:rPr>
              <a:t>}</a:t>
            </a:r>
            <a:endParaRPr lang="en-US" sz="2400" dirty="0" smtClean="0"/>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Narrow versus Wide Contracts</a:t>
            </a:r>
            <a:endParaRPr lang="en-US" dirty="0"/>
          </a:p>
        </p:txBody>
      </p:sp>
    </p:spTree>
    <p:extLst>
      <p:ext uri="{BB962C8B-B14F-4D97-AF65-F5344CB8AC3E}">
        <p14:creationId xmlns:p14="http://schemas.microsoft.com/office/powerpoint/2010/main" val="1154744410"/>
      </p:ext>
    </p:extLst>
  </p:cSld>
  <p:clrMapOvr>
    <a:masterClrMapping/>
  </p:clrMapOvr>
  <p:timing>
    <p:tnLst>
      <p:par>
        <p:cTn id="1" dur="indefinite" restart="never" nodeType="tmRoot"/>
      </p:par>
    </p:tnLst>
  </p:timing>
</p:sld>
</file>

<file path=ppt/slides/slide5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557</a:t>
            </a:fld>
            <a:endParaRPr lang="en-US"/>
          </a:p>
        </p:txBody>
      </p:sp>
      <p:sp>
        <p:nvSpPr>
          <p:cNvPr id="25602" name="Content Placeholder 3"/>
          <p:cNvSpPr>
            <a:spLocks noGrp="1"/>
          </p:cNvSpPr>
          <p:nvPr>
            <p:ph idx="4294967295"/>
          </p:nvPr>
        </p:nvSpPr>
        <p:spPr>
          <a:xfrm>
            <a:off x="228600" y="1676400"/>
            <a:ext cx="8915400" cy="4933950"/>
          </a:xfrm>
        </p:spPr>
        <p:txBody>
          <a:bodyPr/>
          <a:lstStyle/>
          <a:p>
            <a:pPr eaLnBrk="1" hangingPunct="1">
              <a:lnSpc>
                <a:spcPct val="75000"/>
              </a:lnSpc>
              <a:buNone/>
            </a:pPr>
            <a:r>
              <a:rPr lang="en-US" i="1" dirty="0" smtClean="0">
                <a:solidFill>
                  <a:srgbClr val="0000FF"/>
                </a:solidFill>
              </a:rPr>
              <a:t>Narrow Contracts </a:t>
            </a:r>
            <a:r>
              <a:rPr lang="en-US" dirty="0" smtClean="0">
                <a:solidFill>
                  <a:srgbClr val="0000FF"/>
                </a:solidFill>
              </a:rPr>
              <a:t>Admit </a:t>
            </a:r>
            <a:r>
              <a:rPr lang="en-US" i="1" dirty="0" smtClean="0">
                <a:solidFill>
                  <a:srgbClr val="0000FF"/>
                </a:solidFill>
              </a:rPr>
              <a:t>Undefined Behavior</a:t>
            </a:r>
            <a:r>
              <a:rPr lang="en-US" dirty="0" smtClean="0">
                <a:solidFill>
                  <a:srgbClr val="0000FF"/>
                </a:solidFill>
              </a:rPr>
              <a:t>:</a:t>
            </a:r>
            <a:endParaRPr lang="en-US" sz="100" dirty="0" smtClean="0">
              <a:solidFill>
                <a:srgbClr val="0000FF"/>
              </a:solidFill>
            </a:endParaRPr>
          </a:p>
          <a:p>
            <a:pPr eaLnBrk="1" hangingPunct="1">
              <a:lnSpc>
                <a:spcPts val="3600"/>
              </a:lnSpc>
              <a:buNone/>
            </a:pPr>
            <a:r>
              <a:rPr lang="en-US" sz="3600" b="1" dirty="0" err="1" smtClean="0">
                <a:latin typeface="Courier New" pitchFamily="49" charset="0"/>
                <a:cs typeface="Courier New" pitchFamily="49" charset="0"/>
              </a:rPr>
              <a:t>int</a:t>
            </a:r>
            <a:r>
              <a:rPr lang="en-US" sz="3600" dirty="0" smtClean="0">
                <a:latin typeface="Courier New" pitchFamily="49" charset="0"/>
                <a:cs typeface="Courier New" pitchFamily="49" charset="0"/>
              </a:rPr>
              <a:t> Date::</a:t>
            </a:r>
            <a:r>
              <a:rPr lang="en-US" sz="3600" dirty="0" err="1" smtClean="0">
                <a:latin typeface="Courier New" pitchFamily="49" charset="0"/>
                <a:cs typeface="Courier New" pitchFamily="49" charset="0"/>
              </a:rPr>
              <a:t>setDate</a:t>
            </a:r>
            <a:r>
              <a:rPr lang="en-US" sz="3600" b="1" dirty="0" err="1" smtClean="0">
                <a:latin typeface="Courier New" pitchFamily="49" charset="0"/>
                <a:cs typeface="Courier New" pitchFamily="49" charset="0"/>
              </a:rPr>
              <a:t>IfValid</a:t>
            </a:r>
            <a:r>
              <a:rPr lang="en-US" sz="3600" dirty="0" smtClean="0">
                <a:latin typeface="Courier New" pitchFamily="49" charset="0"/>
                <a:cs typeface="Courier New" pitchFamily="49" charset="0"/>
              </a:rPr>
              <a:t>(</a:t>
            </a:r>
            <a:r>
              <a:rPr lang="en-US" sz="3600" dirty="0" err="1" smtClean="0">
                <a:latin typeface="Courier New" pitchFamily="49" charset="0"/>
                <a:cs typeface="Courier New" pitchFamily="49" charset="0"/>
              </a:rPr>
              <a:t>int</a:t>
            </a:r>
            <a:r>
              <a:rPr lang="en-US" sz="3600" dirty="0" smtClean="0">
                <a:latin typeface="Courier New" pitchFamily="49" charset="0"/>
                <a:cs typeface="Courier New" pitchFamily="49" charset="0"/>
              </a:rPr>
              <a:t> y,</a:t>
            </a:r>
          </a:p>
          <a:p>
            <a:pPr eaLnBrk="1" hangingPunct="1">
              <a:lnSpc>
                <a:spcPts val="2000"/>
              </a:lnSpc>
              <a:buNone/>
            </a:pPr>
            <a:r>
              <a:rPr lang="en-US" sz="3600" dirty="0" smtClean="0">
                <a:latin typeface="Courier New" pitchFamily="49" charset="0"/>
                <a:cs typeface="Courier New" pitchFamily="49" charset="0"/>
              </a:rPr>
              <a:t>                         </a:t>
            </a:r>
            <a:r>
              <a:rPr lang="en-US" sz="3600" dirty="0" err="1" smtClean="0">
                <a:latin typeface="Courier New" pitchFamily="49" charset="0"/>
                <a:cs typeface="Courier New" pitchFamily="49" charset="0"/>
              </a:rPr>
              <a:t>int</a:t>
            </a:r>
            <a:r>
              <a:rPr lang="en-US" sz="3600" dirty="0" smtClean="0">
                <a:latin typeface="Courier New" pitchFamily="49" charset="0"/>
                <a:cs typeface="Courier New" pitchFamily="49" charset="0"/>
              </a:rPr>
              <a:t> m,</a:t>
            </a:r>
          </a:p>
          <a:p>
            <a:pPr eaLnBrk="1" hangingPunct="1">
              <a:lnSpc>
                <a:spcPts val="2000"/>
              </a:lnSpc>
              <a:buNone/>
            </a:pPr>
            <a:r>
              <a:rPr lang="en-US" sz="3600" dirty="0" smtClean="0">
                <a:latin typeface="Courier New" pitchFamily="49" charset="0"/>
                <a:cs typeface="Courier New" pitchFamily="49" charset="0"/>
              </a:rPr>
              <a:t>                         </a:t>
            </a:r>
            <a:r>
              <a:rPr lang="en-US" sz="3600" dirty="0" err="1" smtClean="0">
                <a:latin typeface="Courier New" pitchFamily="49" charset="0"/>
                <a:cs typeface="Courier New" pitchFamily="49" charset="0"/>
              </a:rPr>
              <a:t>int</a:t>
            </a:r>
            <a:r>
              <a:rPr lang="en-US" sz="3600" dirty="0" smtClean="0">
                <a:latin typeface="Courier New" pitchFamily="49" charset="0"/>
                <a:cs typeface="Courier New" pitchFamily="49" charset="0"/>
              </a:rPr>
              <a:t> d)</a:t>
            </a:r>
          </a:p>
          <a:p>
            <a:pPr eaLnBrk="1" hangingPunct="1">
              <a:lnSpc>
                <a:spcPts val="2000"/>
              </a:lnSpc>
              <a:buNone/>
            </a:pPr>
            <a:r>
              <a:rPr lang="en-US" sz="3600" dirty="0" smtClean="0">
                <a:latin typeface="Courier New" pitchFamily="49" charset="0"/>
                <a:cs typeface="Courier New" pitchFamily="49" charset="0"/>
              </a:rPr>
              <a:t>{</a:t>
            </a:r>
          </a:p>
          <a:p>
            <a:pPr eaLnBrk="1" hangingPunct="1">
              <a:lnSpc>
                <a:spcPts val="2000"/>
              </a:lnSpc>
              <a:buNone/>
            </a:pPr>
            <a:r>
              <a:rPr lang="en-US" sz="3600" dirty="0" smtClean="0">
                <a:latin typeface="Courier New" pitchFamily="49" charset="0"/>
                <a:cs typeface="Courier New" pitchFamily="49" charset="0"/>
              </a:rPr>
              <a:t>    if (!</a:t>
            </a:r>
            <a:r>
              <a:rPr lang="en-US" sz="3600" dirty="0" err="1" smtClean="0">
                <a:latin typeface="Courier New" pitchFamily="49" charset="0"/>
                <a:cs typeface="Courier New" pitchFamily="49" charset="0"/>
              </a:rPr>
              <a:t>isValid</a:t>
            </a:r>
            <a:r>
              <a:rPr lang="en-US" sz="3600" dirty="0" smtClean="0">
                <a:latin typeface="Courier New" pitchFamily="49" charset="0"/>
                <a:cs typeface="Courier New" pitchFamily="49" charset="0"/>
              </a:rPr>
              <a:t>(y, m, d)) {</a:t>
            </a:r>
          </a:p>
          <a:p>
            <a:pPr eaLnBrk="1" hangingPunct="1">
              <a:lnSpc>
                <a:spcPts val="2000"/>
              </a:lnSpc>
              <a:buNone/>
            </a:pPr>
            <a:r>
              <a:rPr lang="en-US" sz="3600" dirty="0" smtClean="0">
                <a:latin typeface="Courier New" pitchFamily="49" charset="0"/>
                <a:cs typeface="Courier New" pitchFamily="49" charset="0"/>
              </a:rPr>
              <a:t>        </a:t>
            </a:r>
            <a:r>
              <a:rPr lang="en-US" sz="3600" b="1" dirty="0" smtClean="0">
                <a:latin typeface="Courier New" pitchFamily="49" charset="0"/>
                <a:cs typeface="Courier New" pitchFamily="49" charset="0"/>
              </a:rPr>
              <a:t>return !0</a:t>
            </a:r>
            <a:r>
              <a:rPr lang="en-US" sz="3600" dirty="0" smtClean="0">
                <a:latin typeface="Courier New" pitchFamily="49" charset="0"/>
                <a:cs typeface="Courier New" pitchFamily="49" charset="0"/>
              </a:rPr>
              <a:t>;</a:t>
            </a:r>
          </a:p>
          <a:p>
            <a:pPr eaLnBrk="1" hangingPunct="1">
              <a:lnSpc>
                <a:spcPts val="2000"/>
              </a:lnSpc>
              <a:buNone/>
            </a:pPr>
            <a:r>
              <a:rPr lang="en-US" sz="3600" dirty="0" smtClean="0">
                <a:latin typeface="Courier New" pitchFamily="49" charset="0"/>
                <a:cs typeface="Courier New" pitchFamily="49" charset="0"/>
              </a:rPr>
              <a:t>    }</a:t>
            </a:r>
          </a:p>
          <a:p>
            <a:pPr eaLnBrk="1" hangingPunct="1">
              <a:lnSpc>
                <a:spcPts val="2000"/>
              </a:lnSpc>
              <a:buNone/>
            </a:pPr>
            <a:r>
              <a:rPr lang="en-US" sz="3600" dirty="0" smtClean="0">
                <a:latin typeface="Courier New" pitchFamily="49" charset="0"/>
                <a:cs typeface="Courier New" pitchFamily="49" charset="0"/>
              </a:rPr>
              <a:t>    </a:t>
            </a:r>
            <a:r>
              <a:rPr lang="en-US" sz="3600" dirty="0" err="1" smtClean="0">
                <a:latin typeface="Courier New" pitchFamily="49" charset="0"/>
                <a:cs typeface="Courier New" pitchFamily="49" charset="0"/>
              </a:rPr>
              <a:t>d_year</a:t>
            </a:r>
            <a:r>
              <a:rPr lang="en-US" sz="3600" dirty="0" smtClean="0">
                <a:latin typeface="Courier New" pitchFamily="49" charset="0"/>
                <a:cs typeface="Courier New" pitchFamily="49" charset="0"/>
              </a:rPr>
              <a:t>  = y;</a:t>
            </a:r>
          </a:p>
          <a:p>
            <a:pPr eaLnBrk="1" hangingPunct="1">
              <a:lnSpc>
                <a:spcPts val="2000"/>
              </a:lnSpc>
              <a:buNone/>
            </a:pPr>
            <a:r>
              <a:rPr lang="en-US" sz="3600" dirty="0" smtClean="0">
                <a:latin typeface="Courier New" pitchFamily="49" charset="0"/>
                <a:cs typeface="Courier New" pitchFamily="49" charset="0"/>
              </a:rPr>
              <a:t>    </a:t>
            </a:r>
            <a:r>
              <a:rPr lang="en-US" sz="3600" dirty="0" err="1" smtClean="0">
                <a:latin typeface="Courier New" pitchFamily="49" charset="0"/>
                <a:cs typeface="Courier New" pitchFamily="49" charset="0"/>
              </a:rPr>
              <a:t>d_month</a:t>
            </a:r>
            <a:r>
              <a:rPr lang="en-US" sz="3600" dirty="0" smtClean="0">
                <a:latin typeface="Courier New" pitchFamily="49" charset="0"/>
                <a:cs typeface="Courier New" pitchFamily="49" charset="0"/>
              </a:rPr>
              <a:t> = m;</a:t>
            </a:r>
          </a:p>
          <a:p>
            <a:pPr eaLnBrk="1" hangingPunct="1">
              <a:lnSpc>
                <a:spcPts val="2000"/>
              </a:lnSpc>
              <a:buNone/>
            </a:pPr>
            <a:r>
              <a:rPr lang="en-US" sz="3600" dirty="0" smtClean="0">
                <a:latin typeface="Courier New" pitchFamily="49" charset="0"/>
                <a:cs typeface="Courier New" pitchFamily="49" charset="0"/>
              </a:rPr>
              <a:t>    </a:t>
            </a:r>
            <a:r>
              <a:rPr lang="en-US" sz="3600" dirty="0" err="1" smtClean="0">
                <a:latin typeface="Courier New" pitchFamily="49" charset="0"/>
                <a:cs typeface="Courier New" pitchFamily="49" charset="0"/>
              </a:rPr>
              <a:t>d_day</a:t>
            </a:r>
            <a:r>
              <a:rPr lang="en-US" sz="3600" dirty="0" smtClean="0">
                <a:latin typeface="Courier New" pitchFamily="49" charset="0"/>
                <a:cs typeface="Courier New" pitchFamily="49" charset="0"/>
              </a:rPr>
              <a:t>   = d;</a:t>
            </a:r>
          </a:p>
          <a:p>
            <a:pPr eaLnBrk="1" hangingPunct="1">
              <a:lnSpc>
                <a:spcPts val="2000"/>
              </a:lnSpc>
              <a:buNone/>
            </a:pPr>
            <a:r>
              <a:rPr lang="en-US" sz="3600" dirty="0" smtClean="0">
                <a:latin typeface="Courier New" pitchFamily="49" charset="0"/>
                <a:cs typeface="Courier New" pitchFamily="49" charset="0"/>
              </a:rPr>
              <a:t>    </a:t>
            </a:r>
            <a:r>
              <a:rPr lang="en-US" sz="3600" b="1" dirty="0" smtClean="0">
                <a:latin typeface="Courier New" pitchFamily="49" charset="0"/>
                <a:cs typeface="Courier New" pitchFamily="49" charset="0"/>
              </a:rPr>
              <a:t>return 0;</a:t>
            </a:r>
          </a:p>
          <a:p>
            <a:pPr eaLnBrk="1" hangingPunct="1">
              <a:lnSpc>
                <a:spcPts val="2000"/>
              </a:lnSpc>
              <a:buNone/>
            </a:pPr>
            <a:r>
              <a:rPr lang="en-US" sz="3600" dirty="0" smtClean="0">
                <a:latin typeface="Courier New" pitchFamily="49" charset="0"/>
                <a:cs typeface="Courier New" pitchFamily="49" charset="0"/>
              </a:rPr>
              <a:t>}</a:t>
            </a:r>
            <a:endParaRPr lang="en-US" sz="2400" dirty="0" smtClean="0"/>
          </a:p>
        </p:txBody>
      </p:sp>
      <p:sp>
        <p:nvSpPr>
          <p:cNvPr id="5" name="TextBox 4"/>
          <p:cNvSpPr txBox="1"/>
          <p:nvPr/>
        </p:nvSpPr>
        <p:spPr>
          <a:xfrm>
            <a:off x="5410200" y="4648200"/>
            <a:ext cx="3466013" cy="1569660"/>
          </a:xfrm>
          <a:prstGeom prst="rect">
            <a:avLst/>
          </a:prstGeom>
          <a:noFill/>
          <a:ln w="28575">
            <a:solidFill>
              <a:srgbClr val="0000FF"/>
            </a:solidFill>
          </a:ln>
        </p:spPr>
        <p:txBody>
          <a:bodyPr wrap="none" rtlCol="0">
            <a:spAutoFit/>
          </a:bodyPr>
          <a:lstStyle/>
          <a:p>
            <a:pPr algn="ctr"/>
            <a:r>
              <a:rPr lang="en-US" sz="3200" b="1" dirty="0" smtClean="0">
                <a:solidFill>
                  <a:srgbClr val="0000FF"/>
                </a:solidFill>
              </a:rPr>
              <a:t>Wide Contract: </a:t>
            </a:r>
          </a:p>
          <a:p>
            <a:pPr algn="ctr"/>
            <a:r>
              <a:rPr lang="en-US" sz="3200" dirty="0" smtClean="0">
                <a:solidFill>
                  <a:srgbClr val="0000FF"/>
                </a:solidFill>
              </a:rPr>
              <a:t> Checked in</a:t>
            </a:r>
          </a:p>
          <a:p>
            <a:pPr algn="ctr"/>
            <a:r>
              <a:rPr lang="en-US" sz="3200" b="1" i="1" u="sng" dirty="0" smtClean="0">
                <a:solidFill>
                  <a:srgbClr val="0000FF"/>
                </a:solidFill>
              </a:rPr>
              <a:t>Every</a:t>
            </a:r>
            <a:r>
              <a:rPr lang="en-US" sz="3200" dirty="0" smtClean="0">
                <a:solidFill>
                  <a:srgbClr val="0000FF"/>
                </a:solidFill>
              </a:rPr>
              <a:t> Build Mode</a:t>
            </a:r>
            <a:endParaRPr lang="en-US" sz="3200" dirty="0">
              <a:solidFill>
                <a:srgbClr val="0000FF"/>
              </a:solidFill>
            </a:endParaRPr>
          </a:p>
        </p:txBody>
      </p:sp>
      <p:sp>
        <p:nvSpPr>
          <p:cNvPr id="7"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Narrow versus Wide Contracts</a:t>
            </a:r>
            <a:endParaRPr lang="en-US" dirty="0"/>
          </a:p>
        </p:txBody>
      </p:sp>
    </p:spTree>
    <p:extLst>
      <p:ext uri="{BB962C8B-B14F-4D97-AF65-F5344CB8AC3E}">
        <p14:creationId xmlns:p14="http://schemas.microsoft.com/office/powerpoint/2010/main" val="2355094125"/>
      </p:ext>
    </p:extLst>
  </p:cSld>
  <p:clrMapOvr>
    <a:masterClrMapping/>
  </p:clrMapOvr>
  <p:timing>
    <p:tnLst>
      <p:par>
        <p:cTn id="1" dur="indefinite" restart="never" nodeType="tmRoot"/>
      </p:par>
    </p:tnLst>
  </p:timing>
</p:sld>
</file>

<file path=ppt/slides/slide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558</a:t>
            </a:fld>
            <a:endParaRPr lang="en-US"/>
          </a:p>
        </p:txBody>
      </p:sp>
      <p:sp>
        <p:nvSpPr>
          <p:cNvPr id="25602" name="Content Placeholder 3"/>
          <p:cNvSpPr>
            <a:spLocks noGrp="1"/>
          </p:cNvSpPr>
          <p:nvPr>
            <p:ph idx="4294967295"/>
          </p:nvPr>
        </p:nvSpPr>
        <p:spPr>
          <a:xfrm>
            <a:off x="228600" y="1676400"/>
            <a:ext cx="8610600" cy="4933950"/>
          </a:xfrm>
        </p:spPr>
        <p:txBody>
          <a:bodyPr/>
          <a:lstStyle/>
          <a:p>
            <a:pPr eaLnBrk="1" hangingPunct="1">
              <a:lnSpc>
                <a:spcPct val="75000"/>
              </a:lnSpc>
              <a:buNone/>
            </a:pPr>
            <a:r>
              <a:rPr lang="en-US" i="1" dirty="0" smtClean="0">
                <a:solidFill>
                  <a:srgbClr val="0000FF"/>
                </a:solidFill>
              </a:rPr>
              <a:t>Narrow Contracts </a:t>
            </a:r>
            <a:r>
              <a:rPr lang="en-US" dirty="0" smtClean="0">
                <a:solidFill>
                  <a:srgbClr val="0000FF"/>
                </a:solidFill>
              </a:rPr>
              <a:t>Admit </a:t>
            </a:r>
            <a:r>
              <a:rPr lang="en-US" i="1" dirty="0" smtClean="0">
                <a:solidFill>
                  <a:srgbClr val="0000FF"/>
                </a:solidFill>
              </a:rPr>
              <a:t>Undefined Behavior</a:t>
            </a:r>
            <a:r>
              <a:rPr lang="en-US" dirty="0" smtClean="0">
                <a:solidFill>
                  <a:srgbClr val="0000FF"/>
                </a:solidFill>
              </a:rPr>
              <a:t>:</a:t>
            </a:r>
          </a:p>
          <a:p>
            <a:pPr eaLnBrk="1" hangingPunct="1">
              <a:lnSpc>
                <a:spcPct val="75000"/>
              </a:lnSpc>
              <a:buNone/>
            </a:pPr>
            <a:endParaRPr lang="en-US" sz="3600" dirty="0" smtClean="0"/>
          </a:p>
          <a:p>
            <a:pPr eaLnBrk="1" hangingPunct="1">
              <a:lnSpc>
                <a:spcPct val="75000"/>
              </a:lnSpc>
            </a:pPr>
            <a:r>
              <a:rPr lang="en-US" sz="3600" dirty="0" smtClean="0"/>
              <a:t>What should happen when the behavior is undefined?</a:t>
            </a:r>
          </a:p>
          <a:p>
            <a:pPr algn="ctr" eaLnBrk="1" hangingPunct="1">
              <a:lnSpc>
                <a:spcPct val="75000"/>
              </a:lnSpc>
              <a:buNone/>
            </a:pPr>
            <a:r>
              <a:rPr lang="en-US" sz="2600" dirty="0" smtClean="0">
                <a:latin typeface="Courier New" pitchFamily="49" charset="0"/>
                <a:cs typeface="Courier New" pitchFamily="49" charset="0"/>
              </a:rPr>
              <a:t>TYPE&amp; vector&lt;TYPE&gt;::operator[](</a:t>
            </a:r>
            <a:r>
              <a:rPr lang="en-US" sz="2600" dirty="0" err="1" smtClean="0">
                <a:latin typeface="Courier New" pitchFamily="49" charset="0"/>
                <a:cs typeface="Courier New" pitchFamily="49" charset="0"/>
              </a:rPr>
              <a:t>int</a:t>
            </a:r>
            <a:r>
              <a:rPr lang="en-US" sz="2600" dirty="0" smtClean="0">
                <a:latin typeface="Courier New" pitchFamily="49" charset="0"/>
                <a:cs typeface="Courier New" pitchFamily="49" charset="0"/>
              </a:rPr>
              <a:t> </a:t>
            </a:r>
            <a:r>
              <a:rPr lang="en-US" sz="2600" dirty="0" err="1" smtClean="0">
                <a:latin typeface="Courier New" pitchFamily="49" charset="0"/>
                <a:cs typeface="Courier New" pitchFamily="49" charset="0"/>
              </a:rPr>
              <a:t>idx</a:t>
            </a:r>
            <a:r>
              <a:rPr lang="en-US" sz="2600" dirty="0" smtClean="0">
                <a:latin typeface="Courier New" pitchFamily="49" charset="0"/>
                <a:cs typeface="Courier New" pitchFamily="49" charset="0"/>
              </a:rPr>
              <a:t>);</a:t>
            </a:r>
            <a:r>
              <a:rPr lang="en-US" sz="3600" dirty="0" smtClean="0"/>
              <a:t/>
            </a:r>
            <a:br>
              <a:rPr lang="en-US" sz="3600" dirty="0" smtClean="0"/>
            </a:br>
            <a:r>
              <a:rPr lang="en-US" sz="3600" dirty="0" smtClean="0"/>
              <a:t/>
            </a:r>
            <a:br>
              <a:rPr lang="en-US" sz="3600" dirty="0" smtClean="0"/>
            </a:br>
            <a:endParaRPr lang="en-US" sz="3600" dirty="0" smtClean="0"/>
          </a:p>
          <a:p>
            <a:pPr eaLnBrk="1" hangingPunct="1">
              <a:lnSpc>
                <a:spcPct val="75000"/>
              </a:lnSpc>
              <a:buNone/>
            </a:pPr>
            <a:endParaRPr lang="en-US" sz="3600" dirty="0" smtClean="0"/>
          </a:p>
          <a:p>
            <a:pPr lvl="1" eaLnBrk="1" hangingPunct="1">
              <a:lnSpc>
                <a:spcPct val="75000"/>
              </a:lnSpc>
              <a:buNone/>
            </a:pPr>
            <a:endParaRPr lang="en-US" sz="2400" dirty="0" smtClean="0"/>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Narrow versus Wide Contracts</a:t>
            </a:r>
            <a:endParaRPr lang="en-US" dirty="0"/>
          </a:p>
        </p:txBody>
      </p:sp>
    </p:spTree>
    <p:extLst>
      <p:ext uri="{BB962C8B-B14F-4D97-AF65-F5344CB8AC3E}">
        <p14:creationId xmlns:p14="http://schemas.microsoft.com/office/powerpoint/2010/main" val="941464697"/>
      </p:ext>
    </p:extLst>
  </p:cSld>
  <p:clrMapOvr>
    <a:masterClrMapping/>
  </p:clrMapOvr>
  <p:timing>
    <p:tnLst>
      <p:par>
        <p:cTn id="1" dur="indefinite" restart="never" nodeType="tmRoot"/>
      </p:par>
    </p:tnLst>
  </p:timing>
</p:sld>
</file>

<file path=ppt/slides/slide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559</a:t>
            </a:fld>
            <a:endParaRPr lang="en-US"/>
          </a:p>
        </p:txBody>
      </p:sp>
      <p:sp>
        <p:nvSpPr>
          <p:cNvPr id="25602" name="Content Placeholder 3"/>
          <p:cNvSpPr>
            <a:spLocks noGrp="1"/>
          </p:cNvSpPr>
          <p:nvPr>
            <p:ph idx="4294967295"/>
          </p:nvPr>
        </p:nvSpPr>
        <p:spPr>
          <a:xfrm>
            <a:off x="228600" y="1676400"/>
            <a:ext cx="8610600" cy="4933950"/>
          </a:xfrm>
        </p:spPr>
        <p:txBody>
          <a:bodyPr/>
          <a:lstStyle/>
          <a:p>
            <a:pPr eaLnBrk="1" hangingPunct="1">
              <a:lnSpc>
                <a:spcPct val="75000"/>
              </a:lnSpc>
              <a:buNone/>
            </a:pPr>
            <a:r>
              <a:rPr lang="en-US" i="1" dirty="0" smtClean="0">
                <a:solidFill>
                  <a:srgbClr val="0000FF"/>
                </a:solidFill>
              </a:rPr>
              <a:t>Narrow Contracts </a:t>
            </a:r>
            <a:r>
              <a:rPr lang="en-US" dirty="0" smtClean="0">
                <a:solidFill>
                  <a:srgbClr val="0000FF"/>
                </a:solidFill>
              </a:rPr>
              <a:t>Admit </a:t>
            </a:r>
            <a:r>
              <a:rPr lang="en-US" i="1" dirty="0" smtClean="0">
                <a:solidFill>
                  <a:srgbClr val="0000FF"/>
                </a:solidFill>
              </a:rPr>
              <a:t>Undefined Behavior</a:t>
            </a:r>
            <a:r>
              <a:rPr lang="en-US" dirty="0" smtClean="0">
                <a:solidFill>
                  <a:srgbClr val="0000FF"/>
                </a:solidFill>
              </a:rPr>
              <a:t>:</a:t>
            </a:r>
          </a:p>
          <a:p>
            <a:pPr eaLnBrk="1" hangingPunct="1">
              <a:lnSpc>
                <a:spcPct val="75000"/>
              </a:lnSpc>
              <a:buNone/>
            </a:pPr>
            <a:endParaRPr lang="en-US" sz="3600" dirty="0" smtClean="0"/>
          </a:p>
          <a:p>
            <a:pPr eaLnBrk="1" hangingPunct="1">
              <a:lnSpc>
                <a:spcPct val="75000"/>
              </a:lnSpc>
            </a:pPr>
            <a:r>
              <a:rPr lang="en-US" sz="3600" dirty="0" smtClean="0"/>
              <a:t>What should happen when the behavior is undefined?</a:t>
            </a:r>
          </a:p>
          <a:p>
            <a:pPr algn="ctr" eaLnBrk="1" hangingPunct="1">
              <a:lnSpc>
                <a:spcPct val="75000"/>
              </a:lnSpc>
              <a:buNone/>
            </a:pPr>
            <a:r>
              <a:rPr lang="en-US" sz="2600" dirty="0" smtClean="0">
                <a:latin typeface="Courier New" pitchFamily="49" charset="0"/>
                <a:cs typeface="Courier New" pitchFamily="49" charset="0"/>
              </a:rPr>
              <a:t>TYPE&amp; vector&lt;TYPE&gt;::operator[](</a:t>
            </a:r>
            <a:r>
              <a:rPr lang="en-US" sz="2600" dirty="0" err="1" smtClean="0">
                <a:latin typeface="Courier New" pitchFamily="49" charset="0"/>
                <a:cs typeface="Courier New" pitchFamily="49" charset="0"/>
              </a:rPr>
              <a:t>int</a:t>
            </a:r>
            <a:r>
              <a:rPr lang="en-US" sz="2600" dirty="0" smtClean="0">
                <a:latin typeface="Courier New" pitchFamily="49" charset="0"/>
                <a:cs typeface="Courier New" pitchFamily="49" charset="0"/>
              </a:rPr>
              <a:t> </a:t>
            </a:r>
            <a:r>
              <a:rPr lang="en-US" sz="2600" dirty="0" err="1" smtClean="0">
                <a:latin typeface="Courier New" pitchFamily="49" charset="0"/>
                <a:cs typeface="Courier New" pitchFamily="49" charset="0"/>
              </a:rPr>
              <a:t>idx</a:t>
            </a:r>
            <a:r>
              <a:rPr lang="en-US" sz="2600" dirty="0" smtClean="0">
                <a:latin typeface="Courier New" pitchFamily="49" charset="0"/>
                <a:cs typeface="Courier New" pitchFamily="49" charset="0"/>
              </a:rPr>
              <a:t>);</a:t>
            </a:r>
            <a:r>
              <a:rPr lang="en-US" sz="3600" dirty="0" smtClean="0"/>
              <a:t/>
            </a:r>
            <a:br>
              <a:rPr lang="en-US" sz="3600" dirty="0" smtClean="0"/>
            </a:br>
            <a:r>
              <a:rPr lang="en-US" sz="3600" dirty="0" smtClean="0"/>
              <a:t/>
            </a:r>
            <a:br>
              <a:rPr lang="en-US" sz="3600" dirty="0" smtClean="0"/>
            </a:br>
            <a:endParaRPr lang="en-US" sz="3600" dirty="0" smtClean="0"/>
          </a:p>
          <a:p>
            <a:pPr eaLnBrk="1" hangingPunct="1">
              <a:lnSpc>
                <a:spcPct val="75000"/>
              </a:lnSpc>
            </a:pPr>
            <a:r>
              <a:rPr lang="en-US" sz="3600" dirty="0" smtClean="0"/>
              <a:t>Should what happens be part of the contract?</a:t>
            </a:r>
          </a:p>
          <a:p>
            <a:pPr eaLnBrk="1" hangingPunct="1">
              <a:lnSpc>
                <a:spcPct val="75000"/>
              </a:lnSpc>
              <a:buNone/>
            </a:pPr>
            <a:r>
              <a:rPr lang="en-US" dirty="0" smtClean="0">
                <a:latin typeface="Courier New" pitchFamily="49" charset="0"/>
                <a:cs typeface="Courier New" pitchFamily="49" charset="0"/>
              </a:rPr>
              <a:t>    </a:t>
            </a:r>
            <a:r>
              <a:rPr lang="en-US" sz="2600" dirty="0" smtClean="0">
                <a:latin typeface="Courier New" pitchFamily="49" charset="0"/>
                <a:cs typeface="Courier New" pitchFamily="49" charset="0"/>
              </a:rPr>
              <a:t>TYPE&amp; vector&lt;TYPE&gt;::at(</a:t>
            </a:r>
            <a:r>
              <a:rPr lang="en-US" sz="2600" dirty="0" err="1" smtClean="0">
                <a:latin typeface="Courier New" pitchFamily="49" charset="0"/>
                <a:cs typeface="Courier New" pitchFamily="49" charset="0"/>
              </a:rPr>
              <a:t>int</a:t>
            </a:r>
            <a:r>
              <a:rPr lang="en-US" sz="2600" dirty="0" smtClean="0">
                <a:latin typeface="Courier New" pitchFamily="49" charset="0"/>
                <a:cs typeface="Courier New" pitchFamily="49" charset="0"/>
              </a:rPr>
              <a:t> </a:t>
            </a:r>
            <a:r>
              <a:rPr lang="en-US" sz="2600" dirty="0" err="1" smtClean="0">
                <a:latin typeface="Courier New" pitchFamily="49" charset="0"/>
                <a:cs typeface="Courier New" pitchFamily="49" charset="0"/>
              </a:rPr>
              <a:t>idx</a:t>
            </a:r>
            <a:r>
              <a:rPr lang="en-US" sz="2600" dirty="0" smtClean="0">
                <a:latin typeface="Courier New" pitchFamily="49" charset="0"/>
                <a:cs typeface="Courier New" pitchFamily="49" charset="0"/>
              </a:rPr>
              <a:t>);</a:t>
            </a:r>
          </a:p>
          <a:p>
            <a:pPr eaLnBrk="1" hangingPunct="1">
              <a:lnSpc>
                <a:spcPct val="75000"/>
              </a:lnSpc>
              <a:buNone/>
            </a:pPr>
            <a:endParaRPr lang="en-US" sz="3600" dirty="0" smtClean="0"/>
          </a:p>
          <a:p>
            <a:pPr lvl="1" eaLnBrk="1" hangingPunct="1">
              <a:lnSpc>
                <a:spcPct val="75000"/>
              </a:lnSpc>
              <a:buNone/>
            </a:pPr>
            <a:endParaRPr lang="en-US" sz="2400" dirty="0" smtClean="0"/>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Narrow versus Wide Contracts</a:t>
            </a:r>
            <a:endParaRPr lang="en-US" dirty="0"/>
          </a:p>
        </p:txBody>
      </p:sp>
    </p:spTree>
    <p:extLst>
      <p:ext uri="{BB962C8B-B14F-4D97-AF65-F5344CB8AC3E}">
        <p14:creationId xmlns:p14="http://schemas.microsoft.com/office/powerpoint/2010/main" val="1323983222"/>
      </p:ext>
    </p:extLst>
  </p:cSld>
  <p:clrMapOvr>
    <a:masterClrMapping/>
  </p:clrMapOvr>
  <p:timing>
    <p:tnLst>
      <p:par>
        <p:cTn id="1" dur="indefinite" restart="never" nodeType="tmRoot"/>
      </p:par>
    </p:tnLst>
  </p:timing>
</p:sld>
</file>

<file path=ppt/slides/slide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560</a:t>
            </a:fld>
            <a:endParaRPr lang="en-US"/>
          </a:p>
        </p:txBody>
      </p:sp>
      <p:sp>
        <p:nvSpPr>
          <p:cNvPr id="25602" name="Content Placeholder 3"/>
          <p:cNvSpPr>
            <a:spLocks noGrp="1"/>
          </p:cNvSpPr>
          <p:nvPr>
            <p:ph idx="4294967295"/>
          </p:nvPr>
        </p:nvSpPr>
        <p:spPr>
          <a:xfrm>
            <a:off x="228600" y="1676400"/>
            <a:ext cx="8610600" cy="4933950"/>
          </a:xfrm>
        </p:spPr>
        <p:txBody>
          <a:bodyPr/>
          <a:lstStyle/>
          <a:p>
            <a:pPr eaLnBrk="1" hangingPunct="1">
              <a:lnSpc>
                <a:spcPct val="75000"/>
              </a:lnSpc>
              <a:buNone/>
            </a:pPr>
            <a:r>
              <a:rPr lang="en-US" i="1" dirty="0" smtClean="0">
                <a:solidFill>
                  <a:srgbClr val="0000FF"/>
                </a:solidFill>
              </a:rPr>
              <a:t>Narrow Contracts </a:t>
            </a:r>
            <a:r>
              <a:rPr lang="en-US" dirty="0" smtClean="0">
                <a:solidFill>
                  <a:srgbClr val="0000FF"/>
                </a:solidFill>
              </a:rPr>
              <a:t>Admit </a:t>
            </a:r>
            <a:r>
              <a:rPr lang="en-US" i="1" dirty="0" smtClean="0">
                <a:solidFill>
                  <a:srgbClr val="0000FF"/>
                </a:solidFill>
              </a:rPr>
              <a:t>Undefined Behavior</a:t>
            </a:r>
            <a:r>
              <a:rPr lang="en-US" dirty="0" smtClean="0">
                <a:solidFill>
                  <a:srgbClr val="0000FF"/>
                </a:solidFill>
              </a:rPr>
              <a:t>:</a:t>
            </a:r>
          </a:p>
          <a:p>
            <a:pPr eaLnBrk="1" hangingPunct="1">
              <a:lnSpc>
                <a:spcPct val="75000"/>
              </a:lnSpc>
              <a:buNone/>
            </a:pPr>
            <a:endParaRPr lang="en-US" sz="3600" dirty="0" smtClean="0"/>
          </a:p>
          <a:p>
            <a:pPr eaLnBrk="1" hangingPunct="1">
              <a:lnSpc>
                <a:spcPct val="75000"/>
              </a:lnSpc>
            </a:pPr>
            <a:r>
              <a:rPr lang="en-US" sz="3600" dirty="0" smtClean="0"/>
              <a:t>What should happen when the behavior is undefined?   </a:t>
            </a:r>
            <a:r>
              <a:rPr lang="en-US" sz="3600" dirty="0" smtClean="0">
                <a:solidFill>
                  <a:srgbClr val="00FF00"/>
                </a:solidFill>
              </a:rPr>
              <a:t>It depends on the build mode.</a:t>
            </a:r>
          </a:p>
          <a:p>
            <a:pPr algn="ctr" eaLnBrk="1" hangingPunct="1">
              <a:lnSpc>
                <a:spcPct val="75000"/>
              </a:lnSpc>
              <a:buNone/>
            </a:pPr>
            <a:r>
              <a:rPr lang="en-US" sz="2600" dirty="0" smtClean="0">
                <a:latin typeface="Courier New" pitchFamily="49" charset="0"/>
                <a:cs typeface="Courier New" pitchFamily="49" charset="0"/>
              </a:rPr>
              <a:t>TYPE&amp; vector&lt;TYPE&gt;::operator[](</a:t>
            </a:r>
            <a:r>
              <a:rPr lang="en-US" sz="2600" dirty="0" err="1" smtClean="0">
                <a:latin typeface="Courier New" pitchFamily="49" charset="0"/>
                <a:cs typeface="Courier New" pitchFamily="49" charset="0"/>
              </a:rPr>
              <a:t>int</a:t>
            </a:r>
            <a:r>
              <a:rPr lang="en-US" sz="2600" dirty="0" smtClean="0">
                <a:latin typeface="Courier New" pitchFamily="49" charset="0"/>
                <a:cs typeface="Courier New" pitchFamily="49" charset="0"/>
              </a:rPr>
              <a:t> </a:t>
            </a:r>
            <a:r>
              <a:rPr lang="en-US" sz="2600" dirty="0" err="1" smtClean="0">
                <a:latin typeface="Courier New" pitchFamily="49" charset="0"/>
                <a:cs typeface="Courier New" pitchFamily="49" charset="0"/>
              </a:rPr>
              <a:t>idx</a:t>
            </a:r>
            <a:r>
              <a:rPr lang="en-US" sz="2600" dirty="0" smtClean="0">
                <a:latin typeface="Courier New" pitchFamily="49" charset="0"/>
                <a:cs typeface="Courier New" pitchFamily="49" charset="0"/>
              </a:rPr>
              <a:t>);</a:t>
            </a:r>
            <a:r>
              <a:rPr lang="en-US" sz="3600" dirty="0" smtClean="0"/>
              <a:t/>
            </a:r>
            <a:br>
              <a:rPr lang="en-US" sz="3600" dirty="0" smtClean="0"/>
            </a:br>
            <a:r>
              <a:rPr lang="en-US" sz="3600" dirty="0" smtClean="0"/>
              <a:t/>
            </a:r>
            <a:br>
              <a:rPr lang="en-US" sz="3600" dirty="0" smtClean="0"/>
            </a:br>
            <a:endParaRPr lang="en-US" sz="3600" dirty="0" smtClean="0"/>
          </a:p>
          <a:p>
            <a:pPr eaLnBrk="1" hangingPunct="1">
              <a:lnSpc>
                <a:spcPct val="75000"/>
              </a:lnSpc>
            </a:pPr>
            <a:r>
              <a:rPr lang="en-US" sz="3600" dirty="0" smtClean="0"/>
              <a:t>Should what happens be part of the contract?  </a:t>
            </a:r>
          </a:p>
          <a:p>
            <a:pPr eaLnBrk="1" hangingPunct="1">
              <a:lnSpc>
                <a:spcPct val="75000"/>
              </a:lnSpc>
              <a:buNone/>
            </a:pPr>
            <a:r>
              <a:rPr lang="en-US" dirty="0" smtClean="0">
                <a:latin typeface="Courier New" pitchFamily="49" charset="0"/>
                <a:cs typeface="Courier New" pitchFamily="49" charset="0"/>
              </a:rPr>
              <a:t>    </a:t>
            </a:r>
            <a:r>
              <a:rPr lang="en-US" sz="2600" dirty="0" smtClean="0">
                <a:latin typeface="Courier New" pitchFamily="49" charset="0"/>
                <a:cs typeface="Courier New" pitchFamily="49" charset="0"/>
              </a:rPr>
              <a:t>TYPE&amp; vector&lt;TYPE&gt;::at(</a:t>
            </a:r>
            <a:r>
              <a:rPr lang="en-US" sz="2600" dirty="0" err="1" smtClean="0">
                <a:latin typeface="Courier New" pitchFamily="49" charset="0"/>
                <a:cs typeface="Courier New" pitchFamily="49" charset="0"/>
              </a:rPr>
              <a:t>int</a:t>
            </a:r>
            <a:r>
              <a:rPr lang="en-US" sz="2600" dirty="0" smtClean="0">
                <a:latin typeface="Courier New" pitchFamily="49" charset="0"/>
                <a:cs typeface="Courier New" pitchFamily="49" charset="0"/>
              </a:rPr>
              <a:t> </a:t>
            </a:r>
            <a:r>
              <a:rPr lang="en-US" sz="2600" dirty="0" err="1" smtClean="0">
                <a:latin typeface="Courier New" pitchFamily="49" charset="0"/>
                <a:cs typeface="Courier New" pitchFamily="49" charset="0"/>
              </a:rPr>
              <a:t>idx</a:t>
            </a:r>
            <a:r>
              <a:rPr lang="en-US" sz="2600" dirty="0" smtClean="0">
                <a:latin typeface="Courier New" pitchFamily="49" charset="0"/>
                <a:cs typeface="Courier New" pitchFamily="49" charset="0"/>
              </a:rPr>
              <a:t>);</a:t>
            </a:r>
          </a:p>
          <a:p>
            <a:pPr eaLnBrk="1" hangingPunct="1">
              <a:lnSpc>
                <a:spcPct val="75000"/>
              </a:lnSpc>
              <a:buNone/>
            </a:pPr>
            <a:endParaRPr lang="en-US" sz="3600" dirty="0" smtClean="0"/>
          </a:p>
          <a:p>
            <a:pPr lvl="1" eaLnBrk="1" hangingPunct="1">
              <a:lnSpc>
                <a:spcPct val="75000"/>
              </a:lnSpc>
              <a:buNone/>
            </a:pPr>
            <a:endParaRPr lang="en-US" sz="2400" dirty="0" smtClean="0"/>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Narrow versus Wide Contracts</a:t>
            </a:r>
            <a:endParaRPr lang="en-US" dirty="0"/>
          </a:p>
        </p:txBody>
      </p:sp>
    </p:spTree>
    <p:extLst>
      <p:ext uri="{BB962C8B-B14F-4D97-AF65-F5344CB8AC3E}">
        <p14:creationId xmlns:p14="http://schemas.microsoft.com/office/powerpoint/2010/main" val="4146486516"/>
      </p:ext>
    </p:extLst>
  </p:cSld>
  <p:clrMapOvr>
    <a:masterClrMapping/>
  </p:clrMapOvr>
  <p:timing>
    <p:tnLst>
      <p:par>
        <p:cTn id="1" dur="indefinite" restart="never" nodeType="tmRoot"/>
      </p:par>
    </p:tnLst>
  </p:timing>
</p:sld>
</file>

<file path=ppt/slides/slide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561</a:t>
            </a:fld>
            <a:endParaRPr lang="en-US"/>
          </a:p>
        </p:txBody>
      </p:sp>
      <p:sp>
        <p:nvSpPr>
          <p:cNvPr id="25602" name="Content Placeholder 3"/>
          <p:cNvSpPr>
            <a:spLocks noGrp="1"/>
          </p:cNvSpPr>
          <p:nvPr>
            <p:ph idx="4294967295"/>
          </p:nvPr>
        </p:nvSpPr>
        <p:spPr>
          <a:xfrm>
            <a:off x="228600" y="1676400"/>
            <a:ext cx="8610600" cy="4933950"/>
          </a:xfrm>
        </p:spPr>
        <p:txBody>
          <a:bodyPr/>
          <a:lstStyle/>
          <a:p>
            <a:pPr eaLnBrk="1" hangingPunct="1">
              <a:lnSpc>
                <a:spcPct val="75000"/>
              </a:lnSpc>
              <a:buNone/>
            </a:pPr>
            <a:r>
              <a:rPr lang="en-US" i="1" dirty="0" smtClean="0">
                <a:solidFill>
                  <a:srgbClr val="0000FF"/>
                </a:solidFill>
              </a:rPr>
              <a:t>Narrow Contracts </a:t>
            </a:r>
            <a:r>
              <a:rPr lang="en-US" dirty="0" smtClean="0">
                <a:solidFill>
                  <a:srgbClr val="0000FF"/>
                </a:solidFill>
              </a:rPr>
              <a:t>Admit </a:t>
            </a:r>
            <a:r>
              <a:rPr lang="en-US" i="1" dirty="0" smtClean="0">
                <a:solidFill>
                  <a:srgbClr val="0000FF"/>
                </a:solidFill>
              </a:rPr>
              <a:t>Undefined Behavior</a:t>
            </a:r>
            <a:r>
              <a:rPr lang="en-US" dirty="0" smtClean="0">
                <a:solidFill>
                  <a:srgbClr val="0000FF"/>
                </a:solidFill>
              </a:rPr>
              <a:t>:</a:t>
            </a:r>
          </a:p>
          <a:p>
            <a:pPr eaLnBrk="1" hangingPunct="1">
              <a:lnSpc>
                <a:spcPct val="75000"/>
              </a:lnSpc>
              <a:buNone/>
            </a:pPr>
            <a:endParaRPr lang="en-US" sz="3600" dirty="0" smtClean="0"/>
          </a:p>
          <a:p>
            <a:pPr eaLnBrk="1" hangingPunct="1">
              <a:lnSpc>
                <a:spcPct val="75000"/>
              </a:lnSpc>
            </a:pPr>
            <a:r>
              <a:rPr lang="en-US" sz="3600" dirty="0" smtClean="0"/>
              <a:t>What should happen when the behavior is undefined?   </a:t>
            </a:r>
            <a:r>
              <a:rPr lang="en-US" sz="3600" dirty="0" smtClean="0">
                <a:solidFill>
                  <a:srgbClr val="00FF00"/>
                </a:solidFill>
              </a:rPr>
              <a:t>It depends on the build mode.</a:t>
            </a:r>
          </a:p>
          <a:p>
            <a:pPr algn="ctr" eaLnBrk="1" hangingPunct="1">
              <a:lnSpc>
                <a:spcPct val="75000"/>
              </a:lnSpc>
              <a:buNone/>
            </a:pPr>
            <a:r>
              <a:rPr lang="en-US" sz="2600" dirty="0" smtClean="0">
                <a:latin typeface="Courier New" pitchFamily="49" charset="0"/>
                <a:cs typeface="Courier New" pitchFamily="49" charset="0"/>
              </a:rPr>
              <a:t>TYPE&amp; vector&lt;TYPE&gt;::operator[](</a:t>
            </a:r>
            <a:r>
              <a:rPr lang="en-US" sz="2600" dirty="0" err="1" smtClean="0">
                <a:latin typeface="Courier New" pitchFamily="49" charset="0"/>
                <a:cs typeface="Courier New" pitchFamily="49" charset="0"/>
              </a:rPr>
              <a:t>int</a:t>
            </a:r>
            <a:r>
              <a:rPr lang="en-US" sz="2600" dirty="0" smtClean="0">
                <a:latin typeface="Courier New" pitchFamily="49" charset="0"/>
                <a:cs typeface="Courier New" pitchFamily="49" charset="0"/>
              </a:rPr>
              <a:t> </a:t>
            </a:r>
            <a:r>
              <a:rPr lang="en-US" sz="2600" dirty="0" err="1" smtClean="0">
                <a:latin typeface="Courier New" pitchFamily="49" charset="0"/>
                <a:cs typeface="Courier New" pitchFamily="49" charset="0"/>
              </a:rPr>
              <a:t>idx</a:t>
            </a:r>
            <a:r>
              <a:rPr lang="en-US" sz="2600" dirty="0" smtClean="0">
                <a:latin typeface="Courier New" pitchFamily="49" charset="0"/>
                <a:cs typeface="Courier New" pitchFamily="49" charset="0"/>
              </a:rPr>
              <a:t>);</a:t>
            </a:r>
            <a:r>
              <a:rPr lang="en-US" sz="3600" dirty="0" smtClean="0"/>
              <a:t/>
            </a:r>
            <a:br>
              <a:rPr lang="en-US" sz="3600" dirty="0" smtClean="0"/>
            </a:br>
            <a:r>
              <a:rPr lang="en-US" sz="3600" dirty="0" smtClean="0"/>
              <a:t/>
            </a:r>
            <a:br>
              <a:rPr lang="en-US" sz="3600" dirty="0" smtClean="0"/>
            </a:br>
            <a:endParaRPr lang="en-US" sz="3600" dirty="0" smtClean="0"/>
          </a:p>
          <a:p>
            <a:pPr eaLnBrk="1" hangingPunct="1">
              <a:lnSpc>
                <a:spcPct val="75000"/>
              </a:lnSpc>
            </a:pPr>
            <a:r>
              <a:rPr lang="en-US" sz="3600" dirty="0" smtClean="0"/>
              <a:t>Should what happens be part of the contract?   </a:t>
            </a:r>
            <a:r>
              <a:rPr lang="en-US" sz="3600" spc="-30" dirty="0" smtClean="0">
                <a:solidFill>
                  <a:srgbClr val="FF0000"/>
                </a:solidFill>
              </a:rPr>
              <a:t>If it is, then it’s defined behavior!</a:t>
            </a:r>
          </a:p>
          <a:p>
            <a:pPr eaLnBrk="1" hangingPunct="1">
              <a:lnSpc>
                <a:spcPct val="75000"/>
              </a:lnSpc>
              <a:buNone/>
            </a:pPr>
            <a:r>
              <a:rPr lang="en-US" dirty="0" smtClean="0">
                <a:latin typeface="Courier New" pitchFamily="49" charset="0"/>
                <a:cs typeface="Courier New" pitchFamily="49" charset="0"/>
              </a:rPr>
              <a:t>    </a:t>
            </a:r>
            <a:r>
              <a:rPr lang="en-US" sz="2600" dirty="0" smtClean="0">
                <a:latin typeface="Courier New" pitchFamily="49" charset="0"/>
                <a:cs typeface="Courier New" pitchFamily="49" charset="0"/>
              </a:rPr>
              <a:t>TYPE&amp; vector&lt;TYPE&gt;::at(</a:t>
            </a:r>
            <a:r>
              <a:rPr lang="en-US" sz="2600" dirty="0" err="1" smtClean="0">
                <a:latin typeface="Courier New" pitchFamily="49" charset="0"/>
                <a:cs typeface="Courier New" pitchFamily="49" charset="0"/>
              </a:rPr>
              <a:t>int</a:t>
            </a:r>
            <a:r>
              <a:rPr lang="en-US" sz="2600" dirty="0" smtClean="0">
                <a:latin typeface="Courier New" pitchFamily="49" charset="0"/>
                <a:cs typeface="Courier New" pitchFamily="49" charset="0"/>
              </a:rPr>
              <a:t> </a:t>
            </a:r>
            <a:r>
              <a:rPr lang="en-US" sz="2600" dirty="0" err="1" smtClean="0">
                <a:latin typeface="Courier New" pitchFamily="49" charset="0"/>
                <a:cs typeface="Courier New" pitchFamily="49" charset="0"/>
              </a:rPr>
              <a:t>idx</a:t>
            </a:r>
            <a:r>
              <a:rPr lang="en-US" sz="2600" dirty="0" smtClean="0">
                <a:latin typeface="Courier New" pitchFamily="49" charset="0"/>
                <a:cs typeface="Courier New" pitchFamily="49" charset="0"/>
              </a:rPr>
              <a:t>);</a:t>
            </a:r>
          </a:p>
          <a:p>
            <a:pPr eaLnBrk="1" hangingPunct="1">
              <a:lnSpc>
                <a:spcPct val="75000"/>
              </a:lnSpc>
              <a:buNone/>
            </a:pPr>
            <a:endParaRPr lang="en-US" sz="3600" dirty="0" smtClean="0"/>
          </a:p>
          <a:p>
            <a:pPr lvl="1" eaLnBrk="1" hangingPunct="1">
              <a:lnSpc>
                <a:spcPct val="75000"/>
              </a:lnSpc>
              <a:buNone/>
            </a:pPr>
            <a:endParaRPr lang="en-US" sz="2400" dirty="0" smtClean="0"/>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Narrow versus Wide Contracts</a:t>
            </a:r>
            <a:endParaRPr lang="en-US" dirty="0"/>
          </a:p>
        </p:txBody>
      </p:sp>
    </p:spTree>
    <p:extLst>
      <p:ext uri="{BB962C8B-B14F-4D97-AF65-F5344CB8AC3E}">
        <p14:creationId xmlns:p14="http://schemas.microsoft.com/office/powerpoint/2010/main" val="3060515696"/>
      </p:ext>
    </p:extLst>
  </p:cSld>
  <p:clrMapOvr>
    <a:masterClrMapping/>
  </p:clrMapOvr>
  <p:timing>
    <p:tnLst>
      <p:par>
        <p:cTn id="1" dur="indefinite" restart="never" nodeType="tmRoot"/>
      </p:par>
    </p:tnLst>
  </p:timing>
</p:sld>
</file>

<file path=ppt/slides/slide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562</a:t>
            </a:fld>
            <a:endParaRPr lang="en-US"/>
          </a:p>
        </p:txBody>
      </p:sp>
      <p:sp>
        <p:nvSpPr>
          <p:cNvPr id="25602" name="Content Placeholder 3"/>
          <p:cNvSpPr>
            <a:spLocks noGrp="1"/>
          </p:cNvSpPr>
          <p:nvPr>
            <p:ph idx="4294967295"/>
          </p:nvPr>
        </p:nvSpPr>
        <p:spPr>
          <a:xfrm>
            <a:off x="228600" y="1676400"/>
            <a:ext cx="8610600" cy="4933950"/>
          </a:xfrm>
        </p:spPr>
        <p:txBody>
          <a:bodyPr/>
          <a:lstStyle/>
          <a:p>
            <a:pPr eaLnBrk="1" hangingPunct="1">
              <a:lnSpc>
                <a:spcPct val="75000"/>
              </a:lnSpc>
              <a:buNone/>
            </a:pPr>
            <a:r>
              <a:rPr lang="en-US" i="1" dirty="0" smtClean="0">
                <a:solidFill>
                  <a:srgbClr val="0000FF"/>
                </a:solidFill>
              </a:rPr>
              <a:t>Narrow Contracts </a:t>
            </a:r>
            <a:r>
              <a:rPr lang="en-US" dirty="0" smtClean="0">
                <a:solidFill>
                  <a:srgbClr val="0000FF"/>
                </a:solidFill>
              </a:rPr>
              <a:t>Admit </a:t>
            </a:r>
            <a:r>
              <a:rPr lang="en-US" i="1" dirty="0" smtClean="0">
                <a:solidFill>
                  <a:srgbClr val="0000FF"/>
                </a:solidFill>
              </a:rPr>
              <a:t>Undefined Behavior</a:t>
            </a:r>
            <a:r>
              <a:rPr lang="en-US" dirty="0" smtClean="0">
                <a:solidFill>
                  <a:srgbClr val="0000FF"/>
                </a:solidFill>
              </a:rPr>
              <a:t>:</a:t>
            </a:r>
          </a:p>
          <a:p>
            <a:pPr eaLnBrk="1" hangingPunct="1">
              <a:lnSpc>
                <a:spcPct val="75000"/>
              </a:lnSpc>
              <a:buNone/>
            </a:pPr>
            <a:endParaRPr lang="en-US" sz="3600" dirty="0" smtClean="0"/>
          </a:p>
          <a:p>
            <a:pPr eaLnBrk="1" hangingPunct="1">
              <a:lnSpc>
                <a:spcPct val="75000"/>
              </a:lnSpc>
            </a:pPr>
            <a:r>
              <a:rPr lang="en-US" sz="3600" dirty="0" smtClean="0"/>
              <a:t>What should happen when the behavior is undefined?   </a:t>
            </a:r>
            <a:r>
              <a:rPr lang="en-US" sz="3600" dirty="0" smtClean="0">
                <a:solidFill>
                  <a:srgbClr val="00FF00"/>
                </a:solidFill>
              </a:rPr>
              <a:t>It depends on the build mode.</a:t>
            </a:r>
          </a:p>
          <a:p>
            <a:pPr algn="ctr" eaLnBrk="1" hangingPunct="1">
              <a:lnSpc>
                <a:spcPct val="75000"/>
              </a:lnSpc>
              <a:buNone/>
            </a:pPr>
            <a:r>
              <a:rPr lang="en-US" sz="2600" dirty="0" smtClean="0">
                <a:latin typeface="Courier New" pitchFamily="49" charset="0"/>
                <a:cs typeface="Courier New" pitchFamily="49" charset="0"/>
              </a:rPr>
              <a:t>TYPE&amp; vector&lt;TYPE&gt;::operator[](</a:t>
            </a:r>
            <a:r>
              <a:rPr lang="en-US" sz="2600" dirty="0" err="1" smtClean="0">
                <a:latin typeface="Courier New" pitchFamily="49" charset="0"/>
                <a:cs typeface="Courier New" pitchFamily="49" charset="0"/>
              </a:rPr>
              <a:t>int</a:t>
            </a:r>
            <a:r>
              <a:rPr lang="en-US" sz="2600" dirty="0" smtClean="0">
                <a:latin typeface="Courier New" pitchFamily="49" charset="0"/>
                <a:cs typeface="Courier New" pitchFamily="49" charset="0"/>
              </a:rPr>
              <a:t> </a:t>
            </a:r>
            <a:r>
              <a:rPr lang="en-US" sz="2600" dirty="0" err="1" smtClean="0">
                <a:latin typeface="Courier New" pitchFamily="49" charset="0"/>
                <a:cs typeface="Courier New" pitchFamily="49" charset="0"/>
              </a:rPr>
              <a:t>idx</a:t>
            </a:r>
            <a:r>
              <a:rPr lang="en-US" sz="2600" dirty="0" smtClean="0">
                <a:latin typeface="Courier New" pitchFamily="49" charset="0"/>
                <a:cs typeface="Courier New" pitchFamily="49" charset="0"/>
              </a:rPr>
              <a:t>);</a:t>
            </a:r>
            <a:r>
              <a:rPr lang="en-US" sz="3600" dirty="0" smtClean="0"/>
              <a:t/>
            </a:r>
            <a:br>
              <a:rPr lang="en-US" sz="3600" dirty="0" smtClean="0"/>
            </a:br>
            <a:r>
              <a:rPr lang="en-US" sz="3600" dirty="0" smtClean="0"/>
              <a:t/>
            </a:r>
            <a:br>
              <a:rPr lang="en-US" sz="3600" dirty="0" smtClean="0"/>
            </a:br>
            <a:endParaRPr lang="en-US" sz="3600" dirty="0" smtClean="0"/>
          </a:p>
          <a:p>
            <a:pPr eaLnBrk="1" hangingPunct="1">
              <a:lnSpc>
                <a:spcPct val="75000"/>
              </a:lnSpc>
            </a:pPr>
            <a:r>
              <a:rPr lang="en-US" sz="3600" dirty="0" smtClean="0"/>
              <a:t>Should what happens be part of the </a:t>
            </a:r>
            <a:r>
              <a:rPr lang="en-US" sz="3600" dirty="0" smtClean="0">
                <a:solidFill>
                  <a:srgbClr val="FF0000"/>
                </a:solidFill>
              </a:rPr>
              <a:t>contract?   </a:t>
            </a:r>
            <a:r>
              <a:rPr lang="en-US" sz="3600" spc="-30" dirty="0" smtClean="0">
                <a:solidFill>
                  <a:srgbClr val="FF0000"/>
                </a:solidFill>
              </a:rPr>
              <a:t>If it is, then it’s defined behavior!</a:t>
            </a:r>
          </a:p>
          <a:p>
            <a:pPr eaLnBrk="1" hangingPunct="1">
              <a:lnSpc>
                <a:spcPct val="75000"/>
              </a:lnSpc>
              <a:buNone/>
            </a:pPr>
            <a:r>
              <a:rPr lang="en-US" dirty="0" smtClean="0">
                <a:latin typeface="Courier New" pitchFamily="49" charset="0"/>
                <a:cs typeface="Courier New" pitchFamily="49" charset="0"/>
              </a:rPr>
              <a:t>    </a:t>
            </a:r>
            <a:r>
              <a:rPr lang="en-US" sz="2600" dirty="0" smtClean="0">
                <a:latin typeface="Courier New" pitchFamily="49" charset="0"/>
                <a:cs typeface="Courier New" pitchFamily="49" charset="0"/>
              </a:rPr>
              <a:t>TYPE&amp; vector&lt;TYPE&gt;::at(</a:t>
            </a:r>
            <a:r>
              <a:rPr lang="en-US" sz="2600" dirty="0" err="1" smtClean="0">
                <a:latin typeface="Courier New" pitchFamily="49" charset="0"/>
                <a:cs typeface="Courier New" pitchFamily="49" charset="0"/>
              </a:rPr>
              <a:t>int</a:t>
            </a:r>
            <a:r>
              <a:rPr lang="en-US" sz="2600" dirty="0" smtClean="0">
                <a:latin typeface="Courier New" pitchFamily="49" charset="0"/>
                <a:cs typeface="Courier New" pitchFamily="49" charset="0"/>
              </a:rPr>
              <a:t> </a:t>
            </a:r>
            <a:r>
              <a:rPr lang="en-US" sz="2600" dirty="0" err="1" smtClean="0">
                <a:latin typeface="Courier New" pitchFamily="49" charset="0"/>
                <a:cs typeface="Courier New" pitchFamily="49" charset="0"/>
              </a:rPr>
              <a:t>idx</a:t>
            </a:r>
            <a:r>
              <a:rPr lang="en-US" sz="2600" dirty="0" smtClean="0">
                <a:latin typeface="Courier New" pitchFamily="49" charset="0"/>
                <a:cs typeface="Courier New" pitchFamily="49" charset="0"/>
              </a:rPr>
              <a:t>);</a:t>
            </a:r>
          </a:p>
          <a:p>
            <a:pPr eaLnBrk="1" hangingPunct="1">
              <a:lnSpc>
                <a:spcPct val="75000"/>
              </a:lnSpc>
              <a:buNone/>
            </a:pPr>
            <a:endParaRPr lang="en-US" sz="3600" dirty="0" smtClean="0"/>
          </a:p>
          <a:p>
            <a:pPr lvl="1" eaLnBrk="1" hangingPunct="1">
              <a:lnSpc>
                <a:spcPct val="75000"/>
              </a:lnSpc>
              <a:buNone/>
            </a:pPr>
            <a:endParaRPr lang="en-US" sz="2400" dirty="0" smtClean="0"/>
          </a:p>
        </p:txBody>
      </p:sp>
      <p:sp>
        <p:nvSpPr>
          <p:cNvPr id="5" name="TextBox 4"/>
          <p:cNvSpPr txBox="1"/>
          <p:nvPr/>
        </p:nvSpPr>
        <p:spPr>
          <a:xfrm rot="20324593">
            <a:off x="168983" y="4657486"/>
            <a:ext cx="2412921" cy="1384995"/>
          </a:xfrm>
          <a:prstGeom prst="rect">
            <a:avLst/>
          </a:prstGeom>
          <a:solidFill>
            <a:schemeClr val="accent6">
              <a:lumMod val="20000"/>
              <a:lumOff val="80000"/>
            </a:schemeClr>
          </a:solidFill>
          <a:ln>
            <a:solidFill>
              <a:srgbClr val="C00000"/>
            </a:solidFill>
          </a:ln>
        </p:spPr>
        <p:txBody>
          <a:bodyPr wrap="square" rtlCol="0">
            <a:spAutoFit/>
          </a:bodyPr>
          <a:lstStyle/>
          <a:p>
            <a:pPr algn="ctr"/>
            <a:r>
              <a:rPr lang="en-US" sz="2800" dirty="0" smtClean="0"/>
              <a:t>Must check </a:t>
            </a:r>
          </a:p>
          <a:p>
            <a:pPr algn="ctr"/>
            <a:r>
              <a:rPr lang="en-US" sz="2800" dirty="0" smtClean="0"/>
              <a:t>in </a:t>
            </a:r>
            <a:r>
              <a:rPr lang="en-US" sz="2800" b="1" u="sng" dirty="0" smtClean="0"/>
              <a:t>every</a:t>
            </a:r>
            <a:r>
              <a:rPr lang="en-US" sz="2800" dirty="0" smtClean="0"/>
              <a:t> </a:t>
            </a:r>
          </a:p>
          <a:p>
            <a:pPr algn="ctr"/>
            <a:r>
              <a:rPr lang="en-US" sz="2800" dirty="0" smtClean="0"/>
              <a:t>build mode!</a:t>
            </a:r>
            <a:endParaRPr lang="en-US" sz="2800" dirty="0"/>
          </a:p>
        </p:txBody>
      </p:sp>
      <p:sp>
        <p:nvSpPr>
          <p:cNvPr id="7"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Narrow versus Wide Contracts</a:t>
            </a:r>
            <a:endParaRPr lang="en-US" dirty="0"/>
          </a:p>
        </p:txBody>
      </p:sp>
    </p:spTree>
    <p:extLst>
      <p:ext uri="{BB962C8B-B14F-4D97-AF65-F5344CB8AC3E}">
        <p14:creationId xmlns:p14="http://schemas.microsoft.com/office/powerpoint/2010/main" val="55508532"/>
      </p:ext>
    </p:extLst>
  </p:cSld>
  <p:clrMapOvr>
    <a:masterClrMapping/>
  </p:clrMapOvr>
  <p:timing>
    <p:tnLst>
      <p:par>
        <p:cTn id="1" dur="indefinite" restart="never" nodeType="tmRoot"/>
      </p:par>
    </p:tnLst>
  </p:timing>
</p:sld>
</file>

<file path=ppt/slides/slide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563</a:t>
            </a:fld>
            <a:endParaRPr lang="en-US"/>
          </a:p>
        </p:txBody>
      </p:sp>
      <p:sp>
        <p:nvSpPr>
          <p:cNvPr id="25602" name="Content Placeholder 3"/>
          <p:cNvSpPr>
            <a:spLocks noGrp="1"/>
          </p:cNvSpPr>
          <p:nvPr>
            <p:ph idx="4294967295"/>
          </p:nvPr>
        </p:nvSpPr>
        <p:spPr>
          <a:xfrm>
            <a:off x="228600" y="1676400"/>
            <a:ext cx="8610600" cy="4933950"/>
          </a:xfrm>
        </p:spPr>
        <p:txBody>
          <a:bodyPr/>
          <a:lstStyle/>
          <a:p>
            <a:pPr eaLnBrk="1" hangingPunct="1">
              <a:lnSpc>
                <a:spcPct val="75000"/>
              </a:lnSpc>
              <a:buNone/>
            </a:pPr>
            <a:r>
              <a:rPr lang="en-US" i="1" dirty="0" smtClean="0">
                <a:solidFill>
                  <a:srgbClr val="0000FF"/>
                </a:solidFill>
              </a:rPr>
              <a:t>Narrow Contracts </a:t>
            </a:r>
            <a:r>
              <a:rPr lang="en-US" dirty="0" smtClean="0">
                <a:solidFill>
                  <a:srgbClr val="0000FF"/>
                </a:solidFill>
              </a:rPr>
              <a:t>Admit </a:t>
            </a:r>
            <a:r>
              <a:rPr lang="en-US" i="1" dirty="0" smtClean="0">
                <a:solidFill>
                  <a:srgbClr val="0000FF"/>
                </a:solidFill>
              </a:rPr>
              <a:t>Undefined Behavior</a:t>
            </a:r>
            <a:r>
              <a:rPr lang="en-US" dirty="0" smtClean="0">
                <a:solidFill>
                  <a:srgbClr val="0000FF"/>
                </a:solidFill>
              </a:rPr>
              <a:t>:</a:t>
            </a:r>
          </a:p>
          <a:p>
            <a:pPr eaLnBrk="1" hangingPunct="1">
              <a:lnSpc>
                <a:spcPct val="75000"/>
              </a:lnSpc>
              <a:buNone/>
            </a:pPr>
            <a:endParaRPr lang="en-US" sz="3600" dirty="0" smtClean="0"/>
          </a:p>
          <a:p>
            <a:pPr eaLnBrk="1" hangingPunct="1">
              <a:lnSpc>
                <a:spcPct val="75000"/>
              </a:lnSpc>
            </a:pPr>
            <a:r>
              <a:rPr lang="en-US" sz="3600" dirty="0" smtClean="0"/>
              <a:t>What should happen when the behavior is undefined?   </a:t>
            </a:r>
            <a:r>
              <a:rPr lang="en-US" sz="3600" dirty="0" smtClean="0">
                <a:solidFill>
                  <a:srgbClr val="00FF00"/>
                </a:solidFill>
              </a:rPr>
              <a:t>It depends on the build mode.</a:t>
            </a:r>
          </a:p>
          <a:p>
            <a:pPr algn="ctr" eaLnBrk="1" hangingPunct="1">
              <a:lnSpc>
                <a:spcPct val="75000"/>
              </a:lnSpc>
              <a:buNone/>
            </a:pPr>
            <a:r>
              <a:rPr lang="en-US" sz="2600" dirty="0" smtClean="0">
                <a:latin typeface="Courier New" pitchFamily="49" charset="0"/>
                <a:cs typeface="Courier New" pitchFamily="49" charset="0"/>
              </a:rPr>
              <a:t>TYPE&amp; vector&lt;TYPE&gt;::operator[](</a:t>
            </a:r>
            <a:r>
              <a:rPr lang="en-US" sz="2600" dirty="0" err="1" smtClean="0">
                <a:latin typeface="Courier New" pitchFamily="49" charset="0"/>
                <a:cs typeface="Courier New" pitchFamily="49" charset="0"/>
              </a:rPr>
              <a:t>int</a:t>
            </a:r>
            <a:r>
              <a:rPr lang="en-US" sz="2600" dirty="0" smtClean="0">
                <a:latin typeface="Courier New" pitchFamily="49" charset="0"/>
                <a:cs typeface="Courier New" pitchFamily="49" charset="0"/>
              </a:rPr>
              <a:t> </a:t>
            </a:r>
            <a:r>
              <a:rPr lang="en-US" sz="2600" dirty="0" err="1" smtClean="0">
                <a:latin typeface="Courier New" pitchFamily="49" charset="0"/>
                <a:cs typeface="Courier New" pitchFamily="49" charset="0"/>
              </a:rPr>
              <a:t>idx</a:t>
            </a:r>
            <a:r>
              <a:rPr lang="en-US" sz="2600" dirty="0" smtClean="0">
                <a:latin typeface="Courier New" pitchFamily="49" charset="0"/>
                <a:cs typeface="Courier New" pitchFamily="49" charset="0"/>
              </a:rPr>
              <a:t>);</a:t>
            </a:r>
            <a:r>
              <a:rPr lang="en-US" sz="3600" dirty="0" smtClean="0"/>
              <a:t/>
            </a:r>
            <a:br>
              <a:rPr lang="en-US" sz="3600" dirty="0" smtClean="0"/>
            </a:br>
            <a:r>
              <a:rPr lang="en-US" sz="3600" dirty="0" smtClean="0"/>
              <a:t/>
            </a:r>
            <a:br>
              <a:rPr lang="en-US" sz="3600" dirty="0" smtClean="0"/>
            </a:br>
            <a:endParaRPr lang="en-US" sz="3600" dirty="0" smtClean="0"/>
          </a:p>
          <a:p>
            <a:pPr eaLnBrk="1" hangingPunct="1">
              <a:lnSpc>
                <a:spcPct val="75000"/>
              </a:lnSpc>
            </a:pPr>
            <a:r>
              <a:rPr lang="en-US" sz="3600" dirty="0" smtClean="0"/>
              <a:t>Should what happens be part of the contract?</a:t>
            </a:r>
            <a:r>
              <a:rPr lang="en-US" sz="3600" dirty="0" smtClean="0">
                <a:solidFill>
                  <a:srgbClr val="FF0000"/>
                </a:solidFill>
              </a:rPr>
              <a:t>   </a:t>
            </a:r>
            <a:r>
              <a:rPr lang="en-US" sz="3600" spc="-30" dirty="0" smtClean="0">
                <a:solidFill>
                  <a:srgbClr val="FF0000"/>
                </a:solidFill>
              </a:rPr>
              <a:t>If it is, then it’s defined behavior!</a:t>
            </a:r>
          </a:p>
          <a:p>
            <a:pPr eaLnBrk="1" hangingPunct="1">
              <a:lnSpc>
                <a:spcPct val="75000"/>
              </a:lnSpc>
              <a:buNone/>
            </a:pPr>
            <a:r>
              <a:rPr lang="en-US" dirty="0" smtClean="0">
                <a:latin typeface="Courier New" pitchFamily="49" charset="0"/>
                <a:cs typeface="Courier New" pitchFamily="49" charset="0"/>
              </a:rPr>
              <a:t>    </a:t>
            </a:r>
            <a:r>
              <a:rPr lang="en-US" sz="2600" dirty="0" smtClean="0">
                <a:latin typeface="Courier New" pitchFamily="49" charset="0"/>
                <a:cs typeface="Courier New" pitchFamily="49" charset="0"/>
              </a:rPr>
              <a:t>TYPE&amp; vector&lt;TYPE&gt;::at(</a:t>
            </a:r>
            <a:r>
              <a:rPr lang="en-US" sz="2600" dirty="0" err="1" smtClean="0">
                <a:latin typeface="Courier New" pitchFamily="49" charset="0"/>
                <a:cs typeface="Courier New" pitchFamily="49" charset="0"/>
              </a:rPr>
              <a:t>int</a:t>
            </a:r>
            <a:r>
              <a:rPr lang="en-US" sz="2600" dirty="0" smtClean="0">
                <a:latin typeface="Courier New" pitchFamily="49" charset="0"/>
                <a:cs typeface="Courier New" pitchFamily="49" charset="0"/>
              </a:rPr>
              <a:t> </a:t>
            </a:r>
            <a:r>
              <a:rPr lang="en-US" sz="2600" dirty="0" err="1" smtClean="0">
                <a:latin typeface="Courier New" pitchFamily="49" charset="0"/>
                <a:cs typeface="Courier New" pitchFamily="49" charset="0"/>
              </a:rPr>
              <a:t>idx</a:t>
            </a:r>
            <a:r>
              <a:rPr lang="en-US" sz="2600" dirty="0" smtClean="0">
                <a:latin typeface="Courier New" pitchFamily="49" charset="0"/>
                <a:cs typeface="Courier New" pitchFamily="49" charset="0"/>
              </a:rPr>
              <a:t>);</a:t>
            </a:r>
          </a:p>
          <a:p>
            <a:pPr eaLnBrk="1" hangingPunct="1">
              <a:lnSpc>
                <a:spcPct val="75000"/>
              </a:lnSpc>
              <a:buNone/>
            </a:pPr>
            <a:endParaRPr lang="en-US" sz="3600" dirty="0" smtClean="0"/>
          </a:p>
          <a:p>
            <a:pPr lvl="1" eaLnBrk="1" hangingPunct="1">
              <a:lnSpc>
                <a:spcPct val="75000"/>
              </a:lnSpc>
              <a:buNone/>
            </a:pPr>
            <a:endParaRPr lang="en-US" sz="2400" dirty="0" smtClean="0"/>
          </a:p>
        </p:txBody>
      </p:sp>
      <p:sp>
        <p:nvSpPr>
          <p:cNvPr id="5" name="TextBox 4"/>
          <p:cNvSpPr txBox="1"/>
          <p:nvPr/>
        </p:nvSpPr>
        <p:spPr>
          <a:xfrm rot="20324593">
            <a:off x="168983" y="4657486"/>
            <a:ext cx="2412921" cy="1384995"/>
          </a:xfrm>
          <a:prstGeom prst="rect">
            <a:avLst/>
          </a:prstGeom>
          <a:solidFill>
            <a:schemeClr val="accent6">
              <a:lumMod val="20000"/>
              <a:lumOff val="80000"/>
            </a:schemeClr>
          </a:solidFill>
          <a:ln>
            <a:solidFill>
              <a:srgbClr val="C00000"/>
            </a:solidFill>
          </a:ln>
        </p:spPr>
        <p:txBody>
          <a:bodyPr wrap="square" rtlCol="0">
            <a:spAutoFit/>
          </a:bodyPr>
          <a:lstStyle/>
          <a:p>
            <a:pPr algn="ctr"/>
            <a:r>
              <a:rPr lang="en-US" sz="2800" dirty="0" smtClean="0"/>
              <a:t>Must check </a:t>
            </a:r>
          </a:p>
          <a:p>
            <a:pPr algn="ctr"/>
            <a:r>
              <a:rPr lang="en-US" sz="2800" dirty="0" smtClean="0"/>
              <a:t>in </a:t>
            </a:r>
            <a:r>
              <a:rPr lang="en-US" sz="2800" b="1" u="sng" dirty="0" smtClean="0"/>
              <a:t>every</a:t>
            </a:r>
            <a:r>
              <a:rPr lang="en-US" sz="2800" dirty="0" smtClean="0"/>
              <a:t> </a:t>
            </a:r>
          </a:p>
          <a:p>
            <a:pPr algn="ctr"/>
            <a:r>
              <a:rPr lang="en-US" sz="2800" dirty="0" smtClean="0"/>
              <a:t>build mode!</a:t>
            </a:r>
            <a:endParaRPr lang="en-US" sz="2800" dirty="0"/>
          </a:p>
        </p:txBody>
      </p:sp>
      <p:sp>
        <p:nvSpPr>
          <p:cNvPr id="6" name="Rectangle 5"/>
          <p:cNvSpPr/>
          <p:nvPr/>
        </p:nvSpPr>
        <p:spPr>
          <a:xfrm>
            <a:off x="6019800" y="4617184"/>
            <a:ext cx="2286000" cy="1631216"/>
          </a:xfrm>
          <a:prstGeom prst="rect">
            <a:avLst/>
          </a:prstGeom>
          <a:solidFill>
            <a:schemeClr val="accent6">
              <a:lumMod val="40000"/>
              <a:lumOff val="60000"/>
            </a:schemeClr>
          </a:solidFill>
          <a:effectLst>
            <a:glow rad="228600">
              <a:schemeClr val="accent2">
                <a:satMod val="175000"/>
                <a:alpha val="40000"/>
              </a:schemeClr>
            </a:glow>
          </a:effectLst>
          <a:scene3d>
            <a:camera prst="isometricOffAxis2Left"/>
            <a:lightRig rig="threePt" dir="t"/>
          </a:scene3d>
        </p:spPr>
        <p:txBody>
          <a:bodyPr wrap="square" lIns="91440" tIns="45720" rIns="91440" bIns="45720">
            <a:spAutoFit/>
            <a:scene3d>
              <a:camera prst="perspectiveContrastingRightFacing"/>
              <a:lightRig rig="soft" dir="tl">
                <a:rot lat="0" lon="0" rev="0"/>
              </a:lightRig>
            </a:scene3d>
            <a:sp3d contourW="25400" prstMaterial="matte">
              <a:bevelT w="25400" h="55880" prst="artDeco"/>
              <a:contourClr>
                <a:schemeClr val="accent2">
                  <a:tint val="20000"/>
                </a:schemeClr>
              </a:contourClr>
            </a:sp3d>
          </a:bodyPr>
          <a:lstStyle/>
          <a:p>
            <a:pPr algn="ctr">
              <a:lnSpc>
                <a:spcPts val="6000"/>
              </a:lnSpc>
            </a:pPr>
            <a:r>
              <a:rPr lang="en-US" sz="6000" cap="none" spc="50" dirty="0" smtClean="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rPr>
              <a:t>Bad </a:t>
            </a:r>
            <a:r>
              <a:rPr lang="en-US" sz="6000" spc="50" dirty="0" smtClean="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rPr>
              <a:t>Idea</a:t>
            </a:r>
            <a:r>
              <a:rPr lang="en-US" sz="6000" cap="none" spc="50" dirty="0" smtClean="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rPr>
              <a:t>!</a:t>
            </a:r>
            <a:endParaRPr lang="en-US" sz="6000" cap="none" spc="50" dirty="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endParaRPr>
          </a:p>
        </p:txBody>
      </p:sp>
      <p:sp>
        <p:nvSpPr>
          <p:cNvPr id="8"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Narrow versus Wide Contracts</a:t>
            </a:r>
            <a:endParaRPr lang="en-US" dirty="0"/>
          </a:p>
        </p:txBody>
      </p:sp>
    </p:spTree>
    <p:extLst>
      <p:ext uri="{BB962C8B-B14F-4D97-AF65-F5344CB8AC3E}">
        <p14:creationId xmlns:p14="http://schemas.microsoft.com/office/powerpoint/2010/main" val="2955741889"/>
      </p:ext>
    </p:extLst>
  </p:cSld>
  <p:clrMapOvr>
    <a:masterClrMapping/>
  </p:clrMapOvr>
  <p:timing>
    <p:tnLst>
      <p:par>
        <p:cTn id="1" dur="indefinite" restart="never" nodeType="tmRoot"/>
      </p:par>
    </p:tnLst>
  </p:timing>
</p:sld>
</file>

<file path=ppt/slides/slide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564</a:t>
            </a:fld>
            <a:endParaRPr lang="en-US"/>
          </a:p>
        </p:txBody>
      </p:sp>
      <p:sp>
        <p:nvSpPr>
          <p:cNvPr id="25602" name="Content Placeholder 3"/>
          <p:cNvSpPr>
            <a:spLocks noGrp="1"/>
          </p:cNvSpPr>
          <p:nvPr>
            <p:ph idx="4294967295"/>
          </p:nvPr>
        </p:nvSpPr>
        <p:spPr>
          <a:xfrm>
            <a:off x="228600" y="1676400"/>
            <a:ext cx="8610600" cy="4933950"/>
          </a:xfrm>
        </p:spPr>
        <p:txBody>
          <a:bodyPr/>
          <a:lstStyle/>
          <a:p>
            <a:pPr eaLnBrk="1" hangingPunct="1">
              <a:lnSpc>
                <a:spcPct val="75000"/>
              </a:lnSpc>
              <a:buNone/>
            </a:pPr>
            <a:r>
              <a:rPr lang="en-US" i="1" dirty="0" smtClean="0">
                <a:solidFill>
                  <a:srgbClr val="0000FF"/>
                </a:solidFill>
              </a:rPr>
              <a:t>Narrow Contracts </a:t>
            </a:r>
            <a:r>
              <a:rPr lang="en-US" dirty="0" smtClean="0">
                <a:solidFill>
                  <a:srgbClr val="0000FF"/>
                </a:solidFill>
              </a:rPr>
              <a:t>Admit </a:t>
            </a:r>
            <a:r>
              <a:rPr lang="en-US" i="1" dirty="0" smtClean="0">
                <a:solidFill>
                  <a:srgbClr val="0000FF"/>
                </a:solidFill>
              </a:rPr>
              <a:t>Undefined Behavior</a:t>
            </a:r>
            <a:r>
              <a:rPr lang="en-US" dirty="0" smtClean="0">
                <a:solidFill>
                  <a:srgbClr val="0000FF"/>
                </a:solidFill>
              </a:rPr>
              <a:t>:</a:t>
            </a:r>
          </a:p>
          <a:p>
            <a:pPr eaLnBrk="1" hangingPunct="1">
              <a:lnSpc>
                <a:spcPct val="75000"/>
              </a:lnSpc>
              <a:buNone/>
            </a:pPr>
            <a:endParaRPr lang="en-US" sz="3600" dirty="0" smtClean="0"/>
          </a:p>
          <a:p>
            <a:pPr eaLnBrk="1" hangingPunct="1">
              <a:lnSpc>
                <a:spcPct val="75000"/>
              </a:lnSpc>
            </a:pPr>
            <a:r>
              <a:rPr lang="en-US" sz="3600" dirty="0" smtClean="0"/>
              <a:t>What should happen when the behavior is undefined?   </a:t>
            </a:r>
            <a:r>
              <a:rPr lang="en-US" sz="3600" dirty="0" smtClean="0">
                <a:solidFill>
                  <a:srgbClr val="00FF00"/>
                </a:solidFill>
              </a:rPr>
              <a:t>It depends on the build mode.</a:t>
            </a:r>
          </a:p>
          <a:p>
            <a:pPr algn="ctr" eaLnBrk="1" hangingPunct="1">
              <a:lnSpc>
                <a:spcPct val="75000"/>
              </a:lnSpc>
              <a:buNone/>
            </a:pPr>
            <a:r>
              <a:rPr lang="en-US" sz="2600" dirty="0" smtClean="0">
                <a:latin typeface="Courier New" pitchFamily="49" charset="0"/>
                <a:cs typeface="Courier New" pitchFamily="49" charset="0"/>
              </a:rPr>
              <a:t>TYPE&amp; vector&lt;TYPE&gt;::operator[](</a:t>
            </a:r>
            <a:r>
              <a:rPr lang="en-US" sz="2600" dirty="0" err="1" smtClean="0">
                <a:latin typeface="Courier New" pitchFamily="49" charset="0"/>
                <a:cs typeface="Courier New" pitchFamily="49" charset="0"/>
              </a:rPr>
              <a:t>int</a:t>
            </a:r>
            <a:r>
              <a:rPr lang="en-US" sz="2600" dirty="0" smtClean="0">
                <a:latin typeface="Courier New" pitchFamily="49" charset="0"/>
                <a:cs typeface="Courier New" pitchFamily="49" charset="0"/>
              </a:rPr>
              <a:t> </a:t>
            </a:r>
            <a:r>
              <a:rPr lang="en-US" sz="2600" dirty="0" err="1" smtClean="0">
                <a:latin typeface="Courier New" pitchFamily="49" charset="0"/>
                <a:cs typeface="Courier New" pitchFamily="49" charset="0"/>
              </a:rPr>
              <a:t>idx</a:t>
            </a:r>
            <a:r>
              <a:rPr lang="en-US" sz="2600" dirty="0" smtClean="0">
                <a:latin typeface="Courier New" pitchFamily="49" charset="0"/>
                <a:cs typeface="Courier New" pitchFamily="49" charset="0"/>
              </a:rPr>
              <a:t>);</a:t>
            </a:r>
            <a:r>
              <a:rPr lang="en-US" sz="3600" dirty="0" smtClean="0"/>
              <a:t/>
            </a:r>
            <a:br>
              <a:rPr lang="en-US" sz="3600" dirty="0" smtClean="0"/>
            </a:br>
            <a:r>
              <a:rPr lang="en-US" sz="3600" dirty="0" smtClean="0"/>
              <a:t/>
            </a:r>
            <a:br>
              <a:rPr lang="en-US" sz="3600" dirty="0" smtClean="0"/>
            </a:br>
            <a:endParaRPr lang="en-US" sz="3600" dirty="0" smtClean="0"/>
          </a:p>
          <a:p>
            <a:pPr eaLnBrk="1" hangingPunct="1">
              <a:lnSpc>
                <a:spcPct val="75000"/>
              </a:lnSpc>
            </a:pPr>
            <a:r>
              <a:rPr lang="en-US" sz="3600" dirty="0" smtClean="0"/>
              <a:t>Should what happens be part of the contract?</a:t>
            </a:r>
            <a:r>
              <a:rPr lang="en-US" sz="3600" dirty="0" smtClean="0">
                <a:solidFill>
                  <a:srgbClr val="FF0000"/>
                </a:solidFill>
              </a:rPr>
              <a:t>   </a:t>
            </a:r>
            <a:r>
              <a:rPr lang="en-US" sz="3600" spc="-30" dirty="0" smtClean="0">
                <a:solidFill>
                  <a:srgbClr val="FF0000"/>
                </a:solidFill>
              </a:rPr>
              <a:t>If it is, then it’s defined behavior!</a:t>
            </a:r>
          </a:p>
          <a:p>
            <a:pPr eaLnBrk="1" hangingPunct="1">
              <a:lnSpc>
                <a:spcPct val="75000"/>
              </a:lnSpc>
              <a:buNone/>
            </a:pPr>
            <a:r>
              <a:rPr lang="en-US" dirty="0" smtClean="0">
                <a:latin typeface="Courier New" pitchFamily="49" charset="0"/>
                <a:cs typeface="Courier New" pitchFamily="49" charset="0"/>
              </a:rPr>
              <a:t>    </a:t>
            </a:r>
            <a:r>
              <a:rPr lang="en-US" sz="2600" dirty="0" smtClean="0">
                <a:latin typeface="Courier New" pitchFamily="49" charset="0"/>
                <a:cs typeface="Courier New" pitchFamily="49" charset="0"/>
              </a:rPr>
              <a:t>TYPE&amp; vector&lt;TYPE&gt;::at(</a:t>
            </a:r>
            <a:r>
              <a:rPr lang="en-US" sz="2600" dirty="0" err="1" smtClean="0">
                <a:latin typeface="Courier New" pitchFamily="49" charset="0"/>
                <a:cs typeface="Courier New" pitchFamily="49" charset="0"/>
              </a:rPr>
              <a:t>int</a:t>
            </a:r>
            <a:r>
              <a:rPr lang="en-US" sz="2600" dirty="0" smtClean="0">
                <a:latin typeface="Courier New" pitchFamily="49" charset="0"/>
                <a:cs typeface="Courier New" pitchFamily="49" charset="0"/>
              </a:rPr>
              <a:t> </a:t>
            </a:r>
            <a:r>
              <a:rPr lang="en-US" sz="2600" dirty="0" err="1" smtClean="0">
                <a:latin typeface="Courier New" pitchFamily="49" charset="0"/>
                <a:cs typeface="Courier New" pitchFamily="49" charset="0"/>
              </a:rPr>
              <a:t>idx</a:t>
            </a:r>
            <a:r>
              <a:rPr lang="en-US" sz="2600" dirty="0" smtClean="0">
                <a:latin typeface="Courier New" pitchFamily="49" charset="0"/>
                <a:cs typeface="Courier New" pitchFamily="49" charset="0"/>
              </a:rPr>
              <a:t>);</a:t>
            </a:r>
          </a:p>
          <a:p>
            <a:pPr eaLnBrk="1" hangingPunct="1">
              <a:lnSpc>
                <a:spcPct val="75000"/>
              </a:lnSpc>
              <a:buNone/>
            </a:pPr>
            <a:endParaRPr lang="en-US" sz="3600" dirty="0" smtClean="0"/>
          </a:p>
          <a:p>
            <a:pPr lvl="1" eaLnBrk="1" hangingPunct="1">
              <a:lnSpc>
                <a:spcPct val="75000"/>
              </a:lnSpc>
              <a:buNone/>
            </a:pPr>
            <a:endParaRPr lang="en-US" sz="2400" dirty="0" smtClean="0"/>
          </a:p>
        </p:txBody>
      </p:sp>
      <p:sp>
        <p:nvSpPr>
          <p:cNvPr id="5" name="TextBox 4"/>
          <p:cNvSpPr txBox="1"/>
          <p:nvPr/>
        </p:nvSpPr>
        <p:spPr>
          <a:xfrm rot="20324593">
            <a:off x="168983" y="4657486"/>
            <a:ext cx="2412921" cy="1384995"/>
          </a:xfrm>
          <a:prstGeom prst="rect">
            <a:avLst/>
          </a:prstGeom>
          <a:solidFill>
            <a:schemeClr val="accent6">
              <a:lumMod val="20000"/>
              <a:lumOff val="80000"/>
            </a:schemeClr>
          </a:solidFill>
          <a:ln>
            <a:solidFill>
              <a:srgbClr val="C00000"/>
            </a:solidFill>
          </a:ln>
        </p:spPr>
        <p:txBody>
          <a:bodyPr wrap="square" rtlCol="0">
            <a:spAutoFit/>
          </a:bodyPr>
          <a:lstStyle/>
          <a:p>
            <a:pPr algn="ctr"/>
            <a:r>
              <a:rPr lang="en-US" sz="2800" dirty="0" smtClean="0"/>
              <a:t>Must check </a:t>
            </a:r>
          </a:p>
          <a:p>
            <a:pPr algn="ctr"/>
            <a:r>
              <a:rPr lang="en-US" sz="2800" dirty="0" smtClean="0"/>
              <a:t>in </a:t>
            </a:r>
            <a:r>
              <a:rPr lang="en-US" sz="2800" b="1" u="sng" dirty="0" smtClean="0"/>
              <a:t>every</a:t>
            </a:r>
            <a:r>
              <a:rPr lang="en-US" sz="2800" dirty="0" smtClean="0"/>
              <a:t> </a:t>
            </a:r>
          </a:p>
          <a:p>
            <a:pPr algn="ctr"/>
            <a:r>
              <a:rPr lang="en-US" sz="2800" dirty="0" smtClean="0"/>
              <a:t>build mode!</a:t>
            </a:r>
            <a:endParaRPr lang="en-US" sz="2800" dirty="0"/>
          </a:p>
        </p:txBody>
      </p:sp>
      <p:sp>
        <p:nvSpPr>
          <p:cNvPr id="6" name="Rectangle 5"/>
          <p:cNvSpPr/>
          <p:nvPr/>
        </p:nvSpPr>
        <p:spPr>
          <a:xfrm>
            <a:off x="6019800" y="4617184"/>
            <a:ext cx="2286000" cy="1631216"/>
          </a:xfrm>
          <a:prstGeom prst="rect">
            <a:avLst/>
          </a:prstGeom>
          <a:solidFill>
            <a:schemeClr val="accent6">
              <a:lumMod val="40000"/>
              <a:lumOff val="60000"/>
            </a:schemeClr>
          </a:solidFill>
          <a:effectLst>
            <a:glow rad="228600">
              <a:schemeClr val="accent2">
                <a:satMod val="175000"/>
                <a:alpha val="40000"/>
              </a:schemeClr>
            </a:glow>
          </a:effectLst>
          <a:scene3d>
            <a:camera prst="isometricOffAxis2Left"/>
            <a:lightRig rig="threePt" dir="t"/>
          </a:scene3d>
        </p:spPr>
        <p:txBody>
          <a:bodyPr wrap="square" lIns="91440" tIns="45720" rIns="91440" bIns="45720">
            <a:spAutoFit/>
            <a:scene3d>
              <a:camera prst="perspectiveContrastingRightFacing"/>
              <a:lightRig rig="soft" dir="tl">
                <a:rot lat="0" lon="0" rev="0"/>
              </a:lightRig>
            </a:scene3d>
            <a:sp3d contourW="25400" prstMaterial="matte">
              <a:bevelT w="25400" h="55880" prst="artDeco"/>
              <a:contourClr>
                <a:schemeClr val="accent2">
                  <a:tint val="20000"/>
                </a:schemeClr>
              </a:contourClr>
            </a:sp3d>
          </a:bodyPr>
          <a:lstStyle/>
          <a:p>
            <a:pPr algn="ctr">
              <a:lnSpc>
                <a:spcPts val="6000"/>
              </a:lnSpc>
            </a:pPr>
            <a:r>
              <a:rPr lang="en-US" sz="6000" cap="none" spc="50" dirty="0" smtClean="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rPr>
              <a:t>Bad </a:t>
            </a:r>
            <a:r>
              <a:rPr lang="en-US" sz="6000" spc="50" dirty="0" smtClean="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rPr>
              <a:t>Idea</a:t>
            </a:r>
            <a:r>
              <a:rPr lang="en-US" sz="6000" cap="none" spc="50" dirty="0" smtClean="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rPr>
              <a:t>!</a:t>
            </a:r>
            <a:endParaRPr lang="en-US" sz="6000" cap="none" spc="50" dirty="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endParaRPr>
          </a:p>
        </p:txBody>
      </p:sp>
      <p:sp>
        <p:nvSpPr>
          <p:cNvPr id="7" name="Explosion 2 6"/>
          <p:cNvSpPr/>
          <p:nvPr/>
        </p:nvSpPr>
        <p:spPr>
          <a:xfrm>
            <a:off x="0" y="2133600"/>
            <a:ext cx="9144000" cy="2057400"/>
          </a:xfrm>
          <a:prstGeom prst="irregularSeal2">
            <a:avLst/>
          </a:prstGeom>
          <a:solidFill>
            <a:srgbClr val="FF0000"/>
          </a:solid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0" dirty="0" smtClean="0">
                <a:solidFill>
                  <a:srgbClr val="FFFF00"/>
                </a:solidFill>
                <a:latin typeface="Forte" pitchFamily="66" charset="0"/>
              </a:rPr>
              <a:t>CRASH!</a:t>
            </a:r>
            <a:endParaRPr lang="en-US" sz="8000" dirty="0">
              <a:solidFill>
                <a:srgbClr val="FFFF00"/>
              </a:solidFill>
              <a:latin typeface="Forte" pitchFamily="66" charset="0"/>
            </a:endParaRPr>
          </a:p>
        </p:txBody>
      </p:sp>
      <p:sp>
        <p:nvSpPr>
          <p:cNvPr id="10"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Narrow versus Wide Contracts</a:t>
            </a:r>
            <a:endParaRPr lang="en-US" dirty="0"/>
          </a:p>
        </p:txBody>
      </p:sp>
    </p:spTree>
    <p:extLst>
      <p:ext uri="{BB962C8B-B14F-4D97-AF65-F5344CB8AC3E}">
        <p14:creationId xmlns:p14="http://schemas.microsoft.com/office/powerpoint/2010/main" val="392857141"/>
      </p:ext>
    </p:extLst>
  </p:cSld>
  <p:clrMapOvr>
    <a:masterClrMapping/>
  </p:clrMapOvr>
  <p:timing>
    <p:tnLst>
      <p:par>
        <p:cTn id="1" dur="indefinite" restart="never" nodeType="tmRoot"/>
      </p:par>
    </p:tnLst>
  </p:timing>
</p:sld>
</file>

<file path=ppt/slides/slide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565</a:t>
            </a:fld>
            <a:endParaRPr lang="en-US"/>
          </a:p>
        </p:txBody>
      </p:sp>
      <p:sp>
        <p:nvSpPr>
          <p:cNvPr id="25602" name="Content Placeholder 3"/>
          <p:cNvSpPr>
            <a:spLocks noGrp="1"/>
          </p:cNvSpPr>
          <p:nvPr>
            <p:ph idx="4294967295"/>
          </p:nvPr>
        </p:nvSpPr>
        <p:spPr>
          <a:xfrm>
            <a:off x="228600" y="1676400"/>
            <a:ext cx="8610600" cy="4933950"/>
          </a:xfrm>
        </p:spPr>
        <p:txBody>
          <a:bodyPr/>
          <a:lstStyle/>
          <a:p>
            <a:pPr eaLnBrk="1" hangingPunct="1">
              <a:lnSpc>
                <a:spcPct val="75000"/>
              </a:lnSpc>
              <a:buNone/>
            </a:pPr>
            <a:r>
              <a:rPr lang="en-US" i="1" dirty="0" smtClean="0">
                <a:solidFill>
                  <a:srgbClr val="0000FF"/>
                </a:solidFill>
              </a:rPr>
              <a:t>Narrow Contracts </a:t>
            </a:r>
            <a:r>
              <a:rPr lang="en-US" dirty="0" smtClean="0">
                <a:solidFill>
                  <a:srgbClr val="0000FF"/>
                </a:solidFill>
              </a:rPr>
              <a:t>Admit </a:t>
            </a:r>
            <a:r>
              <a:rPr lang="en-US" i="1" dirty="0" smtClean="0">
                <a:solidFill>
                  <a:srgbClr val="0000FF"/>
                </a:solidFill>
              </a:rPr>
              <a:t>Undefined Behavior</a:t>
            </a:r>
            <a:r>
              <a:rPr lang="en-US" dirty="0" smtClean="0">
                <a:solidFill>
                  <a:srgbClr val="0000FF"/>
                </a:solidFill>
              </a:rPr>
              <a:t>:</a:t>
            </a:r>
          </a:p>
          <a:p>
            <a:pPr eaLnBrk="1" hangingPunct="1">
              <a:lnSpc>
                <a:spcPct val="75000"/>
              </a:lnSpc>
              <a:buNone/>
            </a:pPr>
            <a:endParaRPr lang="en-US" sz="3600" dirty="0" smtClean="0"/>
          </a:p>
          <a:p>
            <a:pPr eaLnBrk="1" hangingPunct="1">
              <a:lnSpc>
                <a:spcPct val="75000"/>
              </a:lnSpc>
            </a:pPr>
            <a:r>
              <a:rPr lang="en-US" sz="3600" dirty="0" smtClean="0"/>
              <a:t>What should happen when the behavior is undefined?   </a:t>
            </a:r>
            <a:r>
              <a:rPr lang="en-US" sz="3600" dirty="0" smtClean="0">
                <a:solidFill>
                  <a:srgbClr val="00FF00"/>
                </a:solidFill>
              </a:rPr>
              <a:t>It depends on the build mode.</a:t>
            </a:r>
          </a:p>
          <a:p>
            <a:pPr algn="ctr" eaLnBrk="1" hangingPunct="1">
              <a:lnSpc>
                <a:spcPct val="75000"/>
              </a:lnSpc>
              <a:buNone/>
            </a:pPr>
            <a:r>
              <a:rPr lang="en-US" sz="2600" dirty="0" smtClean="0">
                <a:latin typeface="Courier New" pitchFamily="49" charset="0"/>
                <a:cs typeface="Courier New" pitchFamily="49" charset="0"/>
              </a:rPr>
              <a:t>TYPE&amp; vector&lt;TYPE&gt;::operator[](</a:t>
            </a:r>
            <a:r>
              <a:rPr lang="en-US" sz="2600" dirty="0" err="1" smtClean="0">
                <a:latin typeface="Courier New" pitchFamily="49" charset="0"/>
                <a:cs typeface="Courier New" pitchFamily="49" charset="0"/>
              </a:rPr>
              <a:t>int</a:t>
            </a:r>
            <a:r>
              <a:rPr lang="en-US" sz="2600" dirty="0" smtClean="0">
                <a:latin typeface="Courier New" pitchFamily="49" charset="0"/>
                <a:cs typeface="Courier New" pitchFamily="49" charset="0"/>
              </a:rPr>
              <a:t> </a:t>
            </a:r>
            <a:r>
              <a:rPr lang="en-US" sz="2600" dirty="0" err="1" smtClean="0">
                <a:latin typeface="Courier New" pitchFamily="49" charset="0"/>
                <a:cs typeface="Courier New" pitchFamily="49" charset="0"/>
              </a:rPr>
              <a:t>idx</a:t>
            </a:r>
            <a:r>
              <a:rPr lang="en-US" sz="2600" dirty="0" smtClean="0">
                <a:latin typeface="Courier New" pitchFamily="49" charset="0"/>
                <a:cs typeface="Courier New" pitchFamily="49" charset="0"/>
              </a:rPr>
              <a:t>);</a:t>
            </a:r>
            <a:r>
              <a:rPr lang="en-US" sz="3600" dirty="0" smtClean="0"/>
              <a:t/>
            </a:r>
            <a:br>
              <a:rPr lang="en-US" sz="3600" dirty="0" smtClean="0"/>
            </a:br>
            <a:r>
              <a:rPr lang="en-US" sz="3600" dirty="0" smtClean="0"/>
              <a:t/>
            </a:r>
            <a:br>
              <a:rPr lang="en-US" sz="3600" dirty="0" smtClean="0"/>
            </a:br>
            <a:endParaRPr lang="en-US" sz="3600" dirty="0" smtClean="0"/>
          </a:p>
          <a:p>
            <a:pPr eaLnBrk="1" hangingPunct="1">
              <a:lnSpc>
                <a:spcPct val="75000"/>
              </a:lnSpc>
            </a:pPr>
            <a:r>
              <a:rPr lang="en-US" sz="3600" dirty="0" smtClean="0"/>
              <a:t>Should what happens be part of the contract?</a:t>
            </a:r>
            <a:r>
              <a:rPr lang="en-US" sz="3600" dirty="0" smtClean="0">
                <a:solidFill>
                  <a:srgbClr val="FF0000"/>
                </a:solidFill>
              </a:rPr>
              <a:t>   </a:t>
            </a:r>
            <a:r>
              <a:rPr lang="en-US" sz="3600" spc="-30" dirty="0" smtClean="0">
                <a:solidFill>
                  <a:srgbClr val="FF0000"/>
                </a:solidFill>
              </a:rPr>
              <a:t>If it is, then it’s defined behavior!</a:t>
            </a:r>
          </a:p>
          <a:p>
            <a:pPr eaLnBrk="1" hangingPunct="1">
              <a:lnSpc>
                <a:spcPct val="75000"/>
              </a:lnSpc>
              <a:buNone/>
            </a:pPr>
            <a:r>
              <a:rPr lang="en-US" dirty="0" smtClean="0">
                <a:latin typeface="Courier New" pitchFamily="49" charset="0"/>
                <a:cs typeface="Courier New" pitchFamily="49" charset="0"/>
              </a:rPr>
              <a:t>    </a:t>
            </a:r>
            <a:r>
              <a:rPr lang="en-US" sz="2600" dirty="0" smtClean="0">
                <a:latin typeface="Courier New" pitchFamily="49" charset="0"/>
                <a:cs typeface="Courier New" pitchFamily="49" charset="0"/>
              </a:rPr>
              <a:t>TYPE&amp; vector&lt;TYPE&gt;::at(</a:t>
            </a:r>
            <a:r>
              <a:rPr lang="en-US" sz="2600" dirty="0" err="1" smtClean="0">
                <a:latin typeface="Courier New" pitchFamily="49" charset="0"/>
                <a:cs typeface="Courier New" pitchFamily="49" charset="0"/>
              </a:rPr>
              <a:t>int</a:t>
            </a:r>
            <a:r>
              <a:rPr lang="en-US" sz="2600" dirty="0" smtClean="0">
                <a:latin typeface="Courier New" pitchFamily="49" charset="0"/>
                <a:cs typeface="Courier New" pitchFamily="49" charset="0"/>
              </a:rPr>
              <a:t> </a:t>
            </a:r>
            <a:r>
              <a:rPr lang="en-US" sz="2600" dirty="0" err="1" smtClean="0">
                <a:latin typeface="Courier New" pitchFamily="49" charset="0"/>
                <a:cs typeface="Courier New" pitchFamily="49" charset="0"/>
              </a:rPr>
              <a:t>idx</a:t>
            </a:r>
            <a:r>
              <a:rPr lang="en-US" sz="2600" dirty="0" smtClean="0">
                <a:latin typeface="Courier New" pitchFamily="49" charset="0"/>
                <a:cs typeface="Courier New" pitchFamily="49" charset="0"/>
              </a:rPr>
              <a:t>);</a:t>
            </a:r>
          </a:p>
          <a:p>
            <a:pPr eaLnBrk="1" hangingPunct="1">
              <a:lnSpc>
                <a:spcPct val="75000"/>
              </a:lnSpc>
              <a:buNone/>
            </a:pPr>
            <a:endParaRPr lang="en-US" sz="3600" dirty="0" smtClean="0"/>
          </a:p>
          <a:p>
            <a:pPr lvl="1" eaLnBrk="1" hangingPunct="1">
              <a:lnSpc>
                <a:spcPct val="75000"/>
              </a:lnSpc>
              <a:buNone/>
            </a:pPr>
            <a:endParaRPr lang="en-US" sz="2400" dirty="0" smtClean="0"/>
          </a:p>
        </p:txBody>
      </p:sp>
      <p:sp>
        <p:nvSpPr>
          <p:cNvPr id="5" name="TextBox 4"/>
          <p:cNvSpPr txBox="1"/>
          <p:nvPr/>
        </p:nvSpPr>
        <p:spPr>
          <a:xfrm rot="20324593">
            <a:off x="168983" y="4657486"/>
            <a:ext cx="2412921" cy="1384995"/>
          </a:xfrm>
          <a:prstGeom prst="rect">
            <a:avLst/>
          </a:prstGeom>
          <a:solidFill>
            <a:schemeClr val="accent6">
              <a:lumMod val="20000"/>
              <a:lumOff val="80000"/>
            </a:schemeClr>
          </a:solidFill>
          <a:ln>
            <a:solidFill>
              <a:srgbClr val="C00000"/>
            </a:solidFill>
          </a:ln>
        </p:spPr>
        <p:txBody>
          <a:bodyPr wrap="square" rtlCol="0">
            <a:spAutoFit/>
          </a:bodyPr>
          <a:lstStyle/>
          <a:p>
            <a:pPr algn="ctr"/>
            <a:r>
              <a:rPr lang="en-US" sz="2800" dirty="0" smtClean="0"/>
              <a:t>Must check </a:t>
            </a:r>
          </a:p>
          <a:p>
            <a:pPr algn="ctr"/>
            <a:r>
              <a:rPr lang="en-US" sz="2800" dirty="0" smtClean="0"/>
              <a:t>in </a:t>
            </a:r>
            <a:r>
              <a:rPr lang="en-US" sz="2800" b="1" u="sng" dirty="0" smtClean="0"/>
              <a:t>every</a:t>
            </a:r>
            <a:r>
              <a:rPr lang="en-US" sz="2800" dirty="0" smtClean="0"/>
              <a:t> </a:t>
            </a:r>
          </a:p>
          <a:p>
            <a:pPr algn="ctr"/>
            <a:r>
              <a:rPr lang="en-US" sz="2800" dirty="0" smtClean="0"/>
              <a:t>build mode!</a:t>
            </a:r>
            <a:endParaRPr lang="en-US" sz="2800" dirty="0"/>
          </a:p>
        </p:txBody>
      </p:sp>
      <p:sp>
        <p:nvSpPr>
          <p:cNvPr id="6" name="Rectangle 5"/>
          <p:cNvSpPr/>
          <p:nvPr/>
        </p:nvSpPr>
        <p:spPr>
          <a:xfrm>
            <a:off x="6019800" y="4617184"/>
            <a:ext cx="2286000" cy="1631216"/>
          </a:xfrm>
          <a:prstGeom prst="rect">
            <a:avLst/>
          </a:prstGeom>
          <a:solidFill>
            <a:schemeClr val="accent6">
              <a:lumMod val="40000"/>
              <a:lumOff val="60000"/>
            </a:schemeClr>
          </a:solidFill>
          <a:effectLst>
            <a:glow rad="228600">
              <a:schemeClr val="accent2">
                <a:satMod val="175000"/>
                <a:alpha val="40000"/>
              </a:schemeClr>
            </a:glow>
          </a:effectLst>
          <a:scene3d>
            <a:camera prst="isometricOffAxis2Left"/>
            <a:lightRig rig="threePt" dir="t"/>
          </a:scene3d>
        </p:spPr>
        <p:txBody>
          <a:bodyPr wrap="square" lIns="91440" tIns="45720" rIns="91440" bIns="45720">
            <a:spAutoFit/>
            <a:scene3d>
              <a:camera prst="perspectiveContrastingRightFacing"/>
              <a:lightRig rig="soft" dir="tl">
                <a:rot lat="0" lon="0" rev="0"/>
              </a:lightRig>
            </a:scene3d>
            <a:sp3d contourW="25400" prstMaterial="matte">
              <a:bevelT w="25400" h="55880" prst="artDeco"/>
              <a:contourClr>
                <a:schemeClr val="accent2">
                  <a:tint val="20000"/>
                </a:schemeClr>
              </a:contourClr>
            </a:sp3d>
          </a:bodyPr>
          <a:lstStyle/>
          <a:p>
            <a:pPr algn="ctr">
              <a:lnSpc>
                <a:spcPts val="6000"/>
              </a:lnSpc>
            </a:pPr>
            <a:r>
              <a:rPr lang="en-US" sz="6000" cap="none" spc="50" dirty="0" smtClean="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rPr>
              <a:t>Bad </a:t>
            </a:r>
            <a:r>
              <a:rPr lang="en-US" sz="6000" spc="50" dirty="0" smtClean="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rPr>
              <a:t>Idea</a:t>
            </a:r>
            <a:r>
              <a:rPr lang="en-US" sz="6000" cap="none" spc="50" dirty="0" smtClean="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rPr>
              <a:t>!</a:t>
            </a:r>
            <a:endParaRPr lang="en-US" sz="6000" cap="none" spc="50" dirty="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endParaRPr>
          </a:p>
        </p:txBody>
      </p:sp>
      <p:sp>
        <p:nvSpPr>
          <p:cNvPr id="7" name="Explosion 2 6"/>
          <p:cNvSpPr/>
          <p:nvPr/>
        </p:nvSpPr>
        <p:spPr>
          <a:xfrm>
            <a:off x="0" y="2057400"/>
            <a:ext cx="9144000" cy="2362200"/>
          </a:xfrm>
          <a:prstGeom prst="irregularSeal2">
            <a:avLst/>
          </a:prstGeom>
          <a:solidFill>
            <a:schemeClr val="accent2">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solidFill>
                  <a:srgbClr val="FFFF00"/>
                </a:solidFill>
              </a:rPr>
              <a:t>Or, as we will soon see, …</a:t>
            </a:r>
            <a:br>
              <a:rPr lang="en-US" sz="2800" dirty="0" smtClean="0">
                <a:solidFill>
                  <a:srgbClr val="FFFF00"/>
                </a:solidFill>
              </a:rPr>
            </a:br>
            <a:r>
              <a:rPr lang="en-US" sz="2800" dirty="0" smtClean="0">
                <a:solidFill>
                  <a:srgbClr val="FFFF00"/>
                </a:solidFill>
              </a:rPr>
              <a:t>Something Much Better!</a:t>
            </a:r>
            <a:endParaRPr lang="en-US" sz="2800" dirty="0">
              <a:solidFill>
                <a:srgbClr val="FFFF00"/>
              </a:solidFill>
            </a:endParaRPr>
          </a:p>
        </p:txBody>
      </p:sp>
      <p:sp>
        <p:nvSpPr>
          <p:cNvPr id="10"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Narrow versus Wide Contracts</a:t>
            </a:r>
            <a:endParaRPr lang="en-US" dirty="0"/>
          </a:p>
        </p:txBody>
      </p:sp>
    </p:spTree>
    <p:extLst>
      <p:ext uri="{BB962C8B-B14F-4D97-AF65-F5344CB8AC3E}">
        <p14:creationId xmlns:p14="http://schemas.microsoft.com/office/powerpoint/2010/main" val="1147947733"/>
      </p:ext>
    </p:extLst>
  </p:cSld>
  <p:clrMapOvr>
    <a:masterClrMapping/>
  </p:clrMapOvr>
  <p:timing>
    <p:tnLst>
      <p:par>
        <p:cTn id="1" dur="indefinite" restart="never" nodeType="tmRoot"/>
      </p:par>
    </p:tnLst>
  </p:timing>
</p:sld>
</file>

<file path=ppt/slides/slide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566</a:t>
            </a:fld>
            <a:endParaRPr lang="en-US"/>
          </a:p>
        </p:txBody>
      </p:sp>
      <p:sp>
        <p:nvSpPr>
          <p:cNvPr id="25602" name="Content Placeholder 3"/>
          <p:cNvSpPr>
            <a:spLocks noGrp="1"/>
          </p:cNvSpPr>
          <p:nvPr>
            <p:ph idx="4294967295"/>
          </p:nvPr>
        </p:nvSpPr>
        <p:spPr>
          <a:xfrm>
            <a:off x="381000" y="1676400"/>
            <a:ext cx="8763000" cy="4933950"/>
          </a:xfrm>
        </p:spPr>
        <p:txBody>
          <a:bodyPr/>
          <a:lstStyle/>
          <a:p>
            <a:pPr eaLnBrk="1" hangingPunct="1">
              <a:lnSpc>
                <a:spcPct val="150000"/>
              </a:lnSpc>
              <a:buNone/>
            </a:pPr>
            <a:r>
              <a:rPr lang="en-US" sz="3600" dirty="0" smtClean="0">
                <a:cs typeface="Courier New" pitchFamily="49" charset="0"/>
              </a:rPr>
              <a:t>Preconditions </a:t>
            </a:r>
            <a:r>
              <a:rPr lang="en-US" sz="3600" i="1" u="sng" dirty="0" smtClean="0">
                <a:cs typeface="Courier New" pitchFamily="49" charset="0"/>
              </a:rPr>
              <a:t>always</a:t>
            </a:r>
            <a:r>
              <a:rPr lang="en-US" sz="3600" dirty="0" smtClean="0">
                <a:cs typeface="Courier New" pitchFamily="49" charset="0"/>
              </a:rPr>
              <a:t> Imply Postconditions:</a:t>
            </a:r>
          </a:p>
          <a:p>
            <a:pPr eaLnBrk="1" hangingPunct="1">
              <a:lnSpc>
                <a:spcPct val="75000"/>
              </a:lnSpc>
              <a:buNone/>
            </a:pPr>
            <a:endParaRPr lang="en-US" sz="2800" dirty="0" smtClean="0"/>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Contracts and Exceptions</a:t>
            </a:r>
            <a:endParaRPr lang="en-US" dirty="0"/>
          </a:p>
        </p:txBody>
      </p:sp>
    </p:spTree>
    <p:extLst>
      <p:ext uri="{BB962C8B-B14F-4D97-AF65-F5344CB8AC3E}">
        <p14:creationId xmlns:p14="http://schemas.microsoft.com/office/powerpoint/2010/main" val="3822434784"/>
      </p:ext>
    </p:extLst>
  </p:cSld>
  <p:clrMapOvr>
    <a:masterClrMapping/>
  </p:clrMapOvr>
  <p:timing>
    <p:tnLst>
      <p:par>
        <p:cTn id="1" dur="indefinite" restart="never" nodeType="tmRoot"/>
      </p:par>
    </p:tnLst>
  </p:timing>
</p:sld>
</file>

<file path=ppt/slides/slide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567</a:t>
            </a:fld>
            <a:endParaRPr lang="en-US"/>
          </a:p>
        </p:txBody>
      </p:sp>
      <p:sp>
        <p:nvSpPr>
          <p:cNvPr id="25602" name="Content Placeholder 3"/>
          <p:cNvSpPr>
            <a:spLocks noGrp="1"/>
          </p:cNvSpPr>
          <p:nvPr>
            <p:ph idx="4294967295"/>
          </p:nvPr>
        </p:nvSpPr>
        <p:spPr>
          <a:xfrm>
            <a:off x="381000" y="1676400"/>
            <a:ext cx="8763000" cy="4933950"/>
          </a:xfrm>
        </p:spPr>
        <p:txBody>
          <a:bodyPr/>
          <a:lstStyle/>
          <a:p>
            <a:pPr eaLnBrk="1" hangingPunct="1">
              <a:lnSpc>
                <a:spcPct val="150000"/>
              </a:lnSpc>
              <a:buNone/>
            </a:pPr>
            <a:r>
              <a:rPr lang="en-US" sz="3600" dirty="0" smtClean="0">
                <a:cs typeface="Courier New" pitchFamily="49" charset="0"/>
              </a:rPr>
              <a:t>Preconditions </a:t>
            </a:r>
            <a:r>
              <a:rPr lang="en-US" sz="3600" i="1" u="sng" dirty="0" smtClean="0">
                <a:cs typeface="Courier New" pitchFamily="49" charset="0"/>
              </a:rPr>
              <a:t>always</a:t>
            </a:r>
            <a:r>
              <a:rPr lang="en-US" sz="3600" dirty="0" smtClean="0">
                <a:cs typeface="Courier New" pitchFamily="49" charset="0"/>
              </a:rPr>
              <a:t> Imply Postconditions:</a:t>
            </a:r>
          </a:p>
          <a:p>
            <a:pPr eaLnBrk="1" hangingPunct="1">
              <a:lnSpc>
                <a:spcPct val="150000"/>
              </a:lnSpc>
              <a:buFont typeface="Wingdings" pitchFamily="2" charset="2"/>
              <a:buChar char="Ø"/>
            </a:pPr>
            <a:r>
              <a:rPr lang="en-US" sz="2800" b="1" dirty="0" smtClean="0">
                <a:cs typeface="Courier New" pitchFamily="49" charset="0"/>
              </a:rPr>
              <a:t>If a function cannot satisfy its contract (given valid preconditions) </a:t>
            </a:r>
            <a:r>
              <a:rPr lang="en-US" sz="2800" b="1" u="sng" dirty="0" smtClean="0">
                <a:cs typeface="Courier New" pitchFamily="49" charset="0"/>
              </a:rPr>
              <a:t>it must not return normally</a:t>
            </a:r>
            <a:r>
              <a:rPr lang="en-US" sz="2800" b="1" dirty="0" smtClean="0">
                <a:cs typeface="Courier New" pitchFamily="49" charset="0"/>
              </a:rPr>
              <a:t>.</a:t>
            </a:r>
          </a:p>
          <a:p>
            <a:pPr eaLnBrk="1" hangingPunct="1">
              <a:lnSpc>
                <a:spcPct val="75000"/>
              </a:lnSpc>
              <a:buNone/>
            </a:pPr>
            <a:endParaRPr lang="en-US" sz="2800" dirty="0" smtClean="0"/>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Contracts and Exceptions</a:t>
            </a:r>
            <a:endParaRPr lang="en-US" dirty="0"/>
          </a:p>
        </p:txBody>
      </p:sp>
    </p:spTree>
    <p:extLst>
      <p:ext uri="{BB962C8B-B14F-4D97-AF65-F5344CB8AC3E}">
        <p14:creationId xmlns:p14="http://schemas.microsoft.com/office/powerpoint/2010/main" val="446983202"/>
      </p:ext>
    </p:extLst>
  </p:cSld>
  <p:clrMapOvr>
    <a:masterClrMapping/>
  </p:clrMapOvr>
  <p:timing>
    <p:tnLst>
      <p:par>
        <p:cTn id="1" dur="indefinite" restart="never" nodeType="tmRoot"/>
      </p:par>
    </p:tnLst>
  </p:timing>
</p:sld>
</file>

<file path=ppt/slides/slide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568</a:t>
            </a:fld>
            <a:endParaRPr lang="en-US"/>
          </a:p>
        </p:txBody>
      </p:sp>
      <p:sp>
        <p:nvSpPr>
          <p:cNvPr id="25602" name="Content Placeholder 3"/>
          <p:cNvSpPr>
            <a:spLocks noGrp="1"/>
          </p:cNvSpPr>
          <p:nvPr>
            <p:ph idx="4294967295"/>
          </p:nvPr>
        </p:nvSpPr>
        <p:spPr>
          <a:xfrm>
            <a:off x="381000" y="1676400"/>
            <a:ext cx="8763000" cy="4933950"/>
          </a:xfrm>
        </p:spPr>
        <p:txBody>
          <a:bodyPr/>
          <a:lstStyle/>
          <a:p>
            <a:pPr eaLnBrk="1" hangingPunct="1">
              <a:lnSpc>
                <a:spcPct val="150000"/>
              </a:lnSpc>
              <a:buNone/>
            </a:pPr>
            <a:r>
              <a:rPr lang="en-US" sz="3600" dirty="0" smtClean="0">
                <a:cs typeface="Courier New" pitchFamily="49" charset="0"/>
              </a:rPr>
              <a:t>Preconditions </a:t>
            </a:r>
            <a:r>
              <a:rPr lang="en-US" sz="3600" i="1" u="sng" dirty="0" smtClean="0">
                <a:cs typeface="Courier New" pitchFamily="49" charset="0"/>
              </a:rPr>
              <a:t>always</a:t>
            </a:r>
            <a:r>
              <a:rPr lang="en-US" sz="3600" dirty="0" smtClean="0">
                <a:cs typeface="Courier New" pitchFamily="49" charset="0"/>
              </a:rPr>
              <a:t> Imply Postconditions:</a:t>
            </a:r>
          </a:p>
          <a:p>
            <a:pPr eaLnBrk="1" hangingPunct="1">
              <a:lnSpc>
                <a:spcPct val="150000"/>
              </a:lnSpc>
              <a:buFont typeface="Wingdings" pitchFamily="2" charset="2"/>
              <a:buChar char="Ø"/>
            </a:pPr>
            <a:r>
              <a:rPr lang="en-US" sz="2800" b="1" dirty="0" smtClean="0">
                <a:solidFill>
                  <a:schemeClr val="bg1">
                    <a:lumMod val="50000"/>
                  </a:schemeClr>
                </a:solidFill>
                <a:cs typeface="Courier New" pitchFamily="49" charset="0"/>
              </a:rPr>
              <a:t>If a function cannot satisfy its contract (given valid preconditions) </a:t>
            </a:r>
            <a:r>
              <a:rPr lang="en-US" sz="2800" b="1" u="sng" dirty="0" smtClean="0">
                <a:solidFill>
                  <a:schemeClr val="bg1">
                    <a:lumMod val="50000"/>
                  </a:schemeClr>
                </a:solidFill>
                <a:cs typeface="Courier New" pitchFamily="49" charset="0"/>
              </a:rPr>
              <a:t>it must not return normally</a:t>
            </a:r>
            <a:r>
              <a:rPr lang="en-US" sz="2800" b="1" dirty="0" smtClean="0">
                <a:solidFill>
                  <a:schemeClr val="bg1">
                    <a:lumMod val="50000"/>
                  </a:schemeClr>
                </a:solidFill>
                <a:cs typeface="Courier New" pitchFamily="49" charset="0"/>
              </a:rPr>
              <a:t>.</a:t>
            </a:r>
            <a:endParaRPr lang="en-US" sz="2800" dirty="0" smtClean="0">
              <a:solidFill>
                <a:schemeClr val="bg1">
                  <a:lumMod val="50000"/>
                </a:schemeClr>
              </a:solidFill>
              <a:cs typeface="Courier New" pitchFamily="49" charset="0"/>
            </a:endParaRPr>
          </a:p>
          <a:p>
            <a:pPr eaLnBrk="1" hangingPunct="1">
              <a:lnSpc>
                <a:spcPct val="150000"/>
              </a:lnSpc>
              <a:buFont typeface="Wingdings" pitchFamily="2" charset="2"/>
              <a:buChar char="Ø"/>
            </a:pPr>
            <a:r>
              <a:rPr lang="en-US" sz="2800" b="1" dirty="0" smtClean="0">
                <a:latin typeface="Courier New" pitchFamily="49" charset="0"/>
                <a:cs typeface="Courier New" pitchFamily="49" charset="0"/>
              </a:rPr>
              <a:t>abort()</a:t>
            </a:r>
            <a:r>
              <a:rPr lang="en-US" sz="2800" b="1" dirty="0" smtClean="0">
                <a:cs typeface="Courier New" pitchFamily="49" charset="0"/>
              </a:rPr>
              <a:t> should be considered a viable alternative to </a:t>
            </a:r>
            <a:r>
              <a:rPr lang="en-US" sz="2800" b="1" spc="-10" dirty="0" smtClean="0">
                <a:latin typeface="Courier New" pitchFamily="49" charset="0"/>
                <a:cs typeface="Courier New" pitchFamily="49" charset="0"/>
              </a:rPr>
              <a:t>throw</a:t>
            </a:r>
            <a:r>
              <a:rPr lang="en-US" sz="2800" b="1" spc="-10" dirty="0" smtClean="0">
                <a:cs typeface="Courier New" pitchFamily="49" charset="0"/>
              </a:rPr>
              <a:t>  in virtually all cases (if exceptions are disabled).</a:t>
            </a:r>
          </a:p>
          <a:p>
            <a:pPr eaLnBrk="1" hangingPunct="1">
              <a:lnSpc>
                <a:spcPct val="75000"/>
              </a:lnSpc>
              <a:buNone/>
            </a:pPr>
            <a:endParaRPr lang="en-US" sz="2800" dirty="0" smtClean="0"/>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Contracts and Exceptions</a:t>
            </a:r>
            <a:endParaRPr lang="en-US" dirty="0"/>
          </a:p>
        </p:txBody>
      </p:sp>
    </p:spTree>
    <p:extLst>
      <p:ext uri="{BB962C8B-B14F-4D97-AF65-F5344CB8AC3E}">
        <p14:creationId xmlns:p14="http://schemas.microsoft.com/office/powerpoint/2010/main" val="1409299604"/>
      </p:ext>
    </p:extLst>
  </p:cSld>
  <p:clrMapOvr>
    <a:masterClrMapping/>
  </p:clrMapOvr>
  <p:timing>
    <p:tnLst>
      <p:par>
        <p:cTn id="1" dur="indefinite" restart="never" nodeType="tmRoot"/>
      </p:par>
    </p:tnLst>
  </p:timing>
</p:sld>
</file>

<file path=ppt/slides/slide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569</a:t>
            </a:fld>
            <a:endParaRPr lang="en-US"/>
          </a:p>
        </p:txBody>
      </p:sp>
      <p:sp>
        <p:nvSpPr>
          <p:cNvPr id="25602" name="Content Placeholder 3"/>
          <p:cNvSpPr>
            <a:spLocks noGrp="1"/>
          </p:cNvSpPr>
          <p:nvPr>
            <p:ph idx="4294967295"/>
          </p:nvPr>
        </p:nvSpPr>
        <p:spPr>
          <a:xfrm>
            <a:off x="381000" y="1676400"/>
            <a:ext cx="8763000" cy="4933950"/>
          </a:xfrm>
        </p:spPr>
        <p:txBody>
          <a:bodyPr/>
          <a:lstStyle/>
          <a:p>
            <a:pPr eaLnBrk="1" hangingPunct="1">
              <a:lnSpc>
                <a:spcPct val="150000"/>
              </a:lnSpc>
              <a:buNone/>
            </a:pPr>
            <a:r>
              <a:rPr lang="en-US" sz="3600" dirty="0" smtClean="0">
                <a:cs typeface="Courier New" pitchFamily="49" charset="0"/>
              </a:rPr>
              <a:t>Preconditions </a:t>
            </a:r>
            <a:r>
              <a:rPr lang="en-US" sz="3600" i="1" u="sng" dirty="0" smtClean="0">
                <a:cs typeface="Courier New" pitchFamily="49" charset="0"/>
              </a:rPr>
              <a:t>always</a:t>
            </a:r>
            <a:r>
              <a:rPr lang="en-US" sz="3600" dirty="0" smtClean="0">
                <a:cs typeface="Courier New" pitchFamily="49" charset="0"/>
              </a:rPr>
              <a:t> Imply Postconditions:</a:t>
            </a:r>
          </a:p>
          <a:p>
            <a:pPr eaLnBrk="1" hangingPunct="1">
              <a:lnSpc>
                <a:spcPct val="150000"/>
              </a:lnSpc>
              <a:buFont typeface="Wingdings" pitchFamily="2" charset="2"/>
              <a:buChar char="Ø"/>
            </a:pPr>
            <a:r>
              <a:rPr lang="en-US" sz="2800" b="1" dirty="0" smtClean="0">
                <a:solidFill>
                  <a:schemeClr val="bg1">
                    <a:lumMod val="50000"/>
                  </a:schemeClr>
                </a:solidFill>
                <a:cs typeface="Courier New" pitchFamily="49" charset="0"/>
              </a:rPr>
              <a:t>If a function cannot satisfy its contract (given valid preconditions) </a:t>
            </a:r>
            <a:r>
              <a:rPr lang="en-US" sz="2800" b="1" u="sng" dirty="0" smtClean="0">
                <a:solidFill>
                  <a:schemeClr val="bg1">
                    <a:lumMod val="50000"/>
                  </a:schemeClr>
                </a:solidFill>
                <a:cs typeface="Courier New" pitchFamily="49" charset="0"/>
              </a:rPr>
              <a:t>it must not return normally</a:t>
            </a:r>
            <a:r>
              <a:rPr lang="en-US" sz="2800" b="1" dirty="0" smtClean="0">
                <a:solidFill>
                  <a:schemeClr val="bg1">
                    <a:lumMod val="50000"/>
                  </a:schemeClr>
                </a:solidFill>
                <a:cs typeface="Courier New" pitchFamily="49" charset="0"/>
              </a:rPr>
              <a:t>.</a:t>
            </a:r>
          </a:p>
          <a:p>
            <a:pPr eaLnBrk="1" hangingPunct="1">
              <a:lnSpc>
                <a:spcPct val="150000"/>
              </a:lnSpc>
              <a:buFont typeface="Wingdings" pitchFamily="2" charset="2"/>
              <a:buChar char="Ø"/>
            </a:pPr>
            <a:r>
              <a:rPr lang="en-US" sz="2800" b="1" dirty="0" smtClean="0">
                <a:solidFill>
                  <a:schemeClr val="bg1">
                    <a:lumMod val="50000"/>
                  </a:schemeClr>
                </a:solidFill>
                <a:latin typeface="Courier New" pitchFamily="49" charset="0"/>
                <a:cs typeface="Courier New" pitchFamily="49" charset="0"/>
              </a:rPr>
              <a:t>abort()</a:t>
            </a:r>
            <a:r>
              <a:rPr lang="en-US" sz="2800" b="1" dirty="0" smtClean="0">
                <a:solidFill>
                  <a:schemeClr val="bg1">
                    <a:lumMod val="50000"/>
                  </a:schemeClr>
                </a:solidFill>
                <a:cs typeface="Courier New" pitchFamily="49" charset="0"/>
              </a:rPr>
              <a:t> should be considered a viable alternative to </a:t>
            </a:r>
            <a:r>
              <a:rPr lang="en-US" sz="2800" b="1" spc="-10" dirty="0" smtClean="0">
                <a:solidFill>
                  <a:schemeClr val="bg1">
                    <a:lumMod val="50000"/>
                  </a:schemeClr>
                </a:solidFill>
                <a:latin typeface="Courier New" pitchFamily="49" charset="0"/>
                <a:cs typeface="Courier New" pitchFamily="49" charset="0"/>
              </a:rPr>
              <a:t>throw</a:t>
            </a:r>
            <a:r>
              <a:rPr lang="en-US" sz="2800" b="1" spc="-10" dirty="0" smtClean="0">
                <a:solidFill>
                  <a:schemeClr val="bg1">
                    <a:lumMod val="50000"/>
                  </a:schemeClr>
                </a:solidFill>
                <a:cs typeface="Courier New" pitchFamily="49" charset="0"/>
              </a:rPr>
              <a:t>  in virtually all cases (if exceptions are disabled).</a:t>
            </a:r>
          </a:p>
          <a:p>
            <a:pPr eaLnBrk="1" hangingPunct="1">
              <a:lnSpc>
                <a:spcPct val="150000"/>
              </a:lnSpc>
              <a:buFont typeface="Wingdings" pitchFamily="2" charset="2"/>
              <a:buChar char="Ø"/>
            </a:pPr>
            <a:r>
              <a:rPr lang="en-US" sz="2800" spc="-40" dirty="0" smtClean="0">
                <a:solidFill>
                  <a:srgbClr val="0000FF"/>
                </a:solidFill>
                <a:cs typeface="Courier New" pitchFamily="49" charset="0"/>
              </a:rPr>
              <a:t>Good library components are </a:t>
            </a:r>
            <a:r>
              <a:rPr lang="en-US" sz="2800" i="1" spc="-40" dirty="0" smtClean="0">
                <a:solidFill>
                  <a:srgbClr val="0000FF"/>
                </a:solidFill>
                <a:cs typeface="Courier New" pitchFamily="49" charset="0"/>
              </a:rPr>
              <a:t>exception agnostic  (via RAII).</a:t>
            </a:r>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Contracts and Exceptions</a:t>
            </a:r>
            <a:endParaRPr lang="en-US" dirty="0"/>
          </a:p>
        </p:txBody>
      </p:sp>
    </p:spTree>
    <p:extLst>
      <p:ext uri="{BB962C8B-B14F-4D97-AF65-F5344CB8AC3E}">
        <p14:creationId xmlns:p14="http://schemas.microsoft.com/office/powerpoint/2010/main" val="2916167569"/>
      </p:ext>
    </p:extLst>
  </p:cSld>
  <p:clrMapOvr>
    <a:masterClrMapping/>
  </p:clrMapOvr>
  <p:timing>
    <p:tnLst>
      <p:par>
        <p:cTn id="1" dur="indefinite" restart="never" nodeType="tmRoot"/>
      </p:par>
    </p:tnLst>
  </p:timing>
</p:sld>
</file>

<file path=ppt/slides/slide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534400" cy="4648200"/>
          </a:xfrm>
        </p:spPr>
        <p:txBody>
          <a:bodyPr>
            <a:normAutofit/>
          </a:bodyPr>
          <a:lstStyle/>
          <a:p>
            <a:pPr marL="609600" indent="-609600" eaLnBrk="1" hangingPunct="1">
              <a:buNone/>
              <a:defRPr/>
            </a:pPr>
            <a:r>
              <a:rPr lang="en-US" i="1" dirty="0" smtClean="0"/>
              <a:t>Narrow</a:t>
            </a:r>
            <a:r>
              <a:rPr lang="en-US" dirty="0" smtClean="0"/>
              <a:t> contracts admit </a:t>
            </a:r>
            <a:r>
              <a:rPr lang="en-US" i="1" dirty="0" smtClean="0"/>
              <a:t>undefined behavior</a:t>
            </a:r>
            <a:r>
              <a:rPr lang="en-US" dirty="0" smtClean="0"/>
              <a:t>.</a:t>
            </a:r>
          </a:p>
          <a:p>
            <a:pPr marL="114300" indent="0" eaLnBrk="1" hangingPunct="1">
              <a:buNone/>
              <a:defRPr/>
            </a:pPr>
            <a:endParaRPr lang="en-US" dirty="0" smtClean="0">
              <a:solidFill>
                <a:schemeClr val="hlink"/>
              </a:solidFill>
            </a:endParaRP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570</a:t>
            </a:fld>
            <a:endParaRPr lang="en-US"/>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Appropriately Narrow Contracts</a:t>
            </a:r>
            <a:endParaRPr lang="en-US" dirty="0"/>
          </a:p>
        </p:txBody>
      </p:sp>
    </p:spTree>
    <p:extLst>
      <p:ext uri="{BB962C8B-B14F-4D97-AF65-F5344CB8AC3E}">
        <p14:creationId xmlns:p14="http://schemas.microsoft.com/office/powerpoint/2010/main" val="864574531"/>
      </p:ext>
    </p:extLst>
  </p:cSld>
  <p:clrMapOvr>
    <a:masterClrMapping/>
  </p:clrMapOvr>
  <p:timing>
    <p:tnLst>
      <p:par>
        <p:cTn id="1" dur="indefinite" restart="never" nodeType="tmRoot"/>
      </p:par>
    </p:tnLst>
  </p:timing>
</p:sld>
</file>

<file path=ppt/slides/slide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534400" cy="4648200"/>
          </a:xfrm>
        </p:spPr>
        <p:txBody>
          <a:bodyPr>
            <a:normAutofit/>
          </a:bodyPr>
          <a:lstStyle/>
          <a:p>
            <a:pPr marL="609600" indent="-609600" eaLnBrk="1" hangingPunct="1">
              <a:buNone/>
              <a:defRPr/>
            </a:pPr>
            <a:r>
              <a:rPr lang="en-US" i="1" dirty="0" smtClean="0"/>
              <a:t>Narrow</a:t>
            </a:r>
            <a:r>
              <a:rPr lang="en-US" dirty="0" smtClean="0"/>
              <a:t> contracts admit </a:t>
            </a:r>
            <a:r>
              <a:rPr lang="en-US" i="1" dirty="0" smtClean="0"/>
              <a:t>undefined behavior</a:t>
            </a:r>
            <a:r>
              <a:rPr lang="en-US" dirty="0" smtClean="0"/>
              <a:t>.</a:t>
            </a:r>
          </a:p>
          <a:p>
            <a:pPr marL="571500" indent="-457200" eaLnBrk="1" hangingPunct="1">
              <a:defRPr/>
            </a:pPr>
            <a:r>
              <a:rPr lang="en-US" dirty="0" smtClean="0"/>
              <a:t>Appropriately narrow contracts are </a:t>
            </a:r>
            <a:r>
              <a:rPr lang="en-US" u="sng" dirty="0" smtClean="0"/>
              <a:t>GOOD</a:t>
            </a:r>
            <a:r>
              <a:rPr lang="en-US" dirty="0" smtClean="0"/>
              <a:t>:</a:t>
            </a: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571</a:t>
            </a:fld>
            <a:endParaRPr lang="en-US"/>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Appropriately Narrow Contracts</a:t>
            </a:r>
            <a:endParaRPr lang="en-US" dirty="0"/>
          </a:p>
        </p:txBody>
      </p:sp>
    </p:spTree>
    <p:extLst>
      <p:ext uri="{BB962C8B-B14F-4D97-AF65-F5344CB8AC3E}">
        <p14:creationId xmlns:p14="http://schemas.microsoft.com/office/powerpoint/2010/main" val="1472058769"/>
      </p:ext>
    </p:extLst>
  </p:cSld>
  <p:clrMapOvr>
    <a:masterClrMapping/>
  </p:clrMapOvr>
  <p:timing>
    <p:tnLst>
      <p:par>
        <p:cTn id="1" dur="indefinite" restart="never" nodeType="tmRoot"/>
      </p:par>
    </p:tnLst>
  </p:timing>
</p:sld>
</file>

<file path=ppt/slides/slide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534400" cy="4648200"/>
          </a:xfrm>
        </p:spPr>
        <p:txBody>
          <a:bodyPr>
            <a:normAutofit/>
          </a:bodyPr>
          <a:lstStyle/>
          <a:p>
            <a:pPr marL="609600" indent="-609600" eaLnBrk="1" hangingPunct="1">
              <a:buNone/>
              <a:defRPr/>
            </a:pPr>
            <a:r>
              <a:rPr lang="en-US" i="1" dirty="0" smtClean="0"/>
              <a:t>Narrow</a:t>
            </a:r>
            <a:r>
              <a:rPr lang="en-US" dirty="0" smtClean="0"/>
              <a:t> contracts admit </a:t>
            </a:r>
            <a:r>
              <a:rPr lang="en-US" i="1" dirty="0" smtClean="0"/>
              <a:t>undefined behavior</a:t>
            </a:r>
            <a:r>
              <a:rPr lang="en-US" dirty="0" smtClean="0"/>
              <a:t>.</a:t>
            </a:r>
          </a:p>
          <a:p>
            <a:pPr marL="571500" indent="-457200" eaLnBrk="1" hangingPunct="1">
              <a:defRPr/>
            </a:pPr>
            <a:r>
              <a:rPr lang="en-US" dirty="0" smtClean="0"/>
              <a:t>Appropriately narrow contracts are </a:t>
            </a:r>
            <a:r>
              <a:rPr lang="en-US" u="sng" dirty="0" smtClean="0"/>
              <a:t>GOOD</a:t>
            </a:r>
            <a:r>
              <a:rPr lang="en-US" dirty="0" smtClean="0"/>
              <a:t>:</a:t>
            </a:r>
          </a:p>
          <a:p>
            <a:pPr marL="971550" lvl="1" indent="-457200" eaLnBrk="1" hangingPunct="1">
              <a:defRPr/>
            </a:pPr>
            <a:r>
              <a:rPr lang="en-US" spc="-30" dirty="0" smtClean="0"/>
              <a:t>Reduce costs associated with development/testing.</a:t>
            </a: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572</a:t>
            </a:fld>
            <a:endParaRPr lang="en-US"/>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Appropriately Narrow Contracts</a:t>
            </a:r>
            <a:endParaRPr lang="en-US" dirty="0"/>
          </a:p>
        </p:txBody>
      </p:sp>
    </p:spTree>
    <p:extLst>
      <p:ext uri="{BB962C8B-B14F-4D97-AF65-F5344CB8AC3E}">
        <p14:creationId xmlns:p14="http://schemas.microsoft.com/office/powerpoint/2010/main" val="2189750872"/>
      </p:ext>
    </p:extLst>
  </p:cSld>
  <p:clrMapOvr>
    <a:masterClrMapping/>
  </p:clrMapOvr>
  <p:timing>
    <p:tnLst>
      <p:par>
        <p:cTn id="1" dur="indefinite" restart="never" nodeType="tmRoot"/>
      </p:par>
    </p:tnLst>
  </p:timing>
</p:sld>
</file>

<file path=ppt/slides/slide5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534400" cy="4648200"/>
          </a:xfrm>
        </p:spPr>
        <p:txBody>
          <a:bodyPr>
            <a:normAutofit/>
          </a:bodyPr>
          <a:lstStyle/>
          <a:p>
            <a:pPr marL="609600" indent="-609600" eaLnBrk="1" hangingPunct="1">
              <a:buNone/>
              <a:defRPr/>
            </a:pPr>
            <a:r>
              <a:rPr lang="en-US" i="1" dirty="0" smtClean="0"/>
              <a:t>Narrow</a:t>
            </a:r>
            <a:r>
              <a:rPr lang="en-US" dirty="0" smtClean="0"/>
              <a:t> contracts admit </a:t>
            </a:r>
            <a:r>
              <a:rPr lang="en-US" i="1" dirty="0" smtClean="0"/>
              <a:t>undefined behavior</a:t>
            </a:r>
            <a:r>
              <a:rPr lang="en-US" dirty="0" smtClean="0"/>
              <a:t>.</a:t>
            </a:r>
          </a:p>
          <a:p>
            <a:pPr marL="571500" indent="-457200" eaLnBrk="1" hangingPunct="1">
              <a:defRPr/>
            </a:pPr>
            <a:r>
              <a:rPr lang="en-US" dirty="0" smtClean="0"/>
              <a:t>Appropriately narrow contracts are </a:t>
            </a:r>
            <a:r>
              <a:rPr lang="en-US" u="sng" dirty="0" smtClean="0"/>
              <a:t>GOOD</a:t>
            </a:r>
            <a:r>
              <a:rPr lang="en-US" dirty="0" smtClean="0"/>
              <a:t>:</a:t>
            </a:r>
          </a:p>
          <a:p>
            <a:pPr marL="971550" lvl="1" indent="-457200" eaLnBrk="1" hangingPunct="1">
              <a:defRPr/>
            </a:pPr>
            <a:r>
              <a:rPr lang="en-US" spc="-30" dirty="0" smtClean="0"/>
              <a:t>Reduce costs associated with development/testing.</a:t>
            </a:r>
          </a:p>
          <a:p>
            <a:pPr marL="971550" lvl="1" indent="-457200" eaLnBrk="1" hangingPunct="1">
              <a:defRPr/>
            </a:pPr>
            <a:r>
              <a:rPr lang="en-US" spc="-50" dirty="0" smtClean="0"/>
              <a:t>Improve performance and reduces object-code size.</a:t>
            </a: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573</a:t>
            </a:fld>
            <a:endParaRPr lang="en-US"/>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Appropriately Narrow Contracts</a:t>
            </a:r>
            <a:endParaRPr lang="en-US" dirty="0"/>
          </a:p>
        </p:txBody>
      </p:sp>
    </p:spTree>
    <p:extLst>
      <p:ext uri="{BB962C8B-B14F-4D97-AF65-F5344CB8AC3E}">
        <p14:creationId xmlns:p14="http://schemas.microsoft.com/office/powerpoint/2010/main" val="1992013518"/>
      </p:ext>
    </p:extLst>
  </p:cSld>
  <p:clrMapOvr>
    <a:masterClrMapping/>
  </p:clrMapOvr>
  <p:timing>
    <p:tnLst>
      <p:par>
        <p:cTn id="1" dur="indefinite" restart="never" nodeType="tmRoot"/>
      </p:par>
    </p:tnLst>
  </p:timing>
</p:sld>
</file>

<file path=ppt/slides/slide5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534400" cy="4648200"/>
          </a:xfrm>
        </p:spPr>
        <p:txBody>
          <a:bodyPr>
            <a:normAutofit/>
          </a:bodyPr>
          <a:lstStyle/>
          <a:p>
            <a:pPr marL="609600" indent="-609600" eaLnBrk="1" hangingPunct="1">
              <a:buNone/>
              <a:defRPr/>
            </a:pPr>
            <a:r>
              <a:rPr lang="en-US" i="1" dirty="0" smtClean="0"/>
              <a:t>Narrow</a:t>
            </a:r>
            <a:r>
              <a:rPr lang="en-US" dirty="0" smtClean="0"/>
              <a:t> contracts admit </a:t>
            </a:r>
            <a:r>
              <a:rPr lang="en-US" i="1" dirty="0" smtClean="0"/>
              <a:t>undefined behavior</a:t>
            </a:r>
            <a:r>
              <a:rPr lang="en-US" dirty="0" smtClean="0"/>
              <a:t>.</a:t>
            </a:r>
          </a:p>
          <a:p>
            <a:pPr marL="571500" indent="-457200" eaLnBrk="1" hangingPunct="1">
              <a:defRPr/>
            </a:pPr>
            <a:r>
              <a:rPr lang="en-US" dirty="0" smtClean="0"/>
              <a:t>Appropriately narrow contracts are </a:t>
            </a:r>
            <a:r>
              <a:rPr lang="en-US" u="sng" dirty="0" smtClean="0"/>
              <a:t>GOOD</a:t>
            </a:r>
            <a:r>
              <a:rPr lang="en-US" dirty="0" smtClean="0"/>
              <a:t>:</a:t>
            </a:r>
          </a:p>
          <a:p>
            <a:pPr marL="971550" lvl="1" indent="-457200" eaLnBrk="1" hangingPunct="1">
              <a:defRPr/>
            </a:pPr>
            <a:r>
              <a:rPr lang="en-US" spc="-30" dirty="0" smtClean="0"/>
              <a:t>Reduce costs associated with development/testing.</a:t>
            </a:r>
          </a:p>
          <a:p>
            <a:pPr marL="971550" lvl="1" indent="-457200" eaLnBrk="1" hangingPunct="1">
              <a:defRPr/>
            </a:pPr>
            <a:r>
              <a:rPr lang="en-US" spc="-50" dirty="0" smtClean="0"/>
              <a:t>Improve performance and reduces object-code size.</a:t>
            </a:r>
          </a:p>
          <a:p>
            <a:pPr marL="971550" lvl="1" indent="-457200" eaLnBrk="1" hangingPunct="1">
              <a:defRPr/>
            </a:pPr>
            <a:r>
              <a:rPr lang="en-US" spc="-10" dirty="0" smtClean="0"/>
              <a:t>Allow useful behavior to be added as needed.</a:t>
            </a:r>
          </a:p>
          <a:p>
            <a:pPr marL="114300" indent="0" eaLnBrk="1" hangingPunct="1">
              <a:buNone/>
              <a:defRPr/>
            </a:pPr>
            <a:endParaRPr lang="en-US" dirty="0" smtClean="0">
              <a:solidFill>
                <a:schemeClr val="hlink"/>
              </a:solidFill>
            </a:endParaRP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574</a:t>
            </a:fld>
            <a:endParaRPr lang="en-US"/>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Appropriately Narrow Contracts</a:t>
            </a:r>
            <a:endParaRPr lang="en-US" dirty="0"/>
          </a:p>
        </p:txBody>
      </p:sp>
    </p:spTree>
    <p:extLst>
      <p:ext uri="{BB962C8B-B14F-4D97-AF65-F5344CB8AC3E}">
        <p14:creationId xmlns:p14="http://schemas.microsoft.com/office/powerpoint/2010/main" val="798662811"/>
      </p:ext>
    </p:extLst>
  </p:cSld>
  <p:clrMapOvr>
    <a:masterClrMapping/>
  </p:clrMapOvr>
  <p:timing>
    <p:tnLst>
      <p:par>
        <p:cTn id="1" dur="indefinite" restart="never" nodeType="tmRoot"/>
      </p:par>
    </p:tnLst>
  </p:timing>
</p:sld>
</file>

<file path=ppt/slides/slide5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534400" cy="4648200"/>
          </a:xfrm>
        </p:spPr>
        <p:txBody>
          <a:bodyPr>
            <a:normAutofit/>
          </a:bodyPr>
          <a:lstStyle/>
          <a:p>
            <a:pPr marL="609600" indent="-609600" eaLnBrk="1" hangingPunct="1">
              <a:buNone/>
              <a:defRPr/>
            </a:pPr>
            <a:r>
              <a:rPr lang="en-US" i="1" dirty="0" smtClean="0"/>
              <a:t>Narrow</a:t>
            </a:r>
            <a:r>
              <a:rPr lang="en-US" dirty="0" smtClean="0"/>
              <a:t> contracts admit </a:t>
            </a:r>
            <a:r>
              <a:rPr lang="en-US" i="1" dirty="0" smtClean="0"/>
              <a:t>undefined behavior</a:t>
            </a:r>
            <a:r>
              <a:rPr lang="en-US" dirty="0" smtClean="0"/>
              <a:t>.</a:t>
            </a:r>
          </a:p>
          <a:p>
            <a:pPr marL="571500" indent="-457200" eaLnBrk="1" hangingPunct="1">
              <a:defRPr/>
            </a:pPr>
            <a:r>
              <a:rPr lang="en-US" dirty="0" smtClean="0"/>
              <a:t>Appropriately narrow contracts are </a:t>
            </a:r>
            <a:r>
              <a:rPr lang="en-US" u="sng" dirty="0" smtClean="0"/>
              <a:t>GOOD</a:t>
            </a:r>
            <a:r>
              <a:rPr lang="en-US" dirty="0" smtClean="0"/>
              <a:t>:</a:t>
            </a:r>
          </a:p>
          <a:p>
            <a:pPr marL="971550" lvl="1" indent="-457200" eaLnBrk="1" hangingPunct="1">
              <a:defRPr/>
            </a:pPr>
            <a:r>
              <a:rPr lang="en-US" spc="-30" dirty="0" smtClean="0"/>
              <a:t>Reduce costs associated with development/testing.</a:t>
            </a:r>
          </a:p>
          <a:p>
            <a:pPr marL="971550" lvl="1" indent="-457200" eaLnBrk="1" hangingPunct="1">
              <a:defRPr/>
            </a:pPr>
            <a:r>
              <a:rPr lang="en-US" spc="-50" dirty="0" smtClean="0"/>
              <a:t>Improve performance and reduces object-code size.</a:t>
            </a:r>
          </a:p>
          <a:p>
            <a:pPr marL="971550" lvl="1" indent="-457200" eaLnBrk="1" hangingPunct="1">
              <a:defRPr/>
            </a:pPr>
            <a:r>
              <a:rPr lang="en-US" spc="-10" dirty="0" smtClean="0"/>
              <a:t>Allow useful behavior to be added as needed.</a:t>
            </a:r>
          </a:p>
          <a:p>
            <a:pPr marL="971550" lvl="1" indent="-457200" eaLnBrk="1" hangingPunct="1">
              <a:defRPr/>
            </a:pPr>
            <a:r>
              <a:rPr lang="en-US" spc="-10" dirty="0" smtClean="0"/>
              <a:t>Enable practical/effective </a:t>
            </a:r>
            <a:r>
              <a:rPr lang="en-US" i="1" spc="-10" dirty="0" smtClean="0"/>
              <a:t>Defensive Programming</a:t>
            </a:r>
            <a:r>
              <a:rPr lang="en-US" spc="-10" dirty="0" smtClean="0"/>
              <a:t>.</a:t>
            </a:r>
          </a:p>
          <a:p>
            <a:pPr marL="114300" indent="0" eaLnBrk="1" hangingPunct="1">
              <a:buNone/>
              <a:defRPr/>
            </a:pPr>
            <a:endParaRPr lang="en-US" dirty="0" smtClean="0">
              <a:solidFill>
                <a:schemeClr val="hlink"/>
              </a:solidFill>
            </a:endParaRP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575</a:t>
            </a:fld>
            <a:endParaRPr lang="en-US"/>
          </a:p>
        </p:txBody>
      </p:sp>
      <p:sp>
        <p:nvSpPr>
          <p:cNvPr id="6"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Appropriately Narrow Contracts</a:t>
            </a:r>
            <a:endParaRPr lang="en-US" dirty="0"/>
          </a:p>
        </p:txBody>
      </p:sp>
    </p:spTree>
    <p:extLst>
      <p:ext uri="{BB962C8B-B14F-4D97-AF65-F5344CB8AC3E}">
        <p14:creationId xmlns:p14="http://schemas.microsoft.com/office/powerpoint/2010/main" val="1752005508"/>
      </p:ext>
    </p:extLst>
  </p:cSld>
  <p:clrMapOvr>
    <a:masterClrMapping/>
  </p:clrMapOvr>
  <p:timing>
    <p:tnLst>
      <p:par>
        <p:cTn id="1" dur="indefinite" restart="never" nodeType="tmRoot"/>
      </p:par>
    </p:tnLst>
  </p:timing>
</p:sld>
</file>

<file path=ppt/slides/slide5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534400" cy="4648200"/>
          </a:xfrm>
        </p:spPr>
        <p:txBody>
          <a:bodyPr>
            <a:normAutofit/>
          </a:bodyPr>
          <a:lstStyle/>
          <a:p>
            <a:pPr marL="609600" indent="-609600" eaLnBrk="1" hangingPunct="1">
              <a:buNone/>
              <a:defRPr/>
            </a:pPr>
            <a:r>
              <a:rPr lang="en-US" i="1" dirty="0" smtClean="0"/>
              <a:t>Narrow</a:t>
            </a:r>
            <a:r>
              <a:rPr lang="en-US" dirty="0" smtClean="0"/>
              <a:t> contracts admit </a:t>
            </a:r>
            <a:r>
              <a:rPr lang="en-US" i="1" dirty="0" smtClean="0"/>
              <a:t>undefined behavior</a:t>
            </a:r>
            <a:r>
              <a:rPr lang="en-US" dirty="0" smtClean="0"/>
              <a:t>.</a:t>
            </a:r>
          </a:p>
          <a:p>
            <a:pPr marL="571500" indent="-457200" eaLnBrk="1" hangingPunct="1">
              <a:defRPr/>
            </a:pPr>
            <a:r>
              <a:rPr lang="en-US" dirty="0" smtClean="0">
                <a:solidFill>
                  <a:schemeClr val="bg1">
                    <a:lumMod val="50000"/>
                  </a:schemeClr>
                </a:solidFill>
              </a:rPr>
              <a:t>Appropriately narrow contracts are </a:t>
            </a:r>
            <a:r>
              <a:rPr lang="en-US" u="sng" dirty="0" smtClean="0">
                <a:solidFill>
                  <a:schemeClr val="bg1">
                    <a:lumMod val="50000"/>
                  </a:schemeClr>
                </a:solidFill>
              </a:rPr>
              <a:t>GOOD</a:t>
            </a:r>
            <a:r>
              <a:rPr lang="en-US" dirty="0" smtClean="0">
                <a:solidFill>
                  <a:schemeClr val="bg1">
                    <a:lumMod val="50000"/>
                  </a:schemeClr>
                </a:solidFill>
              </a:rPr>
              <a:t>:</a:t>
            </a:r>
          </a:p>
          <a:p>
            <a:pPr marL="971550" lvl="1" indent="-457200" eaLnBrk="1" hangingPunct="1">
              <a:defRPr/>
            </a:pPr>
            <a:r>
              <a:rPr lang="en-US" spc="-30" dirty="0" smtClean="0">
                <a:solidFill>
                  <a:schemeClr val="bg1">
                    <a:lumMod val="50000"/>
                  </a:schemeClr>
                </a:solidFill>
              </a:rPr>
              <a:t>Reduce costs associated with development/testing.</a:t>
            </a:r>
          </a:p>
          <a:p>
            <a:pPr marL="971550" lvl="1" indent="-457200" eaLnBrk="1" hangingPunct="1">
              <a:defRPr/>
            </a:pPr>
            <a:r>
              <a:rPr lang="en-US" spc="-50" dirty="0" smtClean="0">
                <a:solidFill>
                  <a:schemeClr val="bg1">
                    <a:lumMod val="50000"/>
                  </a:schemeClr>
                </a:solidFill>
              </a:rPr>
              <a:t>Improve performance and reduces object-code size.</a:t>
            </a:r>
          </a:p>
          <a:p>
            <a:pPr marL="971550" lvl="1" indent="-457200" eaLnBrk="1" hangingPunct="1">
              <a:defRPr/>
            </a:pPr>
            <a:r>
              <a:rPr lang="en-US" spc="-10" dirty="0" smtClean="0">
                <a:solidFill>
                  <a:schemeClr val="bg1">
                    <a:lumMod val="50000"/>
                  </a:schemeClr>
                </a:solidFill>
              </a:rPr>
              <a:t>Allow useful behavior to be added as needed.</a:t>
            </a:r>
          </a:p>
          <a:p>
            <a:pPr marL="971550" lvl="1" indent="-457200" eaLnBrk="1" hangingPunct="1">
              <a:defRPr/>
            </a:pPr>
            <a:r>
              <a:rPr lang="en-US" spc="-10" dirty="0" smtClean="0">
                <a:solidFill>
                  <a:schemeClr val="bg1">
                    <a:lumMod val="50000"/>
                  </a:schemeClr>
                </a:solidFill>
              </a:rPr>
              <a:t>Enable practical/effective </a:t>
            </a:r>
            <a:r>
              <a:rPr lang="en-US" i="1" spc="-10" dirty="0" smtClean="0">
                <a:solidFill>
                  <a:schemeClr val="bg1">
                    <a:lumMod val="50000"/>
                  </a:schemeClr>
                </a:solidFill>
              </a:rPr>
              <a:t>Defensive Programming</a:t>
            </a:r>
            <a:r>
              <a:rPr lang="en-US" spc="-10" dirty="0" smtClean="0">
                <a:solidFill>
                  <a:schemeClr val="bg1">
                    <a:lumMod val="50000"/>
                  </a:schemeClr>
                </a:solidFill>
              </a:rPr>
              <a:t>.</a:t>
            </a:r>
          </a:p>
          <a:p>
            <a:pPr marL="571500" indent="-457200" eaLnBrk="1" hangingPunct="1">
              <a:defRPr/>
            </a:pPr>
            <a:r>
              <a:rPr lang="en-US" i="1" spc="-60" dirty="0" smtClean="0">
                <a:solidFill>
                  <a:schemeClr val="accent6">
                    <a:lumMod val="75000"/>
                  </a:schemeClr>
                </a:solidFill>
              </a:rPr>
              <a:t>Defensive programming</a:t>
            </a:r>
            <a:r>
              <a:rPr lang="en-US" i="1" spc="-60" dirty="0" smtClean="0"/>
              <a:t> </a:t>
            </a:r>
            <a:r>
              <a:rPr lang="en-US" spc="-60" dirty="0" smtClean="0"/>
              <a:t>means: </a:t>
            </a:r>
          </a:p>
          <a:p>
            <a:pPr marL="114300" indent="0" algn="ctr" eaLnBrk="1" hangingPunct="1">
              <a:buNone/>
              <a:defRPr/>
            </a:pPr>
            <a:r>
              <a:rPr lang="en-US" sz="4400" b="1" i="1" spc="-60" dirty="0">
                <a:solidFill>
                  <a:schemeClr val="accent6">
                    <a:lumMod val="75000"/>
                  </a:schemeClr>
                </a:solidFill>
              </a:rPr>
              <a:t>F</a:t>
            </a:r>
            <a:r>
              <a:rPr lang="en-US" sz="4400" b="1" i="1" spc="-60" dirty="0" smtClean="0">
                <a:solidFill>
                  <a:schemeClr val="accent6">
                    <a:lumMod val="75000"/>
                  </a:schemeClr>
                </a:solidFill>
              </a:rPr>
              <a:t>ault Intolerance! </a:t>
            </a:r>
            <a:endParaRPr lang="en-US" sz="4400" b="1" i="1" dirty="0" smtClean="0">
              <a:solidFill>
                <a:schemeClr val="accent6">
                  <a:lumMod val="75000"/>
                </a:schemeClr>
              </a:solidFill>
            </a:endParaRPr>
          </a:p>
          <a:p>
            <a:pPr marL="571500" indent="-457200" eaLnBrk="1" hangingPunct="1">
              <a:defRPr/>
            </a:pPr>
            <a:endParaRPr lang="en-US" dirty="0" smtClean="0">
              <a:solidFill>
                <a:schemeClr val="hlink"/>
              </a:solidFill>
            </a:endParaRP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576</a:t>
            </a:fld>
            <a:endParaRPr lang="en-US"/>
          </a:p>
        </p:txBody>
      </p:sp>
      <p:sp>
        <p:nvSpPr>
          <p:cNvPr id="5" name="Title 1"/>
          <p:cNvSpPr>
            <a:spLocks noGrp="1"/>
          </p:cNvSpPr>
          <p:nvPr>
            <p:ph type="title"/>
          </p:nvPr>
        </p:nvSpPr>
        <p:spPr>
          <a:xfrm>
            <a:off x="457200" y="274638"/>
            <a:ext cx="8229600" cy="1143000"/>
          </a:xfrm>
        </p:spPr>
        <p:txBody>
          <a:bodyPr>
            <a:normAutofit fontScale="90000"/>
          </a:bodyPr>
          <a:lstStyle/>
          <a:p>
            <a:pPr lvl="0"/>
            <a:r>
              <a:rPr lang="en-US" sz="2700" dirty="0">
                <a:solidFill>
                  <a:schemeClr val="accent6">
                    <a:lumMod val="75000"/>
                  </a:schemeClr>
                </a:solidFill>
              </a:rPr>
              <a:t>2. Design &amp; Implementation</a:t>
            </a:r>
            <a:br>
              <a:rPr lang="en-US" sz="2700" dirty="0">
                <a:solidFill>
                  <a:schemeClr val="accent6">
                    <a:lumMod val="75000"/>
                  </a:schemeClr>
                </a:solidFill>
              </a:rPr>
            </a:br>
            <a:r>
              <a:rPr lang="en-US" dirty="0" smtClean="0">
                <a:solidFill>
                  <a:schemeClr val="accent6">
                    <a:lumMod val="75000"/>
                  </a:schemeClr>
                </a:solidFill>
              </a:rPr>
              <a:t>Appropriately Narrow Contracts</a:t>
            </a:r>
            <a:endParaRPr lang="en-US" dirty="0"/>
          </a:p>
        </p:txBody>
      </p:sp>
    </p:spTree>
    <p:extLst>
      <p:ext uri="{BB962C8B-B14F-4D97-AF65-F5344CB8AC3E}">
        <p14:creationId xmlns:p14="http://schemas.microsoft.com/office/powerpoint/2010/main" val="3403189244"/>
      </p:ext>
    </p:extLst>
  </p:cSld>
  <p:clrMapOvr>
    <a:masterClrMapping/>
  </p:clrMapOvr>
  <p:timing>
    <p:tnLst>
      <p:par>
        <p:cTn id="1" dur="indefinite" restart="never" nodeType="tmRoot"/>
      </p:par>
    </p:tnLst>
  </p:timing>
</p:sld>
</file>

<file path=ppt/slides/slide5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ed Rectangle 4"/>
          <p:cNvSpPr/>
          <p:nvPr/>
        </p:nvSpPr>
        <p:spPr>
          <a:xfrm>
            <a:off x="228600" y="1524000"/>
            <a:ext cx="8763000" cy="4953000"/>
          </a:xfrm>
          <a:prstGeom prst="roundRect">
            <a:avLst/>
          </a:prstGeom>
          <a:solidFill>
            <a:schemeClr val="accent6">
              <a:lumMod val="40000"/>
              <a:lumOff val="60000"/>
            </a:schemeClr>
          </a:solidFill>
          <a:ln w="381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3" name="Content Placeholder 2"/>
          <p:cNvSpPr>
            <a:spLocks noGrp="1"/>
          </p:cNvSpPr>
          <p:nvPr>
            <p:ph idx="1"/>
          </p:nvPr>
        </p:nvSpPr>
        <p:spPr/>
        <p:txBody>
          <a:bodyPr/>
          <a:lstStyle/>
          <a:p>
            <a:pPr marL="0" indent="0">
              <a:buNone/>
            </a:pPr>
            <a:r>
              <a:rPr lang="en-US" sz="4400" dirty="0" smtClean="0"/>
              <a:t>Integral to our design process are:</a:t>
            </a:r>
          </a:p>
          <a:p>
            <a:pPr marL="742950" indent="-742950">
              <a:buFont typeface="+mj-lt"/>
              <a:buAutoNum type="alphaLcParenR"/>
            </a:pPr>
            <a:r>
              <a:rPr lang="en-US" sz="4400" dirty="0" smtClean="0"/>
              <a:t>Common Class Categories</a:t>
            </a:r>
          </a:p>
          <a:p>
            <a:pPr marL="742950" indent="-742950">
              <a:buFont typeface="+mj-lt"/>
              <a:buAutoNum type="alphaLcParenR"/>
            </a:pPr>
            <a:r>
              <a:rPr lang="en-US" sz="4400" dirty="0" smtClean="0"/>
              <a:t>Unique </a:t>
            </a:r>
            <a:r>
              <a:rPr lang="en-US" sz="4400" i="1" dirty="0" smtClean="0"/>
              <a:t>Vocabulary</a:t>
            </a:r>
            <a:r>
              <a:rPr lang="en-US" sz="4400" dirty="0" smtClean="0"/>
              <a:t> Types</a:t>
            </a:r>
          </a:p>
          <a:p>
            <a:pPr marL="742950" indent="-742950">
              <a:buFont typeface="+mj-lt"/>
              <a:buAutoNum type="alphaLcParenR"/>
            </a:pPr>
            <a:r>
              <a:rPr lang="en-US" sz="4400" dirty="0" smtClean="0"/>
              <a:t>Design By Contract</a:t>
            </a:r>
          </a:p>
          <a:p>
            <a:pPr marL="742950" indent="-742950">
              <a:buFont typeface="+mj-lt"/>
              <a:buAutoNum type="alphaLcParenR"/>
            </a:pPr>
            <a:r>
              <a:rPr lang="en-US" sz="4400" dirty="0" smtClean="0"/>
              <a:t>Appropriately </a:t>
            </a:r>
            <a:r>
              <a:rPr lang="en-US" sz="4400" i="1" dirty="0" smtClean="0"/>
              <a:t>Narrow</a:t>
            </a:r>
            <a:r>
              <a:rPr lang="en-US" sz="4400" dirty="0" smtClean="0"/>
              <a:t> Contracts</a:t>
            </a:r>
          </a:p>
          <a:p>
            <a:pPr marL="742950" indent="-742950">
              <a:buFont typeface="+mj-lt"/>
              <a:buAutoNum type="alphaLcParenR"/>
            </a:pPr>
            <a:r>
              <a:rPr lang="en-US" sz="4400" dirty="0" smtClean="0"/>
              <a:t>An Overriding Customer Focus</a:t>
            </a:r>
            <a:endParaRPr lang="en-US" sz="44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6" name="Title 1"/>
          <p:cNvSpPr txBox="1">
            <a:spLocks noGrp="1" noChangeAspect="1"/>
          </p:cNvSpPr>
          <p:nvPr>
            <p:ph type="title"/>
          </p:nvPr>
        </p:nvSpPr>
        <p:spPr>
          <a:prstGeom prst="rect">
            <a:avLst/>
          </a:prstGeom>
        </p:spPr>
        <p:txBody>
          <a:bodyPr anchor="ctr" anchorCtr="0">
            <a:noAutofit/>
          </a:bodyP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a:lstStyle>
          <a:p>
            <a:r>
              <a:rPr lang="en-US" sz="2400" dirty="0" smtClean="0">
                <a:solidFill>
                  <a:schemeClr val="accent6">
                    <a:lumMod val="75000"/>
                  </a:schemeClr>
                </a:solidFill>
              </a:rPr>
              <a:t>2. Design &amp; Implementation</a:t>
            </a:r>
            <a:br>
              <a:rPr lang="en-US" sz="2400" dirty="0" smtClean="0">
                <a:solidFill>
                  <a:schemeClr val="accent6">
                    <a:lumMod val="75000"/>
                  </a:schemeClr>
                </a:solidFill>
              </a:rPr>
            </a:br>
            <a:r>
              <a:rPr lang="en-US" sz="4000" dirty="0">
                <a:solidFill>
                  <a:schemeClr val="accent6">
                    <a:lumMod val="75000"/>
                  </a:schemeClr>
                </a:solidFill>
              </a:rPr>
              <a:t>Essential Strategies and Techniques</a:t>
            </a:r>
            <a:endParaRPr lang="en-US" sz="40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577</a:t>
            </a:fld>
            <a:endParaRPr lang="en-US"/>
          </a:p>
        </p:txBody>
      </p:sp>
    </p:spTree>
    <p:extLst>
      <p:ext uri="{BB962C8B-B14F-4D97-AF65-F5344CB8AC3E}">
        <p14:creationId xmlns:p14="http://schemas.microsoft.com/office/powerpoint/2010/main" val="97500324"/>
      </p:ext>
    </p:extLst>
  </p:cSld>
  <p:clrMapOvr>
    <a:masterClrMapping/>
  </p:clrMapOvr>
  <p:timing>
    <p:tnLst>
      <p:par>
        <p:cTn id="1" dur="indefinite" restart="never" nodeType="tmRoot"/>
      </p:par>
    </p:tnLst>
  </p:timing>
</p:sld>
</file>

<file path=ppt/slides/slide5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marL="0" indent="0">
              <a:buNone/>
            </a:pPr>
            <a:r>
              <a:rPr lang="en-US" sz="4400" dirty="0" smtClean="0"/>
              <a:t>Integral to our design process are:</a:t>
            </a:r>
          </a:p>
          <a:p>
            <a:pPr marL="742950" indent="-742950">
              <a:buFont typeface="+mj-lt"/>
              <a:buAutoNum type="alphaLcParenR"/>
            </a:pPr>
            <a:r>
              <a:rPr lang="en-US" sz="4400" dirty="0" smtClean="0">
                <a:solidFill>
                  <a:schemeClr val="bg1">
                    <a:lumMod val="75000"/>
                  </a:schemeClr>
                </a:solidFill>
              </a:rPr>
              <a:t>Common Class Categories</a:t>
            </a:r>
          </a:p>
          <a:p>
            <a:pPr marL="742950" indent="-742950">
              <a:buFont typeface="+mj-lt"/>
              <a:buAutoNum type="alphaLcParenR"/>
            </a:pPr>
            <a:r>
              <a:rPr lang="en-US" sz="4400" dirty="0" smtClean="0">
                <a:solidFill>
                  <a:schemeClr val="bg1">
                    <a:lumMod val="75000"/>
                  </a:schemeClr>
                </a:solidFill>
              </a:rPr>
              <a:t>Unique </a:t>
            </a:r>
            <a:r>
              <a:rPr lang="en-US" sz="4400" i="1" dirty="0" smtClean="0">
                <a:solidFill>
                  <a:schemeClr val="bg1">
                    <a:lumMod val="75000"/>
                  </a:schemeClr>
                </a:solidFill>
              </a:rPr>
              <a:t>Vocabulary</a:t>
            </a:r>
            <a:r>
              <a:rPr lang="en-US" sz="4400" dirty="0" smtClean="0">
                <a:solidFill>
                  <a:schemeClr val="bg1">
                    <a:lumMod val="75000"/>
                  </a:schemeClr>
                </a:solidFill>
              </a:rPr>
              <a:t> Types</a:t>
            </a:r>
          </a:p>
          <a:p>
            <a:pPr marL="742950" indent="-742950">
              <a:buFont typeface="+mj-lt"/>
              <a:buAutoNum type="alphaLcParenR"/>
            </a:pPr>
            <a:r>
              <a:rPr lang="en-US" sz="4400" dirty="0" smtClean="0">
                <a:solidFill>
                  <a:schemeClr val="bg1">
                    <a:lumMod val="75000"/>
                  </a:schemeClr>
                </a:solidFill>
              </a:rPr>
              <a:t>Design By Contract</a:t>
            </a:r>
          </a:p>
          <a:p>
            <a:pPr marL="742950" indent="-742950">
              <a:buFont typeface="+mj-lt"/>
              <a:buAutoNum type="alphaLcParenR"/>
            </a:pPr>
            <a:r>
              <a:rPr lang="en-US" sz="4400" dirty="0" smtClean="0">
                <a:solidFill>
                  <a:schemeClr val="bg1">
                    <a:lumMod val="75000"/>
                  </a:schemeClr>
                </a:solidFill>
              </a:rPr>
              <a:t>Appropriately </a:t>
            </a:r>
            <a:r>
              <a:rPr lang="en-US" sz="4400" i="1" dirty="0" smtClean="0">
                <a:solidFill>
                  <a:schemeClr val="bg1">
                    <a:lumMod val="75000"/>
                  </a:schemeClr>
                </a:solidFill>
              </a:rPr>
              <a:t>Narrow</a:t>
            </a:r>
            <a:r>
              <a:rPr lang="en-US" sz="4400" dirty="0" smtClean="0">
                <a:solidFill>
                  <a:schemeClr val="bg1">
                    <a:lumMod val="75000"/>
                  </a:schemeClr>
                </a:solidFill>
              </a:rPr>
              <a:t> Contracts</a:t>
            </a:r>
          </a:p>
          <a:p>
            <a:pPr marL="742950" indent="-742950">
              <a:buFont typeface="+mj-lt"/>
              <a:buAutoNum type="alphaLcParenR"/>
            </a:pPr>
            <a:r>
              <a:rPr lang="en-US" sz="4400" dirty="0" smtClean="0">
                <a:solidFill>
                  <a:schemeClr val="accent6">
                    <a:lumMod val="75000"/>
                  </a:schemeClr>
                </a:solidFill>
              </a:rPr>
              <a:t>An Overriding Customer Focus</a:t>
            </a:r>
            <a:endParaRPr lang="en-US" sz="4400" dirty="0">
              <a:solidFill>
                <a:schemeClr val="accent6">
                  <a:lumMod val="75000"/>
                </a:schemeClr>
              </a:solidFill>
            </a:endParaRPr>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5" name="Rounded Rectangle 4"/>
          <p:cNvSpPr/>
          <p:nvPr/>
        </p:nvSpPr>
        <p:spPr>
          <a:xfrm>
            <a:off x="228600" y="1524000"/>
            <a:ext cx="8763000" cy="4953000"/>
          </a:xfrm>
          <a:prstGeom prst="roundRect">
            <a:avLst/>
          </a:prstGeom>
          <a:noFill/>
          <a:ln w="381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578</a:t>
            </a:fld>
            <a:endParaRPr lang="en-US"/>
          </a:p>
        </p:txBody>
      </p:sp>
      <p:sp>
        <p:nvSpPr>
          <p:cNvPr id="7" name="Title 1"/>
          <p:cNvSpPr txBox="1">
            <a:spLocks noGrp="1" noChangeAspect="1"/>
          </p:cNvSpPr>
          <p:nvPr>
            <p:ph type="title"/>
          </p:nvPr>
        </p:nvSpPr>
        <p:spPr>
          <a:xfrm>
            <a:off x="457200" y="274638"/>
            <a:ext cx="8229600" cy="1143000"/>
          </a:xfrm>
          <a:prstGeom prst="rect">
            <a:avLst/>
          </a:prstGeom>
        </p:spPr>
        <p:txBody>
          <a:bodyPr anchor="ctr" anchorCtr="0">
            <a:noAutofit/>
          </a:bodyP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a:lstStyle>
          <a:p>
            <a:r>
              <a:rPr lang="en-US" sz="2400" dirty="0" smtClean="0">
                <a:solidFill>
                  <a:schemeClr val="accent6">
                    <a:lumMod val="75000"/>
                  </a:schemeClr>
                </a:solidFill>
              </a:rPr>
              <a:t>2. Design &amp; Implementation</a:t>
            </a:r>
            <a:br>
              <a:rPr lang="en-US" sz="2400" dirty="0" smtClean="0">
                <a:solidFill>
                  <a:schemeClr val="accent6">
                    <a:lumMod val="75000"/>
                  </a:schemeClr>
                </a:solidFill>
              </a:rPr>
            </a:br>
            <a:r>
              <a:rPr lang="en-US" sz="4000" dirty="0">
                <a:solidFill>
                  <a:schemeClr val="accent6">
                    <a:lumMod val="75000"/>
                  </a:schemeClr>
                </a:solidFill>
              </a:rPr>
              <a:t>Essential Strategies and Techniques</a:t>
            </a:r>
            <a:endParaRPr lang="en-US" sz="4000" dirty="0"/>
          </a:p>
        </p:txBody>
      </p:sp>
    </p:spTree>
    <p:extLst>
      <p:ext uri="{BB962C8B-B14F-4D97-AF65-F5344CB8AC3E}">
        <p14:creationId xmlns:p14="http://schemas.microsoft.com/office/powerpoint/2010/main" val="3279306339"/>
      </p:ext>
    </p:extLst>
  </p:cSld>
  <p:clrMapOvr>
    <a:masterClrMapping/>
  </p:clrMapOvr>
  <p:timing>
    <p:tnLst>
      <p:par>
        <p:cTn id="1" dur="indefinite" restart="never" nodeType="tmRoot"/>
      </p:par>
    </p:tnLst>
  </p:timing>
</p:sld>
</file>

<file path=ppt/slides/slide5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a:solidFill>
                  <a:schemeClr val="accent6">
                    <a:lumMod val="75000"/>
                  </a:schemeClr>
                </a:solidFill>
              </a:rPr>
              <a:t>An Overriding Customer Focus</a:t>
            </a:r>
            <a:endParaRPr lang="en-US" sz="4000" dirty="0"/>
          </a:p>
        </p:txBody>
      </p:sp>
      <p:sp>
        <p:nvSpPr>
          <p:cNvPr id="3" name="Content Placeholder 2"/>
          <p:cNvSpPr>
            <a:spLocks noGrp="1"/>
          </p:cNvSpPr>
          <p:nvPr>
            <p:ph idx="1"/>
          </p:nvPr>
        </p:nvSpPr>
        <p:spPr/>
        <p:txBody>
          <a:bodyPr/>
          <a:lstStyle/>
          <a:p>
            <a:pPr marL="0" indent="0">
              <a:buNone/>
            </a:pPr>
            <a:r>
              <a:rPr lang="en-US" sz="4000" dirty="0" smtClean="0"/>
              <a:t>(1) Capture Practical Usage Example(s):</a:t>
            </a:r>
          </a:p>
          <a:p>
            <a:pPr marL="400050" lvl="1" indent="0">
              <a:buNone/>
            </a:pPr>
            <a:endParaRPr lang="en-US" sz="36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579</a:t>
            </a:fld>
            <a:endParaRPr lang="en-US"/>
          </a:p>
        </p:txBody>
      </p:sp>
    </p:spTree>
    <p:extLst>
      <p:ext uri="{BB962C8B-B14F-4D97-AF65-F5344CB8AC3E}">
        <p14:creationId xmlns:p14="http://schemas.microsoft.com/office/powerpoint/2010/main" val="459809873"/>
      </p:ext>
    </p:extLst>
  </p:cSld>
  <p:clrMapOvr>
    <a:masterClrMapping/>
  </p:clrMapOvr>
  <p:timing>
    <p:tnLst>
      <p:par>
        <p:cTn id="1" dur="indefinite" restart="never" nodeType="tmRoot"/>
      </p:par>
    </p:tnLst>
  </p:timing>
</p:sld>
</file>

<file path=ppt/slides/slide5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a:solidFill>
                  <a:schemeClr val="accent6">
                    <a:lumMod val="75000"/>
                  </a:schemeClr>
                </a:solidFill>
              </a:rPr>
              <a:t>An Overriding Customer Focus</a:t>
            </a:r>
            <a:endParaRPr lang="en-US" sz="4000" dirty="0"/>
          </a:p>
        </p:txBody>
      </p:sp>
      <p:sp>
        <p:nvSpPr>
          <p:cNvPr id="3" name="Content Placeholder 2"/>
          <p:cNvSpPr>
            <a:spLocks noGrp="1"/>
          </p:cNvSpPr>
          <p:nvPr>
            <p:ph idx="1"/>
          </p:nvPr>
        </p:nvSpPr>
        <p:spPr/>
        <p:txBody>
          <a:bodyPr/>
          <a:lstStyle/>
          <a:p>
            <a:pPr marL="0" indent="0">
              <a:buNone/>
            </a:pPr>
            <a:r>
              <a:rPr lang="en-US" sz="4000" dirty="0" smtClean="0"/>
              <a:t>(1) Capture Practical Usage Example(s):</a:t>
            </a:r>
          </a:p>
          <a:p>
            <a:pPr marL="1371600" lvl="2" indent="-571500"/>
            <a:r>
              <a:rPr lang="en-US" sz="3200" b="1" dirty="0"/>
              <a:t>First thing we think about </a:t>
            </a:r>
            <a:r>
              <a:rPr lang="en-US" sz="3200" dirty="0"/>
              <a:t>when designing a component...  </a:t>
            </a:r>
            <a:r>
              <a:rPr lang="en-US" sz="3200" dirty="0" smtClean="0"/>
              <a:t>                       </a:t>
            </a:r>
            <a:endParaRPr lang="en-US" sz="3600" dirty="0" smtClean="0"/>
          </a:p>
          <a:p>
            <a:pPr marL="971550" lvl="1" indent="-571500">
              <a:buFont typeface="Arial" pitchFamily="34" charset="0"/>
              <a:buChar char="•"/>
            </a:pPr>
            <a:endParaRPr lang="en-US" sz="36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580</a:t>
            </a:fld>
            <a:endParaRPr lang="en-US"/>
          </a:p>
        </p:txBody>
      </p:sp>
    </p:spTree>
    <p:extLst>
      <p:ext uri="{BB962C8B-B14F-4D97-AF65-F5344CB8AC3E}">
        <p14:creationId xmlns:p14="http://schemas.microsoft.com/office/powerpoint/2010/main" val="2997022638"/>
      </p:ext>
    </p:extLst>
  </p:cSld>
  <p:clrMapOvr>
    <a:masterClrMapping/>
  </p:clrMapOvr>
  <p:timing>
    <p:tnLst>
      <p:par>
        <p:cTn id="1" dur="indefinite" restart="never" nodeType="tmRoot"/>
      </p:par>
    </p:tnLst>
  </p:timing>
</p:sld>
</file>

<file path=ppt/slides/slide5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a:solidFill>
                  <a:schemeClr val="accent6">
                    <a:lumMod val="75000"/>
                  </a:schemeClr>
                </a:solidFill>
              </a:rPr>
              <a:t>An Overriding Customer Focus</a:t>
            </a:r>
            <a:endParaRPr lang="en-US" sz="4000" dirty="0"/>
          </a:p>
        </p:txBody>
      </p:sp>
      <p:sp>
        <p:nvSpPr>
          <p:cNvPr id="3" name="Content Placeholder 2"/>
          <p:cNvSpPr>
            <a:spLocks noGrp="1"/>
          </p:cNvSpPr>
          <p:nvPr>
            <p:ph idx="1"/>
          </p:nvPr>
        </p:nvSpPr>
        <p:spPr/>
        <p:txBody>
          <a:bodyPr/>
          <a:lstStyle/>
          <a:p>
            <a:pPr marL="0" indent="0">
              <a:buNone/>
            </a:pPr>
            <a:r>
              <a:rPr lang="en-US" sz="4000" dirty="0" smtClean="0"/>
              <a:t>(1) Capture Practical Usage Example(s):</a:t>
            </a:r>
          </a:p>
          <a:p>
            <a:pPr marL="1371600" lvl="2" indent="-571500"/>
            <a:r>
              <a:rPr lang="en-US" sz="3200" b="1" dirty="0"/>
              <a:t>First thing we think about </a:t>
            </a:r>
            <a:r>
              <a:rPr lang="en-US" sz="3200" dirty="0"/>
              <a:t>when designing a component...  </a:t>
            </a:r>
            <a:r>
              <a:rPr lang="en-US" sz="3200" dirty="0" smtClean="0"/>
              <a:t>                       </a:t>
            </a:r>
            <a:r>
              <a:rPr lang="en-US" sz="3200" dirty="0" smtClean="0">
                <a:solidFill>
                  <a:schemeClr val="bg1"/>
                </a:solidFill>
              </a:rPr>
              <a:t>X        </a:t>
            </a:r>
            <a:r>
              <a:rPr lang="en-US" sz="3200" dirty="0" smtClean="0"/>
              <a:t>…</a:t>
            </a:r>
            <a:r>
              <a:rPr lang="en-US" sz="4000" dirty="0" smtClean="0"/>
              <a:t>its </a:t>
            </a:r>
            <a:r>
              <a:rPr lang="en-US" sz="4000" i="1" dirty="0"/>
              <a:t>raison </a:t>
            </a:r>
            <a:r>
              <a:rPr lang="en-US" sz="4000" i="1" dirty="0" smtClean="0"/>
              <a:t>d’être</a:t>
            </a:r>
            <a:r>
              <a:rPr lang="en-US" sz="3200" dirty="0" smtClean="0"/>
              <a:t>.</a:t>
            </a:r>
            <a:endParaRPr lang="en-US" sz="3200" dirty="0"/>
          </a:p>
          <a:p>
            <a:pPr marL="400050" lvl="1" indent="0">
              <a:lnSpc>
                <a:spcPts val="3500"/>
              </a:lnSpc>
              <a:buNone/>
            </a:pPr>
            <a:endParaRPr lang="en-US" sz="3600" dirty="0" smtClean="0"/>
          </a:p>
          <a:p>
            <a:pPr marL="971550" lvl="1" indent="-571500">
              <a:buFont typeface="Arial" pitchFamily="34" charset="0"/>
              <a:buChar char="•"/>
            </a:pPr>
            <a:endParaRPr lang="en-US" sz="36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581</a:t>
            </a:fld>
            <a:endParaRPr lang="en-US"/>
          </a:p>
        </p:txBody>
      </p:sp>
    </p:spTree>
    <p:extLst>
      <p:ext uri="{BB962C8B-B14F-4D97-AF65-F5344CB8AC3E}">
        <p14:creationId xmlns:p14="http://schemas.microsoft.com/office/powerpoint/2010/main" val="3232549083"/>
      </p:ext>
    </p:extLst>
  </p:cSld>
  <p:clrMapOvr>
    <a:masterClrMapping/>
  </p:clrMapOvr>
  <p:timing>
    <p:tnLst>
      <p:par>
        <p:cTn id="1" dur="indefinite" restart="never" nodeType="tmRoot"/>
      </p:par>
    </p:tnLst>
  </p:timing>
</p:sld>
</file>

<file path=ppt/slides/slide5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a:solidFill>
                  <a:schemeClr val="accent6">
                    <a:lumMod val="75000"/>
                  </a:schemeClr>
                </a:solidFill>
              </a:rPr>
              <a:t>An Overriding Customer Focus</a:t>
            </a:r>
            <a:endParaRPr lang="en-US" sz="4000" dirty="0"/>
          </a:p>
        </p:txBody>
      </p:sp>
      <p:sp>
        <p:nvSpPr>
          <p:cNvPr id="3" name="Content Placeholder 2"/>
          <p:cNvSpPr>
            <a:spLocks noGrp="1"/>
          </p:cNvSpPr>
          <p:nvPr>
            <p:ph idx="1"/>
          </p:nvPr>
        </p:nvSpPr>
        <p:spPr/>
        <p:txBody>
          <a:bodyPr/>
          <a:lstStyle/>
          <a:p>
            <a:pPr marL="0" indent="0">
              <a:buNone/>
            </a:pPr>
            <a:r>
              <a:rPr lang="en-US" sz="4000" dirty="0" smtClean="0"/>
              <a:t>(1) Capture Practical Usage Example(s):</a:t>
            </a:r>
          </a:p>
          <a:p>
            <a:pPr marL="1371600" lvl="2" indent="-571500"/>
            <a:r>
              <a:rPr lang="en-US" sz="3200" b="1" dirty="0"/>
              <a:t>First thing we think about </a:t>
            </a:r>
            <a:r>
              <a:rPr lang="en-US" sz="3200" dirty="0"/>
              <a:t>when designing a component...  </a:t>
            </a:r>
            <a:r>
              <a:rPr lang="en-US" sz="3200" dirty="0" smtClean="0"/>
              <a:t>                       </a:t>
            </a:r>
            <a:r>
              <a:rPr lang="en-US" sz="3200" dirty="0" smtClean="0">
                <a:solidFill>
                  <a:schemeClr val="bg1"/>
                </a:solidFill>
              </a:rPr>
              <a:t>X        </a:t>
            </a:r>
            <a:r>
              <a:rPr lang="en-US" sz="3200" dirty="0" smtClean="0"/>
              <a:t>…</a:t>
            </a:r>
            <a:r>
              <a:rPr lang="en-US" sz="4000" dirty="0" smtClean="0"/>
              <a:t>its </a:t>
            </a:r>
            <a:r>
              <a:rPr lang="en-US" sz="4000" i="1" dirty="0"/>
              <a:t>raison </a:t>
            </a:r>
            <a:r>
              <a:rPr lang="en-US" sz="4000" i="1" dirty="0" smtClean="0"/>
              <a:t>d’être</a:t>
            </a:r>
            <a:r>
              <a:rPr lang="en-US" sz="3200" dirty="0" smtClean="0"/>
              <a:t>.</a:t>
            </a:r>
            <a:endParaRPr lang="en-US" sz="3200" dirty="0"/>
          </a:p>
          <a:p>
            <a:pPr marL="1371600" lvl="2" indent="-571500"/>
            <a:r>
              <a:rPr lang="en-US" sz="3200" b="1" i="1" dirty="0"/>
              <a:t>Bona fide</a:t>
            </a:r>
            <a:r>
              <a:rPr lang="en-US" sz="3200" b="1" dirty="0"/>
              <a:t>, </a:t>
            </a:r>
            <a:r>
              <a:rPr lang="en-US" sz="3200" dirty="0"/>
              <a:t>yet</a:t>
            </a:r>
            <a:r>
              <a:rPr lang="en-US" sz="3200" b="1" dirty="0"/>
              <a:t> </a:t>
            </a:r>
            <a:r>
              <a:rPr lang="en-US" sz="3200" dirty="0"/>
              <a:t>appropriately</a:t>
            </a:r>
            <a:r>
              <a:rPr lang="en-US" sz="3200" b="1" i="1" dirty="0"/>
              <a:t> </a:t>
            </a:r>
            <a:r>
              <a:rPr lang="en-US" sz="3200" b="1" i="1" dirty="0" smtClean="0"/>
              <a:t>elided   </a:t>
            </a:r>
            <a:r>
              <a:rPr lang="en-US" sz="3200" b="1" i="1" u="sng" dirty="0" smtClean="0"/>
              <a:t>real-world</a:t>
            </a:r>
            <a:r>
              <a:rPr lang="en-US" sz="3200" dirty="0" smtClean="0"/>
              <a:t> </a:t>
            </a:r>
            <a:r>
              <a:rPr lang="en-US" sz="3200" dirty="0"/>
              <a:t>examples.</a:t>
            </a:r>
          </a:p>
          <a:p>
            <a:pPr marL="971550" lvl="1" indent="-571500">
              <a:lnSpc>
                <a:spcPts val="3500"/>
              </a:lnSpc>
              <a:buFont typeface="Arial" pitchFamily="34" charset="0"/>
              <a:buChar char="•"/>
            </a:pPr>
            <a:endParaRPr lang="en-US" sz="3600" dirty="0" smtClean="0"/>
          </a:p>
          <a:p>
            <a:pPr marL="971550" lvl="1" indent="-571500">
              <a:buFont typeface="Arial" pitchFamily="34" charset="0"/>
              <a:buChar char="•"/>
            </a:pPr>
            <a:endParaRPr lang="en-US" sz="36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582</a:t>
            </a:fld>
            <a:endParaRPr lang="en-US"/>
          </a:p>
        </p:txBody>
      </p:sp>
    </p:spTree>
    <p:extLst>
      <p:ext uri="{BB962C8B-B14F-4D97-AF65-F5344CB8AC3E}">
        <p14:creationId xmlns:p14="http://schemas.microsoft.com/office/powerpoint/2010/main" val="148710168"/>
      </p:ext>
    </p:extLst>
  </p:cSld>
  <p:clrMapOvr>
    <a:masterClrMapping/>
  </p:clrMapOvr>
  <p:timing>
    <p:tnLst>
      <p:par>
        <p:cTn id="1" dur="indefinite" restart="never" nodeType="tmRoot"/>
      </p:par>
    </p:tnLst>
  </p:timing>
</p:sld>
</file>

<file path=ppt/slides/slide5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a:solidFill>
                  <a:schemeClr val="accent6">
                    <a:lumMod val="75000"/>
                  </a:schemeClr>
                </a:solidFill>
              </a:rPr>
              <a:t>An Overriding Customer Focus</a:t>
            </a:r>
            <a:endParaRPr lang="en-US" sz="4000" dirty="0"/>
          </a:p>
        </p:txBody>
      </p:sp>
      <p:sp>
        <p:nvSpPr>
          <p:cNvPr id="3" name="Content Placeholder 2"/>
          <p:cNvSpPr>
            <a:spLocks noGrp="1"/>
          </p:cNvSpPr>
          <p:nvPr>
            <p:ph idx="1"/>
          </p:nvPr>
        </p:nvSpPr>
        <p:spPr/>
        <p:txBody>
          <a:bodyPr/>
          <a:lstStyle/>
          <a:p>
            <a:pPr marL="0" indent="0">
              <a:buNone/>
            </a:pPr>
            <a:r>
              <a:rPr lang="en-US" sz="4000" dirty="0" smtClean="0"/>
              <a:t>(1) Capture Practical Usage Example(s):</a:t>
            </a:r>
          </a:p>
          <a:p>
            <a:pPr marL="1371600" lvl="2" indent="-571500"/>
            <a:r>
              <a:rPr lang="en-US" sz="3200" b="1" dirty="0"/>
              <a:t>First thing we think about </a:t>
            </a:r>
            <a:r>
              <a:rPr lang="en-US" sz="3200" dirty="0"/>
              <a:t>when designing a component...  </a:t>
            </a:r>
            <a:r>
              <a:rPr lang="en-US" sz="3200" dirty="0" smtClean="0"/>
              <a:t>                       </a:t>
            </a:r>
            <a:r>
              <a:rPr lang="en-US" sz="3200" dirty="0" smtClean="0">
                <a:solidFill>
                  <a:schemeClr val="bg1"/>
                </a:solidFill>
              </a:rPr>
              <a:t>X        </a:t>
            </a:r>
            <a:r>
              <a:rPr lang="en-US" sz="3200" dirty="0" smtClean="0"/>
              <a:t>…</a:t>
            </a:r>
            <a:r>
              <a:rPr lang="en-US" sz="4000" dirty="0" smtClean="0"/>
              <a:t>its </a:t>
            </a:r>
            <a:r>
              <a:rPr lang="en-US" sz="4000" i="1" dirty="0"/>
              <a:t>raison </a:t>
            </a:r>
            <a:r>
              <a:rPr lang="en-US" sz="4000" i="1" dirty="0" smtClean="0"/>
              <a:t>d’être</a:t>
            </a:r>
            <a:r>
              <a:rPr lang="en-US" sz="3200" dirty="0" smtClean="0"/>
              <a:t>.</a:t>
            </a:r>
            <a:endParaRPr lang="en-US" sz="3200" dirty="0"/>
          </a:p>
          <a:p>
            <a:pPr marL="1371600" lvl="2" indent="-571500"/>
            <a:r>
              <a:rPr lang="en-US" sz="3200" b="1" i="1" dirty="0"/>
              <a:t>Bona fide</a:t>
            </a:r>
            <a:r>
              <a:rPr lang="en-US" sz="3200" b="1" dirty="0"/>
              <a:t>, </a:t>
            </a:r>
            <a:r>
              <a:rPr lang="en-US" sz="3200" dirty="0"/>
              <a:t>yet</a:t>
            </a:r>
            <a:r>
              <a:rPr lang="en-US" sz="3200" b="1" dirty="0"/>
              <a:t> </a:t>
            </a:r>
            <a:r>
              <a:rPr lang="en-US" sz="3200" dirty="0"/>
              <a:t>appropriately</a:t>
            </a:r>
            <a:r>
              <a:rPr lang="en-US" sz="3200" b="1" i="1" dirty="0"/>
              <a:t> </a:t>
            </a:r>
            <a:r>
              <a:rPr lang="en-US" sz="3200" b="1" i="1" dirty="0" smtClean="0"/>
              <a:t>elided   </a:t>
            </a:r>
            <a:r>
              <a:rPr lang="en-US" sz="3200" b="1" i="1" u="sng" dirty="0" smtClean="0"/>
              <a:t>real-world</a:t>
            </a:r>
            <a:r>
              <a:rPr lang="en-US" sz="3200" dirty="0" smtClean="0"/>
              <a:t> </a:t>
            </a:r>
            <a:r>
              <a:rPr lang="en-US" sz="3200" dirty="0"/>
              <a:t>examples.</a:t>
            </a:r>
          </a:p>
          <a:p>
            <a:pPr marL="1371600" lvl="2" indent="-571500"/>
            <a:r>
              <a:rPr lang="en-US" sz="3200" b="1" dirty="0"/>
              <a:t>Last thing we validate </a:t>
            </a:r>
            <a:r>
              <a:rPr lang="en-US" sz="3200" dirty="0"/>
              <a:t>in our component-level test drivers.</a:t>
            </a:r>
          </a:p>
          <a:p>
            <a:pPr marL="971550" lvl="1" indent="-571500">
              <a:lnSpc>
                <a:spcPts val="3500"/>
              </a:lnSpc>
              <a:buFont typeface="Arial" pitchFamily="34" charset="0"/>
              <a:buChar char="•"/>
            </a:pPr>
            <a:endParaRPr lang="en-US" sz="3600" dirty="0" smtClean="0"/>
          </a:p>
          <a:p>
            <a:pPr marL="971550" lvl="1" indent="-571500">
              <a:buFont typeface="Arial" pitchFamily="34" charset="0"/>
              <a:buChar char="•"/>
            </a:pPr>
            <a:endParaRPr lang="en-US" sz="36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583</a:t>
            </a:fld>
            <a:endParaRPr lang="en-US"/>
          </a:p>
        </p:txBody>
      </p:sp>
    </p:spTree>
    <p:extLst>
      <p:ext uri="{BB962C8B-B14F-4D97-AF65-F5344CB8AC3E}">
        <p14:creationId xmlns:p14="http://schemas.microsoft.com/office/powerpoint/2010/main" val="3125614843"/>
      </p:ext>
    </p:extLst>
  </p:cSld>
  <p:clrMapOvr>
    <a:masterClrMapping/>
  </p:clrMapOvr>
  <p:timing>
    <p:tnLst>
      <p:par>
        <p:cTn id="1" dur="indefinite" restart="never" nodeType="tmRoot"/>
      </p:par>
    </p:tnLst>
  </p:timing>
</p:sld>
</file>

<file path=ppt/slides/slide5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a:solidFill>
                  <a:schemeClr val="accent6">
                    <a:lumMod val="75000"/>
                  </a:schemeClr>
                </a:solidFill>
              </a:rPr>
              <a:t>An Overriding Customer Focus</a:t>
            </a:r>
            <a:endParaRPr lang="en-US" sz="4000" dirty="0"/>
          </a:p>
        </p:txBody>
      </p:sp>
      <p:sp>
        <p:nvSpPr>
          <p:cNvPr id="3" name="Content Placeholder 2"/>
          <p:cNvSpPr>
            <a:spLocks noGrp="1"/>
          </p:cNvSpPr>
          <p:nvPr>
            <p:ph idx="1"/>
          </p:nvPr>
        </p:nvSpPr>
        <p:spPr/>
        <p:txBody>
          <a:bodyPr/>
          <a:lstStyle/>
          <a:p>
            <a:pPr marL="0" indent="0">
              <a:buNone/>
            </a:pPr>
            <a:r>
              <a:rPr lang="en-US" sz="4000" dirty="0" smtClean="0"/>
              <a:t>(1) Capture Practical Usage Example(s):</a:t>
            </a:r>
          </a:p>
          <a:p>
            <a:pPr marL="1371600" lvl="2" indent="-571500"/>
            <a:r>
              <a:rPr lang="en-US" sz="3200" b="1" dirty="0"/>
              <a:t>First thing we think about </a:t>
            </a:r>
            <a:r>
              <a:rPr lang="en-US" sz="3200" dirty="0"/>
              <a:t>when designing a component...  </a:t>
            </a:r>
            <a:r>
              <a:rPr lang="en-US" sz="3200" dirty="0" smtClean="0"/>
              <a:t>                       </a:t>
            </a:r>
            <a:r>
              <a:rPr lang="en-US" sz="3200" dirty="0" smtClean="0">
                <a:solidFill>
                  <a:schemeClr val="bg1"/>
                </a:solidFill>
              </a:rPr>
              <a:t>X        </a:t>
            </a:r>
            <a:r>
              <a:rPr lang="en-US" sz="3200" dirty="0" smtClean="0"/>
              <a:t>…</a:t>
            </a:r>
            <a:r>
              <a:rPr lang="en-US" sz="4000" dirty="0" smtClean="0"/>
              <a:t>its </a:t>
            </a:r>
            <a:r>
              <a:rPr lang="en-US" sz="4000" i="1" dirty="0"/>
              <a:t>raison </a:t>
            </a:r>
            <a:r>
              <a:rPr lang="en-US" sz="4000" i="1" dirty="0" smtClean="0"/>
              <a:t>d’être</a:t>
            </a:r>
            <a:r>
              <a:rPr lang="en-US" sz="3200" dirty="0" smtClean="0"/>
              <a:t>.</a:t>
            </a:r>
            <a:endParaRPr lang="en-US" sz="3200" dirty="0"/>
          </a:p>
          <a:p>
            <a:pPr marL="1371600" lvl="2" indent="-571500"/>
            <a:r>
              <a:rPr lang="en-US" sz="3200" b="1" i="1" dirty="0"/>
              <a:t>Bona fide</a:t>
            </a:r>
            <a:r>
              <a:rPr lang="en-US" sz="3200" b="1" dirty="0"/>
              <a:t>, </a:t>
            </a:r>
            <a:r>
              <a:rPr lang="en-US" sz="3200" dirty="0"/>
              <a:t>yet</a:t>
            </a:r>
            <a:r>
              <a:rPr lang="en-US" sz="3200" b="1" dirty="0"/>
              <a:t> </a:t>
            </a:r>
            <a:r>
              <a:rPr lang="en-US" sz="3200" dirty="0"/>
              <a:t>appropriately</a:t>
            </a:r>
            <a:r>
              <a:rPr lang="en-US" sz="3200" b="1" i="1" dirty="0"/>
              <a:t> </a:t>
            </a:r>
            <a:r>
              <a:rPr lang="en-US" sz="3200" b="1" i="1" dirty="0" smtClean="0"/>
              <a:t>elided   </a:t>
            </a:r>
            <a:r>
              <a:rPr lang="en-US" sz="3200" b="1" i="1" u="sng" dirty="0" smtClean="0"/>
              <a:t>real-world</a:t>
            </a:r>
            <a:r>
              <a:rPr lang="en-US" sz="3200" dirty="0" smtClean="0"/>
              <a:t> </a:t>
            </a:r>
            <a:r>
              <a:rPr lang="en-US" sz="3200" dirty="0"/>
              <a:t>examples.</a:t>
            </a:r>
          </a:p>
          <a:p>
            <a:pPr marL="1371600" lvl="2" indent="-571500"/>
            <a:r>
              <a:rPr lang="en-US" sz="3200" b="1" dirty="0"/>
              <a:t>Last thing we validate </a:t>
            </a:r>
            <a:r>
              <a:rPr lang="en-US" sz="3200" dirty="0"/>
              <a:t>in our component-level test drivers.</a:t>
            </a:r>
          </a:p>
          <a:p>
            <a:pPr marL="971550" lvl="1" indent="-571500">
              <a:lnSpc>
                <a:spcPts val="3500"/>
              </a:lnSpc>
              <a:buFont typeface="Arial" pitchFamily="34" charset="0"/>
              <a:buChar char="•"/>
            </a:pPr>
            <a:endParaRPr lang="en-US" sz="3600" dirty="0" smtClean="0"/>
          </a:p>
          <a:p>
            <a:pPr marL="971550" lvl="1" indent="-571500">
              <a:buFont typeface="Arial" pitchFamily="34" charset="0"/>
              <a:buChar char="•"/>
            </a:pPr>
            <a:endParaRPr lang="en-US" sz="36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584</a:t>
            </a:fld>
            <a:endParaRPr lang="en-US"/>
          </a:p>
        </p:txBody>
      </p:sp>
      <p:sp>
        <p:nvSpPr>
          <p:cNvPr id="5" name="Rectangle 4"/>
          <p:cNvSpPr/>
          <p:nvPr/>
        </p:nvSpPr>
        <p:spPr>
          <a:xfrm rot="21433061">
            <a:off x="931771" y="2467474"/>
            <a:ext cx="7652287" cy="3785652"/>
          </a:xfrm>
          <a:prstGeom prst="rect">
            <a:avLst/>
          </a:prstGeom>
          <a:solidFill>
            <a:schemeClr val="accent5">
              <a:lumMod val="20000"/>
              <a:lumOff val="80000"/>
            </a:schemeClr>
          </a:solidFill>
          <a:ln w="76200">
            <a:solidFill>
              <a:srgbClr val="0000FF"/>
            </a:solidFill>
          </a:ln>
        </p:spPr>
        <p:txBody>
          <a:bodyPr wrap="none" lIns="91440" tIns="45720" rIns="91440" bIns="45720">
            <a:spAutoFit/>
            <a:scene3d>
              <a:camera prst="orthographicFront"/>
              <a:lightRig rig="flat" dir="tl">
                <a:rot lat="0" lon="0" rev="6600000"/>
              </a:lightRig>
            </a:scene3d>
            <a:sp3d extrusionH="25400" contourW="8890">
              <a:bevelT w="38100" h="31750"/>
              <a:contourClr>
                <a:schemeClr val="accent2">
                  <a:shade val="75000"/>
                </a:schemeClr>
              </a:contourClr>
            </a:sp3d>
          </a:bodyPr>
          <a:lstStyle/>
          <a:p>
            <a:pPr algn="ctr"/>
            <a:r>
              <a:rPr lang="en-US" sz="12000" b="1" i="1" dirty="0" smtClean="0">
                <a:solidFill>
                  <a:schemeClr val="accent6">
                    <a:lumMod val="75000"/>
                  </a:schemeClr>
                </a:solidFill>
                <a:effectLst>
                  <a:outerShdw blurRad="38100" dist="38100" dir="2700000" algn="tl">
                    <a:srgbClr val="000000">
                      <a:alpha val="43137"/>
                    </a:srgbClr>
                  </a:outerShdw>
                </a:effectLst>
                <a:latin typeface="+mj-lt"/>
                <a:ea typeface="+mj-ea"/>
                <a:cs typeface="+mj-cs"/>
              </a:rPr>
              <a:t>Easy to</a:t>
            </a:r>
          </a:p>
          <a:p>
            <a:pPr algn="ctr"/>
            <a:r>
              <a:rPr lang="en-US" sz="12000" b="1" i="1" dirty="0" smtClean="0">
                <a:solidFill>
                  <a:schemeClr val="accent6">
                    <a:lumMod val="75000"/>
                  </a:schemeClr>
                </a:solidFill>
                <a:effectLst>
                  <a:outerShdw blurRad="38100" dist="38100" dir="2700000" algn="tl">
                    <a:srgbClr val="000000">
                      <a:alpha val="43137"/>
                    </a:srgbClr>
                  </a:outerShdw>
                </a:effectLst>
                <a:latin typeface="+mj-lt"/>
                <a:ea typeface="+mj-ea"/>
                <a:cs typeface="+mj-cs"/>
              </a:rPr>
              <a:t>Understand</a:t>
            </a:r>
            <a:endParaRPr lang="en-US" sz="12000" b="1" i="1" dirty="0">
              <a:solidFill>
                <a:schemeClr val="accent6">
                  <a:lumMod val="75000"/>
                </a:schemeClr>
              </a:solidFill>
              <a:effectLst>
                <a:outerShdw blurRad="38100" dist="38100" dir="2700000" algn="tl">
                  <a:srgbClr val="000000">
                    <a:alpha val="43137"/>
                  </a:srgbClr>
                </a:outerShdw>
              </a:effectLst>
              <a:latin typeface="+mj-lt"/>
              <a:ea typeface="+mj-ea"/>
              <a:cs typeface="+mj-cs"/>
            </a:endParaRPr>
          </a:p>
        </p:txBody>
      </p:sp>
    </p:spTree>
    <p:extLst>
      <p:ext uri="{BB962C8B-B14F-4D97-AF65-F5344CB8AC3E}">
        <p14:creationId xmlns:p14="http://schemas.microsoft.com/office/powerpoint/2010/main" val="27122701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5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1"/>
          <p:cNvSpPr>
            <a:spLocks noGrp="1"/>
          </p:cNvSpPr>
          <p:nvPr>
            <p:ph type="title"/>
          </p:nvPr>
        </p:nvSpPr>
        <p:spPr/>
        <p:txBody>
          <a:bodyPr>
            <a:noAutofit/>
          </a:bodyPr>
          <a:lstStyle/>
          <a:p>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smtClean="0">
                <a:solidFill>
                  <a:schemeClr val="accent6">
                    <a:lumMod val="75000"/>
                  </a:schemeClr>
                </a:solidFill>
              </a:rPr>
              <a:t>Usage Example</a:t>
            </a:r>
            <a:endParaRPr lang="en-US" sz="4000" dirty="0"/>
          </a:p>
        </p:txBody>
      </p:sp>
      <p:grpSp>
        <p:nvGrpSpPr>
          <p:cNvPr id="2" name="Group 1"/>
          <p:cNvGrpSpPr/>
          <p:nvPr/>
        </p:nvGrpSpPr>
        <p:grpSpPr>
          <a:xfrm>
            <a:off x="0" y="1676400"/>
            <a:ext cx="9144000" cy="3627120"/>
            <a:chOff x="0" y="1676400"/>
            <a:chExt cx="9144000" cy="3627120"/>
          </a:xfrm>
        </p:grpSpPr>
        <p:sp>
          <p:nvSpPr>
            <p:cNvPr id="13" name="Rectangle 12"/>
            <p:cNvSpPr/>
            <p:nvPr/>
          </p:nvSpPr>
          <p:spPr>
            <a:xfrm>
              <a:off x="4572000" y="2331720"/>
              <a:ext cx="4572000" cy="274320"/>
            </a:xfrm>
            <a:prstGeom prst="rect">
              <a:avLst/>
            </a:prstGeom>
            <a:solidFill>
              <a:srgbClr val="FFFF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p:cNvSpPr/>
            <p:nvPr/>
          </p:nvSpPr>
          <p:spPr>
            <a:xfrm>
              <a:off x="4572000" y="1676400"/>
              <a:ext cx="4572000" cy="365760"/>
            </a:xfrm>
            <a:prstGeom prst="rect">
              <a:avLst/>
            </a:prstGeom>
            <a:solidFill>
              <a:srgbClr val="FFFF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p:cNvSpPr/>
            <p:nvPr/>
          </p:nvSpPr>
          <p:spPr>
            <a:xfrm>
              <a:off x="0" y="3200400"/>
              <a:ext cx="4572000" cy="868680"/>
            </a:xfrm>
            <a:prstGeom prst="rect">
              <a:avLst/>
            </a:prstGeom>
            <a:solidFill>
              <a:srgbClr val="FFFF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p:cNvSpPr/>
            <p:nvPr/>
          </p:nvSpPr>
          <p:spPr>
            <a:xfrm>
              <a:off x="4572000" y="2880360"/>
              <a:ext cx="4572000" cy="868680"/>
            </a:xfrm>
            <a:prstGeom prst="rect">
              <a:avLst/>
            </a:prstGeom>
            <a:solidFill>
              <a:srgbClr val="FFFF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p:cNvSpPr/>
            <p:nvPr/>
          </p:nvSpPr>
          <p:spPr>
            <a:xfrm>
              <a:off x="0" y="4343400"/>
              <a:ext cx="4572000" cy="274320"/>
            </a:xfrm>
            <a:prstGeom prst="rect">
              <a:avLst/>
            </a:prstGeom>
            <a:solidFill>
              <a:srgbClr val="FFFF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Rectangle 10"/>
            <p:cNvSpPr/>
            <p:nvPr/>
          </p:nvSpPr>
          <p:spPr>
            <a:xfrm>
              <a:off x="4572000" y="5029200"/>
              <a:ext cx="4572000" cy="274320"/>
            </a:xfrm>
            <a:prstGeom prst="rect">
              <a:avLst/>
            </a:prstGeom>
            <a:solidFill>
              <a:srgbClr val="FFFF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Rectangle 13"/>
            <p:cNvSpPr/>
            <p:nvPr/>
          </p:nvSpPr>
          <p:spPr>
            <a:xfrm>
              <a:off x="4572000" y="4023360"/>
              <a:ext cx="4572000" cy="365760"/>
            </a:xfrm>
            <a:prstGeom prst="rect">
              <a:avLst/>
            </a:prstGeom>
            <a:solidFill>
              <a:srgbClr val="FFFF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 name="TextBox 4"/>
          <p:cNvSpPr txBox="1"/>
          <p:nvPr/>
        </p:nvSpPr>
        <p:spPr>
          <a:xfrm>
            <a:off x="0" y="1600198"/>
            <a:ext cx="4572000" cy="3886200"/>
          </a:xfrm>
          <a:prstGeom prst="rect">
            <a:avLst/>
          </a:prstGeom>
          <a:noFill/>
          <a:ln>
            <a:solidFill>
              <a:schemeClr val="accent1"/>
            </a:solidFill>
          </a:ln>
        </p:spPr>
        <p:txBody>
          <a:bodyPr wrap="square" rtlCol="0">
            <a:noAutofit/>
          </a:bodyPr>
          <a:lstStyle/>
          <a:p>
            <a:r>
              <a:rPr lang="en-US" sz="700" dirty="0">
                <a:latin typeface="Courier New" pitchFamily="49" charset="0"/>
                <a:cs typeface="Courier New" pitchFamily="49" charset="0"/>
              </a:rPr>
              <a:t>///Usage</a:t>
            </a:r>
          </a:p>
          <a:p>
            <a:r>
              <a:rPr lang="en-US" sz="700" dirty="0">
                <a:latin typeface="Courier New" pitchFamily="49" charset="0"/>
                <a:cs typeface="Courier New" pitchFamily="49" charset="0"/>
              </a:rPr>
              <a:t>///-----</a:t>
            </a:r>
          </a:p>
          <a:p>
            <a:r>
              <a:rPr lang="en-US" sz="700" dirty="0">
                <a:latin typeface="Courier New" pitchFamily="49" charset="0"/>
                <a:cs typeface="Courier New" pitchFamily="49" charset="0"/>
              </a:rPr>
              <a:t>// This section illustrates intended use of this component.</a:t>
            </a:r>
          </a:p>
          <a:p>
            <a:r>
              <a:rPr lang="en-US" sz="700" dirty="0">
                <a:latin typeface="Courier New" pitchFamily="49" charset="0"/>
                <a:cs typeface="Courier New" pitchFamily="49" charset="0"/>
              </a:rPr>
              <a:t>//</a:t>
            </a:r>
          </a:p>
          <a:p>
            <a:r>
              <a:rPr lang="en-US" sz="700" dirty="0">
                <a:latin typeface="Courier New" pitchFamily="49" charset="0"/>
                <a:cs typeface="Courier New" pitchFamily="49" charset="0"/>
              </a:rPr>
              <a:t>///Example 1: Converting Between UTC and Local Times</a:t>
            </a:r>
          </a:p>
          <a:p>
            <a:r>
              <a:rPr lang="en-US" sz="700" dirty="0">
                <a:latin typeface="Courier New" pitchFamily="49" charset="0"/>
                <a:cs typeface="Courier New" pitchFamily="49" charset="0"/>
              </a:rPr>
              <a:t>///- - - - - - - - - - - - - - - - - - - - - - - - -</a:t>
            </a:r>
          </a:p>
          <a:p>
            <a:r>
              <a:rPr lang="en-US" sz="700" dirty="0">
                <a:latin typeface="Courier New" pitchFamily="49" charset="0"/>
                <a:cs typeface="Courier New" pitchFamily="49" charset="0"/>
              </a:rPr>
              <a:t>// When using the "</a:t>
            </a:r>
            <a:r>
              <a:rPr lang="en-US" sz="700" dirty="0" err="1">
                <a:latin typeface="Courier New" pitchFamily="49" charset="0"/>
                <a:cs typeface="Courier New" pitchFamily="49" charset="0"/>
              </a:rPr>
              <a:t>Zoneinfo</a:t>
            </a:r>
            <a:r>
              <a:rPr lang="en-US" sz="700" dirty="0">
                <a:latin typeface="Courier New" pitchFamily="49" charset="0"/>
                <a:cs typeface="Courier New" pitchFamily="49" charset="0"/>
              </a:rPr>
              <a:t>" database, we want to represent and access the</a:t>
            </a:r>
          </a:p>
          <a:p>
            <a:r>
              <a:rPr lang="en-US" sz="700" dirty="0">
                <a:latin typeface="Courier New" pitchFamily="49" charset="0"/>
                <a:cs typeface="Courier New" pitchFamily="49" charset="0"/>
              </a:rPr>
              <a:t>// local time information contained in the "</a:t>
            </a:r>
            <a:r>
              <a:rPr lang="en-US" sz="700" dirty="0" err="1">
                <a:latin typeface="Courier New" pitchFamily="49" charset="0"/>
                <a:cs typeface="Courier New" pitchFamily="49" charset="0"/>
              </a:rPr>
              <a:t>Zoneinfo</a:t>
            </a:r>
            <a:r>
              <a:rPr lang="en-US" sz="700" dirty="0">
                <a:latin typeface="Courier New" pitchFamily="49" charset="0"/>
                <a:cs typeface="Courier New" pitchFamily="49" charset="0"/>
              </a:rPr>
              <a:t>" binary data files.  Once</a:t>
            </a:r>
          </a:p>
          <a:p>
            <a:r>
              <a:rPr lang="en-US" sz="700" dirty="0">
                <a:latin typeface="Courier New" pitchFamily="49" charset="0"/>
                <a:cs typeface="Courier New" pitchFamily="49" charset="0"/>
              </a:rPr>
              <a:t>// we have obtained this information, we can use it to convert times from one</a:t>
            </a:r>
          </a:p>
          <a:p>
            <a:r>
              <a:rPr lang="en-US" sz="700" dirty="0">
                <a:latin typeface="Courier New" pitchFamily="49" charset="0"/>
                <a:cs typeface="Courier New" pitchFamily="49" charset="0"/>
              </a:rPr>
              <a:t>// time zone to another.  The following code illustrates how to perform such</a:t>
            </a:r>
          </a:p>
          <a:p>
            <a:r>
              <a:rPr lang="en-US" sz="700" dirty="0">
                <a:latin typeface="Courier New" pitchFamily="49" charset="0"/>
                <a:cs typeface="Courier New" pitchFamily="49" charset="0"/>
              </a:rPr>
              <a:t>// conversions using </a:t>
            </a:r>
            <a:r>
              <a:rPr lang="en-US" sz="700" dirty="0" smtClean="0">
                <a:latin typeface="Courier New" pitchFamily="49" charset="0"/>
                <a:cs typeface="Courier New" pitchFamily="49" charset="0"/>
              </a:rPr>
              <a:t>'</a:t>
            </a:r>
            <a:r>
              <a:rPr lang="en-US" sz="700" dirty="0" err="1" smtClean="0">
                <a:latin typeface="Courier New" pitchFamily="49" charset="0"/>
                <a:cs typeface="Courier New" pitchFamily="49" charset="0"/>
              </a:rPr>
              <a:t>baltzo</a:t>
            </a:r>
            <a:r>
              <a:rPr lang="en-US" sz="700" dirty="0" smtClean="0">
                <a:latin typeface="Courier New" pitchFamily="49" charset="0"/>
                <a:cs typeface="Courier New" pitchFamily="49" charset="0"/>
              </a:rPr>
              <a:t>::</a:t>
            </a:r>
            <a:r>
              <a:rPr lang="en-US" sz="700" dirty="0" err="1" smtClean="0">
                <a:latin typeface="Courier New" pitchFamily="49" charset="0"/>
                <a:cs typeface="Courier New" pitchFamily="49" charset="0"/>
              </a:rPr>
              <a:t>LocalTimeDescriptor</a:t>
            </a:r>
            <a:r>
              <a:rPr lang="en-US" sz="700" dirty="0">
                <a:latin typeface="Courier New" pitchFamily="49" charset="0"/>
                <a:cs typeface="Courier New" pitchFamily="49" charset="0"/>
              </a:rPr>
              <a:t>'.</a:t>
            </a:r>
          </a:p>
          <a:p>
            <a:r>
              <a:rPr lang="en-US" sz="700" dirty="0">
                <a:latin typeface="Courier New" pitchFamily="49" charset="0"/>
                <a:cs typeface="Courier New" pitchFamily="49" charset="0"/>
              </a:rPr>
              <a:t>//</a:t>
            </a:r>
          </a:p>
          <a:p>
            <a:r>
              <a:rPr lang="en-US" sz="700" dirty="0">
                <a:latin typeface="Courier New" pitchFamily="49" charset="0"/>
                <a:cs typeface="Courier New" pitchFamily="49" charset="0"/>
              </a:rPr>
              <a:t>// </a:t>
            </a:r>
            <a:r>
              <a:rPr lang="en-US" sz="700" b="1" dirty="0">
                <a:solidFill>
                  <a:schemeClr val="tx2">
                    <a:lumMod val="60000"/>
                    <a:lumOff val="40000"/>
                  </a:schemeClr>
                </a:solidFill>
                <a:effectLst>
                  <a:outerShdw blurRad="38100" dist="38100" dir="2700000" algn="tl">
                    <a:srgbClr val="000000">
                      <a:alpha val="43137"/>
                    </a:srgbClr>
                  </a:outerShdw>
                </a:effectLst>
                <a:latin typeface="Courier New" pitchFamily="49" charset="0"/>
                <a:cs typeface="Courier New" pitchFamily="49" charset="0"/>
              </a:rPr>
              <a:t>First,</a:t>
            </a:r>
            <a:r>
              <a:rPr lang="en-US" sz="700" dirty="0">
                <a:latin typeface="Courier New" pitchFamily="49" charset="0"/>
                <a:cs typeface="Courier New" pitchFamily="49" charset="0"/>
              </a:rPr>
              <a:t> we define a </a:t>
            </a:r>
            <a:r>
              <a:rPr lang="en-US" sz="700" dirty="0" smtClean="0">
                <a:latin typeface="Courier New" pitchFamily="49" charset="0"/>
                <a:cs typeface="Courier New" pitchFamily="49" charset="0"/>
              </a:rPr>
              <a:t>'</a:t>
            </a:r>
            <a:r>
              <a:rPr lang="en-US" sz="700" dirty="0" err="1" smtClean="0">
                <a:latin typeface="Courier New" pitchFamily="49" charset="0"/>
                <a:cs typeface="Courier New" pitchFamily="49" charset="0"/>
              </a:rPr>
              <a:t>baltzo</a:t>
            </a:r>
            <a:r>
              <a:rPr lang="en-US" sz="700" dirty="0" smtClean="0">
                <a:latin typeface="Courier New" pitchFamily="49" charset="0"/>
                <a:cs typeface="Courier New" pitchFamily="49" charset="0"/>
              </a:rPr>
              <a:t>::</a:t>
            </a:r>
            <a:r>
              <a:rPr lang="en-US" sz="700" dirty="0" err="1" smtClean="0">
                <a:latin typeface="Courier New" pitchFamily="49" charset="0"/>
                <a:cs typeface="Courier New" pitchFamily="49" charset="0"/>
              </a:rPr>
              <a:t>LocalTimeDescriptor</a:t>
            </a:r>
            <a:r>
              <a:rPr lang="en-US" sz="700" dirty="0">
                <a:latin typeface="Courier New" pitchFamily="49" charset="0"/>
                <a:cs typeface="Courier New" pitchFamily="49" charset="0"/>
              </a:rPr>
              <a:t>' object that characterizes</a:t>
            </a:r>
          </a:p>
          <a:p>
            <a:r>
              <a:rPr lang="en-US" sz="700" dirty="0">
                <a:latin typeface="Courier New" pitchFamily="49" charset="0"/>
                <a:cs typeface="Courier New" pitchFamily="49" charset="0"/>
              </a:rPr>
              <a:t>// the local time in effect for New York Daylight-Saving Time in 2010:</a:t>
            </a:r>
          </a:p>
          <a:p>
            <a:r>
              <a:rPr lang="en-US" sz="700" dirty="0">
                <a:latin typeface="Courier New" pitchFamily="49" charset="0"/>
                <a:cs typeface="Courier New" pitchFamily="49" charset="0"/>
              </a:rPr>
              <a:t>//..</a:t>
            </a:r>
          </a:p>
          <a:p>
            <a:r>
              <a:rPr lang="en-US" sz="700" dirty="0">
                <a:latin typeface="Courier New" pitchFamily="49" charset="0"/>
                <a:cs typeface="Courier New" pitchFamily="49" charset="0"/>
              </a:rPr>
              <a:t>//  </a:t>
            </a:r>
            <a:r>
              <a:rPr lang="en-US" sz="700" dirty="0" err="1">
                <a:latin typeface="Courier New" pitchFamily="49" charset="0"/>
                <a:cs typeface="Courier New" pitchFamily="49" charset="0"/>
              </a:rPr>
              <a:t>enum</a:t>
            </a:r>
            <a:r>
              <a:rPr lang="en-US" sz="700" dirty="0">
                <a:latin typeface="Courier New" pitchFamily="49" charset="0"/>
                <a:cs typeface="Courier New" pitchFamily="49" charset="0"/>
              </a:rPr>
              <a:t> { NEW_YORK_DST_OFFSET = -4 * 60 * 60 };  // -4 hours in seconds</a:t>
            </a:r>
          </a:p>
          <a:p>
            <a:r>
              <a:rPr lang="en-US" sz="700" dirty="0">
                <a:latin typeface="Courier New" pitchFamily="49" charset="0"/>
                <a:cs typeface="Courier New" pitchFamily="49" charset="0"/>
              </a:rPr>
              <a:t>//</a:t>
            </a:r>
          </a:p>
          <a:p>
            <a:r>
              <a:rPr lang="en-US" sz="700" dirty="0">
                <a:latin typeface="Courier New" pitchFamily="49" charset="0"/>
                <a:cs typeface="Courier New" pitchFamily="49" charset="0"/>
              </a:rPr>
              <a:t>//  </a:t>
            </a:r>
            <a:r>
              <a:rPr lang="en-US" sz="700" dirty="0" err="1" smtClean="0">
                <a:latin typeface="Courier New" pitchFamily="49" charset="0"/>
                <a:cs typeface="Courier New" pitchFamily="49" charset="0"/>
              </a:rPr>
              <a:t>baltzo</a:t>
            </a:r>
            <a:r>
              <a:rPr lang="en-US" sz="700" dirty="0" smtClean="0">
                <a:latin typeface="Courier New" pitchFamily="49" charset="0"/>
                <a:cs typeface="Courier New" pitchFamily="49" charset="0"/>
              </a:rPr>
              <a:t>::</a:t>
            </a:r>
            <a:r>
              <a:rPr lang="en-US" sz="700" dirty="0" err="1" smtClean="0">
                <a:latin typeface="Courier New" pitchFamily="49" charset="0"/>
                <a:cs typeface="Courier New" pitchFamily="49" charset="0"/>
              </a:rPr>
              <a:t>LocalTimeDescriptor</a:t>
            </a:r>
            <a:r>
              <a:rPr lang="en-US" sz="700" dirty="0" smtClean="0">
                <a:latin typeface="Courier New" pitchFamily="49" charset="0"/>
                <a:cs typeface="Courier New" pitchFamily="49" charset="0"/>
              </a:rPr>
              <a:t> </a:t>
            </a:r>
            <a:r>
              <a:rPr lang="en-US" sz="700" dirty="0" err="1">
                <a:latin typeface="Courier New" pitchFamily="49" charset="0"/>
                <a:cs typeface="Courier New" pitchFamily="49" charset="0"/>
              </a:rPr>
              <a:t>newYorkDst</a:t>
            </a:r>
            <a:r>
              <a:rPr lang="en-US" sz="700" dirty="0">
                <a:latin typeface="Courier New" pitchFamily="49" charset="0"/>
                <a:cs typeface="Courier New" pitchFamily="49" charset="0"/>
              </a:rPr>
              <a:t>(NEW_YORK_DST_OFFSET, true, "EDT");</a:t>
            </a:r>
          </a:p>
          <a:p>
            <a:r>
              <a:rPr lang="en-US" sz="700" dirty="0">
                <a:latin typeface="Courier New" pitchFamily="49" charset="0"/>
                <a:cs typeface="Courier New" pitchFamily="49" charset="0"/>
              </a:rPr>
              <a:t>//</a:t>
            </a:r>
          </a:p>
          <a:p>
            <a:r>
              <a:rPr lang="en-US" sz="700" dirty="0">
                <a:latin typeface="Courier New" pitchFamily="49" charset="0"/>
                <a:cs typeface="Courier New" pitchFamily="49" charset="0"/>
              </a:rPr>
              <a:t>//  assert(NEW_YORK_DST_OFFSET == </a:t>
            </a:r>
            <a:r>
              <a:rPr lang="en-US" sz="700" dirty="0" err="1">
                <a:latin typeface="Courier New" pitchFamily="49" charset="0"/>
                <a:cs typeface="Courier New" pitchFamily="49" charset="0"/>
              </a:rPr>
              <a:t>newYorkDst.utcOffsetInSeconds</a:t>
            </a:r>
            <a:r>
              <a:rPr lang="en-US" sz="700" dirty="0">
                <a:latin typeface="Courier New" pitchFamily="49" charset="0"/>
                <a:cs typeface="Courier New" pitchFamily="49" charset="0"/>
              </a:rPr>
              <a:t>());</a:t>
            </a:r>
          </a:p>
          <a:p>
            <a:r>
              <a:rPr lang="en-US" sz="700" dirty="0">
                <a:latin typeface="Courier New" pitchFamily="49" charset="0"/>
                <a:cs typeface="Courier New" pitchFamily="49" charset="0"/>
              </a:rPr>
              <a:t>//  assert(               true == </a:t>
            </a:r>
            <a:r>
              <a:rPr lang="en-US" sz="700" dirty="0" err="1">
                <a:latin typeface="Courier New" pitchFamily="49" charset="0"/>
                <a:cs typeface="Courier New" pitchFamily="49" charset="0"/>
              </a:rPr>
              <a:t>newYorkDst.dstInEffectFlag</a:t>
            </a:r>
            <a:r>
              <a:rPr lang="en-US" sz="700" dirty="0">
                <a:latin typeface="Courier New" pitchFamily="49" charset="0"/>
                <a:cs typeface="Courier New" pitchFamily="49" charset="0"/>
              </a:rPr>
              <a:t>());</a:t>
            </a:r>
          </a:p>
          <a:p>
            <a:r>
              <a:rPr lang="en-US" sz="700" dirty="0">
                <a:latin typeface="Courier New" pitchFamily="49" charset="0"/>
                <a:cs typeface="Courier New" pitchFamily="49" charset="0"/>
              </a:rPr>
              <a:t>//  assert(              "EDT" == </a:t>
            </a:r>
            <a:r>
              <a:rPr lang="en-US" sz="700" dirty="0" err="1">
                <a:latin typeface="Courier New" pitchFamily="49" charset="0"/>
                <a:cs typeface="Courier New" pitchFamily="49" charset="0"/>
              </a:rPr>
              <a:t>newYorkDst.description</a:t>
            </a:r>
            <a:r>
              <a:rPr lang="en-US" sz="700" dirty="0">
                <a:latin typeface="Courier New" pitchFamily="49" charset="0"/>
                <a:cs typeface="Courier New" pitchFamily="49" charset="0"/>
              </a:rPr>
              <a:t>());</a:t>
            </a:r>
          </a:p>
          <a:p>
            <a:r>
              <a:rPr lang="en-US" sz="700" dirty="0" smtClean="0">
                <a:latin typeface="Courier New" pitchFamily="49" charset="0"/>
                <a:cs typeface="Courier New" pitchFamily="49" charset="0"/>
              </a:rPr>
              <a:t>//..</a:t>
            </a:r>
          </a:p>
          <a:p>
            <a:r>
              <a:rPr lang="en-US" sz="700" dirty="0" smtClean="0">
                <a:latin typeface="Courier New" pitchFamily="49" charset="0"/>
                <a:cs typeface="Courier New" pitchFamily="49" charset="0"/>
              </a:rPr>
              <a:t>// </a:t>
            </a:r>
            <a:r>
              <a:rPr lang="en-US" sz="700" b="1" dirty="0" smtClean="0">
                <a:solidFill>
                  <a:schemeClr val="tx2">
                    <a:lumMod val="60000"/>
                    <a:lumOff val="40000"/>
                  </a:schemeClr>
                </a:solidFill>
                <a:effectLst>
                  <a:outerShdw blurRad="38100" dist="38100" dir="2700000" algn="tl">
                    <a:srgbClr val="000000">
                      <a:alpha val="43137"/>
                    </a:srgbClr>
                  </a:outerShdw>
                </a:effectLst>
                <a:latin typeface="Courier New" pitchFamily="49" charset="0"/>
                <a:cs typeface="Courier New" pitchFamily="49" charset="0"/>
              </a:rPr>
              <a:t>Then</a:t>
            </a:r>
            <a:r>
              <a:rPr lang="en-US" sz="700" b="1" dirty="0">
                <a:solidFill>
                  <a:schemeClr val="tx2">
                    <a:lumMod val="60000"/>
                    <a:lumOff val="40000"/>
                  </a:schemeClr>
                </a:solidFill>
                <a:effectLst>
                  <a:outerShdw blurRad="38100" dist="38100" dir="2700000" algn="tl">
                    <a:srgbClr val="000000">
                      <a:alpha val="43137"/>
                    </a:srgbClr>
                  </a:outerShdw>
                </a:effectLst>
                <a:latin typeface="Courier New" pitchFamily="49" charset="0"/>
                <a:cs typeface="Courier New" pitchFamily="49" charset="0"/>
              </a:rPr>
              <a:t>,</a:t>
            </a:r>
            <a:r>
              <a:rPr lang="en-US" sz="700" dirty="0" smtClean="0">
                <a:latin typeface="Courier New" pitchFamily="49" charset="0"/>
                <a:cs typeface="Courier New" pitchFamily="49" charset="0"/>
              </a:rPr>
              <a:t> we create a '</a:t>
            </a:r>
            <a:r>
              <a:rPr lang="en-US" sz="700" dirty="0" err="1" smtClean="0">
                <a:latin typeface="Courier New" pitchFamily="49" charset="0"/>
                <a:cs typeface="Courier New" pitchFamily="49" charset="0"/>
              </a:rPr>
              <a:t>bdlt</a:t>
            </a:r>
            <a:r>
              <a:rPr lang="en-US" sz="700" dirty="0" smtClean="0">
                <a:latin typeface="Courier New" pitchFamily="49" charset="0"/>
                <a:cs typeface="Courier New" pitchFamily="49" charset="0"/>
              </a:rPr>
              <a:t>::</a:t>
            </a:r>
            <a:r>
              <a:rPr lang="en-US" sz="700" dirty="0" err="1" smtClean="0">
                <a:latin typeface="Courier New" pitchFamily="49" charset="0"/>
                <a:cs typeface="Courier New" pitchFamily="49" charset="0"/>
              </a:rPr>
              <a:t>Datetime</a:t>
            </a:r>
            <a:r>
              <a:rPr lang="en-US" sz="700" dirty="0" smtClean="0">
                <a:latin typeface="Courier New" pitchFamily="49" charset="0"/>
                <a:cs typeface="Courier New" pitchFamily="49" charset="0"/>
              </a:rPr>
              <a:t>' representing the time</a:t>
            </a:r>
          </a:p>
          <a:p>
            <a:r>
              <a:rPr lang="en-US" sz="700" dirty="0" smtClean="0">
                <a:latin typeface="Courier New" pitchFamily="49" charset="0"/>
                <a:cs typeface="Courier New" pitchFamily="49" charset="0"/>
              </a:rPr>
              <a:t>// "Jul 20, 2010 11:00" in New York:</a:t>
            </a:r>
          </a:p>
          <a:p>
            <a:r>
              <a:rPr lang="en-US" sz="700" dirty="0" smtClean="0">
                <a:latin typeface="Courier New" pitchFamily="49" charset="0"/>
                <a:cs typeface="Courier New" pitchFamily="49" charset="0"/>
              </a:rPr>
              <a:t>//..</a:t>
            </a:r>
          </a:p>
          <a:p>
            <a:r>
              <a:rPr lang="en-US" sz="700" dirty="0" smtClean="0">
                <a:latin typeface="Courier New" pitchFamily="49" charset="0"/>
                <a:cs typeface="Courier New" pitchFamily="49" charset="0"/>
              </a:rPr>
              <a:t>//  </a:t>
            </a:r>
            <a:r>
              <a:rPr lang="en-US" sz="700" dirty="0" err="1" smtClean="0">
                <a:latin typeface="Courier New" pitchFamily="49" charset="0"/>
                <a:cs typeface="Courier New" pitchFamily="49" charset="0"/>
              </a:rPr>
              <a:t>bdlt</a:t>
            </a:r>
            <a:r>
              <a:rPr lang="en-US" sz="700" dirty="0" smtClean="0">
                <a:latin typeface="Courier New" pitchFamily="49" charset="0"/>
                <a:cs typeface="Courier New" pitchFamily="49" charset="0"/>
              </a:rPr>
              <a:t>::</a:t>
            </a:r>
            <a:r>
              <a:rPr lang="en-US" sz="700" dirty="0" err="1" smtClean="0">
                <a:latin typeface="Courier New" pitchFamily="49" charset="0"/>
                <a:cs typeface="Courier New" pitchFamily="49" charset="0"/>
              </a:rPr>
              <a:t>Datetime</a:t>
            </a:r>
            <a:r>
              <a:rPr lang="en-US" sz="700" dirty="0" smtClean="0">
                <a:latin typeface="Courier New" pitchFamily="49" charset="0"/>
                <a:cs typeface="Courier New" pitchFamily="49" charset="0"/>
              </a:rPr>
              <a:t> </a:t>
            </a:r>
            <a:r>
              <a:rPr lang="en-US" sz="700" dirty="0" err="1" smtClean="0">
                <a:latin typeface="Courier New" pitchFamily="49" charset="0"/>
                <a:cs typeface="Courier New" pitchFamily="49" charset="0"/>
              </a:rPr>
              <a:t>newYorkDatetime</a:t>
            </a:r>
            <a:r>
              <a:rPr lang="en-US" sz="700" dirty="0" smtClean="0">
                <a:latin typeface="Courier New" pitchFamily="49" charset="0"/>
                <a:cs typeface="Courier New" pitchFamily="49" charset="0"/>
              </a:rPr>
              <a:t>(2010, 7, 20, 11, 0, 0);</a:t>
            </a:r>
          </a:p>
          <a:p>
            <a:r>
              <a:rPr lang="en-US" sz="700" dirty="0" smtClean="0">
                <a:latin typeface="Courier New" pitchFamily="49" charset="0"/>
                <a:cs typeface="Courier New" pitchFamily="49" charset="0"/>
              </a:rPr>
              <a:t>//..</a:t>
            </a:r>
          </a:p>
          <a:p>
            <a:r>
              <a:rPr lang="en-US" sz="700" dirty="0" smtClean="0">
                <a:latin typeface="Courier New" pitchFamily="49" charset="0"/>
                <a:cs typeface="Courier New" pitchFamily="49" charset="0"/>
              </a:rPr>
              <a:t>// </a:t>
            </a:r>
            <a:r>
              <a:rPr lang="en-US" sz="700" b="1" dirty="0" smtClean="0">
                <a:solidFill>
                  <a:schemeClr val="tx2">
                    <a:lumMod val="60000"/>
                    <a:lumOff val="40000"/>
                  </a:schemeClr>
                </a:solidFill>
                <a:effectLst>
                  <a:outerShdw blurRad="38100" dist="38100" dir="2700000" algn="tl">
                    <a:srgbClr val="000000">
                      <a:alpha val="43137"/>
                    </a:srgbClr>
                  </a:outerShdw>
                </a:effectLst>
                <a:latin typeface="Courier New" pitchFamily="49" charset="0"/>
                <a:cs typeface="Courier New" pitchFamily="49" charset="0"/>
              </a:rPr>
              <a:t>Nex</a:t>
            </a:r>
            <a:r>
              <a:rPr lang="en-US" sz="700" b="1" dirty="0">
                <a:solidFill>
                  <a:schemeClr val="tx2">
                    <a:lumMod val="60000"/>
                    <a:lumOff val="40000"/>
                  </a:schemeClr>
                </a:solidFill>
                <a:effectLst>
                  <a:outerShdw blurRad="38100" dist="38100" dir="2700000" algn="tl">
                    <a:srgbClr val="000000">
                      <a:alpha val="43137"/>
                    </a:srgbClr>
                  </a:outerShdw>
                </a:effectLst>
                <a:latin typeface="Courier New" pitchFamily="49" charset="0"/>
                <a:cs typeface="Courier New" pitchFamily="49" charset="0"/>
              </a:rPr>
              <a:t>t,</a:t>
            </a:r>
            <a:r>
              <a:rPr lang="en-US" sz="700" dirty="0" smtClean="0">
                <a:latin typeface="Courier New" pitchFamily="49" charset="0"/>
                <a:cs typeface="Courier New" pitchFamily="49" charset="0"/>
              </a:rPr>
              <a:t> we convert '</a:t>
            </a:r>
            <a:r>
              <a:rPr lang="en-US" sz="700" dirty="0" err="1" smtClean="0">
                <a:latin typeface="Courier New" pitchFamily="49" charset="0"/>
                <a:cs typeface="Courier New" pitchFamily="49" charset="0"/>
              </a:rPr>
              <a:t>newYorkDatetime</a:t>
            </a:r>
            <a:r>
              <a:rPr lang="en-US" sz="700" dirty="0" smtClean="0">
                <a:latin typeface="Courier New" pitchFamily="49" charset="0"/>
                <a:cs typeface="Courier New" pitchFamily="49" charset="0"/>
              </a:rPr>
              <a:t>' to its corresponding UTC value using the</a:t>
            </a:r>
          </a:p>
          <a:p>
            <a:r>
              <a:rPr lang="en-US" sz="700" dirty="0" smtClean="0">
                <a:latin typeface="Courier New" pitchFamily="49" charset="0"/>
                <a:cs typeface="Courier New" pitchFamily="49" charset="0"/>
              </a:rPr>
              <a:t>// '</a:t>
            </a:r>
            <a:r>
              <a:rPr lang="en-US" sz="700" dirty="0" err="1" smtClean="0">
                <a:latin typeface="Courier New" pitchFamily="49" charset="0"/>
                <a:cs typeface="Courier New" pitchFamily="49" charset="0"/>
              </a:rPr>
              <a:t>newYorkDst</a:t>
            </a:r>
            <a:r>
              <a:rPr lang="en-US" sz="700" dirty="0" smtClean="0">
                <a:latin typeface="Courier New" pitchFamily="49" charset="0"/>
                <a:cs typeface="Courier New" pitchFamily="49" charset="0"/>
              </a:rPr>
              <a:t>' descriptor (created above); note that, when converting from a</a:t>
            </a:r>
          </a:p>
          <a:p>
            <a:r>
              <a:rPr lang="en-US" sz="700" dirty="0" smtClean="0">
                <a:latin typeface="Courier New" pitchFamily="49" charset="0"/>
                <a:cs typeface="Courier New" pitchFamily="49" charset="0"/>
              </a:rPr>
              <a:t>// local time to a UTC time, the *signed* offset from UTC is *subtracted* from</a:t>
            </a:r>
          </a:p>
          <a:p>
            <a:r>
              <a:rPr lang="en-US" sz="700" dirty="0" smtClean="0">
                <a:latin typeface="Courier New" pitchFamily="49" charset="0"/>
                <a:cs typeface="Courier New" pitchFamily="49" charset="0"/>
              </a:rPr>
              <a:t>// the local time:</a:t>
            </a:r>
          </a:p>
          <a:p>
            <a:endParaRPr lang="en-US" sz="600" dirty="0">
              <a:latin typeface="Courier New" pitchFamily="49" charset="0"/>
              <a:cs typeface="Courier New" pitchFamily="49" charset="0"/>
            </a:endParaRPr>
          </a:p>
        </p:txBody>
      </p:sp>
      <p:sp>
        <p:nvSpPr>
          <p:cNvPr id="6" name="TextBox 5"/>
          <p:cNvSpPr txBox="1"/>
          <p:nvPr/>
        </p:nvSpPr>
        <p:spPr>
          <a:xfrm>
            <a:off x="4572000" y="1600200"/>
            <a:ext cx="4572000" cy="3886200"/>
          </a:xfrm>
          <a:prstGeom prst="rect">
            <a:avLst/>
          </a:prstGeom>
          <a:noFill/>
          <a:ln>
            <a:solidFill>
              <a:schemeClr val="accent1"/>
            </a:solidFill>
          </a:ln>
        </p:spPr>
        <p:txBody>
          <a:bodyPr wrap="square" rtlCol="0">
            <a:noAutofit/>
          </a:bodyPr>
          <a:lstStyle/>
          <a:p>
            <a:r>
              <a:rPr lang="en-US" sz="700" dirty="0">
                <a:latin typeface="Courier New" pitchFamily="49" charset="0"/>
                <a:cs typeface="Courier New" pitchFamily="49" charset="0"/>
              </a:rPr>
              <a:t>//..</a:t>
            </a:r>
          </a:p>
          <a:p>
            <a:r>
              <a:rPr lang="en-US" sz="700" dirty="0">
                <a:latin typeface="Courier New" pitchFamily="49" charset="0"/>
                <a:cs typeface="Courier New" pitchFamily="49" charset="0"/>
              </a:rPr>
              <a:t>//  </a:t>
            </a:r>
            <a:r>
              <a:rPr lang="en-US" sz="700" dirty="0" err="1" smtClean="0">
                <a:latin typeface="Courier New" pitchFamily="49" charset="0"/>
                <a:cs typeface="Courier New" pitchFamily="49" charset="0"/>
              </a:rPr>
              <a:t>bdlt</a:t>
            </a:r>
            <a:r>
              <a:rPr lang="en-US" sz="700" dirty="0" smtClean="0">
                <a:latin typeface="Courier New" pitchFamily="49" charset="0"/>
                <a:cs typeface="Courier New" pitchFamily="49" charset="0"/>
              </a:rPr>
              <a:t>::</a:t>
            </a:r>
            <a:r>
              <a:rPr lang="en-US" sz="700" dirty="0" err="1" smtClean="0">
                <a:latin typeface="Courier New" pitchFamily="49" charset="0"/>
                <a:cs typeface="Courier New" pitchFamily="49" charset="0"/>
              </a:rPr>
              <a:t>Datetime</a:t>
            </a:r>
            <a:r>
              <a:rPr lang="en-US" sz="700" dirty="0" smtClean="0">
                <a:latin typeface="Courier New" pitchFamily="49" charset="0"/>
                <a:cs typeface="Courier New" pitchFamily="49" charset="0"/>
              </a:rPr>
              <a:t> </a:t>
            </a:r>
            <a:r>
              <a:rPr lang="en-US" sz="700" dirty="0" err="1">
                <a:latin typeface="Courier New" pitchFamily="49" charset="0"/>
                <a:cs typeface="Courier New" pitchFamily="49" charset="0"/>
              </a:rPr>
              <a:t>utcDatetime</a:t>
            </a:r>
            <a:r>
              <a:rPr lang="en-US" sz="700" dirty="0">
                <a:latin typeface="Courier New" pitchFamily="49" charset="0"/>
                <a:cs typeface="Courier New" pitchFamily="49" charset="0"/>
              </a:rPr>
              <a:t> = </a:t>
            </a:r>
            <a:r>
              <a:rPr lang="en-US" sz="700" dirty="0" err="1">
                <a:latin typeface="Courier New" pitchFamily="49" charset="0"/>
                <a:cs typeface="Courier New" pitchFamily="49" charset="0"/>
              </a:rPr>
              <a:t>newYorkDatetime</a:t>
            </a:r>
            <a:r>
              <a:rPr lang="en-US" sz="700" dirty="0">
                <a:latin typeface="Courier New" pitchFamily="49" charset="0"/>
                <a:cs typeface="Courier New" pitchFamily="49" charset="0"/>
              </a:rPr>
              <a:t>;</a:t>
            </a:r>
          </a:p>
          <a:p>
            <a:r>
              <a:rPr lang="en-US" sz="700" dirty="0">
                <a:latin typeface="Courier New" pitchFamily="49" charset="0"/>
                <a:cs typeface="Courier New" pitchFamily="49" charset="0"/>
              </a:rPr>
              <a:t>//  </a:t>
            </a:r>
            <a:r>
              <a:rPr lang="en-US" sz="700" dirty="0" err="1">
                <a:latin typeface="Courier New" pitchFamily="49" charset="0"/>
                <a:cs typeface="Courier New" pitchFamily="49" charset="0"/>
              </a:rPr>
              <a:t>utcDatetime.addSeconds</a:t>
            </a:r>
            <a:r>
              <a:rPr lang="en-US" sz="700" dirty="0">
                <a:latin typeface="Courier New" pitchFamily="49" charset="0"/>
                <a:cs typeface="Courier New" pitchFamily="49" charset="0"/>
              </a:rPr>
              <a:t>(-</a:t>
            </a:r>
            <a:r>
              <a:rPr lang="en-US" sz="700" dirty="0" err="1">
                <a:latin typeface="Courier New" pitchFamily="49" charset="0"/>
                <a:cs typeface="Courier New" pitchFamily="49" charset="0"/>
              </a:rPr>
              <a:t>newYorkDst.utcOffsetInSeconds</a:t>
            </a:r>
            <a:r>
              <a:rPr lang="en-US" sz="700" dirty="0">
                <a:latin typeface="Courier New" pitchFamily="49" charset="0"/>
                <a:cs typeface="Courier New" pitchFamily="49" charset="0"/>
              </a:rPr>
              <a:t>());</a:t>
            </a:r>
          </a:p>
          <a:p>
            <a:r>
              <a:rPr lang="en-US" sz="700" dirty="0">
                <a:latin typeface="Courier New" pitchFamily="49" charset="0"/>
                <a:cs typeface="Courier New" pitchFamily="49" charset="0"/>
              </a:rPr>
              <a:t>//..</a:t>
            </a:r>
          </a:p>
          <a:p>
            <a:r>
              <a:rPr lang="en-US" sz="700" dirty="0" smtClean="0">
                <a:latin typeface="Courier New" pitchFamily="49" charset="0"/>
                <a:cs typeface="Courier New" pitchFamily="49" charset="0"/>
              </a:rPr>
              <a:t>// </a:t>
            </a:r>
            <a:r>
              <a:rPr lang="en-US" sz="700" b="1" dirty="0" smtClean="0">
                <a:solidFill>
                  <a:schemeClr val="tx2">
                    <a:lumMod val="60000"/>
                    <a:lumOff val="40000"/>
                  </a:schemeClr>
                </a:solidFill>
                <a:effectLst>
                  <a:outerShdw blurRad="38100" dist="38100" dir="2700000" algn="tl">
                    <a:srgbClr val="000000">
                      <a:alpha val="43137"/>
                    </a:srgbClr>
                  </a:outerShdw>
                </a:effectLst>
                <a:latin typeface="Courier New" pitchFamily="49" charset="0"/>
                <a:cs typeface="Courier New" pitchFamily="49" charset="0"/>
              </a:rPr>
              <a:t>Then</a:t>
            </a:r>
            <a:r>
              <a:rPr lang="en-US" sz="700" b="1" dirty="0">
                <a:solidFill>
                  <a:schemeClr val="tx2">
                    <a:lumMod val="60000"/>
                    <a:lumOff val="40000"/>
                  </a:schemeClr>
                </a:solidFill>
                <a:effectLst>
                  <a:outerShdw blurRad="38100" dist="38100" dir="2700000" algn="tl">
                    <a:srgbClr val="000000">
                      <a:alpha val="43137"/>
                    </a:srgbClr>
                  </a:outerShdw>
                </a:effectLst>
                <a:latin typeface="Courier New" pitchFamily="49" charset="0"/>
                <a:cs typeface="Courier New" pitchFamily="49" charset="0"/>
              </a:rPr>
              <a:t>,</a:t>
            </a:r>
            <a:r>
              <a:rPr lang="en-US" sz="700" dirty="0" smtClean="0">
                <a:latin typeface="Courier New" pitchFamily="49" charset="0"/>
                <a:cs typeface="Courier New" pitchFamily="49" charset="0"/>
              </a:rPr>
              <a:t> we verify that the result corresponds to the expected UTC time,</a:t>
            </a:r>
          </a:p>
          <a:p>
            <a:r>
              <a:rPr lang="en-US" sz="700" dirty="0" smtClean="0">
                <a:latin typeface="Courier New" pitchFamily="49" charset="0"/>
                <a:cs typeface="Courier New" pitchFamily="49" charset="0"/>
              </a:rPr>
              <a:t>// "Jul 20, 2010 15:00":</a:t>
            </a:r>
          </a:p>
          <a:p>
            <a:r>
              <a:rPr lang="en-US" sz="700" dirty="0" smtClean="0">
                <a:latin typeface="Courier New" pitchFamily="49" charset="0"/>
                <a:cs typeface="Courier New" pitchFamily="49" charset="0"/>
              </a:rPr>
              <a:t>//..</a:t>
            </a:r>
          </a:p>
          <a:p>
            <a:r>
              <a:rPr lang="en-US" sz="700" dirty="0" smtClean="0">
                <a:latin typeface="Courier New" pitchFamily="49" charset="0"/>
                <a:cs typeface="Courier New" pitchFamily="49" charset="0"/>
              </a:rPr>
              <a:t>//  assert(</a:t>
            </a:r>
            <a:r>
              <a:rPr lang="en-US" sz="700" dirty="0" err="1" smtClean="0">
                <a:latin typeface="Courier New" pitchFamily="49" charset="0"/>
                <a:cs typeface="Courier New" pitchFamily="49" charset="0"/>
              </a:rPr>
              <a:t>bdlt</a:t>
            </a:r>
            <a:r>
              <a:rPr lang="en-US" sz="700" dirty="0" smtClean="0">
                <a:latin typeface="Courier New" pitchFamily="49" charset="0"/>
                <a:cs typeface="Courier New" pitchFamily="49" charset="0"/>
              </a:rPr>
              <a:t>::</a:t>
            </a:r>
            <a:r>
              <a:rPr lang="en-US" sz="700" dirty="0" err="1" smtClean="0">
                <a:latin typeface="Courier New" pitchFamily="49" charset="0"/>
                <a:cs typeface="Courier New" pitchFamily="49" charset="0"/>
              </a:rPr>
              <a:t>Datetime</a:t>
            </a:r>
            <a:r>
              <a:rPr lang="en-US" sz="700" dirty="0" smtClean="0">
                <a:latin typeface="Courier New" pitchFamily="49" charset="0"/>
                <a:cs typeface="Courier New" pitchFamily="49" charset="0"/>
              </a:rPr>
              <a:t>(2010, 7, 20, 15, 0, 0) == </a:t>
            </a:r>
            <a:r>
              <a:rPr lang="en-US" sz="700" dirty="0" err="1" smtClean="0">
                <a:latin typeface="Courier New" pitchFamily="49" charset="0"/>
                <a:cs typeface="Courier New" pitchFamily="49" charset="0"/>
              </a:rPr>
              <a:t>utcDatetime</a:t>
            </a:r>
            <a:r>
              <a:rPr lang="en-US" sz="700" dirty="0" smtClean="0">
                <a:latin typeface="Courier New" pitchFamily="49" charset="0"/>
                <a:cs typeface="Courier New" pitchFamily="49" charset="0"/>
              </a:rPr>
              <a:t>);</a:t>
            </a:r>
          </a:p>
          <a:p>
            <a:r>
              <a:rPr lang="en-US" sz="700" dirty="0" smtClean="0">
                <a:latin typeface="Courier New" pitchFamily="49" charset="0"/>
                <a:cs typeface="Courier New" pitchFamily="49" charset="0"/>
              </a:rPr>
              <a:t>//..</a:t>
            </a:r>
          </a:p>
          <a:p>
            <a:r>
              <a:rPr lang="en-US" sz="700" dirty="0" smtClean="0">
                <a:latin typeface="Courier New" pitchFamily="49" charset="0"/>
                <a:cs typeface="Courier New" pitchFamily="49" charset="0"/>
              </a:rPr>
              <a:t>// </a:t>
            </a:r>
            <a:r>
              <a:rPr lang="en-US" sz="700" b="1" dirty="0" smtClean="0">
                <a:solidFill>
                  <a:schemeClr val="tx2">
                    <a:lumMod val="60000"/>
                    <a:lumOff val="40000"/>
                  </a:schemeClr>
                </a:solidFill>
                <a:effectLst>
                  <a:outerShdw blurRad="38100" dist="38100" dir="2700000" algn="tl">
                    <a:srgbClr val="000000">
                      <a:alpha val="43137"/>
                    </a:srgbClr>
                  </a:outerShdw>
                </a:effectLst>
                <a:latin typeface="Courier New" pitchFamily="49" charset="0"/>
                <a:cs typeface="Courier New" pitchFamily="49" charset="0"/>
              </a:rPr>
              <a:t>Next</a:t>
            </a:r>
            <a:r>
              <a:rPr lang="en-US" sz="700" dirty="0" smtClean="0">
                <a:latin typeface="Courier New" pitchFamily="49" charset="0"/>
                <a:cs typeface="Courier New" pitchFamily="49" charset="0"/>
              </a:rPr>
              <a:t>, we define a '</a:t>
            </a:r>
            <a:r>
              <a:rPr lang="en-US" sz="700" dirty="0" err="1" smtClean="0">
                <a:latin typeface="Courier New" pitchFamily="49" charset="0"/>
                <a:cs typeface="Courier New" pitchFamily="49" charset="0"/>
              </a:rPr>
              <a:t>baltzo</a:t>
            </a:r>
            <a:r>
              <a:rPr lang="en-US" sz="700" dirty="0" smtClean="0">
                <a:latin typeface="Courier New" pitchFamily="49" charset="0"/>
                <a:cs typeface="Courier New" pitchFamily="49" charset="0"/>
              </a:rPr>
              <a:t>::</a:t>
            </a:r>
            <a:r>
              <a:rPr lang="en-US" sz="700" dirty="0" err="1" smtClean="0">
                <a:latin typeface="Courier New" pitchFamily="49" charset="0"/>
                <a:cs typeface="Courier New" pitchFamily="49" charset="0"/>
              </a:rPr>
              <a:t>LocalTimeDescriptor</a:t>
            </a:r>
            <a:r>
              <a:rPr lang="en-US" sz="700" dirty="0" smtClean="0">
                <a:latin typeface="Courier New" pitchFamily="49" charset="0"/>
                <a:cs typeface="Courier New" pitchFamily="49" charset="0"/>
              </a:rPr>
              <a:t>' object that describes the</a:t>
            </a:r>
          </a:p>
          <a:p>
            <a:r>
              <a:rPr lang="en-US" sz="700" dirty="0" smtClean="0">
                <a:latin typeface="Courier New" pitchFamily="49" charset="0"/>
                <a:cs typeface="Courier New" pitchFamily="49" charset="0"/>
              </a:rPr>
              <a:t>// local time in effect for Rome in the summer of 2010:</a:t>
            </a:r>
          </a:p>
          <a:p>
            <a:r>
              <a:rPr lang="en-US" sz="700" dirty="0" smtClean="0">
                <a:latin typeface="Courier New" pitchFamily="49" charset="0"/>
                <a:cs typeface="Courier New" pitchFamily="49" charset="0"/>
              </a:rPr>
              <a:t>//..</a:t>
            </a:r>
          </a:p>
          <a:p>
            <a:r>
              <a:rPr lang="en-US" sz="700" dirty="0" smtClean="0">
                <a:latin typeface="Courier New" pitchFamily="49" charset="0"/>
                <a:cs typeface="Courier New" pitchFamily="49" charset="0"/>
              </a:rPr>
              <a:t>//  </a:t>
            </a:r>
            <a:r>
              <a:rPr lang="en-US" sz="700" dirty="0" err="1" smtClean="0">
                <a:latin typeface="Courier New" pitchFamily="49" charset="0"/>
                <a:cs typeface="Courier New" pitchFamily="49" charset="0"/>
              </a:rPr>
              <a:t>enum</a:t>
            </a:r>
            <a:r>
              <a:rPr lang="en-US" sz="700" dirty="0" smtClean="0">
                <a:latin typeface="Courier New" pitchFamily="49" charset="0"/>
                <a:cs typeface="Courier New" pitchFamily="49" charset="0"/>
              </a:rPr>
              <a:t> { ROME_DST_OFFSET = 2 * 60 * 60 };  // 2 hours in seconds</a:t>
            </a:r>
          </a:p>
          <a:p>
            <a:r>
              <a:rPr lang="en-US" sz="700" dirty="0" smtClean="0">
                <a:latin typeface="Courier New" pitchFamily="49" charset="0"/>
                <a:cs typeface="Courier New" pitchFamily="49" charset="0"/>
              </a:rPr>
              <a:t>//</a:t>
            </a:r>
          </a:p>
          <a:p>
            <a:r>
              <a:rPr lang="en-US" sz="700" dirty="0" smtClean="0">
                <a:latin typeface="Courier New" pitchFamily="49" charset="0"/>
                <a:cs typeface="Courier New" pitchFamily="49" charset="0"/>
              </a:rPr>
              <a:t>//  </a:t>
            </a:r>
            <a:r>
              <a:rPr lang="en-US" sz="700" dirty="0" err="1" smtClean="0">
                <a:latin typeface="Courier New" pitchFamily="49" charset="0"/>
                <a:cs typeface="Courier New" pitchFamily="49" charset="0"/>
              </a:rPr>
              <a:t>baltzo</a:t>
            </a:r>
            <a:r>
              <a:rPr lang="en-US" sz="700" dirty="0" smtClean="0">
                <a:latin typeface="Courier New" pitchFamily="49" charset="0"/>
                <a:cs typeface="Courier New" pitchFamily="49" charset="0"/>
              </a:rPr>
              <a:t>::</a:t>
            </a:r>
            <a:r>
              <a:rPr lang="en-US" sz="700" dirty="0" err="1" smtClean="0">
                <a:latin typeface="Courier New" pitchFamily="49" charset="0"/>
                <a:cs typeface="Courier New" pitchFamily="49" charset="0"/>
              </a:rPr>
              <a:t>LocalTimeDescriptor</a:t>
            </a:r>
            <a:r>
              <a:rPr lang="en-US" sz="700" dirty="0" smtClean="0">
                <a:latin typeface="Courier New" pitchFamily="49" charset="0"/>
                <a:cs typeface="Courier New" pitchFamily="49" charset="0"/>
              </a:rPr>
              <a:t> </a:t>
            </a:r>
            <a:r>
              <a:rPr lang="en-US" sz="700" dirty="0" err="1" smtClean="0">
                <a:latin typeface="Courier New" pitchFamily="49" charset="0"/>
                <a:cs typeface="Courier New" pitchFamily="49" charset="0"/>
              </a:rPr>
              <a:t>romeDst</a:t>
            </a:r>
            <a:r>
              <a:rPr lang="en-US" sz="700" dirty="0" smtClean="0">
                <a:latin typeface="Courier New" pitchFamily="49" charset="0"/>
                <a:cs typeface="Courier New" pitchFamily="49" charset="0"/>
              </a:rPr>
              <a:t>(ROME_DST_OFFSET, true, "CEST");</a:t>
            </a:r>
          </a:p>
          <a:p>
            <a:r>
              <a:rPr lang="en-US" sz="700" dirty="0" smtClean="0">
                <a:latin typeface="Courier New" pitchFamily="49" charset="0"/>
                <a:cs typeface="Courier New" pitchFamily="49" charset="0"/>
              </a:rPr>
              <a:t>//</a:t>
            </a:r>
          </a:p>
          <a:p>
            <a:r>
              <a:rPr lang="en-US" sz="700" dirty="0" smtClean="0">
                <a:latin typeface="Courier New" pitchFamily="49" charset="0"/>
                <a:cs typeface="Courier New" pitchFamily="49" charset="0"/>
              </a:rPr>
              <a:t>//  assert(ROME_DST_OFFSET == </a:t>
            </a:r>
            <a:r>
              <a:rPr lang="en-US" sz="700" dirty="0" err="1" smtClean="0">
                <a:latin typeface="Courier New" pitchFamily="49" charset="0"/>
                <a:cs typeface="Courier New" pitchFamily="49" charset="0"/>
              </a:rPr>
              <a:t>romeDst.utcOffsetInSeconds</a:t>
            </a:r>
            <a:r>
              <a:rPr lang="en-US" sz="700" dirty="0" smtClean="0">
                <a:latin typeface="Courier New" pitchFamily="49" charset="0"/>
                <a:cs typeface="Courier New" pitchFamily="49" charset="0"/>
              </a:rPr>
              <a:t>());</a:t>
            </a:r>
          </a:p>
          <a:p>
            <a:r>
              <a:rPr lang="en-US" sz="700" dirty="0" smtClean="0">
                <a:latin typeface="Courier New" pitchFamily="49" charset="0"/>
                <a:cs typeface="Courier New" pitchFamily="49" charset="0"/>
              </a:rPr>
              <a:t>//  assert(           true == </a:t>
            </a:r>
            <a:r>
              <a:rPr lang="en-US" sz="700" dirty="0" err="1" smtClean="0">
                <a:latin typeface="Courier New" pitchFamily="49" charset="0"/>
                <a:cs typeface="Courier New" pitchFamily="49" charset="0"/>
              </a:rPr>
              <a:t>romeDst.dstInEffectFlag</a:t>
            </a:r>
            <a:r>
              <a:rPr lang="en-US" sz="700" dirty="0" smtClean="0">
                <a:latin typeface="Courier New" pitchFamily="49" charset="0"/>
                <a:cs typeface="Courier New" pitchFamily="49" charset="0"/>
              </a:rPr>
              <a:t>());</a:t>
            </a:r>
          </a:p>
          <a:p>
            <a:r>
              <a:rPr lang="en-US" sz="700" dirty="0" smtClean="0">
                <a:latin typeface="Courier New" pitchFamily="49" charset="0"/>
                <a:cs typeface="Courier New" pitchFamily="49" charset="0"/>
              </a:rPr>
              <a:t>//  assert(         "CEST" == </a:t>
            </a:r>
            <a:r>
              <a:rPr lang="en-US" sz="700" dirty="0" err="1" smtClean="0">
                <a:latin typeface="Courier New" pitchFamily="49" charset="0"/>
                <a:cs typeface="Courier New" pitchFamily="49" charset="0"/>
              </a:rPr>
              <a:t>romeDst.description</a:t>
            </a:r>
            <a:r>
              <a:rPr lang="en-US" sz="700" dirty="0" smtClean="0">
                <a:latin typeface="Courier New" pitchFamily="49" charset="0"/>
                <a:cs typeface="Courier New" pitchFamily="49" charset="0"/>
              </a:rPr>
              <a:t>());</a:t>
            </a:r>
          </a:p>
          <a:p>
            <a:r>
              <a:rPr lang="en-US" sz="700" dirty="0" smtClean="0">
                <a:latin typeface="Courier New" pitchFamily="49" charset="0"/>
                <a:cs typeface="Courier New" pitchFamily="49" charset="0"/>
              </a:rPr>
              <a:t>//..</a:t>
            </a:r>
          </a:p>
          <a:p>
            <a:r>
              <a:rPr lang="en-US" sz="700" dirty="0" smtClean="0">
                <a:latin typeface="Courier New" pitchFamily="49" charset="0"/>
                <a:cs typeface="Courier New" pitchFamily="49" charset="0"/>
              </a:rPr>
              <a:t>// </a:t>
            </a:r>
            <a:r>
              <a:rPr lang="en-US" sz="700" b="1" dirty="0" smtClean="0">
                <a:solidFill>
                  <a:schemeClr val="tx2">
                    <a:lumMod val="60000"/>
                    <a:lumOff val="40000"/>
                  </a:schemeClr>
                </a:solidFill>
                <a:effectLst>
                  <a:outerShdw blurRad="38100" dist="38100" dir="2700000" algn="tl">
                    <a:srgbClr val="000000">
                      <a:alpha val="43137"/>
                    </a:srgbClr>
                  </a:outerShdw>
                </a:effectLst>
                <a:latin typeface="Courier New" pitchFamily="49" charset="0"/>
                <a:cs typeface="Courier New" pitchFamily="49" charset="0"/>
              </a:rPr>
              <a:t>Now</a:t>
            </a:r>
            <a:r>
              <a:rPr lang="en-US" sz="700" b="1" dirty="0">
                <a:solidFill>
                  <a:schemeClr val="tx2">
                    <a:lumMod val="60000"/>
                    <a:lumOff val="40000"/>
                  </a:schemeClr>
                </a:solidFill>
                <a:effectLst>
                  <a:outerShdw blurRad="38100" dist="38100" dir="2700000" algn="tl">
                    <a:srgbClr val="000000">
                      <a:alpha val="43137"/>
                    </a:srgbClr>
                  </a:outerShdw>
                </a:effectLst>
                <a:latin typeface="Courier New" pitchFamily="49" charset="0"/>
                <a:cs typeface="Courier New" pitchFamily="49" charset="0"/>
              </a:rPr>
              <a:t>,</a:t>
            </a:r>
            <a:r>
              <a:rPr lang="en-US" sz="700" dirty="0" smtClean="0">
                <a:latin typeface="Courier New" pitchFamily="49" charset="0"/>
                <a:cs typeface="Courier New" pitchFamily="49" charset="0"/>
              </a:rPr>
              <a:t> we convert '</a:t>
            </a:r>
            <a:r>
              <a:rPr lang="en-US" sz="700" dirty="0" err="1" smtClean="0">
                <a:latin typeface="Courier New" pitchFamily="49" charset="0"/>
                <a:cs typeface="Courier New" pitchFamily="49" charset="0"/>
              </a:rPr>
              <a:t>utcDatetime</a:t>
            </a:r>
            <a:r>
              <a:rPr lang="en-US" sz="700" dirty="0" smtClean="0">
                <a:latin typeface="Courier New" pitchFamily="49" charset="0"/>
                <a:cs typeface="Courier New" pitchFamily="49" charset="0"/>
              </a:rPr>
              <a:t>' to its corresponding local-time value in Rome</a:t>
            </a:r>
          </a:p>
          <a:p>
            <a:r>
              <a:rPr lang="en-US" sz="700" dirty="0" smtClean="0">
                <a:latin typeface="Courier New" pitchFamily="49" charset="0"/>
                <a:cs typeface="Courier New" pitchFamily="49" charset="0"/>
              </a:rPr>
              <a:t>// using the '</a:t>
            </a:r>
            <a:r>
              <a:rPr lang="en-US" sz="700" dirty="0" err="1" smtClean="0">
                <a:latin typeface="Courier New" pitchFamily="49" charset="0"/>
                <a:cs typeface="Courier New" pitchFamily="49" charset="0"/>
              </a:rPr>
              <a:t>romeDst</a:t>
            </a:r>
            <a:r>
              <a:rPr lang="en-US" sz="700" dirty="0" smtClean="0">
                <a:latin typeface="Courier New" pitchFamily="49" charset="0"/>
                <a:cs typeface="Courier New" pitchFamily="49" charset="0"/>
              </a:rPr>
              <a:t>' descriptor (created above):</a:t>
            </a:r>
          </a:p>
          <a:p>
            <a:r>
              <a:rPr lang="en-US" sz="700" dirty="0" smtClean="0">
                <a:latin typeface="Courier New" pitchFamily="49" charset="0"/>
                <a:cs typeface="Courier New" pitchFamily="49" charset="0"/>
              </a:rPr>
              <a:t>//..</a:t>
            </a:r>
          </a:p>
          <a:p>
            <a:r>
              <a:rPr lang="en-US" sz="700" dirty="0" smtClean="0">
                <a:latin typeface="Courier New" pitchFamily="49" charset="0"/>
                <a:cs typeface="Courier New" pitchFamily="49" charset="0"/>
              </a:rPr>
              <a:t>//  </a:t>
            </a:r>
            <a:r>
              <a:rPr lang="en-US" sz="700" dirty="0" err="1" smtClean="0">
                <a:latin typeface="Courier New" pitchFamily="49" charset="0"/>
                <a:cs typeface="Courier New" pitchFamily="49" charset="0"/>
              </a:rPr>
              <a:t>bdlt</a:t>
            </a:r>
            <a:r>
              <a:rPr lang="en-US" sz="700" dirty="0" smtClean="0">
                <a:latin typeface="Courier New" pitchFamily="49" charset="0"/>
                <a:cs typeface="Courier New" pitchFamily="49" charset="0"/>
              </a:rPr>
              <a:t>::</a:t>
            </a:r>
            <a:r>
              <a:rPr lang="en-US" sz="700" dirty="0" err="1" smtClean="0">
                <a:latin typeface="Courier New" pitchFamily="49" charset="0"/>
                <a:cs typeface="Courier New" pitchFamily="49" charset="0"/>
              </a:rPr>
              <a:t>Datetime</a:t>
            </a:r>
            <a:r>
              <a:rPr lang="en-US" sz="700" dirty="0" smtClean="0">
                <a:latin typeface="Courier New" pitchFamily="49" charset="0"/>
                <a:cs typeface="Courier New" pitchFamily="49" charset="0"/>
              </a:rPr>
              <a:t> </a:t>
            </a:r>
            <a:r>
              <a:rPr lang="en-US" sz="700" dirty="0" err="1" smtClean="0">
                <a:latin typeface="Courier New" pitchFamily="49" charset="0"/>
                <a:cs typeface="Courier New" pitchFamily="49" charset="0"/>
              </a:rPr>
              <a:t>romeDatetime</a:t>
            </a:r>
            <a:r>
              <a:rPr lang="en-US" sz="700" dirty="0" smtClean="0">
                <a:latin typeface="Courier New" pitchFamily="49" charset="0"/>
                <a:cs typeface="Courier New" pitchFamily="49" charset="0"/>
              </a:rPr>
              <a:t> = </a:t>
            </a:r>
            <a:r>
              <a:rPr lang="en-US" sz="700" dirty="0" err="1" smtClean="0">
                <a:latin typeface="Courier New" pitchFamily="49" charset="0"/>
                <a:cs typeface="Courier New" pitchFamily="49" charset="0"/>
              </a:rPr>
              <a:t>utcDatetime</a:t>
            </a:r>
            <a:r>
              <a:rPr lang="en-US" sz="700" dirty="0" smtClean="0">
                <a:latin typeface="Courier New" pitchFamily="49" charset="0"/>
                <a:cs typeface="Courier New" pitchFamily="49" charset="0"/>
              </a:rPr>
              <a:t>;</a:t>
            </a:r>
          </a:p>
          <a:p>
            <a:r>
              <a:rPr lang="en-US" sz="700" dirty="0" smtClean="0">
                <a:latin typeface="Courier New" pitchFamily="49" charset="0"/>
                <a:cs typeface="Courier New" pitchFamily="49" charset="0"/>
              </a:rPr>
              <a:t>//  </a:t>
            </a:r>
            <a:r>
              <a:rPr lang="en-US" sz="700" dirty="0" err="1" smtClean="0">
                <a:latin typeface="Courier New" pitchFamily="49" charset="0"/>
                <a:cs typeface="Courier New" pitchFamily="49" charset="0"/>
              </a:rPr>
              <a:t>romeDatetime.addSeconds</a:t>
            </a:r>
            <a:r>
              <a:rPr lang="en-US" sz="700" dirty="0" smtClean="0">
                <a:latin typeface="Courier New" pitchFamily="49" charset="0"/>
                <a:cs typeface="Courier New" pitchFamily="49" charset="0"/>
              </a:rPr>
              <a:t>(</a:t>
            </a:r>
            <a:r>
              <a:rPr lang="en-US" sz="700" dirty="0" err="1" smtClean="0">
                <a:latin typeface="Courier New" pitchFamily="49" charset="0"/>
                <a:cs typeface="Courier New" pitchFamily="49" charset="0"/>
              </a:rPr>
              <a:t>romeDst.utcOffsetInSeconds</a:t>
            </a:r>
            <a:r>
              <a:rPr lang="en-US" sz="700" dirty="0" smtClean="0">
                <a:latin typeface="Courier New" pitchFamily="49" charset="0"/>
                <a:cs typeface="Courier New" pitchFamily="49" charset="0"/>
              </a:rPr>
              <a:t>());</a:t>
            </a:r>
          </a:p>
          <a:p>
            <a:r>
              <a:rPr lang="en-US" sz="700" dirty="0" smtClean="0">
                <a:latin typeface="Courier New" pitchFamily="49" charset="0"/>
                <a:cs typeface="Courier New" pitchFamily="49" charset="0"/>
              </a:rPr>
              <a:t>//..</a:t>
            </a:r>
          </a:p>
          <a:p>
            <a:r>
              <a:rPr lang="en-US" sz="700" dirty="0" smtClean="0">
                <a:latin typeface="Courier New" pitchFamily="49" charset="0"/>
                <a:cs typeface="Courier New" pitchFamily="49" charset="0"/>
              </a:rPr>
              <a:t>// Notice that, when converting from UTC time to local time, the signed</a:t>
            </a:r>
          </a:p>
          <a:p>
            <a:r>
              <a:rPr lang="en-US" sz="700" dirty="0" smtClean="0">
                <a:latin typeface="Courier New" pitchFamily="49" charset="0"/>
                <a:cs typeface="Courier New" pitchFamily="49" charset="0"/>
              </a:rPr>
              <a:t>// offset from UTC is *added* to UTC time rather than subtracted.</a:t>
            </a:r>
          </a:p>
          <a:p>
            <a:r>
              <a:rPr lang="en-US" sz="700" dirty="0" smtClean="0">
                <a:latin typeface="Courier New" pitchFamily="49" charset="0"/>
                <a:cs typeface="Courier New" pitchFamily="49" charset="0"/>
              </a:rPr>
              <a:t>//</a:t>
            </a:r>
          </a:p>
          <a:p>
            <a:r>
              <a:rPr lang="en-US" sz="700" dirty="0" smtClean="0">
                <a:latin typeface="Courier New" pitchFamily="49" charset="0"/>
                <a:cs typeface="Courier New" pitchFamily="49" charset="0"/>
              </a:rPr>
              <a:t>// </a:t>
            </a:r>
            <a:r>
              <a:rPr lang="en-US" sz="700" b="1" dirty="0" smtClean="0">
                <a:solidFill>
                  <a:schemeClr val="tx2">
                    <a:lumMod val="60000"/>
                    <a:lumOff val="40000"/>
                  </a:schemeClr>
                </a:solidFill>
                <a:effectLst>
                  <a:outerShdw blurRad="38100" dist="38100" dir="2700000" algn="tl">
                    <a:srgbClr val="000000">
                      <a:alpha val="43137"/>
                    </a:srgbClr>
                  </a:outerShdw>
                </a:effectLst>
                <a:latin typeface="Courier New" pitchFamily="49" charset="0"/>
                <a:cs typeface="Courier New" pitchFamily="49" charset="0"/>
              </a:rPr>
              <a:t>Finall</a:t>
            </a:r>
            <a:r>
              <a:rPr lang="en-US" sz="700" b="1" dirty="0">
                <a:solidFill>
                  <a:schemeClr val="tx2">
                    <a:lumMod val="60000"/>
                    <a:lumOff val="40000"/>
                  </a:schemeClr>
                </a:solidFill>
                <a:effectLst>
                  <a:outerShdw blurRad="38100" dist="38100" dir="2700000" algn="tl">
                    <a:srgbClr val="000000">
                      <a:alpha val="43137"/>
                    </a:srgbClr>
                  </a:outerShdw>
                </a:effectLst>
                <a:latin typeface="Courier New" pitchFamily="49" charset="0"/>
                <a:cs typeface="Courier New" pitchFamily="49" charset="0"/>
              </a:rPr>
              <a:t>y,</a:t>
            </a:r>
            <a:r>
              <a:rPr lang="en-US" sz="700" dirty="0" smtClean="0">
                <a:latin typeface="Courier New" pitchFamily="49" charset="0"/>
                <a:cs typeface="Courier New" pitchFamily="49" charset="0"/>
              </a:rPr>
              <a:t> we verify that the result corresponds to the expected local time,</a:t>
            </a:r>
          </a:p>
          <a:p>
            <a:r>
              <a:rPr lang="en-US" sz="700" dirty="0" smtClean="0">
                <a:latin typeface="Courier New" pitchFamily="49" charset="0"/>
                <a:cs typeface="Courier New" pitchFamily="49" charset="0"/>
              </a:rPr>
              <a:t>// "Jul 20, 2010 17:00":</a:t>
            </a:r>
          </a:p>
          <a:p>
            <a:r>
              <a:rPr lang="en-US" sz="700" dirty="0" smtClean="0">
                <a:latin typeface="Courier New" pitchFamily="49" charset="0"/>
                <a:cs typeface="Courier New" pitchFamily="49" charset="0"/>
              </a:rPr>
              <a:t>//..</a:t>
            </a:r>
          </a:p>
          <a:p>
            <a:r>
              <a:rPr lang="en-US" sz="700" dirty="0" smtClean="0">
                <a:latin typeface="Courier New" pitchFamily="49" charset="0"/>
                <a:cs typeface="Courier New" pitchFamily="49" charset="0"/>
              </a:rPr>
              <a:t>//  assert(</a:t>
            </a:r>
            <a:r>
              <a:rPr lang="en-US" sz="700" dirty="0" err="1" smtClean="0">
                <a:latin typeface="Courier New" pitchFamily="49" charset="0"/>
                <a:cs typeface="Courier New" pitchFamily="49" charset="0"/>
              </a:rPr>
              <a:t>bdlt</a:t>
            </a:r>
            <a:r>
              <a:rPr lang="en-US" sz="700" dirty="0" smtClean="0">
                <a:latin typeface="Courier New" pitchFamily="49" charset="0"/>
                <a:cs typeface="Courier New" pitchFamily="49" charset="0"/>
              </a:rPr>
              <a:t>::</a:t>
            </a:r>
            <a:r>
              <a:rPr lang="en-US" sz="700" dirty="0" err="1" smtClean="0">
                <a:latin typeface="Courier New" pitchFamily="49" charset="0"/>
                <a:cs typeface="Courier New" pitchFamily="49" charset="0"/>
              </a:rPr>
              <a:t>Datetime</a:t>
            </a:r>
            <a:r>
              <a:rPr lang="en-US" sz="700" dirty="0" smtClean="0">
                <a:latin typeface="Courier New" pitchFamily="49" charset="0"/>
                <a:cs typeface="Courier New" pitchFamily="49" charset="0"/>
              </a:rPr>
              <a:t>(2010, 7, 20, 17, 0, 0) == </a:t>
            </a:r>
            <a:r>
              <a:rPr lang="en-US" sz="700" dirty="0" err="1" smtClean="0">
                <a:latin typeface="Courier New" pitchFamily="49" charset="0"/>
                <a:cs typeface="Courier New" pitchFamily="49" charset="0"/>
              </a:rPr>
              <a:t>romeDatetime</a:t>
            </a:r>
            <a:r>
              <a:rPr lang="en-US" sz="700" dirty="0" smtClean="0">
                <a:latin typeface="Courier New" pitchFamily="49" charset="0"/>
                <a:cs typeface="Courier New" pitchFamily="49" charset="0"/>
              </a:rPr>
              <a:t>);</a:t>
            </a:r>
          </a:p>
          <a:p>
            <a:r>
              <a:rPr lang="en-US" sz="700" dirty="0" smtClean="0">
                <a:latin typeface="Courier New" pitchFamily="49" charset="0"/>
                <a:cs typeface="Courier New" pitchFamily="49" charset="0"/>
              </a:rPr>
              <a:t>//..</a:t>
            </a:r>
          </a:p>
        </p:txBody>
      </p:sp>
    </p:spTree>
    <p:extLst>
      <p:ext uri="{BB962C8B-B14F-4D97-AF65-F5344CB8AC3E}">
        <p14:creationId xmlns:p14="http://schemas.microsoft.com/office/powerpoint/2010/main" val="88327646"/>
      </p:ext>
    </p:extLst>
  </p:cSld>
  <p:clrMapOvr>
    <a:masterClrMapping/>
  </p:clrMapOvr>
  <p:timing>
    <p:tnLst>
      <p:par>
        <p:cTn id="1" dur="indefinite" restart="never" nodeType="tmRoot"/>
      </p:par>
    </p:tnLst>
  </p:timing>
</p:sld>
</file>

<file path=ppt/slides/slide5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a:solidFill>
                  <a:schemeClr val="accent6">
                    <a:lumMod val="75000"/>
                  </a:schemeClr>
                </a:solidFill>
              </a:rPr>
              <a:t>An Overriding Customer Focus</a:t>
            </a:r>
            <a:endParaRPr lang="en-US" sz="4000" dirty="0"/>
          </a:p>
        </p:txBody>
      </p:sp>
      <p:sp>
        <p:nvSpPr>
          <p:cNvPr id="3" name="Content Placeholder 2"/>
          <p:cNvSpPr>
            <a:spLocks noGrp="1"/>
          </p:cNvSpPr>
          <p:nvPr>
            <p:ph idx="1"/>
          </p:nvPr>
        </p:nvSpPr>
        <p:spPr/>
        <p:txBody>
          <a:bodyPr/>
          <a:lstStyle/>
          <a:p>
            <a:pPr marL="0" indent="0">
              <a:buNone/>
            </a:pPr>
            <a:r>
              <a:rPr lang="en-US" sz="4000" dirty="0" smtClean="0"/>
              <a:t>(2) Canonical Organization:</a:t>
            </a:r>
          </a:p>
          <a:p>
            <a:pPr marL="800100" lvl="2" indent="0">
              <a:buNone/>
            </a:pPr>
            <a:r>
              <a:rPr lang="en-US" sz="3200" dirty="0" smtClean="0"/>
              <a:t/>
            </a:r>
            <a:br>
              <a:rPr lang="en-US" sz="3200" dirty="0" smtClean="0"/>
            </a:br>
            <a:endParaRPr lang="en-US" sz="3600" dirty="0" smtClean="0"/>
          </a:p>
          <a:p>
            <a:pPr marL="400050" lvl="1" indent="0">
              <a:buNone/>
            </a:pPr>
            <a:endParaRPr lang="en-US" sz="36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586</a:t>
            </a:fld>
            <a:endParaRPr lang="en-US"/>
          </a:p>
        </p:txBody>
      </p:sp>
    </p:spTree>
    <p:extLst>
      <p:ext uri="{BB962C8B-B14F-4D97-AF65-F5344CB8AC3E}">
        <p14:creationId xmlns:p14="http://schemas.microsoft.com/office/powerpoint/2010/main" val="1358416242"/>
      </p:ext>
    </p:extLst>
  </p:cSld>
  <p:clrMapOvr>
    <a:masterClrMapping/>
  </p:clrMapOvr>
  <p:timing>
    <p:tnLst>
      <p:par>
        <p:cTn id="1" dur="indefinite" restart="never" nodeType="tmRoot"/>
      </p:par>
    </p:tnLst>
  </p:timing>
</p:sld>
</file>

<file path=ppt/slides/slide5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a:solidFill>
                  <a:schemeClr val="accent6">
                    <a:lumMod val="75000"/>
                  </a:schemeClr>
                </a:solidFill>
              </a:rPr>
              <a:t>An Overriding Customer Focus</a:t>
            </a:r>
            <a:endParaRPr lang="en-US" sz="4000" dirty="0"/>
          </a:p>
        </p:txBody>
      </p:sp>
      <p:sp>
        <p:nvSpPr>
          <p:cNvPr id="3" name="Content Placeholder 2"/>
          <p:cNvSpPr>
            <a:spLocks noGrp="1"/>
          </p:cNvSpPr>
          <p:nvPr>
            <p:ph idx="1"/>
          </p:nvPr>
        </p:nvSpPr>
        <p:spPr/>
        <p:txBody>
          <a:bodyPr/>
          <a:lstStyle/>
          <a:p>
            <a:pPr marL="0" indent="0">
              <a:buNone/>
            </a:pPr>
            <a:r>
              <a:rPr lang="en-US" sz="4000" dirty="0" smtClean="0"/>
              <a:t>(2) Canonical Organization:</a:t>
            </a:r>
          </a:p>
          <a:p>
            <a:pPr marL="1371600" lvl="2" indent="-571500"/>
            <a:r>
              <a:rPr lang="en-US" sz="3200" dirty="0" smtClean="0"/>
              <a:t>The </a:t>
            </a:r>
            <a:r>
              <a:rPr lang="en-US" sz="3200" b="1" dirty="0" smtClean="0"/>
              <a:t>categories</a:t>
            </a:r>
            <a:r>
              <a:rPr lang="en-US" sz="3200" dirty="0" smtClean="0"/>
              <a:t> into which information is partitioned.</a:t>
            </a:r>
          </a:p>
          <a:p>
            <a:pPr marL="800100" lvl="2" indent="0">
              <a:buNone/>
            </a:pPr>
            <a:r>
              <a:rPr lang="en-US" sz="3200" dirty="0" smtClean="0"/>
              <a:t/>
            </a:r>
            <a:br>
              <a:rPr lang="en-US" sz="3200" dirty="0" smtClean="0"/>
            </a:br>
            <a:endParaRPr lang="en-US" sz="3600" dirty="0" smtClean="0"/>
          </a:p>
          <a:p>
            <a:pPr marL="400050" lvl="1" indent="0">
              <a:buNone/>
            </a:pPr>
            <a:endParaRPr lang="en-US" sz="36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587</a:t>
            </a:fld>
            <a:endParaRPr lang="en-US"/>
          </a:p>
        </p:txBody>
      </p:sp>
    </p:spTree>
    <p:extLst>
      <p:ext uri="{BB962C8B-B14F-4D97-AF65-F5344CB8AC3E}">
        <p14:creationId xmlns:p14="http://schemas.microsoft.com/office/powerpoint/2010/main" val="1127467193"/>
      </p:ext>
    </p:extLst>
  </p:cSld>
  <p:clrMapOvr>
    <a:masterClrMapping/>
  </p:clrMapOvr>
  <p:timing>
    <p:tnLst>
      <p:par>
        <p:cTn id="1" dur="indefinite" restart="never" nodeType="tmRoot"/>
      </p:par>
    </p:tnLst>
  </p:timing>
</p:sld>
</file>

<file path=ppt/slides/slide5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a:solidFill>
                  <a:schemeClr val="accent6">
                    <a:lumMod val="75000"/>
                  </a:schemeClr>
                </a:solidFill>
              </a:rPr>
              <a:t>An Overriding Customer Focus</a:t>
            </a:r>
            <a:endParaRPr lang="en-US" sz="4000" dirty="0"/>
          </a:p>
        </p:txBody>
      </p:sp>
      <p:sp>
        <p:nvSpPr>
          <p:cNvPr id="3" name="Content Placeholder 2"/>
          <p:cNvSpPr>
            <a:spLocks noGrp="1"/>
          </p:cNvSpPr>
          <p:nvPr>
            <p:ph idx="1"/>
          </p:nvPr>
        </p:nvSpPr>
        <p:spPr/>
        <p:txBody>
          <a:bodyPr/>
          <a:lstStyle/>
          <a:p>
            <a:pPr marL="0" indent="0">
              <a:buNone/>
            </a:pPr>
            <a:r>
              <a:rPr lang="en-US" sz="4000" dirty="0" smtClean="0"/>
              <a:t>(2) Canonical Organization:</a:t>
            </a:r>
          </a:p>
          <a:p>
            <a:pPr marL="1371600" lvl="2" indent="-571500"/>
            <a:r>
              <a:rPr lang="en-US" sz="3200" dirty="0" smtClean="0"/>
              <a:t>The </a:t>
            </a:r>
            <a:r>
              <a:rPr lang="en-US" sz="3200" b="1" dirty="0" smtClean="0"/>
              <a:t>categories</a:t>
            </a:r>
            <a:r>
              <a:rPr lang="en-US" sz="3200" dirty="0" smtClean="0"/>
              <a:t> into which information is partitioned.</a:t>
            </a:r>
          </a:p>
          <a:p>
            <a:pPr marL="1371600" lvl="2" indent="-571500"/>
            <a:r>
              <a:rPr lang="en-US" sz="3200" dirty="0" smtClean="0"/>
              <a:t>The </a:t>
            </a:r>
            <a:r>
              <a:rPr lang="en-US" sz="3200" b="1" dirty="0" smtClean="0"/>
              <a:t>order</a:t>
            </a:r>
            <a:r>
              <a:rPr lang="en-US" sz="3200" dirty="0" smtClean="0"/>
              <a:t> in which information is presented.</a:t>
            </a:r>
          </a:p>
          <a:p>
            <a:pPr marL="800100" lvl="2" indent="0">
              <a:buNone/>
            </a:pPr>
            <a:r>
              <a:rPr lang="en-US" sz="3200" dirty="0" smtClean="0"/>
              <a:t/>
            </a:r>
            <a:br>
              <a:rPr lang="en-US" sz="3200" dirty="0" smtClean="0"/>
            </a:br>
            <a:endParaRPr lang="en-US" sz="3600" dirty="0" smtClean="0"/>
          </a:p>
          <a:p>
            <a:pPr marL="400050" lvl="1" indent="0">
              <a:buNone/>
            </a:pPr>
            <a:endParaRPr lang="en-US" sz="36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588</a:t>
            </a:fld>
            <a:endParaRPr lang="en-US"/>
          </a:p>
        </p:txBody>
      </p:sp>
    </p:spTree>
    <p:extLst>
      <p:ext uri="{BB962C8B-B14F-4D97-AF65-F5344CB8AC3E}">
        <p14:creationId xmlns:p14="http://schemas.microsoft.com/office/powerpoint/2010/main" val="727847845"/>
      </p:ext>
    </p:extLst>
  </p:cSld>
  <p:clrMapOvr>
    <a:masterClrMapping/>
  </p:clrMapOvr>
  <p:timing>
    <p:tnLst>
      <p:par>
        <p:cTn id="1" dur="indefinite" restart="never" nodeType="tmRoot"/>
      </p:par>
    </p:tnLst>
  </p:timing>
</p:sld>
</file>

<file path=ppt/slides/slide5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a:solidFill>
                  <a:schemeClr val="accent6">
                    <a:lumMod val="75000"/>
                  </a:schemeClr>
                </a:solidFill>
              </a:rPr>
              <a:t>An Overriding Customer Focus</a:t>
            </a:r>
            <a:endParaRPr lang="en-US" sz="4000" dirty="0"/>
          </a:p>
        </p:txBody>
      </p:sp>
      <p:sp>
        <p:nvSpPr>
          <p:cNvPr id="3" name="Content Placeholder 2"/>
          <p:cNvSpPr>
            <a:spLocks noGrp="1"/>
          </p:cNvSpPr>
          <p:nvPr>
            <p:ph idx="1"/>
          </p:nvPr>
        </p:nvSpPr>
        <p:spPr/>
        <p:txBody>
          <a:bodyPr/>
          <a:lstStyle/>
          <a:p>
            <a:pPr marL="0" indent="0">
              <a:buNone/>
            </a:pPr>
            <a:r>
              <a:rPr lang="en-US" sz="4000" dirty="0" smtClean="0"/>
              <a:t>(2) Canonical Organization:</a:t>
            </a:r>
          </a:p>
          <a:p>
            <a:pPr marL="1371600" lvl="2" indent="-571500"/>
            <a:r>
              <a:rPr lang="en-US" sz="3200" dirty="0" smtClean="0"/>
              <a:t>The </a:t>
            </a:r>
            <a:r>
              <a:rPr lang="en-US" sz="3200" b="1" dirty="0" smtClean="0"/>
              <a:t>categories</a:t>
            </a:r>
            <a:r>
              <a:rPr lang="en-US" sz="3200" dirty="0" smtClean="0"/>
              <a:t> into which information is partitioned.</a:t>
            </a:r>
          </a:p>
          <a:p>
            <a:pPr marL="1371600" lvl="2" indent="-571500"/>
            <a:r>
              <a:rPr lang="en-US" sz="3200" dirty="0" smtClean="0"/>
              <a:t>The </a:t>
            </a:r>
            <a:r>
              <a:rPr lang="en-US" sz="3200" b="1" dirty="0" smtClean="0"/>
              <a:t>order</a:t>
            </a:r>
            <a:r>
              <a:rPr lang="en-US" sz="3200" dirty="0" smtClean="0"/>
              <a:t> in which information is presented.</a:t>
            </a:r>
          </a:p>
          <a:p>
            <a:pPr marL="1371600" lvl="2" indent="-571500"/>
            <a:r>
              <a:rPr lang="en-US" sz="3200" dirty="0" smtClean="0"/>
              <a:t>The </a:t>
            </a:r>
            <a:r>
              <a:rPr lang="en-US" sz="3200" b="1" dirty="0" smtClean="0"/>
              <a:t>vocabulary</a:t>
            </a:r>
            <a:r>
              <a:rPr lang="en-US" sz="3200" dirty="0" smtClean="0"/>
              <a:t> and </a:t>
            </a:r>
            <a:r>
              <a:rPr lang="en-US" sz="3200" b="1" dirty="0" smtClean="0"/>
              <a:t>phrasing</a:t>
            </a:r>
            <a:r>
              <a:rPr lang="en-US" sz="3200" dirty="0"/>
              <a:t> </a:t>
            </a:r>
            <a:r>
              <a:rPr lang="en-US" sz="3200" dirty="0" smtClean="0"/>
              <a:t>… </a:t>
            </a:r>
            <a:br>
              <a:rPr lang="en-US" sz="3200" dirty="0" smtClean="0"/>
            </a:br>
            <a:endParaRPr lang="en-US" sz="3600" dirty="0" smtClean="0"/>
          </a:p>
          <a:p>
            <a:pPr marL="400050" lvl="1" indent="0">
              <a:buNone/>
            </a:pPr>
            <a:endParaRPr lang="en-US" sz="36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589</a:t>
            </a:fld>
            <a:endParaRPr lang="en-US"/>
          </a:p>
        </p:txBody>
      </p:sp>
    </p:spTree>
    <p:extLst>
      <p:ext uri="{BB962C8B-B14F-4D97-AF65-F5344CB8AC3E}">
        <p14:creationId xmlns:p14="http://schemas.microsoft.com/office/powerpoint/2010/main" val="2742479603"/>
      </p:ext>
    </p:extLst>
  </p:cSld>
  <p:clrMapOvr>
    <a:masterClrMapping/>
  </p:clrMapOvr>
  <p:timing>
    <p:tnLst>
      <p:par>
        <p:cTn id="1" dur="indefinite" restart="never" nodeType="tmRoot"/>
      </p:par>
    </p:tnLst>
  </p:timing>
</p:sld>
</file>

<file path=ppt/slides/slide5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a:solidFill>
                  <a:schemeClr val="accent6">
                    <a:lumMod val="75000"/>
                  </a:schemeClr>
                </a:solidFill>
              </a:rPr>
              <a:t>An Overriding Customer Focus</a:t>
            </a:r>
            <a:endParaRPr lang="en-US" sz="4000" dirty="0"/>
          </a:p>
        </p:txBody>
      </p:sp>
      <p:sp>
        <p:nvSpPr>
          <p:cNvPr id="3" name="Content Placeholder 2"/>
          <p:cNvSpPr>
            <a:spLocks noGrp="1"/>
          </p:cNvSpPr>
          <p:nvPr>
            <p:ph idx="1"/>
          </p:nvPr>
        </p:nvSpPr>
        <p:spPr/>
        <p:txBody>
          <a:bodyPr/>
          <a:lstStyle/>
          <a:p>
            <a:pPr marL="0" indent="0">
              <a:buNone/>
            </a:pPr>
            <a:r>
              <a:rPr lang="en-US" sz="4000" dirty="0" smtClean="0"/>
              <a:t>(2) Canonical Organization:</a:t>
            </a:r>
          </a:p>
          <a:p>
            <a:pPr marL="1371600" lvl="2" indent="-571500"/>
            <a:r>
              <a:rPr lang="en-US" sz="3200" dirty="0" smtClean="0"/>
              <a:t>The </a:t>
            </a:r>
            <a:r>
              <a:rPr lang="en-US" sz="3200" b="1" dirty="0" smtClean="0"/>
              <a:t>categories</a:t>
            </a:r>
            <a:r>
              <a:rPr lang="en-US" sz="3200" dirty="0" smtClean="0"/>
              <a:t> into which information is partitioned.</a:t>
            </a:r>
          </a:p>
          <a:p>
            <a:pPr marL="1371600" lvl="2" indent="-571500"/>
            <a:r>
              <a:rPr lang="en-US" sz="3200" dirty="0" smtClean="0"/>
              <a:t>The </a:t>
            </a:r>
            <a:r>
              <a:rPr lang="en-US" sz="3200" b="1" dirty="0" smtClean="0"/>
              <a:t>order</a:t>
            </a:r>
            <a:r>
              <a:rPr lang="en-US" sz="3200" dirty="0" smtClean="0"/>
              <a:t> in which information is presented.</a:t>
            </a:r>
          </a:p>
          <a:p>
            <a:pPr marL="1371600" lvl="2" indent="-571500"/>
            <a:r>
              <a:rPr lang="en-US" sz="3200" dirty="0" smtClean="0"/>
              <a:t>The </a:t>
            </a:r>
            <a:r>
              <a:rPr lang="en-US" sz="3200" b="1" dirty="0" smtClean="0"/>
              <a:t>vocabulary</a:t>
            </a:r>
            <a:r>
              <a:rPr lang="en-US" sz="3200" dirty="0" smtClean="0"/>
              <a:t> and </a:t>
            </a:r>
            <a:r>
              <a:rPr lang="en-US" sz="3200" b="1" dirty="0" smtClean="0"/>
              <a:t>phrasing</a:t>
            </a:r>
            <a:r>
              <a:rPr lang="en-US" sz="3200" dirty="0"/>
              <a:t> </a:t>
            </a:r>
            <a:r>
              <a:rPr lang="en-US" sz="3200" dirty="0" smtClean="0"/>
              <a:t>… </a:t>
            </a:r>
            <a:br>
              <a:rPr lang="en-US" sz="3200" dirty="0" smtClean="0"/>
            </a:br>
            <a:r>
              <a:rPr lang="en-US" sz="3200" dirty="0" err="1" smtClean="0">
                <a:solidFill>
                  <a:schemeClr val="bg1"/>
                </a:solidFill>
              </a:rPr>
              <a:t>xxxx</a:t>
            </a:r>
            <a:r>
              <a:rPr lang="en-US" sz="3200" dirty="0" smtClean="0">
                <a:solidFill>
                  <a:schemeClr val="bg1"/>
                </a:solidFill>
              </a:rPr>
              <a:t> </a:t>
            </a:r>
            <a:r>
              <a:rPr lang="en-US" sz="3200" dirty="0" smtClean="0"/>
              <a:t>…</a:t>
            </a:r>
            <a:r>
              <a:rPr lang="en-US" sz="4000" dirty="0" smtClean="0"/>
              <a:t>especially contracts</a:t>
            </a:r>
            <a:r>
              <a:rPr lang="en-US" sz="3200" dirty="0" smtClean="0"/>
              <a:t>.</a:t>
            </a:r>
          </a:p>
          <a:p>
            <a:pPr marL="971550" lvl="1" indent="-571500">
              <a:buFont typeface="Arial" pitchFamily="34" charset="0"/>
              <a:buChar char="•"/>
            </a:pPr>
            <a:endParaRPr lang="en-US" sz="3600" dirty="0" smtClean="0"/>
          </a:p>
          <a:p>
            <a:pPr marL="400050" lvl="1" indent="0">
              <a:buNone/>
            </a:pPr>
            <a:endParaRPr lang="en-US" sz="36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590</a:t>
            </a:fld>
            <a:endParaRPr lang="en-US"/>
          </a:p>
        </p:txBody>
      </p:sp>
    </p:spTree>
    <p:extLst>
      <p:ext uri="{BB962C8B-B14F-4D97-AF65-F5344CB8AC3E}">
        <p14:creationId xmlns:p14="http://schemas.microsoft.com/office/powerpoint/2010/main" val="59982624"/>
      </p:ext>
    </p:extLst>
  </p:cSld>
  <p:clrMapOvr>
    <a:masterClrMapping/>
  </p:clrMapOvr>
  <p:timing>
    <p:tnLst>
      <p:par>
        <p:cTn id="1" dur="indefinite" restart="never" nodeType="tmRoot"/>
      </p:par>
    </p:tnLst>
  </p:timing>
</p:sld>
</file>

<file path=ppt/slides/slide5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r>
              <a:rPr lang="en-US" sz="2400" dirty="0">
                <a:solidFill>
                  <a:schemeClr val="accent6">
                    <a:lumMod val="75000"/>
                  </a:schemeClr>
                </a:solidFill>
              </a:rPr>
              <a:t>2. </a:t>
            </a:r>
            <a:r>
              <a:rPr lang="en-US" sz="2400" dirty="0" smtClean="0">
                <a:solidFill>
                  <a:schemeClr val="accent6">
                    <a:lumMod val="75000"/>
                  </a:schemeClr>
                </a:solidFill>
              </a:rPr>
              <a:t>Design &amp; Implementation</a:t>
            </a:r>
            <a:r>
              <a:rPr lang="en-US" sz="2400" dirty="0">
                <a:solidFill>
                  <a:schemeClr val="accent6">
                    <a:lumMod val="75000"/>
                  </a:schemeClr>
                </a:solidFill>
              </a:rPr>
              <a:t/>
            </a:r>
            <a:br>
              <a:rPr lang="en-US" sz="2400" dirty="0">
                <a:solidFill>
                  <a:schemeClr val="accent6">
                    <a:lumMod val="75000"/>
                  </a:schemeClr>
                </a:solidFill>
              </a:rPr>
            </a:br>
            <a:r>
              <a:rPr lang="en-US" sz="4000" dirty="0">
                <a:solidFill>
                  <a:schemeClr val="accent6">
                    <a:lumMod val="75000"/>
                  </a:schemeClr>
                </a:solidFill>
              </a:rPr>
              <a:t>An Overriding Customer Focus</a:t>
            </a:r>
            <a:endParaRPr lang="en-US" sz="4000" dirty="0"/>
          </a:p>
        </p:txBody>
      </p:sp>
      <p:sp>
        <p:nvSpPr>
          <p:cNvPr id="3" name="Content Placeholder 2"/>
          <p:cNvSpPr>
            <a:spLocks noGrp="1"/>
          </p:cNvSpPr>
          <p:nvPr>
            <p:ph idx="1"/>
          </p:nvPr>
        </p:nvSpPr>
        <p:spPr/>
        <p:txBody>
          <a:bodyPr/>
          <a:lstStyle/>
          <a:p>
            <a:pPr marL="0" indent="0">
              <a:buNone/>
            </a:pPr>
            <a:r>
              <a:rPr lang="en-US" sz="4000" dirty="0" smtClean="0"/>
              <a:t>(2) Canonical Organization:</a:t>
            </a:r>
          </a:p>
          <a:p>
            <a:pPr marL="1371600" lvl="2" indent="-571500"/>
            <a:r>
              <a:rPr lang="en-US" sz="3200" dirty="0" smtClean="0"/>
              <a:t>The </a:t>
            </a:r>
            <a:r>
              <a:rPr lang="en-US" sz="3200" b="1" dirty="0" smtClean="0"/>
              <a:t>categories</a:t>
            </a:r>
            <a:r>
              <a:rPr lang="en-US" sz="3200" dirty="0" smtClean="0"/>
              <a:t> into which information is partitioned.</a:t>
            </a:r>
          </a:p>
          <a:p>
            <a:pPr marL="1371600" lvl="2" indent="-571500"/>
            <a:r>
              <a:rPr lang="en-US" sz="3200" dirty="0" smtClean="0"/>
              <a:t>The </a:t>
            </a:r>
            <a:r>
              <a:rPr lang="en-US" sz="3200" b="1" dirty="0" smtClean="0"/>
              <a:t>order</a:t>
            </a:r>
            <a:r>
              <a:rPr lang="en-US" sz="3200" dirty="0" smtClean="0"/>
              <a:t> in which information is presented.</a:t>
            </a:r>
          </a:p>
          <a:p>
            <a:pPr marL="1371600" lvl="2" indent="-571500"/>
            <a:r>
              <a:rPr lang="en-US" sz="3200" dirty="0" smtClean="0"/>
              <a:t>The </a:t>
            </a:r>
            <a:r>
              <a:rPr lang="en-US" sz="3200" b="1" dirty="0" smtClean="0"/>
              <a:t>vocabulary</a:t>
            </a:r>
            <a:r>
              <a:rPr lang="en-US" sz="3200" dirty="0" smtClean="0"/>
              <a:t> and </a:t>
            </a:r>
            <a:r>
              <a:rPr lang="en-US" sz="3200" b="1" dirty="0" smtClean="0"/>
              <a:t>phrasing</a:t>
            </a:r>
            <a:r>
              <a:rPr lang="en-US" sz="3200" dirty="0"/>
              <a:t> </a:t>
            </a:r>
            <a:r>
              <a:rPr lang="en-US" sz="3200" dirty="0" smtClean="0"/>
              <a:t>… </a:t>
            </a:r>
            <a:br>
              <a:rPr lang="en-US" sz="3200" dirty="0" smtClean="0"/>
            </a:br>
            <a:r>
              <a:rPr lang="en-US" sz="3200" dirty="0" err="1" smtClean="0">
                <a:solidFill>
                  <a:schemeClr val="bg1"/>
                </a:solidFill>
              </a:rPr>
              <a:t>xxxx</a:t>
            </a:r>
            <a:r>
              <a:rPr lang="en-US" sz="3200" dirty="0" smtClean="0">
                <a:solidFill>
                  <a:schemeClr val="bg1"/>
                </a:solidFill>
              </a:rPr>
              <a:t> </a:t>
            </a:r>
            <a:r>
              <a:rPr lang="en-US" sz="3200" dirty="0" smtClean="0"/>
              <a:t>…</a:t>
            </a:r>
            <a:r>
              <a:rPr lang="en-US" sz="4000" dirty="0" smtClean="0"/>
              <a:t>especially contracts</a:t>
            </a:r>
            <a:r>
              <a:rPr lang="en-US" sz="3200" dirty="0" smtClean="0"/>
              <a:t>.</a:t>
            </a:r>
          </a:p>
          <a:p>
            <a:pPr marL="971550" lvl="1" indent="-571500">
              <a:buFont typeface="Arial" pitchFamily="34" charset="0"/>
              <a:buChar char="•"/>
            </a:pPr>
            <a:endParaRPr lang="en-US" sz="3600" dirty="0" smtClean="0"/>
          </a:p>
          <a:p>
            <a:pPr marL="400050" lvl="1" indent="0">
              <a:buNone/>
            </a:pPr>
            <a:endParaRPr lang="en-US" sz="36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591</a:t>
            </a:fld>
            <a:endParaRPr lang="en-US"/>
          </a:p>
        </p:txBody>
      </p:sp>
      <p:sp>
        <p:nvSpPr>
          <p:cNvPr id="5" name="Rectangle 4"/>
          <p:cNvSpPr/>
          <p:nvPr/>
        </p:nvSpPr>
        <p:spPr>
          <a:xfrm rot="21433061">
            <a:off x="704335" y="2467474"/>
            <a:ext cx="8107156" cy="3785652"/>
          </a:xfrm>
          <a:prstGeom prst="rect">
            <a:avLst/>
          </a:prstGeom>
          <a:solidFill>
            <a:schemeClr val="accent5">
              <a:lumMod val="20000"/>
              <a:lumOff val="80000"/>
            </a:schemeClr>
          </a:solidFill>
          <a:ln w="76200">
            <a:solidFill>
              <a:srgbClr val="0000FF"/>
            </a:solidFill>
          </a:ln>
        </p:spPr>
        <p:txBody>
          <a:bodyPr wrap="none" lIns="91440" tIns="45720" rIns="91440" bIns="45720">
            <a:spAutoFit/>
            <a:scene3d>
              <a:camera prst="orthographicFront"/>
              <a:lightRig rig="flat" dir="tl">
                <a:rot lat="0" lon="0" rev="6600000"/>
              </a:lightRig>
            </a:scene3d>
            <a:sp3d extrusionH="25400" contourW="8890">
              <a:bevelT w="38100" h="31750"/>
              <a:contourClr>
                <a:schemeClr val="accent2">
                  <a:shade val="75000"/>
                </a:schemeClr>
              </a:contourClr>
            </a:sp3d>
          </a:bodyPr>
          <a:lstStyle/>
          <a:p>
            <a:pPr algn="ctr"/>
            <a:r>
              <a:rPr lang="en-US" sz="12000" b="1" i="1" dirty="0" smtClean="0">
                <a:solidFill>
                  <a:schemeClr val="accent6">
                    <a:lumMod val="75000"/>
                  </a:schemeClr>
                </a:solidFill>
                <a:effectLst>
                  <a:outerShdw blurRad="38100" dist="38100" dir="2700000" algn="tl">
                    <a:srgbClr val="000000">
                      <a:alpha val="43137"/>
                    </a:srgbClr>
                  </a:outerShdw>
                </a:effectLst>
                <a:latin typeface="+mj-lt"/>
                <a:ea typeface="+mj-ea"/>
                <a:cs typeface="+mj-cs"/>
              </a:rPr>
              <a:t>Easy to Find </a:t>
            </a:r>
          </a:p>
          <a:p>
            <a:pPr algn="ctr"/>
            <a:r>
              <a:rPr lang="en-US" sz="12000" b="1" i="1" dirty="0" smtClean="0">
                <a:solidFill>
                  <a:schemeClr val="accent6">
                    <a:lumMod val="75000"/>
                  </a:schemeClr>
                </a:solidFill>
                <a:effectLst>
                  <a:outerShdw blurRad="38100" dist="38100" dir="2700000" algn="tl">
                    <a:srgbClr val="000000">
                      <a:alpha val="43137"/>
                    </a:srgbClr>
                  </a:outerShdw>
                </a:effectLst>
                <a:latin typeface="+mj-lt"/>
                <a:ea typeface="+mj-ea"/>
                <a:cs typeface="+mj-cs"/>
              </a:rPr>
              <a:t>and Use</a:t>
            </a:r>
          </a:p>
        </p:txBody>
      </p:sp>
    </p:spTree>
    <p:extLst>
      <p:ext uri="{BB962C8B-B14F-4D97-AF65-F5344CB8AC3E}">
        <p14:creationId xmlns:p14="http://schemas.microsoft.com/office/powerpoint/2010/main" val="26143503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5"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1000" fill="hold"/>
                                        <p:tgtEl>
                                          <p:spTgt spid="5"/>
                                        </p:tgtEl>
                                        <p:attrNameLst>
                                          <p:attrName>ppt_w</p:attrName>
                                        </p:attrNameLst>
                                      </p:cBhvr>
                                      <p:tavLst>
                                        <p:tav tm="0">
                                          <p:val>
                                            <p:strVal val="#ppt_w*0.70"/>
                                          </p:val>
                                        </p:tav>
                                        <p:tav tm="100000">
                                          <p:val>
                                            <p:strVal val="#ppt_w"/>
                                          </p:val>
                                        </p:tav>
                                      </p:tavLst>
                                    </p:anim>
                                    <p:anim calcmode="lin" valueType="num">
                                      <p:cBhvr>
                                        <p:cTn id="8" dur="1000" fill="hold"/>
                                        <p:tgtEl>
                                          <p:spTgt spid="5"/>
                                        </p:tgtEl>
                                        <p:attrNameLst>
                                          <p:attrName>ppt_h</p:attrName>
                                        </p:attrNameLst>
                                      </p:cBhvr>
                                      <p:tavLst>
                                        <p:tav tm="0">
                                          <p:val>
                                            <p:strVal val="#ppt_h"/>
                                          </p:val>
                                        </p:tav>
                                        <p:tav tm="100000">
                                          <p:val>
                                            <p:strVal val="#ppt_h"/>
                                          </p:val>
                                        </p:tav>
                                      </p:tavLst>
                                    </p:anim>
                                    <p:animEffect transition="in" filter="fade">
                                      <p:cBhvr>
                                        <p:cTn id="9"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5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pPr lvl="0"/>
            <a:r>
              <a:rPr lang="en-US" sz="2400" dirty="0">
                <a:solidFill>
                  <a:schemeClr val="accent6">
                    <a:lumMod val="75000"/>
                  </a:schemeClr>
                </a:solidFill>
              </a:rPr>
              <a:t>2. Design &amp; Implementation</a:t>
            </a:r>
            <a:br>
              <a:rPr lang="en-US" sz="2400" dirty="0">
                <a:solidFill>
                  <a:schemeClr val="accent6">
                    <a:lumMod val="75000"/>
                  </a:schemeClr>
                </a:solidFill>
              </a:rPr>
            </a:br>
            <a:r>
              <a:rPr lang="en-US" sz="4000" dirty="0">
                <a:solidFill>
                  <a:schemeClr val="accent6">
                    <a:lumMod val="75000"/>
                  </a:schemeClr>
                </a:solidFill>
              </a:rPr>
              <a:t>An Overriding Customer Focus</a:t>
            </a:r>
          </a:p>
        </p:txBody>
      </p:sp>
      <p:sp>
        <p:nvSpPr>
          <p:cNvPr id="3" name="Content Placeholder 2"/>
          <p:cNvSpPr>
            <a:spLocks noGrp="1"/>
          </p:cNvSpPr>
          <p:nvPr>
            <p:ph idx="1"/>
          </p:nvPr>
        </p:nvSpPr>
        <p:spPr/>
        <p:txBody>
          <a:bodyPr/>
          <a:lstStyle/>
          <a:p>
            <a:pPr marL="0" indent="0">
              <a:buNone/>
            </a:pPr>
            <a:r>
              <a:rPr lang="en-US" sz="4000" dirty="0" smtClean="0"/>
              <a:t>(3) Consistent, Useful Rendering:</a:t>
            </a:r>
            <a:endParaRPr lang="en-US" sz="3200" dirty="0" smtClean="0"/>
          </a:p>
          <a:p>
            <a:pPr marL="400050" lvl="1" indent="0">
              <a:buNone/>
            </a:pPr>
            <a:endParaRPr lang="en-US" sz="3600" dirty="0" smtClean="0"/>
          </a:p>
          <a:p>
            <a:pPr marL="971550" lvl="1" indent="-571500">
              <a:buFont typeface="Arial" pitchFamily="34" charset="0"/>
              <a:buChar char="•"/>
            </a:pPr>
            <a:endParaRPr lang="en-US" sz="36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592</a:t>
            </a:fld>
            <a:endParaRPr lang="en-US"/>
          </a:p>
        </p:txBody>
      </p:sp>
    </p:spTree>
    <p:extLst>
      <p:ext uri="{BB962C8B-B14F-4D97-AF65-F5344CB8AC3E}">
        <p14:creationId xmlns:p14="http://schemas.microsoft.com/office/powerpoint/2010/main" val="3066475023"/>
      </p:ext>
    </p:extLst>
  </p:cSld>
  <p:clrMapOvr>
    <a:masterClrMapping/>
  </p:clrMapOvr>
  <p:timing>
    <p:tnLst>
      <p:par>
        <p:cTn id="1" dur="indefinite" restart="never" nodeType="tmRoot"/>
      </p:par>
    </p:tnLst>
  </p:timing>
</p:sld>
</file>

<file path=ppt/slides/slide5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pPr lvl="0"/>
            <a:r>
              <a:rPr lang="en-US" sz="2400" dirty="0">
                <a:solidFill>
                  <a:schemeClr val="accent6">
                    <a:lumMod val="75000"/>
                  </a:schemeClr>
                </a:solidFill>
              </a:rPr>
              <a:t>2. Design &amp; Implementation</a:t>
            </a:r>
            <a:br>
              <a:rPr lang="en-US" sz="2400" dirty="0">
                <a:solidFill>
                  <a:schemeClr val="accent6">
                    <a:lumMod val="75000"/>
                  </a:schemeClr>
                </a:solidFill>
              </a:rPr>
            </a:br>
            <a:r>
              <a:rPr lang="en-US" sz="4000" dirty="0">
                <a:solidFill>
                  <a:schemeClr val="accent6">
                    <a:lumMod val="75000"/>
                  </a:schemeClr>
                </a:solidFill>
              </a:rPr>
              <a:t>An Overriding Customer Focus</a:t>
            </a:r>
          </a:p>
        </p:txBody>
      </p:sp>
      <p:sp>
        <p:nvSpPr>
          <p:cNvPr id="3" name="Content Placeholder 2"/>
          <p:cNvSpPr>
            <a:spLocks noGrp="1"/>
          </p:cNvSpPr>
          <p:nvPr>
            <p:ph idx="1"/>
          </p:nvPr>
        </p:nvSpPr>
        <p:spPr/>
        <p:txBody>
          <a:bodyPr/>
          <a:lstStyle/>
          <a:p>
            <a:pPr marL="0" indent="0">
              <a:buNone/>
            </a:pPr>
            <a:r>
              <a:rPr lang="en-US" sz="4000" dirty="0" smtClean="0"/>
              <a:t>(3) Consistent, Useful Rendering:</a:t>
            </a:r>
            <a:endParaRPr lang="en-US" sz="3200" dirty="0" smtClean="0"/>
          </a:p>
          <a:p>
            <a:pPr marL="971550" lvl="1" indent="-571500">
              <a:lnSpc>
                <a:spcPts val="3500"/>
              </a:lnSpc>
              <a:buFont typeface="Arial" pitchFamily="34" charset="0"/>
              <a:buChar char="•"/>
            </a:pPr>
            <a:r>
              <a:rPr lang="en-US" sz="3200" dirty="0" smtClean="0"/>
              <a:t>Make </a:t>
            </a:r>
            <a:r>
              <a:rPr lang="en-US" sz="3200" dirty="0"/>
              <a:t>it look like one person wrote all the code</a:t>
            </a:r>
            <a:r>
              <a:rPr lang="en-US" sz="3200" dirty="0" smtClean="0"/>
              <a:t>:</a:t>
            </a:r>
          </a:p>
          <a:p>
            <a:pPr marL="400050" lvl="1" indent="0">
              <a:buNone/>
            </a:pPr>
            <a:endParaRPr lang="en-US" sz="3600" dirty="0" smtClean="0"/>
          </a:p>
          <a:p>
            <a:pPr marL="971550" lvl="1" indent="-571500">
              <a:buFont typeface="Arial" pitchFamily="34" charset="0"/>
              <a:buChar char="•"/>
            </a:pPr>
            <a:endParaRPr lang="en-US" sz="36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593</a:t>
            </a:fld>
            <a:endParaRPr lang="en-US"/>
          </a:p>
        </p:txBody>
      </p:sp>
    </p:spTree>
    <p:extLst>
      <p:ext uri="{BB962C8B-B14F-4D97-AF65-F5344CB8AC3E}">
        <p14:creationId xmlns:p14="http://schemas.microsoft.com/office/powerpoint/2010/main" val="696496937"/>
      </p:ext>
    </p:extLst>
  </p:cSld>
  <p:clrMapOvr>
    <a:masterClrMapping/>
  </p:clrMapOvr>
  <p:timing>
    <p:tnLst>
      <p:par>
        <p:cTn id="1" dur="indefinite" restart="never" nodeType="tmRoot"/>
      </p:par>
    </p:tnLst>
  </p:timing>
</p:sld>
</file>

<file path=ppt/slides/slide5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pPr lvl="0"/>
            <a:r>
              <a:rPr lang="en-US" sz="2400" dirty="0">
                <a:solidFill>
                  <a:schemeClr val="accent6">
                    <a:lumMod val="75000"/>
                  </a:schemeClr>
                </a:solidFill>
              </a:rPr>
              <a:t>2. Design &amp; Implementation</a:t>
            </a:r>
            <a:br>
              <a:rPr lang="en-US" sz="2400" dirty="0">
                <a:solidFill>
                  <a:schemeClr val="accent6">
                    <a:lumMod val="75000"/>
                  </a:schemeClr>
                </a:solidFill>
              </a:rPr>
            </a:br>
            <a:r>
              <a:rPr lang="en-US" sz="4000" dirty="0">
                <a:solidFill>
                  <a:schemeClr val="accent6">
                    <a:lumMod val="75000"/>
                  </a:schemeClr>
                </a:solidFill>
              </a:rPr>
              <a:t>An Overriding Customer Focus</a:t>
            </a:r>
          </a:p>
        </p:txBody>
      </p:sp>
      <p:sp>
        <p:nvSpPr>
          <p:cNvPr id="3" name="Content Placeholder 2"/>
          <p:cNvSpPr>
            <a:spLocks noGrp="1"/>
          </p:cNvSpPr>
          <p:nvPr>
            <p:ph idx="1"/>
          </p:nvPr>
        </p:nvSpPr>
        <p:spPr/>
        <p:txBody>
          <a:bodyPr/>
          <a:lstStyle/>
          <a:p>
            <a:pPr marL="0" indent="0">
              <a:buNone/>
            </a:pPr>
            <a:r>
              <a:rPr lang="en-US" sz="4000" dirty="0" smtClean="0"/>
              <a:t>(3) Consistent, Useful Rendering:</a:t>
            </a:r>
            <a:endParaRPr lang="en-US" sz="3200" dirty="0" smtClean="0"/>
          </a:p>
          <a:p>
            <a:pPr marL="971550" lvl="1" indent="-571500">
              <a:lnSpc>
                <a:spcPts val="3500"/>
              </a:lnSpc>
              <a:buFont typeface="Arial" pitchFamily="34" charset="0"/>
              <a:buChar char="•"/>
            </a:pPr>
            <a:r>
              <a:rPr lang="en-US" sz="3200" dirty="0" smtClean="0"/>
              <a:t>Make </a:t>
            </a:r>
            <a:r>
              <a:rPr lang="en-US" sz="3200" dirty="0"/>
              <a:t>it look like one person wrote all the code</a:t>
            </a:r>
            <a:r>
              <a:rPr lang="en-US" sz="3200" dirty="0" smtClean="0"/>
              <a:t>:</a:t>
            </a:r>
          </a:p>
          <a:p>
            <a:pPr marL="1371600" lvl="2" indent="-571500">
              <a:lnSpc>
                <a:spcPts val="3000"/>
              </a:lnSpc>
              <a:buFont typeface="Wingdings" pitchFamily="2" charset="2"/>
              <a:buChar char="ü"/>
            </a:pPr>
            <a:r>
              <a:rPr lang="en-US" dirty="0" smtClean="0"/>
              <a:t>Unambiguous standard function names… </a:t>
            </a:r>
            <a:br>
              <a:rPr lang="en-US" dirty="0" smtClean="0"/>
            </a:br>
            <a:endParaRPr lang="en-US" sz="3600" dirty="0" smtClean="0"/>
          </a:p>
          <a:p>
            <a:pPr marL="971550" lvl="1" indent="-571500">
              <a:buFont typeface="Arial" pitchFamily="34" charset="0"/>
              <a:buChar char="•"/>
            </a:pPr>
            <a:endParaRPr lang="en-US" sz="36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594</a:t>
            </a:fld>
            <a:endParaRPr lang="en-US"/>
          </a:p>
        </p:txBody>
      </p:sp>
    </p:spTree>
    <p:extLst>
      <p:ext uri="{BB962C8B-B14F-4D97-AF65-F5344CB8AC3E}">
        <p14:creationId xmlns:p14="http://schemas.microsoft.com/office/powerpoint/2010/main" val="3879586682"/>
      </p:ext>
    </p:extLst>
  </p:cSld>
  <p:clrMapOvr>
    <a:masterClrMapping/>
  </p:clrMapOvr>
  <p:timing>
    <p:tnLst>
      <p:par>
        <p:cTn id="1" dur="indefinite" restart="never" nodeType="tmRoot"/>
      </p:par>
    </p:tnLst>
  </p:timing>
</p:sld>
</file>

<file path=ppt/slides/slide5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pPr lvl="0"/>
            <a:r>
              <a:rPr lang="en-US" sz="2400" dirty="0">
                <a:solidFill>
                  <a:schemeClr val="accent6">
                    <a:lumMod val="75000"/>
                  </a:schemeClr>
                </a:solidFill>
              </a:rPr>
              <a:t>2. Design &amp; Implementation</a:t>
            </a:r>
            <a:br>
              <a:rPr lang="en-US" sz="2400" dirty="0">
                <a:solidFill>
                  <a:schemeClr val="accent6">
                    <a:lumMod val="75000"/>
                  </a:schemeClr>
                </a:solidFill>
              </a:rPr>
            </a:br>
            <a:r>
              <a:rPr lang="en-US" sz="4000" dirty="0">
                <a:solidFill>
                  <a:schemeClr val="accent6">
                    <a:lumMod val="75000"/>
                  </a:schemeClr>
                </a:solidFill>
              </a:rPr>
              <a:t>An Overriding Customer Focus</a:t>
            </a:r>
          </a:p>
        </p:txBody>
      </p:sp>
      <p:sp>
        <p:nvSpPr>
          <p:cNvPr id="3" name="Content Placeholder 2"/>
          <p:cNvSpPr>
            <a:spLocks noGrp="1"/>
          </p:cNvSpPr>
          <p:nvPr>
            <p:ph idx="1"/>
          </p:nvPr>
        </p:nvSpPr>
        <p:spPr/>
        <p:txBody>
          <a:bodyPr/>
          <a:lstStyle/>
          <a:p>
            <a:pPr marL="0" indent="0">
              <a:buNone/>
            </a:pPr>
            <a:r>
              <a:rPr lang="en-US" sz="4000" dirty="0" smtClean="0"/>
              <a:t>(3) Consistent, Useful Rendering:</a:t>
            </a:r>
            <a:endParaRPr lang="en-US" sz="3200" dirty="0" smtClean="0"/>
          </a:p>
          <a:p>
            <a:pPr marL="971550" lvl="1" indent="-571500">
              <a:lnSpc>
                <a:spcPts val="3500"/>
              </a:lnSpc>
              <a:buFont typeface="Arial" pitchFamily="34" charset="0"/>
              <a:buChar char="•"/>
            </a:pPr>
            <a:r>
              <a:rPr lang="en-US" sz="3200" dirty="0" smtClean="0"/>
              <a:t>Make </a:t>
            </a:r>
            <a:r>
              <a:rPr lang="en-US" sz="3200" dirty="0"/>
              <a:t>it look like one person wrote all the code</a:t>
            </a:r>
            <a:r>
              <a:rPr lang="en-US" sz="3200" dirty="0" smtClean="0"/>
              <a:t>:</a:t>
            </a:r>
          </a:p>
          <a:p>
            <a:pPr marL="1371600" lvl="2" indent="-571500">
              <a:lnSpc>
                <a:spcPts val="3000"/>
              </a:lnSpc>
              <a:buFont typeface="Wingdings" pitchFamily="2" charset="2"/>
              <a:buChar char="ü"/>
            </a:pPr>
            <a:r>
              <a:rPr lang="en-US" dirty="0" smtClean="0"/>
              <a:t>Unambiguous standard function names: </a:t>
            </a:r>
            <a:br>
              <a:rPr lang="en-US" dirty="0" smtClean="0"/>
            </a:br>
            <a:r>
              <a:rPr lang="en-US" dirty="0" smtClean="0"/>
              <a:t>   </a:t>
            </a:r>
            <a:r>
              <a:rPr lang="en-US" b="1" dirty="0" smtClean="0">
                <a:latin typeface="Courier New" pitchFamily="49" charset="0"/>
                <a:cs typeface="Courier New" pitchFamily="49" charset="0"/>
              </a:rPr>
              <a:t>clear</a:t>
            </a:r>
            <a:r>
              <a:rPr lang="en-US" dirty="0" smtClean="0">
                <a:latin typeface="Courier New" pitchFamily="49" charset="0"/>
                <a:cs typeface="Courier New" pitchFamily="49" charset="0"/>
              </a:rPr>
              <a:t> </a:t>
            </a:r>
            <a:r>
              <a:rPr lang="en-US" dirty="0" smtClean="0">
                <a:cs typeface="Courier New" pitchFamily="49" charset="0"/>
              </a:rPr>
              <a:t>v.</a:t>
            </a:r>
            <a:r>
              <a:rPr lang="en-US" dirty="0" smtClean="0">
                <a:latin typeface="Courier New" pitchFamily="49" charset="0"/>
                <a:cs typeface="Courier New" pitchFamily="49" charset="0"/>
              </a:rPr>
              <a:t> </a:t>
            </a:r>
            <a:r>
              <a:rPr lang="en-US" b="1" dirty="0" err="1" smtClean="0">
                <a:latin typeface="Courier New" pitchFamily="49" charset="0"/>
                <a:cs typeface="Courier New" pitchFamily="49" charset="0"/>
              </a:rPr>
              <a:t>removeAll</a:t>
            </a:r>
            <a:r>
              <a:rPr lang="en-US" dirty="0" smtClean="0"/>
              <a:t/>
            </a:r>
            <a:br>
              <a:rPr lang="en-US" dirty="0" smtClean="0"/>
            </a:br>
            <a:r>
              <a:rPr lang="en-US" dirty="0" smtClean="0">
                <a:latin typeface="Courier New" pitchFamily="49" charset="0"/>
                <a:cs typeface="Courier New" pitchFamily="49" charset="0"/>
              </a:rPr>
              <a:t> </a:t>
            </a:r>
            <a:r>
              <a:rPr lang="en-US" b="1" dirty="0" smtClean="0">
                <a:latin typeface="Courier New" pitchFamily="49" charset="0"/>
                <a:cs typeface="Courier New" pitchFamily="49" charset="0"/>
              </a:rPr>
              <a:t>empty</a:t>
            </a:r>
            <a:r>
              <a:rPr lang="en-US" dirty="0" smtClean="0">
                <a:latin typeface="Courier New" pitchFamily="49" charset="0"/>
                <a:cs typeface="Courier New" pitchFamily="49" charset="0"/>
              </a:rPr>
              <a:t> </a:t>
            </a:r>
            <a:r>
              <a:rPr lang="en-US" dirty="0" smtClean="0">
                <a:cs typeface="Courier New" pitchFamily="49" charset="0"/>
              </a:rPr>
              <a:t>v.</a:t>
            </a:r>
            <a:r>
              <a:rPr lang="en-US" dirty="0" smtClean="0">
                <a:latin typeface="Courier New" pitchFamily="49" charset="0"/>
                <a:cs typeface="Courier New" pitchFamily="49" charset="0"/>
              </a:rPr>
              <a:t> </a:t>
            </a:r>
            <a:r>
              <a:rPr lang="en-US" b="1" dirty="0" err="1" smtClean="0">
                <a:latin typeface="Courier New" pitchFamily="49" charset="0"/>
                <a:cs typeface="Courier New" pitchFamily="49" charset="0"/>
              </a:rPr>
              <a:t>isEmpty</a:t>
            </a:r>
            <a:endParaRPr lang="en-US" b="1" dirty="0" smtClean="0">
              <a:latin typeface="Courier New" pitchFamily="49" charset="0"/>
              <a:cs typeface="Courier New" pitchFamily="49" charset="0"/>
            </a:endParaRPr>
          </a:p>
          <a:p>
            <a:pPr marL="400050" lvl="1" indent="0">
              <a:buNone/>
            </a:pPr>
            <a:endParaRPr lang="en-US" sz="3600" dirty="0" smtClean="0"/>
          </a:p>
          <a:p>
            <a:pPr marL="971550" lvl="1" indent="-571500">
              <a:buFont typeface="Arial" pitchFamily="34" charset="0"/>
              <a:buChar char="•"/>
            </a:pPr>
            <a:endParaRPr lang="en-US" sz="36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595</a:t>
            </a:fld>
            <a:endParaRPr lang="en-US"/>
          </a:p>
        </p:txBody>
      </p:sp>
    </p:spTree>
    <p:extLst>
      <p:ext uri="{BB962C8B-B14F-4D97-AF65-F5344CB8AC3E}">
        <p14:creationId xmlns:p14="http://schemas.microsoft.com/office/powerpoint/2010/main" val="984027413"/>
      </p:ext>
    </p:extLst>
  </p:cSld>
  <p:clrMapOvr>
    <a:masterClrMapping/>
  </p:clrMapOvr>
  <p:timing>
    <p:tnLst>
      <p:par>
        <p:cTn id="1" dur="indefinite" restart="never" nodeType="tmRoot"/>
      </p:par>
    </p:tnLst>
  </p:timing>
</p:sld>
</file>

<file path=ppt/slides/slide5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pPr lvl="0"/>
            <a:r>
              <a:rPr lang="en-US" sz="2400" dirty="0">
                <a:solidFill>
                  <a:schemeClr val="accent6">
                    <a:lumMod val="75000"/>
                  </a:schemeClr>
                </a:solidFill>
              </a:rPr>
              <a:t>2. Design &amp; Implementation</a:t>
            </a:r>
            <a:br>
              <a:rPr lang="en-US" sz="2400" dirty="0">
                <a:solidFill>
                  <a:schemeClr val="accent6">
                    <a:lumMod val="75000"/>
                  </a:schemeClr>
                </a:solidFill>
              </a:rPr>
            </a:br>
            <a:r>
              <a:rPr lang="en-US" sz="4000" dirty="0">
                <a:solidFill>
                  <a:schemeClr val="accent6">
                    <a:lumMod val="75000"/>
                  </a:schemeClr>
                </a:solidFill>
              </a:rPr>
              <a:t>An Overriding Customer Focus</a:t>
            </a:r>
          </a:p>
        </p:txBody>
      </p:sp>
      <p:sp>
        <p:nvSpPr>
          <p:cNvPr id="3" name="Content Placeholder 2"/>
          <p:cNvSpPr>
            <a:spLocks noGrp="1"/>
          </p:cNvSpPr>
          <p:nvPr>
            <p:ph idx="1"/>
          </p:nvPr>
        </p:nvSpPr>
        <p:spPr/>
        <p:txBody>
          <a:bodyPr/>
          <a:lstStyle/>
          <a:p>
            <a:pPr marL="0" indent="0">
              <a:buNone/>
            </a:pPr>
            <a:r>
              <a:rPr lang="en-US" sz="4000" dirty="0" smtClean="0"/>
              <a:t>(3) Consistent, Useful Rendering:</a:t>
            </a:r>
            <a:endParaRPr lang="en-US" sz="3200" dirty="0" smtClean="0"/>
          </a:p>
          <a:p>
            <a:pPr marL="971550" lvl="1" indent="-571500">
              <a:lnSpc>
                <a:spcPts val="3500"/>
              </a:lnSpc>
              <a:buFont typeface="Arial" pitchFamily="34" charset="0"/>
              <a:buChar char="•"/>
            </a:pPr>
            <a:r>
              <a:rPr lang="en-US" sz="3200" dirty="0" smtClean="0"/>
              <a:t>Make </a:t>
            </a:r>
            <a:r>
              <a:rPr lang="en-US" sz="3200" dirty="0"/>
              <a:t>it look like one person wrote all the code</a:t>
            </a:r>
            <a:r>
              <a:rPr lang="en-US" sz="3200" dirty="0" smtClean="0"/>
              <a:t>:</a:t>
            </a:r>
          </a:p>
          <a:p>
            <a:pPr marL="1371600" lvl="2" indent="-571500">
              <a:lnSpc>
                <a:spcPts val="3000"/>
              </a:lnSpc>
              <a:buFont typeface="Wingdings" pitchFamily="2" charset="2"/>
              <a:buChar char="ü"/>
            </a:pPr>
            <a:r>
              <a:rPr lang="en-US" dirty="0" smtClean="0"/>
              <a:t>Unambiguous standard function names: </a:t>
            </a:r>
            <a:br>
              <a:rPr lang="en-US" dirty="0" smtClean="0"/>
            </a:br>
            <a:r>
              <a:rPr lang="en-US" dirty="0" smtClean="0"/>
              <a:t>   </a:t>
            </a:r>
            <a:r>
              <a:rPr lang="en-US" b="1" dirty="0" smtClean="0">
                <a:latin typeface="Courier New" pitchFamily="49" charset="0"/>
                <a:cs typeface="Courier New" pitchFamily="49" charset="0"/>
              </a:rPr>
              <a:t>clear</a:t>
            </a:r>
            <a:r>
              <a:rPr lang="en-US" dirty="0" smtClean="0">
                <a:latin typeface="Courier New" pitchFamily="49" charset="0"/>
                <a:cs typeface="Courier New" pitchFamily="49" charset="0"/>
              </a:rPr>
              <a:t> </a:t>
            </a:r>
            <a:r>
              <a:rPr lang="en-US" dirty="0" smtClean="0">
                <a:cs typeface="Courier New" pitchFamily="49" charset="0"/>
              </a:rPr>
              <a:t>v.</a:t>
            </a:r>
            <a:r>
              <a:rPr lang="en-US" dirty="0" smtClean="0">
                <a:latin typeface="Courier New" pitchFamily="49" charset="0"/>
                <a:cs typeface="Courier New" pitchFamily="49" charset="0"/>
              </a:rPr>
              <a:t> </a:t>
            </a:r>
            <a:r>
              <a:rPr lang="en-US" b="1" dirty="0" err="1" smtClean="0">
                <a:latin typeface="Courier New" pitchFamily="49" charset="0"/>
                <a:cs typeface="Courier New" pitchFamily="49" charset="0"/>
              </a:rPr>
              <a:t>removeAll</a:t>
            </a:r>
            <a:r>
              <a:rPr lang="en-US" dirty="0" smtClean="0"/>
              <a:t/>
            </a:r>
            <a:br>
              <a:rPr lang="en-US" dirty="0" smtClean="0"/>
            </a:br>
            <a:r>
              <a:rPr lang="en-US" dirty="0" smtClean="0">
                <a:latin typeface="Courier New" pitchFamily="49" charset="0"/>
                <a:cs typeface="Courier New" pitchFamily="49" charset="0"/>
              </a:rPr>
              <a:t> </a:t>
            </a:r>
            <a:r>
              <a:rPr lang="en-US" b="1" dirty="0" smtClean="0">
                <a:latin typeface="Courier New" pitchFamily="49" charset="0"/>
                <a:cs typeface="Courier New" pitchFamily="49" charset="0"/>
              </a:rPr>
              <a:t>empty</a:t>
            </a:r>
            <a:r>
              <a:rPr lang="en-US" dirty="0" smtClean="0">
                <a:latin typeface="Courier New" pitchFamily="49" charset="0"/>
                <a:cs typeface="Courier New" pitchFamily="49" charset="0"/>
              </a:rPr>
              <a:t> </a:t>
            </a:r>
            <a:r>
              <a:rPr lang="en-US" dirty="0" smtClean="0">
                <a:cs typeface="Courier New" pitchFamily="49" charset="0"/>
              </a:rPr>
              <a:t>v.</a:t>
            </a:r>
            <a:r>
              <a:rPr lang="en-US" dirty="0" smtClean="0">
                <a:latin typeface="Courier New" pitchFamily="49" charset="0"/>
                <a:cs typeface="Courier New" pitchFamily="49" charset="0"/>
              </a:rPr>
              <a:t> </a:t>
            </a:r>
            <a:r>
              <a:rPr lang="en-US" b="1" dirty="0" err="1" smtClean="0">
                <a:latin typeface="Courier New" pitchFamily="49" charset="0"/>
                <a:cs typeface="Courier New" pitchFamily="49" charset="0"/>
              </a:rPr>
              <a:t>isEmpty</a:t>
            </a:r>
            <a:endParaRPr lang="en-US" b="1" dirty="0" smtClean="0">
              <a:latin typeface="Courier New" pitchFamily="49" charset="0"/>
              <a:cs typeface="Courier New" pitchFamily="49" charset="0"/>
            </a:endParaRPr>
          </a:p>
          <a:p>
            <a:pPr marL="1371600" lvl="2" indent="-571500">
              <a:lnSpc>
                <a:spcPts val="3000"/>
              </a:lnSpc>
              <a:buFont typeface="Wingdings" pitchFamily="2" charset="2"/>
              <a:buChar char="ü"/>
            </a:pPr>
            <a:r>
              <a:rPr lang="en-US" dirty="0" smtClean="0">
                <a:cs typeface="Courier New" pitchFamily="49" charset="0"/>
              </a:rPr>
              <a:t>Consistent Argument Order…</a:t>
            </a:r>
            <a:endParaRPr lang="en-US" sz="3600" dirty="0" smtClean="0"/>
          </a:p>
          <a:p>
            <a:pPr marL="971550" lvl="1" indent="-571500">
              <a:buFont typeface="Arial" pitchFamily="34" charset="0"/>
              <a:buChar char="•"/>
            </a:pPr>
            <a:endParaRPr lang="en-US" sz="36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596</a:t>
            </a:fld>
            <a:endParaRPr lang="en-US"/>
          </a:p>
        </p:txBody>
      </p:sp>
    </p:spTree>
    <p:extLst>
      <p:ext uri="{BB962C8B-B14F-4D97-AF65-F5344CB8AC3E}">
        <p14:creationId xmlns:p14="http://schemas.microsoft.com/office/powerpoint/2010/main" val="399836001"/>
      </p:ext>
    </p:extLst>
  </p:cSld>
  <p:clrMapOvr>
    <a:masterClrMapping/>
  </p:clrMapOvr>
  <p:timing>
    <p:tnLst>
      <p:par>
        <p:cTn id="1" dur="indefinite" restart="never" nodeType="tmRoot"/>
      </p:par>
    </p:tnLst>
  </p:timing>
</p:sld>
</file>

<file path=ppt/slides/slide5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pPr lvl="0"/>
            <a:r>
              <a:rPr lang="en-US" sz="2400" dirty="0">
                <a:solidFill>
                  <a:schemeClr val="accent6">
                    <a:lumMod val="75000"/>
                  </a:schemeClr>
                </a:solidFill>
              </a:rPr>
              <a:t>2. Design &amp; Implementation</a:t>
            </a:r>
            <a:br>
              <a:rPr lang="en-US" sz="2400" dirty="0">
                <a:solidFill>
                  <a:schemeClr val="accent6">
                    <a:lumMod val="75000"/>
                  </a:schemeClr>
                </a:solidFill>
              </a:rPr>
            </a:br>
            <a:r>
              <a:rPr lang="en-US" sz="4000" dirty="0">
                <a:solidFill>
                  <a:schemeClr val="accent6">
                    <a:lumMod val="75000"/>
                  </a:schemeClr>
                </a:solidFill>
              </a:rPr>
              <a:t>An Overriding Customer Focus</a:t>
            </a:r>
          </a:p>
        </p:txBody>
      </p:sp>
      <p:sp>
        <p:nvSpPr>
          <p:cNvPr id="3" name="Content Placeholder 2"/>
          <p:cNvSpPr>
            <a:spLocks noGrp="1"/>
          </p:cNvSpPr>
          <p:nvPr>
            <p:ph idx="1"/>
          </p:nvPr>
        </p:nvSpPr>
        <p:spPr/>
        <p:txBody>
          <a:bodyPr/>
          <a:lstStyle/>
          <a:p>
            <a:pPr marL="0" indent="0">
              <a:buNone/>
            </a:pPr>
            <a:r>
              <a:rPr lang="en-US" sz="4000" dirty="0" smtClean="0"/>
              <a:t>(3) Consistent, Useful Rendering:</a:t>
            </a:r>
            <a:endParaRPr lang="en-US" sz="3200" dirty="0" smtClean="0"/>
          </a:p>
          <a:p>
            <a:pPr marL="971550" lvl="1" indent="-571500">
              <a:lnSpc>
                <a:spcPts val="3500"/>
              </a:lnSpc>
              <a:buFont typeface="Arial" pitchFamily="34" charset="0"/>
              <a:buChar char="•"/>
            </a:pPr>
            <a:r>
              <a:rPr lang="en-US" sz="3200" dirty="0" smtClean="0"/>
              <a:t>Make </a:t>
            </a:r>
            <a:r>
              <a:rPr lang="en-US" sz="3200" dirty="0"/>
              <a:t>it look like one person wrote all the code</a:t>
            </a:r>
            <a:r>
              <a:rPr lang="en-US" sz="3200" dirty="0" smtClean="0"/>
              <a:t>:</a:t>
            </a:r>
          </a:p>
          <a:p>
            <a:pPr marL="1371600" lvl="2" indent="-571500">
              <a:lnSpc>
                <a:spcPts val="3000"/>
              </a:lnSpc>
              <a:buFont typeface="Wingdings" pitchFamily="2" charset="2"/>
              <a:buChar char="ü"/>
            </a:pPr>
            <a:r>
              <a:rPr lang="en-US" dirty="0" smtClean="0"/>
              <a:t>Unambiguous standard function names: </a:t>
            </a:r>
            <a:br>
              <a:rPr lang="en-US" dirty="0" smtClean="0"/>
            </a:br>
            <a:r>
              <a:rPr lang="en-US" dirty="0" smtClean="0"/>
              <a:t>   </a:t>
            </a:r>
            <a:r>
              <a:rPr lang="en-US" b="1" dirty="0" smtClean="0">
                <a:latin typeface="Courier New" pitchFamily="49" charset="0"/>
                <a:cs typeface="Courier New" pitchFamily="49" charset="0"/>
              </a:rPr>
              <a:t>clear</a:t>
            </a:r>
            <a:r>
              <a:rPr lang="en-US" dirty="0" smtClean="0">
                <a:latin typeface="Courier New" pitchFamily="49" charset="0"/>
                <a:cs typeface="Courier New" pitchFamily="49" charset="0"/>
              </a:rPr>
              <a:t> </a:t>
            </a:r>
            <a:r>
              <a:rPr lang="en-US" dirty="0" smtClean="0">
                <a:cs typeface="Courier New" pitchFamily="49" charset="0"/>
              </a:rPr>
              <a:t>v.</a:t>
            </a:r>
            <a:r>
              <a:rPr lang="en-US" dirty="0" smtClean="0">
                <a:latin typeface="Courier New" pitchFamily="49" charset="0"/>
                <a:cs typeface="Courier New" pitchFamily="49" charset="0"/>
              </a:rPr>
              <a:t> </a:t>
            </a:r>
            <a:r>
              <a:rPr lang="en-US" b="1" dirty="0" err="1" smtClean="0">
                <a:latin typeface="Courier New" pitchFamily="49" charset="0"/>
                <a:cs typeface="Courier New" pitchFamily="49" charset="0"/>
              </a:rPr>
              <a:t>removeAll</a:t>
            </a:r>
            <a:r>
              <a:rPr lang="en-US" dirty="0" smtClean="0"/>
              <a:t/>
            </a:r>
            <a:br>
              <a:rPr lang="en-US" dirty="0" smtClean="0"/>
            </a:br>
            <a:r>
              <a:rPr lang="en-US" dirty="0" smtClean="0">
                <a:latin typeface="Courier New" pitchFamily="49" charset="0"/>
                <a:cs typeface="Courier New" pitchFamily="49" charset="0"/>
              </a:rPr>
              <a:t> </a:t>
            </a:r>
            <a:r>
              <a:rPr lang="en-US" b="1" dirty="0" smtClean="0">
                <a:latin typeface="Courier New" pitchFamily="49" charset="0"/>
                <a:cs typeface="Courier New" pitchFamily="49" charset="0"/>
              </a:rPr>
              <a:t>empty</a:t>
            </a:r>
            <a:r>
              <a:rPr lang="en-US" dirty="0" smtClean="0">
                <a:latin typeface="Courier New" pitchFamily="49" charset="0"/>
                <a:cs typeface="Courier New" pitchFamily="49" charset="0"/>
              </a:rPr>
              <a:t> </a:t>
            </a:r>
            <a:r>
              <a:rPr lang="en-US" dirty="0" smtClean="0">
                <a:cs typeface="Courier New" pitchFamily="49" charset="0"/>
              </a:rPr>
              <a:t>v.</a:t>
            </a:r>
            <a:r>
              <a:rPr lang="en-US" dirty="0" smtClean="0">
                <a:latin typeface="Courier New" pitchFamily="49" charset="0"/>
                <a:cs typeface="Courier New" pitchFamily="49" charset="0"/>
              </a:rPr>
              <a:t> </a:t>
            </a:r>
            <a:r>
              <a:rPr lang="en-US" b="1" dirty="0" err="1" smtClean="0">
                <a:latin typeface="Courier New" pitchFamily="49" charset="0"/>
                <a:cs typeface="Courier New" pitchFamily="49" charset="0"/>
              </a:rPr>
              <a:t>isEmpty</a:t>
            </a:r>
            <a:endParaRPr lang="en-US" b="1" dirty="0" smtClean="0">
              <a:latin typeface="Courier New" pitchFamily="49" charset="0"/>
              <a:cs typeface="Courier New" pitchFamily="49" charset="0"/>
            </a:endParaRPr>
          </a:p>
          <a:p>
            <a:pPr marL="1371600" lvl="2" indent="-571500">
              <a:lnSpc>
                <a:spcPts val="3000"/>
              </a:lnSpc>
              <a:buFont typeface="Wingdings" pitchFamily="2" charset="2"/>
              <a:buChar char="ü"/>
            </a:pPr>
            <a:r>
              <a:rPr lang="en-US" dirty="0" smtClean="0">
                <a:cs typeface="Courier New" pitchFamily="49" charset="0"/>
              </a:rPr>
              <a:t>Consistent Argument Order: </a:t>
            </a:r>
            <a:r>
              <a:rPr lang="en-US" dirty="0" smtClean="0">
                <a:latin typeface="Berlin Sans FB Demi" pitchFamily="34" charset="0"/>
                <a:cs typeface="Courier New" pitchFamily="49" charset="0"/>
              </a:rPr>
              <a:t>Outputs</a:t>
            </a:r>
            <a:r>
              <a:rPr lang="en-US" dirty="0" smtClean="0">
                <a:cs typeface="Courier New" pitchFamily="49" charset="0"/>
              </a:rPr>
              <a:t>,</a:t>
            </a:r>
            <a:r>
              <a:rPr lang="en-US" dirty="0" smtClean="0">
                <a:latin typeface="Berlin Sans FB Demi" pitchFamily="34" charset="0"/>
                <a:cs typeface="Courier New" pitchFamily="49" charset="0"/>
              </a:rPr>
              <a:t> Inputs</a:t>
            </a:r>
            <a:r>
              <a:rPr lang="en-US" dirty="0" smtClean="0">
                <a:cs typeface="Courier New" pitchFamily="49" charset="0"/>
              </a:rPr>
              <a:t>,</a:t>
            </a:r>
            <a:r>
              <a:rPr lang="en-US" dirty="0" smtClean="0">
                <a:latin typeface="Berlin Sans FB Demi" pitchFamily="34" charset="0"/>
                <a:cs typeface="Courier New" pitchFamily="49" charset="0"/>
              </a:rPr>
              <a:t> Parameters</a:t>
            </a:r>
            <a:r>
              <a:rPr lang="en-US" dirty="0" smtClean="0">
                <a:cs typeface="Courier New" pitchFamily="49" charset="0"/>
              </a:rPr>
              <a:t>.</a:t>
            </a:r>
          </a:p>
          <a:p>
            <a:pPr marL="400050" lvl="1" indent="0">
              <a:buNone/>
            </a:pPr>
            <a:endParaRPr lang="en-US" sz="3600" dirty="0" smtClean="0"/>
          </a:p>
          <a:p>
            <a:pPr marL="971550" lvl="1" indent="-571500">
              <a:buFont typeface="Arial" pitchFamily="34" charset="0"/>
              <a:buChar char="•"/>
            </a:pPr>
            <a:endParaRPr lang="en-US" sz="36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597</a:t>
            </a:fld>
            <a:endParaRPr lang="en-US"/>
          </a:p>
        </p:txBody>
      </p:sp>
    </p:spTree>
    <p:extLst>
      <p:ext uri="{BB962C8B-B14F-4D97-AF65-F5344CB8AC3E}">
        <p14:creationId xmlns:p14="http://schemas.microsoft.com/office/powerpoint/2010/main" val="345017664"/>
      </p:ext>
    </p:extLst>
  </p:cSld>
  <p:clrMapOvr>
    <a:masterClrMapping/>
  </p:clrMapOvr>
  <p:timing>
    <p:tnLst>
      <p:par>
        <p:cTn id="1" dur="indefinite" restart="never" nodeType="tmRoot"/>
      </p:par>
    </p:tnLst>
  </p:timing>
</p:sld>
</file>

<file path=ppt/slides/slide5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pPr lvl="0"/>
            <a:r>
              <a:rPr lang="en-US" sz="2400" dirty="0">
                <a:solidFill>
                  <a:schemeClr val="accent6">
                    <a:lumMod val="75000"/>
                  </a:schemeClr>
                </a:solidFill>
              </a:rPr>
              <a:t>2. Design &amp; Implementation</a:t>
            </a:r>
            <a:br>
              <a:rPr lang="en-US" sz="2400" dirty="0">
                <a:solidFill>
                  <a:schemeClr val="accent6">
                    <a:lumMod val="75000"/>
                  </a:schemeClr>
                </a:solidFill>
              </a:rPr>
            </a:br>
            <a:r>
              <a:rPr lang="en-US" sz="4000" dirty="0">
                <a:solidFill>
                  <a:schemeClr val="accent6">
                    <a:lumMod val="75000"/>
                  </a:schemeClr>
                </a:solidFill>
              </a:rPr>
              <a:t>An Overriding Customer Focus</a:t>
            </a:r>
          </a:p>
        </p:txBody>
      </p:sp>
      <p:sp>
        <p:nvSpPr>
          <p:cNvPr id="3" name="Content Placeholder 2"/>
          <p:cNvSpPr>
            <a:spLocks noGrp="1"/>
          </p:cNvSpPr>
          <p:nvPr>
            <p:ph idx="1"/>
          </p:nvPr>
        </p:nvSpPr>
        <p:spPr/>
        <p:txBody>
          <a:bodyPr/>
          <a:lstStyle/>
          <a:p>
            <a:pPr marL="0" indent="0">
              <a:buNone/>
            </a:pPr>
            <a:r>
              <a:rPr lang="en-US" sz="4000" dirty="0" smtClean="0"/>
              <a:t>(3) Consistent, Useful Rendering:</a:t>
            </a:r>
            <a:endParaRPr lang="en-US" sz="3200" dirty="0" smtClean="0"/>
          </a:p>
          <a:p>
            <a:pPr marL="971550" lvl="1" indent="-571500">
              <a:lnSpc>
                <a:spcPts val="3500"/>
              </a:lnSpc>
              <a:buFont typeface="Arial" pitchFamily="34" charset="0"/>
              <a:buChar char="•"/>
            </a:pPr>
            <a:r>
              <a:rPr lang="en-US" sz="3200" dirty="0" smtClean="0"/>
              <a:t>Make </a:t>
            </a:r>
            <a:r>
              <a:rPr lang="en-US" sz="3200" dirty="0"/>
              <a:t>it look like one person wrote all the code</a:t>
            </a:r>
            <a:r>
              <a:rPr lang="en-US" sz="3200" dirty="0" smtClean="0"/>
              <a:t>:</a:t>
            </a:r>
          </a:p>
          <a:p>
            <a:pPr marL="1371600" lvl="2" indent="-571500">
              <a:lnSpc>
                <a:spcPts val="3000"/>
              </a:lnSpc>
              <a:buFont typeface="Wingdings" pitchFamily="2" charset="2"/>
              <a:buChar char="ü"/>
            </a:pPr>
            <a:r>
              <a:rPr lang="en-US" dirty="0" smtClean="0"/>
              <a:t>Unambiguous standard function names: </a:t>
            </a:r>
            <a:br>
              <a:rPr lang="en-US" dirty="0" smtClean="0"/>
            </a:br>
            <a:r>
              <a:rPr lang="en-US" dirty="0" smtClean="0"/>
              <a:t>   </a:t>
            </a:r>
            <a:r>
              <a:rPr lang="en-US" b="1" dirty="0" smtClean="0">
                <a:latin typeface="Courier New" pitchFamily="49" charset="0"/>
                <a:cs typeface="Courier New" pitchFamily="49" charset="0"/>
              </a:rPr>
              <a:t>clear</a:t>
            </a:r>
            <a:r>
              <a:rPr lang="en-US" dirty="0" smtClean="0">
                <a:latin typeface="Courier New" pitchFamily="49" charset="0"/>
                <a:cs typeface="Courier New" pitchFamily="49" charset="0"/>
              </a:rPr>
              <a:t> </a:t>
            </a:r>
            <a:r>
              <a:rPr lang="en-US" dirty="0" smtClean="0">
                <a:cs typeface="Courier New" pitchFamily="49" charset="0"/>
              </a:rPr>
              <a:t>v.</a:t>
            </a:r>
            <a:r>
              <a:rPr lang="en-US" dirty="0" smtClean="0">
                <a:latin typeface="Courier New" pitchFamily="49" charset="0"/>
                <a:cs typeface="Courier New" pitchFamily="49" charset="0"/>
              </a:rPr>
              <a:t> </a:t>
            </a:r>
            <a:r>
              <a:rPr lang="en-US" b="1" dirty="0" err="1" smtClean="0">
                <a:latin typeface="Courier New" pitchFamily="49" charset="0"/>
                <a:cs typeface="Courier New" pitchFamily="49" charset="0"/>
              </a:rPr>
              <a:t>removeAll</a:t>
            </a:r>
            <a:r>
              <a:rPr lang="en-US" dirty="0" smtClean="0"/>
              <a:t/>
            </a:r>
            <a:br>
              <a:rPr lang="en-US" dirty="0" smtClean="0"/>
            </a:br>
            <a:r>
              <a:rPr lang="en-US" dirty="0" smtClean="0">
                <a:latin typeface="Courier New" pitchFamily="49" charset="0"/>
                <a:cs typeface="Courier New" pitchFamily="49" charset="0"/>
              </a:rPr>
              <a:t> </a:t>
            </a:r>
            <a:r>
              <a:rPr lang="en-US" b="1" dirty="0" smtClean="0">
                <a:latin typeface="Courier New" pitchFamily="49" charset="0"/>
                <a:cs typeface="Courier New" pitchFamily="49" charset="0"/>
              </a:rPr>
              <a:t>empty</a:t>
            </a:r>
            <a:r>
              <a:rPr lang="en-US" dirty="0" smtClean="0">
                <a:latin typeface="Courier New" pitchFamily="49" charset="0"/>
                <a:cs typeface="Courier New" pitchFamily="49" charset="0"/>
              </a:rPr>
              <a:t> </a:t>
            </a:r>
            <a:r>
              <a:rPr lang="en-US" dirty="0" smtClean="0">
                <a:cs typeface="Courier New" pitchFamily="49" charset="0"/>
              </a:rPr>
              <a:t>v.</a:t>
            </a:r>
            <a:r>
              <a:rPr lang="en-US" dirty="0" smtClean="0">
                <a:latin typeface="Courier New" pitchFamily="49" charset="0"/>
                <a:cs typeface="Courier New" pitchFamily="49" charset="0"/>
              </a:rPr>
              <a:t> </a:t>
            </a:r>
            <a:r>
              <a:rPr lang="en-US" b="1" dirty="0" err="1" smtClean="0">
                <a:latin typeface="Courier New" pitchFamily="49" charset="0"/>
                <a:cs typeface="Courier New" pitchFamily="49" charset="0"/>
              </a:rPr>
              <a:t>isEmpty</a:t>
            </a:r>
            <a:endParaRPr lang="en-US" b="1" dirty="0" smtClean="0">
              <a:latin typeface="Courier New" pitchFamily="49" charset="0"/>
              <a:cs typeface="Courier New" pitchFamily="49" charset="0"/>
            </a:endParaRPr>
          </a:p>
          <a:p>
            <a:pPr marL="1371600" lvl="2" indent="-571500">
              <a:lnSpc>
                <a:spcPts val="3000"/>
              </a:lnSpc>
              <a:buFont typeface="Wingdings" pitchFamily="2" charset="2"/>
              <a:buChar char="ü"/>
            </a:pPr>
            <a:r>
              <a:rPr lang="en-US" dirty="0" smtClean="0">
                <a:cs typeface="Courier New" pitchFamily="49" charset="0"/>
              </a:rPr>
              <a:t>Consistent Argument Order: </a:t>
            </a:r>
            <a:r>
              <a:rPr lang="en-US" dirty="0" smtClean="0">
                <a:latin typeface="Berlin Sans FB Demi" pitchFamily="34" charset="0"/>
                <a:cs typeface="Courier New" pitchFamily="49" charset="0"/>
              </a:rPr>
              <a:t>Outputs</a:t>
            </a:r>
            <a:r>
              <a:rPr lang="en-US" dirty="0" smtClean="0">
                <a:cs typeface="Courier New" pitchFamily="49" charset="0"/>
              </a:rPr>
              <a:t>,</a:t>
            </a:r>
            <a:r>
              <a:rPr lang="en-US" dirty="0" smtClean="0">
                <a:latin typeface="Berlin Sans FB Demi" pitchFamily="34" charset="0"/>
                <a:cs typeface="Courier New" pitchFamily="49" charset="0"/>
              </a:rPr>
              <a:t> Inputs</a:t>
            </a:r>
            <a:r>
              <a:rPr lang="en-US" dirty="0" smtClean="0">
                <a:cs typeface="Courier New" pitchFamily="49" charset="0"/>
              </a:rPr>
              <a:t>,</a:t>
            </a:r>
            <a:r>
              <a:rPr lang="en-US" dirty="0" smtClean="0">
                <a:latin typeface="Berlin Sans FB Demi" pitchFamily="34" charset="0"/>
                <a:cs typeface="Courier New" pitchFamily="49" charset="0"/>
              </a:rPr>
              <a:t> Parameters</a:t>
            </a:r>
            <a:r>
              <a:rPr lang="en-US" dirty="0" smtClean="0">
                <a:cs typeface="Courier New" pitchFamily="49" charset="0"/>
              </a:rPr>
              <a:t>.</a:t>
            </a:r>
          </a:p>
          <a:p>
            <a:pPr marL="1371600" lvl="2" indent="-571500">
              <a:lnSpc>
                <a:spcPts val="3000"/>
              </a:lnSpc>
              <a:buFont typeface="Wingdings" pitchFamily="2" charset="2"/>
              <a:buChar char="ü"/>
            </a:pPr>
            <a:r>
              <a:rPr lang="en-US" dirty="0" smtClean="0">
                <a:cs typeface="Courier New" pitchFamily="49" charset="0"/>
              </a:rPr>
              <a:t>Appropriate use of pointers/references to indicate intent…</a:t>
            </a:r>
            <a:endParaRPr lang="en-US" sz="3600" dirty="0" smtClean="0"/>
          </a:p>
          <a:p>
            <a:pPr marL="971550" lvl="1" indent="-571500">
              <a:buFont typeface="Arial" pitchFamily="34" charset="0"/>
              <a:buChar char="•"/>
            </a:pPr>
            <a:endParaRPr lang="en-US" sz="36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598</a:t>
            </a:fld>
            <a:endParaRPr lang="en-US"/>
          </a:p>
        </p:txBody>
      </p:sp>
    </p:spTree>
    <p:extLst>
      <p:ext uri="{BB962C8B-B14F-4D97-AF65-F5344CB8AC3E}">
        <p14:creationId xmlns:p14="http://schemas.microsoft.com/office/powerpoint/2010/main" val="2695811444"/>
      </p:ext>
    </p:extLst>
  </p:cSld>
  <p:clrMapOvr>
    <a:masterClrMapping/>
  </p:clrMapOvr>
  <p:timing>
    <p:tnLst>
      <p:par>
        <p:cTn id="1" dur="indefinite" restart="never" nodeType="tmRoot"/>
      </p:par>
    </p:tnLst>
  </p:timing>
</p:sld>
</file>

<file path=ppt/slides/slide5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pPr lvl="0"/>
            <a:r>
              <a:rPr lang="en-US" sz="2400" dirty="0">
                <a:solidFill>
                  <a:schemeClr val="accent6">
                    <a:lumMod val="75000"/>
                  </a:schemeClr>
                </a:solidFill>
              </a:rPr>
              <a:t>2. Design &amp; Implementation</a:t>
            </a:r>
            <a:br>
              <a:rPr lang="en-US" sz="2400" dirty="0">
                <a:solidFill>
                  <a:schemeClr val="accent6">
                    <a:lumMod val="75000"/>
                  </a:schemeClr>
                </a:solidFill>
              </a:rPr>
            </a:br>
            <a:r>
              <a:rPr lang="en-US" sz="4000" dirty="0">
                <a:solidFill>
                  <a:schemeClr val="accent6">
                    <a:lumMod val="75000"/>
                  </a:schemeClr>
                </a:solidFill>
              </a:rPr>
              <a:t>An Overriding Customer Focus</a:t>
            </a:r>
          </a:p>
        </p:txBody>
      </p:sp>
      <p:sp>
        <p:nvSpPr>
          <p:cNvPr id="3" name="Content Placeholder 2"/>
          <p:cNvSpPr>
            <a:spLocks noGrp="1"/>
          </p:cNvSpPr>
          <p:nvPr>
            <p:ph idx="1"/>
          </p:nvPr>
        </p:nvSpPr>
        <p:spPr/>
        <p:txBody>
          <a:bodyPr/>
          <a:lstStyle/>
          <a:p>
            <a:pPr marL="0" indent="0">
              <a:buNone/>
            </a:pPr>
            <a:r>
              <a:rPr lang="en-US" sz="4000" dirty="0" smtClean="0"/>
              <a:t>(3) Consistent, Useful Rendering:</a:t>
            </a:r>
            <a:endParaRPr lang="en-US" sz="3200" dirty="0" smtClean="0"/>
          </a:p>
          <a:p>
            <a:pPr marL="971550" lvl="1" indent="-571500">
              <a:lnSpc>
                <a:spcPts val="3500"/>
              </a:lnSpc>
              <a:buFont typeface="Arial" pitchFamily="34" charset="0"/>
              <a:buChar char="•"/>
            </a:pPr>
            <a:r>
              <a:rPr lang="en-US" sz="3200" dirty="0" smtClean="0"/>
              <a:t>Make </a:t>
            </a:r>
            <a:r>
              <a:rPr lang="en-US" sz="3200" dirty="0"/>
              <a:t>it look like one person wrote all the code</a:t>
            </a:r>
            <a:r>
              <a:rPr lang="en-US" sz="3200" dirty="0" smtClean="0"/>
              <a:t>:</a:t>
            </a:r>
          </a:p>
          <a:p>
            <a:pPr marL="1371600" lvl="2" indent="-571500">
              <a:lnSpc>
                <a:spcPts val="3000"/>
              </a:lnSpc>
              <a:buFont typeface="Wingdings" pitchFamily="2" charset="2"/>
              <a:buChar char="ü"/>
            </a:pPr>
            <a:r>
              <a:rPr lang="en-US" dirty="0" smtClean="0"/>
              <a:t>Unambiguous standard function names: </a:t>
            </a:r>
            <a:br>
              <a:rPr lang="en-US" dirty="0" smtClean="0"/>
            </a:br>
            <a:r>
              <a:rPr lang="en-US" dirty="0" smtClean="0"/>
              <a:t>   </a:t>
            </a:r>
            <a:r>
              <a:rPr lang="en-US" b="1" dirty="0" smtClean="0">
                <a:latin typeface="Courier New" pitchFamily="49" charset="0"/>
                <a:cs typeface="Courier New" pitchFamily="49" charset="0"/>
              </a:rPr>
              <a:t>clear</a:t>
            </a:r>
            <a:r>
              <a:rPr lang="en-US" dirty="0" smtClean="0">
                <a:latin typeface="Courier New" pitchFamily="49" charset="0"/>
                <a:cs typeface="Courier New" pitchFamily="49" charset="0"/>
              </a:rPr>
              <a:t> </a:t>
            </a:r>
            <a:r>
              <a:rPr lang="en-US" dirty="0" smtClean="0">
                <a:cs typeface="Courier New" pitchFamily="49" charset="0"/>
              </a:rPr>
              <a:t>v.</a:t>
            </a:r>
            <a:r>
              <a:rPr lang="en-US" dirty="0" smtClean="0">
                <a:latin typeface="Courier New" pitchFamily="49" charset="0"/>
                <a:cs typeface="Courier New" pitchFamily="49" charset="0"/>
              </a:rPr>
              <a:t> </a:t>
            </a:r>
            <a:r>
              <a:rPr lang="en-US" b="1" dirty="0" err="1" smtClean="0">
                <a:latin typeface="Courier New" pitchFamily="49" charset="0"/>
                <a:cs typeface="Courier New" pitchFamily="49" charset="0"/>
              </a:rPr>
              <a:t>removeAll</a:t>
            </a:r>
            <a:r>
              <a:rPr lang="en-US" dirty="0" smtClean="0"/>
              <a:t/>
            </a:r>
            <a:br>
              <a:rPr lang="en-US" dirty="0" smtClean="0"/>
            </a:br>
            <a:r>
              <a:rPr lang="en-US" dirty="0" smtClean="0">
                <a:latin typeface="Courier New" pitchFamily="49" charset="0"/>
                <a:cs typeface="Courier New" pitchFamily="49" charset="0"/>
              </a:rPr>
              <a:t> </a:t>
            </a:r>
            <a:r>
              <a:rPr lang="en-US" b="1" dirty="0" smtClean="0">
                <a:latin typeface="Courier New" pitchFamily="49" charset="0"/>
                <a:cs typeface="Courier New" pitchFamily="49" charset="0"/>
              </a:rPr>
              <a:t>empty</a:t>
            </a:r>
            <a:r>
              <a:rPr lang="en-US" dirty="0" smtClean="0">
                <a:latin typeface="Courier New" pitchFamily="49" charset="0"/>
                <a:cs typeface="Courier New" pitchFamily="49" charset="0"/>
              </a:rPr>
              <a:t> </a:t>
            </a:r>
            <a:r>
              <a:rPr lang="en-US" dirty="0" smtClean="0">
                <a:cs typeface="Courier New" pitchFamily="49" charset="0"/>
              </a:rPr>
              <a:t>v.</a:t>
            </a:r>
            <a:r>
              <a:rPr lang="en-US" dirty="0" smtClean="0">
                <a:latin typeface="Courier New" pitchFamily="49" charset="0"/>
                <a:cs typeface="Courier New" pitchFamily="49" charset="0"/>
              </a:rPr>
              <a:t> </a:t>
            </a:r>
            <a:r>
              <a:rPr lang="en-US" b="1" dirty="0" err="1" smtClean="0">
                <a:latin typeface="Courier New" pitchFamily="49" charset="0"/>
                <a:cs typeface="Courier New" pitchFamily="49" charset="0"/>
              </a:rPr>
              <a:t>isEmpty</a:t>
            </a:r>
            <a:endParaRPr lang="en-US" b="1" dirty="0" smtClean="0">
              <a:latin typeface="Courier New" pitchFamily="49" charset="0"/>
              <a:cs typeface="Courier New" pitchFamily="49" charset="0"/>
            </a:endParaRPr>
          </a:p>
          <a:p>
            <a:pPr marL="1371600" lvl="2" indent="-571500">
              <a:lnSpc>
                <a:spcPts val="3000"/>
              </a:lnSpc>
              <a:buFont typeface="Wingdings" pitchFamily="2" charset="2"/>
              <a:buChar char="ü"/>
            </a:pPr>
            <a:r>
              <a:rPr lang="en-US" dirty="0" smtClean="0">
                <a:cs typeface="Courier New" pitchFamily="49" charset="0"/>
              </a:rPr>
              <a:t>Consistent Argument Order: </a:t>
            </a:r>
            <a:r>
              <a:rPr lang="en-US" dirty="0" smtClean="0">
                <a:latin typeface="Berlin Sans FB Demi" pitchFamily="34" charset="0"/>
                <a:cs typeface="Courier New" pitchFamily="49" charset="0"/>
              </a:rPr>
              <a:t>Outputs</a:t>
            </a:r>
            <a:r>
              <a:rPr lang="en-US" dirty="0" smtClean="0">
                <a:cs typeface="Courier New" pitchFamily="49" charset="0"/>
              </a:rPr>
              <a:t>,</a:t>
            </a:r>
            <a:r>
              <a:rPr lang="en-US" dirty="0" smtClean="0">
                <a:latin typeface="Berlin Sans FB Demi" pitchFamily="34" charset="0"/>
                <a:cs typeface="Courier New" pitchFamily="49" charset="0"/>
              </a:rPr>
              <a:t> Inputs</a:t>
            </a:r>
            <a:r>
              <a:rPr lang="en-US" dirty="0" smtClean="0">
                <a:cs typeface="Courier New" pitchFamily="49" charset="0"/>
              </a:rPr>
              <a:t>,</a:t>
            </a:r>
            <a:r>
              <a:rPr lang="en-US" dirty="0" smtClean="0">
                <a:latin typeface="Berlin Sans FB Demi" pitchFamily="34" charset="0"/>
                <a:cs typeface="Courier New" pitchFamily="49" charset="0"/>
              </a:rPr>
              <a:t> Parameters</a:t>
            </a:r>
            <a:r>
              <a:rPr lang="en-US" dirty="0" smtClean="0">
                <a:cs typeface="Courier New" pitchFamily="49" charset="0"/>
              </a:rPr>
              <a:t>.</a:t>
            </a:r>
          </a:p>
          <a:p>
            <a:pPr marL="1371600" lvl="2" indent="-571500">
              <a:lnSpc>
                <a:spcPts val="3000"/>
              </a:lnSpc>
              <a:buFont typeface="Wingdings" pitchFamily="2" charset="2"/>
              <a:buChar char="ü"/>
            </a:pPr>
            <a:r>
              <a:rPr lang="en-US" dirty="0" smtClean="0">
                <a:cs typeface="Courier New" pitchFamily="49" charset="0"/>
              </a:rPr>
              <a:t>Appropriate use of pointers/references to indicate intent </a:t>
            </a:r>
            <a:r>
              <a:rPr lang="en-US" sz="2800" b="1" i="1" u="sng" dirty="0" smtClean="0">
                <a:cs typeface="Courier New" pitchFamily="49" charset="0"/>
              </a:rPr>
              <a:t>directly from the client source code</a:t>
            </a:r>
            <a:r>
              <a:rPr lang="en-US" dirty="0" smtClean="0">
                <a:cs typeface="Courier New" pitchFamily="49" charset="0"/>
              </a:rPr>
              <a:t>.</a:t>
            </a:r>
          </a:p>
          <a:p>
            <a:pPr marL="400050" lvl="1" indent="0">
              <a:buNone/>
            </a:pPr>
            <a:endParaRPr lang="en-US" sz="3600" dirty="0" smtClean="0"/>
          </a:p>
          <a:p>
            <a:pPr marL="971550" lvl="1" indent="-571500">
              <a:buFont typeface="Arial" pitchFamily="34" charset="0"/>
              <a:buChar char="•"/>
            </a:pPr>
            <a:endParaRPr lang="en-US" sz="36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599</a:t>
            </a:fld>
            <a:endParaRPr lang="en-US"/>
          </a:p>
        </p:txBody>
      </p:sp>
    </p:spTree>
    <p:extLst>
      <p:ext uri="{BB962C8B-B14F-4D97-AF65-F5344CB8AC3E}">
        <p14:creationId xmlns:p14="http://schemas.microsoft.com/office/powerpoint/2010/main" val="1492391142"/>
      </p:ext>
    </p:extLst>
  </p:cSld>
  <p:clrMapOvr>
    <a:masterClrMapping/>
  </p:clrMapOvr>
  <p:timing>
    <p:tnLst>
      <p:par>
        <p:cTn id="1" dur="indefinite" restart="never" nodeType="tmRoot"/>
      </p:par>
    </p:tnLst>
  </p:timing>
</p:sld>
</file>

<file path=ppt/slides/slide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pPr lvl="0"/>
            <a:r>
              <a:rPr lang="en-US" sz="2400" dirty="0">
                <a:solidFill>
                  <a:schemeClr val="accent6">
                    <a:lumMod val="75000"/>
                  </a:schemeClr>
                </a:solidFill>
              </a:rPr>
              <a:t>2. Design &amp; Implementation</a:t>
            </a:r>
            <a:br>
              <a:rPr lang="en-US" sz="2400" dirty="0">
                <a:solidFill>
                  <a:schemeClr val="accent6">
                    <a:lumMod val="75000"/>
                  </a:schemeClr>
                </a:solidFill>
              </a:rPr>
            </a:br>
            <a:r>
              <a:rPr lang="en-US" sz="4000" dirty="0">
                <a:solidFill>
                  <a:schemeClr val="accent6">
                    <a:lumMod val="75000"/>
                  </a:schemeClr>
                </a:solidFill>
              </a:rPr>
              <a:t>An Overriding Customer Focus</a:t>
            </a:r>
          </a:p>
        </p:txBody>
      </p:sp>
      <p:sp>
        <p:nvSpPr>
          <p:cNvPr id="3" name="Content Placeholder 2"/>
          <p:cNvSpPr>
            <a:spLocks noGrp="1"/>
          </p:cNvSpPr>
          <p:nvPr>
            <p:ph idx="1"/>
          </p:nvPr>
        </p:nvSpPr>
        <p:spPr/>
        <p:txBody>
          <a:bodyPr/>
          <a:lstStyle/>
          <a:p>
            <a:pPr marL="0" indent="0">
              <a:buNone/>
            </a:pPr>
            <a:r>
              <a:rPr lang="en-US" sz="4000" dirty="0" smtClean="0"/>
              <a:t>(3) Consistent, Useful Rendering:</a:t>
            </a:r>
            <a:endParaRPr lang="en-US" sz="3200" dirty="0" smtClean="0"/>
          </a:p>
          <a:p>
            <a:pPr marL="971550" lvl="1" indent="-571500">
              <a:lnSpc>
                <a:spcPts val="3500"/>
              </a:lnSpc>
              <a:buFont typeface="Arial" pitchFamily="34" charset="0"/>
              <a:buChar char="•"/>
            </a:pPr>
            <a:r>
              <a:rPr lang="en-US" sz="3200" dirty="0" smtClean="0"/>
              <a:t>Make </a:t>
            </a:r>
            <a:r>
              <a:rPr lang="en-US" sz="3200" dirty="0"/>
              <a:t>it look like one person wrote all the code</a:t>
            </a:r>
            <a:r>
              <a:rPr lang="en-US" sz="3200" dirty="0" smtClean="0"/>
              <a:t>:</a:t>
            </a:r>
          </a:p>
          <a:p>
            <a:pPr marL="1371600" lvl="2" indent="-571500">
              <a:lnSpc>
                <a:spcPts val="3000"/>
              </a:lnSpc>
              <a:buFont typeface="Wingdings" pitchFamily="2" charset="2"/>
              <a:buChar char="ü"/>
            </a:pPr>
            <a:r>
              <a:rPr lang="en-US" dirty="0" smtClean="0"/>
              <a:t>Unambiguous standard function names: </a:t>
            </a:r>
            <a:br>
              <a:rPr lang="en-US" dirty="0" smtClean="0"/>
            </a:br>
            <a:r>
              <a:rPr lang="en-US" dirty="0" smtClean="0"/>
              <a:t>   </a:t>
            </a:r>
            <a:r>
              <a:rPr lang="en-US" b="1" dirty="0" smtClean="0">
                <a:latin typeface="Courier New" pitchFamily="49" charset="0"/>
                <a:cs typeface="Courier New" pitchFamily="49" charset="0"/>
              </a:rPr>
              <a:t>clear</a:t>
            </a:r>
            <a:r>
              <a:rPr lang="en-US" dirty="0" smtClean="0">
                <a:latin typeface="Courier New" pitchFamily="49" charset="0"/>
                <a:cs typeface="Courier New" pitchFamily="49" charset="0"/>
              </a:rPr>
              <a:t> </a:t>
            </a:r>
            <a:r>
              <a:rPr lang="en-US" dirty="0" smtClean="0">
                <a:cs typeface="Courier New" pitchFamily="49" charset="0"/>
              </a:rPr>
              <a:t>v.</a:t>
            </a:r>
            <a:r>
              <a:rPr lang="en-US" dirty="0" smtClean="0">
                <a:latin typeface="Courier New" pitchFamily="49" charset="0"/>
                <a:cs typeface="Courier New" pitchFamily="49" charset="0"/>
              </a:rPr>
              <a:t> </a:t>
            </a:r>
            <a:r>
              <a:rPr lang="en-US" b="1" dirty="0" err="1" smtClean="0">
                <a:latin typeface="Courier New" pitchFamily="49" charset="0"/>
                <a:cs typeface="Courier New" pitchFamily="49" charset="0"/>
              </a:rPr>
              <a:t>removeAll</a:t>
            </a:r>
            <a:r>
              <a:rPr lang="en-US" dirty="0" smtClean="0"/>
              <a:t/>
            </a:r>
            <a:br>
              <a:rPr lang="en-US" dirty="0" smtClean="0"/>
            </a:br>
            <a:r>
              <a:rPr lang="en-US" dirty="0" smtClean="0">
                <a:latin typeface="Courier New" pitchFamily="49" charset="0"/>
                <a:cs typeface="Courier New" pitchFamily="49" charset="0"/>
              </a:rPr>
              <a:t> </a:t>
            </a:r>
            <a:r>
              <a:rPr lang="en-US" b="1" dirty="0" smtClean="0">
                <a:latin typeface="Courier New" pitchFamily="49" charset="0"/>
                <a:cs typeface="Courier New" pitchFamily="49" charset="0"/>
              </a:rPr>
              <a:t>empty</a:t>
            </a:r>
            <a:r>
              <a:rPr lang="en-US" dirty="0" smtClean="0">
                <a:latin typeface="Courier New" pitchFamily="49" charset="0"/>
                <a:cs typeface="Courier New" pitchFamily="49" charset="0"/>
              </a:rPr>
              <a:t> </a:t>
            </a:r>
            <a:r>
              <a:rPr lang="en-US" dirty="0" smtClean="0">
                <a:cs typeface="Courier New" pitchFamily="49" charset="0"/>
              </a:rPr>
              <a:t>v.</a:t>
            </a:r>
            <a:r>
              <a:rPr lang="en-US" dirty="0" smtClean="0">
                <a:latin typeface="Courier New" pitchFamily="49" charset="0"/>
                <a:cs typeface="Courier New" pitchFamily="49" charset="0"/>
              </a:rPr>
              <a:t> </a:t>
            </a:r>
            <a:r>
              <a:rPr lang="en-US" b="1" dirty="0" err="1" smtClean="0">
                <a:latin typeface="Courier New" pitchFamily="49" charset="0"/>
                <a:cs typeface="Courier New" pitchFamily="49" charset="0"/>
              </a:rPr>
              <a:t>isEmpty</a:t>
            </a:r>
            <a:endParaRPr lang="en-US" b="1" dirty="0" smtClean="0">
              <a:latin typeface="Courier New" pitchFamily="49" charset="0"/>
              <a:cs typeface="Courier New" pitchFamily="49" charset="0"/>
            </a:endParaRPr>
          </a:p>
          <a:p>
            <a:pPr marL="1371600" lvl="2" indent="-571500">
              <a:lnSpc>
                <a:spcPts val="3000"/>
              </a:lnSpc>
              <a:buFont typeface="Wingdings" pitchFamily="2" charset="2"/>
              <a:buChar char="ü"/>
            </a:pPr>
            <a:r>
              <a:rPr lang="en-US" dirty="0" smtClean="0">
                <a:cs typeface="Courier New" pitchFamily="49" charset="0"/>
              </a:rPr>
              <a:t>Consistent Argument Order: </a:t>
            </a:r>
            <a:r>
              <a:rPr lang="en-US" dirty="0" smtClean="0">
                <a:latin typeface="Berlin Sans FB Demi" pitchFamily="34" charset="0"/>
                <a:cs typeface="Courier New" pitchFamily="49" charset="0"/>
              </a:rPr>
              <a:t>Outputs</a:t>
            </a:r>
            <a:r>
              <a:rPr lang="en-US" dirty="0" smtClean="0">
                <a:cs typeface="Courier New" pitchFamily="49" charset="0"/>
              </a:rPr>
              <a:t>,</a:t>
            </a:r>
            <a:r>
              <a:rPr lang="en-US" dirty="0" smtClean="0">
                <a:latin typeface="Berlin Sans FB Demi" pitchFamily="34" charset="0"/>
                <a:cs typeface="Courier New" pitchFamily="49" charset="0"/>
              </a:rPr>
              <a:t> Inputs</a:t>
            </a:r>
            <a:r>
              <a:rPr lang="en-US" dirty="0" smtClean="0">
                <a:cs typeface="Courier New" pitchFamily="49" charset="0"/>
              </a:rPr>
              <a:t>,</a:t>
            </a:r>
            <a:r>
              <a:rPr lang="en-US" dirty="0" smtClean="0">
                <a:latin typeface="Berlin Sans FB Demi" pitchFamily="34" charset="0"/>
                <a:cs typeface="Courier New" pitchFamily="49" charset="0"/>
              </a:rPr>
              <a:t> Parameters</a:t>
            </a:r>
            <a:r>
              <a:rPr lang="en-US" dirty="0" smtClean="0">
                <a:cs typeface="Courier New" pitchFamily="49" charset="0"/>
              </a:rPr>
              <a:t>.</a:t>
            </a:r>
          </a:p>
          <a:p>
            <a:pPr marL="1371600" lvl="2" indent="-571500">
              <a:lnSpc>
                <a:spcPts val="3000"/>
              </a:lnSpc>
              <a:buFont typeface="Wingdings" pitchFamily="2" charset="2"/>
              <a:buChar char="ü"/>
            </a:pPr>
            <a:r>
              <a:rPr lang="en-US" dirty="0" smtClean="0">
                <a:cs typeface="Courier New" pitchFamily="49" charset="0"/>
              </a:rPr>
              <a:t>Appropriate use of pointers/references to indicate intent </a:t>
            </a:r>
            <a:r>
              <a:rPr lang="en-US" sz="2800" b="1" i="1" u="sng" dirty="0" smtClean="0">
                <a:cs typeface="Courier New" pitchFamily="49" charset="0"/>
              </a:rPr>
              <a:t>directly from the client source code</a:t>
            </a:r>
            <a:r>
              <a:rPr lang="en-US" dirty="0" smtClean="0">
                <a:cs typeface="Courier New" pitchFamily="49" charset="0"/>
              </a:rPr>
              <a:t>.</a:t>
            </a:r>
          </a:p>
          <a:p>
            <a:pPr marL="400050" lvl="1" indent="0">
              <a:buNone/>
            </a:pPr>
            <a:endParaRPr lang="en-US" sz="3600" dirty="0" smtClean="0"/>
          </a:p>
          <a:p>
            <a:pPr marL="971550" lvl="1" indent="-571500">
              <a:buFont typeface="Arial" pitchFamily="34" charset="0"/>
              <a:buChar char="•"/>
            </a:pPr>
            <a:endParaRPr lang="en-US" sz="36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600</a:t>
            </a:fld>
            <a:endParaRPr lang="en-US"/>
          </a:p>
        </p:txBody>
      </p:sp>
      <p:sp>
        <p:nvSpPr>
          <p:cNvPr id="5" name="Rectangle 4"/>
          <p:cNvSpPr/>
          <p:nvPr/>
        </p:nvSpPr>
        <p:spPr>
          <a:xfrm rot="21433061">
            <a:off x="1057221" y="2467474"/>
            <a:ext cx="7401385" cy="3785652"/>
          </a:xfrm>
          <a:prstGeom prst="rect">
            <a:avLst/>
          </a:prstGeom>
          <a:solidFill>
            <a:schemeClr val="accent5">
              <a:lumMod val="20000"/>
              <a:lumOff val="80000"/>
            </a:schemeClr>
          </a:solidFill>
          <a:ln w="76200">
            <a:solidFill>
              <a:srgbClr val="0000FF"/>
            </a:solidFill>
          </a:ln>
        </p:spPr>
        <p:txBody>
          <a:bodyPr wrap="none" lIns="91440" tIns="45720" rIns="91440" bIns="45720">
            <a:spAutoFit/>
            <a:scene3d>
              <a:camera prst="orthographicFront"/>
              <a:lightRig rig="flat" dir="tl">
                <a:rot lat="0" lon="0" rev="6600000"/>
              </a:lightRig>
            </a:scene3d>
            <a:sp3d extrusionH="25400" contourW="8890">
              <a:bevelT w="38100" h="31750"/>
              <a:contourClr>
                <a:schemeClr val="accent2">
                  <a:shade val="75000"/>
                </a:schemeClr>
              </a:contourClr>
            </a:sp3d>
          </a:bodyPr>
          <a:lstStyle/>
          <a:p>
            <a:pPr algn="ctr"/>
            <a:r>
              <a:rPr lang="en-US" sz="12000" b="1" i="1" dirty="0" smtClean="0">
                <a:solidFill>
                  <a:schemeClr val="accent6">
                    <a:lumMod val="75000"/>
                  </a:schemeClr>
                </a:solidFill>
                <a:effectLst>
                  <a:outerShdw blurRad="38100" dist="38100" dir="2700000" algn="tl">
                    <a:srgbClr val="000000">
                      <a:alpha val="43137"/>
                    </a:srgbClr>
                  </a:outerShdw>
                </a:effectLst>
                <a:latin typeface="+mj-lt"/>
                <a:ea typeface="+mj-ea"/>
                <a:cs typeface="+mj-cs"/>
              </a:rPr>
              <a:t>Helpful</a:t>
            </a:r>
          </a:p>
          <a:p>
            <a:pPr algn="ctr"/>
            <a:r>
              <a:rPr lang="en-US" sz="12000" b="1" i="1" dirty="0" smtClean="0">
                <a:solidFill>
                  <a:schemeClr val="accent6">
                    <a:lumMod val="75000"/>
                  </a:schemeClr>
                </a:solidFill>
                <a:effectLst>
                  <a:outerShdw blurRad="38100" dist="38100" dir="2700000" algn="tl">
                    <a:srgbClr val="000000">
                      <a:alpha val="43137"/>
                    </a:srgbClr>
                  </a:outerShdw>
                </a:effectLst>
                <a:latin typeface="+mj-lt"/>
                <a:ea typeface="+mj-ea"/>
                <a:cs typeface="+mj-cs"/>
              </a:rPr>
              <a:t>Visual Cues</a:t>
            </a:r>
            <a:endParaRPr lang="en-US" sz="12000" b="1" i="1" dirty="0">
              <a:solidFill>
                <a:schemeClr val="accent6">
                  <a:lumMod val="75000"/>
                </a:schemeClr>
              </a:solidFill>
              <a:effectLst>
                <a:outerShdw blurRad="38100" dist="38100" dir="2700000" algn="tl">
                  <a:srgbClr val="000000">
                    <a:alpha val="43137"/>
                  </a:srgbClr>
                </a:outerShdw>
              </a:effectLst>
              <a:latin typeface="+mj-lt"/>
              <a:ea typeface="+mj-ea"/>
              <a:cs typeface="+mj-cs"/>
            </a:endParaRPr>
          </a:p>
        </p:txBody>
      </p:sp>
    </p:spTree>
    <p:extLst>
      <p:ext uri="{BB962C8B-B14F-4D97-AF65-F5344CB8AC3E}">
        <p14:creationId xmlns:p14="http://schemas.microsoft.com/office/powerpoint/2010/main" val="34101684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5"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1000" fill="hold"/>
                                        <p:tgtEl>
                                          <p:spTgt spid="5"/>
                                        </p:tgtEl>
                                        <p:attrNameLst>
                                          <p:attrName>ppt_w</p:attrName>
                                        </p:attrNameLst>
                                      </p:cBhvr>
                                      <p:tavLst>
                                        <p:tav tm="0">
                                          <p:val>
                                            <p:fltVal val="0"/>
                                          </p:val>
                                        </p:tav>
                                        <p:tav tm="100000">
                                          <p:val>
                                            <p:strVal val="#ppt_w"/>
                                          </p:val>
                                        </p:tav>
                                      </p:tavLst>
                                    </p:anim>
                                    <p:anim calcmode="lin" valueType="num">
                                      <p:cBhvr>
                                        <p:cTn id="8" dur="1000" fill="hold"/>
                                        <p:tgtEl>
                                          <p:spTgt spid="5"/>
                                        </p:tgtEl>
                                        <p:attrNameLst>
                                          <p:attrName>ppt_h</p:attrName>
                                        </p:attrNameLst>
                                      </p:cBhvr>
                                      <p:tavLst>
                                        <p:tav tm="0">
                                          <p:val>
                                            <p:fltVal val="0"/>
                                          </p:val>
                                        </p:tav>
                                        <p:tav tm="100000">
                                          <p:val>
                                            <p:strVal val="#ppt_h"/>
                                          </p:val>
                                        </p:tav>
                                      </p:tavLst>
                                    </p:anim>
                                    <p:anim calcmode="lin" valueType="num">
                                      <p:cBhvr>
                                        <p:cTn id="9" dur="1000" fill="hold"/>
                                        <p:tgtEl>
                                          <p:spTgt spid="5"/>
                                        </p:tgtEl>
                                        <p:attrNameLst>
                                          <p:attrName>ppt_x</p:attrName>
                                        </p:attrNameLst>
                                      </p:cBhvr>
                                      <p:tavLst>
                                        <p:tav tm="0" fmla="#ppt_x+(cos(-2*pi*(1-$))*-#ppt_x-sin(-2*pi*(1-$))*(1-#ppt_y))*(1-$)">
                                          <p:val>
                                            <p:fltVal val="0"/>
                                          </p:val>
                                        </p:tav>
                                        <p:tav tm="100000">
                                          <p:val>
                                            <p:fltVal val="1"/>
                                          </p:val>
                                        </p:tav>
                                      </p:tavLst>
                                    </p:anim>
                                    <p:anim calcmode="lin" valueType="num">
                                      <p:cBhvr>
                                        <p:cTn id="10" dur="1000" fill="hold"/>
                                        <p:tgtEl>
                                          <p:spTgt spid="5"/>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6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Title 1"/>
          <p:cNvSpPr>
            <a:spLocks noGrp="1"/>
          </p:cNvSpPr>
          <p:nvPr>
            <p:ph type="title"/>
          </p:nvPr>
        </p:nvSpPr>
        <p:spPr/>
        <p:txBody>
          <a:bodyPr/>
          <a:lstStyle/>
          <a:p>
            <a:pPr eaLnBrk="1" hangingPunct="1"/>
            <a:r>
              <a:rPr lang="en-US" dirty="0" smtClean="0"/>
              <a:t>Outline</a:t>
            </a:r>
          </a:p>
        </p:txBody>
      </p:sp>
      <p:sp>
        <p:nvSpPr>
          <p:cNvPr id="19458" name="Content Placeholder 2"/>
          <p:cNvSpPr>
            <a:spLocks noGrp="1"/>
          </p:cNvSpPr>
          <p:nvPr>
            <p:ph idx="1"/>
          </p:nvPr>
        </p:nvSpPr>
        <p:spPr>
          <a:xfrm>
            <a:off x="457200" y="1371600"/>
            <a:ext cx="8610600" cy="5181600"/>
          </a:xfrm>
        </p:spPr>
        <p:txBody>
          <a:bodyPr/>
          <a:lstStyle/>
          <a:p>
            <a:pPr marL="0" indent="0" eaLnBrk="1" hangingPunct="1">
              <a:buNone/>
            </a:pPr>
            <a:r>
              <a:rPr lang="en-US" dirty="0" smtClean="0">
                <a:solidFill>
                  <a:schemeClr val="accent6">
                    <a:lumMod val="50000"/>
                  </a:schemeClr>
                </a:solidFill>
              </a:rPr>
              <a:t>0.   Goals</a:t>
            </a:r>
            <a:br>
              <a:rPr lang="en-US" dirty="0" smtClean="0">
                <a:solidFill>
                  <a:schemeClr val="accent6">
                    <a:lumMod val="50000"/>
                  </a:schemeClr>
                </a:solidFill>
              </a:rPr>
            </a:br>
            <a:r>
              <a:rPr lang="en-US" sz="2400" spc="-100" dirty="0" smtClean="0">
                <a:solidFill>
                  <a:schemeClr val="accent6">
                    <a:lumMod val="50000"/>
                  </a:schemeClr>
                </a:solidFill>
              </a:rPr>
              <a:t>                What we are trying to do, for whom, and how.</a:t>
            </a:r>
            <a:endParaRPr lang="en-US" sz="2400" spc="-100" dirty="0">
              <a:solidFill>
                <a:schemeClr val="accent6">
                  <a:lumMod val="50000"/>
                </a:schemeClr>
              </a:solidFill>
            </a:endParaRPr>
          </a:p>
          <a:p>
            <a:pPr marL="609600" indent="-609600" eaLnBrk="1" hangingPunct="1">
              <a:buFont typeface="Arial" pitchFamily="34" charset="0"/>
              <a:buAutoNum type="arabicPeriod"/>
            </a:pPr>
            <a:r>
              <a:rPr lang="en-US" dirty="0" smtClean="0">
                <a:solidFill>
                  <a:schemeClr val="accent2"/>
                </a:solidFill>
              </a:rPr>
              <a:t>Process &amp; Architecture</a:t>
            </a:r>
            <a:endParaRPr lang="en-US" dirty="0">
              <a:solidFill>
                <a:schemeClr val="accent2"/>
              </a:solidFill>
            </a:endParaRPr>
          </a:p>
          <a:p>
            <a:pPr marL="1371600" lvl="2" indent="-457200" eaLnBrk="1" hangingPunct="1">
              <a:buNone/>
            </a:pPr>
            <a:r>
              <a:rPr lang="en-US" spc="-100" dirty="0">
                <a:solidFill>
                  <a:schemeClr val="accent2"/>
                </a:solidFill>
              </a:rPr>
              <a:t>Organizing </a:t>
            </a:r>
            <a:r>
              <a:rPr lang="en-US" spc="-100" dirty="0" smtClean="0">
                <a:solidFill>
                  <a:schemeClr val="accent2"/>
                </a:solidFill>
              </a:rPr>
              <a:t>Software </a:t>
            </a:r>
            <a:r>
              <a:rPr lang="en-US" spc="-100" dirty="0">
                <a:solidFill>
                  <a:schemeClr val="accent2"/>
                </a:solidFill>
              </a:rPr>
              <a:t>as Components, Packages, &amp; Package Groups. </a:t>
            </a:r>
          </a:p>
          <a:p>
            <a:pPr marL="609600" indent="-609600" eaLnBrk="1" hangingPunct="1">
              <a:buFont typeface="Arial" pitchFamily="34" charset="0"/>
              <a:buAutoNum type="arabicPeriod"/>
            </a:pPr>
            <a:r>
              <a:rPr lang="en-US" dirty="0" smtClean="0">
                <a:solidFill>
                  <a:schemeClr val="accent6">
                    <a:lumMod val="75000"/>
                  </a:schemeClr>
                </a:solidFill>
              </a:rPr>
              <a:t>Design &amp; Implementation</a:t>
            </a:r>
          </a:p>
          <a:p>
            <a:pPr marL="1371600" lvl="2" indent="-457200" eaLnBrk="1" hangingPunct="1">
              <a:buNone/>
            </a:pPr>
            <a:r>
              <a:rPr lang="en-US" spc="-10" dirty="0" smtClean="0">
                <a:solidFill>
                  <a:schemeClr val="accent6">
                    <a:lumMod val="75000"/>
                  </a:schemeClr>
                </a:solidFill>
              </a:rPr>
              <a:t>Using Class Categories, Value Semantics, &amp; Vocabulary Types.</a:t>
            </a:r>
            <a:endParaRPr lang="en-US" spc="-10" dirty="0" smtClean="0">
              <a:solidFill>
                <a:schemeClr val="bg1">
                  <a:lumMod val="75000"/>
                </a:schemeClr>
              </a:solidFill>
            </a:endParaRPr>
          </a:p>
          <a:p>
            <a:pPr marL="609600" indent="-609600" eaLnBrk="1" hangingPunct="1">
              <a:buFont typeface="Arial" pitchFamily="34" charset="0"/>
              <a:buAutoNum type="arabicPeriod"/>
            </a:pPr>
            <a:r>
              <a:rPr lang="en-US" dirty="0" smtClean="0">
                <a:solidFill>
                  <a:srgbClr val="00B050"/>
                </a:solidFill>
              </a:rPr>
              <a:t>Verification &amp; Testing</a:t>
            </a:r>
            <a:endParaRPr lang="en-US" dirty="0">
              <a:solidFill>
                <a:srgbClr val="00B050"/>
              </a:solidFill>
            </a:endParaRPr>
          </a:p>
          <a:p>
            <a:pPr marL="1371600" lvl="2" indent="-457200" eaLnBrk="1" hangingPunct="1">
              <a:buNone/>
            </a:pPr>
            <a:r>
              <a:rPr lang="en-US" spc="-90" dirty="0" smtClean="0">
                <a:solidFill>
                  <a:srgbClr val="00B050"/>
                </a:solidFill>
              </a:rPr>
              <a:t>Component-Level  Test Drivers, Peer Review, &amp; Defensive Checks.</a:t>
            </a:r>
            <a:endParaRPr lang="en-US" dirty="0" smtClean="0">
              <a:solidFill>
                <a:schemeClr val="accent6">
                  <a:lumMod val="75000"/>
                </a:schemeClr>
              </a:solidFill>
            </a:endParaRPr>
          </a:p>
          <a:p>
            <a:pPr marL="609600" indent="-609600" eaLnBrk="1" hangingPunct="1">
              <a:buFont typeface="Arial" pitchFamily="34" charset="0"/>
              <a:buAutoNum type="arabicPeriod"/>
            </a:pPr>
            <a:r>
              <a:rPr lang="en-US" spc="-30" dirty="0" smtClean="0">
                <a:solidFill>
                  <a:srgbClr val="00B0F0"/>
                </a:solidFill>
              </a:rPr>
              <a:t>Bloomberg Development Environment (BDE)</a:t>
            </a:r>
            <a:endParaRPr lang="en-US" spc="-30" dirty="0">
              <a:solidFill>
                <a:srgbClr val="00B0F0"/>
              </a:solidFill>
            </a:endParaRPr>
          </a:p>
          <a:p>
            <a:pPr marL="1371600" lvl="2" indent="-457200" eaLnBrk="1" hangingPunct="1">
              <a:buNone/>
            </a:pPr>
            <a:r>
              <a:rPr lang="en-US" spc="-70" dirty="0" smtClean="0">
                <a:solidFill>
                  <a:srgbClr val="00B0F0"/>
                </a:solidFill>
              </a:rPr>
              <a:t>Rendered as Fine-Grained </a:t>
            </a:r>
            <a:r>
              <a:rPr lang="en-US" i="1" u="sng" spc="-70" dirty="0" smtClean="0">
                <a:solidFill>
                  <a:srgbClr val="00B0F0"/>
                </a:solidFill>
              </a:rPr>
              <a:t>Hierarchically</a:t>
            </a:r>
            <a:r>
              <a:rPr lang="en-US" spc="-70" dirty="0" smtClean="0">
                <a:solidFill>
                  <a:srgbClr val="00B0F0"/>
                </a:solidFill>
              </a:rPr>
              <a:t> </a:t>
            </a:r>
            <a:r>
              <a:rPr lang="en-US" i="1" u="sng" spc="-70" dirty="0" smtClean="0">
                <a:solidFill>
                  <a:srgbClr val="00B0F0"/>
                </a:solidFill>
              </a:rPr>
              <a:t>Reusable</a:t>
            </a:r>
            <a:r>
              <a:rPr lang="en-US" i="1" spc="-70" dirty="0" smtClean="0">
                <a:solidFill>
                  <a:srgbClr val="00B0F0"/>
                </a:solidFill>
              </a:rPr>
              <a:t> </a:t>
            </a:r>
            <a:r>
              <a:rPr lang="en-US" spc="-70" dirty="0" smtClean="0">
                <a:solidFill>
                  <a:srgbClr val="00B0F0"/>
                </a:solidFill>
              </a:rPr>
              <a:t>Components.</a:t>
            </a:r>
            <a:endParaRPr lang="en-US" spc="-70" dirty="0">
              <a:solidFill>
                <a:srgbClr val="00B0F0"/>
              </a:solidFill>
            </a:endParaRPr>
          </a:p>
          <a:p>
            <a:pPr marL="400050" lvl="1" indent="0" eaLnBrk="1" hangingPunct="1">
              <a:buNone/>
            </a:pPr>
            <a:endParaRPr lang="en-US" dirty="0">
              <a:solidFill>
                <a:schemeClr val="accent6">
                  <a:lumMod val="75000"/>
                </a:schemeClr>
              </a:solidFill>
            </a:endParaRPr>
          </a:p>
          <a:p>
            <a:pPr marL="400050" lvl="1" indent="0" eaLnBrk="1" hangingPunct="1">
              <a:buNone/>
            </a:pPr>
            <a:r>
              <a:rPr lang="en-US" dirty="0">
                <a:solidFill>
                  <a:srgbClr val="00B0F0"/>
                </a:solidFill>
              </a:rPr>
              <a:t/>
            </a:r>
            <a:br>
              <a:rPr lang="en-US" dirty="0">
                <a:solidFill>
                  <a:srgbClr val="00B0F0"/>
                </a:solidFill>
              </a:rPr>
            </a:br>
            <a:endParaRPr lang="en-US" dirty="0" smtClean="0">
              <a:solidFill>
                <a:srgbClr val="00B0F0"/>
              </a:solidFill>
            </a:endParaRPr>
          </a:p>
          <a:p>
            <a:pPr marL="609600" indent="-609600" eaLnBrk="1" hangingPunct="1">
              <a:buNone/>
            </a:pPr>
            <a:endParaRPr lang="en-US" dirty="0" smtClean="0">
              <a:solidFill>
                <a:schemeClr val="accent2"/>
              </a:solidFill>
            </a:endParaRPr>
          </a:p>
          <a:p>
            <a:pPr marL="571500" indent="-457200" eaLnBrk="1" hangingPunct="1">
              <a:buFont typeface="Arial" pitchFamily="34" charset="0"/>
              <a:buNone/>
            </a:pPr>
            <a:r>
              <a:rPr lang="en-US" dirty="0" smtClean="0">
                <a:solidFill>
                  <a:schemeClr val="folHlink"/>
                </a:solidFill>
              </a:rPr>
              <a:t/>
            </a:r>
            <a:br>
              <a:rPr lang="en-US" dirty="0" smtClean="0">
                <a:solidFill>
                  <a:schemeClr val="folHlink"/>
                </a:solidFill>
              </a:rPr>
            </a:br>
            <a:endParaRPr lang="en-US" dirty="0" smtClean="0">
              <a:solidFill>
                <a:schemeClr val="folHlink"/>
              </a:solidFill>
            </a:endParaRPr>
          </a:p>
          <a:p>
            <a:pPr marL="1371600" lvl="2" indent="-457200" eaLnBrk="1" hangingPunct="1">
              <a:buFont typeface="Arial" pitchFamily="34" charset="0"/>
              <a:buNone/>
            </a:pPr>
            <a:endParaRPr lang="en-US" dirty="0" smtClean="0">
              <a:solidFill>
                <a:schemeClr val="folHlink"/>
              </a:solidFill>
            </a:endParaRPr>
          </a:p>
          <a:p>
            <a:pPr marL="1371600" lvl="2" indent="-457200" eaLnBrk="1" hangingPunct="1">
              <a:buFont typeface="Arial" pitchFamily="34" charset="0"/>
              <a:buNone/>
            </a:pPr>
            <a:endParaRPr lang="en-US" dirty="0" smtClean="0">
              <a:solidFill>
                <a:schemeClr val="folHlink"/>
              </a:solidFill>
            </a:endParaRP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601</a:t>
            </a:fld>
            <a:endParaRPr lang="en-US"/>
          </a:p>
        </p:txBody>
      </p:sp>
    </p:spTree>
    <p:extLst>
      <p:ext uri="{BB962C8B-B14F-4D97-AF65-F5344CB8AC3E}">
        <p14:creationId xmlns:p14="http://schemas.microsoft.com/office/powerpoint/2010/main" val="1925987490"/>
      </p:ext>
    </p:extLst>
  </p:cSld>
  <p:clrMapOvr>
    <a:masterClrMapping/>
  </p:clrMapOvr>
  <p:timing>
    <p:tnLst>
      <p:par>
        <p:cTn id="1" dur="indefinite" restart="never" nodeType="tmRoot"/>
      </p:par>
    </p:tnLst>
  </p:timing>
</p:sld>
</file>

<file path=ppt/slides/slide6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Title 1"/>
          <p:cNvSpPr>
            <a:spLocks noGrp="1"/>
          </p:cNvSpPr>
          <p:nvPr>
            <p:ph type="title"/>
          </p:nvPr>
        </p:nvSpPr>
        <p:spPr/>
        <p:txBody>
          <a:bodyPr/>
          <a:lstStyle/>
          <a:p>
            <a:pPr eaLnBrk="1" hangingPunct="1"/>
            <a:r>
              <a:rPr lang="en-US" dirty="0" smtClean="0"/>
              <a:t>Outline</a:t>
            </a:r>
          </a:p>
        </p:txBody>
      </p:sp>
      <p:sp>
        <p:nvSpPr>
          <p:cNvPr id="19458" name="Content Placeholder 2"/>
          <p:cNvSpPr>
            <a:spLocks noGrp="1"/>
          </p:cNvSpPr>
          <p:nvPr>
            <p:ph idx="1"/>
          </p:nvPr>
        </p:nvSpPr>
        <p:spPr>
          <a:xfrm>
            <a:off x="457200" y="1371600"/>
            <a:ext cx="8610600" cy="5181600"/>
          </a:xfrm>
        </p:spPr>
        <p:txBody>
          <a:bodyPr/>
          <a:lstStyle/>
          <a:p>
            <a:pPr marL="0" indent="0" eaLnBrk="1" hangingPunct="1">
              <a:buNone/>
            </a:pPr>
            <a:r>
              <a:rPr lang="en-US" dirty="0" smtClean="0">
                <a:solidFill>
                  <a:schemeClr val="bg1">
                    <a:lumMod val="75000"/>
                  </a:schemeClr>
                </a:solidFill>
              </a:rPr>
              <a:t>0.   Goals</a:t>
            </a:r>
            <a:br>
              <a:rPr lang="en-US" dirty="0" smtClean="0">
                <a:solidFill>
                  <a:schemeClr val="bg1">
                    <a:lumMod val="75000"/>
                  </a:schemeClr>
                </a:solidFill>
              </a:rPr>
            </a:br>
            <a:r>
              <a:rPr lang="en-US" sz="2400" spc="-100" dirty="0" smtClean="0">
                <a:solidFill>
                  <a:schemeClr val="bg1">
                    <a:lumMod val="75000"/>
                  </a:schemeClr>
                </a:solidFill>
              </a:rPr>
              <a:t>                What we are trying to do, for whom, and how.</a:t>
            </a:r>
            <a:endParaRPr lang="en-US" sz="2400" spc="-100" dirty="0">
              <a:solidFill>
                <a:schemeClr val="bg1">
                  <a:lumMod val="75000"/>
                </a:schemeClr>
              </a:solidFill>
            </a:endParaRPr>
          </a:p>
          <a:p>
            <a:pPr marL="609600" indent="-609600" eaLnBrk="1" hangingPunct="1">
              <a:buFont typeface="Arial" pitchFamily="34" charset="0"/>
              <a:buAutoNum type="arabicPeriod"/>
            </a:pPr>
            <a:r>
              <a:rPr lang="en-US" dirty="0" smtClean="0">
                <a:solidFill>
                  <a:schemeClr val="bg1">
                    <a:lumMod val="75000"/>
                  </a:schemeClr>
                </a:solidFill>
              </a:rPr>
              <a:t>Process &amp; Architecture</a:t>
            </a:r>
            <a:endParaRPr lang="en-US" dirty="0">
              <a:solidFill>
                <a:schemeClr val="bg1">
                  <a:lumMod val="75000"/>
                </a:schemeClr>
              </a:solidFill>
            </a:endParaRPr>
          </a:p>
          <a:p>
            <a:pPr marL="1371600" lvl="2" indent="-457200" eaLnBrk="1" hangingPunct="1">
              <a:buNone/>
            </a:pPr>
            <a:r>
              <a:rPr lang="en-US" spc="-100" dirty="0">
                <a:solidFill>
                  <a:schemeClr val="bg1">
                    <a:lumMod val="75000"/>
                  </a:schemeClr>
                </a:solidFill>
              </a:rPr>
              <a:t>Organizing </a:t>
            </a:r>
            <a:r>
              <a:rPr lang="en-US" spc="-100" dirty="0" smtClean="0">
                <a:solidFill>
                  <a:schemeClr val="bg1">
                    <a:lumMod val="75000"/>
                  </a:schemeClr>
                </a:solidFill>
              </a:rPr>
              <a:t>Software </a:t>
            </a:r>
            <a:r>
              <a:rPr lang="en-US" spc="-100" dirty="0">
                <a:solidFill>
                  <a:schemeClr val="bg1">
                    <a:lumMod val="75000"/>
                  </a:schemeClr>
                </a:solidFill>
              </a:rPr>
              <a:t>as Components, Packages, &amp; Package Groups. </a:t>
            </a:r>
          </a:p>
          <a:p>
            <a:pPr marL="609600" indent="-609600" eaLnBrk="1" hangingPunct="1">
              <a:buFont typeface="Arial" pitchFamily="34" charset="0"/>
              <a:buAutoNum type="arabicPeriod"/>
            </a:pPr>
            <a:r>
              <a:rPr lang="en-US" dirty="0" smtClean="0">
                <a:solidFill>
                  <a:schemeClr val="bg1">
                    <a:lumMod val="75000"/>
                  </a:schemeClr>
                </a:solidFill>
              </a:rPr>
              <a:t>Design &amp; Implementation</a:t>
            </a:r>
          </a:p>
          <a:p>
            <a:pPr marL="1371600" lvl="2" indent="-457200" eaLnBrk="1" hangingPunct="1">
              <a:buNone/>
            </a:pPr>
            <a:r>
              <a:rPr lang="en-US" spc="-10" dirty="0" smtClean="0">
                <a:solidFill>
                  <a:schemeClr val="bg1">
                    <a:lumMod val="75000"/>
                  </a:schemeClr>
                </a:solidFill>
              </a:rPr>
              <a:t>Using Class Categories, Value Semantics, &amp; Vocabulary Types.</a:t>
            </a:r>
          </a:p>
          <a:p>
            <a:pPr marL="609600" indent="-609600" eaLnBrk="1" hangingPunct="1">
              <a:buFont typeface="Arial" pitchFamily="34" charset="0"/>
              <a:buAutoNum type="arabicPeriod"/>
            </a:pPr>
            <a:r>
              <a:rPr lang="en-US" dirty="0" smtClean="0">
                <a:solidFill>
                  <a:srgbClr val="00B050"/>
                </a:solidFill>
              </a:rPr>
              <a:t>Verification &amp; Testing</a:t>
            </a:r>
            <a:endParaRPr lang="en-US" dirty="0">
              <a:solidFill>
                <a:srgbClr val="00B050"/>
              </a:solidFill>
            </a:endParaRPr>
          </a:p>
          <a:p>
            <a:pPr marL="1371600" lvl="2" indent="-457200" eaLnBrk="1" hangingPunct="1">
              <a:buNone/>
            </a:pPr>
            <a:r>
              <a:rPr lang="en-US" spc="-90" dirty="0" smtClean="0">
                <a:solidFill>
                  <a:srgbClr val="00B050"/>
                </a:solidFill>
              </a:rPr>
              <a:t>Component-Level  Test Drivers, Peer Review, &amp; Defensive Checks.</a:t>
            </a:r>
            <a:endParaRPr lang="en-US" dirty="0" smtClean="0">
              <a:solidFill>
                <a:schemeClr val="accent6">
                  <a:lumMod val="75000"/>
                </a:schemeClr>
              </a:solidFill>
            </a:endParaRPr>
          </a:p>
          <a:p>
            <a:pPr marL="609600" indent="-609600" eaLnBrk="1" hangingPunct="1">
              <a:buFont typeface="Arial" pitchFamily="34" charset="0"/>
              <a:buAutoNum type="arabicPeriod"/>
            </a:pPr>
            <a:r>
              <a:rPr lang="en-US" spc="-30" dirty="0" smtClean="0">
                <a:solidFill>
                  <a:schemeClr val="bg1">
                    <a:lumMod val="75000"/>
                  </a:schemeClr>
                </a:solidFill>
              </a:rPr>
              <a:t>Bloomberg Development Environment (BDE)</a:t>
            </a:r>
            <a:endParaRPr lang="en-US" spc="-30" dirty="0">
              <a:solidFill>
                <a:schemeClr val="bg1">
                  <a:lumMod val="75000"/>
                </a:schemeClr>
              </a:solidFill>
            </a:endParaRPr>
          </a:p>
          <a:p>
            <a:pPr marL="1371600" lvl="2" indent="-457200" eaLnBrk="1" hangingPunct="1">
              <a:buNone/>
            </a:pPr>
            <a:r>
              <a:rPr lang="en-US" spc="-70" dirty="0" smtClean="0">
                <a:solidFill>
                  <a:schemeClr val="bg1">
                    <a:lumMod val="75000"/>
                  </a:schemeClr>
                </a:solidFill>
              </a:rPr>
              <a:t>Rendered as Fine-Grained </a:t>
            </a:r>
            <a:r>
              <a:rPr lang="en-US" i="1" u="sng" spc="-70" dirty="0" smtClean="0">
                <a:solidFill>
                  <a:schemeClr val="bg1">
                    <a:lumMod val="75000"/>
                  </a:schemeClr>
                </a:solidFill>
              </a:rPr>
              <a:t>Hierarchically</a:t>
            </a:r>
            <a:r>
              <a:rPr lang="en-US" spc="-70" dirty="0" smtClean="0">
                <a:solidFill>
                  <a:schemeClr val="bg1">
                    <a:lumMod val="75000"/>
                  </a:schemeClr>
                </a:solidFill>
              </a:rPr>
              <a:t> </a:t>
            </a:r>
            <a:r>
              <a:rPr lang="en-US" i="1" u="sng" spc="-70" dirty="0" smtClean="0">
                <a:solidFill>
                  <a:schemeClr val="bg1">
                    <a:lumMod val="75000"/>
                  </a:schemeClr>
                </a:solidFill>
              </a:rPr>
              <a:t>Reusable</a:t>
            </a:r>
            <a:r>
              <a:rPr lang="en-US" i="1" spc="-70" dirty="0" smtClean="0">
                <a:solidFill>
                  <a:schemeClr val="bg1">
                    <a:lumMod val="75000"/>
                  </a:schemeClr>
                </a:solidFill>
              </a:rPr>
              <a:t> </a:t>
            </a:r>
            <a:r>
              <a:rPr lang="en-US" spc="-70" dirty="0" smtClean="0">
                <a:solidFill>
                  <a:schemeClr val="bg1">
                    <a:lumMod val="75000"/>
                  </a:schemeClr>
                </a:solidFill>
              </a:rPr>
              <a:t>Components.</a:t>
            </a:r>
            <a:endParaRPr lang="en-US" spc="-70" dirty="0">
              <a:solidFill>
                <a:schemeClr val="bg1">
                  <a:lumMod val="75000"/>
                </a:schemeClr>
              </a:solidFill>
            </a:endParaRPr>
          </a:p>
          <a:p>
            <a:pPr marL="400050" lvl="1" indent="0" eaLnBrk="1" hangingPunct="1">
              <a:buNone/>
            </a:pPr>
            <a:endParaRPr lang="en-US" dirty="0">
              <a:solidFill>
                <a:schemeClr val="accent6">
                  <a:lumMod val="75000"/>
                </a:schemeClr>
              </a:solidFill>
            </a:endParaRPr>
          </a:p>
          <a:p>
            <a:pPr marL="400050" lvl="1" indent="0" eaLnBrk="1" hangingPunct="1">
              <a:buNone/>
            </a:pPr>
            <a:r>
              <a:rPr lang="en-US" dirty="0">
                <a:solidFill>
                  <a:srgbClr val="00B0F0"/>
                </a:solidFill>
              </a:rPr>
              <a:t/>
            </a:r>
            <a:br>
              <a:rPr lang="en-US" dirty="0">
                <a:solidFill>
                  <a:srgbClr val="00B0F0"/>
                </a:solidFill>
              </a:rPr>
            </a:br>
            <a:endParaRPr lang="en-US" dirty="0" smtClean="0">
              <a:solidFill>
                <a:srgbClr val="00B0F0"/>
              </a:solidFill>
            </a:endParaRPr>
          </a:p>
          <a:p>
            <a:pPr marL="609600" indent="-609600" eaLnBrk="1" hangingPunct="1">
              <a:buNone/>
            </a:pPr>
            <a:endParaRPr lang="en-US" dirty="0" smtClean="0">
              <a:solidFill>
                <a:schemeClr val="accent2"/>
              </a:solidFill>
            </a:endParaRPr>
          </a:p>
          <a:p>
            <a:pPr marL="571500" indent="-457200" eaLnBrk="1" hangingPunct="1">
              <a:buFont typeface="Arial" pitchFamily="34" charset="0"/>
              <a:buNone/>
            </a:pPr>
            <a:r>
              <a:rPr lang="en-US" dirty="0" smtClean="0">
                <a:solidFill>
                  <a:schemeClr val="folHlink"/>
                </a:solidFill>
              </a:rPr>
              <a:t/>
            </a:r>
            <a:br>
              <a:rPr lang="en-US" dirty="0" smtClean="0">
                <a:solidFill>
                  <a:schemeClr val="folHlink"/>
                </a:solidFill>
              </a:rPr>
            </a:br>
            <a:endParaRPr lang="en-US" dirty="0" smtClean="0">
              <a:solidFill>
                <a:schemeClr val="folHlink"/>
              </a:solidFill>
            </a:endParaRPr>
          </a:p>
          <a:p>
            <a:pPr marL="1371600" lvl="2" indent="-457200" eaLnBrk="1" hangingPunct="1">
              <a:buFont typeface="Arial" pitchFamily="34" charset="0"/>
              <a:buNone/>
            </a:pPr>
            <a:endParaRPr lang="en-US" dirty="0" smtClean="0">
              <a:solidFill>
                <a:schemeClr val="folHlink"/>
              </a:solidFill>
            </a:endParaRPr>
          </a:p>
          <a:p>
            <a:pPr marL="1371600" lvl="2" indent="-457200" eaLnBrk="1" hangingPunct="1">
              <a:buFont typeface="Arial" pitchFamily="34" charset="0"/>
              <a:buNone/>
            </a:pPr>
            <a:endParaRPr lang="en-US" dirty="0" smtClean="0">
              <a:solidFill>
                <a:schemeClr val="folHlink"/>
              </a:solidFill>
            </a:endParaRP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602</a:t>
            </a:fld>
            <a:endParaRPr lang="en-US"/>
          </a:p>
        </p:txBody>
      </p:sp>
    </p:spTree>
    <p:extLst>
      <p:ext uri="{BB962C8B-B14F-4D97-AF65-F5344CB8AC3E}">
        <p14:creationId xmlns:p14="http://schemas.microsoft.com/office/powerpoint/2010/main" val="4072324210"/>
      </p:ext>
    </p:extLst>
  </p:cSld>
  <p:clrMapOvr>
    <a:masterClrMapping/>
  </p:clrMapOvr>
  <p:timing>
    <p:tnLst>
      <p:par>
        <p:cTn id="1" dur="indefinite" restart="never" nodeType="tmRoot"/>
      </p:par>
    </p:tnLst>
  </p:timing>
</p:sld>
</file>

<file path=ppt/slides/slide6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ounded Rectangle 3"/>
          <p:cNvSpPr/>
          <p:nvPr/>
        </p:nvSpPr>
        <p:spPr>
          <a:xfrm>
            <a:off x="228600" y="1524000"/>
            <a:ext cx="8763000" cy="4953000"/>
          </a:xfrm>
          <a:prstGeom prst="roundRect">
            <a:avLst/>
          </a:prstGeom>
          <a:solidFill>
            <a:schemeClr val="accent3">
              <a:lumMod val="20000"/>
              <a:lumOff val="80000"/>
            </a:schemeClr>
          </a:solid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2" name="Title 1"/>
          <p:cNvSpPr>
            <a:spLocks noGrp="1"/>
          </p:cNvSpPr>
          <p:nvPr>
            <p:ph type="title"/>
          </p:nvPr>
        </p:nvSpPr>
        <p:spPr/>
        <p:txBody>
          <a:bodyPr>
            <a:normAutofit fontScale="90000"/>
          </a:bodyPr>
          <a:lstStyle/>
          <a:p>
            <a:pPr lvl="0"/>
            <a:r>
              <a:rPr lang="en-US" sz="2700" dirty="0">
                <a:solidFill>
                  <a:srgbClr val="00B050"/>
                </a:solidFill>
              </a:rPr>
              <a:t>3</a:t>
            </a:r>
            <a:r>
              <a:rPr lang="en-US" sz="2700" dirty="0" smtClean="0">
                <a:solidFill>
                  <a:srgbClr val="00B050"/>
                </a:solidFill>
              </a:rPr>
              <a:t>. Verification &amp; Testing</a:t>
            </a:r>
            <a:r>
              <a:rPr lang="en-US" dirty="0">
                <a:solidFill>
                  <a:srgbClr val="00B050"/>
                </a:solidFill>
              </a:rPr>
              <a:t/>
            </a:r>
            <a:br>
              <a:rPr lang="en-US" dirty="0">
                <a:solidFill>
                  <a:srgbClr val="00B050"/>
                </a:solidFill>
              </a:rPr>
            </a:br>
            <a:r>
              <a:rPr lang="en-US" dirty="0" smtClean="0">
                <a:solidFill>
                  <a:srgbClr val="00B050"/>
                </a:solidFill>
              </a:rPr>
              <a:t>Essential Strategies and Techniques</a:t>
            </a:r>
            <a:endParaRPr lang="en-US" dirty="0">
              <a:solidFill>
                <a:srgbClr val="00B050"/>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400" dirty="0" smtClean="0"/>
              <a:t>Ensuring our own reliability while improving that of our clients:</a:t>
            </a:r>
          </a:p>
          <a:p>
            <a:pPr marL="742950" indent="-742950">
              <a:buFont typeface="+mj-lt"/>
              <a:buAutoNum type="alphaLcParenR"/>
            </a:pPr>
            <a:r>
              <a:rPr lang="en-US" sz="4400" dirty="0" smtClean="0"/>
              <a:t>Component-Level Testing</a:t>
            </a:r>
          </a:p>
          <a:p>
            <a:pPr marL="742950" indent="-742950">
              <a:buFont typeface="+mj-lt"/>
              <a:buAutoNum type="alphaLcParenR"/>
            </a:pPr>
            <a:r>
              <a:rPr lang="en-US" sz="4400" dirty="0" smtClean="0"/>
              <a:t>Peer Review</a:t>
            </a:r>
          </a:p>
          <a:p>
            <a:pPr marL="742950" indent="-742950">
              <a:buFont typeface="+mj-lt"/>
              <a:buAutoNum type="alphaLcParenR"/>
            </a:pPr>
            <a:r>
              <a:rPr lang="en-US" sz="4400" dirty="0" smtClean="0"/>
              <a:t>Static Analysis Tools</a:t>
            </a:r>
          </a:p>
          <a:p>
            <a:pPr marL="742950" indent="-742950">
              <a:buFont typeface="+mj-lt"/>
              <a:buAutoNum type="alphaLcParenR"/>
            </a:pPr>
            <a:r>
              <a:rPr lang="en-US" sz="4400" dirty="0" smtClean="0"/>
              <a:t>Defensive (Precondition) Checks</a:t>
            </a:r>
          </a:p>
          <a:p>
            <a:pPr marL="0" indent="0">
              <a:buNone/>
            </a:pPr>
            <a:endParaRPr lang="en-US" sz="44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5" name="Slide Number Placeholder 4"/>
          <p:cNvSpPr>
            <a:spLocks noGrp="1"/>
          </p:cNvSpPr>
          <p:nvPr>
            <p:ph type="sldNum" sz="quarter" idx="12"/>
          </p:nvPr>
        </p:nvSpPr>
        <p:spPr/>
        <p:txBody>
          <a:bodyPr/>
          <a:lstStyle/>
          <a:p>
            <a:pPr>
              <a:defRPr/>
            </a:pPr>
            <a:fld id="{361924D0-832B-4678-AB47-405888889344}" type="slidenum">
              <a:rPr lang="en-US" smtClean="0"/>
              <a:pPr>
                <a:defRPr/>
              </a:pPr>
              <a:t>603</a:t>
            </a:fld>
            <a:endParaRPr lang="en-US"/>
          </a:p>
        </p:txBody>
      </p:sp>
    </p:spTree>
    <p:extLst>
      <p:ext uri="{BB962C8B-B14F-4D97-AF65-F5344CB8AC3E}">
        <p14:creationId xmlns:p14="http://schemas.microsoft.com/office/powerpoint/2010/main" val="1441224310"/>
      </p:ext>
    </p:extLst>
  </p:cSld>
  <p:clrMapOvr>
    <a:masterClrMapping/>
  </p:clrMapOvr>
  <p:timing>
    <p:tnLst>
      <p:par>
        <p:cTn id="1" dur="indefinite" restart="never" nodeType="tmRoot"/>
      </p:par>
    </p:tnLst>
  </p:timing>
</p:sld>
</file>

<file path=ppt/slides/slide6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lvl="0"/>
            <a:r>
              <a:rPr lang="en-US" sz="2700" dirty="0">
                <a:solidFill>
                  <a:srgbClr val="00B050"/>
                </a:solidFill>
              </a:rPr>
              <a:t>3</a:t>
            </a:r>
            <a:r>
              <a:rPr lang="en-US" sz="2700" dirty="0" smtClean="0">
                <a:solidFill>
                  <a:srgbClr val="00B050"/>
                </a:solidFill>
              </a:rPr>
              <a:t>. Verification &amp; Testing</a:t>
            </a:r>
            <a:r>
              <a:rPr lang="en-US" dirty="0">
                <a:solidFill>
                  <a:srgbClr val="00B050"/>
                </a:solidFill>
              </a:rPr>
              <a:t/>
            </a:r>
            <a:br>
              <a:rPr lang="en-US" dirty="0">
                <a:solidFill>
                  <a:srgbClr val="00B050"/>
                </a:solidFill>
              </a:rPr>
            </a:br>
            <a:r>
              <a:rPr lang="en-US" dirty="0" smtClean="0">
                <a:solidFill>
                  <a:srgbClr val="00B050"/>
                </a:solidFill>
              </a:rPr>
              <a:t>Essential Strategies and Techniques</a:t>
            </a:r>
            <a:endParaRPr lang="en-US" dirty="0">
              <a:solidFill>
                <a:srgbClr val="00B050"/>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400" dirty="0" smtClean="0"/>
              <a:t>Ensuring our own reliability while improving that of our clients:</a:t>
            </a:r>
          </a:p>
          <a:p>
            <a:pPr marL="742950" indent="-742950">
              <a:buFont typeface="+mj-lt"/>
              <a:buAutoNum type="alphaLcParenR"/>
            </a:pPr>
            <a:r>
              <a:rPr lang="en-US" sz="4400" dirty="0" smtClean="0">
                <a:solidFill>
                  <a:srgbClr val="00B050"/>
                </a:solidFill>
              </a:rPr>
              <a:t>Component-Level Testing</a:t>
            </a:r>
          </a:p>
          <a:p>
            <a:pPr marL="742950" indent="-742950">
              <a:buFont typeface="+mj-lt"/>
              <a:buAutoNum type="alphaLcParenR"/>
            </a:pPr>
            <a:r>
              <a:rPr lang="en-US" sz="4400" dirty="0" smtClean="0">
                <a:solidFill>
                  <a:schemeClr val="bg1">
                    <a:lumMod val="85000"/>
                  </a:schemeClr>
                </a:solidFill>
              </a:rPr>
              <a:t>Peer Review</a:t>
            </a:r>
          </a:p>
          <a:p>
            <a:pPr marL="742950" indent="-742950">
              <a:buFont typeface="+mj-lt"/>
              <a:buAutoNum type="alphaLcParenR"/>
            </a:pPr>
            <a:r>
              <a:rPr lang="en-US" sz="4400" dirty="0" smtClean="0">
                <a:solidFill>
                  <a:schemeClr val="bg1">
                    <a:lumMod val="85000"/>
                  </a:schemeClr>
                </a:solidFill>
              </a:rPr>
              <a:t>Static Analysis Tools</a:t>
            </a:r>
          </a:p>
          <a:p>
            <a:pPr marL="742950" indent="-742950">
              <a:buFont typeface="+mj-lt"/>
              <a:buAutoNum type="alphaLcParenR"/>
            </a:pPr>
            <a:r>
              <a:rPr lang="en-US" sz="4400" dirty="0" smtClean="0">
                <a:solidFill>
                  <a:schemeClr val="bg1">
                    <a:lumMod val="85000"/>
                  </a:schemeClr>
                </a:solidFill>
              </a:rPr>
              <a:t>Defensive (Precondition) Checks</a:t>
            </a:r>
          </a:p>
          <a:p>
            <a:pPr marL="0" indent="0">
              <a:buNone/>
            </a:pPr>
            <a:endParaRPr lang="en-US" sz="44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4" name="Rounded Rectangle 3"/>
          <p:cNvSpPr/>
          <p:nvPr/>
        </p:nvSpPr>
        <p:spPr>
          <a:xfrm>
            <a:off x="228600" y="1524000"/>
            <a:ext cx="8763000" cy="4953000"/>
          </a:xfrm>
          <a:prstGeom prst="roundRect">
            <a:avLst/>
          </a:pr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5" name="Slide Number Placeholder 4"/>
          <p:cNvSpPr>
            <a:spLocks noGrp="1"/>
          </p:cNvSpPr>
          <p:nvPr>
            <p:ph type="sldNum" sz="quarter" idx="12"/>
          </p:nvPr>
        </p:nvSpPr>
        <p:spPr/>
        <p:txBody>
          <a:bodyPr/>
          <a:lstStyle/>
          <a:p>
            <a:pPr>
              <a:defRPr/>
            </a:pPr>
            <a:fld id="{361924D0-832B-4678-AB47-405888889344}" type="slidenum">
              <a:rPr lang="en-US" smtClean="0"/>
              <a:pPr>
                <a:defRPr/>
              </a:pPr>
              <a:t>604</a:t>
            </a:fld>
            <a:endParaRPr lang="en-US"/>
          </a:p>
        </p:txBody>
      </p:sp>
    </p:spTree>
    <p:extLst>
      <p:ext uri="{BB962C8B-B14F-4D97-AF65-F5344CB8AC3E}">
        <p14:creationId xmlns:p14="http://schemas.microsoft.com/office/powerpoint/2010/main" val="198502993"/>
      </p:ext>
    </p:extLst>
  </p:cSld>
  <p:clrMapOvr>
    <a:masterClrMapping/>
  </p:clrMapOvr>
  <p:timing>
    <p:tnLst>
      <p:par>
        <p:cTn id="1" dur="indefinite" restart="never" nodeType="tmRoot"/>
      </p:par>
    </p:tnLst>
  </p:timing>
</p:sld>
</file>

<file path=ppt/slides/slide6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marL="0" indent="0">
              <a:buNone/>
            </a:pPr>
            <a:r>
              <a:rPr lang="en-US" dirty="0"/>
              <a:t>A small state machine is easy to </a:t>
            </a:r>
            <a:r>
              <a:rPr lang="en-US" dirty="0" smtClean="0"/>
              <a:t>test.</a:t>
            </a:r>
            <a:endParaRPr lang="en-US" dirty="0"/>
          </a:p>
        </p:txBody>
      </p:sp>
      <p:sp>
        <p:nvSpPr>
          <p:cNvPr id="5" name="Title 1"/>
          <p:cNvSpPr>
            <a:spLocks noGrp="1"/>
          </p:cNvSpPr>
          <p:nvPr>
            <p:ph type="title"/>
          </p:nvPr>
        </p:nvSpPr>
        <p:spPr>
          <a:xfrm>
            <a:off x="457200" y="274638"/>
            <a:ext cx="8229600" cy="1143000"/>
          </a:xfrm>
        </p:spPr>
        <p:txBody>
          <a:bodyPr wrap="none">
            <a:noAutofit/>
          </a:bodyPr>
          <a:lstStyle/>
          <a:p>
            <a:pPr lvl="0"/>
            <a:r>
              <a:rPr lang="en-US" sz="2400" dirty="0">
                <a:solidFill>
                  <a:srgbClr val="00B050"/>
                </a:solidFill>
              </a:rPr>
              <a:t>3</a:t>
            </a:r>
            <a:r>
              <a:rPr lang="en-US" sz="2400" dirty="0" smtClean="0">
                <a:solidFill>
                  <a:srgbClr val="00B050"/>
                </a:solidFill>
              </a:rPr>
              <a:t>. Verification &amp; Testing</a:t>
            </a:r>
            <a:r>
              <a:rPr lang="en-US" dirty="0">
                <a:solidFill>
                  <a:srgbClr val="00B050"/>
                </a:solidFill>
              </a:rPr>
              <a:t/>
            </a:r>
            <a:br>
              <a:rPr lang="en-US" dirty="0">
                <a:solidFill>
                  <a:srgbClr val="00B050"/>
                </a:solidFill>
              </a:rPr>
            </a:br>
            <a:r>
              <a:rPr lang="en-US" sz="4000" dirty="0" err="1" smtClean="0">
                <a:solidFill>
                  <a:srgbClr val="00B050"/>
                </a:solidFill>
              </a:rPr>
              <a:t>Testing</a:t>
            </a:r>
            <a:r>
              <a:rPr lang="en-US" sz="4000" dirty="0" smtClean="0">
                <a:solidFill>
                  <a:srgbClr val="00B050"/>
                </a:solidFill>
              </a:rPr>
              <a:t> Proximately?</a:t>
            </a:r>
            <a:endParaRPr lang="en-US" sz="4000" dirty="0">
              <a:solidFill>
                <a:srgbClr val="00B050"/>
              </a:solidFill>
            </a:endParaRPr>
          </a:p>
        </p:txBody>
      </p:sp>
      <p:grpSp>
        <p:nvGrpSpPr>
          <p:cNvPr id="6" name="Group 5"/>
          <p:cNvGrpSpPr/>
          <p:nvPr/>
        </p:nvGrpSpPr>
        <p:grpSpPr>
          <a:xfrm>
            <a:off x="3810000" y="2743200"/>
            <a:ext cx="1908175" cy="1676400"/>
            <a:chOff x="3810000" y="2743200"/>
            <a:chExt cx="1908175" cy="1676400"/>
          </a:xfrm>
        </p:grpSpPr>
        <p:sp>
          <p:nvSpPr>
            <p:cNvPr id="7" name="Rectangle 3"/>
            <p:cNvSpPr>
              <a:spLocks noChangeArrowheads="1"/>
            </p:cNvSpPr>
            <p:nvPr/>
          </p:nvSpPr>
          <p:spPr bwMode="auto">
            <a:xfrm>
              <a:off x="3810000" y="4038600"/>
              <a:ext cx="1066800" cy="381000"/>
            </a:xfrm>
            <a:prstGeom prst="rect">
              <a:avLst/>
            </a:prstGeom>
            <a:solidFill>
              <a:srgbClr val="FFCC00"/>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 name="Text Box 4"/>
            <p:cNvSpPr txBox="1">
              <a:spLocks noChangeArrowheads="1"/>
            </p:cNvSpPr>
            <p:nvPr/>
          </p:nvSpPr>
          <p:spPr bwMode="auto">
            <a:xfrm>
              <a:off x="4038600" y="4038600"/>
              <a:ext cx="666750" cy="366713"/>
            </a:xfrm>
            <a:prstGeom prst="rect">
              <a:avLst/>
            </a:prstGeom>
            <a:noFill/>
            <a:ln>
              <a:noFill/>
            </a:ln>
            <a:effectLst/>
            <a:extLst>
              <a:ext uri="{909E8E84-426E-40DD-AFC4-6F175D3DCCD1}">
                <a14:hiddenFill xmlns:a14="http://schemas.microsoft.com/office/drawing/2010/main">
                  <a:solidFill>
                    <a:srgbClr val="CBCBCB"/>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eaLnBrk="0" hangingPunct="0"/>
              <a:r>
                <a:rPr lang="en-US" sz="1800"/>
                <a:t>FSM</a:t>
              </a:r>
            </a:p>
          </p:txBody>
        </p:sp>
        <p:sp>
          <p:nvSpPr>
            <p:cNvPr id="9" name="Line 5"/>
            <p:cNvSpPr>
              <a:spLocks noChangeShapeType="1"/>
            </p:cNvSpPr>
            <p:nvPr/>
          </p:nvSpPr>
          <p:spPr bwMode="auto">
            <a:xfrm flipH="1">
              <a:off x="4343400" y="3124200"/>
              <a:ext cx="914400" cy="914400"/>
            </a:xfrm>
            <a:prstGeom prst="line">
              <a:avLst/>
            </a:prstGeom>
            <a:noFill/>
            <a:ln w="254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 name="Oval 6"/>
            <p:cNvSpPr>
              <a:spLocks noChangeArrowheads="1"/>
            </p:cNvSpPr>
            <p:nvPr/>
          </p:nvSpPr>
          <p:spPr bwMode="auto">
            <a:xfrm>
              <a:off x="4648200" y="2773363"/>
              <a:ext cx="1069975" cy="396875"/>
            </a:xfrm>
            <a:prstGeom prst="ellipse">
              <a:avLst/>
            </a:prstGeom>
            <a:solidFill>
              <a:srgbClr val="CCFFCC"/>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 name="Rectangle 7"/>
            <p:cNvSpPr>
              <a:spLocks noChangeArrowheads="1"/>
            </p:cNvSpPr>
            <p:nvPr/>
          </p:nvSpPr>
          <p:spPr bwMode="auto">
            <a:xfrm>
              <a:off x="4665663" y="2743200"/>
              <a:ext cx="1047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l" eaLnBrk="0" hangingPunct="0"/>
              <a:r>
                <a:rPr lang="en-US" sz="2400" dirty="0"/>
                <a:t>Driver</a:t>
              </a:r>
            </a:p>
          </p:txBody>
        </p:sp>
      </p:gr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605</a:t>
            </a:fld>
            <a:endParaRPr lang="en-US"/>
          </a:p>
        </p:txBody>
      </p:sp>
    </p:spTree>
    <p:extLst>
      <p:ext uri="{BB962C8B-B14F-4D97-AF65-F5344CB8AC3E}">
        <p14:creationId xmlns:p14="http://schemas.microsoft.com/office/powerpoint/2010/main" val="3195290017"/>
      </p:ext>
    </p:extLst>
  </p:cSld>
  <p:clrMapOvr>
    <a:masterClrMapping/>
  </p:clrMapOvr>
  <p:timing>
    <p:tnLst>
      <p:par>
        <p:cTn id="1" dur="indefinite" restart="never" nodeType="tmRoot"/>
      </p:par>
    </p:tnLst>
  </p:timing>
</p:sld>
</file>

<file path=ppt/slides/slide6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marL="0" indent="0">
              <a:buNone/>
            </a:pPr>
            <a:r>
              <a:rPr lang="en-US" dirty="0"/>
              <a:t>But </a:t>
            </a:r>
            <a:r>
              <a:rPr lang="en-US" dirty="0" smtClean="0"/>
              <a:t>even </a:t>
            </a:r>
            <a:r>
              <a:rPr lang="en-US" dirty="0"/>
              <a:t>i</a:t>
            </a:r>
            <a:r>
              <a:rPr lang="en-US" dirty="0" smtClean="0"/>
              <a:t>f </a:t>
            </a:r>
            <a:r>
              <a:rPr lang="en-US" dirty="0"/>
              <a:t>a</a:t>
            </a:r>
            <a:r>
              <a:rPr lang="en-US" dirty="0" smtClean="0"/>
              <a:t>ll states are </a:t>
            </a:r>
            <a:r>
              <a:rPr lang="en-US" dirty="0"/>
              <a:t>t</a:t>
            </a:r>
            <a:r>
              <a:rPr lang="en-US" dirty="0" smtClean="0"/>
              <a:t>heoretically </a:t>
            </a:r>
            <a:r>
              <a:rPr lang="en-US" dirty="0"/>
              <a:t>r</a:t>
            </a:r>
            <a:r>
              <a:rPr lang="en-US" dirty="0" smtClean="0"/>
              <a:t>eachable </a:t>
            </a:r>
            <a:r>
              <a:rPr lang="en-US" dirty="0"/>
              <a:t>…</a:t>
            </a:r>
          </a:p>
        </p:txBody>
      </p:sp>
      <p:grpSp>
        <p:nvGrpSpPr>
          <p:cNvPr id="12" name="Group 11"/>
          <p:cNvGrpSpPr>
            <a:grpSpLocks/>
          </p:cNvGrpSpPr>
          <p:nvPr/>
        </p:nvGrpSpPr>
        <p:grpSpPr bwMode="auto">
          <a:xfrm>
            <a:off x="2819400" y="2819400"/>
            <a:ext cx="3276600" cy="2971800"/>
            <a:chOff x="1776" y="1008"/>
            <a:chExt cx="2064" cy="1872"/>
          </a:xfrm>
        </p:grpSpPr>
        <p:sp>
          <p:nvSpPr>
            <p:cNvPr id="13" name="Rectangle 3"/>
            <p:cNvSpPr>
              <a:spLocks noChangeArrowheads="1"/>
            </p:cNvSpPr>
            <p:nvPr/>
          </p:nvSpPr>
          <p:spPr bwMode="auto">
            <a:xfrm>
              <a:off x="3168" y="2640"/>
              <a:ext cx="672" cy="240"/>
            </a:xfrm>
            <a:prstGeom prst="rect">
              <a:avLst/>
            </a:prstGeom>
            <a:solidFill>
              <a:srgbClr val="FFCC00"/>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 name="Line 4"/>
            <p:cNvSpPr>
              <a:spLocks noChangeShapeType="1"/>
            </p:cNvSpPr>
            <p:nvPr/>
          </p:nvSpPr>
          <p:spPr bwMode="auto">
            <a:xfrm flipH="1">
              <a:off x="2256" y="2064"/>
              <a:ext cx="576" cy="576"/>
            </a:xfrm>
            <a:prstGeom prst="line">
              <a:avLst/>
            </a:prstGeom>
            <a:noFill/>
            <a:ln w="254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 name="Rectangle 5"/>
            <p:cNvSpPr>
              <a:spLocks noChangeArrowheads="1"/>
            </p:cNvSpPr>
            <p:nvPr/>
          </p:nvSpPr>
          <p:spPr bwMode="auto">
            <a:xfrm>
              <a:off x="1776" y="2640"/>
              <a:ext cx="672" cy="24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 name="Rectangle 6"/>
            <p:cNvSpPr>
              <a:spLocks noChangeArrowheads="1"/>
            </p:cNvSpPr>
            <p:nvPr/>
          </p:nvSpPr>
          <p:spPr bwMode="auto">
            <a:xfrm>
              <a:off x="2496" y="1824"/>
              <a:ext cx="672" cy="24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 name="Line 7"/>
            <p:cNvSpPr>
              <a:spLocks noChangeShapeType="1"/>
            </p:cNvSpPr>
            <p:nvPr/>
          </p:nvSpPr>
          <p:spPr bwMode="auto">
            <a:xfrm flipH="1">
              <a:off x="2832" y="1248"/>
              <a:ext cx="576" cy="576"/>
            </a:xfrm>
            <a:prstGeom prst="line">
              <a:avLst/>
            </a:prstGeom>
            <a:noFill/>
            <a:ln w="254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 name="Line 8"/>
            <p:cNvSpPr>
              <a:spLocks noChangeShapeType="1"/>
            </p:cNvSpPr>
            <p:nvPr/>
          </p:nvSpPr>
          <p:spPr bwMode="auto">
            <a:xfrm rot="16200000" flipH="1">
              <a:off x="2832" y="2064"/>
              <a:ext cx="576" cy="576"/>
            </a:xfrm>
            <a:prstGeom prst="line">
              <a:avLst/>
            </a:prstGeom>
            <a:noFill/>
            <a:ln w="254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 name="Oval 9"/>
            <p:cNvSpPr>
              <a:spLocks noChangeArrowheads="1"/>
            </p:cNvSpPr>
            <p:nvPr/>
          </p:nvSpPr>
          <p:spPr bwMode="auto">
            <a:xfrm>
              <a:off x="3024" y="1027"/>
              <a:ext cx="674" cy="250"/>
            </a:xfrm>
            <a:prstGeom prst="ellipse">
              <a:avLst/>
            </a:prstGeom>
            <a:solidFill>
              <a:srgbClr val="CCFFCC"/>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0" name="Rectangle 10"/>
            <p:cNvSpPr>
              <a:spLocks noChangeArrowheads="1"/>
            </p:cNvSpPr>
            <p:nvPr/>
          </p:nvSpPr>
          <p:spPr bwMode="auto">
            <a:xfrm>
              <a:off x="3035" y="1008"/>
              <a:ext cx="66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l" eaLnBrk="0" hangingPunct="0"/>
              <a:r>
                <a:rPr lang="en-US" sz="2400"/>
                <a:t>Driver</a:t>
              </a:r>
            </a:p>
          </p:txBody>
        </p:sp>
      </p:grpSp>
      <p:sp>
        <p:nvSpPr>
          <p:cNvPr id="21" name="Title 1"/>
          <p:cNvSpPr>
            <a:spLocks noGrp="1"/>
          </p:cNvSpPr>
          <p:nvPr>
            <p:ph type="title"/>
          </p:nvPr>
        </p:nvSpPr>
        <p:spPr>
          <a:xfrm>
            <a:off x="457200" y="274638"/>
            <a:ext cx="8229600" cy="1143000"/>
          </a:xfrm>
        </p:spPr>
        <p:txBody>
          <a:bodyPr wrap="none">
            <a:noAutofit/>
          </a:bodyPr>
          <a:lstStyle/>
          <a:p>
            <a:pPr lvl="0"/>
            <a:r>
              <a:rPr lang="en-US" sz="2400" dirty="0">
                <a:solidFill>
                  <a:srgbClr val="00B050"/>
                </a:solidFill>
              </a:rPr>
              <a:t>3</a:t>
            </a:r>
            <a:r>
              <a:rPr lang="en-US" sz="2400" dirty="0" smtClean="0">
                <a:solidFill>
                  <a:srgbClr val="00B050"/>
                </a:solidFill>
              </a:rPr>
              <a:t>. Verification &amp; Testing</a:t>
            </a:r>
            <a:r>
              <a:rPr lang="en-US" dirty="0">
                <a:solidFill>
                  <a:srgbClr val="00B050"/>
                </a:solidFill>
              </a:rPr>
              <a:t/>
            </a:r>
            <a:br>
              <a:rPr lang="en-US" dirty="0">
                <a:solidFill>
                  <a:srgbClr val="00B050"/>
                </a:solidFill>
              </a:rPr>
            </a:br>
            <a:r>
              <a:rPr lang="en-US" sz="4000" dirty="0" err="1" smtClean="0">
                <a:solidFill>
                  <a:srgbClr val="00B050"/>
                </a:solidFill>
              </a:rPr>
              <a:t>Testing</a:t>
            </a:r>
            <a:r>
              <a:rPr lang="en-US" sz="4000" dirty="0" smtClean="0">
                <a:solidFill>
                  <a:srgbClr val="00B050"/>
                </a:solidFill>
              </a:rPr>
              <a:t> Proximately?</a:t>
            </a:r>
            <a:endParaRPr lang="en-US" sz="4000" dirty="0">
              <a:solidFill>
                <a:srgbClr val="00B050"/>
              </a:solidFill>
            </a:endParaRP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606</a:t>
            </a:fld>
            <a:endParaRPr lang="en-US"/>
          </a:p>
        </p:txBody>
      </p:sp>
    </p:spTree>
    <p:extLst>
      <p:ext uri="{BB962C8B-B14F-4D97-AF65-F5344CB8AC3E}">
        <p14:creationId xmlns:p14="http://schemas.microsoft.com/office/powerpoint/2010/main" val="1725641639"/>
      </p:ext>
    </p:extLst>
  </p:cSld>
  <p:clrMapOvr>
    <a:masterClrMapping/>
  </p:clrMapOvr>
  <p:timing>
    <p:tnLst>
      <p:par>
        <p:cTn id="1" dur="indefinite" restart="never" nodeType="tmRoot"/>
      </p:par>
    </p:tnLst>
  </p:timing>
</p:sld>
</file>

<file path=ppt/slides/slide6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marL="0" indent="0">
              <a:buNone/>
            </a:pPr>
            <a:r>
              <a:rPr lang="en-US" dirty="0"/>
              <a:t>A</a:t>
            </a:r>
            <a:r>
              <a:rPr lang="en-US" dirty="0" smtClean="0"/>
              <a:t>s </a:t>
            </a:r>
            <a:r>
              <a:rPr lang="en-US" dirty="0"/>
              <a:t>the system grows …</a:t>
            </a:r>
          </a:p>
        </p:txBody>
      </p:sp>
      <p:grpSp>
        <p:nvGrpSpPr>
          <p:cNvPr id="21" name="Group 3"/>
          <p:cNvGrpSpPr>
            <a:grpSpLocks/>
          </p:cNvGrpSpPr>
          <p:nvPr/>
        </p:nvGrpSpPr>
        <p:grpSpPr bwMode="auto">
          <a:xfrm>
            <a:off x="1066800" y="1371600"/>
            <a:ext cx="6934200" cy="4267200"/>
            <a:chOff x="672" y="864"/>
            <a:chExt cx="4368" cy="2688"/>
          </a:xfrm>
        </p:grpSpPr>
        <p:sp>
          <p:nvSpPr>
            <p:cNvPr id="22" name="Rectangle 4"/>
            <p:cNvSpPr>
              <a:spLocks noChangeArrowheads="1"/>
            </p:cNvSpPr>
            <p:nvPr/>
          </p:nvSpPr>
          <p:spPr bwMode="auto">
            <a:xfrm>
              <a:off x="2064" y="3312"/>
              <a:ext cx="672" cy="24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 name="Line 5"/>
            <p:cNvSpPr>
              <a:spLocks noChangeShapeType="1"/>
            </p:cNvSpPr>
            <p:nvPr/>
          </p:nvSpPr>
          <p:spPr bwMode="auto">
            <a:xfrm flipH="1">
              <a:off x="1152" y="2736"/>
              <a:ext cx="576" cy="576"/>
            </a:xfrm>
            <a:prstGeom prst="line">
              <a:avLst/>
            </a:prstGeom>
            <a:noFill/>
            <a:ln w="254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4" name="Rectangle 6"/>
            <p:cNvSpPr>
              <a:spLocks noChangeArrowheads="1"/>
            </p:cNvSpPr>
            <p:nvPr/>
          </p:nvSpPr>
          <p:spPr bwMode="auto">
            <a:xfrm>
              <a:off x="672" y="3312"/>
              <a:ext cx="672" cy="24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5" name="Rectangle 7"/>
            <p:cNvSpPr>
              <a:spLocks noChangeArrowheads="1"/>
            </p:cNvSpPr>
            <p:nvPr/>
          </p:nvSpPr>
          <p:spPr bwMode="auto">
            <a:xfrm>
              <a:off x="1392" y="2496"/>
              <a:ext cx="672" cy="24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 name="Line 8"/>
            <p:cNvSpPr>
              <a:spLocks noChangeShapeType="1"/>
            </p:cNvSpPr>
            <p:nvPr/>
          </p:nvSpPr>
          <p:spPr bwMode="auto">
            <a:xfrm rot="16200000" flipH="1">
              <a:off x="1728" y="2736"/>
              <a:ext cx="576" cy="576"/>
            </a:xfrm>
            <a:prstGeom prst="line">
              <a:avLst/>
            </a:prstGeom>
            <a:noFill/>
            <a:ln w="254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7" name="Line 9"/>
            <p:cNvSpPr>
              <a:spLocks noChangeShapeType="1"/>
            </p:cNvSpPr>
            <p:nvPr/>
          </p:nvSpPr>
          <p:spPr bwMode="auto">
            <a:xfrm flipH="1">
              <a:off x="2832" y="1104"/>
              <a:ext cx="576" cy="576"/>
            </a:xfrm>
            <a:prstGeom prst="line">
              <a:avLst/>
            </a:prstGeom>
            <a:noFill/>
            <a:ln w="254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 name="Oval 10"/>
            <p:cNvSpPr>
              <a:spLocks noChangeArrowheads="1"/>
            </p:cNvSpPr>
            <p:nvPr/>
          </p:nvSpPr>
          <p:spPr bwMode="auto">
            <a:xfrm>
              <a:off x="3024" y="883"/>
              <a:ext cx="674" cy="250"/>
            </a:xfrm>
            <a:prstGeom prst="ellipse">
              <a:avLst/>
            </a:prstGeom>
            <a:solidFill>
              <a:srgbClr val="CCFFCC"/>
            </a:solidFill>
            <a:ln w="254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 name="Rectangle 11"/>
            <p:cNvSpPr>
              <a:spLocks noChangeArrowheads="1"/>
            </p:cNvSpPr>
            <p:nvPr/>
          </p:nvSpPr>
          <p:spPr bwMode="auto">
            <a:xfrm>
              <a:off x="3035" y="864"/>
              <a:ext cx="65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l" eaLnBrk="0" hangingPunct="0"/>
              <a:r>
                <a:rPr lang="en-US" sz="2400"/>
                <a:t>Driver</a:t>
              </a:r>
            </a:p>
          </p:txBody>
        </p:sp>
        <p:sp>
          <p:nvSpPr>
            <p:cNvPr id="30" name="Rectangle 12"/>
            <p:cNvSpPr>
              <a:spLocks noChangeArrowheads="1"/>
            </p:cNvSpPr>
            <p:nvPr/>
          </p:nvSpPr>
          <p:spPr bwMode="auto">
            <a:xfrm>
              <a:off x="4368" y="3312"/>
              <a:ext cx="672" cy="240"/>
            </a:xfrm>
            <a:prstGeom prst="rect">
              <a:avLst/>
            </a:prstGeom>
            <a:solidFill>
              <a:srgbClr val="FFCC00"/>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1" name="Line 13"/>
            <p:cNvSpPr>
              <a:spLocks noChangeShapeType="1"/>
            </p:cNvSpPr>
            <p:nvPr/>
          </p:nvSpPr>
          <p:spPr bwMode="auto">
            <a:xfrm flipH="1">
              <a:off x="3456" y="2736"/>
              <a:ext cx="576" cy="576"/>
            </a:xfrm>
            <a:prstGeom prst="line">
              <a:avLst/>
            </a:prstGeom>
            <a:noFill/>
            <a:ln w="254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 name="Rectangle 14"/>
            <p:cNvSpPr>
              <a:spLocks noChangeArrowheads="1"/>
            </p:cNvSpPr>
            <p:nvPr/>
          </p:nvSpPr>
          <p:spPr bwMode="auto">
            <a:xfrm>
              <a:off x="2976" y="3312"/>
              <a:ext cx="672" cy="24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 name="Rectangle 15"/>
            <p:cNvSpPr>
              <a:spLocks noChangeArrowheads="1"/>
            </p:cNvSpPr>
            <p:nvPr/>
          </p:nvSpPr>
          <p:spPr bwMode="auto">
            <a:xfrm>
              <a:off x="3696" y="2496"/>
              <a:ext cx="672" cy="24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 name="Line 16"/>
            <p:cNvSpPr>
              <a:spLocks noChangeShapeType="1"/>
            </p:cNvSpPr>
            <p:nvPr/>
          </p:nvSpPr>
          <p:spPr bwMode="auto">
            <a:xfrm rot="16200000" flipH="1">
              <a:off x="4032" y="2736"/>
              <a:ext cx="576" cy="576"/>
            </a:xfrm>
            <a:prstGeom prst="line">
              <a:avLst/>
            </a:prstGeom>
            <a:noFill/>
            <a:ln w="254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 name="Line 17"/>
            <p:cNvSpPr>
              <a:spLocks noChangeShapeType="1"/>
            </p:cNvSpPr>
            <p:nvPr/>
          </p:nvSpPr>
          <p:spPr bwMode="auto">
            <a:xfrm flipH="1">
              <a:off x="1728" y="1920"/>
              <a:ext cx="1104" cy="576"/>
            </a:xfrm>
            <a:prstGeom prst="line">
              <a:avLst/>
            </a:prstGeom>
            <a:noFill/>
            <a:ln w="254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 name="Rectangle 18"/>
            <p:cNvSpPr>
              <a:spLocks noChangeArrowheads="1"/>
            </p:cNvSpPr>
            <p:nvPr/>
          </p:nvSpPr>
          <p:spPr bwMode="auto">
            <a:xfrm>
              <a:off x="2496" y="1680"/>
              <a:ext cx="672" cy="24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7" name="Line 19"/>
            <p:cNvSpPr>
              <a:spLocks noChangeShapeType="1"/>
            </p:cNvSpPr>
            <p:nvPr/>
          </p:nvSpPr>
          <p:spPr bwMode="auto">
            <a:xfrm rot="16200000" flipH="1">
              <a:off x="3144" y="1608"/>
              <a:ext cx="576" cy="1200"/>
            </a:xfrm>
            <a:prstGeom prst="line">
              <a:avLst/>
            </a:prstGeom>
            <a:noFill/>
            <a:ln w="254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8" name="Title 1"/>
          <p:cNvSpPr>
            <a:spLocks noGrp="1"/>
          </p:cNvSpPr>
          <p:nvPr>
            <p:ph type="title"/>
          </p:nvPr>
        </p:nvSpPr>
        <p:spPr>
          <a:xfrm>
            <a:off x="457200" y="274638"/>
            <a:ext cx="8229600" cy="1143000"/>
          </a:xfrm>
        </p:spPr>
        <p:txBody>
          <a:bodyPr wrap="none">
            <a:noAutofit/>
          </a:bodyPr>
          <a:lstStyle/>
          <a:p>
            <a:pPr lvl="0"/>
            <a:r>
              <a:rPr lang="en-US" sz="2400" dirty="0">
                <a:solidFill>
                  <a:srgbClr val="00B050"/>
                </a:solidFill>
              </a:rPr>
              <a:t>3</a:t>
            </a:r>
            <a:r>
              <a:rPr lang="en-US" sz="2400" dirty="0" smtClean="0">
                <a:solidFill>
                  <a:srgbClr val="00B050"/>
                </a:solidFill>
              </a:rPr>
              <a:t>. Verification &amp; Testing</a:t>
            </a:r>
            <a:r>
              <a:rPr lang="en-US" dirty="0">
                <a:solidFill>
                  <a:srgbClr val="00B050"/>
                </a:solidFill>
              </a:rPr>
              <a:t/>
            </a:r>
            <a:br>
              <a:rPr lang="en-US" dirty="0">
                <a:solidFill>
                  <a:srgbClr val="00B050"/>
                </a:solidFill>
              </a:rPr>
            </a:br>
            <a:r>
              <a:rPr lang="en-US" sz="4000" dirty="0" err="1" smtClean="0">
                <a:solidFill>
                  <a:srgbClr val="00B050"/>
                </a:solidFill>
              </a:rPr>
              <a:t>Testing</a:t>
            </a:r>
            <a:r>
              <a:rPr lang="en-US" sz="4000" dirty="0" smtClean="0">
                <a:solidFill>
                  <a:srgbClr val="00B050"/>
                </a:solidFill>
              </a:rPr>
              <a:t> Proximately?</a:t>
            </a:r>
            <a:endParaRPr lang="en-US" sz="4000" dirty="0">
              <a:solidFill>
                <a:srgbClr val="00B050"/>
              </a:solidFill>
            </a:endParaRP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607</a:t>
            </a:fld>
            <a:endParaRPr lang="en-US"/>
          </a:p>
        </p:txBody>
      </p:sp>
    </p:spTree>
    <p:extLst>
      <p:ext uri="{BB962C8B-B14F-4D97-AF65-F5344CB8AC3E}">
        <p14:creationId xmlns:p14="http://schemas.microsoft.com/office/powerpoint/2010/main" val="2606376100"/>
      </p:ext>
    </p:extLst>
  </p:cSld>
  <p:clrMapOvr>
    <a:masterClrMapping/>
  </p:clrMapOvr>
  <p:timing>
    <p:tnLst>
      <p:par>
        <p:cTn id="1" dur="indefinite" restart="never" nodeType="tmRoot"/>
      </p:par>
    </p:tnLst>
  </p:timing>
</p:sld>
</file>

<file path=ppt/slides/slide6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marL="0" indent="0">
              <a:buNone/>
            </a:pPr>
            <a:r>
              <a:rPr lang="en-US" dirty="0"/>
              <a:t>I</a:t>
            </a:r>
            <a:r>
              <a:rPr lang="en-US" dirty="0" smtClean="0"/>
              <a:t>t </a:t>
            </a:r>
            <a:r>
              <a:rPr lang="en-US" dirty="0"/>
              <a:t>becomes hopeless!</a:t>
            </a:r>
          </a:p>
        </p:txBody>
      </p:sp>
      <p:grpSp>
        <p:nvGrpSpPr>
          <p:cNvPr id="38" name="Group 3"/>
          <p:cNvGrpSpPr>
            <a:grpSpLocks/>
          </p:cNvGrpSpPr>
          <p:nvPr/>
        </p:nvGrpSpPr>
        <p:grpSpPr bwMode="auto">
          <a:xfrm>
            <a:off x="1913598" y="1445543"/>
            <a:ext cx="5410200" cy="5105400"/>
            <a:chOff x="528" y="672"/>
            <a:chExt cx="3408" cy="3216"/>
          </a:xfrm>
        </p:grpSpPr>
        <p:sp>
          <p:nvSpPr>
            <p:cNvPr id="39" name="Oval 4"/>
            <p:cNvSpPr>
              <a:spLocks noChangeArrowheads="1"/>
            </p:cNvSpPr>
            <p:nvPr/>
          </p:nvSpPr>
          <p:spPr bwMode="auto">
            <a:xfrm>
              <a:off x="2688" y="672"/>
              <a:ext cx="1248" cy="432"/>
            </a:xfrm>
            <a:prstGeom prst="ellipse">
              <a:avLst/>
            </a:prstGeom>
            <a:solidFill>
              <a:srgbClr val="FFCCCC"/>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 name="Text Box 5"/>
            <p:cNvSpPr txBox="1">
              <a:spLocks noChangeArrowheads="1"/>
            </p:cNvSpPr>
            <p:nvPr/>
          </p:nvSpPr>
          <p:spPr bwMode="auto">
            <a:xfrm>
              <a:off x="3072" y="777"/>
              <a:ext cx="528"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spcBef>
                  <a:spcPct val="50000"/>
                </a:spcBef>
              </a:pPr>
              <a:r>
                <a:rPr lang="en-US" sz="1800"/>
                <a:t>APP</a:t>
              </a:r>
              <a:endParaRPr lang="en-US" sz="1800" b="0"/>
            </a:p>
          </p:txBody>
        </p:sp>
        <p:grpSp>
          <p:nvGrpSpPr>
            <p:cNvPr id="41" name="Group 6"/>
            <p:cNvGrpSpPr>
              <a:grpSpLocks/>
            </p:cNvGrpSpPr>
            <p:nvPr/>
          </p:nvGrpSpPr>
          <p:grpSpPr bwMode="auto">
            <a:xfrm>
              <a:off x="528" y="1344"/>
              <a:ext cx="2400" cy="1152"/>
              <a:chOff x="528" y="1344"/>
              <a:chExt cx="2400" cy="1152"/>
            </a:xfrm>
          </p:grpSpPr>
          <p:sp>
            <p:nvSpPr>
              <p:cNvPr id="76" name="Rectangle 7"/>
              <p:cNvSpPr>
                <a:spLocks noChangeArrowheads="1"/>
              </p:cNvSpPr>
              <p:nvPr/>
            </p:nvSpPr>
            <p:spPr bwMode="auto">
              <a:xfrm>
                <a:off x="528" y="1344"/>
                <a:ext cx="2400" cy="1152"/>
              </a:xfrm>
              <a:prstGeom prst="rect">
                <a:avLst/>
              </a:prstGeom>
              <a:solidFill>
                <a:srgbClr val="CCFFCC"/>
              </a:solidFill>
              <a:ln w="57150" cmpd="tri">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en-US" sz="1800"/>
              </a:p>
            </p:txBody>
          </p:sp>
          <p:sp>
            <p:nvSpPr>
              <p:cNvPr id="77" name="Rectangle 8"/>
              <p:cNvSpPr>
                <a:spLocks noChangeArrowheads="1"/>
              </p:cNvSpPr>
              <p:nvPr/>
            </p:nvSpPr>
            <p:spPr bwMode="auto">
              <a:xfrm>
                <a:off x="1756" y="1968"/>
                <a:ext cx="988" cy="467"/>
              </a:xfrm>
              <a:prstGeom prst="rect">
                <a:avLst/>
              </a:prstGeom>
              <a:solidFill>
                <a:srgbClr val="CCFFFF"/>
              </a:solidFill>
              <a:ln w="38100" cmpd="dbl">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78" name="Group 9"/>
              <p:cNvGrpSpPr>
                <a:grpSpLocks/>
              </p:cNvGrpSpPr>
              <p:nvPr/>
            </p:nvGrpSpPr>
            <p:grpSpPr bwMode="auto">
              <a:xfrm>
                <a:off x="1882" y="2186"/>
                <a:ext cx="776" cy="187"/>
                <a:chOff x="1882" y="2186"/>
                <a:chExt cx="776" cy="187"/>
              </a:xfrm>
            </p:grpSpPr>
            <p:sp>
              <p:nvSpPr>
                <p:cNvPr id="111" name="Line 10"/>
                <p:cNvSpPr>
                  <a:spLocks noChangeShapeType="1"/>
                </p:cNvSpPr>
                <p:nvPr/>
              </p:nvSpPr>
              <p:spPr bwMode="auto">
                <a:xfrm flipH="1">
                  <a:off x="1953" y="2248"/>
                  <a:ext cx="105" cy="63"/>
                </a:xfrm>
                <a:prstGeom prst="line">
                  <a:avLst/>
                </a:prstGeom>
                <a:noFill/>
                <a:ln w="127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2" name="Line 11"/>
                <p:cNvSpPr>
                  <a:spLocks noChangeShapeType="1"/>
                </p:cNvSpPr>
                <p:nvPr/>
              </p:nvSpPr>
              <p:spPr bwMode="auto">
                <a:xfrm>
                  <a:off x="2058" y="2248"/>
                  <a:ext cx="106" cy="63"/>
                </a:xfrm>
                <a:prstGeom prst="line">
                  <a:avLst/>
                </a:prstGeom>
                <a:noFill/>
                <a:ln w="127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3" name="Rectangle 12"/>
                <p:cNvSpPr>
                  <a:spLocks noChangeArrowheads="1"/>
                </p:cNvSpPr>
                <p:nvPr/>
              </p:nvSpPr>
              <p:spPr bwMode="auto">
                <a:xfrm>
                  <a:off x="1882" y="2311"/>
                  <a:ext cx="141" cy="62"/>
                </a:xfrm>
                <a:prstGeom prst="rect">
                  <a:avLst/>
                </a:prstGeom>
                <a:solidFill>
                  <a:schemeClr val="bg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4" name="Rectangle 13"/>
                <p:cNvSpPr>
                  <a:spLocks noChangeArrowheads="1"/>
                </p:cNvSpPr>
                <p:nvPr/>
              </p:nvSpPr>
              <p:spPr bwMode="auto">
                <a:xfrm>
                  <a:off x="2094" y="2311"/>
                  <a:ext cx="141" cy="62"/>
                </a:xfrm>
                <a:prstGeom prst="rect">
                  <a:avLst/>
                </a:prstGeom>
                <a:solidFill>
                  <a:schemeClr val="bg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5" name="Rectangle 14"/>
                <p:cNvSpPr>
                  <a:spLocks noChangeArrowheads="1"/>
                </p:cNvSpPr>
                <p:nvPr/>
              </p:nvSpPr>
              <p:spPr bwMode="auto">
                <a:xfrm>
                  <a:off x="2305" y="2311"/>
                  <a:ext cx="141" cy="62"/>
                </a:xfrm>
                <a:prstGeom prst="rect">
                  <a:avLst/>
                </a:prstGeom>
                <a:solidFill>
                  <a:schemeClr val="bg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6" name="Rectangle 15"/>
                <p:cNvSpPr>
                  <a:spLocks noChangeArrowheads="1"/>
                </p:cNvSpPr>
                <p:nvPr/>
              </p:nvSpPr>
              <p:spPr bwMode="auto">
                <a:xfrm>
                  <a:off x="1988" y="2186"/>
                  <a:ext cx="141" cy="62"/>
                </a:xfrm>
                <a:prstGeom prst="rect">
                  <a:avLst/>
                </a:prstGeom>
                <a:solidFill>
                  <a:schemeClr val="bg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7" name="Rectangle 16"/>
                <p:cNvSpPr>
                  <a:spLocks noChangeArrowheads="1"/>
                </p:cNvSpPr>
                <p:nvPr/>
              </p:nvSpPr>
              <p:spPr bwMode="auto">
                <a:xfrm>
                  <a:off x="2517" y="2311"/>
                  <a:ext cx="141" cy="62"/>
                </a:xfrm>
                <a:prstGeom prst="rect">
                  <a:avLst/>
                </a:prstGeom>
                <a:solidFill>
                  <a:schemeClr val="bg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9" name="Rectangle 17"/>
              <p:cNvSpPr>
                <a:spLocks noChangeArrowheads="1"/>
              </p:cNvSpPr>
              <p:nvPr/>
            </p:nvSpPr>
            <p:spPr bwMode="auto">
              <a:xfrm>
                <a:off x="672" y="1967"/>
                <a:ext cx="988" cy="467"/>
              </a:xfrm>
              <a:prstGeom prst="rect">
                <a:avLst/>
              </a:prstGeom>
              <a:solidFill>
                <a:srgbClr val="CCFFFF"/>
              </a:solidFill>
              <a:ln w="38100" cmpd="dbl">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80" name="Group 18"/>
              <p:cNvGrpSpPr>
                <a:grpSpLocks/>
              </p:cNvGrpSpPr>
              <p:nvPr/>
            </p:nvGrpSpPr>
            <p:grpSpPr bwMode="auto">
              <a:xfrm>
                <a:off x="778" y="2060"/>
                <a:ext cx="776" cy="312"/>
                <a:chOff x="1968" y="3216"/>
                <a:chExt cx="1056" cy="480"/>
              </a:xfrm>
            </p:grpSpPr>
            <p:sp>
              <p:nvSpPr>
                <p:cNvPr id="98" name="Rectangle 19"/>
                <p:cNvSpPr>
                  <a:spLocks noChangeArrowheads="1"/>
                </p:cNvSpPr>
                <p:nvPr/>
              </p:nvSpPr>
              <p:spPr bwMode="auto">
                <a:xfrm>
                  <a:off x="1968" y="3600"/>
                  <a:ext cx="192" cy="96"/>
                </a:xfrm>
                <a:prstGeom prst="rect">
                  <a:avLst/>
                </a:prstGeom>
                <a:solidFill>
                  <a:schemeClr val="bg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9" name="Rectangle 20"/>
                <p:cNvSpPr>
                  <a:spLocks noChangeArrowheads="1"/>
                </p:cNvSpPr>
                <p:nvPr/>
              </p:nvSpPr>
              <p:spPr bwMode="auto">
                <a:xfrm>
                  <a:off x="2256" y="3600"/>
                  <a:ext cx="192" cy="96"/>
                </a:xfrm>
                <a:prstGeom prst="rect">
                  <a:avLst/>
                </a:prstGeom>
                <a:solidFill>
                  <a:schemeClr val="bg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0" name="Rectangle 21"/>
                <p:cNvSpPr>
                  <a:spLocks noChangeArrowheads="1"/>
                </p:cNvSpPr>
                <p:nvPr/>
              </p:nvSpPr>
              <p:spPr bwMode="auto">
                <a:xfrm>
                  <a:off x="2544" y="3600"/>
                  <a:ext cx="192" cy="96"/>
                </a:xfrm>
                <a:prstGeom prst="rect">
                  <a:avLst/>
                </a:prstGeom>
                <a:solidFill>
                  <a:schemeClr val="bg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1" name="Rectangle 22"/>
                <p:cNvSpPr>
                  <a:spLocks noChangeArrowheads="1"/>
                </p:cNvSpPr>
                <p:nvPr/>
              </p:nvSpPr>
              <p:spPr bwMode="auto">
                <a:xfrm>
                  <a:off x="2112" y="3408"/>
                  <a:ext cx="192" cy="96"/>
                </a:xfrm>
                <a:prstGeom prst="rect">
                  <a:avLst/>
                </a:prstGeom>
                <a:solidFill>
                  <a:schemeClr val="bg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2" name="Rectangle 23"/>
                <p:cNvSpPr>
                  <a:spLocks noChangeArrowheads="1"/>
                </p:cNvSpPr>
                <p:nvPr/>
              </p:nvSpPr>
              <p:spPr bwMode="auto">
                <a:xfrm>
                  <a:off x="2400" y="3216"/>
                  <a:ext cx="192" cy="96"/>
                </a:xfrm>
                <a:prstGeom prst="rect">
                  <a:avLst/>
                </a:prstGeom>
                <a:solidFill>
                  <a:schemeClr val="bg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3" name="Rectangle 24"/>
                <p:cNvSpPr>
                  <a:spLocks noChangeArrowheads="1"/>
                </p:cNvSpPr>
                <p:nvPr/>
              </p:nvSpPr>
              <p:spPr bwMode="auto">
                <a:xfrm>
                  <a:off x="2832" y="3600"/>
                  <a:ext cx="192" cy="96"/>
                </a:xfrm>
                <a:prstGeom prst="rect">
                  <a:avLst/>
                </a:prstGeom>
                <a:solidFill>
                  <a:schemeClr val="bg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4" name="Rectangle 25"/>
                <p:cNvSpPr>
                  <a:spLocks noChangeArrowheads="1"/>
                </p:cNvSpPr>
                <p:nvPr/>
              </p:nvSpPr>
              <p:spPr bwMode="auto">
                <a:xfrm>
                  <a:off x="2688" y="3408"/>
                  <a:ext cx="192" cy="96"/>
                </a:xfrm>
                <a:prstGeom prst="rect">
                  <a:avLst/>
                </a:prstGeom>
                <a:solidFill>
                  <a:schemeClr val="bg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5" name="Line 26"/>
                <p:cNvSpPr>
                  <a:spLocks noChangeShapeType="1"/>
                </p:cNvSpPr>
                <p:nvPr/>
              </p:nvSpPr>
              <p:spPr bwMode="auto">
                <a:xfrm flipH="1">
                  <a:off x="2064" y="3504"/>
                  <a:ext cx="144" cy="96"/>
                </a:xfrm>
                <a:prstGeom prst="line">
                  <a:avLst/>
                </a:prstGeom>
                <a:noFill/>
                <a:ln w="127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6" name="Line 27"/>
                <p:cNvSpPr>
                  <a:spLocks noChangeShapeType="1"/>
                </p:cNvSpPr>
                <p:nvPr/>
              </p:nvSpPr>
              <p:spPr bwMode="auto">
                <a:xfrm>
                  <a:off x="2208" y="3504"/>
                  <a:ext cx="144" cy="96"/>
                </a:xfrm>
                <a:prstGeom prst="line">
                  <a:avLst/>
                </a:prstGeom>
                <a:noFill/>
                <a:ln w="127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7" name="Line 28"/>
                <p:cNvSpPr>
                  <a:spLocks noChangeShapeType="1"/>
                </p:cNvSpPr>
                <p:nvPr/>
              </p:nvSpPr>
              <p:spPr bwMode="auto">
                <a:xfrm flipH="1">
                  <a:off x="2208" y="3312"/>
                  <a:ext cx="288" cy="96"/>
                </a:xfrm>
                <a:prstGeom prst="line">
                  <a:avLst/>
                </a:prstGeom>
                <a:noFill/>
                <a:ln w="127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8" name="Line 29"/>
                <p:cNvSpPr>
                  <a:spLocks noChangeShapeType="1"/>
                </p:cNvSpPr>
                <p:nvPr/>
              </p:nvSpPr>
              <p:spPr bwMode="auto">
                <a:xfrm flipH="1">
                  <a:off x="2640" y="3504"/>
                  <a:ext cx="144" cy="96"/>
                </a:xfrm>
                <a:prstGeom prst="line">
                  <a:avLst/>
                </a:prstGeom>
                <a:noFill/>
                <a:ln w="127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9" name="Line 30"/>
                <p:cNvSpPr>
                  <a:spLocks noChangeShapeType="1"/>
                </p:cNvSpPr>
                <p:nvPr/>
              </p:nvSpPr>
              <p:spPr bwMode="auto">
                <a:xfrm>
                  <a:off x="2784" y="3504"/>
                  <a:ext cx="144" cy="96"/>
                </a:xfrm>
                <a:prstGeom prst="line">
                  <a:avLst/>
                </a:prstGeom>
                <a:noFill/>
                <a:ln w="127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0" name="Line 31"/>
                <p:cNvSpPr>
                  <a:spLocks noChangeShapeType="1"/>
                </p:cNvSpPr>
                <p:nvPr/>
              </p:nvSpPr>
              <p:spPr bwMode="auto">
                <a:xfrm>
                  <a:off x="2496" y="3312"/>
                  <a:ext cx="288" cy="96"/>
                </a:xfrm>
                <a:prstGeom prst="line">
                  <a:avLst/>
                </a:prstGeom>
                <a:noFill/>
                <a:ln w="127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81" name="Line 32"/>
              <p:cNvSpPr>
                <a:spLocks noChangeShapeType="1"/>
              </p:cNvSpPr>
              <p:nvPr/>
            </p:nvSpPr>
            <p:spPr bwMode="auto">
              <a:xfrm flipV="1">
                <a:off x="1324" y="1873"/>
                <a:ext cx="141" cy="94"/>
              </a:xfrm>
              <a:prstGeom prst="line">
                <a:avLst/>
              </a:prstGeom>
              <a:noFill/>
              <a:ln w="12700">
                <a:solidFill>
                  <a:schemeClr val="tx1"/>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82" name="Group 33"/>
              <p:cNvGrpSpPr>
                <a:grpSpLocks/>
              </p:cNvGrpSpPr>
              <p:nvPr/>
            </p:nvGrpSpPr>
            <p:grpSpPr bwMode="auto">
              <a:xfrm>
                <a:off x="1200" y="1406"/>
                <a:ext cx="988" cy="467"/>
                <a:chOff x="1200" y="1406"/>
                <a:chExt cx="988" cy="467"/>
              </a:xfrm>
            </p:grpSpPr>
            <p:sp>
              <p:nvSpPr>
                <p:cNvPr id="84" name="Rectangle 34"/>
                <p:cNvSpPr>
                  <a:spLocks noChangeArrowheads="1"/>
                </p:cNvSpPr>
                <p:nvPr/>
              </p:nvSpPr>
              <p:spPr bwMode="auto">
                <a:xfrm flipH="1">
                  <a:off x="1200" y="1406"/>
                  <a:ext cx="988" cy="467"/>
                </a:xfrm>
                <a:prstGeom prst="rect">
                  <a:avLst/>
                </a:prstGeom>
                <a:solidFill>
                  <a:srgbClr val="CCFFFF"/>
                </a:solidFill>
                <a:ln w="38100" cmpd="dbl">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85" name="Group 35"/>
                <p:cNvGrpSpPr>
                  <a:grpSpLocks/>
                </p:cNvGrpSpPr>
                <p:nvPr/>
              </p:nvGrpSpPr>
              <p:grpSpPr bwMode="auto">
                <a:xfrm flipH="1">
                  <a:off x="1306" y="1499"/>
                  <a:ext cx="776" cy="312"/>
                  <a:chOff x="3168" y="2352"/>
                  <a:chExt cx="1056" cy="480"/>
                </a:xfrm>
              </p:grpSpPr>
              <p:grpSp>
                <p:nvGrpSpPr>
                  <p:cNvPr id="86" name="Group 36"/>
                  <p:cNvGrpSpPr>
                    <a:grpSpLocks/>
                  </p:cNvGrpSpPr>
                  <p:nvPr/>
                </p:nvGrpSpPr>
                <p:grpSpPr bwMode="auto">
                  <a:xfrm>
                    <a:off x="3168" y="2352"/>
                    <a:ext cx="1056" cy="480"/>
                    <a:chOff x="3168" y="2352"/>
                    <a:chExt cx="1056" cy="480"/>
                  </a:xfrm>
                </p:grpSpPr>
                <p:sp>
                  <p:nvSpPr>
                    <p:cNvPr id="89" name="Rectangle 37"/>
                    <p:cNvSpPr>
                      <a:spLocks noChangeArrowheads="1"/>
                    </p:cNvSpPr>
                    <p:nvPr/>
                  </p:nvSpPr>
                  <p:spPr bwMode="auto">
                    <a:xfrm>
                      <a:off x="3168" y="2736"/>
                      <a:ext cx="192" cy="96"/>
                    </a:xfrm>
                    <a:prstGeom prst="rect">
                      <a:avLst/>
                    </a:prstGeom>
                    <a:solidFill>
                      <a:schemeClr val="bg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0" name="Rectangle 38"/>
                    <p:cNvSpPr>
                      <a:spLocks noChangeArrowheads="1"/>
                    </p:cNvSpPr>
                    <p:nvPr/>
                  </p:nvSpPr>
                  <p:spPr bwMode="auto">
                    <a:xfrm>
                      <a:off x="3456" y="2736"/>
                      <a:ext cx="192" cy="96"/>
                    </a:xfrm>
                    <a:prstGeom prst="rect">
                      <a:avLst/>
                    </a:prstGeom>
                    <a:solidFill>
                      <a:schemeClr val="bg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1" name="Rectangle 39"/>
                    <p:cNvSpPr>
                      <a:spLocks noChangeArrowheads="1"/>
                    </p:cNvSpPr>
                    <p:nvPr/>
                  </p:nvSpPr>
                  <p:spPr bwMode="auto">
                    <a:xfrm>
                      <a:off x="3744" y="2736"/>
                      <a:ext cx="192" cy="96"/>
                    </a:xfrm>
                    <a:prstGeom prst="rect">
                      <a:avLst/>
                    </a:prstGeom>
                    <a:solidFill>
                      <a:schemeClr val="bg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2" name="Rectangle 40"/>
                    <p:cNvSpPr>
                      <a:spLocks noChangeArrowheads="1"/>
                    </p:cNvSpPr>
                    <p:nvPr/>
                  </p:nvSpPr>
                  <p:spPr bwMode="auto">
                    <a:xfrm>
                      <a:off x="3312" y="2544"/>
                      <a:ext cx="192" cy="96"/>
                    </a:xfrm>
                    <a:prstGeom prst="rect">
                      <a:avLst/>
                    </a:prstGeom>
                    <a:solidFill>
                      <a:schemeClr val="bg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3" name="Rectangle 41"/>
                    <p:cNvSpPr>
                      <a:spLocks noChangeArrowheads="1"/>
                    </p:cNvSpPr>
                    <p:nvPr/>
                  </p:nvSpPr>
                  <p:spPr bwMode="auto">
                    <a:xfrm>
                      <a:off x="3600" y="2352"/>
                      <a:ext cx="192" cy="96"/>
                    </a:xfrm>
                    <a:prstGeom prst="rect">
                      <a:avLst/>
                    </a:prstGeom>
                    <a:solidFill>
                      <a:schemeClr val="bg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4" name="Rectangle 42"/>
                    <p:cNvSpPr>
                      <a:spLocks noChangeArrowheads="1"/>
                    </p:cNvSpPr>
                    <p:nvPr/>
                  </p:nvSpPr>
                  <p:spPr bwMode="auto">
                    <a:xfrm>
                      <a:off x="4032" y="2736"/>
                      <a:ext cx="192" cy="96"/>
                    </a:xfrm>
                    <a:prstGeom prst="rect">
                      <a:avLst/>
                    </a:prstGeom>
                    <a:solidFill>
                      <a:schemeClr val="bg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5" name="Line 43"/>
                    <p:cNvSpPr>
                      <a:spLocks noChangeShapeType="1"/>
                    </p:cNvSpPr>
                    <p:nvPr/>
                  </p:nvSpPr>
                  <p:spPr bwMode="auto">
                    <a:xfrm flipH="1">
                      <a:off x="3264" y="2640"/>
                      <a:ext cx="144" cy="96"/>
                    </a:xfrm>
                    <a:prstGeom prst="line">
                      <a:avLst/>
                    </a:prstGeom>
                    <a:noFill/>
                    <a:ln w="127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6" name="Line 44"/>
                    <p:cNvSpPr>
                      <a:spLocks noChangeShapeType="1"/>
                    </p:cNvSpPr>
                    <p:nvPr/>
                  </p:nvSpPr>
                  <p:spPr bwMode="auto">
                    <a:xfrm>
                      <a:off x="3408" y="2640"/>
                      <a:ext cx="144" cy="96"/>
                    </a:xfrm>
                    <a:prstGeom prst="line">
                      <a:avLst/>
                    </a:prstGeom>
                    <a:noFill/>
                    <a:ln w="127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7" name="Line 45"/>
                    <p:cNvSpPr>
                      <a:spLocks noChangeShapeType="1"/>
                    </p:cNvSpPr>
                    <p:nvPr/>
                  </p:nvSpPr>
                  <p:spPr bwMode="auto">
                    <a:xfrm flipH="1">
                      <a:off x="3408" y="2448"/>
                      <a:ext cx="288" cy="96"/>
                    </a:xfrm>
                    <a:prstGeom prst="line">
                      <a:avLst/>
                    </a:prstGeom>
                    <a:noFill/>
                    <a:ln w="127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87" name="Line 46"/>
                  <p:cNvSpPr>
                    <a:spLocks noChangeShapeType="1"/>
                  </p:cNvSpPr>
                  <p:nvPr/>
                </p:nvSpPr>
                <p:spPr bwMode="auto">
                  <a:xfrm>
                    <a:off x="3696" y="2448"/>
                    <a:ext cx="144" cy="288"/>
                  </a:xfrm>
                  <a:prstGeom prst="line">
                    <a:avLst/>
                  </a:prstGeom>
                  <a:noFill/>
                  <a:ln w="127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8" name="Line 47"/>
                  <p:cNvSpPr>
                    <a:spLocks noChangeShapeType="1"/>
                  </p:cNvSpPr>
                  <p:nvPr/>
                </p:nvSpPr>
                <p:spPr bwMode="auto">
                  <a:xfrm>
                    <a:off x="3696" y="2448"/>
                    <a:ext cx="432" cy="288"/>
                  </a:xfrm>
                  <a:prstGeom prst="line">
                    <a:avLst/>
                  </a:prstGeom>
                  <a:noFill/>
                  <a:ln w="127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sp>
            <p:nvSpPr>
              <p:cNvPr id="83" name="Line 48"/>
              <p:cNvSpPr>
                <a:spLocks noChangeShapeType="1"/>
              </p:cNvSpPr>
              <p:nvPr/>
            </p:nvSpPr>
            <p:spPr bwMode="auto">
              <a:xfrm flipH="1" flipV="1">
                <a:off x="1951" y="1872"/>
                <a:ext cx="141" cy="94"/>
              </a:xfrm>
              <a:prstGeom prst="line">
                <a:avLst/>
              </a:prstGeom>
              <a:noFill/>
              <a:ln w="12700">
                <a:solidFill>
                  <a:schemeClr val="tx1"/>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42" name="Line 49"/>
            <p:cNvSpPr>
              <a:spLocks noChangeShapeType="1"/>
            </p:cNvSpPr>
            <p:nvPr/>
          </p:nvSpPr>
          <p:spPr bwMode="auto">
            <a:xfrm flipH="1">
              <a:off x="2784" y="1104"/>
              <a:ext cx="528" cy="24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43" name="Group 50"/>
            <p:cNvGrpSpPr>
              <a:grpSpLocks/>
            </p:cNvGrpSpPr>
            <p:nvPr/>
          </p:nvGrpSpPr>
          <p:grpSpPr bwMode="auto">
            <a:xfrm>
              <a:off x="1440" y="2736"/>
              <a:ext cx="2400" cy="1152"/>
              <a:chOff x="1440" y="2736"/>
              <a:chExt cx="2400" cy="1152"/>
            </a:xfrm>
          </p:grpSpPr>
          <p:sp>
            <p:nvSpPr>
              <p:cNvPr id="45" name="Rectangle 51"/>
              <p:cNvSpPr>
                <a:spLocks noChangeArrowheads="1"/>
              </p:cNvSpPr>
              <p:nvPr/>
            </p:nvSpPr>
            <p:spPr bwMode="auto">
              <a:xfrm>
                <a:off x="1440" y="2736"/>
                <a:ext cx="2400" cy="1152"/>
              </a:xfrm>
              <a:prstGeom prst="rect">
                <a:avLst/>
              </a:prstGeom>
              <a:solidFill>
                <a:srgbClr val="CCFFCC"/>
              </a:solidFill>
              <a:ln w="57150" cmpd="tri">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en-US" sz="1800"/>
              </a:p>
            </p:txBody>
          </p:sp>
          <p:sp>
            <p:nvSpPr>
              <p:cNvPr id="46" name="Rectangle 52"/>
              <p:cNvSpPr>
                <a:spLocks noChangeArrowheads="1"/>
              </p:cNvSpPr>
              <p:nvPr/>
            </p:nvSpPr>
            <p:spPr bwMode="auto">
              <a:xfrm>
                <a:off x="1758" y="3359"/>
                <a:ext cx="988" cy="467"/>
              </a:xfrm>
              <a:prstGeom prst="rect">
                <a:avLst/>
              </a:prstGeom>
              <a:solidFill>
                <a:srgbClr val="CCFFFF"/>
              </a:solidFill>
              <a:ln w="38100" cmpd="dbl">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7" name="Rectangle 53"/>
              <p:cNvSpPr>
                <a:spLocks noChangeArrowheads="1"/>
              </p:cNvSpPr>
              <p:nvPr/>
            </p:nvSpPr>
            <p:spPr bwMode="auto">
              <a:xfrm>
                <a:off x="1864" y="3702"/>
                <a:ext cx="141" cy="62"/>
              </a:xfrm>
              <a:prstGeom prst="rect">
                <a:avLst/>
              </a:prstGeom>
              <a:solidFill>
                <a:schemeClr val="bg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8" name="Rectangle 54"/>
              <p:cNvSpPr>
                <a:spLocks noChangeArrowheads="1"/>
              </p:cNvSpPr>
              <p:nvPr/>
            </p:nvSpPr>
            <p:spPr bwMode="auto">
              <a:xfrm>
                <a:off x="2076" y="3702"/>
                <a:ext cx="141" cy="62"/>
              </a:xfrm>
              <a:prstGeom prst="rect">
                <a:avLst/>
              </a:prstGeom>
              <a:solidFill>
                <a:schemeClr val="bg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9" name="Rectangle 55"/>
              <p:cNvSpPr>
                <a:spLocks noChangeArrowheads="1"/>
              </p:cNvSpPr>
              <p:nvPr/>
            </p:nvSpPr>
            <p:spPr bwMode="auto">
              <a:xfrm>
                <a:off x="2287" y="3702"/>
                <a:ext cx="141" cy="62"/>
              </a:xfrm>
              <a:prstGeom prst="rect">
                <a:avLst/>
              </a:prstGeom>
              <a:solidFill>
                <a:schemeClr val="bg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 name="Rectangle 56"/>
              <p:cNvSpPr>
                <a:spLocks noChangeArrowheads="1"/>
              </p:cNvSpPr>
              <p:nvPr/>
            </p:nvSpPr>
            <p:spPr bwMode="auto">
              <a:xfrm>
                <a:off x="1970" y="3577"/>
                <a:ext cx="141" cy="62"/>
              </a:xfrm>
              <a:prstGeom prst="rect">
                <a:avLst/>
              </a:prstGeom>
              <a:solidFill>
                <a:schemeClr val="bg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1" name="Rectangle 57"/>
              <p:cNvSpPr>
                <a:spLocks noChangeArrowheads="1"/>
              </p:cNvSpPr>
              <p:nvPr/>
            </p:nvSpPr>
            <p:spPr bwMode="auto">
              <a:xfrm>
                <a:off x="2181" y="3452"/>
                <a:ext cx="142" cy="62"/>
              </a:xfrm>
              <a:prstGeom prst="rect">
                <a:avLst/>
              </a:prstGeom>
              <a:solidFill>
                <a:schemeClr val="bg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 name="Rectangle 58"/>
              <p:cNvSpPr>
                <a:spLocks noChangeArrowheads="1"/>
              </p:cNvSpPr>
              <p:nvPr/>
            </p:nvSpPr>
            <p:spPr bwMode="auto">
              <a:xfrm>
                <a:off x="2499" y="3702"/>
                <a:ext cx="141" cy="62"/>
              </a:xfrm>
              <a:prstGeom prst="rect">
                <a:avLst/>
              </a:prstGeom>
              <a:solidFill>
                <a:srgbClr val="FFCC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3" name="Rectangle 59"/>
              <p:cNvSpPr>
                <a:spLocks noChangeArrowheads="1"/>
              </p:cNvSpPr>
              <p:nvPr/>
            </p:nvSpPr>
            <p:spPr bwMode="auto">
              <a:xfrm>
                <a:off x="2393" y="3577"/>
                <a:ext cx="141" cy="62"/>
              </a:xfrm>
              <a:prstGeom prst="rect">
                <a:avLst/>
              </a:prstGeom>
              <a:solidFill>
                <a:schemeClr val="bg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4" name="Line 60"/>
              <p:cNvSpPr>
                <a:spLocks noChangeShapeType="1"/>
              </p:cNvSpPr>
              <p:nvPr/>
            </p:nvSpPr>
            <p:spPr bwMode="auto">
              <a:xfrm flipH="1">
                <a:off x="1935" y="3639"/>
                <a:ext cx="105" cy="63"/>
              </a:xfrm>
              <a:prstGeom prst="line">
                <a:avLst/>
              </a:prstGeom>
              <a:noFill/>
              <a:ln w="127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5" name="Line 61"/>
              <p:cNvSpPr>
                <a:spLocks noChangeShapeType="1"/>
              </p:cNvSpPr>
              <p:nvPr/>
            </p:nvSpPr>
            <p:spPr bwMode="auto">
              <a:xfrm>
                <a:off x="2040" y="3639"/>
                <a:ext cx="106" cy="63"/>
              </a:xfrm>
              <a:prstGeom prst="line">
                <a:avLst/>
              </a:prstGeom>
              <a:noFill/>
              <a:ln w="127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 name="Line 62"/>
              <p:cNvSpPr>
                <a:spLocks noChangeShapeType="1"/>
              </p:cNvSpPr>
              <p:nvPr/>
            </p:nvSpPr>
            <p:spPr bwMode="auto">
              <a:xfrm flipH="1">
                <a:off x="2040" y="3514"/>
                <a:ext cx="212" cy="63"/>
              </a:xfrm>
              <a:prstGeom prst="line">
                <a:avLst/>
              </a:prstGeom>
              <a:noFill/>
              <a:ln w="127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7" name="Line 63"/>
              <p:cNvSpPr>
                <a:spLocks noChangeShapeType="1"/>
              </p:cNvSpPr>
              <p:nvPr/>
            </p:nvSpPr>
            <p:spPr bwMode="auto">
              <a:xfrm flipH="1">
                <a:off x="2358" y="3639"/>
                <a:ext cx="106" cy="63"/>
              </a:xfrm>
              <a:prstGeom prst="line">
                <a:avLst/>
              </a:prstGeom>
              <a:noFill/>
              <a:ln w="127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8" name="Line 64"/>
              <p:cNvSpPr>
                <a:spLocks noChangeShapeType="1"/>
              </p:cNvSpPr>
              <p:nvPr/>
            </p:nvSpPr>
            <p:spPr bwMode="auto">
              <a:xfrm>
                <a:off x="2464" y="3639"/>
                <a:ext cx="105" cy="63"/>
              </a:xfrm>
              <a:prstGeom prst="line">
                <a:avLst/>
              </a:prstGeom>
              <a:noFill/>
              <a:ln w="127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9" name="Line 65"/>
              <p:cNvSpPr>
                <a:spLocks noChangeShapeType="1"/>
              </p:cNvSpPr>
              <p:nvPr/>
            </p:nvSpPr>
            <p:spPr bwMode="auto">
              <a:xfrm>
                <a:off x="2252" y="3514"/>
                <a:ext cx="212" cy="63"/>
              </a:xfrm>
              <a:prstGeom prst="line">
                <a:avLst/>
              </a:prstGeom>
              <a:noFill/>
              <a:ln w="127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0" name="Line 66"/>
              <p:cNvSpPr>
                <a:spLocks noChangeShapeType="1"/>
              </p:cNvSpPr>
              <p:nvPr/>
            </p:nvSpPr>
            <p:spPr bwMode="auto">
              <a:xfrm flipV="1">
                <a:off x="2605" y="3265"/>
                <a:ext cx="141" cy="94"/>
              </a:xfrm>
              <a:prstGeom prst="line">
                <a:avLst/>
              </a:prstGeom>
              <a:noFill/>
              <a:ln w="12700">
                <a:solidFill>
                  <a:schemeClr val="tx1"/>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61" name="Group 67"/>
              <p:cNvGrpSpPr>
                <a:grpSpLocks/>
              </p:cNvGrpSpPr>
              <p:nvPr/>
            </p:nvGrpSpPr>
            <p:grpSpPr bwMode="auto">
              <a:xfrm flipH="1">
                <a:off x="2736" y="2784"/>
                <a:ext cx="988" cy="467"/>
                <a:chOff x="1200" y="1406"/>
                <a:chExt cx="988" cy="467"/>
              </a:xfrm>
            </p:grpSpPr>
            <p:sp>
              <p:nvSpPr>
                <p:cNvPr id="62" name="Rectangle 68"/>
                <p:cNvSpPr>
                  <a:spLocks noChangeArrowheads="1"/>
                </p:cNvSpPr>
                <p:nvPr/>
              </p:nvSpPr>
              <p:spPr bwMode="auto">
                <a:xfrm flipH="1">
                  <a:off x="1200" y="1406"/>
                  <a:ext cx="988" cy="467"/>
                </a:xfrm>
                <a:prstGeom prst="rect">
                  <a:avLst/>
                </a:prstGeom>
                <a:solidFill>
                  <a:srgbClr val="CCFFFF"/>
                </a:solidFill>
                <a:ln w="38100" cmpd="dbl">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63" name="Group 69"/>
                <p:cNvGrpSpPr>
                  <a:grpSpLocks/>
                </p:cNvGrpSpPr>
                <p:nvPr/>
              </p:nvGrpSpPr>
              <p:grpSpPr bwMode="auto">
                <a:xfrm flipH="1">
                  <a:off x="1306" y="1499"/>
                  <a:ext cx="776" cy="312"/>
                  <a:chOff x="3168" y="2352"/>
                  <a:chExt cx="1056" cy="480"/>
                </a:xfrm>
              </p:grpSpPr>
              <p:grpSp>
                <p:nvGrpSpPr>
                  <p:cNvPr id="64" name="Group 70"/>
                  <p:cNvGrpSpPr>
                    <a:grpSpLocks/>
                  </p:cNvGrpSpPr>
                  <p:nvPr/>
                </p:nvGrpSpPr>
                <p:grpSpPr bwMode="auto">
                  <a:xfrm>
                    <a:off x="3168" y="2352"/>
                    <a:ext cx="1056" cy="480"/>
                    <a:chOff x="3168" y="2352"/>
                    <a:chExt cx="1056" cy="480"/>
                  </a:xfrm>
                </p:grpSpPr>
                <p:sp>
                  <p:nvSpPr>
                    <p:cNvPr id="67" name="Rectangle 71"/>
                    <p:cNvSpPr>
                      <a:spLocks noChangeArrowheads="1"/>
                    </p:cNvSpPr>
                    <p:nvPr/>
                  </p:nvSpPr>
                  <p:spPr bwMode="auto">
                    <a:xfrm>
                      <a:off x="3168" y="2736"/>
                      <a:ext cx="192" cy="96"/>
                    </a:xfrm>
                    <a:prstGeom prst="rect">
                      <a:avLst/>
                    </a:prstGeom>
                    <a:solidFill>
                      <a:schemeClr val="bg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8" name="Rectangle 72"/>
                    <p:cNvSpPr>
                      <a:spLocks noChangeArrowheads="1"/>
                    </p:cNvSpPr>
                    <p:nvPr/>
                  </p:nvSpPr>
                  <p:spPr bwMode="auto">
                    <a:xfrm>
                      <a:off x="3456" y="2736"/>
                      <a:ext cx="192" cy="96"/>
                    </a:xfrm>
                    <a:prstGeom prst="rect">
                      <a:avLst/>
                    </a:prstGeom>
                    <a:solidFill>
                      <a:schemeClr val="bg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9" name="Rectangle 73"/>
                    <p:cNvSpPr>
                      <a:spLocks noChangeArrowheads="1"/>
                    </p:cNvSpPr>
                    <p:nvPr/>
                  </p:nvSpPr>
                  <p:spPr bwMode="auto">
                    <a:xfrm>
                      <a:off x="3744" y="2736"/>
                      <a:ext cx="192" cy="96"/>
                    </a:xfrm>
                    <a:prstGeom prst="rect">
                      <a:avLst/>
                    </a:prstGeom>
                    <a:solidFill>
                      <a:schemeClr val="bg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0" name="Rectangle 74"/>
                    <p:cNvSpPr>
                      <a:spLocks noChangeArrowheads="1"/>
                    </p:cNvSpPr>
                    <p:nvPr/>
                  </p:nvSpPr>
                  <p:spPr bwMode="auto">
                    <a:xfrm>
                      <a:off x="3312" y="2544"/>
                      <a:ext cx="192" cy="96"/>
                    </a:xfrm>
                    <a:prstGeom prst="rect">
                      <a:avLst/>
                    </a:prstGeom>
                    <a:solidFill>
                      <a:schemeClr val="bg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1" name="Rectangle 75"/>
                    <p:cNvSpPr>
                      <a:spLocks noChangeArrowheads="1"/>
                    </p:cNvSpPr>
                    <p:nvPr/>
                  </p:nvSpPr>
                  <p:spPr bwMode="auto">
                    <a:xfrm>
                      <a:off x="3600" y="2352"/>
                      <a:ext cx="192" cy="96"/>
                    </a:xfrm>
                    <a:prstGeom prst="rect">
                      <a:avLst/>
                    </a:prstGeom>
                    <a:solidFill>
                      <a:schemeClr val="bg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2" name="Rectangle 76"/>
                    <p:cNvSpPr>
                      <a:spLocks noChangeArrowheads="1"/>
                    </p:cNvSpPr>
                    <p:nvPr/>
                  </p:nvSpPr>
                  <p:spPr bwMode="auto">
                    <a:xfrm>
                      <a:off x="4032" y="2736"/>
                      <a:ext cx="192" cy="96"/>
                    </a:xfrm>
                    <a:prstGeom prst="rect">
                      <a:avLst/>
                    </a:prstGeom>
                    <a:solidFill>
                      <a:schemeClr val="bg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3" name="Line 77"/>
                    <p:cNvSpPr>
                      <a:spLocks noChangeShapeType="1"/>
                    </p:cNvSpPr>
                    <p:nvPr/>
                  </p:nvSpPr>
                  <p:spPr bwMode="auto">
                    <a:xfrm flipH="1">
                      <a:off x="3264" y="2640"/>
                      <a:ext cx="144" cy="96"/>
                    </a:xfrm>
                    <a:prstGeom prst="line">
                      <a:avLst/>
                    </a:prstGeom>
                    <a:noFill/>
                    <a:ln w="127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4" name="Line 78"/>
                    <p:cNvSpPr>
                      <a:spLocks noChangeShapeType="1"/>
                    </p:cNvSpPr>
                    <p:nvPr/>
                  </p:nvSpPr>
                  <p:spPr bwMode="auto">
                    <a:xfrm>
                      <a:off x="3408" y="2640"/>
                      <a:ext cx="144" cy="96"/>
                    </a:xfrm>
                    <a:prstGeom prst="line">
                      <a:avLst/>
                    </a:prstGeom>
                    <a:noFill/>
                    <a:ln w="127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5" name="Line 79"/>
                    <p:cNvSpPr>
                      <a:spLocks noChangeShapeType="1"/>
                    </p:cNvSpPr>
                    <p:nvPr/>
                  </p:nvSpPr>
                  <p:spPr bwMode="auto">
                    <a:xfrm flipH="1">
                      <a:off x="3408" y="2448"/>
                      <a:ext cx="288" cy="96"/>
                    </a:xfrm>
                    <a:prstGeom prst="line">
                      <a:avLst/>
                    </a:prstGeom>
                    <a:noFill/>
                    <a:ln w="127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5" name="Line 80"/>
                  <p:cNvSpPr>
                    <a:spLocks noChangeShapeType="1"/>
                  </p:cNvSpPr>
                  <p:nvPr/>
                </p:nvSpPr>
                <p:spPr bwMode="auto">
                  <a:xfrm>
                    <a:off x="3696" y="2448"/>
                    <a:ext cx="144" cy="288"/>
                  </a:xfrm>
                  <a:prstGeom prst="line">
                    <a:avLst/>
                  </a:prstGeom>
                  <a:noFill/>
                  <a:ln w="127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6" name="Line 81"/>
                  <p:cNvSpPr>
                    <a:spLocks noChangeShapeType="1"/>
                  </p:cNvSpPr>
                  <p:nvPr/>
                </p:nvSpPr>
                <p:spPr bwMode="auto">
                  <a:xfrm>
                    <a:off x="3696" y="2448"/>
                    <a:ext cx="432" cy="288"/>
                  </a:xfrm>
                  <a:prstGeom prst="line">
                    <a:avLst/>
                  </a:prstGeom>
                  <a:noFill/>
                  <a:ln w="127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grpSp>
        <p:sp>
          <p:nvSpPr>
            <p:cNvPr id="44" name="Line 82"/>
            <p:cNvSpPr>
              <a:spLocks noChangeShapeType="1"/>
            </p:cNvSpPr>
            <p:nvPr/>
          </p:nvSpPr>
          <p:spPr bwMode="auto">
            <a:xfrm>
              <a:off x="1824" y="2448"/>
              <a:ext cx="480" cy="288"/>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18" name="Title 1"/>
          <p:cNvSpPr>
            <a:spLocks noGrp="1"/>
          </p:cNvSpPr>
          <p:nvPr>
            <p:ph type="title"/>
          </p:nvPr>
        </p:nvSpPr>
        <p:spPr>
          <a:xfrm>
            <a:off x="457200" y="274638"/>
            <a:ext cx="8229600" cy="1143000"/>
          </a:xfrm>
        </p:spPr>
        <p:txBody>
          <a:bodyPr wrap="none">
            <a:noAutofit/>
          </a:bodyPr>
          <a:lstStyle/>
          <a:p>
            <a:pPr lvl="0"/>
            <a:r>
              <a:rPr lang="en-US" sz="2400" dirty="0">
                <a:solidFill>
                  <a:srgbClr val="00B050"/>
                </a:solidFill>
              </a:rPr>
              <a:t>3</a:t>
            </a:r>
            <a:r>
              <a:rPr lang="en-US" sz="2400" dirty="0" smtClean="0">
                <a:solidFill>
                  <a:srgbClr val="00B050"/>
                </a:solidFill>
              </a:rPr>
              <a:t>. Verification &amp; Testing</a:t>
            </a:r>
            <a:r>
              <a:rPr lang="en-US" dirty="0">
                <a:solidFill>
                  <a:srgbClr val="00B050"/>
                </a:solidFill>
              </a:rPr>
              <a:t/>
            </a:r>
            <a:br>
              <a:rPr lang="en-US" dirty="0">
                <a:solidFill>
                  <a:srgbClr val="00B050"/>
                </a:solidFill>
              </a:rPr>
            </a:br>
            <a:r>
              <a:rPr lang="en-US" sz="4000" dirty="0" err="1" smtClean="0">
                <a:solidFill>
                  <a:srgbClr val="00B050"/>
                </a:solidFill>
              </a:rPr>
              <a:t>Testing</a:t>
            </a:r>
            <a:r>
              <a:rPr lang="en-US" sz="4000" dirty="0" smtClean="0">
                <a:solidFill>
                  <a:srgbClr val="00B050"/>
                </a:solidFill>
              </a:rPr>
              <a:t> Proximately?</a:t>
            </a:r>
            <a:endParaRPr lang="en-US" sz="4000" dirty="0">
              <a:solidFill>
                <a:srgbClr val="00B050"/>
              </a:solidFill>
            </a:endParaRPr>
          </a:p>
        </p:txBody>
      </p:sp>
      <p:grpSp>
        <p:nvGrpSpPr>
          <p:cNvPr id="119" name="Group 118"/>
          <p:cNvGrpSpPr/>
          <p:nvPr/>
        </p:nvGrpSpPr>
        <p:grpSpPr>
          <a:xfrm>
            <a:off x="2057400" y="1526501"/>
            <a:ext cx="5029200" cy="5029200"/>
            <a:chOff x="2057400" y="1526501"/>
            <a:chExt cx="5029200" cy="5029200"/>
          </a:xfrm>
        </p:grpSpPr>
        <p:sp>
          <p:nvSpPr>
            <p:cNvPr id="120" name="Oval 119"/>
            <p:cNvSpPr/>
            <p:nvPr/>
          </p:nvSpPr>
          <p:spPr>
            <a:xfrm>
              <a:off x="2057400" y="1526501"/>
              <a:ext cx="5029200" cy="5029200"/>
            </a:xfrm>
            <a:prstGeom prst="ellipse">
              <a:avLst/>
            </a:prstGeom>
            <a:noFill/>
            <a:ln w="2540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121" name="Straight Connector 120"/>
            <p:cNvCxnSpPr>
              <a:stCxn id="120" idx="3"/>
              <a:endCxn id="120" idx="7"/>
            </p:cNvCxnSpPr>
            <p:nvPr/>
          </p:nvCxnSpPr>
          <p:spPr>
            <a:xfrm flipV="1">
              <a:off x="2793909" y="2263010"/>
              <a:ext cx="3556182" cy="3556182"/>
            </a:xfrm>
            <a:prstGeom prst="line">
              <a:avLst/>
            </a:prstGeom>
            <a:ln w="2540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608</a:t>
            </a:fld>
            <a:endParaRPr lang="en-US"/>
          </a:p>
        </p:txBody>
      </p:sp>
    </p:spTree>
    <p:extLst>
      <p:ext uri="{BB962C8B-B14F-4D97-AF65-F5344CB8AC3E}">
        <p14:creationId xmlns:p14="http://schemas.microsoft.com/office/powerpoint/2010/main" val="4696231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9"/>
                                        </p:tgtEl>
                                        <p:attrNameLst>
                                          <p:attrName>style.visibility</p:attrName>
                                        </p:attrNameLst>
                                      </p:cBhvr>
                                      <p:to>
                                        <p:strVal val="visible"/>
                                      </p:to>
                                    </p:set>
                                    <p:animEffect transition="in" filter="fade">
                                      <p:cBhvr>
                                        <p:cTn id="7" dur="500"/>
                                        <p:tgtEl>
                                          <p:spTgt spid="1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lvl="0"/>
            <a:r>
              <a:rPr lang="en-US" sz="2700" dirty="0">
                <a:solidFill>
                  <a:srgbClr val="00B050"/>
                </a:solidFill>
              </a:rPr>
              <a:t>3</a:t>
            </a:r>
            <a:r>
              <a:rPr lang="en-US" sz="2700" dirty="0" smtClean="0">
                <a:solidFill>
                  <a:srgbClr val="00B050"/>
                </a:solidFill>
              </a:rPr>
              <a:t>. Verification &amp; Testing</a:t>
            </a:r>
            <a:r>
              <a:rPr lang="en-US" dirty="0">
                <a:solidFill>
                  <a:srgbClr val="00B050"/>
                </a:solidFill>
              </a:rPr>
              <a:t/>
            </a:r>
            <a:br>
              <a:rPr lang="en-US" dirty="0">
                <a:solidFill>
                  <a:srgbClr val="00B050"/>
                </a:solidFill>
              </a:rPr>
            </a:br>
            <a:r>
              <a:rPr lang="en-US" dirty="0" smtClean="0">
                <a:solidFill>
                  <a:srgbClr val="00B050"/>
                </a:solidFill>
              </a:rPr>
              <a:t>Component-Level Testing</a:t>
            </a:r>
            <a:endParaRPr lang="en-US" dirty="0">
              <a:solidFill>
                <a:srgbClr val="00B050"/>
              </a:solidFill>
            </a:endParaRPr>
          </a:p>
        </p:txBody>
      </p:sp>
      <p:sp>
        <p:nvSpPr>
          <p:cNvPr id="3" name="Content Placeholder 2"/>
          <p:cNvSpPr>
            <a:spLocks noGrp="1"/>
          </p:cNvSpPr>
          <p:nvPr>
            <p:ph idx="1"/>
          </p:nvPr>
        </p:nvSpPr>
        <p:spPr>
          <a:xfrm>
            <a:off x="457200" y="1371600"/>
            <a:ext cx="8229600" cy="4525963"/>
          </a:xfrm>
        </p:spPr>
        <p:txBody>
          <a:bodyPr/>
          <a:lstStyle/>
          <a:p>
            <a:pPr marL="0" indent="0" algn="ctr">
              <a:lnSpc>
                <a:spcPts val="4000"/>
              </a:lnSpc>
              <a:buNone/>
            </a:pPr>
            <a:r>
              <a:rPr lang="en-US" sz="4000" dirty="0" smtClean="0"/>
              <a:t>Hierarchical Testing Strategy:</a:t>
            </a:r>
            <a:r>
              <a:rPr lang="en-US" dirty="0" smtClean="0"/>
              <a:t/>
            </a:r>
            <a:br>
              <a:rPr lang="en-US" dirty="0" smtClean="0"/>
            </a:br>
            <a:r>
              <a:rPr lang="en-US" dirty="0" smtClean="0"/>
              <a:t>Each </a:t>
            </a:r>
            <a:r>
              <a:rPr lang="en-US" dirty="0"/>
              <a:t>component is tested </a:t>
            </a:r>
            <a:r>
              <a:rPr lang="en-US" dirty="0" smtClean="0"/>
              <a:t>directly.</a:t>
            </a:r>
          </a:p>
          <a:p>
            <a:pPr marL="0" indent="0">
              <a:buNone/>
            </a:pPr>
            <a:endParaRPr lang="en-US" sz="44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grpSp>
        <p:nvGrpSpPr>
          <p:cNvPr id="44" name="Group 43"/>
          <p:cNvGrpSpPr/>
          <p:nvPr/>
        </p:nvGrpSpPr>
        <p:grpSpPr>
          <a:xfrm>
            <a:off x="457200" y="1949450"/>
            <a:ext cx="8107362" cy="4679950"/>
            <a:chOff x="728663" y="1111250"/>
            <a:chExt cx="8107362" cy="4679950"/>
          </a:xfrm>
        </p:grpSpPr>
        <p:grpSp>
          <p:nvGrpSpPr>
            <p:cNvPr id="5" name="Group 42"/>
            <p:cNvGrpSpPr>
              <a:grpSpLocks/>
            </p:cNvGrpSpPr>
            <p:nvPr/>
          </p:nvGrpSpPr>
          <p:grpSpPr bwMode="auto">
            <a:xfrm>
              <a:off x="2438400" y="5334000"/>
              <a:ext cx="1709738" cy="457200"/>
              <a:chOff x="4470" y="3360"/>
              <a:chExt cx="1077" cy="288"/>
            </a:xfrm>
          </p:grpSpPr>
          <p:sp>
            <p:nvSpPr>
              <p:cNvPr id="6" name="Rectangle 43"/>
              <p:cNvSpPr>
                <a:spLocks noChangeArrowheads="1"/>
              </p:cNvSpPr>
              <p:nvPr/>
            </p:nvSpPr>
            <p:spPr bwMode="auto">
              <a:xfrm>
                <a:off x="4493" y="3408"/>
                <a:ext cx="1030" cy="232"/>
              </a:xfrm>
              <a:prstGeom prst="rect">
                <a:avLst/>
              </a:prstGeom>
              <a:solidFill>
                <a:srgbClr val="FFFF99"/>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 name="Rectangle 44"/>
              <p:cNvSpPr>
                <a:spLocks noChangeArrowheads="1"/>
              </p:cNvSpPr>
              <p:nvPr/>
            </p:nvSpPr>
            <p:spPr bwMode="auto">
              <a:xfrm>
                <a:off x="4470" y="3360"/>
                <a:ext cx="1077" cy="288"/>
              </a:xfrm>
              <a:prstGeom prst="rect">
                <a:avLst/>
              </a:prstGeom>
              <a:noFill/>
              <a:ln>
                <a:noFill/>
              </a:ln>
              <a:effectLst/>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l" eaLnBrk="0" hangingPunct="0"/>
                <a:r>
                  <a:rPr lang="en-US" sz="2400"/>
                  <a:t>Component</a:t>
                </a:r>
              </a:p>
            </p:txBody>
          </p:sp>
        </p:grpSp>
        <p:grpSp>
          <p:nvGrpSpPr>
            <p:cNvPr id="8" name="Group 39"/>
            <p:cNvGrpSpPr>
              <a:grpSpLocks/>
            </p:cNvGrpSpPr>
            <p:nvPr/>
          </p:nvGrpSpPr>
          <p:grpSpPr bwMode="auto">
            <a:xfrm>
              <a:off x="4919663" y="5334000"/>
              <a:ext cx="1709737" cy="457200"/>
              <a:chOff x="4470" y="3360"/>
              <a:chExt cx="1077" cy="288"/>
            </a:xfrm>
          </p:grpSpPr>
          <p:sp>
            <p:nvSpPr>
              <p:cNvPr id="9" name="Rectangle 40"/>
              <p:cNvSpPr>
                <a:spLocks noChangeArrowheads="1"/>
              </p:cNvSpPr>
              <p:nvPr/>
            </p:nvSpPr>
            <p:spPr bwMode="auto">
              <a:xfrm>
                <a:off x="4493" y="3408"/>
                <a:ext cx="1030" cy="232"/>
              </a:xfrm>
              <a:prstGeom prst="rect">
                <a:avLst/>
              </a:prstGeom>
              <a:solidFill>
                <a:srgbClr val="FFFF99"/>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 name="Rectangle 41"/>
              <p:cNvSpPr>
                <a:spLocks noChangeArrowheads="1"/>
              </p:cNvSpPr>
              <p:nvPr/>
            </p:nvSpPr>
            <p:spPr bwMode="auto">
              <a:xfrm>
                <a:off x="4470" y="3360"/>
                <a:ext cx="1077" cy="288"/>
              </a:xfrm>
              <a:prstGeom prst="rect">
                <a:avLst/>
              </a:prstGeom>
              <a:noFill/>
              <a:ln>
                <a:noFill/>
              </a:ln>
              <a:effectLst/>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l" eaLnBrk="0" hangingPunct="0"/>
                <a:r>
                  <a:rPr lang="en-US" sz="2400"/>
                  <a:t>Component</a:t>
                </a:r>
              </a:p>
            </p:txBody>
          </p:sp>
        </p:grpSp>
        <p:grpSp>
          <p:nvGrpSpPr>
            <p:cNvPr id="11" name="Group 38"/>
            <p:cNvGrpSpPr>
              <a:grpSpLocks/>
            </p:cNvGrpSpPr>
            <p:nvPr/>
          </p:nvGrpSpPr>
          <p:grpSpPr bwMode="auto">
            <a:xfrm>
              <a:off x="7096125" y="5334000"/>
              <a:ext cx="1709738" cy="457200"/>
              <a:chOff x="4470" y="3360"/>
              <a:chExt cx="1077" cy="288"/>
            </a:xfrm>
          </p:grpSpPr>
          <p:sp>
            <p:nvSpPr>
              <p:cNvPr id="12" name="Rectangle 26"/>
              <p:cNvSpPr>
                <a:spLocks noChangeArrowheads="1"/>
              </p:cNvSpPr>
              <p:nvPr/>
            </p:nvSpPr>
            <p:spPr bwMode="auto">
              <a:xfrm>
                <a:off x="4493" y="3408"/>
                <a:ext cx="1030" cy="232"/>
              </a:xfrm>
              <a:prstGeom prst="rect">
                <a:avLst/>
              </a:prstGeom>
              <a:solidFill>
                <a:srgbClr val="FFFF99"/>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 name="Rectangle 37"/>
              <p:cNvSpPr>
                <a:spLocks noChangeArrowheads="1"/>
              </p:cNvSpPr>
              <p:nvPr/>
            </p:nvSpPr>
            <p:spPr bwMode="auto">
              <a:xfrm>
                <a:off x="4470" y="3360"/>
                <a:ext cx="1077" cy="288"/>
              </a:xfrm>
              <a:prstGeom prst="rect">
                <a:avLst/>
              </a:prstGeom>
              <a:noFill/>
              <a:ln>
                <a:noFill/>
              </a:ln>
              <a:effectLst/>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l" eaLnBrk="0" hangingPunct="0"/>
                <a:r>
                  <a:rPr lang="en-US" sz="2400"/>
                  <a:t>Component</a:t>
                </a:r>
              </a:p>
            </p:txBody>
          </p:sp>
        </p:grpSp>
        <p:sp>
          <p:nvSpPr>
            <p:cNvPr id="14" name="Line 2"/>
            <p:cNvSpPr>
              <a:spLocks noChangeShapeType="1"/>
            </p:cNvSpPr>
            <p:nvPr/>
          </p:nvSpPr>
          <p:spPr bwMode="auto">
            <a:xfrm>
              <a:off x="3975100" y="3584575"/>
              <a:ext cx="450850" cy="358775"/>
            </a:xfrm>
            <a:prstGeom prst="line">
              <a:avLst/>
            </a:prstGeom>
            <a:noFill/>
            <a:ln w="254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 name="Oval 3"/>
            <p:cNvSpPr>
              <a:spLocks noChangeArrowheads="1"/>
            </p:cNvSpPr>
            <p:nvPr/>
          </p:nvSpPr>
          <p:spPr bwMode="auto">
            <a:xfrm>
              <a:off x="3395663" y="3268663"/>
              <a:ext cx="1082675" cy="396875"/>
            </a:xfrm>
            <a:prstGeom prst="ellipse">
              <a:avLst/>
            </a:prstGeom>
            <a:solidFill>
              <a:srgbClr val="CCFFFF"/>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 name="Rectangle 4"/>
            <p:cNvSpPr>
              <a:spLocks noChangeArrowheads="1"/>
            </p:cNvSpPr>
            <p:nvPr/>
          </p:nvSpPr>
          <p:spPr bwMode="auto">
            <a:xfrm>
              <a:off x="3413125" y="3238500"/>
              <a:ext cx="1047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l" eaLnBrk="0" hangingPunct="0"/>
              <a:r>
                <a:rPr lang="en-US" sz="2400"/>
                <a:t>Driver</a:t>
              </a:r>
            </a:p>
          </p:txBody>
        </p:sp>
        <p:sp>
          <p:nvSpPr>
            <p:cNvPr id="17" name="Line 5"/>
            <p:cNvSpPr>
              <a:spLocks noChangeShapeType="1"/>
            </p:cNvSpPr>
            <p:nvPr/>
          </p:nvSpPr>
          <p:spPr bwMode="auto">
            <a:xfrm>
              <a:off x="6146800" y="2082800"/>
              <a:ext cx="431800" cy="342900"/>
            </a:xfrm>
            <a:prstGeom prst="line">
              <a:avLst/>
            </a:prstGeom>
            <a:noFill/>
            <a:ln w="254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8" name="Oval 6"/>
            <p:cNvSpPr>
              <a:spLocks noChangeArrowheads="1"/>
            </p:cNvSpPr>
            <p:nvPr/>
          </p:nvSpPr>
          <p:spPr bwMode="auto">
            <a:xfrm>
              <a:off x="5548313" y="1754188"/>
              <a:ext cx="1082675" cy="396875"/>
            </a:xfrm>
            <a:prstGeom prst="ellipse">
              <a:avLst/>
            </a:prstGeom>
            <a:solidFill>
              <a:srgbClr val="CCFFFF"/>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 name="Rectangle 7"/>
            <p:cNvSpPr>
              <a:spLocks noChangeArrowheads="1"/>
            </p:cNvSpPr>
            <p:nvPr/>
          </p:nvSpPr>
          <p:spPr bwMode="auto">
            <a:xfrm>
              <a:off x="5565775" y="1724025"/>
              <a:ext cx="1047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l" eaLnBrk="0" hangingPunct="0"/>
              <a:r>
                <a:rPr lang="en-US" sz="2400"/>
                <a:t>Driver</a:t>
              </a:r>
            </a:p>
          </p:txBody>
        </p:sp>
        <p:sp>
          <p:nvSpPr>
            <p:cNvPr id="20" name="Line 10"/>
            <p:cNvSpPr>
              <a:spLocks noChangeShapeType="1"/>
            </p:cNvSpPr>
            <p:nvPr/>
          </p:nvSpPr>
          <p:spPr bwMode="auto">
            <a:xfrm>
              <a:off x="5216525" y="4076700"/>
              <a:ext cx="755650" cy="1346200"/>
            </a:xfrm>
            <a:prstGeom prst="line">
              <a:avLst/>
            </a:prstGeom>
            <a:noFill/>
            <a:ln w="254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 name="Line 11"/>
            <p:cNvSpPr>
              <a:spLocks noChangeShapeType="1"/>
            </p:cNvSpPr>
            <p:nvPr/>
          </p:nvSpPr>
          <p:spPr bwMode="auto">
            <a:xfrm flipH="1" flipV="1">
              <a:off x="7197725" y="2705100"/>
              <a:ext cx="1638300" cy="10287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 name="Line 12"/>
            <p:cNvSpPr>
              <a:spLocks noChangeShapeType="1"/>
            </p:cNvSpPr>
            <p:nvPr/>
          </p:nvSpPr>
          <p:spPr bwMode="auto">
            <a:xfrm flipH="1">
              <a:off x="5254625" y="2679700"/>
              <a:ext cx="1579563" cy="1263650"/>
            </a:xfrm>
            <a:prstGeom prst="line">
              <a:avLst/>
            </a:prstGeom>
            <a:noFill/>
            <a:ln w="254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 name="Line 13"/>
            <p:cNvSpPr>
              <a:spLocks noChangeShapeType="1"/>
            </p:cNvSpPr>
            <p:nvPr/>
          </p:nvSpPr>
          <p:spPr bwMode="auto">
            <a:xfrm flipH="1">
              <a:off x="3683000" y="4098925"/>
              <a:ext cx="747713" cy="1330325"/>
            </a:xfrm>
            <a:prstGeom prst="line">
              <a:avLst/>
            </a:prstGeom>
            <a:noFill/>
            <a:ln w="254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4" name="Line 14"/>
            <p:cNvSpPr>
              <a:spLocks noChangeShapeType="1"/>
            </p:cNvSpPr>
            <p:nvPr/>
          </p:nvSpPr>
          <p:spPr bwMode="auto">
            <a:xfrm flipH="1">
              <a:off x="8048625" y="4343400"/>
              <a:ext cx="609600" cy="1085850"/>
            </a:xfrm>
            <a:prstGeom prst="line">
              <a:avLst/>
            </a:prstGeom>
            <a:noFill/>
            <a:ln w="254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5" name="Rectangle 15"/>
            <p:cNvSpPr>
              <a:spLocks noChangeArrowheads="1"/>
            </p:cNvSpPr>
            <p:nvPr/>
          </p:nvSpPr>
          <p:spPr bwMode="auto">
            <a:xfrm>
              <a:off x="728663" y="2365375"/>
              <a:ext cx="1225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l" eaLnBrk="0" hangingPunct="0"/>
              <a:r>
                <a:rPr lang="en-US" sz="2400"/>
                <a:t>Level 3:</a:t>
              </a:r>
            </a:p>
          </p:txBody>
        </p:sp>
        <p:sp>
          <p:nvSpPr>
            <p:cNvPr id="26" name="Rectangle 16"/>
            <p:cNvSpPr>
              <a:spLocks noChangeArrowheads="1"/>
            </p:cNvSpPr>
            <p:nvPr/>
          </p:nvSpPr>
          <p:spPr bwMode="auto">
            <a:xfrm>
              <a:off x="728663" y="3832225"/>
              <a:ext cx="1225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l" eaLnBrk="0" hangingPunct="0"/>
              <a:r>
                <a:rPr lang="en-US" sz="2400"/>
                <a:t>Level 2:</a:t>
              </a:r>
            </a:p>
          </p:txBody>
        </p:sp>
        <p:sp>
          <p:nvSpPr>
            <p:cNvPr id="27" name="Rectangle 17"/>
            <p:cNvSpPr>
              <a:spLocks noChangeArrowheads="1"/>
            </p:cNvSpPr>
            <p:nvPr/>
          </p:nvSpPr>
          <p:spPr bwMode="auto">
            <a:xfrm>
              <a:off x="728663" y="5308600"/>
              <a:ext cx="1225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l" eaLnBrk="0" hangingPunct="0"/>
              <a:r>
                <a:rPr lang="en-US" sz="2400"/>
                <a:t>Level 1:</a:t>
              </a:r>
            </a:p>
          </p:txBody>
        </p:sp>
        <p:sp>
          <p:nvSpPr>
            <p:cNvPr id="28" name="Line 18"/>
            <p:cNvSpPr>
              <a:spLocks noChangeShapeType="1"/>
            </p:cNvSpPr>
            <p:nvPr/>
          </p:nvSpPr>
          <p:spPr bwMode="auto">
            <a:xfrm>
              <a:off x="2667000" y="5097463"/>
              <a:ext cx="417513" cy="331787"/>
            </a:xfrm>
            <a:prstGeom prst="line">
              <a:avLst/>
            </a:prstGeom>
            <a:noFill/>
            <a:ln w="254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 name="Line 19"/>
            <p:cNvSpPr>
              <a:spLocks noChangeShapeType="1"/>
            </p:cNvSpPr>
            <p:nvPr/>
          </p:nvSpPr>
          <p:spPr bwMode="auto">
            <a:xfrm>
              <a:off x="4889500" y="5094288"/>
              <a:ext cx="422275" cy="334962"/>
            </a:xfrm>
            <a:prstGeom prst="line">
              <a:avLst/>
            </a:prstGeom>
            <a:noFill/>
            <a:ln w="254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0" name="Line 20"/>
            <p:cNvSpPr>
              <a:spLocks noChangeShapeType="1"/>
            </p:cNvSpPr>
            <p:nvPr/>
          </p:nvSpPr>
          <p:spPr bwMode="auto">
            <a:xfrm>
              <a:off x="7085013" y="5095875"/>
              <a:ext cx="419100" cy="333375"/>
            </a:xfrm>
            <a:prstGeom prst="line">
              <a:avLst/>
            </a:prstGeom>
            <a:noFill/>
            <a:ln w="254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1" name="Oval 25"/>
            <p:cNvSpPr>
              <a:spLocks noChangeArrowheads="1"/>
            </p:cNvSpPr>
            <p:nvPr/>
          </p:nvSpPr>
          <p:spPr bwMode="auto">
            <a:xfrm>
              <a:off x="6473825" y="4754563"/>
              <a:ext cx="1082675" cy="396875"/>
            </a:xfrm>
            <a:prstGeom prst="ellipse">
              <a:avLst/>
            </a:prstGeom>
            <a:solidFill>
              <a:srgbClr val="CCFFFF"/>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2" name="Rectangle 27"/>
            <p:cNvSpPr>
              <a:spLocks noChangeArrowheads="1"/>
            </p:cNvSpPr>
            <p:nvPr/>
          </p:nvSpPr>
          <p:spPr bwMode="auto">
            <a:xfrm>
              <a:off x="6491288" y="4724400"/>
              <a:ext cx="1047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l" eaLnBrk="0" hangingPunct="0"/>
              <a:r>
                <a:rPr lang="en-US" sz="2400"/>
                <a:t>Driver</a:t>
              </a:r>
            </a:p>
          </p:txBody>
        </p:sp>
        <p:sp>
          <p:nvSpPr>
            <p:cNvPr id="33" name="Oval 28"/>
            <p:cNvSpPr>
              <a:spLocks noChangeArrowheads="1"/>
            </p:cNvSpPr>
            <p:nvPr/>
          </p:nvSpPr>
          <p:spPr bwMode="auto">
            <a:xfrm>
              <a:off x="4281488" y="4754563"/>
              <a:ext cx="1082675" cy="396875"/>
            </a:xfrm>
            <a:prstGeom prst="ellipse">
              <a:avLst/>
            </a:prstGeom>
            <a:solidFill>
              <a:srgbClr val="CCFFFF"/>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4" name="Rectangle 30"/>
            <p:cNvSpPr>
              <a:spLocks noChangeArrowheads="1"/>
            </p:cNvSpPr>
            <p:nvPr/>
          </p:nvSpPr>
          <p:spPr bwMode="auto">
            <a:xfrm>
              <a:off x="4298950" y="4724400"/>
              <a:ext cx="1047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l" eaLnBrk="0" hangingPunct="0"/>
              <a:r>
                <a:rPr lang="en-US" sz="2400"/>
                <a:t>Driver</a:t>
              </a:r>
            </a:p>
          </p:txBody>
        </p:sp>
        <p:sp>
          <p:nvSpPr>
            <p:cNvPr id="35" name="Oval 32"/>
            <p:cNvSpPr>
              <a:spLocks noChangeArrowheads="1"/>
            </p:cNvSpPr>
            <p:nvPr/>
          </p:nvSpPr>
          <p:spPr bwMode="auto">
            <a:xfrm>
              <a:off x="2054225" y="4754563"/>
              <a:ext cx="1082675" cy="396875"/>
            </a:xfrm>
            <a:prstGeom prst="ellipse">
              <a:avLst/>
            </a:prstGeom>
            <a:solidFill>
              <a:srgbClr val="CCFFFF"/>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6" name="Rectangle 34"/>
            <p:cNvSpPr>
              <a:spLocks noChangeArrowheads="1"/>
            </p:cNvSpPr>
            <p:nvPr/>
          </p:nvSpPr>
          <p:spPr bwMode="auto">
            <a:xfrm>
              <a:off x="2071688" y="4724400"/>
              <a:ext cx="1047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l" eaLnBrk="0" hangingPunct="0"/>
              <a:r>
                <a:rPr lang="en-US" sz="2400"/>
                <a:t>Driver</a:t>
              </a:r>
            </a:p>
          </p:txBody>
        </p:sp>
        <p:sp>
          <p:nvSpPr>
            <p:cNvPr id="37" name="Line 36"/>
            <p:cNvSpPr>
              <a:spLocks noChangeShapeType="1"/>
            </p:cNvSpPr>
            <p:nvPr/>
          </p:nvSpPr>
          <p:spPr bwMode="auto">
            <a:xfrm flipH="1">
              <a:off x="7407275" y="1111250"/>
              <a:ext cx="1352550" cy="1314450"/>
            </a:xfrm>
            <a:prstGeom prst="line">
              <a:avLst/>
            </a:prstGeom>
            <a:noFill/>
            <a:ln w="254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38" name="Group 45"/>
            <p:cNvGrpSpPr>
              <a:grpSpLocks/>
            </p:cNvGrpSpPr>
            <p:nvPr/>
          </p:nvGrpSpPr>
          <p:grpSpPr bwMode="auto">
            <a:xfrm>
              <a:off x="3962400" y="3886200"/>
              <a:ext cx="1709738" cy="457200"/>
              <a:chOff x="4470" y="3360"/>
              <a:chExt cx="1077" cy="288"/>
            </a:xfrm>
          </p:grpSpPr>
          <p:sp>
            <p:nvSpPr>
              <p:cNvPr id="39" name="Rectangle 46"/>
              <p:cNvSpPr>
                <a:spLocks noChangeArrowheads="1"/>
              </p:cNvSpPr>
              <p:nvPr/>
            </p:nvSpPr>
            <p:spPr bwMode="auto">
              <a:xfrm>
                <a:off x="4493" y="3408"/>
                <a:ext cx="1030" cy="232"/>
              </a:xfrm>
              <a:prstGeom prst="rect">
                <a:avLst/>
              </a:prstGeom>
              <a:solidFill>
                <a:srgbClr val="FFFF99"/>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0" name="Rectangle 47"/>
              <p:cNvSpPr>
                <a:spLocks noChangeArrowheads="1"/>
              </p:cNvSpPr>
              <p:nvPr/>
            </p:nvSpPr>
            <p:spPr bwMode="auto">
              <a:xfrm>
                <a:off x="4470" y="3360"/>
                <a:ext cx="1077" cy="288"/>
              </a:xfrm>
              <a:prstGeom prst="rect">
                <a:avLst/>
              </a:prstGeom>
              <a:noFill/>
              <a:ln>
                <a:noFill/>
              </a:ln>
              <a:effectLst/>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l" eaLnBrk="0" hangingPunct="0"/>
                <a:r>
                  <a:rPr lang="en-US" sz="2400" dirty="0"/>
                  <a:t>Component</a:t>
                </a:r>
              </a:p>
            </p:txBody>
          </p:sp>
        </p:grpSp>
        <p:grpSp>
          <p:nvGrpSpPr>
            <p:cNvPr id="41" name="Group 48"/>
            <p:cNvGrpSpPr>
              <a:grpSpLocks/>
            </p:cNvGrpSpPr>
            <p:nvPr/>
          </p:nvGrpSpPr>
          <p:grpSpPr bwMode="auto">
            <a:xfrm>
              <a:off x="6215063" y="2362200"/>
              <a:ext cx="1709737" cy="457200"/>
              <a:chOff x="4470" y="3360"/>
              <a:chExt cx="1077" cy="288"/>
            </a:xfrm>
          </p:grpSpPr>
          <p:sp>
            <p:nvSpPr>
              <p:cNvPr id="42" name="Rectangle 49"/>
              <p:cNvSpPr>
                <a:spLocks noChangeArrowheads="1"/>
              </p:cNvSpPr>
              <p:nvPr/>
            </p:nvSpPr>
            <p:spPr bwMode="auto">
              <a:xfrm>
                <a:off x="4493" y="3408"/>
                <a:ext cx="1030" cy="232"/>
              </a:xfrm>
              <a:prstGeom prst="rect">
                <a:avLst/>
              </a:prstGeom>
              <a:solidFill>
                <a:srgbClr val="FFFF99"/>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3" name="Rectangle 50"/>
              <p:cNvSpPr>
                <a:spLocks noChangeArrowheads="1"/>
              </p:cNvSpPr>
              <p:nvPr/>
            </p:nvSpPr>
            <p:spPr bwMode="auto">
              <a:xfrm>
                <a:off x="4470" y="3360"/>
                <a:ext cx="1077" cy="288"/>
              </a:xfrm>
              <a:prstGeom prst="rect">
                <a:avLst/>
              </a:prstGeom>
              <a:noFill/>
              <a:ln>
                <a:noFill/>
              </a:ln>
              <a:effectLst/>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l" eaLnBrk="0" hangingPunct="0"/>
                <a:r>
                  <a:rPr lang="en-US" sz="2400"/>
                  <a:t>Component</a:t>
                </a:r>
              </a:p>
            </p:txBody>
          </p:sp>
        </p:grpSp>
      </p:gr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609</a:t>
            </a:fld>
            <a:endParaRPr lang="en-US"/>
          </a:p>
        </p:txBody>
      </p:sp>
    </p:spTree>
    <p:extLst>
      <p:ext uri="{BB962C8B-B14F-4D97-AF65-F5344CB8AC3E}">
        <p14:creationId xmlns:p14="http://schemas.microsoft.com/office/powerpoint/2010/main" val="3447135191"/>
      </p:ext>
    </p:extLst>
  </p:cSld>
  <p:clrMapOvr>
    <a:masterClrMapping/>
  </p:clrMapOvr>
  <p:timing>
    <p:tnLst>
      <p:par>
        <p:cTn id="1" dur="indefinite" restart="never" nodeType="tmRoot"/>
      </p:par>
    </p:tnLst>
  </p:timing>
</p:sld>
</file>

<file path=ppt/slides/slide6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lvl="0"/>
            <a:r>
              <a:rPr lang="en-US" sz="2700" dirty="0">
                <a:solidFill>
                  <a:srgbClr val="00B050"/>
                </a:solidFill>
              </a:rPr>
              <a:t>3</a:t>
            </a:r>
            <a:r>
              <a:rPr lang="en-US" sz="2700" dirty="0" smtClean="0">
                <a:solidFill>
                  <a:srgbClr val="00B050"/>
                </a:solidFill>
              </a:rPr>
              <a:t>. Verification &amp; Testing</a:t>
            </a:r>
            <a:r>
              <a:rPr lang="en-US" dirty="0">
                <a:solidFill>
                  <a:srgbClr val="00B050"/>
                </a:solidFill>
              </a:rPr>
              <a:t/>
            </a:r>
            <a:br>
              <a:rPr lang="en-US" dirty="0">
                <a:solidFill>
                  <a:srgbClr val="00B050"/>
                </a:solidFill>
              </a:rPr>
            </a:br>
            <a:r>
              <a:rPr lang="en-US" dirty="0" smtClean="0">
                <a:solidFill>
                  <a:srgbClr val="00B050"/>
                </a:solidFill>
              </a:rPr>
              <a:t>Component-Level Testing</a:t>
            </a:r>
            <a:endParaRPr lang="en-US" dirty="0">
              <a:solidFill>
                <a:srgbClr val="00B050"/>
              </a:solidFill>
            </a:endParaRPr>
          </a:p>
        </p:txBody>
      </p:sp>
      <p:sp>
        <p:nvSpPr>
          <p:cNvPr id="3" name="Content Placeholder 2"/>
          <p:cNvSpPr>
            <a:spLocks noGrp="1"/>
          </p:cNvSpPr>
          <p:nvPr>
            <p:ph idx="1"/>
          </p:nvPr>
        </p:nvSpPr>
        <p:spPr>
          <a:xfrm>
            <a:off x="457200" y="1371600"/>
            <a:ext cx="8229600" cy="4525963"/>
          </a:xfrm>
        </p:spPr>
        <p:txBody>
          <a:bodyPr/>
          <a:lstStyle/>
          <a:p>
            <a:pPr marL="0" indent="0" algn="ctr">
              <a:lnSpc>
                <a:spcPts val="3000"/>
              </a:lnSpc>
              <a:buNone/>
            </a:pPr>
            <a:r>
              <a:rPr lang="en-US" sz="4000" dirty="0"/>
              <a:t>Incremental Functionality </a:t>
            </a:r>
            <a:r>
              <a:rPr lang="en-US" sz="4000" dirty="0" smtClean="0"/>
              <a:t>Testing:</a:t>
            </a:r>
          </a:p>
          <a:p>
            <a:pPr marL="0" indent="0" algn="ctr">
              <a:lnSpc>
                <a:spcPts val="3000"/>
              </a:lnSpc>
              <a:buNone/>
            </a:pPr>
            <a:r>
              <a:rPr lang="en-US" dirty="0" smtClean="0"/>
              <a:t>Test </a:t>
            </a:r>
            <a:r>
              <a:rPr lang="en-US" dirty="0"/>
              <a:t>only the </a:t>
            </a:r>
            <a:r>
              <a:rPr lang="en-US" b="1" dirty="0">
                <a:solidFill>
                  <a:srgbClr val="0000FF"/>
                </a:solidFill>
              </a:rPr>
              <a:t>value added</a:t>
            </a:r>
            <a:r>
              <a:rPr lang="en-US" dirty="0"/>
              <a:t> by a </a:t>
            </a:r>
            <a:r>
              <a:rPr lang="en-US" dirty="0" smtClean="0"/>
              <a:t>component.</a:t>
            </a:r>
          </a:p>
          <a:p>
            <a:pPr marL="0" indent="0" algn="ctr">
              <a:lnSpc>
                <a:spcPts val="3000"/>
              </a:lnSpc>
              <a:buNone/>
            </a:pPr>
            <a:r>
              <a:rPr lang="en-US" dirty="0" smtClean="0"/>
              <a:t>No </a:t>
            </a:r>
            <a:r>
              <a:rPr lang="en-US" dirty="0"/>
              <a:t>need to retest subordinate </a:t>
            </a:r>
            <a:r>
              <a:rPr lang="en-US" dirty="0" smtClean="0"/>
              <a:t>functionality.</a:t>
            </a:r>
            <a:endParaRPr lang="en-US" dirty="0"/>
          </a:p>
          <a:p>
            <a:pPr marL="0" indent="0">
              <a:buNone/>
            </a:pPr>
            <a:endParaRPr lang="en-US" dirty="0">
              <a:solidFill>
                <a:schemeClr val="bg1">
                  <a:lumMod val="50000"/>
                </a:schemeClr>
              </a:solidFill>
            </a:endParaRPr>
          </a:p>
          <a:p>
            <a:pPr marL="514350" indent="-514350">
              <a:buFont typeface="+mj-lt"/>
              <a:buAutoNum type="alphaLcParenR"/>
            </a:pPr>
            <a:endParaRPr lang="en-US" dirty="0"/>
          </a:p>
        </p:txBody>
      </p:sp>
      <p:grpSp>
        <p:nvGrpSpPr>
          <p:cNvPr id="18" name="Group 17"/>
          <p:cNvGrpSpPr/>
          <p:nvPr/>
        </p:nvGrpSpPr>
        <p:grpSpPr>
          <a:xfrm>
            <a:off x="844998" y="2819400"/>
            <a:ext cx="7232202" cy="3810000"/>
            <a:chOff x="460399" y="2319338"/>
            <a:chExt cx="7607276" cy="3910012"/>
          </a:xfrm>
        </p:grpSpPr>
        <p:sp>
          <p:nvSpPr>
            <p:cNvPr id="4" name="Line 4"/>
            <p:cNvSpPr>
              <a:spLocks noChangeShapeType="1"/>
            </p:cNvSpPr>
            <p:nvPr/>
          </p:nvSpPr>
          <p:spPr bwMode="auto">
            <a:xfrm flipH="1">
              <a:off x="1019175" y="4413250"/>
              <a:ext cx="3622675" cy="16446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 name="Line 5"/>
            <p:cNvSpPr>
              <a:spLocks noChangeShapeType="1"/>
            </p:cNvSpPr>
            <p:nvPr/>
          </p:nvSpPr>
          <p:spPr bwMode="auto">
            <a:xfrm>
              <a:off x="5038725" y="4260850"/>
              <a:ext cx="0" cy="19685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 name="Line 6"/>
            <p:cNvSpPr>
              <a:spLocks noChangeShapeType="1"/>
            </p:cNvSpPr>
            <p:nvPr/>
          </p:nvSpPr>
          <p:spPr bwMode="auto">
            <a:xfrm>
              <a:off x="5832475" y="4398963"/>
              <a:ext cx="2235200" cy="1754187"/>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 name="Line 7"/>
            <p:cNvSpPr>
              <a:spLocks noChangeShapeType="1"/>
            </p:cNvSpPr>
            <p:nvPr/>
          </p:nvSpPr>
          <p:spPr bwMode="auto">
            <a:xfrm>
              <a:off x="3305175" y="3003550"/>
              <a:ext cx="1038225" cy="608013"/>
            </a:xfrm>
            <a:prstGeom prst="line">
              <a:avLst/>
            </a:prstGeom>
            <a:noFill/>
            <a:ln w="254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 name="Oval 8"/>
            <p:cNvSpPr>
              <a:spLocks noChangeArrowheads="1"/>
            </p:cNvSpPr>
            <p:nvPr/>
          </p:nvSpPr>
          <p:spPr bwMode="auto">
            <a:xfrm>
              <a:off x="2632075" y="2319338"/>
              <a:ext cx="2127250" cy="773112"/>
            </a:xfrm>
            <a:prstGeom prst="ellipse">
              <a:avLst/>
            </a:prstGeom>
            <a:solidFill>
              <a:srgbClr val="CCFFFF"/>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9" name="Rectangle 9"/>
            <p:cNvSpPr>
              <a:spLocks noChangeArrowheads="1"/>
            </p:cNvSpPr>
            <p:nvPr/>
          </p:nvSpPr>
          <p:spPr bwMode="auto">
            <a:xfrm>
              <a:off x="3019425" y="2476500"/>
              <a:ext cx="1352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l" eaLnBrk="0" hangingPunct="0"/>
              <a:r>
                <a:rPr lang="en-US" sz="2400"/>
                <a:t>Driver</a:t>
              </a:r>
              <a:r>
                <a:rPr lang="en-US" sz="2400" baseline="-25000"/>
                <a:t>327</a:t>
              </a:r>
            </a:p>
          </p:txBody>
        </p:sp>
        <p:grpSp>
          <p:nvGrpSpPr>
            <p:cNvPr id="10" name="Group 10"/>
            <p:cNvGrpSpPr>
              <a:grpSpLocks/>
            </p:cNvGrpSpPr>
            <p:nvPr/>
          </p:nvGrpSpPr>
          <p:grpSpPr bwMode="auto">
            <a:xfrm>
              <a:off x="3960813" y="3606800"/>
              <a:ext cx="3040062" cy="969963"/>
              <a:chOff x="2495" y="2272"/>
              <a:chExt cx="1915" cy="611"/>
            </a:xfrm>
          </p:grpSpPr>
          <p:sp>
            <p:nvSpPr>
              <p:cNvPr id="11" name="Rectangle 11"/>
              <p:cNvSpPr>
                <a:spLocks noChangeArrowheads="1"/>
              </p:cNvSpPr>
              <p:nvPr/>
            </p:nvSpPr>
            <p:spPr bwMode="auto">
              <a:xfrm>
                <a:off x="2495" y="2272"/>
                <a:ext cx="1915" cy="611"/>
              </a:xfrm>
              <a:prstGeom prst="rect">
                <a:avLst/>
              </a:prstGeom>
              <a:solidFill>
                <a:srgbClr val="FFFF99"/>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 name="Rectangle 12"/>
              <p:cNvSpPr>
                <a:spLocks noChangeArrowheads="1"/>
              </p:cNvSpPr>
              <p:nvPr/>
            </p:nvSpPr>
            <p:spPr bwMode="auto">
              <a:xfrm>
                <a:off x="2818" y="2433"/>
                <a:ext cx="1268" cy="288"/>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l" eaLnBrk="0" hangingPunct="0"/>
                <a:r>
                  <a:rPr lang="en-US" sz="2400"/>
                  <a:t>Component</a:t>
                </a:r>
                <a:r>
                  <a:rPr lang="en-US" sz="2400" baseline="-25000"/>
                  <a:t>327</a:t>
                </a:r>
              </a:p>
            </p:txBody>
          </p:sp>
        </p:grpSp>
        <p:sp>
          <p:nvSpPr>
            <p:cNvPr id="13" name="Line 13"/>
            <p:cNvSpPr>
              <a:spLocks noChangeShapeType="1"/>
            </p:cNvSpPr>
            <p:nvPr/>
          </p:nvSpPr>
          <p:spPr bwMode="auto">
            <a:xfrm flipH="1">
              <a:off x="6296025" y="2419350"/>
              <a:ext cx="1492250" cy="1192213"/>
            </a:xfrm>
            <a:prstGeom prst="line">
              <a:avLst/>
            </a:prstGeom>
            <a:noFill/>
            <a:ln w="254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 name="Text Box 14"/>
            <p:cNvSpPr txBox="1">
              <a:spLocks noChangeArrowheads="1"/>
            </p:cNvSpPr>
            <p:nvPr/>
          </p:nvSpPr>
          <p:spPr bwMode="auto">
            <a:xfrm>
              <a:off x="533400" y="4343400"/>
              <a:ext cx="2003796" cy="379027"/>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58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a:r>
                <a:rPr lang="en-US" sz="1800" dirty="0"/>
                <a:t>about </a:t>
              </a:r>
              <a:r>
                <a:rPr lang="en-US" sz="1800" dirty="0">
                  <a:solidFill>
                    <a:srgbClr val="0000FF"/>
                  </a:solidFill>
                </a:rPr>
                <a:t>1000</a:t>
              </a:r>
              <a:r>
                <a:rPr lang="en-US" sz="1800" dirty="0"/>
                <a:t> lines</a:t>
              </a:r>
            </a:p>
          </p:txBody>
        </p:sp>
        <p:cxnSp>
          <p:nvCxnSpPr>
            <p:cNvPr id="15" name="AutoShape 15"/>
            <p:cNvCxnSpPr>
              <a:cxnSpLocks noChangeShapeType="1"/>
              <a:stCxn id="14" idx="3"/>
              <a:endCxn id="11" idx="1"/>
            </p:cNvCxnSpPr>
            <p:nvPr/>
          </p:nvCxnSpPr>
          <p:spPr bwMode="auto">
            <a:xfrm flipV="1">
              <a:off x="2537197" y="4091782"/>
              <a:ext cx="1423616" cy="441131"/>
            </a:xfrm>
            <a:prstGeom prst="curvedConnector3">
              <a:avLst>
                <a:gd name="adj1" fmla="val 50000"/>
              </a:avLst>
            </a:prstGeom>
            <a:noFill/>
            <a:ln w="158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6" name="Text Box 16"/>
            <p:cNvSpPr txBox="1">
              <a:spLocks noChangeArrowheads="1"/>
            </p:cNvSpPr>
            <p:nvPr/>
          </p:nvSpPr>
          <p:spPr bwMode="auto">
            <a:xfrm>
              <a:off x="460399" y="3048000"/>
              <a:ext cx="1974804" cy="663297"/>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58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1800" dirty="0"/>
                <a:t>roughly </a:t>
              </a:r>
              <a:r>
                <a:rPr lang="en-US" sz="1800" dirty="0">
                  <a:solidFill>
                    <a:srgbClr val="0000FF"/>
                  </a:solidFill>
                </a:rPr>
                <a:t>constant</a:t>
              </a:r>
            </a:p>
            <a:p>
              <a:pPr algn="ctr"/>
              <a:r>
                <a:rPr lang="en-US" sz="1800" dirty="0"/>
                <a:t> complexity</a:t>
              </a:r>
            </a:p>
          </p:txBody>
        </p:sp>
        <p:cxnSp>
          <p:nvCxnSpPr>
            <p:cNvPr id="17" name="AutoShape 17"/>
            <p:cNvCxnSpPr>
              <a:cxnSpLocks noChangeShapeType="1"/>
              <a:stCxn id="16" idx="0"/>
              <a:endCxn id="8" idx="2"/>
            </p:cNvCxnSpPr>
            <p:nvPr/>
          </p:nvCxnSpPr>
          <p:spPr bwMode="auto">
            <a:xfrm rot="5400000" flipH="1" flipV="1">
              <a:off x="1868885" y="2284812"/>
              <a:ext cx="342106" cy="1184273"/>
            </a:xfrm>
            <a:prstGeom prst="curvedConnector2">
              <a:avLst/>
            </a:prstGeom>
            <a:noFill/>
            <a:ln w="158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9" name="Slide Number Placeholder 18"/>
          <p:cNvSpPr>
            <a:spLocks noGrp="1"/>
          </p:cNvSpPr>
          <p:nvPr>
            <p:ph type="sldNum" sz="quarter" idx="12"/>
          </p:nvPr>
        </p:nvSpPr>
        <p:spPr/>
        <p:txBody>
          <a:bodyPr/>
          <a:lstStyle/>
          <a:p>
            <a:pPr>
              <a:defRPr/>
            </a:pPr>
            <a:fld id="{361924D0-832B-4678-AB47-405888889344}" type="slidenum">
              <a:rPr lang="en-US" smtClean="0"/>
              <a:pPr>
                <a:defRPr/>
              </a:pPr>
              <a:t>610</a:t>
            </a:fld>
            <a:endParaRPr lang="en-US"/>
          </a:p>
        </p:txBody>
      </p:sp>
    </p:spTree>
    <p:extLst>
      <p:ext uri="{BB962C8B-B14F-4D97-AF65-F5344CB8AC3E}">
        <p14:creationId xmlns:p14="http://schemas.microsoft.com/office/powerpoint/2010/main" val="2656095405"/>
      </p:ext>
    </p:extLst>
  </p:cSld>
  <p:clrMapOvr>
    <a:masterClrMapping/>
  </p:clrMapOvr>
  <p:timing>
    <p:tnLst>
      <p:par>
        <p:cTn id="1" dur="indefinite" restart="never" nodeType="tmRoot"/>
      </p:par>
    </p:tnLst>
  </p:timing>
</p:sld>
</file>

<file path=ppt/slides/slide6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lvl="0"/>
            <a:r>
              <a:rPr lang="en-US" sz="2700" dirty="0">
                <a:solidFill>
                  <a:srgbClr val="00B050"/>
                </a:solidFill>
              </a:rPr>
              <a:t>3</a:t>
            </a:r>
            <a:r>
              <a:rPr lang="en-US" sz="2700" dirty="0" smtClean="0">
                <a:solidFill>
                  <a:srgbClr val="00B050"/>
                </a:solidFill>
              </a:rPr>
              <a:t>. Verification &amp; Testing</a:t>
            </a:r>
            <a:r>
              <a:rPr lang="en-US" dirty="0">
                <a:solidFill>
                  <a:srgbClr val="00B050"/>
                </a:solidFill>
              </a:rPr>
              <a:t/>
            </a:r>
            <a:br>
              <a:rPr lang="en-US" dirty="0">
                <a:solidFill>
                  <a:srgbClr val="00B050"/>
                </a:solidFill>
              </a:rPr>
            </a:br>
            <a:r>
              <a:rPr lang="en-US" dirty="0" smtClean="0">
                <a:solidFill>
                  <a:srgbClr val="00B050"/>
                </a:solidFill>
              </a:rPr>
              <a:t>Component-Level Testing</a:t>
            </a:r>
            <a:endParaRPr lang="en-US" dirty="0">
              <a:solidFill>
                <a:srgbClr val="00B050"/>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3100" dirty="0"/>
              <a:t>C</a:t>
            </a:r>
            <a:r>
              <a:rPr lang="en-US" sz="3100" dirty="0" smtClean="0"/>
              <a:t>omponent-level </a:t>
            </a:r>
            <a:r>
              <a:rPr lang="en-US" sz="3100" dirty="0"/>
              <a:t>testing </a:t>
            </a:r>
            <a:r>
              <a:rPr lang="en-US" sz="3100" dirty="0" smtClean="0"/>
              <a:t>methodology overview:</a:t>
            </a:r>
            <a:endParaRPr lang="en-US" sz="3100" dirty="0"/>
          </a:p>
          <a:p>
            <a:pPr marL="857250" lvl="1" indent="-457200">
              <a:lnSpc>
                <a:spcPts val="3200"/>
              </a:lnSpc>
              <a:buFont typeface="Wingdings" pitchFamily="2" charset="2"/>
              <a:buChar char="Ø"/>
            </a:pPr>
            <a:r>
              <a:rPr lang="en-US" sz="2000" dirty="0" smtClean="0">
                <a:solidFill>
                  <a:schemeClr val="bg1"/>
                </a:solidFill>
              </a:rPr>
              <a:t>Sample </a:t>
            </a:r>
            <a:r>
              <a:rPr lang="en-US" sz="2000" dirty="0">
                <a:solidFill>
                  <a:schemeClr val="bg1"/>
                </a:solidFill>
              </a:rPr>
              <a:t>and compare the two appropriately and sufficiently.</a:t>
            </a:r>
          </a:p>
          <a:p>
            <a:pPr lvl="1" indent="-342900">
              <a:lnSpc>
                <a:spcPts val="3200"/>
              </a:lnSpc>
              <a:buFont typeface="Wingdings" pitchFamily="2" charset="2"/>
              <a:buChar char="Ø"/>
            </a:pPr>
            <a:r>
              <a:rPr lang="en-US" sz="2000" dirty="0" smtClean="0">
                <a:solidFill>
                  <a:schemeClr val="bg1"/>
                </a:solidFill>
              </a:rPr>
              <a:t>E.g., </a:t>
            </a:r>
            <a:r>
              <a:rPr lang="en-US" sz="2000" i="1" dirty="0" smtClean="0">
                <a:solidFill>
                  <a:schemeClr val="bg1"/>
                </a:solidFill>
              </a:rPr>
              <a:t>Depth-Ordered Enumeration </a:t>
            </a:r>
            <a:r>
              <a:rPr lang="en-US" sz="2000" dirty="0" smtClean="0">
                <a:solidFill>
                  <a:schemeClr val="bg1"/>
                </a:solidFill>
              </a:rPr>
              <a:t>or </a:t>
            </a:r>
            <a:r>
              <a:rPr lang="en-US" sz="2000" i="1" dirty="0" smtClean="0">
                <a:solidFill>
                  <a:schemeClr val="bg1"/>
                </a:solidFill>
              </a:rPr>
              <a:t>Category Partitioning</a:t>
            </a:r>
            <a:r>
              <a:rPr lang="en-US" sz="2000" dirty="0" smtClean="0">
                <a:solidFill>
                  <a:schemeClr val="bg1"/>
                </a:solidFill>
              </a:rPr>
              <a:t>.</a:t>
            </a:r>
          </a:p>
          <a:p>
            <a:pPr lvl="1" indent="-342900">
              <a:lnSpc>
                <a:spcPts val="3200"/>
              </a:lnSpc>
              <a:buFont typeface="Wingdings" pitchFamily="2" charset="2"/>
              <a:buChar char="Ø"/>
            </a:pPr>
            <a:r>
              <a:rPr lang="en-US" sz="2000" dirty="0" smtClean="0">
                <a:solidFill>
                  <a:schemeClr val="bg1"/>
                </a:solidFill>
              </a:rPr>
              <a:t>E.g</a:t>
            </a:r>
            <a:r>
              <a:rPr lang="en-US" sz="2000" dirty="0">
                <a:solidFill>
                  <a:schemeClr val="bg1"/>
                </a:solidFill>
              </a:rPr>
              <a:t>., </a:t>
            </a:r>
            <a:r>
              <a:rPr lang="en-US" sz="2000" i="1" dirty="0">
                <a:solidFill>
                  <a:schemeClr val="bg1"/>
                </a:solidFill>
              </a:rPr>
              <a:t>Brute Force</a:t>
            </a:r>
            <a:r>
              <a:rPr lang="en-US" sz="2000" dirty="0">
                <a:solidFill>
                  <a:schemeClr val="bg1"/>
                </a:solidFill>
              </a:rPr>
              <a:t>, </a:t>
            </a:r>
            <a:r>
              <a:rPr lang="en-US" sz="2000" i="1" dirty="0">
                <a:solidFill>
                  <a:schemeClr val="bg1"/>
                </a:solidFill>
              </a:rPr>
              <a:t>Table Driven</a:t>
            </a:r>
            <a:r>
              <a:rPr lang="en-US" sz="2000" dirty="0">
                <a:solidFill>
                  <a:schemeClr val="bg1"/>
                </a:solidFill>
              </a:rPr>
              <a:t>, or </a:t>
            </a:r>
            <a:r>
              <a:rPr lang="en-US" sz="2000" i="1" dirty="0">
                <a:solidFill>
                  <a:schemeClr val="bg1"/>
                </a:solidFill>
              </a:rPr>
              <a:t>Orthogonal </a:t>
            </a:r>
            <a:r>
              <a:rPr lang="en-US" sz="2000" i="1" dirty="0" smtClean="0">
                <a:solidFill>
                  <a:schemeClr val="bg1"/>
                </a:solidFill>
              </a:rPr>
              <a:t>Perturbation</a:t>
            </a:r>
            <a:r>
              <a:rPr lang="en-US" sz="2000" dirty="0" smtClean="0">
                <a:solidFill>
                  <a:schemeClr val="bg1"/>
                </a:solidFill>
              </a:rPr>
              <a:t>.</a:t>
            </a:r>
          </a:p>
          <a:p>
            <a:pPr lvl="1" indent="-342900">
              <a:lnSpc>
                <a:spcPts val="3200"/>
              </a:lnSpc>
              <a:buFont typeface="Wingdings" pitchFamily="2" charset="2"/>
              <a:buChar char="Ø"/>
            </a:pPr>
            <a:r>
              <a:rPr lang="en-US" sz="2400" dirty="0" smtClean="0">
                <a:solidFill>
                  <a:schemeClr val="bg1"/>
                </a:solidFill>
              </a:rPr>
              <a:t>Test </a:t>
            </a:r>
            <a:r>
              <a:rPr lang="en-US" sz="2400" dirty="0">
                <a:solidFill>
                  <a:schemeClr val="bg1"/>
                </a:solidFill>
              </a:rPr>
              <a:t>plan </a:t>
            </a:r>
            <a:r>
              <a:rPr lang="en-US" sz="2400" dirty="0" smtClean="0">
                <a:solidFill>
                  <a:schemeClr val="bg1"/>
                </a:solidFill>
              </a:rPr>
              <a:t>records cases in </a:t>
            </a:r>
            <a:r>
              <a:rPr lang="en-US" sz="2400" dirty="0">
                <a:solidFill>
                  <a:schemeClr val="bg1"/>
                </a:solidFill>
              </a:rPr>
              <a:t>which functionality is tested.</a:t>
            </a:r>
          </a:p>
          <a:p>
            <a:pPr marL="0" indent="0">
              <a:buNone/>
            </a:pPr>
            <a:endParaRPr lang="en-US" sz="2400" dirty="0" smtClean="0"/>
          </a:p>
          <a:p>
            <a:pPr marL="0" indent="0">
              <a:buNone/>
            </a:pPr>
            <a:endParaRPr lang="en-US" sz="2400" dirty="0"/>
          </a:p>
          <a:p>
            <a:pPr marL="514350" indent="-514350">
              <a:buFont typeface="+mj-lt"/>
              <a:buAutoNum type="alphaLcParenR"/>
            </a:pPr>
            <a:endParaRPr lang="en-US" sz="2400" dirty="0">
              <a:solidFill>
                <a:schemeClr val="bg1">
                  <a:lumMod val="50000"/>
                </a:schemeClr>
              </a:solidFill>
            </a:endParaRPr>
          </a:p>
          <a:p>
            <a:pPr marL="514350" indent="-514350">
              <a:buFont typeface="+mj-lt"/>
              <a:buAutoNum type="alphaLcParenR"/>
            </a:pPr>
            <a:endParaRPr lang="en-US" sz="3600" dirty="0"/>
          </a:p>
        </p:txBody>
      </p:sp>
      <p:sp>
        <p:nvSpPr>
          <p:cNvPr id="5" name="Slide Number Placeholder 4"/>
          <p:cNvSpPr>
            <a:spLocks noGrp="1"/>
          </p:cNvSpPr>
          <p:nvPr>
            <p:ph type="sldNum" sz="quarter" idx="12"/>
          </p:nvPr>
        </p:nvSpPr>
        <p:spPr/>
        <p:txBody>
          <a:bodyPr/>
          <a:lstStyle/>
          <a:p>
            <a:pPr>
              <a:defRPr/>
            </a:pPr>
            <a:fld id="{361924D0-832B-4678-AB47-405888889344}" type="slidenum">
              <a:rPr lang="en-US" smtClean="0"/>
              <a:pPr>
                <a:defRPr/>
              </a:pPr>
              <a:t>611</a:t>
            </a:fld>
            <a:endParaRPr lang="en-US"/>
          </a:p>
        </p:txBody>
      </p:sp>
    </p:spTree>
    <p:extLst>
      <p:ext uri="{BB962C8B-B14F-4D97-AF65-F5344CB8AC3E}">
        <p14:creationId xmlns:p14="http://schemas.microsoft.com/office/powerpoint/2010/main" val="589861152"/>
      </p:ext>
    </p:extLst>
  </p:cSld>
  <p:clrMapOvr>
    <a:masterClrMapping/>
  </p:clrMapOvr>
  <p:timing>
    <p:tnLst>
      <p:par>
        <p:cTn id="1" dur="indefinite" restart="never" nodeType="tmRoot"/>
      </p:par>
    </p:tnLst>
  </p:timing>
</p:sld>
</file>

<file path=ppt/slides/slide6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lvl="0"/>
            <a:r>
              <a:rPr lang="en-US" sz="2700" dirty="0">
                <a:solidFill>
                  <a:srgbClr val="00B050"/>
                </a:solidFill>
              </a:rPr>
              <a:t>3</a:t>
            </a:r>
            <a:r>
              <a:rPr lang="en-US" sz="2700" dirty="0" smtClean="0">
                <a:solidFill>
                  <a:srgbClr val="00B050"/>
                </a:solidFill>
              </a:rPr>
              <a:t>. Verification &amp; Testing</a:t>
            </a:r>
            <a:r>
              <a:rPr lang="en-US" dirty="0">
                <a:solidFill>
                  <a:srgbClr val="00B050"/>
                </a:solidFill>
              </a:rPr>
              <a:t/>
            </a:r>
            <a:br>
              <a:rPr lang="en-US" dirty="0">
                <a:solidFill>
                  <a:srgbClr val="00B050"/>
                </a:solidFill>
              </a:rPr>
            </a:br>
            <a:r>
              <a:rPr lang="en-US" dirty="0" smtClean="0">
                <a:solidFill>
                  <a:srgbClr val="00B050"/>
                </a:solidFill>
              </a:rPr>
              <a:t>Component-Level Testing</a:t>
            </a:r>
            <a:endParaRPr lang="en-US" dirty="0">
              <a:solidFill>
                <a:srgbClr val="00B050"/>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3100" dirty="0"/>
              <a:t>C</a:t>
            </a:r>
            <a:r>
              <a:rPr lang="en-US" sz="3100" dirty="0" smtClean="0"/>
              <a:t>omponent-level </a:t>
            </a:r>
            <a:r>
              <a:rPr lang="en-US" sz="3100" dirty="0"/>
              <a:t>testing </a:t>
            </a:r>
            <a:r>
              <a:rPr lang="en-US" sz="3100" dirty="0" smtClean="0"/>
              <a:t>methodology overview:</a:t>
            </a:r>
          </a:p>
          <a:p>
            <a:pPr marL="0" indent="0">
              <a:buNone/>
            </a:pPr>
            <a:endParaRPr lang="en-US" sz="1000" dirty="0"/>
          </a:p>
          <a:p>
            <a:pPr marL="457200" indent="-457200">
              <a:lnSpc>
                <a:spcPts val="3200"/>
              </a:lnSpc>
              <a:buFont typeface="+mj-lt"/>
              <a:buAutoNum type="arabicPeriod"/>
            </a:pPr>
            <a:r>
              <a:rPr lang="en-US" sz="2400" dirty="0" smtClean="0"/>
              <a:t>Provide </a:t>
            </a:r>
            <a:r>
              <a:rPr lang="en-US" sz="2400" dirty="0"/>
              <a:t>a fundamentally different representation of </a:t>
            </a:r>
            <a:r>
              <a:rPr lang="en-US" sz="2400" dirty="0" smtClean="0"/>
              <a:t>behavior.</a:t>
            </a:r>
          </a:p>
          <a:p>
            <a:pPr marL="857250" lvl="1" indent="-457200">
              <a:lnSpc>
                <a:spcPts val="3200"/>
              </a:lnSpc>
              <a:buFont typeface="Wingdings" pitchFamily="2" charset="2"/>
              <a:buChar char="Ø"/>
            </a:pPr>
            <a:r>
              <a:rPr lang="en-US" sz="2000" dirty="0" smtClean="0">
                <a:solidFill>
                  <a:schemeClr val="bg1"/>
                </a:solidFill>
              </a:rPr>
              <a:t>Sample </a:t>
            </a:r>
            <a:r>
              <a:rPr lang="en-US" sz="2000" dirty="0">
                <a:solidFill>
                  <a:schemeClr val="bg1"/>
                </a:solidFill>
              </a:rPr>
              <a:t>and compare the two appropriately and sufficiently.</a:t>
            </a:r>
          </a:p>
          <a:p>
            <a:pPr lvl="1" indent="-342900">
              <a:lnSpc>
                <a:spcPts val="3200"/>
              </a:lnSpc>
              <a:buFont typeface="Wingdings" pitchFamily="2" charset="2"/>
              <a:buChar char="Ø"/>
            </a:pPr>
            <a:r>
              <a:rPr lang="en-US" sz="2000" dirty="0" smtClean="0">
                <a:solidFill>
                  <a:schemeClr val="bg1"/>
                </a:solidFill>
              </a:rPr>
              <a:t>E.g., </a:t>
            </a:r>
            <a:r>
              <a:rPr lang="en-US" sz="2000" i="1" dirty="0" smtClean="0">
                <a:solidFill>
                  <a:schemeClr val="bg1"/>
                </a:solidFill>
              </a:rPr>
              <a:t>Depth-Ordered Enumeration </a:t>
            </a:r>
            <a:r>
              <a:rPr lang="en-US" sz="2000" dirty="0" smtClean="0">
                <a:solidFill>
                  <a:schemeClr val="bg1"/>
                </a:solidFill>
              </a:rPr>
              <a:t>or </a:t>
            </a:r>
            <a:r>
              <a:rPr lang="en-US" sz="2000" i="1" dirty="0" smtClean="0">
                <a:solidFill>
                  <a:schemeClr val="bg1"/>
                </a:solidFill>
              </a:rPr>
              <a:t>Category Partitioning</a:t>
            </a:r>
            <a:r>
              <a:rPr lang="en-US" sz="2000" dirty="0" smtClean="0">
                <a:solidFill>
                  <a:schemeClr val="bg1"/>
                </a:solidFill>
              </a:rPr>
              <a:t>.</a:t>
            </a:r>
          </a:p>
          <a:p>
            <a:pPr lvl="1" indent="-342900">
              <a:lnSpc>
                <a:spcPts val="3200"/>
              </a:lnSpc>
              <a:buFont typeface="Wingdings" pitchFamily="2" charset="2"/>
              <a:buChar char="Ø"/>
            </a:pPr>
            <a:r>
              <a:rPr lang="en-US" sz="2000" dirty="0" smtClean="0">
                <a:solidFill>
                  <a:schemeClr val="bg1"/>
                </a:solidFill>
              </a:rPr>
              <a:t>E.g</a:t>
            </a:r>
            <a:r>
              <a:rPr lang="en-US" sz="2000" dirty="0">
                <a:solidFill>
                  <a:schemeClr val="bg1"/>
                </a:solidFill>
              </a:rPr>
              <a:t>., </a:t>
            </a:r>
            <a:r>
              <a:rPr lang="en-US" sz="2000" i="1" dirty="0">
                <a:solidFill>
                  <a:schemeClr val="bg1"/>
                </a:solidFill>
              </a:rPr>
              <a:t>Brute Force</a:t>
            </a:r>
            <a:r>
              <a:rPr lang="en-US" sz="2000" dirty="0">
                <a:solidFill>
                  <a:schemeClr val="bg1"/>
                </a:solidFill>
              </a:rPr>
              <a:t>, </a:t>
            </a:r>
            <a:r>
              <a:rPr lang="en-US" sz="2000" i="1" dirty="0">
                <a:solidFill>
                  <a:schemeClr val="bg1"/>
                </a:solidFill>
              </a:rPr>
              <a:t>Table Driven</a:t>
            </a:r>
            <a:r>
              <a:rPr lang="en-US" sz="2000" dirty="0">
                <a:solidFill>
                  <a:schemeClr val="bg1"/>
                </a:solidFill>
              </a:rPr>
              <a:t>, or </a:t>
            </a:r>
            <a:r>
              <a:rPr lang="en-US" sz="2000" i="1" dirty="0">
                <a:solidFill>
                  <a:schemeClr val="bg1"/>
                </a:solidFill>
              </a:rPr>
              <a:t>Orthogonal </a:t>
            </a:r>
            <a:r>
              <a:rPr lang="en-US" sz="2000" i="1" dirty="0" smtClean="0">
                <a:solidFill>
                  <a:schemeClr val="bg1"/>
                </a:solidFill>
              </a:rPr>
              <a:t>Perturbation</a:t>
            </a:r>
            <a:r>
              <a:rPr lang="en-US" sz="2000" dirty="0" smtClean="0">
                <a:solidFill>
                  <a:schemeClr val="bg1"/>
                </a:solidFill>
              </a:rPr>
              <a:t>.</a:t>
            </a:r>
          </a:p>
          <a:p>
            <a:pPr lvl="1" indent="-342900">
              <a:lnSpc>
                <a:spcPts val="3200"/>
              </a:lnSpc>
              <a:buFont typeface="Wingdings" pitchFamily="2" charset="2"/>
              <a:buChar char="Ø"/>
            </a:pPr>
            <a:r>
              <a:rPr lang="en-US" sz="2400" dirty="0" smtClean="0">
                <a:solidFill>
                  <a:schemeClr val="bg1"/>
                </a:solidFill>
              </a:rPr>
              <a:t>Test </a:t>
            </a:r>
            <a:r>
              <a:rPr lang="en-US" sz="2400" dirty="0">
                <a:solidFill>
                  <a:schemeClr val="bg1"/>
                </a:solidFill>
              </a:rPr>
              <a:t>plan </a:t>
            </a:r>
            <a:r>
              <a:rPr lang="en-US" sz="2400" dirty="0" smtClean="0">
                <a:solidFill>
                  <a:schemeClr val="bg1"/>
                </a:solidFill>
              </a:rPr>
              <a:t>records cases in </a:t>
            </a:r>
            <a:r>
              <a:rPr lang="en-US" sz="2400" dirty="0">
                <a:solidFill>
                  <a:schemeClr val="bg1"/>
                </a:solidFill>
              </a:rPr>
              <a:t>which functionality is tested.</a:t>
            </a:r>
          </a:p>
          <a:p>
            <a:pPr marL="0" indent="0">
              <a:buNone/>
            </a:pPr>
            <a:endParaRPr lang="en-US" sz="2400" dirty="0" smtClean="0"/>
          </a:p>
          <a:p>
            <a:pPr marL="0" indent="0">
              <a:buNone/>
            </a:pPr>
            <a:endParaRPr lang="en-US" sz="2400" dirty="0"/>
          </a:p>
          <a:p>
            <a:pPr marL="514350" indent="-514350">
              <a:buFont typeface="+mj-lt"/>
              <a:buAutoNum type="alphaLcParenR"/>
            </a:pPr>
            <a:endParaRPr lang="en-US" sz="2400" dirty="0">
              <a:solidFill>
                <a:schemeClr val="bg1">
                  <a:lumMod val="50000"/>
                </a:schemeClr>
              </a:solidFill>
            </a:endParaRPr>
          </a:p>
          <a:p>
            <a:pPr marL="514350" indent="-514350">
              <a:buFont typeface="+mj-lt"/>
              <a:buAutoNum type="alphaLcParenR"/>
            </a:pPr>
            <a:endParaRPr lang="en-US" sz="3600" dirty="0"/>
          </a:p>
        </p:txBody>
      </p:sp>
      <p:sp>
        <p:nvSpPr>
          <p:cNvPr id="5" name="Slide Number Placeholder 4"/>
          <p:cNvSpPr>
            <a:spLocks noGrp="1"/>
          </p:cNvSpPr>
          <p:nvPr>
            <p:ph type="sldNum" sz="quarter" idx="12"/>
          </p:nvPr>
        </p:nvSpPr>
        <p:spPr/>
        <p:txBody>
          <a:bodyPr/>
          <a:lstStyle/>
          <a:p>
            <a:pPr>
              <a:defRPr/>
            </a:pPr>
            <a:fld id="{361924D0-832B-4678-AB47-405888889344}" type="slidenum">
              <a:rPr lang="en-US" smtClean="0"/>
              <a:pPr>
                <a:defRPr/>
              </a:pPr>
              <a:t>612</a:t>
            </a:fld>
            <a:endParaRPr lang="en-US"/>
          </a:p>
        </p:txBody>
      </p:sp>
    </p:spTree>
    <p:extLst>
      <p:ext uri="{BB962C8B-B14F-4D97-AF65-F5344CB8AC3E}">
        <p14:creationId xmlns:p14="http://schemas.microsoft.com/office/powerpoint/2010/main" val="1667965793"/>
      </p:ext>
    </p:extLst>
  </p:cSld>
  <p:clrMapOvr>
    <a:masterClrMapping/>
  </p:clrMapOvr>
  <p:timing>
    <p:tnLst>
      <p:par>
        <p:cTn id="1" dur="indefinite" restart="never" nodeType="tmRoot"/>
      </p:par>
    </p:tnLst>
  </p:timing>
</p:sld>
</file>

<file path=ppt/slides/slide6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lvl="0"/>
            <a:r>
              <a:rPr lang="en-US" sz="2700" dirty="0">
                <a:solidFill>
                  <a:srgbClr val="00B050"/>
                </a:solidFill>
              </a:rPr>
              <a:t>3</a:t>
            </a:r>
            <a:r>
              <a:rPr lang="en-US" sz="2700" dirty="0" smtClean="0">
                <a:solidFill>
                  <a:srgbClr val="00B050"/>
                </a:solidFill>
              </a:rPr>
              <a:t>. Verification &amp; Testing</a:t>
            </a:r>
            <a:r>
              <a:rPr lang="en-US" dirty="0">
                <a:solidFill>
                  <a:srgbClr val="00B050"/>
                </a:solidFill>
              </a:rPr>
              <a:t/>
            </a:r>
            <a:br>
              <a:rPr lang="en-US" dirty="0">
                <a:solidFill>
                  <a:srgbClr val="00B050"/>
                </a:solidFill>
              </a:rPr>
            </a:br>
            <a:r>
              <a:rPr lang="en-US" dirty="0" smtClean="0">
                <a:solidFill>
                  <a:srgbClr val="00B050"/>
                </a:solidFill>
              </a:rPr>
              <a:t>Component-Level Testing</a:t>
            </a:r>
            <a:endParaRPr lang="en-US" dirty="0">
              <a:solidFill>
                <a:srgbClr val="00B050"/>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3100" dirty="0"/>
              <a:t>C</a:t>
            </a:r>
            <a:r>
              <a:rPr lang="en-US" sz="3100" dirty="0" smtClean="0"/>
              <a:t>omponent-level </a:t>
            </a:r>
            <a:r>
              <a:rPr lang="en-US" sz="3100" dirty="0"/>
              <a:t>testing </a:t>
            </a:r>
            <a:r>
              <a:rPr lang="en-US" sz="3100" dirty="0" smtClean="0"/>
              <a:t>methodology overview:</a:t>
            </a:r>
          </a:p>
          <a:p>
            <a:pPr marL="0" indent="0">
              <a:buNone/>
            </a:pPr>
            <a:endParaRPr lang="en-US" sz="1000" dirty="0"/>
          </a:p>
          <a:p>
            <a:pPr marL="457200" indent="-457200">
              <a:lnSpc>
                <a:spcPts val="3200"/>
              </a:lnSpc>
              <a:buFont typeface="+mj-lt"/>
              <a:buAutoNum type="arabicPeriod"/>
            </a:pPr>
            <a:r>
              <a:rPr lang="en-US" sz="2400" dirty="0" smtClean="0"/>
              <a:t>Provide </a:t>
            </a:r>
            <a:r>
              <a:rPr lang="en-US" sz="2400" dirty="0"/>
              <a:t>a fundamentally different representation of </a:t>
            </a:r>
            <a:r>
              <a:rPr lang="en-US" sz="2400" dirty="0" smtClean="0"/>
              <a:t>behavior.</a:t>
            </a:r>
          </a:p>
          <a:p>
            <a:pPr marL="857250" lvl="1" indent="-457200">
              <a:lnSpc>
                <a:spcPts val="3200"/>
              </a:lnSpc>
              <a:buFont typeface="Wingdings" pitchFamily="2" charset="2"/>
              <a:buChar char="Ø"/>
            </a:pPr>
            <a:r>
              <a:rPr lang="en-US" sz="2000" dirty="0" smtClean="0">
                <a:solidFill>
                  <a:schemeClr val="bg1"/>
                </a:solidFill>
              </a:rPr>
              <a:t>Sample </a:t>
            </a:r>
            <a:r>
              <a:rPr lang="en-US" sz="2000" dirty="0">
                <a:solidFill>
                  <a:schemeClr val="bg1"/>
                </a:solidFill>
              </a:rPr>
              <a:t>and compare the two appropriately and sufficiently.</a:t>
            </a:r>
          </a:p>
          <a:p>
            <a:pPr marL="457200" indent="-457200">
              <a:lnSpc>
                <a:spcPts val="3200"/>
              </a:lnSpc>
              <a:buFont typeface="+mj-lt"/>
              <a:buAutoNum type="arabicPeriod"/>
            </a:pPr>
            <a:r>
              <a:rPr lang="en-US" sz="2400" dirty="0" smtClean="0"/>
              <a:t>Use one of our systematic </a:t>
            </a:r>
            <a:r>
              <a:rPr lang="en-US" sz="2400" i="1" dirty="0"/>
              <a:t>T</a:t>
            </a:r>
            <a:r>
              <a:rPr lang="en-US" sz="2400" i="1" dirty="0" smtClean="0"/>
              <a:t>est </a:t>
            </a:r>
            <a:r>
              <a:rPr lang="en-US" sz="2400" i="1" dirty="0"/>
              <a:t>D</a:t>
            </a:r>
            <a:r>
              <a:rPr lang="en-US" sz="2400" i="1" dirty="0" smtClean="0"/>
              <a:t>ata </a:t>
            </a:r>
            <a:r>
              <a:rPr lang="en-US" sz="2400" i="1" dirty="0"/>
              <a:t>S</a:t>
            </a:r>
            <a:r>
              <a:rPr lang="en-US" sz="2400" i="1" dirty="0" smtClean="0"/>
              <a:t>election </a:t>
            </a:r>
            <a:r>
              <a:rPr lang="en-US" sz="2400" i="1" dirty="0"/>
              <a:t>M</a:t>
            </a:r>
            <a:r>
              <a:rPr lang="en-US" sz="2400" i="1" dirty="0" smtClean="0"/>
              <a:t>ethods</a:t>
            </a:r>
            <a:r>
              <a:rPr lang="en-US" sz="2400" dirty="0" smtClean="0"/>
              <a:t>.</a:t>
            </a:r>
          </a:p>
          <a:p>
            <a:pPr lvl="1" indent="-342900">
              <a:lnSpc>
                <a:spcPts val="3200"/>
              </a:lnSpc>
              <a:buFont typeface="Wingdings" pitchFamily="2" charset="2"/>
              <a:buChar char="Ø"/>
            </a:pPr>
            <a:r>
              <a:rPr lang="en-US" sz="2000" dirty="0" smtClean="0">
                <a:solidFill>
                  <a:schemeClr val="bg1"/>
                </a:solidFill>
              </a:rPr>
              <a:t>E.g., </a:t>
            </a:r>
            <a:r>
              <a:rPr lang="en-US" sz="2000" i="1" dirty="0" smtClean="0">
                <a:solidFill>
                  <a:schemeClr val="bg1"/>
                </a:solidFill>
              </a:rPr>
              <a:t>Depth-Ordered Enumeration </a:t>
            </a:r>
            <a:r>
              <a:rPr lang="en-US" sz="2000" dirty="0" smtClean="0">
                <a:solidFill>
                  <a:schemeClr val="bg1"/>
                </a:solidFill>
              </a:rPr>
              <a:t>or </a:t>
            </a:r>
            <a:r>
              <a:rPr lang="en-US" sz="2000" i="1" dirty="0" smtClean="0">
                <a:solidFill>
                  <a:schemeClr val="bg1"/>
                </a:solidFill>
              </a:rPr>
              <a:t>Category Partitioning</a:t>
            </a:r>
            <a:r>
              <a:rPr lang="en-US" sz="2000" dirty="0" smtClean="0">
                <a:solidFill>
                  <a:schemeClr val="bg1"/>
                </a:solidFill>
              </a:rPr>
              <a:t>.</a:t>
            </a:r>
          </a:p>
          <a:p>
            <a:pPr lvl="1" indent="-342900">
              <a:lnSpc>
                <a:spcPts val="3200"/>
              </a:lnSpc>
              <a:buFont typeface="Wingdings" pitchFamily="2" charset="2"/>
              <a:buChar char="Ø"/>
            </a:pPr>
            <a:r>
              <a:rPr lang="en-US" sz="2000" dirty="0" smtClean="0">
                <a:solidFill>
                  <a:schemeClr val="bg1"/>
                </a:solidFill>
              </a:rPr>
              <a:t>E.g</a:t>
            </a:r>
            <a:r>
              <a:rPr lang="en-US" sz="2000" dirty="0">
                <a:solidFill>
                  <a:schemeClr val="bg1"/>
                </a:solidFill>
              </a:rPr>
              <a:t>., </a:t>
            </a:r>
            <a:r>
              <a:rPr lang="en-US" sz="2000" i="1" dirty="0">
                <a:solidFill>
                  <a:schemeClr val="bg1"/>
                </a:solidFill>
              </a:rPr>
              <a:t>Brute Force</a:t>
            </a:r>
            <a:r>
              <a:rPr lang="en-US" sz="2000" dirty="0">
                <a:solidFill>
                  <a:schemeClr val="bg1"/>
                </a:solidFill>
              </a:rPr>
              <a:t>, </a:t>
            </a:r>
            <a:r>
              <a:rPr lang="en-US" sz="2000" i="1" dirty="0">
                <a:solidFill>
                  <a:schemeClr val="bg1"/>
                </a:solidFill>
              </a:rPr>
              <a:t>Table Driven</a:t>
            </a:r>
            <a:r>
              <a:rPr lang="en-US" sz="2000" dirty="0">
                <a:solidFill>
                  <a:schemeClr val="bg1"/>
                </a:solidFill>
              </a:rPr>
              <a:t>, or </a:t>
            </a:r>
            <a:r>
              <a:rPr lang="en-US" sz="2000" i="1" dirty="0">
                <a:solidFill>
                  <a:schemeClr val="bg1"/>
                </a:solidFill>
              </a:rPr>
              <a:t>Orthogonal </a:t>
            </a:r>
            <a:r>
              <a:rPr lang="en-US" sz="2000" i="1" dirty="0" smtClean="0">
                <a:solidFill>
                  <a:schemeClr val="bg1"/>
                </a:solidFill>
              </a:rPr>
              <a:t>Perturbation</a:t>
            </a:r>
            <a:r>
              <a:rPr lang="en-US" sz="2000" dirty="0" smtClean="0">
                <a:solidFill>
                  <a:schemeClr val="bg1"/>
                </a:solidFill>
              </a:rPr>
              <a:t>.</a:t>
            </a:r>
          </a:p>
          <a:p>
            <a:pPr lvl="1" indent="-342900">
              <a:lnSpc>
                <a:spcPts val="3200"/>
              </a:lnSpc>
              <a:buFont typeface="Wingdings" pitchFamily="2" charset="2"/>
              <a:buChar char="Ø"/>
            </a:pPr>
            <a:r>
              <a:rPr lang="en-US" sz="2400" dirty="0" smtClean="0">
                <a:solidFill>
                  <a:schemeClr val="bg1"/>
                </a:solidFill>
              </a:rPr>
              <a:t>Test </a:t>
            </a:r>
            <a:r>
              <a:rPr lang="en-US" sz="2400" dirty="0">
                <a:solidFill>
                  <a:schemeClr val="bg1"/>
                </a:solidFill>
              </a:rPr>
              <a:t>plan </a:t>
            </a:r>
            <a:r>
              <a:rPr lang="en-US" sz="2400" dirty="0" smtClean="0">
                <a:solidFill>
                  <a:schemeClr val="bg1"/>
                </a:solidFill>
              </a:rPr>
              <a:t>records cases in </a:t>
            </a:r>
            <a:r>
              <a:rPr lang="en-US" sz="2400" dirty="0">
                <a:solidFill>
                  <a:schemeClr val="bg1"/>
                </a:solidFill>
              </a:rPr>
              <a:t>which functionality is tested.</a:t>
            </a:r>
          </a:p>
          <a:p>
            <a:pPr marL="0" indent="0">
              <a:buNone/>
            </a:pPr>
            <a:endParaRPr lang="en-US" sz="2400" dirty="0" smtClean="0"/>
          </a:p>
          <a:p>
            <a:pPr marL="0" indent="0">
              <a:buNone/>
            </a:pPr>
            <a:endParaRPr lang="en-US" sz="2400" dirty="0"/>
          </a:p>
          <a:p>
            <a:pPr marL="514350" indent="-514350">
              <a:buFont typeface="+mj-lt"/>
              <a:buAutoNum type="alphaLcParenR"/>
            </a:pPr>
            <a:endParaRPr lang="en-US" sz="2400" dirty="0">
              <a:solidFill>
                <a:schemeClr val="bg1">
                  <a:lumMod val="50000"/>
                </a:schemeClr>
              </a:solidFill>
            </a:endParaRPr>
          </a:p>
          <a:p>
            <a:pPr marL="514350" indent="-514350">
              <a:buFont typeface="+mj-lt"/>
              <a:buAutoNum type="alphaLcParenR"/>
            </a:pPr>
            <a:endParaRPr lang="en-US" sz="3600" dirty="0"/>
          </a:p>
        </p:txBody>
      </p:sp>
      <p:sp>
        <p:nvSpPr>
          <p:cNvPr id="5" name="Slide Number Placeholder 4"/>
          <p:cNvSpPr>
            <a:spLocks noGrp="1"/>
          </p:cNvSpPr>
          <p:nvPr>
            <p:ph type="sldNum" sz="quarter" idx="12"/>
          </p:nvPr>
        </p:nvSpPr>
        <p:spPr/>
        <p:txBody>
          <a:bodyPr/>
          <a:lstStyle/>
          <a:p>
            <a:pPr>
              <a:defRPr/>
            </a:pPr>
            <a:fld id="{361924D0-832B-4678-AB47-405888889344}" type="slidenum">
              <a:rPr lang="en-US" smtClean="0"/>
              <a:pPr>
                <a:defRPr/>
              </a:pPr>
              <a:t>613</a:t>
            </a:fld>
            <a:endParaRPr lang="en-US"/>
          </a:p>
        </p:txBody>
      </p:sp>
    </p:spTree>
    <p:extLst>
      <p:ext uri="{BB962C8B-B14F-4D97-AF65-F5344CB8AC3E}">
        <p14:creationId xmlns:p14="http://schemas.microsoft.com/office/powerpoint/2010/main" val="1145038630"/>
      </p:ext>
    </p:extLst>
  </p:cSld>
  <p:clrMapOvr>
    <a:masterClrMapping/>
  </p:clrMapOvr>
  <p:timing>
    <p:tnLst>
      <p:par>
        <p:cTn id="1" dur="indefinite" restart="never" nodeType="tmRoot"/>
      </p:par>
    </p:tnLst>
  </p:timing>
</p:sld>
</file>

<file path=ppt/slides/slide6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lvl="0"/>
            <a:r>
              <a:rPr lang="en-US" sz="2700" dirty="0">
                <a:solidFill>
                  <a:srgbClr val="00B050"/>
                </a:solidFill>
              </a:rPr>
              <a:t>3</a:t>
            </a:r>
            <a:r>
              <a:rPr lang="en-US" sz="2700" dirty="0" smtClean="0">
                <a:solidFill>
                  <a:srgbClr val="00B050"/>
                </a:solidFill>
              </a:rPr>
              <a:t>. Verification &amp; Testing</a:t>
            </a:r>
            <a:r>
              <a:rPr lang="en-US" dirty="0">
                <a:solidFill>
                  <a:srgbClr val="00B050"/>
                </a:solidFill>
              </a:rPr>
              <a:t/>
            </a:r>
            <a:br>
              <a:rPr lang="en-US" dirty="0">
                <a:solidFill>
                  <a:srgbClr val="00B050"/>
                </a:solidFill>
              </a:rPr>
            </a:br>
            <a:r>
              <a:rPr lang="en-US" dirty="0" smtClean="0">
                <a:solidFill>
                  <a:srgbClr val="00B050"/>
                </a:solidFill>
              </a:rPr>
              <a:t>Component-Level Testing</a:t>
            </a:r>
            <a:endParaRPr lang="en-US" dirty="0">
              <a:solidFill>
                <a:srgbClr val="00B050"/>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3100" dirty="0"/>
              <a:t>C</a:t>
            </a:r>
            <a:r>
              <a:rPr lang="en-US" sz="3100" dirty="0" smtClean="0"/>
              <a:t>omponent-level </a:t>
            </a:r>
            <a:r>
              <a:rPr lang="en-US" sz="3100" dirty="0"/>
              <a:t>testing </a:t>
            </a:r>
            <a:r>
              <a:rPr lang="en-US" sz="3100" dirty="0" smtClean="0"/>
              <a:t>methodology overview:</a:t>
            </a:r>
          </a:p>
          <a:p>
            <a:pPr marL="0" indent="0">
              <a:buNone/>
            </a:pPr>
            <a:endParaRPr lang="en-US" sz="1000" dirty="0"/>
          </a:p>
          <a:p>
            <a:pPr marL="457200" indent="-457200">
              <a:lnSpc>
                <a:spcPts val="3200"/>
              </a:lnSpc>
              <a:buFont typeface="+mj-lt"/>
              <a:buAutoNum type="arabicPeriod"/>
            </a:pPr>
            <a:r>
              <a:rPr lang="en-US" sz="2400" dirty="0" smtClean="0"/>
              <a:t>Provide </a:t>
            </a:r>
            <a:r>
              <a:rPr lang="en-US" sz="2400" dirty="0"/>
              <a:t>a fundamentally different representation of </a:t>
            </a:r>
            <a:r>
              <a:rPr lang="en-US" sz="2400" dirty="0" smtClean="0"/>
              <a:t>behavior.</a:t>
            </a:r>
          </a:p>
          <a:p>
            <a:pPr marL="857250" lvl="1" indent="-457200">
              <a:lnSpc>
                <a:spcPts val="3200"/>
              </a:lnSpc>
              <a:buFont typeface="Wingdings" pitchFamily="2" charset="2"/>
              <a:buChar char="Ø"/>
            </a:pPr>
            <a:r>
              <a:rPr lang="en-US" sz="2000" dirty="0" smtClean="0">
                <a:solidFill>
                  <a:schemeClr val="bg1"/>
                </a:solidFill>
              </a:rPr>
              <a:t>Sample </a:t>
            </a:r>
            <a:r>
              <a:rPr lang="en-US" sz="2000" dirty="0">
                <a:solidFill>
                  <a:schemeClr val="bg1"/>
                </a:solidFill>
              </a:rPr>
              <a:t>and compare the two appropriately and sufficiently.</a:t>
            </a:r>
          </a:p>
          <a:p>
            <a:pPr marL="457200" indent="-457200">
              <a:lnSpc>
                <a:spcPts val="3200"/>
              </a:lnSpc>
              <a:buFont typeface="+mj-lt"/>
              <a:buAutoNum type="arabicPeriod"/>
            </a:pPr>
            <a:r>
              <a:rPr lang="en-US" sz="2400" dirty="0" smtClean="0"/>
              <a:t>Use one of our systematic </a:t>
            </a:r>
            <a:r>
              <a:rPr lang="en-US" sz="2400" i="1" dirty="0"/>
              <a:t>T</a:t>
            </a:r>
            <a:r>
              <a:rPr lang="en-US" sz="2400" i="1" dirty="0" smtClean="0"/>
              <a:t>est </a:t>
            </a:r>
            <a:r>
              <a:rPr lang="en-US" sz="2400" i="1" dirty="0"/>
              <a:t>D</a:t>
            </a:r>
            <a:r>
              <a:rPr lang="en-US" sz="2400" i="1" dirty="0" smtClean="0"/>
              <a:t>ata </a:t>
            </a:r>
            <a:r>
              <a:rPr lang="en-US" sz="2400" i="1" dirty="0"/>
              <a:t>S</a:t>
            </a:r>
            <a:r>
              <a:rPr lang="en-US" sz="2400" i="1" dirty="0" smtClean="0"/>
              <a:t>election </a:t>
            </a:r>
            <a:r>
              <a:rPr lang="en-US" sz="2400" i="1" dirty="0"/>
              <a:t>M</a:t>
            </a:r>
            <a:r>
              <a:rPr lang="en-US" sz="2400" i="1" dirty="0" smtClean="0"/>
              <a:t>ethods</a:t>
            </a:r>
            <a:r>
              <a:rPr lang="en-US" sz="2400" dirty="0" smtClean="0"/>
              <a:t>.</a:t>
            </a:r>
          </a:p>
          <a:p>
            <a:pPr lvl="1" indent="-342900">
              <a:lnSpc>
                <a:spcPts val="3200"/>
              </a:lnSpc>
              <a:buFont typeface="Wingdings" pitchFamily="2" charset="2"/>
              <a:buChar char="Ø"/>
            </a:pPr>
            <a:r>
              <a:rPr lang="en-US" sz="2000" dirty="0" smtClean="0">
                <a:solidFill>
                  <a:schemeClr val="bg1"/>
                </a:solidFill>
              </a:rPr>
              <a:t>E.g., </a:t>
            </a:r>
            <a:r>
              <a:rPr lang="en-US" sz="2000" i="1" dirty="0" smtClean="0">
                <a:solidFill>
                  <a:schemeClr val="bg1"/>
                </a:solidFill>
              </a:rPr>
              <a:t>Depth-Ordered Enumeration </a:t>
            </a:r>
            <a:r>
              <a:rPr lang="en-US" sz="2000" dirty="0" smtClean="0">
                <a:solidFill>
                  <a:schemeClr val="bg1"/>
                </a:solidFill>
              </a:rPr>
              <a:t>or </a:t>
            </a:r>
            <a:r>
              <a:rPr lang="en-US" sz="2000" i="1" dirty="0" smtClean="0">
                <a:solidFill>
                  <a:schemeClr val="bg1"/>
                </a:solidFill>
              </a:rPr>
              <a:t>Category Partitioning</a:t>
            </a:r>
            <a:r>
              <a:rPr lang="en-US" sz="2000" dirty="0" smtClean="0">
                <a:solidFill>
                  <a:schemeClr val="bg1"/>
                </a:solidFill>
              </a:rPr>
              <a:t>.</a:t>
            </a:r>
          </a:p>
          <a:p>
            <a:pPr marL="457200" indent="-457200">
              <a:lnSpc>
                <a:spcPts val="3200"/>
              </a:lnSpc>
              <a:buFont typeface="+mj-lt"/>
              <a:buAutoNum type="arabicPeriod"/>
            </a:pPr>
            <a:r>
              <a:rPr lang="en-US" sz="2400" dirty="0"/>
              <a:t>Apply our standard </a:t>
            </a:r>
            <a:r>
              <a:rPr lang="en-US" sz="2400" i="1" dirty="0"/>
              <a:t>Test Case Implementation </a:t>
            </a:r>
            <a:r>
              <a:rPr lang="en-US" sz="2400" i="1" dirty="0" smtClean="0"/>
              <a:t>Techniques</a:t>
            </a:r>
            <a:r>
              <a:rPr lang="en-US" sz="2400" dirty="0" smtClean="0"/>
              <a:t>.</a:t>
            </a:r>
          </a:p>
          <a:p>
            <a:pPr lvl="1" indent="-342900">
              <a:lnSpc>
                <a:spcPts val="3200"/>
              </a:lnSpc>
              <a:buFont typeface="Wingdings" pitchFamily="2" charset="2"/>
              <a:buChar char="Ø"/>
            </a:pPr>
            <a:r>
              <a:rPr lang="en-US" sz="2000" dirty="0">
                <a:solidFill>
                  <a:schemeClr val="bg1"/>
                </a:solidFill>
              </a:rPr>
              <a:t>E.g., </a:t>
            </a:r>
            <a:r>
              <a:rPr lang="en-US" sz="2000" i="1" dirty="0">
                <a:solidFill>
                  <a:schemeClr val="bg1"/>
                </a:solidFill>
              </a:rPr>
              <a:t>Brute Force</a:t>
            </a:r>
            <a:r>
              <a:rPr lang="en-US" sz="2000" dirty="0">
                <a:solidFill>
                  <a:schemeClr val="bg1"/>
                </a:solidFill>
              </a:rPr>
              <a:t>, </a:t>
            </a:r>
            <a:r>
              <a:rPr lang="en-US" sz="2000" i="1" dirty="0">
                <a:solidFill>
                  <a:schemeClr val="bg1"/>
                </a:solidFill>
              </a:rPr>
              <a:t>Table Driven</a:t>
            </a:r>
            <a:r>
              <a:rPr lang="en-US" sz="2000" dirty="0">
                <a:solidFill>
                  <a:schemeClr val="bg1"/>
                </a:solidFill>
              </a:rPr>
              <a:t>, or </a:t>
            </a:r>
            <a:r>
              <a:rPr lang="en-US" sz="2000" i="1" dirty="0">
                <a:solidFill>
                  <a:schemeClr val="bg1"/>
                </a:solidFill>
              </a:rPr>
              <a:t>Orthogonal </a:t>
            </a:r>
            <a:r>
              <a:rPr lang="en-US" sz="2000" i="1" dirty="0" smtClean="0">
                <a:solidFill>
                  <a:schemeClr val="bg1"/>
                </a:solidFill>
              </a:rPr>
              <a:t>Perturbation</a:t>
            </a:r>
            <a:r>
              <a:rPr lang="en-US" sz="2000" dirty="0" smtClean="0">
                <a:solidFill>
                  <a:schemeClr val="bg1"/>
                </a:solidFill>
              </a:rPr>
              <a:t>.</a:t>
            </a:r>
          </a:p>
          <a:p>
            <a:pPr lvl="1" indent="-342900">
              <a:lnSpc>
                <a:spcPts val="3200"/>
              </a:lnSpc>
              <a:buFont typeface="Wingdings" pitchFamily="2" charset="2"/>
              <a:buChar char="Ø"/>
            </a:pPr>
            <a:r>
              <a:rPr lang="en-US" sz="2400" dirty="0" smtClean="0">
                <a:solidFill>
                  <a:schemeClr val="bg1"/>
                </a:solidFill>
              </a:rPr>
              <a:t>Test </a:t>
            </a:r>
            <a:r>
              <a:rPr lang="en-US" sz="2400" dirty="0">
                <a:solidFill>
                  <a:schemeClr val="bg1"/>
                </a:solidFill>
              </a:rPr>
              <a:t>plan </a:t>
            </a:r>
            <a:r>
              <a:rPr lang="en-US" sz="2400" dirty="0" smtClean="0">
                <a:solidFill>
                  <a:schemeClr val="bg1"/>
                </a:solidFill>
              </a:rPr>
              <a:t>records cases in </a:t>
            </a:r>
            <a:r>
              <a:rPr lang="en-US" sz="2400" dirty="0">
                <a:solidFill>
                  <a:schemeClr val="bg1"/>
                </a:solidFill>
              </a:rPr>
              <a:t>which functionality is tested.</a:t>
            </a:r>
          </a:p>
          <a:p>
            <a:pPr marL="0" indent="0">
              <a:buNone/>
            </a:pPr>
            <a:endParaRPr lang="en-US" sz="2400" dirty="0" smtClean="0"/>
          </a:p>
          <a:p>
            <a:pPr marL="0" indent="0">
              <a:buNone/>
            </a:pPr>
            <a:endParaRPr lang="en-US" sz="2400" dirty="0"/>
          </a:p>
          <a:p>
            <a:pPr marL="514350" indent="-514350">
              <a:buFont typeface="+mj-lt"/>
              <a:buAutoNum type="alphaLcParenR"/>
            </a:pPr>
            <a:endParaRPr lang="en-US" sz="2400" dirty="0">
              <a:solidFill>
                <a:schemeClr val="bg1">
                  <a:lumMod val="50000"/>
                </a:schemeClr>
              </a:solidFill>
            </a:endParaRPr>
          </a:p>
          <a:p>
            <a:pPr marL="514350" indent="-514350">
              <a:buFont typeface="+mj-lt"/>
              <a:buAutoNum type="alphaLcParenR"/>
            </a:pPr>
            <a:endParaRPr lang="en-US" sz="3600" dirty="0"/>
          </a:p>
        </p:txBody>
      </p:sp>
      <p:sp>
        <p:nvSpPr>
          <p:cNvPr id="5" name="Slide Number Placeholder 4"/>
          <p:cNvSpPr>
            <a:spLocks noGrp="1"/>
          </p:cNvSpPr>
          <p:nvPr>
            <p:ph type="sldNum" sz="quarter" idx="12"/>
          </p:nvPr>
        </p:nvSpPr>
        <p:spPr/>
        <p:txBody>
          <a:bodyPr/>
          <a:lstStyle/>
          <a:p>
            <a:pPr>
              <a:defRPr/>
            </a:pPr>
            <a:fld id="{361924D0-832B-4678-AB47-405888889344}" type="slidenum">
              <a:rPr lang="en-US" smtClean="0"/>
              <a:pPr>
                <a:defRPr/>
              </a:pPr>
              <a:t>614</a:t>
            </a:fld>
            <a:endParaRPr lang="en-US"/>
          </a:p>
        </p:txBody>
      </p:sp>
    </p:spTree>
    <p:extLst>
      <p:ext uri="{BB962C8B-B14F-4D97-AF65-F5344CB8AC3E}">
        <p14:creationId xmlns:p14="http://schemas.microsoft.com/office/powerpoint/2010/main" val="2908477375"/>
      </p:ext>
    </p:extLst>
  </p:cSld>
  <p:clrMapOvr>
    <a:masterClrMapping/>
  </p:clrMapOvr>
  <p:timing>
    <p:tnLst>
      <p:par>
        <p:cTn id="1" dur="indefinite" restart="never" nodeType="tmRoot"/>
      </p:par>
    </p:tnLst>
  </p:timing>
</p:sld>
</file>

<file path=ppt/slides/slide6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lvl="0"/>
            <a:r>
              <a:rPr lang="en-US" sz="2700" dirty="0">
                <a:solidFill>
                  <a:srgbClr val="00B050"/>
                </a:solidFill>
              </a:rPr>
              <a:t>3</a:t>
            </a:r>
            <a:r>
              <a:rPr lang="en-US" sz="2700" dirty="0" smtClean="0">
                <a:solidFill>
                  <a:srgbClr val="00B050"/>
                </a:solidFill>
              </a:rPr>
              <a:t>. Verification &amp; Testing</a:t>
            </a:r>
            <a:r>
              <a:rPr lang="en-US" dirty="0">
                <a:solidFill>
                  <a:srgbClr val="00B050"/>
                </a:solidFill>
              </a:rPr>
              <a:t/>
            </a:r>
            <a:br>
              <a:rPr lang="en-US" dirty="0">
                <a:solidFill>
                  <a:srgbClr val="00B050"/>
                </a:solidFill>
              </a:rPr>
            </a:br>
            <a:r>
              <a:rPr lang="en-US" dirty="0" smtClean="0">
                <a:solidFill>
                  <a:srgbClr val="00B050"/>
                </a:solidFill>
              </a:rPr>
              <a:t>Component-Level Testing</a:t>
            </a:r>
            <a:endParaRPr lang="en-US" dirty="0">
              <a:solidFill>
                <a:srgbClr val="00B050"/>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3100" dirty="0"/>
              <a:t>C</a:t>
            </a:r>
            <a:r>
              <a:rPr lang="en-US" sz="3100" dirty="0" smtClean="0"/>
              <a:t>omponent-level </a:t>
            </a:r>
            <a:r>
              <a:rPr lang="en-US" sz="3100" dirty="0"/>
              <a:t>testing </a:t>
            </a:r>
            <a:r>
              <a:rPr lang="en-US" sz="3100" dirty="0" smtClean="0"/>
              <a:t>methodology overview:</a:t>
            </a:r>
          </a:p>
          <a:p>
            <a:pPr marL="0" indent="0">
              <a:buNone/>
            </a:pPr>
            <a:endParaRPr lang="en-US" sz="1000" dirty="0"/>
          </a:p>
          <a:p>
            <a:pPr marL="457200" indent="-457200">
              <a:lnSpc>
                <a:spcPts val="3200"/>
              </a:lnSpc>
              <a:buFont typeface="+mj-lt"/>
              <a:buAutoNum type="arabicPeriod"/>
            </a:pPr>
            <a:r>
              <a:rPr lang="en-US" sz="2400" dirty="0" smtClean="0"/>
              <a:t>Provide </a:t>
            </a:r>
            <a:r>
              <a:rPr lang="en-US" sz="2400" dirty="0"/>
              <a:t>a fundamentally different representation of </a:t>
            </a:r>
            <a:r>
              <a:rPr lang="en-US" sz="2400" dirty="0" smtClean="0"/>
              <a:t>behavior.</a:t>
            </a:r>
          </a:p>
          <a:p>
            <a:pPr marL="857250" lvl="1" indent="-457200">
              <a:lnSpc>
                <a:spcPts val="3200"/>
              </a:lnSpc>
              <a:buFont typeface="Wingdings" pitchFamily="2" charset="2"/>
              <a:buChar char="Ø"/>
            </a:pPr>
            <a:r>
              <a:rPr lang="en-US" sz="2000" dirty="0" smtClean="0">
                <a:solidFill>
                  <a:schemeClr val="bg1"/>
                </a:solidFill>
              </a:rPr>
              <a:t>Sample </a:t>
            </a:r>
            <a:r>
              <a:rPr lang="en-US" sz="2000" dirty="0">
                <a:solidFill>
                  <a:schemeClr val="bg1"/>
                </a:solidFill>
              </a:rPr>
              <a:t>and compare the two appropriately and sufficiently.</a:t>
            </a:r>
          </a:p>
          <a:p>
            <a:pPr marL="457200" indent="-457200">
              <a:lnSpc>
                <a:spcPts val="3200"/>
              </a:lnSpc>
              <a:buFont typeface="+mj-lt"/>
              <a:buAutoNum type="arabicPeriod"/>
            </a:pPr>
            <a:r>
              <a:rPr lang="en-US" sz="2400" dirty="0" smtClean="0"/>
              <a:t>Use one of our systematic </a:t>
            </a:r>
            <a:r>
              <a:rPr lang="en-US" sz="2400" i="1" dirty="0"/>
              <a:t>T</a:t>
            </a:r>
            <a:r>
              <a:rPr lang="en-US" sz="2400" i="1" dirty="0" smtClean="0"/>
              <a:t>est </a:t>
            </a:r>
            <a:r>
              <a:rPr lang="en-US" sz="2400" i="1" dirty="0"/>
              <a:t>D</a:t>
            </a:r>
            <a:r>
              <a:rPr lang="en-US" sz="2400" i="1" dirty="0" smtClean="0"/>
              <a:t>ata </a:t>
            </a:r>
            <a:r>
              <a:rPr lang="en-US" sz="2400" i="1" dirty="0"/>
              <a:t>S</a:t>
            </a:r>
            <a:r>
              <a:rPr lang="en-US" sz="2400" i="1" dirty="0" smtClean="0"/>
              <a:t>election </a:t>
            </a:r>
            <a:r>
              <a:rPr lang="en-US" sz="2400" i="1" dirty="0"/>
              <a:t>M</a:t>
            </a:r>
            <a:r>
              <a:rPr lang="en-US" sz="2400" i="1" dirty="0" smtClean="0"/>
              <a:t>ethods</a:t>
            </a:r>
            <a:r>
              <a:rPr lang="en-US" sz="2400" dirty="0" smtClean="0"/>
              <a:t>.</a:t>
            </a:r>
          </a:p>
          <a:p>
            <a:pPr lvl="1" indent="-342900">
              <a:lnSpc>
                <a:spcPts val="3200"/>
              </a:lnSpc>
              <a:buFont typeface="Wingdings" pitchFamily="2" charset="2"/>
              <a:buChar char="Ø"/>
            </a:pPr>
            <a:r>
              <a:rPr lang="en-US" sz="2000" dirty="0" smtClean="0">
                <a:solidFill>
                  <a:schemeClr val="bg1"/>
                </a:solidFill>
              </a:rPr>
              <a:t>E.g., </a:t>
            </a:r>
            <a:r>
              <a:rPr lang="en-US" sz="2000" i="1" dirty="0" smtClean="0">
                <a:solidFill>
                  <a:schemeClr val="bg1"/>
                </a:solidFill>
              </a:rPr>
              <a:t>Depth-Ordered Enumeration </a:t>
            </a:r>
            <a:r>
              <a:rPr lang="en-US" sz="2000" dirty="0" smtClean="0">
                <a:solidFill>
                  <a:schemeClr val="bg1"/>
                </a:solidFill>
              </a:rPr>
              <a:t>or </a:t>
            </a:r>
            <a:r>
              <a:rPr lang="en-US" sz="2000" i="1" dirty="0" smtClean="0">
                <a:solidFill>
                  <a:schemeClr val="bg1"/>
                </a:solidFill>
              </a:rPr>
              <a:t>Category Partitioning</a:t>
            </a:r>
            <a:r>
              <a:rPr lang="en-US" sz="2000" dirty="0" smtClean="0">
                <a:solidFill>
                  <a:schemeClr val="bg1"/>
                </a:solidFill>
              </a:rPr>
              <a:t>.</a:t>
            </a:r>
          </a:p>
          <a:p>
            <a:pPr marL="457200" indent="-457200">
              <a:lnSpc>
                <a:spcPts val="3200"/>
              </a:lnSpc>
              <a:buFont typeface="+mj-lt"/>
              <a:buAutoNum type="arabicPeriod"/>
            </a:pPr>
            <a:r>
              <a:rPr lang="en-US" sz="2400" dirty="0"/>
              <a:t>Apply our standard </a:t>
            </a:r>
            <a:r>
              <a:rPr lang="en-US" sz="2400" i="1" dirty="0"/>
              <a:t>Test Case Implementation </a:t>
            </a:r>
            <a:r>
              <a:rPr lang="en-US" sz="2400" i="1" dirty="0" smtClean="0"/>
              <a:t>Techniques</a:t>
            </a:r>
            <a:r>
              <a:rPr lang="en-US" sz="2400" dirty="0" smtClean="0"/>
              <a:t>.</a:t>
            </a:r>
          </a:p>
          <a:p>
            <a:pPr lvl="1" indent="-342900">
              <a:lnSpc>
                <a:spcPts val="3200"/>
              </a:lnSpc>
              <a:buFont typeface="Wingdings" pitchFamily="2" charset="2"/>
              <a:buChar char="Ø"/>
            </a:pPr>
            <a:r>
              <a:rPr lang="en-US" sz="2000" dirty="0">
                <a:solidFill>
                  <a:schemeClr val="bg1"/>
                </a:solidFill>
              </a:rPr>
              <a:t>E.g., </a:t>
            </a:r>
            <a:r>
              <a:rPr lang="en-US" sz="2000" i="1" dirty="0">
                <a:solidFill>
                  <a:schemeClr val="bg1"/>
                </a:solidFill>
              </a:rPr>
              <a:t>Brute Force</a:t>
            </a:r>
            <a:r>
              <a:rPr lang="en-US" sz="2000" dirty="0">
                <a:solidFill>
                  <a:schemeClr val="bg1"/>
                </a:solidFill>
              </a:rPr>
              <a:t>, </a:t>
            </a:r>
            <a:r>
              <a:rPr lang="en-US" sz="2000" i="1" dirty="0">
                <a:solidFill>
                  <a:schemeClr val="bg1"/>
                </a:solidFill>
              </a:rPr>
              <a:t>Table Driven</a:t>
            </a:r>
            <a:r>
              <a:rPr lang="en-US" sz="2000" dirty="0">
                <a:solidFill>
                  <a:schemeClr val="bg1"/>
                </a:solidFill>
              </a:rPr>
              <a:t>, or </a:t>
            </a:r>
            <a:r>
              <a:rPr lang="en-US" sz="2000" i="1" dirty="0">
                <a:solidFill>
                  <a:schemeClr val="bg1"/>
                </a:solidFill>
              </a:rPr>
              <a:t>Orthogonal </a:t>
            </a:r>
            <a:r>
              <a:rPr lang="en-US" sz="2000" i="1" dirty="0" smtClean="0">
                <a:solidFill>
                  <a:schemeClr val="bg1"/>
                </a:solidFill>
              </a:rPr>
              <a:t>Perturbation</a:t>
            </a:r>
            <a:r>
              <a:rPr lang="en-US" sz="2000" dirty="0" smtClean="0">
                <a:solidFill>
                  <a:schemeClr val="bg1"/>
                </a:solidFill>
              </a:rPr>
              <a:t>.</a:t>
            </a:r>
          </a:p>
          <a:p>
            <a:pPr marL="514350" indent="-514350">
              <a:lnSpc>
                <a:spcPts val="3200"/>
              </a:lnSpc>
              <a:buFont typeface="+mj-lt"/>
              <a:buAutoNum type="arabicPeriod"/>
            </a:pPr>
            <a:r>
              <a:rPr lang="en-US" sz="2400" dirty="0"/>
              <a:t>Order test cases </a:t>
            </a:r>
            <a:r>
              <a:rPr lang="en-US" sz="2400" dirty="0" smtClean="0"/>
              <a:t>so as to </a:t>
            </a:r>
            <a:r>
              <a:rPr lang="en-US" sz="2400" dirty="0"/>
              <a:t>exploit already tested functionality.</a:t>
            </a:r>
          </a:p>
          <a:p>
            <a:pPr lvl="1" indent="-342900">
              <a:lnSpc>
                <a:spcPts val="3200"/>
              </a:lnSpc>
              <a:buFont typeface="Wingdings" pitchFamily="2" charset="2"/>
              <a:buChar char="Ø"/>
            </a:pPr>
            <a:r>
              <a:rPr lang="en-US" sz="2400" dirty="0" smtClean="0">
                <a:solidFill>
                  <a:schemeClr val="bg1"/>
                </a:solidFill>
              </a:rPr>
              <a:t>Test </a:t>
            </a:r>
            <a:r>
              <a:rPr lang="en-US" sz="2400" dirty="0">
                <a:solidFill>
                  <a:schemeClr val="bg1"/>
                </a:solidFill>
              </a:rPr>
              <a:t>plan </a:t>
            </a:r>
            <a:r>
              <a:rPr lang="en-US" sz="2400" dirty="0" smtClean="0">
                <a:solidFill>
                  <a:schemeClr val="bg1"/>
                </a:solidFill>
              </a:rPr>
              <a:t>records cases in </a:t>
            </a:r>
            <a:r>
              <a:rPr lang="en-US" sz="2400" dirty="0">
                <a:solidFill>
                  <a:schemeClr val="bg1"/>
                </a:solidFill>
              </a:rPr>
              <a:t>which functionality is tested.</a:t>
            </a:r>
          </a:p>
          <a:p>
            <a:pPr marL="0" indent="0">
              <a:buNone/>
            </a:pPr>
            <a:endParaRPr lang="en-US" sz="2400" dirty="0" smtClean="0"/>
          </a:p>
          <a:p>
            <a:pPr marL="0" indent="0">
              <a:buNone/>
            </a:pPr>
            <a:endParaRPr lang="en-US" sz="2400" dirty="0"/>
          </a:p>
          <a:p>
            <a:pPr marL="514350" indent="-514350">
              <a:buFont typeface="+mj-lt"/>
              <a:buAutoNum type="alphaLcParenR"/>
            </a:pPr>
            <a:endParaRPr lang="en-US" sz="2400" dirty="0">
              <a:solidFill>
                <a:schemeClr val="bg1">
                  <a:lumMod val="50000"/>
                </a:schemeClr>
              </a:solidFill>
            </a:endParaRPr>
          </a:p>
          <a:p>
            <a:pPr marL="514350" indent="-514350">
              <a:buFont typeface="+mj-lt"/>
              <a:buAutoNum type="alphaLcParenR"/>
            </a:pPr>
            <a:endParaRPr lang="en-US" sz="3600" dirty="0"/>
          </a:p>
        </p:txBody>
      </p:sp>
      <p:sp>
        <p:nvSpPr>
          <p:cNvPr id="5" name="Slide Number Placeholder 4"/>
          <p:cNvSpPr>
            <a:spLocks noGrp="1"/>
          </p:cNvSpPr>
          <p:nvPr>
            <p:ph type="sldNum" sz="quarter" idx="12"/>
          </p:nvPr>
        </p:nvSpPr>
        <p:spPr/>
        <p:txBody>
          <a:bodyPr/>
          <a:lstStyle/>
          <a:p>
            <a:pPr>
              <a:defRPr/>
            </a:pPr>
            <a:fld id="{361924D0-832B-4678-AB47-405888889344}" type="slidenum">
              <a:rPr lang="en-US" smtClean="0"/>
              <a:pPr>
                <a:defRPr/>
              </a:pPr>
              <a:t>615</a:t>
            </a:fld>
            <a:endParaRPr lang="en-US"/>
          </a:p>
        </p:txBody>
      </p:sp>
    </p:spTree>
    <p:extLst>
      <p:ext uri="{BB962C8B-B14F-4D97-AF65-F5344CB8AC3E}">
        <p14:creationId xmlns:p14="http://schemas.microsoft.com/office/powerpoint/2010/main" val="950693907"/>
      </p:ext>
    </p:extLst>
  </p:cSld>
  <p:clrMapOvr>
    <a:masterClrMapping/>
  </p:clrMapOvr>
  <p:timing>
    <p:tnLst>
      <p:par>
        <p:cTn id="1" dur="indefinite" restart="never" nodeType="tmRoot"/>
      </p:par>
    </p:tnLst>
  </p:timing>
</p:sld>
</file>

<file path=ppt/slides/slide6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lvl="0"/>
            <a:r>
              <a:rPr lang="en-US" sz="2700" dirty="0">
                <a:solidFill>
                  <a:srgbClr val="00B050"/>
                </a:solidFill>
              </a:rPr>
              <a:t>3</a:t>
            </a:r>
            <a:r>
              <a:rPr lang="en-US" sz="2700" dirty="0" smtClean="0">
                <a:solidFill>
                  <a:srgbClr val="00B050"/>
                </a:solidFill>
              </a:rPr>
              <a:t>. Verification &amp; Testing</a:t>
            </a:r>
            <a:r>
              <a:rPr lang="en-US" dirty="0">
                <a:solidFill>
                  <a:srgbClr val="00B050"/>
                </a:solidFill>
              </a:rPr>
              <a:t/>
            </a:r>
            <a:br>
              <a:rPr lang="en-US" dirty="0">
                <a:solidFill>
                  <a:srgbClr val="00B050"/>
                </a:solidFill>
              </a:rPr>
            </a:br>
            <a:r>
              <a:rPr lang="en-US" dirty="0" smtClean="0">
                <a:solidFill>
                  <a:srgbClr val="00B050"/>
                </a:solidFill>
              </a:rPr>
              <a:t>Component-Level Testing</a:t>
            </a:r>
            <a:endParaRPr lang="en-US" dirty="0">
              <a:solidFill>
                <a:srgbClr val="00B050"/>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3100" dirty="0"/>
              <a:t>C</a:t>
            </a:r>
            <a:r>
              <a:rPr lang="en-US" sz="3100" dirty="0" smtClean="0"/>
              <a:t>omponent-level </a:t>
            </a:r>
            <a:r>
              <a:rPr lang="en-US" sz="3100" dirty="0"/>
              <a:t>testing </a:t>
            </a:r>
            <a:r>
              <a:rPr lang="en-US" sz="3100" dirty="0" smtClean="0"/>
              <a:t>methodology overview:</a:t>
            </a:r>
          </a:p>
          <a:p>
            <a:pPr marL="0" indent="0">
              <a:buNone/>
            </a:pPr>
            <a:endParaRPr lang="en-US" sz="1000" dirty="0"/>
          </a:p>
          <a:p>
            <a:pPr marL="457200" indent="-457200">
              <a:lnSpc>
                <a:spcPts val="3200"/>
              </a:lnSpc>
              <a:buFont typeface="+mj-lt"/>
              <a:buAutoNum type="arabicPeriod"/>
            </a:pPr>
            <a:r>
              <a:rPr lang="en-US" sz="2400" dirty="0" smtClean="0"/>
              <a:t>Provide </a:t>
            </a:r>
            <a:r>
              <a:rPr lang="en-US" sz="2400" dirty="0"/>
              <a:t>a fundamentally different representation of </a:t>
            </a:r>
            <a:r>
              <a:rPr lang="en-US" sz="2400" dirty="0" smtClean="0"/>
              <a:t>behavior.</a:t>
            </a:r>
          </a:p>
          <a:p>
            <a:pPr marL="857250" lvl="1" indent="-457200">
              <a:lnSpc>
                <a:spcPts val="3200"/>
              </a:lnSpc>
              <a:buFont typeface="Wingdings" pitchFamily="2" charset="2"/>
              <a:buChar char="Ø"/>
            </a:pPr>
            <a:r>
              <a:rPr lang="en-US" sz="2000" dirty="0" smtClean="0">
                <a:solidFill>
                  <a:schemeClr val="bg1"/>
                </a:solidFill>
              </a:rPr>
              <a:t>Sample </a:t>
            </a:r>
            <a:r>
              <a:rPr lang="en-US" sz="2000" dirty="0">
                <a:solidFill>
                  <a:schemeClr val="bg1"/>
                </a:solidFill>
              </a:rPr>
              <a:t>and compare the two appropriately and sufficiently.</a:t>
            </a:r>
          </a:p>
          <a:p>
            <a:pPr marL="457200" indent="-457200">
              <a:lnSpc>
                <a:spcPts val="3200"/>
              </a:lnSpc>
              <a:buFont typeface="+mj-lt"/>
              <a:buAutoNum type="arabicPeriod"/>
            </a:pPr>
            <a:r>
              <a:rPr lang="en-US" sz="2400" dirty="0" smtClean="0"/>
              <a:t>Use one of our systematic </a:t>
            </a:r>
            <a:r>
              <a:rPr lang="en-US" sz="2400" i="1" dirty="0"/>
              <a:t>T</a:t>
            </a:r>
            <a:r>
              <a:rPr lang="en-US" sz="2400" i="1" dirty="0" smtClean="0"/>
              <a:t>est </a:t>
            </a:r>
            <a:r>
              <a:rPr lang="en-US" sz="2400" i="1" dirty="0"/>
              <a:t>D</a:t>
            </a:r>
            <a:r>
              <a:rPr lang="en-US" sz="2400" i="1" dirty="0" smtClean="0"/>
              <a:t>ata </a:t>
            </a:r>
            <a:r>
              <a:rPr lang="en-US" sz="2400" i="1" dirty="0"/>
              <a:t>S</a:t>
            </a:r>
            <a:r>
              <a:rPr lang="en-US" sz="2400" i="1" dirty="0" smtClean="0"/>
              <a:t>election </a:t>
            </a:r>
            <a:r>
              <a:rPr lang="en-US" sz="2400" i="1" dirty="0"/>
              <a:t>M</a:t>
            </a:r>
            <a:r>
              <a:rPr lang="en-US" sz="2400" i="1" dirty="0" smtClean="0"/>
              <a:t>ethods</a:t>
            </a:r>
            <a:r>
              <a:rPr lang="en-US" sz="2400" dirty="0" smtClean="0"/>
              <a:t>.</a:t>
            </a:r>
          </a:p>
          <a:p>
            <a:pPr lvl="1" indent="-342900">
              <a:lnSpc>
                <a:spcPts val="3200"/>
              </a:lnSpc>
              <a:buFont typeface="Wingdings" pitchFamily="2" charset="2"/>
              <a:buChar char="Ø"/>
            </a:pPr>
            <a:r>
              <a:rPr lang="en-US" sz="2000" dirty="0" smtClean="0">
                <a:solidFill>
                  <a:schemeClr val="bg1"/>
                </a:solidFill>
              </a:rPr>
              <a:t>E.g., </a:t>
            </a:r>
            <a:r>
              <a:rPr lang="en-US" sz="2000" i="1" dirty="0" smtClean="0">
                <a:solidFill>
                  <a:schemeClr val="bg1"/>
                </a:solidFill>
              </a:rPr>
              <a:t>Depth-Ordered Enumeration </a:t>
            </a:r>
            <a:r>
              <a:rPr lang="en-US" sz="2000" dirty="0" smtClean="0">
                <a:solidFill>
                  <a:schemeClr val="bg1"/>
                </a:solidFill>
              </a:rPr>
              <a:t>or </a:t>
            </a:r>
            <a:r>
              <a:rPr lang="en-US" sz="2000" i="1" dirty="0" smtClean="0">
                <a:solidFill>
                  <a:schemeClr val="bg1"/>
                </a:solidFill>
              </a:rPr>
              <a:t>Category Partitioning</a:t>
            </a:r>
            <a:r>
              <a:rPr lang="en-US" sz="2000" dirty="0" smtClean="0">
                <a:solidFill>
                  <a:schemeClr val="bg1"/>
                </a:solidFill>
              </a:rPr>
              <a:t>.</a:t>
            </a:r>
          </a:p>
          <a:p>
            <a:pPr marL="457200" indent="-457200">
              <a:lnSpc>
                <a:spcPts val="3200"/>
              </a:lnSpc>
              <a:buFont typeface="+mj-lt"/>
              <a:buAutoNum type="arabicPeriod"/>
            </a:pPr>
            <a:r>
              <a:rPr lang="en-US" sz="2400" dirty="0"/>
              <a:t>Apply our standard </a:t>
            </a:r>
            <a:r>
              <a:rPr lang="en-US" sz="2400" i="1" dirty="0"/>
              <a:t>Test Case Implementation </a:t>
            </a:r>
            <a:r>
              <a:rPr lang="en-US" sz="2400" i="1" dirty="0" smtClean="0"/>
              <a:t>Techniques</a:t>
            </a:r>
            <a:r>
              <a:rPr lang="en-US" sz="2400" dirty="0" smtClean="0"/>
              <a:t>.</a:t>
            </a:r>
          </a:p>
          <a:p>
            <a:pPr lvl="1" indent="-342900">
              <a:lnSpc>
                <a:spcPts val="3200"/>
              </a:lnSpc>
              <a:buFont typeface="Wingdings" pitchFamily="2" charset="2"/>
              <a:buChar char="Ø"/>
            </a:pPr>
            <a:r>
              <a:rPr lang="en-US" sz="2000" dirty="0">
                <a:solidFill>
                  <a:schemeClr val="bg1"/>
                </a:solidFill>
              </a:rPr>
              <a:t>E.g., </a:t>
            </a:r>
            <a:r>
              <a:rPr lang="en-US" sz="2000" i="1" dirty="0">
                <a:solidFill>
                  <a:schemeClr val="bg1"/>
                </a:solidFill>
              </a:rPr>
              <a:t>Brute Force</a:t>
            </a:r>
            <a:r>
              <a:rPr lang="en-US" sz="2000" dirty="0">
                <a:solidFill>
                  <a:schemeClr val="bg1"/>
                </a:solidFill>
              </a:rPr>
              <a:t>, </a:t>
            </a:r>
            <a:r>
              <a:rPr lang="en-US" sz="2000" i="1" dirty="0">
                <a:solidFill>
                  <a:schemeClr val="bg1"/>
                </a:solidFill>
              </a:rPr>
              <a:t>Table Driven</a:t>
            </a:r>
            <a:r>
              <a:rPr lang="en-US" sz="2000" dirty="0">
                <a:solidFill>
                  <a:schemeClr val="bg1"/>
                </a:solidFill>
              </a:rPr>
              <a:t>, or </a:t>
            </a:r>
            <a:r>
              <a:rPr lang="en-US" sz="2000" i="1" dirty="0">
                <a:solidFill>
                  <a:schemeClr val="bg1"/>
                </a:solidFill>
              </a:rPr>
              <a:t>Orthogonal </a:t>
            </a:r>
            <a:r>
              <a:rPr lang="en-US" sz="2000" i="1" dirty="0" smtClean="0">
                <a:solidFill>
                  <a:schemeClr val="bg1"/>
                </a:solidFill>
              </a:rPr>
              <a:t>Perturbation</a:t>
            </a:r>
            <a:r>
              <a:rPr lang="en-US" sz="2000" dirty="0" smtClean="0">
                <a:solidFill>
                  <a:schemeClr val="bg1"/>
                </a:solidFill>
              </a:rPr>
              <a:t>.</a:t>
            </a:r>
          </a:p>
          <a:p>
            <a:pPr marL="514350" indent="-514350">
              <a:lnSpc>
                <a:spcPts val="3200"/>
              </a:lnSpc>
              <a:buFont typeface="+mj-lt"/>
              <a:buAutoNum type="arabicPeriod"/>
            </a:pPr>
            <a:r>
              <a:rPr lang="en-US" sz="2400" dirty="0"/>
              <a:t>Order test cases </a:t>
            </a:r>
            <a:r>
              <a:rPr lang="en-US" sz="2400" dirty="0" smtClean="0"/>
              <a:t>so as to </a:t>
            </a:r>
            <a:r>
              <a:rPr lang="en-US" sz="2400" dirty="0"/>
              <a:t>exploit already tested functionality.</a:t>
            </a:r>
          </a:p>
          <a:p>
            <a:pPr lvl="1" indent="-342900">
              <a:lnSpc>
                <a:spcPts val="3200"/>
              </a:lnSpc>
              <a:buFont typeface="Wingdings" pitchFamily="2" charset="2"/>
              <a:buChar char="Ø"/>
            </a:pPr>
            <a:r>
              <a:rPr lang="en-US" sz="2400" dirty="0" smtClean="0">
                <a:solidFill>
                  <a:schemeClr val="bg1"/>
                </a:solidFill>
              </a:rPr>
              <a:t>Test </a:t>
            </a:r>
            <a:r>
              <a:rPr lang="en-US" sz="2400" dirty="0">
                <a:solidFill>
                  <a:schemeClr val="bg1"/>
                </a:solidFill>
              </a:rPr>
              <a:t>plan </a:t>
            </a:r>
            <a:r>
              <a:rPr lang="en-US" sz="2400" dirty="0" smtClean="0">
                <a:solidFill>
                  <a:schemeClr val="bg1"/>
                </a:solidFill>
              </a:rPr>
              <a:t>records cases in </a:t>
            </a:r>
            <a:r>
              <a:rPr lang="en-US" sz="2400" dirty="0">
                <a:solidFill>
                  <a:schemeClr val="bg1"/>
                </a:solidFill>
              </a:rPr>
              <a:t>which functionality is tested.</a:t>
            </a:r>
          </a:p>
          <a:p>
            <a:pPr marL="0" indent="0">
              <a:buNone/>
            </a:pPr>
            <a:endParaRPr lang="en-US" sz="2400" dirty="0" smtClean="0"/>
          </a:p>
          <a:p>
            <a:pPr marL="0" indent="0">
              <a:buNone/>
            </a:pPr>
            <a:endParaRPr lang="en-US" sz="2400" dirty="0"/>
          </a:p>
          <a:p>
            <a:pPr marL="514350" indent="-514350">
              <a:buFont typeface="+mj-lt"/>
              <a:buAutoNum type="alphaLcParenR"/>
            </a:pPr>
            <a:endParaRPr lang="en-US" sz="2400" dirty="0">
              <a:solidFill>
                <a:schemeClr val="bg1">
                  <a:lumMod val="50000"/>
                </a:schemeClr>
              </a:solidFill>
            </a:endParaRPr>
          </a:p>
          <a:p>
            <a:pPr marL="514350" indent="-514350">
              <a:buFont typeface="+mj-lt"/>
              <a:buAutoNum type="alphaLcParenR"/>
            </a:pPr>
            <a:endParaRPr lang="en-US" sz="3600" dirty="0"/>
          </a:p>
        </p:txBody>
      </p:sp>
      <p:sp>
        <p:nvSpPr>
          <p:cNvPr id="4" name="Rectangle 3"/>
          <p:cNvSpPr/>
          <p:nvPr/>
        </p:nvSpPr>
        <p:spPr>
          <a:xfrm>
            <a:off x="1858971" y="6010870"/>
            <a:ext cx="5493812" cy="646331"/>
          </a:xfrm>
          <a:prstGeom prst="rect">
            <a:avLst/>
          </a:prstGeom>
          <a:solidFill>
            <a:srgbClr val="99FF99"/>
          </a:solidFill>
          <a:ln w="38100">
            <a:solidFill>
              <a:srgbClr val="FF0000"/>
            </a:solidFill>
          </a:ln>
        </p:spPr>
        <p:txBody>
          <a:bodyPr wrap="none" lIns="91440" tIns="45720" rIns="91440" bIns="45720">
            <a:spAutoFit/>
            <a:scene3d>
              <a:camera prst="orthographicFront"/>
              <a:lightRig rig="soft" dir="tl">
                <a:rot lat="0" lon="0" rev="0"/>
              </a:lightRig>
            </a:scene3d>
            <a:sp3d contourW="25400" prstMaterial="matte">
              <a:bevelT w="25400" h="55880" prst="artDeco"/>
              <a:contourClr>
                <a:schemeClr val="accent2">
                  <a:tint val="20000"/>
                </a:schemeClr>
              </a:contourClr>
            </a:sp3d>
          </a:bodyPr>
          <a:lstStyle/>
          <a:p>
            <a:pPr algn="ctr"/>
            <a:r>
              <a:rPr lang="en-US" sz="3600" b="1" spc="50" dirty="0" smtClean="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rPr>
              <a:t>L</a:t>
            </a:r>
            <a:r>
              <a:rPr lang="en-US" sz="3600" b="1" cap="none" spc="50" dirty="0" smtClean="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rPr>
              <a:t>ots more to this story!</a:t>
            </a:r>
            <a:endParaRPr lang="en-US" sz="3600" b="1" cap="none" spc="50" dirty="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endParaRPr>
          </a:p>
        </p:txBody>
      </p:sp>
      <p:sp>
        <p:nvSpPr>
          <p:cNvPr id="5" name="Slide Number Placeholder 4"/>
          <p:cNvSpPr>
            <a:spLocks noGrp="1"/>
          </p:cNvSpPr>
          <p:nvPr>
            <p:ph type="sldNum" sz="quarter" idx="12"/>
          </p:nvPr>
        </p:nvSpPr>
        <p:spPr/>
        <p:txBody>
          <a:bodyPr/>
          <a:lstStyle/>
          <a:p>
            <a:pPr>
              <a:defRPr/>
            </a:pPr>
            <a:fld id="{361924D0-832B-4678-AB47-405888889344}" type="slidenum">
              <a:rPr lang="en-US" smtClean="0"/>
              <a:pPr>
                <a:defRPr/>
              </a:pPr>
              <a:t>616</a:t>
            </a:fld>
            <a:endParaRPr lang="en-US"/>
          </a:p>
        </p:txBody>
      </p:sp>
    </p:spTree>
    <p:extLst>
      <p:ext uri="{BB962C8B-B14F-4D97-AF65-F5344CB8AC3E}">
        <p14:creationId xmlns:p14="http://schemas.microsoft.com/office/powerpoint/2010/main" val="4073680104"/>
      </p:ext>
    </p:extLst>
  </p:cSld>
  <p:clrMapOvr>
    <a:masterClrMapping/>
  </p:clrMapOvr>
  <p:timing>
    <p:tnLst>
      <p:par>
        <p:cTn id="1" dur="indefinite" restart="never" nodeType="tmRoot"/>
      </p:par>
    </p:tnLst>
  </p:timing>
</p:sld>
</file>

<file path=ppt/slides/slide6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540"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rgbClr val="00B050"/>
                </a:solidFill>
              </a:rPr>
              <a:t/>
            </a:r>
            <a:br>
              <a:rPr lang="en-US" sz="4000" dirty="0" smtClean="0">
                <a:solidFill>
                  <a:srgbClr val="00B050"/>
                </a:solidFill>
              </a:rPr>
            </a:br>
            <a:r>
              <a:rPr lang="en-US" sz="4000" dirty="0">
                <a:solidFill>
                  <a:srgbClr val="00B050"/>
                </a:solidFill>
              </a:rPr>
              <a:t>The Component-Level Test </a:t>
            </a:r>
            <a:r>
              <a:rPr lang="en-US" sz="4000" dirty="0" smtClean="0">
                <a:solidFill>
                  <a:srgbClr val="00B050"/>
                </a:solidFill>
              </a:rPr>
              <a:t>Driver</a:t>
            </a:r>
            <a:endParaRPr lang="en-US" sz="4000" spc="-40" dirty="0" smtClean="0">
              <a:solidFill>
                <a:srgbClr val="00B050"/>
              </a:solidFill>
            </a:endParaRPr>
          </a:p>
        </p:txBody>
      </p:sp>
      <p:sp>
        <p:nvSpPr>
          <p:cNvPr id="7" name="Content Placeholder 6"/>
          <p:cNvSpPr>
            <a:spLocks noGrp="1"/>
          </p:cNvSpPr>
          <p:nvPr>
            <p:ph idx="1"/>
          </p:nvPr>
        </p:nvSpPr>
        <p:spPr/>
        <p:txBody>
          <a:bodyPr/>
          <a:lstStyle/>
          <a:p>
            <a:pPr>
              <a:buNone/>
            </a:pPr>
            <a:r>
              <a:rPr lang="en-US" dirty="0" smtClean="0"/>
              <a:t> </a:t>
            </a:r>
          </a:p>
          <a:p>
            <a:pPr marL="514350" indent="-514350">
              <a:buNone/>
            </a:pPr>
            <a:endParaRPr lang="en-US" dirty="0" smtClean="0"/>
          </a:p>
          <a:p>
            <a:pPr>
              <a:buNone/>
            </a:pPr>
            <a:endParaRPr lang="en-US" dirty="0" smtClean="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617</a:t>
            </a:fld>
            <a:endParaRPr lang="en-US"/>
          </a:p>
        </p:txBody>
      </p:sp>
    </p:spTree>
    <p:extLst>
      <p:ext uri="{BB962C8B-B14F-4D97-AF65-F5344CB8AC3E}">
        <p14:creationId xmlns:p14="http://schemas.microsoft.com/office/powerpoint/2010/main" val="6467119"/>
      </p:ext>
    </p:extLst>
  </p:cSld>
  <p:clrMapOvr>
    <a:masterClrMapping/>
  </p:clrMapOvr>
  <p:timing>
    <p:tnLst>
      <p:par>
        <p:cTn id="1" dur="indefinite" restart="never" nodeType="tmRoot"/>
      </p:par>
    </p:tnLst>
  </p:timing>
</p:sld>
</file>

<file path=ppt/slides/slide6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540"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rgbClr val="00B050"/>
                </a:solidFill>
              </a:rPr>
              <a:t/>
            </a:r>
            <a:br>
              <a:rPr lang="en-US" sz="4000" dirty="0" smtClean="0">
                <a:solidFill>
                  <a:srgbClr val="00B050"/>
                </a:solidFill>
              </a:rPr>
            </a:br>
            <a:r>
              <a:rPr lang="en-US" sz="4000" dirty="0">
                <a:solidFill>
                  <a:srgbClr val="00B050"/>
                </a:solidFill>
              </a:rPr>
              <a:t>The Component-Level Test Driver</a:t>
            </a:r>
            <a:endParaRPr lang="en-US" sz="4000" spc="-40" dirty="0" smtClean="0">
              <a:solidFill>
                <a:srgbClr val="00B050"/>
              </a:solidFill>
            </a:endParaRPr>
          </a:p>
        </p:txBody>
      </p:sp>
      <p:sp>
        <p:nvSpPr>
          <p:cNvPr id="7" name="Content Placeholder 6"/>
          <p:cNvSpPr>
            <a:spLocks noGrp="1"/>
          </p:cNvSpPr>
          <p:nvPr>
            <p:ph idx="1"/>
          </p:nvPr>
        </p:nvSpPr>
        <p:spPr/>
        <p:txBody>
          <a:bodyPr/>
          <a:lstStyle/>
          <a:p>
            <a:pPr>
              <a:buNone/>
            </a:pPr>
            <a:r>
              <a:rPr lang="en-US" dirty="0" smtClean="0"/>
              <a:t>What is a Test Driver?</a:t>
            </a:r>
          </a:p>
          <a:p>
            <a:pPr marL="514350" indent="-514350">
              <a:buNone/>
            </a:pPr>
            <a:endParaRPr lang="en-US" dirty="0" smtClean="0"/>
          </a:p>
          <a:p>
            <a:pPr>
              <a:buNone/>
            </a:pPr>
            <a:endParaRPr lang="en-US" dirty="0" smtClean="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618</a:t>
            </a:fld>
            <a:endParaRPr lang="en-US"/>
          </a:p>
        </p:txBody>
      </p:sp>
    </p:spTree>
    <p:extLst>
      <p:ext uri="{BB962C8B-B14F-4D97-AF65-F5344CB8AC3E}">
        <p14:creationId xmlns:p14="http://schemas.microsoft.com/office/powerpoint/2010/main" val="2483169085"/>
      </p:ext>
    </p:extLst>
  </p:cSld>
  <p:clrMapOvr>
    <a:masterClrMapping/>
  </p:clrMapOvr>
  <p:timing>
    <p:tnLst>
      <p:par>
        <p:cTn id="1" dur="indefinite" restart="never" nodeType="tmRoot"/>
      </p:par>
    </p:tnLst>
  </p:timing>
</p:sld>
</file>

<file path=ppt/slides/slide6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p:txBody>
          <a:bodyPr/>
          <a:lstStyle/>
          <a:p>
            <a:pPr eaLnBrk="1" hangingPunct="1">
              <a:defRPr/>
            </a:pPr>
            <a:r>
              <a:rPr lang="en-US" sz="2400" dirty="0">
                <a:solidFill>
                  <a:srgbClr val="00B050"/>
                </a:solidFill>
              </a:rPr>
              <a:t>3. Verification &amp; Testing</a:t>
            </a:r>
            <a:r>
              <a:rPr lang="en-US" sz="4000" dirty="0" smtClean="0">
                <a:solidFill>
                  <a:srgbClr val="00B050"/>
                </a:solidFill>
              </a:rPr>
              <a:t/>
            </a:r>
            <a:br>
              <a:rPr lang="en-US" sz="4000" dirty="0" smtClean="0">
                <a:solidFill>
                  <a:srgbClr val="00B050"/>
                </a:solidFill>
              </a:rPr>
            </a:br>
            <a:r>
              <a:rPr lang="en-US" sz="4000" dirty="0">
                <a:solidFill>
                  <a:srgbClr val="00B050"/>
                </a:solidFill>
              </a:rPr>
              <a:t>The Component-Level Test Driver</a:t>
            </a:r>
            <a:endParaRPr lang="en-US" sz="4000" spc="-100" dirty="0" smtClean="0">
              <a:solidFill>
                <a:srgbClr val="00B050"/>
              </a:solidFill>
            </a:endParaRPr>
          </a:p>
        </p:txBody>
      </p:sp>
      <p:grpSp>
        <p:nvGrpSpPr>
          <p:cNvPr id="2" name="Group 105"/>
          <p:cNvGrpSpPr>
            <a:grpSpLocks/>
          </p:cNvGrpSpPr>
          <p:nvPr/>
        </p:nvGrpSpPr>
        <p:grpSpPr bwMode="auto">
          <a:xfrm>
            <a:off x="728663" y="2590800"/>
            <a:ext cx="7686675" cy="3886200"/>
            <a:chOff x="466725" y="1828800"/>
            <a:chExt cx="7686675" cy="3886200"/>
          </a:xfrm>
        </p:grpSpPr>
        <p:sp>
          <p:nvSpPr>
            <p:cNvPr id="25606" name="Line 12"/>
            <p:cNvSpPr>
              <a:spLocks noChangeShapeType="1"/>
            </p:cNvSpPr>
            <p:nvPr/>
          </p:nvSpPr>
          <p:spPr bwMode="auto">
            <a:xfrm>
              <a:off x="2708294" y="2129298"/>
              <a:ext cx="726014" cy="525871"/>
            </a:xfrm>
            <a:prstGeom prst="line">
              <a:avLst/>
            </a:prstGeom>
            <a:noFill/>
            <a:ln w="38100">
              <a:solidFill>
                <a:schemeClr val="tx1"/>
              </a:solidFill>
              <a:round/>
              <a:headEnd type="none" w="sm" len="sm"/>
              <a:tailEnd type="triangle" w="med" len="lg"/>
            </a:ln>
          </p:spPr>
          <p:txBody>
            <a:bodyPr/>
            <a:lstStyle/>
            <a:p>
              <a:endParaRPr lang="en-US"/>
            </a:p>
          </p:txBody>
        </p:sp>
        <p:sp>
          <p:nvSpPr>
            <p:cNvPr id="58" name="Rectangle 10"/>
            <p:cNvSpPr>
              <a:spLocks noChangeArrowheads="1"/>
            </p:cNvSpPr>
            <p:nvPr/>
          </p:nvSpPr>
          <p:spPr bwMode="auto">
            <a:xfrm>
              <a:off x="539750" y="1828800"/>
              <a:ext cx="2178050" cy="2254250"/>
            </a:xfrm>
            <a:prstGeom prst="rect">
              <a:avLst/>
            </a:prstGeom>
            <a:solidFill>
              <a:schemeClr val="accent5">
                <a:lumMod val="40000"/>
                <a:lumOff val="60000"/>
              </a:schemeClr>
            </a:solidFill>
            <a:ln w="28575">
              <a:solidFill>
                <a:schemeClr val="accent1"/>
              </a:solidFill>
              <a:miter lim="800000"/>
              <a:headEnd type="none" w="sm" len="sm"/>
              <a:tailEnd type="none" w="sm" len="sm"/>
            </a:ln>
            <a:effectLst/>
          </p:spPr>
          <p:txBody>
            <a:bodyPr wrap="none"/>
            <a:lstStyle/>
            <a:p>
              <a:pPr>
                <a:defRPr/>
              </a:pPr>
              <a:r>
                <a:rPr lang="en-US" sz="1400" dirty="0">
                  <a:latin typeface="Courier New" pitchFamily="49" charset="0"/>
                  <a:cs typeface="Arial" pitchFamily="34" charset="0"/>
                </a:rPr>
                <a:t>// </a:t>
              </a:r>
              <a:r>
                <a:rPr lang="en-US" sz="1400" dirty="0" err="1">
                  <a:latin typeface="Courier New" pitchFamily="49" charset="0"/>
                  <a:cs typeface="Arial" pitchFamily="34" charset="0"/>
                </a:rPr>
                <a:t>component.t.cpp</a:t>
              </a:r>
              <a:endParaRPr lang="en-US" sz="1400" dirty="0">
                <a:latin typeface="Courier New" pitchFamily="49" charset="0"/>
                <a:cs typeface="Arial" pitchFamily="34" charset="0"/>
              </a:endParaRPr>
            </a:p>
            <a:p>
              <a:pPr>
                <a:defRPr/>
              </a:pPr>
              <a:r>
                <a:rPr lang="en-US" sz="1200" dirty="0">
                  <a:latin typeface="Courier New" pitchFamily="49" charset="0"/>
                  <a:cs typeface="Arial" pitchFamily="34" charset="0"/>
                </a:rPr>
                <a:t>#include &lt;</a:t>
              </a:r>
              <a:r>
                <a:rPr lang="en-US" sz="1200" dirty="0" err="1">
                  <a:latin typeface="Courier New" pitchFamily="49" charset="0"/>
                  <a:cs typeface="Arial" pitchFamily="34" charset="0"/>
                </a:rPr>
                <a:t>component.h</a:t>
              </a:r>
              <a:r>
                <a:rPr lang="en-US" sz="1200" dirty="0">
                  <a:latin typeface="Courier New" pitchFamily="49" charset="0"/>
                  <a:cs typeface="Arial" pitchFamily="34" charset="0"/>
                </a:rPr>
                <a:t>&gt;</a:t>
              </a:r>
              <a:endParaRPr lang="en-US" sz="1400" dirty="0">
                <a:latin typeface="Courier New" pitchFamily="49" charset="0"/>
                <a:cs typeface="Arial" pitchFamily="34" charset="0"/>
              </a:endParaRPr>
            </a:p>
            <a:p>
              <a:pPr>
                <a:defRPr/>
              </a:pPr>
              <a:r>
                <a:rPr lang="en-US" sz="1400" dirty="0">
                  <a:latin typeface="Courier New" pitchFamily="49" charset="0"/>
                  <a:cs typeface="Arial" pitchFamily="34" charset="0"/>
                </a:rPr>
                <a:t>// ...</a:t>
              </a:r>
            </a:p>
            <a:p>
              <a:pPr>
                <a:defRPr/>
              </a:pPr>
              <a:r>
                <a:rPr lang="en-US" sz="1400" dirty="0" err="1">
                  <a:latin typeface="Courier New" pitchFamily="49" charset="0"/>
                  <a:cs typeface="Arial" pitchFamily="34" charset="0"/>
                </a:rPr>
                <a:t>int</a:t>
              </a:r>
              <a:r>
                <a:rPr lang="en-US" sz="1400" dirty="0">
                  <a:latin typeface="Courier New" pitchFamily="49" charset="0"/>
                  <a:cs typeface="Arial" pitchFamily="34" charset="0"/>
                </a:rPr>
                <a:t> main(...)</a:t>
              </a:r>
            </a:p>
            <a:p>
              <a:pPr>
                <a:defRPr/>
              </a:pPr>
              <a:r>
                <a:rPr lang="en-US" sz="1400" dirty="0">
                  <a:latin typeface="Courier New" pitchFamily="49" charset="0"/>
                  <a:cs typeface="Arial" pitchFamily="34" charset="0"/>
                </a:rPr>
                <a:t>{</a:t>
              </a:r>
            </a:p>
            <a:p>
              <a:pPr>
                <a:defRPr/>
              </a:pPr>
              <a:r>
                <a:rPr lang="en-US" sz="1400" dirty="0">
                  <a:latin typeface="Courier New" pitchFamily="49" charset="0"/>
                  <a:cs typeface="Arial" pitchFamily="34" charset="0"/>
                </a:rPr>
                <a:t>  //... </a:t>
              </a:r>
            </a:p>
            <a:p>
              <a:pPr>
                <a:defRPr/>
              </a:pPr>
              <a:endParaRPr lang="en-US" sz="1400" dirty="0">
                <a:latin typeface="Courier New" pitchFamily="49" charset="0"/>
                <a:cs typeface="Arial" pitchFamily="34" charset="0"/>
              </a:endParaRPr>
            </a:p>
            <a:p>
              <a:pPr>
                <a:defRPr/>
              </a:pPr>
              <a:endParaRPr lang="en-US" sz="1400" dirty="0">
                <a:latin typeface="Courier New" pitchFamily="49" charset="0"/>
                <a:cs typeface="Arial" pitchFamily="34" charset="0"/>
              </a:endParaRPr>
            </a:p>
            <a:p>
              <a:pPr>
                <a:defRPr/>
              </a:pPr>
              <a:r>
                <a:rPr lang="en-US" sz="1400" dirty="0">
                  <a:latin typeface="Courier New" pitchFamily="49" charset="0"/>
                  <a:cs typeface="Arial" pitchFamily="34" charset="0"/>
                </a:rPr>
                <a:t>}</a:t>
              </a:r>
            </a:p>
            <a:p>
              <a:pPr>
                <a:defRPr/>
              </a:pPr>
              <a:r>
                <a:rPr lang="en-US" sz="1400" dirty="0">
                  <a:latin typeface="Courier New" pitchFamily="49" charset="0"/>
                  <a:cs typeface="Arial" pitchFamily="34" charset="0"/>
                </a:rPr>
                <a:t>//-- END OF FILE --</a:t>
              </a:r>
            </a:p>
          </p:txBody>
        </p:sp>
        <p:sp>
          <p:nvSpPr>
            <p:cNvPr id="25608" name="Text Box 11"/>
            <p:cNvSpPr txBox="1">
              <a:spLocks noChangeArrowheads="1"/>
            </p:cNvSpPr>
            <p:nvPr/>
          </p:nvSpPr>
          <p:spPr bwMode="auto">
            <a:xfrm>
              <a:off x="466725" y="4064857"/>
              <a:ext cx="2126616" cy="361537"/>
            </a:xfrm>
            <a:prstGeom prst="rect">
              <a:avLst/>
            </a:prstGeom>
            <a:noFill/>
            <a:ln w="28575">
              <a:noFill/>
              <a:miter lim="800000"/>
              <a:headEnd type="none" w="sm" len="sm"/>
              <a:tailEnd type="none" w="sm" len="sm"/>
            </a:ln>
          </p:spPr>
          <p:txBody>
            <a:bodyPr wrap="none">
              <a:spAutoFit/>
            </a:bodyPr>
            <a:lstStyle/>
            <a:p>
              <a:r>
                <a:rPr lang="en-US" b="1">
                  <a:latin typeface="Courier New" pitchFamily="49" charset="0"/>
                </a:rPr>
                <a:t>component.t.cpp</a:t>
              </a:r>
            </a:p>
          </p:txBody>
        </p:sp>
        <p:grpSp>
          <p:nvGrpSpPr>
            <p:cNvPr id="3" name="Group 104"/>
            <p:cNvGrpSpPr>
              <a:grpSpLocks/>
            </p:cNvGrpSpPr>
            <p:nvPr/>
          </p:nvGrpSpPr>
          <p:grpSpPr bwMode="auto">
            <a:xfrm>
              <a:off x="2971800" y="2655169"/>
              <a:ext cx="5181600" cy="3059831"/>
              <a:chOff x="2971800" y="2655169"/>
              <a:chExt cx="5181600" cy="4050431"/>
            </a:xfrm>
          </p:grpSpPr>
          <p:sp>
            <p:nvSpPr>
              <p:cNvPr id="49" name="Rectangle 4"/>
              <p:cNvSpPr>
                <a:spLocks noChangeArrowheads="1"/>
              </p:cNvSpPr>
              <p:nvPr/>
            </p:nvSpPr>
            <p:spPr bwMode="auto">
              <a:xfrm>
                <a:off x="3071812" y="2656121"/>
                <a:ext cx="5081588" cy="3679625"/>
              </a:xfrm>
              <a:prstGeom prst="rect">
                <a:avLst/>
              </a:prstGeom>
              <a:solidFill>
                <a:schemeClr val="bg1">
                  <a:lumMod val="65000"/>
                </a:schemeClr>
              </a:solidFill>
              <a:ln w="12700">
                <a:solidFill>
                  <a:schemeClr val="tx1"/>
                </a:solidFill>
                <a:miter lim="800000"/>
                <a:headEnd type="none" w="sm" len="sm"/>
                <a:tailEnd type="none" w="sm" len="sm"/>
              </a:ln>
              <a:effectLst/>
            </p:spPr>
            <p:txBody>
              <a:bodyPr wrap="none" anchor="ctr"/>
              <a:lstStyle/>
              <a:p>
                <a:pPr>
                  <a:defRPr/>
                </a:pPr>
                <a:endParaRPr lang="en-US">
                  <a:latin typeface="Arial" pitchFamily="34" charset="0"/>
                  <a:cs typeface="Arial" pitchFamily="34" charset="0"/>
                </a:endParaRPr>
              </a:p>
            </p:txBody>
          </p:sp>
          <p:sp>
            <p:nvSpPr>
              <p:cNvPr id="50" name="Rectangle 5"/>
              <p:cNvSpPr>
                <a:spLocks noChangeArrowheads="1"/>
              </p:cNvSpPr>
              <p:nvPr/>
            </p:nvSpPr>
            <p:spPr bwMode="auto">
              <a:xfrm>
                <a:off x="3362325" y="2880974"/>
                <a:ext cx="2105025" cy="2929411"/>
              </a:xfrm>
              <a:prstGeom prst="rect">
                <a:avLst/>
              </a:prstGeom>
              <a:solidFill>
                <a:schemeClr val="accent5">
                  <a:lumMod val="20000"/>
                  <a:lumOff val="80000"/>
                </a:schemeClr>
              </a:solidFill>
              <a:ln w="28575">
                <a:solidFill>
                  <a:srgbClr val="0070C0"/>
                </a:solidFill>
                <a:miter lim="800000"/>
                <a:headEnd type="none" w="sm" len="sm"/>
                <a:tailEnd type="none" w="sm" len="sm"/>
              </a:ln>
              <a:effectLst/>
            </p:spPr>
            <p:txBody>
              <a:bodyPr wrap="none"/>
              <a:lstStyle/>
              <a:p>
                <a:pPr>
                  <a:defRPr/>
                </a:pPr>
                <a:r>
                  <a:rPr lang="en-US" sz="1400" dirty="0">
                    <a:latin typeface="Courier New" pitchFamily="49" charset="0"/>
                    <a:cs typeface="Arial" pitchFamily="34" charset="0"/>
                  </a:rPr>
                  <a:t>// </a:t>
                </a:r>
                <a:r>
                  <a:rPr lang="en-US" sz="1400" dirty="0" err="1">
                    <a:latin typeface="Courier New" pitchFamily="49" charset="0"/>
                    <a:cs typeface="Arial" pitchFamily="34" charset="0"/>
                  </a:rPr>
                  <a:t>component.h</a:t>
                </a:r>
                <a:endParaRPr lang="en-US" sz="1400" dirty="0">
                  <a:latin typeface="Courier New" pitchFamily="49" charset="0"/>
                  <a:cs typeface="Arial" pitchFamily="34" charset="0"/>
                </a:endParaRPr>
              </a:p>
              <a:p>
                <a:pPr>
                  <a:defRPr/>
                </a:pPr>
                <a:endParaRPr lang="en-US" sz="1400" dirty="0">
                  <a:latin typeface="Courier New" pitchFamily="49" charset="0"/>
                  <a:cs typeface="Arial" pitchFamily="34" charset="0"/>
                </a:endParaRPr>
              </a:p>
              <a:p>
                <a:pPr>
                  <a:defRPr/>
                </a:pPr>
                <a:r>
                  <a:rPr lang="en-US" sz="1400" dirty="0">
                    <a:latin typeface="Courier New" pitchFamily="49" charset="0"/>
                    <a:cs typeface="Arial" pitchFamily="34" charset="0"/>
                  </a:rPr>
                  <a:t>// ...</a:t>
                </a:r>
              </a:p>
              <a:p>
                <a:pPr>
                  <a:defRPr/>
                </a:pPr>
                <a:endParaRPr lang="en-US" sz="1400" dirty="0">
                  <a:latin typeface="Courier New" pitchFamily="49" charset="0"/>
                  <a:cs typeface="Arial" pitchFamily="34" charset="0"/>
                </a:endParaRPr>
              </a:p>
              <a:p>
                <a:pPr>
                  <a:defRPr/>
                </a:pPr>
                <a:endParaRPr lang="en-US" sz="1400" dirty="0">
                  <a:latin typeface="Courier New" pitchFamily="49" charset="0"/>
                  <a:cs typeface="Arial" pitchFamily="34" charset="0"/>
                </a:endParaRPr>
              </a:p>
              <a:p>
                <a:pPr>
                  <a:defRPr/>
                </a:pPr>
                <a:endParaRPr lang="en-US" sz="1400" dirty="0">
                  <a:latin typeface="Courier New" pitchFamily="49" charset="0"/>
                  <a:cs typeface="Arial" pitchFamily="34" charset="0"/>
                </a:endParaRPr>
              </a:p>
              <a:p>
                <a:pPr>
                  <a:defRPr/>
                </a:pPr>
                <a:endParaRPr lang="en-US" sz="1400" dirty="0">
                  <a:latin typeface="Courier New" pitchFamily="49" charset="0"/>
                  <a:cs typeface="Arial" pitchFamily="34" charset="0"/>
                </a:endParaRPr>
              </a:p>
              <a:p>
                <a:pPr>
                  <a:defRPr/>
                </a:pPr>
                <a:endParaRPr lang="en-US" sz="1400" dirty="0">
                  <a:latin typeface="Courier New" pitchFamily="49" charset="0"/>
                  <a:cs typeface="Arial" pitchFamily="34" charset="0"/>
                </a:endParaRPr>
              </a:p>
              <a:p>
                <a:pPr>
                  <a:defRPr/>
                </a:pPr>
                <a:endParaRPr lang="en-US" sz="1400" dirty="0">
                  <a:latin typeface="Courier New" pitchFamily="49" charset="0"/>
                  <a:cs typeface="Arial" pitchFamily="34" charset="0"/>
                </a:endParaRPr>
              </a:p>
              <a:p>
                <a:pPr>
                  <a:defRPr/>
                </a:pPr>
                <a:r>
                  <a:rPr lang="en-US" sz="1400" dirty="0">
                    <a:latin typeface="Courier New" pitchFamily="49" charset="0"/>
                    <a:cs typeface="Arial" pitchFamily="34" charset="0"/>
                  </a:rPr>
                  <a:t>//-- END OF FILE --</a:t>
                </a:r>
              </a:p>
            </p:txBody>
          </p:sp>
          <p:sp>
            <p:nvSpPr>
              <p:cNvPr id="51" name="Rectangle 6"/>
              <p:cNvSpPr>
                <a:spLocks noChangeArrowheads="1"/>
              </p:cNvSpPr>
              <p:nvPr/>
            </p:nvSpPr>
            <p:spPr bwMode="auto">
              <a:xfrm>
                <a:off x="5757862" y="2880974"/>
                <a:ext cx="2105025" cy="2929411"/>
              </a:xfrm>
              <a:prstGeom prst="rect">
                <a:avLst/>
              </a:prstGeom>
              <a:solidFill>
                <a:schemeClr val="accent5">
                  <a:lumMod val="20000"/>
                  <a:lumOff val="80000"/>
                </a:schemeClr>
              </a:solidFill>
              <a:ln w="28575">
                <a:solidFill>
                  <a:srgbClr val="0070C0"/>
                </a:solidFill>
                <a:miter lim="800000"/>
                <a:headEnd type="none" w="sm" len="sm"/>
                <a:tailEnd type="none" w="sm" len="sm"/>
              </a:ln>
              <a:effectLst/>
            </p:spPr>
            <p:txBody>
              <a:bodyPr wrap="none"/>
              <a:lstStyle/>
              <a:p>
                <a:pPr>
                  <a:defRPr/>
                </a:pPr>
                <a:r>
                  <a:rPr lang="en-US" sz="1400" dirty="0">
                    <a:latin typeface="Courier New" pitchFamily="49" charset="0"/>
                    <a:cs typeface="Arial" pitchFamily="34" charset="0"/>
                  </a:rPr>
                  <a:t>// component.cpp</a:t>
                </a:r>
              </a:p>
              <a:p>
                <a:pPr>
                  <a:defRPr/>
                </a:pPr>
                <a:r>
                  <a:rPr lang="en-US" sz="1200" dirty="0">
                    <a:latin typeface="Courier New" pitchFamily="49" charset="0"/>
                    <a:cs typeface="Arial" pitchFamily="34" charset="0"/>
                  </a:rPr>
                  <a:t>#include &lt;</a:t>
                </a:r>
                <a:r>
                  <a:rPr lang="en-US" sz="1200" dirty="0" err="1">
                    <a:latin typeface="Courier New" pitchFamily="49" charset="0"/>
                    <a:cs typeface="Arial" pitchFamily="34" charset="0"/>
                  </a:rPr>
                  <a:t>component.h</a:t>
                </a:r>
                <a:r>
                  <a:rPr lang="en-US" sz="1200" dirty="0">
                    <a:latin typeface="Courier New" pitchFamily="49" charset="0"/>
                    <a:cs typeface="Arial" pitchFamily="34" charset="0"/>
                  </a:rPr>
                  <a:t>&gt;</a:t>
                </a:r>
              </a:p>
              <a:p>
                <a:pPr>
                  <a:defRPr/>
                </a:pPr>
                <a:r>
                  <a:rPr lang="en-US" sz="1400" dirty="0">
                    <a:latin typeface="Courier New" pitchFamily="49" charset="0"/>
                    <a:cs typeface="Arial" pitchFamily="34" charset="0"/>
                  </a:rPr>
                  <a:t>// ...</a:t>
                </a:r>
              </a:p>
              <a:p>
                <a:pPr>
                  <a:defRPr/>
                </a:pPr>
                <a:endParaRPr lang="en-US" sz="1400" dirty="0">
                  <a:latin typeface="Courier New" pitchFamily="49" charset="0"/>
                  <a:cs typeface="Arial" pitchFamily="34" charset="0"/>
                </a:endParaRPr>
              </a:p>
              <a:p>
                <a:pPr>
                  <a:defRPr/>
                </a:pPr>
                <a:endParaRPr lang="en-US" sz="1400" dirty="0">
                  <a:latin typeface="Courier New" pitchFamily="49" charset="0"/>
                  <a:cs typeface="Arial" pitchFamily="34" charset="0"/>
                </a:endParaRPr>
              </a:p>
              <a:p>
                <a:pPr>
                  <a:defRPr/>
                </a:pPr>
                <a:endParaRPr lang="en-US" sz="1400" dirty="0">
                  <a:latin typeface="Courier New" pitchFamily="49" charset="0"/>
                  <a:cs typeface="Arial" pitchFamily="34" charset="0"/>
                </a:endParaRPr>
              </a:p>
              <a:p>
                <a:pPr>
                  <a:defRPr/>
                </a:pPr>
                <a:endParaRPr lang="en-US" sz="1400" dirty="0">
                  <a:latin typeface="Courier New" pitchFamily="49" charset="0"/>
                  <a:cs typeface="Arial" pitchFamily="34" charset="0"/>
                </a:endParaRPr>
              </a:p>
              <a:p>
                <a:pPr>
                  <a:defRPr/>
                </a:pPr>
                <a:endParaRPr lang="en-US" sz="1400" dirty="0">
                  <a:latin typeface="Courier New" pitchFamily="49" charset="0"/>
                  <a:cs typeface="Arial" pitchFamily="34" charset="0"/>
                </a:endParaRPr>
              </a:p>
              <a:p>
                <a:pPr>
                  <a:defRPr/>
                </a:pPr>
                <a:endParaRPr lang="en-US" sz="1400" dirty="0">
                  <a:latin typeface="Courier New" pitchFamily="49" charset="0"/>
                  <a:cs typeface="Arial" pitchFamily="34" charset="0"/>
                </a:endParaRPr>
              </a:p>
              <a:p>
                <a:pPr>
                  <a:defRPr/>
                </a:pPr>
                <a:r>
                  <a:rPr lang="en-US" sz="1400" dirty="0">
                    <a:latin typeface="Courier New" pitchFamily="49" charset="0"/>
                    <a:cs typeface="Arial" pitchFamily="34" charset="0"/>
                  </a:rPr>
                  <a:t>//-- END OF FILE --</a:t>
                </a:r>
              </a:p>
            </p:txBody>
          </p:sp>
          <p:sp>
            <p:nvSpPr>
              <p:cNvPr id="25613" name="Text Box 7"/>
              <p:cNvSpPr txBox="1">
                <a:spLocks noChangeArrowheads="1"/>
              </p:cNvSpPr>
              <p:nvPr/>
            </p:nvSpPr>
            <p:spPr bwMode="auto">
              <a:xfrm>
                <a:off x="3273980" y="5797967"/>
                <a:ext cx="1606306" cy="361537"/>
              </a:xfrm>
              <a:prstGeom prst="rect">
                <a:avLst/>
              </a:prstGeom>
              <a:noFill/>
              <a:ln w="12700">
                <a:noFill/>
                <a:miter lim="800000"/>
                <a:headEnd type="none" w="sm" len="sm"/>
                <a:tailEnd type="none" w="sm" len="sm"/>
              </a:ln>
            </p:spPr>
            <p:txBody>
              <a:bodyPr wrap="none">
                <a:spAutoFit/>
              </a:bodyPr>
              <a:lstStyle/>
              <a:p>
                <a:r>
                  <a:rPr lang="en-US" b="1">
                    <a:latin typeface="Courier New" pitchFamily="49" charset="0"/>
                  </a:rPr>
                  <a:t>component.h</a:t>
                </a:r>
              </a:p>
            </p:txBody>
          </p:sp>
          <p:sp>
            <p:nvSpPr>
              <p:cNvPr id="25614" name="Text Box 8"/>
              <p:cNvSpPr txBox="1">
                <a:spLocks noChangeArrowheads="1"/>
              </p:cNvSpPr>
              <p:nvPr/>
            </p:nvSpPr>
            <p:spPr bwMode="auto">
              <a:xfrm>
                <a:off x="5684952" y="5794468"/>
                <a:ext cx="1866461" cy="361537"/>
              </a:xfrm>
              <a:prstGeom prst="rect">
                <a:avLst/>
              </a:prstGeom>
              <a:noFill/>
              <a:ln w="12700">
                <a:noFill/>
                <a:miter lim="800000"/>
                <a:headEnd type="none" w="sm" len="sm"/>
                <a:tailEnd type="none" w="sm" len="sm"/>
              </a:ln>
            </p:spPr>
            <p:txBody>
              <a:bodyPr wrap="none">
                <a:spAutoFit/>
              </a:bodyPr>
              <a:lstStyle/>
              <a:p>
                <a:r>
                  <a:rPr lang="en-US" b="1">
                    <a:latin typeface="Courier New" pitchFamily="49" charset="0"/>
                  </a:rPr>
                  <a:t>component.cpp</a:t>
                </a:r>
              </a:p>
            </p:txBody>
          </p:sp>
          <p:sp>
            <p:nvSpPr>
              <p:cNvPr id="25615" name="TextBox 98"/>
              <p:cNvSpPr txBox="1">
                <a:spLocks noChangeArrowheads="1"/>
              </p:cNvSpPr>
              <p:nvPr/>
            </p:nvSpPr>
            <p:spPr bwMode="auto">
              <a:xfrm>
                <a:off x="2971800" y="6336268"/>
                <a:ext cx="2514600" cy="369332"/>
              </a:xfrm>
              <a:prstGeom prst="rect">
                <a:avLst/>
              </a:prstGeom>
              <a:noFill/>
              <a:ln w="9525">
                <a:noFill/>
                <a:miter lim="800000"/>
                <a:headEnd/>
                <a:tailEnd/>
              </a:ln>
            </p:spPr>
            <p:txBody>
              <a:bodyPr>
                <a:spAutoFit/>
              </a:bodyPr>
              <a:lstStyle/>
              <a:p>
                <a:r>
                  <a:rPr lang="en-US">
                    <a:latin typeface="Arial Black" pitchFamily="34" charset="0"/>
                  </a:rPr>
                  <a:t>component</a:t>
                </a:r>
              </a:p>
            </p:txBody>
          </p:sp>
        </p:grpSp>
      </p:grpSp>
      <p:sp>
        <p:nvSpPr>
          <p:cNvPr id="25604" name="Text Box 13"/>
          <p:cNvSpPr txBox="1">
            <a:spLocks noChangeArrowheads="1"/>
          </p:cNvSpPr>
          <p:nvPr/>
        </p:nvSpPr>
        <p:spPr bwMode="auto">
          <a:xfrm>
            <a:off x="3659188" y="1524000"/>
            <a:ext cx="2143125" cy="584200"/>
          </a:xfrm>
          <a:prstGeom prst="rect">
            <a:avLst/>
          </a:prstGeom>
          <a:noFill/>
          <a:ln w="9525">
            <a:noFill/>
            <a:miter lim="800000"/>
            <a:headEnd/>
            <a:tailEnd/>
          </a:ln>
        </p:spPr>
        <p:txBody>
          <a:bodyPr wrap="none">
            <a:spAutoFit/>
          </a:bodyPr>
          <a:lstStyle/>
          <a:p>
            <a:pPr algn="ctr"/>
            <a:r>
              <a:rPr lang="en-US" sz="3200" u="sng">
                <a:solidFill>
                  <a:schemeClr val="tx2"/>
                </a:solidFill>
              </a:rPr>
              <a:t>Test Driver</a:t>
            </a:r>
          </a:p>
        </p:txBody>
      </p:sp>
      <p:sp>
        <p:nvSpPr>
          <p:cNvPr id="25605" name="Line 14"/>
          <p:cNvSpPr>
            <a:spLocks noChangeShapeType="1"/>
          </p:cNvSpPr>
          <p:nvPr/>
        </p:nvSpPr>
        <p:spPr bwMode="auto">
          <a:xfrm flipH="1">
            <a:off x="1981200" y="2133600"/>
            <a:ext cx="2667000" cy="1752600"/>
          </a:xfrm>
          <a:prstGeom prst="line">
            <a:avLst/>
          </a:prstGeom>
          <a:noFill/>
          <a:ln w="25400" cap="rnd">
            <a:solidFill>
              <a:schemeClr val="tx2"/>
            </a:solidFill>
            <a:round/>
            <a:headEnd/>
            <a:tailEnd type="oval" w="lg" len="lg"/>
          </a:ln>
        </p:spPr>
        <p:txBody>
          <a:bodyPr/>
          <a:lstStyle/>
          <a:p>
            <a:endParaRPr lang="en-US"/>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619</a:t>
            </a:fld>
            <a:endParaRPr lang="en-US"/>
          </a:p>
        </p:txBody>
      </p:sp>
    </p:spTree>
    <p:extLst>
      <p:ext uri="{BB962C8B-B14F-4D97-AF65-F5344CB8AC3E}">
        <p14:creationId xmlns:p14="http://schemas.microsoft.com/office/powerpoint/2010/main" val="2492688291"/>
      </p:ext>
    </p:extLst>
  </p:cSld>
  <p:clrMapOvr>
    <a:masterClrMapping/>
  </p:clrMapOvr>
  <p:timing>
    <p:tnLst>
      <p:par>
        <p:cTn id="1" dur="indefinite" restart="never" nodeType="tmRoot"/>
      </p:par>
    </p:tnLst>
  </p:timing>
</p:sld>
</file>

<file path=ppt/slides/slide6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540"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rgbClr val="00B050"/>
                </a:solidFill>
              </a:rPr>
              <a:t/>
            </a:r>
            <a:br>
              <a:rPr lang="en-US" sz="4000" dirty="0" smtClean="0">
                <a:solidFill>
                  <a:srgbClr val="00B050"/>
                </a:solidFill>
              </a:rPr>
            </a:br>
            <a:r>
              <a:rPr lang="en-US" sz="4000" dirty="0">
                <a:solidFill>
                  <a:srgbClr val="00B050"/>
                </a:solidFill>
              </a:rPr>
              <a:t>The Component-Level Test Driver</a:t>
            </a:r>
            <a:endParaRPr lang="en-US" sz="4000" spc="-40" dirty="0" smtClean="0">
              <a:solidFill>
                <a:srgbClr val="00B050"/>
              </a:solidFill>
            </a:endParaRPr>
          </a:p>
        </p:txBody>
      </p:sp>
      <p:sp>
        <p:nvSpPr>
          <p:cNvPr id="7" name="Content Placeholder 6"/>
          <p:cNvSpPr>
            <a:spLocks noGrp="1"/>
          </p:cNvSpPr>
          <p:nvPr>
            <p:ph idx="1"/>
          </p:nvPr>
        </p:nvSpPr>
        <p:spPr/>
        <p:txBody>
          <a:bodyPr/>
          <a:lstStyle/>
          <a:p>
            <a:pPr>
              <a:buNone/>
            </a:pPr>
            <a:r>
              <a:rPr lang="en-US" dirty="0" smtClean="0"/>
              <a:t>What is a Test Driver?</a:t>
            </a:r>
          </a:p>
          <a:p>
            <a:r>
              <a:rPr lang="en-US" dirty="0" smtClean="0"/>
              <a:t>It’s a </a:t>
            </a:r>
            <a:r>
              <a:rPr lang="en-US" b="1" dirty="0" smtClean="0"/>
              <a:t>tool</a:t>
            </a:r>
            <a:r>
              <a:rPr lang="en-US" dirty="0" smtClean="0"/>
              <a:t> for developers </a:t>
            </a:r>
          </a:p>
          <a:p>
            <a:pPr lvl="1"/>
            <a:r>
              <a:rPr lang="en-US" dirty="0" smtClean="0"/>
              <a:t>used during the initial development process.  </a:t>
            </a:r>
          </a:p>
          <a:p>
            <a:endParaRPr lang="en-US" dirty="0" smtClean="0"/>
          </a:p>
          <a:p>
            <a:pPr marL="514350" indent="-514350">
              <a:buNone/>
            </a:pPr>
            <a:endParaRPr lang="en-US" dirty="0" smtClean="0"/>
          </a:p>
          <a:p>
            <a:pPr>
              <a:buNone/>
            </a:pPr>
            <a:endParaRPr lang="en-US" dirty="0" smtClean="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620</a:t>
            </a:fld>
            <a:endParaRPr lang="en-US"/>
          </a:p>
        </p:txBody>
      </p:sp>
    </p:spTree>
    <p:extLst>
      <p:ext uri="{BB962C8B-B14F-4D97-AF65-F5344CB8AC3E}">
        <p14:creationId xmlns:p14="http://schemas.microsoft.com/office/powerpoint/2010/main" val="4276062188"/>
      </p:ext>
    </p:extLst>
  </p:cSld>
  <p:clrMapOvr>
    <a:masterClrMapping/>
  </p:clrMapOvr>
  <p:timing>
    <p:tnLst>
      <p:par>
        <p:cTn id="1" dur="indefinite" restart="never" nodeType="tmRoot"/>
      </p:par>
    </p:tnLst>
  </p:timing>
</p:sld>
</file>

<file path=ppt/slides/slide6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540" name="Title 1"/>
          <p:cNvSpPr>
            <a:spLocks noGrp="1"/>
          </p:cNvSpPr>
          <p:nvPr>
            <p:ph type="title"/>
          </p:nvPr>
        </p:nvSpPr>
        <p:spPr/>
        <p:txBody>
          <a:bodyPr/>
          <a:lstStyle/>
          <a:p>
            <a:pPr eaLnBrk="1" hangingPunct="1"/>
            <a:r>
              <a:rPr lang="en-US" sz="2400" dirty="0">
                <a:solidFill>
                  <a:srgbClr val="00B050"/>
                </a:solidFill>
              </a:rPr>
              <a:t>3. Verification &amp; Testing</a:t>
            </a:r>
            <a:r>
              <a:rPr lang="en-US" sz="2400" dirty="0" smtClean="0">
                <a:solidFill>
                  <a:srgbClr val="FF0000"/>
                </a:solidFill>
              </a:rPr>
              <a:t> </a:t>
            </a:r>
            <a:r>
              <a:rPr lang="en-US" sz="4000" dirty="0" smtClean="0">
                <a:solidFill>
                  <a:srgbClr val="00B050"/>
                </a:solidFill>
              </a:rPr>
              <a:t/>
            </a:r>
            <a:br>
              <a:rPr lang="en-US" sz="4000" dirty="0" smtClean="0">
                <a:solidFill>
                  <a:srgbClr val="00B050"/>
                </a:solidFill>
              </a:rPr>
            </a:br>
            <a:r>
              <a:rPr lang="en-US" sz="4000" dirty="0">
                <a:solidFill>
                  <a:srgbClr val="00B050"/>
                </a:solidFill>
              </a:rPr>
              <a:t>The Component-Level Test Driver</a:t>
            </a:r>
          </a:p>
        </p:txBody>
      </p:sp>
      <p:sp>
        <p:nvSpPr>
          <p:cNvPr id="7" name="Content Placeholder 6"/>
          <p:cNvSpPr>
            <a:spLocks noGrp="1"/>
          </p:cNvSpPr>
          <p:nvPr>
            <p:ph idx="1"/>
          </p:nvPr>
        </p:nvSpPr>
        <p:spPr/>
        <p:txBody>
          <a:bodyPr/>
          <a:lstStyle/>
          <a:p>
            <a:pPr>
              <a:buNone/>
            </a:pPr>
            <a:r>
              <a:rPr lang="en-US" dirty="0" smtClean="0"/>
              <a:t>What is a Test Driver?</a:t>
            </a:r>
          </a:p>
          <a:p>
            <a:r>
              <a:rPr lang="en-US" dirty="0" smtClean="0">
                <a:solidFill>
                  <a:schemeClr val="bg1">
                    <a:lumMod val="75000"/>
                  </a:schemeClr>
                </a:solidFill>
              </a:rPr>
              <a:t>It’s a </a:t>
            </a:r>
            <a:r>
              <a:rPr lang="en-US" b="1" dirty="0" smtClean="0">
                <a:solidFill>
                  <a:schemeClr val="bg1">
                    <a:lumMod val="75000"/>
                  </a:schemeClr>
                </a:solidFill>
              </a:rPr>
              <a:t>tool</a:t>
            </a:r>
            <a:r>
              <a:rPr lang="en-US" dirty="0" smtClean="0">
                <a:solidFill>
                  <a:schemeClr val="bg1">
                    <a:lumMod val="75000"/>
                  </a:schemeClr>
                </a:solidFill>
              </a:rPr>
              <a:t> for developers </a:t>
            </a:r>
          </a:p>
          <a:p>
            <a:pPr lvl="1"/>
            <a:r>
              <a:rPr lang="en-US" dirty="0" smtClean="0">
                <a:solidFill>
                  <a:schemeClr val="bg1">
                    <a:lumMod val="75000"/>
                  </a:schemeClr>
                </a:solidFill>
              </a:rPr>
              <a:t>used during the initial development process.</a:t>
            </a:r>
          </a:p>
          <a:p>
            <a:r>
              <a:rPr lang="en-US" dirty="0" smtClean="0"/>
              <a:t>It’s a </a:t>
            </a:r>
            <a:r>
              <a:rPr lang="en-US" b="1" dirty="0" smtClean="0"/>
              <a:t>“cartridge” </a:t>
            </a:r>
            <a:r>
              <a:rPr lang="en-US" dirty="0" smtClean="0"/>
              <a:t>for an automated regression-testing system</a:t>
            </a:r>
          </a:p>
          <a:p>
            <a:pPr lvl="1"/>
            <a:r>
              <a:rPr lang="en-US" dirty="0" smtClean="0"/>
              <a:t>used throughout the lifetime of the component.</a:t>
            </a:r>
          </a:p>
          <a:p>
            <a:pPr marL="514350" indent="-514350">
              <a:buNone/>
            </a:pPr>
            <a:endParaRPr lang="en-US" dirty="0" smtClean="0"/>
          </a:p>
          <a:p>
            <a:pPr>
              <a:buNone/>
            </a:pPr>
            <a:endParaRPr lang="en-US" dirty="0" smtClean="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621</a:t>
            </a:fld>
            <a:endParaRPr lang="en-US"/>
          </a:p>
        </p:txBody>
      </p:sp>
    </p:spTree>
    <p:extLst>
      <p:ext uri="{BB962C8B-B14F-4D97-AF65-F5344CB8AC3E}">
        <p14:creationId xmlns:p14="http://schemas.microsoft.com/office/powerpoint/2010/main" val="3429019768"/>
      </p:ext>
    </p:extLst>
  </p:cSld>
  <p:clrMapOvr>
    <a:masterClrMapping/>
  </p:clrMapOvr>
  <p:timing>
    <p:tnLst>
      <p:par>
        <p:cTn id="1" dur="indefinite" restart="never" nodeType="tmRoot"/>
      </p:par>
    </p:tnLst>
  </p:timing>
</p:sld>
</file>

<file path=ppt/slides/slide6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540" name="Title 1"/>
          <p:cNvSpPr>
            <a:spLocks noGrp="1"/>
          </p:cNvSpPr>
          <p:nvPr>
            <p:ph type="title"/>
          </p:nvPr>
        </p:nvSpPr>
        <p:spPr/>
        <p:txBody>
          <a:bodyPr/>
          <a:lstStyle/>
          <a:p>
            <a:pPr eaLnBrk="1" hangingPunct="1"/>
            <a:r>
              <a:rPr lang="en-US" sz="2400" dirty="0">
                <a:solidFill>
                  <a:srgbClr val="00B050"/>
                </a:solidFill>
              </a:rPr>
              <a:t>3. Verification &amp; Testing</a:t>
            </a:r>
            <a:r>
              <a:rPr lang="en-US" sz="2400" dirty="0" smtClean="0">
                <a:solidFill>
                  <a:srgbClr val="FF0000"/>
                </a:solidFill>
              </a:rPr>
              <a:t> </a:t>
            </a:r>
            <a:r>
              <a:rPr lang="en-US" sz="4000" dirty="0" smtClean="0">
                <a:solidFill>
                  <a:srgbClr val="00B050"/>
                </a:solidFill>
              </a:rPr>
              <a:t/>
            </a:r>
            <a:br>
              <a:rPr lang="en-US" sz="4000" dirty="0" smtClean="0">
                <a:solidFill>
                  <a:srgbClr val="00B050"/>
                </a:solidFill>
              </a:rPr>
            </a:br>
            <a:r>
              <a:rPr lang="en-US" sz="4000" dirty="0">
                <a:solidFill>
                  <a:srgbClr val="00B050"/>
                </a:solidFill>
              </a:rPr>
              <a:t>The Component-Level Test Driver</a:t>
            </a:r>
          </a:p>
        </p:txBody>
      </p:sp>
      <p:sp>
        <p:nvSpPr>
          <p:cNvPr id="7" name="Content Placeholder 6"/>
          <p:cNvSpPr>
            <a:spLocks noGrp="1"/>
          </p:cNvSpPr>
          <p:nvPr>
            <p:ph idx="1"/>
          </p:nvPr>
        </p:nvSpPr>
        <p:spPr/>
        <p:txBody>
          <a:bodyPr/>
          <a:lstStyle/>
          <a:p>
            <a:pPr>
              <a:buNone/>
            </a:pPr>
            <a:r>
              <a:rPr lang="en-US" dirty="0" smtClean="0"/>
              <a:t> What does a BDE Test Driver comprise?</a:t>
            </a:r>
          </a:p>
          <a:p>
            <a:pPr>
              <a:buNone/>
            </a:pPr>
            <a:endParaRPr lang="en-US" dirty="0" smtClean="0"/>
          </a:p>
          <a:p>
            <a:pPr marL="514350" indent="-514350">
              <a:buNone/>
            </a:pPr>
            <a:endParaRPr lang="en-US" dirty="0" smtClean="0"/>
          </a:p>
          <a:p>
            <a:pPr>
              <a:buNone/>
            </a:pPr>
            <a:endParaRPr lang="en-US" dirty="0" smtClean="0"/>
          </a:p>
        </p:txBody>
      </p:sp>
      <p:sp>
        <p:nvSpPr>
          <p:cNvPr id="12" name="Text Box 11"/>
          <p:cNvSpPr txBox="1">
            <a:spLocks noChangeArrowheads="1"/>
          </p:cNvSpPr>
          <p:nvPr/>
        </p:nvSpPr>
        <p:spPr bwMode="auto">
          <a:xfrm>
            <a:off x="381000" y="2165350"/>
            <a:ext cx="5575300" cy="3702050"/>
          </a:xfrm>
          <a:prstGeom prst="rect">
            <a:avLst/>
          </a:prstGeom>
          <a:noFill/>
          <a:ln w="25400">
            <a:noFill/>
            <a:miter lim="800000"/>
            <a:headEnd type="none" w="sm" len="sm"/>
            <a:tailEnd/>
          </a:ln>
        </p:spPr>
        <p:txBody>
          <a:bodyPr/>
          <a:lstStyle/>
          <a:p>
            <a:pPr marL="795338" lvl="1" indent="-338138">
              <a:lnSpc>
                <a:spcPct val="130000"/>
              </a:lnSpc>
            </a:pPr>
            <a:endParaRPr lang="en-US" sz="3000"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622</a:t>
            </a:fld>
            <a:endParaRPr lang="en-US"/>
          </a:p>
        </p:txBody>
      </p:sp>
    </p:spTree>
    <p:extLst>
      <p:ext uri="{BB962C8B-B14F-4D97-AF65-F5344CB8AC3E}">
        <p14:creationId xmlns:p14="http://schemas.microsoft.com/office/powerpoint/2010/main" val="1252911942"/>
      </p:ext>
    </p:extLst>
  </p:cSld>
  <p:clrMapOvr>
    <a:masterClrMapping/>
  </p:clrMapOvr>
  <p:timing>
    <p:tnLst>
      <p:par>
        <p:cTn id="1" dur="indefinite" restart="never" nodeType="tmRoot"/>
      </p:par>
    </p:tnLst>
  </p:timing>
</p:sld>
</file>

<file path=ppt/slides/slide6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540" name="Title 1"/>
          <p:cNvSpPr>
            <a:spLocks noGrp="1"/>
          </p:cNvSpPr>
          <p:nvPr>
            <p:ph type="title"/>
          </p:nvPr>
        </p:nvSpPr>
        <p:spPr/>
        <p:txBody>
          <a:bodyPr/>
          <a:lstStyle/>
          <a:p>
            <a:pPr eaLnBrk="1" hangingPunct="1"/>
            <a:r>
              <a:rPr lang="en-US" sz="2400" dirty="0">
                <a:solidFill>
                  <a:srgbClr val="00B050"/>
                </a:solidFill>
              </a:rPr>
              <a:t>3. Verification &amp; Testing</a:t>
            </a:r>
            <a:r>
              <a:rPr lang="en-US" sz="2400" dirty="0" smtClean="0">
                <a:solidFill>
                  <a:srgbClr val="FF0000"/>
                </a:solidFill>
              </a:rPr>
              <a:t> </a:t>
            </a:r>
            <a:r>
              <a:rPr lang="en-US" sz="4000" dirty="0" smtClean="0">
                <a:solidFill>
                  <a:srgbClr val="00B050"/>
                </a:solidFill>
              </a:rPr>
              <a:t/>
            </a:r>
            <a:br>
              <a:rPr lang="en-US" sz="4000" dirty="0" smtClean="0">
                <a:solidFill>
                  <a:srgbClr val="00B050"/>
                </a:solidFill>
              </a:rPr>
            </a:br>
            <a:r>
              <a:rPr lang="en-US" sz="4000" dirty="0">
                <a:solidFill>
                  <a:srgbClr val="00B050"/>
                </a:solidFill>
              </a:rPr>
              <a:t>The Component-Level Test Driver</a:t>
            </a:r>
          </a:p>
        </p:txBody>
      </p:sp>
      <p:sp>
        <p:nvSpPr>
          <p:cNvPr id="7" name="Content Placeholder 6"/>
          <p:cNvSpPr>
            <a:spLocks noGrp="1"/>
          </p:cNvSpPr>
          <p:nvPr>
            <p:ph idx="1"/>
          </p:nvPr>
        </p:nvSpPr>
        <p:spPr/>
        <p:txBody>
          <a:bodyPr/>
          <a:lstStyle/>
          <a:p>
            <a:pPr>
              <a:buNone/>
            </a:pPr>
            <a:r>
              <a:rPr lang="en-US" dirty="0" smtClean="0"/>
              <a:t> What does a BDE Test Driver comprise?</a:t>
            </a:r>
          </a:p>
          <a:p>
            <a:pPr>
              <a:buNone/>
            </a:pPr>
            <a:endParaRPr lang="en-US" dirty="0" smtClean="0"/>
          </a:p>
          <a:p>
            <a:pPr marL="514350" indent="-514350">
              <a:buNone/>
            </a:pPr>
            <a:endParaRPr lang="en-US" dirty="0" smtClean="0"/>
          </a:p>
          <a:p>
            <a:pPr>
              <a:buNone/>
            </a:pPr>
            <a:endParaRPr lang="en-US" dirty="0" smtClean="0"/>
          </a:p>
        </p:txBody>
      </p:sp>
      <p:sp>
        <p:nvSpPr>
          <p:cNvPr id="12" name="Text Box 11"/>
          <p:cNvSpPr txBox="1">
            <a:spLocks noChangeArrowheads="1"/>
          </p:cNvSpPr>
          <p:nvPr/>
        </p:nvSpPr>
        <p:spPr bwMode="auto">
          <a:xfrm>
            <a:off x="381000" y="2165350"/>
            <a:ext cx="5575300" cy="3702050"/>
          </a:xfrm>
          <a:prstGeom prst="rect">
            <a:avLst/>
          </a:prstGeom>
          <a:noFill/>
          <a:ln w="25400">
            <a:noFill/>
            <a:miter lim="800000"/>
            <a:headEnd type="none" w="sm" len="sm"/>
            <a:tailEnd/>
          </a:ln>
        </p:spPr>
        <p:txBody>
          <a:bodyPr/>
          <a:lstStyle/>
          <a:p>
            <a:pPr marL="795338" lvl="1" indent="-338138">
              <a:lnSpc>
                <a:spcPct val="130000"/>
              </a:lnSpc>
              <a:buFontTx/>
              <a:buChar char="•"/>
            </a:pPr>
            <a:r>
              <a:rPr lang="en-US" sz="3000" dirty="0" smtClean="0"/>
              <a:t>Set </a:t>
            </a:r>
            <a:r>
              <a:rPr lang="en-US" sz="3000" dirty="0"/>
              <a:t>of consecutively numbered </a:t>
            </a:r>
            <a:r>
              <a:rPr lang="en-US" sz="3000" b="1" i="1" dirty="0"/>
              <a:t>test cases</a:t>
            </a:r>
            <a:r>
              <a:rPr lang="en-US" sz="3000" dirty="0" smtClean="0"/>
              <a:t>.</a:t>
            </a:r>
            <a:endParaRPr lang="en-US" sz="3000" dirty="0"/>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623</a:t>
            </a:fld>
            <a:endParaRPr lang="en-US"/>
          </a:p>
        </p:txBody>
      </p:sp>
      <p:grpSp>
        <p:nvGrpSpPr>
          <p:cNvPr id="13" name="Group 12"/>
          <p:cNvGrpSpPr/>
          <p:nvPr/>
        </p:nvGrpSpPr>
        <p:grpSpPr>
          <a:xfrm>
            <a:off x="6156325" y="2362200"/>
            <a:ext cx="2392363" cy="3527425"/>
            <a:chOff x="6156325" y="2362200"/>
            <a:chExt cx="2392363" cy="3527425"/>
          </a:xfrm>
        </p:grpSpPr>
        <p:sp>
          <p:nvSpPr>
            <p:cNvPr id="14" name="Text Box 6"/>
            <p:cNvSpPr txBox="1">
              <a:spLocks noChangeArrowheads="1"/>
            </p:cNvSpPr>
            <p:nvPr/>
          </p:nvSpPr>
          <p:spPr bwMode="auto">
            <a:xfrm>
              <a:off x="6156325" y="2371725"/>
              <a:ext cx="1039813" cy="3108543"/>
            </a:xfrm>
            <a:prstGeom prst="rect">
              <a:avLst/>
            </a:prstGeom>
            <a:noFill/>
            <a:ln w="25400">
              <a:noFill/>
              <a:miter lim="800000"/>
              <a:headEnd type="none" w="sm" len="sm"/>
              <a:tailEnd/>
            </a:ln>
          </p:spPr>
          <p:txBody>
            <a:bodyPr>
              <a:spAutoFit/>
            </a:bodyPr>
            <a:lstStyle/>
            <a:p>
              <a:pPr algn="r"/>
              <a:r>
                <a:rPr lang="en-US" sz="1400" b="1" dirty="0">
                  <a:latin typeface="Courier New" pitchFamily="49" charset="0"/>
                </a:rPr>
                <a:t>case </a:t>
              </a:r>
              <a:r>
                <a:rPr lang="en-US" sz="1400" b="1" dirty="0" smtClean="0">
                  <a:latin typeface="Courier New" pitchFamily="49" charset="0"/>
                </a:rPr>
                <a:t>n:</a:t>
              </a:r>
              <a:r>
                <a:rPr lang="en-US" sz="1200" b="1" dirty="0" smtClean="0">
                  <a:latin typeface="Courier New" pitchFamily="49" charset="0"/>
                </a:rPr>
                <a:t> </a:t>
              </a:r>
              <a:endParaRPr lang="en-US" sz="1200" b="1" dirty="0">
                <a:latin typeface="Courier New" pitchFamily="49" charset="0"/>
              </a:endParaRPr>
            </a:p>
            <a:p>
              <a:pPr algn="r"/>
              <a:r>
                <a:rPr lang="en-US" sz="2000" b="1" dirty="0">
                  <a:latin typeface="Courier New" pitchFamily="49" charset="0"/>
                </a:rPr>
                <a:t>  </a:t>
              </a:r>
              <a:endParaRPr lang="en-US" sz="1200" b="1" dirty="0">
                <a:latin typeface="Courier New" pitchFamily="49" charset="0"/>
              </a:endParaRPr>
            </a:p>
            <a:p>
              <a:pPr algn="r"/>
              <a:endParaRPr lang="en-US" sz="1200" b="1" dirty="0">
                <a:latin typeface="Courier New" pitchFamily="49" charset="0"/>
              </a:endParaRPr>
            </a:p>
            <a:p>
              <a:pPr algn="r"/>
              <a:endParaRPr lang="en-US" sz="1400" b="1" dirty="0" smtClean="0">
                <a:latin typeface="Courier New" pitchFamily="49" charset="0"/>
              </a:endParaRPr>
            </a:p>
            <a:p>
              <a:pPr algn="r"/>
              <a:endParaRPr lang="en-US" sz="1400" b="1" dirty="0">
                <a:latin typeface="Courier New" pitchFamily="49" charset="0"/>
              </a:endParaRPr>
            </a:p>
            <a:p>
              <a:pPr algn="r"/>
              <a:endParaRPr lang="en-US" sz="1400" b="1" dirty="0" smtClean="0">
                <a:latin typeface="Courier New" pitchFamily="49" charset="0"/>
              </a:endParaRPr>
            </a:p>
            <a:p>
              <a:pPr algn="r"/>
              <a:endParaRPr lang="en-US" sz="1400" b="1" dirty="0">
                <a:latin typeface="Courier New" pitchFamily="49" charset="0"/>
              </a:endParaRPr>
            </a:p>
            <a:p>
              <a:pPr algn="r"/>
              <a:endParaRPr lang="en-US" sz="1400" b="1" dirty="0" smtClean="0">
                <a:latin typeface="Courier New" pitchFamily="49" charset="0"/>
              </a:endParaRPr>
            </a:p>
            <a:p>
              <a:pPr algn="r"/>
              <a:endParaRPr lang="en-US" sz="1400" b="1" dirty="0">
                <a:latin typeface="Courier New" pitchFamily="49" charset="0"/>
              </a:endParaRPr>
            </a:p>
            <a:p>
              <a:pPr algn="r"/>
              <a:endParaRPr lang="en-US" sz="1400" b="1" dirty="0" smtClean="0">
                <a:latin typeface="Courier New" pitchFamily="49" charset="0"/>
              </a:endParaRPr>
            </a:p>
            <a:p>
              <a:pPr algn="r"/>
              <a:r>
                <a:rPr lang="en-US" sz="1400" b="1" dirty="0" smtClean="0">
                  <a:latin typeface="Courier New" pitchFamily="49" charset="0"/>
                </a:rPr>
                <a:t>case </a:t>
              </a:r>
              <a:r>
                <a:rPr lang="en-US" sz="1400" b="1" dirty="0">
                  <a:latin typeface="Courier New" pitchFamily="49" charset="0"/>
                </a:rPr>
                <a:t>2:</a:t>
              </a:r>
              <a:r>
                <a:rPr lang="en-US" sz="1200" b="1" dirty="0">
                  <a:latin typeface="Courier New" pitchFamily="49" charset="0"/>
                </a:rPr>
                <a:t>  </a:t>
              </a:r>
            </a:p>
            <a:p>
              <a:pPr algn="r"/>
              <a:endParaRPr lang="en-US" sz="1200" b="1" dirty="0">
                <a:latin typeface="Courier New" pitchFamily="49" charset="0"/>
              </a:endParaRPr>
            </a:p>
            <a:p>
              <a:pPr algn="r"/>
              <a:endParaRPr lang="en-US" sz="1200" b="1" dirty="0">
                <a:latin typeface="Courier New" pitchFamily="49" charset="0"/>
              </a:endParaRPr>
            </a:p>
            <a:p>
              <a:pPr algn="r"/>
              <a:r>
                <a:rPr lang="en-US" sz="1400" b="1" dirty="0">
                  <a:latin typeface="Courier New" pitchFamily="49" charset="0"/>
                </a:rPr>
                <a:t>case </a:t>
              </a:r>
              <a:r>
                <a:rPr lang="en-US" sz="1400" b="1" dirty="0" smtClean="0">
                  <a:latin typeface="Courier New" pitchFamily="49" charset="0"/>
                </a:rPr>
                <a:t>1:</a:t>
              </a:r>
              <a:endParaRPr lang="en-US" sz="1000" b="1" dirty="0">
                <a:latin typeface="Courier New" pitchFamily="49" charset="0"/>
              </a:endParaRPr>
            </a:p>
          </p:txBody>
        </p:sp>
        <p:grpSp>
          <p:nvGrpSpPr>
            <p:cNvPr id="15" name="Group 14"/>
            <p:cNvGrpSpPr/>
            <p:nvPr/>
          </p:nvGrpSpPr>
          <p:grpSpPr>
            <a:xfrm>
              <a:off x="7175500" y="2362200"/>
              <a:ext cx="1373188" cy="3527425"/>
              <a:chOff x="7175500" y="2362200"/>
              <a:chExt cx="1373188" cy="3527425"/>
            </a:xfrm>
          </p:grpSpPr>
          <p:sp>
            <p:nvSpPr>
              <p:cNvPr id="16" name="Rectangle 5"/>
              <p:cNvSpPr>
                <a:spLocks noChangeArrowheads="1"/>
              </p:cNvSpPr>
              <p:nvPr/>
            </p:nvSpPr>
            <p:spPr bwMode="auto">
              <a:xfrm>
                <a:off x="7188200" y="2362200"/>
                <a:ext cx="1360488" cy="3527425"/>
              </a:xfrm>
              <a:prstGeom prst="rect">
                <a:avLst/>
              </a:prstGeom>
              <a:solidFill>
                <a:schemeClr val="bg2"/>
              </a:solidFill>
              <a:ln w="25400">
                <a:solidFill>
                  <a:schemeClr val="tx1"/>
                </a:solidFill>
                <a:miter lim="800000"/>
                <a:headEnd type="none" w="sm" len="sm"/>
                <a:tailEnd/>
              </a:ln>
            </p:spPr>
            <p:txBody>
              <a:bodyPr/>
              <a:lstStyle/>
              <a:p>
                <a:r>
                  <a:rPr lang="en-US" sz="1200" b="1" dirty="0">
                    <a:latin typeface="Courier New" pitchFamily="49" charset="0"/>
                  </a:rPr>
                  <a:t>ASSERT(..); ASSERT(..); ASSERT(..);</a:t>
                </a:r>
              </a:p>
              <a:p>
                <a:endParaRPr lang="en-US" sz="1200" b="1" dirty="0">
                  <a:latin typeface="Courier New" pitchFamily="49" charset="0"/>
                </a:endParaRPr>
              </a:p>
              <a:p>
                <a:endParaRPr lang="en-US" sz="1200" b="1" dirty="0">
                  <a:latin typeface="Courier New" pitchFamily="49" charset="0"/>
                </a:endParaRPr>
              </a:p>
              <a:p>
                <a:endParaRPr lang="en-US" sz="1200" b="1" dirty="0">
                  <a:latin typeface="Courier New" pitchFamily="49" charset="0"/>
                </a:endParaRPr>
              </a:p>
              <a:p>
                <a:endParaRPr lang="en-US" sz="1200" b="1" dirty="0">
                  <a:latin typeface="Courier New" pitchFamily="49" charset="0"/>
                </a:endParaRPr>
              </a:p>
              <a:p>
                <a:endParaRPr lang="en-US" sz="1200" b="1" dirty="0">
                  <a:latin typeface="Courier New" pitchFamily="49" charset="0"/>
                </a:endParaRPr>
              </a:p>
              <a:p>
                <a:endParaRPr lang="en-US" sz="1200" b="1" dirty="0">
                  <a:latin typeface="Courier New" pitchFamily="49" charset="0"/>
                </a:endParaRPr>
              </a:p>
              <a:p>
                <a:endParaRPr lang="en-US" sz="1200" b="1" dirty="0">
                  <a:latin typeface="Courier New" pitchFamily="49" charset="0"/>
                </a:endParaRPr>
              </a:p>
              <a:p>
                <a:endParaRPr lang="en-US" sz="1200" b="1" dirty="0">
                  <a:latin typeface="Courier New" pitchFamily="49" charset="0"/>
                </a:endParaRPr>
              </a:p>
              <a:p>
                <a:endParaRPr lang="en-US" sz="1200" b="1" dirty="0">
                  <a:latin typeface="Courier New" pitchFamily="49" charset="0"/>
                </a:endParaRPr>
              </a:p>
              <a:p>
                <a:r>
                  <a:rPr lang="en-US" sz="1200" b="1" dirty="0" smtClean="0">
                    <a:latin typeface="Courier New" pitchFamily="49" charset="0"/>
                  </a:rPr>
                  <a:t>ASSERT</a:t>
                </a:r>
                <a:r>
                  <a:rPr lang="en-US" sz="1200" b="1" dirty="0">
                    <a:latin typeface="Courier New" pitchFamily="49" charset="0"/>
                  </a:rPr>
                  <a:t>(..); ASSERT(..); </a:t>
                </a:r>
                <a:r>
                  <a:rPr lang="en-US" sz="1200" b="1" dirty="0" smtClean="0">
                    <a:latin typeface="Courier New" pitchFamily="49" charset="0"/>
                  </a:rPr>
                  <a:t/>
                </a:r>
                <a:br>
                  <a:rPr lang="en-US" sz="1200" b="1" dirty="0" smtClean="0">
                    <a:latin typeface="Courier New" pitchFamily="49" charset="0"/>
                  </a:rPr>
                </a:br>
                <a:endParaRPr lang="en-US" sz="1200" b="1" dirty="0" smtClean="0">
                  <a:latin typeface="Courier New" pitchFamily="49" charset="0"/>
                </a:endParaRPr>
              </a:p>
              <a:p>
                <a:r>
                  <a:rPr lang="en-US" sz="1200" b="1" dirty="0" smtClean="0">
                    <a:latin typeface="Courier New" pitchFamily="49" charset="0"/>
                  </a:rPr>
                  <a:t>ASSERT</a:t>
                </a:r>
                <a:r>
                  <a:rPr lang="en-US" sz="1200" b="1" dirty="0">
                    <a:latin typeface="Courier New" pitchFamily="49" charset="0"/>
                  </a:rPr>
                  <a:t>(..);</a:t>
                </a:r>
              </a:p>
              <a:p>
                <a:r>
                  <a:rPr lang="en-US" sz="1200" b="1" dirty="0" smtClean="0">
                    <a:latin typeface="Courier New" pitchFamily="49" charset="0"/>
                  </a:rPr>
                  <a:t>ASSERT</a:t>
                </a:r>
                <a:r>
                  <a:rPr lang="en-US" sz="1200" b="1" dirty="0">
                    <a:latin typeface="Courier New" pitchFamily="49" charset="0"/>
                  </a:rPr>
                  <a:t>(..); ASSERT(..); ASSERT(..);</a:t>
                </a:r>
                <a:endParaRPr lang="en-US" sz="1000" b="1" dirty="0">
                  <a:latin typeface="Courier New" pitchFamily="49" charset="0"/>
                </a:endParaRPr>
              </a:p>
            </p:txBody>
          </p:sp>
          <p:sp>
            <p:nvSpPr>
              <p:cNvPr id="17" name="Line 7"/>
              <p:cNvSpPr>
                <a:spLocks noChangeShapeType="1"/>
              </p:cNvSpPr>
              <p:nvPr/>
            </p:nvSpPr>
            <p:spPr bwMode="auto">
              <a:xfrm flipV="1">
                <a:off x="7191375" y="5075238"/>
                <a:ext cx="1350963" cy="0"/>
              </a:xfrm>
              <a:prstGeom prst="line">
                <a:avLst/>
              </a:prstGeom>
              <a:noFill/>
              <a:ln w="25400">
                <a:solidFill>
                  <a:schemeClr val="tx1"/>
                </a:solidFill>
                <a:round/>
                <a:headEnd type="none" w="sm" len="sm"/>
                <a:tailEnd/>
              </a:ln>
            </p:spPr>
            <p:txBody>
              <a:bodyPr wrap="none" anchor="ctr"/>
              <a:lstStyle/>
              <a:p>
                <a:endParaRPr lang="en-US"/>
              </a:p>
            </p:txBody>
          </p:sp>
          <p:sp>
            <p:nvSpPr>
              <p:cNvPr id="18" name="Text Box 8"/>
              <p:cNvSpPr txBox="1">
                <a:spLocks noChangeArrowheads="1"/>
              </p:cNvSpPr>
              <p:nvPr/>
            </p:nvSpPr>
            <p:spPr bwMode="auto">
              <a:xfrm rot="16200000" flipH="1">
                <a:off x="7356475" y="3417887"/>
                <a:ext cx="692150" cy="701675"/>
              </a:xfrm>
              <a:prstGeom prst="rect">
                <a:avLst/>
              </a:prstGeom>
              <a:noFill/>
              <a:ln w="25400">
                <a:noFill/>
                <a:miter lim="800000"/>
                <a:headEnd type="none" w="sm" len="sm"/>
                <a:tailEnd/>
              </a:ln>
            </p:spPr>
            <p:txBody>
              <a:bodyPr wrap="none">
                <a:spAutoFit/>
              </a:bodyPr>
              <a:lstStyle/>
              <a:p>
                <a:pPr algn="ctr"/>
                <a:r>
                  <a:rPr lang="en-US" sz="4000" b="1" dirty="0" smtClean="0">
                    <a:latin typeface="Times New Roman" pitchFamily="18" charset="0"/>
                  </a:rPr>
                  <a:t>…</a:t>
                </a:r>
                <a:endParaRPr lang="en-US" sz="2800" dirty="0">
                  <a:latin typeface="Times New Roman" pitchFamily="18" charset="0"/>
                </a:endParaRPr>
              </a:p>
            </p:txBody>
          </p:sp>
          <p:sp>
            <p:nvSpPr>
              <p:cNvPr id="19" name="Line 9"/>
              <p:cNvSpPr>
                <a:spLocks noChangeShapeType="1"/>
              </p:cNvSpPr>
              <p:nvPr/>
            </p:nvSpPr>
            <p:spPr bwMode="auto">
              <a:xfrm flipV="1">
                <a:off x="7186613" y="4495800"/>
                <a:ext cx="1350963" cy="0"/>
              </a:xfrm>
              <a:prstGeom prst="line">
                <a:avLst/>
              </a:prstGeom>
              <a:noFill/>
              <a:ln w="25400">
                <a:solidFill>
                  <a:schemeClr val="tx1"/>
                </a:solidFill>
                <a:round/>
                <a:headEnd type="none" w="sm" len="sm"/>
                <a:tailEnd/>
              </a:ln>
            </p:spPr>
            <p:txBody>
              <a:bodyPr wrap="none" anchor="ctr"/>
              <a:lstStyle/>
              <a:p>
                <a:endParaRPr lang="en-US"/>
              </a:p>
            </p:txBody>
          </p:sp>
          <p:sp>
            <p:nvSpPr>
              <p:cNvPr id="20" name="Line 10"/>
              <p:cNvSpPr>
                <a:spLocks noChangeShapeType="1"/>
              </p:cNvSpPr>
              <p:nvPr/>
            </p:nvSpPr>
            <p:spPr bwMode="auto">
              <a:xfrm flipV="1">
                <a:off x="7175500" y="3049588"/>
                <a:ext cx="1350963" cy="0"/>
              </a:xfrm>
              <a:prstGeom prst="line">
                <a:avLst/>
              </a:prstGeom>
              <a:noFill/>
              <a:ln w="25400">
                <a:solidFill>
                  <a:schemeClr val="tx1"/>
                </a:solidFill>
                <a:round/>
                <a:headEnd type="none" w="sm" len="sm"/>
                <a:tailEnd/>
              </a:ln>
            </p:spPr>
            <p:txBody>
              <a:bodyPr wrap="none" anchor="ctr"/>
              <a:lstStyle/>
              <a:p>
                <a:endParaRPr lang="en-US"/>
              </a:p>
            </p:txBody>
          </p:sp>
        </p:grpSp>
      </p:grpSp>
    </p:spTree>
    <p:extLst>
      <p:ext uri="{BB962C8B-B14F-4D97-AF65-F5344CB8AC3E}">
        <p14:creationId xmlns:p14="http://schemas.microsoft.com/office/powerpoint/2010/main" val="2588518349"/>
      </p:ext>
    </p:extLst>
  </p:cSld>
  <p:clrMapOvr>
    <a:masterClrMapping/>
  </p:clrMapOvr>
  <p:timing>
    <p:tnLst>
      <p:par>
        <p:cTn id="1" dur="indefinite" restart="never" nodeType="tmRoot"/>
      </p:par>
    </p:tnLst>
  </p:timing>
</p:sld>
</file>

<file path=ppt/slides/slide6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6"/>
          <p:cNvSpPr>
            <a:spLocks noGrp="1"/>
          </p:cNvSpPr>
          <p:nvPr>
            <p:ph idx="1"/>
          </p:nvPr>
        </p:nvSpPr>
        <p:spPr/>
        <p:txBody>
          <a:bodyPr/>
          <a:lstStyle/>
          <a:p>
            <a:pPr>
              <a:buNone/>
            </a:pPr>
            <a:r>
              <a:rPr lang="en-US" dirty="0" smtClean="0"/>
              <a:t> What does a BDE Test Driver comprise?</a:t>
            </a:r>
          </a:p>
          <a:p>
            <a:pPr>
              <a:buNone/>
            </a:pPr>
            <a:endParaRPr lang="en-US" dirty="0" smtClean="0"/>
          </a:p>
          <a:p>
            <a:pPr marL="514350" indent="-514350">
              <a:buNone/>
            </a:pPr>
            <a:endParaRPr lang="en-US" dirty="0" smtClean="0"/>
          </a:p>
          <a:p>
            <a:pPr>
              <a:buNone/>
            </a:pPr>
            <a:endParaRPr lang="en-US" dirty="0" smtClean="0"/>
          </a:p>
        </p:txBody>
      </p:sp>
      <p:sp>
        <p:nvSpPr>
          <p:cNvPr id="193540" name="Title 1"/>
          <p:cNvSpPr>
            <a:spLocks noGrp="1"/>
          </p:cNvSpPr>
          <p:nvPr>
            <p:ph type="title"/>
          </p:nvPr>
        </p:nvSpPr>
        <p:spPr/>
        <p:txBody>
          <a:bodyPr/>
          <a:lstStyle/>
          <a:p>
            <a:pPr eaLnBrk="1" hangingPunct="1"/>
            <a:r>
              <a:rPr lang="en-US" sz="2400" dirty="0">
                <a:solidFill>
                  <a:srgbClr val="00B050"/>
                </a:solidFill>
              </a:rPr>
              <a:t>3. Verification &amp; Testing</a:t>
            </a:r>
            <a:r>
              <a:rPr lang="en-US" sz="2400" dirty="0" smtClean="0">
                <a:solidFill>
                  <a:srgbClr val="FF0000"/>
                </a:solidFill>
              </a:rPr>
              <a:t> </a:t>
            </a:r>
            <a:r>
              <a:rPr lang="en-US" sz="4000" dirty="0" smtClean="0">
                <a:solidFill>
                  <a:srgbClr val="00B050"/>
                </a:solidFill>
              </a:rPr>
              <a:t/>
            </a:r>
            <a:br>
              <a:rPr lang="en-US" sz="4000" dirty="0" smtClean="0">
                <a:solidFill>
                  <a:srgbClr val="00B050"/>
                </a:solidFill>
              </a:rPr>
            </a:br>
            <a:r>
              <a:rPr lang="en-US" sz="4000" dirty="0">
                <a:solidFill>
                  <a:srgbClr val="00B050"/>
                </a:solidFill>
              </a:rPr>
              <a:t>The Component-Level Test Driver</a:t>
            </a:r>
          </a:p>
        </p:txBody>
      </p:sp>
      <p:sp>
        <p:nvSpPr>
          <p:cNvPr id="5" name="Rectangle 5"/>
          <p:cNvSpPr>
            <a:spLocks noChangeArrowheads="1"/>
          </p:cNvSpPr>
          <p:nvPr/>
        </p:nvSpPr>
        <p:spPr bwMode="auto">
          <a:xfrm>
            <a:off x="7188200" y="2362200"/>
            <a:ext cx="1360488" cy="3527425"/>
          </a:xfrm>
          <a:prstGeom prst="rect">
            <a:avLst/>
          </a:prstGeom>
          <a:solidFill>
            <a:schemeClr val="bg2"/>
          </a:solidFill>
          <a:ln w="25400">
            <a:solidFill>
              <a:schemeClr val="tx1"/>
            </a:solidFill>
            <a:miter lim="800000"/>
            <a:headEnd type="none" w="sm" len="sm"/>
            <a:tailEnd/>
          </a:ln>
        </p:spPr>
        <p:txBody>
          <a:bodyPr/>
          <a:lstStyle/>
          <a:p>
            <a:r>
              <a:rPr lang="en-US" sz="1200" b="1" dirty="0">
                <a:latin typeface="Courier New" pitchFamily="49" charset="0"/>
              </a:rPr>
              <a:t>ASSERT(..); ASSERT(..); ASSERT(..);</a:t>
            </a:r>
          </a:p>
          <a:p>
            <a:endParaRPr lang="en-US" sz="1200" b="1" dirty="0">
              <a:latin typeface="Courier New" pitchFamily="49" charset="0"/>
            </a:endParaRPr>
          </a:p>
          <a:p>
            <a:endParaRPr lang="en-US" sz="1200" b="1" dirty="0">
              <a:latin typeface="Courier New" pitchFamily="49" charset="0"/>
            </a:endParaRPr>
          </a:p>
          <a:p>
            <a:endParaRPr lang="en-US" sz="1200" b="1" dirty="0">
              <a:latin typeface="Courier New" pitchFamily="49" charset="0"/>
            </a:endParaRPr>
          </a:p>
          <a:p>
            <a:endParaRPr lang="en-US" sz="1200" b="1" dirty="0">
              <a:latin typeface="Courier New" pitchFamily="49" charset="0"/>
            </a:endParaRPr>
          </a:p>
          <a:p>
            <a:endParaRPr lang="en-US" sz="1200" b="1" dirty="0">
              <a:latin typeface="Courier New" pitchFamily="49" charset="0"/>
            </a:endParaRPr>
          </a:p>
          <a:p>
            <a:endParaRPr lang="en-US" sz="1200" b="1" dirty="0">
              <a:latin typeface="Courier New" pitchFamily="49" charset="0"/>
            </a:endParaRPr>
          </a:p>
          <a:p>
            <a:endParaRPr lang="en-US" sz="1200" b="1" dirty="0">
              <a:latin typeface="Courier New" pitchFamily="49" charset="0"/>
            </a:endParaRPr>
          </a:p>
          <a:p>
            <a:endParaRPr lang="en-US" sz="1200" b="1" dirty="0">
              <a:latin typeface="Courier New" pitchFamily="49" charset="0"/>
            </a:endParaRPr>
          </a:p>
          <a:p>
            <a:endParaRPr lang="en-US" sz="1200" b="1" dirty="0">
              <a:latin typeface="Courier New" pitchFamily="49" charset="0"/>
            </a:endParaRPr>
          </a:p>
          <a:p>
            <a:r>
              <a:rPr lang="en-US" sz="1200" b="1" dirty="0" smtClean="0">
                <a:latin typeface="Courier New" pitchFamily="49" charset="0"/>
              </a:rPr>
              <a:t>ASSERT</a:t>
            </a:r>
            <a:r>
              <a:rPr lang="en-US" sz="1200" b="1" dirty="0">
                <a:latin typeface="Courier New" pitchFamily="49" charset="0"/>
              </a:rPr>
              <a:t>(..); ASSERT(..); </a:t>
            </a:r>
            <a:r>
              <a:rPr lang="en-US" sz="1200" b="1" dirty="0" smtClean="0">
                <a:latin typeface="Courier New" pitchFamily="49" charset="0"/>
              </a:rPr>
              <a:t/>
            </a:r>
            <a:br>
              <a:rPr lang="en-US" sz="1200" b="1" dirty="0" smtClean="0">
                <a:latin typeface="Courier New" pitchFamily="49" charset="0"/>
              </a:rPr>
            </a:br>
            <a:endParaRPr lang="en-US" sz="1200" b="1" dirty="0" smtClean="0">
              <a:latin typeface="Courier New" pitchFamily="49" charset="0"/>
            </a:endParaRPr>
          </a:p>
          <a:p>
            <a:r>
              <a:rPr lang="en-US" sz="1200" b="1" dirty="0" smtClean="0">
                <a:latin typeface="Courier New" pitchFamily="49" charset="0"/>
              </a:rPr>
              <a:t>ASSERT</a:t>
            </a:r>
            <a:r>
              <a:rPr lang="en-US" sz="1200" b="1" dirty="0">
                <a:latin typeface="Courier New" pitchFamily="49" charset="0"/>
              </a:rPr>
              <a:t>(..);</a:t>
            </a:r>
          </a:p>
          <a:p>
            <a:r>
              <a:rPr lang="en-US" sz="1200" b="1" dirty="0" smtClean="0">
                <a:latin typeface="Courier New" pitchFamily="49" charset="0"/>
              </a:rPr>
              <a:t>ASSERT</a:t>
            </a:r>
            <a:r>
              <a:rPr lang="en-US" sz="1200" b="1" dirty="0">
                <a:latin typeface="Courier New" pitchFamily="49" charset="0"/>
              </a:rPr>
              <a:t>(..); ASSERT(..); ASSERT(..);</a:t>
            </a:r>
            <a:endParaRPr lang="en-US" sz="1000" b="1" dirty="0">
              <a:latin typeface="Courier New" pitchFamily="49" charset="0"/>
            </a:endParaRPr>
          </a:p>
        </p:txBody>
      </p:sp>
      <p:sp>
        <p:nvSpPr>
          <p:cNvPr id="6" name="Text Box 6"/>
          <p:cNvSpPr txBox="1">
            <a:spLocks noChangeArrowheads="1"/>
          </p:cNvSpPr>
          <p:nvPr/>
        </p:nvSpPr>
        <p:spPr bwMode="auto">
          <a:xfrm>
            <a:off x="6156325" y="2371725"/>
            <a:ext cx="1039813" cy="3108543"/>
          </a:xfrm>
          <a:prstGeom prst="rect">
            <a:avLst/>
          </a:prstGeom>
          <a:noFill/>
          <a:ln w="25400">
            <a:noFill/>
            <a:miter lim="800000"/>
            <a:headEnd type="none" w="sm" len="sm"/>
            <a:tailEnd/>
          </a:ln>
        </p:spPr>
        <p:txBody>
          <a:bodyPr>
            <a:spAutoFit/>
          </a:bodyPr>
          <a:lstStyle/>
          <a:p>
            <a:pPr algn="r"/>
            <a:r>
              <a:rPr lang="en-US" sz="1400" b="1" dirty="0">
                <a:latin typeface="Courier New" pitchFamily="49" charset="0"/>
              </a:rPr>
              <a:t>case </a:t>
            </a:r>
            <a:r>
              <a:rPr lang="en-US" sz="1400" b="1" dirty="0" smtClean="0">
                <a:latin typeface="Courier New" pitchFamily="49" charset="0"/>
              </a:rPr>
              <a:t>n:</a:t>
            </a:r>
            <a:r>
              <a:rPr lang="en-US" sz="1200" b="1" dirty="0" smtClean="0">
                <a:latin typeface="Courier New" pitchFamily="49" charset="0"/>
              </a:rPr>
              <a:t> </a:t>
            </a:r>
            <a:endParaRPr lang="en-US" sz="1200" b="1" dirty="0">
              <a:latin typeface="Courier New" pitchFamily="49" charset="0"/>
            </a:endParaRPr>
          </a:p>
          <a:p>
            <a:pPr algn="r"/>
            <a:r>
              <a:rPr lang="en-US" sz="2000" b="1" dirty="0">
                <a:latin typeface="Courier New" pitchFamily="49" charset="0"/>
              </a:rPr>
              <a:t>  </a:t>
            </a:r>
            <a:endParaRPr lang="en-US" sz="1200" b="1" dirty="0">
              <a:latin typeface="Courier New" pitchFamily="49" charset="0"/>
            </a:endParaRPr>
          </a:p>
          <a:p>
            <a:pPr algn="r"/>
            <a:endParaRPr lang="en-US" sz="1200" b="1" dirty="0">
              <a:latin typeface="Courier New" pitchFamily="49" charset="0"/>
            </a:endParaRPr>
          </a:p>
          <a:p>
            <a:pPr algn="r"/>
            <a:endParaRPr lang="en-US" sz="1400" b="1" dirty="0" smtClean="0">
              <a:latin typeface="Courier New" pitchFamily="49" charset="0"/>
            </a:endParaRPr>
          </a:p>
          <a:p>
            <a:pPr algn="r"/>
            <a:endParaRPr lang="en-US" sz="1400" b="1" dirty="0">
              <a:latin typeface="Courier New" pitchFamily="49" charset="0"/>
            </a:endParaRPr>
          </a:p>
          <a:p>
            <a:pPr algn="r"/>
            <a:endParaRPr lang="en-US" sz="1400" b="1" dirty="0" smtClean="0">
              <a:latin typeface="Courier New" pitchFamily="49" charset="0"/>
            </a:endParaRPr>
          </a:p>
          <a:p>
            <a:pPr algn="r"/>
            <a:endParaRPr lang="en-US" sz="1400" b="1" dirty="0">
              <a:latin typeface="Courier New" pitchFamily="49" charset="0"/>
            </a:endParaRPr>
          </a:p>
          <a:p>
            <a:pPr algn="r"/>
            <a:endParaRPr lang="en-US" sz="1400" b="1" dirty="0" smtClean="0">
              <a:latin typeface="Courier New" pitchFamily="49" charset="0"/>
            </a:endParaRPr>
          </a:p>
          <a:p>
            <a:pPr algn="r"/>
            <a:endParaRPr lang="en-US" sz="1400" b="1" dirty="0">
              <a:latin typeface="Courier New" pitchFamily="49" charset="0"/>
            </a:endParaRPr>
          </a:p>
          <a:p>
            <a:pPr algn="r"/>
            <a:endParaRPr lang="en-US" sz="1400" b="1" dirty="0" smtClean="0">
              <a:latin typeface="Courier New" pitchFamily="49" charset="0"/>
            </a:endParaRPr>
          </a:p>
          <a:p>
            <a:pPr algn="r"/>
            <a:r>
              <a:rPr lang="en-US" sz="1400" b="1" dirty="0" smtClean="0">
                <a:latin typeface="Courier New" pitchFamily="49" charset="0"/>
              </a:rPr>
              <a:t>case </a:t>
            </a:r>
            <a:r>
              <a:rPr lang="en-US" sz="1400" b="1" dirty="0">
                <a:latin typeface="Courier New" pitchFamily="49" charset="0"/>
              </a:rPr>
              <a:t>2:</a:t>
            </a:r>
            <a:r>
              <a:rPr lang="en-US" sz="1200" b="1" dirty="0">
                <a:latin typeface="Courier New" pitchFamily="49" charset="0"/>
              </a:rPr>
              <a:t>  </a:t>
            </a:r>
          </a:p>
          <a:p>
            <a:pPr algn="r"/>
            <a:endParaRPr lang="en-US" sz="1200" b="1" dirty="0">
              <a:latin typeface="Courier New" pitchFamily="49" charset="0"/>
            </a:endParaRPr>
          </a:p>
          <a:p>
            <a:pPr algn="r"/>
            <a:endParaRPr lang="en-US" sz="1200" b="1" dirty="0">
              <a:latin typeface="Courier New" pitchFamily="49" charset="0"/>
            </a:endParaRPr>
          </a:p>
          <a:p>
            <a:pPr algn="r"/>
            <a:r>
              <a:rPr lang="en-US" sz="1400" b="1" dirty="0">
                <a:latin typeface="Courier New" pitchFamily="49" charset="0"/>
              </a:rPr>
              <a:t>case </a:t>
            </a:r>
            <a:r>
              <a:rPr lang="en-US" sz="1400" b="1" dirty="0" smtClean="0">
                <a:latin typeface="Courier New" pitchFamily="49" charset="0"/>
              </a:rPr>
              <a:t>1:</a:t>
            </a:r>
            <a:endParaRPr lang="en-US" sz="1000" b="1" dirty="0">
              <a:latin typeface="Courier New" pitchFamily="49" charset="0"/>
            </a:endParaRPr>
          </a:p>
        </p:txBody>
      </p:sp>
      <p:sp>
        <p:nvSpPr>
          <p:cNvPr id="8" name="Line 7"/>
          <p:cNvSpPr>
            <a:spLocks noChangeShapeType="1"/>
          </p:cNvSpPr>
          <p:nvPr/>
        </p:nvSpPr>
        <p:spPr bwMode="auto">
          <a:xfrm flipV="1">
            <a:off x="7191375" y="5075238"/>
            <a:ext cx="1350963" cy="0"/>
          </a:xfrm>
          <a:prstGeom prst="line">
            <a:avLst/>
          </a:prstGeom>
          <a:noFill/>
          <a:ln w="25400">
            <a:solidFill>
              <a:schemeClr val="tx1"/>
            </a:solidFill>
            <a:round/>
            <a:headEnd type="none" w="sm" len="sm"/>
            <a:tailEnd/>
          </a:ln>
        </p:spPr>
        <p:txBody>
          <a:bodyPr wrap="none" anchor="ctr"/>
          <a:lstStyle/>
          <a:p>
            <a:endParaRPr lang="en-US"/>
          </a:p>
        </p:txBody>
      </p:sp>
      <p:sp>
        <p:nvSpPr>
          <p:cNvPr id="9" name="Text Box 8"/>
          <p:cNvSpPr txBox="1">
            <a:spLocks noChangeArrowheads="1"/>
          </p:cNvSpPr>
          <p:nvPr/>
        </p:nvSpPr>
        <p:spPr bwMode="auto">
          <a:xfrm rot="16200000" flipH="1">
            <a:off x="7356475" y="3417887"/>
            <a:ext cx="692150" cy="701675"/>
          </a:xfrm>
          <a:prstGeom prst="rect">
            <a:avLst/>
          </a:prstGeom>
          <a:noFill/>
          <a:ln w="25400">
            <a:noFill/>
            <a:miter lim="800000"/>
            <a:headEnd type="none" w="sm" len="sm"/>
            <a:tailEnd/>
          </a:ln>
        </p:spPr>
        <p:txBody>
          <a:bodyPr wrap="none">
            <a:spAutoFit/>
          </a:bodyPr>
          <a:lstStyle/>
          <a:p>
            <a:pPr algn="ctr"/>
            <a:r>
              <a:rPr lang="en-US" sz="4000" b="1" dirty="0" smtClean="0">
                <a:latin typeface="Times New Roman" pitchFamily="18" charset="0"/>
              </a:rPr>
              <a:t>…</a:t>
            </a:r>
            <a:endParaRPr lang="en-US" sz="2800" dirty="0">
              <a:latin typeface="Times New Roman" pitchFamily="18" charset="0"/>
            </a:endParaRPr>
          </a:p>
        </p:txBody>
      </p:sp>
      <p:sp>
        <p:nvSpPr>
          <p:cNvPr id="10" name="Line 9"/>
          <p:cNvSpPr>
            <a:spLocks noChangeShapeType="1"/>
          </p:cNvSpPr>
          <p:nvPr/>
        </p:nvSpPr>
        <p:spPr bwMode="auto">
          <a:xfrm flipV="1">
            <a:off x="7186613" y="4495800"/>
            <a:ext cx="1350963" cy="0"/>
          </a:xfrm>
          <a:prstGeom prst="line">
            <a:avLst/>
          </a:prstGeom>
          <a:noFill/>
          <a:ln w="25400">
            <a:solidFill>
              <a:schemeClr val="tx1"/>
            </a:solidFill>
            <a:round/>
            <a:headEnd type="none" w="sm" len="sm"/>
            <a:tailEnd/>
          </a:ln>
        </p:spPr>
        <p:txBody>
          <a:bodyPr wrap="none" anchor="ctr"/>
          <a:lstStyle/>
          <a:p>
            <a:endParaRPr lang="en-US"/>
          </a:p>
        </p:txBody>
      </p:sp>
      <p:sp>
        <p:nvSpPr>
          <p:cNvPr id="11" name="Line 10"/>
          <p:cNvSpPr>
            <a:spLocks noChangeShapeType="1"/>
          </p:cNvSpPr>
          <p:nvPr/>
        </p:nvSpPr>
        <p:spPr bwMode="auto">
          <a:xfrm flipV="1">
            <a:off x="7175500" y="3049588"/>
            <a:ext cx="1350963" cy="0"/>
          </a:xfrm>
          <a:prstGeom prst="line">
            <a:avLst/>
          </a:prstGeom>
          <a:noFill/>
          <a:ln w="25400">
            <a:solidFill>
              <a:schemeClr val="tx1"/>
            </a:solidFill>
            <a:round/>
            <a:headEnd type="none" w="sm" len="sm"/>
            <a:tailEnd/>
          </a:ln>
        </p:spPr>
        <p:txBody>
          <a:bodyPr wrap="none" anchor="ctr"/>
          <a:lstStyle/>
          <a:p>
            <a:endParaRPr lang="en-US"/>
          </a:p>
        </p:txBody>
      </p:sp>
      <p:sp>
        <p:nvSpPr>
          <p:cNvPr id="12" name="Text Box 11"/>
          <p:cNvSpPr txBox="1">
            <a:spLocks noChangeArrowheads="1"/>
          </p:cNvSpPr>
          <p:nvPr/>
        </p:nvSpPr>
        <p:spPr bwMode="auto">
          <a:xfrm>
            <a:off x="381000" y="2165350"/>
            <a:ext cx="5575300" cy="3702050"/>
          </a:xfrm>
          <a:prstGeom prst="rect">
            <a:avLst/>
          </a:prstGeom>
          <a:noFill/>
          <a:ln w="25400">
            <a:noFill/>
            <a:miter lim="800000"/>
            <a:headEnd type="none" w="sm" len="sm"/>
            <a:tailEnd/>
          </a:ln>
        </p:spPr>
        <p:txBody>
          <a:bodyPr/>
          <a:lstStyle/>
          <a:p>
            <a:pPr marL="795338" lvl="1" indent="-338138">
              <a:lnSpc>
                <a:spcPct val="130000"/>
              </a:lnSpc>
              <a:buFontTx/>
              <a:buChar char="•"/>
            </a:pPr>
            <a:r>
              <a:rPr lang="en-US" sz="3000" dirty="0" smtClean="0">
                <a:solidFill>
                  <a:schemeClr val="bg1">
                    <a:lumMod val="50000"/>
                  </a:schemeClr>
                </a:solidFill>
              </a:rPr>
              <a:t>Set </a:t>
            </a:r>
            <a:r>
              <a:rPr lang="en-US" sz="3000" dirty="0">
                <a:solidFill>
                  <a:schemeClr val="bg1">
                    <a:lumMod val="50000"/>
                  </a:schemeClr>
                </a:solidFill>
              </a:rPr>
              <a:t>of consecutively numbered </a:t>
            </a:r>
            <a:r>
              <a:rPr lang="en-US" sz="3000" b="1" i="1" dirty="0">
                <a:solidFill>
                  <a:schemeClr val="bg1">
                    <a:lumMod val="50000"/>
                  </a:schemeClr>
                </a:solidFill>
              </a:rPr>
              <a:t>test cases</a:t>
            </a:r>
            <a:r>
              <a:rPr lang="en-US" sz="3000" dirty="0">
                <a:solidFill>
                  <a:schemeClr val="bg1">
                    <a:lumMod val="50000"/>
                  </a:schemeClr>
                </a:solidFill>
              </a:rPr>
              <a:t>.</a:t>
            </a:r>
          </a:p>
          <a:p>
            <a:pPr marL="795338" lvl="1" indent="-338138">
              <a:lnSpc>
                <a:spcPct val="130000"/>
              </a:lnSpc>
              <a:buFontTx/>
              <a:buChar char="•"/>
            </a:pPr>
            <a:r>
              <a:rPr lang="en-US" sz="3000" dirty="0"/>
              <a:t>Each </a:t>
            </a:r>
            <a:r>
              <a:rPr lang="en-US" sz="3000" i="1" dirty="0"/>
              <a:t>test case </a:t>
            </a:r>
            <a:r>
              <a:rPr lang="en-US" sz="3000" dirty="0"/>
              <a:t>performs some number of individual </a:t>
            </a:r>
            <a:r>
              <a:rPr lang="en-US" sz="3000" b="1" i="1" dirty="0"/>
              <a:t>ASSERTIONS</a:t>
            </a:r>
            <a:r>
              <a:rPr lang="en-US" sz="3000" dirty="0"/>
              <a:t>.</a:t>
            </a: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624</a:t>
            </a:fld>
            <a:endParaRPr lang="en-US"/>
          </a:p>
        </p:txBody>
      </p:sp>
    </p:spTree>
    <p:extLst>
      <p:ext uri="{BB962C8B-B14F-4D97-AF65-F5344CB8AC3E}">
        <p14:creationId xmlns:p14="http://schemas.microsoft.com/office/powerpoint/2010/main" val="425031710"/>
      </p:ext>
    </p:extLst>
  </p:cSld>
  <p:clrMapOvr>
    <a:masterClrMapping/>
  </p:clrMapOvr>
  <p:timing>
    <p:tnLst>
      <p:par>
        <p:cTn id="1" dur="indefinite" restart="never" nodeType="tmRoot"/>
      </p:par>
    </p:tnLst>
  </p:timing>
</p:sld>
</file>

<file path=ppt/slides/slide6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540" name="Title 1"/>
          <p:cNvSpPr>
            <a:spLocks noGrp="1"/>
          </p:cNvSpPr>
          <p:nvPr>
            <p:ph type="title"/>
          </p:nvPr>
        </p:nvSpPr>
        <p:spPr/>
        <p:txBody>
          <a:bodyPr/>
          <a:lstStyle/>
          <a:p>
            <a:pPr eaLnBrk="1" hangingPunct="1"/>
            <a:r>
              <a:rPr lang="en-US" sz="2400" dirty="0">
                <a:solidFill>
                  <a:srgbClr val="00B050"/>
                </a:solidFill>
              </a:rPr>
              <a:t>3. Verification &amp; Testing</a:t>
            </a:r>
            <a:r>
              <a:rPr lang="en-US" sz="2400" dirty="0" smtClean="0">
                <a:solidFill>
                  <a:srgbClr val="FF0000"/>
                </a:solidFill>
              </a:rPr>
              <a:t> </a:t>
            </a:r>
            <a:r>
              <a:rPr lang="en-US" sz="4000" dirty="0" smtClean="0">
                <a:solidFill>
                  <a:srgbClr val="00B050"/>
                </a:solidFill>
              </a:rPr>
              <a:t/>
            </a:r>
            <a:br>
              <a:rPr lang="en-US" sz="4000" dirty="0" smtClean="0">
                <a:solidFill>
                  <a:srgbClr val="00B050"/>
                </a:solidFill>
              </a:rPr>
            </a:br>
            <a:r>
              <a:rPr lang="en-US" sz="4000" dirty="0">
                <a:solidFill>
                  <a:srgbClr val="00B050"/>
                </a:solidFill>
              </a:rPr>
              <a:t>The Component-Level Test Driver</a:t>
            </a:r>
            <a:endParaRPr lang="en-US" sz="4000" spc="-40" dirty="0" smtClean="0">
              <a:solidFill>
                <a:srgbClr val="0000FF"/>
              </a:solidFill>
            </a:endParaRPr>
          </a:p>
        </p:txBody>
      </p:sp>
      <p:sp>
        <p:nvSpPr>
          <p:cNvPr id="7" name="Content Placeholder 6"/>
          <p:cNvSpPr>
            <a:spLocks noGrp="1"/>
          </p:cNvSpPr>
          <p:nvPr>
            <p:ph idx="1"/>
          </p:nvPr>
        </p:nvSpPr>
        <p:spPr>
          <a:xfrm>
            <a:off x="457200" y="1600200"/>
            <a:ext cx="8382000" cy="4525963"/>
          </a:xfrm>
        </p:spPr>
        <p:txBody>
          <a:bodyPr/>
          <a:lstStyle/>
          <a:p>
            <a:pPr>
              <a:buNone/>
            </a:pPr>
            <a:r>
              <a:rPr lang="en-US" dirty="0" smtClean="0"/>
              <a:t> What is the </a:t>
            </a:r>
            <a:r>
              <a:rPr lang="en-US" i="1" dirty="0" smtClean="0"/>
              <a:t>User Experience</a:t>
            </a:r>
            <a:r>
              <a:rPr lang="en-US" dirty="0" smtClean="0"/>
              <a:t>?</a:t>
            </a:r>
          </a:p>
          <a:p>
            <a:pPr marL="1255713" lvl="2" indent="-341313">
              <a:lnSpc>
                <a:spcPct val="110000"/>
              </a:lnSpc>
              <a:buNone/>
            </a:pPr>
            <a:endParaRPr lang="en-US" sz="800" b="1" dirty="0" smtClean="0">
              <a:solidFill>
                <a:schemeClr val="accent2"/>
              </a:solidFill>
              <a:latin typeface="Courier New" pitchFamily="49" charset="0"/>
            </a:endParaRPr>
          </a:p>
          <a:p>
            <a:pPr>
              <a:buNone/>
            </a:pPr>
            <a:r>
              <a:rPr lang="en-US" dirty="0" smtClean="0"/>
              <a:t> </a:t>
            </a:r>
            <a:endParaRPr lang="en-US" sz="2400" dirty="0" smtClean="0"/>
          </a:p>
          <a:p>
            <a:pPr>
              <a:buNone/>
            </a:pPr>
            <a:endParaRPr lang="en-US" spc="-350" dirty="0" smtClean="0">
              <a:latin typeface="Courier New" pitchFamily="49" charset="0"/>
              <a:cs typeface="Courier New" pitchFamily="49" charset="0"/>
            </a:endParaRPr>
          </a:p>
          <a:p>
            <a:pPr>
              <a:buNone/>
            </a:pPr>
            <a:endParaRPr lang="en-US" dirty="0" smtClean="0"/>
          </a:p>
          <a:p>
            <a:pPr marL="514350" indent="-514350">
              <a:buNone/>
            </a:pPr>
            <a:endParaRPr lang="en-US" dirty="0" smtClean="0"/>
          </a:p>
          <a:p>
            <a:pPr>
              <a:buNone/>
            </a:pPr>
            <a:endParaRPr lang="en-US" dirty="0" smtClean="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625</a:t>
            </a:fld>
            <a:endParaRPr lang="en-US"/>
          </a:p>
        </p:txBody>
      </p:sp>
    </p:spTree>
    <p:extLst>
      <p:ext uri="{BB962C8B-B14F-4D97-AF65-F5344CB8AC3E}">
        <p14:creationId xmlns:p14="http://schemas.microsoft.com/office/powerpoint/2010/main" val="1223803575"/>
      </p:ext>
    </p:extLst>
  </p:cSld>
  <p:clrMapOvr>
    <a:masterClrMapping/>
  </p:clrMapOvr>
  <p:timing>
    <p:tnLst>
      <p:par>
        <p:cTn id="1" dur="indefinite" restart="never" nodeType="tmRoot"/>
      </p:par>
    </p:tnLst>
  </p:timing>
</p:sld>
</file>

<file path=ppt/slides/slide6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540" name="Title 1"/>
          <p:cNvSpPr>
            <a:spLocks noGrp="1"/>
          </p:cNvSpPr>
          <p:nvPr>
            <p:ph type="title"/>
          </p:nvPr>
        </p:nvSpPr>
        <p:spPr/>
        <p:txBody>
          <a:bodyPr/>
          <a:lstStyle/>
          <a:p>
            <a:pPr eaLnBrk="1" hangingPunct="1"/>
            <a:r>
              <a:rPr lang="en-US" sz="2400" dirty="0">
                <a:solidFill>
                  <a:srgbClr val="00B050"/>
                </a:solidFill>
              </a:rPr>
              <a:t>3. Verification &amp; Testing</a:t>
            </a:r>
            <a:r>
              <a:rPr lang="en-US" sz="2400" dirty="0" smtClean="0">
                <a:solidFill>
                  <a:srgbClr val="FF0000"/>
                </a:solidFill>
              </a:rPr>
              <a:t> </a:t>
            </a:r>
            <a:r>
              <a:rPr lang="en-US" sz="4000" dirty="0" smtClean="0">
                <a:solidFill>
                  <a:srgbClr val="00B050"/>
                </a:solidFill>
              </a:rPr>
              <a:t/>
            </a:r>
            <a:br>
              <a:rPr lang="en-US" sz="4000" dirty="0" smtClean="0">
                <a:solidFill>
                  <a:srgbClr val="00B050"/>
                </a:solidFill>
              </a:rPr>
            </a:br>
            <a:r>
              <a:rPr lang="en-US" sz="4000" dirty="0">
                <a:solidFill>
                  <a:srgbClr val="00B050"/>
                </a:solidFill>
              </a:rPr>
              <a:t>The Component-Level Test Driver</a:t>
            </a:r>
            <a:endParaRPr lang="en-US" sz="4000" spc="-40" dirty="0" smtClean="0">
              <a:solidFill>
                <a:srgbClr val="0000FF"/>
              </a:solidFill>
            </a:endParaRPr>
          </a:p>
        </p:txBody>
      </p:sp>
      <p:sp>
        <p:nvSpPr>
          <p:cNvPr id="7" name="Content Placeholder 6"/>
          <p:cNvSpPr>
            <a:spLocks noGrp="1"/>
          </p:cNvSpPr>
          <p:nvPr>
            <p:ph idx="1"/>
          </p:nvPr>
        </p:nvSpPr>
        <p:spPr>
          <a:xfrm>
            <a:off x="457200" y="1600200"/>
            <a:ext cx="8382000" cy="4525963"/>
          </a:xfrm>
        </p:spPr>
        <p:txBody>
          <a:bodyPr/>
          <a:lstStyle/>
          <a:p>
            <a:pPr>
              <a:buNone/>
            </a:pPr>
            <a:r>
              <a:rPr lang="en-US" dirty="0" smtClean="0"/>
              <a:t> What is the </a:t>
            </a:r>
            <a:r>
              <a:rPr lang="en-US" i="1" dirty="0" smtClean="0"/>
              <a:t>User Experience</a:t>
            </a:r>
            <a:r>
              <a:rPr lang="en-US" dirty="0" smtClean="0"/>
              <a:t>?</a:t>
            </a:r>
          </a:p>
          <a:p>
            <a:pPr marL="795338" lvl="1" indent="-338138">
              <a:lnSpc>
                <a:spcPct val="110000"/>
              </a:lnSpc>
              <a:buFontTx/>
              <a:buChar char="•"/>
            </a:pPr>
            <a:r>
              <a:rPr lang="en-US" sz="3000" dirty="0" smtClean="0"/>
              <a:t>A test driver should succeed quietly in production.</a:t>
            </a:r>
          </a:p>
          <a:p>
            <a:pPr marL="1255713" lvl="2" indent="-341313">
              <a:lnSpc>
                <a:spcPct val="110000"/>
              </a:lnSpc>
              <a:buNone/>
            </a:pPr>
            <a:endParaRPr lang="en-US" sz="800" b="1" dirty="0" smtClean="0">
              <a:solidFill>
                <a:schemeClr val="accent2"/>
              </a:solidFill>
              <a:latin typeface="Courier New" pitchFamily="49" charset="0"/>
            </a:endParaRPr>
          </a:p>
          <a:p>
            <a:pPr>
              <a:buNone/>
            </a:pPr>
            <a:r>
              <a:rPr lang="en-US" dirty="0" smtClean="0"/>
              <a:t> </a:t>
            </a:r>
            <a:endParaRPr lang="en-US" sz="2400" dirty="0" smtClean="0"/>
          </a:p>
          <a:p>
            <a:pPr>
              <a:buNone/>
            </a:pPr>
            <a:endParaRPr lang="en-US" spc="-350" dirty="0" smtClean="0">
              <a:latin typeface="Courier New" pitchFamily="49" charset="0"/>
              <a:cs typeface="Courier New" pitchFamily="49" charset="0"/>
            </a:endParaRPr>
          </a:p>
          <a:p>
            <a:pPr>
              <a:buNone/>
            </a:pPr>
            <a:endParaRPr lang="en-US" dirty="0" smtClean="0"/>
          </a:p>
          <a:p>
            <a:pPr marL="514350" indent="-514350">
              <a:buNone/>
            </a:pPr>
            <a:endParaRPr lang="en-US" dirty="0" smtClean="0"/>
          </a:p>
          <a:p>
            <a:pPr>
              <a:buNone/>
            </a:pPr>
            <a:endParaRPr lang="en-US" dirty="0" smtClean="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626</a:t>
            </a:fld>
            <a:endParaRPr lang="en-US"/>
          </a:p>
        </p:txBody>
      </p:sp>
    </p:spTree>
    <p:extLst>
      <p:ext uri="{BB962C8B-B14F-4D97-AF65-F5344CB8AC3E}">
        <p14:creationId xmlns:p14="http://schemas.microsoft.com/office/powerpoint/2010/main" val="3907452827"/>
      </p:ext>
    </p:extLst>
  </p:cSld>
  <p:clrMapOvr>
    <a:masterClrMapping/>
  </p:clrMapOvr>
  <p:timing>
    <p:tnLst>
      <p:par>
        <p:cTn id="1" dur="indefinite" restart="never" nodeType="tmRoot"/>
      </p:par>
    </p:tnLst>
  </p:timing>
</p:sld>
</file>

<file path=ppt/slides/slide6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540" name="Title 1"/>
          <p:cNvSpPr>
            <a:spLocks noGrp="1"/>
          </p:cNvSpPr>
          <p:nvPr>
            <p:ph type="title"/>
          </p:nvPr>
        </p:nvSpPr>
        <p:spPr/>
        <p:txBody>
          <a:bodyPr/>
          <a:lstStyle/>
          <a:p>
            <a:pPr eaLnBrk="1" hangingPunct="1"/>
            <a:r>
              <a:rPr lang="en-US" sz="2400" dirty="0">
                <a:solidFill>
                  <a:srgbClr val="00B050"/>
                </a:solidFill>
              </a:rPr>
              <a:t>3. Verification &amp; Testing</a:t>
            </a:r>
            <a:r>
              <a:rPr lang="en-US" sz="2400" dirty="0" smtClean="0">
                <a:solidFill>
                  <a:srgbClr val="FF0000"/>
                </a:solidFill>
              </a:rPr>
              <a:t> </a:t>
            </a:r>
            <a:r>
              <a:rPr lang="en-US" sz="4000" dirty="0" smtClean="0">
                <a:solidFill>
                  <a:srgbClr val="00B050"/>
                </a:solidFill>
              </a:rPr>
              <a:t/>
            </a:r>
            <a:br>
              <a:rPr lang="en-US" sz="4000" dirty="0" smtClean="0">
                <a:solidFill>
                  <a:srgbClr val="00B050"/>
                </a:solidFill>
              </a:rPr>
            </a:br>
            <a:r>
              <a:rPr lang="en-US" sz="4000" dirty="0">
                <a:solidFill>
                  <a:srgbClr val="00B050"/>
                </a:solidFill>
              </a:rPr>
              <a:t>The Component-Level Test Driver</a:t>
            </a:r>
            <a:endParaRPr lang="en-US" sz="4000" spc="-40" dirty="0" smtClean="0">
              <a:solidFill>
                <a:srgbClr val="0000FF"/>
              </a:solidFill>
            </a:endParaRPr>
          </a:p>
        </p:txBody>
      </p:sp>
      <p:sp>
        <p:nvSpPr>
          <p:cNvPr id="7" name="Content Placeholder 6"/>
          <p:cNvSpPr>
            <a:spLocks noGrp="1"/>
          </p:cNvSpPr>
          <p:nvPr>
            <p:ph idx="1"/>
          </p:nvPr>
        </p:nvSpPr>
        <p:spPr>
          <a:xfrm>
            <a:off x="457200" y="1600200"/>
            <a:ext cx="8382000" cy="4525963"/>
          </a:xfrm>
        </p:spPr>
        <p:txBody>
          <a:bodyPr/>
          <a:lstStyle/>
          <a:p>
            <a:pPr>
              <a:buNone/>
            </a:pPr>
            <a:r>
              <a:rPr lang="en-US" dirty="0" smtClean="0"/>
              <a:t> What is the </a:t>
            </a:r>
            <a:r>
              <a:rPr lang="en-US" i="1" dirty="0" smtClean="0"/>
              <a:t>User Experience</a:t>
            </a:r>
            <a:r>
              <a:rPr lang="en-US" dirty="0" smtClean="0"/>
              <a:t>?</a:t>
            </a:r>
          </a:p>
          <a:p>
            <a:pPr marL="795338" lvl="1" indent="-338138">
              <a:lnSpc>
                <a:spcPct val="110000"/>
              </a:lnSpc>
              <a:buFontTx/>
              <a:buChar char="•"/>
            </a:pPr>
            <a:r>
              <a:rPr lang="en-US" sz="3000" dirty="0" smtClean="0">
                <a:solidFill>
                  <a:schemeClr val="bg1">
                    <a:lumMod val="75000"/>
                  </a:schemeClr>
                </a:solidFill>
              </a:rPr>
              <a:t>A test driver should succeed quietly in production.</a:t>
            </a:r>
          </a:p>
          <a:p>
            <a:pPr marL="795338" lvl="1" indent="-338138">
              <a:lnSpc>
                <a:spcPct val="110000"/>
              </a:lnSpc>
              <a:buFontTx/>
              <a:buChar char="•"/>
            </a:pPr>
            <a:r>
              <a:rPr lang="en-US" sz="3000" dirty="0" smtClean="0"/>
              <a:t>When an error occurs, the test driver should report the offending expression along with the line number:</a:t>
            </a:r>
          </a:p>
          <a:p>
            <a:pPr marL="1255713" lvl="2" indent="-341313">
              <a:lnSpc>
                <a:spcPct val="110000"/>
              </a:lnSpc>
              <a:buNone/>
            </a:pPr>
            <a:endParaRPr lang="en-US" sz="800" b="1" dirty="0" smtClean="0">
              <a:solidFill>
                <a:schemeClr val="accent2"/>
              </a:solidFill>
              <a:latin typeface="Courier New" pitchFamily="49" charset="0"/>
            </a:endParaRPr>
          </a:p>
          <a:p>
            <a:pPr marL="1255713" lvl="2" indent="-341313">
              <a:lnSpc>
                <a:spcPct val="110000"/>
              </a:lnSpc>
              <a:buNone/>
            </a:pPr>
            <a:r>
              <a:rPr lang="en-US" b="1" dirty="0" smtClean="0">
                <a:solidFill>
                  <a:schemeClr val="accent2"/>
                </a:solidFill>
                <a:latin typeface="Courier New" pitchFamily="49" charset="0"/>
              </a:rPr>
              <a:t>filename(line #): 2 == </a:t>
            </a:r>
            <a:r>
              <a:rPr lang="en-US" b="1" dirty="0" err="1" smtClean="0">
                <a:solidFill>
                  <a:schemeClr val="accent2"/>
                </a:solidFill>
                <a:latin typeface="Courier New" pitchFamily="49" charset="0"/>
              </a:rPr>
              <a:t>sqrt</a:t>
            </a:r>
            <a:r>
              <a:rPr lang="en-US" b="1" dirty="0" smtClean="0">
                <a:solidFill>
                  <a:schemeClr val="accent2"/>
                </a:solidFill>
                <a:latin typeface="Courier New" pitchFamily="49" charset="0"/>
              </a:rPr>
              <a:t>(4) (failed)</a:t>
            </a:r>
            <a:endParaRPr lang="en-US" sz="2800" dirty="0" smtClean="0">
              <a:latin typeface="Times New Roman" pitchFamily="18" charset="0"/>
            </a:endParaRPr>
          </a:p>
          <a:p>
            <a:pPr>
              <a:buNone/>
            </a:pPr>
            <a:r>
              <a:rPr lang="en-US" dirty="0" smtClean="0"/>
              <a:t> </a:t>
            </a:r>
            <a:endParaRPr lang="en-US" sz="2400" dirty="0" smtClean="0"/>
          </a:p>
          <a:p>
            <a:pPr>
              <a:buNone/>
            </a:pPr>
            <a:endParaRPr lang="en-US" spc="-350" dirty="0" smtClean="0">
              <a:latin typeface="Courier New" pitchFamily="49" charset="0"/>
              <a:cs typeface="Courier New" pitchFamily="49" charset="0"/>
            </a:endParaRPr>
          </a:p>
          <a:p>
            <a:pPr>
              <a:buNone/>
            </a:pPr>
            <a:endParaRPr lang="en-US" dirty="0" smtClean="0"/>
          </a:p>
          <a:p>
            <a:pPr marL="514350" indent="-514350">
              <a:buNone/>
            </a:pPr>
            <a:endParaRPr lang="en-US" dirty="0" smtClean="0"/>
          </a:p>
          <a:p>
            <a:pPr>
              <a:buNone/>
            </a:pPr>
            <a:endParaRPr lang="en-US" dirty="0" smtClean="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627</a:t>
            </a:fld>
            <a:endParaRPr lang="en-US"/>
          </a:p>
        </p:txBody>
      </p:sp>
    </p:spTree>
    <p:extLst>
      <p:ext uri="{BB962C8B-B14F-4D97-AF65-F5344CB8AC3E}">
        <p14:creationId xmlns:p14="http://schemas.microsoft.com/office/powerpoint/2010/main" val="2650057348"/>
      </p:ext>
    </p:extLst>
  </p:cSld>
  <p:clrMapOvr>
    <a:masterClrMapping/>
  </p:clrMapOvr>
  <p:timing>
    <p:tnLst>
      <p:par>
        <p:cTn id="1" dur="indefinite" restart="never" nodeType="tmRoot"/>
      </p:par>
    </p:tnLst>
  </p:timing>
</p:sld>
</file>

<file path=ppt/slides/slide6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540" name="Title 1"/>
          <p:cNvSpPr>
            <a:spLocks noGrp="1"/>
          </p:cNvSpPr>
          <p:nvPr>
            <p:ph type="title"/>
          </p:nvPr>
        </p:nvSpPr>
        <p:spPr/>
        <p:txBody>
          <a:bodyPr/>
          <a:lstStyle/>
          <a:p>
            <a:pPr eaLnBrk="1" hangingPunct="1"/>
            <a:r>
              <a:rPr lang="en-US" sz="2400" dirty="0">
                <a:solidFill>
                  <a:srgbClr val="00B050"/>
                </a:solidFill>
              </a:rPr>
              <a:t>3. Verification &amp; Testing</a:t>
            </a:r>
            <a:r>
              <a:rPr lang="en-US" sz="2400" dirty="0" smtClean="0">
                <a:solidFill>
                  <a:srgbClr val="FF0000"/>
                </a:solidFill>
              </a:rPr>
              <a:t> </a:t>
            </a:r>
            <a:r>
              <a:rPr lang="en-US" sz="4000" dirty="0" smtClean="0">
                <a:solidFill>
                  <a:srgbClr val="00B050"/>
                </a:solidFill>
              </a:rPr>
              <a:t/>
            </a:r>
            <a:br>
              <a:rPr lang="en-US" sz="4000" dirty="0" smtClean="0">
                <a:solidFill>
                  <a:srgbClr val="00B050"/>
                </a:solidFill>
              </a:rPr>
            </a:br>
            <a:r>
              <a:rPr lang="en-US" sz="4000" dirty="0">
                <a:solidFill>
                  <a:srgbClr val="00B050"/>
                </a:solidFill>
              </a:rPr>
              <a:t>The Component-Level Test Driver</a:t>
            </a:r>
            <a:endParaRPr lang="en-US" sz="4000" spc="-40" dirty="0" smtClean="0">
              <a:solidFill>
                <a:srgbClr val="0000FF"/>
              </a:solidFill>
            </a:endParaRPr>
          </a:p>
        </p:txBody>
      </p:sp>
      <p:sp>
        <p:nvSpPr>
          <p:cNvPr id="7" name="Content Placeholder 6"/>
          <p:cNvSpPr>
            <a:spLocks noGrp="1"/>
          </p:cNvSpPr>
          <p:nvPr>
            <p:ph idx="1"/>
          </p:nvPr>
        </p:nvSpPr>
        <p:spPr>
          <a:xfrm>
            <a:off x="457200" y="1600200"/>
            <a:ext cx="8382000" cy="4525963"/>
          </a:xfrm>
        </p:spPr>
        <p:txBody>
          <a:bodyPr/>
          <a:lstStyle/>
          <a:p>
            <a:pPr marL="395288" indent="-338138">
              <a:lnSpc>
                <a:spcPct val="110000"/>
              </a:lnSpc>
              <a:buNone/>
            </a:pPr>
            <a:r>
              <a:rPr lang="en-US" dirty="0" smtClean="0"/>
              <a:t>Verbose Mode:</a:t>
            </a:r>
            <a:br>
              <a:rPr lang="en-US" dirty="0" smtClean="0"/>
            </a:br>
            <a:endParaRPr lang="en-US" sz="800" dirty="0" smtClean="0">
              <a:solidFill>
                <a:schemeClr val="bg1"/>
              </a:solidFill>
            </a:endParaRPr>
          </a:p>
          <a:p>
            <a:pPr marL="1255713" lvl="2" indent="-341313">
              <a:lnSpc>
                <a:spcPts val="2000"/>
              </a:lnSpc>
              <a:buNone/>
            </a:pPr>
            <a:r>
              <a:rPr lang="en-US" sz="2000" b="1" dirty="0" smtClean="0">
                <a:solidFill>
                  <a:schemeClr val="accent2"/>
                </a:solidFill>
                <a:latin typeface="Courier New" pitchFamily="49" charset="0"/>
              </a:rPr>
              <a:t>Testing length 0</a:t>
            </a:r>
          </a:p>
          <a:p>
            <a:pPr marL="1255713" lvl="2" indent="-341313">
              <a:lnSpc>
                <a:spcPts val="2000"/>
              </a:lnSpc>
              <a:buNone/>
            </a:pPr>
            <a:r>
              <a:rPr lang="en-US" sz="2000" b="1" dirty="0" smtClean="0">
                <a:solidFill>
                  <a:schemeClr val="accent2"/>
                </a:solidFill>
                <a:latin typeface="Courier New" pitchFamily="49" charset="0"/>
              </a:rPr>
              <a:t>		without aliasing</a:t>
            </a:r>
          </a:p>
          <a:p>
            <a:pPr marL="1255713" lvl="2" indent="-341313">
              <a:lnSpc>
                <a:spcPts val="2000"/>
              </a:lnSpc>
              <a:buNone/>
            </a:pPr>
            <a:r>
              <a:rPr lang="en-US" sz="2000" b="1" dirty="0" smtClean="0">
                <a:solidFill>
                  <a:schemeClr val="accent2"/>
                </a:solidFill>
                <a:latin typeface="Courier New" pitchFamily="49" charset="0"/>
              </a:rPr>
              <a:t>		with aliasing</a:t>
            </a:r>
          </a:p>
          <a:p>
            <a:pPr marL="1255713" lvl="2" indent="-341313">
              <a:lnSpc>
                <a:spcPts val="2000"/>
              </a:lnSpc>
              <a:buNone/>
            </a:pPr>
            <a:r>
              <a:rPr lang="en-US" sz="2000" b="1" dirty="0" smtClean="0">
                <a:solidFill>
                  <a:schemeClr val="accent2"/>
                </a:solidFill>
                <a:latin typeface="Courier New" pitchFamily="49" charset="0"/>
              </a:rPr>
              <a:t>Testing length 1</a:t>
            </a:r>
          </a:p>
          <a:p>
            <a:pPr marL="1255713" lvl="2" indent="-341313">
              <a:lnSpc>
                <a:spcPts val="2000"/>
              </a:lnSpc>
              <a:buNone/>
            </a:pPr>
            <a:r>
              <a:rPr lang="en-US" sz="2000" b="1" dirty="0" smtClean="0">
                <a:solidFill>
                  <a:schemeClr val="accent2"/>
                </a:solidFill>
                <a:latin typeface="Courier New" pitchFamily="49" charset="0"/>
              </a:rPr>
              <a:t>		without aliasing</a:t>
            </a:r>
          </a:p>
          <a:p>
            <a:pPr marL="1255713" lvl="2" indent="-341313">
              <a:lnSpc>
                <a:spcPts val="2000"/>
              </a:lnSpc>
              <a:buNone/>
            </a:pPr>
            <a:r>
              <a:rPr lang="en-US" sz="2000" b="1" dirty="0" smtClean="0">
                <a:solidFill>
                  <a:schemeClr val="accent2"/>
                </a:solidFill>
                <a:latin typeface="Courier New" pitchFamily="49" charset="0"/>
              </a:rPr>
              <a:t>		with aliasing</a:t>
            </a:r>
          </a:p>
          <a:p>
            <a:pPr marL="1255713" lvl="2" indent="-341313">
              <a:lnSpc>
                <a:spcPts val="2000"/>
              </a:lnSpc>
              <a:buNone/>
            </a:pPr>
            <a:r>
              <a:rPr lang="en-US" sz="2000" b="1" dirty="0" smtClean="0">
                <a:solidFill>
                  <a:schemeClr val="accent2"/>
                </a:solidFill>
                <a:latin typeface="Courier New" pitchFamily="49" charset="0"/>
              </a:rPr>
              <a:t>Testing </a:t>
            </a:r>
            <a:r>
              <a:rPr lang="en-US" sz="2000" b="1" dirty="0">
                <a:solidFill>
                  <a:schemeClr val="accent2"/>
                </a:solidFill>
                <a:latin typeface="Courier New" pitchFamily="49" charset="0"/>
              </a:rPr>
              <a:t>length 2</a:t>
            </a:r>
            <a:br>
              <a:rPr lang="en-US" sz="2000" b="1" dirty="0">
                <a:solidFill>
                  <a:schemeClr val="accent2"/>
                </a:solidFill>
                <a:latin typeface="Courier New" pitchFamily="49" charset="0"/>
              </a:rPr>
            </a:br>
            <a:r>
              <a:rPr lang="en-US" sz="2000" b="1" dirty="0">
                <a:solidFill>
                  <a:schemeClr val="accent2"/>
                </a:solidFill>
                <a:latin typeface="Courier New" pitchFamily="49" charset="0"/>
              </a:rPr>
              <a:t>	</a:t>
            </a:r>
            <a:r>
              <a:rPr lang="en-US" sz="2000" b="1" dirty="0" smtClean="0">
                <a:solidFill>
                  <a:schemeClr val="accent2"/>
                </a:solidFill>
                <a:latin typeface="Courier New" pitchFamily="49" charset="0"/>
              </a:rPr>
              <a:t>without </a:t>
            </a:r>
            <a:r>
              <a:rPr lang="en-US" sz="2000" b="1" dirty="0">
                <a:solidFill>
                  <a:schemeClr val="accent2"/>
                </a:solidFill>
                <a:latin typeface="Courier New" pitchFamily="49" charset="0"/>
              </a:rPr>
              <a:t>aliasing</a:t>
            </a:r>
          </a:p>
          <a:p>
            <a:pPr marL="1255713" lvl="2" indent="-341313">
              <a:lnSpc>
                <a:spcPts val="2000"/>
              </a:lnSpc>
              <a:buNone/>
            </a:pPr>
            <a:r>
              <a:rPr lang="en-US" sz="2000" b="1" dirty="0">
                <a:solidFill>
                  <a:schemeClr val="accent2"/>
                </a:solidFill>
                <a:latin typeface="Courier New" pitchFamily="49" charset="0"/>
              </a:rPr>
              <a:t>		with </a:t>
            </a:r>
            <a:r>
              <a:rPr lang="en-US" sz="2000" b="1" dirty="0" smtClean="0">
                <a:solidFill>
                  <a:schemeClr val="accent2"/>
                </a:solidFill>
                <a:latin typeface="Courier New" pitchFamily="49" charset="0"/>
              </a:rPr>
              <a:t>aliasing</a:t>
            </a:r>
          </a:p>
          <a:p>
            <a:pPr marL="1255713" lvl="2" indent="-341313">
              <a:lnSpc>
                <a:spcPts val="2000"/>
              </a:lnSpc>
              <a:buNone/>
            </a:pPr>
            <a:r>
              <a:rPr lang="en-US" sz="4400" b="1" dirty="0" smtClean="0">
                <a:solidFill>
                  <a:schemeClr val="accent2"/>
                </a:solidFill>
                <a:latin typeface="Times New Roman" pitchFamily="18" charset="0"/>
              </a:rPr>
              <a:t>…</a:t>
            </a:r>
            <a:endParaRPr lang="en-US" dirty="0" smtClean="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628</a:t>
            </a:fld>
            <a:endParaRPr lang="en-US"/>
          </a:p>
        </p:txBody>
      </p:sp>
    </p:spTree>
    <p:extLst>
      <p:ext uri="{BB962C8B-B14F-4D97-AF65-F5344CB8AC3E}">
        <p14:creationId xmlns:p14="http://schemas.microsoft.com/office/powerpoint/2010/main" val="4233736532"/>
      </p:ext>
    </p:extLst>
  </p:cSld>
  <p:clrMapOvr>
    <a:masterClrMapping/>
  </p:clrMapOvr>
  <p:timing>
    <p:tnLst>
      <p:par>
        <p:cTn id="1" dur="indefinite" restart="never" nodeType="tmRoot"/>
      </p:par>
    </p:tnLst>
  </p:timing>
</p:sld>
</file>

<file path=ppt/slides/slide6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Title 1"/>
          <p:cNvSpPr>
            <a:spLocks noGrp="1"/>
          </p:cNvSpPr>
          <p:nvPr>
            <p:ph type="title"/>
          </p:nvPr>
        </p:nvSpPr>
        <p:spPr/>
        <p:txBody>
          <a:bodyPr/>
          <a:lstStyle/>
          <a:p>
            <a:pPr eaLnBrk="1" hangingPunct="1"/>
            <a:r>
              <a:rPr lang="en-US" sz="2400" dirty="0">
                <a:solidFill>
                  <a:srgbClr val="00B050"/>
                </a:solidFill>
              </a:rPr>
              <a:t>3. Verification &amp; Testing</a:t>
            </a:r>
            <a:r>
              <a:rPr lang="en-US" sz="2400" dirty="0" smtClean="0">
                <a:solidFill>
                  <a:srgbClr val="FF0000"/>
                </a:solidFill>
              </a:rPr>
              <a:t> </a:t>
            </a:r>
            <a:r>
              <a:rPr lang="en-US" sz="2400" dirty="0" smtClean="0">
                <a:solidFill>
                  <a:schemeClr val="hlink"/>
                </a:solidFill>
              </a:rPr>
              <a:t/>
            </a:r>
            <a:br>
              <a:rPr lang="en-US" sz="2400" dirty="0" smtClean="0">
                <a:solidFill>
                  <a:schemeClr val="hlink"/>
                </a:solidFill>
              </a:rPr>
            </a:br>
            <a:r>
              <a:rPr lang="en-US" sz="4000" dirty="0" smtClean="0">
                <a:solidFill>
                  <a:srgbClr val="00B050"/>
                </a:solidFill>
              </a:rPr>
              <a:t>BDE Test-Driver </a:t>
            </a:r>
            <a:r>
              <a:rPr lang="en-US" sz="4000" dirty="0">
                <a:solidFill>
                  <a:srgbClr val="00B050"/>
                </a:solidFill>
              </a:rPr>
              <a:t>Layout</a:t>
            </a:r>
          </a:p>
        </p:txBody>
      </p:sp>
      <p:graphicFrame>
        <p:nvGraphicFramePr>
          <p:cNvPr id="1060866" name="Object 2"/>
          <p:cNvGraphicFramePr>
            <a:graphicFrameLocks noChangeAspect="1"/>
          </p:cNvGraphicFramePr>
          <p:nvPr/>
        </p:nvGraphicFramePr>
        <p:xfrm>
          <a:off x="3117850" y="1651000"/>
          <a:ext cx="2906713" cy="4064000"/>
        </p:xfrm>
        <a:graphic>
          <a:graphicData uri="http://schemas.openxmlformats.org/presentationml/2006/ole">
            <mc:AlternateContent xmlns:mc="http://schemas.openxmlformats.org/markup-compatibility/2006">
              <mc:Choice xmlns:v="urn:schemas-microsoft-com:vml" Requires="v">
                <p:oleObj spid="_x0000_s17561" name="Document" r:id="rId3" imgW="5877759" imgH="8217858" progId="Word.Document.8">
                  <p:embed/>
                </p:oleObj>
              </mc:Choice>
              <mc:Fallback>
                <p:oleObj name="Document" r:id="rId3" imgW="5877759" imgH="8217858" progId="Word.Document.8">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17850" y="1651000"/>
                        <a:ext cx="2906713" cy="4064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629</a:t>
            </a:fld>
            <a:endParaRPr lang="en-US"/>
          </a:p>
        </p:txBody>
      </p:sp>
    </p:spTree>
    <p:extLst>
      <p:ext uri="{BB962C8B-B14F-4D97-AF65-F5344CB8AC3E}">
        <p14:creationId xmlns:p14="http://schemas.microsoft.com/office/powerpoint/2010/main" val="2528695001"/>
      </p:ext>
    </p:extLst>
  </p:cSld>
  <p:clrMapOvr>
    <a:masterClrMapping/>
  </p:clrMapOvr>
  <p:timing>
    <p:tnLst>
      <p:par>
        <p:cTn id="1" dur="indefinite" restart="never" nodeType="tmRoot"/>
      </p:par>
    </p:tnLst>
  </p:timing>
</p:sld>
</file>

<file path=ppt/slides/slide6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Title 1"/>
          <p:cNvSpPr>
            <a:spLocks noGrp="1"/>
          </p:cNvSpPr>
          <p:nvPr>
            <p:ph type="title"/>
          </p:nvPr>
        </p:nvSpPr>
        <p:spPr/>
        <p:txBody>
          <a:bodyPr/>
          <a:lstStyle/>
          <a:p>
            <a:pPr eaLnBrk="1" hangingPunct="1"/>
            <a:r>
              <a:rPr lang="en-US" sz="2400" dirty="0">
                <a:solidFill>
                  <a:srgbClr val="00B050"/>
                </a:solidFill>
              </a:rPr>
              <a:t>3. Verification &amp; Testing</a:t>
            </a:r>
            <a:r>
              <a:rPr lang="en-US" sz="2400" dirty="0" smtClean="0">
                <a:solidFill>
                  <a:srgbClr val="FF0000"/>
                </a:solidFill>
              </a:rPr>
              <a:t> </a:t>
            </a:r>
            <a:r>
              <a:rPr lang="en-US" sz="2400" dirty="0" smtClean="0">
                <a:solidFill>
                  <a:schemeClr val="hlink"/>
                </a:solidFill>
              </a:rPr>
              <a:t/>
            </a:r>
            <a:br>
              <a:rPr lang="en-US" sz="2400" dirty="0" smtClean="0">
                <a:solidFill>
                  <a:schemeClr val="hlink"/>
                </a:solidFill>
              </a:rPr>
            </a:br>
            <a:r>
              <a:rPr lang="en-US" sz="4000" dirty="0" smtClean="0">
                <a:solidFill>
                  <a:srgbClr val="00B050"/>
                </a:solidFill>
              </a:rPr>
              <a:t>BDE Test-Driver </a:t>
            </a:r>
            <a:r>
              <a:rPr lang="en-US" sz="4000" dirty="0">
                <a:solidFill>
                  <a:srgbClr val="00B050"/>
                </a:solidFill>
              </a:rPr>
              <a:t>Layout</a:t>
            </a:r>
          </a:p>
        </p:txBody>
      </p:sp>
      <p:grpSp>
        <p:nvGrpSpPr>
          <p:cNvPr id="2" name="Group 25"/>
          <p:cNvGrpSpPr/>
          <p:nvPr/>
        </p:nvGrpSpPr>
        <p:grpSpPr>
          <a:xfrm>
            <a:off x="609600" y="1309688"/>
            <a:ext cx="8153400" cy="5395912"/>
            <a:chOff x="609600" y="928688"/>
            <a:chExt cx="8153400" cy="5395912"/>
          </a:xfrm>
        </p:grpSpPr>
        <p:sp>
          <p:nvSpPr>
            <p:cNvPr id="27" name="Text Box 11"/>
            <p:cNvSpPr txBox="1">
              <a:spLocks noChangeArrowheads="1"/>
            </p:cNvSpPr>
            <p:nvPr/>
          </p:nvSpPr>
          <p:spPr bwMode="auto">
            <a:xfrm>
              <a:off x="5089525" y="928688"/>
              <a:ext cx="3673475" cy="5395912"/>
            </a:xfrm>
            <a:prstGeom prst="rect">
              <a:avLst/>
            </a:prstGeom>
            <a:noFill/>
            <a:ln w="25400">
              <a:noFill/>
              <a:miter lim="800000"/>
              <a:headEnd type="none" w="sm" len="sm"/>
              <a:tailEnd/>
            </a:ln>
          </p:spPr>
          <p:txBody>
            <a:bodyPr/>
            <a:lstStyle/>
            <a:p>
              <a:pPr marL="115888" indent="-115888">
                <a:buFontTx/>
                <a:buChar char="•"/>
              </a:pPr>
              <a:r>
                <a:rPr lang="en-US" sz="2000" dirty="0">
                  <a:latin typeface="Times New Roman" pitchFamily="18" charset="0"/>
                </a:rPr>
                <a:t> </a:t>
              </a:r>
              <a:r>
                <a:rPr lang="en-US" sz="2000" dirty="0" smtClean="0">
                  <a:latin typeface="Times New Roman" pitchFamily="18" charset="0"/>
                </a:rPr>
                <a:t>include directives</a:t>
              </a:r>
              <a:endParaRPr lang="en-US" sz="2000" dirty="0">
                <a:latin typeface="Times New Roman" pitchFamily="18" charset="0"/>
              </a:endParaRPr>
            </a:p>
            <a:p>
              <a:pPr marL="115888" indent="-115888">
                <a:buFontTx/>
                <a:buChar char="•"/>
              </a:pPr>
              <a:r>
                <a:rPr lang="en-US" sz="2000" dirty="0">
                  <a:latin typeface="Times New Roman" pitchFamily="18" charset="0"/>
                </a:rPr>
                <a:t>test plan identifying case in which each public function </a:t>
              </a:r>
              <a:r>
                <a:rPr lang="en-US" sz="2000" dirty="0" smtClean="0">
                  <a:latin typeface="Times New Roman" pitchFamily="18" charset="0"/>
                </a:rPr>
                <a:t>is fully </a:t>
              </a:r>
              <a:r>
                <a:rPr lang="en-US" sz="2000" dirty="0">
                  <a:latin typeface="Times New Roman" pitchFamily="18" charset="0"/>
                </a:rPr>
                <a:t>tested </a:t>
              </a:r>
            </a:p>
            <a:p>
              <a:pPr marL="115888" indent="-115888">
                <a:buFontTx/>
                <a:buChar char="•"/>
              </a:pPr>
              <a:endParaRPr lang="en-US" sz="800" dirty="0">
                <a:latin typeface="Times New Roman" pitchFamily="18" charset="0"/>
              </a:endParaRPr>
            </a:p>
            <a:p>
              <a:pPr marL="115888" indent="-115888">
                <a:buFontTx/>
                <a:buChar char="•"/>
              </a:pPr>
              <a:r>
                <a:rPr lang="en-US" sz="2000" dirty="0">
                  <a:latin typeface="Times New Roman" pitchFamily="18" charset="0"/>
                </a:rPr>
                <a:t>ASSERT macro definition, supporting functions, etc.</a:t>
              </a:r>
            </a:p>
            <a:p>
              <a:pPr marL="115888" indent="-115888">
                <a:buFontTx/>
                <a:buChar char="•"/>
              </a:pPr>
              <a:r>
                <a:rPr lang="en-US" sz="2000" dirty="0">
                  <a:latin typeface="Times New Roman" pitchFamily="18" charset="0"/>
                </a:rPr>
                <a:t>common setup for all test cases</a:t>
              </a:r>
            </a:p>
            <a:p>
              <a:pPr marL="115888" indent="-115888">
                <a:buFontTx/>
                <a:buChar char="•"/>
              </a:pPr>
              <a:endParaRPr lang="en-US" sz="2000" dirty="0">
                <a:latin typeface="Times New Roman" pitchFamily="18" charset="0"/>
              </a:endParaRPr>
            </a:p>
            <a:p>
              <a:pPr marL="115888" indent="-115888">
                <a:buFontTx/>
                <a:buChar char="•"/>
              </a:pPr>
              <a:r>
                <a:rPr lang="en-US" sz="2000" dirty="0">
                  <a:latin typeface="Times New Roman" pitchFamily="18" charset="0"/>
                </a:rPr>
                <a:t>switch on test case number (actual test code goes here)</a:t>
              </a:r>
            </a:p>
            <a:p>
              <a:pPr marL="115888" indent="-115888">
                <a:buFontTx/>
                <a:buChar char="•"/>
              </a:pPr>
              <a:endParaRPr lang="en-US" sz="2000" dirty="0">
                <a:latin typeface="Times New Roman" pitchFamily="18" charset="0"/>
              </a:endParaRPr>
            </a:p>
            <a:p>
              <a:pPr marL="115888" indent="-115888">
                <a:buFontTx/>
                <a:buChar char="•"/>
              </a:pPr>
              <a:endParaRPr lang="en-US" sz="2000" dirty="0">
                <a:latin typeface="Times New Roman" pitchFamily="18" charset="0"/>
              </a:endParaRPr>
            </a:p>
            <a:p>
              <a:pPr marL="115888" indent="-115888">
                <a:buFontTx/>
                <a:buChar char="•"/>
              </a:pPr>
              <a:endParaRPr lang="en-US" sz="2000" dirty="0">
                <a:latin typeface="Times New Roman" pitchFamily="18" charset="0"/>
              </a:endParaRPr>
            </a:p>
            <a:p>
              <a:pPr marL="115888" indent="-115888">
                <a:buFontTx/>
                <a:buChar char="•"/>
              </a:pPr>
              <a:endParaRPr lang="en-US" sz="2000" dirty="0">
                <a:latin typeface="Times New Roman" pitchFamily="18" charset="0"/>
              </a:endParaRPr>
            </a:p>
            <a:p>
              <a:pPr marL="115888" indent="-115888">
                <a:buFontTx/>
                <a:buChar char="•"/>
              </a:pPr>
              <a:endParaRPr lang="en-US" sz="2000" dirty="0">
                <a:latin typeface="Times New Roman" pitchFamily="18" charset="0"/>
              </a:endParaRPr>
            </a:p>
            <a:p>
              <a:pPr marL="115888" indent="-115888">
                <a:buFontTx/>
                <a:buChar char="•"/>
              </a:pPr>
              <a:r>
                <a:rPr lang="en-US" sz="2000" dirty="0">
                  <a:latin typeface="Times New Roman" pitchFamily="18" charset="0"/>
                </a:rPr>
                <a:t>any common cleanup code (rare)</a:t>
              </a:r>
            </a:p>
          </p:txBody>
        </p:sp>
        <p:grpSp>
          <p:nvGrpSpPr>
            <p:cNvPr id="3" name="Group 19"/>
            <p:cNvGrpSpPr/>
            <p:nvPr/>
          </p:nvGrpSpPr>
          <p:grpSpPr>
            <a:xfrm>
              <a:off x="609600" y="990600"/>
              <a:ext cx="4495800" cy="5268912"/>
              <a:chOff x="609600" y="990600"/>
              <a:chExt cx="4495800" cy="5268912"/>
            </a:xfrm>
          </p:grpSpPr>
          <p:sp>
            <p:nvSpPr>
              <p:cNvPr id="29" name="Text Box 5"/>
              <p:cNvSpPr txBox="1">
                <a:spLocks noChangeArrowheads="1"/>
              </p:cNvSpPr>
              <p:nvPr/>
            </p:nvSpPr>
            <p:spPr bwMode="auto">
              <a:xfrm>
                <a:off x="609600" y="990600"/>
                <a:ext cx="3962553" cy="5268912"/>
              </a:xfrm>
              <a:prstGeom prst="rect">
                <a:avLst/>
              </a:prstGeom>
              <a:solidFill>
                <a:schemeClr val="bg1">
                  <a:lumMod val="95000"/>
                </a:schemeClr>
              </a:solidFill>
              <a:ln w="25400">
                <a:solidFill>
                  <a:schemeClr val="tx1"/>
                </a:solidFill>
                <a:miter lim="800000"/>
                <a:headEnd type="none" w="sm" len="sm"/>
                <a:tailEnd/>
              </a:ln>
            </p:spPr>
            <p:txBody>
              <a:bodyPr/>
              <a:lstStyle/>
              <a:p>
                <a:pPr>
                  <a:lnSpc>
                    <a:spcPct val="95000"/>
                  </a:lnSpc>
                </a:pPr>
                <a:r>
                  <a:rPr lang="en-US" sz="1400" b="1" dirty="0">
                    <a:latin typeface="Courier New" pitchFamily="49" charset="0"/>
                  </a:rPr>
                  <a:t>#include</a:t>
                </a:r>
              </a:p>
              <a:p>
                <a:pPr>
                  <a:lnSpc>
                    <a:spcPct val="95000"/>
                  </a:lnSpc>
                </a:pPr>
                <a:r>
                  <a:rPr lang="en-US" sz="1400" b="1" dirty="0">
                    <a:latin typeface="Courier New" pitchFamily="49" charset="0"/>
                  </a:rPr>
                  <a:t>          TEST PLAN</a:t>
                </a:r>
              </a:p>
              <a:p>
                <a:pPr>
                  <a:lnSpc>
                    <a:spcPct val="95000"/>
                  </a:lnSpc>
                </a:pPr>
                <a:r>
                  <a:rPr lang="en-US" sz="1400" b="1" dirty="0">
                    <a:latin typeface="Courier New" pitchFamily="49" charset="0"/>
                  </a:rPr>
                  <a:t>// </a:t>
                </a:r>
                <a:r>
                  <a:rPr lang="en-US" sz="1400" b="1" dirty="0" smtClean="0">
                    <a:latin typeface="Courier New" pitchFamily="49" charset="0"/>
                  </a:rPr>
                  <a:t>[ 2</a:t>
                </a:r>
                <a:r>
                  <a:rPr lang="en-US" sz="1400" b="1" dirty="0">
                    <a:latin typeface="Courier New" pitchFamily="49" charset="0"/>
                  </a:rPr>
                  <a:t>] Point(</a:t>
                </a:r>
                <a:r>
                  <a:rPr lang="en-US" sz="1400" b="1" dirty="0" err="1">
                    <a:latin typeface="Courier New" pitchFamily="49" charset="0"/>
                  </a:rPr>
                  <a:t>int</a:t>
                </a:r>
                <a:r>
                  <a:rPr lang="en-US" sz="1400" b="1" dirty="0">
                    <a:latin typeface="Courier New" pitchFamily="49" charset="0"/>
                  </a:rPr>
                  <a:t> x, </a:t>
                </a:r>
                <a:r>
                  <a:rPr lang="en-US" sz="1400" b="1" dirty="0" err="1">
                    <a:latin typeface="Courier New" pitchFamily="49" charset="0"/>
                  </a:rPr>
                  <a:t>int</a:t>
                </a:r>
                <a:r>
                  <a:rPr lang="en-US" sz="1400" b="1" dirty="0">
                    <a:latin typeface="Courier New" pitchFamily="49" charset="0"/>
                  </a:rPr>
                  <a:t> y)</a:t>
                </a:r>
              </a:p>
              <a:p>
                <a:pPr>
                  <a:lnSpc>
                    <a:spcPct val="95000"/>
                  </a:lnSpc>
                </a:pPr>
                <a:r>
                  <a:rPr lang="en-US" sz="1400" b="1" dirty="0">
                    <a:latin typeface="Courier New" pitchFamily="49" charset="0"/>
                  </a:rPr>
                  <a:t>// </a:t>
                </a:r>
                <a:r>
                  <a:rPr lang="en-US" sz="1400" b="1" dirty="0" smtClean="0">
                    <a:latin typeface="Courier New" pitchFamily="49" charset="0"/>
                  </a:rPr>
                  <a:t>[ 1</a:t>
                </a:r>
                <a:r>
                  <a:rPr lang="en-US" sz="1400" b="1" dirty="0">
                    <a:latin typeface="Courier New" pitchFamily="49" charset="0"/>
                  </a:rPr>
                  <a:t>] void </a:t>
                </a:r>
                <a:r>
                  <a:rPr lang="en-US" sz="1400" b="1" dirty="0" err="1">
                    <a:latin typeface="Courier New" pitchFamily="49" charset="0"/>
                  </a:rPr>
                  <a:t>setX</a:t>
                </a:r>
                <a:r>
                  <a:rPr lang="en-US" sz="1400" b="1" dirty="0">
                    <a:latin typeface="Courier New" pitchFamily="49" charset="0"/>
                  </a:rPr>
                  <a:t>(</a:t>
                </a:r>
                <a:r>
                  <a:rPr lang="en-US" sz="1400" b="1" dirty="0" err="1">
                    <a:latin typeface="Courier New" pitchFamily="49" charset="0"/>
                  </a:rPr>
                  <a:t>int</a:t>
                </a:r>
                <a:r>
                  <a:rPr lang="en-US" sz="1400" b="1" dirty="0">
                    <a:latin typeface="Courier New" pitchFamily="49" charset="0"/>
                  </a:rPr>
                  <a:t> x)</a:t>
                </a:r>
              </a:p>
              <a:p>
                <a:pPr>
                  <a:lnSpc>
                    <a:spcPct val="95000"/>
                  </a:lnSpc>
                </a:pPr>
                <a:r>
                  <a:rPr lang="en-US" sz="1400" b="1" dirty="0">
                    <a:latin typeface="Courier New" pitchFamily="49" charset="0"/>
                  </a:rPr>
                  <a:t>// </a:t>
                </a:r>
                <a:r>
                  <a:rPr lang="en-US" sz="1400" b="1" dirty="0" smtClean="0">
                    <a:latin typeface="Courier New" pitchFamily="49" charset="0"/>
                  </a:rPr>
                  <a:t>[ 1</a:t>
                </a:r>
                <a:r>
                  <a:rPr lang="en-US" sz="1400" b="1" dirty="0">
                    <a:latin typeface="Courier New" pitchFamily="49" charset="0"/>
                  </a:rPr>
                  <a:t>] </a:t>
                </a:r>
                <a:r>
                  <a:rPr lang="en-US" sz="1400" b="1" dirty="0" err="1">
                    <a:latin typeface="Courier New" pitchFamily="49" charset="0"/>
                  </a:rPr>
                  <a:t>int</a:t>
                </a:r>
                <a:r>
                  <a:rPr lang="en-US" sz="1400" b="1" dirty="0">
                    <a:latin typeface="Courier New" pitchFamily="49" charset="0"/>
                  </a:rPr>
                  <a:t> </a:t>
                </a:r>
                <a:r>
                  <a:rPr lang="en-US" sz="1400" b="1" dirty="0" smtClean="0">
                    <a:latin typeface="Courier New" pitchFamily="49" charset="0"/>
                  </a:rPr>
                  <a:t>y() </a:t>
                </a:r>
                <a:r>
                  <a:rPr lang="en-US" sz="1400" b="1" dirty="0">
                    <a:latin typeface="Courier New" pitchFamily="49" charset="0"/>
                  </a:rPr>
                  <a:t>const</a:t>
                </a:r>
              </a:p>
              <a:p>
                <a:pPr>
                  <a:lnSpc>
                    <a:spcPct val="95000"/>
                  </a:lnSpc>
                </a:pPr>
                <a:r>
                  <a:rPr lang="en-US" sz="1400" b="1" dirty="0">
                    <a:latin typeface="Courier New" pitchFamily="49" charset="0"/>
                  </a:rPr>
                  <a:t>// </a:t>
                </a:r>
                <a:r>
                  <a:rPr lang="en-US" sz="1400" b="1" dirty="0" smtClean="0">
                    <a:latin typeface="Courier New" pitchFamily="49" charset="0"/>
                  </a:rPr>
                  <a:t>[ 4] </a:t>
                </a:r>
                <a:r>
                  <a:rPr lang="en-US" sz="1400" b="1" dirty="0">
                    <a:latin typeface="Courier New" pitchFamily="49" charset="0"/>
                  </a:rPr>
                  <a:t>void </a:t>
                </a:r>
                <a:r>
                  <a:rPr lang="en-US" sz="1400" b="1" dirty="0" err="1">
                    <a:latin typeface="Courier New" pitchFamily="49" charset="0"/>
                  </a:rPr>
                  <a:t>moveBy</a:t>
                </a:r>
                <a:r>
                  <a:rPr lang="en-US" sz="1400" b="1" dirty="0">
                    <a:latin typeface="Courier New" pitchFamily="49" charset="0"/>
                  </a:rPr>
                  <a:t>(</a:t>
                </a:r>
                <a:r>
                  <a:rPr lang="en-US" sz="1400" b="1" dirty="0" err="1">
                    <a:latin typeface="Courier New" pitchFamily="49" charset="0"/>
                  </a:rPr>
                  <a:t>int</a:t>
                </a:r>
                <a:r>
                  <a:rPr lang="en-US" sz="1400" b="1" dirty="0">
                    <a:latin typeface="Courier New" pitchFamily="49" charset="0"/>
                  </a:rPr>
                  <a:t> </a:t>
                </a:r>
                <a:r>
                  <a:rPr lang="en-US" sz="1400" b="1" dirty="0" err="1">
                    <a:latin typeface="Courier New" pitchFamily="49" charset="0"/>
                  </a:rPr>
                  <a:t>dx</a:t>
                </a:r>
                <a:r>
                  <a:rPr lang="en-US" sz="1400" b="1" dirty="0">
                    <a:latin typeface="Courier New" pitchFamily="49" charset="0"/>
                  </a:rPr>
                  <a:t>, </a:t>
                </a:r>
                <a:r>
                  <a:rPr lang="en-US" sz="1400" b="1" dirty="0" err="1">
                    <a:latin typeface="Courier New" pitchFamily="49" charset="0"/>
                  </a:rPr>
                  <a:t>int</a:t>
                </a:r>
                <a:r>
                  <a:rPr lang="en-US" sz="1400" b="1" dirty="0">
                    <a:latin typeface="Courier New" pitchFamily="49" charset="0"/>
                  </a:rPr>
                  <a:t> </a:t>
                </a:r>
                <a:r>
                  <a:rPr lang="en-US" sz="1400" b="1" dirty="0" err="1">
                    <a:latin typeface="Courier New" pitchFamily="49" charset="0"/>
                  </a:rPr>
                  <a:t>dy</a:t>
                </a:r>
                <a:r>
                  <a:rPr lang="en-US" sz="1400" b="1" dirty="0">
                    <a:latin typeface="Courier New" pitchFamily="49" charset="0"/>
                  </a:rPr>
                  <a:t>)</a:t>
                </a:r>
              </a:p>
              <a:p>
                <a:pPr>
                  <a:lnSpc>
                    <a:spcPct val="95000"/>
                  </a:lnSpc>
                </a:pPr>
                <a:r>
                  <a:rPr lang="en-US" sz="1400" b="1" dirty="0">
                    <a:latin typeface="Courier New" pitchFamily="49" charset="0"/>
                  </a:rPr>
                  <a:t>// </a:t>
                </a:r>
                <a:r>
                  <a:rPr lang="en-US" sz="1400" b="1" dirty="0" smtClean="0">
                    <a:latin typeface="Courier New" pitchFamily="49" charset="0"/>
                  </a:rPr>
                  <a:t>[ 3</a:t>
                </a:r>
                <a:r>
                  <a:rPr lang="en-US" sz="1400" b="1" dirty="0">
                    <a:latin typeface="Courier New" pitchFamily="49" charset="0"/>
                  </a:rPr>
                  <a:t>] void </a:t>
                </a:r>
                <a:r>
                  <a:rPr lang="en-US" sz="1400" b="1" dirty="0" err="1">
                    <a:latin typeface="Courier New" pitchFamily="49" charset="0"/>
                  </a:rPr>
                  <a:t>moveTo</a:t>
                </a:r>
                <a:r>
                  <a:rPr lang="en-US" sz="1400" b="1" dirty="0">
                    <a:latin typeface="Courier New" pitchFamily="49" charset="0"/>
                  </a:rPr>
                  <a:t>(</a:t>
                </a:r>
                <a:r>
                  <a:rPr lang="en-US" sz="1400" b="1" dirty="0" err="1">
                    <a:latin typeface="Courier New" pitchFamily="49" charset="0"/>
                  </a:rPr>
                  <a:t>int</a:t>
                </a:r>
                <a:r>
                  <a:rPr lang="en-US" sz="1400" b="1" dirty="0">
                    <a:latin typeface="Courier New" pitchFamily="49" charset="0"/>
                  </a:rPr>
                  <a:t> </a:t>
                </a:r>
                <a:r>
                  <a:rPr lang="en-US" sz="1400" b="1" dirty="0" smtClean="0">
                    <a:latin typeface="Courier New" pitchFamily="49" charset="0"/>
                  </a:rPr>
                  <a:t>x</a:t>
                </a:r>
                <a:r>
                  <a:rPr lang="en-US" sz="1400" b="1" dirty="0">
                    <a:latin typeface="Courier New" pitchFamily="49" charset="0"/>
                  </a:rPr>
                  <a:t>, </a:t>
                </a:r>
                <a:r>
                  <a:rPr lang="en-US" sz="1400" b="1" dirty="0" err="1">
                    <a:latin typeface="Courier New" pitchFamily="49" charset="0"/>
                  </a:rPr>
                  <a:t>int</a:t>
                </a:r>
                <a:r>
                  <a:rPr lang="en-US" sz="1400" b="1" dirty="0">
                    <a:latin typeface="Courier New" pitchFamily="49" charset="0"/>
                  </a:rPr>
                  <a:t> </a:t>
                </a:r>
                <a:r>
                  <a:rPr lang="en-US" sz="1400" b="1" dirty="0" smtClean="0">
                    <a:latin typeface="Courier New" pitchFamily="49" charset="0"/>
                  </a:rPr>
                  <a:t>y</a:t>
                </a:r>
                <a:r>
                  <a:rPr lang="en-US" sz="1400" b="1" dirty="0">
                    <a:latin typeface="Courier New" pitchFamily="49" charset="0"/>
                  </a:rPr>
                  <a:t>)</a:t>
                </a:r>
              </a:p>
              <a:p>
                <a:pPr>
                  <a:lnSpc>
                    <a:spcPct val="95000"/>
                  </a:lnSpc>
                </a:pPr>
                <a:r>
                  <a:rPr lang="en-US" sz="1400" b="1" dirty="0">
                    <a:latin typeface="Courier New" pitchFamily="49" charset="0"/>
                  </a:rPr>
                  <a:t>          TEST </a:t>
                </a:r>
                <a:r>
                  <a:rPr lang="en-US" sz="1400" b="1" dirty="0" smtClean="0">
                    <a:latin typeface="Courier New" pitchFamily="49" charset="0"/>
                  </a:rPr>
                  <a:t>APPARATUS</a:t>
                </a:r>
                <a:endParaRPr lang="en-US" sz="1400" b="1" dirty="0">
                  <a:latin typeface="Courier New" pitchFamily="49" charset="0"/>
                </a:endParaRPr>
              </a:p>
              <a:p>
                <a:pPr>
                  <a:lnSpc>
                    <a:spcPct val="95000"/>
                  </a:lnSpc>
                </a:pPr>
                <a:endParaRPr lang="en-US" sz="1400" b="1" dirty="0">
                  <a:latin typeface="Courier New" pitchFamily="49" charset="0"/>
                </a:endParaRPr>
              </a:p>
              <a:p>
                <a:pPr>
                  <a:lnSpc>
                    <a:spcPct val="95000"/>
                  </a:lnSpc>
                </a:pPr>
                <a:r>
                  <a:rPr lang="en-US" sz="1400" b="1" dirty="0">
                    <a:latin typeface="Courier New" pitchFamily="49" charset="0"/>
                  </a:rPr>
                  <a:t>main(</a:t>
                </a:r>
                <a:r>
                  <a:rPr lang="en-US" sz="1400" b="1" dirty="0" err="1">
                    <a:latin typeface="Courier New" pitchFamily="49" charset="0"/>
                  </a:rPr>
                  <a:t>int</a:t>
                </a:r>
                <a:r>
                  <a:rPr lang="en-US" sz="1400" b="1" dirty="0">
                    <a:latin typeface="Courier New" pitchFamily="49" charset="0"/>
                  </a:rPr>
                  <a:t> </a:t>
                </a:r>
                <a:r>
                  <a:rPr lang="en-US" sz="1400" b="1" dirty="0" err="1">
                    <a:latin typeface="Courier New" pitchFamily="49" charset="0"/>
                  </a:rPr>
                  <a:t>argc</a:t>
                </a:r>
                <a:r>
                  <a:rPr lang="en-US" sz="1400" b="1" dirty="0">
                    <a:latin typeface="Courier New" pitchFamily="49" charset="0"/>
                  </a:rPr>
                  <a:t>, char </a:t>
                </a:r>
                <a:r>
                  <a:rPr lang="en-US" sz="1400" b="1" dirty="0" err="1">
                    <a:latin typeface="Courier New" pitchFamily="49" charset="0"/>
                  </a:rPr>
                  <a:t>argv</a:t>
                </a:r>
                <a:r>
                  <a:rPr lang="en-US" sz="1400" b="1" dirty="0">
                    <a:latin typeface="Courier New" pitchFamily="49" charset="0"/>
                  </a:rPr>
                  <a:t>[]) {</a:t>
                </a:r>
              </a:p>
              <a:p>
                <a:pPr>
                  <a:lnSpc>
                    <a:spcPct val="95000"/>
                  </a:lnSpc>
                </a:pPr>
                <a:r>
                  <a:rPr lang="en-US" sz="1400" b="1" dirty="0">
                    <a:latin typeface="Courier New" pitchFamily="49" charset="0"/>
                  </a:rPr>
                  <a:t>          TEST SETUP</a:t>
                </a:r>
              </a:p>
              <a:p>
                <a:pPr>
                  <a:lnSpc>
                    <a:spcPct val="95000"/>
                  </a:lnSpc>
                </a:pPr>
                <a:endParaRPr lang="en-US" sz="1400" b="1" dirty="0">
                  <a:latin typeface="Courier New" pitchFamily="49" charset="0"/>
                </a:endParaRPr>
              </a:p>
              <a:p>
                <a:pPr>
                  <a:lnSpc>
                    <a:spcPct val="95000"/>
                  </a:lnSpc>
                </a:pPr>
                <a:r>
                  <a:rPr lang="en-US" sz="1400" b="1" dirty="0">
                    <a:latin typeface="Courier New" pitchFamily="49" charset="0"/>
                  </a:rPr>
                  <a:t>    switch (</a:t>
                </a:r>
                <a:r>
                  <a:rPr lang="en-US" sz="1400" b="1" dirty="0" err="1">
                    <a:latin typeface="Courier New" pitchFamily="49" charset="0"/>
                  </a:rPr>
                  <a:t>testCase</a:t>
                </a:r>
                <a:r>
                  <a:rPr lang="en-US" sz="1400" b="1" dirty="0">
                    <a:latin typeface="Courier New" pitchFamily="49" charset="0"/>
                  </a:rPr>
                  <a:t>) { case 0:</a:t>
                </a:r>
              </a:p>
              <a:p>
                <a:pPr>
                  <a:lnSpc>
                    <a:spcPct val="95000"/>
                  </a:lnSpc>
                </a:pPr>
                <a:r>
                  <a:rPr lang="en-US" sz="1400" b="1" dirty="0">
                    <a:latin typeface="Courier New" pitchFamily="49" charset="0"/>
                  </a:rPr>
                  <a:t>      case 3: {</a:t>
                </a:r>
              </a:p>
              <a:p>
                <a:pPr>
                  <a:lnSpc>
                    <a:spcPct val="95000"/>
                  </a:lnSpc>
                </a:pPr>
                <a:r>
                  <a:rPr lang="en-US" sz="1400" b="1" dirty="0">
                    <a:latin typeface="Courier New" pitchFamily="49" charset="0"/>
                  </a:rPr>
                  <a:t>        // ...</a:t>
                </a:r>
              </a:p>
              <a:p>
                <a:pPr>
                  <a:lnSpc>
                    <a:spcPct val="95000"/>
                  </a:lnSpc>
                </a:pPr>
                <a:r>
                  <a:rPr lang="en-US" sz="1400" b="1" dirty="0">
                    <a:latin typeface="Courier New" pitchFamily="49" charset="0"/>
                  </a:rPr>
                  <a:t>      }</a:t>
                </a:r>
              </a:p>
              <a:p>
                <a:pPr>
                  <a:lnSpc>
                    <a:spcPct val="95000"/>
                  </a:lnSpc>
                </a:pPr>
                <a:r>
                  <a:rPr lang="en-US" sz="1400" b="1" dirty="0">
                    <a:latin typeface="Courier New" pitchFamily="49" charset="0"/>
                  </a:rPr>
                  <a:t>      case 2: {</a:t>
                </a:r>
              </a:p>
              <a:p>
                <a:pPr>
                  <a:lnSpc>
                    <a:spcPct val="95000"/>
                  </a:lnSpc>
                </a:pPr>
                <a:r>
                  <a:rPr lang="en-US" sz="1400" b="1" dirty="0">
                    <a:latin typeface="Courier New" pitchFamily="49" charset="0"/>
                  </a:rPr>
                  <a:t>        // ...</a:t>
                </a:r>
              </a:p>
              <a:p>
                <a:pPr>
                  <a:lnSpc>
                    <a:spcPct val="95000"/>
                  </a:lnSpc>
                </a:pPr>
                <a:r>
                  <a:rPr lang="en-US" sz="1400" b="1" dirty="0">
                    <a:latin typeface="Courier New" pitchFamily="49" charset="0"/>
                  </a:rPr>
                  <a:t>      }</a:t>
                </a:r>
              </a:p>
              <a:p>
                <a:pPr>
                  <a:lnSpc>
                    <a:spcPct val="95000"/>
                  </a:lnSpc>
                </a:pPr>
                <a:r>
                  <a:rPr lang="en-US" sz="1400" b="1" dirty="0">
                    <a:latin typeface="Courier New" pitchFamily="49" charset="0"/>
                  </a:rPr>
                  <a:t>      case 1: {</a:t>
                </a:r>
              </a:p>
              <a:p>
                <a:pPr>
                  <a:lnSpc>
                    <a:spcPct val="95000"/>
                  </a:lnSpc>
                </a:pPr>
                <a:r>
                  <a:rPr lang="en-US" sz="1400" b="1" dirty="0">
                    <a:latin typeface="Courier New" pitchFamily="49" charset="0"/>
                  </a:rPr>
                  <a:t>        // ...</a:t>
                </a:r>
              </a:p>
              <a:p>
                <a:pPr>
                  <a:lnSpc>
                    <a:spcPct val="95000"/>
                  </a:lnSpc>
                </a:pPr>
                <a:r>
                  <a:rPr lang="en-US" sz="1400" b="1" dirty="0">
                    <a:latin typeface="Courier New" pitchFamily="49" charset="0"/>
                  </a:rPr>
                  <a:t>      }</a:t>
                </a:r>
              </a:p>
              <a:p>
                <a:pPr>
                  <a:lnSpc>
                    <a:spcPct val="95000"/>
                  </a:lnSpc>
                </a:pPr>
                <a:r>
                  <a:rPr lang="en-US" sz="1400" b="1" dirty="0">
                    <a:latin typeface="Courier New" pitchFamily="49" charset="0"/>
                  </a:rPr>
                  <a:t>      default: status = -1;</a:t>
                </a:r>
              </a:p>
              <a:p>
                <a:pPr>
                  <a:lnSpc>
                    <a:spcPct val="95000"/>
                  </a:lnSpc>
                </a:pPr>
                <a:endParaRPr lang="en-US" sz="1400" b="1" dirty="0">
                  <a:latin typeface="Courier New" pitchFamily="49" charset="0"/>
                </a:endParaRPr>
              </a:p>
              <a:p>
                <a:pPr>
                  <a:lnSpc>
                    <a:spcPts val="1000"/>
                  </a:lnSpc>
                </a:pPr>
                <a:r>
                  <a:rPr lang="en-US" sz="1400" b="1" dirty="0">
                    <a:latin typeface="Courier New" pitchFamily="49" charset="0"/>
                  </a:rPr>
                  <a:t>      </a:t>
                </a:r>
                <a:r>
                  <a:rPr lang="en-US" sz="1400" b="1" dirty="0" smtClean="0">
                    <a:latin typeface="Courier New" pitchFamily="49" charset="0"/>
                  </a:rPr>
                  <a:t>    TEST </a:t>
                </a:r>
                <a:r>
                  <a:rPr lang="en-US" sz="1400" b="1" dirty="0">
                    <a:latin typeface="Courier New" pitchFamily="49" charset="0"/>
                  </a:rPr>
                  <a:t>SHUTDOWN</a:t>
                </a:r>
              </a:p>
              <a:p>
                <a:pPr>
                  <a:lnSpc>
                    <a:spcPct val="95000"/>
                  </a:lnSpc>
                </a:pPr>
                <a:r>
                  <a:rPr lang="en-US" sz="1400" b="1" dirty="0">
                    <a:latin typeface="Courier New" pitchFamily="49" charset="0"/>
                  </a:rPr>
                  <a:t>}</a:t>
                </a:r>
                <a:endParaRPr lang="en-US" sz="1600" b="1" dirty="0">
                  <a:latin typeface="Courier New" pitchFamily="49" charset="0"/>
                </a:endParaRPr>
              </a:p>
            </p:txBody>
          </p:sp>
          <p:sp>
            <p:nvSpPr>
              <p:cNvPr id="30" name="Line 6"/>
              <p:cNvSpPr>
                <a:spLocks noChangeShapeType="1"/>
              </p:cNvSpPr>
              <p:nvPr/>
            </p:nvSpPr>
            <p:spPr bwMode="auto">
              <a:xfrm>
                <a:off x="609600" y="1219200"/>
                <a:ext cx="3886200" cy="0"/>
              </a:xfrm>
              <a:prstGeom prst="line">
                <a:avLst/>
              </a:prstGeom>
              <a:noFill/>
              <a:ln w="25400">
                <a:solidFill>
                  <a:schemeClr val="tx1"/>
                </a:solidFill>
                <a:round/>
                <a:headEnd type="none" w="sm" len="sm"/>
                <a:tailEnd/>
              </a:ln>
            </p:spPr>
            <p:txBody>
              <a:bodyPr wrap="none" anchor="ctr"/>
              <a:lstStyle/>
              <a:p>
                <a:endParaRPr lang="en-US"/>
              </a:p>
            </p:txBody>
          </p:sp>
          <p:sp>
            <p:nvSpPr>
              <p:cNvPr id="31" name="Line 7"/>
              <p:cNvSpPr>
                <a:spLocks noChangeShapeType="1"/>
              </p:cNvSpPr>
              <p:nvPr/>
            </p:nvSpPr>
            <p:spPr bwMode="auto">
              <a:xfrm>
                <a:off x="609600" y="2456330"/>
                <a:ext cx="3886200" cy="0"/>
              </a:xfrm>
              <a:prstGeom prst="line">
                <a:avLst/>
              </a:prstGeom>
              <a:noFill/>
              <a:ln w="25400">
                <a:solidFill>
                  <a:schemeClr val="tx1"/>
                </a:solidFill>
                <a:round/>
                <a:headEnd type="none" w="sm" len="sm"/>
                <a:tailEnd/>
              </a:ln>
            </p:spPr>
            <p:txBody>
              <a:bodyPr wrap="none" anchor="ctr"/>
              <a:lstStyle/>
              <a:p>
                <a:endParaRPr lang="en-US"/>
              </a:p>
            </p:txBody>
          </p:sp>
          <p:sp>
            <p:nvSpPr>
              <p:cNvPr id="32" name="Line 8"/>
              <p:cNvSpPr>
                <a:spLocks noChangeShapeType="1"/>
              </p:cNvSpPr>
              <p:nvPr/>
            </p:nvSpPr>
            <p:spPr bwMode="auto">
              <a:xfrm>
                <a:off x="609600" y="2819400"/>
                <a:ext cx="3886200" cy="0"/>
              </a:xfrm>
              <a:prstGeom prst="line">
                <a:avLst/>
              </a:prstGeom>
              <a:noFill/>
              <a:ln w="25400">
                <a:solidFill>
                  <a:schemeClr val="tx1"/>
                </a:solidFill>
                <a:round/>
                <a:headEnd type="none" w="sm" len="sm"/>
                <a:tailEnd/>
              </a:ln>
            </p:spPr>
            <p:txBody>
              <a:bodyPr wrap="none" anchor="ctr"/>
              <a:lstStyle/>
              <a:p>
                <a:endParaRPr lang="en-US"/>
              </a:p>
            </p:txBody>
          </p:sp>
          <p:sp>
            <p:nvSpPr>
              <p:cNvPr id="33" name="Line 9"/>
              <p:cNvSpPr>
                <a:spLocks noChangeShapeType="1"/>
              </p:cNvSpPr>
              <p:nvPr/>
            </p:nvSpPr>
            <p:spPr bwMode="auto">
              <a:xfrm>
                <a:off x="609600" y="3429000"/>
                <a:ext cx="3886200" cy="0"/>
              </a:xfrm>
              <a:prstGeom prst="line">
                <a:avLst/>
              </a:prstGeom>
              <a:noFill/>
              <a:ln w="25400">
                <a:solidFill>
                  <a:schemeClr val="tx1"/>
                </a:solidFill>
                <a:round/>
                <a:headEnd type="none" w="sm" len="sm"/>
                <a:tailEnd/>
              </a:ln>
            </p:spPr>
            <p:txBody>
              <a:bodyPr wrap="none" anchor="ctr"/>
              <a:lstStyle/>
              <a:p>
                <a:endParaRPr lang="en-US"/>
              </a:p>
            </p:txBody>
          </p:sp>
          <p:sp>
            <p:nvSpPr>
              <p:cNvPr id="34" name="Line 10"/>
              <p:cNvSpPr>
                <a:spLocks noChangeShapeType="1"/>
              </p:cNvSpPr>
              <p:nvPr/>
            </p:nvSpPr>
            <p:spPr bwMode="auto">
              <a:xfrm>
                <a:off x="609600" y="5791200"/>
                <a:ext cx="3886200" cy="0"/>
              </a:xfrm>
              <a:prstGeom prst="line">
                <a:avLst/>
              </a:prstGeom>
              <a:noFill/>
              <a:ln w="25400">
                <a:solidFill>
                  <a:schemeClr val="tx1"/>
                </a:solidFill>
                <a:round/>
                <a:headEnd type="none" w="sm" len="sm"/>
                <a:tailEnd/>
              </a:ln>
            </p:spPr>
            <p:txBody>
              <a:bodyPr wrap="none" anchor="ctr"/>
              <a:lstStyle/>
              <a:p>
                <a:endParaRPr lang="en-US"/>
              </a:p>
            </p:txBody>
          </p:sp>
          <p:sp>
            <p:nvSpPr>
              <p:cNvPr id="35" name="Line 12"/>
              <p:cNvSpPr>
                <a:spLocks noChangeShapeType="1"/>
              </p:cNvSpPr>
              <p:nvPr/>
            </p:nvSpPr>
            <p:spPr bwMode="auto">
              <a:xfrm flipH="1" flipV="1">
                <a:off x="4191000" y="1098174"/>
                <a:ext cx="914400" cy="44825"/>
              </a:xfrm>
              <a:prstGeom prst="line">
                <a:avLst/>
              </a:prstGeom>
              <a:noFill/>
              <a:ln w="25400">
                <a:solidFill>
                  <a:srgbClr val="33CCFF"/>
                </a:solidFill>
                <a:round/>
                <a:headEnd type="none" w="sm" len="sm"/>
                <a:tailEnd type="oval" w="lg" len="lg"/>
              </a:ln>
            </p:spPr>
            <p:txBody>
              <a:bodyPr wrap="none" anchor="ctr"/>
              <a:lstStyle/>
              <a:p>
                <a:endParaRPr lang="en-US"/>
              </a:p>
            </p:txBody>
          </p:sp>
          <p:sp>
            <p:nvSpPr>
              <p:cNvPr id="36" name="Line 13"/>
              <p:cNvSpPr>
                <a:spLocks noChangeShapeType="1"/>
              </p:cNvSpPr>
              <p:nvPr/>
            </p:nvSpPr>
            <p:spPr bwMode="auto">
              <a:xfrm flipH="1">
                <a:off x="4191000" y="1447800"/>
                <a:ext cx="914400" cy="0"/>
              </a:xfrm>
              <a:prstGeom prst="line">
                <a:avLst/>
              </a:prstGeom>
              <a:noFill/>
              <a:ln w="25400">
                <a:solidFill>
                  <a:srgbClr val="33CCFF"/>
                </a:solidFill>
                <a:round/>
                <a:headEnd type="none" w="sm" len="sm"/>
                <a:tailEnd type="oval" w="lg" len="lg"/>
              </a:ln>
            </p:spPr>
            <p:txBody>
              <a:bodyPr wrap="none" anchor="ctr"/>
              <a:lstStyle/>
              <a:p>
                <a:endParaRPr lang="en-US"/>
              </a:p>
            </p:txBody>
          </p:sp>
          <p:sp>
            <p:nvSpPr>
              <p:cNvPr id="37" name="Line 14"/>
              <p:cNvSpPr>
                <a:spLocks noChangeShapeType="1"/>
              </p:cNvSpPr>
              <p:nvPr/>
            </p:nvSpPr>
            <p:spPr bwMode="auto">
              <a:xfrm flipH="1">
                <a:off x="4191000" y="2514600"/>
                <a:ext cx="914400" cy="116540"/>
              </a:xfrm>
              <a:prstGeom prst="line">
                <a:avLst/>
              </a:prstGeom>
              <a:noFill/>
              <a:ln w="25400">
                <a:solidFill>
                  <a:srgbClr val="33CCFF"/>
                </a:solidFill>
                <a:round/>
                <a:headEnd type="none" w="sm" len="sm"/>
                <a:tailEnd type="oval" w="lg" len="lg"/>
              </a:ln>
            </p:spPr>
            <p:txBody>
              <a:bodyPr wrap="none" anchor="ctr"/>
              <a:lstStyle/>
              <a:p>
                <a:endParaRPr lang="en-US"/>
              </a:p>
            </p:txBody>
          </p:sp>
          <p:sp>
            <p:nvSpPr>
              <p:cNvPr id="38" name="Line 15"/>
              <p:cNvSpPr>
                <a:spLocks noChangeShapeType="1"/>
              </p:cNvSpPr>
              <p:nvPr/>
            </p:nvSpPr>
            <p:spPr bwMode="auto">
              <a:xfrm flipH="1">
                <a:off x="4191000" y="3090863"/>
                <a:ext cx="914400" cy="0"/>
              </a:xfrm>
              <a:prstGeom prst="line">
                <a:avLst/>
              </a:prstGeom>
              <a:noFill/>
              <a:ln w="25400">
                <a:solidFill>
                  <a:srgbClr val="33CCFF"/>
                </a:solidFill>
                <a:round/>
                <a:headEnd type="none" w="sm" len="sm"/>
                <a:tailEnd type="oval" w="lg" len="lg"/>
              </a:ln>
            </p:spPr>
            <p:txBody>
              <a:bodyPr wrap="none" anchor="ctr"/>
              <a:lstStyle/>
              <a:p>
                <a:endParaRPr lang="en-US"/>
              </a:p>
            </p:txBody>
          </p:sp>
          <p:sp>
            <p:nvSpPr>
              <p:cNvPr id="39" name="Line 16"/>
              <p:cNvSpPr>
                <a:spLocks noChangeShapeType="1"/>
              </p:cNvSpPr>
              <p:nvPr/>
            </p:nvSpPr>
            <p:spPr bwMode="auto">
              <a:xfrm flipH="1">
                <a:off x="4191000" y="3754253"/>
                <a:ext cx="914400" cy="261937"/>
              </a:xfrm>
              <a:prstGeom prst="line">
                <a:avLst/>
              </a:prstGeom>
              <a:noFill/>
              <a:ln w="25400">
                <a:solidFill>
                  <a:srgbClr val="33CCFF"/>
                </a:solidFill>
                <a:round/>
                <a:headEnd type="none" w="sm" len="sm"/>
                <a:tailEnd type="oval" w="lg" len="lg"/>
              </a:ln>
            </p:spPr>
            <p:txBody>
              <a:bodyPr wrap="none" anchor="ctr"/>
              <a:lstStyle/>
              <a:p>
                <a:endParaRPr lang="en-US"/>
              </a:p>
            </p:txBody>
          </p:sp>
          <p:sp>
            <p:nvSpPr>
              <p:cNvPr id="40" name="Line 17"/>
              <p:cNvSpPr>
                <a:spLocks noChangeShapeType="1"/>
              </p:cNvSpPr>
              <p:nvPr/>
            </p:nvSpPr>
            <p:spPr bwMode="auto">
              <a:xfrm flipH="1">
                <a:off x="4191000" y="5849470"/>
                <a:ext cx="914400" cy="152400"/>
              </a:xfrm>
              <a:prstGeom prst="line">
                <a:avLst/>
              </a:prstGeom>
              <a:noFill/>
              <a:ln w="25400">
                <a:solidFill>
                  <a:srgbClr val="33CCFF"/>
                </a:solidFill>
                <a:round/>
                <a:headEnd type="none" w="sm" len="sm"/>
                <a:tailEnd type="oval" w="lg" len="lg"/>
              </a:ln>
            </p:spPr>
            <p:txBody>
              <a:bodyPr wrap="none" anchor="ctr"/>
              <a:lstStyle/>
              <a:p>
                <a:endParaRPr lang="en-US"/>
              </a:p>
            </p:txBody>
          </p:sp>
        </p:grpSp>
      </p:gr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630</a:t>
            </a:fld>
            <a:endParaRPr lang="en-US"/>
          </a:p>
        </p:txBody>
      </p:sp>
    </p:spTree>
    <p:extLst>
      <p:ext uri="{BB962C8B-B14F-4D97-AF65-F5344CB8AC3E}">
        <p14:creationId xmlns:p14="http://schemas.microsoft.com/office/powerpoint/2010/main" val="1452794929"/>
      </p:ext>
    </p:extLst>
  </p:cSld>
  <p:clrMapOvr>
    <a:masterClrMapping/>
  </p:clrMapOvr>
  <p:timing>
    <p:tnLst>
      <p:par>
        <p:cTn id="1" dur="indefinite" restart="never" nodeType="tmRoot"/>
      </p:par>
    </p:tnLst>
  </p:timing>
</p:sld>
</file>

<file path=ppt/slides/slide6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Title 1"/>
          <p:cNvSpPr>
            <a:spLocks noGrp="1"/>
          </p:cNvSpPr>
          <p:nvPr>
            <p:ph type="title"/>
          </p:nvPr>
        </p:nvSpPr>
        <p:spPr/>
        <p:txBody>
          <a:bodyPr/>
          <a:lstStyle/>
          <a:p>
            <a:pPr eaLnBrk="1" hangingPunct="1"/>
            <a:r>
              <a:rPr lang="en-US" sz="2400" dirty="0">
                <a:solidFill>
                  <a:srgbClr val="00B050"/>
                </a:solidFill>
              </a:rPr>
              <a:t>3. Verification &amp; Testing</a:t>
            </a:r>
            <a:r>
              <a:rPr lang="en-US" sz="2400" dirty="0" smtClean="0">
                <a:solidFill>
                  <a:srgbClr val="FF0000"/>
                </a:solidFill>
              </a:rPr>
              <a:t> </a:t>
            </a:r>
            <a:r>
              <a:rPr lang="en-US" sz="2400" dirty="0" smtClean="0">
                <a:solidFill>
                  <a:schemeClr val="hlink"/>
                </a:solidFill>
              </a:rPr>
              <a:t/>
            </a:r>
            <a:br>
              <a:rPr lang="en-US" sz="2400" dirty="0" smtClean="0">
                <a:solidFill>
                  <a:schemeClr val="hlink"/>
                </a:solidFill>
              </a:rPr>
            </a:br>
            <a:r>
              <a:rPr lang="en-US" sz="4000" dirty="0" smtClean="0">
                <a:solidFill>
                  <a:srgbClr val="00B050"/>
                </a:solidFill>
              </a:rPr>
              <a:t>Test </a:t>
            </a:r>
            <a:r>
              <a:rPr lang="en-US" sz="4000" dirty="0">
                <a:solidFill>
                  <a:srgbClr val="00B050"/>
                </a:solidFill>
              </a:rPr>
              <a:t>Case</a:t>
            </a:r>
          </a:p>
        </p:txBody>
      </p:sp>
      <p:grpSp>
        <p:nvGrpSpPr>
          <p:cNvPr id="2" name="Group 25"/>
          <p:cNvGrpSpPr/>
          <p:nvPr/>
        </p:nvGrpSpPr>
        <p:grpSpPr>
          <a:xfrm>
            <a:off x="609600" y="1309688"/>
            <a:ext cx="8153400" cy="5395912"/>
            <a:chOff x="609600" y="928688"/>
            <a:chExt cx="8153400" cy="5395912"/>
          </a:xfrm>
        </p:grpSpPr>
        <p:sp>
          <p:nvSpPr>
            <p:cNvPr id="27" name="Text Box 11"/>
            <p:cNvSpPr txBox="1">
              <a:spLocks noChangeArrowheads="1"/>
            </p:cNvSpPr>
            <p:nvPr/>
          </p:nvSpPr>
          <p:spPr bwMode="auto">
            <a:xfrm>
              <a:off x="5089525" y="928688"/>
              <a:ext cx="3673475" cy="5395912"/>
            </a:xfrm>
            <a:prstGeom prst="rect">
              <a:avLst/>
            </a:prstGeom>
            <a:noFill/>
            <a:ln w="25400">
              <a:noFill/>
              <a:miter lim="800000"/>
              <a:headEnd type="none" w="sm" len="sm"/>
              <a:tailEnd/>
            </a:ln>
          </p:spPr>
          <p:txBody>
            <a:bodyPr/>
            <a:lstStyle/>
            <a:p>
              <a:pPr marL="115888" indent="-115888">
                <a:buFontTx/>
                <a:buChar char="•"/>
              </a:pPr>
              <a:r>
                <a:rPr lang="en-US" sz="2000" dirty="0">
                  <a:latin typeface="Times New Roman" pitchFamily="18" charset="0"/>
                </a:rPr>
                <a:t> </a:t>
              </a:r>
              <a:r>
                <a:rPr lang="en-US" sz="2000" dirty="0" smtClean="0">
                  <a:latin typeface="Times New Roman" pitchFamily="18" charset="0"/>
                </a:rPr>
                <a:t>include directives</a:t>
              </a:r>
              <a:endParaRPr lang="en-US" sz="2000" dirty="0">
                <a:latin typeface="Times New Roman" pitchFamily="18" charset="0"/>
              </a:endParaRPr>
            </a:p>
            <a:p>
              <a:pPr marL="115888" indent="-115888">
                <a:buFontTx/>
                <a:buChar char="•"/>
              </a:pPr>
              <a:r>
                <a:rPr lang="en-US" sz="2000" dirty="0">
                  <a:latin typeface="Times New Roman" pitchFamily="18" charset="0"/>
                </a:rPr>
                <a:t>test plan identifying case in which each public function </a:t>
              </a:r>
              <a:r>
                <a:rPr lang="en-US" sz="2000" dirty="0" smtClean="0">
                  <a:latin typeface="Times New Roman" pitchFamily="18" charset="0"/>
                </a:rPr>
                <a:t>is fully </a:t>
              </a:r>
              <a:r>
                <a:rPr lang="en-US" sz="2000" dirty="0">
                  <a:latin typeface="Times New Roman" pitchFamily="18" charset="0"/>
                </a:rPr>
                <a:t>tested </a:t>
              </a:r>
            </a:p>
            <a:p>
              <a:pPr marL="115888" indent="-115888">
                <a:buFontTx/>
                <a:buChar char="•"/>
              </a:pPr>
              <a:endParaRPr lang="en-US" sz="800" dirty="0">
                <a:latin typeface="Times New Roman" pitchFamily="18" charset="0"/>
              </a:endParaRPr>
            </a:p>
            <a:p>
              <a:pPr marL="115888" indent="-115888">
                <a:buFontTx/>
                <a:buChar char="•"/>
              </a:pPr>
              <a:r>
                <a:rPr lang="en-US" sz="2000" dirty="0">
                  <a:latin typeface="Times New Roman" pitchFamily="18" charset="0"/>
                </a:rPr>
                <a:t>ASSERT macro definition, supporting functions, etc.</a:t>
              </a:r>
            </a:p>
            <a:p>
              <a:pPr marL="115888" indent="-115888">
                <a:buFontTx/>
                <a:buChar char="•"/>
              </a:pPr>
              <a:r>
                <a:rPr lang="en-US" sz="2000" dirty="0">
                  <a:latin typeface="Times New Roman" pitchFamily="18" charset="0"/>
                </a:rPr>
                <a:t>common setup for all test cases</a:t>
              </a:r>
            </a:p>
            <a:p>
              <a:pPr marL="115888" indent="-115888">
                <a:buFontTx/>
                <a:buChar char="•"/>
              </a:pPr>
              <a:endParaRPr lang="en-US" sz="2000" dirty="0">
                <a:latin typeface="Times New Roman" pitchFamily="18" charset="0"/>
              </a:endParaRPr>
            </a:p>
            <a:p>
              <a:pPr marL="115888" indent="-115888">
                <a:buFontTx/>
                <a:buChar char="•"/>
              </a:pPr>
              <a:r>
                <a:rPr lang="en-US" sz="2000" dirty="0">
                  <a:latin typeface="Times New Roman" pitchFamily="18" charset="0"/>
                </a:rPr>
                <a:t>switch on test case number (actual test code goes here)</a:t>
              </a:r>
            </a:p>
            <a:p>
              <a:pPr marL="115888" indent="-115888">
                <a:buFontTx/>
                <a:buChar char="•"/>
              </a:pPr>
              <a:endParaRPr lang="en-US" sz="2000" dirty="0">
                <a:latin typeface="Times New Roman" pitchFamily="18" charset="0"/>
              </a:endParaRPr>
            </a:p>
            <a:p>
              <a:pPr marL="115888" indent="-115888">
                <a:buFontTx/>
                <a:buChar char="•"/>
              </a:pPr>
              <a:endParaRPr lang="en-US" sz="2000" dirty="0">
                <a:latin typeface="Times New Roman" pitchFamily="18" charset="0"/>
              </a:endParaRPr>
            </a:p>
            <a:p>
              <a:pPr marL="115888" indent="-115888">
                <a:buFontTx/>
                <a:buChar char="•"/>
              </a:pPr>
              <a:endParaRPr lang="en-US" sz="2000" dirty="0">
                <a:latin typeface="Times New Roman" pitchFamily="18" charset="0"/>
              </a:endParaRPr>
            </a:p>
            <a:p>
              <a:pPr marL="115888" indent="-115888">
                <a:buFontTx/>
                <a:buChar char="•"/>
              </a:pPr>
              <a:endParaRPr lang="en-US" sz="2000" dirty="0">
                <a:latin typeface="Times New Roman" pitchFamily="18" charset="0"/>
              </a:endParaRPr>
            </a:p>
            <a:p>
              <a:pPr marL="115888" indent="-115888">
                <a:buFontTx/>
                <a:buChar char="•"/>
              </a:pPr>
              <a:endParaRPr lang="en-US" sz="2000" dirty="0">
                <a:latin typeface="Times New Roman" pitchFamily="18" charset="0"/>
              </a:endParaRPr>
            </a:p>
            <a:p>
              <a:pPr marL="115888" indent="-115888">
                <a:buFontTx/>
                <a:buChar char="•"/>
              </a:pPr>
              <a:r>
                <a:rPr lang="en-US" sz="2000" dirty="0">
                  <a:latin typeface="Times New Roman" pitchFamily="18" charset="0"/>
                </a:rPr>
                <a:t>any common cleanup code (rare)</a:t>
              </a:r>
            </a:p>
          </p:txBody>
        </p:sp>
        <p:grpSp>
          <p:nvGrpSpPr>
            <p:cNvPr id="3" name="Group 19"/>
            <p:cNvGrpSpPr/>
            <p:nvPr/>
          </p:nvGrpSpPr>
          <p:grpSpPr>
            <a:xfrm>
              <a:off x="609600" y="990600"/>
              <a:ext cx="4495800" cy="5268912"/>
              <a:chOff x="609600" y="990600"/>
              <a:chExt cx="4495800" cy="5268912"/>
            </a:xfrm>
          </p:grpSpPr>
          <p:sp>
            <p:nvSpPr>
              <p:cNvPr id="29" name="Text Box 5"/>
              <p:cNvSpPr txBox="1">
                <a:spLocks noChangeArrowheads="1"/>
              </p:cNvSpPr>
              <p:nvPr/>
            </p:nvSpPr>
            <p:spPr bwMode="auto">
              <a:xfrm>
                <a:off x="609600" y="990600"/>
                <a:ext cx="3962553" cy="5268912"/>
              </a:xfrm>
              <a:prstGeom prst="rect">
                <a:avLst/>
              </a:prstGeom>
              <a:solidFill>
                <a:schemeClr val="bg1">
                  <a:lumMod val="95000"/>
                </a:schemeClr>
              </a:solidFill>
              <a:ln w="25400">
                <a:solidFill>
                  <a:schemeClr val="tx1"/>
                </a:solidFill>
                <a:miter lim="800000"/>
                <a:headEnd type="none" w="sm" len="sm"/>
                <a:tailEnd/>
              </a:ln>
            </p:spPr>
            <p:txBody>
              <a:bodyPr/>
              <a:lstStyle/>
              <a:p>
                <a:pPr>
                  <a:lnSpc>
                    <a:spcPct val="95000"/>
                  </a:lnSpc>
                </a:pPr>
                <a:r>
                  <a:rPr lang="en-US" sz="1400" b="1" dirty="0">
                    <a:latin typeface="Courier New" pitchFamily="49" charset="0"/>
                  </a:rPr>
                  <a:t>#include</a:t>
                </a:r>
              </a:p>
              <a:p>
                <a:pPr>
                  <a:lnSpc>
                    <a:spcPct val="95000"/>
                  </a:lnSpc>
                </a:pPr>
                <a:r>
                  <a:rPr lang="en-US" sz="1400" b="1" dirty="0">
                    <a:latin typeface="Courier New" pitchFamily="49" charset="0"/>
                  </a:rPr>
                  <a:t>          TEST PLAN</a:t>
                </a:r>
              </a:p>
              <a:p>
                <a:pPr>
                  <a:lnSpc>
                    <a:spcPct val="95000"/>
                  </a:lnSpc>
                </a:pPr>
                <a:r>
                  <a:rPr lang="en-US" sz="1400" b="1" dirty="0">
                    <a:latin typeface="Courier New" pitchFamily="49" charset="0"/>
                  </a:rPr>
                  <a:t>// </a:t>
                </a:r>
                <a:r>
                  <a:rPr lang="en-US" sz="1400" b="1" dirty="0" smtClean="0">
                    <a:latin typeface="Courier New" pitchFamily="49" charset="0"/>
                  </a:rPr>
                  <a:t>[ 2</a:t>
                </a:r>
                <a:r>
                  <a:rPr lang="en-US" sz="1400" b="1" dirty="0">
                    <a:latin typeface="Courier New" pitchFamily="49" charset="0"/>
                  </a:rPr>
                  <a:t>] Point(</a:t>
                </a:r>
                <a:r>
                  <a:rPr lang="en-US" sz="1400" b="1" dirty="0" err="1">
                    <a:latin typeface="Courier New" pitchFamily="49" charset="0"/>
                  </a:rPr>
                  <a:t>int</a:t>
                </a:r>
                <a:r>
                  <a:rPr lang="en-US" sz="1400" b="1" dirty="0">
                    <a:latin typeface="Courier New" pitchFamily="49" charset="0"/>
                  </a:rPr>
                  <a:t> x, </a:t>
                </a:r>
                <a:r>
                  <a:rPr lang="en-US" sz="1400" b="1" dirty="0" err="1">
                    <a:latin typeface="Courier New" pitchFamily="49" charset="0"/>
                  </a:rPr>
                  <a:t>int</a:t>
                </a:r>
                <a:r>
                  <a:rPr lang="en-US" sz="1400" b="1" dirty="0">
                    <a:latin typeface="Courier New" pitchFamily="49" charset="0"/>
                  </a:rPr>
                  <a:t> y)</a:t>
                </a:r>
              </a:p>
              <a:p>
                <a:pPr>
                  <a:lnSpc>
                    <a:spcPct val="95000"/>
                  </a:lnSpc>
                </a:pPr>
                <a:r>
                  <a:rPr lang="en-US" sz="1400" b="1" dirty="0">
                    <a:latin typeface="Courier New" pitchFamily="49" charset="0"/>
                  </a:rPr>
                  <a:t>// </a:t>
                </a:r>
                <a:r>
                  <a:rPr lang="en-US" sz="1400" b="1" dirty="0" smtClean="0">
                    <a:latin typeface="Courier New" pitchFamily="49" charset="0"/>
                  </a:rPr>
                  <a:t>[ 1</a:t>
                </a:r>
                <a:r>
                  <a:rPr lang="en-US" sz="1400" b="1" dirty="0">
                    <a:latin typeface="Courier New" pitchFamily="49" charset="0"/>
                  </a:rPr>
                  <a:t>] void </a:t>
                </a:r>
                <a:r>
                  <a:rPr lang="en-US" sz="1400" b="1" dirty="0" err="1">
                    <a:latin typeface="Courier New" pitchFamily="49" charset="0"/>
                  </a:rPr>
                  <a:t>setX</a:t>
                </a:r>
                <a:r>
                  <a:rPr lang="en-US" sz="1400" b="1" dirty="0">
                    <a:latin typeface="Courier New" pitchFamily="49" charset="0"/>
                  </a:rPr>
                  <a:t>(</a:t>
                </a:r>
                <a:r>
                  <a:rPr lang="en-US" sz="1400" b="1" dirty="0" err="1">
                    <a:latin typeface="Courier New" pitchFamily="49" charset="0"/>
                  </a:rPr>
                  <a:t>int</a:t>
                </a:r>
                <a:r>
                  <a:rPr lang="en-US" sz="1400" b="1" dirty="0">
                    <a:latin typeface="Courier New" pitchFamily="49" charset="0"/>
                  </a:rPr>
                  <a:t> x)</a:t>
                </a:r>
              </a:p>
              <a:p>
                <a:pPr>
                  <a:lnSpc>
                    <a:spcPct val="95000"/>
                  </a:lnSpc>
                </a:pPr>
                <a:r>
                  <a:rPr lang="en-US" sz="1400" b="1" dirty="0">
                    <a:latin typeface="Courier New" pitchFamily="49" charset="0"/>
                  </a:rPr>
                  <a:t>// </a:t>
                </a:r>
                <a:r>
                  <a:rPr lang="en-US" sz="1400" b="1" dirty="0" smtClean="0">
                    <a:latin typeface="Courier New" pitchFamily="49" charset="0"/>
                  </a:rPr>
                  <a:t>[ 1</a:t>
                </a:r>
                <a:r>
                  <a:rPr lang="en-US" sz="1400" b="1" dirty="0">
                    <a:latin typeface="Courier New" pitchFamily="49" charset="0"/>
                  </a:rPr>
                  <a:t>] </a:t>
                </a:r>
                <a:r>
                  <a:rPr lang="en-US" sz="1400" b="1" dirty="0" err="1">
                    <a:latin typeface="Courier New" pitchFamily="49" charset="0"/>
                  </a:rPr>
                  <a:t>int</a:t>
                </a:r>
                <a:r>
                  <a:rPr lang="en-US" sz="1400" b="1" dirty="0">
                    <a:latin typeface="Courier New" pitchFamily="49" charset="0"/>
                  </a:rPr>
                  <a:t> </a:t>
                </a:r>
                <a:r>
                  <a:rPr lang="en-US" sz="1400" b="1" dirty="0" smtClean="0">
                    <a:latin typeface="Courier New" pitchFamily="49" charset="0"/>
                  </a:rPr>
                  <a:t>y() </a:t>
                </a:r>
                <a:r>
                  <a:rPr lang="en-US" sz="1400" b="1" dirty="0">
                    <a:latin typeface="Courier New" pitchFamily="49" charset="0"/>
                  </a:rPr>
                  <a:t>const</a:t>
                </a:r>
              </a:p>
              <a:p>
                <a:pPr>
                  <a:lnSpc>
                    <a:spcPct val="95000"/>
                  </a:lnSpc>
                </a:pPr>
                <a:r>
                  <a:rPr lang="en-US" sz="1400" b="1" dirty="0">
                    <a:latin typeface="Courier New" pitchFamily="49" charset="0"/>
                  </a:rPr>
                  <a:t>// </a:t>
                </a:r>
                <a:r>
                  <a:rPr lang="en-US" sz="1400" b="1" dirty="0" smtClean="0">
                    <a:latin typeface="Courier New" pitchFamily="49" charset="0"/>
                  </a:rPr>
                  <a:t>[ 4] </a:t>
                </a:r>
                <a:r>
                  <a:rPr lang="en-US" sz="1400" b="1" dirty="0">
                    <a:latin typeface="Courier New" pitchFamily="49" charset="0"/>
                  </a:rPr>
                  <a:t>void </a:t>
                </a:r>
                <a:r>
                  <a:rPr lang="en-US" sz="1400" b="1" dirty="0" err="1">
                    <a:latin typeface="Courier New" pitchFamily="49" charset="0"/>
                  </a:rPr>
                  <a:t>moveBy</a:t>
                </a:r>
                <a:r>
                  <a:rPr lang="en-US" sz="1400" b="1" dirty="0">
                    <a:latin typeface="Courier New" pitchFamily="49" charset="0"/>
                  </a:rPr>
                  <a:t>(</a:t>
                </a:r>
                <a:r>
                  <a:rPr lang="en-US" sz="1400" b="1" dirty="0" err="1">
                    <a:latin typeface="Courier New" pitchFamily="49" charset="0"/>
                  </a:rPr>
                  <a:t>int</a:t>
                </a:r>
                <a:r>
                  <a:rPr lang="en-US" sz="1400" b="1" dirty="0">
                    <a:latin typeface="Courier New" pitchFamily="49" charset="0"/>
                  </a:rPr>
                  <a:t> </a:t>
                </a:r>
                <a:r>
                  <a:rPr lang="en-US" sz="1400" b="1" dirty="0" err="1">
                    <a:latin typeface="Courier New" pitchFamily="49" charset="0"/>
                  </a:rPr>
                  <a:t>dx</a:t>
                </a:r>
                <a:r>
                  <a:rPr lang="en-US" sz="1400" b="1" dirty="0">
                    <a:latin typeface="Courier New" pitchFamily="49" charset="0"/>
                  </a:rPr>
                  <a:t>, </a:t>
                </a:r>
                <a:r>
                  <a:rPr lang="en-US" sz="1400" b="1" dirty="0" err="1">
                    <a:latin typeface="Courier New" pitchFamily="49" charset="0"/>
                  </a:rPr>
                  <a:t>int</a:t>
                </a:r>
                <a:r>
                  <a:rPr lang="en-US" sz="1400" b="1" dirty="0">
                    <a:latin typeface="Courier New" pitchFamily="49" charset="0"/>
                  </a:rPr>
                  <a:t> </a:t>
                </a:r>
                <a:r>
                  <a:rPr lang="en-US" sz="1400" b="1" dirty="0" err="1">
                    <a:latin typeface="Courier New" pitchFamily="49" charset="0"/>
                  </a:rPr>
                  <a:t>dy</a:t>
                </a:r>
                <a:r>
                  <a:rPr lang="en-US" sz="1400" b="1" dirty="0">
                    <a:latin typeface="Courier New" pitchFamily="49" charset="0"/>
                  </a:rPr>
                  <a:t>)</a:t>
                </a:r>
              </a:p>
              <a:p>
                <a:pPr>
                  <a:lnSpc>
                    <a:spcPct val="95000"/>
                  </a:lnSpc>
                </a:pPr>
                <a:r>
                  <a:rPr lang="en-US" sz="1400" b="1" dirty="0">
                    <a:latin typeface="Courier New" pitchFamily="49" charset="0"/>
                  </a:rPr>
                  <a:t>// </a:t>
                </a:r>
                <a:r>
                  <a:rPr lang="en-US" sz="1400" b="1" dirty="0" smtClean="0">
                    <a:latin typeface="Courier New" pitchFamily="49" charset="0"/>
                  </a:rPr>
                  <a:t>[ 3</a:t>
                </a:r>
                <a:r>
                  <a:rPr lang="en-US" sz="1400" b="1" dirty="0">
                    <a:latin typeface="Courier New" pitchFamily="49" charset="0"/>
                  </a:rPr>
                  <a:t>] void </a:t>
                </a:r>
                <a:r>
                  <a:rPr lang="en-US" sz="1400" b="1" dirty="0" err="1">
                    <a:latin typeface="Courier New" pitchFamily="49" charset="0"/>
                  </a:rPr>
                  <a:t>moveTo</a:t>
                </a:r>
                <a:r>
                  <a:rPr lang="en-US" sz="1400" b="1" dirty="0">
                    <a:latin typeface="Courier New" pitchFamily="49" charset="0"/>
                  </a:rPr>
                  <a:t>(</a:t>
                </a:r>
                <a:r>
                  <a:rPr lang="en-US" sz="1400" b="1" dirty="0" err="1">
                    <a:latin typeface="Courier New" pitchFamily="49" charset="0"/>
                  </a:rPr>
                  <a:t>int</a:t>
                </a:r>
                <a:r>
                  <a:rPr lang="en-US" sz="1400" b="1" dirty="0">
                    <a:latin typeface="Courier New" pitchFamily="49" charset="0"/>
                  </a:rPr>
                  <a:t> </a:t>
                </a:r>
                <a:r>
                  <a:rPr lang="en-US" sz="1400" b="1" dirty="0" smtClean="0">
                    <a:latin typeface="Courier New" pitchFamily="49" charset="0"/>
                  </a:rPr>
                  <a:t>x</a:t>
                </a:r>
                <a:r>
                  <a:rPr lang="en-US" sz="1400" b="1" dirty="0">
                    <a:latin typeface="Courier New" pitchFamily="49" charset="0"/>
                  </a:rPr>
                  <a:t>, </a:t>
                </a:r>
                <a:r>
                  <a:rPr lang="en-US" sz="1400" b="1" dirty="0" err="1">
                    <a:latin typeface="Courier New" pitchFamily="49" charset="0"/>
                  </a:rPr>
                  <a:t>int</a:t>
                </a:r>
                <a:r>
                  <a:rPr lang="en-US" sz="1400" b="1" dirty="0">
                    <a:latin typeface="Courier New" pitchFamily="49" charset="0"/>
                  </a:rPr>
                  <a:t> </a:t>
                </a:r>
                <a:r>
                  <a:rPr lang="en-US" sz="1400" b="1" dirty="0" smtClean="0">
                    <a:latin typeface="Courier New" pitchFamily="49" charset="0"/>
                  </a:rPr>
                  <a:t>y</a:t>
                </a:r>
                <a:r>
                  <a:rPr lang="en-US" sz="1400" b="1" dirty="0">
                    <a:latin typeface="Courier New" pitchFamily="49" charset="0"/>
                  </a:rPr>
                  <a:t>)</a:t>
                </a:r>
              </a:p>
              <a:p>
                <a:pPr>
                  <a:lnSpc>
                    <a:spcPct val="95000"/>
                  </a:lnSpc>
                </a:pPr>
                <a:r>
                  <a:rPr lang="en-US" sz="1400" b="1" dirty="0">
                    <a:latin typeface="Courier New" pitchFamily="49" charset="0"/>
                  </a:rPr>
                  <a:t>          TEST </a:t>
                </a:r>
                <a:r>
                  <a:rPr lang="en-US" sz="1400" b="1" dirty="0" smtClean="0">
                    <a:latin typeface="Courier New" pitchFamily="49" charset="0"/>
                  </a:rPr>
                  <a:t>APPARATUS</a:t>
                </a:r>
                <a:endParaRPr lang="en-US" sz="1400" b="1" dirty="0">
                  <a:latin typeface="Courier New" pitchFamily="49" charset="0"/>
                </a:endParaRPr>
              </a:p>
              <a:p>
                <a:pPr>
                  <a:lnSpc>
                    <a:spcPct val="95000"/>
                  </a:lnSpc>
                </a:pPr>
                <a:endParaRPr lang="en-US" sz="1400" b="1" dirty="0">
                  <a:latin typeface="Courier New" pitchFamily="49" charset="0"/>
                </a:endParaRPr>
              </a:p>
              <a:p>
                <a:pPr>
                  <a:lnSpc>
                    <a:spcPct val="95000"/>
                  </a:lnSpc>
                </a:pPr>
                <a:r>
                  <a:rPr lang="en-US" sz="1400" b="1" dirty="0">
                    <a:latin typeface="Courier New" pitchFamily="49" charset="0"/>
                  </a:rPr>
                  <a:t>main(</a:t>
                </a:r>
                <a:r>
                  <a:rPr lang="en-US" sz="1400" b="1" dirty="0" err="1">
                    <a:latin typeface="Courier New" pitchFamily="49" charset="0"/>
                  </a:rPr>
                  <a:t>int</a:t>
                </a:r>
                <a:r>
                  <a:rPr lang="en-US" sz="1400" b="1" dirty="0">
                    <a:latin typeface="Courier New" pitchFamily="49" charset="0"/>
                  </a:rPr>
                  <a:t> </a:t>
                </a:r>
                <a:r>
                  <a:rPr lang="en-US" sz="1400" b="1" dirty="0" err="1">
                    <a:latin typeface="Courier New" pitchFamily="49" charset="0"/>
                  </a:rPr>
                  <a:t>argc</a:t>
                </a:r>
                <a:r>
                  <a:rPr lang="en-US" sz="1400" b="1" dirty="0">
                    <a:latin typeface="Courier New" pitchFamily="49" charset="0"/>
                  </a:rPr>
                  <a:t>, char </a:t>
                </a:r>
                <a:r>
                  <a:rPr lang="en-US" sz="1400" b="1" dirty="0" err="1">
                    <a:latin typeface="Courier New" pitchFamily="49" charset="0"/>
                  </a:rPr>
                  <a:t>argv</a:t>
                </a:r>
                <a:r>
                  <a:rPr lang="en-US" sz="1400" b="1" dirty="0">
                    <a:latin typeface="Courier New" pitchFamily="49" charset="0"/>
                  </a:rPr>
                  <a:t>[]) {</a:t>
                </a:r>
              </a:p>
              <a:p>
                <a:pPr>
                  <a:lnSpc>
                    <a:spcPct val="95000"/>
                  </a:lnSpc>
                </a:pPr>
                <a:r>
                  <a:rPr lang="en-US" sz="1400" b="1" dirty="0">
                    <a:latin typeface="Courier New" pitchFamily="49" charset="0"/>
                  </a:rPr>
                  <a:t>          TEST SETUP</a:t>
                </a:r>
              </a:p>
              <a:p>
                <a:pPr>
                  <a:lnSpc>
                    <a:spcPct val="95000"/>
                  </a:lnSpc>
                </a:pPr>
                <a:endParaRPr lang="en-US" sz="1400" b="1" dirty="0">
                  <a:latin typeface="Courier New" pitchFamily="49" charset="0"/>
                </a:endParaRPr>
              </a:p>
              <a:p>
                <a:pPr>
                  <a:lnSpc>
                    <a:spcPct val="95000"/>
                  </a:lnSpc>
                </a:pPr>
                <a:r>
                  <a:rPr lang="en-US" sz="1400" b="1" dirty="0">
                    <a:latin typeface="Courier New" pitchFamily="49" charset="0"/>
                  </a:rPr>
                  <a:t>    switch (</a:t>
                </a:r>
                <a:r>
                  <a:rPr lang="en-US" sz="1400" b="1" dirty="0" err="1">
                    <a:latin typeface="Courier New" pitchFamily="49" charset="0"/>
                  </a:rPr>
                  <a:t>testCase</a:t>
                </a:r>
                <a:r>
                  <a:rPr lang="en-US" sz="1400" b="1" dirty="0">
                    <a:latin typeface="Courier New" pitchFamily="49" charset="0"/>
                  </a:rPr>
                  <a:t>) { case 0:</a:t>
                </a:r>
              </a:p>
              <a:p>
                <a:pPr>
                  <a:lnSpc>
                    <a:spcPct val="95000"/>
                  </a:lnSpc>
                </a:pPr>
                <a:r>
                  <a:rPr lang="en-US" sz="1400" b="1" dirty="0">
                    <a:latin typeface="Courier New" pitchFamily="49" charset="0"/>
                  </a:rPr>
                  <a:t>      case 3: {</a:t>
                </a:r>
              </a:p>
              <a:p>
                <a:pPr>
                  <a:lnSpc>
                    <a:spcPct val="95000"/>
                  </a:lnSpc>
                </a:pPr>
                <a:r>
                  <a:rPr lang="en-US" sz="1400" b="1" dirty="0">
                    <a:latin typeface="Courier New" pitchFamily="49" charset="0"/>
                  </a:rPr>
                  <a:t>        // ...</a:t>
                </a:r>
              </a:p>
              <a:p>
                <a:pPr>
                  <a:lnSpc>
                    <a:spcPct val="95000"/>
                  </a:lnSpc>
                </a:pPr>
                <a:r>
                  <a:rPr lang="en-US" sz="1400" b="1" dirty="0">
                    <a:latin typeface="Courier New" pitchFamily="49" charset="0"/>
                  </a:rPr>
                  <a:t>      }</a:t>
                </a:r>
              </a:p>
              <a:p>
                <a:pPr>
                  <a:lnSpc>
                    <a:spcPct val="95000"/>
                  </a:lnSpc>
                </a:pPr>
                <a:r>
                  <a:rPr lang="en-US" sz="1400" b="1" dirty="0">
                    <a:latin typeface="Courier New" pitchFamily="49" charset="0"/>
                  </a:rPr>
                  <a:t>      case 2: {</a:t>
                </a:r>
              </a:p>
              <a:p>
                <a:pPr>
                  <a:lnSpc>
                    <a:spcPct val="95000"/>
                  </a:lnSpc>
                </a:pPr>
                <a:r>
                  <a:rPr lang="en-US" sz="1400" b="1" dirty="0">
                    <a:latin typeface="Courier New" pitchFamily="49" charset="0"/>
                  </a:rPr>
                  <a:t>        // ...</a:t>
                </a:r>
              </a:p>
              <a:p>
                <a:pPr>
                  <a:lnSpc>
                    <a:spcPct val="95000"/>
                  </a:lnSpc>
                </a:pPr>
                <a:r>
                  <a:rPr lang="en-US" sz="1400" b="1" dirty="0">
                    <a:latin typeface="Courier New" pitchFamily="49" charset="0"/>
                  </a:rPr>
                  <a:t>      }</a:t>
                </a:r>
              </a:p>
              <a:p>
                <a:pPr>
                  <a:lnSpc>
                    <a:spcPct val="95000"/>
                  </a:lnSpc>
                </a:pPr>
                <a:r>
                  <a:rPr lang="en-US" sz="1400" b="1" dirty="0">
                    <a:latin typeface="Courier New" pitchFamily="49" charset="0"/>
                  </a:rPr>
                  <a:t>      case 1: {</a:t>
                </a:r>
              </a:p>
              <a:p>
                <a:pPr>
                  <a:lnSpc>
                    <a:spcPct val="95000"/>
                  </a:lnSpc>
                </a:pPr>
                <a:r>
                  <a:rPr lang="en-US" sz="1400" b="1" dirty="0">
                    <a:latin typeface="Courier New" pitchFamily="49" charset="0"/>
                  </a:rPr>
                  <a:t>        // ...</a:t>
                </a:r>
              </a:p>
              <a:p>
                <a:pPr>
                  <a:lnSpc>
                    <a:spcPct val="95000"/>
                  </a:lnSpc>
                </a:pPr>
                <a:r>
                  <a:rPr lang="en-US" sz="1400" b="1" dirty="0">
                    <a:latin typeface="Courier New" pitchFamily="49" charset="0"/>
                  </a:rPr>
                  <a:t>      }</a:t>
                </a:r>
              </a:p>
              <a:p>
                <a:pPr>
                  <a:lnSpc>
                    <a:spcPct val="95000"/>
                  </a:lnSpc>
                </a:pPr>
                <a:r>
                  <a:rPr lang="en-US" sz="1400" b="1" dirty="0">
                    <a:latin typeface="Courier New" pitchFamily="49" charset="0"/>
                  </a:rPr>
                  <a:t>      default: status = -1;</a:t>
                </a:r>
              </a:p>
              <a:p>
                <a:pPr>
                  <a:lnSpc>
                    <a:spcPct val="95000"/>
                  </a:lnSpc>
                </a:pPr>
                <a:endParaRPr lang="en-US" sz="1400" b="1" dirty="0">
                  <a:latin typeface="Courier New" pitchFamily="49" charset="0"/>
                </a:endParaRPr>
              </a:p>
              <a:p>
                <a:pPr>
                  <a:lnSpc>
                    <a:spcPts val="1000"/>
                  </a:lnSpc>
                </a:pPr>
                <a:r>
                  <a:rPr lang="en-US" sz="1400" b="1" dirty="0">
                    <a:latin typeface="Courier New" pitchFamily="49" charset="0"/>
                  </a:rPr>
                  <a:t>      </a:t>
                </a:r>
                <a:r>
                  <a:rPr lang="en-US" sz="1400" b="1" dirty="0" smtClean="0">
                    <a:latin typeface="Courier New" pitchFamily="49" charset="0"/>
                  </a:rPr>
                  <a:t>    TEST </a:t>
                </a:r>
                <a:r>
                  <a:rPr lang="en-US" sz="1400" b="1" dirty="0">
                    <a:latin typeface="Courier New" pitchFamily="49" charset="0"/>
                  </a:rPr>
                  <a:t>SHUTDOWN</a:t>
                </a:r>
              </a:p>
              <a:p>
                <a:pPr>
                  <a:lnSpc>
                    <a:spcPct val="95000"/>
                  </a:lnSpc>
                </a:pPr>
                <a:r>
                  <a:rPr lang="en-US" sz="1400" b="1" dirty="0">
                    <a:latin typeface="Courier New" pitchFamily="49" charset="0"/>
                  </a:rPr>
                  <a:t>}</a:t>
                </a:r>
                <a:endParaRPr lang="en-US" sz="1600" b="1" dirty="0">
                  <a:latin typeface="Courier New" pitchFamily="49" charset="0"/>
                </a:endParaRPr>
              </a:p>
            </p:txBody>
          </p:sp>
          <p:sp>
            <p:nvSpPr>
              <p:cNvPr id="30" name="Line 6"/>
              <p:cNvSpPr>
                <a:spLocks noChangeShapeType="1"/>
              </p:cNvSpPr>
              <p:nvPr/>
            </p:nvSpPr>
            <p:spPr bwMode="auto">
              <a:xfrm>
                <a:off x="609600" y="1219200"/>
                <a:ext cx="3886200" cy="0"/>
              </a:xfrm>
              <a:prstGeom prst="line">
                <a:avLst/>
              </a:prstGeom>
              <a:noFill/>
              <a:ln w="25400">
                <a:solidFill>
                  <a:schemeClr val="tx1"/>
                </a:solidFill>
                <a:round/>
                <a:headEnd type="none" w="sm" len="sm"/>
                <a:tailEnd/>
              </a:ln>
            </p:spPr>
            <p:txBody>
              <a:bodyPr wrap="none" anchor="ctr"/>
              <a:lstStyle/>
              <a:p>
                <a:endParaRPr lang="en-US"/>
              </a:p>
            </p:txBody>
          </p:sp>
          <p:sp>
            <p:nvSpPr>
              <p:cNvPr id="31" name="Line 7"/>
              <p:cNvSpPr>
                <a:spLocks noChangeShapeType="1"/>
              </p:cNvSpPr>
              <p:nvPr/>
            </p:nvSpPr>
            <p:spPr bwMode="auto">
              <a:xfrm>
                <a:off x="609600" y="2456330"/>
                <a:ext cx="3886200" cy="0"/>
              </a:xfrm>
              <a:prstGeom prst="line">
                <a:avLst/>
              </a:prstGeom>
              <a:noFill/>
              <a:ln w="25400">
                <a:solidFill>
                  <a:schemeClr val="tx1"/>
                </a:solidFill>
                <a:round/>
                <a:headEnd type="none" w="sm" len="sm"/>
                <a:tailEnd/>
              </a:ln>
            </p:spPr>
            <p:txBody>
              <a:bodyPr wrap="none" anchor="ctr"/>
              <a:lstStyle/>
              <a:p>
                <a:endParaRPr lang="en-US"/>
              </a:p>
            </p:txBody>
          </p:sp>
          <p:sp>
            <p:nvSpPr>
              <p:cNvPr id="32" name="Line 8"/>
              <p:cNvSpPr>
                <a:spLocks noChangeShapeType="1"/>
              </p:cNvSpPr>
              <p:nvPr/>
            </p:nvSpPr>
            <p:spPr bwMode="auto">
              <a:xfrm>
                <a:off x="609600" y="2819400"/>
                <a:ext cx="3886200" cy="0"/>
              </a:xfrm>
              <a:prstGeom prst="line">
                <a:avLst/>
              </a:prstGeom>
              <a:noFill/>
              <a:ln w="25400">
                <a:solidFill>
                  <a:schemeClr val="tx1"/>
                </a:solidFill>
                <a:round/>
                <a:headEnd type="none" w="sm" len="sm"/>
                <a:tailEnd/>
              </a:ln>
            </p:spPr>
            <p:txBody>
              <a:bodyPr wrap="none" anchor="ctr"/>
              <a:lstStyle/>
              <a:p>
                <a:endParaRPr lang="en-US"/>
              </a:p>
            </p:txBody>
          </p:sp>
          <p:sp>
            <p:nvSpPr>
              <p:cNvPr id="33" name="Line 9"/>
              <p:cNvSpPr>
                <a:spLocks noChangeShapeType="1"/>
              </p:cNvSpPr>
              <p:nvPr/>
            </p:nvSpPr>
            <p:spPr bwMode="auto">
              <a:xfrm>
                <a:off x="609600" y="3429000"/>
                <a:ext cx="3886200" cy="0"/>
              </a:xfrm>
              <a:prstGeom prst="line">
                <a:avLst/>
              </a:prstGeom>
              <a:noFill/>
              <a:ln w="25400">
                <a:solidFill>
                  <a:schemeClr val="tx1"/>
                </a:solidFill>
                <a:round/>
                <a:headEnd type="none" w="sm" len="sm"/>
                <a:tailEnd/>
              </a:ln>
            </p:spPr>
            <p:txBody>
              <a:bodyPr wrap="none" anchor="ctr"/>
              <a:lstStyle/>
              <a:p>
                <a:endParaRPr lang="en-US"/>
              </a:p>
            </p:txBody>
          </p:sp>
          <p:sp>
            <p:nvSpPr>
              <p:cNvPr id="34" name="Line 10"/>
              <p:cNvSpPr>
                <a:spLocks noChangeShapeType="1"/>
              </p:cNvSpPr>
              <p:nvPr/>
            </p:nvSpPr>
            <p:spPr bwMode="auto">
              <a:xfrm>
                <a:off x="609600" y="5791200"/>
                <a:ext cx="3886200" cy="0"/>
              </a:xfrm>
              <a:prstGeom prst="line">
                <a:avLst/>
              </a:prstGeom>
              <a:noFill/>
              <a:ln w="25400">
                <a:solidFill>
                  <a:schemeClr val="tx1"/>
                </a:solidFill>
                <a:round/>
                <a:headEnd type="none" w="sm" len="sm"/>
                <a:tailEnd/>
              </a:ln>
            </p:spPr>
            <p:txBody>
              <a:bodyPr wrap="none" anchor="ctr"/>
              <a:lstStyle/>
              <a:p>
                <a:endParaRPr lang="en-US"/>
              </a:p>
            </p:txBody>
          </p:sp>
          <p:sp>
            <p:nvSpPr>
              <p:cNvPr id="35" name="Line 12"/>
              <p:cNvSpPr>
                <a:spLocks noChangeShapeType="1"/>
              </p:cNvSpPr>
              <p:nvPr/>
            </p:nvSpPr>
            <p:spPr bwMode="auto">
              <a:xfrm flipH="1" flipV="1">
                <a:off x="4191000" y="1098174"/>
                <a:ext cx="914400" cy="44825"/>
              </a:xfrm>
              <a:prstGeom prst="line">
                <a:avLst/>
              </a:prstGeom>
              <a:noFill/>
              <a:ln w="25400">
                <a:solidFill>
                  <a:srgbClr val="33CCFF"/>
                </a:solidFill>
                <a:round/>
                <a:headEnd type="none" w="sm" len="sm"/>
                <a:tailEnd type="oval" w="lg" len="lg"/>
              </a:ln>
            </p:spPr>
            <p:txBody>
              <a:bodyPr wrap="none" anchor="ctr"/>
              <a:lstStyle/>
              <a:p>
                <a:endParaRPr lang="en-US"/>
              </a:p>
            </p:txBody>
          </p:sp>
          <p:sp>
            <p:nvSpPr>
              <p:cNvPr id="36" name="Line 13"/>
              <p:cNvSpPr>
                <a:spLocks noChangeShapeType="1"/>
              </p:cNvSpPr>
              <p:nvPr/>
            </p:nvSpPr>
            <p:spPr bwMode="auto">
              <a:xfrm flipH="1">
                <a:off x="4191000" y="1447800"/>
                <a:ext cx="914400" cy="0"/>
              </a:xfrm>
              <a:prstGeom prst="line">
                <a:avLst/>
              </a:prstGeom>
              <a:noFill/>
              <a:ln w="25400">
                <a:solidFill>
                  <a:srgbClr val="33CCFF"/>
                </a:solidFill>
                <a:round/>
                <a:headEnd type="none" w="sm" len="sm"/>
                <a:tailEnd type="oval" w="lg" len="lg"/>
              </a:ln>
            </p:spPr>
            <p:txBody>
              <a:bodyPr wrap="none" anchor="ctr"/>
              <a:lstStyle/>
              <a:p>
                <a:endParaRPr lang="en-US"/>
              </a:p>
            </p:txBody>
          </p:sp>
          <p:sp>
            <p:nvSpPr>
              <p:cNvPr id="37" name="Line 14"/>
              <p:cNvSpPr>
                <a:spLocks noChangeShapeType="1"/>
              </p:cNvSpPr>
              <p:nvPr/>
            </p:nvSpPr>
            <p:spPr bwMode="auto">
              <a:xfrm flipH="1">
                <a:off x="4191000" y="2514600"/>
                <a:ext cx="914400" cy="116540"/>
              </a:xfrm>
              <a:prstGeom prst="line">
                <a:avLst/>
              </a:prstGeom>
              <a:noFill/>
              <a:ln w="25400">
                <a:solidFill>
                  <a:srgbClr val="33CCFF"/>
                </a:solidFill>
                <a:round/>
                <a:headEnd type="none" w="sm" len="sm"/>
                <a:tailEnd type="oval" w="lg" len="lg"/>
              </a:ln>
            </p:spPr>
            <p:txBody>
              <a:bodyPr wrap="none" anchor="ctr"/>
              <a:lstStyle/>
              <a:p>
                <a:endParaRPr lang="en-US"/>
              </a:p>
            </p:txBody>
          </p:sp>
          <p:sp>
            <p:nvSpPr>
              <p:cNvPr id="38" name="Line 15"/>
              <p:cNvSpPr>
                <a:spLocks noChangeShapeType="1"/>
              </p:cNvSpPr>
              <p:nvPr/>
            </p:nvSpPr>
            <p:spPr bwMode="auto">
              <a:xfrm flipH="1">
                <a:off x="4191000" y="3090863"/>
                <a:ext cx="914400" cy="0"/>
              </a:xfrm>
              <a:prstGeom prst="line">
                <a:avLst/>
              </a:prstGeom>
              <a:noFill/>
              <a:ln w="25400">
                <a:solidFill>
                  <a:srgbClr val="33CCFF"/>
                </a:solidFill>
                <a:round/>
                <a:headEnd type="none" w="sm" len="sm"/>
                <a:tailEnd type="oval" w="lg" len="lg"/>
              </a:ln>
            </p:spPr>
            <p:txBody>
              <a:bodyPr wrap="none" anchor="ctr"/>
              <a:lstStyle/>
              <a:p>
                <a:endParaRPr lang="en-US"/>
              </a:p>
            </p:txBody>
          </p:sp>
          <p:sp>
            <p:nvSpPr>
              <p:cNvPr id="39" name="Line 16"/>
              <p:cNvSpPr>
                <a:spLocks noChangeShapeType="1"/>
              </p:cNvSpPr>
              <p:nvPr/>
            </p:nvSpPr>
            <p:spPr bwMode="auto">
              <a:xfrm flipH="1">
                <a:off x="4191000" y="3754253"/>
                <a:ext cx="914400" cy="261937"/>
              </a:xfrm>
              <a:prstGeom prst="line">
                <a:avLst/>
              </a:prstGeom>
              <a:noFill/>
              <a:ln w="25400">
                <a:solidFill>
                  <a:srgbClr val="33CCFF"/>
                </a:solidFill>
                <a:round/>
                <a:headEnd type="none" w="sm" len="sm"/>
                <a:tailEnd type="oval" w="lg" len="lg"/>
              </a:ln>
            </p:spPr>
            <p:txBody>
              <a:bodyPr wrap="none" anchor="ctr"/>
              <a:lstStyle/>
              <a:p>
                <a:endParaRPr lang="en-US"/>
              </a:p>
            </p:txBody>
          </p:sp>
          <p:sp>
            <p:nvSpPr>
              <p:cNvPr id="40" name="Line 17"/>
              <p:cNvSpPr>
                <a:spLocks noChangeShapeType="1"/>
              </p:cNvSpPr>
              <p:nvPr/>
            </p:nvSpPr>
            <p:spPr bwMode="auto">
              <a:xfrm flipH="1">
                <a:off x="4191000" y="5849470"/>
                <a:ext cx="914400" cy="152400"/>
              </a:xfrm>
              <a:prstGeom prst="line">
                <a:avLst/>
              </a:prstGeom>
              <a:noFill/>
              <a:ln w="25400">
                <a:solidFill>
                  <a:srgbClr val="33CCFF"/>
                </a:solidFill>
                <a:round/>
                <a:headEnd type="none" w="sm" len="sm"/>
                <a:tailEnd type="oval" w="lg" len="lg"/>
              </a:ln>
            </p:spPr>
            <p:txBody>
              <a:bodyPr wrap="none" anchor="ctr"/>
              <a:lstStyle/>
              <a:p>
                <a:endParaRPr lang="en-US"/>
              </a:p>
            </p:txBody>
          </p:sp>
        </p:grpSp>
      </p:grpSp>
      <p:sp>
        <p:nvSpPr>
          <p:cNvPr id="22" name="Oval 21"/>
          <p:cNvSpPr/>
          <p:nvPr/>
        </p:nvSpPr>
        <p:spPr>
          <a:xfrm>
            <a:off x="609600" y="4495800"/>
            <a:ext cx="3962400" cy="914400"/>
          </a:xfrm>
          <a:prstGeom prst="ellipse">
            <a:avLst/>
          </a:pr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ight Arrow 22"/>
          <p:cNvSpPr/>
          <p:nvPr/>
        </p:nvSpPr>
        <p:spPr>
          <a:xfrm>
            <a:off x="0" y="4752975"/>
            <a:ext cx="609600" cy="400050"/>
          </a:xfrm>
          <a:prstGeom prst="rightArrow">
            <a:avLst/>
          </a:prstGeom>
          <a:solidFill>
            <a:srgbClr val="FFFF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631</a:t>
            </a:fld>
            <a:endParaRPr lang="en-US"/>
          </a:p>
        </p:txBody>
      </p:sp>
    </p:spTree>
    <p:extLst>
      <p:ext uri="{BB962C8B-B14F-4D97-AF65-F5344CB8AC3E}">
        <p14:creationId xmlns:p14="http://schemas.microsoft.com/office/powerpoint/2010/main" val="1924848708"/>
      </p:ext>
    </p:extLst>
  </p:cSld>
  <p:clrMapOvr>
    <a:masterClrMapping/>
  </p:clrMapOvr>
  <p:timing>
    <p:tnLst>
      <p:par>
        <p:cTn id="1" dur="indefinite" restart="never" nodeType="tmRoot"/>
      </p:par>
    </p:tnLst>
  </p:timing>
</p:sld>
</file>

<file path=ppt/slides/slide6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Title 1"/>
          <p:cNvSpPr>
            <a:spLocks noGrp="1"/>
          </p:cNvSpPr>
          <p:nvPr>
            <p:ph type="title"/>
          </p:nvPr>
        </p:nvSpPr>
        <p:spPr/>
        <p:txBody>
          <a:bodyPr/>
          <a:lstStyle/>
          <a:p>
            <a:pPr eaLnBrk="1" hangingPunct="1"/>
            <a:r>
              <a:rPr lang="en-US" sz="2400" dirty="0">
                <a:solidFill>
                  <a:srgbClr val="00B050"/>
                </a:solidFill>
              </a:rPr>
              <a:t>3. Verification &amp; Testing</a:t>
            </a:r>
            <a:r>
              <a:rPr lang="en-US" sz="2400" dirty="0" smtClean="0">
                <a:solidFill>
                  <a:srgbClr val="FF0000"/>
                </a:solidFill>
              </a:rPr>
              <a:t> </a:t>
            </a:r>
            <a:r>
              <a:rPr lang="en-US" sz="2400" dirty="0" smtClean="0">
                <a:solidFill>
                  <a:schemeClr val="hlink"/>
                </a:solidFill>
              </a:rPr>
              <a:t/>
            </a:r>
            <a:br>
              <a:rPr lang="en-US" sz="2400" dirty="0" smtClean="0">
                <a:solidFill>
                  <a:schemeClr val="hlink"/>
                </a:solidFill>
              </a:rPr>
            </a:br>
            <a:r>
              <a:rPr lang="en-US" sz="4000" dirty="0">
                <a:solidFill>
                  <a:srgbClr val="00B050"/>
                </a:solidFill>
              </a:rPr>
              <a:t>Test Case</a:t>
            </a:r>
          </a:p>
        </p:txBody>
      </p:sp>
      <p:sp>
        <p:nvSpPr>
          <p:cNvPr id="20" name="Content Placeholder 3"/>
          <p:cNvSpPr txBox="1">
            <a:spLocks/>
          </p:cNvSpPr>
          <p:nvPr/>
        </p:nvSpPr>
        <p:spPr bwMode="auto">
          <a:xfrm>
            <a:off x="457200" y="1371600"/>
            <a:ext cx="8534400" cy="47545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342900" lvl="1" indent="-342900">
              <a:lnSpc>
                <a:spcPct val="90000"/>
              </a:lnSpc>
              <a:spcBef>
                <a:spcPct val="20000"/>
              </a:spcBef>
              <a:buFont typeface="Arial" charset="0"/>
              <a:buChar char="•"/>
              <a:defRPr/>
            </a:pPr>
            <a:r>
              <a:rPr lang="en-US" sz="3000" spc="-50" dirty="0" smtClean="0">
                <a:latin typeface="+mn-lt"/>
                <a:cs typeface="+mn-cs"/>
              </a:rPr>
              <a:t>TITLE</a:t>
            </a:r>
          </a:p>
          <a:p>
            <a:pPr marL="742950" lvl="1" indent="-285750">
              <a:lnSpc>
                <a:spcPct val="90000"/>
              </a:lnSpc>
              <a:spcBef>
                <a:spcPct val="20000"/>
              </a:spcBef>
              <a:buFont typeface="Arial" charset="0"/>
              <a:buChar char="–"/>
              <a:defRPr/>
            </a:pPr>
            <a:r>
              <a:rPr lang="en-US" sz="2600" spc="-50" dirty="0" smtClean="0">
                <a:latin typeface="+mn-lt"/>
                <a:cs typeface="+mn-cs"/>
              </a:rPr>
              <a:t>Short Label (printed in verbose mode) + optional intro.</a:t>
            </a:r>
            <a:endParaRPr lang="en-US" sz="3000" spc="-50" dirty="0" smtClean="0">
              <a:latin typeface="+mn-lt"/>
              <a:cs typeface="+mn-cs"/>
            </a:endParaRPr>
          </a:p>
          <a:p>
            <a:pPr marL="342900" lvl="1" indent="-342900">
              <a:lnSpc>
                <a:spcPct val="90000"/>
              </a:lnSpc>
              <a:spcBef>
                <a:spcPct val="20000"/>
              </a:spcBef>
              <a:buFont typeface="Arial" charset="0"/>
              <a:buChar char="•"/>
              <a:defRPr/>
            </a:pPr>
            <a:r>
              <a:rPr lang="en-US" sz="3000" spc="-50" dirty="0" smtClean="0">
                <a:latin typeface="+mn-lt"/>
                <a:cs typeface="+mn-cs"/>
              </a:rPr>
              <a:t>CONCERNS</a:t>
            </a:r>
          </a:p>
          <a:p>
            <a:pPr marL="742950" lvl="1" indent="-285750">
              <a:lnSpc>
                <a:spcPct val="90000"/>
              </a:lnSpc>
              <a:spcBef>
                <a:spcPct val="20000"/>
              </a:spcBef>
              <a:buFont typeface="Arial" charset="0"/>
              <a:buChar char="–"/>
              <a:defRPr/>
            </a:pPr>
            <a:r>
              <a:rPr lang="en-US" sz="2600" spc="-50" dirty="0" smtClean="0">
                <a:latin typeface="+mn-lt"/>
                <a:cs typeface="+mn-cs"/>
              </a:rPr>
              <a:t>Precise (and concise) description of “what could go wrong” </a:t>
            </a:r>
            <a:r>
              <a:rPr lang="en-US" sz="2600" u="sng" spc="-50" dirty="0" smtClean="0">
                <a:latin typeface="+mn-lt"/>
                <a:cs typeface="+mn-cs"/>
              </a:rPr>
              <a:t>with this particular implementation.</a:t>
            </a:r>
            <a:endParaRPr lang="en-US" sz="3000" u="sng" spc="-50" dirty="0" smtClean="0">
              <a:latin typeface="+mn-lt"/>
              <a:cs typeface="+mn-cs"/>
            </a:endParaRPr>
          </a:p>
          <a:p>
            <a:pPr marL="342900" lvl="1" indent="-342900">
              <a:lnSpc>
                <a:spcPct val="90000"/>
              </a:lnSpc>
              <a:spcBef>
                <a:spcPct val="20000"/>
              </a:spcBef>
              <a:buFont typeface="Arial" charset="0"/>
              <a:buChar char="•"/>
              <a:defRPr/>
            </a:pPr>
            <a:r>
              <a:rPr lang="en-US" sz="3000" spc="-50" dirty="0" smtClean="0">
                <a:latin typeface="+mn-lt"/>
                <a:cs typeface="+mn-cs"/>
              </a:rPr>
              <a:t>PLAN</a:t>
            </a:r>
          </a:p>
          <a:p>
            <a:pPr marL="742950" lvl="1" indent="-285750">
              <a:lnSpc>
                <a:spcPct val="90000"/>
              </a:lnSpc>
              <a:spcBef>
                <a:spcPct val="20000"/>
              </a:spcBef>
              <a:buFont typeface="Arial" charset="0"/>
              <a:buChar char="–"/>
              <a:defRPr/>
            </a:pPr>
            <a:r>
              <a:rPr lang="en-US" sz="2600" spc="-50" dirty="0" smtClean="0">
                <a:latin typeface="+mn-lt"/>
                <a:cs typeface="+mn-cs"/>
              </a:rPr>
              <a:t>How this test case will address each of our concerns.</a:t>
            </a:r>
            <a:endParaRPr lang="en-US" sz="3000" spc="-50" dirty="0" smtClean="0">
              <a:latin typeface="+mn-lt"/>
              <a:cs typeface="+mn-cs"/>
            </a:endParaRPr>
          </a:p>
          <a:p>
            <a:pPr marL="342900" lvl="1" indent="-342900">
              <a:lnSpc>
                <a:spcPct val="90000"/>
              </a:lnSpc>
              <a:spcBef>
                <a:spcPct val="20000"/>
              </a:spcBef>
              <a:buFont typeface="Arial" charset="0"/>
              <a:buChar char="•"/>
              <a:defRPr/>
            </a:pPr>
            <a:r>
              <a:rPr lang="en-US" sz="3000" spc="-50" dirty="0" smtClean="0">
                <a:latin typeface="+mn-lt"/>
                <a:cs typeface="+mn-cs"/>
              </a:rPr>
              <a:t>TESTING</a:t>
            </a:r>
          </a:p>
          <a:p>
            <a:pPr marL="742950" lvl="1" indent="-285750">
              <a:lnSpc>
                <a:spcPct val="90000"/>
              </a:lnSpc>
              <a:spcBef>
                <a:spcPct val="20000"/>
              </a:spcBef>
              <a:buFont typeface="Arial" charset="0"/>
              <a:buChar char="–"/>
              <a:defRPr/>
            </a:pPr>
            <a:r>
              <a:rPr lang="en-US" sz="2600" spc="-50" dirty="0" smtClean="0">
                <a:latin typeface="+mn-lt"/>
                <a:cs typeface="+mn-cs"/>
              </a:rPr>
              <a:t>Copy-and-paste cross-reference from the overall test plan.</a:t>
            </a: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632</a:t>
            </a:fld>
            <a:endParaRPr lang="en-US"/>
          </a:p>
        </p:txBody>
      </p:sp>
    </p:spTree>
    <p:extLst>
      <p:ext uri="{BB962C8B-B14F-4D97-AF65-F5344CB8AC3E}">
        <p14:creationId xmlns:p14="http://schemas.microsoft.com/office/powerpoint/2010/main" val="4208732857"/>
      </p:ext>
    </p:extLst>
  </p:cSld>
  <p:clrMapOvr>
    <a:masterClrMapping/>
  </p:clrMapOvr>
  <p:timing>
    <p:tnLst>
      <p:par>
        <p:cTn id="1" dur="indefinite" restart="never" nodeType="tmRoot"/>
      </p:par>
    </p:tnLst>
  </p:timing>
</p:sld>
</file>

<file path=ppt/slides/slide6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val 3"/>
          <p:cNvSpPr/>
          <p:nvPr/>
        </p:nvSpPr>
        <p:spPr>
          <a:xfrm>
            <a:off x="0" y="1905000"/>
            <a:ext cx="9144000" cy="1981200"/>
          </a:xfrm>
          <a:prstGeom prst="ellipse">
            <a:avLst/>
          </a:prstGeom>
          <a:solidFill>
            <a:srgbClr val="FAFFB4"/>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434" name="Title 1"/>
          <p:cNvSpPr>
            <a:spLocks noGrp="1"/>
          </p:cNvSpPr>
          <p:nvPr>
            <p:ph type="title"/>
          </p:nvPr>
        </p:nvSpPr>
        <p:spPr/>
        <p:txBody>
          <a:bodyPr/>
          <a:lstStyle/>
          <a:p>
            <a:pPr eaLnBrk="1" hangingPunct="1"/>
            <a:r>
              <a:rPr lang="en-US" sz="2400" dirty="0">
                <a:solidFill>
                  <a:srgbClr val="00B050"/>
                </a:solidFill>
              </a:rPr>
              <a:t>3. Verification &amp; Testing</a:t>
            </a:r>
            <a:r>
              <a:rPr lang="en-US" sz="2400" dirty="0" smtClean="0">
                <a:solidFill>
                  <a:srgbClr val="FF0000"/>
                </a:solidFill>
              </a:rPr>
              <a:t> </a:t>
            </a:r>
            <a:r>
              <a:rPr lang="en-US" sz="2400" dirty="0" smtClean="0">
                <a:solidFill>
                  <a:schemeClr val="hlink"/>
                </a:solidFill>
              </a:rPr>
              <a:t/>
            </a:r>
            <a:br>
              <a:rPr lang="en-US" sz="2400" dirty="0" smtClean="0">
                <a:solidFill>
                  <a:schemeClr val="hlink"/>
                </a:solidFill>
              </a:rPr>
            </a:br>
            <a:r>
              <a:rPr lang="en-US" sz="4000" dirty="0">
                <a:solidFill>
                  <a:srgbClr val="00B050"/>
                </a:solidFill>
              </a:rPr>
              <a:t>Test Case</a:t>
            </a:r>
          </a:p>
        </p:txBody>
      </p:sp>
      <p:sp>
        <p:nvSpPr>
          <p:cNvPr id="20" name="Content Placeholder 3"/>
          <p:cNvSpPr txBox="1">
            <a:spLocks/>
          </p:cNvSpPr>
          <p:nvPr/>
        </p:nvSpPr>
        <p:spPr bwMode="auto">
          <a:xfrm>
            <a:off x="457200" y="1371600"/>
            <a:ext cx="8534400" cy="47545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342900" lvl="1" indent="-342900">
              <a:lnSpc>
                <a:spcPct val="90000"/>
              </a:lnSpc>
              <a:spcBef>
                <a:spcPct val="20000"/>
              </a:spcBef>
              <a:buFont typeface="Arial" charset="0"/>
              <a:buChar char="•"/>
              <a:defRPr/>
            </a:pPr>
            <a:r>
              <a:rPr lang="en-US" sz="3000" spc="-50" dirty="0" smtClean="0">
                <a:latin typeface="+mn-lt"/>
                <a:cs typeface="+mn-cs"/>
              </a:rPr>
              <a:t>TITLE</a:t>
            </a:r>
          </a:p>
          <a:p>
            <a:pPr marL="742950" lvl="1" indent="-285750">
              <a:lnSpc>
                <a:spcPct val="90000"/>
              </a:lnSpc>
              <a:spcBef>
                <a:spcPct val="20000"/>
              </a:spcBef>
              <a:buFont typeface="Arial" charset="0"/>
              <a:buChar char="–"/>
              <a:defRPr/>
            </a:pPr>
            <a:r>
              <a:rPr lang="en-US" sz="2600" spc="-50" dirty="0" smtClean="0">
                <a:latin typeface="+mn-lt"/>
                <a:cs typeface="+mn-cs"/>
              </a:rPr>
              <a:t>Short </a:t>
            </a:r>
            <a:r>
              <a:rPr lang="en-US" sz="2600" spc="-50" dirty="0" smtClean="0">
                <a:solidFill>
                  <a:schemeClr val="bg1">
                    <a:lumMod val="75000"/>
                  </a:schemeClr>
                </a:solidFill>
                <a:latin typeface="+mn-lt"/>
                <a:cs typeface="+mn-cs"/>
              </a:rPr>
              <a:t>Label (printed in verbose mode) + optional</a:t>
            </a:r>
            <a:r>
              <a:rPr lang="en-US" sz="2600" spc="-50" dirty="0" smtClean="0">
                <a:latin typeface="+mn-lt"/>
                <a:cs typeface="+mn-cs"/>
              </a:rPr>
              <a:t> intro.</a:t>
            </a:r>
            <a:endParaRPr lang="en-US" sz="3000" spc="-50" dirty="0" smtClean="0">
              <a:latin typeface="+mn-lt"/>
              <a:cs typeface="+mn-cs"/>
            </a:endParaRPr>
          </a:p>
          <a:p>
            <a:pPr marL="342900" lvl="1" indent="-342900">
              <a:lnSpc>
                <a:spcPct val="90000"/>
              </a:lnSpc>
              <a:spcBef>
                <a:spcPct val="20000"/>
              </a:spcBef>
              <a:buFont typeface="Arial" charset="0"/>
              <a:buChar char="•"/>
              <a:defRPr/>
            </a:pPr>
            <a:r>
              <a:rPr lang="en-US" sz="3000" spc="-50" dirty="0" smtClean="0">
                <a:latin typeface="+mn-lt"/>
                <a:cs typeface="+mn-cs"/>
              </a:rPr>
              <a:t>CONCERNS</a:t>
            </a:r>
          </a:p>
          <a:p>
            <a:pPr marL="742950" lvl="1" indent="-285750">
              <a:lnSpc>
                <a:spcPct val="90000"/>
              </a:lnSpc>
              <a:spcBef>
                <a:spcPct val="20000"/>
              </a:spcBef>
              <a:buFont typeface="Arial" charset="0"/>
              <a:buChar char="–"/>
              <a:defRPr/>
            </a:pPr>
            <a:r>
              <a:rPr lang="en-US" sz="2600" spc="-50" dirty="0" smtClean="0">
                <a:solidFill>
                  <a:srgbClr val="00B050"/>
                </a:solidFill>
                <a:latin typeface="+mn-lt"/>
                <a:cs typeface="+mn-cs"/>
              </a:rPr>
              <a:t>Precise (and concise) description </a:t>
            </a:r>
            <a:r>
              <a:rPr lang="en-US" sz="2600" spc="-50" dirty="0" smtClean="0">
                <a:latin typeface="+mn-lt"/>
                <a:cs typeface="+mn-cs"/>
              </a:rPr>
              <a:t>of “</a:t>
            </a:r>
            <a:r>
              <a:rPr lang="en-US" sz="2600" spc="-50" dirty="0" smtClean="0">
                <a:solidFill>
                  <a:srgbClr val="FFC000"/>
                </a:solidFill>
                <a:latin typeface="+mn-lt"/>
                <a:cs typeface="+mn-cs"/>
              </a:rPr>
              <a:t>what could go wrong</a:t>
            </a:r>
            <a:r>
              <a:rPr lang="en-US" sz="2600" spc="-50" dirty="0" smtClean="0">
                <a:latin typeface="+mn-lt"/>
                <a:cs typeface="+mn-cs"/>
              </a:rPr>
              <a:t>” </a:t>
            </a:r>
            <a:r>
              <a:rPr lang="en-US" sz="2600" u="sng" spc="-50" dirty="0" smtClean="0">
                <a:solidFill>
                  <a:srgbClr val="FF0000"/>
                </a:solidFill>
                <a:latin typeface="+mn-lt"/>
                <a:cs typeface="+mn-cs"/>
              </a:rPr>
              <a:t>with this particular implementation.</a:t>
            </a:r>
            <a:endParaRPr lang="en-US" sz="3000" u="sng" spc="-50" dirty="0" smtClean="0">
              <a:solidFill>
                <a:srgbClr val="FF0000"/>
              </a:solidFill>
              <a:latin typeface="+mn-lt"/>
              <a:cs typeface="+mn-cs"/>
            </a:endParaRPr>
          </a:p>
          <a:p>
            <a:pPr marL="342900" lvl="1" indent="-342900">
              <a:lnSpc>
                <a:spcPct val="90000"/>
              </a:lnSpc>
              <a:spcBef>
                <a:spcPct val="20000"/>
              </a:spcBef>
              <a:buFont typeface="Arial" charset="0"/>
              <a:buChar char="•"/>
              <a:defRPr/>
            </a:pPr>
            <a:r>
              <a:rPr lang="en-US" sz="3000" spc="-50" dirty="0" smtClean="0">
                <a:latin typeface="+mn-lt"/>
                <a:cs typeface="+mn-cs"/>
              </a:rPr>
              <a:t>PLAN</a:t>
            </a:r>
          </a:p>
          <a:p>
            <a:pPr marL="742950" lvl="1" indent="-285750">
              <a:lnSpc>
                <a:spcPct val="90000"/>
              </a:lnSpc>
              <a:spcBef>
                <a:spcPct val="20000"/>
              </a:spcBef>
              <a:buFont typeface="Arial" charset="0"/>
              <a:buChar char="–"/>
              <a:defRPr/>
            </a:pPr>
            <a:r>
              <a:rPr lang="en-US" sz="2600" spc="-50" dirty="0" smtClean="0">
                <a:latin typeface="+mn-lt"/>
                <a:cs typeface="+mn-cs"/>
              </a:rPr>
              <a:t>How this test case will address each of our concerns.</a:t>
            </a:r>
            <a:endParaRPr lang="en-US" sz="3000" spc="-50" dirty="0" smtClean="0">
              <a:latin typeface="+mn-lt"/>
              <a:cs typeface="+mn-cs"/>
            </a:endParaRPr>
          </a:p>
          <a:p>
            <a:pPr marL="342900" lvl="1" indent="-342900">
              <a:lnSpc>
                <a:spcPct val="90000"/>
              </a:lnSpc>
              <a:spcBef>
                <a:spcPct val="20000"/>
              </a:spcBef>
              <a:buFont typeface="Arial" charset="0"/>
              <a:buChar char="•"/>
              <a:defRPr/>
            </a:pPr>
            <a:r>
              <a:rPr lang="en-US" sz="3000" spc="-50" dirty="0" smtClean="0">
                <a:latin typeface="+mn-lt"/>
                <a:cs typeface="+mn-cs"/>
              </a:rPr>
              <a:t>TESTING</a:t>
            </a:r>
          </a:p>
          <a:p>
            <a:pPr marL="742950" lvl="1" indent="-285750">
              <a:lnSpc>
                <a:spcPct val="90000"/>
              </a:lnSpc>
              <a:spcBef>
                <a:spcPct val="20000"/>
              </a:spcBef>
              <a:buFont typeface="Arial" charset="0"/>
              <a:buChar char="–"/>
              <a:defRPr/>
            </a:pPr>
            <a:r>
              <a:rPr lang="en-US" sz="2600" spc="-50" dirty="0" smtClean="0">
                <a:latin typeface="+mn-lt"/>
                <a:cs typeface="+mn-cs"/>
              </a:rPr>
              <a:t>Copy-and-paste cross-reference from the overall test plan.</a:t>
            </a: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633</a:t>
            </a:fld>
            <a:endParaRPr lang="en-US"/>
          </a:p>
        </p:txBody>
      </p:sp>
    </p:spTree>
    <p:extLst>
      <p:ext uri="{BB962C8B-B14F-4D97-AF65-F5344CB8AC3E}">
        <p14:creationId xmlns:p14="http://schemas.microsoft.com/office/powerpoint/2010/main" val="470389958"/>
      </p:ext>
    </p:extLst>
  </p:cSld>
  <p:clrMapOvr>
    <a:masterClrMapping/>
  </p:clrMapOvr>
  <p:timing>
    <p:tnLst>
      <p:par>
        <p:cTn id="1" dur="indefinite" restart="never" nodeType="tmRoot"/>
      </p:par>
    </p:tnLst>
  </p:timing>
</p:sld>
</file>

<file path=ppt/slides/slide6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3"/>
          <p:cNvSpPr txBox="1">
            <a:spLocks/>
          </p:cNvSpPr>
          <p:nvPr/>
        </p:nvSpPr>
        <p:spPr bwMode="auto">
          <a:xfrm>
            <a:off x="0" y="838200"/>
            <a:ext cx="9144000" cy="6019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a:t>
            </a:r>
            <a:r>
              <a:rPr kumimoji="0" lang="en-US" b="1" i="0" u="none" strike="noStrike" kern="1200" cap="none" spc="0" normalizeH="0" noProof="0" dirty="0" smtClean="0">
                <a:ln>
                  <a:noFill/>
                </a:ln>
                <a:solidFill>
                  <a:schemeClr val="tx1"/>
                </a:solidFill>
                <a:effectLst/>
                <a:uLnTx/>
                <a:uFillTx/>
                <a:latin typeface="Courier New" pitchFamily="49" charset="0"/>
                <a:ea typeface="+mn-ea"/>
                <a:cs typeface="Courier New" pitchFamily="49" charset="0"/>
              </a:rPr>
              <a:t> break;</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lang="en-US" b="1" dirty="0" smtClean="0">
                <a:latin typeface="Courier New" pitchFamily="49" charset="0"/>
                <a:cs typeface="Courier New" pitchFamily="49" charset="0"/>
              </a:rPr>
              <a:t>  </a:t>
            </a:r>
            <a:r>
              <a:rPr kumimoji="0" lang="en-US"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case </a:t>
            </a:r>
            <a:r>
              <a:rPr lang="en-US" b="1" dirty="0" smtClean="0">
                <a:latin typeface="Courier New" pitchFamily="49" charset="0"/>
                <a:cs typeface="Courier New" pitchFamily="49" charset="0"/>
              </a:rPr>
              <a:t>2</a:t>
            </a:r>
            <a:r>
              <a:rPr kumimoji="0" lang="en-US"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                     </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a:t>
            </a:r>
            <a:r>
              <a:rPr lang="en-US" b="1" dirty="0" smtClean="0">
                <a:latin typeface="Courier New" pitchFamily="49" charset="0"/>
                <a:cs typeface="Courier New" pitchFamily="49" charset="0"/>
              </a:rPr>
              <a:t>-</a:t>
            </a:r>
            <a:r>
              <a:rPr kumimoji="0" lang="en-US"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 UNIQUE BIRTHDAY </a:t>
            </a:r>
            <a:r>
              <a:rPr kumimoji="0" lang="en-US" sz="1800"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sz="1800"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   The value</a:t>
            </a:r>
            <a:r>
              <a:rPr kumimoji="0" lang="en-US" sz="1800" b="1" i="0" u="none" strike="noStrike" kern="1200" cap="none" spc="0" normalizeH="0" noProof="0" dirty="0" smtClean="0">
                <a:ln>
                  <a:noFill/>
                </a:ln>
                <a:solidFill>
                  <a:schemeClr val="tx1"/>
                </a:solidFill>
                <a:effectLst/>
                <a:uLnTx/>
                <a:uFillTx/>
                <a:latin typeface="Courier New" pitchFamily="49" charset="0"/>
                <a:ea typeface="+mn-ea"/>
                <a:cs typeface="Courier New" pitchFamily="49" charset="0"/>
              </a:rPr>
              <a:t> returned for an input of 365 is small.</a:t>
            </a:r>
            <a:r>
              <a:rPr kumimoji="0" lang="en-US" sz="1800"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lang="en-US" b="1" dirty="0" smtClean="0">
                <a:latin typeface="Courier New" pitchFamily="49" charset="0"/>
                <a:cs typeface="Courier New" pitchFamily="49" charset="0"/>
              </a:rPr>
              <a:t>        //</a:t>
            </a:r>
            <a:endParaRPr kumimoji="0" lang="en-US" sz="1800"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endParaRP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sz="1800"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 </a:t>
            </a:r>
            <a:r>
              <a:rPr kumimoji="0" lang="en-US" sz="1800" b="1" i="0" u="none" strike="noStrike" kern="1200" cap="none" spc="0" normalizeH="0" baseline="0" noProof="0" dirty="0" smtClean="0">
                <a:ln>
                  <a:noFill/>
                </a:ln>
                <a:solidFill>
                  <a:srgbClr val="FF0000"/>
                </a:solidFill>
                <a:effectLst/>
                <a:uLnTx/>
                <a:uFillTx/>
                <a:latin typeface="Courier New" pitchFamily="49" charset="0"/>
                <a:ea typeface="+mn-ea"/>
                <a:cs typeface="Courier New" pitchFamily="49" charset="0"/>
              </a:rPr>
              <a:t>Concerns:</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sz="1800"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   </a:t>
            </a:r>
            <a:r>
              <a:rPr kumimoji="0" lang="en-US" sz="1800" b="1" i="0" u="none" strike="noStrike" kern="1200" cap="none" spc="0" normalizeH="0" baseline="0" noProof="0" dirty="0" smtClean="0">
                <a:ln>
                  <a:noFill/>
                </a:ln>
                <a:solidFill>
                  <a:srgbClr val="FF0000"/>
                </a:solidFill>
                <a:effectLst/>
                <a:uLnTx/>
                <a:uFillTx/>
                <a:latin typeface="Courier New" pitchFamily="49" charset="0"/>
                <a:ea typeface="+mn-ea"/>
                <a:cs typeface="Courier New" pitchFamily="49" charset="0"/>
              </a:rPr>
              <a:t>1. </a:t>
            </a:r>
            <a:r>
              <a:rPr lang="en-US" b="1" noProof="0" dirty="0" smtClean="0">
                <a:solidFill>
                  <a:srgbClr val="FF0000"/>
                </a:solidFill>
                <a:latin typeface="Courier New" pitchFamily="49" charset="0"/>
                <a:cs typeface="Courier New" pitchFamily="49" charset="0"/>
              </a:rPr>
              <a:t>That it can represent the result as a double.</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lang="en-US" b="1" noProof="0" dirty="0" smtClean="0">
                <a:latin typeface="Courier New" pitchFamily="49" charset="0"/>
                <a:cs typeface="Courier New" pitchFamily="49" charset="0"/>
              </a:rPr>
              <a:t>        //   </a:t>
            </a:r>
            <a:r>
              <a:rPr lang="en-US" b="1" noProof="0" dirty="0" smtClean="0">
                <a:solidFill>
                  <a:srgbClr val="FF0000"/>
                </a:solidFill>
                <a:latin typeface="Courier New" pitchFamily="49" charset="0"/>
                <a:cs typeface="Courier New" pitchFamily="49" charset="0"/>
              </a:rPr>
              <a:t>2. …</a:t>
            </a:r>
            <a:endParaRPr kumimoji="0" lang="en-US" sz="1800" b="1" i="0" u="none" strike="noStrike" kern="1200" cap="none" spc="0" normalizeH="0" baseline="0" noProof="0" dirty="0" smtClean="0">
              <a:ln>
                <a:noFill/>
              </a:ln>
              <a:solidFill>
                <a:srgbClr val="FF0000"/>
              </a:solidFill>
              <a:effectLst/>
              <a:uLnTx/>
              <a:uFillTx/>
              <a:latin typeface="Courier New" pitchFamily="49" charset="0"/>
              <a:ea typeface="+mn-ea"/>
              <a:cs typeface="Courier New" pitchFamily="49" charset="0"/>
            </a:endParaRP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sz="1800"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   …</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sz="1800"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   </a:t>
            </a:r>
            <a:r>
              <a:rPr kumimoji="0" lang="en-US" sz="1800" b="1" i="0" u="none" strike="noStrike" kern="1200" cap="none" spc="0" normalizeH="0" baseline="0" noProof="0" dirty="0" smtClean="0">
                <a:ln>
                  <a:noFill/>
                </a:ln>
                <a:solidFill>
                  <a:srgbClr val="FF0000"/>
                </a:solidFill>
                <a:effectLst/>
                <a:uLnTx/>
                <a:uFillTx/>
                <a:latin typeface="Courier New" pitchFamily="49" charset="0"/>
                <a:ea typeface="+mn-ea"/>
                <a:cs typeface="Courier New" pitchFamily="49" charset="0"/>
              </a:rPr>
              <a:t>6</a:t>
            </a:r>
            <a:r>
              <a:rPr lang="en-US" b="1" dirty="0" smtClean="0">
                <a:solidFill>
                  <a:srgbClr val="FF0000"/>
                </a:solidFill>
                <a:latin typeface="Courier New" pitchFamily="49" charset="0"/>
                <a:cs typeface="Courier New" pitchFamily="49" charset="0"/>
              </a:rPr>
              <a:t>. That the special-case input of 0 returns 1.</a:t>
            </a:r>
            <a:endParaRPr kumimoji="0" lang="en-US" sz="1800" b="1" i="0" u="none" strike="noStrike" kern="1200" cap="none" spc="0" normalizeH="0" baseline="0" noProof="0" dirty="0" smtClean="0">
              <a:ln>
                <a:noFill/>
              </a:ln>
              <a:solidFill>
                <a:srgbClr val="FF0000"/>
              </a:solidFill>
              <a:effectLst/>
              <a:uLnTx/>
              <a:uFillTx/>
              <a:latin typeface="Courier New" pitchFamily="49" charset="0"/>
              <a:ea typeface="+mn-ea"/>
              <a:cs typeface="Courier New" pitchFamily="49" charset="0"/>
            </a:endParaRP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sz="1800"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a:t>
            </a:r>
            <a:r>
              <a:rPr kumimoji="0" lang="en-US"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a:t>
            </a:r>
            <a:r>
              <a:rPr lang="en-US" b="1" dirty="0" smtClean="0">
                <a:solidFill>
                  <a:srgbClr val="FF0000"/>
                </a:solidFill>
                <a:latin typeface="Courier New" pitchFamily="49" charset="0"/>
                <a:cs typeface="Courier New" pitchFamily="49" charset="0"/>
              </a:rPr>
              <a:t>7. …</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a:t>
            </a:r>
            <a:r>
              <a:rPr kumimoji="0" lang="en-US" b="1" i="0" u="none" strike="noStrike" kern="1200" cap="none" spc="0" normalizeH="0" noProof="0" dirty="0" smtClean="0">
                <a:ln>
                  <a:noFill/>
                </a:ln>
                <a:solidFill>
                  <a:schemeClr val="tx1"/>
                </a:solidFill>
                <a:effectLst/>
                <a:uLnTx/>
                <a:uFillTx/>
                <a:latin typeface="Courier New" pitchFamily="49" charset="0"/>
                <a:ea typeface="+mn-ea"/>
                <a:cs typeface="Courier New" pitchFamily="49" charset="0"/>
              </a:rPr>
              <a:t> </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lang="en-US" b="1" dirty="0" smtClean="0">
                <a:latin typeface="Courier New" pitchFamily="49" charset="0"/>
                <a:cs typeface="Courier New" pitchFamily="49" charset="0"/>
              </a:rPr>
              <a:t>        // Plan:</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b="1" i="0" u="none" strike="noStrike" kern="1200" cap="none" spc="0" normalizeH="0" noProof="0" dirty="0" smtClean="0">
                <a:ln>
                  <a:noFill/>
                </a:ln>
                <a:solidFill>
                  <a:schemeClr val="tx1"/>
                </a:solidFill>
                <a:effectLst/>
                <a:uLnTx/>
                <a:uFillTx/>
                <a:latin typeface="Courier New" pitchFamily="49" charset="0"/>
                <a:ea typeface="+mn-ea"/>
                <a:cs typeface="Courier New" pitchFamily="49" charset="0"/>
              </a:rPr>
              <a:t>        //   </a:t>
            </a:r>
            <a:r>
              <a:rPr lang="en-US" b="1" dirty="0" smtClean="0">
                <a:latin typeface="Courier New" pitchFamily="49" charset="0"/>
                <a:cs typeface="Courier New" pitchFamily="49" charset="0"/>
              </a:rPr>
              <a:t>T</a:t>
            </a:r>
            <a:r>
              <a:rPr kumimoji="0" lang="en-US" b="1" i="0" u="none" strike="noStrike" kern="1200" cap="none" spc="0" normalizeH="0" noProof="0" dirty="0" err="1" smtClean="0">
                <a:ln>
                  <a:noFill/>
                </a:ln>
                <a:solidFill>
                  <a:schemeClr val="tx1"/>
                </a:solidFill>
                <a:effectLst/>
                <a:uLnTx/>
                <a:uFillTx/>
                <a:latin typeface="Courier New" pitchFamily="49" charset="0"/>
                <a:ea typeface="+mn-ea"/>
                <a:cs typeface="Courier New" pitchFamily="49" charset="0"/>
              </a:rPr>
              <a:t>est</a:t>
            </a:r>
            <a:r>
              <a:rPr lang="en-US" b="1" noProof="0" dirty="0" smtClean="0">
                <a:latin typeface="Courier New" pitchFamily="49" charset="0"/>
                <a:cs typeface="Courier New" pitchFamily="49" charset="0"/>
              </a:rPr>
              <a:t> </a:t>
            </a:r>
            <a:r>
              <a:rPr kumimoji="0" lang="en-US" b="1" i="0" u="none" strike="noStrike" kern="1200" cap="none" spc="0" normalizeH="0" noProof="0" dirty="0" smtClean="0">
                <a:ln>
                  <a:noFill/>
                </a:ln>
                <a:solidFill>
                  <a:schemeClr val="tx1"/>
                </a:solidFill>
                <a:effectLst/>
                <a:uLnTx/>
                <a:uFillTx/>
                <a:latin typeface="Courier New" pitchFamily="49" charset="0"/>
                <a:ea typeface="+mn-ea"/>
                <a:cs typeface="Courier New" pitchFamily="49" charset="0"/>
              </a:rPr>
              <a:t>for explicit values near 0, 365, and INT_MAX.</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lang="en-US" b="1" dirty="0" smtClean="0">
                <a:latin typeface="Courier New" pitchFamily="49" charset="0"/>
                <a:cs typeface="Courier New" pitchFamily="49" charset="0"/>
              </a:rPr>
              <a:t>        //</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b="1" i="0" u="none" strike="noStrike" kern="1200" cap="none" spc="0" normalizeH="0" noProof="0" dirty="0" smtClean="0">
                <a:ln>
                  <a:noFill/>
                </a:ln>
                <a:solidFill>
                  <a:schemeClr val="tx1"/>
                </a:solidFill>
                <a:effectLst/>
                <a:uLnTx/>
                <a:uFillTx/>
                <a:latin typeface="Courier New" pitchFamily="49" charset="0"/>
                <a:ea typeface="+mn-ea"/>
                <a:cs typeface="Courier New" pitchFamily="49" charset="0"/>
              </a:rPr>
              <a:t>        // Testing:</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lang="en-US" b="1" dirty="0" smtClean="0">
                <a:latin typeface="Courier New" pitchFamily="49" charset="0"/>
                <a:cs typeface="Courier New" pitchFamily="49" charset="0"/>
              </a:rPr>
              <a:t>        //   double </a:t>
            </a:r>
            <a:r>
              <a:rPr lang="en-US" b="1" dirty="0" err="1" smtClean="0">
                <a:latin typeface="Courier New" pitchFamily="49" charset="0"/>
                <a:cs typeface="Courier New" pitchFamily="49" charset="0"/>
              </a:rPr>
              <a:t>uniqueBirthday</a:t>
            </a:r>
            <a:r>
              <a:rPr lang="en-US" b="1" dirty="0" smtClean="0">
                <a:latin typeface="Courier New" pitchFamily="49" charset="0"/>
                <a:cs typeface="Courier New" pitchFamily="49" charset="0"/>
              </a:rPr>
              <a:t>(</a:t>
            </a:r>
            <a:r>
              <a:rPr lang="en-US" b="1" dirty="0" err="1" smtClean="0">
                <a:latin typeface="Courier New" pitchFamily="49" charset="0"/>
                <a:cs typeface="Courier New" pitchFamily="49" charset="0"/>
              </a:rPr>
              <a:t>int</a:t>
            </a:r>
            <a:r>
              <a:rPr lang="en-US" b="1" dirty="0" smtClean="0">
                <a:latin typeface="Courier New" pitchFamily="49" charset="0"/>
                <a:cs typeface="Courier New" pitchFamily="49" charset="0"/>
              </a:rPr>
              <a:t> value); </a:t>
            </a:r>
          </a:p>
          <a:p>
            <a:pPr marL="342900" lvl="0" indent="-342900">
              <a:lnSpc>
                <a:spcPct val="70000"/>
              </a:lnSpc>
              <a:defRPr/>
            </a:pPr>
            <a:r>
              <a:rPr lang="en-US" b="1" dirty="0" smtClean="0">
                <a:latin typeface="Courier New" pitchFamily="49" charset="0"/>
                <a:cs typeface="Courier New" pitchFamily="49" charset="0"/>
              </a:rPr>
              <a:t>        //-------------------------------------------------------</a:t>
            </a:r>
          </a:p>
          <a:p>
            <a:pPr marL="342900" lvl="0" indent="-342900">
              <a:lnSpc>
                <a:spcPct val="70000"/>
              </a:lnSpc>
              <a:defRPr/>
            </a:pPr>
            <a:endParaRPr lang="en-US" b="1" dirty="0" smtClean="0">
              <a:latin typeface="Courier New" pitchFamily="49" charset="0"/>
              <a:cs typeface="Courier New" pitchFamily="49" charset="0"/>
            </a:endParaRPr>
          </a:p>
          <a:p>
            <a:pPr marL="342900" lvl="0" indent="-342900">
              <a:lnSpc>
                <a:spcPct val="70000"/>
              </a:lnSpc>
              <a:defRPr/>
            </a:pPr>
            <a:r>
              <a:rPr lang="en-US" b="1" dirty="0" smtClean="0">
                <a:latin typeface="Courier New" pitchFamily="49" charset="0"/>
                <a:cs typeface="Courier New" pitchFamily="49" charset="0"/>
              </a:rPr>
              <a:t>        if (verbose) cout &lt;&lt; </a:t>
            </a:r>
            <a:r>
              <a:rPr lang="en-US" b="1" dirty="0" err="1" smtClean="0">
                <a:latin typeface="Courier New" pitchFamily="49" charset="0"/>
                <a:cs typeface="Courier New" pitchFamily="49" charset="0"/>
              </a:rPr>
              <a:t>endl</a:t>
            </a:r>
            <a:r>
              <a:rPr lang="en-US" b="1" dirty="0" smtClean="0">
                <a:latin typeface="Courier New" pitchFamily="49" charset="0"/>
                <a:cs typeface="Courier New" pitchFamily="49" charset="0"/>
              </a:rPr>
              <a:t> &lt;&lt; "UNIQUE BIRTHDAY" &lt;&lt; </a:t>
            </a:r>
            <a:r>
              <a:rPr lang="en-US" b="1" dirty="0" err="1" smtClean="0">
                <a:latin typeface="Courier New" pitchFamily="49" charset="0"/>
                <a:cs typeface="Courier New" pitchFamily="49" charset="0"/>
              </a:rPr>
              <a:t>endl</a:t>
            </a:r>
            <a:endParaRPr lang="en-US" b="1" dirty="0" smtClean="0">
              <a:latin typeface="Courier New" pitchFamily="49" charset="0"/>
              <a:cs typeface="Courier New" pitchFamily="49" charset="0"/>
            </a:endParaRPr>
          </a:p>
          <a:p>
            <a:pPr marL="342900" lvl="0" indent="-342900">
              <a:lnSpc>
                <a:spcPct val="70000"/>
              </a:lnSpc>
              <a:defRPr/>
            </a:pPr>
            <a:r>
              <a:rPr lang="en-US" b="1" dirty="0" smtClean="0">
                <a:latin typeface="Courier New" pitchFamily="49" charset="0"/>
                <a:cs typeface="Courier New" pitchFamily="49" charset="0"/>
              </a:rPr>
              <a:t>                                  &lt;&lt; "===============" &lt;&lt; </a:t>
            </a:r>
            <a:r>
              <a:rPr lang="en-US" b="1" dirty="0" err="1" smtClean="0">
                <a:latin typeface="Courier New" pitchFamily="49" charset="0"/>
                <a:cs typeface="Courier New" pitchFamily="49" charset="0"/>
              </a:rPr>
              <a:t>endl</a:t>
            </a:r>
            <a:r>
              <a:rPr lang="en-US" b="1" dirty="0" smtClean="0">
                <a:latin typeface="Courier New" pitchFamily="49" charset="0"/>
                <a:cs typeface="Courier New" pitchFamily="49" charset="0"/>
              </a:rPr>
              <a:t>;</a:t>
            </a:r>
          </a:p>
          <a:p>
            <a:pPr marL="342900" lvl="0" indent="-342900">
              <a:lnSpc>
                <a:spcPct val="70000"/>
              </a:lnSpc>
              <a:defRPr/>
            </a:pPr>
            <a:r>
              <a:rPr lang="en-US" b="1" dirty="0" smtClean="0">
                <a:latin typeface="Courier New" pitchFamily="49" charset="0"/>
                <a:cs typeface="Courier New" pitchFamily="49" charset="0"/>
              </a:rPr>
              <a:t>        </a:t>
            </a:r>
          </a:p>
          <a:p>
            <a:pPr marL="342900" lvl="0" indent="-342900">
              <a:lnSpc>
                <a:spcPct val="70000"/>
              </a:lnSpc>
              <a:defRPr/>
            </a:pPr>
            <a:r>
              <a:rPr lang="en-US" b="1" dirty="0" smtClean="0">
                <a:latin typeface="Courier New" pitchFamily="49" charset="0"/>
                <a:cs typeface="Courier New" pitchFamily="49" charset="0"/>
              </a:rPr>
              <a:t>        // …</a:t>
            </a:r>
            <a:r>
              <a:rPr lang="en-US" b="1" dirty="0" smtClean="0">
                <a:latin typeface="+mj-lt"/>
                <a:cs typeface="Courier New" pitchFamily="49" charset="0"/>
              </a:rPr>
              <a:t>           </a:t>
            </a:r>
            <a:r>
              <a:rPr lang="en-US" sz="4800" dirty="0" smtClean="0">
                <a:solidFill>
                  <a:srgbClr val="0070C0"/>
                </a:solidFill>
                <a:latin typeface="+mj-lt"/>
                <a:cs typeface="Courier New" pitchFamily="49" charset="0"/>
              </a:rPr>
              <a:t>test  code  goes  here</a:t>
            </a:r>
          </a:p>
          <a:p>
            <a:pPr marL="342900" lvl="0" indent="-342900">
              <a:lnSpc>
                <a:spcPct val="70000"/>
              </a:lnSpc>
              <a:defRPr/>
            </a:pPr>
            <a:endParaRPr lang="en-US" b="1" dirty="0" smtClean="0">
              <a:latin typeface="Courier New" pitchFamily="49" charset="0"/>
              <a:cs typeface="Courier New" pitchFamily="49" charset="0"/>
            </a:endParaRPr>
          </a:p>
          <a:p>
            <a:pPr marL="342900" lvl="0" indent="-342900">
              <a:lnSpc>
                <a:spcPct val="70000"/>
              </a:lnSpc>
              <a:defRPr/>
            </a:pPr>
            <a:endParaRPr lang="en-US" b="1" dirty="0" smtClean="0">
              <a:latin typeface="Courier New" pitchFamily="49" charset="0"/>
              <a:cs typeface="Courier New" pitchFamily="49" charset="0"/>
            </a:endParaRPr>
          </a:p>
          <a:p>
            <a:pPr marL="342900" lvl="0" indent="-342900">
              <a:lnSpc>
                <a:spcPct val="70000"/>
              </a:lnSpc>
              <a:defRPr/>
            </a:pPr>
            <a:r>
              <a:rPr lang="en-US" b="1" dirty="0" smtClean="0">
                <a:latin typeface="Courier New" pitchFamily="49" charset="0"/>
                <a:cs typeface="Courier New" pitchFamily="49" charset="0"/>
              </a:rPr>
              <a:t>      } break;</a:t>
            </a:r>
            <a:br>
              <a:rPr lang="en-US" b="1" dirty="0" smtClean="0">
                <a:latin typeface="Courier New" pitchFamily="49" charset="0"/>
                <a:cs typeface="Courier New" pitchFamily="49" charset="0"/>
              </a:rPr>
            </a:br>
            <a:r>
              <a:rPr lang="en-US" b="1" dirty="0" smtClean="0">
                <a:latin typeface="Courier New" pitchFamily="49" charset="0"/>
                <a:cs typeface="Courier New" pitchFamily="49" charset="0"/>
              </a:rPr>
              <a:t>    case 1: {</a:t>
            </a:r>
          </a:p>
          <a:p>
            <a:pPr marL="342900" lvl="0" indent="-342900">
              <a:lnSpc>
                <a:spcPct val="90000"/>
              </a:lnSpc>
              <a:defRPr/>
            </a:pPr>
            <a:endParaRPr lang="en-US" b="1" dirty="0" smtClean="0">
              <a:latin typeface="Courier New" pitchFamily="49" charset="0"/>
              <a:cs typeface="Courier New" pitchFamily="49" charset="0"/>
            </a:endParaRPr>
          </a:p>
          <a:p>
            <a:pPr marL="342900" lvl="0" indent="-342900">
              <a:lnSpc>
                <a:spcPct val="90000"/>
              </a:lnSpc>
              <a:defRPr/>
            </a:pPr>
            <a:endParaRPr lang="en-US" b="1" dirty="0" smtClean="0">
              <a:latin typeface="Courier New" pitchFamily="49" charset="0"/>
              <a:cs typeface="Courier New" pitchFamily="49" charset="0"/>
            </a:endParaRPr>
          </a:p>
          <a:p>
            <a:pPr marL="342900" lvl="0" indent="-342900">
              <a:lnSpc>
                <a:spcPct val="90000"/>
              </a:lnSpc>
              <a:defRPr/>
            </a:pPr>
            <a:r>
              <a:rPr lang="en-US" b="1" dirty="0" smtClean="0">
                <a:latin typeface="Courier New" pitchFamily="49" charset="0"/>
                <a:cs typeface="Courier New" pitchFamily="49" charset="0"/>
              </a:rPr>
              <a:t>      </a:t>
            </a:r>
          </a:p>
          <a:p>
            <a:pPr marL="342900" marR="0" lvl="0" indent="-342900" algn="l" defTabSz="914400" rtl="0" eaLnBrk="1" fontAlgn="base" latinLnBrk="0" hangingPunct="1">
              <a:lnSpc>
                <a:spcPct val="90000"/>
              </a:lnSpc>
              <a:spcBef>
                <a:spcPct val="0"/>
              </a:spcBef>
              <a:spcAft>
                <a:spcPct val="0"/>
              </a:spcAft>
              <a:buClrTx/>
              <a:buSzTx/>
              <a:buFont typeface="Arial" pitchFamily="34" charset="0"/>
              <a:buNone/>
              <a:tabLst/>
              <a:defRPr/>
            </a:pPr>
            <a:endParaRPr lang="en-US" b="1" dirty="0" smtClean="0">
              <a:latin typeface="Courier New" pitchFamily="49" charset="0"/>
              <a:cs typeface="Courier New" pitchFamily="49" charset="0"/>
            </a:endParaRPr>
          </a:p>
          <a:p>
            <a:pPr marL="342900" marR="0" lvl="0" indent="-342900" algn="l" defTabSz="914400" rtl="0" eaLnBrk="1" fontAlgn="base" latinLnBrk="0" hangingPunct="1">
              <a:lnSpc>
                <a:spcPct val="90000"/>
              </a:lnSpc>
              <a:spcBef>
                <a:spcPct val="0"/>
              </a:spcBef>
              <a:spcAft>
                <a:spcPct val="0"/>
              </a:spcAft>
              <a:buClrTx/>
              <a:buSzTx/>
              <a:buFont typeface="Arial" pitchFamily="34" charset="0"/>
              <a:buNone/>
              <a:tabLst/>
              <a:defRPr/>
            </a:pPr>
            <a:endParaRPr kumimoji="0" lang="en-US" b="1" i="0" u="none" strike="noStrike" kern="1200" cap="none" spc="0" normalizeH="0" noProof="0" dirty="0" smtClean="0">
              <a:ln>
                <a:noFill/>
              </a:ln>
              <a:solidFill>
                <a:schemeClr val="tx1"/>
              </a:solidFill>
              <a:effectLst/>
              <a:uLnTx/>
              <a:uFillTx/>
              <a:latin typeface="Courier New" pitchFamily="49" charset="0"/>
              <a:ea typeface="+mn-ea"/>
              <a:cs typeface="Courier New" pitchFamily="49" charset="0"/>
            </a:endParaRPr>
          </a:p>
        </p:txBody>
      </p:sp>
      <p:sp>
        <p:nvSpPr>
          <p:cNvPr id="18434" name="Title 1"/>
          <p:cNvSpPr>
            <a:spLocks noGrp="1"/>
          </p:cNvSpPr>
          <p:nvPr>
            <p:ph type="title"/>
          </p:nvPr>
        </p:nvSpPr>
        <p:spPr/>
        <p:txBody>
          <a:bodyPr/>
          <a:lstStyle/>
          <a:p>
            <a:pPr eaLnBrk="1" hangingPunct="1"/>
            <a:r>
              <a:rPr lang="en-US" sz="2400" dirty="0">
                <a:solidFill>
                  <a:srgbClr val="00B050"/>
                </a:solidFill>
              </a:rPr>
              <a:t>3. Verification &amp; Testing</a:t>
            </a:r>
            <a:r>
              <a:rPr lang="en-US" sz="2400" dirty="0" smtClean="0">
                <a:solidFill>
                  <a:srgbClr val="FF0000"/>
                </a:solidFill>
              </a:rPr>
              <a:t> </a:t>
            </a:r>
            <a:r>
              <a:rPr lang="en-US" sz="2400" dirty="0" smtClean="0">
                <a:solidFill>
                  <a:schemeClr val="hlink"/>
                </a:solidFill>
              </a:rPr>
              <a:t/>
            </a:r>
            <a:br>
              <a:rPr lang="en-US" sz="2400" dirty="0" smtClean="0">
                <a:solidFill>
                  <a:schemeClr val="hlink"/>
                </a:solidFill>
              </a:rPr>
            </a:br>
            <a:r>
              <a:rPr lang="en-US" sz="4000" dirty="0" smtClean="0">
                <a:solidFill>
                  <a:srgbClr val="00B050"/>
                </a:solidFill>
              </a:rPr>
              <a:t>BDE Test-Case Layout</a:t>
            </a:r>
            <a:endParaRPr lang="en-US" sz="4000" dirty="0">
              <a:solidFill>
                <a:srgbClr val="00B050"/>
              </a:solidFill>
            </a:endParaRP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634</a:t>
            </a:fld>
            <a:endParaRPr lang="en-US"/>
          </a:p>
        </p:txBody>
      </p:sp>
    </p:spTree>
    <p:extLst>
      <p:ext uri="{BB962C8B-B14F-4D97-AF65-F5344CB8AC3E}">
        <p14:creationId xmlns:p14="http://schemas.microsoft.com/office/powerpoint/2010/main" val="3233430795"/>
      </p:ext>
    </p:extLst>
  </p:cSld>
  <p:clrMapOvr>
    <a:masterClrMapping/>
  </p:clrMapOvr>
  <p:timing>
    <p:tnLst>
      <p:par>
        <p:cTn id="1" dur="indefinite" restart="never" nodeType="tmRoot"/>
      </p:par>
    </p:tnLst>
  </p:timing>
</p:sld>
</file>

<file path=ppt/slides/slide6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3"/>
          <p:cNvSpPr txBox="1">
            <a:spLocks/>
          </p:cNvSpPr>
          <p:nvPr/>
        </p:nvSpPr>
        <p:spPr bwMode="auto">
          <a:xfrm>
            <a:off x="0" y="838200"/>
            <a:ext cx="9144000" cy="6019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a:t>
            </a:r>
            <a:r>
              <a:rPr kumimoji="0" lang="en-US" b="1" i="0" u="none" strike="noStrike" kern="1200" cap="none" spc="0" normalizeH="0" noProof="0" dirty="0" smtClean="0">
                <a:ln>
                  <a:noFill/>
                </a:ln>
                <a:solidFill>
                  <a:schemeClr val="tx1"/>
                </a:solidFill>
                <a:effectLst/>
                <a:uLnTx/>
                <a:uFillTx/>
                <a:latin typeface="Courier New" pitchFamily="49" charset="0"/>
                <a:ea typeface="+mn-ea"/>
                <a:cs typeface="Courier New" pitchFamily="49" charset="0"/>
              </a:rPr>
              <a:t> break;</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lang="en-US" b="1" dirty="0" smtClean="0">
                <a:latin typeface="Courier New" pitchFamily="49" charset="0"/>
                <a:cs typeface="Courier New" pitchFamily="49" charset="0"/>
              </a:rPr>
              <a:t>  </a:t>
            </a:r>
            <a:r>
              <a:rPr kumimoji="0" lang="en-US"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case </a:t>
            </a:r>
            <a:r>
              <a:rPr lang="en-US" b="1" dirty="0" smtClean="0">
                <a:latin typeface="Courier New" pitchFamily="49" charset="0"/>
                <a:cs typeface="Courier New" pitchFamily="49" charset="0"/>
              </a:rPr>
              <a:t>2</a:t>
            </a:r>
            <a:r>
              <a:rPr kumimoji="0" lang="en-US"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                     </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a:t>
            </a:r>
            <a:r>
              <a:rPr lang="en-US" b="1" dirty="0" smtClean="0">
                <a:latin typeface="Courier New" pitchFamily="49" charset="0"/>
                <a:cs typeface="Courier New" pitchFamily="49" charset="0"/>
              </a:rPr>
              <a:t>-</a:t>
            </a:r>
            <a:r>
              <a:rPr kumimoji="0" lang="en-US"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 UNIQUE BIRTHDAY </a:t>
            </a:r>
            <a:r>
              <a:rPr kumimoji="0" lang="en-US" sz="1800"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sz="1800"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   The value</a:t>
            </a:r>
            <a:r>
              <a:rPr kumimoji="0" lang="en-US" sz="1800" b="1" i="0" u="none" strike="noStrike" kern="1200" cap="none" spc="0" normalizeH="0" noProof="0" dirty="0" smtClean="0">
                <a:ln>
                  <a:noFill/>
                </a:ln>
                <a:solidFill>
                  <a:schemeClr val="tx1"/>
                </a:solidFill>
                <a:effectLst/>
                <a:uLnTx/>
                <a:uFillTx/>
                <a:latin typeface="Courier New" pitchFamily="49" charset="0"/>
                <a:ea typeface="+mn-ea"/>
                <a:cs typeface="Courier New" pitchFamily="49" charset="0"/>
              </a:rPr>
              <a:t> returned for an input of 365 is small.</a:t>
            </a:r>
            <a:r>
              <a:rPr kumimoji="0" lang="en-US" sz="1800"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lang="en-US" b="1" dirty="0" smtClean="0">
                <a:latin typeface="Courier New" pitchFamily="49" charset="0"/>
                <a:cs typeface="Courier New" pitchFamily="49" charset="0"/>
              </a:rPr>
              <a:t>        //</a:t>
            </a:r>
            <a:endParaRPr kumimoji="0" lang="en-US" sz="1800"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endParaRP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sz="1800"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 </a:t>
            </a:r>
            <a:r>
              <a:rPr kumimoji="0" lang="en-US" sz="1800" b="1" i="0" u="none" strike="noStrike" kern="1200" cap="none" spc="0" normalizeH="0" baseline="0" noProof="0" dirty="0" smtClean="0">
                <a:ln>
                  <a:noFill/>
                </a:ln>
                <a:solidFill>
                  <a:srgbClr val="FF0000"/>
                </a:solidFill>
                <a:effectLst/>
                <a:uLnTx/>
                <a:uFillTx/>
                <a:latin typeface="Courier New" pitchFamily="49" charset="0"/>
                <a:ea typeface="+mn-ea"/>
                <a:cs typeface="Courier New" pitchFamily="49" charset="0"/>
              </a:rPr>
              <a:t>Concerns:</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sz="1800"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   </a:t>
            </a:r>
            <a:r>
              <a:rPr kumimoji="0" lang="en-US" sz="1800" b="1" i="0" u="none" strike="noStrike" kern="1200" cap="none" spc="0" normalizeH="0" baseline="0" noProof="0" dirty="0" smtClean="0">
                <a:ln>
                  <a:noFill/>
                </a:ln>
                <a:solidFill>
                  <a:srgbClr val="FF0000"/>
                </a:solidFill>
                <a:effectLst/>
                <a:uLnTx/>
                <a:uFillTx/>
                <a:latin typeface="Courier New" pitchFamily="49" charset="0"/>
                <a:ea typeface="+mn-ea"/>
                <a:cs typeface="Courier New" pitchFamily="49" charset="0"/>
              </a:rPr>
              <a:t>1. </a:t>
            </a:r>
            <a:r>
              <a:rPr lang="en-US" b="1" noProof="0" dirty="0" smtClean="0">
                <a:solidFill>
                  <a:srgbClr val="FF0000"/>
                </a:solidFill>
                <a:latin typeface="Courier New" pitchFamily="49" charset="0"/>
                <a:cs typeface="Courier New" pitchFamily="49" charset="0"/>
              </a:rPr>
              <a:t>That it can represent the result as a double.</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lang="en-US" b="1" noProof="0" dirty="0" smtClean="0">
                <a:latin typeface="Courier New" pitchFamily="49" charset="0"/>
                <a:cs typeface="Courier New" pitchFamily="49" charset="0"/>
              </a:rPr>
              <a:t>        //   </a:t>
            </a:r>
            <a:r>
              <a:rPr lang="en-US" b="1" noProof="0" dirty="0" smtClean="0">
                <a:solidFill>
                  <a:srgbClr val="FF0000"/>
                </a:solidFill>
                <a:latin typeface="Courier New" pitchFamily="49" charset="0"/>
                <a:cs typeface="Courier New" pitchFamily="49" charset="0"/>
              </a:rPr>
              <a:t>2. …</a:t>
            </a:r>
            <a:endParaRPr kumimoji="0" lang="en-US" sz="1800" b="1" i="0" u="none" strike="noStrike" kern="1200" cap="none" spc="0" normalizeH="0" baseline="0" noProof="0" dirty="0" smtClean="0">
              <a:ln>
                <a:noFill/>
              </a:ln>
              <a:solidFill>
                <a:srgbClr val="FF0000"/>
              </a:solidFill>
              <a:effectLst/>
              <a:uLnTx/>
              <a:uFillTx/>
              <a:latin typeface="Courier New" pitchFamily="49" charset="0"/>
              <a:ea typeface="+mn-ea"/>
              <a:cs typeface="Courier New" pitchFamily="49" charset="0"/>
            </a:endParaRP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sz="1800"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   …</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sz="1800"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   </a:t>
            </a:r>
            <a:r>
              <a:rPr kumimoji="0" lang="en-US" sz="1800" b="1" i="0" u="none" strike="noStrike" kern="1200" cap="none" spc="0" normalizeH="0" baseline="0" noProof="0" dirty="0" smtClean="0">
                <a:ln>
                  <a:noFill/>
                </a:ln>
                <a:solidFill>
                  <a:srgbClr val="FF0000"/>
                </a:solidFill>
                <a:effectLst/>
                <a:uLnTx/>
                <a:uFillTx/>
                <a:latin typeface="Courier New" pitchFamily="49" charset="0"/>
                <a:ea typeface="+mn-ea"/>
                <a:cs typeface="Courier New" pitchFamily="49" charset="0"/>
              </a:rPr>
              <a:t>6</a:t>
            </a:r>
            <a:r>
              <a:rPr lang="en-US" b="1" dirty="0" smtClean="0">
                <a:solidFill>
                  <a:srgbClr val="FF0000"/>
                </a:solidFill>
                <a:latin typeface="Courier New" pitchFamily="49" charset="0"/>
                <a:cs typeface="Courier New" pitchFamily="49" charset="0"/>
              </a:rPr>
              <a:t>. That the special-case input of 0 returns 1.</a:t>
            </a:r>
            <a:endParaRPr kumimoji="0" lang="en-US" sz="1800" b="1" i="0" u="none" strike="noStrike" kern="1200" cap="none" spc="0" normalizeH="0" baseline="0" noProof="0" dirty="0" smtClean="0">
              <a:ln>
                <a:noFill/>
              </a:ln>
              <a:solidFill>
                <a:srgbClr val="FF0000"/>
              </a:solidFill>
              <a:effectLst/>
              <a:uLnTx/>
              <a:uFillTx/>
              <a:latin typeface="Courier New" pitchFamily="49" charset="0"/>
              <a:ea typeface="+mn-ea"/>
              <a:cs typeface="Courier New" pitchFamily="49" charset="0"/>
            </a:endParaRP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sz="1800"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a:t>
            </a:r>
            <a:r>
              <a:rPr kumimoji="0" lang="en-US"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a:t>
            </a:r>
            <a:r>
              <a:rPr lang="en-US" b="1" dirty="0" smtClean="0">
                <a:solidFill>
                  <a:srgbClr val="FF0000"/>
                </a:solidFill>
                <a:latin typeface="Courier New" pitchFamily="49" charset="0"/>
                <a:cs typeface="Courier New" pitchFamily="49" charset="0"/>
              </a:rPr>
              <a:t>7. …</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a:t>
            </a:r>
            <a:r>
              <a:rPr kumimoji="0" lang="en-US" b="1" i="0" u="none" strike="noStrike" kern="1200" cap="none" spc="0" normalizeH="0" noProof="0" dirty="0" smtClean="0">
                <a:ln>
                  <a:noFill/>
                </a:ln>
                <a:solidFill>
                  <a:schemeClr val="tx1"/>
                </a:solidFill>
                <a:effectLst/>
                <a:uLnTx/>
                <a:uFillTx/>
                <a:latin typeface="Courier New" pitchFamily="49" charset="0"/>
                <a:ea typeface="+mn-ea"/>
                <a:cs typeface="Courier New" pitchFamily="49" charset="0"/>
              </a:rPr>
              <a:t> </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lang="en-US" b="1" dirty="0" smtClean="0">
                <a:latin typeface="Courier New" pitchFamily="49" charset="0"/>
                <a:cs typeface="Courier New" pitchFamily="49" charset="0"/>
              </a:rPr>
              <a:t>        // Plan:</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b="1" i="0" u="none" strike="noStrike" kern="1200" cap="none" spc="0" normalizeH="0" noProof="0" dirty="0" smtClean="0">
                <a:ln>
                  <a:noFill/>
                </a:ln>
                <a:solidFill>
                  <a:schemeClr val="tx1"/>
                </a:solidFill>
                <a:effectLst/>
                <a:uLnTx/>
                <a:uFillTx/>
                <a:latin typeface="Courier New" pitchFamily="49" charset="0"/>
                <a:ea typeface="+mn-ea"/>
                <a:cs typeface="Courier New" pitchFamily="49" charset="0"/>
              </a:rPr>
              <a:t>        //   </a:t>
            </a:r>
            <a:r>
              <a:rPr lang="en-US" b="1" dirty="0" smtClean="0">
                <a:latin typeface="Courier New" pitchFamily="49" charset="0"/>
                <a:cs typeface="Courier New" pitchFamily="49" charset="0"/>
              </a:rPr>
              <a:t>T</a:t>
            </a:r>
            <a:r>
              <a:rPr kumimoji="0" lang="en-US" b="1" i="0" u="none" strike="noStrike" kern="1200" cap="none" spc="0" normalizeH="0" noProof="0" dirty="0" err="1" smtClean="0">
                <a:ln>
                  <a:noFill/>
                </a:ln>
                <a:solidFill>
                  <a:schemeClr val="tx1"/>
                </a:solidFill>
                <a:effectLst/>
                <a:uLnTx/>
                <a:uFillTx/>
                <a:latin typeface="Courier New" pitchFamily="49" charset="0"/>
                <a:ea typeface="+mn-ea"/>
                <a:cs typeface="Courier New" pitchFamily="49" charset="0"/>
              </a:rPr>
              <a:t>est</a:t>
            </a:r>
            <a:r>
              <a:rPr lang="en-US" b="1" noProof="0" dirty="0" smtClean="0">
                <a:latin typeface="Courier New" pitchFamily="49" charset="0"/>
                <a:cs typeface="Courier New" pitchFamily="49" charset="0"/>
              </a:rPr>
              <a:t> </a:t>
            </a:r>
            <a:r>
              <a:rPr kumimoji="0" lang="en-US" b="1" i="0" u="none" strike="noStrike" kern="1200" cap="none" spc="0" normalizeH="0" noProof="0" dirty="0" smtClean="0">
                <a:ln>
                  <a:noFill/>
                </a:ln>
                <a:solidFill>
                  <a:schemeClr val="tx1"/>
                </a:solidFill>
                <a:effectLst/>
                <a:uLnTx/>
                <a:uFillTx/>
                <a:latin typeface="Courier New" pitchFamily="49" charset="0"/>
                <a:ea typeface="+mn-ea"/>
                <a:cs typeface="Courier New" pitchFamily="49" charset="0"/>
              </a:rPr>
              <a:t>for explicit values near 0, 365, and INT_MAX.</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lang="en-US" b="1" dirty="0" smtClean="0">
                <a:latin typeface="Courier New" pitchFamily="49" charset="0"/>
                <a:cs typeface="Courier New" pitchFamily="49" charset="0"/>
              </a:rPr>
              <a:t>        //</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b="1" i="0" u="none" strike="noStrike" kern="1200" cap="none" spc="0" normalizeH="0" noProof="0" dirty="0" smtClean="0">
                <a:ln>
                  <a:noFill/>
                </a:ln>
                <a:solidFill>
                  <a:schemeClr val="tx1"/>
                </a:solidFill>
                <a:effectLst/>
                <a:uLnTx/>
                <a:uFillTx/>
                <a:latin typeface="Courier New" pitchFamily="49" charset="0"/>
                <a:ea typeface="+mn-ea"/>
                <a:cs typeface="Courier New" pitchFamily="49" charset="0"/>
              </a:rPr>
              <a:t>        // Testing:</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lang="en-US" b="1" dirty="0" smtClean="0">
                <a:latin typeface="Courier New" pitchFamily="49" charset="0"/>
                <a:cs typeface="Courier New" pitchFamily="49" charset="0"/>
              </a:rPr>
              <a:t>        //   double </a:t>
            </a:r>
            <a:r>
              <a:rPr lang="en-US" b="1" dirty="0" err="1" smtClean="0">
                <a:latin typeface="Courier New" pitchFamily="49" charset="0"/>
                <a:cs typeface="Courier New" pitchFamily="49" charset="0"/>
              </a:rPr>
              <a:t>uniqueBirthday</a:t>
            </a:r>
            <a:r>
              <a:rPr lang="en-US" b="1" dirty="0" smtClean="0">
                <a:latin typeface="Courier New" pitchFamily="49" charset="0"/>
                <a:cs typeface="Courier New" pitchFamily="49" charset="0"/>
              </a:rPr>
              <a:t>(</a:t>
            </a:r>
            <a:r>
              <a:rPr lang="en-US" b="1" dirty="0" err="1" smtClean="0">
                <a:latin typeface="Courier New" pitchFamily="49" charset="0"/>
                <a:cs typeface="Courier New" pitchFamily="49" charset="0"/>
              </a:rPr>
              <a:t>int</a:t>
            </a:r>
            <a:r>
              <a:rPr lang="en-US" b="1" dirty="0" smtClean="0">
                <a:latin typeface="Courier New" pitchFamily="49" charset="0"/>
                <a:cs typeface="Courier New" pitchFamily="49" charset="0"/>
              </a:rPr>
              <a:t> value);</a:t>
            </a:r>
          </a:p>
          <a:p>
            <a:pPr marL="342900" lvl="0" indent="-342900">
              <a:lnSpc>
                <a:spcPct val="70000"/>
              </a:lnSpc>
              <a:defRPr/>
            </a:pPr>
            <a:r>
              <a:rPr lang="en-US" b="1" dirty="0" smtClean="0">
                <a:latin typeface="Courier New" pitchFamily="49" charset="0"/>
                <a:cs typeface="Courier New" pitchFamily="49" charset="0"/>
              </a:rPr>
              <a:t>        //-------------------------------------------------------</a:t>
            </a:r>
          </a:p>
          <a:p>
            <a:pPr marL="342900" lvl="0" indent="-342900">
              <a:lnSpc>
                <a:spcPct val="70000"/>
              </a:lnSpc>
              <a:defRPr/>
            </a:pPr>
            <a:endParaRPr lang="en-US" b="1" dirty="0" smtClean="0">
              <a:latin typeface="Courier New" pitchFamily="49" charset="0"/>
              <a:cs typeface="Courier New" pitchFamily="49" charset="0"/>
            </a:endParaRPr>
          </a:p>
          <a:p>
            <a:pPr marL="342900" lvl="0" indent="-342900">
              <a:lnSpc>
                <a:spcPct val="70000"/>
              </a:lnSpc>
              <a:defRPr/>
            </a:pPr>
            <a:r>
              <a:rPr lang="en-US" b="1" dirty="0" smtClean="0">
                <a:latin typeface="Courier New" pitchFamily="49" charset="0"/>
                <a:cs typeface="Courier New" pitchFamily="49" charset="0"/>
              </a:rPr>
              <a:t>        if (verbose) cout &lt;&lt; </a:t>
            </a:r>
            <a:r>
              <a:rPr lang="en-US" b="1" dirty="0" err="1" smtClean="0">
                <a:latin typeface="Courier New" pitchFamily="49" charset="0"/>
                <a:cs typeface="Courier New" pitchFamily="49" charset="0"/>
              </a:rPr>
              <a:t>endl</a:t>
            </a:r>
            <a:r>
              <a:rPr lang="en-US" b="1" dirty="0" smtClean="0">
                <a:latin typeface="Courier New" pitchFamily="49" charset="0"/>
                <a:cs typeface="Courier New" pitchFamily="49" charset="0"/>
              </a:rPr>
              <a:t> &lt;&lt; </a:t>
            </a:r>
            <a:r>
              <a:rPr lang="en-US" b="1" dirty="0">
                <a:latin typeface="Courier New" pitchFamily="49" charset="0"/>
                <a:cs typeface="Courier New" pitchFamily="49" charset="0"/>
              </a:rPr>
              <a:t>"UNIQUE BIRTHDAY" </a:t>
            </a:r>
            <a:r>
              <a:rPr lang="en-US" b="1" dirty="0" smtClean="0">
                <a:latin typeface="Courier New" pitchFamily="49" charset="0"/>
                <a:cs typeface="Courier New" pitchFamily="49" charset="0"/>
              </a:rPr>
              <a:t>&lt;&lt; </a:t>
            </a:r>
            <a:r>
              <a:rPr lang="en-US" b="1" dirty="0" err="1" smtClean="0">
                <a:latin typeface="Courier New" pitchFamily="49" charset="0"/>
                <a:cs typeface="Courier New" pitchFamily="49" charset="0"/>
              </a:rPr>
              <a:t>endl</a:t>
            </a:r>
            <a:endParaRPr lang="en-US" b="1" dirty="0" smtClean="0">
              <a:latin typeface="Courier New" pitchFamily="49" charset="0"/>
              <a:cs typeface="Courier New" pitchFamily="49" charset="0"/>
            </a:endParaRPr>
          </a:p>
          <a:p>
            <a:pPr marL="342900" lvl="0" indent="-342900">
              <a:lnSpc>
                <a:spcPct val="70000"/>
              </a:lnSpc>
              <a:defRPr/>
            </a:pPr>
            <a:r>
              <a:rPr lang="en-US" b="1" dirty="0" smtClean="0">
                <a:latin typeface="Courier New" pitchFamily="49" charset="0"/>
                <a:cs typeface="Courier New" pitchFamily="49" charset="0"/>
              </a:rPr>
              <a:t>                                  &lt;&lt; </a:t>
            </a:r>
            <a:r>
              <a:rPr lang="en-US" b="1" dirty="0">
                <a:latin typeface="Courier New" pitchFamily="49" charset="0"/>
                <a:cs typeface="Courier New" pitchFamily="49" charset="0"/>
              </a:rPr>
              <a:t>"===============" </a:t>
            </a:r>
            <a:r>
              <a:rPr lang="en-US" b="1" dirty="0" smtClean="0">
                <a:latin typeface="Courier New" pitchFamily="49" charset="0"/>
                <a:cs typeface="Courier New" pitchFamily="49" charset="0"/>
              </a:rPr>
              <a:t>&lt;&lt; </a:t>
            </a:r>
            <a:r>
              <a:rPr lang="en-US" b="1" dirty="0" err="1" smtClean="0">
                <a:latin typeface="Courier New" pitchFamily="49" charset="0"/>
                <a:cs typeface="Courier New" pitchFamily="49" charset="0"/>
              </a:rPr>
              <a:t>endl</a:t>
            </a:r>
            <a:r>
              <a:rPr lang="en-US" b="1" dirty="0" smtClean="0">
                <a:latin typeface="Courier New" pitchFamily="49" charset="0"/>
                <a:cs typeface="Courier New" pitchFamily="49" charset="0"/>
              </a:rPr>
              <a:t>;</a:t>
            </a:r>
            <a:br>
              <a:rPr lang="en-US" b="1" dirty="0" smtClean="0">
                <a:latin typeface="Courier New" pitchFamily="49" charset="0"/>
                <a:cs typeface="Courier New" pitchFamily="49" charset="0"/>
              </a:rPr>
            </a:br>
            <a:r>
              <a:rPr lang="en-US" b="1" dirty="0" smtClean="0">
                <a:latin typeface="Courier New" pitchFamily="49" charset="0"/>
                <a:cs typeface="Courier New" pitchFamily="49" charset="0"/>
              </a:rPr>
              <a:t/>
            </a:r>
            <a:br>
              <a:rPr lang="en-US" b="1" dirty="0" smtClean="0">
                <a:latin typeface="Courier New" pitchFamily="49" charset="0"/>
                <a:cs typeface="Courier New" pitchFamily="49" charset="0"/>
              </a:rPr>
            </a:br>
            <a:r>
              <a:rPr lang="en-US" b="1" dirty="0" smtClean="0">
                <a:latin typeface="Courier New" pitchFamily="49" charset="0"/>
                <a:cs typeface="Courier New" pitchFamily="49" charset="0"/>
              </a:rPr>
              <a:t>     </a:t>
            </a:r>
            <a:r>
              <a:rPr lang="en-US" sz="1200" b="1" dirty="0" smtClean="0">
                <a:latin typeface="Courier New" pitchFamily="49" charset="0"/>
                <a:cs typeface="Courier New" pitchFamily="49" charset="0"/>
              </a:rPr>
              <a:t> </a:t>
            </a:r>
            <a:r>
              <a:rPr lang="en-US" b="1" dirty="0" smtClean="0">
                <a:latin typeface="Courier New" pitchFamily="49" charset="0"/>
                <a:cs typeface="Courier New" pitchFamily="49" charset="0"/>
              </a:rPr>
              <a:t>ASSERT(1 == </a:t>
            </a:r>
            <a:r>
              <a:rPr lang="en-US" b="1" dirty="0" err="1" smtClean="0">
                <a:latin typeface="Courier New" pitchFamily="49" charset="0"/>
                <a:cs typeface="Courier New" pitchFamily="49" charset="0"/>
              </a:rPr>
              <a:t>uniqueBirthday</a:t>
            </a:r>
            <a:r>
              <a:rPr lang="en-US" b="1" dirty="0" smtClean="0">
                <a:latin typeface="Courier New" pitchFamily="49" charset="0"/>
                <a:cs typeface="Courier New" pitchFamily="49" charset="0"/>
              </a:rPr>
              <a:t>(0));</a:t>
            </a:r>
            <a:br>
              <a:rPr lang="en-US" b="1" dirty="0" smtClean="0">
                <a:latin typeface="Courier New" pitchFamily="49" charset="0"/>
                <a:cs typeface="Courier New" pitchFamily="49" charset="0"/>
              </a:rPr>
            </a:br>
            <a:r>
              <a:rPr lang="en-US" b="1" dirty="0" smtClean="0">
                <a:latin typeface="Courier New" pitchFamily="49" charset="0"/>
                <a:cs typeface="Courier New" pitchFamily="49" charset="0"/>
              </a:rPr>
              <a:t>     </a:t>
            </a:r>
            <a:r>
              <a:rPr lang="en-US" sz="1200" b="1" dirty="0" smtClean="0">
                <a:latin typeface="Courier New" pitchFamily="49" charset="0"/>
                <a:cs typeface="Courier New" pitchFamily="49" charset="0"/>
              </a:rPr>
              <a:t> </a:t>
            </a:r>
            <a:r>
              <a:rPr lang="en-US" b="1" dirty="0" smtClean="0">
                <a:latin typeface="Courier New" pitchFamily="49" charset="0"/>
                <a:cs typeface="Courier New" pitchFamily="49" charset="0"/>
              </a:rPr>
              <a:t>ASSERT(1 == </a:t>
            </a:r>
            <a:r>
              <a:rPr lang="en-US" b="1" dirty="0" err="1" smtClean="0">
                <a:latin typeface="Courier New" pitchFamily="49" charset="0"/>
                <a:cs typeface="Courier New" pitchFamily="49" charset="0"/>
              </a:rPr>
              <a:t>uniqueBirthday</a:t>
            </a:r>
            <a:r>
              <a:rPr lang="en-US" b="1" dirty="0" smtClean="0">
                <a:latin typeface="Courier New" pitchFamily="49" charset="0"/>
                <a:cs typeface="Courier New" pitchFamily="49" charset="0"/>
              </a:rPr>
              <a:t>(1));</a:t>
            </a:r>
            <a:br>
              <a:rPr lang="en-US" b="1" dirty="0" smtClean="0">
                <a:latin typeface="Courier New" pitchFamily="49" charset="0"/>
                <a:cs typeface="Courier New" pitchFamily="49" charset="0"/>
              </a:rPr>
            </a:br>
            <a:r>
              <a:rPr lang="en-US" b="1" dirty="0" smtClean="0">
                <a:latin typeface="Courier New" pitchFamily="49" charset="0"/>
                <a:cs typeface="Courier New" pitchFamily="49" charset="0"/>
              </a:rPr>
              <a:t>     </a:t>
            </a:r>
            <a:r>
              <a:rPr lang="en-US" sz="1200" b="1" dirty="0" smtClean="0">
                <a:latin typeface="Courier New" pitchFamily="49" charset="0"/>
                <a:cs typeface="Courier New" pitchFamily="49" charset="0"/>
              </a:rPr>
              <a:t> </a:t>
            </a:r>
            <a:r>
              <a:rPr lang="en-US" b="1" dirty="0" smtClean="0">
                <a:latin typeface="Courier New" pitchFamily="49" charset="0"/>
                <a:cs typeface="Courier New" pitchFamily="49" charset="0"/>
              </a:rPr>
              <a:t>ASSERT(1 &gt;  </a:t>
            </a:r>
            <a:r>
              <a:rPr lang="en-US" b="1" dirty="0" err="1" smtClean="0">
                <a:latin typeface="Courier New" pitchFamily="49" charset="0"/>
                <a:cs typeface="Courier New" pitchFamily="49" charset="0"/>
              </a:rPr>
              <a:t>uniqueBirthday</a:t>
            </a:r>
            <a:r>
              <a:rPr lang="en-US" b="1" dirty="0" smtClean="0">
                <a:latin typeface="Courier New" pitchFamily="49" charset="0"/>
                <a:cs typeface="Courier New" pitchFamily="49" charset="0"/>
              </a:rPr>
              <a:t>(2));</a:t>
            </a:r>
            <a:br>
              <a:rPr lang="en-US" b="1" dirty="0" smtClean="0">
                <a:latin typeface="Courier New" pitchFamily="49" charset="0"/>
                <a:cs typeface="Courier New" pitchFamily="49" charset="0"/>
              </a:rPr>
            </a:br>
            <a:r>
              <a:rPr lang="en-US" b="1" dirty="0" smtClean="0">
                <a:latin typeface="Courier New" pitchFamily="49" charset="0"/>
                <a:cs typeface="Courier New" pitchFamily="49" charset="0"/>
              </a:rPr>
              <a:t>     </a:t>
            </a:r>
            <a:r>
              <a:rPr lang="en-US" sz="1200" b="1" dirty="0" smtClean="0">
                <a:latin typeface="Courier New" pitchFamily="49" charset="0"/>
                <a:cs typeface="Courier New" pitchFamily="49" charset="0"/>
              </a:rPr>
              <a:t> </a:t>
            </a:r>
            <a:r>
              <a:rPr lang="en-US" b="1" dirty="0" smtClean="0">
                <a:latin typeface="Courier New" pitchFamily="49" charset="0"/>
                <a:cs typeface="Courier New" pitchFamily="49" charset="0"/>
              </a:rPr>
              <a:t>// …</a:t>
            </a:r>
            <a:br>
              <a:rPr lang="en-US" b="1" dirty="0" smtClean="0">
                <a:latin typeface="Courier New" pitchFamily="49" charset="0"/>
                <a:cs typeface="Courier New" pitchFamily="49" charset="0"/>
              </a:rPr>
            </a:br>
            <a:r>
              <a:rPr lang="en-US" b="1" dirty="0" smtClean="0">
                <a:latin typeface="Courier New" pitchFamily="49" charset="0"/>
                <a:cs typeface="Courier New" pitchFamily="49" charset="0"/>
              </a:rPr>
              <a:t>     </a:t>
            </a:r>
            <a:r>
              <a:rPr lang="en-US" sz="1200" b="1" dirty="0" smtClean="0">
                <a:latin typeface="Courier New" pitchFamily="49" charset="0"/>
                <a:cs typeface="Courier New" pitchFamily="49" charset="0"/>
              </a:rPr>
              <a:t> </a:t>
            </a:r>
            <a:r>
              <a:rPr lang="en-US" b="1" dirty="0" smtClean="0">
                <a:latin typeface="Courier New" pitchFamily="49" charset="0"/>
                <a:cs typeface="Courier New" pitchFamily="49" charset="0"/>
              </a:rPr>
              <a:t>ASSERT(0 &lt;  </a:t>
            </a:r>
            <a:r>
              <a:rPr lang="en-US" b="1" dirty="0" err="1" smtClean="0">
                <a:latin typeface="Courier New" pitchFamily="49" charset="0"/>
                <a:cs typeface="Courier New" pitchFamily="49" charset="0"/>
              </a:rPr>
              <a:t>uniqueBirthday</a:t>
            </a:r>
            <a:r>
              <a:rPr lang="en-US" b="1" dirty="0" smtClean="0">
                <a:latin typeface="Courier New" pitchFamily="49" charset="0"/>
                <a:cs typeface="Courier New" pitchFamily="49" charset="0"/>
              </a:rPr>
              <a:t>(365);</a:t>
            </a:r>
            <a:br>
              <a:rPr lang="en-US" b="1" dirty="0" smtClean="0">
                <a:latin typeface="Courier New" pitchFamily="49" charset="0"/>
                <a:cs typeface="Courier New" pitchFamily="49" charset="0"/>
              </a:rPr>
            </a:br>
            <a:r>
              <a:rPr lang="en-US" b="1" dirty="0" smtClean="0">
                <a:latin typeface="Courier New" pitchFamily="49" charset="0"/>
                <a:cs typeface="Courier New" pitchFamily="49" charset="0"/>
              </a:rPr>
              <a:t>     </a:t>
            </a:r>
            <a:r>
              <a:rPr lang="en-US" sz="1200" b="1" dirty="0" smtClean="0">
                <a:latin typeface="Courier New" pitchFamily="49" charset="0"/>
                <a:cs typeface="Courier New" pitchFamily="49" charset="0"/>
              </a:rPr>
              <a:t> </a:t>
            </a:r>
            <a:r>
              <a:rPr lang="en-US" b="1" dirty="0" smtClean="0">
                <a:latin typeface="Courier New" pitchFamily="49" charset="0"/>
                <a:cs typeface="Courier New" pitchFamily="49" charset="0"/>
              </a:rPr>
              <a:t>ASSERT(0 == </a:t>
            </a:r>
            <a:r>
              <a:rPr lang="en-US" b="1" dirty="0" err="1" smtClean="0">
                <a:latin typeface="Courier New" pitchFamily="49" charset="0"/>
                <a:cs typeface="Courier New" pitchFamily="49" charset="0"/>
              </a:rPr>
              <a:t>uniqueBirthday</a:t>
            </a:r>
            <a:r>
              <a:rPr lang="en-US" b="1" dirty="0" smtClean="0">
                <a:latin typeface="Courier New" pitchFamily="49" charset="0"/>
                <a:cs typeface="Courier New" pitchFamily="49" charset="0"/>
              </a:rPr>
              <a:t>(366);</a:t>
            </a:r>
            <a:endParaRPr kumimoji="0" lang="en-US" b="1" i="0" u="none" strike="noStrike" kern="1200" cap="none" spc="0" normalizeH="0" noProof="0" dirty="0" smtClean="0">
              <a:ln>
                <a:noFill/>
              </a:ln>
              <a:solidFill>
                <a:schemeClr val="tx1"/>
              </a:solidFill>
              <a:effectLst/>
              <a:uLnTx/>
              <a:uFillTx/>
              <a:latin typeface="Courier New" pitchFamily="49" charset="0"/>
              <a:ea typeface="+mn-ea"/>
              <a:cs typeface="Courier New" pitchFamily="49" charset="0"/>
            </a:endParaRPr>
          </a:p>
        </p:txBody>
      </p:sp>
      <p:sp>
        <p:nvSpPr>
          <p:cNvPr id="18434" name="Title 1"/>
          <p:cNvSpPr>
            <a:spLocks noGrp="1"/>
          </p:cNvSpPr>
          <p:nvPr>
            <p:ph type="title"/>
          </p:nvPr>
        </p:nvSpPr>
        <p:spPr/>
        <p:txBody>
          <a:bodyPr/>
          <a:lstStyle/>
          <a:p>
            <a:pPr eaLnBrk="1" hangingPunct="1"/>
            <a:r>
              <a:rPr lang="en-US" sz="2400" dirty="0">
                <a:solidFill>
                  <a:srgbClr val="00B050"/>
                </a:solidFill>
              </a:rPr>
              <a:t>3. Verification &amp; Testing</a:t>
            </a:r>
            <a:r>
              <a:rPr lang="en-US" sz="2400" dirty="0" smtClean="0">
                <a:solidFill>
                  <a:srgbClr val="FF0000"/>
                </a:solidFill>
              </a:rPr>
              <a:t> </a:t>
            </a:r>
            <a:r>
              <a:rPr lang="en-US" sz="2400" dirty="0" smtClean="0">
                <a:solidFill>
                  <a:schemeClr val="hlink"/>
                </a:solidFill>
              </a:rPr>
              <a:t/>
            </a:r>
            <a:br>
              <a:rPr lang="en-US" sz="2400" dirty="0" smtClean="0">
                <a:solidFill>
                  <a:schemeClr val="hlink"/>
                </a:solidFill>
              </a:rPr>
            </a:br>
            <a:r>
              <a:rPr lang="en-US" sz="4000" dirty="0" smtClean="0">
                <a:solidFill>
                  <a:srgbClr val="00B050"/>
                </a:solidFill>
              </a:rPr>
              <a:t>BDE Test-Case Layout</a:t>
            </a:r>
            <a:endParaRPr lang="en-US" sz="4000" dirty="0">
              <a:solidFill>
                <a:srgbClr val="00B050"/>
              </a:solidFill>
            </a:endParaRP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635</a:t>
            </a:fld>
            <a:endParaRPr lang="en-US"/>
          </a:p>
        </p:txBody>
      </p:sp>
    </p:spTree>
    <p:extLst>
      <p:ext uri="{BB962C8B-B14F-4D97-AF65-F5344CB8AC3E}">
        <p14:creationId xmlns:p14="http://schemas.microsoft.com/office/powerpoint/2010/main" val="3092317156"/>
      </p:ext>
    </p:extLst>
  </p:cSld>
  <p:clrMapOvr>
    <a:masterClrMapping/>
  </p:clrMapOvr>
  <p:timing>
    <p:tnLst>
      <p:par>
        <p:cTn id="1" dur="indefinite" restart="never" nodeType="tmRoot"/>
      </p:par>
    </p:tnLst>
  </p:timing>
</p:sld>
</file>

<file path=ppt/slides/slide6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p:cNvSpPr/>
          <p:nvPr/>
        </p:nvSpPr>
        <p:spPr>
          <a:xfrm>
            <a:off x="838200" y="5029200"/>
            <a:ext cx="1524000" cy="1676400"/>
          </a:xfrm>
          <a:prstGeom prst="ellipse">
            <a:avLst/>
          </a:prstGeom>
          <a:solidFill>
            <a:schemeClr val="accent3">
              <a:lumMod val="20000"/>
              <a:lumOff val="80000"/>
            </a:schemeClr>
          </a:solid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Content Placeholder 3"/>
          <p:cNvSpPr txBox="1">
            <a:spLocks/>
          </p:cNvSpPr>
          <p:nvPr/>
        </p:nvSpPr>
        <p:spPr bwMode="auto">
          <a:xfrm>
            <a:off x="0" y="838200"/>
            <a:ext cx="9144000" cy="6019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a:t>
            </a:r>
            <a:r>
              <a:rPr kumimoji="0" lang="en-US" b="1" i="0" u="none" strike="noStrike" kern="1200" cap="none" spc="0" normalizeH="0" noProof="0" dirty="0" smtClean="0">
                <a:ln>
                  <a:noFill/>
                </a:ln>
                <a:solidFill>
                  <a:schemeClr val="tx1"/>
                </a:solidFill>
                <a:effectLst/>
                <a:uLnTx/>
                <a:uFillTx/>
                <a:latin typeface="Courier New" pitchFamily="49" charset="0"/>
                <a:ea typeface="+mn-ea"/>
                <a:cs typeface="Courier New" pitchFamily="49" charset="0"/>
              </a:rPr>
              <a:t> break;</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lang="en-US" b="1" dirty="0" smtClean="0">
                <a:latin typeface="Courier New" pitchFamily="49" charset="0"/>
                <a:cs typeface="Courier New" pitchFamily="49" charset="0"/>
              </a:rPr>
              <a:t>  </a:t>
            </a:r>
            <a:r>
              <a:rPr kumimoji="0" lang="en-US"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case </a:t>
            </a:r>
            <a:r>
              <a:rPr lang="en-US" b="1" dirty="0" smtClean="0">
                <a:latin typeface="Courier New" pitchFamily="49" charset="0"/>
                <a:cs typeface="Courier New" pitchFamily="49" charset="0"/>
              </a:rPr>
              <a:t>2</a:t>
            </a:r>
            <a:r>
              <a:rPr kumimoji="0" lang="en-US"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                     </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a:t>
            </a:r>
            <a:r>
              <a:rPr lang="en-US" b="1" dirty="0" smtClean="0">
                <a:latin typeface="Courier New" pitchFamily="49" charset="0"/>
                <a:cs typeface="Courier New" pitchFamily="49" charset="0"/>
              </a:rPr>
              <a:t>-</a:t>
            </a:r>
            <a:r>
              <a:rPr kumimoji="0" lang="en-US"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 UNIQUE BIRTHDAY </a:t>
            </a:r>
            <a:r>
              <a:rPr kumimoji="0" lang="en-US" sz="1800"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sz="1800"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   The value</a:t>
            </a:r>
            <a:r>
              <a:rPr kumimoji="0" lang="en-US" sz="1800" b="1" i="0" u="none" strike="noStrike" kern="1200" cap="none" spc="0" normalizeH="0" noProof="0" dirty="0" smtClean="0">
                <a:ln>
                  <a:noFill/>
                </a:ln>
                <a:solidFill>
                  <a:schemeClr val="tx1"/>
                </a:solidFill>
                <a:effectLst/>
                <a:uLnTx/>
                <a:uFillTx/>
                <a:latin typeface="Courier New" pitchFamily="49" charset="0"/>
                <a:ea typeface="+mn-ea"/>
                <a:cs typeface="Courier New" pitchFamily="49" charset="0"/>
              </a:rPr>
              <a:t> returned for an input of 365 is small.</a:t>
            </a:r>
            <a:r>
              <a:rPr kumimoji="0" lang="en-US" sz="1800"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lang="en-US" b="1" dirty="0" smtClean="0">
                <a:latin typeface="Courier New" pitchFamily="49" charset="0"/>
                <a:cs typeface="Courier New" pitchFamily="49" charset="0"/>
              </a:rPr>
              <a:t>        //</a:t>
            </a:r>
            <a:endParaRPr kumimoji="0" lang="en-US" sz="1800"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endParaRP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sz="1800"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 </a:t>
            </a:r>
            <a:r>
              <a:rPr kumimoji="0" lang="en-US" sz="1800" b="1" i="0" u="none" strike="noStrike" kern="1200" cap="none" spc="0" normalizeH="0" baseline="0" noProof="0" dirty="0" smtClean="0">
                <a:ln>
                  <a:noFill/>
                </a:ln>
                <a:solidFill>
                  <a:srgbClr val="FF0000"/>
                </a:solidFill>
                <a:effectLst/>
                <a:uLnTx/>
                <a:uFillTx/>
                <a:latin typeface="Courier New" pitchFamily="49" charset="0"/>
                <a:ea typeface="+mn-ea"/>
                <a:cs typeface="Courier New" pitchFamily="49" charset="0"/>
              </a:rPr>
              <a:t>Concerns:</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sz="1800"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   </a:t>
            </a:r>
            <a:r>
              <a:rPr kumimoji="0" lang="en-US" sz="1800" b="1" i="0" u="none" strike="noStrike" kern="1200" cap="none" spc="0" normalizeH="0" baseline="0" noProof="0" dirty="0" smtClean="0">
                <a:ln>
                  <a:noFill/>
                </a:ln>
                <a:solidFill>
                  <a:srgbClr val="FF0000"/>
                </a:solidFill>
                <a:effectLst/>
                <a:uLnTx/>
                <a:uFillTx/>
                <a:latin typeface="Courier New" pitchFamily="49" charset="0"/>
                <a:ea typeface="+mn-ea"/>
                <a:cs typeface="Courier New" pitchFamily="49" charset="0"/>
              </a:rPr>
              <a:t>1. </a:t>
            </a:r>
            <a:r>
              <a:rPr lang="en-US" b="1" noProof="0" dirty="0" smtClean="0">
                <a:solidFill>
                  <a:srgbClr val="FF0000"/>
                </a:solidFill>
                <a:latin typeface="Courier New" pitchFamily="49" charset="0"/>
                <a:cs typeface="Courier New" pitchFamily="49" charset="0"/>
              </a:rPr>
              <a:t>That it can represent the result as a double.</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lang="en-US" b="1" noProof="0" dirty="0" smtClean="0">
                <a:latin typeface="Courier New" pitchFamily="49" charset="0"/>
                <a:cs typeface="Courier New" pitchFamily="49" charset="0"/>
              </a:rPr>
              <a:t>        //   </a:t>
            </a:r>
            <a:r>
              <a:rPr lang="en-US" b="1" noProof="0" dirty="0" smtClean="0">
                <a:solidFill>
                  <a:srgbClr val="FF0000"/>
                </a:solidFill>
                <a:latin typeface="Courier New" pitchFamily="49" charset="0"/>
                <a:cs typeface="Courier New" pitchFamily="49" charset="0"/>
              </a:rPr>
              <a:t>2. …</a:t>
            </a:r>
            <a:endParaRPr kumimoji="0" lang="en-US" sz="1800" b="1" i="0" u="none" strike="noStrike" kern="1200" cap="none" spc="0" normalizeH="0" baseline="0" noProof="0" dirty="0" smtClean="0">
              <a:ln>
                <a:noFill/>
              </a:ln>
              <a:solidFill>
                <a:srgbClr val="FF0000"/>
              </a:solidFill>
              <a:effectLst/>
              <a:uLnTx/>
              <a:uFillTx/>
              <a:latin typeface="Courier New" pitchFamily="49" charset="0"/>
              <a:ea typeface="+mn-ea"/>
              <a:cs typeface="Courier New" pitchFamily="49" charset="0"/>
            </a:endParaRP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sz="1800"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   …</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sz="1800"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   </a:t>
            </a:r>
            <a:r>
              <a:rPr kumimoji="0" lang="en-US" sz="1800" b="1" i="0" u="none" strike="noStrike" kern="1200" cap="none" spc="0" normalizeH="0" baseline="0" noProof="0" dirty="0" smtClean="0">
                <a:ln>
                  <a:noFill/>
                </a:ln>
                <a:solidFill>
                  <a:srgbClr val="FF0000"/>
                </a:solidFill>
                <a:effectLst/>
                <a:uLnTx/>
                <a:uFillTx/>
                <a:latin typeface="Courier New" pitchFamily="49" charset="0"/>
                <a:ea typeface="+mn-ea"/>
                <a:cs typeface="Courier New" pitchFamily="49" charset="0"/>
              </a:rPr>
              <a:t>6</a:t>
            </a:r>
            <a:r>
              <a:rPr lang="en-US" b="1" dirty="0" smtClean="0">
                <a:solidFill>
                  <a:srgbClr val="FF0000"/>
                </a:solidFill>
                <a:latin typeface="Courier New" pitchFamily="49" charset="0"/>
                <a:cs typeface="Courier New" pitchFamily="49" charset="0"/>
              </a:rPr>
              <a:t>. That the special-case input of 0 returns 1.</a:t>
            </a:r>
            <a:endParaRPr kumimoji="0" lang="en-US" sz="1800" b="1" i="0" u="none" strike="noStrike" kern="1200" cap="none" spc="0" normalizeH="0" baseline="0" noProof="0" dirty="0" smtClean="0">
              <a:ln>
                <a:noFill/>
              </a:ln>
              <a:solidFill>
                <a:srgbClr val="FF0000"/>
              </a:solidFill>
              <a:effectLst/>
              <a:uLnTx/>
              <a:uFillTx/>
              <a:latin typeface="Courier New" pitchFamily="49" charset="0"/>
              <a:ea typeface="+mn-ea"/>
              <a:cs typeface="Courier New" pitchFamily="49" charset="0"/>
            </a:endParaRP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sz="1800"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a:t>
            </a:r>
            <a:r>
              <a:rPr kumimoji="0" lang="en-US"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a:t>
            </a:r>
            <a:r>
              <a:rPr lang="en-US" b="1" dirty="0" smtClean="0">
                <a:solidFill>
                  <a:srgbClr val="FF0000"/>
                </a:solidFill>
                <a:latin typeface="Courier New" pitchFamily="49" charset="0"/>
                <a:cs typeface="Courier New" pitchFamily="49" charset="0"/>
              </a:rPr>
              <a:t>7. …</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b="1" i="0" u="none" strike="noStrike" kern="1200" cap="none" spc="0" normalizeH="0" baseline="0" noProof="0" dirty="0" smtClean="0">
                <a:ln>
                  <a:noFill/>
                </a:ln>
                <a:solidFill>
                  <a:schemeClr val="tx1"/>
                </a:solidFill>
                <a:effectLst/>
                <a:uLnTx/>
                <a:uFillTx/>
                <a:latin typeface="Courier New" pitchFamily="49" charset="0"/>
                <a:ea typeface="+mn-ea"/>
                <a:cs typeface="Courier New" pitchFamily="49" charset="0"/>
              </a:rPr>
              <a:t>        //</a:t>
            </a:r>
            <a:r>
              <a:rPr kumimoji="0" lang="en-US" b="1" i="0" u="none" strike="noStrike" kern="1200" cap="none" spc="0" normalizeH="0" noProof="0" dirty="0" smtClean="0">
                <a:ln>
                  <a:noFill/>
                </a:ln>
                <a:solidFill>
                  <a:schemeClr val="tx1"/>
                </a:solidFill>
                <a:effectLst/>
                <a:uLnTx/>
                <a:uFillTx/>
                <a:latin typeface="Courier New" pitchFamily="49" charset="0"/>
                <a:ea typeface="+mn-ea"/>
                <a:cs typeface="Courier New" pitchFamily="49" charset="0"/>
              </a:rPr>
              <a:t> </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lang="en-US" b="1" dirty="0" smtClean="0">
                <a:latin typeface="Courier New" pitchFamily="49" charset="0"/>
                <a:cs typeface="Courier New" pitchFamily="49" charset="0"/>
              </a:rPr>
              <a:t>        // Plan:</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b="1" i="0" u="none" strike="noStrike" kern="1200" cap="none" spc="0" normalizeH="0" noProof="0" dirty="0" smtClean="0">
                <a:ln>
                  <a:noFill/>
                </a:ln>
                <a:solidFill>
                  <a:schemeClr val="tx1"/>
                </a:solidFill>
                <a:effectLst/>
                <a:uLnTx/>
                <a:uFillTx/>
                <a:latin typeface="Courier New" pitchFamily="49" charset="0"/>
                <a:ea typeface="+mn-ea"/>
                <a:cs typeface="Courier New" pitchFamily="49" charset="0"/>
              </a:rPr>
              <a:t>        //   </a:t>
            </a:r>
            <a:r>
              <a:rPr lang="en-US" b="1" dirty="0" smtClean="0">
                <a:latin typeface="Courier New" pitchFamily="49" charset="0"/>
                <a:cs typeface="Courier New" pitchFamily="49" charset="0"/>
              </a:rPr>
              <a:t>T</a:t>
            </a:r>
            <a:r>
              <a:rPr kumimoji="0" lang="en-US" b="1" i="0" u="none" strike="noStrike" kern="1200" cap="none" spc="0" normalizeH="0" noProof="0" dirty="0" err="1" smtClean="0">
                <a:ln>
                  <a:noFill/>
                </a:ln>
                <a:solidFill>
                  <a:schemeClr val="tx1"/>
                </a:solidFill>
                <a:effectLst/>
                <a:uLnTx/>
                <a:uFillTx/>
                <a:latin typeface="Courier New" pitchFamily="49" charset="0"/>
                <a:ea typeface="+mn-ea"/>
                <a:cs typeface="Courier New" pitchFamily="49" charset="0"/>
              </a:rPr>
              <a:t>est</a:t>
            </a:r>
            <a:r>
              <a:rPr lang="en-US" b="1" noProof="0" dirty="0" smtClean="0">
                <a:latin typeface="Courier New" pitchFamily="49" charset="0"/>
                <a:cs typeface="Courier New" pitchFamily="49" charset="0"/>
              </a:rPr>
              <a:t> </a:t>
            </a:r>
            <a:r>
              <a:rPr kumimoji="0" lang="en-US" b="1" i="0" u="none" strike="noStrike" kern="1200" cap="none" spc="0" normalizeH="0" noProof="0" dirty="0" smtClean="0">
                <a:ln>
                  <a:noFill/>
                </a:ln>
                <a:solidFill>
                  <a:schemeClr val="tx1"/>
                </a:solidFill>
                <a:effectLst/>
                <a:uLnTx/>
                <a:uFillTx/>
                <a:latin typeface="Courier New" pitchFamily="49" charset="0"/>
                <a:ea typeface="+mn-ea"/>
                <a:cs typeface="Courier New" pitchFamily="49" charset="0"/>
              </a:rPr>
              <a:t>for explicit values near 0, 365, and INT_MAX.</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lang="en-US" b="1" dirty="0" smtClean="0">
                <a:latin typeface="Courier New" pitchFamily="49" charset="0"/>
                <a:cs typeface="Courier New" pitchFamily="49" charset="0"/>
              </a:rPr>
              <a:t>        //</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kumimoji="0" lang="en-US" b="1" i="0" u="none" strike="noStrike" kern="1200" cap="none" spc="0" normalizeH="0" noProof="0" dirty="0" smtClean="0">
                <a:ln>
                  <a:noFill/>
                </a:ln>
                <a:solidFill>
                  <a:schemeClr val="tx1"/>
                </a:solidFill>
                <a:effectLst/>
                <a:uLnTx/>
                <a:uFillTx/>
                <a:latin typeface="Courier New" pitchFamily="49" charset="0"/>
                <a:ea typeface="+mn-ea"/>
                <a:cs typeface="Courier New" pitchFamily="49" charset="0"/>
              </a:rPr>
              <a:t>        // Testing:</a:t>
            </a:r>
          </a:p>
          <a:p>
            <a:pPr marL="342900" marR="0" lvl="0" indent="-342900" algn="l" defTabSz="914400" rtl="0" eaLnBrk="1" fontAlgn="base" latinLnBrk="0" hangingPunct="1">
              <a:lnSpc>
                <a:spcPct val="70000"/>
              </a:lnSpc>
              <a:spcBef>
                <a:spcPct val="0"/>
              </a:spcBef>
              <a:spcAft>
                <a:spcPct val="0"/>
              </a:spcAft>
              <a:buClrTx/>
              <a:buSzTx/>
              <a:buFont typeface="Arial" pitchFamily="34" charset="0"/>
              <a:buNone/>
              <a:tabLst/>
              <a:defRPr/>
            </a:pPr>
            <a:r>
              <a:rPr lang="en-US" b="1" dirty="0" smtClean="0">
                <a:latin typeface="Courier New" pitchFamily="49" charset="0"/>
                <a:cs typeface="Courier New" pitchFamily="49" charset="0"/>
              </a:rPr>
              <a:t>        //   double </a:t>
            </a:r>
            <a:r>
              <a:rPr lang="en-US" b="1" dirty="0" err="1" smtClean="0">
                <a:latin typeface="Courier New" pitchFamily="49" charset="0"/>
                <a:cs typeface="Courier New" pitchFamily="49" charset="0"/>
              </a:rPr>
              <a:t>uniqueBirthday</a:t>
            </a:r>
            <a:r>
              <a:rPr lang="en-US" b="1" dirty="0" smtClean="0">
                <a:latin typeface="Courier New" pitchFamily="49" charset="0"/>
                <a:cs typeface="Courier New" pitchFamily="49" charset="0"/>
              </a:rPr>
              <a:t>(</a:t>
            </a:r>
            <a:r>
              <a:rPr lang="en-US" b="1" dirty="0" err="1" smtClean="0">
                <a:latin typeface="Courier New" pitchFamily="49" charset="0"/>
                <a:cs typeface="Courier New" pitchFamily="49" charset="0"/>
              </a:rPr>
              <a:t>int</a:t>
            </a:r>
            <a:r>
              <a:rPr lang="en-US" b="1" dirty="0" smtClean="0">
                <a:latin typeface="Courier New" pitchFamily="49" charset="0"/>
                <a:cs typeface="Courier New" pitchFamily="49" charset="0"/>
              </a:rPr>
              <a:t> value);</a:t>
            </a:r>
          </a:p>
          <a:p>
            <a:pPr marL="342900" lvl="0" indent="-342900">
              <a:lnSpc>
                <a:spcPct val="70000"/>
              </a:lnSpc>
              <a:defRPr/>
            </a:pPr>
            <a:r>
              <a:rPr lang="en-US" b="1" dirty="0" smtClean="0">
                <a:latin typeface="Courier New" pitchFamily="49" charset="0"/>
                <a:cs typeface="Courier New" pitchFamily="49" charset="0"/>
              </a:rPr>
              <a:t>        //-------------------------------------------------------</a:t>
            </a:r>
          </a:p>
          <a:p>
            <a:pPr marL="342900" lvl="0" indent="-342900">
              <a:lnSpc>
                <a:spcPct val="70000"/>
              </a:lnSpc>
              <a:defRPr/>
            </a:pPr>
            <a:endParaRPr lang="en-US" b="1" dirty="0" smtClean="0">
              <a:latin typeface="Courier New" pitchFamily="49" charset="0"/>
              <a:cs typeface="Courier New" pitchFamily="49" charset="0"/>
            </a:endParaRPr>
          </a:p>
          <a:p>
            <a:pPr marL="342900" lvl="0" indent="-342900">
              <a:lnSpc>
                <a:spcPct val="70000"/>
              </a:lnSpc>
              <a:defRPr/>
            </a:pPr>
            <a:r>
              <a:rPr lang="en-US" b="1" dirty="0" smtClean="0">
                <a:latin typeface="Courier New" pitchFamily="49" charset="0"/>
                <a:cs typeface="Courier New" pitchFamily="49" charset="0"/>
              </a:rPr>
              <a:t>        if (verbose) cout &lt;&lt; </a:t>
            </a:r>
            <a:r>
              <a:rPr lang="en-US" b="1" dirty="0" err="1" smtClean="0">
                <a:latin typeface="Courier New" pitchFamily="49" charset="0"/>
                <a:cs typeface="Courier New" pitchFamily="49" charset="0"/>
              </a:rPr>
              <a:t>endl</a:t>
            </a:r>
            <a:r>
              <a:rPr lang="en-US" b="1" dirty="0" smtClean="0">
                <a:latin typeface="Courier New" pitchFamily="49" charset="0"/>
                <a:cs typeface="Courier New" pitchFamily="49" charset="0"/>
              </a:rPr>
              <a:t> &lt;&lt; </a:t>
            </a:r>
            <a:r>
              <a:rPr lang="en-US" b="1" dirty="0">
                <a:latin typeface="Courier New" pitchFamily="49" charset="0"/>
                <a:cs typeface="Courier New" pitchFamily="49" charset="0"/>
              </a:rPr>
              <a:t>"UNIQUE BIRTHDAY" </a:t>
            </a:r>
            <a:r>
              <a:rPr lang="en-US" b="1" dirty="0" smtClean="0">
                <a:latin typeface="Courier New" pitchFamily="49" charset="0"/>
                <a:cs typeface="Courier New" pitchFamily="49" charset="0"/>
              </a:rPr>
              <a:t>&lt;&lt; </a:t>
            </a:r>
            <a:r>
              <a:rPr lang="en-US" b="1" dirty="0" err="1" smtClean="0">
                <a:latin typeface="Courier New" pitchFamily="49" charset="0"/>
                <a:cs typeface="Courier New" pitchFamily="49" charset="0"/>
              </a:rPr>
              <a:t>endl</a:t>
            </a:r>
            <a:endParaRPr lang="en-US" b="1" dirty="0" smtClean="0">
              <a:latin typeface="Courier New" pitchFamily="49" charset="0"/>
              <a:cs typeface="Courier New" pitchFamily="49" charset="0"/>
            </a:endParaRPr>
          </a:p>
          <a:p>
            <a:pPr marL="342900" lvl="0" indent="-342900">
              <a:lnSpc>
                <a:spcPct val="70000"/>
              </a:lnSpc>
              <a:defRPr/>
            </a:pPr>
            <a:r>
              <a:rPr lang="en-US" b="1" dirty="0" smtClean="0">
                <a:latin typeface="Courier New" pitchFamily="49" charset="0"/>
                <a:cs typeface="Courier New" pitchFamily="49" charset="0"/>
              </a:rPr>
              <a:t>                                  &lt;&lt; </a:t>
            </a:r>
            <a:r>
              <a:rPr lang="en-US" b="1" dirty="0">
                <a:latin typeface="Courier New" pitchFamily="49" charset="0"/>
                <a:cs typeface="Courier New" pitchFamily="49" charset="0"/>
              </a:rPr>
              <a:t>"===============" </a:t>
            </a:r>
            <a:r>
              <a:rPr lang="en-US" b="1" dirty="0" smtClean="0">
                <a:latin typeface="Courier New" pitchFamily="49" charset="0"/>
                <a:cs typeface="Courier New" pitchFamily="49" charset="0"/>
              </a:rPr>
              <a:t>&lt;&lt; </a:t>
            </a:r>
            <a:r>
              <a:rPr lang="en-US" b="1" dirty="0" err="1" smtClean="0">
                <a:latin typeface="Courier New" pitchFamily="49" charset="0"/>
                <a:cs typeface="Courier New" pitchFamily="49" charset="0"/>
              </a:rPr>
              <a:t>endl</a:t>
            </a:r>
            <a:r>
              <a:rPr lang="en-US" b="1" dirty="0" smtClean="0">
                <a:latin typeface="Courier New" pitchFamily="49" charset="0"/>
                <a:cs typeface="Courier New" pitchFamily="49" charset="0"/>
              </a:rPr>
              <a:t>;</a:t>
            </a:r>
            <a:br>
              <a:rPr lang="en-US" b="1" dirty="0" smtClean="0">
                <a:latin typeface="Courier New" pitchFamily="49" charset="0"/>
                <a:cs typeface="Courier New" pitchFamily="49" charset="0"/>
              </a:rPr>
            </a:br>
            <a:r>
              <a:rPr lang="en-US" b="1" dirty="0" smtClean="0">
                <a:latin typeface="Courier New" pitchFamily="49" charset="0"/>
                <a:cs typeface="Courier New" pitchFamily="49" charset="0"/>
              </a:rPr>
              <a:t/>
            </a:r>
            <a:br>
              <a:rPr lang="en-US" b="1" dirty="0" smtClean="0">
                <a:latin typeface="Courier New" pitchFamily="49" charset="0"/>
                <a:cs typeface="Courier New" pitchFamily="49" charset="0"/>
              </a:rPr>
            </a:br>
            <a:r>
              <a:rPr lang="en-US" b="1" dirty="0" smtClean="0">
                <a:latin typeface="Courier New" pitchFamily="49" charset="0"/>
                <a:cs typeface="Courier New" pitchFamily="49" charset="0"/>
              </a:rPr>
              <a:t>     </a:t>
            </a:r>
            <a:r>
              <a:rPr lang="en-US" sz="1200" b="1" dirty="0" smtClean="0">
                <a:latin typeface="Courier New" pitchFamily="49" charset="0"/>
                <a:cs typeface="Courier New" pitchFamily="49" charset="0"/>
              </a:rPr>
              <a:t> </a:t>
            </a:r>
            <a:r>
              <a:rPr lang="en-US" b="1" dirty="0" smtClean="0">
                <a:solidFill>
                  <a:srgbClr val="00B050"/>
                </a:solidFill>
                <a:latin typeface="Courier New" pitchFamily="49" charset="0"/>
                <a:cs typeface="Courier New" pitchFamily="49" charset="0"/>
              </a:rPr>
              <a:t>ASSERT</a:t>
            </a:r>
            <a:r>
              <a:rPr lang="en-US" b="1" dirty="0" smtClean="0">
                <a:latin typeface="Courier New" pitchFamily="49" charset="0"/>
                <a:cs typeface="Courier New" pitchFamily="49" charset="0"/>
              </a:rPr>
              <a:t>(1 == </a:t>
            </a:r>
            <a:r>
              <a:rPr lang="en-US" b="1" dirty="0" err="1" smtClean="0">
                <a:latin typeface="Courier New" pitchFamily="49" charset="0"/>
                <a:cs typeface="Courier New" pitchFamily="49" charset="0"/>
              </a:rPr>
              <a:t>uniqueBirthday</a:t>
            </a:r>
            <a:r>
              <a:rPr lang="en-US" b="1" dirty="0" smtClean="0">
                <a:latin typeface="Courier New" pitchFamily="49" charset="0"/>
                <a:cs typeface="Courier New" pitchFamily="49" charset="0"/>
              </a:rPr>
              <a:t>(0));</a:t>
            </a:r>
            <a:br>
              <a:rPr lang="en-US" b="1" dirty="0" smtClean="0">
                <a:latin typeface="Courier New" pitchFamily="49" charset="0"/>
                <a:cs typeface="Courier New" pitchFamily="49" charset="0"/>
              </a:rPr>
            </a:br>
            <a:r>
              <a:rPr lang="en-US" b="1" dirty="0" smtClean="0">
                <a:latin typeface="Courier New" pitchFamily="49" charset="0"/>
                <a:cs typeface="Courier New" pitchFamily="49" charset="0"/>
              </a:rPr>
              <a:t>     </a:t>
            </a:r>
            <a:r>
              <a:rPr lang="en-US" sz="1200" b="1" dirty="0" smtClean="0">
                <a:latin typeface="Courier New" pitchFamily="49" charset="0"/>
                <a:cs typeface="Courier New" pitchFamily="49" charset="0"/>
              </a:rPr>
              <a:t> </a:t>
            </a:r>
            <a:r>
              <a:rPr lang="en-US" b="1" dirty="0" smtClean="0">
                <a:solidFill>
                  <a:srgbClr val="00B050"/>
                </a:solidFill>
                <a:latin typeface="Courier New" pitchFamily="49" charset="0"/>
                <a:cs typeface="Courier New" pitchFamily="49" charset="0"/>
              </a:rPr>
              <a:t>ASSERT</a:t>
            </a:r>
            <a:r>
              <a:rPr lang="en-US" b="1" dirty="0" smtClean="0">
                <a:latin typeface="Courier New" pitchFamily="49" charset="0"/>
                <a:cs typeface="Courier New" pitchFamily="49" charset="0"/>
              </a:rPr>
              <a:t>(1 == </a:t>
            </a:r>
            <a:r>
              <a:rPr lang="en-US" b="1" dirty="0" err="1" smtClean="0">
                <a:latin typeface="Courier New" pitchFamily="49" charset="0"/>
                <a:cs typeface="Courier New" pitchFamily="49" charset="0"/>
              </a:rPr>
              <a:t>uniqueBirthday</a:t>
            </a:r>
            <a:r>
              <a:rPr lang="en-US" b="1" dirty="0" smtClean="0">
                <a:latin typeface="Courier New" pitchFamily="49" charset="0"/>
                <a:cs typeface="Courier New" pitchFamily="49" charset="0"/>
              </a:rPr>
              <a:t>(1));</a:t>
            </a:r>
            <a:br>
              <a:rPr lang="en-US" b="1" dirty="0" smtClean="0">
                <a:latin typeface="Courier New" pitchFamily="49" charset="0"/>
                <a:cs typeface="Courier New" pitchFamily="49" charset="0"/>
              </a:rPr>
            </a:br>
            <a:r>
              <a:rPr lang="en-US" b="1" dirty="0" smtClean="0">
                <a:latin typeface="Courier New" pitchFamily="49" charset="0"/>
                <a:cs typeface="Courier New" pitchFamily="49" charset="0"/>
              </a:rPr>
              <a:t>     </a:t>
            </a:r>
            <a:r>
              <a:rPr lang="en-US" sz="1200" b="1" dirty="0" smtClean="0">
                <a:latin typeface="Courier New" pitchFamily="49" charset="0"/>
                <a:cs typeface="Courier New" pitchFamily="49" charset="0"/>
              </a:rPr>
              <a:t> </a:t>
            </a:r>
            <a:r>
              <a:rPr lang="en-US" b="1" dirty="0" smtClean="0">
                <a:solidFill>
                  <a:srgbClr val="00B050"/>
                </a:solidFill>
                <a:latin typeface="Courier New" pitchFamily="49" charset="0"/>
                <a:cs typeface="Courier New" pitchFamily="49" charset="0"/>
              </a:rPr>
              <a:t>ASSERT</a:t>
            </a:r>
            <a:r>
              <a:rPr lang="en-US" b="1" dirty="0" smtClean="0">
                <a:latin typeface="Courier New" pitchFamily="49" charset="0"/>
                <a:cs typeface="Courier New" pitchFamily="49" charset="0"/>
              </a:rPr>
              <a:t>(1 &gt;  </a:t>
            </a:r>
            <a:r>
              <a:rPr lang="en-US" b="1" dirty="0" err="1" smtClean="0">
                <a:latin typeface="Courier New" pitchFamily="49" charset="0"/>
                <a:cs typeface="Courier New" pitchFamily="49" charset="0"/>
              </a:rPr>
              <a:t>uniqueBirthday</a:t>
            </a:r>
            <a:r>
              <a:rPr lang="en-US" b="1" dirty="0" smtClean="0">
                <a:latin typeface="Courier New" pitchFamily="49" charset="0"/>
                <a:cs typeface="Courier New" pitchFamily="49" charset="0"/>
              </a:rPr>
              <a:t>(2));</a:t>
            </a:r>
            <a:br>
              <a:rPr lang="en-US" b="1" dirty="0" smtClean="0">
                <a:latin typeface="Courier New" pitchFamily="49" charset="0"/>
                <a:cs typeface="Courier New" pitchFamily="49" charset="0"/>
              </a:rPr>
            </a:br>
            <a:r>
              <a:rPr lang="en-US" b="1" dirty="0" smtClean="0">
                <a:latin typeface="Courier New" pitchFamily="49" charset="0"/>
                <a:cs typeface="Courier New" pitchFamily="49" charset="0"/>
              </a:rPr>
              <a:t>     </a:t>
            </a:r>
            <a:r>
              <a:rPr lang="en-US" sz="1200" b="1" dirty="0" smtClean="0">
                <a:latin typeface="Courier New" pitchFamily="49" charset="0"/>
                <a:cs typeface="Courier New" pitchFamily="49" charset="0"/>
              </a:rPr>
              <a:t> </a:t>
            </a:r>
            <a:r>
              <a:rPr lang="en-US" b="1" dirty="0" smtClean="0">
                <a:latin typeface="Courier New" pitchFamily="49" charset="0"/>
                <a:cs typeface="Courier New" pitchFamily="49" charset="0"/>
              </a:rPr>
              <a:t>// …</a:t>
            </a:r>
            <a:br>
              <a:rPr lang="en-US" b="1" dirty="0" smtClean="0">
                <a:latin typeface="Courier New" pitchFamily="49" charset="0"/>
                <a:cs typeface="Courier New" pitchFamily="49" charset="0"/>
              </a:rPr>
            </a:br>
            <a:r>
              <a:rPr lang="en-US" b="1" dirty="0" smtClean="0">
                <a:latin typeface="Courier New" pitchFamily="49" charset="0"/>
                <a:cs typeface="Courier New" pitchFamily="49" charset="0"/>
              </a:rPr>
              <a:t>     </a:t>
            </a:r>
            <a:r>
              <a:rPr lang="en-US" sz="1200" b="1" dirty="0" smtClean="0">
                <a:latin typeface="Courier New" pitchFamily="49" charset="0"/>
                <a:cs typeface="Courier New" pitchFamily="49" charset="0"/>
              </a:rPr>
              <a:t> </a:t>
            </a:r>
            <a:r>
              <a:rPr lang="en-US" b="1" dirty="0" smtClean="0">
                <a:solidFill>
                  <a:srgbClr val="00B050"/>
                </a:solidFill>
                <a:latin typeface="Courier New" pitchFamily="49" charset="0"/>
                <a:cs typeface="Courier New" pitchFamily="49" charset="0"/>
              </a:rPr>
              <a:t>ASSERT</a:t>
            </a:r>
            <a:r>
              <a:rPr lang="en-US" b="1" dirty="0" smtClean="0">
                <a:latin typeface="Courier New" pitchFamily="49" charset="0"/>
                <a:cs typeface="Courier New" pitchFamily="49" charset="0"/>
              </a:rPr>
              <a:t>(0 &lt;  </a:t>
            </a:r>
            <a:r>
              <a:rPr lang="en-US" b="1" dirty="0" err="1" smtClean="0">
                <a:latin typeface="Courier New" pitchFamily="49" charset="0"/>
                <a:cs typeface="Courier New" pitchFamily="49" charset="0"/>
              </a:rPr>
              <a:t>uniqueBirthday</a:t>
            </a:r>
            <a:r>
              <a:rPr lang="en-US" b="1" dirty="0" smtClean="0">
                <a:latin typeface="Courier New" pitchFamily="49" charset="0"/>
                <a:cs typeface="Courier New" pitchFamily="49" charset="0"/>
              </a:rPr>
              <a:t>(365);</a:t>
            </a:r>
            <a:br>
              <a:rPr lang="en-US" b="1" dirty="0" smtClean="0">
                <a:latin typeface="Courier New" pitchFamily="49" charset="0"/>
                <a:cs typeface="Courier New" pitchFamily="49" charset="0"/>
              </a:rPr>
            </a:br>
            <a:r>
              <a:rPr lang="en-US" b="1" dirty="0" smtClean="0">
                <a:latin typeface="Courier New" pitchFamily="49" charset="0"/>
                <a:cs typeface="Courier New" pitchFamily="49" charset="0"/>
              </a:rPr>
              <a:t>     </a:t>
            </a:r>
            <a:r>
              <a:rPr lang="en-US" sz="1200" b="1" dirty="0" smtClean="0">
                <a:latin typeface="Courier New" pitchFamily="49" charset="0"/>
                <a:cs typeface="Courier New" pitchFamily="49" charset="0"/>
              </a:rPr>
              <a:t> </a:t>
            </a:r>
            <a:r>
              <a:rPr lang="en-US" b="1" dirty="0" smtClean="0">
                <a:solidFill>
                  <a:srgbClr val="00B050"/>
                </a:solidFill>
                <a:latin typeface="Courier New" pitchFamily="49" charset="0"/>
                <a:cs typeface="Courier New" pitchFamily="49" charset="0"/>
              </a:rPr>
              <a:t>ASSERT</a:t>
            </a:r>
            <a:r>
              <a:rPr lang="en-US" b="1" dirty="0" smtClean="0">
                <a:latin typeface="Courier New" pitchFamily="49" charset="0"/>
                <a:cs typeface="Courier New" pitchFamily="49" charset="0"/>
              </a:rPr>
              <a:t>(0 == </a:t>
            </a:r>
            <a:r>
              <a:rPr lang="en-US" b="1" dirty="0" err="1" smtClean="0">
                <a:latin typeface="Courier New" pitchFamily="49" charset="0"/>
                <a:cs typeface="Courier New" pitchFamily="49" charset="0"/>
              </a:rPr>
              <a:t>uniqueBirthday</a:t>
            </a:r>
            <a:r>
              <a:rPr lang="en-US" b="1" dirty="0" smtClean="0">
                <a:latin typeface="Courier New" pitchFamily="49" charset="0"/>
                <a:cs typeface="Courier New" pitchFamily="49" charset="0"/>
              </a:rPr>
              <a:t>(366);</a:t>
            </a:r>
            <a:endParaRPr kumimoji="0" lang="en-US" b="1" i="0" u="none" strike="noStrike" kern="1200" cap="none" spc="0" normalizeH="0" noProof="0" dirty="0" smtClean="0">
              <a:ln>
                <a:noFill/>
              </a:ln>
              <a:solidFill>
                <a:schemeClr val="tx1"/>
              </a:solidFill>
              <a:effectLst/>
              <a:uLnTx/>
              <a:uFillTx/>
              <a:latin typeface="Courier New" pitchFamily="49" charset="0"/>
              <a:ea typeface="+mn-ea"/>
              <a:cs typeface="Courier New" pitchFamily="49" charset="0"/>
            </a:endParaRPr>
          </a:p>
        </p:txBody>
      </p:sp>
      <p:sp>
        <p:nvSpPr>
          <p:cNvPr id="18434" name="Title 1"/>
          <p:cNvSpPr>
            <a:spLocks noGrp="1"/>
          </p:cNvSpPr>
          <p:nvPr>
            <p:ph type="title"/>
          </p:nvPr>
        </p:nvSpPr>
        <p:spPr/>
        <p:txBody>
          <a:bodyPr/>
          <a:lstStyle/>
          <a:p>
            <a:pPr eaLnBrk="1" hangingPunct="1"/>
            <a:r>
              <a:rPr lang="en-US" sz="2400" dirty="0">
                <a:solidFill>
                  <a:srgbClr val="00B050"/>
                </a:solidFill>
              </a:rPr>
              <a:t>3. Verification &amp; Testing</a:t>
            </a:r>
            <a:r>
              <a:rPr lang="en-US" sz="2400" dirty="0" smtClean="0">
                <a:solidFill>
                  <a:srgbClr val="FF0000"/>
                </a:solidFill>
              </a:rPr>
              <a:t> </a:t>
            </a:r>
            <a:r>
              <a:rPr lang="en-US" sz="2400" dirty="0" smtClean="0">
                <a:solidFill>
                  <a:schemeClr val="hlink"/>
                </a:solidFill>
              </a:rPr>
              <a:t/>
            </a:r>
            <a:br>
              <a:rPr lang="en-US" sz="2400" dirty="0" smtClean="0">
                <a:solidFill>
                  <a:schemeClr val="hlink"/>
                </a:solidFill>
              </a:rPr>
            </a:br>
            <a:r>
              <a:rPr lang="en-US" sz="4000" dirty="0" smtClean="0">
                <a:solidFill>
                  <a:srgbClr val="00B050"/>
                </a:solidFill>
              </a:rPr>
              <a:t>BDE Test-Case Layout</a:t>
            </a:r>
            <a:endParaRPr lang="en-US" sz="4000" dirty="0">
              <a:solidFill>
                <a:srgbClr val="00B050"/>
              </a:solidFill>
            </a:endParaRPr>
          </a:p>
        </p:txBody>
      </p:sp>
      <p:sp>
        <p:nvSpPr>
          <p:cNvPr id="5" name="Slide Number Placeholder 4"/>
          <p:cNvSpPr>
            <a:spLocks noGrp="1"/>
          </p:cNvSpPr>
          <p:nvPr>
            <p:ph type="sldNum" sz="quarter" idx="12"/>
          </p:nvPr>
        </p:nvSpPr>
        <p:spPr/>
        <p:txBody>
          <a:bodyPr/>
          <a:lstStyle/>
          <a:p>
            <a:pPr>
              <a:defRPr/>
            </a:pPr>
            <a:fld id="{361924D0-832B-4678-AB47-405888889344}" type="slidenum">
              <a:rPr lang="en-US" smtClean="0"/>
              <a:pPr>
                <a:defRPr/>
              </a:pPr>
              <a:t>636</a:t>
            </a:fld>
            <a:endParaRPr lang="en-US"/>
          </a:p>
        </p:txBody>
      </p:sp>
    </p:spTree>
    <p:extLst>
      <p:ext uri="{BB962C8B-B14F-4D97-AF65-F5344CB8AC3E}">
        <p14:creationId xmlns:p14="http://schemas.microsoft.com/office/powerpoint/2010/main" val="1251789262"/>
      </p:ext>
    </p:extLst>
  </p:cSld>
  <p:clrMapOvr>
    <a:masterClrMapping/>
  </p:clrMapOvr>
  <p:timing>
    <p:tnLst>
      <p:par>
        <p:cTn id="1" dur="indefinite" restart="never" nodeType="tmRoot"/>
      </p:par>
    </p:tnLst>
  </p:timing>
</p:sld>
</file>

<file path=ppt/slides/slide6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ounded Rectangle 3"/>
          <p:cNvSpPr/>
          <p:nvPr/>
        </p:nvSpPr>
        <p:spPr>
          <a:xfrm>
            <a:off x="228600" y="1524000"/>
            <a:ext cx="8763000" cy="4953000"/>
          </a:xfrm>
          <a:prstGeom prst="roundRect">
            <a:avLst/>
          </a:prstGeom>
          <a:solidFill>
            <a:schemeClr val="accent3">
              <a:lumMod val="20000"/>
              <a:lumOff val="80000"/>
            </a:schemeClr>
          </a:solid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2" name="Title 1"/>
          <p:cNvSpPr>
            <a:spLocks noGrp="1"/>
          </p:cNvSpPr>
          <p:nvPr>
            <p:ph type="title"/>
          </p:nvPr>
        </p:nvSpPr>
        <p:spPr/>
        <p:txBody>
          <a:bodyPr>
            <a:normAutofit fontScale="90000"/>
          </a:bodyPr>
          <a:lstStyle/>
          <a:p>
            <a:pPr lvl="0"/>
            <a:r>
              <a:rPr lang="en-US" sz="2700" dirty="0">
                <a:solidFill>
                  <a:srgbClr val="00B050"/>
                </a:solidFill>
              </a:rPr>
              <a:t>3</a:t>
            </a:r>
            <a:r>
              <a:rPr lang="en-US" sz="2700" dirty="0" smtClean="0">
                <a:solidFill>
                  <a:srgbClr val="00B050"/>
                </a:solidFill>
              </a:rPr>
              <a:t>. Verification &amp; Testing</a:t>
            </a:r>
            <a:r>
              <a:rPr lang="en-US" dirty="0">
                <a:solidFill>
                  <a:srgbClr val="00B050"/>
                </a:solidFill>
              </a:rPr>
              <a:t/>
            </a:r>
            <a:br>
              <a:rPr lang="en-US" dirty="0">
                <a:solidFill>
                  <a:srgbClr val="00B050"/>
                </a:solidFill>
              </a:rPr>
            </a:br>
            <a:r>
              <a:rPr lang="en-US" dirty="0" smtClean="0">
                <a:solidFill>
                  <a:srgbClr val="00B050"/>
                </a:solidFill>
              </a:rPr>
              <a:t>Essential Strategies and Techniques</a:t>
            </a:r>
            <a:endParaRPr lang="en-US" dirty="0">
              <a:solidFill>
                <a:srgbClr val="00B050"/>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400" dirty="0" smtClean="0"/>
              <a:t>Ensuring our own reliability while improving that of our clients:</a:t>
            </a:r>
          </a:p>
          <a:p>
            <a:pPr marL="742950" indent="-742950">
              <a:buFont typeface="+mj-lt"/>
              <a:buAutoNum type="alphaLcParenR"/>
            </a:pPr>
            <a:r>
              <a:rPr lang="en-US" sz="4400" dirty="0" smtClean="0"/>
              <a:t>Component-Level Testing</a:t>
            </a:r>
          </a:p>
          <a:p>
            <a:pPr marL="742950" indent="-742950">
              <a:buFont typeface="+mj-lt"/>
              <a:buAutoNum type="alphaLcParenR"/>
            </a:pPr>
            <a:r>
              <a:rPr lang="en-US" sz="4400" dirty="0" smtClean="0"/>
              <a:t>Peer Review</a:t>
            </a:r>
          </a:p>
          <a:p>
            <a:pPr marL="742950" indent="-742950">
              <a:buFont typeface="+mj-lt"/>
              <a:buAutoNum type="alphaLcParenR"/>
            </a:pPr>
            <a:r>
              <a:rPr lang="en-US" sz="4400" dirty="0" smtClean="0"/>
              <a:t>Static Analysis Tools</a:t>
            </a:r>
          </a:p>
          <a:p>
            <a:pPr marL="742950" indent="-742950">
              <a:buFont typeface="+mj-lt"/>
              <a:buAutoNum type="alphaLcParenR"/>
            </a:pPr>
            <a:r>
              <a:rPr lang="en-US" sz="4400" dirty="0" smtClean="0"/>
              <a:t>Defensive (Precondition) Checks</a:t>
            </a:r>
          </a:p>
          <a:p>
            <a:pPr marL="0" indent="0">
              <a:buNone/>
            </a:pPr>
            <a:endParaRPr lang="en-US" sz="44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5" name="Slide Number Placeholder 4"/>
          <p:cNvSpPr>
            <a:spLocks noGrp="1"/>
          </p:cNvSpPr>
          <p:nvPr>
            <p:ph type="sldNum" sz="quarter" idx="12"/>
          </p:nvPr>
        </p:nvSpPr>
        <p:spPr/>
        <p:txBody>
          <a:bodyPr/>
          <a:lstStyle/>
          <a:p>
            <a:pPr>
              <a:defRPr/>
            </a:pPr>
            <a:fld id="{361924D0-832B-4678-AB47-405888889344}" type="slidenum">
              <a:rPr lang="en-US" smtClean="0"/>
              <a:pPr>
                <a:defRPr/>
              </a:pPr>
              <a:t>637</a:t>
            </a:fld>
            <a:endParaRPr lang="en-US"/>
          </a:p>
        </p:txBody>
      </p:sp>
    </p:spTree>
    <p:extLst>
      <p:ext uri="{BB962C8B-B14F-4D97-AF65-F5344CB8AC3E}">
        <p14:creationId xmlns:p14="http://schemas.microsoft.com/office/powerpoint/2010/main" val="4047004650"/>
      </p:ext>
    </p:extLst>
  </p:cSld>
  <p:clrMapOvr>
    <a:masterClrMapping/>
  </p:clrMapOvr>
  <p:timing>
    <p:tnLst>
      <p:par>
        <p:cTn id="1" dur="indefinite" restart="never" nodeType="tmRoot"/>
      </p:par>
    </p:tnLst>
  </p:timing>
</p:sld>
</file>

<file path=ppt/slides/slide6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lvl="0"/>
            <a:r>
              <a:rPr lang="en-US" sz="2700" dirty="0">
                <a:solidFill>
                  <a:srgbClr val="00B050"/>
                </a:solidFill>
              </a:rPr>
              <a:t>3. Verification &amp; Testing</a:t>
            </a:r>
            <a:r>
              <a:rPr lang="en-US" dirty="0">
                <a:solidFill>
                  <a:srgbClr val="00B050"/>
                </a:solidFill>
              </a:rPr>
              <a:t/>
            </a:r>
            <a:br>
              <a:rPr lang="en-US" dirty="0">
                <a:solidFill>
                  <a:srgbClr val="00B050"/>
                </a:solidFill>
              </a:rPr>
            </a:br>
            <a:r>
              <a:rPr lang="en-US" dirty="0" smtClean="0">
                <a:solidFill>
                  <a:srgbClr val="00B050"/>
                </a:solidFill>
              </a:rPr>
              <a:t>Essential Strategies and Techniques</a:t>
            </a:r>
            <a:endParaRPr lang="en-US" dirty="0">
              <a:solidFill>
                <a:srgbClr val="00B050"/>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400" dirty="0" smtClean="0"/>
              <a:t>Ensuring our own reliability while improving that of our clients:</a:t>
            </a:r>
          </a:p>
          <a:p>
            <a:pPr marL="742950" indent="-742950">
              <a:buFont typeface="+mj-lt"/>
              <a:buAutoNum type="alphaLcParenR"/>
            </a:pPr>
            <a:r>
              <a:rPr lang="en-US" sz="4400" dirty="0" smtClean="0">
                <a:solidFill>
                  <a:schemeClr val="bg1">
                    <a:lumMod val="85000"/>
                  </a:schemeClr>
                </a:solidFill>
              </a:rPr>
              <a:t>Component-Level Testing</a:t>
            </a:r>
          </a:p>
          <a:p>
            <a:pPr marL="742950" indent="-742950">
              <a:buFont typeface="+mj-lt"/>
              <a:buAutoNum type="alphaLcParenR"/>
            </a:pPr>
            <a:r>
              <a:rPr lang="en-US" sz="4400" dirty="0" smtClean="0">
                <a:solidFill>
                  <a:srgbClr val="00B050"/>
                </a:solidFill>
              </a:rPr>
              <a:t>Peer Review</a:t>
            </a:r>
          </a:p>
          <a:p>
            <a:pPr marL="742950" indent="-742950">
              <a:buFont typeface="+mj-lt"/>
              <a:buAutoNum type="alphaLcParenR"/>
            </a:pPr>
            <a:r>
              <a:rPr lang="en-US" sz="4400" dirty="0" smtClean="0">
                <a:solidFill>
                  <a:schemeClr val="bg1">
                    <a:lumMod val="85000"/>
                  </a:schemeClr>
                </a:solidFill>
              </a:rPr>
              <a:t>Static Analysis Tools</a:t>
            </a:r>
          </a:p>
          <a:p>
            <a:pPr marL="742950" indent="-742950">
              <a:buFont typeface="+mj-lt"/>
              <a:buAutoNum type="alphaLcParenR"/>
            </a:pPr>
            <a:r>
              <a:rPr lang="en-US" sz="4400" dirty="0" smtClean="0">
                <a:solidFill>
                  <a:schemeClr val="bg1">
                    <a:lumMod val="85000"/>
                  </a:schemeClr>
                </a:solidFill>
              </a:rPr>
              <a:t>Defensive (Precondition) Checks</a:t>
            </a:r>
          </a:p>
          <a:p>
            <a:pPr marL="0" indent="0">
              <a:buNone/>
            </a:pPr>
            <a:endParaRPr lang="en-US" sz="44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4" name="Rounded Rectangle 3"/>
          <p:cNvSpPr/>
          <p:nvPr/>
        </p:nvSpPr>
        <p:spPr>
          <a:xfrm>
            <a:off x="228600" y="1524000"/>
            <a:ext cx="8763000" cy="4953000"/>
          </a:xfrm>
          <a:prstGeom prst="roundRect">
            <a:avLst/>
          </a:pr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5" name="Slide Number Placeholder 4"/>
          <p:cNvSpPr>
            <a:spLocks noGrp="1"/>
          </p:cNvSpPr>
          <p:nvPr>
            <p:ph type="sldNum" sz="quarter" idx="12"/>
          </p:nvPr>
        </p:nvSpPr>
        <p:spPr/>
        <p:txBody>
          <a:bodyPr/>
          <a:lstStyle/>
          <a:p>
            <a:pPr>
              <a:defRPr/>
            </a:pPr>
            <a:fld id="{361924D0-832B-4678-AB47-405888889344}" type="slidenum">
              <a:rPr lang="en-US" smtClean="0"/>
              <a:pPr>
                <a:defRPr/>
              </a:pPr>
              <a:t>638</a:t>
            </a:fld>
            <a:endParaRPr lang="en-US"/>
          </a:p>
        </p:txBody>
      </p:sp>
    </p:spTree>
    <p:extLst>
      <p:ext uri="{BB962C8B-B14F-4D97-AF65-F5344CB8AC3E}">
        <p14:creationId xmlns:p14="http://schemas.microsoft.com/office/powerpoint/2010/main" val="2234261603"/>
      </p:ext>
    </p:extLst>
  </p:cSld>
  <p:clrMapOvr>
    <a:masterClrMapping/>
  </p:clrMapOvr>
  <p:timing>
    <p:tnLst>
      <p:par>
        <p:cTn id="1" dur="indefinite" restart="never" nodeType="tmRoot"/>
      </p:par>
    </p:tnLst>
  </p:timing>
</p:sld>
</file>

<file path=ppt/slides/slide6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lvl="0"/>
            <a:r>
              <a:rPr lang="en-US" sz="2700" dirty="0">
                <a:solidFill>
                  <a:srgbClr val="00B050"/>
                </a:solidFill>
              </a:rPr>
              <a:t>3</a:t>
            </a:r>
            <a:r>
              <a:rPr lang="en-US" sz="2700" dirty="0" smtClean="0">
                <a:solidFill>
                  <a:srgbClr val="00B050"/>
                </a:solidFill>
              </a:rPr>
              <a:t>. Verification &amp; Testing</a:t>
            </a:r>
            <a:r>
              <a:rPr lang="en-US" dirty="0">
                <a:solidFill>
                  <a:srgbClr val="00B050"/>
                </a:solidFill>
              </a:rPr>
              <a:t/>
            </a:r>
            <a:br>
              <a:rPr lang="en-US" dirty="0">
                <a:solidFill>
                  <a:srgbClr val="00B050"/>
                </a:solidFill>
              </a:rPr>
            </a:br>
            <a:r>
              <a:rPr lang="en-US" dirty="0" smtClean="0">
                <a:solidFill>
                  <a:srgbClr val="00B050"/>
                </a:solidFill>
              </a:rPr>
              <a:t>Peer Review</a:t>
            </a:r>
            <a:endParaRPr lang="en-US" dirty="0">
              <a:solidFill>
                <a:srgbClr val="00B050"/>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000" dirty="0" smtClean="0"/>
              <a:t>Having another developer review your code helps to ensure that:</a:t>
            </a:r>
          </a:p>
          <a:p>
            <a:r>
              <a:rPr lang="en-US" sz="4000" dirty="0" smtClean="0"/>
              <a:t>Documentation</a:t>
            </a:r>
          </a:p>
          <a:p>
            <a:r>
              <a:rPr lang="en-US" sz="4000" dirty="0" smtClean="0"/>
              <a:t>Code</a:t>
            </a:r>
          </a:p>
          <a:p>
            <a:r>
              <a:rPr lang="en-US" sz="4000" dirty="0" smtClean="0"/>
              <a:t>Tests</a:t>
            </a:r>
          </a:p>
          <a:p>
            <a:pPr marL="0" indent="0">
              <a:buNone/>
            </a:pPr>
            <a:r>
              <a:rPr lang="en-US" sz="4000" dirty="0"/>
              <a:t>a</a:t>
            </a:r>
            <a:r>
              <a:rPr lang="en-US" sz="4000" dirty="0" smtClean="0"/>
              <a:t>re clear, correct, and effective. </a:t>
            </a:r>
            <a:endParaRPr lang="en-US" sz="40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639</a:t>
            </a:fld>
            <a:endParaRPr lang="en-US"/>
          </a:p>
        </p:txBody>
      </p:sp>
    </p:spTree>
    <p:extLst>
      <p:ext uri="{BB962C8B-B14F-4D97-AF65-F5344CB8AC3E}">
        <p14:creationId xmlns:p14="http://schemas.microsoft.com/office/powerpoint/2010/main" val="2442503573"/>
      </p:ext>
    </p:extLst>
  </p:cSld>
  <p:clrMapOvr>
    <a:masterClrMapping/>
  </p:clrMapOvr>
  <p:timing>
    <p:tnLst>
      <p:par>
        <p:cTn id="1" dur="indefinite" restart="never" nodeType="tmRoot"/>
      </p:par>
    </p:tnLst>
  </p:timing>
</p:sld>
</file>

<file path=ppt/slides/slide6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lvl="0"/>
            <a:r>
              <a:rPr lang="en-US" sz="2700" dirty="0">
                <a:solidFill>
                  <a:srgbClr val="00B050"/>
                </a:solidFill>
              </a:rPr>
              <a:t>3</a:t>
            </a:r>
            <a:r>
              <a:rPr lang="en-US" sz="2700" dirty="0" smtClean="0">
                <a:solidFill>
                  <a:srgbClr val="00B050"/>
                </a:solidFill>
              </a:rPr>
              <a:t>. Verification &amp; Testing</a:t>
            </a:r>
            <a:r>
              <a:rPr lang="en-US" dirty="0">
                <a:solidFill>
                  <a:srgbClr val="00B050"/>
                </a:solidFill>
              </a:rPr>
              <a:t/>
            </a:r>
            <a:br>
              <a:rPr lang="en-US" dirty="0">
                <a:solidFill>
                  <a:srgbClr val="00B050"/>
                </a:solidFill>
              </a:rPr>
            </a:br>
            <a:r>
              <a:rPr lang="en-US" dirty="0" smtClean="0">
                <a:solidFill>
                  <a:srgbClr val="00B050"/>
                </a:solidFill>
              </a:rPr>
              <a:t>Peer Review</a:t>
            </a:r>
            <a:endParaRPr lang="en-US" dirty="0">
              <a:solidFill>
                <a:srgbClr val="00B050"/>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000" dirty="0" smtClean="0"/>
              <a:t>Having another developer review your code helps to ensure that:</a:t>
            </a:r>
          </a:p>
          <a:p>
            <a:r>
              <a:rPr lang="en-US" sz="4000" b="1" dirty="0" smtClean="0">
                <a:solidFill>
                  <a:srgbClr val="00B050"/>
                </a:solidFill>
              </a:rPr>
              <a:t>Documentation</a:t>
            </a:r>
          </a:p>
          <a:p>
            <a:r>
              <a:rPr lang="en-US" sz="4000" b="1" dirty="0" smtClean="0">
                <a:solidFill>
                  <a:srgbClr val="00B050"/>
                </a:solidFill>
              </a:rPr>
              <a:t>Code</a:t>
            </a:r>
          </a:p>
          <a:p>
            <a:r>
              <a:rPr lang="en-US" sz="4000" b="1" dirty="0" smtClean="0">
                <a:solidFill>
                  <a:srgbClr val="00B050"/>
                </a:solidFill>
              </a:rPr>
              <a:t>Tests</a:t>
            </a:r>
          </a:p>
          <a:p>
            <a:pPr marL="0" indent="0">
              <a:buNone/>
            </a:pPr>
            <a:r>
              <a:rPr lang="en-US" sz="4000" dirty="0"/>
              <a:t>a</a:t>
            </a:r>
            <a:r>
              <a:rPr lang="en-US" sz="4000" dirty="0" smtClean="0"/>
              <a:t>re clear, correct, and effective. </a:t>
            </a:r>
            <a:endParaRPr lang="en-US" sz="40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640</a:t>
            </a:fld>
            <a:endParaRPr lang="en-US"/>
          </a:p>
        </p:txBody>
      </p:sp>
    </p:spTree>
    <p:extLst>
      <p:ext uri="{BB962C8B-B14F-4D97-AF65-F5344CB8AC3E}">
        <p14:creationId xmlns:p14="http://schemas.microsoft.com/office/powerpoint/2010/main" val="2269068217"/>
      </p:ext>
    </p:extLst>
  </p:cSld>
  <p:clrMapOvr>
    <a:masterClrMapping/>
  </p:clrMapOvr>
  <p:timing>
    <p:tnLst>
      <p:par>
        <p:cTn id="1" dur="indefinite" restart="never" nodeType="tmRoot"/>
      </p:par>
    </p:tnLst>
  </p:timing>
</p:sld>
</file>

<file path=ppt/slides/slide6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lvl="0"/>
            <a:r>
              <a:rPr lang="en-US" sz="2700" dirty="0">
                <a:solidFill>
                  <a:srgbClr val="00B050"/>
                </a:solidFill>
              </a:rPr>
              <a:t>3</a:t>
            </a:r>
            <a:r>
              <a:rPr lang="en-US" sz="2700" dirty="0" smtClean="0">
                <a:solidFill>
                  <a:srgbClr val="00B050"/>
                </a:solidFill>
              </a:rPr>
              <a:t>. Verification &amp; Testing</a:t>
            </a:r>
            <a:r>
              <a:rPr lang="en-US" dirty="0">
                <a:solidFill>
                  <a:srgbClr val="00B050"/>
                </a:solidFill>
              </a:rPr>
              <a:t/>
            </a:r>
            <a:br>
              <a:rPr lang="en-US" dirty="0">
                <a:solidFill>
                  <a:srgbClr val="00B050"/>
                </a:solidFill>
              </a:rPr>
            </a:br>
            <a:r>
              <a:rPr lang="en-US" dirty="0" smtClean="0">
                <a:solidFill>
                  <a:srgbClr val="00B050"/>
                </a:solidFill>
              </a:rPr>
              <a:t>Peer Review</a:t>
            </a:r>
            <a:endParaRPr lang="en-US" dirty="0">
              <a:solidFill>
                <a:srgbClr val="00B050"/>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000" dirty="0" smtClean="0"/>
              <a:t>Having another developer review your code helps to ensure that:</a:t>
            </a:r>
          </a:p>
          <a:p>
            <a:r>
              <a:rPr lang="en-US" sz="4000" dirty="0" smtClean="0"/>
              <a:t>Documentation</a:t>
            </a:r>
          </a:p>
          <a:p>
            <a:r>
              <a:rPr lang="en-US" sz="4000" dirty="0" smtClean="0"/>
              <a:t>Code</a:t>
            </a:r>
          </a:p>
          <a:p>
            <a:r>
              <a:rPr lang="en-US" sz="4000" dirty="0" smtClean="0"/>
              <a:t>Tests</a:t>
            </a:r>
          </a:p>
          <a:p>
            <a:pPr marL="0" indent="0">
              <a:buNone/>
            </a:pPr>
            <a:r>
              <a:rPr lang="en-US" sz="4000" dirty="0"/>
              <a:t>a</a:t>
            </a:r>
            <a:r>
              <a:rPr lang="en-US" sz="4000" dirty="0" smtClean="0"/>
              <a:t>re </a:t>
            </a:r>
            <a:r>
              <a:rPr lang="en-US" sz="4000" dirty="0" smtClean="0">
                <a:solidFill>
                  <a:srgbClr val="00B050"/>
                </a:solidFill>
              </a:rPr>
              <a:t>clear</a:t>
            </a:r>
            <a:r>
              <a:rPr lang="en-US" sz="4000" dirty="0" smtClean="0"/>
              <a:t>, </a:t>
            </a:r>
            <a:r>
              <a:rPr lang="en-US" sz="4000" dirty="0" smtClean="0">
                <a:solidFill>
                  <a:srgbClr val="00B050"/>
                </a:solidFill>
              </a:rPr>
              <a:t>correct</a:t>
            </a:r>
            <a:r>
              <a:rPr lang="en-US" sz="4000" dirty="0" smtClean="0"/>
              <a:t>, and </a:t>
            </a:r>
            <a:r>
              <a:rPr lang="en-US" sz="4000" dirty="0" smtClean="0">
                <a:solidFill>
                  <a:srgbClr val="00B050"/>
                </a:solidFill>
              </a:rPr>
              <a:t>effective</a:t>
            </a:r>
            <a:r>
              <a:rPr lang="en-US" sz="4000" dirty="0" smtClean="0"/>
              <a:t>. </a:t>
            </a:r>
            <a:endParaRPr lang="en-US" sz="40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641</a:t>
            </a:fld>
            <a:endParaRPr lang="en-US"/>
          </a:p>
        </p:txBody>
      </p:sp>
    </p:spTree>
    <p:extLst>
      <p:ext uri="{BB962C8B-B14F-4D97-AF65-F5344CB8AC3E}">
        <p14:creationId xmlns:p14="http://schemas.microsoft.com/office/powerpoint/2010/main" val="2518676184"/>
      </p:ext>
    </p:extLst>
  </p:cSld>
  <p:clrMapOvr>
    <a:masterClrMapping/>
  </p:clrMapOvr>
  <p:timing>
    <p:tnLst>
      <p:par>
        <p:cTn id="1" dur="indefinite" restart="never" nodeType="tmRoot"/>
      </p:par>
    </p:tnLst>
  </p:timing>
</p:sld>
</file>

<file path=ppt/slides/slide6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lvl="0"/>
            <a:r>
              <a:rPr lang="en-US" sz="2700" dirty="0">
                <a:solidFill>
                  <a:srgbClr val="00B050"/>
                </a:solidFill>
              </a:rPr>
              <a:t>3</a:t>
            </a:r>
            <a:r>
              <a:rPr lang="en-US" sz="2700" dirty="0" smtClean="0">
                <a:solidFill>
                  <a:srgbClr val="00B050"/>
                </a:solidFill>
              </a:rPr>
              <a:t>. Verification &amp; Testing</a:t>
            </a:r>
            <a:r>
              <a:rPr lang="en-US" dirty="0">
                <a:solidFill>
                  <a:srgbClr val="00B050"/>
                </a:solidFill>
              </a:rPr>
              <a:t/>
            </a:r>
            <a:br>
              <a:rPr lang="en-US" dirty="0">
                <a:solidFill>
                  <a:srgbClr val="00B050"/>
                </a:solidFill>
              </a:rPr>
            </a:br>
            <a:r>
              <a:rPr lang="en-US" dirty="0" smtClean="0">
                <a:solidFill>
                  <a:srgbClr val="00B050"/>
                </a:solidFill>
              </a:rPr>
              <a:t>Peer Review</a:t>
            </a:r>
            <a:endParaRPr lang="en-US" dirty="0">
              <a:solidFill>
                <a:srgbClr val="00B050"/>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000" dirty="0" smtClean="0">
                <a:solidFill>
                  <a:srgbClr val="00B050"/>
                </a:solidFill>
              </a:rPr>
              <a:t>Having another developer review your code </a:t>
            </a:r>
            <a:r>
              <a:rPr lang="en-US" sz="4000" dirty="0" smtClean="0"/>
              <a:t>helps to ensure that:</a:t>
            </a:r>
          </a:p>
          <a:p>
            <a:r>
              <a:rPr lang="en-US" sz="4000" dirty="0" smtClean="0"/>
              <a:t>Documentation</a:t>
            </a:r>
          </a:p>
          <a:p>
            <a:r>
              <a:rPr lang="en-US" sz="4000" dirty="0" smtClean="0"/>
              <a:t>Code</a:t>
            </a:r>
          </a:p>
          <a:p>
            <a:r>
              <a:rPr lang="en-US" sz="4000" dirty="0" smtClean="0"/>
              <a:t>Tests</a:t>
            </a:r>
          </a:p>
          <a:p>
            <a:pPr marL="0" indent="0">
              <a:buNone/>
            </a:pPr>
            <a:r>
              <a:rPr lang="en-US" sz="4000" dirty="0"/>
              <a:t>a</a:t>
            </a:r>
            <a:r>
              <a:rPr lang="en-US" sz="4000" dirty="0" smtClean="0"/>
              <a:t>re clear, correct, and effective. </a:t>
            </a:r>
            <a:endParaRPr lang="en-US" sz="40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4" name="TextBox 3"/>
          <p:cNvSpPr txBox="1"/>
          <p:nvPr/>
        </p:nvSpPr>
        <p:spPr>
          <a:xfrm rot="223678">
            <a:off x="1559080" y="2493899"/>
            <a:ext cx="6498136" cy="3170099"/>
          </a:xfrm>
          <a:prstGeom prst="rect">
            <a:avLst/>
          </a:prstGeom>
          <a:solidFill>
            <a:srgbClr val="00B050"/>
          </a:solidFill>
          <a:ln>
            <a:solidFill>
              <a:srgbClr val="0000FF"/>
            </a:solidFill>
          </a:ln>
        </p:spPr>
        <p:txBody>
          <a:bodyPr wrap="square" rtlCol="0">
            <a:spAutoFit/>
          </a:bodyPr>
          <a:lstStyle/>
          <a:p>
            <a:pPr algn="ctr"/>
            <a:r>
              <a:rPr lang="en-US" sz="4000" dirty="0" smtClean="0"/>
              <a:t>Is</a:t>
            </a:r>
          </a:p>
          <a:p>
            <a:pPr algn="ctr"/>
            <a:r>
              <a:rPr lang="en-US" sz="4000" b="1" dirty="0" smtClean="0"/>
              <a:t>Complementary</a:t>
            </a:r>
            <a:r>
              <a:rPr lang="en-US" sz="4000" dirty="0" smtClean="0"/>
              <a:t> to </a:t>
            </a:r>
          </a:p>
          <a:p>
            <a:pPr algn="ctr"/>
            <a:r>
              <a:rPr lang="en-US" sz="4000" dirty="0" smtClean="0"/>
              <a:t>and </a:t>
            </a:r>
          </a:p>
          <a:p>
            <a:pPr algn="ctr"/>
            <a:r>
              <a:rPr lang="en-US" sz="4000" b="1" dirty="0"/>
              <a:t>S</a:t>
            </a:r>
            <a:r>
              <a:rPr lang="en-US" sz="4000" b="1" dirty="0" smtClean="0"/>
              <a:t>ynergistic</a:t>
            </a:r>
            <a:r>
              <a:rPr lang="en-US" sz="4000" dirty="0" smtClean="0"/>
              <a:t> with</a:t>
            </a:r>
            <a:br>
              <a:rPr lang="en-US" sz="4000" dirty="0" smtClean="0"/>
            </a:br>
            <a:r>
              <a:rPr lang="en-US" sz="4000" i="1" dirty="0" smtClean="0"/>
              <a:t>Component-Level Testing.</a:t>
            </a:r>
            <a:endParaRPr lang="en-US" sz="4000" i="1" dirty="0"/>
          </a:p>
        </p:txBody>
      </p:sp>
      <p:sp>
        <p:nvSpPr>
          <p:cNvPr id="5" name="Slide Number Placeholder 4"/>
          <p:cNvSpPr>
            <a:spLocks noGrp="1"/>
          </p:cNvSpPr>
          <p:nvPr>
            <p:ph type="sldNum" sz="quarter" idx="12"/>
          </p:nvPr>
        </p:nvSpPr>
        <p:spPr/>
        <p:txBody>
          <a:bodyPr/>
          <a:lstStyle/>
          <a:p>
            <a:pPr>
              <a:defRPr/>
            </a:pPr>
            <a:fld id="{361924D0-832B-4678-AB47-405888889344}" type="slidenum">
              <a:rPr lang="en-US" smtClean="0"/>
              <a:pPr>
                <a:defRPr/>
              </a:pPr>
              <a:t>642</a:t>
            </a:fld>
            <a:endParaRPr lang="en-US"/>
          </a:p>
        </p:txBody>
      </p:sp>
    </p:spTree>
    <p:extLst>
      <p:ext uri="{BB962C8B-B14F-4D97-AF65-F5344CB8AC3E}">
        <p14:creationId xmlns:p14="http://schemas.microsoft.com/office/powerpoint/2010/main" val="35343366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6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ounded Rectangle 3"/>
          <p:cNvSpPr/>
          <p:nvPr/>
        </p:nvSpPr>
        <p:spPr>
          <a:xfrm>
            <a:off x="228600" y="1524000"/>
            <a:ext cx="8763000" cy="4953000"/>
          </a:xfrm>
          <a:prstGeom prst="roundRect">
            <a:avLst/>
          </a:prstGeom>
          <a:solidFill>
            <a:schemeClr val="accent3">
              <a:lumMod val="20000"/>
              <a:lumOff val="80000"/>
            </a:schemeClr>
          </a:solid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2" name="Title 1"/>
          <p:cNvSpPr>
            <a:spLocks noGrp="1"/>
          </p:cNvSpPr>
          <p:nvPr>
            <p:ph type="title"/>
          </p:nvPr>
        </p:nvSpPr>
        <p:spPr/>
        <p:txBody>
          <a:bodyPr>
            <a:normAutofit fontScale="90000"/>
          </a:bodyPr>
          <a:lstStyle/>
          <a:p>
            <a:pPr lvl="0"/>
            <a:r>
              <a:rPr lang="en-US" sz="2700" dirty="0">
                <a:solidFill>
                  <a:srgbClr val="00B050"/>
                </a:solidFill>
              </a:rPr>
              <a:t>3</a:t>
            </a:r>
            <a:r>
              <a:rPr lang="en-US" sz="2700" dirty="0" smtClean="0">
                <a:solidFill>
                  <a:srgbClr val="00B050"/>
                </a:solidFill>
              </a:rPr>
              <a:t>. Verification &amp; Testing</a:t>
            </a:r>
            <a:r>
              <a:rPr lang="en-US" dirty="0">
                <a:solidFill>
                  <a:srgbClr val="00B050"/>
                </a:solidFill>
              </a:rPr>
              <a:t/>
            </a:r>
            <a:br>
              <a:rPr lang="en-US" dirty="0">
                <a:solidFill>
                  <a:srgbClr val="00B050"/>
                </a:solidFill>
              </a:rPr>
            </a:br>
            <a:r>
              <a:rPr lang="en-US" dirty="0" smtClean="0">
                <a:solidFill>
                  <a:srgbClr val="00B050"/>
                </a:solidFill>
              </a:rPr>
              <a:t>Essential Strategies and Techniques</a:t>
            </a:r>
            <a:endParaRPr lang="en-US" dirty="0">
              <a:solidFill>
                <a:srgbClr val="00B050"/>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400" dirty="0" smtClean="0"/>
              <a:t>Ensuring our own reliability while improving that of our clients:</a:t>
            </a:r>
          </a:p>
          <a:p>
            <a:pPr marL="742950" indent="-742950">
              <a:buFont typeface="+mj-lt"/>
              <a:buAutoNum type="alphaLcParenR"/>
            </a:pPr>
            <a:r>
              <a:rPr lang="en-US" sz="4400" dirty="0" smtClean="0"/>
              <a:t>Component-Level Testing</a:t>
            </a:r>
          </a:p>
          <a:p>
            <a:pPr marL="742950" indent="-742950">
              <a:buFont typeface="+mj-lt"/>
              <a:buAutoNum type="alphaLcParenR"/>
            </a:pPr>
            <a:r>
              <a:rPr lang="en-US" sz="4400" dirty="0" smtClean="0"/>
              <a:t>Peer Review</a:t>
            </a:r>
          </a:p>
          <a:p>
            <a:pPr marL="742950" indent="-742950">
              <a:buFont typeface="+mj-lt"/>
              <a:buAutoNum type="alphaLcParenR"/>
            </a:pPr>
            <a:r>
              <a:rPr lang="en-US" sz="4400" dirty="0" smtClean="0"/>
              <a:t>Static Analysis Tools</a:t>
            </a:r>
          </a:p>
          <a:p>
            <a:pPr marL="742950" indent="-742950">
              <a:buFont typeface="+mj-lt"/>
              <a:buAutoNum type="alphaLcParenR"/>
            </a:pPr>
            <a:r>
              <a:rPr lang="en-US" sz="4400" dirty="0" smtClean="0"/>
              <a:t>Defensive (Precondition) Checks</a:t>
            </a:r>
          </a:p>
          <a:p>
            <a:pPr marL="0" indent="0">
              <a:buNone/>
            </a:pPr>
            <a:endParaRPr lang="en-US" sz="44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5" name="Slide Number Placeholder 4"/>
          <p:cNvSpPr>
            <a:spLocks noGrp="1"/>
          </p:cNvSpPr>
          <p:nvPr>
            <p:ph type="sldNum" sz="quarter" idx="12"/>
          </p:nvPr>
        </p:nvSpPr>
        <p:spPr/>
        <p:txBody>
          <a:bodyPr/>
          <a:lstStyle/>
          <a:p>
            <a:pPr>
              <a:defRPr/>
            </a:pPr>
            <a:fld id="{361924D0-832B-4678-AB47-405888889344}" type="slidenum">
              <a:rPr lang="en-US" smtClean="0"/>
              <a:pPr>
                <a:defRPr/>
              </a:pPr>
              <a:t>643</a:t>
            </a:fld>
            <a:endParaRPr lang="en-US"/>
          </a:p>
        </p:txBody>
      </p:sp>
    </p:spTree>
    <p:extLst>
      <p:ext uri="{BB962C8B-B14F-4D97-AF65-F5344CB8AC3E}">
        <p14:creationId xmlns:p14="http://schemas.microsoft.com/office/powerpoint/2010/main" val="4047004650"/>
      </p:ext>
    </p:extLst>
  </p:cSld>
  <p:clrMapOvr>
    <a:masterClrMapping/>
  </p:clrMapOvr>
  <p:timing>
    <p:tnLst>
      <p:par>
        <p:cTn id="1" dur="indefinite" restart="never" nodeType="tmRoot"/>
      </p:par>
    </p:tnLst>
  </p:timing>
</p:sld>
</file>

<file path=ppt/slides/slide6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lvl="0"/>
            <a:r>
              <a:rPr lang="en-US" sz="2700" dirty="0">
                <a:solidFill>
                  <a:srgbClr val="00B050"/>
                </a:solidFill>
              </a:rPr>
              <a:t>3</a:t>
            </a:r>
            <a:r>
              <a:rPr lang="en-US" sz="2700" dirty="0" smtClean="0">
                <a:solidFill>
                  <a:srgbClr val="00B050"/>
                </a:solidFill>
              </a:rPr>
              <a:t>. Verification &amp; Testing</a:t>
            </a:r>
            <a:r>
              <a:rPr lang="en-US" dirty="0">
                <a:solidFill>
                  <a:srgbClr val="00B050"/>
                </a:solidFill>
              </a:rPr>
              <a:t/>
            </a:r>
            <a:br>
              <a:rPr lang="en-US" dirty="0">
                <a:solidFill>
                  <a:srgbClr val="00B050"/>
                </a:solidFill>
              </a:rPr>
            </a:br>
            <a:r>
              <a:rPr lang="en-US" dirty="0" smtClean="0">
                <a:solidFill>
                  <a:srgbClr val="00B050"/>
                </a:solidFill>
              </a:rPr>
              <a:t>Essential Strategies and Techniques</a:t>
            </a:r>
            <a:endParaRPr lang="en-US" dirty="0">
              <a:solidFill>
                <a:srgbClr val="00B050"/>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400" dirty="0" smtClean="0"/>
              <a:t>Ensuring our own reliability while improving that of our clients:</a:t>
            </a:r>
          </a:p>
          <a:p>
            <a:pPr marL="742950" indent="-742950">
              <a:buFont typeface="+mj-lt"/>
              <a:buAutoNum type="alphaLcParenR"/>
            </a:pPr>
            <a:r>
              <a:rPr lang="en-US" sz="4400" dirty="0" smtClean="0">
                <a:solidFill>
                  <a:schemeClr val="bg1">
                    <a:lumMod val="85000"/>
                  </a:schemeClr>
                </a:solidFill>
              </a:rPr>
              <a:t>Component-Level Testing</a:t>
            </a:r>
          </a:p>
          <a:p>
            <a:pPr marL="742950" indent="-742950">
              <a:buFont typeface="+mj-lt"/>
              <a:buAutoNum type="alphaLcParenR"/>
            </a:pPr>
            <a:r>
              <a:rPr lang="en-US" sz="4400" dirty="0" smtClean="0">
                <a:solidFill>
                  <a:schemeClr val="bg1">
                    <a:lumMod val="85000"/>
                  </a:schemeClr>
                </a:solidFill>
              </a:rPr>
              <a:t>Peer Review</a:t>
            </a:r>
          </a:p>
          <a:p>
            <a:pPr marL="742950" indent="-742950">
              <a:buFont typeface="+mj-lt"/>
              <a:buAutoNum type="alphaLcParenR"/>
            </a:pPr>
            <a:r>
              <a:rPr lang="en-US" sz="4400" dirty="0" smtClean="0">
                <a:solidFill>
                  <a:srgbClr val="00B050"/>
                </a:solidFill>
              </a:rPr>
              <a:t>Static Analysis Tools</a:t>
            </a:r>
          </a:p>
          <a:p>
            <a:pPr marL="742950" indent="-742950">
              <a:buFont typeface="+mj-lt"/>
              <a:buAutoNum type="alphaLcParenR"/>
            </a:pPr>
            <a:r>
              <a:rPr lang="en-US" sz="4400" dirty="0" smtClean="0">
                <a:solidFill>
                  <a:schemeClr val="bg1">
                    <a:lumMod val="85000"/>
                  </a:schemeClr>
                </a:solidFill>
              </a:rPr>
              <a:t>Defensive (Precondition) Checks</a:t>
            </a:r>
          </a:p>
          <a:p>
            <a:pPr marL="0" indent="0">
              <a:buNone/>
            </a:pPr>
            <a:endParaRPr lang="en-US" sz="44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4" name="Rounded Rectangle 3"/>
          <p:cNvSpPr/>
          <p:nvPr/>
        </p:nvSpPr>
        <p:spPr>
          <a:xfrm>
            <a:off x="228600" y="1524000"/>
            <a:ext cx="8763000" cy="4953000"/>
          </a:xfrm>
          <a:prstGeom prst="roundRect">
            <a:avLst/>
          </a:pr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5" name="Slide Number Placeholder 4"/>
          <p:cNvSpPr>
            <a:spLocks noGrp="1"/>
          </p:cNvSpPr>
          <p:nvPr>
            <p:ph type="sldNum" sz="quarter" idx="12"/>
          </p:nvPr>
        </p:nvSpPr>
        <p:spPr/>
        <p:txBody>
          <a:bodyPr/>
          <a:lstStyle/>
          <a:p>
            <a:pPr>
              <a:defRPr/>
            </a:pPr>
            <a:fld id="{361924D0-832B-4678-AB47-405888889344}" type="slidenum">
              <a:rPr lang="en-US" smtClean="0"/>
              <a:pPr>
                <a:defRPr/>
              </a:pPr>
              <a:t>644</a:t>
            </a:fld>
            <a:endParaRPr lang="en-US"/>
          </a:p>
        </p:txBody>
      </p:sp>
    </p:spTree>
    <p:extLst>
      <p:ext uri="{BB962C8B-B14F-4D97-AF65-F5344CB8AC3E}">
        <p14:creationId xmlns:p14="http://schemas.microsoft.com/office/powerpoint/2010/main" val="2779229253"/>
      </p:ext>
    </p:extLst>
  </p:cSld>
  <p:clrMapOvr>
    <a:masterClrMapping/>
  </p:clrMapOvr>
  <p:timing>
    <p:tnLst>
      <p:par>
        <p:cTn id="1" dur="indefinite" restart="never" nodeType="tmRoot"/>
      </p:par>
    </p:tnLst>
  </p:timing>
</p:sld>
</file>

<file path=ppt/slides/slide6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458200" cy="4525963"/>
          </a:xfrm>
        </p:spPr>
        <p:txBody>
          <a:bodyPr/>
          <a:lstStyle/>
          <a:p>
            <a:pPr>
              <a:buFont typeface="Wingdings" pitchFamily="2" charset="2"/>
              <a:buChar char="v"/>
            </a:pPr>
            <a:r>
              <a:rPr lang="en-US" sz="4400" dirty="0"/>
              <a:t>T</a:t>
            </a:r>
            <a:r>
              <a:rPr lang="en-US" sz="4400" dirty="0" smtClean="0"/>
              <a:t>ools (e.g., clang-based) provide additional consistency checks… </a:t>
            </a:r>
          </a:p>
          <a:p>
            <a:pPr marL="0" indent="0">
              <a:buNone/>
            </a:pPr>
            <a:endParaRPr lang="en-US" sz="4400" dirty="0" smtClean="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645</a:t>
            </a:fld>
            <a:endParaRPr lang="en-US"/>
          </a:p>
        </p:txBody>
      </p:sp>
      <p:sp>
        <p:nvSpPr>
          <p:cNvPr id="5" name="Title 1"/>
          <p:cNvSpPr>
            <a:spLocks noGrp="1"/>
          </p:cNvSpPr>
          <p:nvPr>
            <p:ph type="title"/>
          </p:nvPr>
        </p:nvSpPr>
        <p:spPr>
          <a:xfrm>
            <a:off x="457200" y="274638"/>
            <a:ext cx="8229600" cy="1143000"/>
          </a:xfrm>
        </p:spPr>
        <p:txBody>
          <a:bodyPr>
            <a:normAutofit fontScale="90000"/>
          </a:bodyPr>
          <a:lstStyle/>
          <a:p>
            <a:pPr lvl="0"/>
            <a:r>
              <a:rPr lang="en-US" sz="2700" dirty="0">
                <a:solidFill>
                  <a:srgbClr val="00B050"/>
                </a:solidFill>
              </a:rPr>
              <a:t>3</a:t>
            </a:r>
            <a:r>
              <a:rPr lang="en-US" sz="2700" dirty="0" smtClean="0">
                <a:solidFill>
                  <a:srgbClr val="00B050"/>
                </a:solidFill>
              </a:rPr>
              <a:t>. Verification &amp; Testing</a:t>
            </a:r>
            <a:r>
              <a:rPr lang="en-US" dirty="0">
                <a:solidFill>
                  <a:srgbClr val="00B050"/>
                </a:solidFill>
              </a:rPr>
              <a:t/>
            </a:r>
            <a:br>
              <a:rPr lang="en-US" dirty="0">
                <a:solidFill>
                  <a:srgbClr val="00B050"/>
                </a:solidFill>
              </a:rPr>
            </a:br>
            <a:r>
              <a:rPr lang="en-US" dirty="0" smtClean="0">
                <a:solidFill>
                  <a:srgbClr val="00B050"/>
                </a:solidFill>
              </a:rPr>
              <a:t>Static Analysis Tools</a:t>
            </a:r>
            <a:endParaRPr lang="en-US" dirty="0">
              <a:solidFill>
                <a:srgbClr val="00B050"/>
              </a:solidFill>
            </a:endParaRPr>
          </a:p>
        </p:txBody>
      </p:sp>
    </p:spTree>
    <p:extLst>
      <p:ext uri="{BB962C8B-B14F-4D97-AF65-F5344CB8AC3E}">
        <p14:creationId xmlns:p14="http://schemas.microsoft.com/office/powerpoint/2010/main" val="4087725141"/>
      </p:ext>
    </p:extLst>
  </p:cSld>
  <p:clrMapOvr>
    <a:masterClrMapping/>
  </p:clrMapOvr>
  <p:timing>
    <p:tnLst>
      <p:par>
        <p:cTn id="1" dur="indefinite" restart="never" nodeType="tmRoot"/>
      </p:par>
    </p:tnLst>
  </p:timing>
</p:sld>
</file>

<file path=ppt/slides/slide6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458200" cy="4525963"/>
          </a:xfrm>
        </p:spPr>
        <p:txBody>
          <a:bodyPr/>
          <a:lstStyle/>
          <a:p>
            <a:pPr>
              <a:buFont typeface="Wingdings" pitchFamily="2" charset="2"/>
              <a:buChar char="v"/>
            </a:pPr>
            <a:r>
              <a:rPr lang="en-US" sz="4400" dirty="0"/>
              <a:t>T</a:t>
            </a:r>
            <a:r>
              <a:rPr lang="en-US" sz="4400" dirty="0" smtClean="0"/>
              <a:t>ools (e.g., clang-based) provide additional consistency checks </a:t>
            </a:r>
            <a:r>
              <a:rPr lang="en-US" sz="4400" b="1" dirty="0" smtClean="0">
                <a:solidFill>
                  <a:srgbClr val="00B050"/>
                </a:solidFill>
              </a:rPr>
              <a:t>that can also be used by our clients!</a:t>
            </a:r>
          </a:p>
          <a:p>
            <a:pPr marL="0" indent="0">
              <a:buNone/>
            </a:pPr>
            <a:endParaRPr lang="en-US" sz="4400" dirty="0" smtClean="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646</a:t>
            </a:fld>
            <a:endParaRPr lang="en-US"/>
          </a:p>
        </p:txBody>
      </p:sp>
      <p:sp>
        <p:nvSpPr>
          <p:cNvPr id="5" name="Title 1"/>
          <p:cNvSpPr>
            <a:spLocks noGrp="1"/>
          </p:cNvSpPr>
          <p:nvPr>
            <p:ph type="title"/>
          </p:nvPr>
        </p:nvSpPr>
        <p:spPr>
          <a:xfrm>
            <a:off x="457200" y="274638"/>
            <a:ext cx="8229600" cy="1143000"/>
          </a:xfrm>
        </p:spPr>
        <p:txBody>
          <a:bodyPr>
            <a:normAutofit fontScale="90000"/>
          </a:bodyPr>
          <a:lstStyle/>
          <a:p>
            <a:pPr lvl="0"/>
            <a:r>
              <a:rPr lang="en-US" sz="2700" dirty="0">
                <a:solidFill>
                  <a:srgbClr val="00B050"/>
                </a:solidFill>
              </a:rPr>
              <a:t>3</a:t>
            </a:r>
            <a:r>
              <a:rPr lang="en-US" sz="2700" dirty="0" smtClean="0">
                <a:solidFill>
                  <a:srgbClr val="00B050"/>
                </a:solidFill>
              </a:rPr>
              <a:t>. Verification &amp; Testing</a:t>
            </a:r>
            <a:r>
              <a:rPr lang="en-US" dirty="0">
                <a:solidFill>
                  <a:srgbClr val="00B050"/>
                </a:solidFill>
              </a:rPr>
              <a:t/>
            </a:r>
            <a:br>
              <a:rPr lang="en-US" dirty="0">
                <a:solidFill>
                  <a:srgbClr val="00B050"/>
                </a:solidFill>
              </a:rPr>
            </a:br>
            <a:r>
              <a:rPr lang="en-US" dirty="0" smtClean="0">
                <a:solidFill>
                  <a:srgbClr val="00B050"/>
                </a:solidFill>
              </a:rPr>
              <a:t>Static Analysis Tools</a:t>
            </a:r>
            <a:endParaRPr lang="en-US" dirty="0">
              <a:solidFill>
                <a:srgbClr val="00B050"/>
              </a:solidFill>
            </a:endParaRPr>
          </a:p>
        </p:txBody>
      </p:sp>
    </p:spTree>
    <p:extLst>
      <p:ext uri="{BB962C8B-B14F-4D97-AF65-F5344CB8AC3E}">
        <p14:creationId xmlns:p14="http://schemas.microsoft.com/office/powerpoint/2010/main" val="3627097269"/>
      </p:ext>
    </p:extLst>
  </p:cSld>
  <p:clrMapOvr>
    <a:masterClrMapping/>
  </p:clrMapOvr>
  <p:timing>
    <p:tnLst>
      <p:par>
        <p:cTn id="1" dur="indefinite" restart="never" nodeType="tmRoot"/>
      </p:par>
    </p:tnLst>
  </p:timing>
</p:sld>
</file>

<file path=ppt/slides/slide6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458200" cy="4525963"/>
          </a:xfrm>
        </p:spPr>
        <p:txBody>
          <a:bodyPr/>
          <a:lstStyle/>
          <a:p>
            <a:pPr>
              <a:buFont typeface="Wingdings" pitchFamily="2" charset="2"/>
              <a:buChar char="v"/>
            </a:pPr>
            <a:r>
              <a:rPr lang="en-US" sz="4400" dirty="0">
                <a:solidFill>
                  <a:schemeClr val="bg1">
                    <a:lumMod val="75000"/>
                  </a:schemeClr>
                </a:solidFill>
              </a:rPr>
              <a:t>T</a:t>
            </a:r>
            <a:r>
              <a:rPr lang="en-US" sz="4400" dirty="0" smtClean="0">
                <a:solidFill>
                  <a:schemeClr val="bg1">
                    <a:lumMod val="75000"/>
                  </a:schemeClr>
                </a:solidFill>
              </a:rPr>
              <a:t>ools (e.g., clang-based) provide additional consistency checks </a:t>
            </a:r>
            <a:r>
              <a:rPr lang="en-US" sz="4400" b="1" dirty="0" smtClean="0">
                <a:solidFill>
                  <a:schemeClr val="bg1">
                    <a:lumMod val="75000"/>
                  </a:schemeClr>
                </a:solidFill>
              </a:rPr>
              <a:t>that can also be used by our clients!</a:t>
            </a:r>
          </a:p>
          <a:p>
            <a:pPr>
              <a:buFont typeface="Wingdings" pitchFamily="2" charset="2"/>
              <a:buChar char="v"/>
            </a:pPr>
            <a:r>
              <a:rPr lang="en-US" sz="4400" dirty="0" smtClean="0"/>
              <a:t>Having a highly </a:t>
            </a:r>
            <a:r>
              <a:rPr lang="en-US" sz="4400" b="1" dirty="0" smtClean="0">
                <a:solidFill>
                  <a:srgbClr val="00B050"/>
                </a:solidFill>
              </a:rPr>
              <a:t>consistent</a:t>
            </a:r>
            <a:r>
              <a:rPr lang="en-US" sz="4400" dirty="0" smtClean="0">
                <a:solidFill>
                  <a:srgbClr val="00B050"/>
                </a:solidFill>
              </a:rPr>
              <a:t> </a:t>
            </a:r>
            <a:r>
              <a:rPr lang="en-US" sz="4400" dirty="0" smtClean="0"/>
              <a:t>and </a:t>
            </a:r>
            <a:r>
              <a:rPr lang="en-US" sz="4400" b="1" dirty="0" smtClean="0">
                <a:solidFill>
                  <a:srgbClr val="00B050"/>
                </a:solidFill>
              </a:rPr>
              <a:t>regular</a:t>
            </a:r>
            <a:r>
              <a:rPr lang="en-US" sz="4400" dirty="0" smtClean="0">
                <a:solidFill>
                  <a:srgbClr val="00B050"/>
                </a:solidFill>
              </a:rPr>
              <a:t> </a:t>
            </a:r>
            <a:r>
              <a:rPr lang="en-US" sz="4400" dirty="0" smtClean="0"/>
              <a:t>implementation structure</a:t>
            </a:r>
            <a:r>
              <a:rPr lang="en-US" dirty="0" smtClean="0">
                <a:solidFill>
                  <a:schemeClr val="bg1">
                    <a:lumMod val="50000"/>
                  </a:schemeClr>
                </a:solidFill>
              </a:rPr>
              <a:t>…</a:t>
            </a:r>
            <a:endParaRPr lang="en-US" dirty="0">
              <a:solidFill>
                <a:schemeClr val="bg1">
                  <a:lumMod val="50000"/>
                </a:schemeClr>
              </a:solidFill>
            </a:endParaRPr>
          </a:p>
          <a:p>
            <a:pPr marL="514350" indent="-514350">
              <a:buFont typeface="+mj-lt"/>
              <a:buAutoNum type="alphaLcParenR"/>
            </a:pP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647</a:t>
            </a:fld>
            <a:endParaRPr lang="en-US"/>
          </a:p>
        </p:txBody>
      </p:sp>
      <p:sp>
        <p:nvSpPr>
          <p:cNvPr id="5" name="Title 1"/>
          <p:cNvSpPr>
            <a:spLocks noGrp="1"/>
          </p:cNvSpPr>
          <p:nvPr>
            <p:ph type="title"/>
          </p:nvPr>
        </p:nvSpPr>
        <p:spPr>
          <a:xfrm>
            <a:off x="457200" y="274638"/>
            <a:ext cx="8229600" cy="1143000"/>
          </a:xfrm>
        </p:spPr>
        <p:txBody>
          <a:bodyPr>
            <a:normAutofit fontScale="90000"/>
          </a:bodyPr>
          <a:lstStyle/>
          <a:p>
            <a:pPr lvl="0"/>
            <a:r>
              <a:rPr lang="en-US" sz="2700" dirty="0">
                <a:solidFill>
                  <a:srgbClr val="00B050"/>
                </a:solidFill>
              </a:rPr>
              <a:t>3</a:t>
            </a:r>
            <a:r>
              <a:rPr lang="en-US" sz="2700" dirty="0" smtClean="0">
                <a:solidFill>
                  <a:srgbClr val="00B050"/>
                </a:solidFill>
              </a:rPr>
              <a:t>. Verification &amp; Testing</a:t>
            </a:r>
            <a:r>
              <a:rPr lang="en-US" dirty="0">
                <a:solidFill>
                  <a:srgbClr val="00B050"/>
                </a:solidFill>
              </a:rPr>
              <a:t/>
            </a:r>
            <a:br>
              <a:rPr lang="en-US" dirty="0">
                <a:solidFill>
                  <a:srgbClr val="00B050"/>
                </a:solidFill>
              </a:rPr>
            </a:br>
            <a:r>
              <a:rPr lang="en-US" dirty="0" smtClean="0">
                <a:solidFill>
                  <a:srgbClr val="00B050"/>
                </a:solidFill>
              </a:rPr>
              <a:t>Static Analysis Tools</a:t>
            </a:r>
            <a:endParaRPr lang="en-US" dirty="0">
              <a:solidFill>
                <a:srgbClr val="00B050"/>
              </a:solidFill>
            </a:endParaRPr>
          </a:p>
        </p:txBody>
      </p:sp>
    </p:spTree>
    <p:extLst>
      <p:ext uri="{BB962C8B-B14F-4D97-AF65-F5344CB8AC3E}">
        <p14:creationId xmlns:p14="http://schemas.microsoft.com/office/powerpoint/2010/main" val="56388908"/>
      </p:ext>
    </p:extLst>
  </p:cSld>
  <p:clrMapOvr>
    <a:masterClrMapping/>
  </p:clrMapOvr>
  <p:timing>
    <p:tnLst>
      <p:par>
        <p:cTn id="1" dur="indefinite" restart="never" nodeType="tmRoot"/>
      </p:par>
    </p:tnLst>
  </p:timing>
</p:sld>
</file>

<file path=ppt/slides/slide6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600200"/>
            <a:ext cx="8458200" cy="4525963"/>
          </a:xfrm>
        </p:spPr>
        <p:txBody>
          <a:bodyPr/>
          <a:lstStyle/>
          <a:p>
            <a:pPr>
              <a:buFont typeface="Wingdings" pitchFamily="2" charset="2"/>
              <a:buChar char="v"/>
            </a:pPr>
            <a:r>
              <a:rPr lang="en-US" sz="4400" dirty="0">
                <a:solidFill>
                  <a:schemeClr val="bg1">
                    <a:lumMod val="75000"/>
                  </a:schemeClr>
                </a:solidFill>
              </a:rPr>
              <a:t>T</a:t>
            </a:r>
            <a:r>
              <a:rPr lang="en-US" sz="4400" dirty="0" smtClean="0">
                <a:solidFill>
                  <a:schemeClr val="bg1">
                    <a:lumMod val="75000"/>
                  </a:schemeClr>
                </a:solidFill>
              </a:rPr>
              <a:t>ools (e.g., clang-based) provide additional consistency checks </a:t>
            </a:r>
            <a:r>
              <a:rPr lang="en-US" sz="4400" b="1" dirty="0" smtClean="0">
                <a:solidFill>
                  <a:schemeClr val="bg1">
                    <a:lumMod val="75000"/>
                  </a:schemeClr>
                </a:solidFill>
              </a:rPr>
              <a:t>that can also be used by our clients!</a:t>
            </a:r>
          </a:p>
          <a:p>
            <a:pPr>
              <a:buFont typeface="Wingdings" pitchFamily="2" charset="2"/>
              <a:buChar char="v"/>
            </a:pPr>
            <a:r>
              <a:rPr lang="en-US" sz="4400" dirty="0" smtClean="0"/>
              <a:t>Having a highly </a:t>
            </a:r>
            <a:r>
              <a:rPr lang="en-US" sz="4400" b="1" dirty="0" smtClean="0">
                <a:solidFill>
                  <a:srgbClr val="00B050"/>
                </a:solidFill>
              </a:rPr>
              <a:t>consistent</a:t>
            </a:r>
            <a:r>
              <a:rPr lang="en-US" sz="4400" dirty="0" smtClean="0"/>
              <a:t> and </a:t>
            </a:r>
            <a:r>
              <a:rPr lang="en-US" sz="4400" b="1" dirty="0" smtClean="0">
                <a:solidFill>
                  <a:srgbClr val="00B050"/>
                </a:solidFill>
              </a:rPr>
              <a:t>regular</a:t>
            </a:r>
            <a:r>
              <a:rPr lang="en-US" sz="4400" dirty="0" smtClean="0"/>
              <a:t> implementation structure </a:t>
            </a:r>
            <a:r>
              <a:rPr lang="en-US" sz="4400" b="1" dirty="0" smtClean="0">
                <a:solidFill>
                  <a:srgbClr val="00B050"/>
                </a:solidFill>
              </a:rPr>
              <a:t>makes</a:t>
            </a:r>
            <a:r>
              <a:rPr lang="en-US" sz="4400" dirty="0" smtClean="0">
                <a:solidFill>
                  <a:srgbClr val="00B050"/>
                </a:solidFill>
              </a:rPr>
              <a:t> </a:t>
            </a:r>
            <a:r>
              <a:rPr lang="en-US" sz="4400" dirty="0" smtClean="0"/>
              <a:t>the use of such </a:t>
            </a:r>
            <a:r>
              <a:rPr lang="en-US" sz="4400" b="1" dirty="0" smtClean="0">
                <a:solidFill>
                  <a:srgbClr val="00B050"/>
                </a:solidFill>
              </a:rPr>
              <a:t>tools</a:t>
            </a:r>
            <a:r>
              <a:rPr lang="en-US" sz="4400" dirty="0" smtClean="0">
                <a:solidFill>
                  <a:srgbClr val="00B050"/>
                </a:solidFill>
              </a:rPr>
              <a:t> </a:t>
            </a:r>
            <a:r>
              <a:rPr lang="en-US" sz="4400" dirty="0" smtClean="0"/>
              <a:t>all the more </a:t>
            </a:r>
            <a:r>
              <a:rPr lang="en-US" sz="4400" b="1" u="sng" dirty="0" smtClean="0">
                <a:solidFill>
                  <a:srgbClr val="00B050"/>
                </a:solidFill>
              </a:rPr>
              <a:t>practical</a:t>
            </a:r>
            <a:r>
              <a:rPr lang="en-US" sz="4400" dirty="0" smtClean="0">
                <a:solidFill>
                  <a:srgbClr val="00B050"/>
                </a:solidFill>
              </a:rPr>
              <a:t> </a:t>
            </a:r>
            <a:r>
              <a:rPr lang="en-US" sz="4400" dirty="0" smtClean="0"/>
              <a:t>and </a:t>
            </a:r>
            <a:r>
              <a:rPr lang="en-US" sz="4400" b="1" u="sng" dirty="0" smtClean="0">
                <a:solidFill>
                  <a:srgbClr val="00B050"/>
                </a:solidFill>
              </a:rPr>
              <a:t>effective</a:t>
            </a:r>
            <a:r>
              <a:rPr lang="en-US" sz="4400" dirty="0" smtClean="0"/>
              <a:t>. </a:t>
            </a:r>
          </a:p>
          <a:p>
            <a:pPr marL="0" indent="0">
              <a:buNone/>
            </a:pPr>
            <a:endParaRPr lang="en-US" sz="44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648</a:t>
            </a:fld>
            <a:endParaRPr lang="en-US"/>
          </a:p>
        </p:txBody>
      </p:sp>
      <p:sp>
        <p:nvSpPr>
          <p:cNvPr id="5" name="Title 1"/>
          <p:cNvSpPr>
            <a:spLocks noGrp="1"/>
          </p:cNvSpPr>
          <p:nvPr>
            <p:ph type="title"/>
          </p:nvPr>
        </p:nvSpPr>
        <p:spPr>
          <a:xfrm>
            <a:off x="457200" y="274638"/>
            <a:ext cx="8229600" cy="1143000"/>
          </a:xfrm>
        </p:spPr>
        <p:txBody>
          <a:bodyPr>
            <a:normAutofit fontScale="90000"/>
          </a:bodyPr>
          <a:lstStyle/>
          <a:p>
            <a:pPr lvl="0"/>
            <a:r>
              <a:rPr lang="en-US" sz="2700" dirty="0">
                <a:solidFill>
                  <a:srgbClr val="00B050"/>
                </a:solidFill>
              </a:rPr>
              <a:t>3</a:t>
            </a:r>
            <a:r>
              <a:rPr lang="en-US" sz="2700" dirty="0" smtClean="0">
                <a:solidFill>
                  <a:srgbClr val="00B050"/>
                </a:solidFill>
              </a:rPr>
              <a:t>. Verification &amp; Testing</a:t>
            </a:r>
            <a:r>
              <a:rPr lang="en-US" dirty="0">
                <a:solidFill>
                  <a:srgbClr val="00B050"/>
                </a:solidFill>
              </a:rPr>
              <a:t/>
            </a:r>
            <a:br>
              <a:rPr lang="en-US" dirty="0">
                <a:solidFill>
                  <a:srgbClr val="00B050"/>
                </a:solidFill>
              </a:rPr>
            </a:br>
            <a:r>
              <a:rPr lang="en-US" dirty="0" smtClean="0">
                <a:solidFill>
                  <a:srgbClr val="00B050"/>
                </a:solidFill>
              </a:rPr>
              <a:t>Static Analysis Tools</a:t>
            </a:r>
            <a:endParaRPr lang="en-US" dirty="0">
              <a:solidFill>
                <a:srgbClr val="00B050"/>
              </a:solidFill>
            </a:endParaRPr>
          </a:p>
        </p:txBody>
      </p:sp>
    </p:spTree>
    <p:extLst>
      <p:ext uri="{BB962C8B-B14F-4D97-AF65-F5344CB8AC3E}">
        <p14:creationId xmlns:p14="http://schemas.microsoft.com/office/powerpoint/2010/main" val="3481457126"/>
      </p:ext>
    </p:extLst>
  </p:cSld>
  <p:clrMapOvr>
    <a:masterClrMapping/>
  </p:clrMapOvr>
  <p:timing>
    <p:tnLst>
      <p:par>
        <p:cTn id="1" dur="indefinite" restart="never" nodeType="tmRoot"/>
      </p:par>
    </p:tnLst>
  </p:timing>
</p:sld>
</file>

<file path=ppt/slides/slide6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ounded Rectangle 3"/>
          <p:cNvSpPr/>
          <p:nvPr/>
        </p:nvSpPr>
        <p:spPr>
          <a:xfrm>
            <a:off x="228600" y="1524000"/>
            <a:ext cx="8763000" cy="4953000"/>
          </a:xfrm>
          <a:prstGeom prst="roundRect">
            <a:avLst/>
          </a:prstGeom>
          <a:solidFill>
            <a:schemeClr val="accent3">
              <a:lumMod val="20000"/>
              <a:lumOff val="80000"/>
            </a:schemeClr>
          </a:solid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2" name="Title 1"/>
          <p:cNvSpPr>
            <a:spLocks noGrp="1"/>
          </p:cNvSpPr>
          <p:nvPr>
            <p:ph type="title"/>
          </p:nvPr>
        </p:nvSpPr>
        <p:spPr/>
        <p:txBody>
          <a:bodyPr>
            <a:normAutofit fontScale="90000"/>
          </a:bodyPr>
          <a:lstStyle/>
          <a:p>
            <a:pPr lvl="0"/>
            <a:r>
              <a:rPr lang="en-US" sz="2700" dirty="0">
                <a:solidFill>
                  <a:srgbClr val="00B050"/>
                </a:solidFill>
              </a:rPr>
              <a:t>3</a:t>
            </a:r>
            <a:r>
              <a:rPr lang="en-US" sz="2700" dirty="0" smtClean="0">
                <a:solidFill>
                  <a:srgbClr val="00B050"/>
                </a:solidFill>
              </a:rPr>
              <a:t>. Verification &amp; Testing</a:t>
            </a:r>
            <a:r>
              <a:rPr lang="en-US" dirty="0">
                <a:solidFill>
                  <a:srgbClr val="00B050"/>
                </a:solidFill>
              </a:rPr>
              <a:t/>
            </a:r>
            <a:br>
              <a:rPr lang="en-US" dirty="0">
                <a:solidFill>
                  <a:srgbClr val="00B050"/>
                </a:solidFill>
              </a:rPr>
            </a:br>
            <a:r>
              <a:rPr lang="en-US" dirty="0" smtClean="0">
                <a:solidFill>
                  <a:srgbClr val="00B050"/>
                </a:solidFill>
              </a:rPr>
              <a:t>Essential Strategies and Techniques</a:t>
            </a:r>
            <a:endParaRPr lang="en-US" dirty="0">
              <a:solidFill>
                <a:srgbClr val="00B050"/>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400" dirty="0" smtClean="0"/>
              <a:t>Ensuring our own reliability while improving that of our clients:</a:t>
            </a:r>
          </a:p>
          <a:p>
            <a:pPr marL="742950" indent="-742950">
              <a:buFont typeface="+mj-lt"/>
              <a:buAutoNum type="alphaLcParenR"/>
            </a:pPr>
            <a:r>
              <a:rPr lang="en-US" sz="4400" dirty="0" smtClean="0"/>
              <a:t>Component-Level Testing</a:t>
            </a:r>
          </a:p>
          <a:p>
            <a:pPr marL="742950" indent="-742950">
              <a:buFont typeface="+mj-lt"/>
              <a:buAutoNum type="alphaLcParenR"/>
            </a:pPr>
            <a:r>
              <a:rPr lang="en-US" sz="4400" dirty="0" smtClean="0"/>
              <a:t>Peer Review</a:t>
            </a:r>
          </a:p>
          <a:p>
            <a:pPr marL="742950" indent="-742950">
              <a:buFont typeface="+mj-lt"/>
              <a:buAutoNum type="alphaLcParenR"/>
            </a:pPr>
            <a:r>
              <a:rPr lang="en-US" sz="4400" dirty="0" smtClean="0"/>
              <a:t>Static Analysis Tools</a:t>
            </a:r>
          </a:p>
          <a:p>
            <a:pPr marL="742950" indent="-742950">
              <a:buFont typeface="+mj-lt"/>
              <a:buAutoNum type="alphaLcParenR"/>
            </a:pPr>
            <a:r>
              <a:rPr lang="en-US" sz="4400" dirty="0" smtClean="0"/>
              <a:t>Defensive (Precondition) Checks</a:t>
            </a:r>
          </a:p>
          <a:p>
            <a:pPr marL="0" indent="0">
              <a:buNone/>
            </a:pPr>
            <a:endParaRPr lang="en-US" sz="44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5" name="Slide Number Placeholder 4"/>
          <p:cNvSpPr>
            <a:spLocks noGrp="1"/>
          </p:cNvSpPr>
          <p:nvPr>
            <p:ph type="sldNum" sz="quarter" idx="12"/>
          </p:nvPr>
        </p:nvSpPr>
        <p:spPr/>
        <p:txBody>
          <a:bodyPr/>
          <a:lstStyle/>
          <a:p>
            <a:pPr>
              <a:defRPr/>
            </a:pPr>
            <a:fld id="{361924D0-832B-4678-AB47-405888889344}" type="slidenum">
              <a:rPr lang="en-US" smtClean="0"/>
              <a:pPr>
                <a:defRPr/>
              </a:pPr>
              <a:t>649</a:t>
            </a:fld>
            <a:endParaRPr lang="en-US"/>
          </a:p>
        </p:txBody>
      </p:sp>
    </p:spTree>
    <p:extLst>
      <p:ext uri="{BB962C8B-B14F-4D97-AF65-F5344CB8AC3E}">
        <p14:creationId xmlns:p14="http://schemas.microsoft.com/office/powerpoint/2010/main" val="4047004650"/>
      </p:ext>
    </p:extLst>
  </p:cSld>
  <p:clrMapOvr>
    <a:masterClrMapping/>
  </p:clrMapOvr>
  <p:timing>
    <p:tnLst>
      <p:par>
        <p:cTn id="1" dur="indefinite" restart="never" nodeType="tmRoot"/>
      </p:par>
    </p:tnLst>
  </p:timing>
</p:sld>
</file>

<file path=ppt/slides/slide6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lvl="0"/>
            <a:r>
              <a:rPr lang="en-US" sz="2700" dirty="0">
                <a:solidFill>
                  <a:srgbClr val="00B050"/>
                </a:solidFill>
              </a:rPr>
              <a:t>3</a:t>
            </a:r>
            <a:r>
              <a:rPr lang="en-US" sz="2700" dirty="0" smtClean="0">
                <a:solidFill>
                  <a:srgbClr val="00B050"/>
                </a:solidFill>
              </a:rPr>
              <a:t>. Verification &amp; Testing</a:t>
            </a:r>
            <a:r>
              <a:rPr lang="en-US" dirty="0">
                <a:solidFill>
                  <a:srgbClr val="00B050"/>
                </a:solidFill>
              </a:rPr>
              <a:t/>
            </a:r>
            <a:br>
              <a:rPr lang="en-US" dirty="0">
                <a:solidFill>
                  <a:srgbClr val="00B050"/>
                </a:solidFill>
              </a:rPr>
            </a:br>
            <a:r>
              <a:rPr lang="en-US" dirty="0" smtClean="0">
                <a:solidFill>
                  <a:srgbClr val="00B050"/>
                </a:solidFill>
              </a:rPr>
              <a:t>Essential Strategies and Techniques</a:t>
            </a:r>
            <a:endParaRPr lang="en-US" dirty="0">
              <a:solidFill>
                <a:srgbClr val="00B050"/>
              </a:solidFill>
            </a:endParaRPr>
          </a:p>
        </p:txBody>
      </p:sp>
      <p:sp>
        <p:nvSpPr>
          <p:cNvPr id="3" name="Content Placeholder 2"/>
          <p:cNvSpPr>
            <a:spLocks noGrp="1"/>
          </p:cNvSpPr>
          <p:nvPr>
            <p:ph idx="1"/>
          </p:nvPr>
        </p:nvSpPr>
        <p:spPr>
          <a:xfrm>
            <a:off x="457200" y="1600200"/>
            <a:ext cx="8229600" cy="4525963"/>
          </a:xfrm>
        </p:spPr>
        <p:txBody>
          <a:bodyPr/>
          <a:lstStyle/>
          <a:p>
            <a:pPr marL="0" indent="0">
              <a:buNone/>
            </a:pPr>
            <a:r>
              <a:rPr lang="en-US" sz="4400" dirty="0" smtClean="0"/>
              <a:t>Ensuring our own reliability while improving that of our clients:</a:t>
            </a:r>
          </a:p>
          <a:p>
            <a:pPr marL="742950" indent="-742950">
              <a:buFont typeface="+mj-lt"/>
              <a:buAutoNum type="alphaLcParenR"/>
            </a:pPr>
            <a:r>
              <a:rPr lang="en-US" sz="4400" dirty="0" smtClean="0">
                <a:solidFill>
                  <a:schemeClr val="bg1">
                    <a:lumMod val="85000"/>
                  </a:schemeClr>
                </a:solidFill>
              </a:rPr>
              <a:t>Component-Level Testing</a:t>
            </a:r>
          </a:p>
          <a:p>
            <a:pPr marL="742950" indent="-742950">
              <a:buFont typeface="+mj-lt"/>
              <a:buAutoNum type="alphaLcParenR"/>
            </a:pPr>
            <a:r>
              <a:rPr lang="en-US" sz="4400" dirty="0" smtClean="0">
                <a:solidFill>
                  <a:schemeClr val="bg1">
                    <a:lumMod val="85000"/>
                  </a:schemeClr>
                </a:solidFill>
              </a:rPr>
              <a:t>Peer Review</a:t>
            </a:r>
          </a:p>
          <a:p>
            <a:pPr marL="742950" indent="-742950">
              <a:buFont typeface="+mj-lt"/>
              <a:buAutoNum type="alphaLcParenR"/>
            </a:pPr>
            <a:r>
              <a:rPr lang="en-US" sz="4400" dirty="0" smtClean="0">
                <a:solidFill>
                  <a:schemeClr val="bg1">
                    <a:lumMod val="85000"/>
                  </a:schemeClr>
                </a:solidFill>
              </a:rPr>
              <a:t>Static Analysis Tools</a:t>
            </a:r>
          </a:p>
          <a:p>
            <a:pPr marL="742950" indent="-742950">
              <a:buFont typeface="+mj-lt"/>
              <a:buAutoNum type="alphaLcParenR"/>
            </a:pPr>
            <a:r>
              <a:rPr lang="en-US" sz="4400" dirty="0" smtClean="0">
                <a:solidFill>
                  <a:srgbClr val="00B050"/>
                </a:solidFill>
              </a:rPr>
              <a:t>Defensive (Precondition) Checks</a:t>
            </a:r>
          </a:p>
          <a:p>
            <a:pPr marL="0" indent="0">
              <a:buNone/>
            </a:pPr>
            <a:endParaRPr lang="en-US" sz="4400" dirty="0"/>
          </a:p>
          <a:p>
            <a:pPr marL="514350" indent="-514350">
              <a:buFont typeface="+mj-lt"/>
              <a:buAutoNum type="alphaLcParenR"/>
            </a:pPr>
            <a:endParaRPr lang="en-US" dirty="0">
              <a:solidFill>
                <a:schemeClr val="bg1">
                  <a:lumMod val="50000"/>
                </a:schemeClr>
              </a:solidFill>
            </a:endParaRPr>
          </a:p>
          <a:p>
            <a:pPr marL="514350" indent="-514350">
              <a:buFont typeface="+mj-lt"/>
              <a:buAutoNum type="alphaLcParenR"/>
            </a:pPr>
            <a:endParaRPr lang="en-US" dirty="0"/>
          </a:p>
        </p:txBody>
      </p:sp>
      <p:sp>
        <p:nvSpPr>
          <p:cNvPr id="4" name="Rounded Rectangle 3"/>
          <p:cNvSpPr/>
          <p:nvPr/>
        </p:nvSpPr>
        <p:spPr>
          <a:xfrm>
            <a:off x="228600" y="1524000"/>
            <a:ext cx="8763000" cy="4953000"/>
          </a:xfrm>
          <a:prstGeom prst="roundRect">
            <a:avLst/>
          </a:pr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sp>
        <p:nvSpPr>
          <p:cNvPr id="5" name="Slide Number Placeholder 4"/>
          <p:cNvSpPr>
            <a:spLocks noGrp="1"/>
          </p:cNvSpPr>
          <p:nvPr>
            <p:ph type="sldNum" sz="quarter" idx="12"/>
          </p:nvPr>
        </p:nvSpPr>
        <p:spPr/>
        <p:txBody>
          <a:bodyPr/>
          <a:lstStyle/>
          <a:p>
            <a:pPr>
              <a:defRPr/>
            </a:pPr>
            <a:fld id="{361924D0-832B-4678-AB47-405888889344}" type="slidenum">
              <a:rPr lang="en-US" smtClean="0"/>
              <a:pPr>
                <a:defRPr/>
              </a:pPr>
              <a:t>650</a:t>
            </a:fld>
            <a:endParaRPr lang="en-US"/>
          </a:p>
        </p:txBody>
      </p:sp>
    </p:spTree>
    <p:extLst>
      <p:ext uri="{BB962C8B-B14F-4D97-AF65-F5344CB8AC3E}">
        <p14:creationId xmlns:p14="http://schemas.microsoft.com/office/powerpoint/2010/main" val="150986235"/>
      </p:ext>
    </p:extLst>
  </p:cSld>
  <p:clrMapOvr>
    <a:masterClrMapping/>
  </p:clrMapOvr>
  <p:timing>
    <p:tnLst>
      <p:par>
        <p:cTn id="1" dur="indefinite" restart="never" nodeType="tmRoot"/>
      </p:par>
    </p:tnLst>
  </p:timing>
</p:sld>
</file>

<file path=ppt/slides/slide6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chemeClr val="folHlink"/>
                </a:solidFill>
              </a:rPr>
              <a:t/>
            </a:r>
            <a:br>
              <a:rPr lang="en-US" sz="4000" dirty="0" smtClean="0">
                <a:solidFill>
                  <a:schemeClr val="folHlink"/>
                </a:solidFill>
              </a:rPr>
            </a:br>
            <a:r>
              <a:rPr lang="en-US" sz="4000" dirty="0">
                <a:solidFill>
                  <a:srgbClr val="00B050"/>
                </a:solidFill>
              </a:rPr>
              <a:t>Addressing Client Misuse</a:t>
            </a:r>
            <a:endParaRPr lang="en-US" sz="4000" dirty="0" smtClean="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651</a:t>
            </a:fld>
            <a:endParaRPr lang="en-US"/>
          </a:p>
        </p:txBody>
      </p:sp>
      <p:sp>
        <p:nvSpPr>
          <p:cNvPr id="36866" name="Content Placeholder 3"/>
          <p:cNvSpPr>
            <a:spLocks noGrp="1"/>
          </p:cNvSpPr>
          <p:nvPr>
            <p:ph idx="4294967295"/>
          </p:nvPr>
        </p:nvSpPr>
        <p:spPr>
          <a:xfrm>
            <a:off x="533400" y="1371600"/>
            <a:ext cx="8610600" cy="5334000"/>
          </a:xfrm>
        </p:spPr>
        <p:txBody>
          <a:bodyPr/>
          <a:lstStyle/>
          <a:p>
            <a:pPr marL="0" indent="0" eaLnBrk="1" hangingPunct="1">
              <a:lnSpc>
                <a:spcPct val="90000"/>
              </a:lnSpc>
              <a:buNone/>
            </a:pPr>
            <a:r>
              <a:rPr lang="en-US" sz="4000" b="1" dirty="0" smtClean="0"/>
              <a:t>As library developers</a:t>
            </a:r>
            <a:r>
              <a:rPr lang="en-US" sz="4000" dirty="0" smtClean="0"/>
              <a:t>, …</a:t>
            </a:r>
          </a:p>
          <a:p>
            <a:pPr marL="742950" indent="-742950" eaLnBrk="1" hangingPunct="1">
              <a:lnSpc>
                <a:spcPct val="90000"/>
              </a:lnSpc>
              <a:buNone/>
            </a:pPr>
            <a:endParaRPr lang="en-US" sz="3600" dirty="0" smtClean="0"/>
          </a:p>
        </p:txBody>
      </p:sp>
    </p:spTree>
    <p:extLst>
      <p:ext uri="{BB962C8B-B14F-4D97-AF65-F5344CB8AC3E}">
        <p14:creationId xmlns:p14="http://schemas.microsoft.com/office/powerpoint/2010/main" val="2150510699"/>
      </p:ext>
    </p:extLst>
  </p:cSld>
  <p:clrMapOvr>
    <a:masterClrMapping/>
  </p:clrMapOvr>
  <p:timing>
    <p:tnLst>
      <p:par>
        <p:cTn id="1" dur="indefinite" restart="never" nodeType="tmRoot"/>
      </p:par>
    </p:tnLst>
  </p:timing>
</p:sld>
</file>

<file path=ppt/slides/slide6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chemeClr val="folHlink"/>
                </a:solidFill>
              </a:rPr>
              <a:t/>
            </a:r>
            <a:br>
              <a:rPr lang="en-US" sz="4000" dirty="0" smtClean="0">
                <a:solidFill>
                  <a:schemeClr val="folHlink"/>
                </a:solidFill>
              </a:rPr>
            </a:br>
            <a:r>
              <a:rPr lang="en-US" sz="4000" dirty="0">
                <a:solidFill>
                  <a:srgbClr val="00B050"/>
                </a:solidFill>
              </a:rPr>
              <a:t>Addressing Client Misuse</a:t>
            </a:r>
            <a:endParaRPr lang="en-US" sz="4000" dirty="0" smtClean="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652</a:t>
            </a:fld>
            <a:endParaRPr lang="en-US"/>
          </a:p>
        </p:txBody>
      </p:sp>
      <p:sp>
        <p:nvSpPr>
          <p:cNvPr id="36866" name="Content Placeholder 3"/>
          <p:cNvSpPr>
            <a:spLocks noGrp="1"/>
          </p:cNvSpPr>
          <p:nvPr>
            <p:ph idx="4294967295"/>
          </p:nvPr>
        </p:nvSpPr>
        <p:spPr>
          <a:xfrm>
            <a:off x="533400" y="1371600"/>
            <a:ext cx="8610600" cy="5334000"/>
          </a:xfrm>
        </p:spPr>
        <p:txBody>
          <a:bodyPr/>
          <a:lstStyle/>
          <a:p>
            <a:pPr marL="0" indent="0" eaLnBrk="1" hangingPunct="1">
              <a:lnSpc>
                <a:spcPct val="90000"/>
              </a:lnSpc>
              <a:buNone/>
            </a:pPr>
            <a:r>
              <a:rPr lang="en-US" sz="4000" b="1" dirty="0" smtClean="0"/>
              <a:t>As library developers</a:t>
            </a:r>
            <a:r>
              <a:rPr lang="en-US" sz="4000" dirty="0" smtClean="0"/>
              <a:t>, how much CPU should we spend detecting misuse?</a:t>
            </a:r>
          </a:p>
          <a:p>
            <a:pPr marL="742950" indent="-742950" eaLnBrk="1" hangingPunct="1">
              <a:lnSpc>
                <a:spcPct val="90000"/>
              </a:lnSpc>
              <a:buNone/>
            </a:pPr>
            <a:endParaRPr lang="en-US" sz="3600" dirty="0" smtClean="0"/>
          </a:p>
        </p:txBody>
      </p:sp>
    </p:spTree>
    <p:extLst>
      <p:ext uri="{BB962C8B-B14F-4D97-AF65-F5344CB8AC3E}">
        <p14:creationId xmlns:p14="http://schemas.microsoft.com/office/powerpoint/2010/main" val="3082663967"/>
      </p:ext>
    </p:extLst>
  </p:cSld>
  <p:clrMapOvr>
    <a:masterClrMapping/>
  </p:clrMapOvr>
  <p:timing>
    <p:tnLst>
      <p:par>
        <p:cTn id="1" dur="indefinite" restart="never" nodeType="tmRoot"/>
      </p:par>
    </p:tnLst>
  </p:timing>
</p:sld>
</file>

<file path=ppt/slides/slide6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chemeClr val="folHlink"/>
                </a:solidFill>
              </a:rPr>
              <a:t/>
            </a:r>
            <a:br>
              <a:rPr lang="en-US" sz="4000" dirty="0" smtClean="0">
                <a:solidFill>
                  <a:schemeClr val="folHlink"/>
                </a:solidFill>
              </a:rPr>
            </a:br>
            <a:r>
              <a:rPr lang="en-US" sz="4000" dirty="0">
                <a:solidFill>
                  <a:srgbClr val="00B050"/>
                </a:solidFill>
              </a:rPr>
              <a:t>Addressing Client Misuse</a:t>
            </a:r>
            <a:endParaRPr lang="en-US" sz="4000" dirty="0" smtClean="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653</a:t>
            </a:fld>
            <a:endParaRPr lang="en-US"/>
          </a:p>
        </p:txBody>
      </p:sp>
      <p:sp>
        <p:nvSpPr>
          <p:cNvPr id="36866" name="Content Placeholder 3"/>
          <p:cNvSpPr>
            <a:spLocks noGrp="1"/>
          </p:cNvSpPr>
          <p:nvPr>
            <p:ph idx="4294967295"/>
          </p:nvPr>
        </p:nvSpPr>
        <p:spPr>
          <a:xfrm>
            <a:off x="533400" y="1371600"/>
            <a:ext cx="8610600" cy="5334000"/>
          </a:xfrm>
        </p:spPr>
        <p:txBody>
          <a:bodyPr/>
          <a:lstStyle/>
          <a:p>
            <a:pPr marL="0" indent="0" eaLnBrk="1" hangingPunct="1">
              <a:lnSpc>
                <a:spcPct val="90000"/>
              </a:lnSpc>
              <a:buNone/>
            </a:pPr>
            <a:r>
              <a:rPr lang="en-US" sz="4000" b="1" dirty="0" smtClean="0"/>
              <a:t>As library developers</a:t>
            </a:r>
            <a:r>
              <a:rPr lang="en-US" sz="4000" dirty="0" smtClean="0"/>
              <a:t>, how much CPU should we spend detecting misuse?</a:t>
            </a:r>
          </a:p>
          <a:p>
            <a:pPr marL="1143000" lvl="1" indent="-742950" eaLnBrk="1" hangingPunct="1">
              <a:lnSpc>
                <a:spcPct val="90000"/>
              </a:lnSpc>
              <a:buFont typeface="+mj-lt"/>
              <a:buAutoNum type="alphaLcPeriod"/>
            </a:pPr>
            <a:r>
              <a:rPr lang="en-US" dirty="0" smtClean="0"/>
              <a:t>Less than 5%</a:t>
            </a:r>
          </a:p>
          <a:p>
            <a:pPr marL="742950" indent="-742950" eaLnBrk="1" hangingPunct="1">
              <a:lnSpc>
                <a:spcPct val="90000"/>
              </a:lnSpc>
              <a:buNone/>
            </a:pPr>
            <a:endParaRPr lang="en-US" sz="3600" dirty="0" smtClean="0"/>
          </a:p>
        </p:txBody>
      </p:sp>
    </p:spTree>
    <p:extLst>
      <p:ext uri="{BB962C8B-B14F-4D97-AF65-F5344CB8AC3E}">
        <p14:creationId xmlns:p14="http://schemas.microsoft.com/office/powerpoint/2010/main" val="716617311"/>
      </p:ext>
    </p:extLst>
  </p:cSld>
  <p:clrMapOvr>
    <a:masterClrMapping/>
  </p:clrMapOvr>
  <p:timing>
    <p:tnLst>
      <p:par>
        <p:cTn id="1" dur="indefinite" restart="never" nodeType="tmRoot"/>
      </p:par>
    </p:tnLst>
  </p:timing>
</p:sld>
</file>

<file path=ppt/slides/slide6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chemeClr val="folHlink"/>
                </a:solidFill>
              </a:rPr>
              <a:t/>
            </a:r>
            <a:br>
              <a:rPr lang="en-US" sz="4000" dirty="0" smtClean="0">
                <a:solidFill>
                  <a:schemeClr val="folHlink"/>
                </a:solidFill>
              </a:rPr>
            </a:br>
            <a:r>
              <a:rPr lang="en-US" sz="4000" dirty="0">
                <a:solidFill>
                  <a:srgbClr val="00B050"/>
                </a:solidFill>
              </a:rPr>
              <a:t>Addressing Client Misuse</a:t>
            </a:r>
            <a:endParaRPr lang="en-US" sz="4000" dirty="0" smtClean="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654</a:t>
            </a:fld>
            <a:endParaRPr lang="en-US"/>
          </a:p>
        </p:txBody>
      </p:sp>
      <p:sp>
        <p:nvSpPr>
          <p:cNvPr id="36866" name="Content Placeholder 3"/>
          <p:cNvSpPr>
            <a:spLocks noGrp="1"/>
          </p:cNvSpPr>
          <p:nvPr>
            <p:ph idx="4294967295"/>
          </p:nvPr>
        </p:nvSpPr>
        <p:spPr>
          <a:xfrm>
            <a:off x="533400" y="1371600"/>
            <a:ext cx="8610600" cy="5334000"/>
          </a:xfrm>
        </p:spPr>
        <p:txBody>
          <a:bodyPr/>
          <a:lstStyle/>
          <a:p>
            <a:pPr marL="0" indent="0" eaLnBrk="1" hangingPunct="1">
              <a:lnSpc>
                <a:spcPct val="90000"/>
              </a:lnSpc>
              <a:buNone/>
            </a:pPr>
            <a:r>
              <a:rPr lang="en-US" sz="4000" b="1" dirty="0" smtClean="0"/>
              <a:t>As library developers</a:t>
            </a:r>
            <a:r>
              <a:rPr lang="en-US" sz="4000" dirty="0" smtClean="0"/>
              <a:t>, how much CPU should we spend detecting misuse?</a:t>
            </a:r>
          </a:p>
          <a:p>
            <a:pPr marL="1143000" lvl="1" indent="-742950" eaLnBrk="1" hangingPunct="1">
              <a:lnSpc>
                <a:spcPct val="90000"/>
              </a:lnSpc>
              <a:buFont typeface="+mj-lt"/>
              <a:buAutoNum type="alphaLcPeriod"/>
            </a:pPr>
            <a:r>
              <a:rPr lang="en-US" dirty="0" smtClean="0">
                <a:solidFill>
                  <a:schemeClr val="bg1">
                    <a:lumMod val="50000"/>
                  </a:schemeClr>
                </a:solidFill>
              </a:rPr>
              <a:t>Less than 5%</a:t>
            </a:r>
          </a:p>
          <a:p>
            <a:pPr marL="1143000" lvl="1" indent="-742950" eaLnBrk="1" hangingPunct="1">
              <a:lnSpc>
                <a:spcPct val="90000"/>
              </a:lnSpc>
              <a:buFont typeface="+mj-lt"/>
              <a:buAutoNum type="alphaLcPeriod"/>
            </a:pPr>
            <a:r>
              <a:rPr lang="en-US" dirty="0" smtClean="0"/>
              <a:t>5% to 20%</a:t>
            </a:r>
          </a:p>
          <a:p>
            <a:pPr marL="742950" indent="-742950" eaLnBrk="1" hangingPunct="1">
              <a:lnSpc>
                <a:spcPct val="90000"/>
              </a:lnSpc>
              <a:buNone/>
            </a:pPr>
            <a:endParaRPr lang="en-US" sz="3600" dirty="0" smtClean="0"/>
          </a:p>
        </p:txBody>
      </p:sp>
    </p:spTree>
    <p:extLst>
      <p:ext uri="{BB962C8B-B14F-4D97-AF65-F5344CB8AC3E}">
        <p14:creationId xmlns:p14="http://schemas.microsoft.com/office/powerpoint/2010/main" val="565102274"/>
      </p:ext>
    </p:extLst>
  </p:cSld>
  <p:clrMapOvr>
    <a:masterClrMapping/>
  </p:clrMapOvr>
  <p:timing>
    <p:tnLst>
      <p:par>
        <p:cTn id="1" dur="indefinite" restart="never" nodeType="tmRoot"/>
      </p:par>
    </p:tnLst>
  </p:timing>
</p:sld>
</file>

<file path=ppt/slides/slide6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chemeClr val="folHlink"/>
                </a:solidFill>
              </a:rPr>
              <a:t/>
            </a:r>
            <a:br>
              <a:rPr lang="en-US" sz="4000" dirty="0" smtClean="0">
                <a:solidFill>
                  <a:schemeClr val="folHlink"/>
                </a:solidFill>
              </a:rPr>
            </a:br>
            <a:r>
              <a:rPr lang="en-US" sz="4000" dirty="0">
                <a:solidFill>
                  <a:srgbClr val="00B050"/>
                </a:solidFill>
              </a:rPr>
              <a:t>Addressing Client Misuse</a:t>
            </a:r>
            <a:endParaRPr lang="en-US" sz="4000" dirty="0" smtClean="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655</a:t>
            </a:fld>
            <a:endParaRPr lang="en-US"/>
          </a:p>
        </p:txBody>
      </p:sp>
      <p:sp>
        <p:nvSpPr>
          <p:cNvPr id="36866" name="Content Placeholder 3"/>
          <p:cNvSpPr>
            <a:spLocks noGrp="1"/>
          </p:cNvSpPr>
          <p:nvPr>
            <p:ph idx="4294967295"/>
          </p:nvPr>
        </p:nvSpPr>
        <p:spPr>
          <a:xfrm>
            <a:off x="533400" y="1371600"/>
            <a:ext cx="8610600" cy="5334000"/>
          </a:xfrm>
        </p:spPr>
        <p:txBody>
          <a:bodyPr/>
          <a:lstStyle/>
          <a:p>
            <a:pPr marL="0" indent="0" eaLnBrk="1" hangingPunct="1">
              <a:lnSpc>
                <a:spcPct val="90000"/>
              </a:lnSpc>
              <a:buNone/>
            </a:pPr>
            <a:r>
              <a:rPr lang="en-US" sz="4000" b="1" dirty="0" smtClean="0"/>
              <a:t>As library developers</a:t>
            </a:r>
            <a:r>
              <a:rPr lang="en-US" sz="4000" dirty="0" smtClean="0"/>
              <a:t>, how much CPU should we spend detecting misuse?</a:t>
            </a:r>
          </a:p>
          <a:p>
            <a:pPr marL="1143000" lvl="1" indent="-742950" eaLnBrk="1" hangingPunct="1">
              <a:lnSpc>
                <a:spcPct val="90000"/>
              </a:lnSpc>
              <a:buFont typeface="+mj-lt"/>
              <a:buAutoNum type="alphaLcPeriod"/>
            </a:pPr>
            <a:r>
              <a:rPr lang="en-US" dirty="0" smtClean="0">
                <a:solidFill>
                  <a:schemeClr val="bg1">
                    <a:lumMod val="50000"/>
                  </a:schemeClr>
                </a:solidFill>
              </a:rPr>
              <a:t>Less than 5%</a:t>
            </a:r>
          </a:p>
          <a:p>
            <a:pPr marL="1143000" lvl="1" indent="-742950" eaLnBrk="1" hangingPunct="1">
              <a:lnSpc>
                <a:spcPct val="90000"/>
              </a:lnSpc>
              <a:buFont typeface="+mj-lt"/>
              <a:buAutoNum type="alphaLcPeriod"/>
            </a:pPr>
            <a:r>
              <a:rPr lang="en-US" dirty="0" smtClean="0">
                <a:solidFill>
                  <a:schemeClr val="bg1">
                    <a:lumMod val="50000"/>
                  </a:schemeClr>
                </a:solidFill>
              </a:rPr>
              <a:t>5% to 20%</a:t>
            </a:r>
          </a:p>
          <a:p>
            <a:pPr marL="1143000" lvl="1" indent="-742950" eaLnBrk="1" hangingPunct="1">
              <a:lnSpc>
                <a:spcPct val="90000"/>
              </a:lnSpc>
              <a:buFont typeface="+mj-lt"/>
              <a:buAutoNum type="alphaLcPeriod"/>
            </a:pPr>
            <a:r>
              <a:rPr lang="en-US" spc="-60" dirty="0" smtClean="0"/>
              <a:t>More than 20%, but not more than a constant factor.</a:t>
            </a:r>
          </a:p>
          <a:p>
            <a:pPr marL="742950" indent="-742950" eaLnBrk="1" hangingPunct="1">
              <a:lnSpc>
                <a:spcPct val="90000"/>
              </a:lnSpc>
              <a:buNone/>
            </a:pPr>
            <a:endParaRPr lang="en-US" sz="3600" dirty="0" smtClean="0"/>
          </a:p>
        </p:txBody>
      </p:sp>
    </p:spTree>
    <p:extLst>
      <p:ext uri="{BB962C8B-B14F-4D97-AF65-F5344CB8AC3E}">
        <p14:creationId xmlns:p14="http://schemas.microsoft.com/office/powerpoint/2010/main" val="1329997772"/>
      </p:ext>
    </p:extLst>
  </p:cSld>
  <p:clrMapOvr>
    <a:masterClrMapping/>
  </p:clrMapOvr>
  <p:timing>
    <p:tnLst>
      <p:par>
        <p:cTn id="1" dur="indefinite" restart="never" nodeType="tmRoot"/>
      </p:par>
    </p:tnLst>
  </p:timing>
</p:sld>
</file>

<file path=ppt/slides/slide6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chemeClr val="folHlink"/>
                </a:solidFill>
              </a:rPr>
              <a:t/>
            </a:r>
            <a:br>
              <a:rPr lang="en-US" sz="4000" dirty="0" smtClean="0">
                <a:solidFill>
                  <a:schemeClr val="folHlink"/>
                </a:solidFill>
              </a:rPr>
            </a:br>
            <a:r>
              <a:rPr lang="en-US" sz="4000" dirty="0">
                <a:solidFill>
                  <a:srgbClr val="00B050"/>
                </a:solidFill>
              </a:rPr>
              <a:t>Addressing Client Misuse</a:t>
            </a:r>
            <a:endParaRPr lang="en-US" sz="4000" dirty="0" smtClean="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656</a:t>
            </a:fld>
            <a:endParaRPr lang="en-US"/>
          </a:p>
        </p:txBody>
      </p:sp>
      <p:sp>
        <p:nvSpPr>
          <p:cNvPr id="36866" name="Content Placeholder 3"/>
          <p:cNvSpPr>
            <a:spLocks noGrp="1"/>
          </p:cNvSpPr>
          <p:nvPr>
            <p:ph idx="4294967295"/>
          </p:nvPr>
        </p:nvSpPr>
        <p:spPr>
          <a:xfrm>
            <a:off x="533400" y="1371600"/>
            <a:ext cx="8610600" cy="5334000"/>
          </a:xfrm>
        </p:spPr>
        <p:txBody>
          <a:bodyPr/>
          <a:lstStyle/>
          <a:p>
            <a:pPr marL="0" indent="0" eaLnBrk="1" hangingPunct="1">
              <a:lnSpc>
                <a:spcPct val="90000"/>
              </a:lnSpc>
              <a:buNone/>
            </a:pPr>
            <a:r>
              <a:rPr lang="en-US" sz="4000" b="1" dirty="0" smtClean="0"/>
              <a:t>As library developers</a:t>
            </a:r>
            <a:r>
              <a:rPr lang="en-US" sz="4000" dirty="0" smtClean="0"/>
              <a:t>, how much CPU should we spend detecting misuse?</a:t>
            </a:r>
          </a:p>
          <a:p>
            <a:pPr marL="1143000" lvl="1" indent="-742950" eaLnBrk="1" hangingPunct="1">
              <a:lnSpc>
                <a:spcPct val="90000"/>
              </a:lnSpc>
              <a:buFont typeface="+mj-lt"/>
              <a:buAutoNum type="alphaLcPeriod"/>
            </a:pPr>
            <a:r>
              <a:rPr lang="en-US" dirty="0" smtClean="0">
                <a:solidFill>
                  <a:schemeClr val="bg1">
                    <a:lumMod val="50000"/>
                  </a:schemeClr>
                </a:solidFill>
              </a:rPr>
              <a:t>Less than 5%</a:t>
            </a:r>
          </a:p>
          <a:p>
            <a:pPr marL="1143000" lvl="1" indent="-742950" eaLnBrk="1" hangingPunct="1">
              <a:lnSpc>
                <a:spcPct val="90000"/>
              </a:lnSpc>
              <a:buFont typeface="+mj-lt"/>
              <a:buAutoNum type="alphaLcPeriod"/>
            </a:pPr>
            <a:r>
              <a:rPr lang="en-US" dirty="0" smtClean="0">
                <a:solidFill>
                  <a:schemeClr val="bg1">
                    <a:lumMod val="50000"/>
                  </a:schemeClr>
                </a:solidFill>
              </a:rPr>
              <a:t>5% to 20%</a:t>
            </a:r>
          </a:p>
          <a:p>
            <a:pPr marL="1143000" lvl="1" indent="-742950" eaLnBrk="1" hangingPunct="1">
              <a:lnSpc>
                <a:spcPct val="90000"/>
              </a:lnSpc>
              <a:buFont typeface="+mj-lt"/>
              <a:buAutoNum type="alphaLcPeriod"/>
            </a:pPr>
            <a:r>
              <a:rPr lang="en-US" spc="-60" dirty="0" smtClean="0">
                <a:solidFill>
                  <a:schemeClr val="bg1">
                    <a:lumMod val="50000"/>
                  </a:schemeClr>
                </a:solidFill>
              </a:rPr>
              <a:t>More than 20%, but not more than a constant factor.</a:t>
            </a:r>
          </a:p>
          <a:p>
            <a:pPr marL="1143000" lvl="1" indent="-742950" eaLnBrk="1" hangingPunct="1">
              <a:lnSpc>
                <a:spcPct val="90000"/>
              </a:lnSpc>
              <a:buFont typeface="+mj-lt"/>
              <a:buAutoNum type="alphaLcPeriod"/>
            </a:pPr>
            <a:r>
              <a:rPr lang="en-US" dirty="0" smtClean="0"/>
              <a:t>Sky’s the limit: factor of O[log(n)], O[n], or more.</a:t>
            </a:r>
            <a:br>
              <a:rPr lang="en-US" dirty="0" smtClean="0"/>
            </a:br>
            <a:r>
              <a:rPr lang="en-US" dirty="0"/>
              <a:t/>
            </a:r>
            <a:br>
              <a:rPr lang="en-US" dirty="0"/>
            </a:br>
            <a:endParaRPr lang="en-US" dirty="0" smtClean="0"/>
          </a:p>
          <a:p>
            <a:pPr marL="742950" indent="-742950" eaLnBrk="1" hangingPunct="1">
              <a:lnSpc>
                <a:spcPct val="90000"/>
              </a:lnSpc>
              <a:buNone/>
            </a:pPr>
            <a:endParaRPr lang="en-US" sz="3600" dirty="0" smtClean="0"/>
          </a:p>
        </p:txBody>
      </p:sp>
    </p:spTree>
    <p:extLst>
      <p:ext uri="{BB962C8B-B14F-4D97-AF65-F5344CB8AC3E}">
        <p14:creationId xmlns:p14="http://schemas.microsoft.com/office/powerpoint/2010/main" val="2955518696"/>
      </p:ext>
    </p:extLst>
  </p:cSld>
  <p:clrMapOvr>
    <a:masterClrMapping/>
  </p:clrMapOvr>
  <p:timing>
    <p:tnLst>
      <p:par>
        <p:cTn id="1" dur="indefinite" restart="never" nodeType="tmRoot"/>
      </p:par>
    </p:tnLst>
  </p:timing>
</p:sld>
</file>

<file path=ppt/slides/slide6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chemeClr val="folHlink"/>
                </a:solidFill>
              </a:rPr>
              <a:t/>
            </a:r>
            <a:br>
              <a:rPr lang="en-US" sz="4000" dirty="0" smtClean="0">
                <a:solidFill>
                  <a:schemeClr val="folHlink"/>
                </a:solidFill>
              </a:rPr>
            </a:br>
            <a:r>
              <a:rPr lang="en-US" sz="4000" dirty="0">
                <a:solidFill>
                  <a:srgbClr val="00B050"/>
                </a:solidFill>
              </a:rPr>
              <a:t>Addressing Client Misuse</a:t>
            </a:r>
            <a:endParaRPr lang="en-US" sz="4000" dirty="0" smtClean="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657</a:t>
            </a:fld>
            <a:endParaRPr lang="en-US"/>
          </a:p>
        </p:txBody>
      </p:sp>
      <p:sp>
        <p:nvSpPr>
          <p:cNvPr id="36866" name="Content Placeholder 3"/>
          <p:cNvSpPr>
            <a:spLocks noGrp="1"/>
          </p:cNvSpPr>
          <p:nvPr>
            <p:ph idx="4294967295"/>
          </p:nvPr>
        </p:nvSpPr>
        <p:spPr>
          <a:xfrm>
            <a:off x="533400" y="1371600"/>
            <a:ext cx="8610600" cy="5334000"/>
          </a:xfrm>
        </p:spPr>
        <p:txBody>
          <a:bodyPr/>
          <a:lstStyle/>
          <a:p>
            <a:pPr marL="0" indent="0" eaLnBrk="1" hangingPunct="1">
              <a:lnSpc>
                <a:spcPct val="90000"/>
              </a:lnSpc>
              <a:buNone/>
            </a:pPr>
            <a:r>
              <a:rPr lang="en-US" sz="4000" b="1" dirty="0" smtClean="0"/>
              <a:t>As library developers</a:t>
            </a:r>
            <a:r>
              <a:rPr lang="en-US" sz="4000" dirty="0" smtClean="0"/>
              <a:t>, how much CPU should we spend detecting misuse?</a:t>
            </a:r>
          </a:p>
          <a:p>
            <a:pPr marL="1143000" lvl="1" indent="-742950" eaLnBrk="1" hangingPunct="1">
              <a:lnSpc>
                <a:spcPct val="90000"/>
              </a:lnSpc>
              <a:buFont typeface="+mj-lt"/>
              <a:buAutoNum type="alphaLcPeriod"/>
            </a:pPr>
            <a:r>
              <a:rPr lang="en-US" dirty="0" smtClean="0">
                <a:solidFill>
                  <a:schemeClr val="bg1">
                    <a:lumMod val="50000"/>
                  </a:schemeClr>
                </a:solidFill>
              </a:rPr>
              <a:t>Less than 5%</a:t>
            </a:r>
          </a:p>
          <a:p>
            <a:pPr marL="1143000" lvl="1" indent="-742950" eaLnBrk="1" hangingPunct="1">
              <a:lnSpc>
                <a:spcPct val="90000"/>
              </a:lnSpc>
              <a:buFont typeface="+mj-lt"/>
              <a:buAutoNum type="alphaLcPeriod"/>
            </a:pPr>
            <a:r>
              <a:rPr lang="en-US" dirty="0" smtClean="0">
                <a:solidFill>
                  <a:schemeClr val="bg1">
                    <a:lumMod val="50000"/>
                  </a:schemeClr>
                </a:solidFill>
              </a:rPr>
              <a:t>5% to 20%</a:t>
            </a:r>
          </a:p>
          <a:p>
            <a:pPr marL="1143000" lvl="1" indent="-742950" eaLnBrk="1" hangingPunct="1">
              <a:lnSpc>
                <a:spcPct val="90000"/>
              </a:lnSpc>
              <a:buFont typeface="+mj-lt"/>
              <a:buAutoNum type="alphaLcPeriod"/>
            </a:pPr>
            <a:r>
              <a:rPr lang="en-US" spc="-60" dirty="0" smtClean="0">
                <a:solidFill>
                  <a:schemeClr val="bg1">
                    <a:lumMod val="50000"/>
                  </a:schemeClr>
                </a:solidFill>
              </a:rPr>
              <a:t>More than 20%, but not more than a constant factor.</a:t>
            </a:r>
          </a:p>
          <a:p>
            <a:pPr marL="1143000" lvl="1" indent="-742950" eaLnBrk="1" hangingPunct="1">
              <a:lnSpc>
                <a:spcPct val="90000"/>
              </a:lnSpc>
              <a:buFont typeface="+mj-lt"/>
              <a:buAutoNum type="alphaLcPeriod"/>
            </a:pPr>
            <a:r>
              <a:rPr lang="en-US" dirty="0" smtClean="0"/>
              <a:t>Sky’s the limit: factor of O[log(n)], O[n], or more.</a:t>
            </a:r>
            <a:br>
              <a:rPr lang="en-US" dirty="0" smtClean="0"/>
            </a:br>
            <a:r>
              <a:rPr lang="en-US" dirty="0"/>
              <a:t/>
            </a:r>
            <a:br>
              <a:rPr lang="en-US" dirty="0"/>
            </a:br>
            <a:endParaRPr lang="en-US" dirty="0" smtClean="0"/>
          </a:p>
          <a:p>
            <a:pPr marL="742950" indent="-742950" eaLnBrk="1" hangingPunct="1">
              <a:lnSpc>
                <a:spcPct val="90000"/>
              </a:lnSpc>
              <a:buNone/>
            </a:pPr>
            <a:endParaRPr lang="en-US" sz="3600" dirty="0" smtClean="0"/>
          </a:p>
        </p:txBody>
      </p:sp>
      <p:pic>
        <p:nvPicPr>
          <p:cNvPr id="5" name="Picture 2" descr="C:\Users\John Lakos\AppData\Local\Microsoft\Windows\Temporary Internet Files\Content.IE5\LB1QKAPL\MP900448291[1].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4537692"/>
            <a:ext cx="9144000" cy="232030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7534910"/>
      </p:ext>
    </p:extLst>
  </p:cSld>
  <p:clrMapOvr>
    <a:masterClrMapping/>
  </p:clrMapOvr>
  <p:timing>
    <p:tnLst>
      <p:par>
        <p:cTn id="1" dur="indefinite" restart="never" nodeType="tmRoot"/>
      </p:par>
    </p:tnLst>
  </p:timing>
</p:sld>
</file>

<file path=ppt/slides/slide6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chemeClr val="folHlink"/>
                </a:solidFill>
              </a:rPr>
              <a:t/>
            </a:r>
            <a:br>
              <a:rPr lang="en-US" sz="4000" dirty="0" smtClean="0">
                <a:solidFill>
                  <a:schemeClr val="folHlink"/>
                </a:solidFill>
              </a:rPr>
            </a:br>
            <a:r>
              <a:rPr lang="en-US" sz="4000" dirty="0">
                <a:solidFill>
                  <a:srgbClr val="00B050"/>
                </a:solidFill>
              </a:rPr>
              <a:t>Addressing Client Misuse</a:t>
            </a:r>
            <a:endParaRPr lang="en-US" sz="4000" dirty="0" smtClean="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658</a:t>
            </a:fld>
            <a:endParaRPr lang="en-US"/>
          </a:p>
        </p:txBody>
      </p:sp>
      <p:sp>
        <p:nvSpPr>
          <p:cNvPr id="36866" name="Content Placeholder 3"/>
          <p:cNvSpPr>
            <a:spLocks noGrp="1"/>
          </p:cNvSpPr>
          <p:nvPr>
            <p:ph idx="4294967295"/>
          </p:nvPr>
        </p:nvSpPr>
        <p:spPr>
          <a:xfrm>
            <a:off x="533400" y="1371600"/>
            <a:ext cx="8610600" cy="5334000"/>
          </a:xfrm>
        </p:spPr>
        <p:txBody>
          <a:bodyPr/>
          <a:lstStyle/>
          <a:p>
            <a:pPr eaLnBrk="1" hangingPunct="1">
              <a:lnSpc>
                <a:spcPct val="90000"/>
              </a:lnSpc>
              <a:buFont typeface="Arial" pitchFamily="34" charset="0"/>
              <a:buNone/>
            </a:pPr>
            <a:r>
              <a:rPr lang="en-US" sz="4000" b="1" dirty="0" smtClean="0"/>
              <a:t>As library developers</a:t>
            </a:r>
            <a:r>
              <a:rPr lang="en-US" sz="4000" dirty="0" smtClean="0"/>
              <a:t>, …</a:t>
            </a:r>
          </a:p>
        </p:txBody>
      </p:sp>
    </p:spTree>
    <p:extLst>
      <p:ext uri="{BB962C8B-B14F-4D97-AF65-F5344CB8AC3E}">
        <p14:creationId xmlns:p14="http://schemas.microsoft.com/office/powerpoint/2010/main" val="1927989443"/>
      </p:ext>
    </p:extLst>
  </p:cSld>
  <p:clrMapOvr>
    <a:masterClrMapping/>
  </p:clrMapOvr>
  <p:timing>
    <p:tnLst>
      <p:par>
        <p:cTn id="1" dur="indefinite" restart="never" nodeType="tmRoot"/>
      </p:par>
    </p:tnLst>
  </p:timing>
</p:sld>
</file>

<file path=ppt/slides/slide6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chemeClr val="folHlink"/>
                </a:solidFill>
              </a:rPr>
              <a:t/>
            </a:r>
            <a:br>
              <a:rPr lang="en-US" sz="4000" dirty="0" smtClean="0">
                <a:solidFill>
                  <a:schemeClr val="folHlink"/>
                </a:solidFill>
              </a:rPr>
            </a:br>
            <a:r>
              <a:rPr lang="en-US" sz="4000" dirty="0">
                <a:solidFill>
                  <a:srgbClr val="00B050"/>
                </a:solidFill>
              </a:rPr>
              <a:t>Addressing Client Misuse</a:t>
            </a:r>
            <a:endParaRPr lang="en-US" sz="4000" dirty="0" smtClean="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659</a:t>
            </a:fld>
            <a:endParaRPr lang="en-US"/>
          </a:p>
        </p:txBody>
      </p:sp>
      <p:sp>
        <p:nvSpPr>
          <p:cNvPr id="36866" name="Content Placeholder 3"/>
          <p:cNvSpPr>
            <a:spLocks noGrp="1"/>
          </p:cNvSpPr>
          <p:nvPr>
            <p:ph idx="4294967295"/>
          </p:nvPr>
        </p:nvSpPr>
        <p:spPr>
          <a:xfrm>
            <a:off x="533400" y="1371600"/>
            <a:ext cx="8610600" cy="5334000"/>
          </a:xfrm>
        </p:spPr>
        <p:txBody>
          <a:bodyPr/>
          <a:lstStyle/>
          <a:p>
            <a:pPr eaLnBrk="1" hangingPunct="1">
              <a:lnSpc>
                <a:spcPct val="90000"/>
              </a:lnSpc>
              <a:buFont typeface="Arial" pitchFamily="34" charset="0"/>
              <a:buNone/>
            </a:pPr>
            <a:r>
              <a:rPr lang="en-US" sz="4000" b="1" dirty="0" smtClean="0"/>
              <a:t>As library developers</a:t>
            </a:r>
            <a:r>
              <a:rPr lang="en-US" sz="4000" dirty="0" smtClean="0"/>
              <a:t>, what should happen if we detect misuse?</a:t>
            </a:r>
          </a:p>
        </p:txBody>
      </p:sp>
    </p:spTree>
    <p:extLst>
      <p:ext uri="{BB962C8B-B14F-4D97-AF65-F5344CB8AC3E}">
        <p14:creationId xmlns:p14="http://schemas.microsoft.com/office/powerpoint/2010/main" val="601669888"/>
      </p:ext>
    </p:extLst>
  </p:cSld>
  <p:clrMapOvr>
    <a:masterClrMapping/>
  </p:clrMapOvr>
  <p:timing>
    <p:tnLst>
      <p:par>
        <p:cTn id="1" dur="indefinite" restart="never" nodeType="tmRoot"/>
      </p:par>
    </p:tnLst>
  </p:timing>
</p:sld>
</file>

<file path=ppt/slides/slide6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chemeClr val="folHlink"/>
                </a:solidFill>
              </a:rPr>
              <a:t/>
            </a:r>
            <a:br>
              <a:rPr lang="en-US" sz="4000" dirty="0" smtClean="0">
                <a:solidFill>
                  <a:schemeClr val="folHlink"/>
                </a:solidFill>
              </a:rPr>
            </a:br>
            <a:r>
              <a:rPr lang="en-US" sz="4000" dirty="0">
                <a:solidFill>
                  <a:srgbClr val="00B050"/>
                </a:solidFill>
              </a:rPr>
              <a:t>Addressing Client Misuse</a:t>
            </a:r>
            <a:endParaRPr lang="en-US" sz="4000" dirty="0" smtClean="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660</a:t>
            </a:fld>
            <a:endParaRPr lang="en-US"/>
          </a:p>
        </p:txBody>
      </p:sp>
      <p:sp>
        <p:nvSpPr>
          <p:cNvPr id="36866" name="Content Placeholder 3"/>
          <p:cNvSpPr>
            <a:spLocks noGrp="1"/>
          </p:cNvSpPr>
          <p:nvPr>
            <p:ph idx="4294967295"/>
          </p:nvPr>
        </p:nvSpPr>
        <p:spPr>
          <a:xfrm>
            <a:off x="533400" y="1371600"/>
            <a:ext cx="8610600" cy="5334000"/>
          </a:xfrm>
        </p:spPr>
        <p:txBody>
          <a:bodyPr/>
          <a:lstStyle/>
          <a:p>
            <a:pPr eaLnBrk="1" hangingPunct="1">
              <a:lnSpc>
                <a:spcPct val="90000"/>
              </a:lnSpc>
              <a:buFont typeface="Arial" pitchFamily="34" charset="0"/>
              <a:buNone/>
            </a:pPr>
            <a:r>
              <a:rPr lang="en-US" sz="4000" b="1" dirty="0" smtClean="0"/>
              <a:t>As library developers</a:t>
            </a:r>
            <a:r>
              <a:rPr lang="en-US" sz="4000" dirty="0" smtClean="0"/>
              <a:t>, what should happen if we detect misuse?</a:t>
            </a:r>
          </a:p>
          <a:p>
            <a:pPr marL="742950" indent="-742950" eaLnBrk="1" hangingPunct="1">
              <a:lnSpc>
                <a:spcPct val="90000"/>
              </a:lnSpc>
              <a:buFont typeface="+mj-lt"/>
              <a:buAutoNum type="alphaLcPeriod"/>
            </a:pPr>
            <a:r>
              <a:rPr lang="en-US" sz="3600" dirty="0" smtClean="0"/>
              <a:t>Be fired?</a:t>
            </a:r>
          </a:p>
        </p:txBody>
      </p:sp>
    </p:spTree>
    <p:extLst>
      <p:ext uri="{BB962C8B-B14F-4D97-AF65-F5344CB8AC3E}">
        <p14:creationId xmlns:p14="http://schemas.microsoft.com/office/powerpoint/2010/main" val="1601292441"/>
      </p:ext>
    </p:extLst>
  </p:cSld>
  <p:clrMapOvr>
    <a:masterClrMapping/>
  </p:clrMapOvr>
  <p:timing>
    <p:tnLst>
      <p:par>
        <p:cTn id="1" dur="indefinite" restart="never" nodeType="tmRoot"/>
      </p:par>
    </p:tnLst>
  </p:timing>
</p:sld>
</file>

<file path=ppt/slides/slide6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chemeClr val="folHlink"/>
                </a:solidFill>
              </a:rPr>
              <a:t/>
            </a:r>
            <a:br>
              <a:rPr lang="en-US" sz="4000" dirty="0" smtClean="0">
                <a:solidFill>
                  <a:schemeClr val="folHlink"/>
                </a:solidFill>
              </a:rPr>
            </a:br>
            <a:r>
              <a:rPr lang="en-US" sz="4000" dirty="0">
                <a:solidFill>
                  <a:srgbClr val="00B050"/>
                </a:solidFill>
              </a:rPr>
              <a:t>Addressing Client Misuse</a:t>
            </a:r>
            <a:endParaRPr lang="en-US" sz="4000" dirty="0" smtClean="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661</a:t>
            </a:fld>
            <a:endParaRPr lang="en-US"/>
          </a:p>
        </p:txBody>
      </p:sp>
      <p:sp>
        <p:nvSpPr>
          <p:cNvPr id="36866" name="Content Placeholder 3"/>
          <p:cNvSpPr>
            <a:spLocks noGrp="1"/>
          </p:cNvSpPr>
          <p:nvPr>
            <p:ph idx="4294967295"/>
          </p:nvPr>
        </p:nvSpPr>
        <p:spPr>
          <a:xfrm>
            <a:off x="533400" y="1371600"/>
            <a:ext cx="8610600" cy="5334000"/>
          </a:xfrm>
        </p:spPr>
        <p:txBody>
          <a:bodyPr/>
          <a:lstStyle/>
          <a:p>
            <a:pPr eaLnBrk="1" hangingPunct="1">
              <a:lnSpc>
                <a:spcPct val="90000"/>
              </a:lnSpc>
              <a:buFont typeface="Arial" pitchFamily="34" charset="0"/>
              <a:buNone/>
            </a:pPr>
            <a:r>
              <a:rPr lang="en-US" sz="4000" b="1" dirty="0" smtClean="0"/>
              <a:t>As library developers</a:t>
            </a:r>
            <a:r>
              <a:rPr lang="en-US" sz="4000" dirty="0" smtClean="0"/>
              <a:t>, what should happen if we detect misuse?</a:t>
            </a:r>
          </a:p>
          <a:p>
            <a:pPr marL="742950" indent="-742950" eaLnBrk="1" hangingPunct="1">
              <a:lnSpc>
                <a:spcPct val="90000"/>
              </a:lnSpc>
              <a:buFont typeface="+mj-lt"/>
              <a:buAutoNum type="alphaLcPeriod"/>
            </a:pPr>
            <a:r>
              <a:rPr lang="en-US" sz="3600" dirty="0" smtClean="0">
                <a:solidFill>
                  <a:schemeClr val="bg1">
                    <a:lumMod val="75000"/>
                  </a:schemeClr>
                </a:solidFill>
              </a:rPr>
              <a:t>Be fired?</a:t>
            </a:r>
          </a:p>
          <a:p>
            <a:pPr marL="742950" indent="-742950" eaLnBrk="1" hangingPunct="1">
              <a:lnSpc>
                <a:spcPct val="90000"/>
              </a:lnSpc>
              <a:buFont typeface="+mj-lt"/>
              <a:buAutoNum type="alphaLcPeriod"/>
            </a:pPr>
            <a:r>
              <a:rPr lang="en-US" sz="3600" dirty="0" smtClean="0"/>
              <a:t>Ignore it, and proceed on?  (See a.)</a:t>
            </a:r>
          </a:p>
        </p:txBody>
      </p:sp>
    </p:spTree>
    <p:extLst>
      <p:ext uri="{BB962C8B-B14F-4D97-AF65-F5344CB8AC3E}">
        <p14:creationId xmlns:p14="http://schemas.microsoft.com/office/powerpoint/2010/main" val="686345523"/>
      </p:ext>
    </p:extLst>
  </p:cSld>
  <p:clrMapOvr>
    <a:masterClrMapping/>
  </p:clrMapOvr>
  <p:timing>
    <p:tnLst>
      <p:par>
        <p:cTn id="1" dur="indefinite" restart="never" nodeType="tmRoot"/>
      </p:par>
    </p:tnLst>
  </p:timing>
</p:sld>
</file>

<file path=ppt/slides/slide6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chemeClr val="folHlink"/>
                </a:solidFill>
              </a:rPr>
              <a:t/>
            </a:r>
            <a:br>
              <a:rPr lang="en-US" sz="4000" dirty="0" smtClean="0">
                <a:solidFill>
                  <a:schemeClr val="folHlink"/>
                </a:solidFill>
              </a:rPr>
            </a:br>
            <a:r>
              <a:rPr lang="en-US" sz="4000" dirty="0">
                <a:solidFill>
                  <a:srgbClr val="00B050"/>
                </a:solidFill>
              </a:rPr>
              <a:t>Addressing Client Misuse</a:t>
            </a:r>
            <a:endParaRPr lang="en-US" sz="4000" dirty="0" smtClean="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662</a:t>
            </a:fld>
            <a:endParaRPr lang="en-US"/>
          </a:p>
        </p:txBody>
      </p:sp>
      <p:sp>
        <p:nvSpPr>
          <p:cNvPr id="36866" name="Content Placeholder 3"/>
          <p:cNvSpPr>
            <a:spLocks noGrp="1"/>
          </p:cNvSpPr>
          <p:nvPr>
            <p:ph idx="4294967295"/>
          </p:nvPr>
        </p:nvSpPr>
        <p:spPr>
          <a:xfrm>
            <a:off x="533400" y="1371600"/>
            <a:ext cx="8610600" cy="5334000"/>
          </a:xfrm>
        </p:spPr>
        <p:txBody>
          <a:bodyPr/>
          <a:lstStyle/>
          <a:p>
            <a:pPr eaLnBrk="1" hangingPunct="1">
              <a:lnSpc>
                <a:spcPct val="90000"/>
              </a:lnSpc>
              <a:buFont typeface="Arial" pitchFamily="34" charset="0"/>
              <a:buNone/>
            </a:pPr>
            <a:r>
              <a:rPr lang="en-US" sz="4000" b="1" dirty="0" smtClean="0"/>
              <a:t>As library developers</a:t>
            </a:r>
            <a:r>
              <a:rPr lang="en-US" sz="4000" dirty="0" smtClean="0"/>
              <a:t>, what should happen if we detect misuse?</a:t>
            </a:r>
          </a:p>
          <a:p>
            <a:pPr marL="742950" indent="-742950" eaLnBrk="1" hangingPunct="1">
              <a:lnSpc>
                <a:spcPct val="90000"/>
              </a:lnSpc>
              <a:buFont typeface="+mj-lt"/>
              <a:buAutoNum type="alphaLcPeriod"/>
            </a:pPr>
            <a:r>
              <a:rPr lang="en-US" sz="3600" dirty="0" smtClean="0">
                <a:solidFill>
                  <a:schemeClr val="bg1">
                    <a:lumMod val="75000"/>
                  </a:schemeClr>
                </a:solidFill>
              </a:rPr>
              <a:t>Be fired?</a:t>
            </a:r>
          </a:p>
          <a:p>
            <a:pPr marL="742950" indent="-742950" eaLnBrk="1" hangingPunct="1">
              <a:lnSpc>
                <a:spcPct val="90000"/>
              </a:lnSpc>
              <a:buFont typeface="+mj-lt"/>
              <a:buAutoNum type="alphaLcPeriod"/>
            </a:pPr>
            <a:r>
              <a:rPr lang="en-US" sz="3600" dirty="0" smtClean="0">
                <a:solidFill>
                  <a:schemeClr val="bg1">
                    <a:lumMod val="75000"/>
                  </a:schemeClr>
                </a:solidFill>
              </a:rPr>
              <a:t>Ignore it, and proceed on?  (See a.)</a:t>
            </a:r>
          </a:p>
          <a:p>
            <a:pPr marL="742950" indent="-742950" eaLnBrk="1" hangingPunct="1">
              <a:lnSpc>
                <a:spcPct val="90000"/>
              </a:lnSpc>
              <a:buFont typeface="+mj-lt"/>
              <a:buAutoNum type="alphaLcPeriod"/>
            </a:pPr>
            <a:r>
              <a:rPr lang="en-US" sz="3600" spc="-70" dirty="0" smtClean="0"/>
              <a:t>Return immediately, but normally?  (See a.)</a:t>
            </a:r>
          </a:p>
        </p:txBody>
      </p:sp>
    </p:spTree>
    <p:extLst>
      <p:ext uri="{BB962C8B-B14F-4D97-AF65-F5344CB8AC3E}">
        <p14:creationId xmlns:p14="http://schemas.microsoft.com/office/powerpoint/2010/main" val="3713258491"/>
      </p:ext>
    </p:extLst>
  </p:cSld>
  <p:clrMapOvr>
    <a:masterClrMapping/>
  </p:clrMapOvr>
  <p:timing>
    <p:tnLst>
      <p:par>
        <p:cTn id="1" dur="indefinite" restart="never" nodeType="tmRoot"/>
      </p:par>
    </p:tnLst>
  </p:timing>
</p:sld>
</file>

<file path=ppt/slides/slide6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chemeClr val="folHlink"/>
                </a:solidFill>
              </a:rPr>
              <a:t/>
            </a:r>
            <a:br>
              <a:rPr lang="en-US" sz="4000" dirty="0" smtClean="0">
                <a:solidFill>
                  <a:schemeClr val="folHlink"/>
                </a:solidFill>
              </a:rPr>
            </a:br>
            <a:r>
              <a:rPr lang="en-US" sz="4000" dirty="0">
                <a:solidFill>
                  <a:srgbClr val="00B050"/>
                </a:solidFill>
              </a:rPr>
              <a:t>Addressing Client Misuse</a:t>
            </a:r>
            <a:endParaRPr lang="en-US" sz="4000" dirty="0" smtClean="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663</a:t>
            </a:fld>
            <a:endParaRPr lang="en-US"/>
          </a:p>
        </p:txBody>
      </p:sp>
      <p:sp>
        <p:nvSpPr>
          <p:cNvPr id="36866" name="Content Placeholder 3"/>
          <p:cNvSpPr>
            <a:spLocks noGrp="1"/>
          </p:cNvSpPr>
          <p:nvPr>
            <p:ph idx="4294967295"/>
          </p:nvPr>
        </p:nvSpPr>
        <p:spPr>
          <a:xfrm>
            <a:off x="533400" y="1371600"/>
            <a:ext cx="8610600" cy="5334000"/>
          </a:xfrm>
        </p:spPr>
        <p:txBody>
          <a:bodyPr/>
          <a:lstStyle/>
          <a:p>
            <a:pPr eaLnBrk="1" hangingPunct="1">
              <a:lnSpc>
                <a:spcPct val="90000"/>
              </a:lnSpc>
              <a:buFont typeface="Arial" pitchFamily="34" charset="0"/>
              <a:buNone/>
            </a:pPr>
            <a:r>
              <a:rPr lang="en-US" sz="4000" b="1" dirty="0" smtClean="0"/>
              <a:t>As library developers</a:t>
            </a:r>
            <a:r>
              <a:rPr lang="en-US" sz="4000" dirty="0" smtClean="0"/>
              <a:t>, what should happen if we detect misuse?</a:t>
            </a:r>
          </a:p>
          <a:p>
            <a:pPr marL="742950" indent="-742950" eaLnBrk="1" hangingPunct="1">
              <a:lnSpc>
                <a:spcPct val="90000"/>
              </a:lnSpc>
              <a:buFont typeface="+mj-lt"/>
              <a:buAutoNum type="alphaLcPeriod"/>
            </a:pPr>
            <a:r>
              <a:rPr lang="en-US" sz="3600" dirty="0" smtClean="0">
                <a:solidFill>
                  <a:schemeClr val="bg1">
                    <a:lumMod val="75000"/>
                  </a:schemeClr>
                </a:solidFill>
              </a:rPr>
              <a:t>Be fired?</a:t>
            </a:r>
          </a:p>
          <a:p>
            <a:pPr marL="742950" indent="-742950" eaLnBrk="1" hangingPunct="1">
              <a:lnSpc>
                <a:spcPct val="90000"/>
              </a:lnSpc>
              <a:buFont typeface="+mj-lt"/>
              <a:buAutoNum type="alphaLcPeriod"/>
            </a:pPr>
            <a:r>
              <a:rPr lang="en-US" sz="3600" dirty="0" smtClean="0">
                <a:solidFill>
                  <a:schemeClr val="bg1">
                    <a:lumMod val="75000"/>
                  </a:schemeClr>
                </a:solidFill>
              </a:rPr>
              <a:t>Ignore it, and proceed on?  (See a.)</a:t>
            </a:r>
          </a:p>
          <a:p>
            <a:pPr marL="742950" indent="-742950" eaLnBrk="1" hangingPunct="1">
              <a:lnSpc>
                <a:spcPct val="90000"/>
              </a:lnSpc>
              <a:buFont typeface="+mj-lt"/>
              <a:buAutoNum type="alphaLcPeriod"/>
            </a:pPr>
            <a:r>
              <a:rPr lang="en-US" sz="3600" spc="-70" dirty="0" smtClean="0">
                <a:solidFill>
                  <a:schemeClr val="bg1">
                    <a:lumMod val="75000"/>
                  </a:schemeClr>
                </a:solidFill>
              </a:rPr>
              <a:t>Return immediately, but normally?  (See a.)</a:t>
            </a:r>
          </a:p>
          <a:p>
            <a:pPr marL="742950" indent="-742950" eaLnBrk="1" hangingPunct="1">
              <a:lnSpc>
                <a:spcPct val="90000"/>
              </a:lnSpc>
              <a:buFont typeface="+mj-lt"/>
              <a:buAutoNum type="alphaLcPeriod"/>
            </a:pPr>
            <a:r>
              <a:rPr lang="en-US" sz="3600" dirty="0"/>
              <a:t>Immediately terminate the program</a:t>
            </a:r>
            <a:r>
              <a:rPr lang="en-US" sz="3600" dirty="0" smtClean="0"/>
              <a:t>?</a:t>
            </a:r>
          </a:p>
        </p:txBody>
      </p:sp>
    </p:spTree>
    <p:extLst>
      <p:ext uri="{BB962C8B-B14F-4D97-AF65-F5344CB8AC3E}">
        <p14:creationId xmlns:p14="http://schemas.microsoft.com/office/powerpoint/2010/main" val="2977195970"/>
      </p:ext>
    </p:extLst>
  </p:cSld>
  <p:clrMapOvr>
    <a:masterClrMapping/>
  </p:clrMapOvr>
  <p:timing>
    <p:tnLst>
      <p:par>
        <p:cTn id="1" dur="indefinite" restart="never" nodeType="tmRoot"/>
      </p:par>
    </p:tnLst>
  </p:timing>
</p:sld>
</file>

<file path=ppt/slides/slide6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chemeClr val="folHlink"/>
                </a:solidFill>
              </a:rPr>
              <a:t/>
            </a:r>
            <a:br>
              <a:rPr lang="en-US" sz="4000" dirty="0" smtClean="0">
                <a:solidFill>
                  <a:schemeClr val="folHlink"/>
                </a:solidFill>
              </a:rPr>
            </a:br>
            <a:r>
              <a:rPr lang="en-US" sz="4000" dirty="0">
                <a:solidFill>
                  <a:srgbClr val="00B050"/>
                </a:solidFill>
              </a:rPr>
              <a:t>Addressing Client Misuse</a:t>
            </a:r>
            <a:endParaRPr lang="en-US" sz="4000" dirty="0" smtClean="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664</a:t>
            </a:fld>
            <a:endParaRPr lang="en-US"/>
          </a:p>
        </p:txBody>
      </p:sp>
      <p:sp>
        <p:nvSpPr>
          <p:cNvPr id="36866" name="Content Placeholder 3"/>
          <p:cNvSpPr>
            <a:spLocks noGrp="1"/>
          </p:cNvSpPr>
          <p:nvPr>
            <p:ph idx="4294967295"/>
          </p:nvPr>
        </p:nvSpPr>
        <p:spPr>
          <a:xfrm>
            <a:off x="533400" y="1371600"/>
            <a:ext cx="8610600" cy="5334000"/>
          </a:xfrm>
        </p:spPr>
        <p:txBody>
          <a:bodyPr/>
          <a:lstStyle/>
          <a:p>
            <a:pPr eaLnBrk="1" hangingPunct="1">
              <a:lnSpc>
                <a:spcPct val="90000"/>
              </a:lnSpc>
              <a:buFont typeface="Arial" pitchFamily="34" charset="0"/>
              <a:buNone/>
            </a:pPr>
            <a:r>
              <a:rPr lang="en-US" sz="4000" b="1" dirty="0" smtClean="0"/>
              <a:t>As library developers</a:t>
            </a:r>
            <a:r>
              <a:rPr lang="en-US" sz="4000" dirty="0" smtClean="0"/>
              <a:t>, what should happen if we detect misuse?</a:t>
            </a:r>
          </a:p>
          <a:p>
            <a:pPr marL="742950" indent="-742950" eaLnBrk="1" hangingPunct="1">
              <a:lnSpc>
                <a:spcPct val="90000"/>
              </a:lnSpc>
              <a:buFont typeface="+mj-lt"/>
              <a:buAutoNum type="alphaLcPeriod"/>
            </a:pPr>
            <a:r>
              <a:rPr lang="en-US" sz="3600" dirty="0" smtClean="0">
                <a:solidFill>
                  <a:schemeClr val="bg1">
                    <a:lumMod val="75000"/>
                  </a:schemeClr>
                </a:solidFill>
              </a:rPr>
              <a:t>Be fired?</a:t>
            </a:r>
          </a:p>
          <a:p>
            <a:pPr marL="742950" indent="-742950" eaLnBrk="1" hangingPunct="1">
              <a:lnSpc>
                <a:spcPct val="90000"/>
              </a:lnSpc>
              <a:buFont typeface="+mj-lt"/>
              <a:buAutoNum type="alphaLcPeriod"/>
            </a:pPr>
            <a:r>
              <a:rPr lang="en-US" sz="3600" dirty="0" smtClean="0">
                <a:solidFill>
                  <a:schemeClr val="bg1">
                    <a:lumMod val="75000"/>
                  </a:schemeClr>
                </a:solidFill>
              </a:rPr>
              <a:t>Ignore it, and proceed on?  (See a.)</a:t>
            </a:r>
          </a:p>
          <a:p>
            <a:pPr marL="742950" indent="-742950" eaLnBrk="1" hangingPunct="1">
              <a:lnSpc>
                <a:spcPct val="90000"/>
              </a:lnSpc>
              <a:buFont typeface="+mj-lt"/>
              <a:buAutoNum type="alphaLcPeriod"/>
            </a:pPr>
            <a:r>
              <a:rPr lang="en-US" sz="3600" spc="-70" dirty="0" smtClean="0">
                <a:solidFill>
                  <a:schemeClr val="bg1">
                    <a:lumMod val="75000"/>
                  </a:schemeClr>
                </a:solidFill>
              </a:rPr>
              <a:t>Return immediately, but normally?  (See a.)</a:t>
            </a:r>
          </a:p>
          <a:p>
            <a:pPr marL="742950" indent="-742950" eaLnBrk="1" hangingPunct="1">
              <a:lnSpc>
                <a:spcPct val="90000"/>
              </a:lnSpc>
              <a:buFont typeface="+mj-lt"/>
              <a:buAutoNum type="alphaLcPeriod"/>
            </a:pPr>
            <a:r>
              <a:rPr lang="en-US" sz="3600" dirty="0" smtClean="0">
                <a:solidFill>
                  <a:schemeClr val="bg1">
                    <a:lumMod val="75000"/>
                  </a:schemeClr>
                </a:solidFill>
              </a:rPr>
              <a:t>Immediately terminate the program?</a:t>
            </a:r>
          </a:p>
          <a:p>
            <a:pPr marL="742950" indent="-742950" eaLnBrk="1" hangingPunct="1">
              <a:lnSpc>
                <a:spcPct val="90000"/>
              </a:lnSpc>
              <a:buFont typeface="+mj-lt"/>
              <a:buAutoNum type="alphaLcPeriod"/>
            </a:pPr>
            <a:r>
              <a:rPr lang="en-US" sz="3600" dirty="0" smtClean="0"/>
              <a:t>Throw an exception?</a:t>
            </a:r>
          </a:p>
        </p:txBody>
      </p:sp>
    </p:spTree>
    <p:extLst>
      <p:ext uri="{BB962C8B-B14F-4D97-AF65-F5344CB8AC3E}">
        <p14:creationId xmlns:p14="http://schemas.microsoft.com/office/powerpoint/2010/main" val="48597455"/>
      </p:ext>
    </p:extLst>
  </p:cSld>
  <p:clrMapOvr>
    <a:masterClrMapping/>
  </p:clrMapOvr>
  <p:timing>
    <p:tnLst>
      <p:par>
        <p:cTn id="1" dur="indefinite" restart="never" nodeType="tmRoot"/>
      </p:par>
    </p:tnLst>
  </p:timing>
</p:sld>
</file>

<file path=ppt/slides/slide6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chemeClr val="folHlink"/>
                </a:solidFill>
              </a:rPr>
              <a:t/>
            </a:r>
            <a:br>
              <a:rPr lang="en-US" sz="4000" dirty="0" smtClean="0">
                <a:solidFill>
                  <a:schemeClr val="folHlink"/>
                </a:solidFill>
              </a:rPr>
            </a:br>
            <a:r>
              <a:rPr lang="en-US" sz="4000" dirty="0">
                <a:solidFill>
                  <a:srgbClr val="00B050"/>
                </a:solidFill>
              </a:rPr>
              <a:t>Addressing Client Misuse</a:t>
            </a:r>
            <a:endParaRPr lang="en-US" sz="4000" dirty="0" smtClean="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665</a:t>
            </a:fld>
            <a:endParaRPr lang="en-US"/>
          </a:p>
        </p:txBody>
      </p:sp>
      <p:sp>
        <p:nvSpPr>
          <p:cNvPr id="36866" name="Content Placeholder 3"/>
          <p:cNvSpPr>
            <a:spLocks noGrp="1"/>
          </p:cNvSpPr>
          <p:nvPr>
            <p:ph idx="4294967295"/>
          </p:nvPr>
        </p:nvSpPr>
        <p:spPr>
          <a:xfrm>
            <a:off x="533400" y="1371600"/>
            <a:ext cx="8610600" cy="5334000"/>
          </a:xfrm>
        </p:spPr>
        <p:txBody>
          <a:bodyPr/>
          <a:lstStyle/>
          <a:p>
            <a:pPr eaLnBrk="1" hangingPunct="1">
              <a:lnSpc>
                <a:spcPct val="90000"/>
              </a:lnSpc>
              <a:buFont typeface="Arial" pitchFamily="34" charset="0"/>
              <a:buNone/>
            </a:pPr>
            <a:r>
              <a:rPr lang="en-US" sz="4000" b="1" dirty="0" smtClean="0"/>
              <a:t>As library developers</a:t>
            </a:r>
            <a:r>
              <a:rPr lang="en-US" sz="4000" dirty="0" smtClean="0"/>
              <a:t>, what should happen if we detect misuse?</a:t>
            </a:r>
          </a:p>
          <a:p>
            <a:pPr marL="742950" indent="-742950" eaLnBrk="1" hangingPunct="1">
              <a:lnSpc>
                <a:spcPct val="90000"/>
              </a:lnSpc>
              <a:buFont typeface="+mj-lt"/>
              <a:buAutoNum type="alphaLcPeriod"/>
            </a:pPr>
            <a:r>
              <a:rPr lang="en-US" sz="3600" dirty="0" smtClean="0">
                <a:solidFill>
                  <a:schemeClr val="bg1">
                    <a:lumMod val="75000"/>
                  </a:schemeClr>
                </a:solidFill>
              </a:rPr>
              <a:t>Be fired?</a:t>
            </a:r>
          </a:p>
          <a:p>
            <a:pPr marL="742950" indent="-742950" eaLnBrk="1" hangingPunct="1">
              <a:lnSpc>
                <a:spcPct val="90000"/>
              </a:lnSpc>
              <a:buFont typeface="+mj-lt"/>
              <a:buAutoNum type="alphaLcPeriod"/>
            </a:pPr>
            <a:r>
              <a:rPr lang="en-US" sz="3600" dirty="0" smtClean="0">
                <a:solidFill>
                  <a:schemeClr val="bg1">
                    <a:lumMod val="75000"/>
                  </a:schemeClr>
                </a:solidFill>
              </a:rPr>
              <a:t>Ignore it, and proceed on?  (See a.)</a:t>
            </a:r>
          </a:p>
          <a:p>
            <a:pPr marL="742950" indent="-742950" eaLnBrk="1" hangingPunct="1">
              <a:lnSpc>
                <a:spcPct val="90000"/>
              </a:lnSpc>
              <a:buFont typeface="+mj-lt"/>
              <a:buAutoNum type="alphaLcPeriod"/>
            </a:pPr>
            <a:r>
              <a:rPr lang="en-US" sz="3600" spc="-70" dirty="0" smtClean="0">
                <a:solidFill>
                  <a:schemeClr val="bg1">
                    <a:lumMod val="75000"/>
                  </a:schemeClr>
                </a:solidFill>
              </a:rPr>
              <a:t>Return immediately, but normally?  (See a.)</a:t>
            </a:r>
          </a:p>
          <a:p>
            <a:pPr marL="742950" indent="-742950" eaLnBrk="1" hangingPunct="1">
              <a:lnSpc>
                <a:spcPct val="90000"/>
              </a:lnSpc>
              <a:buFont typeface="+mj-lt"/>
              <a:buAutoNum type="alphaLcPeriod"/>
            </a:pPr>
            <a:r>
              <a:rPr lang="en-US" sz="3600" dirty="0" smtClean="0">
                <a:solidFill>
                  <a:schemeClr val="bg1">
                    <a:lumMod val="75000"/>
                  </a:schemeClr>
                </a:solidFill>
              </a:rPr>
              <a:t>Immediately terminate the program?</a:t>
            </a:r>
          </a:p>
          <a:p>
            <a:pPr marL="742950" indent="-742950" eaLnBrk="1" hangingPunct="1">
              <a:lnSpc>
                <a:spcPct val="90000"/>
              </a:lnSpc>
              <a:buFont typeface="+mj-lt"/>
              <a:buAutoNum type="alphaLcPeriod"/>
            </a:pPr>
            <a:r>
              <a:rPr lang="en-US" sz="3600" dirty="0" smtClean="0">
                <a:solidFill>
                  <a:schemeClr val="bg1">
                    <a:lumMod val="75000"/>
                  </a:schemeClr>
                </a:solidFill>
              </a:rPr>
              <a:t>Throw an exception?</a:t>
            </a:r>
          </a:p>
          <a:p>
            <a:pPr marL="742950" indent="-742950" eaLnBrk="1" hangingPunct="1">
              <a:lnSpc>
                <a:spcPct val="90000"/>
              </a:lnSpc>
              <a:buFont typeface="+mj-lt"/>
              <a:buAutoNum type="alphaLcPeriod"/>
            </a:pPr>
            <a:r>
              <a:rPr lang="en-US" sz="3600" dirty="0" smtClean="0"/>
              <a:t>Spin, waiting to break into a debugger?</a:t>
            </a:r>
          </a:p>
        </p:txBody>
      </p:sp>
    </p:spTree>
    <p:extLst>
      <p:ext uri="{BB962C8B-B14F-4D97-AF65-F5344CB8AC3E}">
        <p14:creationId xmlns:p14="http://schemas.microsoft.com/office/powerpoint/2010/main" val="579440468"/>
      </p:ext>
    </p:extLst>
  </p:cSld>
  <p:clrMapOvr>
    <a:masterClrMapping/>
  </p:clrMapOvr>
  <p:timing>
    <p:tnLst>
      <p:par>
        <p:cTn id="1" dur="indefinite" restart="never" nodeType="tmRoot"/>
      </p:par>
    </p:tnLst>
  </p:timing>
</p:sld>
</file>

<file path=ppt/slides/slide6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chemeClr val="folHlink"/>
                </a:solidFill>
              </a:rPr>
              <a:t/>
            </a:r>
            <a:br>
              <a:rPr lang="en-US" sz="4000" dirty="0" smtClean="0">
                <a:solidFill>
                  <a:schemeClr val="folHlink"/>
                </a:solidFill>
              </a:rPr>
            </a:br>
            <a:r>
              <a:rPr lang="en-US" sz="4000" dirty="0">
                <a:solidFill>
                  <a:srgbClr val="00B050"/>
                </a:solidFill>
              </a:rPr>
              <a:t>Addressing Client Misuse</a:t>
            </a:r>
            <a:endParaRPr lang="en-US" sz="4000" dirty="0" smtClean="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666</a:t>
            </a:fld>
            <a:endParaRPr lang="en-US"/>
          </a:p>
        </p:txBody>
      </p:sp>
      <p:sp>
        <p:nvSpPr>
          <p:cNvPr id="36866" name="Content Placeholder 3"/>
          <p:cNvSpPr>
            <a:spLocks noGrp="1"/>
          </p:cNvSpPr>
          <p:nvPr>
            <p:ph idx="4294967295"/>
          </p:nvPr>
        </p:nvSpPr>
        <p:spPr>
          <a:xfrm>
            <a:off x="533400" y="1371600"/>
            <a:ext cx="8610600" cy="5334000"/>
          </a:xfrm>
        </p:spPr>
        <p:txBody>
          <a:bodyPr/>
          <a:lstStyle/>
          <a:p>
            <a:pPr eaLnBrk="1" hangingPunct="1">
              <a:lnSpc>
                <a:spcPct val="90000"/>
              </a:lnSpc>
              <a:buFont typeface="Arial" pitchFamily="34" charset="0"/>
              <a:buNone/>
            </a:pPr>
            <a:r>
              <a:rPr lang="en-US" sz="4000" b="1" dirty="0" smtClean="0"/>
              <a:t>As library developers</a:t>
            </a:r>
            <a:r>
              <a:rPr lang="en-US" sz="4000" dirty="0" smtClean="0"/>
              <a:t>, what should happen if we detect misuse?</a:t>
            </a:r>
          </a:p>
          <a:p>
            <a:pPr marL="742950" indent="-742950" eaLnBrk="1" hangingPunct="1">
              <a:lnSpc>
                <a:spcPct val="90000"/>
              </a:lnSpc>
              <a:buFont typeface="+mj-lt"/>
              <a:buAutoNum type="alphaLcPeriod"/>
            </a:pPr>
            <a:r>
              <a:rPr lang="en-US" sz="3600" dirty="0" smtClean="0">
                <a:solidFill>
                  <a:schemeClr val="bg1">
                    <a:lumMod val="75000"/>
                  </a:schemeClr>
                </a:solidFill>
              </a:rPr>
              <a:t>Be fired?</a:t>
            </a:r>
          </a:p>
          <a:p>
            <a:pPr marL="742950" indent="-742950" eaLnBrk="1" hangingPunct="1">
              <a:lnSpc>
                <a:spcPct val="90000"/>
              </a:lnSpc>
              <a:buFont typeface="+mj-lt"/>
              <a:buAutoNum type="alphaLcPeriod"/>
            </a:pPr>
            <a:r>
              <a:rPr lang="en-US" sz="3600" dirty="0" smtClean="0">
                <a:solidFill>
                  <a:schemeClr val="bg1">
                    <a:lumMod val="75000"/>
                  </a:schemeClr>
                </a:solidFill>
              </a:rPr>
              <a:t>Ignore it, and proceed on?  (See a.)</a:t>
            </a:r>
          </a:p>
          <a:p>
            <a:pPr marL="742950" indent="-742950" eaLnBrk="1" hangingPunct="1">
              <a:lnSpc>
                <a:spcPct val="90000"/>
              </a:lnSpc>
              <a:buFont typeface="+mj-lt"/>
              <a:buAutoNum type="alphaLcPeriod"/>
            </a:pPr>
            <a:r>
              <a:rPr lang="en-US" sz="3600" spc="-70" dirty="0" smtClean="0">
                <a:solidFill>
                  <a:schemeClr val="bg1">
                    <a:lumMod val="75000"/>
                  </a:schemeClr>
                </a:solidFill>
              </a:rPr>
              <a:t>Return immediately, but normally?  (See a.)</a:t>
            </a:r>
          </a:p>
          <a:p>
            <a:pPr marL="742950" indent="-742950" eaLnBrk="1" hangingPunct="1">
              <a:lnSpc>
                <a:spcPct val="90000"/>
              </a:lnSpc>
              <a:buFont typeface="+mj-lt"/>
              <a:buAutoNum type="alphaLcPeriod"/>
            </a:pPr>
            <a:r>
              <a:rPr lang="en-US" sz="3600" dirty="0" smtClean="0">
                <a:solidFill>
                  <a:schemeClr val="bg1">
                    <a:lumMod val="75000"/>
                  </a:schemeClr>
                </a:solidFill>
              </a:rPr>
              <a:t>Immediately terminate the program?</a:t>
            </a:r>
          </a:p>
          <a:p>
            <a:pPr marL="742950" indent="-742950" eaLnBrk="1" hangingPunct="1">
              <a:lnSpc>
                <a:spcPct val="90000"/>
              </a:lnSpc>
              <a:buFont typeface="+mj-lt"/>
              <a:buAutoNum type="alphaLcPeriod"/>
            </a:pPr>
            <a:r>
              <a:rPr lang="en-US" sz="3600" dirty="0" smtClean="0">
                <a:solidFill>
                  <a:schemeClr val="bg1">
                    <a:lumMod val="75000"/>
                  </a:schemeClr>
                </a:solidFill>
              </a:rPr>
              <a:t>Throw an exception?</a:t>
            </a:r>
          </a:p>
          <a:p>
            <a:pPr marL="742950" indent="-742950" eaLnBrk="1" hangingPunct="1">
              <a:lnSpc>
                <a:spcPct val="90000"/>
              </a:lnSpc>
              <a:buFont typeface="+mj-lt"/>
              <a:buAutoNum type="alphaLcPeriod"/>
            </a:pPr>
            <a:r>
              <a:rPr lang="en-US" sz="3600" dirty="0" smtClean="0">
                <a:solidFill>
                  <a:schemeClr val="bg1">
                    <a:lumMod val="75000"/>
                  </a:schemeClr>
                </a:solidFill>
              </a:rPr>
              <a:t>Spin, waiting to break into a debugger?</a:t>
            </a:r>
          </a:p>
          <a:p>
            <a:pPr marL="742950" indent="-742950" eaLnBrk="1" hangingPunct="1">
              <a:lnSpc>
                <a:spcPct val="90000"/>
              </a:lnSpc>
              <a:buFont typeface="+mj-lt"/>
              <a:buAutoNum type="alphaLcPeriod"/>
            </a:pPr>
            <a:r>
              <a:rPr lang="en-US" sz="3600" dirty="0" smtClean="0"/>
              <a:t>Something else?</a:t>
            </a:r>
          </a:p>
        </p:txBody>
      </p:sp>
    </p:spTree>
    <p:extLst>
      <p:ext uri="{BB962C8B-B14F-4D97-AF65-F5344CB8AC3E}">
        <p14:creationId xmlns:p14="http://schemas.microsoft.com/office/powerpoint/2010/main" val="3319771120"/>
      </p:ext>
    </p:extLst>
  </p:cSld>
  <p:clrMapOvr>
    <a:masterClrMapping/>
  </p:clrMapOvr>
  <p:timing>
    <p:tnLst>
      <p:par>
        <p:cTn id="1" dur="indefinite" restart="never" nodeType="tmRoot"/>
      </p:par>
    </p:tnLst>
  </p:timing>
</p:sld>
</file>

<file path=ppt/slides/slide6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chemeClr val="folHlink"/>
                </a:solidFill>
              </a:rPr>
              <a:t/>
            </a:r>
            <a:br>
              <a:rPr lang="en-US" sz="4000" dirty="0" smtClean="0">
                <a:solidFill>
                  <a:schemeClr val="folHlink"/>
                </a:solidFill>
              </a:rPr>
            </a:br>
            <a:r>
              <a:rPr lang="en-US" sz="4000" dirty="0">
                <a:solidFill>
                  <a:srgbClr val="00B050"/>
                </a:solidFill>
              </a:rPr>
              <a:t>Addressing Client Misuse</a:t>
            </a:r>
            <a:endParaRPr lang="en-US" sz="4000" dirty="0" smtClean="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667</a:t>
            </a:fld>
            <a:endParaRPr lang="en-US"/>
          </a:p>
        </p:txBody>
      </p:sp>
      <p:sp>
        <p:nvSpPr>
          <p:cNvPr id="36866" name="Content Placeholder 3"/>
          <p:cNvSpPr>
            <a:spLocks noGrp="1"/>
          </p:cNvSpPr>
          <p:nvPr>
            <p:ph idx="4294967295"/>
          </p:nvPr>
        </p:nvSpPr>
        <p:spPr>
          <a:xfrm>
            <a:off x="533400" y="1371600"/>
            <a:ext cx="8610600" cy="5334000"/>
          </a:xfrm>
        </p:spPr>
        <p:txBody>
          <a:bodyPr/>
          <a:lstStyle/>
          <a:p>
            <a:pPr eaLnBrk="1" hangingPunct="1">
              <a:lnSpc>
                <a:spcPct val="90000"/>
              </a:lnSpc>
              <a:buFont typeface="Arial" pitchFamily="34" charset="0"/>
              <a:buNone/>
            </a:pPr>
            <a:r>
              <a:rPr lang="en-US" sz="4000" b="1" dirty="0" smtClean="0"/>
              <a:t>As library developers</a:t>
            </a:r>
            <a:r>
              <a:rPr lang="en-US" sz="4000" dirty="0" smtClean="0"/>
              <a:t>, what should happen if we detect misuse?</a:t>
            </a:r>
          </a:p>
          <a:p>
            <a:pPr marL="742950" indent="-742950" eaLnBrk="1" hangingPunct="1">
              <a:lnSpc>
                <a:spcPct val="90000"/>
              </a:lnSpc>
              <a:buFont typeface="+mj-lt"/>
              <a:buAutoNum type="alphaLcPeriod"/>
            </a:pPr>
            <a:r>
              <a:rPr lang="en-US" sz="3600" dirty="0" smtClean="0">
                <a:solidFill>
                  <a:schemeClr val="bg1">
                    <a:lumMod val="75000"/>
                  </a:schemeClr>
                </a:solidFill>
              </a:rPr>
              <a:t>Be fired?</a:t>
            </a:r>
          </a:p>
          <a:p>
            <a:pPr marL="742950" indent="-742950" eaLnBrk="1" hangingPunct="1">
              <a:lnSpc>
                <a:spcPct val="90000"/>
              </a:lnSpc>
              <a:buFont typeface="+mj-lt"/>
              <a:buAutoNum type="alphaLcPeriod"/>
            </a:pPr>
            <a:r>
              <a:rPr lang="en-US" sz="3600" dirty="0" smtClean="0">
                <a:solidFill>
                  <a:schemeClr val="bg1">
                    <a:lumMod val="75000"/>
                  </a:schemeClr>
                </a:solidFill>
              </a:rPr>
              <a:t>Ignore it, and proceed on?  (See a.)</a:t>
            </a:r>
          </a:p>
          <a:p>
            <a:pPr marL="742950" indent="-742950" eaLnBrk="1" hangingPunct="1">
              <a:lnSpc>
                <a:spcPct val="90000"/>
              </a:lnSpc>
              <a:buFont typeface="+mj-lt"/>
              <a:buAutoNum type="alphaLcPeriod"/>
            </a:pPr>
            <a:r>
              <a:rPr lang="en-US" sz="3600" spc="-70" dirty="0" smtClean="0">
                <a:solidFill>
                  <a:schemeClr val="bg1">
                    <a:lumMod val="75000"/>
                  </a:schemeClr>
                </a:solidFill>
              </a:rPr>
              <a:t>Return immediately, but normally?  (See a.)</a:t>
            </a:r>
          </a:p>
          <a:p>
            <a:pPr marL="742950" indent="-742950" eaLnBrk="1" hangingPunct="1">
              <a:lnSpc>
                <a:spcPct val="90000"/>
              </a:lnSpc>
              <a:buFont typeface="+mj-lt"/>
              <a:buAutoNum type="alphaLcPeriod"/>
            </a:pPr>
            <a:r>
              <a:rPr lang="en-US" sz="3600" dirty="0" smtClean="0">
                <a:solidFill>
                  <a:schemeClr val="bg1">
                    <a:lumMod val="75000"/>
                  </a:schemeClr>
                </a:solidFill>
              </a:rPr>
              <a:t>Immediately terminate the program?</a:t>
            </a:r>
          </a:p>
          <a:p>
            <a:pPr marL="742950" indent="-742950" eaLnBrk="1" hangingPunct="1">
              <a:lnSpc>
                <a:spcPct val="90000"/>
              </a:lnSpc>
              <a:buFont typeface="+mj-lt"/>
              <a:buAutoNum type="alphaLcPeriod"/>
            </a:pPr>
            <a:r>
              <a:rPr lang="en-US" sz="3600" dirty="0" smtClean="0">
                <a:solidFill>
                  <a:schemeClr val="bg1">
                    <a:lumMod val="75000"/>
                  </a:schemeClr>
                </a:solidFill>
              </a:rPr>
              <a:t>Throw an exception?</a:t>
            </a:r>
          </a:p>
          <a:p>
            <a:pPr marL="742950" indent="-742950" eaLnBrk="1" hangingPunct="1">
              <a:lnSpc>
                <a:spcPct val="90000"/>
              </a:lnSpc>
              <a:buFont typeface="+mj-lt"/>
              <a:buAutoNum type="alphaLcPeriod"/>
            </a:pPr>
            <a:r>
              <a:rPr lang="en-US" sz="3600" dirty="0" smtClean="0">
                <a:solidFill>
                  <a:schemeClr val="bg1">
                    <a:lumMod val="75000"/>
                  </a:schemeClr>
                </a:solidFill>
              </a:rPr>
              <a:t>Spin, waiting to break into a debugger?</a:t>
            </a:r>
          </a:p>
          <a:p>
            <a:pPr marL="742950" indent="-742950" eaLnBrk="1" hangingPunct="1">
              <a:lnSpc>
                <a:spcPct val="90000"/>
              </a:lnSpc>
              <a:buFont typeface="+mj-lt"/>
              <a:buAutoNum type="alphaLcPeriod"/>
            </a:pPr>
            <a:r>
              <a:rPr lang="en-US" sz="3600" dirty="0" smtClean="0"/>
              <a:t>Something else?</a:t>
            </a:r>
          </a:p>
        </p:txBody>
      </p:sp>
      <p:pic>
        <p:nvPicPr>
          <p:cNvPr id="5" name="Picture 2" descr="C:\Users\John Lakos\AppData\Local\Microsoft\Windows\Temporary Internet Files\Content.IE5\BAEAVYWX\MP900431246[1].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2590800"/>
            <a:ext cx="9144000" cy="42672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68006859"/>
      </p:ext>
    </p:extLst>
  </p:cSld>
  <p:clrMapOvr>
    <a:masterClrMapping/>
  </p:clrMapOvr>
  <p:timing>
    <p:tnLst>
      <p:par>
        <p:cTn id="1" dur="indefinite" restart="never" nodeType="tmRoot"/>
      </p:par>
    </p:tnLst>
  </p:timing>
</p:sld>
</file>

<file path=ppt/slides/slide6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chemeClr val="folHlink"/>
                </a:solidFill>
              </a:rPr>
              <a:t/>
            </a:r>
            <a:br>
              <a:rPr lang="en-US" sz="4000" dirty="0" smtClean="0">
                <a:solidFill>
                  <a:schemeClr val="folHlink"/>
                </a:solidFill>
              </a:rPr>
            </a:br>
            <a:r>
              <a:rPr lang="en-US" sz="4000" dirty="0">
                <a:solidFill>
                  <a:srgbClr val="00B050"/>
                </a:solidFill>
              </a:rPr>
              <a:t>Addressing Client Misuse</a:t>
            </a:r>
            <a:endParaRPr lang="en-US" sz="4000" dirty="0" smtClean="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668</a:t>
            </a:fld>
            <a:endParaRPr lang="en-US"/>
          </a:p>
        </p:txBody>
      </p:sp>
      <p:sp>
        <p:nvSpPr>
          <p:cNvPr id="36866" name="Content Placeholder 3"/>
          <p:cNvSpPr>
            <a:spLocks noGrp="1"/>
          </p:cNvSpPr>
          <p:nvPr>
            <p:ph idx="4294967295"/>
          </p:nvPr>
        </p:nvSpPr>
        <p:spPr>
          <a:xfrm>
            <a:off x="533400" y="1371600"/>
            <a:ext cx="8610600" cy="5334000"/>
          </a:xfrm>
        </p:spPr>
        <p:txBody>
          <a:bodyPr/>
          <a:lstStyle/>
          <a:p>
            <a:pPr eaLnBrk="1" hangingPunct="1">
              <a:lnSpc>
                <a:spcPct val="90000"/>
              </a:lnSpc>
              <a:buFont typeface="Arial" pitchFamily="34" charset="0"/>
              <a:buNone/>
            </a:pPr>
            <a:r>
              <a:rPr lang="en-US" sz="3600" spc="-90" dirty="0" smtClean="0"/>
              <a:t>How do we </a:t>
            </a:r>
            <a:r>
              <a:rPr lang="en-US" sz="3600" b="1" u="sng" spc="-90" dirty="0" smtClean="0"/>
              <a:t>as an enterprise</a:t>
            </a:r>
            <a:r>
              <a:rPr lang="en-US" sz="3600" b="1" spc="-90" dirty="0" smtClean="0"/>
              <a:t> </a:t>
            </a:r>
            <a:r>
              <a:rPr lang="en-US" sz="3600" spc="-90" dirty="0" smtClean="0"/>
              <a:t>decide what to do?</a:t>
            </a:r>
          </a:p>
        </p:txBody>
      </p:sp>
    </p:spTree>
    <p:extLst>
      <p:ext uri="{BB962C8B-B14F-4D97-AF65-F5344CB8AC3E}">
        <p14:creationId xmlns:p14="http://schemas.microsoft.com/office/powerpoint/2010/main" val="2210373401"/>
      </p:ext>
    </p:extLst>
  </p:cSld>
  <p:clrMapOvr>
    <a:masterClrMapping/>
  </p:clrMapOvr>
  <p:timing>
    <p:tnLst>
      <p:par>
        <p:cTn id="1" dur="indefinite" restart="never" nodeType="tmRoot"/>
      </p:par>
    </p:tnLst>
  </p:timing>
</p:sld>
</file>

<file path=ppt/slides/slide6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chemeClr val="folHlink"/>
                </a:solidFill>
              </a:rPr>
              <a:t/>
            </a:r>
            <a:br>
              <a:rPr lang="en-US" sz="4000" dirty="0" smtClean="0">
                <a:solidFill>
                  <a:schemeClr val="folHlink"/>
                </a:solidFill>
              </a:rPr>
            </a:br>
            <a:r>
              <a:rPr lang="en-US" sz="4000" dirty="0">
                <a:solidFill>
                  <a:srgbClr val="00B050"/>
                </a:solidFill>
              </a:rPr>
              <a:t>Addressing Client Misuse</a:t>
            </a:r>
            <a:endParaRPr lang="en-US" sz="4000" dirty="0" smtClean="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669</a:t>
            </a:fld>
            <a:endParaRPr lang="en-US"/>
          </a:p>
        </p:txBody>
      </p:sp>
      <p:sp>
        <p:nvSpPr>
          <p:cNvPr id="36866" name="Content Placeholder 3"/>
          <p:cNvSpPr>
            <a:spLocks noGrp="1"/>
          </p:cNvSpPr>
          <p:nvPr>
            <p:ph idx="4294967295"/>
          </p:nvPr>
        </p:nvSpPr>
        <p:spPr>
          <a:xfrm>
            <a:off x="533400" y="1371600"/>
            <a:ext cx="8610600" cy="5334000"/>
          </a:xfrm>
        </p:spPr>
        <p:txBody>
          <a:bodyPr/>
          <a:lstStyle/>
          <a:p>
            <a:pPr eaLnBrk="1" hangingPunct="1">
              <a:lnSpc>
                <a:spcPct val="90000"/>
              </a:lnSpc>
              <a:buFont typeface="Arial" pitchFamily="34" charset="0"/>
              <a:buNone/>
            </a:pPr>
            <a:r>
              <a:rPr lang="en-US" sz="3600" spc="-90" dirty="0" smtClean="0"/>
              <a:t>How do we </a:t>
            </a:r>
            <a:r>
              <a:rPr lang="en-US" sz="3600" b="1" u="sng" spc="-90" dirty="0" smtClean="0"/>
              <a:t>as an enterprise</a:t>
            </a:r>
            <a:r>
              <a:rPr lang="en-US" sz="3600" b="1" spc="-90" dirty="0" smtClean="0"/>
              <a:t> </a:t>
            </a:r>
            <a:r>
              <a:rPr lang="en-US" sz="3600" spc="-90" dirty="0" smtClean="0"/>
              <a:t>decide what to do?</a:t>
            </a:r>
          </a:p>
          <a:p>
            <a:pPr eaLnBrk="1" hangingPunct="1">
              <a:lnSpc>
                <a:spcPct val="90000"/>
              </a:lnSpc>
              <a:buFont typeface="Arial" pitchFamily="34" charset="0"/>
              <a:buNone/>
            </a:pPr>
            <a:r>
              <a:rPr lang="en-US" sz="3600" spc="-100" dirty="0" smtClean="0">
                <a:solidFill>
                  <a:srgbClr val="FF0000"/>
                </a:solidFill>
              </a:rPr>
              <a:t>   </a:t>
            </a:r>
            <a:r>
              <a:rPr lang="en-US" sz="3600" dirty="0" smtClean="0">
                <a:solidFill>
                  <a:srgbClr val="FF0000"/>
                </a:solidFill>
              </a:rPr>
              <a:t>It depends…</a:t>
            </a:r>
          </a:p>
        </p:txBody>
      </p:sp>
    </p:spTree>
    <p:extLst>
      <p:ext uri="{BB962C8B-B14F-4D97-AF65-F5344CB8AC3E}">
        <p14:creationId xmlns:p14="http://schemas.microsoft.com/office/powerpoint/2010/main" val="2106961076"/>
      </p:ext>
    </p:extLst>
  </p:cSld>
  <p:clrMapOvr>
    <a:masterClrMapping/>
  </p:clrMapOvr>
  <p:timing>
    <p:tnLst>
      <p:par>
        <p:cTn id="1" dur="indefinite" restart="never" nodeType="tmRoot"/>
      </p:par>
    </p:tnLst>
  </p:timing>
</p:sld>
</file>

<file path=ppt/slides/slide6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chemeClr val="folHlink"/>
                </a:solidFill>
              </a:rPr>
              <a:t/>
            </a:r>
            <a:br>
              <a:rPr lang="en-US" sz="4000" dirty="0" smtClean="0">
                <a:solidFill>
                  <a:schemeClr val="folHlink"/>
                </a:solidFill>
              </a:rPr>
            </a:br>
            <a:r>
              <a:rPr lang="en-US" sz="4000" dirty="0">
                <a:solidFill>
                  <a:srgbClr val="00B050"/>
                </a:solidFill>
              </a:rPr>
              <a:t>Addressing Client Misuse</a:t>
            </a:r>
            <a:endParaRPr lang="en-US" sz="4000" dirty="0" smtClean="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670</a:t>
            </a:fld>
            <a:endParaRPr lang="en-US"/>
          </a:p>
        </p:txBody>
      </p:sp>
      <p:sp>
        <p:nvSpPr>
          <p:cNvPr id="36866" name="Content Placeholder 3"/>
          <p:cNvSpPr>
            <a:spLocks noGrp="1"/>
          </p:cNvSpPr>
          <p:nvPr>
            <p:ph idx="4294967295"/>
          </p:nvPr>
        </p:nvSpPr>
        <p:spPr>
          <a:xfrm>
            <a:off x="533400" y="1371600"/>
            <a:ext cx="8610600" cy="5334000"/>
          </a:xfrm>
        </p:spPr>
        <p:txBody>
          <a:bodyPr/>
          <a:lstStyle/>
          <a:p>
            <a:pPr eaLnBrk="1" hangingPunct="1">
              <a:lnSpc>
                <a:spcPct val="90000"/>
              </a:lnSpc>
              <a:buFont typeface="Arial" pitchFamily="34" charset="0"/>
              <a:buNone/>
            </a:pPr>
            <a:r>
              <a:rPr lang="en-US" sz="3600" spc="-90" dirty="0" smtClean="0"/>
              <a:t>How do we </a:t>
            </a:r>
            <a:r>
              <a:rPr lang="en-US" sz="3600" b="1" u="sng" spc="-90" dirty="0" smtClean="0"/>
              <a:t>as an enterprise</a:t>
            </a:r>
            <a:r>
              <a:rPr lang="en-US" sz="3600" b="1" spc="-90" dirty="0" smtClean="0"/>
              <a:t> </a:t>
            </a:r>
            <a:r>
              <a:rPr lang="en-US" sz="3600" spc="-90" dirty="0" smtClean="0"/>
              <a:t>decide what to do?</a:t>
            </a:r>
          </a:p>
          <a:p>
            <a:pPr eaLnBrk="1" hangingPunct="1">
              <a:lnSpc>
                <a:spcPct val="90000"/>
              </a:lnSpc>
              <a:buFont typeface="Arial" pitchFamily="34" charset="0"/>
              <a:buNone/>
            </a:pPr>
            <a:r>
              <a:rPr lang="en-US" sz="3600" spc="-100" dirty="0" smtClean="0">
                <a:solidFill>
                  <a:srgbClr val="FF0000"/>
                </a:solidFill>
              </a:rPr>
              <a:t>   </a:t>
            </a:r>
            <a:r>
              <a:rPr lang="en-US" sz="3600" dirty="0" smtClean="0">
                <a:solidFill>
                  <a:srgbClr val="FF0000"/>
                </a:solidFill>
              </a:rPr>
              <a:t>It depends…</a:t>
            </a:r>
          </a:p>
          <a:p>
            <a:pPr marL="742950" indent="-742950" eaLnBrk="1" hangingPunct="1">
              <a:lnSpc>
                <a:spcPct val="90000"/>
              </a:lnSpc>
              <a:buFont typeface="+mj-lt"/>
              <a:buAutoNum type="arabicPeriod"/>
            </a:pPr>
            <a:r>
              <a:rPr lang="en-US" sz="3600" dirty="0" smtClean="0"/>
              <a:t>How mature is the software?</a:t>
            </a:r>
          </a:p>
        </p:txBody>
      </p:sp>
    </p:spTree>
    <p:extLst>
      <p:ext uri="{BB962C8B-B14F-4D97-AF65-F5344CB8AC3E}">
        <p14:creationId xmlns:p14="http://schemas.microsoft.com/office/powerpoint/2010/main" val="697156285"/>
      </p:ext>
    </p:extLst>
  </p:cSld>
  <p:clrMapOvr>
    <a:masterClrMapping/>
  </p:clrMapOvr>
  <p:timing>
    <p:tnLst>
      <p:par>
        <p:cTn id="1" dur="indefinite" restart="never" nodeType="tmRoot"/>
      </p:par>
    </p:tnLst>
  </p:timing>
</p:sld>
</file>

<file path=ppt/slides/slide6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chemeClr val="folHlink"/>
                </a:solidFill>
              </a:rPr>
              <a:t/>
            </a:r>
            <a:br>
              <a:rPr lang="en-US" sz="4000" dirty="0" smtClean="0">
                <a:solidFill>
                  <a:schemeClr val="folHlink"/>
                </a:solidFill>
              </a:rPr>
            </a:br>
            <a:r>
              <a:rPr lang="en-US" sz="4000" dirty="0">
                <a:solidFill>
                  <a:srgbClr val="00B050"/>
                </a:solidFill>
              </a:rPr>
              <a:t>Addressing Client Misuse</a:t>
            </a:r>
            <a:endParaRPr lang="en-US" sz="4000" dirty="0" smtClean="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671</a:t>
            </a:fld>
            <a:endParaRPr lang="en-US"/>
          </a:p>
        </p:txBody>
      </p:sp>
      <p:sp>
        <p:nvSpPr>
          <p:cNvPr id="36866" name="Content Placeholder 3"/>
          <p:cNvSpPr>
            <a:spLocks noGrp="1"/>
          </p:cNvSpPr>
          <p:nvPr>
            <p:ph idx="4294967295"/>
          </p:nvPr>
        </p:nvSpPr>
        <p:spPr>
          <a:xfrm>
            <a:off x="533400" y="1371600"/>
            <a:ext cx="8610600" cy="5334000"/>
          </a:xfrm>
        </p:spPr>
        <p:txBody>
          <a:bodyPr/>
          <a:lstStyle/>
          <a:p>
            <a:pPr eaLnBrk="1" hangingPunct="1">
              <a:lnSpc>
                <a:spcPct val="90000"/>
              </a:lnSpc>
              <a:buFont typeface="Arial" pitchFamily="34" charset="0"/>
              <a:buNone/>
            </a:pPr>
            <a:r>
              <a:rPr lang="en-US" sz="3600" spc="-90" dirty="0" smtClean="0"/>
              <a:t>How do we </a:t>
            </a:r>
            <a:r>
              <a:rPr lang="en-US" sz="3600" b="1" u="sng" spc="-90" dirty="0" smtClean="0"/>
              <a:t>as an enterprise</a:t>
            </a:r>
            <a:r>
              <a:rPr lang="en-US" sz="3600" b="1" spc="-90" dirty="0" smtClean="0"/>
              <a:t> </a:t>
            </a:r>
            <a:r>
              <a:rPr lang="en-US" sz="3600" spc="-90" dirty="0" smtClean="0"/>
              <a:t>decide what to do?</a:t>
            </a:r>
          </a:p>
          <a:p>
            <a:pPr eaLnBrk="1" hangingPunct="1">
              <a:lnSpc>
                <a:spcPct val="90000"/>
              </a:lnSpc>
              <a:buFont typeface="Arial" pitchFamily="34" charset="0"/>
              <a:buNone/>
            </a:pPr>
            <a:r>
              <a:rPr lang="en-US" sz="3600" spc="-100" dirty="0" smtClean="0">
                <a:solidFill>
                  <a:srgbClr val="FF0000"/>
                </a:solidFill>
              </a:rPr>
              <a:t>   </a:t>
            </a:r>
            <a:r>
              <a:rPr lang="en-US" sz="3600" dirty="0" smtClean="0">
                <a:solidFill>
                  <a:srgbClr val="FF0000"/>
                </a:solidFill>
              </a:rPr>
              <a:t>It depends…</a:t>
            </a:r>
          </a:p>
          <a:p>
            <a:pPr marL="742950" indent="-742950" eaLnBrk="1" hangingPunct="1">
              <a:lnSpc>
                <a:spcPct val="90000"/>
              </a:lnSpc>
              <a:buFont typeface="+mj-lt"/>
              <a:buAutoNum type="arabicPeriod"/>
            </a:pPr>
            <a:r>
              <a:rPr lang="en-US" sz="3600" dirty="0" smtClean="0">
                <a:solidFill>
                  <a:schemeClr val="bg1">
                    <a:lumMod val="75000"/>
                  </a:schemeClr>
                </a:solidFill>
              </a:rPr>
              <a:t>How mature is the software?</a:t>
            </a:r>
          </a:p>
          <a:p>
            <a:pPr marL="742950" indent="-742950" eaLnBrk="1" hangingPunct="1">
              <a:lnSpc>
                <a:spcPct val="90000"/>
              </a:lnSpc>
              <a:buFont typeface="+mj-lt"/>
              <a:buAutoNum type="arabicPeriod"/>
            </a:pPr>
            <a:r>
              <a:rPr lang="en-US" sz="3600" dirty="0" smtClean="0"/>
              <a:t>Are we in </a:t>
            </a:r>
            <a:r>
              <a:rPr lang="en-US" sz="3600" i="1" dirty="0" smtClean="0"/>
              <a:t>alpha</a:t>
            </a:r>
            <a:r>
              <a:rPr lang="en-US" sz="3600" dirty="0" smtClean="0"/>
              <a:t>, </a:t>
            </a:r>
            <a:r>
              <a:rPr lang="en-US" sz="3600" i="1" dirty="0" smtClean="0"/>
              <a:t>beta</a:t>
            </a:r>
            <a:r>
              <a:rPr lang="en-US" sz="3600" dirty="0" smtClean="0"/>
              <a:t>, or </a:t>
            </a:r>
            <a:r>
              <a:rPr lang="en-US" sz="3600" i="1" dirty="0" smtClean="0"/>
              <a:t>production</a:t>
            </a:r>
            <a:r>
              <a:rPr lang="en-US" sz="3600" dirty="0" smtClean="0"/>
              <a:t>?</a:t>
            </a:r>
          </a:p>
        </p:txBody>
      </p:sp>
    </p:spTree>
    <p:extLst>
      <p:ext uri="{BB962C8B-B14F-4D97-AF65-F5344CB8AC3E}">
        <p14:creationId xmlns:p14="http://schemas.microsoft.com/office/powerpoint/2010/main" val="2368059555"/>
      </p:ext>
    </p:extLst>
  </p:cSld>
  <p:clrMapOvr>
    <a:masterClrMapping/>
  </p:clrMapOvr>
  <p:timing>
    <p:tnLst>
      <p:par>
        <p:cTn id="1" dur="indefinite" restart="never" nodeType="tmRoot"/>
      </p:par>
    </p:tnLst>
  </p:timing>
</p:sld>
</file>

<file path=ppt/slides/slide6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chemeClr val="folHlink"/>
                </a:solidFill>
              </a:rPr>
              <a:t/>
            </a:r>
            <a:br>
              <a:rPr lang="en-US" sz="4000" dirty="0" smtClean="0">
                <a:solidFill>
                  <a:schemeClr val="folHlink"/>
                </a:solidFill>
              </a:rPr>
            </a:br>
            <a:r>
              <a:rPr lang="en-US" sz="4000" dirty="0">
                <a:solidFill>
                  <a:srgbClr val="00B050"/>
                </a:solidFill>
              </a:rPr>
              <a:t>Addressing Client Misuse</a:t>
            </a:r>
            <a:endParaRPr lang="en-US" sz="4000" dirty="0" smtClean="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672</a:t>
            </a:fld>
            <a:endParaRPr lang="en-US"/>
          </a:p>
        </p:txBody>
      </p:sp>
      <p:sp>
        <p:nvSpPr>
          <p:cNvPr id="36866" name="Content Placeholder 3"/>
          <p:cNvSpPr>
            <a:spLocks noGrp="1"/>
          </p:cNvSpPr>
          <p:nvPr>
            <p:ph idx="4294967295"/>
          </p:nvPr>
        </p:nvSpPr>
        <p:spPr>
          <a:xfrm>
            <a:off x="533400" y="1371600"/>
            <a:ext cx="8610600" cy="5334000"/>
          </a:xfrm>
        </p:spPr>
        <p:txBody>
          <a:bodyPr/>
          <a:lstStyle/>
          <a:p>
            <a:pPr eaLnBrk="1" hangingPunct="1">
              <a:lnSpc>
                <a:spcPct val="90000"/>
              </a:lnSpc>
              <a:buFont typeface="Arial" pitchFamily="34" charset="0"/>
              <a:buNone/>
            </a:pPr>
            <a:r>
              <a:rPr lang="en-US" sz="3600" spc="-90" dirty="0" smtClean="0"/>
              <a:t>How do we </a:t>
            </a:r>
            <a:r>
              <a:rPr lang="en-US" sz="3600" b="1" u="sng" spc="-90" dirty="0" smtClean="0"/>
              <a:t>as an enterprise</a:t>
            </a:r>
            <a:r>
              <a:rPr lang="en-US" sz="3600" b="1" spc="-90" dirty="0" smtClean="0"/>
              <a:t> </a:t>
            </a:r>
            <a:r>
              <a:rPr lang="en-US" sz="3600" spc="-90" dirty="0" smtClean="0"/>
              <a:t>decide what to do?</a:t>
            </a:r>
          </a:p>
          <a:p>
            <a:pPr eaLnBrk="1" hangingPunct="1">
              <a:lnSpc>
                <a:spcPct val="90000"/>
              </a:lnSpc>
              <a:buFont typeface="Arial" pitchFamily="34" charset="0"/>
              <a:buNone/>
            </a:pPr>
            <a:r>
              <a:rPr lang="en-US" sz="3600" spc="-100" dirty="0" smtClean="0">
                <a:solidFill>
                  <a:srgbClr val="FF0000"/>
                </a:solidFill>
              </a:rPr>
              <a:t>   </a:t>
            </a:r>
            <a:r>
              <a:rPr lang="en-US" sz="3600" dirty="0" smtClean="0">
                <a:solidFill>
                  <a:srgbClr val="FF0000"/>
                </a:solidFill>
              </a:rPr>
              <a:t>It depends…</a:t>
            </a:r>
          </a:p>
          <a:p>
            <a:pPr marL="742950" indent="-742950" eaLnBrk="1" hangingPunct="1">
              <a:lnSpc>
                <a:spcPct val="90000"/>
              </a:lnSpc>
              <a:buFont typeface="+mj-lt"/>
              <a:buAutoNum type="arabicPeriod"/>
            </a:pPr>
            <a:r>
              <a:rPr lang="en-US" sz="3600" dirty="0" smtClean="0">
                <a:solidFill>
                  <a:schemeClr val="bg1">
                    <a:lumMod val="75000"/>
                  </a:schemeClr>
                </a:solidFill>
              </a:rPr>
              <a:t>How mature is the software?</a:t>
            </a:r>
          </a:p>
          <a:p>
            <a:pPr marL="742950" indent="-742950" eaLnBrk="1" hangingPunct="1">
              <a:lnSpc>
                <a:spcPct val="90000"/>
              </a:lnSpc>
              <a:buFont typeface="+mj-lt"/>
              <a:buAutoNum type="arabicPeriod"/>
            </a:pPr>
            <a:r>
              <a:rPr lang="en-US" sz="3600" dirty="0" smtClean="0">
                <a:solidFill>
                  <a:schemeClr val="bg1">
                    <a:lumMod val="75000"/>
                  </a:schemeClr>
                </a:solidFill>
              </a:rPr>
              <a:t>Are we in </a:t>
            </a:r>
            <a:r>
              <a:rPr lang="en-US" sz="3600" i="1" dirty="0" smtClean="0">
                <a:solidFill>
                  <a:schemeClr val="bg1">
                    <a:lumMod val="75000"/>
                  </a:schemeClr>
                </a:solidFill>
              </a:rPr>
              <a:t>alpha</a:t>
            </a:r>
            <a:r>
              <a:rPr lang="en-US" sz="3600" dirty="0" smtClean="0">
                <a:solidFill>
                  <a:schemeClr val="bg1">
                    <a:lumMod val="75000"/>
                  </a:schemeClr>
                </a:solidFill>
              </a:rPr>
              <a:t>, </a:t>
            </a:r>
            <a:r>
              <a:rPr lang="en-US" sz="3600" i="1" dirty="0" smtClean="0">
                <a:solidFill>
                  <a:schemeClr val="bg1">
                    <a:lumMod val="75000"/>
                  </a:schemeClr>
                </a:solidFill>
              </a:rPr>
              <a:t>beta</a:t>
            </a:r>
            <a:r>
              <a:rPr lang="en-US" sz="3600" dirty="0" smtClean="0">
                <a:solidFill>
                  <a:schemeClr val="bg1">
                    <a:lumMod val="75000"/>
                  </a:schemeClr>
                </a:solidFill>
              </a:rPr>
              <a:t>, or </a:t>
            </a:r>
            <a:r>
              <a:rPr lang="en-US" sz="3600" i="1" dirty="0" smtClean="0">
                <a:solidFill>
                  <a:schemeClr val="bg1">
                    <a:lumMod val="75000"/>
                  </a:schemeClr>
                </a:solidFill>
              </a:rPr>
              <a:t>production</a:t>
            </a:r>
            <a:r>
              <a:rPr lang="en-US" sz="3600" dirty="0" smtClean="0">
                <a:solidFill>
                  <a:schemeClr val="bg1">
                    <a:lumMod val="75000"/>
                  </a:schemeClr>
                </a:solidFill>
              </a:rPr>
              <a:t>?</a:t>
            </a:r>
          </a:p>
          <a:p>
            <a:pPr marL="742950" indent="-742950" eaLnBrk="1" hangingPunct="1">
              <a:lnSpc>
                <a:spcPct val="90000"/>
              </a:lnSpc>
              <a:buFont typeface="+mj-lt"/>
              <a:buAutoNum type="arabicPeriod"/>
            </a:pPr>
            <a:r>
              <a:rPr lang="en-US" sz="3600" dirty="0" smtClean="0"/>
              <a:t>Is this a performance-critical application?</a:t>
            </a:r>
          </a:p>
        </p:txBody>
      </p:sp>
    </p:spTree>
    <p:extLst>
      <p:ext uri="{BB962C8B-B14F-4D97-AF65-F5344CB8AC3E}">
        <p14:creationId xmlns:p14="http://schemas.microsoft.com/office/powerpoint/2010/main" val="793046851"/>
      </p:ext>
    </p:extLst>
  </p:cSld>
  <p:clrMapOvr>
    <a:masterClrMapping/>
  </p:clrMapOvr>
  <p:timing>
    <p:tnLst>
      <p:par>
        <p:cTn id="1" dur="indefinite" restart="never" nodeType="tmRoot"/>
      </p:par>
    </p:tnLst>
  </p:timing>
</p:sld>
</file>

<file path=ppt/slides/slide6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chemeClr val="folHlink"/>
                </a:solidFill>
              </a:rPr>
              <a:t/>
            </a:r>
            <a:br>
              <a:rPr lang="en-US" sz="4000" dirty="0" smtClean="0">
                <a:solidFill>
                  <a:schemeClr val="folHlink"/>
                </a:solidFill>
              </a:rPr>
            </a:br>
            <a:r>
              <a:rPr lang="en-US" sz="4000" dirty="0">
                <a:solidFill>
                  <a:srgbClr val="00B050"/>
                </a:solidFill>
              </a:rPr>
              <a:t>Addressing Client Misuse</a:t>
            </a:r>
            <a:endParaRPr lang="en-US" sz="4000" dirty="0" smtClean="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673</a:t>
            </a:fld>
            <a:endParaRPr lang="en-US"/>
          </a:p>
        </p:txBody>
      </p:sp>
      <p:sp>
        <p:nvSpPr>
          <p:cNvPr id="36866" name="Content Placeholder 3"/>
          <p:cNvSpPr>
            <a:spLocks noGrp="1"/>
          </p:cNvSpPr>
          <p:nvPr>
            <p:ph idx="4294967295"/>
          </p:nvPr>
        </p:nvSpPr>
        <p:spPr>
          <a:xfrm>
            <a:off x="533400" y="1371600"/>
            <a:ext cx="8610600" cy="5334000"/>
          </a:xfrm>
        </p:spPr>
        <p:txBody>
          <a:bodyPr/>
          <a:lstStyle/>
          <a:p>
            <a:pPr eaLnBrk="1" hangingPunct="1">
              <a:lnSpc>
                <a:spcPct val="90000"/>
              </a:lnSpc>
              <a:buFont typeface="Arial" pitchFamily="34" charset="0"/>
              <a:buNone/>
            </a:pPr>
            <a:r>
              <a:rPr lang="en-US" sz="3600" spc="-90" dirty="0" smtClean="0"/>
              <a:t>How do we </a:t>
            </a:r>
            <a:r>
              <a:rPr lang="en-US" sz="3600" b="1" u="sng" spc="-90" dirty="0" smtClean="0"/>
              <a:t>as an enterprise</a:t>
            </a:r>
            <a:r>
              <a:rPr lang="en-US" sz="3600" b="1" spc="-90" dirty="0" smtClean="0"/>
              <a:t> </a:t>
            </a:r>
            <a:r>
              <a:rPr lang="en-US" sz="3600" spc="-90" dirty="0" smtClean="0"/>
              <a:t>decide what to do?</a:t>
            </a:r>
          </a:p>
          <a:p>
            <a:pPr eaLnBrk="1" hangingPunct="1">
              <a:lnSpc>
                <a:spcPct val="90000"/>
              </a:lnSpc>
              <a:buFont typeface="Arial" pitchFamily="34" charset="0"/>
              <a:buNone/>
            </a:pPr>
            <a:r>
              <a:rPr lang="en-US" sz="3600" spc="-100" dirty="0" smtClean="0">
                <a:solidFill>
                  <a:srgbClr val="FF0000"/>
                </a:solidFill>
              </a:rPr>
              <a:t>   </a:t>
            </a:r>
            <a:r>
              <a:rPr lang="en-US" sz="3600" dirty="0" smtClean="0">
                <a:solidFill>
                  <a:srgbClr val="FF0000"/>
                </a:solidFill>
              </a:rPr>
              <a:t>It depends…</a:t>
            </a:r>
          </a:p>
          <a:p>
            <a:pPr marL="742950" indent="-742950" eaLnBrk="1" hangingPunct="1">
              <a:lnSpc>
                <a:spcPct val="90000"/>
              </a:lnSpc>
              <a:buFont typeface="+mj-lt"/>
              <a:buAutoNum type="arabicPeriod"/>
            </a:pPr>
            <a:r>
              <a:rPr lang="en-US" sz="3600" dirty="0" smtClean="0">
                <a:solidFill>
                  <a:schemeClr val="bg1">
                    <a:lumMod val="75000"/>
                  </a:schemeClr>
                </a:solidFill>
              </a:rPr>
              <a:t>How mature is the software?</a:t>
            </a:r>
          </a:p>
          <a:p>
            <a:pPr marL="742950" indent="-742950" eaLnBrk="1" hangingPunct="1">
              <a:lnSpc>
                <a:spcPct val="90000"/>
              </a:lnSpc>
              <a:buFont typeface="+mj-lt"/>
              <a:buAutoNum type="arabicPeriod"/>
            </a:pPr>
            <a:r>
              <a:rPr lang="en-US" sz="3600" dirty="0" smtClean="0">
                <a:solidFill>
                  <a:schemeClr val="bg1">
                    <a:lumMod val="75000"/>
                  </a:schemeClr>
                </a:solidFill>
              </a:rPr>
              <a:t>Are we in </a:t>
            </a:r>
            <a:r>
              <a:rPr lang="en-US" sz="3600" i="1" dirty="0" smtClean="0">
                <a:solidFill>
                  <a:schemeClr val="bg1">
                    <a:lumMod val="75000"/>
                  </a:schemeClr>
                </a:solidFill>
              </a:rPr>
              <a:t>alpha</a:t>
            </a:r>
            <a:r>
              <a:rPr lang="en-US" sz="3600" dirty="0" smtClean="0">
                <a:solidFill>
                  <a:schemeClr val="bg1">
                    <a:lumMod val="75000"/>
                  </a:schemeClr>
                </a:solidFill>
              </a:rPr>
              <a:t>, </a:t>
            </a:r>
            <a:r>
              <a:rPr lang="en-US" sz="3600" i="1" dirty="0" smtClean="0">
                <a:solidFill>
                  <a:schemeClr val="bg1">
                    <a:lumMod val="75000"/>
                  </a:schemeClr>
                </a:solidFill>
              </a:rPr>
              <a:t>beta</a:t>
            </a:r>
            <a:r>
              <a:rPr lang="en-US" sz="3600" dirty="0" smtClean="0">
                <a:solidFill>
                  <a:schemeClr val="bg1">
                    <a:lumMod val="75000"/>
                  </a:schemeClr>
                </a:solidFill>
              </a:rPr>
              <a:t>, or </a:t>
            </a:r>
            <a:r>
              <a:rPr lang="en-US" sz="3600" i="1" dirty="0" smtClean="0">
                <a:solidFill>
                  <a:schemeClr val="bg1">
                    <a:lumMod val="75000"/>
                  </a:schemeClr>
                </a:solidFill>
              </a:rPr>
              <a:t>production</a:t>
            </a:r>
            <a:r>
              <a:rPr lang="en-US" sz="3600" dirty="0" smtClean="0">
                <a:solidFill>
                  <a:schemeClr val="bg1">
                    <a:lumMod val="75000"/>
                  </a:schemeClr>
                </a:solidFill>
              </a:rPr>
              <a:t>?</a:t>
            </a:r>
          </a:p>
          <a:p>
            <a:pPr marL="742950" indent="-742950" eaLnBrk="1" hangingPunct="1">
              <a:lnSpc>
                <a:spcPct val="90000"/>
              </a:lnSpc>
              <a:buFont typeface="+mj-lt"/>
              <a:buAutoNum type="arabicPeriod"/>
            </a:pPr>
            <a:r>
              <a:rPr lang="en-US" sz="3600" dirty="0" smtClean="0">
                <a:solidFill>
                  <a:schemeClr val="bg1">
                    <a:lumMod val="75000"/>
                  </a:schemeClr>
                </a:solidFill>
              </a:rPr>
              <a:t>Is this a performance-critical application?</a:t>
            </a:r>
          </a:p>
          <a:p>
            <a:pPr marL="742950" indent="-742950" eaLnBrk="1" hangingPunct="1">
              <a:lnSpc>
                <a:spcPct val="90000"/>
              </a:lnSpc>
              <a:buFont typeface="+mj-lt"/>
              <a:buAutoNum type="arabicPeriod"/>
            </a:pPr>
            <a:r>
              <a:rPr lang="en-US" sz="3600" dirty="0" smtClean="0"/>
              <a:t>Is there something sensible to do?</a:t>
            </a:r>
          </a:p>
          <a:p>
            <a:pPr marL="1143000" lvl="1" indent="-742950" eaLnBrk="1" hangingPunct="1">
              <a:lnSpc>
                <a:spcPct val="90000"/>
              </a:lnSpc>
              <a:buFont typeface="+mj-lt"/>
              <a:buAutoNum type="alphaLcPeriod"/>
            </a:pPr>
            <a:r>
              <a:rPr lang="en-US" dirty="0" smtClean="0"/>
              <a:t>Save client work before terminating the program.</a:t>
            </a:r>
          </a:p>
          <a:p>
            <a:pPr marL="1143000" lvl="1" indent="-742950" eaLnBrk="1" hangingPunct="1">
              <a:lnSpc>
                <a:spcPct val="90000"/>
              </a:lnSpc>
              <a:buFont typeface="+mj-lt"/>
              <a:buAutoNum type="alphaLcPeriod"/>
            </a:pPr>
            <a:r>
              <a:rPr lang="en-US" spc="-170" dirty="0" smtClean="0"/>
              <a:t>Log the error, abandon the current transaction, &amp; proceed</a:t>
            </a:r>
            <a:r>
              <a:rPr lang="en-US" spc="-70" dirty="0" smtClean="0"/>
              <a:t>.</a:t>
            </a:r>
          </a:p>
          <a:p>
            <a:pPr marL="1143000" lvl="1" indent="-742950" eaLnBrk="1" hangingPunct="1">
              <a:lnSpc>
                <a:spcPct val="90000"/>
              </a:lnSpc>
              <a:buFont typeface="+mj-lt"/>
              <a:buAutoNum type="alphaLcPeriod"/>
            </a:pPr>
            <a:r>
              <a:rPr lang="en-US" spc="-10" dirty="0" smtClean="0"/>
              <a:t>Send a message to the console room and just wait.</a:t>
            </a:r>
          </a:p>
        </p:txBody>
      </p:sp>
    </p:spTree>
    <p:extLst>
      <p:ext uri="{BB962C8B-B14F-4D97-AF65-F5344CB8AC3E}">
        <p14:creationId xmlns:p14="http://schemas.microsoft.com/office/powerpoint/2010/main" val="274426161"/>
      </p:ext>
    </p:extLst>
  </p:cSld>
  <p:clrMapOvr>
    <a:masterClrMapping/>
  </p:clrMapOvr>
  <p:timing>
    <p:tnLst>
      <p:par>
        <p:cTn id="1" dur="indefinite" restart="never" nodeType="tmRoot"/>
      </p:par>
    </p:tnLst>
  </p:timing>
</p:sld>
</file>

<file path=ppt/slides/slide6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chemeClr val="folHlink"/>
                </a:solidFill>
              </a:rPr>
              <a:t/>
            </a:r>
            <a:br>
              <a:rPr lang="en-US" sz="4000" dirty="0" smtClean="0">
                <a:solidFill>
                  <a:schemeClr val="folHlink"/>
                </a:solidFill>
              </a:rPr>
            </a:br>
            <a:r>
              <a:rPr lang="en-US" sz="4000" dirty="0">
                <a:solidFill>
                  <a:srgbClr val="00B050"/>
                </a:solidFill>
              </a:rPr>
              <a:t>Addressing Client Misuse</a:t>
            </a:r>
            <a:endParaRPr lang="en-US" sz="4000" dirty="0" smtClean="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674</a:t>
            </a:fld>
            <a:endParaRPr lang="en-US"/>
          </a:p>
        </p:txBody>
      </p:sp>
      <p:sp>
        <p:nvSpPr>
          <p:cNvPr id="36866" name="Content Placeholder 3"/>
          <p:cNvSpPr>
            <a:spLocks noGrp="1"/>
          </p:cNvSpPr>
          <p:nvPr>
            <p:ph idx="4294967295"/>
          </p:nvPr>
        </p:nvSpPr>
        <p:spPr>
          <a:xfrm>
            <a:off x="304800" y="1371600"/>
            <a:ext cx="8610600" cy="5334000"/>
          </a:xfrm>
        </p:spPr>
        <p:txBody>
          <a:bodyPr/>
          <a:lstStyle/>
          <a:p>
            <a:pPr eaLnBrk="1" hangingPunct="1">
              <a:lnSpc>
                <a:spcPct val="80000"/>
              </a:lnSpc>
              <a:buFont typeface="Arial" pitchFamily="34" charset="0"/>
              <a:buNone/>
            </a:pPr>
            <a:r>
              <a:rPr lang="en-US" sz="4000" b="1" i="1" u="sng" dirty="0" smtClean="0"/>
              <a:t>Who</a:t>
            </a:r>
            <a:r>
              <a:rPr lang="en-US" sz="4000" dirty="0" smtClean="0"/>
              <a:t> should decide…</a:t>
            </a:r>
          </a:p>
          <a:p>
            <a:pPr marL="742950" indent="-742950" eaLnBrk="1" hangingPunct="1">
              <a:lnSpc>
                <a:spcPct val="80000"/>
              </a:lnSpc>
              <a:buNone/>
            </a:pPr>
            <a:endParaRPr lang="en-US" sz="1800" spc="-100" dirty="0" smtClean="0"/>
          </a:p>
        </p:txBody>
      </p:sp>
    </p:spTree>
    <p:extLst>
      <p:ext uri="{BB962C8B-B14F-4D97-AF65-F5344CB8AC3E}">
        <p14:creationId xmlns:p14="http://schemas.microsoft.com/office/powerpoint/2010/main" val="2149899776"/>
      </p:ext>
    </p:extLst>
  </p:cSld>
  <p:clrMapOvr>
    <a:masterClrMapping/>
  </p:clrMapOvr>
  <p:timing>
    <p:tnLst>
      <p:par>
        <p:cTn id="1" dur="indefinite" restart="never" nodeType="tmRoot"/>
      </p:par>
    </p:tnLst>
  </p:timing>
</p:sld>
</file>

<file path=ppt/slides/slide6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chemeClr val="folHlink"/>
                </a:solidFill>
              </a:rPr>
              <a:t/>
            </a:r>
            <a:br>
              <a:rPr lang="en-US" sz="4000" dirty="0" smtClean="0">
                <a:solidFill>
                  <a:schemeClr val="folHlink"/>
                </a:solidFill>
              </a:rPr>
            </a:br>
            <a:r>
              <a:rPr lang="en-US" sz="4000" dirty="0">
                <a:solidFill>
                  <a:srgbClr val="00B050"/>
                </a:solidFill>
              </a:rPr>
              <a:t>Addressing Client Misuse</a:t>
            </a:r>
            <a:endParaRPr lang="en-US" sz="4000" dirty="0" smtClean="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675</a:t>
            </a:fld>
            <a:endParaRPr lang="en-US"/>
          </a:p>
        </p:txBody>
      </p:sp>
      <p:sp>
        <p:nvSpPr>
          <p:cNvPr id="36866" name="Content Placeholder 3"/>
          <p:cNvSpPr>
            <a:spLocks noGrp="1"/>
          </p:cNvSpPr>
          <p:nvPr>
            <p:ph idx="4294967295"/>
          </p:nvPr>
        </p:nvSpPr>
        <p:spPr>
          <a:xfrm>
            <a:off x="304800" y="1371600"/>
            <a:ext cx="8610600" cy="5334000"/>
          </a:xfrm>
        </p:spPr>
        <p:txBody>
          <a:bodyPr/>
          <a:lstStyle/>
          <a:p>
            <a:pPr eaLnBrk="1" hangingPunct="1">
              <a:lnSpc>
                <a:spcPct val="80000"/>
              </a:lnSpc>
              <a:buFont typeface="Arial" pitchFamily="34" charset="0"/>
              <a:buNone/>
            </a:pPr>
            <a:r>
              <a:rPr lang="en-US" sz="4000" b="1" i="1" u="sng" dirty="0" smtClean="0"/>
              <a:t>Who</a:t>
            </a:r>
            <a:r>
              <a:rPr lang="en-US" sz="4000" dirty="0" smtClean="0"/>
              <a:t> should decide…</a:t>
            </a:r>
          </a:p>
          <a:p>
            <a:pPr marL="742950" indent="-742950" eaLnBrk="1" hangingPunct="1">
              <a:lnSpc>
                <a:spcPct val="80000"/>
              </a:lnSpc>
              <a:buFont typeface="+mj-lt"/>
              <a:buAutoNum type="arabicPeriod"/>
            </a:pPr>
            <a:r>
              <a:rPr lang="en-US" sz="3600" b="1" spc="-10" dirty="0" smtClean="0"/>
              <a:t>How much time </a:t>
            </a:r>
            <a:r>
              <a:rPr lang="en-US" sz="3600" spc="-10" dirty="0" smtClean="0"/>
              <a:t>the library component should spend checking for preconditions?</a:t>
            </a:r>
          </a:p>
          <a:p>
            <a:pPr marL="742950" indent="-742950" eaLnBrk="1" hangingPunct="1">
              <a:lnSpc>
                <a:spcPct val="80000"/>
              </a:lnSpc>
              <a:buNone/>
            </a:pPr>
            <a:endParaRPr lang="en-US" sz="1800" spc="-100" dirty="0" smtClean="0"/>
          </a:p>
        </p:txBody>
      </p:sp>
    </p:spTree>
    <p:extLst>
      <p:ext uri="{BB962C8B-B14F-4D97-AF65-F5344CB8AC3E}">
        <p14:creationId xmlns:p14="http://schemas.microsoft.com/office/powerpoint/2010/main" val="4195530538"/>
      </p:ext>
    </p:extLst>
  </p:cSld>
  <p:clrMapOvr>
    <a:masterClrMapping/>
  </p:clrMapOvr>
  <p:timing>
    <p:tnLst>
      <p:par>
        <p:cTn id="1" dur="indefinite" restart="never" nodeType="tmRoot"/>
      </p:par>
    </p:tnLst>
  </p:timing>
</p:sld>
</file>

<file path=ppt/slides/slide6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chemeClr val="folHlink"/>
                </a:solidFill>
              </a:rPr>
              <a:t/>
            </a:r>
            <a:br>
              <a:rPr lang="en-US" sz="4000" dirty="0" smtClean="0">
                <a:solidFill>
                  <a:schemeClr val="folHlink"/>
                </a:solidFill>
              </a:rPr>
            </a:br>
            <a:r>
              <a:rPr lang="en-US" sz="4000" dirty="0">
                <a:solidFill>
                  <a:srgbClr val="00B050"/>
                </a:solidFill>
              </a:rPr>
              <a:t>Addressing Client Misuse</a:t>
            </a:r>
            <a:endParaRPr lang="en-US" sz="4000" dirty="0" smtClean="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676</a:t>
            </a:fld>
            <a:endParaRPr lang="en-US"/>
          </a:p>
        </p:txBody>
      </p:sp>
      <p:sp>
        <p:nvSpPr>
          <p:cNvPr id="36866" name="Content Placeholder 3"/>
          <p:cNvSpPr>
            <a:spLocks noGrp="1"/>
          </p:cNvSpPr>
          <p:nvPr>
            <p:ph idx="4294967295"/>
          </p:nvPr>
        </p:nvSpPr>
        <p:spPr>
          <a:xfrm>
            <a:off x="304800" y="1371600"/>
            <a:ext cx="8763000" cy="5334000"/>
          </a:xfrm>
        </p:spPr>
        <p:txBody>
          <a:bodyPr/>
          <a:lstStyle/>
          <a:p>
            <a:pPr eaLnBrk="1" hangingPunct="1">
              <a:lnSpc>
                <a:spcPct val="80000"/>
              </a:lnSpc>
              <a:buFont typeface="Arial" pitchFamily="34" charset="0"/>
              <a:buNone/>
            </a:pPr>
            <a:r>
              <a:rPr lang="en-US" sz="4000" b="1" i="1" u="sng" dirty="0" smtClean="0"/>
              <a:t>Who</a:t>
            </a:r>
            <a:r>
              <a:rPr lang="en-US" sz="4000" dirty="0" smtClean="0"/>
              <a:t> should decide…</a:t>
            </a:r>
          </a:p>
          <a:p>
            <a:pPr marL="742950" indent="-742950" eaLnBrk="1" hangingPunct="1">
              <a:lnSpc>
                <a:spcPct val="80000"/>
              </a:lnSpc>
              <a:buFont typeface="+mj-lt"/>
              <a:buAutoNum type="arabicPeriod"/>
            </a:pPr>
            <a:r>
              <a:rPr lang="en-US" sz="3600" b="1" spc="-10" dirty="0" smtClean="0"/>
              <a:t>How much time </a:t>
            </a:r>
            <a:r>
              <a:rPr lang="en-US" sz="3600" spc="-10" dirty="0" smtClean="0"/>
              <a:t>the library component should spend checking for preconditions?</a:t>
            </a:r>
          </a:p>
          <a:p>
            <a:pPr marL="742950" indent="-742950" eaLnBrk="1" hangingPunct="1">
              <a:lnSpc>
                <a:spcPct val="80000"/>
              </a:lnSpc>
              <a:buFont typeface="+mj-lt"/>
              <a:buAutoNum type="arabicPeriod"/>
            </a:pPr>
            <a:r>
              <a:rPr lang="en-US" sz="3600" b="1" spc="-100" dirty="0" smtClean="0"/>
              <a:t>What happens </a:t>
            </a:r>
            <a:r>
              <a:rPr lang="en-US" sz="3600" spc="-100" dirty="0" smtClean="0"/>
              <a:t>if preconditions are violated?</a:t>
            </a:r>
          </a:p>
          <a:p>
            <a:pPr marL="742950" indent="-742950" eaLnBrk="1" hangingPunct="1">
              <a:lnSpc>
                <a:spcPct val="80000"/>
              </a:lnSpc>
              <a:buNone/>
            </a:pPr>
            <a:endParaRPr lang="en-US" sz="1800" spc="-100" dirty="0" smtClean="0">
              <a:solidFill>
                <a:schemeClr val="bg1">
                  <a:lumMod val="50000"/>
                </a:schemeClr>
              </a:solidFill>
            </a:endParaRPr>
          </a:p>
        </p:txBody>
      </p:sp>
    </p:spTree>
    <p:extLst>
      <p:ext uri="{BB962C8B-B14F-4D97-AF65-F5344CB8AC3E}">
        <p14:creationId xmlns:p14="http://schemas.microsoft.com/office/powerpoint/2010/main" val="3956439507"/>
      </p:ext>
    </p:extLst>
  </p:cSld>
  <p:clrMapOvr>
    <a:masterClrMapping/>
  </p:clrMapOvr>
  <p:timing>
    <p:tnLst>
      <p:par>
        <p:cTn id="1" dur="indefinite" restart="never" nodeType="tmRoot"/>
      </p:par>
    </p:tnLst>
  </p:timing>
</p:sld>
</file>

<file path=ppt/slides/slide6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chemeClr val="folHlink"/>
                </a:solidFill>
              </a:rPr>
              <a:t/>
            </a:r>
            <a:br>
              <a:rPr lang="en-US" sz="4000" dirty="0" smtClean="0">
                <a:solidFill>
                  <a:schemeClr val="folHlink"/>
                </a:solidFill>
              </a:rPr>
            </a:br>
            <a:r>
              <a:rPr lang="en-US" sz="4000" dirty="0">
                <a:solidFill>
                  <a:srgbClr val="00B050"/>
                </a:solidFill>
              </a:rPr>
              <a:t>Addressing Client Misuse</a:t>
            </a:r>
            <a:endParaRPr lang="en-US" sz="4000" dirty="0" smtClean="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677</a:t>
            </a:fld>
            <a:endParaRPr lang="en-US"/>
          </a:p>
        </p:txBody>
      </p:sp>
      <p:sp>
        <p:nvSpPr>
          <p:cNvPr id="36866" name="Content Placeholder 3"/>
          <p:cNvSpPr>
            <a:spLocks noGrp="1"/>
          </p:cNvSpPr>
          <p:nvPr>
            <p:ph idx="4294967295"/>
          </p:nvPr>
        </p:nvSpPr>
        <p:spPr>
          <a:xfrm>
            <a:off x="304800" y="1371600"/>
            <a:ext cx="8839200" cy="5334000"/>
          </a:xfrm>
        </p:spPr>
        <p:txBody>
          <a:bodyPr/>
          <a:lstStyle/>
          <a:p>
            <a:pPr eaLnBrk="1" hangingPunct="1">
              <a:lnSpc>
                <a:spcPct val="80000"/>
              </a:lnSpc>
              <a:buFont typeface="Arial" pitchFamily="34" charset="0"/>
              <a:buNone/>
            </a:pPr>
            <a:r>
              <a:rPr lang="en-US" sz="4000" b="1" i="1" u="sng" dirty="0" smtClean="0">
                <a:solidFill>
                  <a:schemeClr val="bg1">
                    <a:lumMod val="50000"/>
                  </a:schemeClr>
                </a:solidFill>
              </a:rPr>
              <a:t>Who</a:t>
            </a:r>
            <a:r>
              <a:rPr lang="en-US" sz="4000" dirty="0" smtClean="0">
                <a:solidFill>
                  <a:schemeClr val="bg1">
                    <a:lumMod val="50000"/>
                  </a:schemeClr>
                </a:solidFill>
              </a:rPr>
              <a:t> should decide…</a:t>
            </a:r>
          </a:p>
          <a:p>
            <a:pPr marL="742950" indent="-742950" eaLnBrk="1" hangingPunct="1">
              <a:lnSpc>
                <a:spcPct val="80000"/>
              </a:lnSpc>
              <a:buFont typeface="+mj-lt"/>
              <a:buAutoNum type="arabicPeriod"/>
            </a:pPr>
            <a:r>
              <a:rPr lang="en-US" sz="3600" b="1" spc="-10" dirty="0" smtClean="0">
                <a:solidFill>
                  <a:schemeClr val="bg1">
                    <a:lumMod val="50000"/>
                  </a:schemeClr>
                </a:solidFill>
              </a:rPr>
              <a:t>How much time </a:t>
            </a:r>
            <a:r>
              <a:rPr lang="en-US" sz="3600" spc="-10" dirty="0" smtClean="0">
                <a:solidFill>
                  <a:schemeClr val="bg1">
                    <a:lumMod val="50000"/>
                  </a:schemeClr>
                </a:solidFill>
              </a:rPr>
              <a:t>the library component should spend checking for preconditions?</a:t>
            </a:r>
          </a:p>
          <a:p>
            <a:pPr marL="742950" indent="-742950" eaLnBrk="1" hangingPunct="1">
              <a:lnSpc>
                <a:spcPct val="80000"/>
              </a:lnSpc>
              <a:buFont typeface="+mj-lt"/>
              <a:buAutoNum type="arabicPeriod"/>
            </a:pPr>
            <a:r>
              <a:rPr lang="en-US" sz="3600" b="1" spc="-100" dirty="0" smtClean="0">
                <a:solidFill>
                  <a:schemeClr val="bg1">
                    <a:lumMod val="50000"/>
                  </a:schemeClr>
                </a:solidFill>
              </a:rPr>
              <a:t>What happens </a:t>
            </a:r>
            <a:r>
              <a:rPr lang="en-US" sz="3600" spc="-100" dirty="0" smtClean="0">
                <a:solidFill>
                  <a:schemeClr val="bg1">
                    <a:lumMod val="50000"/>
                  </a:schemeClr>
                </a:solidFill>
              </a:rPr>
              <a:t>if preconditions are violated?</a:t>
            </a:r>
          </a:p>
          <a:p>
            <a:pPr marL="742950" indent="-742950" eaLnBrk="1" hangingPunct="1">
              <a:lnSpc>
                <a:spcPct val="80000"/>
              </a:lnSpc>
              <a:buNone/>
            </a:pPr>
            <a:endParaRPr lang="en-US" sz="1800" spc="-100" dirty="0" smtClean="0"/>
          </a:p>
          <a:p>
            <a:pPr marL="742950" indent="-742950" eaLnBrk="1" hangingPunct="1">
              <a:lnSpc>
                <a:spcPct val="80000"/>
              </a:lnSpc>
              <a:buNone/>
            </a:pPr>
            <a:r>
              <a:rPr lang="en-US" sz="3600" spc="-100" dirty="0" smtClean="0"/>
              <a:t>Should it be…</a:t>
            </a:r>
          </a:p>
          <a:p>
            <a:pPr marL="742950" indent="-742950" eaLnBrk="1" hangingPunct="1">
              <a:lnSpc>
                <a:spcPct val="80000"/>
              </a:lnSpc>
              <a:buFont typeface="+mj-lt"/>
              <a:buAutoNum type="alphaLcPeriod"/>
            </a:pPr>
            <a:r>
              <a:rPr lang="en-US" sz="3600" spc="-130" dirty="0" smtClean="0"/>
              <a:t>The (reusable) library component developer?</a:t>
            </a:r>
            <a:endParaRPr lang="en-US" sz="3600" spc="-100" dirty="0" smtClean="0"/>
          </a:p>
        </p:txBody>
      </p:sp>
    </p:spTree>
    <p:extLst>
      <p:ext uri="{BB962C8B-B14F-4D97-AF65-F5344CB8AC3E}">
        <p14:creationId xmlns:p14="http://schemas.microsoft.com/office/powerpoint/2010/main" val="2832000988"/>
      </p:ext>
    </p:extLst>
  </p:cSld>
  <p:clrMapOvr>
    <a:masterClrMapping/>
  </p:clrMapOvr>
  <p:timing>
    <p:tnLst>
      <p:par>
        <p:cTn id="1" dur="indefinite" restart="never" nodeType="tmRoot"/>
      </p:par>
    </p:tnLst>
  </p:timing>
</p:sld>
</file>

<file path=ppt/slides/slide6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chemeClr val="folHlink"/>
                </a:solidFill>
              </a:rPr>
              <a:t/>
            </a:r>
            <a:br>
              <a:rPr lang="en-US" sz="4000" dirty="0" smtClean="0">
                <a:solidFill>
                  <a:schemeClr val="folHlink"/>
                </a:solidFill>
              </a:rPr>
            </a:br>
            <a:r>
              <a:rPr lang="en-US" sz="4000" dirty="0">
                <a:solidFill>
                  <a:srgbClr val="00B050"/>
                </a:solidFill>
              </a:rPr>
              <a:t>Addressing Client Misuse</a:t>
            </a:r>
            <a:endParaRPr lang="en-US" sz="4000" dirty="0" smtClean="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678</a:t>
            </a:fld>
            <a:endParaRPr lang="en-US"/>
          </a:p>
        </p:txBody>
      </p:sp>
      <p:sp>
        <p:nvSpPr>
          <p:cNvPr id="36866" name="Content Placeholder 3"/>
          <p:cNvSpPr>
            <a:spLocks noGrp="1"/>
          </p:cNvSpPr>
          <p:nvPr>
            <p:ph idx="4294967295"/>
          </p:nvPr>
        </p:nvSpPr>
        <p:spPr>
          <a:xfrm>
            <a:off x="304800" y="1371600"/>
            <a:ext cx="8763000" cy="5334000"/>
          </a:xfrm>
        </p:spPr>
        <p:txBody>
          <a:bodyPr/>
          <a:lstStyle/>
          <a:p>
            <a:pPr eaLnBrk="1" hangingPunct="1">
              <a:lnSpc>
                <a:spcPct val="80000"/>
              </a:lnSpc>
              <a:buFont typeface="Arial" pitchFamily="34" charset="0"/>
              <a:buNone/>
            </a:pPr>
            <a:r>
              <a:rPr lang="en-US" sz="4000" b="1" i="1" u="sng" dirty="0" smtClean="0">
                <a:solidFill>
                  <a:schemeClr val="bg1">
                    <a:lumMod val="50000"/>
                  </a:schemeClr>
                </a:solidFill>
              </a:rPr>
              <a:t>Who</a:t>
            </a:r>
            <a:r>
              <a:rPr lang="en-US" sz="4000" dirty="0" smtClean="0">
                <a:solidFill>
                  <a:schemeClr val="bg1">
                    <a:lumMod val="50000"/>
                  </a:schemeClr>
                </a:solidFill>
              </a:rPr>
              <a:t> should decide…</a:t>
            </a:r>
          </a:p>
          <a:p>
            <a:pPr marL="742950" indent="-742950" eaLnBrk="1" hangingPunct="1">
              <a:lnSpc>
                <a:spcPct val="80000"/>
              </a:lnSpc>
              <a:buFont typeface="+mj-lt"/>
              <a:buAutoNum type="arabicPeriod"/>
            </a:pPr>
            <a:r>
              <a:rPr lang="en-US" sz="3600" b="1" spc="-10" dirty="0" smtClean="0">
                <a:solidFill>
                  <a:schemeClr val="bg1">
                    <a:lumMod val="50000"/>
                  </a:schemeClr>
                </a:solidFill>
              </a:rPr>
              <a:t>How much time </a:t>
            </a:r>
            <a:r>
              <a:rPr lang="en-US" sz="3600" spc="-10" dirty="0" smtClean="0">
                <a:solidFill>
                  <a:schemeClr val="bg1">
                    <a:lumMod val="50000"/>
                  </a:schemeClr>
                </a:solidFill>
              </a:rPr>
              <a:t>the library component should spend checking for preconditions?</a:t>
            </a:r>
          </a:p>
          <a:p>
            <a:pPr marL="742950" indent="-742950" eaLnBrk="1" hangingPunct="1">
              <a:lnSpc>
                <a:spcPct val="80000"/>
              </a:lnSpc>
              <a:buFont typeface="+mj-lt"/>
              <a:buAutoNum type="arabicPeriod"/>
            </a:pPr>
            <a:r>
              <a:rPr lang="en-US" sz="3600" b="1" spc="-100" dirty="0" smtClean="0">
                <a:solidFill>
                  <a:schemeClr val="bg1">
                    <a:lumMod val="50000"/>
                  </a:schemeClr>
                </a:solidFill>
              </a:rPr>
              <a:t>What happens </a:t>
            </a:r>
            <a:r>
              <a:rPr lang="en-US" sz="3600" spc="-100" dirty="0" smtClean="0">
                <a:solidFill>
                  <a:schemeClr val="bg1">
                    <a:lumMod val="50000"/>
                  </a:schemeClr>
                </a:solidFill>
              </a:rPr>
              <a:t>if preconditions are violated?</a:t>
            </a:r>
          </a:p>
          <a:p>
            <a:pPr marL="742950" indent="-742950" eaLnBrk="1" hangingPunct="1">
              <a:lnSpc>
                <a:spcPct val="80000"/>
              </a:lnSpc>
              <a:buNone/>
            </a:pPr>
            <a:endParaRPr lang="en-US" sz="1800" spc="-100" dirty="0" smtClean="0"/>
          </a:p>
          <a:p>
            <a:pPr marL="742950" indent="-742950" eaLnBrk="1" hangingPunct="1">
              <a:lnSpc>
                <a:spcPct val="80000"/>
              </a:lnSpc>
              <a:buNone/>
            </a:pPr>
            <a:r>
              <a:rPr lang="en-US" sz="3600" spc="-100" dirty="0" smtClean="0"/>
              <a:t>Should it be…</a:t>
            </a:r>
          </a:p>
          <a:p>
            <a:pPr marL="742950" indent="-742950" eaLnBrk="1" hangingPunct="1">
              <a:lnSpc>
                <a:spcPct val="80000"/>
              </a:lnSpc>
              <a:buFont typeface="+mj-lt"/>
              <a:buAutoNum type="alphaLcPeriod"/>
            </a:pPr>
            <a:r>
              <a:rPr lang="en-US" sz="3600" spc="-130" dirty="0" smtClean="0">
                <a:solidFill>
                  <a:schemeClr val="bg1">
                    <a:lumMod val="50000"/>
                  </a:schemeClr>
                </a:solidFill>
              </a:rPr>
              <a:t>The (reusable) library component developer?</a:t>
            </a:r>
            <a:endParaRPr lang="en-US" sz="3600" spc="-100" dirty="0" smtClean="0">
              <a:solidFill>
                <a:schemeClr val="bg1">
                  <a:lumMod val="50000"/>
                </a:schemeClr>
              </a:solidFill>
            </a:endParaRPr>
          </a:p>
          <a:p>
            <a:pPr marL="742950" indent="-742950" eaLnBrk="1" hangingPunct="1">
              <a:lnSpc>
                <a:spcPct val="80000"/>
              </a:lnSpc>
              <a:buFont typeface="+mj-lt"/>
              <a:buAutoNum type="alphaLcPeriod"/>
            </a:pPr>
            <a:r>
              <a:rPr lang="en-US" sz="3600" spc="-100" dirty="0" smtClean="0"/>
              <a:t>The developer of the immediate client?</a:t>
            </a:r>
          </a:p>
        </p:txBody>
      </p:sp>
    </p:spTree>
    <p:extLst>
      <p:ext uri="{BB962C8B-B14F-4D97-AF65-F5344CB8AC3E}">
        <p14:creationId xmlns:p14="http://schemas.microsoft.com/office/powerpoint/2010/main" val="3961275882"/>
      </p:ext>
    </p:extLst>
  </p:cSld>
  <p:clrMapOvr>
    <a:masterClrMapping/>
  </p:clrMapOvr>
  <p:timing>
    <p:tnLst>
      <p:par>
        <p:cTn id="1" dur="indefinite" restart="never" nodeType="tmRoot"/>
      </p:par>
    </p:tnLst>
  </p:timing>
</p:sld>
</file>

<file path=ppt/slides/slide6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chemeClr val="folHlink"/>
                </a:solidFill>
              </a:rPr>
              <a:t/>
            </a:r>
            <a:br>
              <a:rPr lang="en-US" sz="4000" dirty="0" smtClean="0">
                <a:solidFill>
                  <a:schemeClr val="folHlink"/>
                </a:solidFill>
              </a:rPr>
            </a:br>
            <a:r>
              <a:rPr lang="en-US" sz="4000" dirty="0">
                <a:solidFill>
                  <a:srgbClr val="00B050"/>
                </a:solidFill>
              </a:rPr>
              <a:t>Addressing Client Misuse</a:t>
            </a:r>
            <a:endParaRPr lang="en-US" sz="4000" dirty="0" smtClean="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679</a:t>
            </a:fld>
            <a:endParaRPr lang="en-US"/>
          </a:p>
        </p:txBody>
      </p:sp>
      <p:sp>
        <p:nvSpPr>
          <p:cNvPr id="36866" name="Content Placeholder 3"/>
          <p:cNvSpPr>
            <a:spLocks noGrp="1"/>
          </p:cNvSpPr>
          <p:nvPr>
            <p:ph idx="4294967295"/>
          </p:nvPr>
        </p:nvSpPr>
        <p:spPr>
          <a:xfrm>
            <a:off x="304800" y="1371600"/>
            <a:ext cx="8839200" cy="5334000"/>
          </a:xfrm>
        </p:spPr>
        <p:txBody>
          <a:bodyPr/>
          <a:lstStyle/>
          <a:p>
            <a:pPr eaLnBrk="1" hangingPunct="1">
              <a:lnSpc>
                <a:spcPct val="80000"/>
              </a:lnSpc>
              <a:buFont typeface="Arial" pitchFamily="34" charset="0"/>
              <a:buNone/>
            </a:pPr>
            <a:r>
              <a:rPr lang="en-US" sz="4000" b="1" i="1" u="sng" dirty="0" smtClean="0">
                <a:solidFill>
                  <a:schemeClr val="bg1">
                    <a:lumMod val="50000"/>
                  </a:schemeClr>
                </a:solidFill>
              </a:rPr>
              <a:t>Who</a:t>
            </a:r>
            <a:r>
              <a:rPr lang="en-US" sz="4000" dirty="0" smtClean="0">
                <a:solidFill>
                  <a:schemeClr val="bg1">
                    <a:lumMod val="50000"/>
                  </a:schemeClr>
                </a:solidFill>
              </a:rPr>
              <a:t> should decide…</a:t>
            </a:r>
          </a:p>
          <a:p>
            <a:pPr marL="742950" indent="-742950" eaLnBrk="1" hangingPunct="1">
              <a:lnSpc>
                <a:spcPct val="80000"/>
              </a:lnSpc>
              <a:buFont typeface="+mj-lt"/>
              <a:buAutoNum type="arabicPeriod"/>
            </a:pPr>
            <a:r>
              <a:rPr lang="en-US" sz="3600" b="1" spc="-10" dirty="0" smtClean="0">
                <a:solidFill>
                  <a:schemeClr val="bg1">
                    <a:lumMod val="50000"/>
                  </a:schemeClr>
                </a:solidFill>
              </a:rPr>
              <a:t>How much time </a:t>
            </a:r>
            <a:r>
              <a:rPr lang="en-US" sz="3600" spc="-10" dirty="0" smtClean="0">
                <a:solidFill>
                  <a:schemeClr val="bg1">
                    <a:lumMod val="50000"/>
                  </a:schemeClr>
                </a:solidFill>
              </a:rPr>
              <a:t>the library component should spend checking for preconditions?</a:t>
            </a:r>
          </a:p>
          <a:p>
            <a:pPr marL="742950" indent="-742950" eaLnBrk="1" hangingPunct="1">
              <a:lnSpc>
                <a:spcPct val="80000"/>
              </a:lnSpc>
              <a:buFont typeface="+mj-lt"/>
              <a:buAutoNum type="arabicPeriod"/>
            </a:pPr>
            <a:r>
              <a:rPr lang="en-US" sz="3600" b="1" spc="-100" dirty="0" smtClean="0">
                <a:solidFill>
                  <a:schemeClr val="bg1">
                    <a:lumMod val="50000"/>
                  </a:schemeClr>
                </a:solidFill>
              </a:rPr>
              <a:t>What happens </a:t>
            </a:r>
            <a:r>
              <a:rPr lang="en-US" sz="3600" spc="-100" dirty="0" smtClean="0">
                <a:solidFill>
                  <a:schemeClr val="bg1">
                    <a:lumMod val="50000"/>
                  </a:schemeClr>
                </a:solidFill>
              </a:rPr>
              <a:t>if preconditions are violated?</a:t>
            </a:r>
          </a:p>
          <a:p>
            <a:pPr marL="742950" indent="-742950" eaLnBrk="1" hangingPunct="1">
              <a:lnSpc>
                <a:spcPct val="80000"/>
              </a:lnSpc>
              <a:buNone/>
            </a:pPr>
            <a:endParaRPr lang="en-US" sz="1800" spc="-100" dirty="0" smtClean="0"/>
          </a:p>
          <a:p>
            <a:pPr marL="742950" indent="-742950" eaLnBrk="1" hangingPunct="1">
              <a:lnSpc>
                <a:spcPct val="80000"/>
              </a:lnSpc>
              <a:buNone/>
            </a:pPr>
            <a:r>
              <a:rPr lang="en-US" sz="3600" spc="-100" dirty="0" smtClean="0"/>
              <a:t>Should it be…</a:t>
            </a:r>
          </a:p>
          <a:p>
            <a:pPr marL="742950" indent="-742950" eaLnBrk="1" hangingPunct="1">
              <a:lnSpc>
                <a:spcPct val="80000"/>
              </a:lnSpc>
              <a:buFont typeface="+mj-lt"/>
              <a:buAutoNum type="alphaLcPeriod"/>
            </a:pPr>
            <a:r>
              <a:rPr lang="en-US" sz="3600" spc="-130" dirty="0" smtClean="0">
                <a:solidFill>
                  <a:schemeClr val="bg1">
                    <a:lumMod val="50000"/>
                  </a:schemeClr>
                </a:solidFill>
              </a:rPr>
              <a:t>The (reusable) library component developer?</a:t>
            </a:r>
            <a:endParaRPr lang="en-US" sz="3600" spc="-100" dirty="0" smtClean="0">
              <a:solidFill>
                <a:schemeClr val="bg1">
                  <a:lumMod val="50000"/>
                </a:schemeClr>
              </a:solidFill>
            </a:endParaRPr>
          </a:p>
          <a:p>
            <a:pPr marL="742950" indent="-742950" eaLnBrk="1" hangingPunct="1">
              <a:lnSpc>
                <a:spcPct val="80000"/>
              </a:lnSpc>
              <a:buFont typeface="+mj-lt"/>
              <a:buAutoNum type="alphaLcPeriod"/>
            </a:pPr>
            <a:r>
              <a:rPr lang="en-US" sz="3600" spc="-100" dirty="0" smtClean="0">
                <a:solidFill>
                  <a:schemeClr val="bg1">
                    <a:lumMod val="50000"/>
                  </a:schemeClr>
                </a:solidFill>
              </a:rPr>
              <a:t>The developer of the immediate client?</a:t>
            </a:r>
          </a:p>
          <a:p>
            <a:pPr marL="742950" indent="-742950" eaLnBrk="1" hangingPunct="1">
              <a:lnSpc>
                <a:spcPct val="80000"/>
              </a:lnSpc>
              <a:buFont typeface="+mj-lt"/>
              <a:buAutoNum type="alphaLcPeriod"/>
            </a:pPr>
            <a:r>
              <a:rPr lang="en-US" sz="3600" spc="-100" dirty="0" smtClean="0"/>
              <a:t>The owner of the application, who:</a:t>
            </a:r>
          </a:p>
        </p:txBody>
      </p:sp>
    </p:spTree>
    <p:extLst>
      <p:ext uri="{BB962C8B-B14F-4D97-AF65-F5344CB8AC3E}">
        <p14:creationId xmlns:p14="http://schemas.microsoft.com/office/powerpoint/2010/main" val="1761211566"/>
      </p:ext>
    </p:extLst>
  </p:cSld>
  <p:clrMapOvr>
    <a:masterClrMapping/>
  </p:clrMapOvr>
  <p:timing>
    <p:tnLst>
      <p:par>
        <p:cTn id="1" dur="indefinite" restart="never" nodeType="tmRoot"/>
      </p:par>
    </p:tnLst>
  </p:timing>
</p:sld>
</file>

<file path=ppt/slides/slide6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chemeClr val="folHlink"/>
                </a:solidFill>
              </a:rPr>
              <a:t/>
            </a:r>
            <a:br>
              <a:rPr lang="en-US" sz="4000" dirty="0" smtClean="0">
                <a:solidFill>
                  <a:schemeClr val="folHlink"/>
                </a:solidFill>
              </a:rPr>
            </a:br>
            <a:r>
              <a:rPr lang="en-US" sz="4000" dirty="0">
                <a:solidFill>
                  <a:srgbClr val="00B050"/>
                </a:solidFill>
              </a:rPr>
              <a:t>Addressing Client Misuse</a:t>
            </a:r>
            <a:endParaRPr lang="en-US" sz="4000" dirty="0" smtClean="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680</a:t>
            </a:fld>
            <a:endParaRPr lang="en-US"/>
          </a:p>
        </p:txBody>
      </p:sp>
      <p:sp>
        <p:nvSpPr>
          <p:cNvPr id="36866" name="Content Placeholder 3"/>
          <p:cNvSpPr>
            <a:spLocks noGrp="1"/>
          </p:cNvSpPr>
          <p:nvPr>
            <p:ph idx="4294967295"/>
          </p:nvPr>
        </p:nvSpPr>
        <p:spPr>
          <a:xfrm>
            <a:off x="304800" y="1371600"/>
            <a:ext cx="8839200" cy="5334000"/>
          </a:xfrm>
        </p:spPr>
        <p:txBody>
          <a:bodyPr/>
          <a:lstStyle/>
          <a:p>
            <a:pPr eaLnBrk="1" hangingPunct="1">
              <a:lnSpc>
                <a:spcPct val="80000"/>
              </a:lnSpc>
              <a:buFont typeface="Arial" pitchFamily="34" charset="0"/>
              <a:buNone/>
            </a:pPr>
            <a:r>
              <a:rPr lang="en-US" sz="4000" b="1" i="1" u="sng" dirty="0" smtClean="0">
                <a:solidFill>
                  <a:schemeClr val="bg1">
                    <a:lumMod val="50000"/>
                  </a:schemeClr>
                </a:solidFill>
              </a:rPr>
              <a:t>Who</a:t>
            </a:r>
            <a:r>
              <a:rPr lang="en-US" sz="4000" dirty="0" smtClean="0">
                <a:solidFill>
                  <a:schemeClr val="bg1">
                    <a:lumMod val="50000"/>
                  </a:schemeClr>
                </a:solidFill>
              </a:rPr>
              <a:t> should decide…</a:t>
            </a:r>
          </a:p>
          <a:p>
            <a:pPr marL="742950" indent="-742950" eaLnBrk="1" hangingPunct="1">
              <a:lnSpc>
                <a:spcPct val="80000"/>
              </a:lnSpc>
              <a:buFont typeface="+mj-lt"/>
              <a:buAutoNum type="arabicPeriod"/>
            </a:pPr>
            <a:r>
              <a:rPr lang="en-US" sz="3600" b="1" spc="-10" dirty="0" smtClean="0">
                <a:solidFill>
                  <a:schemeClr val="bg1">
                    <a:lumMod val="50000"/>
                  </a:schemeClr>
                </a:solidFill>
              </a:rPr>
              <a:t>How much time </a:t>
            </a:r>
            <a:r>
              <a:rPr lang="en-US" sz="3600" spc="-10" dirty="0" smtClean="0">
                <a:solidFill>
                  <a:schemeClr val="bg1">
                    <a:lumMod val="50000"/>
                  </a:schemeClr>
                </a:solidFill>
              </a:rPr>
              <a:t>the library component should spend checking for preconditions?</a:t>
            </a:r>
          </a:p>
          <a:p>
            <a:pPr marL="742950" indent="-742950" eaLnBrk="1" hangingPunct="1">
              <a:lnSpc>
                <a:spcPct val="80000"/>
              </a:lnSpc>
              <a:buFont typeface="+mj-lt"/>
              <a:buAutoNum type="arabicPeriod"/>
            </a:pPr>
            <a:r>
              <a:rPr lang="en-US" sz="3600" b="1" spc="-100" dirty="0" smtClean="0">
                <a:solidFill>
                  <a:schemeClr val="bg1">
                    <a:lumMod val="50000"/>
                  </a:schemeClr>
                </a:solidFill>
              </a:rPr>
              <a:t>What happens </a:t>
            </a:r>
            <a:r>
              <a:rPr lang="en-US" sz="3600" spc="-100" dirty="0" smtClean="0">
                <a:solidFill>
                  <a:schemeClr val="bg1">
                    <a:lumMod val="50000"/>
                  </a:schemeClr>
                </a:solidFill>
              </a:rPr>
              <a:t>if preconditions are violated?</a:t>
            </a:r>
          </a:p>
          <a:p>
            <a:pPr marL="742950" indent="-742950" eaLnBrk="1" hangingPunct="1">
              <a:lnSpc>
                <a:spcPct val="80000"/>
              </a:lnSpc>
              <a:buNone/>
            </a:pPr>
            <a:endParaRPr lang="en-US" sz="1800" spc="-100" dirty="0" smtClean="0"/>
          </a:p>
          <a:p>
            <a:pPr marL="742950" indent="-742950" eaLnBrk="1" hangingPunct="1">
              <a:lnSpc>
                <a:spcPct val="80000"/>
              </a:lnSpc>
              <a:buNone/>
            </a:pPr>
            <a:r>
              <a:rPr lang="en-US" sz="3600" spc="-100" dirty="0" smtClean="0"/>
              <a:t>Should it be…</a:t>
            </a:r>
          </a:p>
          <a:p>
            <a:pPr marL="742950" indent="-742950" eaLnBrk="1" hangingPunct="1">
              <a:lnSpc>
                <a:spcPct val="80000"/>
              </a:lnSpc>
              <a:buFont typeface="+mj-lt"/>
              <a:buAutoNum type="alphaLcPeriod"/>
            </a:pPr>
            <a:r>
              <a:rPr lang="en-US" sz="3600" spc="-130" dirty="0" smtClean="0">
                <a:solidFill>
                  <a:schemeClr val="bg1">
                    <a:lumMod val="50000"/>
                  </a:schemeClr>
                </a:solidFill>
              </a:rPr>
              <a:t>The (reusable) library component developer?</a:t>
            </a:r>
            <a:endParaRPr lang="en-US" sz="3600" spc="-100" dirty="0" smtClean="0">
              <a:solidFill>
                <a:schemeClr val="bg1">
                  <a:lumMod val="50000"/>
                </a:schemeClr>
              </a:solidFill>
            </a:endParaRPr>
          </a:p>
          <a:p>
            <a:pPr marL="742950" indent="-742950" eaLnBrk="1" hangingPunct="1">
              <a:lnSpc>
                <a:spcPct val="80000"/>
              </a:lnSpc>
              <a:buFont typeface="+mj-lt"/>
              <a:buAutoNum type="alphaLcPeriod"/>
            </a:pPr>
            <a:r>
              <a:rPr lang="en-US" sz="3600" spc="-100" dirty="0" smtClean="0">
                <a:solidFill>
                  <a:schemeClr val="bg1">
                    <a:lumMod val="50000"/>
                  </a:schemeClr>
                </a:solidFill>
              </a:rPr>
              <a:t>The developer of the immediate client?</a:t>
            </a:r>
          </a:p>
          <a:p>
            <a:pPr marL="742950" indent="-742950" eaLnBrk="1" hangingPunct="1">
              <a:lnSpc>
                <a:spcPct val="80000"/>
              </a:lnSpc>
              <a:buFont typeface="+mj-lt"/>
              <a:buAutoNum type="alphaLcPeriod"/>
            </a:pPr>
            <a:r>
              <a:rPr lang="en-US" sz="3600" spc="-100" dirty="0" smtClean="0"/>
              <a:t>The owner of the application, who:</a:t>
            </a:r>
          </a:p>
          <a:p>
            <a:pPr marL="1543050" lvl="2" indent="-742950" eaLnBrk="1" hangingPunct="1">
              <a:lnSpc>
                <a:spcPct val="80000"/>
              </a:lnSpc>
              <a:buFont typeface="+mj-lt"/>
              <a:buAutoNum type="romanLcPeriod"/>
            </a:pPr>
            <a:r>
              <a:rPr lang="en-US" spc="-100" dirty="0" smtClean="0"/>
              <a:t>Is responsible for building the application.</a:t>
            </a:r>
          </a:p>
        </p:txBody>
      </p:sp>
    </p:spTree>
    <p:extLst>
      <p:ext uri="{BB962C8B-B14F-4D97-AF65-F5344CB8AC3E}">
        <p14:creationId xmlns:p14="http://schemas.microsoft.com/office/powerpoint/2010/main" val="4032686351"/>
      </p:ext>
    </p:extLst>
  </p:cSld>
  <p:clrMapOvr>
    <a:masterClrMapping/>
  </p:clrMapOvr>
  <p:timing>
    <p:tnLst>
      <p:par>
        <p:cTn id="1" dur="indefinite" restart="never" nodeType="tmRoot"/>
      </p:par>
    </p:tnLst>
  </p:timing>
</p:sld>
</file>

<file path=ppt/slides/slide6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chemeClr val="folHlink"/>
                </a:solidFill>
              </a:rPr>
              <a:t/>
            </a:r>
            <a:br>
              <a:rPr lang="en-US" sz="4000" dirty="0" smtClean="0">
                <a:solidFill>
                  <a:schemeClr val="folHlink"/>
                </a:solidFill>
              </a:rPr>
            </a:br>
            <a:r>
              <a:rPr lang="en-US" sz="4000" dirty="0">
                <a:solidFill>
                  <a:srgbClr val="00B050"/>
                </a:solidFill>
              </a:rPr>
              <a:t>Addressing Client Misuse</a:t>
            </a:r>
            <a:endParaRPr lang="en-US" sz="4000" dirty="0" smtClean="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681</a:t>
            </a:fld>
            <a:endParaRPr lang="en-US"/>
          </a:p>
        </p:txBody>
      </p:sp>
      <p:sp>
        <p:nvSpPr>
          <p:cNvPr id="36866" name="Content Placeholder 3"/>
          <p:cNvSpPr>
            <a:spLocks noGrp="1"/>
          </p:cNvSpPr>
          <p:nvPr>
            <p:ph idx="4294967295"/>
          </p:nvPr>
        </p:nvSpPr>
        <p:spPr>
          <a:xfrm>
            <a:off x="304800" y="1371600"/>
            <a:ext cx="8839200" cy="5334000"/>
          </a:xfrm>
        </p:spPr>
        <p:txBody>
          <a:bodyPr/>
          <a:lstStyle/>
          <a:p>
            <a:pPr eaLnBrk="1" hangingPunct="1">
              <a:lnSpc>
                <a:spcPct val="80000"/>
              </a:lnSpc>
              <a:buFont typeface="Arial" pitchFamily="34" charset="0"/>
              <a:buNone/>
            </a:pPr>
            <a:r>
              <a:rPr lang="en-US" sz="4000" b="1" i="1" u="sng" dirty="0" smtClean="0">
                <a:solidFill>
                  <a:schemeClr val="bg1">
                    <a:lumMod val="50000"/>
                  </a:schemeClr>
                </a:solidFill>
              </a:rPr>
              <a:t>Who</a:t>
            </a:r>
            <a:r>
              <a:rPr lang="en-US" sz="4000" dirty="0" smtClean="0">
                <a:solidFill>
                  <a:schemeClr val="bg1">
                    <a:lumMod val="50000"/>
                  </a:schemeClr>
                </a:solidFill>
              </a:rPr>
              <a:t> should decide…</a:t>
            </a:r>
          </a:p>
          <a:p>
            <a:pPr marL="742950" indent="-742950" eaLnBrk="1" hangingPunct="1">
              <a:lnSpc>
                <a:spcPct val="80000"/>
              </a:lnSpc>
              <a:buFont typeface="+mj-lt"/>
              <a:buAutoNum type="arabicPeriod"/>
            </a:pPr>
            <a:r>
              <a:rPr lang="en-US" sz="3600" b="1" spc="-10" dirty="0" smtClean="0">
                <a:solidFill>
                  <a:schemeClr val="bg1">
                    <a:lumMod val="50000"/>
                  </a:schemeClr>
                </a:solidFill>
              </a:rPr>
              <a:t>How much time </a:t>
            </a:r>
            <a:r>
              <a:rPr lang="en-US" sz="3600" spc="-10" dirty="0" smtClean="0">
                <a:solidFill>
                  <a:schemeClr val="bg1">
                    <a:lumMod val="50000"/>
                  </a:schemeClr>
                </a:solidFill>
              </a:rPr>
              <a:t>the library component should spend checking for preconditions?</a:t>
            </a:r>
          </a:p>
          <a:p>
            <a:pPr marL="742950" indent="-742950" eaLnBrk="1" hangingPunct="1">
              <a:lnSpc>
                <a:spcPct val="80000"/>
              </a:lnSpc>
              <a:buFont typeface="+mj-lt"/>
              <a:buAutoNum type="arabicPeriod"/>
            </a:pPr>
            <a:r>
              <a:rPr lang="en-US" sz="3600" b="1" spc="-100" dirty="0" smtClean="0">
                <a:solidFill>
                  <a:schemeClr val="bg1">
                    <a:lumMod val="50000"/>
                  </a:schemeClr>
                </a:solidFill>
              </a:rPr>
              <a:t>What happens </a:t>
            </a:r>
            <a:r>
              <a:rPr lang="en-US" sz="3600" spc="-100" dirty="0" smtClean="0">
                <a:solidFill>
                  <a:schemeClr val="bg1">
                    <a:lumMod val="50000"/>
                  </a:schemeClr>
                </a:solidFill>
              </a:rPr>
              <a:t>if preconditions are violated?</a:t>
            </a:r>
          </a:p>
          <a:p>
            <a:pPr marL="742950" indent="-742950" eaLnBrk="1" hangingPunct="1">
              <a:lnSpc>
                <a:spcPct val="80000"/>
              </a:lnSpc>
              <a:buNone/>
            </a:pPr>
            <a:endParaRPr lang="en-US" sz="1800" spc="-100" dirty="0" smtClean="0"/>
          </a:p>
          <a:p>
            <a:pPr marL="742950" indent="-742950" eaLnBrk="1" hangingPunct="1">
              <a:lnSpc>
                <a:spcPct val="80000"/>
              </a:lnSpc>
              <a:buNone/>
            </a:pPr>
            <a:r>
              <a:rPr lang="en-US" sz="3600" spc="-100" dirty="0" smtClean="0"/>
              <a:t>Should it be…</a:t>
            </a:r>
          </a:p>
          <a:p>
            <a:pPr marL="742950" indent="-742950" eaLnBrk="1" hangingPunct="1">
              <a:lnSpc>
                <a:spcPct val="80000"/>
              </a:lnSpc>
              <a:buFont typeface="+mj-lt"/>
              <a:buAutoNum type="alphaLcPeriod"/>
            </a:pPr>
            <a:r>
              <a:rPr lang="en-US" sz="3600" spc="-130" dirty="0" smtClean="0">
                <a:solidFill>
                  <a:schemeClr val="bg1">
                    <a:lumMod val="50000"/>
                  </a:schemeClr>
                </a:solidFill>
              </a:rPr>
              <a:t>The (reusable) library component developer?</a:t>
            </a:r>
            <a:endParaRPr lang="en-US" sz="3600" spc="-100" dirty="0" smtClean="0">
              <a:solidFill>
                <a:schemeClr val="bg1">
                  <a:lumMod val="50000"/>
                </a:schemeClr>
              </a:solidFill>
            </a:endParaRPr>
          </a:p>
          <a:p>
            <a:pPr marL="742950" indent="-742950" eaLnBrk="1" hangingPunct="1">
              <a:lnSpc>
                <a:spcPct val="80000"/>
              </a:lnSpc>
              <a:buFont typeface="+mj-lt"/>
              <a:buAutoNum type="alphaLcPeriod"/>
            </a:pPr>
            <a:r>
              <a:rPr lang="en-US" sz="3600" spc="-100" dirty="0" smtClean="0">
                <a:solidFill>
                  <a:schemeClr val="bg1">
                    <a:lumMod val="50000"/>
                  </a:schemeClr>
                </a:solidFill>
              </a:rPr>
              <a:t>The developer of the immediate client?</a:t>
            </a:r>
          </a:p>
          <a:p>
            <a:pPr marL="742950" indent="-742950" eaLnBrk="1" hangingPunct="1">
              <a:lnSpc>
                <a:spcPct val="80000"/>
              </a:lnSpc>
              <a:buFont typeface="+mj-lt"/>
              <a:buAutoNum type="alphaLcPeriod"/>
            </a:pPr>
            <a:r>
              <a:rPr lang="en-US" sz="3600" spc="-100" dirty="0" smtClean="0"/>
              <a:t>The owner of the application, who:</a:t>
            </a:r>
          </a:p>
          <a:p>
            <a:pPr marL="1543050" lvl="2" indent="-742950" eaLnBrk="1" hangingPunct="1">
              <a:lnSpc>
                <a:spcPct val="80000"/>
              </a:lnSpc>
              <a:buFont typeface="+mj-lt"/>
              <a:buAutoNum type="romanLcPeriod"/>
            </a:pPr>
            <a:r>
              <a:rPr lang="en-US" spc="-100" dirty="0" smtClean="0"/>
              <a:t>Is responsible for building the application.</a:t>
            </a:r>
          </a:p>
          <a:p>
            <a:pPr marL="1543050" lvl="2" indent="-742950" eaLnBrk="1" hangingPunct="1">
              <a:lnSpc>
                <a:spcPct val="80000"/>
              </a:lnSpc>
              <a:buFont typeface="+mj-lt"/>
              <a:buAutoNum type="romanLcPeriod"/>
            </a:pPr>
            <a:r>
              <a:rPr lang="en-US" spc="-100" dirty="0" smtClean="0"/>
              <a:t>Owns  </a:t>
            </a:r>
            <a:r>
              <a:rPr lang="en-US" spc="-100" dirty="0" smtClean="0">
                <a:latin typeface="Courier New" pitchFamily="49" charset="0"/>
                <a:cs typeface="Courier New" pitchFamily="49" charset="0"/>
              </a:rPr>
              <a:t>main</a:t>
            </a:r>
            <a:r>
              <a:rPr lang="en-US" spc="-100" dirty="0" smtClean="0"/>
              <a:t> .</a:t>
            </a:r>
            <a:endParaRPr lang="en-US" spc="-100" dirty="0" smtClean="0">
              <a:latin typeface="Courier New" pitchFamily="49" charset="0"/>
              <a:cs typeface="Courier New" pitchFamily="49" charset="0"/>
            </a:endParaRPr>
          </a:p>
        </p:txBody>
      </p:sp>
    </p:spTree>
    <p:extLst>
      <p:ext uri="{BB962C8B-B14F-4D97-AF65-F5344CB8AC3E}">
        <p14:creationId xmlns:p14="http://schemas.microsoft.com/office/powerpoint/2010/main" val="1396719548"/>
      </p:ext>
    </p:extLst>
  </p:cSld>
  <p:clrMapOvr>
    <a:masterClrMapping/>
  </p:clrMapOvr>
  <p:timing>
    <p:tnLst>
      <p:par>
        <p:cTn id="1" dur="indefinite" restart="never" nodeType="tmRoot"/>
      </p:par>
    </p:tnLst>
  </p:timing>
</p:sld>
</file>

<file path=ppt/slides/slide6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lowchart: Alternate Process 4"/>
          <p:cNvSpPr/>
          <p:nvPr/>
        </p:nvSpPr>
        <p:spPr>
          <a:xfrm>
            <a:off x="228600" y="5410200"/>
            <a:ext cx="8686800" cy="1219200"/>
          </a:xfrm>
          <a:prstGeom prst="flowChartAlternateProcess">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65"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chemeClr val="folHlink"/>
                </a:solidFill>
              </a:rPr>
              <a:t/>
            </a:r>
            <a:br>
              <a:rPr lang="en-US" sz="4000" dirty="0" smtClean="0">
                <a:solidFill>
                  <a:schemeClr val="folHlink"/>
                </a:solidFill>
              </a:rPr>
            </a:br>
            <a:r>
              <a:rPr lang="en-US" sz="4000" dirty="0">
                <a:solidFill>
                  <a:srgbClr val="00B050"/>
                </a:solidFill>
              </a:rPr>
              <a:t>Addressing Client Misuse</a:t>
            </a:r>
            <a:endParaRPr lang="en-US" sz="4000" dirty="0" smtClean="0"/>
          </a:p>
        </p:txBody>
      </p:sp>
      <p:sp>
        <p:nvSpPr>
          <p:cNvPr id="2" name="Slide Number Placeholder 1"/>
          <p:cNvSpPr>
            <a:spLocks noGrp="1"/>
          </p:cNvSpPr>
          <p:nvPr>
            <p:ph type="sldNum" sz="quarter" idx="12"/>
          </p:nvPr>
        </p:nvSpPr>
        <p:spPr/>
        <p:txBody>
          <a:bodyPr/>
          <a:lstStyle/>
          <a:p>
            <a:pPr>
              <a:defRPr/>
            </a:pPr>
            <a:fld id="{AC0AA542-323D-410B-960D-5E793252D149}" type="slidenum">
              <a:rPr lang="en-US" smtClean="0"/>
              <a:pPr>
                <a:defRPr/>
              </a:pPr>
              <a:t>682</a:t>
            </a:fld>
            <a:endParaRPr lang="en-US"/>
          </a:p>
        </p:txBody>
      </p:sp>
      <p:sp>
        <p:nvSpPr>
          <p:cNvPr id="36866" name="Content Placeholder 3"/>
          <p:cNvSpPr>
            <a:spLocks noGrp="1"/>
          </p:cNvSpPr>
          <p:nvPr>
            <p:ph idx="4294967295"/>
          </p:nvPr>
        </p:nvSpPr>
        <p:spPr>
          <a:xfrm>
            <a:off x="304800" y="1371600"/>
            <a:ext cx="8839200" cy="5334000"/>
          </a:xfrm>
        </p:spPr>
        <p:txBody>
          <a:bodyPr/>
          <a:lstStyle/>
          <a:p>
            <a:pPr eaLnBrk="1" hangingPunct="1">
              <a:lnSpc>
                <a:spcPct val="80000"/>
              </a:lnSpc>
              <a:buFont typeface="Arial" pitchFamily="34" charset="0"/>
              <a:buNone/>
            </a:pPr>
            <a:r>
              <a:rPr lang="en-US" sz="4000" b="1" i="1" u="sng" dirty="0" smtClean="0"/>
              <a:t>Who</a:t>
            </a:r>
            <a:r>
              <a:rPr lang="en-US" sz="4000" dirty="0" smtClean="0"/>
              <a:t> should decide…</a:t>
            </a:r>
          </a:p>
          <a:p>
            <a:pPr marL="742950" indent="-742950" eaLnBrk="1" hangingPunct="1">
              <a:lnSpc>
                <a:spcPct val="80000"/>
              </a:lnSpc>
              <a:buFont typeface="+mj-lt"/>
              <a:buAutoNum type="arabicPeriod"/>
            </a:pPr>
            <a:r>
              <a:rPr lang="en-US" sz="3600" b="1" spc="-10" dirty="0" smtClean="0"/>
              <a:t>How much time </a:t>
            </a:r>
            <a:r>
              <a:rPr lang="en-US" sz="3600" spc="-10" dirty="0" smtClean="0"/>
              <a:t>the library component should spend checking for preconditions?</a:t>
            </a:r>
          </a:p>
          <a:p>
            <a:pPr marL="742950" indent="-742950" eaLnBrk="1" hangingPunct="1">
              <a:lnSpc>
                <a:spcPct val="80000"/>
              </a:lnSpc>
              <a:buFont typeface="+mj-lt"/>
              <a:buAutoNum type="arabicPeriod"/>
            </a:pPr>
            <a:r>
              <a:rPr lang="en-US" sz="3600" b="1" spc="-100" dirty="0" smtClean="0"/>
              <a:t>What happens </a:t>
            </a:r>
            <a:r>
              <a:rPr lang="en-US" sz="3600" spc="-100" dirty="0" smtClean="0"/>
              <a:t>if preconditions are violated?</a:t>
            </a:r>
          </a:p>
          <a:p>
            <a:pPr marL="742950" indent="-742950" eaLnBrk="1" hangingPunct="1">
              <a:lnSpc>
                <a:spcPct val="80000"/>
              </a:lnSpc>
              <a:buNone/>
            </a:pPr>
            <a:endParaRPr lang="en-US" sz="1800" spc="-100" dirty="0" smtClean="0"/>
          </a:p>
          <a:p>
            <a:pPr marL="742950" indent="-742950" eaLnBrk="1" hangingPunct="1">
              <a:lnSpc>
                <a:spcPct val="80000"/>
              </a:lnSpc>
              <a:buNone/>
            </a:pPr>
            <a:r>
              <a:rPr lang="en-US" sz="3600" b="1" spc="-100" dirty="0" smtClean="0"/>
              <a:t>It </a:t>
            </a:r>
            <a:r>
              <a:rPr lang="en-US" sz="3600" b="1" u="sng" spc="-100" dirty="0" smtClean="0"/>
              <a:t>should</a:t>
            </a:r>
            <a:r>
              <a:rPr lang="en-US" sz="3600" b="1" spc="-100" dirty="0" smtClean="0"/>
              <a:t> be:</a:t>
            </a:r>
          </a:p>
          <a:p>
            <a:pPr marL="742950" indent="-742950" eaLnBrk="1" hangingPunct="1">
              <a:lnSpc>
                <a:spcPct val="80000"/>
              </a:lnSpc>
              <a:buFont typeface="+mj-lt"/>
              <a:buAutoNum type="alphaLcPeriod"/>
            </a:pPr>
            <a:r>
              <a:rPr lang="en-US" sz="3600" spc="-130" dirty="0" smtClean="0">
                <a:solidFill>
                  <a:schemeClr val="bg1">
                    <a:lumMod val="85000"/>
                  </a:schemeClr>
                </a:solidFill>
              </a:rPr>
              <a:t>The (reusable) library component developer?</a:t>
            </a:r>
            <a:endParaRPr lang="en-US" sz="3600" spc="-100" dirty="0" smtClean="0">
              <a:solidFill>
                <a:schemeClr val="bg1">
                  <a:lumMod val="85000"/>
                </a:schemeClr>
              </a:solidFill>
            </a:endParaRPr>
          </a:p>
          <a:p>
            <a:pPr marL="742950" indent="-742950" eaLnBrk="1" hangingPunct="1">
              <a:lnSpc>
                <a:spcPct val="80000"/>
              </a:lnSpc>
              <a:buFont typeface="+mj-lt"/>
              <a:buAutoNum type="alphaLcPeriod"/>
            </a:pPr>
            <a:r>
              <a:rPr lang="en-US" sz="3600" spc="-100" dirty="0" smtClean="0">
                <a:solidFill>
                  <a:schemeClr val="bg1">
                    <a:lumMod val="85000"/>
                  </a:schemeClr>
                </a:solidFill>
              </a:rPr>
              <a:t>The developer of the immediate client?</a:t>
            </a:r>
          </a:p>
          <a:p>
            <a:pPr marL="742950" indent="-742950" eaLnBrk="1" hangingPunct="1">
              <a:lnSpc>
                <a:spcPct val="80000"/>
              </a:lnSpc>
              <a:buFont typeface="+mj-lt"/>
              <a:buAutoNum type="alphaLcPeriod"/>
            </a:pPr>
            <a:r>
              <a:rPr lang="en-US" sz="3600" spc="-100" dirty="0" smtClean="0"/>
              <a:t>The owner of the application, who:</a:t>
            </a:r>
          </a:p>
          <a:p>
            <a:pPr marL="1543050" lvl="2" indent="-742950" eaLnBrk="1" hangingPunct="1">
              <a:lnSpc>
                <a:spcPct val="80000"/>
              </a:lnSpc>
              <a:buFont typeface="+mj-lt"/>
              <a:buAutoNum type="romanLcPeriod"/>
            </a:pPr>
            <a:r>
              <a:rPr lang="en-US" spc="-100" dirty="0" smtClean="0"/>
              <a:t>Is responsible for building the application.</a:t>
            </a:r>
          </a:p>
          <a:p>
            <a:pPr marL="1543050" lvl="2" indent="-742950" eaLnBrk="1" hangingPunct="1">
              <a:lnSpc>
                <a:spcPct val="80000"/>
              </a:lnSpc>
              <a:buFont typeface="+mj-lt"/>
              <a:buAutoNum type="romanLcPeriod"/>
            </a:pPr>
            <a:r>
              <a:rPr lang="en-US" spc="-100" dirty="0" smtClean="0"/>
              <a:t>Owns  </a:t>
            </a:r>
            <a:r>
              <a:rPr lang="en-US" spc="-100" dirty="0" smtClean="0">
                <a:latin typeface="Courier New" pitchFamily="49" charset="0"/>
                <a:cs typeface="Courier New" pitchFamily="49" charset="0"/>
              </a:rPr>
              <a:t>main</a:t>
            </a:r>
            <a:r>
              <a:rPr lang="en-US" spc="-100" dirty="0" smtClean="0"/>
              <a:t> .</a:t>
            </a:r>
            <a:endParaRPr lang="en-US" spc="-100" dirty="0" smtClean="0">
              <a:latin typeface="Courier New" pitchFamily="49" charset="0"/>
              <a:cs typeface="Courier New" pitchFamily="49" charset="0"/>
            </a:endParaRPr>
          </a:p>
        </p:txBody>
      </p:sp>
      <p:sp>
        <p:nvSpPr>
          <p:cNvPr id="7" name="Smiley Face 6"/>
          <p:cNvSpPr/>
          <p:nvPr/>
        </p:nvSpPr>
        <p:spPr>
          <a:xfrm>
            <a:off x="7696200" y="5715000"/>
            <a:ext cx="838200" cy="609600"/>
          </a:xfrm>
          <a:prstGeom prst="smileyFace">
            <a:avLst/>
          </a:prstGeom>
          <a:solidFill>
            <a:schemeClr val="accent1">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p:cNvSpPr txBox="1"/>
          <p:nvPr/>
        </p:nvSpPr>
        <p:spPr>
          <a:xfrm rot="21447418">
            <a:off x="3384037" y="3477233"/>
            <a:ext cx="4656536" cy="1754326"/>
          </a:xfrm>
          <a:prstGeom prst="rect">
            <a:avLst/>
          </a:prstGeom>
          <a:solidFill>
            <a:srgbClr val="FFFF00"/>
          </a:solidFill>
          <a:ln w="76200">
            <a:solidFill>
              <a:srgbClr val="0000FF"/>
            </a:solidFill>
          </a:ln>
        </p:spPr>
        <p:txBody>
          <a:bodyPr wrap="square" rtlCol="0">
            <a:spAutoFit/>
          </a:bodyPr>
          <a:lstStyle/>
          <a:p>
            <a:pPr algn="ctr"/>
            <a:r>
              <a:rPr lang="en-US" sz="3600" dirty="0" smtClean="0"/>
              <a:t>See the </a:t>
            </a:r>
            <a:r>
              <a:rPr lang="en-US" sz="3600" b="1" dirty="0" err="1" smtClean="0">
                <a:latin typeface="Courier New" pitchFamily="49" charset="0"/>
                <a:cs typeface="Courier New" pitchFamily="49" charset="0"/>
              </a:rPr>
              <a:t>bsls_assert</a:t>
            </a:r>
            <a:r>
              <a:rPr lang="en-US" sz="3600" dirty="0" smtClean="0"/>
              <a:t> component.</a:t>
            </a:r>
            <a:endParaRPr lang="en-US" sz="3600" dirty="0"/>
          </a:p>
        </p:txBody>
      </p:sp>
    </p:spTree>
    <p:extLst>
      <p:ext uri="{BB962C8B-B14F-4D97-AF65-F5344CB8AC3E}">
        <p14:creationId xmlns:p14="http://schemas.microsoft.com/office/powerpoint/2010/main" val="4874287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250" fill="hold"/>
                                        <p:tgtEl>
                                          <p:spTgt spid="5"/>
                                        </p:tgtEl>
                                        <p:attrNameLst>
                                          <p:attrName>ppt_w</p:attrName>
                                        </p:attrNameLst>
                                      </p:cBhvr>
                                      <p:tavLst>
                                        <p:tav tm="0">
                                          <p:val>
                                            <p:fltVal val="0"/>
                                          </p:val>
                                        </p:tav>
                                        <p:tav tm="100000">
                                          <p:val>
                                            <p:strVal val="#ppt_w"/>
                                          </p:val>
                                        </p:tav>
                                      </p:tavLst>
                                    </p:anim>
                                    <p:anim calcmode="lin" valueType="num">
                                      <p:cBhvr>
                                        <p:cTn id="8" dur="250" fill="hold"/>
                                        <p:tgtEl>
                                          <p:spTgt spid="5"/>
                                        </p:tgtEl>
                                        <p:attrNameLst>
                                          <p:attrName>ppt_h</p:attrName>
                                        </p:attrNameLst>
                                      </p:cBhvr>
                                      <p:tavLst>
                                        <p:tav tm="0">
                                          <p:val>
                                            <p:fltVal val="0"/>
                                          </p:val>
                                        </p:tav>
                                        <p:tav tm="100000">
                                          <p:val>
                                            <p:strVal val="#ppt_h"/>
                                          </p:val>
                                        </p:tav>
                                      </p:tavLst>
                                    </p:anim>
                                    <p:animEffect transition="in" filter="fade">
                                      <p:cBhvr>
                                        <p:cTn id="9" dur="250"/>
                                        <p:tgtEl>
                                          <p:spTgt spid="5"/>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p:cTn id="12" dur="500" fill="hold"/>
                                        <p:tgtEl>
                                          <p:spTgt spid="7"/>
                                        </p:tgtEl>
                                        <p:attrNameLst>
                                          <p:attrName>ppt_w</p:attrName>
                                        </p:attrNameLst>
                                      </p:cBhvr>
                                      <p:tavLst>
                                        <p:tav tm="0">
                                          <p:val>
                                            <p:fltVal val="0"/>
                                          </p:val>
                                        </p:tav>
                                        <p:tav tm="100000">
                                          <p:val>
                                            <p:strVal val="#ppt_w"/>
                                          </p:val>
                                        </p:tav>
                                      </p:tavLst>
                                    </p:anim>
                                    <p:anim calcmode="lin" valueType="num">
                                      <p:cBhvr>
                                        <p:cTn id="13" dur="500" fill="hold"/>
                                        <p:tgtEl>
                                          <p:spTgt spid="7"/>
                                        </p:tgtEl>
                                        <p:attrNameLst>
                                          <p:attrName>ppt_h</p:attrName>
                                        </p:attrNameLst>
                                      </p:cBhvr>
                                      <p:tavLst>
                                        <p:tav tm="0">
                                          <p:val>
                                            <p:fltVal val="0"/>
                                          </p:val>
                                        </p:tav>
                                        <p:tav tm="100000">
                                          <p:val>
                                            <p:strVal val="#ppt_h"/>
                                          </p:val>
                                        </p:tav>
                                      </p:tavLst>
                                    </p:anim>
                                    <p:animEffect transition="in" filter="fade">
                                      <p:cBhvr>
                                        <p:cTn id="14" dur="500"/>
                                        <p:tgtEl>
                                          <p:spTgt spid="7"/>
                                        </p:tgtEl>
                                      </p:cBhvr>
                                    </p:animEffect>
                                  </p:childTnLst>
                                </p:cTn>
                              </p:par>
                            </p:childTnLst>
                          </p:cTn>
                        </p:par>
                      </p:childTnLst>
                    </p:cTn>
                  </p:par>
                  <p:par>
                    <p:cTn id="15" fill="hold">
                      <p:stCondLst>
                        <p:cond delay="indefinite"/>
                      </p:stCondLst>
                      <p:childTnLst>
                        <p:par>
                          <p:cTn id="16" fill="hold">
                            <p:stCondLst>
                              <p:cond delay="0"/>
                            </p:stCondLst>
                            <p:childTnLst>
                              <p:par>
                                <p:cTn id="17" presetID="26" presetClass="entr" presetSubtype="0" fill="hold" grpId="0" nodeType="clickEffect">
                                  <p:stCondLst>
                                    <p:cond delay="0"/>
                                  </p:stCondLst>
                                  <p:childTnLst>
                                    <p:set>
                                      <p:cBhvr>
                                        <p:cTn id="18" dur="1" fill="hold">
                                          <p:stCondLst>
                                            <p:cond delay="0"/>
                                          </p:stCondLst>
                                        </p:cTn>
                                        <p:tgtEl>
                                          <p:spTgt spid="3"/>
                                        </p:tgtEl>
                                        <p:attrNameLst>
                                          <p:attrName>style.visibility</p:attrName>
                                        </p:attrNameLst>
                                      </p:cBhvr>
                                      <p:to>
                                        <p:strVal val="visible"/>
                                      </p:to>
                                    </p:set>
                                    <p:animEffect transition="in" filter="wipe(down)">
                                      <p:cBhvr>
                                        <p:cTn id="19" dur="580">
                                          <p:stCondLst>
                                            <p:cond delay="0"/>
                                          </p:stCondLst>
                                        </p:cTn>
                                        <p:tgtEl>
                                          <p:spTgt spid="3"/>
                                        </p:tgtEl>
                                      </p:cBhvr>
                                    </p:animEffect>
                                    <p:anim calcmode="lin" valueType="num">
                                      <p:cBhvr>
                                        <p:cTn id="20" dur="1822" tmFilter="0,0; 0.14,0.36; 0.43,0.73; 0.71,0.91; 1.0,1.0">
                                          <p:stCondLst>
                                            <p:cond delay="0"/>
                                          </p:stCondLst>
                                        </p:cTn>
                                        <p:tgtEl>
                                          <p:spTgt spid="3"/>
                                        </p:tgtEl>
                                        <p:attrNameLst>
                                          <p:attrName>ppt_x</p:attrName>
                                        </p:attrNameLst>
                                      </p:cBhvr>
                                      <p:tavLst>
                                        <p:tav tm="0">
                                          <p:val>
                                            <p:strVal val="#ppt_x-0.25"/>
                                          </p:val>
                                        </p:tav>
                                        <p:tav tm="100000">
                                          <p:val>
                                            <p:strVal val="#ppt_x"/>
                                          </p:val>
                                        </p:tav>
                                      </p:tavLst>
                                    </p:anim>
                                    <p:anim calcmode="lin" valueType="num">
                                      <p:cBhvr>
                                        <p:cTn id="21" dur="664" tmFilter="0.0,0.0; 0.25,0.07; 0.50,0.2; 0.75,0.467; 1.0,1.0">
                                          <p:stCondLst>
                                            <p:cond delay="0"/>
                                          </p:stCondLst>
                                        </p:cTn>
                                        <p:tgtEl>
                                          <p:spTgt spid="3"/>
                                        </p:tgtEl>
                                        <p:attrNameLst>
                                          <p:attrName>ppt_y</p:attrName>
                                        </p:attrNameLst>
                                      </p:cBhvr>
                                      <p:tavLst>
                                        <p:tav tm="0" fmla="#ppt_y-sin(pi*$)/3">
                                          <p:val>
                                            <p:fltVal val="0.5"/>
                                          </p:val>
                                        </p:tav>
                                        <p:tav tm="100000">
                                          <p:val>
                                            <p:fltVal val="1"/>
                                          </p:val>
                                        </p:tav>
                                      </p:tavLst>
                                    </p:anim>
                                    <p:anim calcmode="lin" valueType="num">
                                      <p:cBhvr>
                                        <p:cTn id="22" dur="664" tmFilter="0, 0; 0.125,0.2665; 0.25,0.4; 0.375,0.465; 0.5,0.5;  0.625,0.535; 0.75,0.6; 0.875,0.7335; 1,1">
                                          <p:stCondLst>
                                            <p:cond delay="664"/>
                                          </p:stCondLst>
                                        </p:cTn>
                                        <p:tgtEl>
                                          <p:spTgt spid="3"/>
                                        </p:tgtEl>
                                        <p:attrNameLst>
                                          <p:attrName>ppt_y</p:attrName>
                                        </p:attrNameLst>
                                      </p:cBhvr>
                                      <p:tavLst>
                                        <p:tav tm="0" fmla="#ppt_y-sin(pi*$)/9">
                                          <p:val>
                                            <p:fltVal val="0"/>
                                          </p:val>
                                        </p:tav>
                                        <p:tav tm="100000">
                                          <p:val>
                                            <p:fltVal val="1"/>
                                          </p:val>
                                        </p:tav>
                                      </p:tavLst>
                                    </p:anim>
                                    <p:anim calcmode="lin" valueType="num">
                                      <p:cBhvr>
                                        <p:cTn id="23" dur="332" tmFilter="0, 0; 0.125,0.2665; 0.25,0.4; 0.375,0.465; 0.5,0.5;  0.625,0.535; 0.75,0.6; 0.875,0.7335; 1,1">
                                          <p:stCondLst>
                                            <p:cond delay="1324"/>
                                          </p:stCondLst>
                                        </p:cTn>
                                        <p:tgtEl>
                                          <p:spTgt spid="3"/>
                                        </p:tgtEl>
                                        <p:attrNameLst>
                                          <p:attrName>ppt_y</p:attrName>
                                        </p:attrNameLst>
                                      </p:cBhvr>
                                      <p:tavLst>
                                        <p:tav tm="0" fmla="#ppt_y-sin(pi*$)/27">
                                          <p:val>
                                            <p:fltVal val="0"/>
                                          </p:val>
                                        </p:tav>
                                        <p:tav tm="100000">
                                          <p:val>
                                            <p:fltVal val="1"/>
                                          </p:val>
                                        </p:tav>
                                      </p:tavLst>
                                    </p:anim>
                                    <p:anim calcmode="lin" valueType="num">
                                      <p:cBhvr>
                                        <p:cTn id="24" dur="164" tmFilter="0, 0; 0.125,0.2665; 0.25,0.4; 0.375,0.465; 0.5,0.5;  0.625,0.535; 0.75,0.6; 0.875,0.7335; 1,1">
                                          <p:stCondLst>
                                            <p:cond delay="1656"/>
                                          </p:stCondLst>
                                        </p:cTn>
                                        <p:tgtEl>
                                          <p:spTgt spid="3"/>
                                        </p:tgtEl>
                                        <p:attrNameLst>
                                          <p:attrName>ppt_y</p:attrName>
                                        </p:attrNameLst>
                                      </p:cBhvr>
                                      <p:tavLst>
                                        <p:tav tm="0" fmla="#ppt_y-sin(pi*$)/81">
                                          <p:val>
                                            <p:fltVal val="0"/>
                                          </p:val>
                                        </p:tav>
                                        <p:tav tm="100000">
                                          <p:val>
                                            <p:fltVal val="1"/>
                                          </p:val>
                                        </p:tav>
                                      </p:tavLst>
                                    </p:anim>
                                    <p:animScale>
                                      <p:cBhvr>
                                        <p:cTn id="25" dur="26">
                                          <p:stCondLst>
                                            <p:cond delay="650"/>
                                          </p:stCondLst>
                                        </p:cTn>
                                        <p:tgtEl>
                                          <p:spTgt spid="3"/>
                                        </p:tgtEl>
                                      </p:cBhvr>
                                      <p:to x="100000" y="60000"/>
                                    </p:animScale>
                                    <p:animScale>
                                      <p:cBhvr>
                                        <p:cTn id="26" dur="166" decel="50000">
                                          <p:stCondLst>
                                            <p:cond delay="676"/>
                                          </p:stCondLst>
                                        </p:cTn>
                                        <p:tgtEl>
                                          <p:spTgt spid="3"/>
                                        </p:tgtEl>
                                      </p:cBhvr>
                                      <p:to x="100000" y="100000"/>
                                    </p:animScale>
                                    <p:animScale>
                                      <p:cBhvr>
                                        <p:cTn id="27" dur="26">
                                          <p:stCondLst>
                                            <p:cond delay="1312"/>
                                          </p:stCondLst>
                                        </p:cTn>
                                        <p:tgtEl>
                                          <p:spTgt spid="3"/>
                                        </p:tgtEl>
                                      </p:cBhvr>
                                      <p:to x="100000" y="80000"/>
                                    </p:animScale>
                                    <p:animScale>
                                      <p:cBhvr>
                                        <p:cTn id="28" dur="166" decel="50000">
                                          <p:stCondLst>
                                            <p:cond delay="1338"/>
                                          </p:stCondLst>
                                        </p:cTn>
                                        <p:tgtEl>
                                          <p:spTgt spid="3"/>
                                        </p:tgtEl>
                                      </p:cBhvr>
                                      <p:to x="100000" y="100000"/>
                                    </p:animScale>
                                    <p:animScale>
                                      <p:cBhvr>
                                        <p:cTn id="29" dur="26">
                                          <p:stCondLst>
                                            <p:cond delay="1642"/>
                                          </p:stCondLst>
                                        </p:cTn>
                                        <p:tgtEl>
                                          <p:spTgt spid="3"/>
                                        </p:tgtEl>
                                      </p:cBhvr>
                                      <p:to x="100000" y="90000"/>
                                    </p:animScale>
                                    <p:animScale>
                                      <p:cBhvr>
                                        <p:cTn id="30" dur="166" decel="50000">
                                          <p:stCondLst>
                                            <p:cond delay="1668"/>
                                          </p:stCondLst>
                                        </p:cTn>
                                        <p:tgtEl>
                                          <p:spTgt spid="3"/>
                                        </p:tgtEl>
                                      </p:cBhvr>
                                      <p:to x="100000" y="100000"/>
                                    </p:animScale>
                                    <p:animScale>
                                      <p:cBhvr>
                                        <p:cTn id="31" dur="26">
                                          <p:stCondLst>
                                            <p:cond delay="1808"/>
                                          </p:stCondLst>
                                        </p:cTn>
                                        <p:tgtEl>
                                          <p:spTgt spid="3"/>
                                        </p:tgtEl>
                                      </p:cBhvr>
                                      <p:to x="100000" y="95000"/>
                                    </p:animScale>
                                    <p:animScale>
                                      <p:cBhvr>
                                        <p:cTn id="32" dur="166" decel="50000">
                                          <p:stCondLst>
                                            <p:cond delay="1834"/>
                                          </p:stCondLst>
                                        </p:cTn>
                                        <p:tgtEl>
                                          <p:spTgt spid="3"/>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animBg="1"/>
      <p:bldP spid="3" grpId="0" animBg="1"/>
    </p:bldLst>
  </p:timing>
</p:sld>
</file>

<file path=ppt/slides/slide6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lowchart: Alternate Process 4"/>
          <p:cNvSpPr/>
          <p:nvPr/>
        </p:nvSpPr>
        <p:spPr>
          <a:xfrm>
            <a:off x="228600" y="5410200"/>
            <a:ext cx="8686800" cy="1219200"/>
          </a:xfrm>
          <a:prstGeom prst="flowChartAlternateProcess">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65" name="Title 1"/>
          <p:cNvSpPr>
            <a:spLocks noGrp="1"/>
          </p:cNvSpPr>
          <p:nvPr>
            <p:ph type="title"/>
          </p:nvPr>
        </p:nvSpPr>
        <p:spPr/>
        <p:txBody>
          <a:bodyPr/>
          <a:lstStyle/>
          <a:p>
            <a:pPr eaLnBrk="1" hangingPunct="1"/>
            <a:r>
              <a:rPr lang="en-US" sz="2400" dirty="0">
                <a:solidFill>
                  <a:srgbClr val="00B050"/>
                </a:solidFill>
              </a:rPr>
              <a:t>3. Verification &amp; Testing</a:t>
            </a:r>
            <a:r>
              <a:rPr lang="en-US" sz="4000" dirty="0" smtClean="0">
                <a:solidFill>
                  <a:schemeClr val="folHlink"/>
                </a:solidFill>
              </a:rPr>
              <a:t/>
            </a:r>
            <a:br>
              <a:rPr lang="en-US" sz="4000" dirty="0" smtClean="0">
                <a:solidFill>
                  <a:schemeClr val="folHlink"/>
                </a:solidFill>
              </a:rPr>
            </a:br>
            <a:r>
              <a:rPr lang="en-US" sz="4000" dirty="0">
                <a:solidFill>
                  <a:srgbClr val="00B050"/>
                </a:solidFill>
              </a:rPr>
              <a:t>Addressing Client Misuse</a:t>
            </a:r>
            <a:endParaRPr lang="en-US" sz="4000" dirty="0" smtClean="0"/>
          </a:p>
        </p:txBody>
      </p:sp>
      <p:sp>
        <p:nvSpPr>
          <p:cNvPr id="3" name="Slide Number Placeholder 2"/>
          <p:cNvSpPr>
            <a:spLocks noGrp="1"/>
          </p:cNvSpPr>
          <p:nvPr>
            <p:ph type="sldNum" sz="quarter" idx="12"/>
          </p:nvPr>
        </p:nvSpPr>
        <p:spPr/>
        <p:txBody>
          <a:bodyPr/>
          <a:lstStyle/>
          <a:p>
            <a:pPr>
              <a:defRPr/>
            </a:pPr>
            <a:fld id="{AC0AA542-323D-410B-960D-5E793252D149}" type="slidenum">
              <a:rPr lang="en-US" smtClean="0"/>
              <a:pPr>
                <a:defRPr/>
              </a:pPr>
              <a:t>683</a:t>
            </a:fld>
            <a:endParaRPr lang="en-US"/>
          </a:p>
        </p:txBody>
      </p:sp>
      <p:sp>
        <p:nvSpPr>
          <p:cNvPr id="36866" name="Content Placeholder 3"/>
          <p:cNvSpPr>
            <a:spLocks noGrp="1"/>
          </p:cNvSpPr>
          <p:nvPr>
            <p:ph idx="4294967295"/>
          </p:nvPr>
        </p:nvSpPr>
        <p:spPr>
          <a:xfrm>
            <a:off x="304800" y="1371600"/>
            <a:ext cx="8839200" cy="5334000"/>
          </a:xfrm>
        </p:spPr>
        <p:txBody>
          <a:bodyPr/>
          <a:lstStyle/>
          <a:p>
            <a:pPr eaLnBrk="1" hangingPunct="1">
              <a:lnSpc>
                <a:spcPct val="80000"/>
              </a:lnSpc>
              <a:buFont typeface="Arial" pitchFamily="34" charset="0"/>
              <a:buNone/>
            </a:pPr>
            <a:r>
              <a:rPr lang="en-US" sz="4000" b="1" i="1" u="sng" dirty="0" smtClean="0">
                <a:solidFill>
                  <a:schemeClr val="bg1"/>
                </a:solidFill>
              </a:rPr>
              <a:t>Who</a:t>
            </a:r>
            <a:r>
              <a:rPr lang="en-US" sz="4000" dirty="0" smtClean="0">
                <a:solidFill>
                  <a:schemeClr val="bg1"/>
                </a:solidFill>
              </a:rPr>
              <a:t> should decide…</a:t>
            </a:r>
          </a:p>
          <a:p>
            <a:pPr marL="742950" indent="-742950" eaLnBrk="1" hangingPunct="1">
              <a:lnSpc>
                <a:spcPct val="80000"/>
              </a:lnSpc>
              <a:buFont typeface="+mj-lt"/>
              <a:buAutoNum type="arabicPeriod"/>
            </a:pPr>
            <a:r>
              <a:rPr lang="en-US" sz="3600" b="1" spc="-10" dirty="0" smtClean="0">
                <a:solidFill>
                  <a:schemeClr val="bg1"/>
                </a:solidFill>
              </a:rPr>
              <a:t>How much time </a:t>
            </a:r>
            <a:r>
              <a:rPr lang="en-US" sz="3600" spc="-10" dirty="0" smtClean="0">
                <a:solidFill>
                  <a:schemeClr val="bg1"/>
                </a:solidFill>
              </a:rPr>
              <a:t>the library component should spend checking for preconditions?</a:t>
            </a:r>
          </a:p>
          <a:p>
            <a:pPr marL="742950" indent="-742950" eaLnBrk="1" hangingPunct="1">
              <a:lnSpc>
                <a:spcPct val="80000"/>
              </a:lnSpc>
              <a:buFont typeface="+mj-lt"/>
              <a:buAutoNum type="arabicPeriod"/>
            </a:pPr>
            <a:r>
              <a:rPr lang="en-US" sz="3600" b="1" spc="-100" dirty="0" smtClean="0">
                <a:solidFill>
                  <a:schemeClr val="bg1"/>
                </a:solidFill>
              </a:rPr>
              <a:t>What happens </a:t>
            </a:r>
            <a:r>
              <a:rPr lang="en-US" sz="3600" spc="-100" dirty="0" smtClean="0">
                <a:solidFill>
                  <a:schemeClr val="bg1"/>
                </a:solidFill>
              </a:rPr>
              <a:t>if preconditions are violated?</a:t>
            </a:r>
          </a:p>
          <a:p>
            <a:pPr marL="742950" indent="-742950" eaLnBrk="1" hangingPunct="1">
              <a:lnSpc>
                <a:spcPct val="80000"/>
              </a:lnSpc>
              <a:buNone/>
            </a:pPr>
            <a:endParaRPr lang="en-US" sz="1800" spc="-100" dirty="0" smtClean="0">
              <a:solidFill>
                <a:schemeClr val="bg1"/>
              </a:solidFill>
            </a:endParaRPr>
          </a:p>
          <a:p>
            <a:pPr marL="742950" indent="-742950" eaLnBrk="1" hangingPunct="1">
              <a:lnSpc>
                <a:spcPct val="80000"/>
              </a:lnSpc>
              <a:buNone/>
            </a:pPr>
            <a:r>
              <a:rPr lang="en-US" sz="3600" b="1" spc="-100" dirty="0" smtClean="0">
                <a:solidFill>
                  <a:schemeClr val="bg1"/>
                </a:solidFill>
              </a:rPr>
              <a:t>It </a:t>
            </a:r>
            <a:r>
              <a:rPr lang="en-US" sz="3600" b="1" u="sng" spc="-100" dirty="0" smtClean="0">
                <a:solidFill>
                  <a:schemeClr val="bg1"/>
                </a:solidFill>
              </a:rPr>
              <a:t>should</a:t>
            </a:r>
            <a:r>
              <a:rPr lang="en-US" sz="3600" b="1" spc="-100" dirty="0" smtClean="0">
                <a:solidFill>
                  <a:schemeClr val="bg1"/>
                </a:solidFill>
              </a:rPr>
              <a:t> be:</a:t>
            </a:r>
          </a:p>
          <a:p>
            <a:pPr marL="742950" indent="-742950" eaLnBrk="1" hangingPunct="1">
              <a:lnSpc>
                <a:spcPct val="80000"/>
              </a:lnSpc>
              <a:buFont typeface="+mj-lt"/>
              <a:buAutoNum type="alphaLcPeriod"/>
            </a:pPr>
            <a:r>
              <a:rPr lang="en-US" sz="3600" spc="-130" dirty="0" smtClean="0">
                <a:solidFill>
                  <a:schemeClr val="bg1"/>
                </a:solidFill>
              </a:rPr>
              <a:t>The (reusable) library component developer?</a:t>
            </a:r>
            <a:endParaRPr lang="en-US" sz="3600" spc="-100" dirty="0" smtClean="0">
              <a:solidFill>
                <a:schemeClr val="bg1"/>
              </a:solidFill>
            </a:endParaRPr>
          </a:p>
          <a:p>
            <a:pPr marL="742950" indent="-742950" eaLnBrk="1" hangingPunct="1">
              <a:lnSpc>
                <a:spcPct val="80000"/>
              </a:lnSpc>
              <a:buFont typeface="+mj-lt"/>
              <a:buAutoNum type="alphaLcPeriod"/>
            </a:pPr>
            <a:r>
              <a:rPr lang="en-US" sz="3600" spc="-100" dirty="0" smtClean="0">
                <a:solidFill>
                  <a:schemeClr val="bg1"/>
                </a:solidFill>
              </a:rPr>
              <a:t>The developer of the immediate client?</a:t>
            </a:r>
          </a:p>
          <a:p>
            <a:pPr marL="742950" indent="-742950" eaLnBrk="1" hangingPunct="1">
              <a:lnSpc>
                <a:spcPct val="80000"/>
              </a:lnSpc>
              <a:buFont typeface="+mj-lt"/>
              <a:buAutoNum type="alphaLcPeriod"/>
            </a:pPr>
            <a:r>
              <a:rPr lang="en-US" sz="3600" spc="-100" dirty="0" smtClean="0"/>
              <a:t>The owner of the application, who:</a:t>
            </a:r>
          </a:p>
          <a:p>
            <a:pPr marL="1543050" lvl="2" indent="-742950" eaLnBrk="1" hangingPunct="1">
              <a:lnSpc>
                <a:spcPct val="80000"/>
              </a:lnSpc>
              <a:buFont typeface="+mj-lt"/>
              <a:buAutoNum type="romanLcPeriod"/>
            </a:pPr>
            <a:r>
              <a:rPr lang="en-US" spc="-100" dirty="0" smtClean="0"/>
              <a:t>Is responsible for building the application.</a:t>
            </a:r>
          </a:p>
          <a:p>
            <a:pPr marL="1543050" lvl="2" indent="-742950" eaLnBrk="1" hangingPunct="1">
              <a:lnSpc>
                <a:spcPct val="80000"/>
              </a:lnSpc>
              <a:buFont typeface="+mj-lt"/>
              <a:buAutoNum type="romanLcPeriod"/>
            </a:pPr>
            <a:r>
              <a:rPr lang="en-US" spc="-100" dirty="0" smtClean="0"/>
              <a:t>Owns  </a:t>
            </a:r>
            <a:r>
              <a:rPr lang="en-US" spc="-100" dirty="0" smtClean="0">
                <a:latin typeface="Courier New" pitchFamily="49" charset="0"/>
                <a:cs typeface="Courier New" pitchFamily="49" charset="0"/>
              </a:rPr>
              <a:t>main</a:t>
            </a:r>
            <a:r>
              <a:rPr lang="en-US" spc="-100" dirty="0" smtClean="0"/>
              <a:t> .</a:t>
            </a:r>
            <a:endParaRPr lang="en-US" spc="-100" dirty="0" smtClean="0">
              <a:latin typeface="Courier New" pitchFamily="49" charset="0"/>
              <a:cs typeface="Courier New" pitchFamily="49" charset="0"/>
            </a:endParaRPr>
          </a:p>
        </p:txBody>
      </p:sp>
      <p:sp>
        <p:nvSpPr>
          <p:cNvPr id="7" name="Smiley Face 6"/>
          <p:cNvSpPr/>
          <p:nvPr/>
        </p:nvSpPr>
        <p:spPr>
          <a:xfrm>
            <a:off x="7696200" y="5715000"/>
            <a:ext cx="838200" cy="609600"/>
          </a:xfrm>
          <a:prstGeom prst="smileyFace">
            <a:avLst/>
          </a:prstGeom>
          <a:solidFill>
            <a:schemeClr val="accent1">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3554" name="Picture 2" descr="C:\Users\John Lakos\AppData\Local\Microsoft\Windows\Temporary Internet Files\Content.IE5\BAEAVYWX\MP900431246[1].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800600" y="1905000"/>
            <a:ext cx="4114800" cy="2971800"/>
          </a:xfrm>
          <a:prstGeom prst="rect">
            <a:avLst/>
          </a:prstGeom>
          <a:noFill/>
          <a:ln w="76200">
            <a:solidFill>
              <a:srgbClr val="00B050"/>
            </a:solidFill>
          </a:ln>
          <a:extLst>
            <a:ext uri="{909E8E84-426E-40DD-AFC4-6F175D3DCCD1}">
              <a14:hiddenFill xmlns:a14="http://schemas.microsoft.com/office/drawing/2010/main">
                <a:solidFill>
                  <a:srgbClr val="FFFFFF"/>
                </a:solidFill>
              </a14:hiddenFill>
            </a:ext>
          </a:extLst>
        </p:spPr>
      </p:pic>
      <p:pic>
        <p:nvPicPr>
          <p:cNvPr id="9" name="Picture 2" descr="C:\Users\John Lakos\AppData\Local\Microsoft\Windows\Temporary Internet Files\Content.IE5\LB1QKAPL\MP900448291[1].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8600" y="1905000"/>
            <a:ext cx="4343400" cy="2971800"/>
          </a:xfrm>
          <a:prstGeom prst="rect">
            <a:avLst/>
          </a:prstGeom>
          <a:noFill/>
          <a:ln w="76200">
            <a:solidFill>
              <a:srgbClr val="00B050"/>
            </a:solidFill>
          </a:ln>
          <a:extLst>
            <a:ext uri="{909E8E84-426E-40DD-AFC4-6F175D3DCCD1}">
              <a14:hiddenFill xmlns:a14="http://schemas.microsoft.com/office/drawing/2010/main">
                <a:solidFill>
                  <a:srgbClr val="FFFFFF"/>
                </a:solidFill>
              </a14:hiddenFill>
            </a:ext>
          </a:extLst>
        </p:spPr>
      </p:pic>
      <p:sp>
        <p:nvSpPr>
          <p:cNvPr id="2" name="TextBox 1"/>
          <p:cNvSpPr txBox="1"/>
          <p:nvPr/>
        </p:nvSpPr>
        <p:spPr>
          <a:xfrm>
            <a:off x="685800" y="1459468"/>
            <a:ext cx="3429000" cy="369332"/>
          </a:xfrm>
          <a:prstGeom prst="rect">
            <a:avLst/>
          </a:prstGeom>
          <a:noFill/>
        </p:spPr>
        <p:txBody>
          <a:bodyPr wrap="square" rtlCol="0">
            <a:spAutoFit/>
          </a:bodyPr>
          <a:lstStyle/>
          <a:p>
            <a:pPr algn="ctr"/>
            <a:r>
              <a:rPr lang="en-US" dirty="0" smtClean="0">
                <a:solidFill>
                  <a:srgbClr val="00B050"/>
                </a:solidFill>
                <a:latin typeface="Comic Sans MS" pitchFamily="66" charset="0"/>
              </a:rPr>
              <a:t>CPU Usage for Checking</a:t>
            </a:r>
            <a:endParaRPr lang="en-US" dirty="0">
              <a:solidFill>
                <a:srgbClr val="00B050"/>
              </a:solidFill>
              <a:latin typeface="Comic Sans MS" pitchFamily="66" charset="0"/>
            </a:endParaRPr>
          </a:p>
        </p:txBody>
      </p:sp>
      <p:sp>
        <p:nvSpPr>
          <p:cNvPr id="11" name="TextBox 10"/>
          <p:cNvSpPr txBox="1"/>
          <p:nvPr/>
        </p:nvSpPr>
        <p:spPr>
          <a:xfrm>
            <a:off x="4724400" y="1459468"/>
            <a:ext cx="4267200" cy="369332"/>
          </a:xfrm>
          <a:prstGeom prst="rect">
            <a:avLst/>
          </a:prstGeom>
          <a:noFill/>
        </p:spPr>
        <p:txBody>
          <a:bodyPr wrap="square" rtlCol="0">
            <a:spAutoFit/>
          </a:bodyPr>
          <a:lstStyle/>
          <a:p>
            <a:pPr algn="ctr"/>
            <a:r>
              <a:rPr lang="en-US" dirty="0" smtClean="0">
                <a:solidFill>
                  <a:srgbClr val="00B050"/>
                </a:solidFill>
                <a:latin typeface="Comic Sans MS" pitchFamily="66" charset="0"/>
              </a:rPr>
              <a:t>Behavior if Misuse is Detected  </a:t>
            </a:r>
            <a:endParaRPr lang="en-US" dirty="0">
              <a:solidFill>
                <a:srgbClr val="00B050"/>
              </a:solidFill>
              <a:latin typeface="Comic Sans MS" pitchFamily="66" charset="0"/>
            </a:endParaRPr>
          </a:p>
        </p:txBody>
      </p:sp>
      <p:sp>
        <p:nvSpPr>
          <p:cNvPr id="12" name="TextBox 11"/>
          <p:cNvSpPr txBox="1"/>
          <p:nvPr/>
        </p:nvSpPr>
        <p:spPr>
          <a:xfrm>
            <a:off x="685800" y="4917043"/>
            <a:ext cx="3429000" cy="369332"/>
          </a:xfrm>
          <a:prstGeom prst="rect">
            <a:avLst/>
          </a:prstGeom>
          <a:noFill/>
        </p:spPr>
        <p:txBody>
          <a:bodyPr wrap="square" rtlCol="0">
            <a:spAutoFit/>
          </a:bodyPr>
          <a:lstStyle/>
          <a:p>
            <a:pPr algn="ctr"/>
            <a:r>
              <a:rPr lang="en-US" dirty="0" smtClean="0">
                <a:solidFill>
                  <a:srgbClr val="00B050"/>
                </a:solidFill>
                <a:latin typeface="Comic Sans MS" pitchFamily="66" charset="0"/>
              </a:rPr>
              <a:t>Specified at Compile Time</a:t>
            </a:r>
            <a:endParaRPr lang="en-US" dirty="0">
              <a:solidFill>
                <a:srgbClr val="00B050"/>
              </a:solidFill>
              <a:latin typeface="Comic Sans MS" pitchFamily="66" charset="0"/>
            </a:endParaRPr>
          </a:p>
        </p:txBody>
      </p:sp>
      <p:sp>
        <p:nvSpPr>
          <p:cNvPr id="13" name="TextBox 12"/>
          <p:cNvSpPr txBox="1"/>
          <p:nvPr/>
        </p:nvSpPr>
        <p:spPr>
          <a:xfrm>
            <a:off x="5105400" y="4917043"/>
            <a:ext cx="3429000" cy="369332"/>
          </a:xfrm>
          <a:prstGeom prst="rect">
            <a:avLst/>
          </a:prstGeom>
          <a:noFill/>
        </p:spPr>
        <p:txBody>
          <a:bodyPr wrap="square" rtlCol="0">
            <a:spAutoFit/>
          </a:bodyPr>
          <a:lstStyle/>
          <a:p>
            <a:pPr algn="ctr"/>
            <a:r>
              <a:rPr lang="en-US" dirty="0" smtClean="0">
                <a:solidFill>
                  <a:srgbClr val="00B050"/>
                </a:solidFill>
                <a:latin typeface="Comic Sans MS" pitchFamily="66" charset="0"/>
              </a:rPr>
              <a:t>Specified at Runtime</a:t>
            </a:r>
            <a:endParaRPr lang="en-US" dirty="0">
              <a:solidFill>
                <a:srgbClr val="00B050"/>
              </a:solidFill>
              <a:latin typeface="Comic Sans MS" pitchFamily="66" charset="0"/>
            </a:endParaRPr>
          </a:p>
        </p:txBody>
      </p:sp>
    </p:spTree>
    <p:extLst>
      <p:ext uri="{BB962C8B-B14F-4D97-AF65-F5344CB8AC3E}">
        <p14:creationId xmlns:p14="http://schemas.microsoft.com/office/powerpoint/2010/main" val="3421227798"/>
      </p:ext>
    </p:extLst>
  </p:cSld>
  <p:clrMapOvr>
    <a:masterClrMapping/>
  </p:clrMapOvr>
  <p:timing>
    <p:tnLst>
      <p:par>
        <p:cTn id="1" dur="indefinite" restart="never" nodeType="tmRoot"/>
      </p:par>
    </p:tnLst>
  </p:timing>
</p:sld>
</file>

<file path=ppt/slides/slide6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Title 1"/>
          <p:cNvSpPr>
            <a:spLocks noGrp="1"/>
          </p:cNvSpPr>
          <p:nvPr>
            <p:ph type="title"/>
          </p:nvPr>
        </p:nvSpPr>
        <p:spPr/>
        <p:txBody>
          <a:bodyPr/>
          <a:lstStyle/>
          <a:p>
            <a:pPr eaLnBrk="1" hangingPunct="1"/>
            <a:r>
              <a:rPr lang="en-US" dirty="0" smtClean="0"/>
              <a:t>Outline</a:t>
            </a:r>
          </a:p>
        </p:txBody>
      </p:sp>
      <p:sp>
        <p:nvSpPr>
          <p:cNvPr id="19458" name="Content Placeholder 2"/>
          <p:cNvSpPr>
            <a:spLocks noGrp="1"/>
          </p:cNvSpPr>
          <p:nvPr>
            <p:ph idx="1"/>
          </p:nvPr>
        </p:nvSpPr>
        <p:spPr>
          <a:xfrm>
            <a:off x="457200" y="1371600"/>
            <a:ext cx="8610600" cy="5181600"/>
          </a:xfrm>
        </p:spPr>
        <p:txBody>
          <a:bodyPr/>
          <a:lstStyle/>
          <a:p>
            <a:pPr marL="0" indent="0" eaLnBrk="1" hangingPunct="1">
              <a:buNone/>
            </a:pPr>
            <a:r>
              <a:rPr lang="en-US" dirty="0" smtClean="0">
                <a:solidFill>
                  <a:schemeClr val="accent6">
                    <a:lumMod val="50000"/>
                  </a:schemeClr>
                </a:solidFill>
              </a:rPr>
              <a:t>0.   Goals</a:t>
            </a:r>
            <a:br>
              <a:rPr lang="en-US" dirty="0" smtClean="0">
                <a:solidFill>
                  <a:schemeClr val="accent6">
                    <a:lumMod val="50000"/>
                  </a:schemeClr>
                </a:solidFill>
              </a:rPr>
            </a:br>
            <a:r>
              <a:rPr lang="en-US" sz="2400" spc="-100" dirty="0" smtClean="0">
                <a:solidFill>
                  <a:schemeClr val="accent6">
                    <a:lumMod val="50000"/>
                  </a:schemeClr>
                </a:solidFill>
              </a:rPr>
              <a:t>                What we are trying to do, for whom, and how.</a:t>
            </a:r>
            <a:endParaRPr lang="en-US" sz="2400" spc="-100" dirty="0">
              <a:solidFill>
                <a:schemeClr val="accent6">
                  <a:lumMod val="50000"/>
                </a:schemeClr>
              </a:solidFill>
            </a:endParaRPr>
          </a:p>
          <a:p>
            <a:pPr marL="609600" indent="-609600" eaLnBrk="1" hangingPunct="1">
              <a:buFont typeface="Arial" pitchFamily="34" charset="0"/>
              <a:buAutoNum type="arabicPeriod"/>
            </a:pPr>
            <a:r>
              <a:rPr lang="en-US" dirty="0" smtClean="0">
                <a:solidFill>
                  <a:schemeClr val="accent2"/>
                </a:solidFill>
              </a:rPr>
              <a:t>Process &amp; Architecture</a:t>
            </a:r>
            <a:endParaRPr lang="en-US" dirty="0">
              <a:solidFill>
                <a:schemeClr val="accent2"/>
              </a:solidFill>
            </a:endParaRPr>
          </a:p>
          <a:p>
            <a:pPr marL="1371600" lvl="2" indent="-457200" eaLnBrk="1" hangingPunct="1">
              <a:buNone/>
            </a:pPr>
            <a:r>
              <a:rPr lang="en-US" spc="-100" dirty="0">
                <a:solidFill>
                  <a:schemeClr val="accent2"/>
                </a:solidFill>
              </a:rPr>
              <a:t>Organizing </a:t>
            </a:r>
            <a:r>
              <a:rPr lang="en-US" spc="-100" dirty="0" smtClean="0">
                <a:solidFill>
                  <a:schemeClr val="accent2"/>
                </a:solidFill>
              </a:rPr>
              <a:t>Software </a:t>
            </a:r>
            <a:r>
              <a:rPr lang="en-US" spc="-100" dirty="0">
                <a:solidFill>
                  <a:schemeClr val="accent2"/>
                </a:solidFill>
              </a:rPr>
              <a:t>as Components, Packages, &amp; Package Groups. </a:t>
            </a:r>
          </a:p>
          <a:p>
            <a:pPr marL="609600" indent="-609600" eaLnBrk="1" hangingPunct="1">
              <a:buFont typeface="Arial" pitchFamily="34" charset="0"/>
              <a:buAutoNum type="arabicPeriod"/>
            </a:pPr>
            <a:r>
              <a:rPr lang="en-US" dirty="0" smtClean="0">
                <a:solidFill>
                  <a:schemeClr val="accent6">
                    <a:lumMod val="75000"/>
                  </a:schemeClr>
                </a:solidFill>
              </a:rPr>
              <a:t>Design &amp; Implementation</a:t>
            </a:r>
          </a:p>
          <a:p>
            <a:pPr marL="1371600" lvl="2" indent="-457200" eaLnBrk="1" hangingPunct="1">
              <a:buNone/>
            </a:pPr>
            <a:r>
              <a:rPr lang="en-US" spc="-10" dirty="0" smtClean="0">
                <a:solidFill>
                  <a:schemeClr val="accent6">
                    <a:lumMod val="75000"/>
                  </a:schemeClr>
                </a:solidFill>
              </a:rPr>
              <a:t>Using Class Categories, Value Semantics, &amp; Vocabulary Types.</a:t>
            </a:r>
            <a:endParaRPr lang="en-US" spc="-10" dirty="0" smtClean="0">
              <a:solidFill>
                <a:schemeClr val="bg1">
                  <a:lumMod val="75000"/>
                </a:schemeClr>
              </a:solidFill>
            </a:endParaRPr>
          </a:p>
          <a:p>
            <a:pPr marL="609600" indent="-609600" eaLnBrk="1" hangingPunct="1">
              <a:buFont typeface="Arial" pitchFamily="34" charset="0"/>
              <a:buAutoNum type="arabicPeriod"/>
            </a:pPr>
            <a:r>
              <a:rPr lang="en-US" dirty="0" smtClean="0">
                <a:solidFill>
                  <a:srgbClr val="00B050"/>
                </a:solidFill>
              </a:rPr>
              <a:t>Verification &amp; Testing</a:t>
            </a:r>
            <a:endParaRPr lang="en-US" dirty="0">
              <a:solidFill>
                <a:srgbClr val="00B050"/>
              </a:solidFill>
            </a:endParaRPr>
          </a:p>
          <a:p>
            <a:pPr marL="1371600" lvl="2" indent="-457200" eaLnBrk="1" hangingPunct="1">
              <a:buNone/>
            </a:pPr>
            <a:r>
              <a:rPr lang="en-US" spc="-90" dirty="0" smtClean="0">
                <a:solidFill>
                  <a:srgbClr val="00B050"/>
                </a:solidFill>
              </a:rPr>
              <a:t>Component-Level  Test Drivers, Peer Review, &amp; Defensive Checks.</a:t>
            </a:r>
            <a:endParaRPr lang="en-US" dirty="0" smtClean="0">
              <a:solidFill>
                <a:schemeClr val="accent6">
                  <a:lumMod val="75000"/>
                </a:schemeClr>
              </a:solidFill>
            </a:endParaRPr>
          </a:p>
          <a:p>
            <a:pPr marL="609600" indent="-609600" eaLnBrk="1" hangingPunct="1">
              <a:buFont typeface="Arial" pitchFamily="34" charset="0"/>
              <a:buAutoNum type="arabicPeriod"/>
            </a:pPr>
            <a:r>
              <a:rPr lang="en-US" spc="-30" dirty="0" smtClean="0">
                <a:solidFill>
                  <a:srgbClr val="00B0F0"/>
                </a:solidFill>
              </a:rPr>
              <a:t>Bloomberg Development Environment (BDE)</a:t>
            </a:r>
            <a:endParaRPr lang="en-US" spc="-30" dirty="0">
              <a:solidFill>
                <a:srgbClr val="00B0F0"/>
              </a:solidFill>
            </a:endParaRPr>
          </a:p>
          <a:p>
            <a:pPr marL="1371600" lvl="2" indent="-457200" eaLnBrk="1" hangingPunct="1">
              <a:buNone/>
            </a:pPr>
            <a:r>
              <a:rPr lang="en-US" spc="-70" dirty="0" smtClean="0">
                <a:solidFill>
                  <a:srgbClr val="00B0F0"/>
                </a:solidFill>
              </a:rPr>
              <a:t>Rendered as Fine-Grained </a:t>
            </a:r>
            <a:r>
              <a:rPr lang="en-US" i="1" u="sng" spc="-70" dirty="0" smtClean="0">
                <a:solidFill>
                  <a:srgbClr val="00B0F0"/>
                </a:solidFill>
              </a:rPr>
              <a:t>Hierarchically</a:t>
            </a:r>
            <a:r>
              <a:rPr lang="en-US" spc="-70" dirty="0" smtClean="0">
                <a:solidFill>
                  <a:srgbClr val="00B0F0"/>
                </a:solidFill>
              </a:rPr>
              <a:t> </a:t>
            </a:r>
            <a:r>
              <a:rPr lang="en-US" i="1" u="sng" spc="-70" dirty="0" smtClean="0">
                <a:solidFill>
                  <a:srgbClr val="00B0F0"/>
                </a:solidFill>
              </a:rPr>
              <a:t>Reusable</a:t>
            </a:r>
            <a:r>
              <a:rPr lang="en-US" i="1" spc="-70" dirty="0" smtClean="0">
                <a:solidFill>
                  <a:srgbClr val="00B0F0"/>
                </a:solidFill>
              </a:rPr>
              <a:t> </a:t>
            </a:r>
            <a:r>
              <a:rPr lang="en-US" spc="-70" dirty="0" smtClean="0">
                <a:solidFill>
                  <a:srgbClr val="00B0F0"/>
                </a:solidFill>
              </a:rPr>
              <a:t>Components.</a:t>
            </a:r>
            <a:endParaRPr lang="en-US" spc="-70" dirty="0">
              <a:solidFill>
                <a:srgbClr val="00B0F0"/>
              </a:solidFill>
            </a:endParaRPr>
          </a:p>
          <a:p>
            <a:pPr marL="400050" lvl="1" indent="0" eaLnBrk="1" hangingPunct="1">
              <a:buNone/>
            </a:pPr>
            <a:endParaRPr lang="en-US" dirty="0">
              <a:solidFill>
                <a:schemeClr val="accent6">
                  <a:lumMod val="75000"/>
                </a:schemeClr>
              </a:solidFill>
            </a:endParaRPr>
          </a:p>
          <a:p>
            <a:pPr marL="400050" lvl="1" indent="0" eaLnBrk="1" hangingPunct="1">
              <a:buNone/>
            </a:pPr>
            <a:r>
              <a:rPr lang="en-US" dirty="0">
                <a:solidFill>
                  <a:srgbClr val="00B0F0"/>
                </a:solidFill>
              </a:rPr>
              <a:t/>
            </a:r>
            <a:br>
              <a:rPr lang="en-US" dirty="0">
                <a:solidFill>
                  <a:srgbClr val="00B0F0"/>
                </a:solidFill>
              </a:rPr>
            </a:br>
            <a:endParaRPr lang="en-US" dirty="0" smtClean="0">
              <a:solidFill>
                <a:srgbClr val="00B0F0"/>
              </a:solidFill>
            </a:endParaRPr>
          </a:p>
          <a:p>
            <a:pPr marL="609600" indent="-609600" eaLnBrk="1" hangingPunct="1">
              <a:buNone/>
            </a:pPr>
            <a:endParaRPr lang="en-US" dirty="0" smtClean="0">
              <a:solidFill>
                <a:schemeClr val="accent2"/>
              </a:solidFill>
            </a:endParaRPr>
          </a:p>
          <a:p>
            <a:pPr marL="571500" indent="-457200" eaLnBrk="1" hangingPunct="1">
              <a:buFont typeface="Arial" pitchFamily="34" charset="0"/>
              <a:buNone/>
            </a:pPr>
            <a:r>
              <a:rPr lang="en-US" dirty="0" smtClean="0">
                <a:solidFill>
                  <a:schemeClr val="folHlink"/>
                </a:solidFill>
              </a:rPr>
              <a:t/>
            </a:r>
            <a:br>
              <a:rPr lang="en-US" dirty="0" smtClean="0">
                <a:solidFill>
                  <a:schemeClr val="folHlink"/>
                </a:solidFill>
              </a:rPr>
            </a:br>
            <a:endParaRPr lang="en-US" dirty="0" smtClean="0">
              <a:solidFill>
                <a:schemeClr val="folHlink"/>
              </a:solidFill>
            </a:endParaRPr>
          </a:p>
          <a:p>
            <a:pPr marL="1371600" lvl="2" indent="-457200" eaLnBrk="1" hangingPunct="1">
              <a:buFont typeface="Arial" pitchFamily="34" charset="0"/>
              <a:buNone/>
            </a:pPr>
            <a:endParaRPr lang="en-US" dirty="0" smtClean="0">
              <a:solidFill>
                <a:schemeClr val="folHlink"/>
              </a:solidFill>
            </a:endParaRPr>
          </a:p>
          <a:p>
            <a:pPr marL="1371600" lvl="2" indent="-457200" eaLnBrk="1" hangingPunct="1">
              <a:buFont typeface="Arial" pitchFamily="34" charset="0"/>
              <a:buNone/>
            </a:pPr>
            <a:endParaRPr lang="en-US" dirty="0" smtClean="0">
              <a:solidFill>
                <a:schemeClr val="folHlink"/>
              </a:solidFill>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684</a:t>
            </a:fld>
            <a:endParaRPr lang="en-US"/>
          </a:p>
        </p:txBody>
      </p:sp>
    </p:spTree>
    <p:extLst>
      <p:ext uri="{BB962C8B-B14F-4D97-AF65-F5344CB8AC3E}">
        <p14:creationId xmlns:p14="http://schemas.microsoft.com/office/powerpoint/2010/main" val="3822275186"/>
      </p:ext>
    </p:extLst>
  </p:cSld>
  <p:clrMapOvr>
    <a:masterClrMapping/>
  </p:clrMapOvr>
  <p:timing>
    <p:tnLst>
      <p:par>
        <p:cTn id="1" dur="indefinite" restart="never" nodeType="tmRoot"/>
      </p:par>
    </p:tnLst>
  </p:timing>
</p:sld>
</file>

<file path=ppt/slides/slide6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Title 1"/>
          <p:cNvSpPr>
            <a:spLocks noGrp="1"/>
          </p:cNvSpPr>
          <p:nvPr>
            <p:ph type="title"/>
          </p:nvPr>
        </p:nvSpPr>
        <p:spPr/>
        <p:txBody>
          <a:bodyPr/>
          <a:lstStyle/>
          <a:p>
            <a:pPr eaLnBrk="1" hangingPunct="1"/>
            <a:r>
              <a:rPr lang="en-US" dirty="0" smtClean="0"/>
              <a:t>Outline</a:t>
            </a:r>
          </a:p>
        </p:txBody>
      </p:sp>
      <p:sp>
        <p:nvSpPr>
          <p:cNvPr id="19458" name="Content Placeholder 2"/>
          <p:cNvSpPr>
            <a:spLocks noGrp="1"/>
          </p:cNvSpPr>
          <p:nvPr>
            <p:ph idx="1"/>
          </p:nvPr>
        </p:nvSpPr>
        <p:spPr>
          <a:xfrm>
            <a:off x="457200" y="1371600"/>
            <a:ext cx="8610600" cy="5181600"/>
          </a:xfrm>
        </p:spPr>
        <p:txBody>
          <a:bodyPr/>
          <a:lstStyle/>
          <a:p>
            <a:pPr marL="0" indent="0" eaLnBrk="1" hangingPunct="1">
              <a:buNone/>
            </a:pPr>
            <a:r>
              <a:rPr lang="en-US" dirty="0" smtClean="0">
                <a:solidFill>
                  <a:schemeClr val="bg1">
                    <a:lumMod val="75000"/>
                  </a:schemeClr>
                </a:solidFill>
              </a:rPr>
              <a:t>0.   Goals</a:t>
            </a:r>
            <a:br>
              <a:rPr lang="en-US" dirty="0" smtClean="0">
                <a:solidFill>
                  <a:schemeClr val="bg1">
                    <a:lumMod val="75000"/>
                  </a:schemeClr>
                </a:solidFill>
              </a:rPr>
            </a:br>
            <a:r>
              <a:rPr lang="en-US" sz="2400" spc="-100" dirty="0" smtClean="0">
                <a:solidFill>
                  <a:schemeClr val="bg1">
                    <a:lumMod val="75000"/>
                  </a:schemeClr>
                </a:solidFill>
              </a:rPr>
              <a:t>                What we are trying to do, for whom, and how.</a:t>
            </a:r>
            <a:endParaRPr lang="en-US" sz="2400" spc="-100" dirty="0">
              <a:solidFill>
                <a:schemeClr val="bg1">
                  <a:lumMod val="75000"/>
                </a:schemeClr>
              </a:solidFill>
            </a:endParaRPr>
          </a:p>
          <a:p>
            <a:pPr marL="609600" indent="-609600" eaLnBrk="1" hangingPunct="1">
              <a:buFont typeface="Arial" pitchFamily="34" charset="0"/>
              <a:buAutoNum type="arabicPeriod"/>
            </a:pPr>
            <a:r>
              <a:rPr lang="en-US" dirty="0" smtClean="0">
                <a:solidFill>
                  <a:schemeClr val="bg1">
                    <a:lumMod val="75000"/>
                  </a:schemeClr>
                </a:solidFill>
              </a:rPr>
              <a:t>Process &amp; Architecture</a:t>
            </a:r>
            <a:endParaRPr lang="en-US" dirty="0">
              <a:solidFill>
                <a:schemeClr val="bg1">
                  <a:lumMod val="75000"/>
                </a:schemeClr>
              </a:solidFill>
            </a:endParaRPr>
          </a:p>
          <a:p>
            <a:pPr marL="1371600" lvl="2" indent="-457200" eaLnBrk="1" hangingPunct="1">
              <a:buNone/>
            </a:pPr>
            <a:r>
              <a:rPr lang="en-US" spc="-100" dirty="0">
                <a:solidFill>
                  <a:schemeClr val="bg1">
                    <a:lumMod val="75000"/>
                  </a:schemeClr>
                </a:solidFill>
              </a:rPr>
              <a:t>Organizing </a:t>
            </a:r>
            <a:r>
              <a:rPr lang="en-US" spc="-100" dirty="0" smtClean="0">
                <a:solidFill>
                  <a:schemeClr val="bg1">
                    <a:lumMod val="75000"/>
                  </a:schemeClr>
                </a:solidFill>
              </a:rPr>
              <a:t>Software </a:t>
            </a:r>
            <a:r>
              <a:rPr lang="en-US" spc="-100" dirty="0">
                <a:solidFill>
                  <a:schemeClr val="bg1">
                    <a:lumMod val="75000"/>
                  </a:schemeClr>
                </a:solidFill>
              </a:rPr>
              <a:t>as Components, Packages, &amp; Package Groups. </a:t>
            </a:r>
          </a:p>
          <a:p>
            <a:pPr marL="609600" indent="-609600" eaLnBrk="1" hangingPunct="1">
              <a:buFont typeface="Arial" pitchFamily="34" charset="0"/>
              <a:buAutoNum type="arabicPeriod"/>
            </a:pPr>
            <a:r>
              <a:rPr lang="en-US" dirty="0" smtClean="0">
                <a:solidFill>
                  <a:schemeClr val="bg1">
                    <a:lumMod val="75000"/>
                  </a:schemeClr>
                </a:solidFill>
              </a:rPr>
              <a:t>Design &amp; Implementation</a:t>
            </a:r>
          </a:p>
          <a:p>
            <a:pPr marL="1371600" lvl="2" indent="-457200" eaLnBrk="1" hangingPunct="1">
              <a:buNone/>
            </a:pPr>
            <a:r>
              <a:rPr lang="en-US" spc="-10" dirty="0" smtClean="0">
                <a:solidFill>
                  <a:schemeClr val="bg1">
                    <a:lumMod val="75000"/>
                  </a:schemeClr>
                </a:solidFill>
              </a:rPr>
              <a:t>Using Class Categories, Value Semantics, &amp; Vocabulary Types.</a:t>
            </a:r>
          </a:p>
          <a:p>
            <a:pPr marL="609600" indent="-609600" eaLnBrk="1" hangingPunct="1">
              <a:buFont typeface="Arial" pitchFamily="34" charset="0"/>
              <a:buAutoNum type="arabicPeriod"/>
            </a:pPr>
            <a:r>
              <a:rPr lang="en-US" dirty="0" smtClean="0">
                <a:solidFill>
                  <a:schemeClr val="bg1">
                    <a:lumMod val="75000"/>
                  </a:schemeClr>
                </a:solidFill>
              </a:rPr>
              <a:t>Verification &amp; Testing</a:t>
            </a:r>
            <a:endParaRPr lang="en-US" dirty="0">
              <a:solidFill>
                <a:schemeClr val="bg1">
                  <a:lumMod val="75000"/>
                </a:schemeClr>
              </a:solidFill>
            </a:endParaRPr>
          </a:p>
          <a:p>
            <a:pPr marL="1371600" lvl="2" indent="-457200" eaLnBrk="1" hangingPunct="1">
              <a:buNone/>
            </a:pPr>
            <a:r>
              <a:rPr lang="en-US" spc="-90" dirty="0" smtClean="0">
                <a:solidFill>
                  <a:schemeClr val="bg1">
                    <a:lumMod val="75000"/>
                  </a:schemeClr>
                </a:solidFill>
              </a:rPr>
              <a:t>Component-Level  Test Drivers, Peer Review, &amp; Defensive Checks.</a:t>
            </a:r>
            <a:endParaRPr lang="en-US" dirty="0" smtClean="0">
              <a:solidFill>
                <a:schemeClr val="bg1">
                  <a:lumMod val="75000"/>
                </a:schemeClr>
              </a:solidFill>
            </a:endParaRPr>
          </a:p>
          <a:p>
            <a:pPr marL="609600" indent="-609600" eaLnBrk="1" hangingPunct="1">
              <a:buFont typeface="Arial" pitchFamily="34" charset="0"/>
              <a:buAutoNum type="arabicPeriod"/>
            </a:pPr>
            <a:r>
              <a:rPr lang="en-US" spc="-30" dirty="0" smtClean="0">
                <a:solidFill>
                  <a:srgbClr val="00B0F0"/>
                </a:solidFill>
              </a:rPr>
              <a:t>Bloomberg Development Environment (BDE)</a:t>
            </a:r>
            <a:endParaRPr lang="en-US" spc="-30" dirty="0">
              <a:solidFill>
                <a:srgbClr val="00B0F0"/>
              </a:solidFill>
            </a:endParaRPr>
          </a:p>
          <a:p>
            <a:pPr marL="1371600" lvl="2" indent="-457200" eaLnBrk="1" hangingPunct="1">
              <a:buNone/>
            </a:pPr>
            <a:r>
              <a:rPr lang="en-US" spc="-70" dirty="0" smtClean="0">
                <a:solidFill>
                  <a:srgbClr val="00B0F0"/>
                </a:solidFill>
              </a:rPr>
              <a:t>Rendered as Fine-Grained </a:t>
            </a:r>
            <a:r>
              <a:rPr lang="en-US" i="1" u="sng" spc="-70" dirty="0" smtClean="0">
                <a:solidFill>
                  <a:srgbClr val="00B0F0"/>
                </a:solidFill>
              </a:rPr>
              <a:t>Hierarchically</a:t>
            </a:r>
            <a:r>
              <a:rPr lang="en-US" spc="-70" dirty="0" smtClean="0">
                <a:solidFill>
                  <a:srgbClr val="00B0F0"/>
                </a:solidFill>
              </a:rPr>
              <a:t> </a:t>
            </a:r>
            <a:r>
              <a:rPr lang="en-US" i="1" u="sng" spc="-70" dirty="0" smtClean="0">
                <a:solidFill>
                  <a:srgbClr val="00B0F0"/>
                </a:solidFill>
              </a:rPr>
              <a:t>Reusable</a:t>
            </a:r>
            <a:r>
              <a:rPr lang="en-US" i="1" spc="-70" dirty="0" smtClean="0">
                <a:solidFill>
                  <a:srgbClr val="00B0F0"/>
                </a:solidFill>
              </a:rPr>
              <a:t> </a:t>
            </a:r>
            <a:r>
              <a:rPr lang="en-US" spc="-70" dirty="0" smtClean="0">
                <a:solidFill>
                  <a:srgbClr val="00B0F0"/>
                </a:solidFill>
              </a:rPr>
              <a:t>Components.</a:t>
            </a:r>
            <a:endParaRPr lang="en-US" spc="-70" dirty="0">
              <a:solidFill>
                <a:srgbClr val="00B0F0"/>
              </a:solidFill>
            </a:endParaRPr>
          </a:p>
          <a:p>
            <a:pPr marL="400050" lvl="1" indent="0" eaLnBrk="1" hangingPunct="1">
              <a:buNone/>
            </a:pPr>
            <a:endParaRPr lang="en-US" dirty="0">
              <a:solidFill>
                <a:schemeClr val="accent6">
                  <a:lumMod val="75000"/>
                </a:schemeClr>
              </a:solidFill>
            </a:endParaRPr>
          </a:p>
          <a:p>
            <a:pPr marL="400050" lvl="1" indent="0" eaLnBrk="1" hangingPunct="1">
              <a:buNone/>
            </a:pPr>
            <a:r>
              <a:rPr lang="en-US" dirty="0">
                <a:solidFill>
                  <a:srgbClr val="00B0F0"/>
                </a:solidFill>
              </a:rPr>
              <a:t/>
            </a:r>
            <a:br>
              <a:rPr lang="en-US" dirty="0">
                <a:solidFill>
                  <a:srgbClr val="00B0F0"/>
                </a:solidFill>
              </a:rPr>
            </a:br>
            <a:endParaRPr lang="en-US" dirty="0" smtClean="0">
              <a:solidFill>
                <a:srgbClr val="00B0F0"/>
              </a:solidFill>
            </a:endParaRPr>
          </a:p>
          <a:p>
            <a:pPr marL="609600" indent="-609600" eaLnBrk="1" hangingPunct="1">
              <a:buNone/>
            </a:pPr>
            <a:endParaRPr lang="en-US" dirty="0" smtClean="0">
              <a:solidFill>
                <a:schemeClr val="accent2"/>
              </a:solidFill>
            </a:endParaRPr>
          </a:p>
          <a:p>
            <a:pPr marL="571500" indent="-457200" eaLnBrk="1" hangingPunct="1">
              <a:buFont typeface="Arial" pitchFamily="34" charset="0"/>
              <a:buNone/>
            </a:pPr>
            <a:r>
              <a:rPr lang="en-US" dirty="0" smtClean="0">
                <a:solidFill>
                  <a:schemeClr val="folHlink"/>
                </a:solidFill>
              </a:rPr>
              <a:t/>
            </a:r>
            <a:br>
              <a:rPr lang="en-US" dirty="0" smtClean="0">
                <a:solidFill>
                  <a:schemeClr val="folHlink"/>
                </a:solidFill>
              </a:rPr>
            </a:br>
            <a:endParaRPr lang="en-US" dirty="0" smtClean="0">
              <a:solidFill>
                <a:schemeClr val="folHlink"/>
              </a:solidFill>
            </a:endParaRPr>
          </a:p>
          <a:p>
            <a:pPr marL="1371600" lvl="2" indent="-457200" eaLnBrk="1" hangingPunct="1">
              <a:buFont typeface="Arial" pitchFamily="34" charset="0"/>
              <a:buNone/>
            </a:pPr>
            <a:endParaRPr lang="en-US" dirty="0" smtClean="0">
              <a:solidFill>
                <a:schemeClr val="folHlink"/>
              </a:solidFill>
            </a:endParaRPr>
          </a:p>
          <a:p>
            <a:pPr marL="1371600" lvl="2" indent="-457200" eaLnBrk="1" hangingPunct="1">
              <a:buFont typeface="Arial" pitchFamily="34" charset="0"/>
              <a:buNone/>
            </a:pPr>
            <a:endParaRPr lang="en-US" dirty="0" smtClean="0">
              <a:solidFill>
                <a:schemeClr val="folHlink"/>
              </a:solidFill>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685</a:t>
            </a:fld>
            <a:endParaRPr lang="en-US"/>
          </a:p>
        </p:txBody>
      </p:sp>
    </p:spTree>
    <p:extLst>
      <p:ext uri="{BB962C8B-B14F-4D97-AF65-F5344CB8AC3E}">
        <p14:creationId xmlns:p14="http://schemas.microsoft.com/office/powerpoint/2010/main" val="3867456721"/>
      </p:ext>
    </p:extLst>
  </p:cSld>
  <p:clrMapOvr>
    <a:masterClrMapping/>
  </p:clrMapOvr>
  <p:timing>
    <p:tnLst>
      <p:par>
        <p:cTn id="1" dur="indefinite" restart="never" nodeType="tmRoot"/>
      </p:par>
    </p:tnLst>
  </p:timing>
</p:sld>
</file>

<file path=ppt/slides/slide6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321516" y="1447800"/>
            <a:ext cx="6500967" cy="5181600"/>
          </a:xfrm>
          <a:prstGeom prst="rect">
            <a:avLst/>
          </a:prstGeom>
        </p:spPr>
      </p:pic>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686</a:t>
            </a:fld>
            <a:endParaRPr lang="en-US"/>
          </a:p>
        </p:txBody>
      </p:sp>
      <p:sp>
        <p:nvSpPr>
          <p:cNvPr id="6" name="Title 1"/>
          <p:cNvSpPr>
            <a:spLocks noGrp="1"/>
          </p:cNvSpPr>
          <p:nvPr>
            <p:ph type="title"/>
          </p:nvPr>
        </p:nvSpPr>
        <p:spPr>
          <a:xfrm>
            <a:off x="457200" y="274638"/>
            <a:ext cx="8229600" cy="1143000"/>
          </a:xfrm>
        </p:spPr>
        <p:txBody>
          <a:bodyPr wrap="none"/>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4000" dirty="0">
                <a:solidFill>
                  <a:srgbClr val="00B0F0"/>
                </a:solidFill>
              </a:rPr>
              <a:t/>
            </a:r>
            <a:br>
              <a:rPr lang="en-US" sz="4000" dirty="0">
                <a:solidFill>
                  <a:srgbClr val="00B0F0"/>
                </a:solidFill>
              </a:rPr>
            </a:br>
            <a:r>
              <a:rPr lang="en-US" sz="4000" dirty="0" smtClean="0">
                <a:solidFill>
                  <a:srgbClr val="00B0F0"/>
                </a:solidFill>
              </a:rPr>
              <a:t>The BSL Package Group</a:t>
            </a:r>
          </a:p>
        </p:txBody>
      </p:sp>
    </p:spTree>
    <p:extLst>
      <p:ext uri="{BB962C8B-B14F-4D97-AF65-F5344CB8AC3E}">
        <p14:creationId xmlns:p14="http://schemas.microsoft.com/office/powerpoint/2010/main" val="1172476063"/>
      </p:ext>
    </p:extLst>
  </p:cSld>
  <p:clrMapOvr>
    <a:masterClrMapping/>
  </p:clrMapOvr>
  <p:timing>
    <p:tnLst>
      <p:par>
        <p:cTn id="1" dur="indefinite" restart="never" nodeType="tmRoot"/>
      </p:par>
    </p:tnLst>
  </p:timing>
</p:sld>
</file>

<file path=ppt/slides/slide6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ound Diagonal Corner Rectangle 6"/>
          <p:cNvSpPr/>
          <p:nvPr/>
        </p:nvSpPr>
        <p:spPr>
          <a:xfrm>
            <a:off x="990600" y="1636451"/>
            <a:ext cx="1905000" cy="419100"/>
          </a:xfrm>
          <a:prstGeom prst="round2Diag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11 Packages</a:t>
            </a:r>
            <a:endParaRPr lang="en-US" dirty="0"/>
          </a:p>
        </p:txBody>
      </p:sp>
      <p:sp>
        <p:nvSpPr>
          <p:cNvPr id="9" name="Round Diagonal Corner Rectangle 8"/>
          <p:cNvSpPr/>
          <p:nvPr/>
        </p:nvSpPr>
        <p:spPr>
          <a:xfrm>
            <a:off x="6281356" y="3753102"/>
            <a:ext cx="1905000" cy="838200"/>
          </a:xfrm>
          <a:prstGeom prst="round2Diag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10 Levels of dependency</a:t>
            </a:r>
            <a:endParaRPr lang="en-US" dirty="0"/>
          </a:p>
        </p:txBody>
      </p:sp>
      <p:sp>
        <p:nvSpPr>
          <p:cNvPr id="8" name="Right Brace 7"/>
          <p:cNvSpPr/>
          <p:nvPr/>
        </p:nvSpPr>
        <p:spPr>
          <a:xfrm>
            <a:off x="5562600" y="1747773"/>
            <a:ext cx="609600" cy="4884603"/>
          </a:xfrm>
          <a:prstGeom prst="rightBrace">
            <a:avLst>
              <a:gd name="adj1" fmla="val 9896"/>
              <a:gd name="adj2" fmla="val 50000"/>
            </a:avLst>
          </a:prstGeom>
          <a:ln w="2540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71" name="Group 70"/>
          <p:cNvGrpSpPr/>
          <p:nvPr/>
        </p:nvGrpSpPr>
        <p:grpSpPr>
          <a:xfrm>
            <a:off x="3848100" y="1747774"/>
            <a:ext cx="1447800" cy="4884603"/>
            <a:chOff x="381000" y="1595374"/>
            <a:chExt cx="1447800" cy="4884603"/>
          </a:xfrm>
          <a:solidFill>
            <a:schemeClr val="accent1">
              <a:lumMod val="40000"/>
              <a:lumOff val="60000"/>
            </a:schemeClr>
          </a:solidFill>
        </p:grpSpPr>
        <p:cxnSp>
          <p:nvCxnSpPr>
            <p:cNvPr id="72" name="Straight Arrow Connector 71"/>
            <p:cNvCxnSpPr>
              <a:stCxn id="84" idx="2"/>
              <a:endCxn id="83" idx="0"/>
            </p:cNvCxnSpPr>
            <p:nvPr/>
          </p:nvCxnSpPr>
          <p:spPr>
            <a:xfrm>
              <a:off x="1104900" y="5971439"/>
              <a:ext cx="0" cy="200761"/>
            </a:xfrm>
            <a:prstGeom prst="straightConnector1">
              <a:avLst/>
            </a:prstGeom>
            <a:grpFill/>
            <a:ln w="38100" cap="rnd">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3" name="Straight Arrow Connector 72"/>
            <p:cNvCxnSpPr>
              <a:stCxn id="86" idx="2"/>
              <a:endCxn id="84" idx="0"/>
            </p:cNvCxnSpPr>
            <p:nvPr/>
          </p:nvCxnSpPr>
          <p:spPr>
            <a:xfrm flipH="1">
              <a:off x="1104900" y="5462903"/>
              <a:ext cx="381000" cy="200759"/>
            </a:xfrm>
            <a:prstGeom prst="straightConnector1">
              <a:avLst/>
            </a:prstGeom>
            <a:grpFill/>
            <a:ln w="38100" cap="rnd">
              <a:solidFill>
                <a:schemeClr val="tx1"/>
              </a:solidFill>
              <a:round/>
              <a:headEnd type="none"/>
              <a:tailEnd type="triangle"/>
            </a:ln>
          </p:spPr>
          <p:style>
            <a:lnRef idx="1">
              <a:schemeClr val="accent1"/>
            </a:lnRef>
            <a:fillRef idx="0">
              <a:schemeClr val="accent1"/>
            </a:fillRef>
            <a:effectRef idx="0">
              <a:schemeClr val="accent1"/>
            </a:effectRef>
            <a:fontRef idx="minor">
              <a:schemeClr val="tx1"/>
            </a:fontRef>
          </p:style>
        </p:cxnSp>
        <p:cxnSp>
          <p:nvCxnSpPr>
            <p:cNvPr id="74" name="Straight Arrow Connector 73"/>
            <p:cNvCxnSpPr>
              <a:stCxn id="85" idx="2"/>
              <a:endCxn id="84" idx="0"/>
            </p:cNvCxnSpPr>
            <p:nvPr/>
          </p:nvCxnSpPr>
          <p:spPr>
            <a:xfrm>
              <a:off x="723900" y="5462903"/>
              <a:ext cx="381000" cy="200759"/>
            </a:xfrm>
            <a:prstGeom prst="straightConnector1">
              <a:avLst/>
            </a:prstGeom>
            <a:grpFill/>
            <a:ln w="38100" cap="rnd">
              <a:solidFill>
                <a:schemeClr val="tx1"/>
              </a:solidFill>
              <a:bevel/>
              <a:tailEnd type="triangle"/>
            </a:ln>
          </p:spPr>
          <p:style>
            <a:lnRef idx="1">
              <a:schemeClr val="accent1"/>
            </a:lnRef>
            <a:fillRef idx="0">
              <a:schemeClr val="accent1"/>
            </a:fillRef>
            <a:effectRef idx="0">
              <a:schemeClr val="accent1"/>
            </a:effectRef>
            <a:fontRef idx="minor">
              <a:schemeClr val="tx1"/>
            </a:fontRef>
          </p:style>
        </p:cxnSp>
        <p:cxnSp>
          <p:nvCxnSpPr>
            <p:cNvPr id="75" name="Straight Arrow Connector 74"/>
            <p:cNvCxnSpPr>
              <a:stCxn id="87" idx="2"/>
              <a:endCxn id="86" idx="0"/>
            </p:cNvCxnSpPr>
            <p:nvPr/>
          </p:nvCxnSpPr>
          <p:spPr>
            <a:xfrm>
              <a:off x="1485900" y="4954367"/>
              <a:ext cx="0" cy="200759"/>
            </a:xfrm>
            <a:prstGeom prst="straightConnector1">
              <a:avLst/>
            </a:prstGeom>
            <a:grpFill/>
            <a:ln w="38100" cap="rnd">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76" name="Straight Arrow Connector 75"/>
            <p:cNvCxnSpPr>
              <a:stCxn id="88" idx="2"/>
              <a:endCxn id="87" idx="0"/>
            </p:cNvCxnSpPr>
            <p:nvPr/>
          </p:nvCxnSpPr>
          <p:spPr>
            <a:xfrm>
              <a:off x="1485900" y="4445831"/>
              <a:ext cx="0" cy="200759"/>
            </a:xfrm>
            <a:prstGeom prst="straightConnector1">
              <a:avLst/>
            </a:prstGeom>
            <a:grpFill/>
            <a:ln w="38100" cap="rnd">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7" name="Straight Arrow Connector 76"/>
            <p:cNvCxnSpPr>
              <a:stCxn id="89" idx="2"/>
              <a:endCxn id="88" idx="0"/>
            </p:cNvCxnSpPr>
            <p:nvPr/>
          </p:nvCxnSpPr>
          <p:spPr>
            <a:xfrm>
              <a:off x="1485900" y="3937295"/>
              <a:ext cx="0" cy="200759"/>
            </a:xfrm>
            <a:prstGeom prst="straightConnector1">
              <a:avLst/>
            </a:prstGeom>
            <a:grpFill/>
            <a:ln w="38100" cap="rnd">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8" name="Straight Arrow Connector 77"/>
            <p:cNvCxnSpPr>
              <a:stCxn id="91" idx="2"/>
              <a:endCxn id="89" idx="0"/>
            </p:cNvCxnSpPr>
            <p:nvPr/>
          </p:nvCxnSpPr>
          <p:spPr>
            <a:xfrm>
              <a:off x="1485900" y="3428759"/>
              <a:ext cx="0" cy="200759"/>
            </a:xfrm>
            <a:prstGeom prst="straightConnector1">
              <a:avLst/>
            </a:prstGeom>
            <a:grpFill/>
            <a:ln w="38100" cap="rnd">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9" name="Straight Arrow Connector 78"/>
            <p:cNvCxnSpPr/>
            <p:nvPr/>
          </p:nvCxnSpPr>
          <p:spPr>
            <a:xfrm>
              <a:off x="1485900" y="2920223"/>
              <a:ext cx="0" cy="200759"/>
            </a:xfrm>
            <a:prstGeom prst="straightConnector1">
              <a:avLst/>
            </a:prstGeom>
            <a:grpFill/>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0" name="Straight Arrow Connector 79"/>
            <p:cNvCxnSpPr/>
            <p:nvPr/>
          </p:nvCxnSpPr>
          <p:spPr>
            <a:xfrm>
              <a:off x="1490662" y="1905000"/>
              <a:ext cx="0" cy="200759"/>
            </a:xfrm>
            <a:prstGeom prst="straightConnector1">
              <a:avLst/>
            </a:prstGeom>
            <a:grpFill/>
            <a:ln w="38100" cap="rnd">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1" name="Straight Arrow Connector 80"/>
            <p:cNvCxnSpPr/>
            <p:nvPr/>
          </p:nvCxnSpPr>
          <p:spPr>
            <a:xfrm>
              <a:off x="1490662" y="2411687"/>
              <a:ext cx="0" cy="200759"/>
            </a:xfrm>
            <a:prstGeom prst="straightConnector1">
              <a:avLst/>
            </a:prstGeom>
            <a:grpFill/>
            <a:ln w="38100" cap="rnd">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2" name="Rectangle 81"/>
            <p:cNvSpPr/>
            <p:nvPr/>
          </p:nvSpPr>
          <p:spPr>
            <a:xfrm>
              <a:off x="685800" y="2103910"/>
              <a:ext cx="1143000" cy="307777"/>
            </a:xfrm>
            <a:prstGeom prst="rect">
              <a:avLst/>
            </a:prstGeom>
            <a:grpFill/>
            <a:ln w="31750" cmpd="db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tx1"/>
                  </a:solidFill>
                </a:rPr>
                <a:t>bsl+stdhdrs</a:t>
              </a:r>
              <a:endParaRPr lang="en-US" b="1" dirty="0">
                <a:solidFill>
                  <a:schemeClr val="tx1"/>
                </a:solidFill>
              </a:endParaRPr>
            </a:p>
          </p:txBody>
        </p:sp>
        <p:sp>
          <p:nvSpPr>
            <p:cNvPr id="83" name="Rectangle 82"/>
            <p:cNvSpPr/>
            <p:nvPr/>
          </p:nvSpPr>
          <p:spPr>
            <a:xfrm>
              <a:off x="762000" y="6172200"/>
              <a:ext cx="685800" cy="307777"/>
            </a:xfrm>
            <a:prstGeom prst="rect">
              <a:avLst/>
            </a:prstGeom>
            <a:grpFill/>
            <a:ln cmpd="dbl"/>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tx1"/>
                  </a:solidFill>
                </a:rPr>
                <a:t>bsls</a:t>
              </a:r>
              <a:endParaRPr lang="en-US" b="1" dirty="0">
                <a:solidFill>
                  <a:schemeClr val="tx1"/>
                </a:solidFill>
              </a:endParaRPr>
            </a:p>
          </p:txBody>
        </p:sp>
        <p:sp>
          <p:nvSpPr>
            <p:cNvPr id="84" name="Rectangle 83"/>
            <p:cNvSpPr/>
            <p:nvPr/>
          </p:nvSpPr>
          <p:spPr>
            <a:xfrm>
              <a:off x="762000" y="5663662"/>
              <a:ext cx="685800" cy="307777"/>
            </a:xfrm>
            <a:prstGeom prst="rect">
              <a:avLst/>
            </a:prstGeom>
            <a:grpFill/>
            <a:ln cmpd="dbl"/>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tx1"/>
                  </a:solidFill>
                </a:rPr>
                <a:t>bslscm</a:t>
              </a:r>
              <a:endParaRPr lang="en-US" sz="1400" b="1" dirty="0">
                <a:solidFill>
                  <a:schemeClr val="tx1"/>
                </a:solidFill>
              </a:endParaRPr>
            </a:p>
          </p:txBody>
        </p:sp>
        <p:sp>
          <p:nvSpPr>
            <p:cNvPr id="85" name="Rectangle 84"/>
            <p:cNvSpPr/>
            <p:nvPr/>
          </p:nvSpPr>
          <p:spPr>
            <a:xfrm>
              <a:off x="381000" y="5155126"/>
              <a:ext cx="685800" cy="307777"/>
            </a:xfrm>
            <a:prstGeom prst="rect">
              <a:avLst/>
            </a:prstGeom>
            <a:grpFill/>
            <a:ln cmpd="dbl"/>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tx1"/>
                  </a:solidFill>
                </a:rPr>
                <a:t>bsldoc</a:t>
              </a:r>
              <a:endParaRPr lang="en-US" sz="1400" b="1" dirty="0">
                <a:solidFill>
                  <a:schemeClr val="tx1"/>
                </a:solidFill>
              </a:endParaRPr>
            </a:p>
          </p:txBody>
        </p:sp>
        <p:sp>
          <p:nvSpPr>
            <p:cNvPr id="86" name="Rectangle 85"/>
            <p:cNvSpPr/>
            <p:nvPr/>
          </p:nvSpPr>
          <p:spPr>
            <a:xfrm>
              <a:off x="1143000" y="5155126"/>
              <a:ext cx="685800" cy="307777"/>
            </a:xfrm>
            <a:prstGeom prst="rect">
              <a:avLst/>
            </a:prstGeom>
            <a:grpFill/>
            <a:ln cmpd="dbl"/>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tx1"/>
                  </a:solidFill>
                </a:rPr>
                <a:t>bslmf</a:t>
              </a:r>
              <a:endParaRPr lang="en-US" sz="1400" b="1" dirty="0">
                <a:solidFill>
                  <a:schemeClr val="tx1"/>
                </a:solidFill>
              </a:endParaRPr>
            </a:p>
          </p:txBody>
        </p:sp>
        <p:sp>
          <p:nvSpPr>
            <p:cNvPr id="87" name="Rectangle 86"/>
            <p:cNvSpPr/>
            <p:nvPr/>
          </p:nvSpPr>
          <p:spPr>
            <a:xfrm>
              <a:off x="1143000" y="4646590"/>
              <a:ext cx="685800" cy="307777"/>
            </a:xfrm>
            <a:prstGeom prst="rect">
              <a:avLst/>
            </a:prstGeom>
            <a:grpFill/>
            <a:ln cmpd="dbl"/>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tx1"/>
                  </a:solidFill>
                </a:rPr>
                <a:t>bslma</a:t>
              </a:r>
              <a:endParaRPr lang="en-US" sz="1400" b="1" dirty="0">
                <a:solidFill>
                  <a:schemeClr val="tx1"/>
                </a:solidFill>
              </a:endParaRPr>
            </a:p>
          </p:txBody>
        </p:sp>
        <p:sp>
          <p:nvSpPr>
            <p:cNvPr id="88" name="Rectangle 87"/>
            <p:cNvSpPr/>
            <p:nvPr/>
          </p:nvSpPr>
          <p:spPr>
            <a:xfrm>
              <a:off x="1143000" y="4138054"/>
              <a:ext cx="685800" cy="307777"/>
            </a:xfrm>
            <a:prstGeom prst="rect">
              <a:avLst/>
            </a:prstGeom>
            <a:grpFill/>
            <a:ln cmpd="dbl"/>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tx1"/>
                  </a:solidFill>
                </a:rPr>
                <a:t>bslalg</a:t>
              </a:r>
              <a:endParaRPr lang="en-US" sz="1400" b="1" dirty="0">
                <a:solidFill>
                  <a:schemeClr val="tx1"/>
                </a:solidFill>
              </a:endParaRPr>
            </a:p>
          </p:txBody>
        </p:sp>
        <p:sp>
          <p:nvSpPr>
            <p:cNvPr id="89" name="Rectangle 88"/>
            <p:cNvSpPr/>
            <p:nvPr/>
          </p:nvSpPr>
          <p:spPr>
            <a:xfrm>
              <a:off x="1143000" y="3629518"/>
              <a:ext cx="685800" cy="307777"/>
            </a:xfrm>
            <a:prstGeom prst="rect">
              <a:avLst/>
            </a:prstGeom>
            <a:grpFill/>
            <a:ln cmpd="dbl"/>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tx1"/>
                  </a:solidFill>
                </a:rPr>
                <a:t>bsltf</a:t>
              </a:r>
              <a:endParaRPr lang="en-US" sz="1400" b="1" dirty="0">
                <a:solidFill>
                  <a:schemeClr val="tx1"/>
                </a:solidFill>
              </a:endParaRPr>
            </a:p>
          </p:txBody>
        </p:sp>
        <p:sp>
          <p:nvSpPr>
            <p:cNvPr id="90" name="Rectangle 89"/>
            <p:cNvSpPr/>
            <p:nvPr/>
          </p:nvSpPr>
          <p:spPr>
            <a:xfrm>
              <a:off x="1143000" y="1595374"/>
              <a:ext cx="685800" cy="307777"/>
            </a:xfrm>
            <a:prstGeom prst="rect">
              <a:avLst/>
            </a:prstGeom>
            <a:grpFill/>
            <a:ln cmpd="dbl"/>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tx1"/>
                  </a:solidFill>
                </a:rPr>
                <a:t>bslim</a:t>
              </a:r>
              <a:endParaRPr lang="en-US" sz="1400" b="1" dirty="0">
                <a:solidFill>
                  <a:schemeClr val="tx1"/>
                </a:solidFill>
              </a:endParaRPr>
            </a:p>
          </p:txBody>
        </p:sp>
        <p:sp>
          <p:nvSpPr>
            <p:cNvPr id="91" name="Rectangle 90"/>
            <p:cNvSpPr/>
            <p:nvPr/>
          </p:nvSpPr>
          <p:spPr>
            <a:xfrm>
              <a:off x="1143000" y="3120982"/>
              <a:ext cx="685800" cy="307777"/>
            </a:xfrm>
            <a:prstGeom prst="rect">
              <a:avLst/>
            </a:prstGeom>
            <a:grpFill/>
            <a:ln cmpd="dbl"/>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tx1"/>
                  </a:solidFill>
                </a:rPr>
                <a:t>bslstl</a:t>
              </a:r>
              <a:endParaRPr lang="en-US" sz="1400" b="1" dirty="0">
                <a:solidFill>
                  <a:schemeClr val="tx1"/>
                </a:solidFill>
              </a:endParaRPr>
            </a:p>
          </p:txBody>
        </p:sp>
        <p:sp>
          <p:nvSpPr>
            <p:cNvPr id="92" name="Rectangle 91"/>
            <p:cNvSpPr/>
            <p:nvPr/>
          </p:nvSpPr>
          <p:spPr>
            <a:xfrm>
              <a:off x="685800" y="2612446"/>
              <a:ext cx="1143000" cy="307777"/>
            </a:xfrm>
            <a:prstGeom prst="rect">
              <a:avLst/>
            </a:prstGeom>
            <a:grpFill/>
            <a:ln w="31750" cmpd="db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tx1"/>
                  </a:solidFill>
                </a:rPr>
                <a:t>bsl+bslhdrs</a:t>
              </a:r>
              <a:endParaRPr lang="en-US" b="1" dirty="0">
                <a:solidFill>
                  <a:schemeClr val="tx1"/>
                </a:solidFill>
              </a:endParaRPr>
            </a:p>
          </p:txBody>
        </p:sp>
      </p:grpSp>
      <p:sp>
        <p:nvSpPr>
          <p:cNvPr id="51" name="Right Brace 50"/>
          <p:cNvSpPr/>
          <p:nvPr/>
        </p:nvSpPr>
        <p:spPr>
          <a:xfrm flipH="1">
            <a:off x="3695700" y="2258159"/>
            <a:ext cx="304800" cy="816315"/>
          </a:xfrm>
          <a:prstGeom prst="rightBrace">
            <a:avLst>
              <a:gd name="adj1" fmla="val 16146"/>
              <a:gd name="adj2" fmla="val 50000"/>
            </a:avLst>
          </a:prstGeom>
          <a:ln w="2540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52" name="Round Diagonal Corner Rectangle 51"/>
          <p:cNvSpPr/>
          <p:nvPr/>
        </p:nvSpPr>
        <p:spPr>
          <a:xfrm>
            <a:off x="1219200" y="2336028"/>
            <a:ext cx="2362200" cy="660575"/>
          </a:xfrm>
          <a:prstGeom prst="round2Diag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2 non-BDE-standard</a:t>
            </a:r>
            <a:br>
              <a:rPr lang="en-US" dirty="0" smtClean="0"/>
            </a:br>
            <a:r>
              <a:rPr lang="en-US" dirty="0" smtClean="0"/>
              <a:t>packages</a:t>
            </a:r>
            <a:endParaRPr lang="en-US" dirty="0"/>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687</a:t>
            </a:fld>
            <a:endParaRPr lang="en-US"/>
          </a:p>
        </p:txBody>
      </p:sp>
      <p:sp>
        <p:nvSpPr>
          <p:cNvPr id="31" name="Title 1"/>
          <p:cNvSpPr>
            <a:spLocks noGrp="1"/>
          </p:cNvSpPr>
          <p:nvPr>
            <p:ph type="title"/>
          </p:nvPr>
        </p:nvSpPr>
        <p:spPr>
          <a:xfrm>
            <a:off x="457200" y="274638"/>
            <a:ext cx="8229600" cy="1143000"/>
          </a:xfrm>
        </p:spPr>
        <p:txBody>
          <a:bodyPr wrap="none"/>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4000" dirty="0">
                <a:solidFill>
                  <a:srgbClr val="00B0F0"/>
                </a:solidFill>
              </a:rPr>
              <a:t/>
            </a:r>
            <a:br>
              <a:rPr lang="en-US" sz="4000" dirty="0">
                <a:solidFill>
                  <a:srgbClr val="00B0F0"/>
                </a:solidFill>
              </a:rPr>
            </a:br>
            <a:r>
              <a:rPr lang="en-US" sz="4000" dirty="0" smtClean="0">
                <a:solidFill>
                  <a:srgbClr val="00B0F0"/>
                </a:solidFill>
              </a:rPr>
              <a:t>The BSL Package Group</a:t>
            </a:r>
          </a:p>
        </p:txBody>
      </p:sp>
    </p:spTree>
    <p:extLst>
      <p:ext uri="{BB962C8B-B14F-4D97-AF65-F5344CB8AC3E}">
        <p14:creationId xmlns:p14="http://schemas.microsoft.com/office/powerpoint/2010/main" val="21443680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51"/>
                                        </p:tgtEl>
                                        <p:attrNameLst>
                                          <p:attrName>style.visibility</p:attrName>
                                        </p:attrNameLst>
                                      </p:cBhvr>
                                      <p:to>
                                        <p:strVal val="visible"/>
                                      </p:to>
                                    </p:set>
                                    <p:animEffect transition="in" filter="fade">
                                      <p:cBhvr>
                                        <p:cTn id="20" dur="500"/>
                                        <p:tgtEl>
                                          <p:spTgt spid="51"/>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52"/>
                                        </p:tgtEl>
                                        <p:attrNameLst>
                                          <p:attrName>style.visibility</p:attrName>
                                        </p:attrNameLst>
                                      </p:cBhvr>
                                      <p:to>
                                        <p:strVal val="visible"/>
                                      </p:to>
                                    </p:set>
                                    <p:animEffect transition="in" filter="fade">
                                      <p:cBhvr>
                                        <p:cTn id="23"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9" grpId="0" animBg="1"/>
      <p:bldP spid="8" grpId="0" animBg="1"/>
      <p:bldP spid="51" grpId="0" animBg="1"/>
      <p:bldP spid="52" grpId="0" animBg="1"/>
    </p:bldLst>
  </p:timing>
</p:sld>
</file>

<file path=ppt/slides/slide6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Content Placeholder 2"/>
          <p:cNvSpPr>
            <a:spLocks noGrp="1"/>
          </p:cNvSpPr>
          <p:nvPr>
            <p:ph idx="1"/>
          </p:nvPr>
        </p:nvSpPr>
        <p:spPr>
          <a:xfrm>
            <a:off x="1828800" y="1600199"/>
            <a:ext cx="6858000" cy="5029200"/>
          </a:xfrm>
          <a:ln>
            <a:solidFill>
              <a:schemeClr val="tx1"/>
            </a:solidFill>
          </a:ln>
        </p:spPr>
        <p:txBody>
          <a:bodyPr/>
          <a:lstStyle/>
          <a:p>
            <a:r>
              <a:rPr lang="en-US" b="1" dirty="0" smtClean="0">
                <a:solidFill>
                  <a:srgbClr val="00B0F0"/>
                </a:solidFill>
              </a:rPr>
              <a:t>S</a:t>
            </a:r>
            <a:r>
              <a:rPr lang="en-US" dirty="0" smtClean="0"/>
              <a:t>ystem utilities</a:t>
            </a:r>
          </a:p>
          <a:p>
            <a:pPr marL="0" indent="0">
              <a:buNone/>
            </a:pPr>
            <a:endParaRPr lang="en-US" dirty="0" smtClean="0"/>
          </a:p>
        </p:txBody>
      </p:sp>
      <p:grpSp>
        <p:nvGrpSpPr>
          <p:cNvPr id="21516" name="Group 21515"/>
          <p:cNvGrpSpPr/>
          <p:nvPr/>
        </p:nvGrpSpPr>
        <p:grpSpPr>
          <a:xfrm>
            <a:off x="152400" y="1747774"/>
            <a:ext cx="1447800" cy="4884603"/>
            <a:chOff x="381000" y="1595374"/>
            <a:chExt cx="1447800" cy="4884603"/>
          </a:xfrm>
          <a:solidFill>
            <a:schemeClr val="bg1">
              <a:lumMod val="95000"/>
            </a:schemeClr>
          </a:solidFill>
        </p:grpSpPr>
        <p:cxnSp>
          <p:nvCxnSpPr>
            <p:cNvPr id="21511" name="Straight Arrow Connector 21510"/>
            <p:cNvCxnSpPr>
              <a:stCxn id="14" idx="2"/>
              <a:endCxn id="13" idx="0"/>
            </p:cNvCxnSpPr>
            <p:nvPr/>
          </p:nvCxnSpPr>
          <p:spPr>
            <a:xfrm>
              <a:off x="1104900" y="5971439"/>
              <a:ext cx="0" cy="200761"/>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1507" name="Straight Arrow Connector 21506"/>
            <p:cNvCxnSpPr>
              <a:stCxn id="16" idx="2"/>
              <a:endCxn id="14" idx="0"/>
            </p:cNvCxnSpPr>
            <p:nvPr/>
          </p:nvCxnSpPr>
          <p:spPr>
            <a:xfrm flipH="1">
              <a:off x="1104900" y="5462903"/>
              <a:ext cx="381000" cy="200759"/>
            </a:xfrm>
            <a:prstGeom prst="straightConnector1">
              <a:avLst/>
            </a:prstGeom>
            <a:grpFill/>
            <a:ln w="38100" cap="rnd">
              <a:solidFill>
                <a:schemeClr val="bg1">
                  <a:lumMod val="85000"/>
                </a:schemeClr>
              </a:solidFill>
              <a:round/>
              <a:headEnd type="none"/>
              <a:tailEnd type="triangle"/>
            </a:ln>
          </p:spPr>
          <p:style>
            <a:lnRef idx="1">
              <a:schemeClr val="accent1"/>
            </a:lnRef>
            <a:fillRef idx="0">
              <a:schemeClr val="accent1"/>
            </a:fillRef>
            <a:effectRef idx="0">
              <a:schemeClr val="accent1"/>
            </a:effectRef>
            <a:fontRef idx="minor">
              <a:schemeClr val="tx1"/>
            </a:fontRef>
          </p:style>
        </p:cxnSp>
        <p:cxnSp>
          <p:nvCxnSpPr>
            <p:cNvPr id="21509" name="Straight Arrow Connector 21508"/>
            <p:cNvCxnSpPr>
              <a:stCxn id="15" idx="2"/>
              <a:endCxn id="14" idx="0"/>
            </p:cNvCxnSpPr>
            <p:nvPr/>
          </p:nvCxnSpPr>
          <p:spPr>
            <a:xfrm>
              <a:off x="723900" y="5462903"/>
              <a:ext cx="381000" cy="200759"/>
            </a:xfrm>
            <a:prstGeom prst="straightConnector1">
              <a:avLst/>
            </a:prstGeom>
            <a:grpFill/>
            <a:ln w="38100" cap="rnd">
              <a:solidFill>
                <a:schemeClr val="bg1">
                  <a:lumMod val="85000"/>
                </a:schemeClr>
              </a:solidFill>
              <a:bevel/>
              <a:tailEnd type="triangle"/>
            </a:ln>
          </p:spPr>
          <p:style>
            <a:lnRef idx="1">
              <a:schemeClr val="accent1"/>
            </a:lnRef>
            <a:fillRef idx="0">
              <a:schemeClr val="accent1"/>
            </a:fillRef>
            <a:effectRef idx="0">
              <a:schemeClr val="accent1"/>
            </a:effectRef>
            <a:fontRef idx="minor">
              <a:schemeClr val="tx1"/>
            </a:fontRef>
          </p:style>
        </p:cxnSp>
        <p:cxnSp>
          <p:nvCxnSpPr>
            <p:cNvPr id="21504" name="Straight Arrow Connector 21503"/>
            <p:cNvCxnSpPr>
              <a:stCxn id="17" idx="2"/>
              <a:endCxn id="16" idx="0"/>
            </p:cNvCxnSpPr>
            <p:nvPr/>
          </p:nvCxnSpPr>
          <p:spPr>
            <a:xfrm>
              <a:off x="1485900" y="4954367"/>
              <a:ext cx="0" cy="200759"/>
            </a:xfrm>
            <a:prstGeom prst="straightConnector1">
              <a:avLst/>
            </a:prstGeom>
            <a:grpFill/>
            <a:ln w="38100" cap="rnd">
              <a:solidFill>
                <a:schemeClr val="bg1">
                  <a:lumMod val="85000"/>
                </a:schemeClr>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30" name="Straight Arrow Connector 29"/>
            <p:cNvCxnSpPr>
              <a:stCxn id="18" idx="2"/>
              <a:endCxn id="17" idx="0"/>
            </p:cNvCxnSpPr>
            <p:nvPr/>
          </p:nvCxnSpPr>
          <p:spPr>
            <a:xfrm>
              <a:off x="1485900" y="4445831"/>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a:stCxn id="19" idx="2"/>
              <a:endCxn id="18" idx="0"/>
            </p:cNvCxnSpPr>
            <p:nvPr/>
          </p:nvCxnSpPr>
          <p:spPr>
            <a:xfrm>
              <a:off x="1485900" y="3937295"/>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a:stCxn id="21" idx="2"/>
              <a:endCxn id="19" idx="0"/>
            </p:cNvCxnSpPr>
            <p:nvPr/>
          </p:nvCxnSpPr>
          <p:spPr>
            <a:xfrm>
              <a:off x="1485900" y="3428759"/>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0" name="Straight Arrow Connector 39"/>
            <p:cNvCxnSpPr/>
            <p:nvPr/>
          </p:nvCxnSpPr>
          <p:spPr>
            <a:xfrm>
              <a:off x="1485900" y="2920223"/>
              <a:ext cx="0" cy="200759"/>
            </a:xfrm>
            <a:prstGeom prst="straightConnector1">
              <a:avLst/>
            </a:prstGeom>
            <a:grpFill/>
            <a:ln w="38100">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2" name="Straight Arrow Connector 41"/>
            <p:cNvCxnSpPr/>
            <p:nvPr/>
          </p:nvCxnSpPr>
          <p:spPr>
            <a:xfrm>
              <a:off x="1490662" y="1905000"/>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1" name="Straight Arrow Connector 40"/>
            <p:cNvCxnSpPr/>
            <p:nvPr/>
          </p:nvCxnSpPr>
          <p:spPr>
            <a:xfrm>
              <a:off x="1490662" y="2411687"/>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a:off x="685800" y="2103910"/>
              <a:ext cx="1143000" cy="307777"/>
            </a:xfrm>
            <a:prstGeom prst="rect">
              <a:avLst/>
            </a:prstGeom>
            <a:grpFill/>
            <a:ln w="31750" cmpd="dbl">
              <a:solidFill>
                <a:schemeClr val="bg1">
                  <a:lumMod val="8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bsl+stdhdrs</a:t>
              </a:r>
              <a:endParaRPr lang="en-US" b="1" dirty="0">
                <a:solidFill>
                  <a:schemeClr val="bg1">
                    <a:lumMod val="50000"/>
                  </a:schemeClr>
                </a:solidFill>
              </a:endParaRPr>
            </a:p>
          </p:txBody>
        </p:sp>
        <p:sp>
          <p:nvSpPr>
            <p:cNvPr id="13" name="Rectangle 12"/>
            <p:cNvSpPr/>
            <p:nvPr/>
          </p:nvSpPr>
          <p:spPr>
            <a:xfrm>
              <a:off x="762000" y="6172200"/>
              <a:ext cx="685800" cy="307777"/>
            </a:xfrm>
            <a:prstGeom prst="rect">
              <a:avLst/>
            </a:prstGeom>
            <a:solidFill>
              <a:schemeClr val="accent1">
                <a:lumMod val="20000"/>
                <a:lumOff val="80000"/>
              </a:schemeClr>
            </a:solidFill>
            <a:ln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tx1"/>
                  </a:solidFill>
                </a:rPr>
                <a:t>bsls</a:t>
              </a:r>
              <a:endParaRPr lang="en-US" b="1" dirty="0">
                <a:solidFill>
                  <a:schemeClr val="tx1"/>
                </a:solidFill>
              </a:endParaRPr>
            </a:p>
          </p:txBody>
        </p:sp>
        <p:sp>
          <p:nvSpPr>
            <p:cNvPr id="14" name="Rectangle 13"/>
            <p:cNvSpPr/>
            <p:nvPr/>
          </p:nvSpPr>
          <p:spPr>
            <a:xfrm>
              <a:off x="762000" y="5663662"/>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bslscm</a:t>
              </a:r>
              <a:endParaRPr lang="en-US" sz="1400" b="1" dirty="0">
                <a:solidFill>
                  <a:schemeClr val="bg1">
                    <a:lumMod val="50000"/>
                  </a:schemeClr>
                </a:solidFill>
              </a:endParaRPr>
            </a:p>
          </p:txBody>
        </p:sp>
        <p:sp>
          <p:nvSpPr>
            <p:cNvPr id="15" name="Rectangle 14"/>
            <p:cNvSpPr/>
            <p:nvPr/>
          </p:nvSpPr>
          <p:spPr>
            <a:xfrm>
              <a:off x="381000" y="5155126"/>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a:solidFill>
                    <a:schemeClr val="bg1">
                      <a:lumMod val="50000"/>
                    </a:schemeClr>
                  </a:solidFill>
                </a:rPr>
                <a:t>bsldoc</a:t>
              </a:r>
              <a:endParaRPr lang="en-US" sz="1400" b="1" dirty="0">
                <a:solidFill>
                  <a:schemeClr val="bg1">
                    <a:lumMod val="50000"/>
                  </a:schemeClr>
                </a:solidFill>
              </a:endParaRPr>
            </a:p>
          </p:txBody>
        </p:sp>
        <p:sp>
          <p:nvSpPr>
            <p:cNvPr id="16" name="Rectangle 15"/>
            <p:cNvSpPr/>
            <p:nvPr/>
          </p:nvSpPr>
          <p:spPr>
            <a:xfrm>
              <a:off x="1143000" y="5155126"/>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bslmf</a:t>
              </a:r>
              <a:endParaRPr lang="en-US" sz="1400" b="1" dirty="0">
                <a:solidFill>
                  <a:schemeClr val="bg1">
                    <a:lumMod val="50000"/>
                  </a:schemeClr>
                </a:solidFill>
              </a:endParaRPr>
            </a:p>
          </p:txBody>
        </p:sp>
        <p:sp>
          <p:nvSpPr>
            <p:cNvPr id="17" name="Rectangle 16"/>
            <p:cNvSpPr/>
            <p:nvPr/>
          </p:nvSpPr>
          <p:spPr>
            <a:xfrm>
              <a:off x="1143000" y="4646590"/>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bslma</a:t>
              </a:r>
              <a:endParaRPr lang="en-US" sz="1400" b="1" dirty="0">
                <a:solidFill>
                  <a:schemeClr val="bg1">
                    <a:lumMod val="50000"/>
                  </a:schemeClr>
                </a:solidFill>
              </a:endParaRPr>
            </a:p>
          </p:txBody>
        </p:sp>
        <p:sp>
          <p:nvSpPr>
            <p:cNvPr id="18" name="Rectangle 17"/>
            <p:cNvSpPr/>
            <p:nvPr/>
          </p:nvSpPr>
          <p:spPr>
            <a:xfrm>
              <a:off x="1143000" y="4138054"/>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bslalg</a:t>
              </a:r>
              <a:endParaRPr lang="en-US" sz="1400" b="1" dirty="0">
                <a:solidFill>
                  <a:schemeClr val="bg1">
                    <a:lumMod val="50000"/>
                  </a:schemeClr>
                </a:solidFill>
              </a:endParaRPr>
            </a:p>
          </p:txBody>
        </p:sp>
        <p:sp>
          <p:nvSpPr>
            <p:cNvPr id="19" name="Rectangle 18"/>
            <p:cNvSpPr/>
            <p:nvPr/>
          </p:nvSpPr>
          <p:spPr>
            <a:xfrm>
              <a:off x="1143000" y="3629518"/>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bsltf</a:t>
              </a:r>
              <a:endParaRPr lang="en-US" sz="1400" b="1" dirty="0">
                <a:solidFill>
                  <a:schemeClr val="bg1">
                    <a:lumMod val="50000"/>
                  </a:schemeClr>
                </a:solidFill>
              </a:endParaRPr>
            </a:p>
          </p:txBody>
        </p:sp>
        <p:sp>
          <p:nvSpPr>
            <p:cNvPr id="20" name="Rectangle 19"/>
            <p:cNvSpPr/>
            <p:nvPr/>
          </p:nvSpPr>
          <p:spPr>
            <a:xfrm>
              <a:off x="1143000" y="1595374"/>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bslim</a:t>
              </a:r>
              <a:endParaRPr lang="en-US" sz="1400" b="1" dirty="0">
                <a:solidFill>
                  <a:schemeClr val="bg1">
                    <a:lumMod val="50000"/>
                  </a:schemeClr>
                </a:solidFill>
              </a:endParaRPr>
            </a:p>
          </p:txBody>
        </p:sp>
        <p:sp>
          <p:nvSpPr>
            <p:cNvPr id="21" name="Rectangle 20"/>
            <p:cNvSpPr/>
            <p:nvPr/>
          </p:nvSpPr>
          <p:spPr>
            <a:xfrm>
              <a:off x="1143000" y="3120982"/>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bslstl</a:t>
              </a:r>
              <a:endParaRPr lang="en-US" sz="1400" b="1" dirty="0">
                <a:solidFill>
                  <a:schemeClr val="bg1">
                    <a:lumMod val="50000"/>
                  </a:schemeClr>
                </a:solidFill>
              </a:endParaRPr>
            </a:p>
          </p:txBody>
        </p:sp>
        <p:sp>
          <p:nvSpPr>
            <p:cNvPr id="23" name="Rectangle 22"/>
            <p:cNvSpPr/>
            <p:nvPr/>
          </p:nvSpPr>
          <p:spPr>
            <a:xfrm>
              <a:off x="685800" y="2612446"/>
              <a:ext cx="1143000" cy="307777"/>
            </a:xfrm>
            <a:prstGeom prst="rect">
              <a:avLst/>
            </a:prstGeom>
            <a:grpFill/>
            <a:ln w="31750" cmpd="dbl">
              <a:solidFill>
                <a:schemeClr val="bg1">
                  <a:lumMod val="8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bsl+bslhdrs</a:t>
              </a:r>
              <a:endParaRPr lang="en-US" b="1" dirty="0">
                <a:solidFill>
                  <a:schemeClr val="bg1">
                    <a:lumMod val="50000"/>
                  </a:schemeClr>
                </a:solidFill>
              </a:endParaRPr>
            </a:p>
          </p:txBody>
        </p:sp>
      </p:grpSp>
      <p:sp>
        <p:nvSpPr>
          <p:cNvPr id="27" name="Title 1"/>
          <p:cNvSpPr>
            <a:spLocks noGrp="1"/>
          </p:cNvSpPr>
          <p:nvPr>
            <p:ph type="title"/>
          </p:nvPr>
        </p:nvSpPr>
        <p:spPr>
          <a:xfrm>
            <a:off x="457200" y="274638"/>
            <a:ext cx="8229600" cy="1143000"/>
          </a:xfrm>
        </p:spPr>
        <p:txBody>
          <a:bodyPr wrap="none"/>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4000" dirty="0">
                <a:solidFill>
                  <a:srgbClr val="00B0F0"/>
                </a:solidFill>
              </a:rPr>
              <a:t/>
            </a:r>
            <a:br>
              <a:rPr lang="en-US" sz="4000" dirty="0">
                <a:solidFill>
                  <a:srgbClr val="00B0F0"/>
                </a:solidFill>
              </a:rPr>
            </a:br>
            <a:r>
              <a:rPr lang="en-US" sz="4000" dirty="0">
                <a:solidFill>
                  <a:srgbClr val="00B0F0"/>
                </a:solidFill>
              </a:rPr>
              <a:t>Package </a:t>
            </a:r>
            <a:r>
              <a:rPr lang="en-US" sz="4000" b="1" dirty="0" err="1">
                <a:solidFill>
                  <a:srgbClr val="00B0F0"/>
                </a:solidFill>
                <a:latin typeface="Courier New" pitchFamily="49" charset="0"/>
                <a:cs typeface="Courier New" pitchFamily="49" charset="0"/>
              </a:rPr>
              <a:t>bsls</a:t>
            </a:r>
            <a:endParaRPr lang="en-US" sz="4000" dirty="0" smtClean="0">
              <a:solidFill>
                <a:srgbClr val="00B0F0"/>
              </a:solidFill>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688</a:t>
            </a:fld>
            <a:endParaRPr lang="en-US"/>
          </a:p>
        </p:txBody>
      </p:sp>
    </p:spTree>
    <p:extLst>
      <p:ext uri="{BB962C8B-B14F-4D97-AF65-F5344CB8AC3E}">
        <p14:creationId xmlns:p14="http://schemas.microsoft.com/office/powerpoint/2010/main" val="1974086461"/>
      </p:ext>
    </p:extLst>
  </p:cSld>
  <p:clrMapOvr>
    <a:masterClrMapping/>
  </p:clrMapOvr>
  <p:timing>
    <p:tnLst>
      <p:par>
        <p:cTn id="1" dur="indefinite" restart="never" nodeType="tmRoot"/>
      </p:par>
    </p:tnLst>
  </p:timing>
</p:sld>
</file>

<file path=ppt/slides/slide6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Content Placeholder 2"/>
          <p:cNvSpPr>
            <a:spLocks noGrp="1"/>
          </p:cNvSpPr>
          <p:nvPr>
            <p:ph idx="1"/>
          </p:nvPr>
        </p:nvSpPr>
        <p:spPr>
          <a:xfrm>
            <a:off x="1828800" y="1600199"/>
            <a:ext cx="6858000" cy="5029200"/>
          </a:xfrm>
          <a:ln>
            <a:solidFill>
              <a:schemeClr val="tx1"/>
            </a:solidFill>
          </a:ln>
        </p:spPr>
        <p:txBody>
          <a:bodyPr/>
          <a:lstStyle/>
          <a:p>
            <a:r>
              <a:rPr lang="en-US" b="1" dirty="0" smtClean="0">
                <a:solidFill>
                  <a:srgbClr val="00B0F0"/>
                </a:solidFill>
              </a:rPr>
              <a:t>S</a:t>
            </a:r>
            <a:r>
              <a:rPr lang="en-US" dirty="0" smtClean="0"/>
              <a:t>ystem utilities</a:t>
            </a:r>
          </a:p>
          <a:p>
            <a:r>
              <a:rPr lang="en-US" dirty="0" smtClean="0"/>
              <a:t>Provides uniform handling of:</a:t>
            </a:r>
          </a:p>
          <a:p>
            <a:pPr lvl="1"/>
            <a:r>
              <a:rPr lang="en-US" dirty="0" smtClean="0"/>
              <a:t>alignment, endian-ness, integer sizes, …</a:t>
            </a:r>
          </a:p>
          <a:p>
            <a:pPr lvl="1"/>
            <a:r>
              <a:rPr lang="en-US" dirty="0" smtClean="0"/>
              <a:t>clocks, atomic ops, and other system facilities</a:t>
            </a:r>
          </a:p>
          <a:p>
            <a:pPr marL="0" indent="0">
              <a:buNone/>
            </a:pPr>
            <a:endParaRPr lang="en-US" dirty="0" smtClean="0"/>
          </a:p>
        </p:txBody>
      </p:sp>
      <p:grpSp>
        <p:nvGrpSpPr>
          <p:cNvPr id="21516" name="Group 21515"/>
          <p:cNvGrpSpPr/>
          <p:nvPr/>
        </p:nvGrpSpPr>
        <p:grpSpPr>
          <a:xfrm>
            <a:off x="152400" y="1747774"/>
            <a:ext cx="1447800" cy="4884603"/>
            <a:chOff x="381000" y="1595374"/>
            <a:chExt cx="1447800" cy="4884603"/>
          </a:xfrm>
          <a:solidFill>
            <a:schemeClr val="bg1">
              <a:lumMod val="95000"/>
            </a:schemeClr>
          </a:solidFill>
        </p:grpSpPr>
        <p:cxnSp>
          <p:nvCxnSpPr>
            <p:cNvPr id="21511" name="Straight Arrow Connector 21510"/>
            <p:cNvCxnSpPr>
              <a:stCxn id="14" idx="2"/>
              <a:endCxn id="13" idx="0"/>
            </p:cNvCxnSpPr>
            <p:nvPr/>
          </p:nvCxnSpPr>
          <p:spPr>
            <a:xfrm>
              <a:off x="1104900" y="5971439"/>
              <a:ext cx="0" cy="200761"/>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1507" name="Straight Arrow Connector 21506"/>
            <p:cNvCxnSpPr>
              <a:stCxn id="16" idx="2"/>
              <a:endCxn id="14" idx="0"/>
            </p:cNvCxnSpPr>
            <p:nvPr/>
          </p:nvCxnSpPr>
          <p:spPr>
            <a:xfrm flipH="1">
              <a:off x="1104900" y="5462903"/>
              <a:ext cx="381000" cy="200759"/>
            </a:xfrm>
            <a:prstGeom prst="straightConnector1">
              <a:avLst/>
            </a:prstGeom>
            <a:grpFill/>
            <a:ln w="38100" cap="rnd">
              <a:solidFill>
                <a:schemeClr val="bg1">
                  <a:lumMod val="85000"/>
                </a:schemeClr>
              </a:solidFill>
              <a:round/>
              <a:headEnd type="none"/>
              <a:tailEnd type="triangle"/>
            </a:ln>
          </p:spPr>
          <p:style>
            <a:lnRef idx="1">
              <a:schemeClr val="accent1"/>
            </a:lnRef>
            <a:fillRef idx="0">
              <a:schemeClr val="accent1"/>
            </a:fillRef>
            <a:effectRef idx="0">
              <a:schemeClr val="accent1"/>
            </a:effectRef>
            <a:fontRef idx="minor">
              <a:schemeClr val="tx1"/>
            </a:fontRef>
          </p:style>
        </p:cxnSp>
        <p:cxnSp>
          <p:nvCxnSpPr>
            <p:cNvPr id="21509" name="Straight Arrow Connector 21508"/>
            <p:cNvCxnSpPr>
              <a:stCxn id="15" idx="2"/>
              <a:endCxn id="14" idx="0"/>
            </p:cNvCxnSpPr>
            <p:nvPr/>
          </p:nvCxnSpPr>
          <p:spPr>
            <a:xfrm>
              <a:off x="723900" y="5462903"/>
              <a:ext cx="381000" cy="200759"/>
            </a:xfrm>
            <a:prstGeom prst="straightConnector1">
              <a:avLst/>
            </a:prstGeom>
            <a:grpFill/>
            <a:ln w="38100" cap="rnd">
              <a:solidFill>
                <a:schemeClr val="bg1">
                  <a:lumMod val="85000"/>
                </a:schemeClr>
              </a:solidFill>
              <a:bevel/>
              <a:tailEnd type="triangle"/>
            </a:ln>
          </p:spPr>
          <p:style>
            <a:lnRef idx="1">
              <a:schemeClr val="accent1"/>
            </a:lnRef>
            <a:fillRef idx="0">
              <a:schemeClr val="accent1"/>
            </a:fillRef>
            <a:effectRef idx="0">
              <a:schemeClr val="accent1"/>
            </a:effectRef>
            <a:fontRef idx="minor">
              <a:schemeClr val="tx1"/>
            </a:fontRef>
          </p:style>
        </p:cxnSp>
        <p:cxnSp>
          <p:nvCxnSpPr>
            <p:cNvPr id="21504" name="Straight Arrow Connector 21503"/>
            <p:cNvCxnSpPr>
              <a:stCxn id="17" idx="2"/>
              <a:endCxn id="16" idx="0"/>
            </p:cNvCxnSpPr>
            <p:nvPr/>
          </p:nvCxnSpPr>
          <p:spPr>
            <a:xfrm>
              <a:off x="1485900" y="4954367"/>
              <a:ext cx="0" cy="200759"/>
            </a:xfrm>
            <a:prstGeom prst="straightConnector1">
              <a:avLst/>
            </a:prstGeom>
            <a:grpFill/>
            <a:ln w="38100" cap="rnd">
              <a:solidFill>
                <a:schemeClr val="bg1">
                  <a:lumMod val="85000"/>
                </a:schemeClr>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30" name="Straight Arrow Connector 29"/>
            <p:cNvCxnSpPr>
              <a:stCxn id="18" idx="2"/>
              <a:endCxn id="17" idx="0"/>
            </p:cNvCxnSpPr>
            <p:nvPr/>
          </p:nvCxnSpPr>
          <p:spPr>
            <a:xfrm>
              <a:off x="1485900" y="4445831"/>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a:stCxn id="19" idx="2"/>
              <a:endCxn id="18" idx="0"/>
            </p:cNvCxnSpPr>
            <p:nvPr/>
          </p:nvCxnSpPr>
          <p:spPr>
            <a:xfrm>
              <a:off x="1485900" y="3937295"/>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a:stCxn id="21" idx="2"/>
              <a:endCxn id="19" idx="0"/>
            </p:cNvCxnSpPr>
            <p:nvPr/>
          </p:nvCxnSpPr>
          <p:spPr>
            <a:xfrm>
              <a:off x="1485900" y="3428759"/>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0" name="Straight Arrow Connector 39"/>
            <p:cNvCxnSpPr/>
            <p:nvPr/>
          </p:nvCxnSpPr>
          <p:spPr>
            <a:xfrm>
              <a:off x="1485900" y="2920223"/>
              <a:ext cx="0" cy="200759"/>
            </a:xfrm>
            <a:prstGeom prst="straightConnector1">
              <a:avLst/>
            </a:prstGeom>
            <a:grpFill/>
            <a:ln w="38100">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2" name="Straight Arrow Connector 41"/>
            <p:cNvCxnSpPr/>
            <p:nvPr/>
          </p:nvCxnSpPr>
          <p:spPr>
            <a:xfrm>
              <a:off x="1490662" y="1905000"/>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1" name="Straight Arrow Connector 40"/>
            <p:cNvCxnSpPr/>
            <p:nvPr/>
          </p:nvCxnSpPr>
          <p:spPr>
            <a:xfrm>
              <a:off x="1490662" y="2411687"/>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a:off x="685800" y="2103910"/>
              <a:ext cx="1143000" cy="307777"/>
            </a:xfrm>
            <a:prstGeom prst="rect">
              <a:avLst/>
            </a:prstGeom>
            <a:grpFill/>
            <a:ln w="31750" cmpd="dbl">
              <a:solidFill>
                <a:schemeClr val="bg1">
                  <a:lumMod val="8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bsl+stdhdrs</a:t>
              </a:r>
              <a:endParaRPr lang="en-US" b="1" dirty="0">
                <a:solidFill>
                  <a:schemeClr val="bg1">
                    <a:lumMod val="50000"/>
                  </a:schemeClr>
                </a:solidFill>
              </a:endParaRPr>
            </a:p>
          </p:txBody>
        </p:sp>
        <p:sp>
          <p:nvSpPr>
            <p:cNvPr id="13" name="Rectangle 12"/>
            <p:cNvSpPr/>
            <p:nvPr/>
          </p:nvSpPr>
          <p:spPr>
            <a:xfrm>
              <a:off x="762000" y="6172200"/>
              <a:ext cx="685800" cy="307777"/>
            </a:xfrm>
            <a:prstGeom prst="rect">
              <a:avLst/>
            </a:prstGeom>
            <a:solidFill>
              <a:schemeClr val="accent1">
                <a:lumMod val="20000"/>
                <a:lumOff val="80000"/>
              </a:schemeClr>
            </a:solidFill>
            <a:ln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tx1"/>
                  </a:solidFill>
                </a:rPr>
                <a:t>bsls</a:t>
              </a:r>
              <a:endParaRPr lang="en-US" b="1" dirty="0">
                <a:solidFill>
                  <a:schemeClr val="tx1"/>
                </a:solidFill>
              </a:endParaRPr>
            </a:p>
          </p:txBody>
        </p:sp>
        <p:sp>
          <p:nvSpPr>
            <p:cNvPr id="14" name="Rectangle 13"/>
            <p:cNvSpPr/>
            <p:nvPr/>
          </p:nvSpPr>
          <p:spPr>
            <a:xfrm>
              <a:off x="762000" y="5663662"/>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bslscm</a:t>
              </a:r>
              <a:endParaRPr lang="en-US" sz="1400" b="1" dirty="0">
                <a:solidFill>
                  <a:schemeClr val="bg1">
                    <a:lumMod val="50000"/>
                  </a:schemeClr>
                </a:solidFill>
              </a:endParaRPr>
            </a:p>
          </p:txBody>
        </p:sp>
        <p:sp>
          <p:nvSpPr>
            <p:cNvPr id="15" name="Rectangle 14"/>
            <p:cNvSpPr/>
            <p:nvPr/>
          </p:nvSpPr>
          <p:spPr>
            <a:xfrm>
              <a:off x="381000" y="5155126"/>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a:solidFill>
                    <a:schemeClr val="bg1">
                      <a:lumMod val="50000"/>
                    </a:schemeClr>
                  </a:solidFill>
                </a:rPr>
                <a:t>bsldoc</a:t>
              </a:r>
              <a:endParaRPr lang="en-US" sz="1400" b="1" dirty="0">
                <a:solidFill>
                  <a:schemeClr val="bg1">
                    <a:lumMod val="50000"/>
                  </a:schemeClr>
                </a:solidFill>
              </a:endParaRPr>
            </a:p>
          </p:txBody>
        </p:sp>
        <p:sp>
          <p:nvSpPr>
            <p:cNvPr id="16" name="Rectangle 15"/>
            <p:cNvSpPr/>
            <p:nvPr/>
          </p:nvSpPr>
          <p:spPr>
            <a:xfrm>
              <a:off x="1143000" y="5155126"/>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bslmf</a:t>
              </a:r>
              <a:endParaRPr lang="en-US" sz="1400" b="1" dirty="0">
                <a:solidFill>
                  <a:schemeClr val="bg1">
                    <a:lumMod val="50000"/>
                  </a:schemeClr>
                </a:solidFill>
              </a:endParaRPr>
            </a:p>
          </p:txBody>
        </p:sp>
        <p:sp>
          <p:nvSpPr>
            <p:cNvPr id="17" name="Rectangle 16"/>
            <p:cNvSpPr/>
            <p:nvPr/>
          </p:nvSpPr>
          <p:spPr>
            <a:xfrm>
              <a:off x="1143000" y="4646590"/>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bslma</a:t>
              </a:r>
              <a:endParaRPr lang="en-US" sz="1400" b="1" dirty="0">
                <a:solidFill>
                  <a:schemeClr val="bg1">
                    <a:lumMod val="50000"/>
                  </a:schemeClr>
                </a:solidFill>
              </a:endParaRPr>
            </a:p>
          </p:txBody>
        </p:sp>
        <p:sp>
          <p:nvSpPr>
            <p:cNvPr id="18" name="Rectangle 17"/>
            <p:cNvSpPr/>
            <p:nvPr/>
          </p:nvSpPr>
          <p:spPr>
            <a:xfrm>
              <a:off x="1143000" y="4138054"/>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bslalg</a:t>
              </a:r>
              <a:endParaRPr lang="en-US" sz="1400" b="1" dirty="0">
                <a:solidFill>
                  <a:schemeClr val="bg1">
                    <a:lumMod val="50000"/>
                  </a:schemeClr>
                </a:solidFill>
              </a:endParaRPr>
            </a:p>
          </p:txBody>
        </p:sp>
        <p:sp>
          <p:nvSpPr>
            <p:cNvPr id="19" name="Rectangle 18"/>
            <p:cNvSpPr/>
            <p:nvPr/>
          </p:nvSpPr>
          <p:spPr>
            <a:xfrm>
              <a:off x="1143000" y="3629518"/>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bsltf</a:t>
              </a:r>
              <a:endParaRPr lang="en-US" sz="1400" b="1" dirty="0">
                <a:solidFill>
                  <a:schemeClr val="bg1">
                    <a:lumMod val="50000"/>
                  </a:schemeClr>
                </a:solidFill>
              </a:endParaRPr>
            </a:p>
          </p:txBody>
        </p:sp>
        <p:sp>
          <p:nvSpPr>
            <p:cNvPr id="20" name="Rectangle 19"/>
            <p:cNvSpPr/>
            <p:nvPr/>
          </p:nvSpPr>
          <p:spPr>
            <a:xfrm>
              <a:off x="1143000" y="1595374"/>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bslim</a:t>
              </a:r>
              <a:endParaRPr lang="en-US" sz="1400" b="1" dirty="0">
                <a:solidFill>
                  <a:schemeClr val="bg1">
                    <a:lumMod val="50000"/>
                  </a:schemeClr>
                </a:solidFill>
              </a:endParaRPr>
            </a:p>
          </p:txBody>
        </p:sp>
        <p:sp>
          <p:nvSpPr>
            <p:cNvPr id="21" name="Rectangle 20"/>
            <p:cNvSpPr/>
            <p:nvPr/>
          </p:nvSpPr>
          <p:spPr>
            <a:xfrm>
              <a:off x="1143000" y="3120982"/>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bslstl</a:t>
              </a:r>
              <a:endParaRPr lang="en-US" sz="1400" b="1" dirty="0">
                <a:solidFill>
                  <a:schemeClr val="bg1">
                    <a:lumMod val="50000"/>
                  </a:schemeClr>
                </a:solidFill>
              </a:endParaRPr>
            </a:p>
          </p:txBody>
        </p:sp>
        <p:sp>
          <p:nvSpPr>
            <p:cNvPr id="23" name="Rectangle 22"/>
            <p:cNvSpPr/>
            <p:nvPr/>
          </p:nvSpPr>
          <p:spPr>
            <a:xfrm>
              <a:off x="685800" y="2612446"/>
              <a:ext cx="1143000" cy="307777"/>
            </a:xfrm>
            <a:prstGeom prst="rect">
              <a:avLst/>
            </a:prstGeom>
            <a:grpFill/>
            <a:ln w="31750" cmpd="dbl">
              <a:solidFill>
                <a:schemeClr val="bg1">
                  <a:lumMod val="8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bsl+bslhdrs</a:t>
              </a:r>
              <a:endParaRPr lang="en-US" b="1" dirty="0">
                <a:solidFill>
                  <a:schemeClr val="bg1">
                    <a:lumMod val="50000"/>
                  </a:schemeClr>
                </a:solidFill>
              </a:endParaRPr>
            </a:p>
          </p:txBody>
        </p:sp>
      </p:grpSp>
      <p:sp>
        <p:nvSpPr>
          <p:cNvPr id="27" name="Title 1"/>
          <p:cNvSpPr>
            <a:spLocks noGrp="1"/>
          </p:cNvSpPr>
          <p:nvPr>
            <p:ph type="title"/>
          </p:nvPr>
        </p:nvSpPr>
        <p:spPr>
          <a:xfrm>
            <a:off x="457200" y="274638"/>
            <a:ext cx="8229600" cy="1143000"/>
          </a:xfrm>
        </p:spPr>
        <p:txBody>
          <a:bodyPr wrap="none"/>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4000" dirty="0">
                <a:solidFill>
                  <a:srgbClr val="00B0F0"/>
                </a:solidFill>
              </a:rPr>
              <a:t/>
            </a:r>
            <a:br>
              <a:rPr lang="en-US" sz="4000" dirty="0">
                <a:solidFill>
                  <a:srgbClr val="00B0F0"/>
                </a:solidFill>
              </a:rPr>
            </a:br>
            <a:r>
              <a:rPr lang="en-US" sz="4000" dirty="0">
                <a:solidFill>
                  <a:srgbClr val="00B0F0"/>
                </a:solidFill>
              </a:rPr>
              <a:t>Package </a:t>
            </a:r>
            <a:r>
              <a:rPr lang="en-US" sz="4000" b="1" dirty="0" err="1">
                <a:solidFill>
                  <a:srgbClr val="00B0F0"/>
                </a:solidFill>
                <a:latin typeface="Courier New" pitchFamily="49" charset="0"/>
                <a:cs typeface="Courier New" pitchFamily="49" charset="0"/>
              </a:rPr>
              <a:t>bsls</a:t>
            </a:r>
            <a:endParaRPr lang="en-US" sz="4000" dirty="0" smtClean="0">
              <a:solidFill>
                <a:srgbClr val="00B0F0"/>
              </a:solidFill>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689</a:t>
            </a:fld>
            <a:endParaRPr lang="en-US"/>
          </a:p>
        </p:txBody>
      </p:sp>
    </p:spTree>
    <p:extLst>
      <p:ext uri="{BB962C8B-B14F-4D97-AF65-F5344CB8AC3E}">
        <p14:creationId xmlns:p14="http://schemas.microsoft.com/office/powerpoint/2010/main" val="3225063635"/>
      </p:ext>
    </p:extLst>
  </p:cSld>
  <p:clrMapOvr>
    <a:masterClrMapping/>
  </p:clrMapOvr>
  <p:timing>
    <p:tnLst>
      <p:par>
        <p:cTn id="1" dur="indefinite" restart="never" nodeType="tmRoot"/>
      </p:par>
    </p:tnLst>
  </p:timing>
</p:sld>
</file>

<file path=ppt/slides/slide6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Content Placeholder 2"/>
          <p:cNvSpPr>
            <a:spLocks noGrp="1"/>
          </p:cNvSpPr>
          <p:nvPr>
            <p:ph idx="1"/>
          </p:nvPr>
        </p:nvSpPr>
        <p:spPr>
          <a:xfrm>
            <a:off x="1828800" y="1600199"/>
            <a:ext cx="6858000" cy="5029200"/>
          </a:xfrm>
          <a:ln>
            <a:solidFill>
              <a:schemeClr val="tx1"/>
            </a:solidFill>
          </a:ln>
        </p:spPr>
        <p:txBody>
          <a:bodyPr/>
          <a:lstStyle/>
          <a:p>
            <a:r>
              <a:rPr lang="en-US" b="1" dirty="0" smtClean="0">
                <a:solidFill>
                  <a:srgbClr val="00B0F0"/>
                </a:solidFill>
              </a:rPr>
              <a:t>S</a:t>
            </a:r>
            <a:r>
              <a:rPr lang="en-US" dirty="0" smtClean="0"/>
              <a:t>ystem utilities</a:t>
            </a:r>
          </a:p>
          <a:p>
            <a:r>
              <a:rPr lang="en-US" dirty="0" smtClean="0"/>
              <a:t>Provides uniform handling of:</a:t>
            </a:r>
          </a:p>
          <a:p>
            <a:pPr lvl="1"/>
            <a:r>
              <a:rPr lang="en-US" dirty="0" smtClean="0"/>
              <a:t>alignment, endian-ness, integer sizes, …</a:t>
            </a:r>
          </a:p>
          <a:p>
            <a:pPr lvl="1"/>
            <a:r>
              <a:rPr lang="en-US" dirty="0" smtClean="0"/>
              <a:t>clocks, atomic ops, and other system facilities</a:t>
            </a:r>
          </a:p>
          <a:p>
            <a:r>
              <a:rPr lang="en-US" dirty="0" smtClean="0"/>
              <a:t>Support </a:t>
            </a:r>
            <a:r>
              <a:rPr lang="en-US" dirty="0"/>
              <a:t>for BDE methodology: e.g.,</a:t>
            </a:r>
          </a:p>
          <a:p>
            <a:pPr lvl="1"/>
            <a:r>
              <a:rPr lang="en-US" b="1" dirty="0" err="1">
                <a:latin typeface="Courier New" pitchFamily="49" charset="0"/>
                <a:cs typeface="Courier New" pitchFamily="49" charset="0"/>
              </a:rPr>
              <a:t>bsls_bsltestutil</a:t>
            </a:r>
            <a:endParaRPr lang="en-US" b="1" dirty="0">
              <a:latin typeface="Courier New" pitchFamily="49" charset="0"/>
              <a:cs typeface="Courier New" pitchFamily="49" charset="0"/>
            </a:endParaRPr>
          </a:p>
          <a:p>
            <a:pPr lvl="1"/>
            <a:r>
              <a:rPr lang="en-US" b="1" dirty="0">
                <a:latin typeface="Courier New" pitchFamily="49" charset="0"/>
                <a:cs typeface="Courier New" pitchFamily="49" charset="0"/>
              </a:rPr>
              <a:t>BSLS_ASSERT* </a:t>
            </a:r>
            <a:r>
              <a:rPr lang="en-US" sz="3200" dirty="0"/>
              <a:t>macros</a:t>
            </a:r>
          </a:p>
          <a:p>
            <a:endParaRPr lang="en-US" dirty="0" smtClean="0"/>
          </a:p>
        </p:txBody>
      </p:sp>
      <p:grpSp>
        <p:nvGrpSpPr>
          <p:cNvPr id="21516" name="Group 21515"/>
          <p:cNvGrpSpPr/>
          <p:nvPr/>
        </p:nvGrpSpPr>
        <p:grpSpPr>
          <a:xfrm>
            <a:off x="152400" y="1747774"/>
            <a:ext cx="1447800" cy="4884603"/>
            <a:chOff x="381000" y="1595374"/>
            <a:chExt cx="1447800" cy="4884603"/>
          </a:xfrm>
          <a:solidFill>
            <a:schemeClr val="bg1">
              <a:lumMod val="95000"/>
            </a:schemeClr>
          </a:solidFill>
        </p:grpSpPr>
        <p:cxnSp>
          <p:nvCxnSpPr>
            <p:cNvPr id="21511" name="Straight Arrow Connector 21510"/>
            <p:cNvCxnSpPr>
              <a:stCxn id="14" idx="2"/>
              <a:endCxn id="13" idx="0"/>
            </p:cNvCxnSpPr>
            <p:nvPr/>
          </p:nvCxnSpPr>
          <p:spPr>
            <a:xfrm>
              <a:off x="1104900" y="5971439"/>
              <a:ext cx="0" cy="200761"/>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1507" name="Straight Arrow Connector 21506"/>
            <p:cNvCxnSpPr>
              <a:stCxn id="16" idx="2"/>
              <a:endCxn id="14" idx="0"/>
            </p:cNvCxnSpPr>
            <p:nvPr/>
          </p:nvCxnSpPr>
          <p:spPr>
            <a:xfrm flipH="1">
              <a:off x="1104900" y="5462903"/>
              <a:ext cx="381000" cy="200759"/>
            </a:xfrm>
            <a:prstGeom prst="straightConnector1">
              <a:avLst/>
            </a:prstGeom>
            <a:grpFill/>
            <a:ln w="38100" cap="rnd">
              <a:solidFill>
                <a:schemeClr val="bg1">
                  <a:lumMod val="85000"/>
                </a:schemeClr>
              </a:solidFill>
              <a:round/>
              <a:headEnd type="none"/>
              <a:tailEnd type="triangle"/>
            </a:ln>
          </p:spPr>
          <p:style>
            <a:lnRef idx="1">
              <a:schemeClr val="accent1"/>
            </a:lnRef>
            <a:fillRef idx="0">
              <a:schemeClr val="accent1"/>
            </a:fillRef>
            <a:effectRef idx="0">
              <a:schemeClr val="accent1"/>
            </a:effectRef>
            <a:fontRef idx="minor">
              <a:schemeClr val="tx1"/>
            </a:fontRef>
          </p:style>
        </p:cxnSp>
        <p:cxnSp>
          <p:nvCxnSpPr>
            <p:cNvPr id="21509" name="Straight Arrow Connector 21508"/>
            <p:cNvCxnSpPr>
              <a:stCxn id="15" idx="2"/>
              <a:endCxn id="14" idx="0"/>
            </p:cNvCxnSpPr>
            <p:nvPr/>
          </p:nvCxnSpPr>
          <p:spPr>
            <a:xfrm>
              <a:off x="723900" y="5462903"/>
              <a:ext cx="381000" cy="200759"/>
            </a:xfrm>
            <a:prstGeom prst="straightConnector1">
              <a:avLst/>
            </a:prstGeom>
            <a:grpFill/>
            <a:ln w="38100" cap="rnd">
              <a:solidFill>
                <a:schemeClr val="bg1">
                  <a:lumMod val="85000"/>
                </a:schemeClr>
              </a:solidFill>
              <a:bevel/>
              <a:tailEnd type="triangle"/>
            </a:ln>
          </p:spPr>
          <p:style>
            <a:lnRef idx="1">
              <a:schemeClr val="accent1"/>
            </a:lnRef>
            <a:fillRef idx="0">
              <a:schemeClr val="accent1"/>
            </a:fillRef>
            <a:effectRef idx="0">
              <a:schemeClr val="accent1"/>
            </a:effectRef>
            <a:fontRef idx="minor">
              <a:schemeClr val="tx1"/>
            </a:fontRef>
          </p:style>
        </p:cxnSp>
        <p:cxnSp>
          <p:nvCxnSpPr>
            <p:cNvPr id="21504" name="Straight Arrow Connector 21503"/>
            <p:cNvCxnSpPr>
              <a:stCxn id="17" idx="2"/>
              <a:endCxn id="16" idx="0"/>
            </p:cNvCxnSpPr>
            <p:nvPr/>
          </p:nvCxnSpPr>
          <p:spPr>
            <a:xfrm>
              <a:off x="1485900" y="4954367"/>
              <a:ext cx="0" cy="200759"/>
            </a:xfrm>
            <a:prstGeom prst="straightConnector1">
              <a:avLst/>
            </a:prstGeom>
            <a:grpFill/>
            <a:ln w="38100" cap="rnd">
              <a:solidFill>
                <a:schemeClr val="bg1">
                  <a:lumMod val="85000"/>
                </a:schemeClr>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30" name="Straight Arrow Connector 29"/>
            <p:cNvCxnSpPr>
              <a:stCxn id="18" idx="2"/>
              <a:endCxn id="17" idx="0"/>
            </p:cNvCxnSpPr>
            <p:nvPr/>
          </p:nvCxnSpPr>
          <p:spPr>
            <a:xfrm>
              <a:off x="1485900" y="4445831"/>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a:stCxn id="19" idx="2"/>
              <a:endCxn id="18" idx="0"/>
            </p:cNvCxnSpPr>
            <p:nvPr/>
          </p:nvCxnSpPr>
          <p:spPr>
            <a:xfrm>
              <a:off x="1485900" y="3937295"/>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a:stCxn id="21" idx="2"/>
              <a:endCxn id="19" idx="0"/>
            </p:cNvCxnSpPr>
            <p:nvPr/>
          </p:nvCxnSpPr>
          <p:spPr>
            <a:xfrm>
              <a:off x="1485900" y="3428759"/>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0" name="Straight Arrow Connector 39"/>
            <p:cNvCxnSpPr/>
            <p:nvPr/>
          </p:nvCxnSpPr>
          <p:spPr>
            <a:xfrm>
              <a:off x="1485900" y="2920223"/>
              <a:ext cx="0" cy="200759"/>
            </a:xfrm>
            <a:prstGeom prst="straightConnector1">
              <a:avLst/>
            </a:prstGeom>
            <a:grpFill/>
            <a:ln w="38100">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2" name="Straight Arrow Connector 41"/>
            <p:cNvCxnSpPr/>
            <p:nvPr/>
          </p:nvCxnSpPr>
          <p:spPr>
            <a:xfrm>
              <a:off x="1490662" y="1905000"/>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1" name="Straight Arrow Connector 40"/>
            <p:cNvCxnSpPr/>
            <p:nvPr/>
          </p:nvCxnSpPr>
          <p:spPr>
            <a:xfrm>
              <a:off x="1490662" y="2411687"/>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a:off x="685800" y="2103910"/>
              <a:ext cx="1143000" cy="307777"/>
            </a:xfrm>
            <a:prstGeom prst="rect">
              <a:avLst/>
            </a:prstGeom>
            <a:grpFill/>
            <a:ln w="31750" cmpd="dbl">
              <a:solidFill>
                <a:schemeClr val="bg1">
                  <a:lumMod val="8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bsl+stdhdrs</a:t>
              </a:r>
              <a:endParaRPr lang="en-US" b="1" dirty="0">
                <a:solidFill>
                  <a:schemeClr val="bg1">
                    <a:lumMod val="50000"/>
                  </a:schemeClr>
                </a:solidFill>
              </a:endParaRPr>
            </a:p>
          </p:txBody>
        </p:sp>
        <p:sp>
          <p:nvSpPr>
            <p:cNvPr id="13" name="Rectangle 12"/>
            <p:cNvSpPr/>
            <p:nvPr/>
          </p:nvSpPr>
          <p:spPr>
            <a:xfrm>
              <a:off x="762000" y="6172200"/>
              <a:ext cx="685800" cy="307777"/>
            </a:xfrm>
            <a:prstGeom prst="rect">
              <a:avLst/>
            </a:prstGeom>
            <a:solidFill>
              <a:schemeClr val="accent1">
                <a:lumMod val="20000"/>
                <a:lumOff val="80000"/>
              </a:schemeClr>
            </a:solidFill>
            <a:ln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tx1"/>
                  </a:solidFill>
                </a:rPr>
                <a:t>bsls</a:t>
              </a:r>
              <a:endParaRPr lang="en-US" b="1" dirty="0">
                <a:solidFill>
                  <a:schemeClr val="tx1"/>
                </a:solidFill>
              </a:endParaRPr>
            </a:p>
          </p:txBody>
        </p:sp>
        <p:sp>
          <p:nvSpPr>
            <p:cNvPr id="14" name="Rectangle 13"/>
            <p:cNvSpPr/>
            <p:nvPr/>
          </p:nvSpPr>
          <p:spPr>
            <a:xfrm>
              <a:off x="762000" y="5663662"/>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bslscm</a:t>
              </a:r>
              <a:endParaRPr lang="en-US" sz="1400" b="1" dirty="0">
                <a:solidFill>
                  <a:schemeClr val="bg1">
                    <a:lumMod val="50000"/>
                  </a:schemeClr>
                </a:solidFill>
              </a:endParaRPr>
            </a:p>
          </p:txBody>
        </p:sp>
        <p:sp>
          <p:nvSpPr>
            <p:cNvPr id="15" name="Rectangle 14"/>
            <p:cNvSpPr/>
            <p:nvPr/>
          </p:nvSpPr>
          <p:spPr>
            <a:xfrm>
              <a:off x="381000" y="5155126"/>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a:solidFill>
                    <a:schemeClr val="bg1">
                      <a:lumMod val="50000"/>
                    </a:schemeClr>
                  </a:solidFill>
                </a:rPr>
                <a:t>bsldoc</a:t>
              </a:r>
              <a:endParaRPr lang="en-US" sz="1400" b="1" dirty="0">
                <a:solidFill>
                  <a:schemeClr val="bg1">
                    <a:lumMod val="50000"/>
                  </a:schemeClr>
                </a:solidFill>
              </a:endParaRPr>
            </a:p>
          </p:txBody>
        </p:sp>
        <p:sp>
          <p:nvSpPr>
            <p:cNvPr id="16" name="Rectangle 15"/>
            <p:cNvSpPr/>
            <p:nvPr/>
          </p:nvSpPr>
          <p:spPr>
            <a:xfrm>
              <a:off x="1143000" y="5155126"/>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bslmf</a:t>
              </a:r>
              <a:endParaRPr lang="en-US" sz="1400" b="1" dirty="0">
                <a:solidFill>
                  <a:schemeClr val="bg1">
                    <a:lumMod val="50000"/>
                  </a:schemeClr>
                </a:solidFill>
              </a:endParaRPr>
            </a:p>
          </p:txBody>
        </p:sp>
        <p:sp>
          <p:nvSpPr>
            <p:cNvPr id="17" name="Rectangle 16"/>
            <p:cNvSpPr/>
            <p:nvPr/>
          </p:nvSpPr>
          <p:spPr>
            <a:xfrm>
              <a:off x="1143000" y="4646590"/>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bslma</a:t>
              </a:r>
              <a:endParaRPr lang="en-US" sz="1400" b="1" dirty="0">
                <a:solidFill>
                  <a:schemeClr val="bg1">
                    <a:lumMod val="50000"/>
                  </a:schemeClr>
                </a:solidFill>
              </a:endParaRPr>
            </a:p>
          </p:txBody>
        </p:sp>
        <p:sp>
          <p:nvSpPr>
            <p:cNvPr id="18" name="Rectangle 17"/>
            <p:cNvSpPr/>
            <p:nvPr/>
          </p:nvSpPr>
          <p:spPr>
            <a:xfrm>
              <a:off x="1143000" y="4138054"/>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bslalg</a:t>
              </a:r>
              <a:endParaRPr lang="en-US" sz="1400" b="1" dirty="0">
                <a:solidFill>
                  <a:schemeClr val="bg1">
                    <a:lumMod val="50000"/>
                  </a:schemeClr>
                </a:solidFill>
              </a:endParaRPr>
            </a:p>
          </p:txBody>
        </p:sp>
        <p:sp>
          <p:nvSpPr>
            <p:cNvPr id="19" name="Rectangle 18"/>
            <p:cNvSpPr/>
            <p:nvPr/>
          </p:nvSpPr>
          <p:spPr>
            <a:xfrm>
              <a:off x="1143000" y="3629518"/>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bsltf</a:t>
              </a:r>
              <a:endParaRPr lang="en-US" sz="1400" b="1" dirty="0">
                <a:solidFill>
                  <a:schemeClr val="bg1">
                    <a:lumMod val="50000"/>
                  </a:schemeClr>
                </a:solidFill>
              </a:endParaRPr>
            </a:p>
          </p:txBody>
        </p:sp>
        <p:sp>
          <p:nvSpPr>
            <p:cNvPr id="20" name="Rectangle 19"/>
            <p:cNvSpPr/>
            <p:nvPr/>
          </p:nvSpPr>
          <p:spPr>
            <a:xfrm>
              <a:off x="1143000" y="1595374"/>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bslim</a:t>
              </a:r>
              <a:endParaRPr lang="en-US" sz="1400" b="1" dirty="0">
                <a:solidFill>
                  <a:schemeClr val="bg1">
                    <a:lumMod val="50000"/>
                  </a:schemeClr>
                </a:solidFill>
              </a:endParaRPr>
            </a:p>
          </p:txBody>
        </p:sp>
        <p:sp>
          <p:nvSpPr>
            <p:cNvPr id="21" name="Rectangle 20"/>
            <p:cNvSpPr/>
            <p:nvPr/>
          </p:nvSpPr>
          <p:spPr>
            <a:xfrm>
              <a:off x="1143000" y="3120982"/>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bslstl</a:t>
              </a:r>
              <a:endParaRPr lang="en-US" sz="1400" b="1" dirty="0">
                <a:solidFill>
                  <a:schemeClr val="bg1">
                    <a:lumMod val="50000"/>
                  </a:schemeClr>
                </a:solidFill>
              </a:endParaRPr>
            </a:p>
          </p:txBody>
        </p:sp>
        <p:sp>
          <p:nvSpPr>
            <p:cNvPr id="23" name="Rectangle 22"/>
            <p:cNvSpPr/>
            <p:nvPr/>
          </p:nvSpPr>
          <p:spPr>
            <a:xfrm>
              <a:off x="685800" y="2612446"/>
              <a:ext cx="1143000" cy="307777"/>
            </a:xfrm>
            <a:prstGeom prst="rect">
              <a:avLst/>
            </a:prstGeom>
            <a:grpFill/>
            <a:ln w="31750" cmpd="dbl">
              <a:solidFill>
                <a:schemeClr val="bg1">
                  <a:lumMod val="8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bsl+bslhdrs</a:t>
              </a:r>
              <a:endParaRPr lang="en-US" b="1" dirty="0">
                <a:solidFill>
                  <a:schemeClr val="bg1">
                    <a:lumMod val="50000"/>
                  </a:schemeClr>
                </a:solidFill>
              </a:endParaRPr>
            </a:p>
          </p:txBody>
        </p:sp>
      </p:grpSp>
      <p:sp>
        <p:nvSpPr>
          <p:cNvPr id="27" name="Title 1"/>
          <p:cNvSpPr>
            <a:spLocks noGrp="1"/>
          </p:cNvSpPr>
          <p:nvPr>
            <p:ph type="title"/>
          </p:nvPr>
        </p:nvSpPr>
        <p:spPr>
          <a:xfrm>
            <a:off x="457200" y="274638"/>
            <a:ext cx="8229600" cy="1143000"/>
          </a:xfrm>
        </p:spPr>
        <p:txBody>
          <a:bodyPr wrap="none"/>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4000" dirty="0">
                <a:solidFill>
                  <a:srgbClr val="00B0F0"/>
                </a:solidFill>
              </a:rPr>
              <a:t/>
            </a:r>
            <a:br>
              <a:rPr lang="en-US" sz="4000" dirty="0">
                <a:solidFill>
                  <a:srgbClr val="00B0F0"/>
                </a:solidFill>
              </a:rPr>
            </a:br>
            <a:r>
              <a:rPr lang="en-US" sz="4000" dirty="0">
                <a:solidFill>
                  <a:srgbClr val="00B0F0"/>
                </a:solidFill>
              </a:rPr>
              <a:t>Package </a:t>
            </a:r>
            <a:r>
              <a:rPr lang="en-US" sz="4000" b="1" dirty="0" err="1">
                <a:solidFill>
                  <a:srgbClr val="00B0F0"/>
                </a:solidFill>
                <a:latin typeface="Courier New" pitchFamily="49" charset="0"/>
                <a:cs typeface="Courier New" pitchFamily="49" charset="0"/>
              </a:rPr>
              <a:t>bsls</a:t>
            </a:r>
            <a:endParaRPr lang="en-US" sz="4000" dirty="0" smtClean="0">
              <a:solidFill>
                <a:srgbClr val="00B0F0"/>
              </a:solidFill>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690</a:t>
            </a:fld>
            <a:endParaRPr lang="en-US"/>
          </a:p>
        </p:txBody>
      </p:sp>
    </p:spTree>
    <p:extLst>
      <p:ext uri="{BB962C8B-B14F-4D97-AF65-F5344CB8AC3E}">
        <p14:creationId xmlns:p14="http://schemas.microsoft.com/office/powerpoint/2010/main" val="3645353229"/>
      </p:ext>
    </p:extLst>
  </p:cSld>
  <p:clrMapOvr>
    <a:masterClrMapping/>
  </p:clrMapOvr>
  <p:timing>
    <p:tnLst>
      <p:par>
        <p:cTn id="1" dur="indefinite" restart="never" nodeType="tmRoot"/>
      </p:par>
    </p:tnLst>
  </p:timing>
</p:sld>
</file>

<file path=ppt/slides/slide6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normAutofit fontScale="90000"/>
          </a:bodyPr>
          <a:lstStyle/>
          <a:p>
            <a:r>
              <a:rPr lang="en-US" sz="2700" dirty="0">
                <a:solidFill>
                  <a:srgbClr val="00B0F0"/>
                </a:solidFill>
              </a:rPr>
              <a:t>4. </a:t>
            </a:r>
            <a:r>
              <a:rPr lang="en-US" sz="2700" spc="-30" dirty="0">
                <a:solidFill>
                  <a:srgbClr val="00B0F0"/>
                </a:solidFill>
              </a:rPr>
              <a:t>Bloomberg Development Environment</a:t>
            </a:r>
            <a:r>
              <a:rPr lang="en-US" sz="9600" dirty="0">
                <a:solidFill>
                  <a:srgbClr val="00B0F0"/>
                </a:solidFill>
              </a:rPr>
              <a:t/>
            </a:r>
            <a:br>
              <a:rPr lang="en-US" sz="9600" dirty="0">
                <a:solidFill>
                  <a:srgbClr val="00B0F0"/>
                </a:solidFill>
              </a:rPr>
            </a:br>
            <a:r>
              <a:rPr lang="en-US" dirty="0">
                <a:solidFill>
                  <a:srgbClr val="00B0F0"/>
                </a:solidFill>
              </a:rPr>
              <a:t>Package </a:t>
            </a:r>
            <a:r>
              <a:rPr lang="en-US" b="1" dirty="0" err="1" smtClean="0">
                <a:solidFill>
                  <a:srgbClr val="00B0F0"/>
                </a:solidFill>
                <a:latin typeface="Courier New" pitchFamily="49" charset="0"/>
                <a:cs typeface="Courier New" pitchFamily="49" charset="0"/>
              </a:rPr>
              <a:t>bsls</a:t>
            </a:r>
            <a:endParaRPr lang="en-US" dirty="0"/>
          </a:p>
        </p:txBody>
      </p:sp>
      <p:graphicFrame>
        <p:nvGraphicFramePr>
          <p:cNvPr id="5" name="Table 4"/>
          <p:cNvGraphicFramePr>
            <a:graphicFrameLocks noGrp="1"/>
          </p:cNvGraphicFramePr>
          <p:nvPr>
            <p:extLst>
              <p:ext uri="{D42A27DB-BD31-4B8C-83A1-F6EECF244321}">
                <p14:modId xmlns:p14="http://schemas.microsoft.com/office/powerpoint/2010/main" val="2947522235"/>
              </p:ext>
            </p:extLst>
          </p:nvPr>
        </p:nvGraphicFramePr>
        <p:xfrm>
          <a:off x="1828800" y="1524000"/>
          <a:ext cx="5562600" cy="4939912"/>
        </p:xfrm>
        <a:graphic>
          <a:graphicData uri="http://schemas.openxmlformats.org/drawingml/2006/table">
            <a:tbl>
              <a:tblPr firstCol="1"/>
              <a:tblGrid>
                <a:gridCol w="1886922"/>
                <a:gridCol w="3675678"/>
              </a:tblGrid>
              <a:tr h="145999">
                <a:tc>
                  <a:txBody>
                    <a:bodyPr/>
                    <a:lstStyle/>
                    <a:p>
                      <a:pPr algn="l" fontAlgn="b"/>
                      <a:r>
                        <a:rPr lang="en-US" sz="1000" b="1" i="0" u="none" strike="noStrike" dirty="0" err="1">
                          <a:solidFill>
                            <a:srgbClr val="000000"/>
                          </a:solidFill>
                          <a:effectLst/>
                          <a:latin typeface="Courier New"/>
                        </a:rPr>
                        <a:t>bsls_alignedbuffer</a:t>
                      </a:r>
                      <a:endParaRPr lang="en-US" sz="1000" b="1" i="0" u="none" strike="noStrike" dirty="0">
                        <a:solidFill>
                          <a:srgbClr val="000000"/>
                        </a:solidFill>
                        <a:effectLst/>
                        <a:latin typeface="Courier New"/>
                      </a:endParaRPr>
                    </a:p>
                  </a:txBody>
                  <a:tcPr marL="6952" marR="6952" marT="6952" marB="0" anchor="b">
                    <a:lnL>
                      <a:noFill/>
                    </a:lnL>
                    <a:lnR>
                      <a:noFill/>
                    </a:lnR>
                    <a:lnT>
                      <a:noFill/>
                    </a:lnT>
                    <a:lnB>
                      <a:noFill/>
                    </a:lnB>
                  </a:tcPr>
                </a:tc>
                <a:tc>
                  <a:txBody>
                    <a:bodyPr/>
                    <a:lstStyle/>
                    <a:p>
                      <a:pPr algn="l" fontAlgn="b"/>
                      <a:r>
                        <a:rPr lang="en-US" sz="1000" b="0" i="0" u="none" strike="noStrike">
                          <a:solidFill>
                            <a:srgbClr val="000000"/>
                          </a:solidFill>
                          <a:effectLst/>
                          <a:latin typeface="Calibri"/>
                        </a:rPr>
                        <a:t>Provide raw buffers with user-specified size and alignment.</a:t>
                      </a:r>
                    </a:p>
                  </a:txBody>
                  <a:tcPr marL="6952" marR="6952" marT="6952" marB="0" anchor="b">
                    <a:lnL>
                      <a:noFill/>
                    </a:lnL>
                    <a:lnR>
                      <a:noFill/>
                    </a:lnR>
                    <a:lnT>
                      <a:noFill/>
                    </a:lnT>
                    <a:lnB>
                      <a:noFill/>
                    </a:lnB>
                  </a:tcPr>
                </a:tc>
              </a:tr>
              <a:tr h="145999">
                <a:tc>
                  <a:txBody>
                    <a:bodyPr/>
                    <a:lstStyle/>
                    <a:p>
                      <a:pPr algn="l" fontAlgn="b"/>
                      <a:r>
                        <a:rPr lang="en-US" sz="1000" b="1" i="0" u="none" strike="noStrike" dirty="0" err="1">
                          <a:solidFill>
                            <a:srgbClr val="000000"/>
                          </a:solidFill>
                          <a:effectLst/>
                          <a:latin typeface="Courier New"/>
                        </a:rPr>
                        <a:t>bsls_alignmentfromtype</a:t>
                      </a:r>
                      <a:endParaRPr lang="en-US" sz="1000" b="1" i="0" u="none" strike="noStrike" dirty="0">
                        <a:solidFill>
                          <a:srgbClr val="000000"/>
                        </a:solidFill>
                        <a:effectLst/>
                        <a:latin typeface="Courier New"/>
                      </a:endParaRPr>
                    </a:p>
                  </a:txBody>
                  <a:tcPr marL="6952" marR="6952" marT="6952" marB="0" anchor="b">
                    <a:lnL>
                      <a:noFill/>
                    </a:lnL>
                    <a:lnR>
                      <a:noFill/>
                    </a:lnR>
                    <a:lnT>
                      <a:noFill/>
                    </a:lnT>
                    <a:lnB>
                      <a:noFill/>
                    </a:lnB>
                  </a:tcPr>
                </a:tc>
                <a:tc>
                  <a:txBody>
                    <a:bodyPr/>
                    <a:lstStyle/>
                    <a:p>
                      <a:pPr algn="l" fontAlgn="b"/>
                      <a:r>
                        <a:rPr lang="en-US" sz="1000" b="0" i="0" u="none" strike="noStrike">
                          <a:solidFill>
                            <a:srgbClr val="000000"/>
                          </a:solidFill>
                          <a:effectLst/>
                          <a:latin typeface="Calibri"/>
                        </a:rPr>
                        <a:t>Provide a meta-function that maps a </a:t>
                      </a:r>
                      <a:r>
                        <a:rPr lang="en-US" sz="1000" b="0" i="0" u="none" strike="noStrike">
                          <a:solidFill>
                            <a:srgbClr val="000000"/>
                          </a:solidFill>
                          <a:effectLst/>
                          <a:latin typeface="Courier New"/>
                        </a:rPr>
                        <a:t>TYPE</a:t>
                      </a:r>
                      <a:r>
                        <a:rPr lang="en-US" sz="1000" b="0" i="0" u="none" strike="noStrike">
                          <a:solidFill>
                            <a:srgbClr val="000000"/>
                          </a:solidFill>
                          <a:effectLst/>
                          <a:latin typeface="Calibri"/>
                        </a:rPr>
                        <a:t> to its alignment.</a:t>
                      </a:r>
                    </a:p>
                  </a:txBody>
                  <a:tcPr marL="6952" marR="6952" marT="6952" marB="0" anchor="b">
                    <a:lnL>
                      <a:noFill/>
                    </a:lnL>
                    <a:lnR>
                      <a:noFill/>
                    </a:lnR>
                    <a:lnT>
                      <a:noFill/>
                    </a:lnT>
                    <a:lnB>
                      <a:noFill/>
                    </a:lnB>
                  </a:tcPr>
                </a:tc>
              </a:tr>
              <a:tr h="145999">
                <a:tc>
                  <a:txBody>
                    <a:bodyPr/>
                    <a:lstStyle/>
                    <a:p>
                      <a:pPr algn="l" fontAlgn="b"/>
                      <a:r>
                        <a:rPr lang="en-US" sz="1000" b="1" i="0" u="none" strike="noStrike" dirty="0" err="1">
                          <a:solidFill>
                            <a:srgbClr val="000000"/>
                          </a:solidFill>
                          <a:effectLst/>
                          <a:latin typeface="Courier New"/>
                        </a:rPr>
                        <a:t>bsls_alignment</a:t>
                      </a:r>
                      <a:endParaRPr lang="en-US" sz="1000" b="1" i="0" u="none" strike="noStrike" dirty="0">
                        <a:solidFill>
                          <a:srgbClr val="000000"/>
                        </a:solidFill>
                        <a:effectLst/>
                        <a:latin typeface="Courier New"/>
                      </a:endParaRPr>
                    </a:p>
                  </a:txBody>
                  <a:tcPr marL="6952" marR="6952" marT="6952" marB="0" anchor="b">
                    <a:lnL>
                      <a:noFill/>
                    </a:lnL>
                    <a:lnR>
                      <a:noFill/>
                    </a:lnR>
                    <a:lnT>
                      <a:noFill/>
                    </a:lnT>
                    <a:lnB>
                      <a:noFill/>
                    </a:lnB>
                  </a:tcPr>
                </a:tc>
                <a:tc>
                  <a:txBody>
                    <a:bodyPr/>
                    <a:lstStyle/>
                    <a:p>
                      <a:pPr algn="l" fontAlgn="b"/>
                      <a:r>
                        <a:rPr lang="en-US" sz="1000" b="0" i="0" u="none" strike="noStrike">
                          <a:solidFill>
                            <a:srgbClr val="000000"/>
                          </a:solidFill>
                          <a:effectLst/>
                          <a:latin typeface="Calibri"/>
                        </a:rPr>
                        <a:t>Provide a namespace for enumerating memory alignment strategies.</a:t>
                      </a:r>
                    </a:p>
                  </a:txBody>
                  <a:tcPr marL="6952" marR="6952" marT="6952" marB="0" anchor="b">
                    <a:lnL>
                      <a:noFill/>
                    </a:lnL>
                    <a:lnR>
                      <a:noFill/>
                    </a:lnR>
                    <a:lnT>
                      <a:noFill/>
                    </a:lnT>
                    <a:lnB>
                      <a:noFill/>
                    </a:lnB>
                  </a:tcPr>
                </a:tc>
              </a:tr>
              <a:tr h="145999">
                <a:tc>
                  <a:txBody>
                    <a:bodyPr/>
                    <a:lstStyle/>
                    <a:p>
                      <a:pPr algn="l" fontAlgn="b"/>
                      <a:r>
                        <a:rPr lang="en-US" sz="1000" b="1" i="0" u="none" strike="noStrike" dirty="0" err="1">
                          <a:solidFill>
                            <a:srgbClr val="000000"/>
                          </a:solidFill>
                          <a:effectLst/>
                          <a:latin typeface="Courier New"/>
                        </a:rPr>
                        <a:t>bsls_alignmentimp</a:t>
                      </a:r>
                      <a:endParaRPr lang="en-US" sz="1000" b="1" i="0" u="none" strike="noStrike" dirty="0">
                        <a:solidFill>
                          <a:srgbClr val="000000"/>
                        </a:solidFill>
                        <a:effectLst/>
                        <a:latin typeface="Courier New"/>
                      </a:endParaRPr>
                    </a:p>
                  </a:txBody>
                  <a:tcPr marL="6952" marR="6952" marT="6952" marB="0" anchor="b">
                    <a:lnL>
                      <a:noFill/>
                    </a:lnL>
                    <a:lnR>
                      <a:noFill/>
                    </a:lnR>
                    <a:lnT>
                      <a:noFill/>
                    </a:lnT>
                    <a:lnB>
                      <a:noFill/>
                    </a:lnB>
                  </a:tcPr>
                </a:tc>
                <a:tc>
                  <a:txBody>
                    <a:bodyPr/>
                    <a:lstStyle/>
                    <a:p>
                      <a:pPr algn="l" fontAlgn="b"/>
                      <a:r>
                        <a:rPr lang="en-US" sz="1000" b="0" i="0" u="none" strike="noStrike">
                          <a:solidFill>
                            <a:srgbClr val="000000"/>
                          </a:solidFill>
                          <a:effectLst/>
                          <a:latin typeface="Calibri"/>
                        </a:rPr>
                        <a:t>Provide implementation meta-functions for alignment computation.</a:t>
                      </a:r>
                    </a:p>
                  </a:txBody>
                  <a:tcPr marL="6952" marR="6952" marT="6952" marB="0" anchor="b">
                    <a:lnL>
                      <a:noFill/>
                    </a:lnL>
                    <a:lnR>
                      <a:noFill/>
                    </a:lnR>
                    <a:lnT>
                      <a:noFill/>
                    </a:lnT>
                    <a:lnB>
                      <a:noFill/>
                    </a:lnB>
                  </a:tcPr>
                </a:tc>
              </a:tr>
              <a:tr h="145999">
                <a:tc>
                  <a:txBody>
                    <a:bodyPr/>
                    <a:lstStyle/>
                    <a:p>
                      <a:pPr algn="l" fontAlgn="b"/>
                      <a:r>
                        <a:rPr lang="en-US" sz="1000" b="1" i="0" u="none" strike="noStrike" dirty="0" err="1">
                          <a:solidFill>
                            <a:srgbClr val="000000"/>
                          </a:solidFill>
                          <a:effectLst/>
                          <a:latin typeface="Courier New"/>
                        </a:rPr>
                        <a:t>bsls_alignmenttotype</a:t>
                      </a:r>
                      <a:endParaRPr lang="en-US" sz="1000" b="1" i="0" u="none" strike="noStrike" dirty="0">
                        <a:solidFill>
                          <a:srgbClr val="000000"/>
                        </a:solidFill>
                        <a:effectLst/>
                        <a:latin typeface="Courier New"/>
                      </a:endParaRPr>
                    </a:p>
                  </a:txBody>
                  <a:tcPr marL="6952" marR="6952" marT="6952" marB="0" anchor="b">
                    <a:lnL>
                      <a:noFill/>
                    </a:lnL>
                    <a:lnR>
                      <a:noFill/>
                    </a:lnR>
                    <a:lnT>
                      <a:noFill/>
                    </a:lnT>
                    <a:lnB>
                      <a:noFill/>
                    </a:lnB>
                  </a:tcPr>
                </a:tc>
                <a:tc>
                  <a:txBody>
                    <a:bodyPr/>
                    <a:lstStyle/>
                    <a:p>
                      <a:pPr algn="l" fontAlgn="b"/>
                      <a:r>
                        <a:rPr lang="en-US" sz="1000" b="0" i="0" u="none" strike="noStrike">
                          <a:solidFill>
                            <a:srgbClr val="000000"/>
                          </a:solidFill>
                          <a:effectLst/>
                          <a:latin typeface="Calibri"/>
                        </a:rPr>
                        <a:t>Provide a meta-function mapping an </a:t>
                      </a:r>
                      <a:r>
                        <a:rPr lang="en-US" sz="1000" b="0" i="0" u="none" strike="noStrike">
                          <a:solidFill>
                            <a:srgbClr val="000000"/>
                          </a:solidFill>
                          <a:effectLst/>
                          <a:latin typeface="Courier New"/>
                        </a:rPr>
                        <a:t>ALIGNMENT</a:t>
                      </a:r>
                      <a:r>
                        <a:rPr lang="en-US" sz="1000" b="0" i="0" u="none" strike="noStrike">
                          <a:solidFill>
                            <a:srgbClr val="000000"/>
                          </a:solidFill>
                          <a:effectLst/>
                          <a:latin typeface="Calibri"/>
                        </a:rPr>
                        <a:t> to a primitive type.</a:t>
                      </a:r>
                    </a:p>
                  </a:txBody>
                  <a:tcPr marL="6952" marR="6952" marT="6952" marB="0" anchor="b">
                    <a:lnL>
                      <a:noFill/>
                    </a:lnL>
                    <a:lnR>
                      <a:noFill/>
                    </a:lnR>
                    <a:lnT>
                      <a:noFill/>
                    </a:lnT>
                    <a:lnB>
                      <a:noFill/>
                    </a:lnB>
                  </a:tcPr>
                </a:tc>
              </a:tr>
              <a:tr h="145999">
                <a:tc>
                  <a:txBody>
                    <a:bodyPr/>
                    <a:lstStyle/>
                    <a:p>
                      <a:pPr algn="l" fontAlgn="b"/>
                      <a:r>
                        <a:rPr lang="en-US" sz="1000" b="1" i="0" u="none" strike="noStrike" dirty="0" err="1">
                          <a:solidFill>
                            <a:srgbClr val="000000"/>
                          </a:solidFill>
                          <a:effectLst/>
                          <a:latin typeface="Courier New"/>
                        </a:rPr>
                        <a:t>bsls_alignmentutil</a:t>
                      </a:r>
                      <a:endParaRPr lang="en-US" sz="1000" b="1" i="0" u="none" strike="noStrike" dirty="0">
                        <a:solidFill>
                          <a:srgbClr val="000000"/>
                        </a:solidFill>
                        <a:effectLst/>
                        <a:latin typeface="Courier New"/>
                      </a:endParaRPr>
                    </a:p>
                  </a:txBody>
                  <a:tcPr marL="6952" marR="6952" marT="6952" marB="0" anchor="b">
                    <a:lnL>
                      <a:noFill/>
                    </a:lnL>
                    <a:lnR>
                      <a:noFill/>
                    </a:lnR>
                    <a:lnT>
                      <a:noFill/>
                    </a:lnT>
                    <a:lnB>
                      <a:noFill/>
                    </a:lnB>
                  </a:tcPr>
                </a:tc>
                <a:tc>
                  <a:txBody>
                    <a:bodyPr/>
                    <a:lstStyle/>
                    <a:p>
                      <a:pPr algn="l" fontAlgn="b"/>
                      <a:r>
                        <a:rPr lang="en-US" sz="1000" b="0" i="0" u="none" strike="noStrike">
                          <a:solidFill>
                            <a:srgbClr val="000000"/>
                          </a:solidFill>
                          <a:effectLst/>
                          <a:latin typeface="Calibri"/>
                        </a:rPr>
                        <a:t>Provide constants, types, and operations related to alignment.</a:t>
                      </a:r>
                    </a:p>
                  </a:txBody>
                  <a:tcPr marL="6952" marR="6952" marT="6952" marB="0" anchor="b">
                    <a:lnL>
                      <a:noFill/>
                    </a:lnL>
                    <a:lnR>
                      <a:noFill/>
                    </a:lnR>
                    <a:lnT>
                      <a:noFill/>
                    </a:lnT>
                    <a:lnB>
                      <a:noFill/>
                    </a:lnB>
                  </a:tcPr>
                </a:tc>
              </a:tr>
              <a:tr h="145999">
                <a:tc>
                  <a:txBody>
                    <a:bodyPr/>
                    <a:lstStyle/>
                    <a:p>
                      <a:pPr algn="l" fontAlgn="b"/>
                      <a:r>
                        <a:rPr lang="en-US" sz="1000" b="1" i="0" u="none" strike="noStrike" dirty="0" err="1">
                          <a:solidFill>
                            <a:srgbClr val="000000"/>
                          </a:solidFill>
                          <a:effectLst/>
                          <a:latin typeface="Courier New"/>
                        </a:rPr>
                        <a:t>bsls_annotation</a:t>
                      </a:r>
                      <a:endParaRPr lang="en-US" sz="1000" b="1" i="0" u="none" strike="noStrike" dirty="0">
                        <a:solidFill>
                          <a:srgbClr val="000000"/>
                        </a:solidFill>
                        <a:effectLst/>
                        <a:latin typeface="Courier New"/>
                      </a:endParaRPr>
                    </a:p>
                  </a:txBody>
                  <a:tcPr marL="6952" marR="6952" marT="6952" marB="0" anchor="b">
                    <a:lnL>
                      <a:noFill/>
                    </a:lnL>
                    <a:lnR>
                      <a:noFill/>
                    </a:lnR>
                    <a:lnT>
                      <a:noFill/>
                    </a:lnT>
                    <a:lnB>
                      <a:noFill/>
                    </a:lnB>
                  </a:tcPr>
                </a:tc>
                <a:tc>
                  <a:txBody>
                    <a:bodyPr/>
                    <a:lstStyle/>
                    <a:p>
                      <a:pPr algn="l" fontAlgn="b"/>
                      <a:r>
                        <a:rPr lang="en-US" sz="1000" b="0" i="0" u="none" strike="noStrike">
                          <a:solidFill>
                            <a:srgbClr val="000000"/>
                          </a:solidFill>
                          <a:effectLst/>
                          <a:latin typeface="Calibri"/>
                        </a:rPr>
                        <a:t>Provide support for compiler annotations for compile-time safety.</a:t>
                      </a:r>
                    </a:p>
                  </a:txBody>
                  <a:tcPr marL="6952" marR="6952" marT="6952" marB="0" anchor="b">
                    <a:lnL>
                      <a:noFill/>
                    </a:lnL>
                    <a:lnR>
                      <a:noFill/>
                    </a:lnR>
                    <a:lnT>
                      <a:noFill/>
                    </a:lnT>
                    <a:lnB>
                      <a:noFill/>
                    </a:lnB>
                  </a:tcPr>
                </a:tc>
              </a:tr>
              <a:tr h="145999">
                <a:tc>
                  <a:txBody>
                    <a:bodyPr/>
                    <a:lstStyle/>
                    <a:p>
                      <a:pPr algn="l" fontAlgn="b"/>
                      <a:r>
                        <a:rPr lang="en-US" sz="1000" b="1" i="0" u="none" strike="noStrike" dirty="0" err="1">
                          <a:solidFill>
                            <a:srgbClr val="000000"/>
                          </a:solidFill>
                          <a:effectLst/>
                          <a:latin typeface="Courier New"/>
                        </a:rPr>
                        <a:t>bsls_assert</a:t>
                      </a:r>
                      <a:endParaRPr lang="en-US" sz="1000" b="1" i="0" u="none" strike="noStrike" dirty="0">
                        <a:solidFill>
                          <a:srgbClr val="000000"/>
                        </a:solidFill>
                        <a:effectLst/>
                        <a:latin typeface="Courier New"/>
                      </a:endParaRPr>
                    </a:p>
                  </a:txBody>
                  <a:tcPr marL="6952" marR="6952" marT="6952" marB="0" anchor="b">
                    <a:lnL>
                      <a:noFill/>
                    </a:lnL>
                    <a:lnR>
                      <a:noFill/>
                    </a:lnR>
                    <a:lnT>
                      <a:noFill/>
                    </a:lnT>
                    <a:lnB>
                      <a:noFill/>
                    </a:lnB>
                  </a:tcPr>
                </a:tc>
                <a:tc>
                  <a:txBody>
                    <a:bodyPr/>
                    <a:lstStyle/>
                    <a:p>
                      <a:pPr algn="l" fontAlgn="b"/>
                      <a:r>
                        <a:rPr lang="en-US" sz="1000" b="0" i="0" u="none" strike="noStrike">
                          <a:solidFill>
                            <a:srgbClr val="000000"/>
                          </a:solidFill>
                          <a:effectLst/>
                          <a:latin typeface="Calibri"/>
                        </a:rPr>
                        <a:t>Provide build-specific, runtime-configurable assertion macros.</a:t>
                      </a:r>
                    </a:p>
                  </a:txBody>
                  <a:tcPr marL="6952" marR="6952" marT="6952" marB="0" anchor="b">
                    <a:lnL>
                      <a:noFill/>
                    </a:lnL>
                    <a:lnR>
                      <a:noFill/>
                    </a:lnR>
                    <a:lnT>
                      <a:noFill/>
                    </a:lnT>
                    <a:lnB>
                      <a:noFill/>
                    </a:lnB>
                  </a:tcPr>
                </a:tc>
              </a:tr>
              <a:tr h="145999">
                <a:tc>
                  <a:txBody>
                    <a:bodyPr/>
                    <a:lstStyle/>
                    <a:p>
                      <a:pPr algn="l" fontAlgn="b"/>
                      <a:r>
                        <a:rPr lang="en-US" sz="1000" b="1" i="0" u="none" strike="noStrike" dirty="0" err="1">
                          <a:solidFill>
                            <a:srgbClr val="000000"/>
                          </a:solidFill>
                          <a:effectLst/>
                          <a:latin typeface="Courier New"/>
                        </a:rPr>
                        <a:t>bsls_asserttestexception</a:t>
                      </a:r>
                      <a:endParaRPr lang="en-US" sz="1000" b="1" i="0" u="none" strike="noStrike" dirty="0">
                        <a:solidFill>
                          <a:srgbClr val="000000"/>
                        </a:solidFill>
                        <a:effectLst/>
                        <a:latin typeface="Courier New"/>
                      </a:endParaRPr>
                    </a:p>
                  </a:txBody>
                  <a:tcPr marL="6952" marR="6952" marT="6952" marB="0" anchor="b">
                    <a:lnL>
                      <a:noFill/>
                    </a:lnL>
                    <a:lnR>
                      <a:noFill/>
                    </a:lnR>
                    <a:lnT>
                      <a:noFill/>
                    </a:lnT>
                    <a:lnB>
                      <a:noFill/>
                    </a:lnB>
                  </a:tcPr>
                </a:tc>
                <a:tc>
                  <a:txBody>
                    <a:bodyPr/>
                    <a:lstStyle/>
                    <a:p>
                      <a:pPr algn="l" fontAlgn="b"/>
                      <a:r>
                        <a:rPr lang="en-US" sz="1000" b="0" i="0" u="none" strike="noStrike">
                          <a:solidFill>
                            <a:srgbClr val="000000"/>
                          </a:solidFill>
                          <a:effectLst/>
                          <a:latin typeface="Calibri"/>
                        </a:rPr>
                        <a:t>Provide an exception type to support testing for failed assertions.</a:t>
                      </a:r>
                    </a:p>
                  </a:txBody>
                  <a:tcPr marL="6952" marR="6952" marT="6952" marB="0" anchor="b">
                    <a:lnL>
                      <a:noFill/>
                    </a:lnL>
                    <a:lnR>
                      <a:noFill/>
                    </a:lnR>
                    <a:lnT>
                      <a:noFill/>
                    </a:lnT>
                    <a:lnB>
                      <a:noFill/>
                    </a:lnB>
                  </a:tcPr>
                </a:tc>
              </a:tr>
              <a:tr h="145999">
                <a:tc>
                  <a:txBody>
                    <a:bodyPr/>
                    <a:lstStyle/>
                    <a:p>
                      <a:pPr algn="l" fontAlgn="b"/>
                      <a:r>
                        <a:rPr lang="en-US" sz="1000" b="1" i="0" u="none" strike="noStrike" dirty="0" err="1">
                          <a:solidFill>
                            <a:srgbClr val="000000"/>
                          </a:solidFill>
                          <a:effectLst/>
                          <a:latin typeface="Courier New"/>
                        </a:rPr>
                        <a:t>bsls_asserttest</a:t>
                      </a:r>
                      <a:endParaRPr lang="en-US" sz="1000" b="1" i="0" u="none" strike="noStrike" dirty="0">
                        <a:solidFill>
                          <a:srgbClr val="000000"/>
                        </a:solidFill>
                        <a:effectLst/>
                        <a:latin typeface="Courier New"/>
                      </a:endParaRPr>
                    </a:p>
                  </a:txBody>
                  <a:tcPr marL="6952" marR="6952" marT="6952" marB="0" anchor="b">
                    <a:lnL>
                      <a:noFill/>
                    </a:lnL>
                    <a:lnR>
                      <a:noFill/>
                    </a:lnR>
                    <a:lnT>
                      <a:noFill/>
                    </a:lnT>
                    <a:lnB>
                      <a:noFill/>
                    </a:lnB>
                  </a:tcPr>
                </a:tc>
                <a:tc>
                  <a:txBody>
                    <a:bodyPr/>
                    <a:lstStyle/>
                    <a:p>
                      <a:pPr algn="l" fontAlgn="b"/>
                      <a:r>
                        <a:rPr lang="en-US" sz="1000" b="0" i="0" u="none" strike="noStrike">
                          <a:solidFill>
                            <a:srgbClr val="000000"/>
                          </a:solidFill>
                          <a:effectLst/>
                          <a:latin typeface="Calibri"/>
                        </a:rPr>
                        <a:t>Provide a test facility for assertion macros.</a:t>
                      </a:r>
                    </a:p>
                  </a:txBody>
                  <a:tcPr marL="6952" marR="6952" marT="6952" marB="0" anchor="b">
                    <a:lnL>
                      <a:noFill/>
                    </a:lnL>
                    <a:lnR>
                      <a:noFill/>
                    </a:lnR>
                    <a:lnT>
                      <a:noFill/>
                    </a:lnT>
                    <a:lnB>
                      <a:noFill/>
                    </a:lnB>
                  </a:tcPr>
                </a:tc>
              </a:tr>
              <a:tr h="145999">
                <a:tc>
                  <a:txBody>
                    <a:bodyPr/>
                    <a:lstStyle/>
                    <a:p>
                      <a:pPr algn="l" fontAlgn="b"/>
                      <a:r>
                        <a:rPr lang="en-US" sz="1000" b="1" i="0" u="none" strike="noStrike">
                          <a:solidFill>
                            <a:srgbClr val="000000"/>
                          </a:solidFill>
                          <a:effectLst/>
                          <a:latin typeface="Courier New"/>
                        </a:rPr>
                        <a:t>bsls_atomic</a:t>
                      </a:r>
                    </a:p>
                  </a:txBody>
                  <a:tcPr marL="6952" marR="6952" marT="6952" marB="0" anchor="b">
                    <a:lnL>
                      <a:noFill/>
                    </a:lnL>
                    <a:lnR>
                      <a:noFill/>
                    </a:lnR>
                    <a:lnT>
                      <a:noFill/>
                    </a:lnT>
                    <a:lnB>
                      <a:noFill/>
                    </a:lnB>
                  </a:tcPr>
                </a:tc>
                <a:tc>
                  <a:txBody>
                    <a:bodyPr/>
                    <a:lstStyle/>
                    <a:p>
                      <a:pPr algn="l" fontAlgn="b"/>
                      <a:r>
                        <a:rPr lang="en-US" sz="1000" b="0" i="0" u="none" strike="noStrike">
                          <a:solidFill>
                            <a:srgbClr val="000000"/>
                          </a:solidFill>
                          <a:effectLst/>
                          <a:latin typeface="Calibri"/>
                        </a:rPr>
                        <a:t>Provide types with atomic operations.</a:t>
                      </a:r>
                    </a:p>
                  </a:txBody>
                  <a:tcPr marL="6952" marR="6952" marT="6952" marB="0" anchor="b">
                    <a:lnL>
                      <a:noFill/>
                    </a:lnL>
                    <a:lnR>
                      <a:noFill/>
                    </a:lnR>
                    <a:lnT>
                      <a:noFill/>
                    </a:lnT>
                    <a:lnB>
                      <a:noFill/>
                    </a:lnB>
                  </a:tcPr>
                </a:tc>
              </a:tr>
              <a:tr h="145999">
                <a:tc>
                  <a:txBody>
                    <a:bodyPr/>
                    <a:lstStyle/>
                    <a:p>
                      <a:pPr algn="l" fontAlgn="b"/>
                      <a:r>
                        <a:rPr lang="en-US" sz="1000" b="1" i="0" u="none" strike="noStrike" dirty="0" err="1">
                          <a:solidFill>
                            <a:srgbClr val="000000"/>
                          </a:solidFill>
                          <a:effectLst/>
                          <a:latin typeface="Courier New"/>
                        </a:rPr>
                        <a:t>bsls_atomicoperations</a:t>
                      </a:r>
                      <a:endParaRPr lang="en-US" sz="1000" b="1" i="0" u="none" strike="noStrike" dirty="0">
                        <a:solidFill>
                          <a:srgbClr val="000000"/>
                        </a:solidFill>
                        <a:effectLst/>
                        <a:latin typeface="Courier New"/>
                      </a:endParaRPr>
                    </a:p>
                  </a:txBody>
                  <a:tcPr marL="6952" marR="6952" marT="6952" marB="0" anchor="b">
                    <a:lnL>
                      <a:noFill/>
                    </a:lnL>
                    <a:lnR>
                      <a:noFill/>
                    </a:lnR>
                    <a:lnT>
                      <a:noFill/>
                    </a:lnT>
                    <a:lnB>
                      <a:noFill/>
                    </a:lnB>
                  </a:tcPr>
                </a:tc>
                <a:tc>
                  <a:txBody>
                    <a:bodyPr/>
                    <a:lstStyle/>
                    <a:p>
                      <a:pPr algn="l" fontAlgn="b"/>
                      <a:r>
                        <a:rPr lang="en-US" sz="1000" b="0" i="0" u="none" strike="noStrike">
                          <a:solidFill>
                            <a:srgbClr val="000000"/>
                          </a:solidFill>
                          <a:effectLst/>
                          <a:latin typeface="Calibri"/>
                        </a:rPr>
                        <a:t>Provide platform-independent atomic operations.</a:t>
                      </a:r>
                    </a:p>
                  </a:txBody>
                  <a:tcPr marL="6952" marR="6952" marT="6952" marB="0" anchor="b">
                    <a:lnL>
                      <a:noFill/>
                    </a:lnL>
                    <a:lnR>
                      <a:noFill/>
                    </a:lnR>
                    <a:lnT>
                      <a:noFill/>
                    </a:lnT>
                    <a:lnB>
                      <a:noFill/>
                    </a:lnB>
                  </a:tcPr>
                </a:tc>
              </a:tr>
              <a:tr h="145999">
                <a:tc>
                  <a:txBody>
                    <a:bodyPr/>
                    <a:lstStyle/>
                    <a:p>
                      <a:pPr algn="l" fontAlgn="b"/>
                      <a:r>
                        <a:rPr lang="en-US" sz="1000" b="1" i="0" u="none" strike="noStrike" dirty="0" err="1">
                          <a:solidFill>
                            <a:srgbClr val="000000"/>
                          </a:solidFill>
                          <a:effectLst/>
                          <a:latin typeface="Courier New"/>
                        </a:rPr>
                        <a:t>bsls_blockgrowth</a:t>
                      </a:r>
                      <a:endParaRPr lang="en-US" sz="1000" b="1" i="0" u="none" strike="noStrike" dirty="0">
                        <a:solidFill>
                          <a:srgbClr val="000000"/>
                        </a:solidFill>
                        <a:effectLst/>
                        <a:latin typeface="Courier New"/>
                      </a:endParaRPr>
                    </a:p>
                  </a:txBody>
                  <a:tcPr marL="6952" marR="6952" marT="6952" marB="0" anchor="b">
                    <a:lnL>
                      <a:noFill/>
                    </a:lnL>
                    <a:lnR>
                      <a:noFill/>
                    </a:lnR>
                    <a:lnT>
                      <a:noFill/>
                    </a:lnT>
                    <a:lnB>
                      <a:noFill/>
                    </a:lnB>
                  </a:tcPr>
                </a:tc>
                <a:tc>
                  <a:txBody>
                    <a:bodyPr/>
                    <a:lstStyle/>
                    <a:p>
                      <a:pPr algn="l" fontAlgn="b"/>
                      <a:r>
                        <a:rPr lang="en-US" sz="1000" b="0" i="0" u="none" strike="noStrike">
                          <a:solidFill>
                            <a:srgbClr val="000000"/>
                          </a:solidFill>
                          <a:effectLst/>
                          <a:latin typeface="Calibri"/>
                        </a:rPr>
                        <a:t>Provide a namespace for memory block growth strategies.</a:t>
                      </a:r>
                    </a:p>
                  </a:txBody>
                  <a:tcPr marL="6952" marR="6952" marT="6952" marB="0" anchor="b">
                    <a:lnL>
                      <a:noFill/>
                    </a:lnL>
                    <a:lnR>
                      <a:noFill/>
                    </a:lnR>
                    <a:lnT>
                      <a:noFill/>
                    </a:lnT>
                    <a:lnB>
                      <a:noFill/>
                    </a:lnB>
                  </a:tcPr>
                </a:tc>
              </a:tr>
              <a:tr h="145999">
                <a:tc>
                  <a:txBody>
                    <a:bodyPr/>
                    <a:lstStyle/>
                    <a:p>
                      <a:pPr algn="l" fontAlgn="b"/>
                      <a:r>
                        <a:rPr lang="en-US" sz="1000" b="1" i="0" u="none" strike="noStrike" dirty="0" err="1">
                          <a:solidFill>
                            <a:srgbClr val="000000"/>
                          </a:solidFill>
                          <a:effectLst/>
                          <a:latin typeface="Courier New"/>
                        </a:rPr>
                        <a:t>bsls_bsltestutil</a:t>
                      </a:r>
                      <a:endParaRPr lang="en-US" sz="1000" b="1" i="0" u="none" strike="noStrike" dirty="0">
                        <a:solidFill>
                          <a:srgbClr val="000000"/>
                        </a:solidFill>
                        <a:effectLst/>
                        <a:latin typeface="Courier New"/>
                      </a:endParaRPr>
                    </a:p>
                  </a:txBody>
                  <a:tcPr marL="6952" marR="6952" marT="6952" marB="0" anchor="b">
                    <a:lnL>
                      <a:noFill/>
                    </a:lnL>
                    <a:lnR>
                      <a:noFill/>
                    </a:lnR>
                    <a:lnT>
                      <a:noFill/>
                    </a:lnT>
                    <a:lnB>
                      <a:noFill/>
                    </a:lnB>
                  </a:tcPr>
                </a:tc>
                <a:tc>
                  <a:txBody>
                    <a:bodyPr/>
                    <a:lstStyle/>
                    <a:p>
                      <a:pPr algn="l" fontAlgn="b"/>
                      <a:r>
                        <a:rPr lang="en-US" sz="1000" b="0" i="0" u="none" strike="noStrike">
                          <a:solidFill>
                            <a:srgbClr val="000000"/>
                          </a:solidFill>
                          <a:effectLst/>
                          <a:latin typeface="Calibri"/>
                        </a:rPr>
                        <a:t>Provide test utilities for </a:t>
                      </a:r>
                      <a:r>
                        <a:rPr lang="en-US" sz="1000" b="0" i="0" u="none" strike="noStrike">
                          <a:solidFill>
                            <a:srgbClr val="000000"/>
                          </a:solidFill>
                          <a:effectLst/>
                          <a:latin typeface="Courier New"/>
                        </a:rPr>
                        <a:t>bsl</a:t>
                      </a:r>
                      <a:r>
                        <a:rPr lang="en-US" sz="1000" b="0" i="0" u="none" strike="noStrike">
                          <a:solidFill>
                            <a:srgbClr val="000000"/>
                          </a:solidFill>
                          <a:effectLst/>
                          <a:latin typeface="Calibri"/>
                        </a:rPr>
                        <a:t> that do not use </a:t>
                      </a:r>
                      <a:r>
                        <a:rPr lang="en-US" sz="1000" b="0" i="0" u="none" strike="noStrike">
                          <a:solidFill>
                            <a:srgbClr val="000000"/>
                          </a:solidFill>
                          <a:effectLst/>
                          <a:latin typeface="Courier New"/>
                        </a:rPr>
                        <a:t>&lt;iostream&gt;</a:t>
                      </a:r>
                      <a:r>
                        <a:rPr lang="en-US" sz="1000" b="0" i="0" u="none" strike="noStrike">
                          <a:solidFill>
                            <a:srgbClr val="000000"/>
                          </a:solidFill>
                          <a:effectLst/>
                          <a:latin typeface="Calibri"/>
                        </a:rPr>
                        <a:t>.</a:t>
                      </a:r>
                    </a:p>
                  </a:txBody>
                  <a:tcPr marL="6952" marR="6952" marT="6952" marB="0" anchor="b">
                    <a:lnL>
                      <a:noFill/>
                    </a:lnL>
                    <a:lnR>
                      <a:noFill/>
                    </a:lnR>
                    <a:lnT>
                      <a:noFill/>
                    </a:lnT>
                    <a:lnB>
                      <a:noFill/>
                    </a:lnB>
                  </a:tcPr>
                </a:tc>
              </a:tr>
              <a:tr h="145999">
                <a:tc>
                  <a:txBody>
                    <a:bodyPr/>
                    <a:lstStyle/>
                    <a:p>
                      <a:pPr algn="l" fontAlgn="b"/>
                      <a:r>
                        <a:rPr lang="en-US" sz="1000" b="1" i="0" u="none" strike="noStrike" dirty="0" err="1">
                          <a:solidFill>
                            <a:srgbClr val="000000"/>
                          </a:solidFill>
                          <a:effectLst/>
                          <a:latin typeface="Courier New"/>
                        </a:rPr>
                        <a:t>bsls_buildtarget</a:t>
                      </a:r>
                      <a:endParaRPr lang="en-US" sz="1000" b="1" i="0" u="none" strike="noStrike" dirty="0">
                        <a:solidFill>
                          <a:srgbClr val="000000"/>
                        </a:solidFill>
                        <a:effectLst/>
                        <a:latin typeface="Courier New"/>
                      </a:endParaRPr>
                    </a:p>
                  </a:txBody>
                  <a:tcPr marL="6952" marR="6952" marT="6952" marB="0" anchor="b">
                    <a:lnL>
                      <a:noFill/>
                    </a:lnL>
                    <a:lnR>
                      <a:noFill/>
                    </a:lnR>
                    <a:lnT>
                      <a:noFill/>
                    </a:lnT>
                    <a:lnB>
                      <a:noFill/>
                    </a:lnB>
                  </a:tcPr>
                </a:tc>
                <a:tc>
                  <a:txBody>
                    <a:bodyPr/>
                    <a:lstStyle/>
                    <a:p>
                      <a:pPr algn="l" fontAlgn="b"/>
                      <a:r>
                        <a:rPr lang="en-US" sz="1000" b="0" i="0" u="none" strike="noStrike" dirty="0">
                          <a:solidFill>
                            <a:srgbClr val="000000"/>
                          </a:solidFill>
                          <a:effectLst/>
                          <a:latin typeface="Calibri"/>
                        </a:rPr>
                        <a:t>Provide build-target information in the object file.</a:t>
                      </a:r>
                    </a:p>
                  </a:txBody>
                  <a:tcPr marL="6952" marR="6952" marT="6952" marB="0" anchor="b">
                    <a:lnL>
                      <a:noFill/>
                    </a:lnL>
                    <a:lnR>
                      <a:noFill/>
                    </a:lnR>
                    <a:lnT>
                      <a:noFill/>
                    </a:lnT>
                    <a:lnB>
                      <a:noFill/>
                    </a:lnB>
                  </a:tcPr>
                </a:tc>
              </a:tr>
              <a:tr h="145999">
                <a:tc>
                  <a:txBody>
                    <a:bodyPr/>
                    <a:lstStyle/>
                    <a:p>
                      <a:pPr algn="l" fontAlgn="b"/>
                      <a:r>
                        <a:rPr lang="en-US" sz="1000" b="1" i="0" u="none" strike="noStrike">
                          <a:solidFill>
                            <a:srgbClr val="000000"/>
                          </a:solidFill>
                          <a:effectLst/>
                          <a:latin typeface="Courier New"/>
                        </a:rPr>
                        <a:t>bsls_byteorder</a:t>
                      </a:r>
                    </a:p>
                  </a:txBody>
                  <a:tcPr marL="6952" marR="6952" marT="6952" marB="0" anchor="b">
                    <a:lnL>
                      <a:noFill/>
                    </a:lnL>
                    <a:lnR>
                      <a:noFill/>
                    </a:lnR>
                    <a:lnT>
                      <a:noFill/>
                    </a:lnT>
                    <a:lnB>
                      <a:noFill/>
                    </a:lnB>
                  </a:tcPr>
                </a:tc>
                <a:tc>
                  <a:txBody>
                    <a:bodyPr/>
                    <a:lstStyle/>
                    <a:p>
                      <a:pPr algn="l" fontAlgn="b"/>
                      <a:r>
                        <a:rPr lang="en-US" sz="1000" b="0" i="0" u="none" strike="noStrike" dirty="0">
                          <a:solidFill>
                            <a:srgbClr val="000000"/>
                          </a:solidFill>
                          <a:effectLst/>
                          <a:latin typeface="Calibri"/>
                        </a:rPr>
                        <a:t>Provide byte-order manipulation macros.</a:t>
                      </a:r>
                    </a:p>
                  </a:txBody>
                  <a:tcPr marL="6952" marR="6952" marT="6952" marB="0" anchor="b">
                    <a:lnL>
                      <a:noFill/>
                    </a:lnL>
                    <a:lnR>
                      <a:noFill/>
                    </a:lnR>
                    <a:lnT>
                      <a:noFill/>
                    </a:lnT>
                    <a:lnB>
                      <a:noFill/>
                    </a:lnB>
                  </a:tcPr>
                </a:tc>
              </a:tr>
              <a:tr h="145999">
                <a:tc>
                  <a:txBody>
                    <a:bodyPr/>
                    <a:lstStyle/>
                    <a:p>
                      <a:pPr algn="l" fontAlgn="b"/>
                      <a:r>
                        <a:rPr lang="en-US" sz="1000" b="1" i="0" u="none" strike="noStrike">
                          <a:solidFill>
                            <a:srgbClr val="000000"/>
                          </a:solidFill>
                          <a:effectLst/>
                          <a:latin typeface="Courier New"/>
                        </a:rPr>
                        <a:t>bsls_compilerfeatures</a:t>
                      </a:r>
                    </a:p>
                  </a:txBody>
                  <a:tcPr marL="6952" marR="6952" marT="6952" marB="0" anchor="b">
                    <a:lnL>
                      <a:noFill/>
                    </a:lnL>
                    <a:lnR>
                      <a:noFill/>
                    </a:lnR>
                    <a:lnT>
                      <a:noFill/>
                    </a:lnT>
                    <a:lnB>
                      <a:noFill/>
                    </a:lnB>
                  </a:tcPr>
                </a:tc>
                <a:tc>
                  <a:txBody>
                    <a:bodyPr/>
                    <a:lstStyle/>
                    <a:p>
                      <a:pPr algn="l" fontAlgn="b"/>
                      <a:r>
                        <a:rPr lang="en-US" sz="1000" b="0" i="0" u="none" strike="noStrike" dirty="0">
                          <a:solidFill>
                            <a:srgbClr val="000000"/>
                          </a:solidFill>
                          <a:effectLst/>
                          <a:latin typeface="Calibri"/>
                        </a:rPr>
                        <a:t>Provide macros to identify compiler support for C++11 features.</a:t>
                      </a:r>
                    </a:p>
                  </a:txBody>
                  <a:tcPr marL="6952" marR="6952" marT="6952" marB="0" anchor="b">
                    <a:lnL>
                      <a:noFill/>
                    </a:lnL>
                    <a:lnR>
                      <a:noFill/>
                    </a:lnR>
                    <a:lnT>
                      <a:noFill/>
                    </a:lnT>
                    <a:lnB>
                      <a:noFill/>
                    </a:lnB>
                  </a:tcPr>
                </a:tc>
              </a:tr>
              <a:tr h="145999">
                <a:tc>
                  <a:txBody>
                    <a:bodyPr/>
                    <a:lstStyle/>
                    <a:p>
                      <a:pPr algn="l" fontAlgn="b"/>
                      <a:r>
                        <a:rPr lang="en-US" sz="1000" b="1" i="0" u="none" strike="noStrike">
                          <a:solidFill>
                            <a:srgbClr val="000000"/>
                          </a:solidFill>
                          <a:effectLst/>
                          <a:latin typeface="Courier New"/>
                        </a:rPr>
                        <a:t>bsls_exceptionutil</a:t>
                      </a:r>
                    </a:p>
                  </a:txBody>
                  <a:tcPr marL="6952" marR="6952" marT="6952" marB="0" anchor="b">
                    <a:lnL>
                      <a:noFill/>
                    </a:lnL>
                    <a:lnR>
                      <a:noFill/>
                    </a:lnR>
                    <a:lnT>
                      <a:noFill/>
                    </a:lnT>
                    <a:lnB>
                      <a:noFill/>
                    </a:lnB>
                  </a:tcPr>
                </a:tc>
                <a:tc>
                  <a:txBody>
                    <a:bodyPr/>
                    <a:lstStyle/>
                    <a:p>
                      <a:pPr algn="l" fontAlgn="b"/>
                      <a:r>
                        <a:rPr lang="en-US" sz="1000" b="0" i="0" u="none" strike="noStrike" dirty="0">
                          <a:solidFill>
                            <a:srgbClr val="000000"/>
                          </a:solidFill>
                          <a:effectLst/>
                          <a:latin typeface="Calibri"/>
                        </a:rPr>
                        <a:t>Provide simplified exception constructs for non-exception builds.</a:t>
                      </a:r>
                    </a:p>
                  </a:txBody>
                  <a:tcPr marL="6952" marR="6952" marT="6952" marB="0" anchor="b">
                    <a:lnL>
                      <a:noFill/>
                    </a:lnL>
                    <a:lnR>
                      <a:noFill/>
                    </a:lnR>
                    <a:lnT>
                      <a:noFill/>
                    </a:lnT>
                    <a:lnB>
                      <a:noFill/>
                    </a:lnB>
                  </a:tcPr>
                </a:tc>
              </a:tr>
              <a:tr h="145999">
                <a:tc>
                  <a:txBody>
                    <a:bodyPr/>
                    <a:lstStyle/>
                    <a:p>
                      <a:pPr algn="l" fontAlgn="b"/>
                      <a:r>
                        <a:rPr lang="en-US" sz="1000" b="1" i="0" u="none" strike="noStrike">
                          <a:solidFill>
                            <a:srgbClr val="000000"/>
                          </a:solidFill>
                          <a:effectLst/>
                          <a:latin typeface="Courier New"/>
                        </a:rPr>
                        <a:t>bsls_ident</a:t>
                      </a:r>
                    </a:p>
                  </a:txBody>
                  <a:tcPr marL="6952" marR="6952" marT="6952" marB="0" anchor="b">
                    <a:lnL>
                      <a:noFill/>
                    </a:lnL>
                    <a:lnR>
                      <a:noFill/>
                    </a:lnR>
                    <a:lnT>
                      <a:noFill/>
                    </a:lnT>
                    <a:lnB>
                      <a:noFill/>
                    </a:lnB>
                  </a:tcPr>
                </a:tc>
                <a:tc>
                  <a:txBody>
                    <a:bodyPr/>
                    <a:lstStyle/>
                    <a:p>
                      <a:pPr algn="l" fontAlgn="b"/>
                      <a:r>
                        <a:rPr lang="en-US" sz="1000" b="0" i="0" u="none" strike="noStrike" dirty="0">
                          <a:solidFill>
                            <a:srgbClr val="000000"/>
                          </a:solidFill>
                          <a:effectLst/>
                          <a:latin typeface="Calibri"/>
                        </a:rPr>
                        <a:t>Provide macros for inserting SCM Ids into source files.</a:t>
                      </a:r>
                    </a:p>
                  </a:txBody>
                  <a:tcPr marL="6952" marR="6952" marT="6952" marB="0" anchor="b">
                    <a:lnL>
                      <a:noFill/>
                    </a:lnL>
                    <a:lnR>
                      <a:noFill/>
                    </a:lnR>
                    <a:lnT>
                      <a:noFill/>
                    </a:lnT>
                    <a:lnB>
                      <a:noFill/>
                    </a:lnB>
                  </a:tcPr>
                </a:tc>
              </a:tr>
              <a:tr h="145999">
                <a:tc>
                  <a:txBody>
                    <a:bodyPr/>
                    <a:lstStyle/>
                    <a:p>
                      <a:pPr algn="l" fontAlgn="b"/>
                      <a:r>
                        <a:rPr lang="en-US" sz="1000" b="1" i="0" u="none" strike="noStrike">
                          <a:solidFill>
                            <a:srgbClr val="000000"/>
                          </a:solidFill>
                          <a:effectLst/>
                          <a:latin typeface="Courier New"/>
                        </a:rPr>
                        <a:t>bsls_macroincrement</a:t>
                      </a:r>
                    </a:p>
                  </a:txBody>
                  <a:tcPr marL="6952" marR="6952" marT="6952" marB="0" anchor="b">
                    <a:lnL>
                      <a:noFill/>
                    </a:lnL>
                    <a:lnR>
                      <a:noFill/>
                    </a:lnR>
                    <a:lnT>
                      <a:noFill/>
                    </a:lnT>
                    <a:lnB>
                      <a:noFill/>
                    </a:lnB>
                  </a:tcPr>
                </a:tc>
                <a:tc>
                  <a:txBody>
                    <a:bodyPr/>
                    <a:lstStyle/>
                    <a:p>
                      <a:pPr algn="l" fontAlgn="b"/>
                      <a:r>
                        <a:rPr lang="en-US" sz="1000" b="0" i="0" u="none" strike="noStrike" dirty="0">
                          <a:solidFill>
                            <a:srgbClr val="000000"/>
                          </a:solidFill>
                          <a:effectLst/>
                          <a:latin typeface="Calibri"/>
                        </a:rPr>
                        <a:t>Provide a macro to increment preprocessor numbers.</a:t>
                      </a:r>
                    </a:p>
                  </a:txBody>
                  <a:tcPr marL="6952" marR="6952" marT="6952" marB="0" anchor="b">
                    <a:lnL>
                      <a:noFill/>
                    </a:lnL>
                    <a:lnR>
                      <a:noFill/>
                    </a:lnR>
                    <a:lnT>
                      <a:noFill/>
                    </a:lnT>
                    <a:lnB>
                      <a:noFill/>
                    </a:lnB>
                  </a:tcPr>
                </a:tc>
              </a:tr>
              <a:tr h="145999">
                <a:tc>
                  <a:txBody>
                    <a:bodyPr/>
                    <a:lstStyle/>
                    <a:p>
                      <a:pPr algn="l" fontAlgn="b"/>
                      <a:r>
                        <a:rPr lang="en-US" sz="1000" b="1" i="0" u="none" strike="noStrike">
                          <a:solidFill>
                            <a:srgbClr val="000000"/>
                          </a:solidFill>
                          <a:effectLst/>
                          <a:latin typeface="Courier New"/>
                        </a:rPr>
                        <a:t>bsls_nativestd</a:t>
                      </a:r>
                    </a:p>
                  </a:txBody>
                  <a:tcPr marL="6952" marR="6952" marT="6952" marB="0" anchor="b">
                    <a:lnL>
                      <a:noFill/>
                    </a:lnL>
                    <a:lnR>
                      <a:noFill/>
                    </a:lnR>
                    <a:lnT>
                      <a:noFill/>
                    </a:lnT>
                    <a:lnB>
                      <a:noFill/>
                    </a:lnB>
                  </a:tcPr>
                </a:tc>
                <a:tc>
                  <a:txBody>
                    <a:bodyPr/>
                    <a:lstStyle/>
                    <a:p>
                      <a:pPr algn="l" fontAlgn="b"/>
                      <a:r>
                        <a:rPr lang="en-US" sz="1000" b="0" i="0" u="none" strike="noStrike" dirty="0">
                          <a:solidFill>
                            <a:srgbClr val="000000"/>
                          </a:solidFill>
                          <a:effectLst/>
                          <a:latin typeface="Calibri"/>
                        </a:rPr>
                        <a:t>Define the namespace </a:t>
                      </a:r>
                      <a:r>
                        <a:rPr lang="en-US" sz="1000" b="0" i="0" u="none" strike="noStrike" dirty="0" err="1">
                          <a:solidFill>
                            <a:srgbClr val="000000"/>
                          </a:solidFill>
                          <a:effectLst/>
                          <a:latin typeface="Courier New"/>
                        </a:rPr>
                        <a:t>native_std</a:t>
                      </a:r>
                      <a:r>
                        <a:rPr lang="en-US" sz="1000" b="0" i="0" u="none" strike="noStrike" dirty="0">
                          <a:solidFill>
                            <a:srgbClr val="000000"/>
                          </a:solidFill>
                          <a:effectLst/>
                          <a:latin typeface="Calibri"/>
                        </a:rPr>
                        <a:t> as an alias for </a:t>
                      </a:r>
                      <a:r>
                        <a:rPr lang="en-US" sz="1000" b="0" i="0" u="none" strike="noStrike" dirty="0">
                          <a:solidFill>
                            <a:srgbClr val="000000"/>
                          </a:solidFill>
                          <a:effectLst/>
                          <a:latin typeface="Courier New"/>
                        </a:rPr>
                        <a:t>::std</a:t>
                      </a:r>
                      <a:r>
                        <a:rPr lang="en-US" sz="1000" b="0" i="0" u="none" strike="noStrike" dirty="0">
                          <a:solidFill>
                            <a:srgbClr val="000000"/>
                          </a:solidFill>
                          <a:effectLst/>
                          <a:latin typeface="Calibri"/>
                        </a:rPr>
                        <a:t>.</a:t>
                      </a:r>
                    </a:p>
                  </a:txBody>
                  <a:tcPr marL="6952" marR="6952" marT="6952" marB="0" anchor="b">
                    <a:lnL>
                      <a:noFill/>
                    </a:lnL>
                    <a:lnR>
                      <a:noFill/>
                    </a:lnR>
                    <a:lnT>
                      <a:noFill/>
                    </a:lnT>
                    <a:lnB>
                      <a:noFill/>
                    </a:lnB>
                  </a:tcPr>
                </a:tc>
              </a:tr>
              <a:tr h="145999">
                <a:tc>
                  <a:txBody>
                    <a:bodyPr/>
                    <a:lstStyle/>
                    <a:p>
                      <a:pPr algn="l" fontAlgn="b"/>
                      <a:r>
                        <a:rPr lang="en-US" sz="1000" b="1" i="0" u="none" strike="noStrike">
                          <a:solidFill>
                            <a:srgbClr val="000000"/>
                          </a:solidFill>
                          <a:effectLst/>
                          <a:latin typeface="Courier New"/>
                        </a:rPr>
                        <a:t>bsls_nullptr</a:t>
                      </a:r>
                    </a:p>
                  </a:txBody>
                  <a:tcPr marL="6952" marR="6952" marT="6952" marB="0" anchor="b">
                    <a:lnL>
                      <a:noFill/>
                    </a:lnL>
                    <a:lnR>
                      <a:noFill/>
                    </a:lnR>
                    <a:lnT>
                      <a:noFill/>
                    </a:lnT>
                    <a:lnB>
                      <a:noFill/>
                    </a:lnB>
                  </a:tcPr>
                </a:tc>
                <a:tc>
                  <a:txBody>
                    <a:bodyPr/>
                    <a:lstStyle/>
                    <a:p>
                      <a:pPr algn="l" fontAlgn="b"/>
                      <a:r>
                        <a:rPr lang="en-US" sz="1000" b="0" i="0" u="none" strike="noStrike" dirty="0">
                          <a:solidFill>
                            <a:srgbClr val="000000"/>
                          </a:solidFill>
                          <a:effectLst/>
                          <a:latin typeface="Calibri"/>
                        </a:rPr>
                        <a:t>Provide a distinct type for null pointer literals.</a:t>
                      </a:r>
                    </a:p>
                  </a:txBody>
                  <a:tcPr marL="6952" marR="6952" marT="6952" marB="0" anchor="b">
                    <a:lnL>
                      <a:noFill/>
                    </a:lnL>
                    <a:lnR>
                      <a:noFill/>
                    </a:lnR>
                    <a:lnT>
                      <a:noFill/>
                    </a:lnT>
                    <a:lnB>
                      <a:noFill/>
                    </a:lnB>
                  </a:tcPr>
                </a:tc>
              </a:tr>
              <a:tr h="145999">
                <a:tc>
                  <a:txBody>
                    <a:bodyPr/>
                    <a:lstStyle/>
                    <a:p>
                      <a:pPr algn="l" fontAlgn="b"/>
                      <a:r>
                        <a:rPr lang="en-US" sz="1000" b="1" i="0" u="none" strike="noStrike">
                          <a:solidFill>
                            <a:srgbClr val="000000"/>
                          </a:solidFill>
                          <a:effectLst/>
                          <a:latin typeface="Courier New"/>
                        </a:rPr>
                        <a:t>bsls_objectbuffer</a:t>
                      </a:r>
                    </a:p>
                  </a:txBody>
                  <a:tcPr marL="6952" marR="6952" marT="6952" marB="0" anchor="b">
                    <a:lnL>
                      <a:noFill/>
                    </a:lnL>
                    <a:lnR>
                      <a:noFill/>
                    </a:lnR>
                    <a:lnT>
                      <a:noFill/>
                    </a:lnT>
                    <a:lnB>
                      <a:noFill/>
                    </a:lnB>
                  </a:tcPr>
                </a:tc>
                <a:tc>
                  <a:txBody>
                    <a:bodyPr/>
                    <a:lstStyle/>
                    <a:p>
                      <a:pPr algn="l" fontAlgn="b"/>
                      <a:r>
                        <a:rPr lang="en-US" sz="1000" b="0" i="0" u="none" strike="noStrike" dirty="0">
                          <a:solidFill>
                            <a:srgbClr val="000000"/>
                          </a:solidFill>
                          <a:effectLst/>
                          <a:latin typeface="Calibri"/>
                        </a:rPr>
                        <a:t>Provide raw buffer with size and alignment of user-specified type.</a:t>
                      </a:r>
                    </a:p>
                  </a:txBody>
                  <a:tcPr marL="6952" marR="6952" marT="6952" marB="0" anchor="b">
                    <a:lnL>
                      <a:noFill/>
                    </a:lnL>
                    <a:lnR>
                      <a:noFill/>
                    </a:lnR>
                    <a:lnT>
                      <a:noFill/>
                    </a:lnT>
                    <a:lnB>
                      <a:noFill/>
                    </a:lnB>
                  </a:tcPr>
                </a:tc>
              </a:tr>
              <a:tr h="145999">
                <a:tc>
                  <a:txBody>
                    <a:bodyPr/>
                    <a:lstStyle/>
                    <a:p>
                      <a:pPr algn="l" fontAlgn="b"/>
                      <a:r>
                        <a:rPr lang="en-US" sz="1000" b="1" i="0" u="none" strike="noStrike">
                          <a:solidFill>
                            <a:srgbClr val="000000"/>
                          </a:solidFill>
                          <a:effectLst/>
                          <a:latin typeface="Courier New"/>
                        </a:rPr>
                        <a:t>bsls_performancehint</a:t>
                      </a:r>
                    </a:p>
                  </a:txBody>
                  <a:tcPr marL="6952" marR="6952" marT="6952" marB="0" anchor="b">
                    <a:lnL>
                      <a:noFill/>
                    </a:lnL>
                    <a:lnR>
                      <a:noFill/>
                    </a:lnR>
                    <a:lnT>
                      <a:noFill/>
                    </a:lnT>
                    <a:lnB>
                      <a:noFill/>
                    </a:lnB>
                  </a:tcPr>
                </a:tc>
                <a:tc>
                  <a:txBody>
                    <a:bodyPr/>
                    <a:lstStyle/>
                    <a:p>
                      <a:pPr algn="l" fontAlgn="b"/>
                      <a:r>
                        <a:rPr lang="en-US" sz="1000" b="0" i="0" u="none" strike="noStrike" dirty="0">
                          <a:solidFill>
                            <a:srgbClr val="000000"/>
                          </a:solidFill>
                          <a:effectLst/>
                          <a:latin typeface="Calibri"/>
                        </a:rPr>
                        <a:t>Provide performance hints for code optimization.</a:t>
                      </a:r>
                    </a:p>
                  </a:txBody>
                  <a:tcPr marL="6952" marR="6952" marT="6952" marB="0" anchor="b">
                    <a:lnL>
                      <a:noFill/>
                    </a:lnL>
                    <a:lnR>
                      <a:noFill/>
                    </a:lnR>
                    <a:lnT>
                      <a:noFill/>
                    </a:lnT>
                    <a:lnB>
                      <a:noFill/>
                    </a:lnB>
                  </a:tcPr>
                </a:tc>
              </a:tr>
              <a:tr h="145999">
                <a:tc>
                  <a:txBody>
                    <a:bodyPr/>
                    <a:lstStyle/>
                    <a:p>
                      <a:pPr algn="l" fontAlgn="b"/>
                      <a:r>
                        <a:rPr lang="en-US" sz="1000" b="1" i="0" u="none" strike="noStrike">
                          <a:solidFill>
                            <a:srgbClr val="000000"/>
                          </a:solidFill>
                          <a:effectLst/>
                          <a:latin typeface="Courier New"/>
                        </a:rPr>
                        <a:t>bsls_platform</a:t>
                      </a:r>
                    </a:p>
                  </a:txBody>
                  <a:tcPr marL="6952" marR="6952" marT="6952" marB="0" anchor="b">
                    <a:lnL>
                      <a:noFill/>
                    </a:lnL>
                    <a:lnR>
                      <a:noFill/>
                    </a:lnR>
                    <a:lnT>
                      <a:noFill/>
                    </a:lnT>
                    <a:lnB>
                      <a:noFill/>
                    </a:lnB>
                  </a:tcPr>
                </a:tc>
                <a:tc>
                  <a:txBody>
                    <a:bodyPr/>
                    <a:lstStyle/>
                    <a:p>
                      <a:pPr algn="l" fontAlgn="b"/>
                      <a:r>
                        <a:rPr lang="en-US" sz="1000" b="0" i="0" u="none" strike="noStrike" dirty="0">
                          <a:solidFill>
                            <a:srgbClr val="000000"/>
                          </a:solidFill>
                          <a:effectLst/>
                          <a:latin typeface="Calibri"/>
                        </a:rPr>
                        <a:t>Provide compile-time support for platform/attribute identification.</a:t>
                      </a:r>
                    </a:p>
                  </a:txBody>
                  <a:tcPr marL="6952" marR="6952" marT="6952" marB="0" anchor="b">
                    <a:lnL>
                      <a:noFill/>
                    </a:lnL>
                    <a:lnR>
                      <a:noFill/>
                    </a:lnR>
                    <a:lnT>
                      <a:noFill/>
                    </a:lnT>
                    <a:lnB>
                      <a:noFill/>
                    </a:lnB>
                  </a:tcPr>
                </a:tc>
              </a:tr>
              <a:tr h="145999">
                <a:tc>
                  <a:txBody>
                    <a:bodyPr/>
                    <a:lstStyle/>
                    <a:p>
                      <a:pPr algn="l" fontAlgn="b"/>
                      <a:r>
                        <a:rPr lang="en-US" sz="1000" b="1" i="0" u="none" strike="noStrike">
                          <a:solidFill>
                            <a:srgbClr val="000000"/>
                          </a:solidFill>
                          <a:effectLst/>
                          <a:latin typeface="Courier New"/>
                        </a:rPr>
                        <a:t>bsls_protocoltest</a:t>
                      </a:r>
                    </a:p>
                  </a:txBody>
                  <a:tcPr marL="6952" marR="6952" marT="6952" marB="0" anchor="b">
                    <a:lnL>
                      <a:noFill/>
                    </a:lnL>
                    <a:lnR>
                      <a:noFill/>
                    </a:lnR>
                    <a:lnT>
                      <a:noFill/>
                    </a:lnT>
                    <a:lnB>
                      <a:noFill/>
                    </a:lnB>
                  </a:tcPr>
                </a:tc>
                <a:tc>
                  <a:txBody>
                    <a:bodyPr/>
                    <a:lstStyle/>
                    <a:p>
                      <a:pPr algn="l" fontAlgn="b"/>
                      <a:r>
                        <a:rPr lang="en-US" sz="1000" b="0" i="0" u="none" strike="noStrike" dirty="0">
                          <a:solidFill>
                            <a:srgbClr val="000000"/>
                          </a:solidFill>
                          <a:effectLst/>
                          <a:latin typeface="Calibri"/>
                        </a:rPr>
                        <a:t>Provide classes and macros for testing abstract protocols.</a:t>
                      </a:r>
                    </a:p>
                  </a:txBody>
                  <a:tcPr marL="6952" marR="6952" marT="6952" marB="0" anchor="b">
                    <a:lnL>
                      <a:noFill/>
                    </a:lnL>
                    <a:lnR>
                      <a:noFill/>
                    </a:lnR>
                    <a:lnT>
                      <a:noFill/>
                    </a:lnT>
                    <a:lnB>
                      <a:noFill/>
                    </a:lnB>
                  </a:tcPr>
                </a:tc>
              </a:tr>
              <a:tr h="145999">
                <a:tc>
                  <a:txBody>
                    <a:bodyPr/>
                    <a:lstStyle/>
                    <a:p>
                      <a:pPr algn="l" fontAlgn="b"/>
                      <a:r>
                        <a:rPr lang="en-US" sz="1000" b="1" i="0" u="none" strike="noStrike">
                          <a:solidFill>
                            <a:srgbClr val="000000"/>
                          </a:solidFill>
                          <a:effectLst/>
                          <a:latin typeface="Courier New"/>
                        </a:rPr>
                        <a:t>bsls_stopwatch</a:t>
                      </a:r>
                    </a:p>
                  </a:txBody>
                  <a:tcPr marL="6952" marR="6952" marT="6952" marB="0" anchor="b">
                    <a:lnL>
                      <a:noFill/>
                    </a:lnL>
                    <a:lnR>
                      <a:noFill/>
                    </a:lnR>
                    <a:lnT>
                      <a:noFill/>
                    </a:lnT>
                    <a:lnB>
                      <a:noFill/>
                    </a:lnB>
                  </a:tcPr>
                </a:tc>
                <a:tc>
                  <a:txBody>
                    <a:bodyPr/>
                    <a:lstStyle/>
                    <a:p>
                      <a:pPr algn="l" fontAlgn="b"/>
                      <a:r>
                        <a:rPr lang="en-US" sz="1000" b="0" i="0" u="none" strike="noStrike" dirty="0">
                          <a:solidFill>
                            <a:srgbClr val="000000"/>
                          </a:solidFill>
                          <a:effectLst/>
                          <a:latin typeface="Calibri"/>
                        </a:rPr>
                        <a:t>Provide access to user, system, and wall times of current process.</a:t>
                      </a:r>
                    </a:p>
                  </a:txBody>
                  <a:tcPr marL="6952" marR="6952" marT="6952" marB="0" anchor="b">
                    <a:lnL>
                      <a:noFill/>
                    </a:lnL>
                    <a:lnR>
                      <a:noFill/>
                    </a:lnR>
                    <a:lnT>
                      <a:noFill/>
                    </a:lnT>
                    <a:lnB>
                      <a:noFill/>
                    </a:lnB>
                  </a:tcPr>
                </a:tc>
              </a:tr>
              <a:tr h="145999">
                <a:tc>
                  <a:txBody>
                    <a:bodyPr/>
                    <a:lstStyle/>
                    <a:p>
                      <a:pPr algn="l" fontAlgn="b"/>
                      <a:r>
                        <a:rPr lang="en-US" sz="1000" b="1" i="0" u="none" strike="noStrike">
                          <a:solidFill>
                            <a:srgbClr val="000000"/>
                          </a:solidFill>
                          <a:effectLst/>
                          <a:latin typeface="Courier New"/>
                        </a:rPr>
                        <a:t>bsls_timeutil</a:t>
                      </a:r>
                    </a:p>
                  </a:txBody>
                  <a:tcPr marL="6952" marR="6952" marT="6952" marB="0" anchor="b">
                    <a:lnL>
                      <a:noFill/>
                    </a:lnL>
                    <a:lnR>
                      <a:noFill/>
                    </a:lnR>
                    <a:lnT>
                      <a:noFill/>
                    </a:lnT>
                    <a:lnB>
                      <a:noFill/>
                    </a:lnB>
                  </a:tcPr>
                </a:tc>
                <a:tc>
                  <a:txBody>
                    <a:bodyPr/>
                    <a:lstStyle/>
                    <a:p>
                      <a:pPr algn="l" fontAlgn="b"/>
                      <a:r>
                        <a:rPr lang="en-US" sz="1000" b="0" i="0" u="none" strike="noStrike" dirty="0">
                          <a:solidFill>
                            <a:srgbClr val="000000"/>
                          </a:solidFill>
                          <a:effectLst/>
                          <a:latin typeface="Calibri"/>
                        </a:rPr>
                        <a:t>Provide a platform-neutral functional interface to system clocks.</a:t>
                      </a:r>
                    </a:p>
                  </a:txBody>
                  <a:tcPr marL="6952" marR="6952" marT="6952" marB="0" anchor="b">
                    <a:lnL>
                      <a:noFill/>
                    </a:lnL>
                    <a:lnR>
                      <a:noFill/>
                    </a:lnR>
                    <a:lnT>
                      <a:noFill/>
                    </a:lnT>
                    <a:lnB>
                      <a:noFill/>
                    </a:lnB>
                  </a:tcPr>
                </a:tc>
              </a:tr>
              <a:tr h="145999">
                <a:tc>
                  <a:txBody>
                    <a:bodyPr/>
                    <a:lstStyle/>
                    <a:p>
                      <a:pPr algn="l" fontAlgn="b"/>
                      <a:r>
                        <a:rPr lang="en-US" sz="1000" b="1" i="0" u="none" strike="noStrike">
                          <a:solidFill>
                            <a:srgbClr val="000000"/>
                          </a:solidFill>
                          <a:effectLst/>
                          <a:latin typeface="Courier New"/>
                        </a:rPr>
                        <a:t>bsls_types</a:t>
                      </a:r>
                    </a:p>
                  </a:txBody>
                  <a:tcPr marL="6952" marR="6952" marT="6952" marB="0" anchor="b">
                    <a:lnL>
                      <a:noFill/>
                    </a:lnL>
                    <a:lnR>
                      <a:noFill/>
                    </a:lnR>
                    <a:lnT>
                      <a:noFill/>
                    </a:lnT>
                    <a:lnB>
                      <a:noFill/>
                    </a:lnB>
                  </a:tcPr>
                </a:tc>
                <a:tc>
                  <a:txBody>
                    <a:bodyPr/>
                    <a:lstStyle/>
                    <a:p>
                      <a:pPr algn="l" fontAlgn="b"/>
                      <a:r>
                        <a:rPr lang="en-US" sz="1000" b="0" i="0" u="none" strike="noStrike" dirty="0">
                          <a:solidFill>
                            <a:srgbClr val="000000"/>
                          </a:solidFill>
                          <a:effectLst/>
                          <a:latin typeface="Calibri"/>
                        </a:rPr>
                        <a:t>Provide a consistent interface for platform-dependent types.</a:t>
                      </a:r>
                    </a:p>
                  </a:txBody>
                  <a:tcPr marL="6952" marR="6952" marT="6952" marB="0" anchor="b">
                    <a:lnL>
                      <a:noFill/>
                    </a:lnL>
                    <a:lnR>
                      <a:noFill/>
                    </a:lnR>
                    <a:lnT>
                      <a:noFill/>
                    </a:lnT>
                    <a:lnB>
                      <a:noFill/>
                    </a:lnB>
                  </a:tcPr>
                </a:tc>
              </a:tr>
              <a:tr h="145999">
                <a:tc>
                  <a:txBody>
                    <a:bodyPr/>
                    <a:lstStyle/>
                    <a:p>
                      <a:pPr algn="l" fontAlgn="b"/>
                      <a:r>
                        <a:rPr lang="en-US" sz="1000" b="1" i="0" u="none" strike="noStrike">
                          <a:solidFill>
                            <a:srgbClr val="000000"/>
                          </a:solidFill>
                          <a:effectLst/>
                          <a:latin typeface="Courier New"/>
                        </a:rPr>
                        <a:t>bsls_unspecifiedbool</a:t>
                      </a:r>
                    </a:p>
                  </a:txBody>
                  <a:tcPr marL="6952" marR="6952" marT="6952" marB="0" anchor="b">
                    <a:lnL>
                      <a:noFill/>
                    </a:lnL>
                    <a:lnR>
                      <a:noFill/>
                    </a:lnR>
                    <a:lnT>
                      <a:noFill/>
                    </a:lnT>
                    <a:lnB>
                      <a:noFill/>
                    </a:lnB>
                  </a:tcPr>
                </a:tc>
                <a:tc>
                  <a:txBody>
                    <a:bodyPr/>
                    <a:lstStyle/>
                    <a:p>
                      <a:pPr algn="l" fontAlgn="b"/>
                      <a:r>
                        <a:rPr lang="en-US" sz="1000" b="0" i="0" u="none" strike="noStrike" dirty="0">
                          <a:solidFill>
                            <a:srgbClr val="000000"/>
                          </a:solidFill>
                          <a:effectLst/>
                          <a:latin typeface="Calibri"/>
                        </a:rPr>
                        <a:t>Provide a class supporting the "unspecified </a:t>
                      </a:r>
                      <a:r>
                        <a:rPr lang="en-US" sz="1000" b="0" i="0" u="none" strike="noStrike" dirty="0" err="1">
                          <a:solidFill>
                            <a:srgbClr val="000000"/>
                          </a:solidFill>
                          <a:effectLst/>
                          <a:latin typeface="Courier New"/>
                        </a:rPr>
                        <a:t>bool</a:t>
                      </a:r>
                      <a:r>
                        <a:rPr lang="en-US" sz="1000" b="0" i="0" u="none" strike="noStrike" dirty="0">
                          <a:solidFill>
                            <a:srgbClr val="000000"/>
                          </a:solidFill>
                          <a:effectLst/>
                          <a:latin typeface="Courier New"/>
                        </a:rPr>
                        <a:t>"</a:t>
                      </a:r>
                      <a:r>
                        <a:rPr lang="en-US" sz="1000" b="0" i="0" u="none" strike="noStrike" dirty="0">
                          <a:solidFill>
                            <a:srgbClr val="000000"/>
                          </a:solidFill>
                          <a:effectLst/>
                          <a:latin typeface="Calibri"/>
                        </a:rPr>
                        <a:t> idiom.</a:t>
                      </a:r>
                    </a:p>
                  </a:txBody>
                  <a:tcPr marL="6952" marR="6952" marT="6952" marB="0" anchor="b">
                    <a:lnL>
                      <a:noFill/>
                    </a:lnL>
                    <a:lnR>
                      <a:noFill/>
                    </a:lnR>
                    <a:lnT>
                      <a:noFill/>
                    </a:lnT>
                    <a:lnB>
                      <a:noFill/>
                    </a:lnB>
                  </a:tcPr>
                </a:tc>
              </a:tr>
              <a:tr h="145999">
                <a:tc>
                  <a:txBody>
                    <a:bodyPr/>
                    <a:lstStyle/>
                    <a:p>
                      <a:pPr algn="l" fontAlgn="b"/>
                      <a:r>
                        <a:rPr lang="en-US" sz="1000" b="1" i="0" u="none" strike="noStrike" dirty="0" err="1">
                          <a:solidFill>
                            <a:srgbClr val="000000"/>
                          </a:solidFill>
                          <a:effectLst/>
                          <a:latin typeface="Courier New"/>
                        </a:rPr>
                        <a:t>bsls_util</a:t>
                      </a:r>
                      <a:endParaRPr lang="en-US" sz="1000" b="1" i="0" u="none" strike="noStrike" dirty="0">
                        <a:solidFill>
                          <a:srgbClr val="000000"/>
                        </a:solidFill>
                        <a:effectLst/>
                        <a:latin typeface="Courier New"/>
                      </a:endParaRPr>
                    </a:p>
                  </a:txBody>
                  <a:tcPr marL="6952" marR="6952" marT="6952" marB="0" anchor="b">
                    <a:lnL>
                      <a:noFill/>
                    </a:lnL>
                    <a:lnR>
                      <a:noFill/>
                    </a:lnR>
                    <a:lnT>
                      <a:noFill/>
                    </a:lnT>
                    <a:lnB>
                      <a:noFill/>
                    </a:lnB>
                  </a:tcPr>
                </a:tc>
                <a:tc>
                  <a:txBody>
                    <a:bodyPr/>
                    <a:lstStyle/>
                    <a:p>
                      <a:pPr algn="l" fontAlgn="b"/>
                      <a:r>
                        <a:rPr lang="en-US" sz="1000" b="0" i="0" u="none" strike="noStrike" dirty="0">
                          <a:solidFill>
                            <a:srgbClr val="000000"/>
                          </a:solidFill>
                          <a:effectLst/>
                          <a:latin typeface="Calibri"/>
                        </a:rPr>
                        <a:t>Provide essential, low-level support for portable generic code.</a:t>
                      </a:r>
                    </a:p>
                  </a:txBody>
                  <a:tcPr marL="6952" marR="6952" marT="6952" marB="0" anchor="b">
                    <a:lnL>
                      <a:noFill/>
                    </a:lnL>
                    <a:lnR>
                      <a:noFill/>
                    </a:lnR>
                    <a:lnT>
                      <a:noFill/>
                    </a:lnT>
                    <a:lnB>
                      <a:noFill/>
                    </a:lnB>
                  </a:tcPr>
                </a:tc>
              </a:tr>
            </a:tbl>
          </a:graphicData>
        </a:graphic>
      </p:graphicFrame>
    </p:spTree>
    <p:extLst>
      <p:ext uri="{BB962C8B-B14F-4D97-AF65-F5344CB8AC3E}">
        <p14:creationId xmlns:p14="http://schemas.microsoft.com/office/powerpoint/2010/main" val="3141652658"/>
      </p:ext>
    </p:extLst>
  </p:cSld>
  <p:clrMapOvr>
    <a:masterClrMapping/>
  </p:clrMapOvr>
  <p:timing>
    <p:tnLst>
      <p:par>
        <p:cTn id="1" dur="indefinite" restart="never" nodeType="tmRoot"/>
      </p:par>
    </p:tnLst>
  </p:timing>
</p:sld>
</file>

<file path=ppt/slides/slide6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Content Placeholder 2"/>
          <p:cNvSpPr>
            <a:spLocks noGrp="1"/>
          </p:cNvSpPr>
          <p:nvPr>
            <p:ph idx="1"/>
          </p:nvPr>
        </p:nvSpPr>
        <p:spPr>
          <a:xfrm>
            <a:off x="1828800" y="1600199"/>
            <a:ext cx="6858000" cy="5029200"/>
          </a:xfrm>
          <a:ln>
            <a:solidFill>
              <a:schemeClr val="tx1"/>
            </a:solidFill>
          </a:ln>
        </p:spPr>
        <p:txBody>
          <a:bodyPr/>
          <a:lstStyle/>
          <a:p>
            <a:r>
              <a:rPr lang="en-US" b="1" dirty="0" smtClean="0">
                <a:solidFill>
                  <a:srgbClr val="00B0F0"/>
                </a:solidFill>
              </a:rPr>
              <a:t>M</a:t>
            </a:r>
            <a:r>
              <a:rPr lang="en-US" dirty="0" smtClean="0"/>
              <a:t>emory </a:t>
            </a:r>
            <a:r>
              <a:rPr lang="en-US" b="1" dirty="0" smtClean="0">
                <a:solidFill>
                  <a:srgbClr val="00B0F0"/>
                </a:solidFill>
              </a:rPr>
              <a:t>A</a:t>
            </a:r>
            <a:r>
              <a:rPr lang="en-US" dirty="0" smtClean="0"/>
              <a:t>llocators</a:t>
            </a:r>
          </a:p>
        </p:txBody>
      </p:sp>
      <p:grpSp>
        <p:nvGrpSpPr>
          <p:cNvPr id="21516" name="Group 21515"/>
          <p:cNvGrpSpPr/>
          <p:nvPr/>
        </p:nvGrpSpPr>
        <p:grpSpPr>
          <a:xfrm>
            <a:off x="152400" y="1747774"/>
            <a:ext cx="1447800" cy="4884603"/>
            <a:chOff x="381000" y="1595374"/>
            <a:chExt cx="1447800" cy="4884603"/>
          </a:xfrm>
          <a:solidFill>
            <a:schemeClr val="bg1">
              <a:lumMod val="95000"/>
            </a:schemeClr>
          </a:solidFill>
        </p:grpSpPr>
        <p:cxnSp>
          <p:nvCxnSpPr>
            <p:cNvPr id="21511" name="Straight Arrow Connector 21510"/>
            <p:cNvCxnSpPr>
              <a:stCxn id="14" idx="2"/>
              <a:endCxn id="13" idx="0"/>
            </p:cNvCxnSpPr>
            <p:nvPr/>
          </p:nvCxnSpPr>
          <p:spPr>
            <a:xfrm>
              <a:off x="1104900" y="5971439"/>
              <a:ext cx="0" cy="200761"/>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1507" name="Straight Arrow Connector 21506"/>
            <p:cNvCxnSpPr>
              <a:stCxn id="16" idx="2"/>
              <a:endCxn id="14" idx="0"/>
            </p:cNvCxnSpPr>
            <p:nvPr/>
          </p:nvCxnSpPr>
          <p:spPr>
            <a:xfrm flipH="1">
              <a:off x="1104900" y="5462903"/>
              <a:ext cx="381000" cy="200759"/>
            </a:xfrm>
            <a:prstGeom prst="straightConnector1">
              <a:avLst/>
            </a:prstGeom>
            <a:grpFill/>
            <a:ln w="38100" cap="rnd">
              <a:solidFill>
                <a:schemeClr val="bg1">
                  <a:lumMod val="85000"/>
                </a:schemeClr>
              </a:solidFill>
              <a:round/>
              <a:headEnd type="none"/>
              <a:tailEnd type="triangle"/>
            </a:ln>
          </p:spPr>
          <p:style>
            <a:lnRef idx="1">
              <a:schemeClr val="accent1"/>
            </a:lnRef>
            <a:fillRef idx="0">
              <a:schemeClr val="accent1"/>
            </a:fillRef>
            <a:effectRef idx="0">
              <a:schemeClr val="accent1"/>
            </a:effectRef>
            <a:fontRef idx="minor">
              <a:schemeClr val="tx1"/>
            </a:fontRef>
          </p:style>
        </p:cxnSp>
        <p:cxnSp>
          <p:nvCxnSpPr>
            <p:cNvPr id="21509" name="Straight Arrow Connector 21508"/>
            <p:cNvCxnSpPr>
              <a:stCxn id="15" idx="2"/>
              <a:endCxn id="14" idx="0"/>
            </p:cNvCxnSpPr>
            <p:nvPr/>
          </p:nvCxnSpPr>
          <p:spPr>
            <a:xfrm>
              <a:off x="723900" y="5462903"/>
              <a:ext cx="381000" cy="200759"/>
            </a:xfrm>
            <a:prstGeom prst="straightConnector1">
              <a:avLst/>
            </a:prstGeom>
            <a:grpFill/>
            <a:ln w="38100" cap="rnd">
              <a:solidFill>
                <a:schemeClr val="bg1">
                  <a:lumMod val="85000"/>
                </a:schemeClr>
              </a:solidFill>
              <a:bevel/>
              <a:tailEnd type="triangle"/>
            </a:ln>
          </p:spPr>
          <p:style>
            <a:lnRef idx="1">
              <a:schemeClr val="accent1"/>
            </a:lnRef>
            <a:fillRef idx="0">
              <a:schemeClr val="accent1"/>
            </a:fillRef>
            <a:effectRef idx="0">
              <a:schemeClr val="accent1"/>
            </a:effectRef>
            <a:fontRef idx="minor">
              <a:schemeClr val="tx1"/>
            </a:fontRef>
          </p:style>
        </p:cxnSp>
        <p:cxnSp>
          <p:nvCxnSpPr>
            <p:cNvPr id="21504" name="Straight Arrow Connector 21503"/>
            <p:cNvCxnSpPr>
              <a:stCxn id="17" idx="2"/>
              <a:endCxn id="16" idx="0"/>
            </p:cNvCxnSpPr>
            <p:nvPr/>
          </p:nvCxnSpPr>
          <p:spPr>
            <a:xfrm>
              <a:off x="1485900" y="4954367"/>
              <a:ext cx="0" cy="200759"/>
            </a:xfrm>
            <a:prstGeom prst="straightConnector1">
              <a:avLst/>
            </a:prstGeom>
            <a:grpFill/>
            <a:ln w="38100" cap="rnd">
              <a:solidFill>
                <a:schemeClr val="bg1">
                  <a:lumMod val="85000"/>
                </a:schemeClr>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30" name="Straight Arrow Connector 29"/>
            <p:cNvCxnSpPr>
              <a:stCxn id="18" idx="2"/>
              <a:endCxn id="17" idx="0"/>
            </p:cNvCxnSpPr>
            <p:nvPr/>
          </p:nvCxnSpPr>
          <p:spPr>
            <a:xfrm>
              <a:off x="1485900" y="4445831"/>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a:stCxn id="19" idx="2"/>
              <a:endCxn id="18" idx="0"/>
            </p:cNvCxnSpPr>
            <p:nvPr/>
          </p:nvCxnSpPr>
          <p:spPr>
            <a:xfrm>
              <a:off x="1485900" y="3937295"/>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a:stCxn id="21" idx="2"/>
              <a:endCxn id="19" idx="0"/>
            </p:cNvCxnSpPr>
            <p:nvPr/>
          </p:nvCxnSpPr>
          <p:spPr>
            <a:xfrm>
              <a:off x="1485900" y="3428759"/>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0" name="Straight Arrow Connector 39"/>
            <p:cNvCxnSpPr/>
            <p:nvPr/>
          </p:nvCxnSpPr>
          <p:spPr>
            <a:xfrm>
              <a:off x="1485900" y="2920223"/>
              <a:ext cx="0" cy="200759"/>
            </a:xfrm>
            <a:prstGeom prst="straightConnector1">
              <a:avLst/>
            </a:prstGeom>
            <a:grpFill/>
            <a:ln w="38100">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2" name="Straight Arrow Connector 41"/>
            <p:cNvCxnSpPr/>
            <p:nvPr/>
          </p:nvCxnSpPr>
          <p:spPr>
            <a:xfrm>
              <a:off x="1490662" y="1905000"/>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1" name="Straight Arrow Connector 40"/>
            <p:cNvCxnSpPr/>
            <p:nvPr/>
          </p:nvCxnSpPr>
          <p:spPr>
            <a:xfrm>
              <a:off x="1490662" y="2411687"/>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a:off x="685800" y="2103910"/>
              <a:ext cx="1143000" cy="307777"/>
            </a:xfrm>
            <a:prstGeom prst="rect">
              <a:avLst/>
            </a:prstGeom>
            <a:grpFill/>
            <a:ln w="31750" cmpd="dbl">
              <a:solidFill>
                <a:schemeClr val="bg1">
                  <a:lumMod val="8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bsl+stdhdrs</a:t>
              </a:r>
              <a:endParaRPr lang="en-US" b="1" dirty="0">
                <a:solidFill>
                  <a:schemeClr val="bg1">
                    <a:lumMod val="50000"/>
                  </a:schemeClr>
                </a:solidFill>
              </a:endParaRPr>
            </a:p>
          </p:txBody>
        </p:sp>
        <p:sp>
          <p:nvSpPr>
            <p:cNvPr id="13" name="Rectangle 12"/>
            <p:cNvSpPr/>
            <p:nvPr/>
          </p:nvSpPr>
          <p:spPr>
            <a:xfrm>
              <a:off x="762000" y="6172200"/>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a:t>
              </a:r>
              <a:endParaRPr lang="en-US" b="1" dirty="0">
                <a:solidFill>
                  <a:schemeClr val="bg1">
                    <a:lumMod val="50000"/>
                  </a:schemeClr>
                </a:solidFill>
              </a:endParaRPr>
            </a:p>
          </p:txBody>
        </p:sp>
        <p:sp>
          <p:nvSpPr>
            <p:cNvPr id="14" name="Rectangle 13"/>
            <p:cNvSpPr/>
            <p:nvPr/>
          </p:nvSpPr>
          <p:spPr>
            <a:xfrm>
              <a:off x="762000" y="5663662"/>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bslscm</a:t>
              </a:r>
              <a:endParaRPr lang="en-US" sz="1400" b="1" dirty="0">
                <a:solidFill>
                  <a:schemeClr val="bg1">
                    <a:lumMod val="50000"/>
                  </a:schemeClr>
                </a:solidFill>
              </a:endParaRPr>
            </a:p>
          </p:txBody>
        </p:sp>
        <p:sp>
          <p:nvSpPr>
            <p:cNvPr id="15" name="Rectangle 14"/>
            <p:cNvSpPr/>
            <p:nvPr/>
          </p:nvSpPr>
          <p:spPr>
            <a:xfrm>
              <a:off x="381000" y="5155126"/>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a:solidFill>
                    <a:schemeClr val="bg1">
                      <a:lumMod val="50000"/>
                    </a:schemeClr>
                  </a:solidFill>
                </a:rPr>
                <a:t>bsldoc</a:t>
              </a:r>
              <a:endParaRPr lang="en-US" sz="1400" b="1" dirty="0">
                <a:solidFill>
                  <a:schemeClr val="bg1">
                    <a:lumMod val="50000"/>
                  </a:schemeClr>
                </a:solidFill>
              </a:endParaRPr>
            </a:p>
          </p:txBody>
        </p:sp>
        <p:sp>
          <p:nvSpPr>
            <p:cNvPr id="16" name="Rectangle 15"/>
            <p:cNvSpPr/>
            <p:nvPr/>
          </p:nvSpPr>
          <p:spPr>
            <a:xfrm>
              <a:off x="1143000" y="5155126"/>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bslmf</a:t>
              </a:r>
              <a:endParaRPr lang="en-US" sz="1400" b="1" dirty="0">
                <a:solidFill>
                  <a:schemeClr val="bg1">
                    <a:lumMod val="50000"/>
                  </a:schemeClr>
                </a:solidFill>
              </a:endParaRPr>
            </a:p>
          </p:txBody>
        </p:sp>
        <p:sp>
          <p:nvSpPr>
            <p:cNvPr id="17" name="Rectangle 16"/>
            <p:cNvSpPr/>
            <p:nvPr/>
          </p:nvSpPr>
          <p:spPr>
            <a:xfrm>
              <a:off x="1143000" y="4646590"/>
              <a:ext cx="685800" cy="307777"/>
            </a:xfrm>
            <a:prstGeom prst="rect">
              <a:avLst/>
            </a:prstGeom>
            <a:solidFill>
              <a:schemeClr val="tx2">
                <a:lumMod val="20000"/>
                <a:lumOff val="80000"/>
              </a:schemeClr>
            </a:solidFill>
            <a:ln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tx1"/>
                  </a:solidFill>
                </a:rPr>
                <a:t>bslma</a:t>
              </a:r>
              <a:endParaRPr lang="en-US" sz="1400" b="1" dirty="0">
                <a:solidFill>
                  <a:schemeClr val="tx1"/>
                </a:solidFill>
              </a:endParaRPr>
            </a:p>
          </p:txBody>
        </p:sp>
        <p:sp>
          <p:nvSpPr>
            <p:cNvPr id="18" name="Rectangle 17"/>
            <p:cNvSpPr/>
            <p:nvPr/>
          </p:nvSpPr>
          <p:spPr>
            <a:xfrm>
              <a:off x="1143000" y="4138054"/>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bslalg</a:t>
              </a:r>
              <a:endParaRPr lang="en-US" sz="1400" b="1" dirty="0">
                <a:solidFill>
                  <a:schemeClr val="bg1">
                    <a:lumMod val="50000"/>
                  </a:schemeClr>
                </a:solidFill>
              </a:endParaRPr>
            </a:p>
          </p:txBody>
        </p:sp>
        <p:sp>
          <p:nvSpPr>
            <p:cNvPr id="19" name="Rectangle 18"/>
            <p:cNvSpPr/>
            <p:nvPr/>
          </p:nvSpPr>
          <p:spPr>
            <a:xfrm>
              <a:off x="1143000" y="3629518"/>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bsltf</a:t>
              </a:r>
              <a:endParaRPr lang="en-US" sz="1400" b="1" dirty="0">
                <a:solidFill>
                  <a:schemeClr val="bg1">
                    <a:lumMod val="50000"/>
                  </a:schemeClr>
                </a:solidFill>
              </a:endParaRPr>
            </a:p>
          </p:txBody>
        </p:sp>
        <p:sp>
          <p:nvSpPr>
            <p:cNvPr id="20" name="Rectangle 19"/>
            <p:cNvSpPr/>
            <p:nvPr/>
          </p:nvSpPr>
          <p:spPr>
            <a:xfrm>
              <a:off x="1143000" y="1595374"/>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bslim</a:t>
              </a:r>
              <a:endParaRPr lang="en-US" sz="1400" b="1" dirty="0">
                <a:solidFill>
                  <a:schemeClr val="bg1">
                    <a:lumMod val="50000"/>
                  </a:schemeClr>
                </a:solidFill>
              </a:endParaRPr>
            </a:p>
          </p:txBody>
        </p:sp>
        <p:sp>
          <p:nvSpPr>
            <p:cNvPr id="21" name="Rectangle 20"/>
            <p:cNvSpPr/>
            <p:nvPr/>
          </p:nvSpPr>
          <p:spPr>
            <a:xfrm>
              <a:off x="1143000" y="3120982"/>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bslstl</a:t>
              </a:r>
              <a:endParaRPr lang="en-US" sz="1400" b="1" dirty="0">
                <a:solidFill>
                  <a:schemeClr val="bg1">
                    <a:lumMod val="50000"/>
                  </a:schemeClr>
                </a:solidFill>
              </a:endParaRPr>
            </a:p>
          </p:txBody>
        </p:sp>
        <p:sp>
          <p:nvSpPr>
            <p:cNvPr id="23" name="Rectangle 22"/>
            <p:cNvSpPr/>
            <p:nvPr/>
          </p:nvSpPr>
          <p:spPr>
            <a:xfrm>
              <a:off x="685800" y="2612446"/>
              <a:ext cx="1143000" cy="307777"/>
            </a:xfrm>
            <a:prstGeom prst="rect">
              <a:avLst/>
            </a:prstGeom>
            <a:grpFill/>
            <a:ln w="31750" cmpd="dbl">
              <a:solidFill>
                <a:schemeClr val="bg1">
                  <a:lumMod val="8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bsl+bslhdrs</a:t>
              </a:r>
              <a:endParaRPr lang="en-US" b="1" dirty="0">
                <a:solidFill>
                  <a:schemeClr val="bg1">
                    <a:lumMod val="50000"/>
                  </a:schemeClr>
                </a:solidFill>
              </a:endParaRPr>
            </a:p>
          </p:txBody>
        </p:sp>
      </p:grpSp>
      <p:sp>
        <p:nvSpPr>
          <p:cNvPr id="31" name="Title 1"/>
          <p:cNvSpPr>
            <a:spLocks noGrp="1"/>
          </p:cNvSpPr>
          <p:nvPr>
            <p:ph type="title"/>
          </p:nvPr>
        </p:nvSpPr>
        <p:spPr>
          <a:xfrm>
            <a:off x="457200" y="274638"/>
            <a:ext cx="8229600" cy="1143000"/>
          </a:xfrm>
        </p:spPr>
        <p:txBody>
          <a:bodyPr wrap="none"/>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4000" dirty="0">
                <a:solidFill>
                  <a:srgbClr val="00B0F0"/>
                </a:solidFill>
              </a:rPr>
              <a:t/>
            </a:r>
            <a:br>
              <a:rPr lang="en-US" sz="4000" dirty="0">
                <a:solidFill>
                  <a:srgbClr val="00B0F0"/>
                </a:solidFill>
              </a:rPr>
            </a:br>
            <a:r>
              <a:rPr lang="en-US" sz="4000" dirty="0">
                <a:solidFill>
                  <a:srgbClr val="00B0F0"/>
                </a:solidFill>
              </a:rPr>
              <a:t>Package </a:t>
            </a:r>
            <a:r>
              <a:rPr lang="en-US" sz="4000" b="1" dirty="0" err="1" smtClean="0">
                <a:solidFill>
                  <a:srgbClr val="00B0F0"/>
                </a:solidFill>
                <a:latin typeface="Courier New" pitchFamily="49" charset="0"/>
                <a:cs typeface="Courier New" pitchFamily="49" charset="0"/>
              </a:rPr>
              <a:t>bslma</a:t>
            </a:r>
            <a:endParaRPr lang="en-US" sz="4000" dirty="0" smtClean="0">
              <a:solidFill>
                <a:srgbClr val="00B0F0"/>
              </a:solidFill>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692</a:t>
            </a:fld>
            <a:endParaRPr lang="en-US"/>
          </a:p>
        </p:txBody>
      </p:sp>
    </p:spTree>
    <p:extLst>
      <p:ext uri="{BB962C8B-B14F-4D97-AF65-F5344CB8AC3E}">
        <p14:creationId xmlns:p14="http://schemas.microsoft.com/office/powerpoint/2010/main" val="1196261275"/>
      </p:ext>
    </p:extLst>
  </p:cSld>
  <p:clrMapOvr>
    <a:masterClrMapping/>
  </p:clrMapOvr>
  <p:timing>
    <p:tnLst>
      <p:par>
        <p:cTn id="1" dur="indefinite" restart="never" nodeType="tmRoot"/>
      </p:par>
    </p:tnLst>
  </p:timing>
</p:sld>
</file>

<file path=ppt/slides/slide6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Content Placeholder 2"/>
          <p:cNvSpPr>
            <a:spLocks noGrp="1"/>
          </p:cNvSpPr>
          <p:nvPr>
            <p:ph idx="1"/>
          </p:nvPr>
        </p:nvSpPr>
        <p:spPr>
          <a:xfrm>
            <a:off x="1828800" y="1600199"/>
            <a:ext cx="6858000" cy="5029200"/>
          </a:xfrm>
          <a:ln>
            <a:solidFill>
              <a:schemeClr val="tx1"/>
            </a:solidFill>
          </a:ln>
        </p:spPr>
        <p:txBody>
          <a:bodyPr/>
          <a:lstStyle/>
          <a:p>
            <a:r>
              <a:rPr lang="en-US" b="1" dirty="0" smtClean="0">
                <a:solidFill>
                  <a:srgbClr val="00B0F0"/>
                </a:solidFill>
              </a:rPr>
              <a:t>M</a:t>
            </a:r>
            <a:r>
              <a:rPr lang="en-US" dirty="0" smtClean="0"/>
              <a:t>emory </a:t>
            </a:r>
            <a:r>
              <a:rPr lang="en-US" b="1" dirty="0" smtClean="0">
                <a:solidFill>
                  <a:srgbClr val="00B0F0"/>
                </a:solidFill>
              </a:rPr>
              <a:t>A</a:t>
            </a:r>
            <a:r>
              <a:rPr lang="en-US" dirty="0" smtClean="0"/>
              <a:t>llocators</a:t>
            </a:r>
          </a:p>
          <a:p>
            <a:r>
              <a:rPr lang="en-US" dirty="0" smtClean="0"/>
              <a:t>Allocator protocol: </a:t>
            </a:r>
            <a:r>
              <a:rPr lang="en-US" sz="2800" b="1" dirty="0" err="1" smtClean="0">
                <a:latin typeface="Courier New" pitchFamily="49" charset="0"/>
                <a:cs typeface="Courier New" pitchFamily="49" charset="0"/>
              </a:rPr>
              <a:t>bslma_allocator</a:t>
            </a:r>
            <a:endParaRPr lang="en-US" sz="2800" b="1" dirty="0">
              <a:latin typeface="Courier New" pitchFamily="49" charset="0"/>
              <a:cs typeface="Courier New" pitchFamily="49" charset="0"/>
            </a:endParaRPr>
          </a:p>
        </p:txBody>
      </p:sp>
      <p:grpSp>
        <p:nvGrpSpPr>
          <p:cNvPr id="21516" name="Group 21515"/>
          <p:cNvGrpSpPr/>
          <p:nvPr/>
        </p:nvGrpSpPr>
        <p:grpSpPr>
          <a:xfrm>
            <a:off x="152400" y="1747774"/>
            <a:ext cx="1447800" cy="4884603"/>
            <a:chOff x="381000" y="1595374"/>
            <a:chExt cx="1447800" cy="4884603"/>
          </a:xfrm>
          <a:solidFill>
            <a:schemeClr val="bg1">
              <a:lumMod val="95000"/>
            </a:schemeClr>
          </a:solidFill>
        </p:grpSpPr>
        <p:cxnSp>
          <p:nvCxnSpPr>
            <p:cNvPr id="21511" name="Straight Arrow Connector 21510"/>
            <p:cNvCxnSpPr>
              <a:stCxn id="14" idx="2"/>
              <a:endCxn id="13" idx="0"/>
            </p:cNvCxnSpPr>
            <p:nvPr/>
          </p:nvCxnSpPr>
          <p:spPr>
            <a:xfrm>
              <a:off x="1104900" y="5971439"/>
              <a:ext cx="0" cy="200761"/>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1507" name="Straight Arrow Connector 21506"/>
            <p:cNvCxnSpPr>
              <a:stCxn id="16" idx="2"/>
              <a:endCxn id="14" idx="0"/>
            </p:cNvCxnSpPr>
            <p:nvPr/>
          </p:nvCxnSpPr>
          <p:spPr>
            <a:xfrm flipH="1">
              <a:off x="1104900" y="5462903"/>
              <a:ext cx="381000" cy="200759"/>
            </a:xfrm>
            <a:prstGeom prst="straightConnector1">
              <a:avLst/>
            </a:prstGeom>
            <a:grpFill/>
            <a:ln w="38100" cap="rnd">
              <a:solidFill>
                <a:schemeClr val="bg1">
                  <a:lumMod val="85000"/>
                </a:schemeClr>
              </a:solidFill>
              <a:round/>
              <a:headEnd type="none"/>
              <a:tailEnd type="triangle"/>
            </a:ln>
          </p:spPr>
          <p:style>
            <a:lnRef idx="1">
              <a:schemeClr val="accent1"/>
            </a:lnRef>
            <a:fillRef idx="0">
              <a:schemeClr val="accent1"/>
            </a:fillRef>
            <a:effectRef idx="0">
              <a:schemeClr val="accent1"/>
            </a:effectRef>
            <a:fontRef idx="minor">
              <a:schemeClr val="tx1"/>
            </a:fontRef>
          </p:style>
        </p:cxnSp>
        <p:cxnSp>
          <p:nvCxnSpPr>
            <p:cNvPr id="21509" name="Straight Arrow Connector 21508"/>
            <p:cNvCxnSpPr>
              <a:stCxn id="15" idx="2"/>
              <a:endCxn id="14" idx="0"/>
            </p:cNvCxnSpPr>
            <p:nvPr/>
          </p:nvCxnSpPr>
          <p:spPr>
            <a:xfrm>
              <a:off x="723900" y="5462903"/>
              <a:ext cx="381000" cy="200759"/>
            </a:xfrm>
            <a:prstGeom prst="straightConnector1">
              <a:avLst/>
            </a:prstGeom>
            <a:grpFill/>
            <a:ln w="38100" cap="rnd">
              <a:solidFill>
                <a:schemeClr val="bg1">
                  <a:lumMod val="85000"/>
                </a:schemeClr>
              </a:solidFill>
              <a:bevel/>
              <a:tailEnd type="triangle"/>
            </a:ln>
          </p:spPr>
          <p:style>
            <a:lnRef idx="1">
              <a:schemeClr val="accent1"/>
            </a:lnRef>
            <a:fillRef idx="0">
              <a:schemeClr val="accent1"/>
            </a:fillRef>
            <a:effectRef idx="0">
              <a:schemeClr val="accent1"/>
            </a:effectRef>
            <a:fontRef idx="minor">
              <a:schemeClr val="tx1"/>
            </a:fontRef>
          </p:style>
        </p:cxnSp>
        <p:cxnSp>
          <p:nvCxnSpPr>
            <p:cNvPr id="21504" name="Straight Arrow Connector 21503"/>
            <p:cNvCxnSpPr>
              <a:stCxn id="17" idx="2"/>
              <a:endCxn id="16" idx="0"/>
            </p:cNvCxnSpPr>
            <p:nvPr/>
          </p:nvCxnSpPr>
          <p:spPr>
            <a:xfrm>
              <a:off x="1485900" y="4954367"/>
              <a:ext cx="0" cy="200759"/>
            </a:xfrm>
            <a:prstGeom prst="straightConnector1">
              <a:avLst/>
            </a:prstGeom>
            <a:grpFill/>
            <a:ln w="38100" cap="rnd">
              <a:solidFill>
                <a:schemeClr val="bg1">
                  <a:lumMod val="85000"/>
                </a:schemeClr>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30" name="Straight Arrow Connector 29"/>
            <p:cNvCxnSpPr>
              <a:stCxn id="18" idx="2"/>
              <a:endCxn id="17" idx="0"/>
            </p:cNvCxnSpPr>
            <p:nvPr/>
          </p:nvCxnSpPr>
          <p:spPr>
            <a:xfrm>
              <a:off x="1485900" y="4445831"/>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a:stCxn id="19" idx="2"/>
              <a:endCxn id="18" idx="0"/>
            </p:cNvCxnSpPr>
            <p:nvPr/>
          </p:nvCxnSpPr>
          <p:spPr>
            <a:xfrm>
              <a:off x="1485900" y="3937295"/>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a:stCxn id="21" idx="2"/>
              <a:endCxn id="19" idx="0"/>
            </p:cNvCxnSpPr>
            <p:nvPr/>
          </p:nvCxnSpPr>
          <p:spPr>
            <a:xfrm>
              <a:off x="1485900" y="3428759"/>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0" name="Straight Arrow Connector 39"/>
            <p:cNvCxnSpPr/>
            <p:nvPr/>
          </p:nvCxnSpPr>
          <p:spPr>
            <a:xfrm>
              <a:off x="1485900" y="2920223"/>
              <a:ext cx="0" cy="200759"/>
            </a:xfrm>
            <a:prstGeom prst="straightConnector1">
              <a:avLst/>
            </a:prstGeom>
            <a:grpFill/>
            <a:ln w="38100">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2" name="Straight Arrow Connector 41"/>
            <p:cNvCxnSpPr/>
            <p:nvPr/>
          </p:nvCxnSpPr>
          <p:spPr>
            <a:xfrm>
              <a:off x="1490662" y="1905000"/>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1" name="Straight Arrow Connector 40"/>
            <p:cNvCxnSpPr/>
            <p:nvPr/>
          </p:nvCxnSpPr>
          <p:spPr>
            <a:xfrm>
              <a:off x="1490662" y="2411687"/>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a:off x="685800" y="2103910"/>
              <a:ext cx="1143000" cy="307777"/>
            </a:xfrm>
            <a:prstGeom prst="rect">
              <a:avLst/>
            </a:prstGeom>
            <a:grpFill/>
            <a:ln w="31750" cmpd="dbl">
              <a:solidFill>
                <a:schemeClr val="bg1">
                  <a:lumMod val="8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bsl+stdhdrs</a:t>
              </a:r>
              <a:endParaRPr lang="en-US" b="1" dirty="0">
                <a:solidFill>
                  <a:schemeClr val="bg1">
                    <a:lumMod val="50000"/>
                  </a:schemeClr>
                </a:solidFill>
              </a:endParaRPr>
            </a:p>
          </p:txBody>
        </p:sp>
        <p:sp>
          <p:nvSpPr>
            <p:cNvPr id="13" name="Rectangle 12"/>
            <p:cNvSpPr/>
            <p:nvPr/>
          </p:nvSpPr>
          <p:spPr>
            <a:xfrm>
              <a:off x="762000" y="6172200"/>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a:t>
              </a:r>
              <a:endParaRPr lang="en-US" b="1" dirty="0">
                <a:solidFill>
                  <a:schemeClr val="bg1">
                    <a:lumMod val="50000"/>
                  </a:schemeClr>
                </a:solidFill>
              </a:endParaRPr>
            </a:p>
          </p:txBody>
        </p:sp>
        <p:sp>
          <p:nvSpPr>
            <p:cNvPr id="14" name="Rectangle 13"/>
            <p:cNvSpPr/>
            <p:nvPr/>
          </p:nvSpPr>
          <p:spPr>
            <a:xfrm>
              <a:off x="762000" y="5663662"/>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bslscm</a:t>
              </a:r>
              <a:endParaRPr lang="en-US" sz="1400" b="1" dirty="0">
                <a:solidFill>
                  <a:schemeClr val="bg1">
                    <a:lumMod val="50000"/>
                  </a:schemeClr>
                </a:solidFill>
              </a:endParaRPr>
            </a:p>
          </p:txBody>
        </p:sp>
        <p:sp>
          <p:nvSpPr>
            <p:cNvPr id="15" name="Rectangle 14"/>
            <p:cNvSpPr/>
            <p:nvPr/>
          </p:nvSpPr>
          <p:spPr>
            <a:xfrm>
              <a:off x="381000" y="5155126"/>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a:solidFill>
                    <a:schemeClr val="bg1">
                      <a:lumMod val="50000"/>
                    </a:schemeClr>
                  </a:solidFill>
                </a:rPr>
                <a:t>bsldoc</a:t>
              </a:r>
              <a:endParaRPr lang="en-US" sz="1400" b="1" dirty="0">
                <a:solidFill>
                  <a:schemeClr val="bg1">
                    <a:lumMod val="50000"/>
                  </a:schemeClr>
                </a:solidFill>
              </a:endParaRPr>
            </a:p>
          </p:txBody>
        </p:sp>
        <p:sp>
          <p:nvSpPr>
            <p:cNvPr id="16" name="Rectangle 15"/>
            <p:cNvSpPr/>
            <p:nvPr/>
          </p:nvSpPr>
          <p:spPr>
            <a:xfrm>
              <a:off x="1143000" y="5155126"/>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bslmf</a:t>
              </a:r>
              <a:endParaRPr lang="en-US" sz="1400" b="1" dirty="0">
                <a:solidFill>
                  <a:schemeClr val="bg1">
                    <a:lumMod val="50000"/>
                  </a:schemeClr>
                </a:solidFill>
              </a:endParaRPr>
            </a:p>
          </p:txBody>
        </p:sp>
        <p:sp>
          <p:nvSpPr>
            <p:cNvPr id="17" name="Rectangle 16"/>
            <p:cNvSpPr/>
            <p:nvPr/>
          </p:nvSpPr>
          <p:spPr>
            <a:xfrm>
              <a:off x="1143000" y="4646590"/>
              <a:ext cx="685800" cy="307777"/>
            </a:xfrm>
            <a:prstGeom prst="rect">
              <a:avLst/>
            </a:prstGeom>
            <a:solidFill>
              <a:schemeClr val="tx2">
                <a:lumMod val="20000"/>
                <a:lumOff val="80000"/>
              </a:schemeClr>
            </a:solidFill>
            <a:ln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tx1"/>
                  </a:solidFill>
                </a:rPr>
                <a:t>bslma</a:t>
              </a:r>
              <a:endParaRPr lang="en-US" sz="1400" b="1" dirty="0">
                <a:solidFill>
                  <a:schemeClr val="tx1"/>
                </a:solidFill>
              </a:endParaRPr>
            </a:p>
          </p:txBody>
        </p:sp>
        <p:sp>
          <p:nvSpPr>
            <p:cNvPr id="18" name="Rectangle 17"/>
            <p:cNvSpPr/>
            <p:nvPr/>
          </p:nvSpPr>
          <p:spPr>
            <a:xfrm>
              <a:off x="1143000" y="4138054"/>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bslalg</a:t>
              </a:r>
              <a:endParaRPr lang="en-US" sz="1400" b="1" dirty="0">
                <a:solidFill>
                  <a:schemeClr val="bg1">
                    <a:lumMod val="50000"/>
                  </a:schemeClr>
                </a:solidFill>
              </a:endParaRPr>
            </a:p>
          </p:txBody>
        </p:sp>
        <p:sp>
          <p:nvSpPr>
            <p:cNvPr id="19" name="Rectangle 18"/>
            <p:cNvSpPr/>
            <p:nvPr/>
          </p:nvSpPr>
          <p:spPr>
            <a:xfrm>
              <a:off x="1143000" y="3629518"/>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bsltf</a:t>
              </a:r>
              <a:endParaRPr lang="en-US" sz="1400" b="1" dirty="0">
                <a:solidFill>
                  <a:schemeClr val="bg1">
                    <a:lumMod val="50000"/>
                  </a:schemeClr>
                </a:solidFill>
              </a:endParaRPr>
            </a:p>
          </p:txBody>
        </p:sp>
        <p:sp>
          <p:nvSpPr>
            <p:cNvPr id="20" name="Rectangle 19"/>
            <p:cNvSpPr/>
            <p:nvPr/>
          </p:nvSpPr>
          <p:spPr>
            <a:xfrm>
              <a:off x="1143000" y="1595374"/>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bslim</a:t>
              </a:r>
              <a:endParaRPr lang="en-US" sz="1400" b="1" dirty="0">
                <a:solidFill>
                  <a:schemeClr val="bg1">
                    <a:lumMod val="50000"/>
                  </a:schemeClr>
                </a:solidFill>
              </a:endParaRPr>
            </a:p>
          </p:txBody>
        </p:sp>
        <p:sp>
          <p:nvSpPr>
            <p:cNvPr id="21" name="Rectangle 20"/>
            <p:cNvSpPr/>
            <p:nvPr/>
          </p:nvSpPr>
          <p:spPr>
            <a:xfrm>
              <a:off x="1143000" y="3120982"/>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bslstl</a:t>
              </a:r>
              <a:endParaRPr lang="en-US" sz="1400" b="1" dirty="0">
                <a:solidFill>
                  <a:schemeClr val="bg1">
                    <a:lumMod val="50000"/>
                  </a:schemeClr>
                </a:solidFill>
              </a:endParaRPr>
            </a:p>
          </p:txBody>
        </p:sp>
        <p:sp>
          <p:nvSpPr>
            <p:cNvPr id="23" name="Rectangle 22"/>
            <p:cNvSpPr/>
            <p:nvPr/>
          </p:nvSpPr>
          <p:spPr>
            <a:xfrm>
              <a:off x="685800" y="2612446"/>
              <a:ext cx="1143000" cy="307777"/>
            </a:xfrm>
            <a:prstGeom prst="rect">
              <a:avLst/>
            </a:prstGeom>
            <a:grpFill/>
            <a:ln w="31750" cmpd="dbl">
              <a:solidFill>
                <a:schemeClr val="bg1">
                  <a:lumMod val="8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bsl+bslhdrs</a:t>
              </a:r>
              <a:endParaRPr lang="en-US" b="1" dirty="0">
                <a:solidFill>
                  <a:schemeClr val="bg1">
                    <a:lumMod val="50000"/>
                  </a:schemeClr>
                </a:solidFill>
              </a:endParaRPr>
            </a:p>
          </p:txBody>
        </p:sp>
      </p:grpSp>
      <p:grpSp>
        <p:nvGrpSpPr>
          <p:cNvPr id="3" name="Group 2"/>
          <p:cNvGrpSpPr/>
          <p:nvPr/>
        </p:nvGrpSpPr>
        <p:grpSpPr>
          <a:xfrm>
            <a:off x="5602184" y="2383473"/>
            <a:ext cx="2895600" cy="838200"/>
            <a:chOff x="5638800" y="3427270"/>
            <a:chExt cx="2895600" cy="838200"/>
          </a:xfrm>
        </p:grpSpPr>
        <p:sp>
          <p:nvSpPr>
            <p:cNvPr id="27" name="Right Brace 26"/>
            <p:cNvSpPr/>
            <p:nvPr/>
          </p:nvSpPr>
          <p:spPr>
            <a:xfrm>
              <a:off x="5638800" y="3427270"/>
              <a:ext cx="304800" cy="762804"/>
            </a:xfrm>
            <a:prstGeom prst="rightBrace">
              <a:avLst>
                <a:gd name="adj1" fmla="val 200320"/>
                <a:gd name="adj2" fmla="val 52067"/>
              </a:avLst>
            </a:prstGeom>
            <a:ln w="2540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9" name="Round Diagonal Corner Rectangle 28"/>
            <p:cNvSpPr/>
            <p:nvPr/>
          </p:nvSpPr>
          <p:spPr>
            <a:xfrm>
              <a:off x="6019800" y="3427270"/>
              <a:ext cx="2514600" cy="838200"/>
            </a:xfrm>
            <a:prstGeom prst="round2Diag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Quintessential</a:t>
              </a:r>
            </a:p>
            <a:p>
              <a:pPr algn="ctr"/>
              <a:r>
                <a:rPr lang="en-US" dirty="0" smtClean="0"/>
                <a:t>Vocabulary  Type</a:t>
              </a:r>
              <a:endParaRPr lang="en-US" dirty="0"/>
            </a:p>
          </p:txBody>
        </p:sp>
      </p:grpSp>
      <p:sp>
        <p:nvSpPr>
          <p:cNvPr id="31" name="Title 1"/>
          <p:cNvSpPr>
            <a:spLocks noGrp="1"/>
          </p:cNvSpPr>
          <p:nvPr>
            <p:ph type="title"/>
          </p:nvPr>
        </p:nvSpPr>
        <p:spPr>
          <a:xfrm>
            <a:off x="457200" y="274638"/>
            <a:ext cx="8229600" cy="1143000"/>
          </a:xfrm>
        </p:spPr>
        <p:txBody>
          <a:bodyPr wrap="none"/>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4000" dirty="0">
                <a:solidFill>
                  <a:srgbClr val="00B0F0"/>
                </a:solidFill>
              </a:rPr>
              <a:t/>
            </a:r>
            <a:br>
              <a:rPr lang="en-US" sz="4000" dirty="0">
                <a:solidFill>
                  <a:srgbClr val="00B0F0"/>
                </a:solidFill>
              </a:rPr>
            </a:br>
            <a:r>
              <a:rPr lang="en-US" sz="4000" dirty="0">
                <a:solidFill>
                  <a:srgbClr val="00B0F0"/>
                </a:solidFill>
              </a:rPr>
              <a:t>Package </a:t>
            </a:r>
            <a:r>
              <a:rPr lang="en-US" sz="4000" b="1" dirty="0" err="1" smtClean="0">
                <a:solidFill>
                  <a:srgbClr val="00B0F0"/>
                </a:solidFill>
                <a:latin typeface="Courier New" pitchFamily="49" charset="0"/>
                <a:cs typeface="Courier New" pitchFamily="49" charset="0"/>
              </a:rPr>
              <a:t>bslma</a:t>
            </a:r>
            <a:endParaRPr lang="en-US" sz="4000" dirty="0" smtClean="0">
              <a:solidFill>
                <a:srgbClr val="00B0F0"/>
              </a:solidFill>
            </a:endParaRP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693</a:t>
            </a:fld>
            <a:endParaRPr lang="en-US"/>
          </a:p>
        </p:txBody>
      </p:sp>
    </p:spTree>
    <p:extLst>
      <p:ext uri="{BB962C8B-B14F-4D97-AF65-F5344CB8AC3E}">
        <p14:creationId xmlns:p14="http://schemas.microsoft.com/office/powerpoint/2010/main" val="16302536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Content Placeholder 2"/>
          <p:cNvSpPr>
            <a:spLocks noGrp="1"/>
          </p:cNvSpPr>
          <p:nvPr>
            <p:ph idx="1"/>
          </p:nvPr>
        </p:nvSpPr>
        <p:spPr>
          <a:xfrm>
            <a:off x="1828800" y="1600199"/>
            <a:ext cx="6858000" cy="5029200"/>
          </a:xfrm>
          <a:ln>
            <a:solidFill>
              <a:schemeClr val="tx1"/>
            </a:solidFill>
          </a:ln>
        </p:spPr>
        <p:txBody>
          <a:bodyPr/>
          <a:lstStyle/>
          <a:p>
            <a:r>
              <a:rPr lang="en-US" b="1" dirty="0" smtClean="0">
                <a:solidFill>
                  <a:srgbClr val="00B0F0"/>
                </a:solidFill>
              </a:rPr>
              <a:t>M</a:t>
            </a:r>
            <a:r>
              <a:rPr lang="en-US" dirty="0" smtClean="0"/>
              <a:t>emory </a:t>
            </a:r>
            <a:r>
              <a:rPr lang="en-US" b="1" dirty="0" smtClean="0">
                <a:solidFill>
                  <a:srgbClr val="00B0F0"/>
                </a:solidFill>
              </a:rPr>
              <a:t>A</a:t>
            </a:r>
            <a:r>
              <a:rPr lang="en-US" dirty="0" smtClean="0"/>
              <a:t>llocators</a:t>
            </a:r>
          </a:p>
          <a:p>
            <a:r>
              <a:rPr lang="en-US" dirty="0" smtClean="0"/>
              <a:t>Allocator protocol: </a:t>
            </a:r>
            <a:r>
              <a:rPr lang="en-US" sz="2800" b="1" dirty="0" err="1" smtClean="0">
                <a:latin typeface="Courier New" pitchFamily="49" charset="0"/>
                <a:cs typeface="Courier New" pitchFamily="49" charset="0"/>
              </a:rPr>
              <a:t>bslma_allocator</a:t>
            </a:r>
            <a:endParaRPr lang="en-US" sz="2800" b="1" dirty="0">
              <a:latin typeface="Courier New" pitchFamily="49" charset="0"/>
              <a:cs typeface="Courier New" pitchFamily="49" charset="0"/>
            </a:endParaRPr>
          </a:p>
          <a:p>
            <a:r>
              <a:rPr lang="en-US" dirty="0" smtClean="0"/>
              <a:t>Mechanisms</a:t>
            </a:r>
          </a:p>
        </p:txBody>
      </p:sp>
      <p:grpSp>
        <p:nvGrpSpPr>
          <p:cNvPr id="21516" name="Group 21515"/>
          <p:cNvGrpSpPr/>
          <p:nvPr/>
        </p:nvGrpSpPr>
        <p:grpSpPr>
          <a:xfrm>
            <a:off x="152400" y="1747774"/>
            <a:ext cx="1447800" cy="4884603"/>
            <a:chOff x="381000" y="1595374"/>
            <a:chExt cx="1447800" cy="4884603"/>
          </a:xfrm>
          <a:solidFill>
            <a:schemeClr val="bg1">
              <a:lumMod val="95000"/>
            </a:schemeClr>
          </a:solidFill>
        </p:grpSpPr>
        <p:cxnSp>
          <p:nvCxnSpPr>
            <p:cNvPr id="21511" name="Straight Arrow Connector 21510"/>
            <p:cNvCxnSpPr>
              <a:stCxn id="14" idx="2"/>
              <a:endCxn id="13" idx="0"/>
            </p:cNvCxnSpPr>
            <p:nvPr/>
          </p:nvCxnSpPr>
          <p:spPr>
            <a:xfrm>
              <a:off x="1104900" y="5971439"/>
              <a:ext cx="0" cy="200761"/>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1507" name="Straight Arrow Connector 21506"/>
            <p:cNvCxnSpPr>
              <a:stCxn id="16" idx="2"/>
              <a:endCxn id="14" idx="0"/>
            </p:cNvCxnSpPr>
            <p:nvPr/>
          </p:nvCxnSpPr>
          <p:spPr>
            <a:xfrm flipH="1">
              <a:off x="1104900" y="5462903"/>
              <a:ext cx="381000" cy="200759"/>
            </a:xfrm>
            <a:prstGeom prst="straightConnector1">
              <a:avLst/>
            </a:prstGeom>
            <a:grpFill/>
            <a:ln w="38100" cap="rnd">
              <a:solidFill>
                <a:schemeClr val="bg1">
                  <a:lumMod val="85000"/>
                </a:schemeClr>
              </a:solidFill>
              <a:round/>
              <a:headEnd type="none"/>
              <a:tailEnd type="triangle"/>
            </a:ln>
          </p:spPr>
          <p:style>
            <a:lnRef idx="1">
              <a:schemeClr val="accent1"/>
            </a:lnRef>
            <a:fillRef idx="0">
              <a:schemeClr val="accent1"/>
            </a:fillRef>
            <a:effectRef idx="0">
              <a:schemeClr val="accent1"/>
            </a:effectRef>
            <a:fontRef idx="minor">
              <a:schemeClr val="tx1"/>
            </a:fontRef>
          </p:style>
        </p:cxnSp>
        <p:cxnSp>
          <p:nvCxnSpPr>
            <p:cNvPr id="21509" name="Straight Arrow Connector 21508"/>
            <p:cNvCxnSpPr>
              <a:stCxn id="15" idx="2"/>
              <a:endCxn id="14" idx="0"/>
            </p:cNvCxnSpPr>
            <p:nvPr/>
          </p:nvCxnSpPr>
          <p:spPr>
            <a:xfrm>
              <a:off x="723900" y="5462903"/>
              <a:ext cx="381000" cy="200759"/>
            </a:xfrm>
            <a:prstGeom prst="straightConnector1">
              <a:avLst/>
            </a:prstGeom>
            <a:grpFill/>
            <a:ln w="38100" cap="rnd">
              <a:solidFill>
                <a:schemeClr val="bg1">
                  <a:lumMod val="85000"/>
                </a:schemeClr>
              </a:solidFill>
              <a:bevel/>
              <a:tailEnd type="triangle"/>
            </a:ln>
          </p:spPr>
          <p:style>
            <a:lnRef idx="1">
              <a:schemeClr val="accent1"/>
            </a:lnRef>
            <a:fillRef idx="0">
              <a:schemeClr val="accent1"/>
            </a:fillRef>
            <a:effectRef idx="0">
              <a:schemeClr val="accent1"/>
            </a:effectRef>
            <a:fontRef idx="minor">
              <a:schemeClr val="tx1"/>
            </a:fontRef>
          </p:style>
        </p:cxnSp>
        <p:cxnSp>
          <p:nvCxnSpPr>
            <p:cNvPr id="21504" name="Straight Arrow Connector 21503"/>
            <p:cNvCxnSpPr>
              <a:stCxn id="17" idx="2"/>
              <a:endCxn id="16" idx="0"/>
            </p:cNvCxnSpPr>
            <p:nvPr/>
          </p:nvCxnSpPr>
          <p:spPr>
            <a:xfrm>
              <a:off x="1485900" y="4954367"/>
              <a:ext cx="0" cy="200759"/>
            </a:xfrm>
            <a:prstGeom prst="straightConnector1">
              <a:avLst/>
            </a:prstGeom>
            <a:grpFill/>
            <a:ln w="38100" cap="rnd">
              <a:solidFill>
                <a:schemeClr val="bg1">
                  <a:lumMod val="85000"/>
                </a:schemeClr>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30" name="Straight Arrow Connector 29"/>
            <p:cNvCxnSpPr>
              <a:stCxn id="18" idx="2"/>
              <a:endCxn id="17" idx="0"/>
            </p:cNvCxnSpPr>
            <p:nvPr/>
          </p:nvCxnSpPr>
          <p:spPr>
            <a:xfrm>
              <a:off x="1485900" y="4445831"/>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a:stCxn id="19" idx="2"/>
              <a:endCxn id="18" idx="0"/>
            </p:cNvCxnSpPr>
            <p:nvPr/>
          </p:nvCxnSpPr>
          <p:spPr>
            <a:xfrm>
              <a:off x="1485900" y="3937295"/>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a:stCxn id="21" idx="2"/>
              <a:endCxn id="19" idx="0"/>
            </p:cNvCxnSpPr>
            <p:nvPr/>
          </p:nvCxnSpPr>
          <p:spPr>
            <a:xfrm>
              <a:off x="1485900" y="3428759"/>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0" name="Straight Arrow Connector 39"/>
            <p:cNvCxnSpPr/>
            <p:nvPr/>
          </p:nvCxnSpPr>
          <p:spPr>
            <a:xfrm>
              <a:off x="1485900" y="2920223"/>
              <a:ext cx="0" cy="200759"/>
            </a:xfrm>
            <a:prstGeom prst="straightConnector1">
              <a:avLst/>
            </a:prstGeom>
            <a:grpFill/>
            <a:ln w="38100">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2" name="Straight Arrow Connector 41"/>
            <p:cNvCxnSpPr/>
            <p:nvPr/>
          </p:nvCxnSpPr>
          <p:spPr>
            <a:xfrm>
              <a:off x="1490662" y="1905000"/>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1" name="Straight Arrow Connector 40"/>
            <p:cNvCxnSpPr/>
            <p:nvPr/>
          </p:nvCxnSpPr>
          <p:spPr>
            <a:xfrm>
              <a:off x="1490662" y="2411687"/>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a:off x="685800" y="2103910"/>
              <a:ext cx="1143000" cy="307777"/>
            </a:xfrm>
            <a:prstGeom prst="rect">
              <a:avLst/>
            </a:prstGeom>
            <a:grpFill/>
            <a:ln w="31750" cmpd="dbl">
              <a:solidFill>
                <a:schemeClr val="bg1">
                  <a:lumMod val="8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bsl+stdhdrs</a:t>
              </a:r>
              <a:endParaRPr lang="en-US" b="1" dirty="0">
                <a:solidFill>
                  <a:schemeClr val="bg1">
                    <a:lumMod val="50000"/>
                  </a:schemeClr>
                </a:solidFill>
              </a:endParaRPr>
            </a:p>
          </p:txBody>
        </p:sp>
        <p:sp>
          <p:nvSpPr>
            <p:cNvPr id="13" name="Rectangle 12"/>
            <p:cNvSpPr/>
            <p:nvPr/>
          </p:nvSpPr>
          <p:spPr>
            <a:xfrm>
              <a:off x="762000" y="6172200"/>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a:t>
              </a:r>
              <a:endParaRPr lang="en-US" b="1" dirty="0">
                <a:solidFill>
                  <a:schemeClr val="bg1">
                    <a:lumMod val="50000"/>
                  </a:schemeClr>
                </a:solidFill>
              </a:endParaRPr>
            </a:p>
          </p:txBody>
        </p:sp>
        <p:sp>
          <p:nvSpPr>
            <p:cNvPr id="14" name="Rectangle 13"/>
            <p:cNvSpPr/>
            <p:nvPr/>
          </p:nvSpPr>
          <p:spPr>
            <a:xfrm>
              <a:off x="762000" y="5663662"/>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bslscm</a:t>
              </a:r>
              <a:endParaRPr lang="en-US" sz="1400" b="1" dirty="0">
                <a:solidFill>
                  <a:schemeClr val="bg1">
                    <a:lumMod val="50000"/>
                  </a:schemeClr>
                </a:solidFill>
              </a:endParaRPr>
            </a:p>
          </p:txBody>
        </p:sp>
        <p:sp>
          <p:nvSpPr>
            <p:cNvPr id="15" name="Rectangle 14"/>
            <p:cNvSpPr/>
            <p:nvPr/>
          </p:nvSpPr>
          <p:spPr>
            <a:xfrm>
              <a:off x="381000" y="5155126"/>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a:solidFill>
                    <a:schemeClr val="bg1">
                      <a:lumMod val="50000"/>
                    </a:schemeClr>
                  </a:solidFill>
                </a:rPr>
                <a:t>bsldoc</a:t>
              </a:r>
              <a:endParaRPr lang="en-US" sz="1400" b="1" dirty="0">
                <a:solidFill>
                  <a:schemeClr val="bg1">
                    <a:lumMod val="50000"/>
                  </a:schemeClr>
                </a:solidFill>
              </a:endParaRPr>
            </a:p>
          </p:txBody>
        </p:sp>
        <p:sp>
          <p:nvSpPr>
            <p:cNvPr id="16" name="Rectangle 15"/>
            <p:cNvSpPr/>
            <p:nvPr/>
          </p:nvSpPr>
          <p:spPr>
            <a:xfrm>
              <a:off x="1143000" y="5155126"/>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bslmf</a:t>
              </a:r>
              <a:endParaRPr lang="en-US" sz="1400" b="1" dirty="0">
                <a:solidFill>
                  <a:schemeClr val="bg1">
                    <a:lumMod val="50000"/>
                  </a:schemeClr>
                </a:solidFill>
              </a:endParaRPr>
            </a:p>
          </p:txBody>
        </p:sp>
        <p:sp>
          <p:nvSpPr>
            <p:cNvPr id="17" name="Rectangle 16"/>
            <p:cNvSpPr/>
            <p:nvPr/>
          </p:nvSpPr>
          <p:spPr>
            <a:xfrm>
              <a:off x="1143000" y="4646590"/>
              <a:ext cx="685800" cy="307777"/>
            </a:xfrm>
            <a:prstGeom prst="rect">
              <a:avLst/>
            </a:prstGeom>
            <a:solidFill>
              <a:schemeClr val="tx2">
                <a:lumMod val="20000"/>
                <a:lumOff val="80000"/>
              </a:schemeClr>
            </a:solidFill>
            <a:ln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tx1"/>
                  </a:solidFill>
                </a:rPr>
                <a:t>bslma</a:t>
              </a:r>
              <a:endParaRPr lang="en-US" sz="1400" b="1" dirty="0">
                <a:solidFill>
                  <a:schemeClr val="tx1"/>
                </a:solidFill>
              </a:endParaRPr>
            </a:p>
          </p:txBody>
        </p:sp>
        <p:sp>
          <p:nvSpPr>
            <p:cNvPr id="18" name="Rectangle 17"/>
            <p:cNvSpPr/>
            <p:nvPr/>
          </p:nvSpPr>
          <p:spPr>
            <a:xfrm>
              <a:off x="1143000" y="4138054"/>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bslalg</a:t>
              </a:r>
              <a:endParaRPr lang="en-US" sz="1400" b="1" dirty="0">
                <a:solidFill>
                  <a:schemeClr val="bg1">
                    <a:lumMod val="50000"/>
                  </a:schemeClr>
                </a:solidFill>
              </a:endParaRPr>
            </a:p>
          </p:txBody>
        </p:sp>
        <p:sp>
          <p:nvSpPr>
            <p:cNvPr id="19" name="Rectangle 18"/>
            <p:cNvSpPr/>
            <p:nvPr/>
          </p:nvSpPr>
          <p:spPr>
            <a:xfrm>
              <a:off x="1143000" y="3629518"/>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bsltf</a:t>
              </a:r>
              <a:endParaRPr lang="en-US" sz="1400" b="1" dirty="0">
                <a:solidFill>
                  <a:schemeClr val="bg1">
                    <a:lumMod val="50000"/>
                  </a:schemeClr>
                </a:solidFill>
              </a:endParaRPr>
            </a:p>
          </p:txBody>
        </p:sp>
        <p:sp>
          <p:nvSpPr>
            <p:cNvPr id="20" name="Rectangle 19"/>
            <p:cNvSpPr/>
            <p:nvPr/>
          </p:nvSpPr>
          <p:spPr>
            <a:xfrm>
              <a:off x="1143000" y="1595374"/>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bslim</a:t>
              </a:r>
              <a:endParaRPr lang="en-US" sz="1400" b="1" dirty="0">
                <a:solidFill>
                  <a:schemeClr val="bg1">
                    <a:lumMod val="50000"/>
                  </a:schemeClr>
                </a:solidFill>
              </a:endParaRPr>
            </a:p>
          </p:txBody>
        </p:sp>
        <p:sp>
          <p:nvSpPr>
            <p:cNvPr id="21" name="Rectangle 20"/>
            <p:cNvSpPr/>
            <p:nvPr/>
          </p:nvSpPr>
          <p:spPr>
            <a:xfrm>
              <a:off x="1143000" y="3120982"/>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bslstl</a:t>
              </a:r>
              <a:endParaRPr lang="en-US" sz="1400" b="1" dirty="0">
                <a:solidFill>
                  <a:schemeClr val="bg1">
                    <a:lumMod val="50000"/>
                  </a:schemeClr>
                </a:solidFill>
              </a:endParaRPr>
            </a:p>
          </p:txBody>
        </p:sp>
        <p:sp>
          <p:nvSpPr>
            <p:cNvPr id="23" name="Rectangle 22"/>
            <p:cNvSpPr/>
            <p:nvPr/>
          </p:nvSpPr>
          <p:spPr>
            <a:xfrm>
              <a:off x="685800" y="2612446"/>
              <a:ext cx="1143000" cy="307777"/>
            </a:xfrm>
            <a:prstGeom prst="rect">
              <a:avLst/>
            </a:prstGeom>
            <a:grpFill/>
            <a:ln w="31750" cmpd="dbl">
              <a:solidFill>
                <a:schemeClr val="bg1">
                  <a:lumMod val="8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bsl+bslhdrs</a:t>
              </a:r>
              <a:endParaRPr lang="en-US" b="1" dirty="0">
                <a:solidFill>
                  <a:schemeClr val="bg1">
                    <a:lumMod val="50000"/>
                  </a:schemeClr>
                </a:solidFill>
              </a:endParaRPr>
            </a:p>
          </p:txBody>
        </p:sp>
      </p:grpSp>
      <p:grpSp>
        <p:nvGrpSpPr>
          <p:cNvPr id="3" name="Group 2"/>
          <p:cNvGrpSpPr/>
          <p:nvPr/>
        </p:nvGrpSpPr>
        <p:grpSpPr>
          <a:xfrm>
            <a:off x="5602184" y="2383473"/>
            <a:ext cx="2895600" cy="838200"/>
            <a:chOff x="5638800" y="3427270"/>
            <a:chExt cx="2895600" cy="838200"/>
          </a:xfrm>
        </p:grpSpPr>
        <p:sp>
          <p:nvSpPr>
            <p:cNvPr id="27" name="Right Brace 26"/>
            <p:cNvSpPr/>
            <p:nvPr/>
          </p:nvSpPr>
          <p:spPr>
            <a:xfrm>
              <a:off x="5638800" y="3427270"/>
              <a:ext cx="304800" cy="762804"/>
            </a:xfrm>
            <a:prstGeom prst="rightBrace">
              <a:avLst>
                <a:gd name="adj1" fmla="val 200320"/>
                <a:gd name="adj2" fmla="val 52067"/>
              </a:avLst>
            </a:prstGeom>
            <a:ln w="2540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9" name="Round Diagonal Corner Rectangle 28"/>
            <p:cNvSpPr/>
            <p:nvPr/>
          </p:nvSpPr>
          <p:spPr>
            <a:xfrm>
              <a:off x="6019800" y="3427270"/>
              <a:ext cx="2514600" cy="838200"/>
            </a:xfrm>
            <a:prstGeom prst="round2Diag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Quintessential</a:t>
              </a:r>
            </a:p>
            <a:p>
              <a:pPr algn="ctr"/>
              <a:r>
                <a:rPr lang="en-US" dirty="0" smtClean="0"/>
                <a:t>Vocabulary  Type</a:t>
              </a:r>
              <a:endParaRPr lang="en-US" dirty="0"/>
            </a:p>
          </p:txBody>
        </p:sp>
      </p:grpSp>
      <p:sp>
        <p:nvSpPr>
          <p:cNvPr id="31" name="Title 1"/>
          <p:cNvSpPr>
            <a:spLocks noGrp="1"/>
          </p:cNvSpPr>
          <p:nvPr>
            <p:ph type="title"/>
          </p:nvPr>
        </p:nvSpPr>
        <p:spPr>
          <a:xfrm>
            <a:off x="457200" y="274638"/>
            <a:ext cx="8229600" cy="1143000"/>
          </a:xfrm>
        </p:spPr>
        <p:txBody>
          <a:bodyPr wrap="none"/>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4000" dirty="0">
                <a:solidFill>
                  <a:srgbClr val="00B0F0"/>
                </a:solidFill>
              </a:rPr>
              <a:t/>
            </a:r>
            <a:br>
              <a:rPr lang="en-US" sz="4000" dirty="0">
                <a:solidFill>
                  <a:srgbClr val="00B0F0"/>
                </a:solidFill>
              </a:rPr>
            </a:br>
            <a:r>
              <a:rPr lang="en-US" sz="4000" dirty="0">
                <a:solidFill>
                  <a:srgbClr val="00B0F0"/>
                </a:solidFill>
              </a:rPr>
              <a:t>Package </a:t>
            </a:r>
            <a:r>
              <a:rPr lang="en-US" sz="4000" b="1" dirty="0" err="1" smtClean="0">
                <a:solidFill>
                  <a:srgbClr val="00B0F0"/>
                </a:solidFill>
                <a:latin typeface="Courier New" pitchFamily="49" charset="0"/>
                <a:cs typeface="Courier New" pitchFamily="49" charset="0"/>
              </a:rPr>
              <a:t>bslma</a:t>
            </a:r>
            <a:endParaRPr lang="en-US" sz="4000" dirty="0" smtClean="0">
              <a:solidFill>
                <a:srgbClr val="00B0F0"/>
              </a:solidFill>
            </a:endParaRP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694</a:t>
            </a:fld>
            <a:endParaRPr lang="en-US"/>
          </a:p>
        </p:txBody>
      </p:sp>
    </p:spTree>
    <p:extLst>
      <p:ext uri="{BB962C8B-B14F-4D97-AF65-F5344CB8AC3E}">
        <p14:creationId xmlns:p14="http://schemas.microsoft.com/office/powerpoint/2010/main" val="1513976501"/>
      </p:ext>
    </p:extLst>
  </p:cSld>
  <p:clrMapOvr>
    <a:masterClrMapping/>
  </p:clrMapOvr>
  <p:timing>
    <p:tnLst>
      <p:par>
        <p:cTn id="1" dur="indefinite" restart="never" nodeType="tmRoot"/>
      </p:par>
    </p:tnLst>
  </p:timing>
</p:sld>
</file>

<file path=ppt/slides/slide6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Content Placeholder 2"/>
          <p:cNvSpPr>
            <a:spLocks noGrp="1"/>
          </p:cNvSpPr>
          <p:nvPr>
            <p:ph idx="1"/>
          </p:nvPr>
        </p:nvSpPr>
        <p:spPr>
          <a:xfrm>
            <a:off x="1828800" y="1600199"/>
            <a:ext cx="6858000" cy="5029200"/>
          </a:xfrm>
          <a:ln>
            <a:solidFill>
              <a:schemeClr val="tx1"/>
            </a:solidFill>
          </a:ln>
        </p:spPr>
        <p:txBody>
          <a:bodyPr/>
          <a:lstStyle/>
          <a:p>
            <a:r>
              <a:rPr lang="en-US" b="1" dirty="0" smtClean="0">
                <a:solidFill>
                  <a:srgbClr val="00B0F0"/>
                </a:solidFill>
              </a:rPr>
              <a:t>M</a:t>
            </a:r>
            <a:r>
              <a:rPr lang="en-US" dirty="0" smtClean="0"/>
              <a:t>emory </a:t>
            </a:r>
            <a:r>
              <a:rPr lang="en-US" b="1" dirty="0" smtClean="0">
                <a:solidFill>
                  <a:srgbClr val="00B0F0"/>
                </a:solidFill>
              </a:rPr>
              <a:t>A</a:t>
            </a:r>
            <a:r>
              <a:rPr lang="en-US" dirty="0" smtClean="0"/>
              <a:t>llocators</a:t>
            </a:r>
          </a:p>
          <a:p>
            <a:r>
              <a:rPr lang="en-US" dirty="0" smtClean="0"/>
              <a:t>Allocator protocol: </a:t>
            </a:r>
            <a:r>
              <a:rPr lang="en-US" sz="2800" b="1" dirty="0" err="1" smtClean="0">
                <a:latin typeface="Courier New" pitchFamily="49" charset="0"/>
                <a:cs typeface="Courier New" pitchFamily="49" charset="0"/>
              </a:rPr>
              <a:t>bslma_allocator</a:t>
            </a:r>
            <a:endParaRPr lang="en-US" sz="2800" b="1" dirty="0">
              <a:latin typeface="Courier New" pitchFamily="49" charset="0"/>
              <a:cs typeface="Courier New" pitchFamily="49" charset="0"/>
            </a:endParaRPr>
          </a:p>
          <a:p>
            <a:r>
              <a:rPr lang="en-US" dirty="0" smtClean="0"/>
              <a:t>Mechanisms</a:t>
            </a:r>
          </a:p>
          <a:p>
            <a:pPr lvl="1"/>
            <a:r>
              <a:rPr lang="en-US" dirty="0"/>
              <a:t>The default default-allocator, </a:t>
            </a:r>
            <a:r>
              <a:rPr lang="en-US" sz="2400" b="1" dirty="0" err="1" smtClean="0">
                <a:latin typeface="Courier New" pitchFamily="49" charset="0"/>
                <a:cs typeface="Courier New" pitchFamily="49" charset="0"/>
              </a:rPr>
              <a:t>bslma_newdeleteallocator</a:t>
            </a:r>
            <a:endParaRPr lang="en-US" sz="2400" b="1" dirty="0">
              <a:latin typeface="Courier New" pitchFamily="49" charset="0"/>
              <a:cs typeface="Courier New" pitchFamily="49" charset="0"/>
            </a:endParaRPr>
          </a:p>
        </p:txBody>
      </p:sp>
      <p:grpSp>
        <p:nvGrpSpPr>
          <p:cNvPr id="21516" name="Group 21515"/>
          <p:cNvGrpSpPr/>
          <p:nvPr/>
        </p:nvGrpSpPr>
        <p:grpSpPr>
          <a:xfrm>
            <a:off x="152400" y="1747774"/>
            <a:ext cx="1447800" cy="4884603"/>
            <a:chOff x="381000" y="1595374"/>
            <a:chExt cx="1447800" cy="4884603"/>
          </a:xfrm>
          <a:solidFill>
            <a:schemeClr val="bg1">
              <a:lumMod val="95000"/>
            </a:schemeClr>
          </a:solidFill>
        </p:grpSpPr>
        <p:cxnSp>
          <p:nvCxnSpPr>
            <p:cNvPr id="21511" name="Straight Arrow Connector 21510"/>
            <p:cNvCxnSpPr>
              <a:stCxn id="14" idx="2"/>
              <a:endCxn id="13" idx="0"/>
            </p:cNvCxnSpPr>
            <p:nvPr/>
          </p:nvCxnSpPr>
          <p:spPr>
            <a:xfrm>
              <a:off x="1104900" y="5971439"/>
              <a:ext cx="0" cy="200761"/>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1507" name="Straight Arrow Connector 21506"/>
            <p:cNvCxnSpPr>
              <a:stCxn id="16" idx="2"/>
              <a:endCxn id="14" idx="0"/>
            </p:cNvCxnSpPr>
            <p:nvPr/>
          </p:nvCxnSpPr>
          <p:spPr>
            <a:xfrm flipH="1">
              <a:off x="1104900" y="5462903"/>
              <a:ext cx="381000" cy="200759"/>
            </a:xfrm>
            <a:prstGeom prst="straightConnector1">
              <a:avLst/>
            </a:prstGeom>
            <a:grpFill/>
            <a:ln w="38100" cap="rnd">
              <a:solidFill>
                <a:schemeClr val="bg1">
                  <a:lumMod val="85000"/>
                </a:schemeClr>
              </a:solidFill>
              <a:round/>
              <a:headEnd type="none"/>
              <a:tailEnd type="triangle"/>
            </a:ln>
          </p:spPr>
          <p:style>
            <a:lnRef idx="1">
              <a:schemeClr val="accent1"/>
            </a:lnRef>
            <a:fillRef idx="0">
              <a:schemeClr val="accent1"/>
            </a:fillRef>
            <a:effectRef idx="0">
              <a:schemeClr val="accent1"/>
            </a:effectRef>
            <a:fontRef idx="minor">
              <a:schemeClr val="tx1"/>
            </a:fontRef>
          </p:style>
        </p:cxnSp>
        <p:cxnSp>
          <p:nvCxnSpPr>
            <p:cNvPr id="21509" name="Straight Arrow Connector 21508"/>
            <p:cNvCxnSpPr>
              <a:stCxn id="15" idx="2"/>
              <a:endCxn id="14" idx="0"/>
            </p:cNvCxnSpPr>
            <p:nvPr/>
          </p:nvCxnSpPr>
          <p:spPr>
            <a:xfrm>
              <a:off x="723900" y="5462903"/>
              <a:ext cx="381000" cy="200759"/>
            </a:xfrm>
            <a:prstGeom prst="straightConnector1">
              <a:avLst/>
            </a:prstGeom>
            <a:grpFill/>
            <a:ln w="38100" cap="rnd">
              <a:solidFill>
                <a:schemeClr val="bg1">
                  <a:lumMod val="85000"/>
                </a:schemeClr>
              </a:solidFill>
              <a:bevel/>
              <a:tailEnd type="triangle"/>
            </a:ln>
          </p:spPr>
          <p:style>
            <a:lnRef idx="1">
              <a:schemeClr val="accent1"/>
            </a:lnRef>
            <a:fillRef idx="0">
              <a:schemeClr val="accent1"/>
            </a:fillRef>
            <a:effectRef idx="0">
              <a:schemeClr val="accent1"/>
            </a:effectRef>
            <a:fontRef idx="minor">
              <a:schemeClr val="tx1"/>
            </a:fontRef>
          </p:style>
        </p:cxnSp>
        <p:cxnSp>
          <p:nvCxnSpPr>
            <p:cNvPr id="21504" name="Straight Arrow Connector 21503"/>
            <p:cNvCxnSpPr>
              <a:stCxn id="17" idx="2"/>
              <a:endCxn id="16" idx="0"/>
            </p:cNvCxnSpPr>
            <p:nvPr/>
          </p:nvCxnSpPr>
          <p:spPr>
            <a:xfrm>
              <a:off x="1485900" y="4954367"/>
              <a:ext cx="0" cy="200759"/>
            </a:xfrm>
            <a:prstGeom prst="straightConnector1">
              <a:avLst/>
            </a:prstGeom>
            <a:grpFill/>
            <a:ln w="38100" cap="rnd">
              <a:solidFill>
                <a:schemeClr val="bg1">
                  <a:lumMod val="85000"/>
                </a:schemeClr>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30" name="Straight Arrow Connector 29"/>
            <p:cNvCxnSpPr>
              <a:stCxn id="18" idx="2"/>
              <a:endCxn id="17" idx="0"/>
            </p:cNvCxnSpPr>
            <p:nvPr/>
          </p:nvCxnSpPr>
          <p:spPr>
            <a:xfrm>
              <a:off x="1485900" y="4445831"/>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a:stCxn id="19" idx="2"/>
              <a:endCxn id="18" idx="0"/>
            </p:cNvCxnSpPr>
            <p:nvPr/>
          </p:nvCxnSpPr>
          <p:spPr>
            <a:xfrm>
              <a:off x="1485900" y="3937295"/>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a:stCxn id="21" idx="2"/>
              <a:endCxn id="19" idx="0"/>
            </p:cNvCxnSpPr>
            <p:nvPr/>
          </p:nvCxnSpPr>
          <p:spPr>
            <a:xfrm>
              <a:off x="1485900" y="3428759"/>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0" name="Straight Arrow Connector 39"/>
            <p:cNvCxnSpPr/>
            <p:nvPr/>
          </p:nvCxnSpPr>
          <p:spPr>
            <a:xfrm>
              <a:off x="1485900" y="2920223"/>
              <a:ext cx="0" cy="200759"/>
            </a:xfrm>
            <a:prstGeom prst="straightConnector1">
              <a:avLst/>
            </a:prstGeom>
            <a:grpFill/>
            <a:ln w="38100">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2" name="Straight Arrow Connector 41"/>
            <p:cNvCxnSpPr/>
            <p:nvPr/>
          </p:nvCxnSpPr>
          <p:spPr>
            <a:xfrm>
              <a:off x="1490662" y="1905000"/>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1" name="Straight Arrow Connector 40"/>
            <p:cNvCxnSpPr/>
            <p:nvPr/>
          </p:nvCxnSpPr>
          <p:spPr>
            <a:xfrm>
              <a:off x="1490662" y="2411687"/>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a:off x="685800" y="2103910"/>
              <a:ext cx="1143000" cy="307777"/>
            </a:xfrm>
            <a:prstGeom prst="rect">
              <a:avLst/>
            </a:prstGeom>
            <a:grpFill/>
            <a:ln w="31750" cmpd="dbl">
              <a:solidFill>
                <a:schemeClr val="bg1">
                  <a:lumMod val="8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bsl+stdhdrs</a:t>
              </a:r>
              <a:endParaRPr lang="en-US" b="1" dirty="0">
                <a:solidFill>
                  <a:schemeClr val="bg1">
                    <a:lumMod val="50000"/>
                  </a:schemeClr>
                </a:solidFill>
              </a:endParaRPr>
            </a:p>
          </p:txBody>
        </p:sp>
        <p:sp>
          <p:nvSpPr>
            <p:cNvPr id="13" name="Rectangle 12"/>
            <p:cNvSpPr/>
            <p:nvPr/>
          </p:nvSpPr>
          <p:spPr>
            <a:xfrm>
              <a:off x="762000" y="6172200"/>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a:t>
              </a:r>
              <a:endParaRPr lang="en-US" b="1" dirty="0">
                <a:solidFill>
                  <a:schemeClr val="bg1">
                    <a:lumMod val="50000"/>
                  </a:schemeClr>
                </a:solidFill>
              </a:endParaRPr>
            </a:p>
          </p:txBody>
        </p:sp>
        <p:sp>
          <p:nvSpPr>
            <p:cNvPr id="14" name="Rectangle 13"/>
            <p:cNvSpPr/>
            <p:nvPr/>
          </p:nvSpPr>
          <p:spPr>
            <a:xfrm>
              <a:off x="762000" y="5663662"/>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bslscm</a:t>
              </a:r>
              <a:endParaRPr lang="en-US" sz="1400" b="1" dirty="0">
                <a:solidFill>
                  <a:schemeClr val="bg1">
                    <a:lumMod val="50000"/>
                  </a:schemeClr>
                </a:solidFill>
              </a:endParaRPr>
            </a:p>
          </p:txBody>
        </p:sp>
        <p:sp>
          <p:nvSpPr>
            <p:cNvPr id="15" name="Rectangle 14"/>
            <p:cNvSpPr/>
            <p:nvPr/>
          </p:nvSpPr>
          <p:spPr>
            <a:xfrm>
              <a:off x="381000" y="5155126"/>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a:solidFill>
                    <a:schemeClr val="bg1">
                      <a:lumMod val="50000"/>
                    </a:schemeClr>
                  </a:solidFill>
                </a:rPr>
                <a:t>bsldoc</a:t>
              </a:r>
              <a:endParaRPr lang="en-US" sz="1400" b="1" dirty="0">
                <a:solidFill>
                  <a:schemeClr val="bg1">
                    <a:lumMod val="50000"/>
                  </a:schemeClr>
                </a:solidFill>
              </a:endParaRPr>
            </a:p>
          </p:txBody>
        </p:sp>
        <p:sp>
          <p:nvSpPr>
            <p:cNvPr id="16" name="Rectangle 15"/>
            <p:cNvSpPr/>
            <p:nvPr/>
          </p:nvSpPr>
          <p:spPr>
            <a:xfrm>
              <a:off x="1143000" y="5155126"/>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bslmf</a:t>
              </a:r>
              <a:endParaRPr lang="en-US" sz="1400" b="1" dirty="0">
                <a:solidFill>
                  <a:schemeClr val="bg1">
                    <a:lumMod val="50000"/>
                  </a:schemeClr>
                </a:solidFill>
              </a:endParaRPr>
            </a:p>
          </p:txBody>
        </p:sp>
        <p:sp>
          <p:nvSpPr>
            <p:cNvPr id="17" name="Rectangle 16"/>
            <p:cNvSpPr/>
            <p:nvPr/>
          </p:nvSpPr>
          <p:spPr>
            <a:xfrm>
              <a:off x="1143000" y="4646590"/>
              <a:ext cx="685800" cy="307777"/>
            </a:xfrm>
            <a:prstGeom prst="rect">
              <a:avLst/>
            </a:prstGeom>
            <a:solidFill>
              <a:schemeClr val="tx2">
                <a:lumMod val="20000"/>
                <a:lumOff val="80000"/>
              </a:schemeClr>
            </a:solidFill>
            <a:ln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tx1"/>
                  </a:solidFill>
                </a:rPr>
                <a:t>bslma</a:t>
              </a:r>
              <a:endParaRPr lang="en-US" sz="1400" b="1" dirty="0">
                <a:solidFill>
                  <a:schemeClr val="tx1"/>
                </a:solidFill>
              </a:endParaRPr>
            </a:p>
          </p:txBody>
        </p:sp>
        <p:sp>
          <p:nvSpPr>
            <p:cNvPr id="18" name="Rectangle 17"/>
            <p:cNvSpPr/>
            <p:nvPr/>
          </p:nvSpPr>
          <p:spPr>
            <a:xfrm>
              <a:off x="1143000" y="4138054"/>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bslalg</a:t>
              </a:r>
              <a:endParaRPr lang="en-US" sz="1400" b="1" dirty="0">
                <a:solidFill>
                  <a:schemeClr val="bg1">
                    <a:lumMod val="50000"/>
                  </a:schemeClr>
                </a:solidFill>
              </a:endParaRPr>
            </a:p>
          </p:txBody>
        </p:sp>
        <p:sp>
          <p:nvSpPr>
            <p:cNvPr id="19" name="Rectangle 18"/>
            <p:cNvSpPr/>
            <p:nvPr/>
          </p:nvSpPr>
          <p:spPr>
            <a:xfrm>
              <a:off x="1143000" y="3629518"/>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bsltf</a:t>
              </a:r>
              <a:endParaRPr lang="en-US" sz="1400" b="1" dirty="0">
                <a:solidFill>
                  <a:schemeClr val="bg1">
                    <a:lumMod val="50000"/>
                  </a:schemeClr>
                </a:solidFill>
              </a:endParaRPr>
            </a:p>
          </p:txBody>
        </p:sp>
        <p:sp>
          <p:nvSpPr>
            <p:cNvPr id="20" name="Rectangle 19"/>
            <p:cNvSpPr/>
            <p:nvPr/>
          </p:nvSpPr>
          <p:spPr>
            <a:xfrm>
              <a:off x="1143000" y="1595374"/>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bslim</a:t>
              </a:r>
              <a:endParaRPr lang="en-US" sz="1400" b="1" dirty="0">
                <a:solidFill>
                  <a:schemeClr val="bg1">
                    <a:lumMod val="50000"/>
                  </a:schemeClr>
                </a:solidFill>
              </a:endParaRPr>
            </a:p>
          </p:txBody>
        </p:sp>
        <p:sp>
          <p:nvSpPr>
            <p:cNvPr id="21" name="Rectangle 20"/>
            <p:cNvSpPr/>
            <p:nvPr/>
          </p:nvSpPr>
          <p:spPr>
            <a:xfrm>
              <a:off x="1143000" y="3120982"/>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bslstl</a:t>
              </a:r>
              <a:endParaRPr lang="en-US" sz="1400" b="1" dirty="0">
                <a:solidFill>
                  <a:schemeClr val="bg1">
                    <a:lumMod val="50000"/>
                  </a:schemeClr>
                </a:solidFill>
              </a:endParaRPr>
            </a:p>
          </p:txBody>
        </p:sp>
        <p:sp>
          <p:nvSpPr>
            <p:cNvPr id="23" name="Rectangle 22"/>
            <p:cNvSpPr/>
            <p:nvPr/>
          </p:nvSpPr>
          <p:spPr>
            <a:xfrm>
              <a:off x="685800" y="2612446"/>
              <a:ext cx="1143000" cy="307777"/>
            </a:xfrm>
            <a:prstGeom prst="rect">
              <a:avLst/>
            </a:prstGeom>
            <a:grpFill/>
            <a:ln w="31750" cmpd="dbl">
              <a:solidFill>
                <a:schemeClr val="bg1">
                  <a:lumMod val="8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bsl+bslhdrs</a:t>
              </a:r>
              <a:endParaRPr lang="en-US" b="1" dirty="0">
                <a:solidFill>
                  <a:schemeClr val="bg1">
                    <a:lumMod val="50000"/>
                  </a:schemeClr>
                </a:solidFill>
              </a:endParaRPr>
            </a:p>
          </p:txBody>
        </p:sp>
      </p:grpSp>
      <p:grpSp>
        <p:nvGrpSpPr>
          <p:cNvPr id="3" name="Group 2"/>
          <p:cNvGrpSpPr/>
          <p:nvPr/>
        </p:nvGrpSpPr>
        <p:grpSpPr>
          <a:xfrm>
            <a:off x="5602184" y="2383473"/>
            <a:ext cx="2895600" cy="838200"/>
            <a:chOff x="5638800" y="3427270"/>
            <a:chExt cx="2895600" cy="838200"/>
          </a:xfrm>
        </p:grpSpPr>
        <p:sp>
          <p:nvSpPr>
            <p:cNvPr id="27" name="Right Brace 26"/>
            <p:cNvSpPr/>
            <p:nvPr/>
          </p:nvSpPr>
          <p:spPr>
            <a:xfrm>
              <a:off x="5638800" y="3427270"/>
              <a:ext cx="304800" cy="762804"/>
            </a:xfrm>
            <a:prstGeom prst="rightBrace">
              <a:avLst>
                <a:gd name="adj1" fmla="val 200320"/>
                <a:gd name="adj2" fmla="val 52067"/>
              </a:avLst>
            </a:prstGeom>
            <a:ln w="2540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9" name="Round Diagonal Corner Rectangle 28"/>
            <p:cNvSpPr/>
            <p:nvPr/>
          </p:nvSpPr>
          <p:spPr>
            <a:xfrm>
              <a:off x="6019800" y="3427270"/>
              <a:ext cx="2514600" cy="838200"/>
            </a:xfrm>
            <a:prstGeom prst="round2Diag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Quintessential</a:t>
              </a:r>
            </a:p>
            <a:p>
              <a:pPr algn="ctr"/>
              <a:r>
                <a:rPr lang="en-US" dirty="0" smtClean="0"/>
                <a:t>Vocabulary  Type</a:t>
              </a:r>
              <a:endParaRPr lang="en-US" dirty="0"/>
            </a:p>
          </p:txBody>
        </p:sp>
      </p:grpSp>
      <p:sp>
        <p:nvSpPr>
          <p:cNvPr id="31" name="Title 1"/>
          <p:cNvSpPr>
            <a:spLocks noGrp="1"/>
          </p:cNvSpPr>
          <p:nvPr>
            <p:ph type="title"/>
          </p:nvPr>
        </p:nvSpPr>
        <p:spPr>
          <a:xfrm>
            <a:off x="457200" y="274638"/>
            <a:ext cx="8229600" cy="1143000"/>
          </a:xfrm>
        </p:spPr>
        <p:txBody>
          <a:bodyPr wrap="none"/>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4000" dirty="0">
                <a:solidFill>
                  <a:srgbClr val="00B0F0"/>
                </a:solidFill>
              </a:rPr>
              <a:t/>
            </a:r>
            <a:br>
              <a:rPr lang="en-US" sz="4000" dirty="0">
                <a:solidFill>
                  <a:srgbClr val="00B0F0"/>
                </a:solidFill>
              </a:rPr>
            </a:br>
            <a:r>
              <a:rPr lang="en-US" sz="4000" dirty="0">
                <a:solidFill>
                  <a:srgbClr val="00B0F0"/>
                </a:solidFill>
              </a:rPr>
              <a:t>Package </a:t>
            </a:r>
            <a:r>
              <a:rPr lang="en-US" sz="4000" b="1" dirty="0" err="1" smtClean="0">
                <a:solidFill>
                  <a:srgbClr val="00B0F0"/>
                </a:solidFill>
                <a:latin typeface="Courier New" pitchFamily="49" charset="0"/>
                <a:cs typeface="Courier New" pitchFamily="49" charset="0"/>
              </a:rPr>
              <a:t>bslma</a:t>
            </a:r>
            <a:endParaRPr lang="en-US" sz="4000" dirty="0" smtClean="0">
              <a:solidFill>
                <a:srgbClr val="00B0F0"/>
              </a:solidFill>
            </a:endParaRP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695</a:t>
            </a:fld>
            <a:endParaRPr lang="en-US"/>
          </a:p>
        </p:txBody>
      </p:sp>
    </p:spTree>
    <p:extLst>
      <p:ext uri="{BB962C8B-B14F-4D97-AF65-F5344CB8AC3E}">
        <p14:creationId xmlns:p14="http://schemas.microsoft.com/office/powerpoint/2010/main" val="524305660"/>
      </p:ext>
    </p:extLst>
  </p:cSld>
  <p:clrMapOvr>
    <a:masterClrMapping/>
  </p:clrMapOvr>
  <p:timing>
    <p:tnLst>
      <p:par>
        <p:cTn id="1" dur="indefinite" restart="never" nodeType="tmRoot"/>
      </p:par>
    </p:tnLst>
  </p:timing>
</p:sld>
</file>

<file path=ppt/slides/slide6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Content Placeholder 2"/>
          <p:cNvSpPr>
            <a:spLocks noGrp="1"/>
          </p:cNvSpPr>
          <p:nvPr>
            <p:ph idx="1"/>
          </p:nvPr>
        </p:nvSpPr>
        <p:spPr>
          <a:xfrm>
            <a:off x="1828800" y="1600199"/>
            <a:ext cx="6858000" cy="5029200"/>
          </a:xfrm>
          <a:ln>
            <a:solidFill>
              <a:schemeClr val="tx1"/>
            </a:solidFill>
          </a:ln>
        </p:spPr>
        <p:txBody>
          <a:bodyPr/>
          <a:lstStyle/>
          <a:p>
            <a:r>
              <a:rPr lang="en-US" b="1" dirty="0" smtClean="0">
                <a:solidFill>
                  <a:srgbClr val="00B0F0"/>
                </a:solidFill>
              </a:rPr>
              <a:t>M</a:t>
            </a:r>
            <a:r>
              <a:rPr lang="en-US" dirty="0" smtClean="0"/>
              <a:t>emory </a:t>
            </a:r>
            <a:r>
              <a:rPr lang="en-US" b="1" dirty="0" smtClean="0">
                <a:solidFill>
                  <a:srgbClr val="00B0F0"/>
                </a:solidFill>
              </a:rPr>
              <a:t>A</a:t>
            </a:r>
            <a:r>
              <a:rPr lang="en-US" dirty="0" smtClean="0"/>
              <a:t>llocators</a:t>
            </a:r>
          </a:p>
          <a:p>
            <a:r>
              <a:rPr lang="en-US" dirty="0" smtClean="0"/>
              <a:t>Allocator protocol: </a:t>
            </a:r>
            <a:r>
              <a:rPr lang="en-US" sz="2800" b="1" dirty="0" err="1" smtClean="0">
                <a:latin typeface="Courier New" pitchFamily="49" charset="0"/>
                <a:cs typeface="Courier New" pitchFamily="49" charset="0"/>
              </a:rPr>
              <a:t>bslma_allocator</a:t>
            </a:r>
            <a:endParaRPr lang="en-US" sz="2800" b="1" dirty="0">
              <a:latin typeface="Courier New" pitchFamily="49" charset="0"/>
              <a:cs typeface="Courier New" pitchFamily="49" charset="0"/>
            </a:endParaRPr>
          </a:p>
          <a:p>
            <a:r>
              <a:rPr lang="en-US" dirty="0" smtClean="0"/>
              <a:t>Mechanisms</a:t>
            </a:r>
          </a:p>
          <a:p>
            <a:pPr lvl="1"/>
            <a:r>
              <a:rPr lang="en-US" dirty="0"/>
              <a:t>The default default-allocator, </a:t>
            </a:r>
            <a:r>
              <a:rPr lang="en-US" sz="2400" b="1" dirty="0" err="1">
                <a:latin typeface="Courier New" pitchFamily="49" charset="0"/>
                <a:cs typeface="Courier New" pitchFamily="49" charset="0"/>
              </a:rPr>
              <a:t>bslma_newdeleteallocator</a:t>
            </a:r>
            <a:endParaRPr lang="en-US" sz="2400" b="1" dirty="0">
              <a:latin typeface="Courier New" pitchFamily="49" charset="0"/>
              <a:cs typeface="Courier New" pitchFamily="49" charset="0"/>
            </a:endParaRPr>
          </a:p>
          <a:p>
            <a:pPr lvl="1"/>
            <a:r>
              <a:rPr lang="en-US" dirty="0" smtClean="0"/>
              <a:t>Managing the default, </a:t>
            </a:r>
            <a:r>
              <a:rPr lang="en-US" sz="2400" b="1" dirty="0" err="1" smtClean="0">
                <a:latin typeface="Courier New" pitchFamily="49" charset="0"/>
                <a:cs typeface="Courier New" pitchFamily="49" charset="0"/>
              </a:rPr>
              <a:t>bslma_default</a:t>
            </a:r>
            <a:endParaRPr lang="en-US" sz="2400" b="1" dirty="0">
              <a:latin typeface="Courier New" pitchFamily="49" charset="0"/>
              <a:cs typeface="Courier New" pitchFamily="49" charset="0"/>
            </a:endParaRPr>
          </a:p>
        </p:txBody>
      </p:sp>
      <p:grpSp>
        <p:nvGrpSpPr>
          <p:cNvPr id="21516" name="Group 21515"/>
          <p:cNvGrpSpPr/>
          <p:nvPr/>
        </p:nvGrpSpPr>
        <p:grpSpPr>
          <a:xfrm>
            <a:off x="152400" y="1747774"/>
            <a:ext cx="1447800" cy="4884603"/>
            <a:chOff x="381000" y="1595374"/>
            <a:chExt cx="1447800" cy="4884603"/>
          </a:xfrm>
          <a:solidFill>
            <a:schemeClr val="bg1">
              <a:lumMod val="95000"/>
            </a:schemeClr>
          </a:solidFill>
        </p:grpSpPr>
        <p:cxnSp>
          <p:nvCxnSpPr>
            <p:cNvPr id="21511" name="Straight Arrow Connector 21510"/>
            <p:cNvCxnSpPr>
              <a:stCxn id="14" idx="2"/>
              <a:endCxn id="13" idx="0"/>
            </p:cNvCxnSpPr>
            <p:nvPr/>
          </p:nvCxnSpPr>
          <p:spPr>
            <a:xfrm>
              <a:off x="1104900" y="5971439"/>
              <a:ext cx="0" cy="200761"/>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1507" name="Straight Arrow Connector 21506"/>
            <p:cNvCxnSpPr>
              <a:stCxn id="16" idx="2"/>
              <a:endCxn id="14" idx="0"/>
            </p:cNvCxnSpPr>
            <p:nvPr/>
          </p:nvCxnSpPr>
          <p:spPr>
            <a:xfrm flipH="1">
              <a:off x="1104900" y="5462903"/>
              <a:ext cx="381000" cy="200759"/>
            </a:xfrm>
            <a:prstGeom prst="straightConnector1">
              <a:avLst/>
            </a:prstGeom>
            <a:grpFill/>
            <a:ln w="38100" cap="rnd">
              <a:solidFill>
                <a:schemeClr val="bg1">
                  <a:lumMod val="85000"/>
                </a:schemeClr>
              </a:solidFill>
              <a:round/>
              <a:headEnd type="none"/>
              <a:tailEnd type="triangle"/>
            </a:ln>
          </p:spPr>
          <p:style>
            <a:lnRef idx="1">
              <a:schemeClr val="accent1"/>
            </a:lnRef>
            <a:fillRef idx="0">
              <a:schemeClr val="accent1"/>
            </a:fillRef>
            <a:effectRef idx="0">
              <a:schemeClr val="accent1"/>
            </a:effectRef>
            <a:fontRef idx="minor">
              <a:schemeClr val="tx1"/>
            </a:fontRef>
          </p:style>
        </p:cxnSp>
        <p:cxnSp>
          <p:nvCxnSpPr>
            <p:cNvPr id="21509" name="Straight Arrow Connector 21508"/>
            <p:cNvCxnSpPr>
              <a:stCxn id="15" idx="2"/>
              <a:endCxn id="14" idx="0"/>
            </p:cNvCxnSpPr>
            <p:nvPr/>
          </p:nvCxnSpPr>
          <p:spPr>
            <a:xfrm>
              <a:off x="723900" y="5462903"/>
              <a:ext cx="381000" cy="200759"/>
            </a:xfrm>
            <a:prstGeom prst="straightConnector1">
              <a:avLst/>
            </a:prstGeom>
            <a:grpFill/>
            <a:ln w="38100" cap="rnd">
              <a:solidFill>
                <a:schemeClr val="bg1">
                  <a:lumMod val="85000"/>
                </a:schemeClr>
              </a:solidFill>
              <a:bevel/>
              <a:tailEnd type="triangle"/>
            </a:ln>
          </p:spPr>
          <p:style>
            <a:lnRef idx="1">
              <a:schemeClr val="accent1"/>
            </a:lnRef>
            <a:fillRef idx="0">
              <a:schemeClr val="accent1"/>
            </a:fillRef>
            <a:effectRef idx="0">
              <a:schemeClr val="accent1"/>
            </a:effectRef>
            <a:fontRef idx="minor">
              <a:schemeClr val="tx1"/>
            </a:fontRef>
          </p:style>
        </p:cxnSp>
        <p:cxnSp>
          <p:nvCxnSpPr>
            <p:cNvPr id="21504" name="Straight Arrow Connector 21503"/>
            <p:cNvCxnSpPr>
              <a:stCxn id="17" idx="2"/>
              <a:endCxn id="16" idx="0"/>
            </p:cNvCxnSpPr>
            <p:nvPr/>
          </p:nvCxnSpPr>
          <p:spPr>
            <a:xfrm>
              <a:off x="1485900" y="4954367"/>
              <a:ext cx="0" cy="200759"/>
            </a:xfrm>
            <a:prstGeom prst="straightConnector1">
              <a:avLst/>
            </a:prstGeom>
            <a:grpFill/>
            <a:ln w="38100" cap="rnd">
              <a:solidFill>
                <a:schemeClr val="bg1">
                  <a:lumMod val="85000"/>
                </a:schemeClr>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30" name="Straight Arrow Connector 29"/>
            <p:cNvCxnSpPr>
              <a:stCxn id="18" idx="2"/>
              <a:endCxn id="17" idx="0"/>
            </p:cNvCxnSpPr>
            <p:nvPr/>
          </p:nvCxnSpPr>
          <p:spPr>
            <a:xfrm>
              <a:off x="1485900" y="4445831"/>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a:stCxn id="19" idx="2"/>
              <a:endCxn id="18" idx="0"/>
            </p:cNvCxnSpPr>
            <p:nvPr/>
          </p:nvCxnSpPr>
          <p:spPr>
            <a:xfrm>
              <a:off x="1485900" y="3937295"/>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a:stCxn id="21" idx="2"/>
              <a:endCxn id="19" idx="0"/>
            </p:cNvCxnSpPr>
            <p:nvPr/>
          </p:nvCxnSpPr>
          <p:spPr>
            <a:xfrm>
              <a:off x="1485900" y="3428759"/>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0" name="Straight Arrow Connector 39"/>
            <p:cNvCxnSpPr/>
            <p:nvPr/>
          </p:nvCxnSpPr>
          <p:spPr>
            <a:xfrm>
              <a:off x="1485900" y="2920223"/>
              <a:ext cx="0" cy="200759"/>
            </a:xfrm>
            <a:prstGeom prst="straightConnector1">
              <a:avLst/>
            </a:prstGeom>
            <a:grpFill/>
            <a:ln w="38100">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2" name="Straight Arrow Connector 41"/>
            <p:cNvCxnSpPr/>
            <p:nvPr/>
          </p:nvCxnSpPr>
          <p:spPr>
            <a:xfrm>
              <a:off x="1490662" y="1905000"/>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1" name="Straight Arrow Connector 40"/>
            <p:cNvCxnSpPr/>
            <p:nvPr/>
          </p:nvCxnSpPr>
          <p:spPr>
            <a:xfrm>
              <a:off x="1490662" y="2411687"/>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a:off x="685800" y="2103910"/>
              <a:ext cx="1143000" cy="307777"/>
            </a:xfrm>
            <a:prstGeom prst="rect">
              <a:avLst/>
            </a:prstGeom>
            <a:grpFill/>
            <a:ln w="31750" cmpd="dbl">
              <a:solidFill>
                <a:schemeClr val="bg1">
                  <a:lumMod val="8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bsl+stdhdrs</a:t>
              </a:r>
              <a:endParaRPr lang="en-US" b="1" dirty="0">
                <a:solidFill>
                  <a:schemeClr val="bg1">
                    <a:lumMod val="50000"/>
                  </a:schemeClr>
                </a:solidFill>
              </a:endParaRPr>
            </a:p>
          </p:txBody>
        </p:sp>
        <p:sp>
          <p:nvSpPr>
            <p:cNvPr id="13" name="Rectangle 12"/>
            <p:cNvSpPr/>
            <p:nvPr/>
          </p:nvSpPr>
          <p:spPr>
            <a:xfrm>
              <a:off x="762000" y="6172200"/>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a:t>
              </a:r>
              <a:endParaRPr lang="en-US" b="1" dirty="0">
                <a:solidFill>
                  <a:schemeClr val="bg1">
                    <a:lumMod val="50000"/>
                  </a:schemeClr>
                </a:solidFill>
              </a:endParaRPr>
            </a:p>
          </p:txBody>
        </p:sp>
        <p:sp>
          <p:nvSpPr>
            <p:cNvPr id="14" name="Rectangle 13"/>
            <p:cNvSpPr/>
            <p:nvPr/>
          </p:nvSpPr>
          <p:spPr>
            <a:xfrm>
              <a:off x="762000" y="5663662"/>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bslscm</a:t>
              </a:r>
              <a:endParaRPr lang="en-US" sz="1400" b="1" dirty="0">
                <a:solidFill>
                  <a:schemeClr val="bg1">
                    <a:lumMod val="50000"/>
                  </a:schemeClr>
                </a:solidFill>
              </a:endParaRPr>
            </a:p>
          </p:txBody>
        </p:sp>
        <p:sp>
          <p:nvSpPr>
            <p:cNvPr id="15" name="Rectangle 14"/>
            <p:cNvSpPr/>
            <p:nvPr/>
          </p:nvSpPr>
          <p:spPr>
            <a:xfrm>
              <a:off x="381000" y="5155126"/>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a:solidFill>
                    <a:schemeClr val="bg1">
                      <a:lumMod val="50000"/>
                    </a:schemeClr>
                  </a:solidFill>
                </a:rPr>
                <a:t>bsldoc</a:t>
              </a:r>
              <a:endParaRPr lang="en-US" sz="1400" b="1" dirty="0">
                <a:solidFill>
                  <a:schemeClr val="bg1">
                    <a:lumMod val="50000"/>
                  </a:schemeClr>
                </a:solidFill>
              </a:endParaRPr>
            </a:p>
          </p:txBody>
        </p:sp>
        <p:sp>
          <p:nvSpPr>
            <p:cNvPr id="16" name="Rectangle 15"/>
            <p:cNvSpPr/>
            <p:nvPr/>
          </p:nvSpPr>
          <p:spPr>
            <a:xfrm>
              <a:off x="1143000" y="5155126"/>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bslmf</a:t>
              </a:r>
              <a:endParaRPr lang="en-US" sz="1400" b="1" dirty="0">
                <a:solidFill>
                  <a:schemeClr val="bg1">
                    <a:lumMod val="50000"/>
                  </a:schemeClr>
                </a:solidFill>
              </a:endParaRPr>
            </a:p>
          </p:txBody>
        </p:sp>
        <p:sp>
          <p:nvSpPr>
            <p:cNvPr id="17" name="Rectangle 16"/>
            <p:cNvSpPr/>
            <p:nvPr/>
          </p:nvSpPr>
          <p:spPr>
            <a:xfrm>
              <a:off x="1143000" y="4646590"/>
              <a:ext cx="685800" cy="307777"/>
            </a:xfrm>
            <a:prstGeom prst="rect">
              <a:avLst/>
            </a:prstGeom>
            <a:solidFill>
              <a:schemeClr val="tx2">
                <a:lumMod val="20000"/>
                <a:lumOff val="80000"/>
              </a:schemeClr>
            </a:solidFill>
            <a:ln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tx1"/>
                  </a:solidFill>
                </a:rPr>
                <a:t>bslma</a:t>
              </a:r>
              <a:endParaRPr lang="en-US" sz="1400" b="1" dirty="0">
                <a:solidFill>
                  <a:schemeClr val="tx1"/>
                </a:solidFill>
              </a:endParaRPr>
            </a:p>
          </p:txBody>
        </p:sp>
        <p:sp>
          <p:nvSpPr>
            <p:cNvPr id="18" name="Rectangle 17"/>
            <p:cNvSpPr/>
            <p:nvPr/>
          </p:nvSpPr>
          <p:spPr>
            <a:xfrm>
              <a:off x="1143000" y="4138054"/>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bslalg</a:t>
              </a:r>
              <a:endParaRPr lang="en-US" sz="1400" b="1" dirty="0">
                <a:solidFill>
                  <a:schemeClr val="bg1">
                    <a:lumMod val="50000"/>
                  </a:schemeClr>
                </a:solidFill>
              </a:endParaRPr>
            </a:p>
          </p:txBody>
        </p:sp>
        <p:sp>
          <p:nvSpPr>
            <p:cNvPr id="19" name="Rectangle 18"/>
            <p:cNvSpPr/>
            <p:nvPr/>
          </p:nvSpPr>
          <p:spPr>
            <a:xfrm>
              <a:off x="1143000" y="3629518"/>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bsltf</a:t>
              </a:r>
              <a:endParaRPr lang="en-US" sz="1400" b="1" dirty="0">
                <a:solidFill>
                  <a:schemeClr val="bg1">
                    <a:lumMod val="50000"/>
                  </a:schemeClr>
                </a:solidFill>
              </a:endParaRPr>
            </a:p>
          </p:txBody>
        </p:sp>
        <p:sp>
          <p:nvSpPr>
            <p:cNvPr id="20" name="Rectangle 19"/>
            <p:cNvSpPr/>
            <p:nvPr/>
          </p:nvSpPr>
          <p:spPr>
            <a:xfrm>
              <a:off x="1143000" y="1595374"/>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bslim</a:t>
              </a:r>
              <a:endParaRPr lang="en-US" sz="1400" b="1" dirty="0">
                <a:solidFill>
                  <a:schemeClr val="bg1">
                    <a:lumMod val="50000"/>
                  </a:schemeClr>
                </a:solidFill>
              </a:endParaRPr>
            </a:p>
          </p:txBody>
        </p:sp>
        <p:sp>
          <p:nvSpPr>
            <p:cNvPr id="21" name="Rectangle 20"/>
            <p:cNvSpPr/>
            <p:nvPr/>
          </p:nvSpPr>
          <p:spPr>
            <a:xfrm>
              <a:off x="1143000" y="3120982"/>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bslstl</a:t>
              </a:r>
              <a:endParaRPr lang="en-US" sz="1400" b="1" dirty="0">
                <a:solidFill>
                  <a:schemeClr val="bg1">
                    <a:lumMod val="50000"/>
                  </a:schemeClr>
                </a:solidFill>
              </a:endParaRPr>
            </a:p>
          </p:txBody>
        </p:sp>
        <p:sp>
          <p:nvSpPr>
            <p:cNvPr id="23" name="Rectangle 22"/>
            <p:cNvSpPr/>
            <p:nvPr/>
          </p:nvSpPr>
          <p:spPr>
            <a:xfrm>
              <a:off x="685800" y="2612446"/>
              <a:ext cx="1143000" cy="307777"/>
            </a:xfrm>
            <a:prstGeom prst="rect">
              <a:avLst/>
            </a:prstGeom>
            <a:grpFill/>
            <a:ln w="31750" cmpd="dbl">
              <a:solidFill>
                <a:schemeClr val="bg1">
                  <a:lumMod val="8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bsl+bslhdrs</a:t>
              </a:r>
              <a:endParaRPr lang="en-US" b="1" dirty="0">
                <a:solidFill>
                  <a:schemeClr val="bg1">
                    <a:lumMod val="50000"/>
                  </a:schemeClr>
                </a:solidFill>
              </a:endParaRPr>
            </a:p>
          </p:txBody>
        </p:sp>
      </p:grpSp>
      <p:grpSp>
        <p:nvGrpSpPr>
          <p:cNvPr id="3" name="Group 2"/>
          <p:cNvGrpSpPr/>
          <p:nvPr/>
        </p:nvGrpSpPr>
        <p:grpSpPr>
          <a:xfrm>
            <a:off x="5602184" y="2383473"/>
            <a:ext cx="2895600" cy="838200"/>
            <a:chOff x="5638800" y="3427270"/>
            <a:chExt cx="2895600" cy="838200"/>
          </a:xfrm>
        </p:grpSpPr>
        <p:sp>
          <p:nvSpPr>
            <p:cNvPr id="27" name="Right Brace 26"/>
            <p:cNvSpPr/>
            <p:nvPr/>
          </p:nvSpPr>
          <p:spPr>
            <a:xfrm>
              <a:off x="5638800" y="3427270"/>
              <a:ext cx="304800" cy="762804"/>
            </a:xfrm>
            <a:prstGeom prst="rightBrace">
              <a:avLst>
                <a:gd name="adj1" fmla="val 200320"/>
                <a:gd name="adj2" fmla="val 52067"/>
              </a:avLst>
            </a:prstGeom>
            <a:ln w="2540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9" name="Round Diagonal Corner Rectangle 28"/>
            <p:cNvSpPr/>
            <p:nvPr/>
          </p:nvSpPr>
          <p:spPr>
            <a:xfrm>
              <a:off x="6019800" y="3427270"/>
              <a:ext cx="2514600" cy="838200"/>
            </a:xfrm>
            <a:prstGeom prst="round2Diag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Quintessential</a:t>
              </a:r>
            </a:p>
            <a:p>
              <a:pPr algn="ctr"/>
              <a:r>
                <a:rPr lang="en-US" dirty="0" smtClean="0"/>
                <a:t>Vocabulary  Type</a:t>
              </a:r>
              <a:endParaRPr lang="en-US" dirty="0"/>
            </a:p>
          </p:txBody>
        </p:sp>
      </p:grpSp>
      <p:sp>
        <p:nvSpPr>
          <p:cNvPr id="31" name="Title 1"/>
          <p:cNvSpPr>
            <a:spLocks noGrp="1"/>
          </p:cNvSpPr>
          <p:nvPr>
            <p:ph type="title"/>
          </p:nvPr>
        </p:nvSpPr>
        <p:spPr>
          <a:xfrm>
            <a:off x="457200" y="274638"/>
            <a:ext cx="8229600" cy="1143000"/>
          </a:xfrm>
        </p:spPr>
        <p:txBody>
          <a:bodyPr wrap="none"/>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4000" dirty="0">
                <a:solidFill>
                  <a:srgbClr val="00B0F0"/>
                </a:solidFill>
              </a:rPr>
              <a:t/>
            </a:r>
            <a:br>
              <a:rPr lang="en-US" sz="4000" dirty="0">
                <a:solidFill>
                  <a:srgbClr val="00B0F0"/>
                </a:solidFill>
              </a:rPr>
            </a:br>
            <a:r>
              <a:rPr lang="en-US" sz="4000" dirty="0">
                <a:solidFill>
                  <a:srgbClr val="00B0F0"/>
                </a:solidFill>
              </a:rPr>
              <a:t>Package </a:t>
            </a:r>
            <a:r>
              <a:rPr lang="en-US" sz="4000" b="1" dirty="0" err="1" smtClean="0">
                <a:solidFill>
                  <a:srgbClr val="00B0F0"/>
                </a:solidFill>
                <a:latin typeface="Courier New" pitchFamily="49" charset="0"/>
                <a:cs typeface="Courier New" pitchFamily="49" charset="0"/>
              </a:rPr>
              <a:t>bslma</a:t>
            </a:r>
            <a:endParaRPr lang="en-US" sz="4000" dirty="0" smtClean="0">
              <a:solidFill>
                <a:srgbClr val="00B0F0"/>
              </a:solidFill>
            </a:endParaRP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696</a:t>
            </a:fld>
            <a:endParaRPr lang="en-US"/>
          </a:p>
        </p:txBody>
      </p:sp>
    </p:spTree>
    <p:extLst>
      <p:ext uri="{BB962C8B-B14F-4D97-AF65-F5344CB8AC3E}">
        <p14:creationId xmlns:p14="http://schemas.microsoft.com/office/powerpoint/2010/main" val="212944278"/>
      </p:ext>
    </p:extLst>
  </p:cSld>
  <p:clrMapOvr>
    <a:masterClrMapping/>
  </p:clrMapOvr>
  <p:timing>
    <p:tnLst>
      <p:par>
        <p:cTn id="1" dur="indefinite" restart="never" nodeType="tmRoot"/>
      </p:par>
    </p:tnLst>
  </p:timing>
</p:sld>
</file>

<file path=ppt/slides/slide6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Content Placeholder 2"/>
          <p:cNvSpPr>
            <a:spLocks noGrp="1"/>
          </p:cNvSpPr>
          <p:nvPr>
            <p:ph idx="1"/>
          </p:nvPr>
        </p:nvSpPr>
        <p:spPr>
          <a:xfrm>
            <a:off x="1828800" y="1600199"/>
            <a:ext cx="6858000" cy="5029200"/>
          </a:xfrm>
          <a:ln>
            <a:solidFill>
              <a:schemeClr val="tx1"/>
            </a:solidFill>
          </a:ln>
        </p:spPr>
        <p:txBody>
          <a:bodyPr/>
          <a:lstStyle/>
          <a:p>
            <a:r>
              <a:rPr lang="en-US" b="1" dirty="0" smtClean="0">
                <a:solidFill>
                  <a:srgbClr val="00B0F0"/>
                </a:solidFill>
              </a:rPr>
              <a:t>M</a:t>
            </a:r>
            <a:r>
              <a:rPr lang="en-US" dirty="0" smtClean="0"/>
              <a:t>emory </a:t>
            </a:r>
            <a:r>
              <a:rPr lang="en-US" b="1" dirty="0" smtClean="0">
                <a:solidFill>
                  <a:srgbClr val="00B0F0"/>
                </a:solidFill>
              </a:rPr>
              <a:t>A</a:t>
            </a:r>
            <a:r>
              <a:rPr lang="en-US" dirty="0" smtClean="0"/>
              <a:t>llocators</a:t>
            </a:r>
          </a:p>
          <a:p>
            <a:r>
              <a:rPr lang="en-US" dirty="0" smtClean="0"/>
              <a:t>Allocator protocol: </a:t>
            </a:r>
            <a:r>
              <a:rPr lang="en-US" sz="2800" b="1" dirty="0" err="1" smtClean="0">
                <a:latin typeface="Courier New" pitchFamily="49" charset="0"/>
                <a:cs typeface="Courier New" pitchFamily="49" charset="0"/>
              </a:rPr>
              <a:t>bslma_allocator</a:t>
            </a:r>
            <a:endParaRPr lang="en-US" sz="2800" b="1" dirty="0">
              <a:latin typeface="Courier New" pitchFamily="49" charset="0"/>
              <a:cs typeface="Courier New" pitchFamily="49" charset="0"/>
            </a:endParaRPr>
          </a:p>
          <a:p>
            <a:r>
              <a:rPr lang="en-US" dirty="0" smtClean="0"/>
              <a:t>Mechanisms</a:t>
            </a:r>
          </a:p>
          <a:p>
            <a:pPr lvl="1"/>
            <a:r>
              <a:rPr lang="en-US" dirty="0"/>
              <a:t>The default default-allocator, </a:t>
            </a:r>
            <a:r>
              <a:rPr lang="en-US" sz="2400" b="1" dirty="0" err="1">
                <a:latin typeface="Courier New" pitchFamily="49" charset="0"/>
                <a:cs typeface="Courier New" pitchFamily="49" charset="0"/>
              </a:rPr>
              <a:t>bslma_newdeleteallocator</a:t>
            </a:r>
            <a:endParaRPr lang="en-US" sz="2400" b="1" dirty="0">
              <a:latin typeface="Courier New" pitchFamily="49" charset="0"/>
              <a:cs typeface="Courier New" pitchFamily="49" charset="0"/>
            </a:endParaRPr>
          </a:p>
          <a:p>
            <a:pPr lvl="1"/>
            <a:r>
              <a:rPr lang="en-US" dirty="0" smtClean="0"/>
              <a:t>Managing the default, </a:t>
            </a:r>
            <a:r>
              <a:rPr lang="en-US" sz="2400" b="1" dirty="0" err="1">
                <a:latin typeface="Courier New" pitchFamily="49" charset="0"/>
                <a:cs typeface="Courier New" pitchFamily="49" charset="0"/>
              </a:rPr>
              <a:t>bslma_default</a:t>
            </a:r>
            <a:endParaRPr lang="en-US" sz="2400" b="1" dirty="0">
              <a:latin typeface="Courier New" pitchFamily="49" charset="0"/>
              <a:cs typeface="Courier New" pitchFamily="49" charset="0"/>
            </a:endParaRPr>
          </a:p>
          <a:p>
            <a:pPr lvl="1"/>
            <a:r>
              <a:rPr lang="en-US" dirty="0" smtClean="0"/>
              <a:t>Development,  </a:t>
            </a:r>
            <a:r>
              <a:rPr lang="en-US" sz="2400" b="1" dirty="0" err="1" smtClean="0">
                <a:latin typeface="Courier New" pitchFamily="49" charset="0"/>
                <a:cs typeface="Courier New" pitchFamily="49" charset="0"/>
              </a:rPr>
              <a:t>bslma_testallocator</a:t>
            </a:r>
            <a:endParaRPr lang="en-US" sz="2400" b="1" dirty="0" smtClean="0">
              <a:latin typeface="Courier New" pitchFamily="49" charset="0"/>
              <a:cs typeface="Courier New" pitchFamily="49" charset="0"/>
            </a:endParaRPr>
          </a:p>
        </p:txBody>
      </p:sp>
      <p:grpSp>
        <p:nvGrpSpPr>
          <p:cNvPr id="21516" name="Group 21515"/>
          <p:cNvGrpSpPr/>
          <p:nvPr/>
        </p:nvGrpSpPr>
        <p:grpSpPr>
          <a:xfrm>
            <a:off x="152400" y="1747774"/>
            <a:ext cx="1447800" cy="4884603"/>
            <a:chOff x="381000" y="1595374"/>
            <a:chExt cx="1447800" cy="4884603"/>
          </a:xfrm>
          <a:solidFill>
            <a:schemeClr val="bg1">
              <a:lumMod val="95000"/>
            </a:schemeClr>
          </a:solidFill>
        </p:grpSpPr>
        <p:cxnSp>
          <p:nvCxnSpPr>
            <p:cNvPr id="21511" name="Straight Arrow Connector 21510"/>
            <p:cNvCxnSpPr>
              <a:stCxn id="14" idx="2"/>
              <a:endCxn id="13" idx="0"/>
            </p:cNvCxnSpPr>
            <p:nvPr/>
          </p:nvCxnSpPr>
          <p:spPr>
            <a:xfrm>
              <a:off x="1104900" y="5971439"/>
              <a:ext cx="0" cy="200761"/>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1507" name="Straight Arrow Connector 21506"/>
            <p:cNvCxnSpPr>
              <a:stCxn id="16" idx="2"/>
              <a:endCxn id="14" idx="0"/>
            </p:cNvCxnSpPr>
            <p:nvPr/>
          </p:nvCxnSpPr>
          <p:spPr>
            <a:xfrm flipH="1">
              <a:off x="1104900" y="5462903"/>
              <a:ext cx="381000" cy="200759"/>
            </a:xfrm>
            <a:prstGeom prst="straightConnector1">
              <a:avLst/>
            </a:prstGeom>
            <a:grpFill/>
            <a:ln w="38100" cap="rnd">
              <a:solidFill>
                <a:schemeClr val="bg1">
                  <a:lumMod val="85000"/>
                </a:schemeClr>
              </a:solidFill>
              <a:round/>
              <a:headEnd type="none"/>
              <a:tailEnd type="triangle"/>
            </a:ln>
          </p:spPr>
          <p:style>
            <a:lnRef idx="1">
              <a:schemeClr val="accent1"/>
            </a:lnRef>
            <a:fillRef idx="0">
              <a:schemeClr val="accent1"/>
            </a:fillRef>
            <a:effectRef idx="0">
              <a:schemeClr val="accent1"/>
            </a:effectRef>
            <a:fontRef idx="minor">
              <a:schemeClr val="tx1"/>
            </a:fontRef>
          </p:style>
        </p:cxnSp>
        <p:cxnSp>
          <p:nvCxnSpPr>
            <p:cNvPr id="21509" name="Straight Arrow Connector 21508"/>
            <p:cNvCxnSpPr>
              <a:stCxn id="15" idx="2"/>
              <a:endCxn id="14" idx="0"/>
            </p:cNvCxnSpPr>
            <p:nvPr/>
          </p:nvCxnSpPr>
          <p:spPr>
            <a:xfrm>
              <a:off x="723900" y="5462903"/>
              <a:ext cx="381000" cy="200759"/>
            </a:xfrm>
            <a:prstGeom prst="straightConnector1">
              <a:avLst/>
            </a:prstGeom>
            <a:grpFill/>
            <a:ln w="38100" cap="rnd">
              <a:solidFill>
                <a:schemeClr val="bg1">
                  <a:lumMod val="85000"/>
                </a:schemeClr>
              </a:solidFill>
              <a:bevel/>
              <a:tailEnd type="triangle"/>
            </a:ln>
          </p:spPr>
          <p:style>
            <a:lnRef idx="1">
              <a:schemeClr val="accent1"/>
            </a:lnRef>
            <a:fillRef idx="0">
              <a:schemeClr val="accent1"/>
            </a:fillRef>
            <a:effectRef idx="0">
              <a:schemeClr val="accent1"/>
            </a:effectRef>
            <a:fontRef idx="minor">
              <a:schemeClr val="tx1"/>
            </a:fontRef>
          </p:style>
        </p:cxnSp>
        <p:cxnSp>
          <p:nvCxnSpPr>
            <p:cNvPr id="21504" name="Straight Arrow Connector 21503"/>
            <p:cNvCxnSpPr>
              <a:stCxn id="17" idx="2"/>
              <a:endCxn id="16" idx="0"/>
            </p:cNvCxnSpPr>
            <p:nvPr/>
          </p:nvCxnSpPr>
          <p:spPr>
            <a:xfrm>
              <a:off x="1485900" y="4954367"/>
              <a:ext cx="0" cy="200759"/>
            </a:xfrm>
            <a:prstGeom prst="straightConnector1">
              <a:avLst/>
            </a:prstGeom>
            <a:grpFill/>
            <a:ln w="38100" cap="rnd">
              <a:solidFill>
                <a:schemeClr val="bg1">
                  <a:lumMod val="85000"/>
                </a:schemeClr>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30" name="Straight Arrow Connector 29"/>
            <p:cNvCxnSpPr>
              <a:stCxn id="18" idx="2"/>
              <a:endCxn id="17" idx="0"/>
            </p:cNvCxnSpPr>
            <p:nvPr/>
          </p:nvCxnSpPr>
          <p:spPr>
            <a:xfrm>
              <a:off x="1485900" y="4445831"/>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a:stCxn id="19" idx="2"/>
              <a:endCxn id="18" idx="0"/>
            </p:cNvCxnSpPr>
            <p:nvPr/>
          </p:nvCxnSpPr>
          <p:spPr>
            <a:xfrm>
              <a:off x="1485900" y="3937295"/>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a:stCxn id="21" idx="2"/>
              <a:endCxn id="19" idx="0"/>
            </p:cNvCxnSpPr>
            <p:nvPr/>
          </p:nvCxnSpPr>
          <p:spPr>
            <a:xfrm>
              <a:off x="1485900" y="3428759"/>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0" name="Straight Arrow Connector 39"/>
            <p:cNvCxnSpPr/>
            <p:nvPr/>
          </p:nvCxnSpPr>
          <p:spPr>
            <a:xfrm>
              <a:off x="1485900" y="2920223"/>
              <a:ext cx="0" cy="200759"/>
            </a:xfrm>
            <a:prstGeom prst="straightConnector1">
              <a:avLst/>
            </a:prstGeom>
            <a:grpFill/>
            <a:ln w="38100">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2" name="Straight Arrow Connector 41"/>
            <p:cNvCxnSpPr/>
            <p:nvPr/>
          </p:nvCxnSpPr>
          <p:spPr>
            <a:xfrm>
              <a:off x="1490662" y="1905000"/>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1" name="Straight Arrow Connector 40"/>
            <p:cNvCxnSpPr/>
            <p:nvPr/>
          </p:nvCxnSpPr>
          <p:spPr>
            <a:xfrm>
              <a:off x="1490662" y="2411687"/>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a:off x="685800" y="2103910"/>
              <a:ext cx="1143000" cy="307777"/>
            </a:xfrm>
            <a:prstGeom prst="rect">
              <a:avLst/>
            </a:prstGeom>
            <a:grpFill/>
            <a:ln w="31750" cmpd="dbl">
              <a:solidFill>
                <a:schemeClr val="bg1">
                  <a:lumMod val="8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bsl+stdhdrs</a:t>
              </a:r>
              <a:endParaRPr lang="en-US" b="1" dirty="0">
                <a:solidFill>
                  <a:schemeClr val="bg1">
                    <a:lumMod val="50000"/>
                  </a:schemeClr>
                </a:solidFill>
              </a:endParaRPr>
            </a:p>
          </p:txBody>
        </p:sp>
        <p:sp>
          <p:nvSpPr>
            <p:cNvPr id="13" name="Rectangle 12"/>
            <p:cNvSpPr/>
            <p:nvPr/>
          </p:nvSpPr>
          <p:spPr>
            <a:xfrm>
              <a:off x="762000" y="6172200"/>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a:t>
              </a:r>
              <a:endParaRPr lang="en-US" b="1" dirty="0">
                <a:solidFill>
                  <a:schemeClr val="bg1">
                    <a:lumMod val="50000"/>
                  </a:schemeClr>
                </a:solidFill>
              </a:endParaRPr>
            </a:p>
          </p:txBody>
        </p:sp>
        <p:sp>
          <p:nvSpPr>
            <p:cNvPr id="14" name="Rectangle 13"/>
            <p:cNvSpPr/>
            <p:nvPr/>
          </p:nvSpPr>
          <p:spPr>
            <a:xfrm>
              <a:off x="762000" y="5663662"/>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bslscm</a:t>
              </a:r>
              <a:endParaRPr lang="en-US" sz="1400" b="1" dirty="0">
                <a:solidFill>
                  <a:schemeClr val="bg1">
                    <a:lumMod val="50000"/>
                  </a:schemeClr>
                </a:solidFill>
              </a:endParaRPr>
            </a:p>
          </p:txBody>
        </p:sp>
        <p:sp>
          <p:nvSpPr>
            <p:cNvPr id="15" name="Rectangle 14"/>
            <p:cNvSpPr/>
            <p:nvPr/>
          </p:nvSpPr>
          <p:spPr>
            <a:xfrm>
              <a:off x="381000" y="5155126"/>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a:solidFill>
                    <a:schemeClr val="bg1">
                      <a:lumMod val="50000"/>
                    </a:schemeClr>
                  </a:solidFill>
                </a:rPr>
                <a:t>bsldoc</a:t>
              </a:r>
              <a:endParaRPr lang="en-US" sz="1400" b="1" dirty="0">
                <a:solidFill>
                  <a:schemeClr val="bg1">
                    <a:lumMod val="50000"/>
                  </a:schemeClr>
                </a:solidFill>
              </a:endParaRPr>
            </a:p>
          </p:txBody>
        </p:sp>
        <p:sp>
          <p:nvSpPr>
            <p:cNvPr id="16" name="Rectangle 15"/>
            <p:cNvSpPr/>
            <p:nvPr/>
          </p:nvSpPr>
          <p:spPr>
            <a:xfrm>
              <a:off x="1143000" y="5155126"/>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bslmf</a:t>
              </a:r>
              <a:endParaRPr lang="en-US" sz="1400" b="1" dirty="0">
                <a:solidFill>
                  <a:schemeClr val="bg1">
                    <a:lumMod val="50000"/>
                  </a:schemeClr>
                </a:solidFill>
              </a:endParaRPr>
            </a:p>
          </p:txBody>
        </p:sp>
        <p:sp>
          <p:nvSpPr>
            <p:cNvPr id="17" name="Rectangle 16"/>
            <p:cNvSpPr/>
            <p:nvPr/>
          </p:nvSpPr>
          <p:spPr>
            <a:xfrm>
              <a:off x="1143000" y="4646590"/>
              <a:ext cx="685800" cy="307777"/>
            </a:xfrm>
            <a:prstGeom prst="rect">
              <a:avLst/>
            </a:prstGeom>
            <a:solidFill>
              <a:schemeClr val="tx2">
                <a:lumMod val="20000"/>
                <a:lumOff val="80000"/>
              </a:schemeClr>
            </a:solidFill>
            <a:ln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tx1"/>
                  </a:solidFill>
                </a:rPr>
                <a:t>bslma</a:t>
              </a:r>
              <a:endParaRPr lang="en-US" sz="1400" b="1" dirty="0">
                <a:solidFill>
                  <a:schemeClr val="tx1"/>
                </a:solidFill>
              </a:endParaRPr>
            </a:p>
          </p:txBody>
        </p:sp>
        <p:sp>
          <p:nvSpPr>
            <p:cNvPr id="18" name="Rectangle 17"/>
            <p:cNvSpPr/>
            <p:nvPr/>
          </p:nvSpPr>
          <p:spPr>
            <a:xfrm>
              <a:off x="1143000" y="4138054"/>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bslalg</a:t>
              </a:r>
              <a:endParaRPr lang="en-US" sz="1400" b="1" dirty="0">
                <a:solidFill>
                  <a:schemeClr val="bg1">
                    <a:lumMod val="50000"/>
                  </a:schemeClr>
                </a:solidFill>
              </a:endParaRPr>
            </a:p>
          </p:txBody>
        </p:sp>
        <p:sp>
          <p:nvSpPr>
            <p:cNvPr id="19" name="Rectangle 18"/>
            <p:cNvSpPr/>
            <p:nvPr/>
          </p:nvSpPr>
          <p:spPr>
            <a:xfrm>
              <a:off x="1143000" y="3629518"/>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bsltf</a:t>
              </a:r>
              <a:endParaRPr lang="en-US" sz="1400" b="1" dirty="0">
                <a:solidFill>
                  <a:schemeClr val="bg1">
                    <a:lumMod val="50000"/>
                  </a:schemeClr>
                </a:solidFill>
              </a:endParaRPr>
            </a:p>
          </p:txBody>
        </p:sp>
        <p:sp>
          <p:nvSpPr>
            <p:cNvPr id="20" name="Rectangle 19"/>
            <p:cNvSpPr/>
            <p:nvPr/>
          </p:nvSpPr>
          <p:spPr>
            <a:xfrm>
              <a:off x="1143000" y="1595374"/>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bslim</a:t>
              </a:r>
              <a:endParaRPr lang="en-US" sz="1400" b="1" dirty="0">
                <a:solidFill>
                  <a:schemeClr val="bg1">
                    <a:lumMod val="50000"/>
                  </a:schemeClr>
                </a:solidFill>
              </a:endParaRPr>
            </a:p>
          </p:txBody>
        </p:sp>
        <p:sp>
          <p:nvSpPr>
            <p:cNvPr id="21" name="Rectangle 20"/>
            <p:cNvSpPr/>
            <p:nvPr/>
          </p:nvSpPr>
          <p:spPr>
            <a:xfrm>
              <a:off x="1143000" y="3120982"/>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bslstl</a:t>
              </a:r>
              <a:endParaRPr lang="en-US" sz="1400" b="1" dirty="0">
                <a:solidFill>
                  <a:schemeClr val="bg1">
                    <a:lumMod val="50000"/>
                  </a:schemeClr>
                </a:solidFill>
              </a:endParaRPr>
            </a:p>
          </p:txBody>
        </p:sp>
        <p:sp>
          <p:nvSpPr>
            <p:cNvPr id="23" name="Rectangle 22"/>
            <p:cNvSpPr/>
            <p:nvPr/>
          </p:nvSpPr>
          <p:spPr>
            <a:xfrm>
              <a:off x="685800" y="2612446"/>
              <a:ext cx="1143000" cy="307777"/>
            </a:xfrm>
            <a:prstGeom prst="rect">
              <a:avLst/>
            </a:prstGeom>
            <a:grpFill/>
            <a:ln w="31750" cmpd="dbl">
              <a:solidFill>
                <a:schemeClr val="bg1">
                  <a:lumMod val="8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bsl+bslhdrs</a:t>
              </a:r>
              <a:endParaRPr lang="en-US" b="1" dirty="0">
                <a:solidFill>
                  <a:schemeClr val="bg1">
                    <a:lumMod val="50000"/>
                  </a:schemeClr>
                </a:solidFill>
              </a:endParaRPr>
            </a:p>
          </p:txBody>
        </p:sp>
      </p:grpSp>
      <p:grpSp>
        <p:nvGrpSpPr>
          <p:cNvPr id="3" name="Group 2"/>
          <p:cNvGrpSpPr/>
          <p:nvPr/>
        </p:nvGrpSpPr>
        <p:grpSpPr>
          <a:xfrm>
            <a:off x="5602184" y="2383473"/>
            <a:ext cx="2895600" cy="838200"/>
            <a:chOff x="5638800" y="3427270"/>
            <a:chExt cx="2895600" cy="838200"/>
          </a:xfrm>
        </p:grpSpPr>
        <p:sp>
          <p:nvSpPr>
            <p:cNvPr id="27" name="Right Brace 26"/>
            <p:cNvSpPr/>
            <p:nvPr/>
          </p:nvSpPr>
          <p:spPr>
            <a:xfrm>
              <a:off x="5638800" y="3427270"/>
              <a:ext cx="304800" cy="762804"/>
            </a:xfrm>
            <a:prstGeom prst="rightBrace">
              <a:avLst>
                <a:gd name="adj1" fmla="val 200320"/>
                <a:gd name="adj2" fmla="val 52067"/>
              </a:avLst>
            </a:prstGeom>
            <a:ln w="2540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9" name="Round Diagonal Corner Rectangle 28"/>
            <p:cNvSpPr/>
            <p:nvPr/>
          </p:nvSpPr>
          <p:spPr>
            <a:xfrm>
              <a:off x="6019800" y="3427270"/>
              <a:ext cx="2514600" cy="838200"/>
            </a:xfrm>
            <a:prstGeom prst="round2Diag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Quintessential</a:t>
              </a:r>
            </a:p>
            <a:p>
              <a:pPr algn="ctr"/>
              <a:r>
                <a:rPr lang="en-US" dirty="0" smtClean="0"/>
                <a:t>Vocabulary  Type</a:t>
              </a:r>
              <a:endParaRPr lang="en-US" dirty="0"/>
            </a:p>
          </p:txBody>
        </p:sp>
      </p:grpSp>
      <p:sp>
        <p:nvSpPr>
          <p:cNvPr id="31" name="Title 1"/>
          <p:cNvSpPr>
            <a:spLocks noGrp="1"/>
          </p:cNvSpPr>
          <p:nvPr>
            <p:ph type="title"/>
          </p:nvPr>
        </p:nvSpPr>
        <p:spPr>
          <a:xfrm>
            <a:off x="457200" y="274638"/>
            <a:ext cx="8229600" cy="1143000"/>
          </a:xfrm>
        </p:spPr>
        <p:txBody>
          <a:bodyPr wrap="none"/>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4000" dirty="0">
                <a:solidFill>
                  <a:srgbClr val="00B0F0"/>
                </a:solidFill>
              </a:rPr>
              <a:t/>
            </a:r>
            <a:br>
              <a:rPr lang="en-US" sz="4000" dirty="0">
                <a:solidFill>
                  <a:srgbClr val="00B0F0"/>
                </a:solidFill>
              </a:rPr>
            </a:br>
            <a:r>
              <a:rPr lang="en-US" sz="4000" dirty="0">
                <a:solidFill>
                  <a:srgbClr val="00B0F0"/>
                </a:solidFill>
              </a:rPr>
              <a:t>Package </a:t>
            </a:r>
            <a:r>
              <a:rPr lang="en-US" sz="4000" b="1" dirty="0" err="1" smtClean="0">
                <a:solidFill>
                  <a:srgbClr val="00B0F0"/>
                </a:solidFill>
                <a:latin typeface="Courier New" pitchFamily="49" charset="0"/>
                <a:cs typeface="Courier New" pitchFamily="49" charset="0"/>
              </a:rPr>
              <a:t>bslma</a:t>
            </a:r>
            <a:endParaRPr lang="en-US" sz="4000" dirty="0" smtClean="0">
              <a:solidFill>
                <a:srgbClr val="00B0F0"/>
              </a:solidFill>
            </a:endParaRP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697</a:t>
            </a:fld>
            <a:endParaRPr lang="en-US"/>
          </a:p>
        </p:txBody>
      </p:sp>
    </p:spTree>
    <p:extLst>
      <p:ext uri="{BB962C8B-B14F-4D97-AF65-F5344CB8AC3E}">
        <p14:creationId xmlns:p14="http://schemas.microsoft.com/office/powerpoint/2010/main" val="1906703406"/>
      </p:ext>
    </p:extLst>
  </p:cSld>
  <p:clrMapOvr>
    <a:masterClrMapping/>
  </p:clrMapOvr>
  <p:timing>
    <p:tnLst>
      <p:par>
        <p:cTn id="1" dur="indefinite" restart="never" nodeType="tmRoot"/>
      </p:par>
    </p:tnLst>
  </p:timing>
</p:sld>
</file>

<file path=ppt/slides/slide6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Content Placeholder 2"/>
          <p:cNvSpPr>
            <a:spLocks noGrp="1"/>
          </p:cNvSpPr>
          <p:nvPr>
            <p:ph idx="1"/>
          </p:nvPr>
        </p:nvSpPr>
        <p:spPr>
          <a:xfrm>
            <a:off x="1828800" y="1600199"/>
            <a:ext cx="6858000" cy="5029200"/>
          </a:xfrm>
          <a:ln>
            <a:solidFill>
              <a:schemeClr val="tx1"/>
            </a:solidFill>
          </a:ln>
        </p:spPr>
        <p:txBody>
          <a:bodyPr/>
          <a:lstStyle/>
          <a:p>
            <a:r>
              <a:rPr lang="en-US" b="1" dirty="0" smtClean="0">
                <a:solidFill>
                  <a:srgbClr val="00B0F0"/>
                </a:solidFill>
              </a:rPr>
              <a:t>M</a:t>
            </a:r>
            <a:r>
              <a:rPr lang="en-US" dirty="0" smtClean="0"/>
              <a:t>emory </a:t>
            </a:r>
            <a:r>
              <a:rPr lang="en-US" b="1" dirty="0" smtClean="0">
                <a:solidFill>
                  <a:srgbClr val="00B0F0"/>
                </a:solidFill>
              </a:rPr>
              <a:t>A</a:t>
            </a:r>
            <a:r>
              <a:rPr lang="en-US" dirty="0" smtClean="0"/>
              <a:t>llocators</a:t>
            </a:r>
          </a:p>
          <a:p>
            <a:r>
              <a:rPr lang="en-US" dirty="0" smtClean="0"/>
              <a:t>Allocator protocol: </a:t>
            </a:r>
            <a:r>
              <a:rPr lang="en-US" sz="2800" b="1" dirty="0" err="1" smtClean="0">
                <a:latin typeface="Courier New" pitchFamily="49" charset="0"/>
                <a:cs typeface="Courier New" pitchFamily="49" charset="0"/>
              </a:rPr>
              <a:t>bslma_allocator</a:t>
            </a:r>
            <a:endParaRPr lang="en-US" sz="2800" b="1" dirty="0">
              <a:latin typeface="Courier New" pitchFamily="49" charset="0"/>
              <a:cs typeface="Courier New" pitchFamily="49" charset="0"/>
            </a:endParaRPr>
          </a:p>
          <a:p>
            <a:r>
              <a:rPr lang="en-US" dirty="0" smtClean="0"/>
              <a:t>Mechanisms</a:t>
            </a:r>
          </a:p>
          <a:p>
            <a:pPr lvl="1"/>
            <a:r>
              <a:rPr lang="en-US" dirty="0"/>
              <a:t>The default default-allocator, </a:t>
            </a:r>
            <a:r>
              <a:rPr lang="en-US" sz="2400" b="1" dirty="0" err="1">
                <a:latin typeface="Courier New" pitchFamily="49" charset="0"/>
                <a:cs typeface="Courier New" pitchFamily="49" charset="0"/>
              </a:rPr>
              <a:t>bslma_newdeleteallocator</a:t>
            </a:r>
            <a:endParaRPr lang="en-US" sz="2400" b="1" dirty="0">
              <a:latin typeface="Courier New" pitchFamily="49" charset="0"/>
              <a:cs typeface="Courier New" pitchFamily="49" charset="0"/>
            </a:endParaRPr>
          </a:p>
          <a:p>
            <a:pPr lvl="1"/>
            <a:r>
              <a:rPr lang="en-US" dirty="0" smtClean="0"/>
              <a:t>Managing the default, </a:t>
            </a:r>
            <a:r>
              <a:rPr lang="en-US" sz="2400" b="1" dirty="0" err="1">
                <a:latin typeface="Courier New" pitchFamily="49" charset="0"/>
                <a:cs typeface="Courier New" pitchFamily="49" charset="0"/>
              </a:rPr>
              <a:t>bslma_default</a:t>
            </a:r>
            <a:endParaRPr lang="en-US" sz="2400" b="1" dirty="0">
              <a:latin typeface="Courier New" pitchFamily="49" charset="0"/>
              <a:cs typeface="Courier New" pitchFamily="49" charset="0"/>
            </a:endParaRPr>
          </a:p>
          <a:p>
            <a:pPr lvl="1"/>
            <a:r>
              <a:rPr lang="en-US" dirty="0" smtClean="0"/>
              <a:t>Development,  </a:t>
            </a:r>
            <a:r>
              <a:rPr lang="en-US" sz="2400" b="1" dirty="0" err="1" smtClean="0">
                <a:latin typeface="Courier New" pitchFamily="49" charset="0"/>
                <a:cs typeface="Courier New" pitchFamily="49" charset="0"/>
              </a:rPr>
              <a:t>bslma_testallocator</a:t>
            </a:r>
            <a:endParaRPr lang="en-US" sz="2400" b="1" dirty="0" smtClean="0">
              <a:latin typeface="Courier New" pitchFamily="49" charset="0"/>
              <a:cs typeface="Courier New" pitchFamily="49" charset="0"/>
            </a:endParaRPr>
          </a:p>
          <a:p>
            <a:r>
              <a:rPr lang="en-US" dirty="0" smtClean="0"/>
              <a:t>Guards and proctors for single objects and ranges</a:t>
            </a:r>
            <a:endParaRPr lang="en-US" dirty="0"/>
          </a:p>
        </p:txBody>
      </p:sp>
      <p:grpSp>
        <p:nvGrpSpPr>
          <p:cNvPr id="21516" name="Group 21515"/>
          <p:cNvGrpSpPr/>
          <p:nvPr/>
        </p:nvGrpSpPr>
        <p:grpSpPr>
          <a:xfrm>
            <a:off x="152400" y="1747774"/>
            <a:ext cx="1447800" cy="4884603"/>
            <a:chOff x="381000" y="1595374"/>
            <a:chExt cx="1447800" cy="4884603"/>
          </a:xfrm>
          <a:solidFill>
            <a:schemeClr val="bg1">
              <a:lumMod val="95000"/>
            </a:schemeClr>
          </a:solidFill>
        </p:grpSpPr>
        <p:cxnSp>
          <p:nvCxnSpPr>
            <p:cNvPr id="21511" name="Straight Arrow Connector 21510"/>
            <p:cNvCxnSpPr>
              <a:stCxn id="14" idx="2"/>
              <a:endCxn id="13" idx="0"/>
            </p:cNvCxnSpPr>
            <p:nvPr/>
          </p:nvCxnSpPr>
          <p:spPr>
            <a:xfrm>
              <a:off x="1104900" y="5971439"/>
              <a:ext cx="0" cy="200761"/>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1507" name="Straight Arrow Connector 21506"/>
            <p:cNvCxnSpPr>
              <a:stCxn id="16" idx="2"/>
              <a:endCxn id="14" idx="0"/>
            </p:cNvCxnSpPr>
            <p:nvPr/>
          </p:nvCxnSpPr>
          <p:spPr>
            <a:xfrm flipH="1">
              <a:off x="1104900" y="5462903"/>
              <a:ext cx="381000" cy="200759"/>
            </a:xfrm>
            <a:prstGeom prst="straightConnector1">
              <a:avLst/>
            </a:prstGeom>
            <a:grpFill/>
            <a:ln w="38100" cap="rnd">
              <a:solidFill>
                <a:schemeClr val="bg1">
                  <a:lumMod val="85000"/>
                </a:schemeClr>
              </a:solidFill>
              <a:round/>
              <a:headEnd type="none"/>
              <a:tailEnd type="triangle"/>
            </a:ln>
          </p:spPr>
          <p:style>
            <a:lnRef idx="1">
              <a:schemeClr val="accent1"/>
            </a:lnRef>
            <a:fillRef idx="0">
              <a:schemeClr val="accent1"/>
            </a:fillRef>
            <a:effectRef idx="0">
              <a:schemeClr val="accent1"/>
            </a:effectRef>
            <a:fontRef idx="minor">
              <a:schemeClr val="tx1"/>
            </a:fontRef>
          </p:style>
        </p:cxnSp>
        <p:cxnSp>
          <p:nvCxnSpPr>
            <p:cNvPr id="21509" name="Straight Arrow Connector 21508"/>
            <p:cNvCxnSpPr>
              <a:stCxn id="15" idx="2"/>
              <a:endCxn id="14" idx="0"/>
            </p:cNvCxnSpPr>
            <p:nvPr/>
          </p:nvCxnSpPr>
          <p:spPr>
            <a:xfrm>
              <a:off x="723900" y="5462903"/>
              <a:ext cx="381000" cy="200759"/>
            </a:xfrm>
            <a:prstGeom prst="straightConnector1">
              <a:avLst/>
            </a:prstGeom>
            <a:grpFill/>
            <a:ln w="38100" cap="rnd">
              <a:solidFill>
                <a:schemeClr val="bg1">
                  <a:lumMod val="85000"/>
                </a:schemeClr>
              </a:solidFill>
              <a:bevel/>
              <a:tailEnd type="triangle"/>
            </a:ln>
          </p:spPr>
          <p:style>
            <a:lnRef idx="1">
              <a:schemeClr val="accent1"/>
            </a:lnRef>
            <a:fillRef idx="0">
              <a:schemeClr val="accent1"/>
            </a:fillRef>
            <a:effectRef idx="0">
              <a:schemeClr val="accent1"/>
            </a:effectRef>
            <a:fontRef idx="minor">
              <a:schemeClr val="tx1"/>
            </a:fontRef>
          </p:style>
        </p:cxnSp>
        <p:cxnSp>
          <p:nvCxnSpPr>
            <p:cNvPr id="21504" name="Straight Arrow Connector 21503"/>
            <p:cNvCxnSpPr>
              <a:stCxn id="17" idx="2"/>
              <a:endCxn id="16" idx="0"/>
            </p:cNvCxnSpPr>
            <p:nvPr/>
          </p:nvCxnSpPr>
          <p:spPr>
            <a:xfrm>
              <a:off x="1485900" y="4954367"/>
              <a:ext cx="0" cy="200759"/>
            </a:xfrm>
            <a:prstGeom prst="straightConnector1">
              <a:avLst/>
            </a:prstGeom>
            <a:grpFill/>
            <a:ln w="38100" cap="rnd">
              <a:solidFill>
                <a:schemeClr val="bg1">
                  <a:lumMod val="85000"/>
                </a:schemeClr>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30" name="Straight Arrow Connector 29"/>
            <p:cNvCxnSpPr>
              <a:stCxn id="18" idx="2"/>
              <a:endCxn id="17" idx="0"/>
            </p:cNvCxnSpPr>
            <p:nvPr/>
          </p:nvCxnSpPr>
          <p:spPr>
            <a:xfrm>
              <a:off x="1485900" y="4445831"/>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a:stCxn id="19" idx="2"/>
              <a:endCxn id="18" idx="0"/>
            </p:cNvCxnSpPr>
            <p:nvPr/>
          </p:nvCxnSpPr>
          <p:spPr>
            <a:xfrm>
              <a:off x="1485900" y="3937295"/>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a:stCxn id="21" idx="2"/>
              <a:endCxn id="19" idx="0"/>
            </p:cNvCxnSpPr>
            <p:nvPr/>
          </p:nvCxnSpPr>
          <p:spPr>
            <a:xfrm>
              <a:off x="1485900" y="3428759"/>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0" name="Straight Arrow Connector 39"/>
            <p:cNvCxnSpPr/>
            <p:nvPr/>
          </p:nvCxnSpPr>
          <p:spPr>
            <a:xfrm>
              <a:off x="1485900" y="2920223"/>
              <a:ext cx="0" cy="200759"/>
            </a:xfrm>
            <a:prstGeom prst="straightConnector1">
              <a:avLst/>
            </a:prstGeom>
            <a:grpFill/>
            <a:ln w="38100">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2" name="Straight Arrow Connector 41"/>
            <p:cNvCxnSpPr/>
            <p:nvPr/>
          </p:nvCxnSpPr>
          <p:spPr>
            <a:xfrm>
              <a:off x="1490662" y="1905000"/>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1" name="Straight Arrow Connector 40"/>
            <p:cNvCxnSpPr/>
            <p:nvPr/>
          </p:nvCxnSpPr>
          <p:spPr>
            <a:xfrm>
              <a:off x="1490662" y="2411687"/>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a:off x="685800" y="2103910"/>
              <a:ext cx="1143000" cy="307777"/>
            </a:xfrm>
            <a:prstGeom prst="rect">
              <a:avLst/>
            </a:prstGeom>
            <a:grpFill/>
            <a:ln w="31750" cmpd="dbl">
              <a:solidFill>
                <a:schemeClr val="bg1">
                  <a:lumMod val="8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bsl+stdhdrs</a:t>
              </a:r>
              <a:endParaRPr lang="en-US" b="1" dirty="0">
                <a:solidFill>
                  <a:schemeClr val="bg1">
                    <a:lumMod val="50000"/>
                  </a:schemeClr>
                </a:solidFill>
              </a:endParaRPr>
            </a:p>
          </p:txBody>
        </p:sp>
        <p:sp>
          <p:nvSpPr>
            <p:cNvPr id="13" name="Rectangle 12"/>
            <p:cNvSpPr/>
            <p:nvPr/>
          </p:nvSpPr>
          <p:spPr>
            <a:xfrm>
              <a:off x="762000" y="6172200"/>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a:t>
              </a:r>
              <a:endParaRPr lang="en-US" b="1" dirty="0">
                <a:solidFill>
                  <a:schemeClr val="bg1">
                    <a:lumMod val="50000"/>
                  </a:schemeClr>
                </a:solidFill>
              </a:endParaRPr>
            </a:p>
          </p:txBody>
        </p:sp>
        <p:sp>
          <p:nvSpPr>
            <p:cNvPr id="14" name="Rectangle 13"/>
            <p:cNvSpPr/>
            <p:nvPr/>
          </p:nvSpPr>
          <p:spPr>
            <a:xfrm>
              <a:off x="762000" y="5663662"/>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bslscm</a:t>
              </a:r>
              <a:endParaRPr lang="en-US" sz="1400" b="1" dirty="0">
                <a:solidFill>
                  <a:schemeClr val="bg1">
                    <a:lumMod val="50000"/>
                  </a:schemeClr>
                </a:solidFill>
              </a:endParaRPr>
            </a:p>
          </p:txBody>
        </p:sp>
        <p:sp>
          <p:nvSpPr>
            <p:cNvPr id="15" name="Rectangle 14"/>
            <p:cNvSpPr/>
            <p:nvPr/>
          </p:nvSpPr>
          <p:spPr>
            <a:xfrm>
              <a:off x="381000" y="5155126"/>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a:solidFill>
                    <a:schemeClr val="bg1">
                      <a:lumMod val="50000"/>
                    </a:schemeClr>
                  </a:solidFill>
                </a:rPr>
                <a:t>bsldoc</a:t>
              </a:r>
              <a:endParaRPr lang="en-US" sz="1400" b="1" dirty="0">
                <a:solidFill>
                  <a:schemeClr val="bg1">
                    <a:lumMod val="50000"/>
                  </a:schemeClr>
                </a:solidFill>
              </a:endParaRPr>
            </a:p>
          </p:txBody>
        </p:sp>
        <p:sp>
          <p:nvSpPr>
            <p:cNvPr id="16" name="Rectangle 15"/>
            <p:cNvSpPr/>
            <p:nvPr/>
          </p:nvSpPr>
          <p:spPr>
            <a:xfrm>
              <a:off x="1143000" y="5155126"/>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bslmf</a:t>
              </a:r>
              <a:endParaRPr lang="en-US" sz="1400" b="1" dirty="0">
                <a:solidFill>
                  <a:schemeClr val="bg1">
                    <a:lumMod val="50000"/>
                  </a:schemeClr>
                </a:solidFill>
              </a:endParaRPr>
            </a:p>
          </p:txBody>
        </p:sp>
        <p:sp>
          <p:nvSpPr>
            <p:cNvPr id="17" name="Rectangle 16"/>
            <p:cNvSpPr/>
            <p:nvPr/>
          </p:nvSpPr>
          <p:spPr>
            <a:xfrm>
              <a:off x="1143000" y="4646590"/>
              <a:ext cx="685800" cy="307777"/>
            </a:xfrm>
            <a:prstGeom prst="rect">
              <a:avLst/>
            </a:prstGeom>
            <a:solidFill>
              <a:schemeClr val="tx2">
                <a:lumMod val="20000"/>
                <a:lumOff val="80000"/>
              </a:schemeClr>
            </a:solidFill>
            <a:ln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tx1"/>
                  </a:solidFill>
                </a:rPr>
                <a:t>bslma</a:t>
              </a:r>
              <a:endParaRPr lang="en-US" sz="1400" b="1" dirty="0">
                <a:solidFill>
                  <a:schemeClr val="tx1"/>
                </a:solidFill>
              </a:endParaRPr>
            </a:p>
          </p:txBody>
        </p:sp>
        <p:sp>
          <p:nvSpPr>
            <p:cNvPr id="18" name="Rectangle 17"/>
            <p:cNvSpPr/>
            <p:nvPr/>
          </p:nvSpPr>
          <p:spPr>
            <a:xfrm>
              <a:off x="1143000" y="4138054"/>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bslalg</a:t>
              </a:r>
              <a:endParaRPr lang="en-US" sz="1400" b="1" dirty="0">
                <a:solidFill>
                  <a:schemeClr val="bg1">
                    <a:lumMod val="50000"/>
                  </a:schemeClr>
                </a:solidFill>
              </a:endParaRPr>
            </a:p>
          </p:txBody>
        </p:sp>
        <p:sp>
          <p:nvSpPr>
            <p:cNvPr id="19" name="Rectangle 18"/>
            <p:cNvSpPr/>
            <p:nvPr/>
          </p:nvSpPr>
          <p:spPr>
            <a:xfrm>
              <a:off x="1143000" y="3629518"/>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bsltf</a:t>
              </a:r>
              <a:endParaRPr lang="en-US" sz="1400" b="1" dirty="0">
                <a:solidFill>
                  <a:schemeClr val="bg1">
                    <a:lumMod val="50000"/>
                  </a:schemeClr>
                </a:solidFill>
              </a:endParaRPr>
            </a:p>
          </p:txBody>
        </p:sp>
        <p:sp>
          <p:nvSpPr>
            <p:cNvPr id="20" name="Rectangle 19"/>
            <p:cNvSpPr/>
            <p:nvPr/>
          </p:nvSpPr>
          <p:spPr>
            <a:xfrm>
              <a:off x="1143000" y="1595374"/>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bslim</a:t>
              </a:r>
              <a:endParaRPr lang="en-US" sz="1400" b="1" dirty="0">
                <a:solidFill>
                  <a:schemeClr val="bg1">
                    <a:lumMod val="50000"/>
                  </a:schemeClr>
                </a:solidFill>
              </a:endParaRPr>
            </a:p>
          </p:txBody>
        </p:sp>
        <p:sp>
          <p:nvSpPr>
            <p:cNvPr id="21" name="Rectangle 20"/>
            <p:cNvSpPr/>
            <p:nvPr/>
          </p:nvSpPr>
          <p:spPr>
            <a:xfrm>
              <a:off x="1143000" y="3120982"/>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bslstl</a:t>
              </a:r>
              <a:endParaRPr lang="en-US" sz="1400" b="1" dirty="0">
                <a:solidFill>
                  <a:schemeClr val="bg1">
                    <a:lumMod val="50000"/>
                  </a:schemeClr>
                </a:solidFill>
              </a:endParaRPr>
            </a:p>
          </p:txBody>
        </p:sp>
        <p:sp>
          <p:nvSpPr>
            <p:cNvPr id="23" name="Rectangle 22"/>
            <p:cNvSpPr/>
            <p:nvPr/>
          </p:nvSpPr>
          <p:spPr>
            <a:xfrm>
              <a:off x="685800" y="2612446"/>
              <a:ext cx="1143000" cy="307777"/>
            </a:xfrm>
            <a:prstGeom prst="rect">
              <a:avLst/>
            </a:prstGeom>
            <a:grpFill/>
            <a:ln w="31750" cmpd="dbl">
              <a:solidFill>
                <a:schemeClr val="bg1">
                  <a:lumMod val="8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bsl+bslhdrs</a:t>
              </a:r>
              <a:endParaRPr lang="en-US" b="1" dirty="0">
                <a:solidFill>
                  <a:schemeClr val="bg1">
                    <a:lumMod val="50000"/>
                  </a:schemeClr>
                </a:solidFill>
              </a:endParaRPr>
            </a:p>
          </p:txBody>
        </p:sp>
      </p:grpSp>
      <p:grpSp>
        <p:nvGrpSpPr>
          <p:cNvPr id="3" name="Group 2"/>
          <p:cNvGrpSpPr/>
          <p:nvPr/>
        </p:nvGrpSpPr>
        <p:grpSpPr>
          <a:xfrm>
            <a:off x="5602184" y="2383473"/>
            <a:ext cx="2895600" cy="838200"/>
            <a:chOff x="5638800" y="3427270"/>
            <a:chExt cx="2895600" cy="838200"/>
          </a:xfrm>
        </p:grpSpPr>
        <p:sp>
          <p:nvSpPr>
            <p:cNvPr id="27" name="Right Brace 26"/>
            <p:cNvSpPr/>
            <p:nvPr/>
          </p:nvSpPr>
          <p:spPr>
            <a:xfrm>
              <a:off x="5638800" y="3427270"/>
              <a:ext cx="304800" cy="762804"/>
            </a:xfrm>
            <a:prstGeom prst="rightBrace">
              <a:avLst>
                <a:gd name="adj1" fmla="val 200320"/>
                <a:gd name="adj2" fmla="val 52067"/>
              </a:avLst>
            </a:prstGeom>
            <a:ln w="2540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9" name="Round Diagonal Corner Rectangle 28"/>
            <p:cNvSpPr/>
            <p:nvPr/>
          </p:nvSpPr>
          <p:spPr>
            <a:xfrm>
              <a:off x="6019800" y="3427270"/>
              <a:ext cx="2514600" cy="838200"/>
            </a:xfrm>
            <a:prstGeom prst="round2Diag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Quintessential</a:t>
              </a:r>
            </a:p>
            <a:p>
              <a:pPr algn="ctr"/>
              <a:r>
                <a:rPr lang="en-US" dirty="0" smtClean="0"/>
                <a:t>Vocabulary  Type</a:t>
              </a:r>
              <a:endParaRPr lang="en-US" dirty="0"/>
            </a:p>
          </p:txBody>
        </p:sp>
      </p:grpSp>
      <p:sp>
        <p:nvSpPr>
          <p:cNvPr id="31" name="Title 1"/>
          <p:cNvSpPr>
            <a:spLocks noGrp="1"/>
          </p:cNvSpPr>
          <p:nvPr>
            <p:ph type="title"/>
          </p:nvPr>
        </p:nvSpPr>
        <p:spPr>
          <a:xfrm>
            <a:off x="457200" y="274638"/>
            <a:ext cx="8229600" cy="1143000"/>
          </a:xfrm>
        </p:spPr>
        <p:txBody>
          <a:bodyPr wrap="none"/>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4000" dirty="0">
                <a:solidFill>
                  <a:srgbClr val="00B0F0"/>
                </a:solidFill>
              </a:rPr>
              <a:t/>
            </a:r>
            <a:br>
              <a:rPr lang="en-US" sz="4000" dirty="0">
                <a:solidFill>
                  <a:srgbClr val="00B0F0"/>
                </a:solidFill>
              </a:rPr>
            </a:br>
            <a:r>
              <a:rPr lang="en-US" sz="4000" dirty="0">
                <a:solidFill>
                  <a:srgbClr val="00B0F0"/>
                </a:solidFill>
              </a:rPr>
              <a:t>Package </a:t>
            </a:r>
            <a:r>
              <a:rPr lang="en-US" sz="4000" b="1" dirty="0" err="1" smtClean="0">
                <a:solidFill>
                  <a:srgbClr val="00B0F0"/>
                </a:solidFill>
                <a:latin typeface="Courier New" pitchFamily="49" charset="0"/>
                <a:cs typeface="Courier New" pitchFamily="49" charset="0"/>
              </a:rPr>
              <a:t>bslma</a:t>
            </a:r>
            <a:endParaRPr lang="en-US" sz="4000" dirty="0" smtClean="0">
              <a:solidFill>
                <a:srgbClr val="00B0F0"/>
              </a:solidFill>
            </a:endParaRPr>
          </a:p>
        </p:txBody>
      </p:sp>
      <p:sp>
        <p:nvSpPr>
          <p:cNvPr id="33" name="Oval Callout 32"/>
          <p:cNvSpPr/>
          <p:nvPr/>
        </p:nvSpPr>
        <p:spPr>
          <a:xfrm>
            <a:off x="5469576" y="6171278"/>
            <a:ext cx="3541816" cy="508535"/>
          </a:xfrm>
          <a:prstGeom prst="wedgeEllipseCallout">
            <a:avLst>
              <a:gd name="adj1" fmla="val -56890"/>
              <a:gd name="adj2" fmla="val -40275"/>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Have </a:t>
            </a:r>
            <a:r>
              <a:rPr lang="en-US" b="1" dirty="0" smtClean="0">
                <a:latin typeface="Courier New" pitchFamily="49" charset="0"/>
                <a:cs typeface="Courier New" pitchFamily="49" charset="0"/>
              </a:rPr>
              <a:t>release</a:t>
            </a:r>
            <a:r>
              <a:rPr lang="en-US" dirty="0" smtClean="0"/>
              <a:t> method</a:t>
            </a: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698</a:t>
            </a:fld>
            <a:endParaRPr lang="en-US"/>
          </a:p>
        </p:txBody>
      </p:sp>
    </p:spTree>
    <p:extLst>
      <p:ext uri="{BB962C8B-B14F-4D97-AF65-F5344CB8AC3E}">
        <p14:creationId xmlns:p14="http://schemas.microsoft.com/office/powerpoint/2010/main" val="22186909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additive="base">
                                        <p:cTn id="7" dur="500" fill="hold"/>
                                        <p:tgtEl>
                                          <p:spTgt spid="33"/>
                                        </p:tgtEl>
                                        <p:attrNameLst>
                                          <p:attrName>ppt_x</p:attrName>
                                        </p:attrNameLst>
                                      </p:cBhvr>
                                      <p:tavLst>
                                        <p:tav tm="0">
                                          <p:val>
                                            <p:strVal val="#ppt_x"/>
                                          </p:val>
                                        </p:tav>
                                        <p:tav tm="100000">
                                          <p:val>
                                            <p:strVal val="#ppt_x"/>
                                          </p:val>
                                        </p:tav>
                                      </p:tavLst>
                                    </p:anim>
                                    <p:anim calcmode="lin" valueType="num">
                                      <p:cBhvr additive="base">
                                        <p:cTn id="8" dur="500" fill="hold"/>
                                        <p:tgtEl>
                                          <p:spTgt spid="3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Lst>
  </p:timing>
</p:sld>
</file>

<file path=ppt/slides/slide6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normAutofit fontScale="90000"/>
          </a:bodyPr>
          <a:lstStyle/>
          <a:p>
            <a:r>
              <a:rPr lang="en-US" sz="2700" dirty="0">
                <a:solidFill>
                  <a:srgbClr val="00B0F0"/>
                </a:solidFill>
              </a:rPr>
              <a:t>4. </a:t>
            </a:r>
            <a:r>
              <a:rPr lang="en-US" sz="2700" spc="-30" dirty="0">
                <a:solidFill>
                  <a:srgbClr val="00B0F0"/>
                </a:solidFill>
              </a:rPr>
              <a:t>Bloomberg Development Environment</a:t>
            </a:r>
            <a:r>
              <a:rPr lang="en-US" sz="9600" dirty="0">
                <a:solidFill>
                  <a:srgbClr val="00B0F0"/>
                </a:solidFill>
              </a:rPr>
              <a:t/>
            </a:r>
            <a:br>
              <a:rPr lang="en-US" sz="9600" dirty="0">
                <a:solidFill>
                  <a:srgbClr val="00B0F0"/>
                </a:solidFill>
              </a:rPr>
            </a:br>
            <a:r>
              <a:rPr lang="en-US" dirty="0">
                <a:solidFill>
                  <a:srgbClr val="00B0F0"/>
                </a:solidFill>
              </a:rPr>
              <a:t>Package </a:t>
            </a:r>
            <a:r>
              <a:rPr lang="en-US" b="1" dirty="0" err="1" smtClean="0">
                <a:solidFill>
                  <a:srgbClr val="00B0F0"/>
                </a:solidFill>
                <a:latin typeface="Courier New" pitchFamily="49" charset="0"/>
                <a:cs typeface="Courier New" pitchFamily="49" charset="0"/>
              </a:rPr>
              <a:t>bslma</a:t>
            </a:r>
            <a:endParaRPr lang="en-US" dirty="0"/>
          </a:p>
        </p:txBody>
      </p:sp>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600200"/>
            <a:ext cx="9144000" cy="4953000"/>
          </a:xfrm>
          <a:prstGeom prst="rect">
            <a:avLst/>
          </a:prstGeom>
        </p:spPr>
      </p:pic>
      <p:grpSp>
        <p:nvGrpSpPr>
          <p:cNvPr id="23" name="Group 22"/>
          <p:cNvGrpSpPr/>
          <p:nvPr/>
        </p:nvGrpSpPr>
        <p:grpSpPr>
          <a:xfrm>
            <a:off x="7696200" y="3810913"/>
            <a:ext cx="1143000" cy="2716887"/>
            <a:chOff x="5715000" y="2573923"/>
            <a:chExt cx="1143000" cy="2716887"/>
          </a:xfrm>
        </p:grpSpPr>
        <p:sp>
          <p:nvSpPr>
            <p:cNvPr id="24" name="TextBox 23"/>
            <p:cNvSpPr txBox="1"/>
            <p:nvPr/>
          </p:nvSpPr>
          <p:spPr>
            <a:xfrm>
              <a:off x="5715000" y="4343400"/>
              <a:ext cx="1143000" cy="457200"/>
            </a:xfrm>
            <a:prstGeom prst="rect">
              <a:avLst/>
            </a:prstGeom>
            <a:solidFill>
              <a:srgbClr val="00FF00"/>
            </a:solidFill>
            <a:ln>
              <a:solidFill>
                <a:schemeClr val="tx1"/>
              </a:solidFill>
            </a:ln>
          </p:spPr>
          <p:txBody>
            <a:bodyPr wrap="none" rtlCol="0" anchor="ctr" anchorCtr="0">
              <a:noAutofit/>
            </a:bodyPr>
            <a:lstStyle/>
            <a:p>
              <a:pPr algn="ctr"/>
              <a:r>
                <a:rPr lang="en-US" sz="1600" b="1" dirty="0" smtClean="0"/>
                <a:t>mechanism</a:t>
              </a:r>
              <a:endParaRPr lang="en-US" sz="1600" b="1" dirty="0"/>
            </a:p>
          </p:txBody>
        </p:sp>
        <p:sp>
          <p:nvSpPr>
            <p:cNvPr id="25" name="TextBox 24"/>
            <p:cNvSpPr txBox="1"/>
            <p:nvPr/>
          </p:nvSpPr>
          <p:spPr>
            <a:xfrm>
              <a:off x="5715000" y="3429000"/>
              <a:ext cx="1143000" cy="457200"/>
            </a:xfrm>
            <a:prstGeom prst="rect">
              <a:avLst/>
            </a:prstGeom>
            <a:solidFill>
              <a:srgbClr val="FFC0CB"/>
            </a:solidFill>
            <a:ln>
              <a:solidFill>
                <a:schemeClr val="tx1"/>
              </a:solidFill>
            </a:ln>
          </p:spPr>
          <p:txBody>
            <a:bodyPr wrap="none" rtlCol="0" anchor="ctr" anchorCtr="0">
              <a:noAutofit/>
            </a:bodyPr>
            <a:lstStyle/>
            <a:p>
              <a:pPr algn="ctr"/>
              <a:r>
                <a:rPr lang="en-US" sz="1400" b="1" dirty="0" smtClean="0"/>
                <a:t>utility</a:t>
              </a:r>
              <a:endParaRPr lang="en-US" sz="1400" b="1" dirty="0"/>
            </a:p>
          </p:txBody>
        </p:sp>
        <p:sp>
          <p:nvSpPr>
            <p:cNvPr id="26" name="TextBox 25"/>
            <p:cNvSpPr txBox="1"/>
            <p:nvPr/>
          </p:nvSpPr>
          <p:spPr>
            <a:xfrm>
              <a:off x="5715000" y="2971800"/>
              <a:ext cx="1143000" cy="457200"/>
            </a:xfrm>
            <a:prstGeom prst="rect">
              <a:avLst/>
            </a:prstGeom>
            <a:solidFill>
              <a:srgbClr val="FF0000"/>
            </a:solidFill>
            <a:ln>
              <a:solidFill>
                <a:schemeClr val="tx1"/>
              </a:solidFill>
            </a:ln>
          </p:spPr>
          <p:txBody>
            <a:bodyPr wrap="none" rtlCol="0" anchor="ctr" anchorCtr="0">
              <a:noAutofit/>
            </a:bodyPr>
            <a:lstStyle/>
            <a:p>
              <a:pPr algn="ctr"/>
              <a:r>
                <a:rPr lang="en-US" sz="1400" b="1" dirty="0" smtClean="0"/>
                <a:t>meta-function</a:t>
              </a:r>
              <a:endParaRPr lang="en-US" sz="1400" b="1" dirty="0"/>
            </a:p>
          </p:txBody>
        </p:sp>
        <p:sp>
          <p:nvSpPr>
            <p:cNvPr id="27" name="TextBox 26"/>
            <p:cNvSpPr txBox="1"/>
            <p:nvPr/>
          </p:nvSpPr>
          <p:spPr>
            <a:xfrm>
              <a:off x="5715000" y="3886200"/>
              <a:ext cx="1143000" cy="457200"/>
            </a:xfrm>
            <a:prstGeom prst="rect">
              <a:avLst/>
            </a:prstGeom>
            <a:solidFill>
              <a:srgbClr val="FFFF00"/>
            </a:solidFill>
            <a:ln>
              <a:solidFill>
                <a:schemeClr val="tx1"/>
              </a:solidFill>
            </a:ln>
          </p:spPr>
          <p:txBody>
            <a:bodyPr wrap="none" rtlCol="0" anchor="ctr" anchorCtr="0">
              <a:noAutofit/>
            </a:bodyPr>
            <a:lstStyle/>
            <a:p>
              <a:pPr algn="ctr"/>
              <a:r>
                <a:rPr lang="en-US" sz="1400" b="1" dirty="0" smtClean="0"/>
                <a:t>protocol</a:t>
              </a:r>
              <a:endParaRPr lang="en-US" sz="1400" b="1" dirty="0"/>
            </a:p>
          </p:txBody>
        </p:sp>
        <p:sp>
          <p:nvSpPr>
            <p:cNvPr id="28" name="TextBox 27"/>
            <p:cNvSpPr txBox="1"/>
            <p:nvPr/>
          </p:nvSpPr>
          <p:spPr>
            <a:xfrm>
              <a:off x="5715000" y="4767590"/>
              <a:ext cx="1143000" cy="523220"/>
            </a:xfrm>
            <a:prstGeom prst="rect">
              <a:avLst/>
            </a:prstGeom>
            <a:solidFill>
              <a:srgbClr val="ADD8E6"/>
            </a:solidFill>
            <a:ln>
              <a:solidFill>
                <a:schemeClr val="tx1"/>
              </a:solidFill>
            </a:ln>
          </p:spPr>
          <p:txBody>
            <a:bodyPr wrap="square" rtlCol="0" anchor="ctr" anchorCtr="0">
              <a:noAutofit/>
            </a:bodyPr>
            <a:lstStyle/>
            <a:p>
              <a:pPr algn="ctr"/>
              <a:r>
                <a:rPr lang="en-US" sz="1400" b="1" dirty="0" smtClean="0"/>
                <a:t>value-semantic</a:t>
              </a:r>
              <a:endParaRPr lang="en-US" sz="1400" b="1" dirty="0"/>
            </a:p>
          </p:txBody>
        </p:sp>
        <p:sp>
          <p:nvSpPr>
            <p:cNvPr id="29" name="TextBox 28"/>
            <p:cNvSpPr txBox="1"/>
            <p:nvPr/>
          </p:nvSpPr>
          <p:spPr>
            <a:xfrm>
              <a:off x="5715000" y="2573923"/>
              <a:ext cx="1143000" cy="457200"/>
            </a:xfrm>
            <a:prstGeom prst="rect">
              <a:avLst/>
            </a:prstGeom>
            <a:solidFill>
              <a:srgbClr val="FFFFFF"/>
            </a:solidFill>
            <a:ln>
              <a:solidFill>
                <a:schemeClr val="tx1"/>
              </a:solidFill>
            </a:ln>
          </p:spPr>
          <p:txBody>
            <a:bodyPr wrap="square" rtlCol="0" anchor="ctr" anchorCtr="0">
              <a:noAutofit/>
            </a:bodyPr>
            <a:lstStyle/>
            <a:p>
              <a:r>
                <a:rPr lang="en-US" sz="1600" b="1" dirty="0" smtClean="0"/>
                <a:t>LEGEND:</a:t>
              </a:r>
              <a:endParaRPr lang="en-US" sz="1600" b="1" dirty="0"/>
            </a:p>
          </p:txBody>
        </p:sp>
      </p:grpSp>
    </p:spTree>
    <p:extLst>
      <p:ext uri="{BB962C8B-B14F-4D97-AF65-F5344CB8AC3E}">
        <p14:creationId xmlns:p14="http://schemas.microsoft.com/office/powerpoint/2010/main" val="1512018414"/>
      </p:ext>
    </p:extLst>
  </p:cSld>
  <p:clrMapOvr>
    <a:masterClrMapping/>
  </p:clrMapOvr>
  <p:timing>
    <p:tnLst>
      <p:par>
        <p:cTn id="1" dur="indefinite" restart="never" nodeType="tmRoot"/>
      </p:par>
    </p:tnLst>
  </p:timing>
</p:sld>
</file>

<file path=ppt/slides/slide7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Content Placeholder 2"/>
          <p:cNvSpPr>
            <a:spLocks noGrp="1"/>
          </p:cNvSpPr>
          <p:nvPr>
            <p:ph idx="1"/>
          </p:nvPr>
        </p:nvSpPr>
        <p:spPr>
          <a:xfrm>
            <a:off x="1828800" y="1600199"/>
            <a:ext cx="6858000" cy="5029200"/>
          </a:xfrm>
          <a:ln>
            <a:solidFill>
              <a:schemeClr val="tx1"/>
            </a:solidFill>
          </a:ln>
        </p:spPr>
        <p:txBody>
          <a:bodyPr/>
          <a:lstStyle/>
          <a:p>
            <a:r>
              <a:rPr lang="en-US" b="1" dirty="0">
                <a:solidFill>
                  <a:srgbClr val="00B0F0"/>
                </a:solidFill>
              </a:rPr>
              <a:t>STL</a:t>
            </a:r>
            <a:r>
              <a:rPr lang="en-US" b="1" dirty="0" smtClean="0"/>
              <a:t> </a:t>
            </a:r>
            <a:endParaRPr lang="en-US" dirty="0" smtClean="0"/>
          </a:p>
        </p:txBody>
      </p:sp>
      <p:grpSp>
        <p:nvGrpSpPr>
          <p:cNvPr id="21516" name="Group 21515"/>
          <p:cNvGrpSpPr/>
          <p:nvPr/>
        </p:nvGrpSpPr>
        <p:grpSpPr>
          <a:xfrm>
            <a:off x="152400" y="1747774"/>
            <a:ext cx="1447800" cy="4884603"/>
            <a:chOff x="381000" y="1595374"/>
            <a:chExt cx="1447800" cy="4884603"/>
          </a:xfrm>
          <a:solidFill>
            <a:schemeClr val="bg1">
              <a:lumMod val="95000"/>
            </a:schemeClr>
          </a:solidFill>
        </p:grpSpPr>
        <p:cxnSp>
          <p:nvCxnSpPr>
            <p:cNvPr id="21511" name="Straight Arrow Connector 21510"/>
            <p:cNvCxnSpPr>
              <a:stCxn id="14" idx="2"/>
              <a:endCxn id="13" idx="0"/>
            </p:cNvCxnSpPr>
            <p:nvPr/>
          </p:nvCxnSpPr>
          <p:spPr>
            <a:xfrm>
              <a:off x="1104900" y="5971439"/>
              <a:ext cx="0" cy="200761"/>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1507" name="Straight Arrow Connector 21506"/>
            <p:cNvCxnSpPr>
              <a:stCxn id="16" idx="2"/>
              <a:endCxn id="14" idx="0"/>
            </p:cNvCxnSpPr>
            <p:nvPr/>
          </p:nvCxnSpPr>
          <p:spPr>
            <a:xfrm flipH="1">
              <a:off x="1104900" y="5462903"/>
              <a:ext cx="381000" cy="200759"/>
            </a:xfrm>
            <a:prstGeom prst="straightConnector1">
              <a:avLst/>
            </a:prstGeom>
            <a:grpFill/>
            <a:ln w="38100" cap="rnd">
              <a:solidFill>
                <a:schemeClr val="bg1">
                  <a:lumMod val="85000"/>
                </a:schemeClr>
              </a:solidFill>
              <a:round/>
              <a:headEnd type="none"/>
              <a:tailEnd type="triangle"/>
            </a:ln>
          </p:spPr>
          <p:style>
            <a:lnRef idx="1">
              <a:schemeClr val="accent1"/>
            </a:lnRef>
            <a:fillRef idx="0">
              <a:schemeClr val="accent1"/>
            </a:fillRef>
            <a:effectRef idx="0">
              <a:schemeClr val="accent1"/>
            </a:effectRef>
            <a:fontRef idx="minor">
              <a:schemeClr val="tx1"/>
            </a:fontRef>
          </p:style>
        </p:cxnSp>
        <p:cxnSp>
          <p:nvCxnSpPr>
            <p:cNvPr id="21509" name="Straight Arrow Connector 21508"/>
            <p:cNvCxnSpPr>
              <a:stCxn id="15" idx="2"/>
              <a:endCxn id="14" idx="0"/>
            </p:cNvCxnSpPr>
            <p:nvPr/>
          </p:nvCxnSpPr>
          <p:spPr>
            <a:xfrm>
              <a:off x="723900" y="5462903"/>
              <a:ext cx="381000" cy="200759"/>
            </a:xfrm>
            <a:prstGeom prst="straightConnector1">
              <a:avLst/>
            </a:prstGeom>
            <a:grpFill/>
            <a:ln w="38100" cap="rnd">
              <a:solidFill>
                <a:schemeClr val="bg1">
                  <a:lumMod val="85000"/>
                </a:schemeClr>
              </a:solidFill>
              <a:bevel/>
              <a:tailEnd type="triangle"/>
            </a:ln>
          </p:spPr>
          <p:style>
            <a:lnRef idx="1">
              <a:schemeClr val="accent1"/>
            </a:lnRef>
            <a:fillRef idx="0">
              <a:schemeClr val="accent1"/>
            </a:fillRef>
            <a:effectRef idx="0">
              <a:schemeClr val="accent1"/>
            </a:effectRef>
            <a:fontRef idx="minor">
              <a:schemeClr val="tx1"/>
            </a:fontRef>
          </p:style>
        </p:cxnSp>
        <p:cxnSp>
          <p:nvCxnSpPr>
            <p:cNvPr id="21504" name="Straight Arrow Connector 21503"/>
            <p:cNvCxnSpPr>
              <a:stCxn id="17" idx="2"/>
              <a:endCxn id="16" idx="0"/>
            </p:cNvCxnSpPr>
            <p:nvPr/>
          </p:nvCxnSpPr>
          <p:spPr>
            <a:xfrm>
              <a:off x="1485900" y="4954367"/>
              <a:ext cx="0" cy="200759"/>
            </a:xfrm>
            <a:prstGeom prst="straightConnector1">
              <a:avLst/>
            </a:prstGeom>
            <a:grpFill/>
            <a:ln w="38100" cap="rnd">
              <a:solidFill>
                <a:schemeClr val="bg1">
                  <a:lumMod val="85000"/>
                </a:schemeClr>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30" name="Straight Arrow Connector 29"/>
            <p:cNvCxnSpPr>
              <a:stCxn id="18" idx="2"/>
              <a:endCxn id="17" idx="0"/>
            </p:cNvCxnSpPr>
            <p:nvPr/>
          </p:nvCxnSpPr>
          <p:spPr>
            <a:xfrm>
              <a:off x="1485900" y="4445831"/>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a:stCxn id="19" idx="2"/>
              <a:endCxn id="18" idx="0"/>
            </p:cNvCxnSpPr>
            <p:nvPr/>
          </p:nvCxnSpPr>
          <p:spPr>
            <a:xfrm>
              <a:off x="1485900" y="3937295"/>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a:stCxn id="21" idx="2"/>
              <a:endCxn id="19" idx="0"/>
            </p:cNvCxnSpPr>
            <p:nvPr/>
          </p:nvCxnSpPr>
          <p:spPr>
            <a:xfrm>
              <a:off x="1485900" y="3428759"/>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0" name="Straight Arrow Connector 39"/>
            <p:cNvCxnSpPr/>
            <p:nvPr/>
          </p:nvCxnSpPr>
          <p:spPr>
            <a:xfrm>
              <a:off x="1485900" y="2920223"/>
              <a:ext cx="0" cy="200759"/>
            </a:xfrm>
            <a:prstGeom prst="straightConnector1">
              <a:avLst/>
            </a:prstGeom>
            <a:grpFill/>
            <a:ln w="38100">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2" name="Straight Arrow Connector 41"/>
            <p:cNvCxnSpPr/>
            <p:nvPr/>
          </p:nvCxnSpPr>
          <p:spPr>
            <a:xfrm>
              <a:off x="1490662" y="1905000"/>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1" name="Straight Arrow Connector 40"/>
            <p:cNvCxnSpPr/>
            <p:nvPr/>
          </p:nvCxnSpPr>
          <p:spPr>
            <a:xfrm>
              <a:off x="1490662" y="2411687"/>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a:off x="685800" y="2103910"/>
              <a:ext cx="1143000" cy="307777"/>
            </a:xfrm>
            <a:prstGeom prst="rect">
              <a:avLst/>
            </a:prstGeom>
            <a:grpFill/>
            <a:ln w="31750" cmpd="dbl">
              <a:solidFill>
                <a:schemeClr val="bg1">
                  <a:lumMod val="8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bsl+stdhdrs</a:t>
              </a:r>
              <a:endParaRPr lang="en-US" b="1" dirty="0">
                <a:solidFill>
                  <a:schemeClr val="bg1">
                    <a:lumMod val="50000"/>
                  </a:schemeClr>
                </a:solidFill>
              </a:endParaRPr>
            </a:p>
          </p:txBody>
        </p:sp>
        <p:sp>
          <p:nvSpPr>
            <p:cNvPr id="13" name="Rectangle 12"/>
            <p:cNvSpPr/>
            <p:nvPr/>
          </p:nvSpPr>
          <p:spPr>
            <a:xfrm>
              <a:off x="762000" y="6172200"/>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a:t>
              </a:r>
              <a:endParaRPr lang="en-US" b="1" dirty="0">
                <a:solidFill>
                  <a:schemeClr val="bg1">
                    <a:lumMod val="50000"/>
                  </a:schemeClr>
                </a:solidFill>
              </a:endParaRPr>
            </a:p>
          </p:txBody>
        </p:sp>
        <p:sp>
          <p:nvSpPr>
            <p:cNvPr id="14" name="Rectangle 13"/>
            <p:cNvSpPr/>
            <p:nvPr/>
          </p:nvSpPr>
          <p:spPr>
            <a:xfrm>
              <a:off x="762000" y="5663662"/>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bslscm</a:t>
              </a:r>
              <a:endParaRPr lang="en-US" sz="1400" b="1" dirty="0">
                <a:solidFill>
                  <a:schemeClr val="bg1">
                    <a:lumMod val="50000"/>
                  </a:schemeClr>
                </a:solidFill>
              </a:endParaRPr>
            </a:p>
          </p:txBody>
        </p:sp>
        <p:sp>
          <p:nvSpPr>
            <p:cNvPr id="15" name="Rectangle 14"/>
            <p:cNvSpPr/>
            <p:nvPr/>
          </p:nvSpPr>
          <p:spPr>
            <a:xfrm>
              <a:off x="381000" y="5155126"/>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a:solidFill>
                    <a:schemeClr val="bg1">
                      <a:lumMod val="50000"/>
                    </a:schemeClr>
                  </a:solidFill>
                </a:rPr>
                <a:t>bsldoc</a:t>
              </a:r>
              <a:endParaRPr lang="en-US" sz="1400" b="1" dirty="0">
                <a:solidFill>
                  <a:schemeClr val="bg1">
                    <a:lumMod val="50000"/>
                  </a:schemeClr>
                </a:solidFill>
              </a:endParaRPr>
            </a:p>
          </p:txBody>
        </p:sp>
        <p:sp>
          <p:nvSpPr>
            <p:cNvPr id="16" name="Rectangle 15"/>
            <p:cNvSpPr/>
            <p:nvPr/>
          </p:nvSpPr>
          <p:spPr>
            <a:xfrm>
              <a:off x="1143000" y="5155126"/>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bslmf</a:t>
              </a:r>
              <a:endParaRPr lang="en-US" sz="1400" b="1" dirty="0">
                <a:solidFill>
                  <a:schemeClr val="bg1">
                    <a:lumMod val="50000"/>
                  </a:schemeClr>
                </a:solidFill>
              </a:endParaRPr>
            </a:p>
          </p:txBody>
        </p:sp>
        <p:sp>
          <p:nvSpPr>
            <p:cNvPr id="17" name="Rectangle 16"/>
            <p:cNvSpPr/>
            <p:nvPr/>
          </p:nvSpPr>
          <p:spPr>
            <a:xfrm>
              <a:off x="1143000" y="4646590"/>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bslma</a:t>
              </a:r>
              <a:endParaRPr lang="en-US" sz="1400" b="1" dirty="0">
                <a:solidFill>
                  <a:schemeClr val="bg1">
                    <a:lumMod val="50000"/>
                  </a:schemeClr>
                </a:solidFill>
              </a:endParaRPr>
            </a:p>
          </p:txBody>
        </p:sp>
        <p:sp>
          <p:nvSpPr>
            <p:cNvPr id="18" name="Rectangle 17"/>
            <p:cNvSpPr/>
            <p:nvPr/>
          </p:nvSpPr>
          <p:spPr>
            <a:xfrm>
              <a:off x="1143000" y="4138054"/>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bslalg</a:t>
              </a:r>
              <a:endParaRPr lang="en-US" sz="1400" b="1" dirty="0">
                <a:solidFill>
                  <a:schemeClr val="bg1">
                    <a:lumMod val="50000"/>
                  </a:schemeClr>
                </a:solidFill>
              </a:endParaRPr>
            </a:p>
          </p:txBody>
        </p:sp>
        <p:sp>
          <p:nvSpPr>
            <p:cNvPr id="19" name="Rectangle 18"/>
            <p:cNvSpPr/>
            <p:nvPr/>
          </p:nvSpPr>
          <p:spPr>
            <a:xfrm>
              <a:off x="1143000" y="3629518"/>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bsltf</a:t>
              </a:r>
              <a:endParaRPr lang="en-US" sz="1400" b="1" dirty="0">
                <a:solidFill>
                  <a:schemeClr val="bg1">
                    <a:lumMod val="50000"/>
                  </a:schemeClr>
                </a:solidFill>
              </a:endParaRPr>
            </a:p>
          </p:txBody>
        </p:sp>
        <p:sp>
          <p:nvSpPr>
            <p:cNvPr id="20" name="Rectangle 19"/>
            <p:cNvSpPr/>
            <p:nvPr/>
          </p:nvSpPr>
          <p:spPr>
            <a:xfrm>
              <a:off x="1143000" y="1595374"/>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bslim</a:t>
              </a:r>
              <a:endParaRPr lang="en-US" sz="1400" b="1" dirty="0">
                <a:solidFill>
                  <a:schemeClr val="bg1">
                    <a:lumMod val="50000"/>
                  </a:schemeClr>
                </a:solidFill>
              </a:endParaRPr>
            </a:p>
          </p:txBody>
        </p:sp>
        <p:sp>
          <p:nvSpPr>
            <p:cNvPr id="21" name="Rectangle 20"/>
            <p:cNvSpPr/>
            <p:nvPr/>
          </p:nvSpPr>
          <p:spPr>
            <a:xfrm>
              <a:off x="1143000" y="3120982"/>
              <a:ext cx="685800" cy="307777"/>
            </a:xfrm>
            <a:prstGeom prst="rect">
              <a:avLst/>
            </a:prstGeom>
            <a:solidFill>
              <a:schemeClr val="tx2">
                <a:lumMod val="20000"/>
                <a:lumOff val="80000"/>
              </a:schemeClr>
            </a:solidFill>
            <a:ln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tx1"/>
                  </a:solidFill>
                </a:rPr>
                <a:t>bslstl</a:t>
              </a:r>
              <a:endParaRPr lang="en-US" sz="1400" b="1" dirty="0">
                <a:solidFill>
                  <a:schemeClr val="tx1"/>
                </a:solidFill>
              </a:endParaRPr>
            </a:p>
          </p:txBody>
        </p:sp>
        <p:sp>
          <p:nvSpPr>
            <p:cNvPr id="23" name="Rectangle 22"/>
            <p:cNvSpPr/>
            <p:nvPr/>
          </p:nvSpPr>
          <p:spPr>
            <a:xfrm>
              <a:off x="685800" y="2612446"/>
              <a:ext cx="1143000" cy="307777"/>
            </a:xfrm>
            <a:prstGeom prst="rect">
              <a:avLst/>
            </a:prstGeom>
            <a:grpFill/>
            <a:ln w="31750" cmpd="dbl">
              <a:solidFill>
                <a:schemeClr val="bg1">
                  <a:lumMod val="8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bsl+bslhdrs</a:t>
              </a:r>
              <a:endParaRPr lang="en-US" b="1" dirty="0">
                <a:solidFill>
                  <a:schemeClr val="bg1">
                    <a:lumMod val="50000"/>
                  </a:schemeClr>
                </a:solidFill>
              </a:endParaRPr>
            </a:p>
          </p:txBody>
        </p:sp>
      </p:grpSp>
      <p:sp>
        <p:nvSpPr>
          <p:cNvPr id="29" name="Title 1"/>
          <p:cNvSpPr>
            <a:spLocks noGrp="1"/>
          </p:cNvSpPr>
          <p:nvPr>
            <p:ph type="title"/>
          </p:nvPr>
        </p:nvSpPr>
        <p:spPr>
          <a:xfrm>
            <a:off x="457200" y="274638"/>
            <a:ext cx="8229600" cy="1143000"/>
          </a:xfrm>
        </p:spPr>
        <p:txBody>
          <a:bodyPr wrap="none"/>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4000" dirty="0">
                <a:solidFill>
                  <a:srgbClr val="00B0F0"/>
                </a:solidFill>
              </a:rPr>
              <a:t/>
            </a:r>
            <a:br>
              <a:rPr lang="en-US" sz="4000" dirty="0">
                <a:solidFill>
                  <a:srgbClr val="00B0F0"/>
                </a:solidFill>
              </a:rPr>
            </a:br>
            <a:r>
              <a:rPr lang="en-US" sz="4000" dirty="0">
                <a:solidFill>
                  <a:srgbClr val="00B0F0"/>
                </a:solidFill>
              </a:rPr>
              <a:t>Package </a:t>
            </a:r>
            <a:r>
              <a:rPr lang="en-US" sz="4000" b="1" dirty="0" err="1" smtClean="0">
                <a:solidFill>
                  <a:srgbClr val="00B0F0"/>
                </a:solidFill>
                <a:latin typeface="Courier New" pitchFamily="49" charset="0"/>
                <a:cs typeface="Courier New" pitchFamily="49" charset="0"/>
              </a:rPr>
              <a:t>bslstl</a:t>
            </a:r>
            <a:endParaRPr lang="en-US" sz="4000" dirty="0" smtClean="0">
              <a:solidFill>
                <a:srgbClr val="00B0F0"/>
              </a:solidFill>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700</a:t>
            </a:fld>
            <a:endParaRPr lang="en-US"/>
          </a:p>
        </p:txBody>
      </p:sp>
    </p:spTree>
    <p:extLst>
      <p:ext uri="{BB962C8B-B14F-4D97-AF65-F5344CB8AC3E}">
        <p14:creationId xmlns:p14="http://schemas.microsoft.com/office/powerpoint/2010/main" val="2327088687"/>
      </p:ext>
    </p:extLst>
  </p:cSld>
  <p:clrMapOvr>
    <a:masterClrMapping/>
  </p:clrMapOvr>
  <p:timing>
    <p:tnLst>
      <p:par>
        <p:cTn id="1" dur="indefinite" restart="never" nodeType="tmRoot"/>
      </p:par>
    </p:tnLst>
  </p:timing>
</p:sld>
</file>

<file path=ppt/slides/slide7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Content Placeholder 2"/>
          <p:cNvSpPr>
            <a:spLocks noGrp="1"/>
          </p:cNvSpPr>
          <p:nvPr>
            <p:ph idx="1"/>
          </p:nvPr>
        </p:nvSpPr>
        <p:spPr>
          <a:xfrm>
            <a:off x="1828800" y="1600199"/>
            <a:ext cx="6858000" cy="5029200"/>
          </a:xfrm>
          <a:ln>
            <a:solidFill>
              <a:schemeClr val="tx1"/>
            </a:solidFill>
          </a:ln>
        </p:spPr>
        <p:txBody>
          <a:bodyPr/>
          <a:lstStyle/>
          <a:p>
            <a:r>
              <a:rPr lang="en-US" b="1" dirty="0">
                <a:solidFill>
                  <a:srgbClr val="00B0F0"/>
                </a:solidFill>
              </a:rPr>
              <a:t>STL</a:t>
            </a:r>
            <a:r>
              <a:rPr lang="en-US" b="1" dirty="0" smtClean="0"/>
              <a:t> </a:t>
            </a:r>
            <a:endParaRPr lang="en-US" dirty="0" smtClean="0"/>
          </a:p>
          <a:p>
            <a:r>
              <a:rPr lang="en-US" dirty="0" smtClean="0"/>
              <a:t>C++ Standard library from BDE allows</a:t>
            </a:r>
          </a:p>
          <a:p>
            <a:pPr lvl="1"/>
            <a:r>
              <a:rPr lang="en-US" dirty="0" smtClean="0"/>
              <a:t>Standard </a:t>
            </a:r>
            <a:r>
              <a:rPr lang="en-US" dirty="0"/>
              <a:t>allocators, </a:t>
            </a:r>
            <a:r>
              <a:rPr lang="en-US" i="1" dirty="0"/>
              <a:t>and</a:t>
            </a:r>
          </a:p>
          <a:p>
            <a:pPr lvl="1"/>
            <a:r>
              <a:rPr lang="en-US" dirty="0"/>
              <a:t>BDE </a:t>
            </a:r>
            <a:r>
              <a:rPr lang="en-US" dirty="0" smtClean="0"/>
              <a:t>runtime </a:t>
            </a:r>
            <a:r>
              <a:rPr lang="en-US" dirty="0"/>
              <a:t>polymorphic </a:t>
            </a:r>
            <a:r>
              <a:rPr lang="en-US" dirty="0" smtClean="0"/>
              <a:t>allocators</a:t>
            </a:r>
          </a:p>
          <a:p>
            <a:pPr marL="457200" lvl="1" indent="0">
              <a:buNone/>
            </a:pPr>
            <a:r>
              <a:rPr lang="en-US" dirty="0" smtClean="0"/>
              <a:t>for allocator-aware types (e.g., </a:t>
            </a:r>
            <a:r>
              <a:rPr lang="en-US" b="1" dirty="0" smtClean="0">
                <a:latin typeface="Courier New" pitchFamily="49" charset="0"/>
                <a:cs typeface="Courier New" pitchFamily="49" charset="0"/>
              </a:rPr>
              <a:t>vector, list, </a:t>
            </a:r>
            <a:r>
              <a:rPr lang="en-US" b="1" dirty="0" err="1" smtClean="0">
                <a:latin typeface="Courier New" pitchFamily="49" charset="0"/>
                <a:cs typeface="Courier New" pitchFamily="49" charset="0"/>
              </a:rPr>
              <a:t>unordered_map</a:t>
            </a:r>
            <a:r>
              <a:rPr lang="en-US" dirty="0" smtClean="0"/>
              <a:t>)</a:t>
            </a:r>
          </a:p>
        </p:txBody>
      </p:sp>
      <p:grpSp>
        <p:nvGrpSpPr>
          <p:cNvPr id="21516" name="Group 21515"/>
          <p:cNvGrpSpPr/>
          <p:nvPr/>
        </p:nvGrpSpPr>
        <p:grpSpPr>
          <a:xfrm>
            <a:off x="152400" y="1747774"/>
            <a:ext cx="1447800" cy="4884603"/>
            <a:chOff x="381000" y="1595374"/>
            <a:chExt cx="1447800" cy="4884603"/>
          </a:xfrm>
          <a:solidFill>
            <a:schemeClr val="bg1">
              <a:lumMod val="95000"/>
            </a:schemeClr>
          </a:solidFill>
        </p:grpSpPr>
        <p:cxnSp>
          <p:nvCxnSpPr>
            <p:cNvPr id="21511" name="Straight Arrow Connector 21510"/>
            <p:cNvCxnSpPr>
              <a:stCxn id="14" idx="2"/>
              <a:endCxn id="13" idx="0"/>
            </p:cNvCxnSpPr>
            <p:nvPr/>
          </p:nvCxnSpPr>
          <p:spPr>
            <a:xfrm>
              <a:off x="1104900" y="5971439"/>
              <a:ext cx="0" cy="200761"/>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1507" name="Straight Arrow Connector 21506"/>
            <p:cNvCxnSpPr>
              <a:stCxn id="16" idx="2"/>
              <a:endCxn id="14" idx="0"/>
            </p:cNvCxnSpPr>
            <p:nvPr/>
          </p:nvCxnSpPr>
          <p:spPr>
            <a:xfrm flipH="1">
              <a:off x="1104900" y="5462903"/>
              <a:ext cx="381000" cy="200759"/>
            </a:xfrm>
            <a:prstGeom prst="straightConnector1">
              <a:avLst/>
            </a:prstGeom>
            <a:grpFill/>
            <a:ln w="38100" cap="rnd">
              <a:solidFill>
                <a:schemeClr val="bg1">
                  <a:lumMod val="85000"/>
                </a:schemeClr>
              </a:solidFill>
              <a:round/>
              <a:headEnd type="none"/>
              <a:tailEnd type="triangle"/>
            </a:ln>
          </p:spPr>
          <p:style>
            <a:lnRef idx="1">
              <a:schemeClr val="accent1"/>
            </a:lnRef>
            <a:fillRef idx="0">
              <a:schemeClr val="accent1"/>
            </a:fillRef>
            <a:effectRef idx="0">
              <a:schemeClr val="accent1"/>
            </a:effectRef>
            <a:fontRef idx="minor">
              <a:schemeClr val="tx1"/>
            </a:fontRef>
          </p:style>
        </p:cxnSp>
        <p:cxnSp>
          <p:nvCxnSpPr>
            <p:cNvPr id="21509" name="Straight Arrow Connector 21508"/>
            <p:cNvCxnSpPr>
              <a:stCxn id="15" idx="2"/>
              <a:endCxn id="14" idx="0"/>
            </p:cNvCxnSpPr>
            <p:nvPr/>
          </p:nvCxnSpPr>
          <p:spPr>
            <a:xfrm>
              <a:off x="723900" y="5462903"/>
              <a:ext cx="381000" cy="200759"/>
            </a:xfrm>
            <a:prstGeom prst="straightConnector1">
              <a:avLst/>
            </a:prstGeom>
            <a:grpFill/>
            <a:ln w="38100" cap="rnd">
              <a:solidFill>
                <a:schemeClr val="bg1">
                  <a:lumMod val="85000"/>
                </a:schemeClr>
              </a:solidFill>
              <a:bevel/>
              <a:tailEnd type="triangle"/>
            </a:ln>
          </p:spPr>
          <p:style>
            <a:lnRef idx="1">
              <a:schemeClr val="accent1"/>
            </a:lnRef>
            <a:fillRef idx="0">
              <a:schemeClr val="accent1"/>
            </a:fillRef>
            <a:effectRef idx="0">
              <a:schemeClr val="accent1"/>
            </a:effectRef>
            <a:fontRef idx="minor">
              <a:schemeClr val="tx1"/>
            </a:fontRef>
          </p:style>
        </p:cxnSp>
        <p:cxnSp>
          <p:nvCxnSpPr>
            <p:cNvPr id="21504" name="Straight Arrow Connector 21503"/>
            <p:cNvCxnSpPr>
              <a:stCxn id="17" idx="2"/>
              <a:endCxn id="16" idx="0"/>
            </p:cNvCxnSpPr>
            <p:nvPr/>
          </p:nvCxnSpPr>
          <p:spPr>
            <a:xfrm>
              <a:off x="1485900" y="4954367"/>
              <a:ext cx="0" cy="200759"/>
            </a:xfrm>
            <a:prstGeom prst="straightConnector1">
              <a:avLst/>
            </a:prstGeom>
            <a:grpFill/>
            <a:ln w="38100" cap="rnd">
              <a:solidFill>
                <a:schemeClr val="bg1">
                  <a:lumMod val="85000"/>
                </a:schemeClr>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30" name="Straight Arrow Connector 29"/>
            <p:cNvCxnSpPr>
              <a:stCxn id="18" idx="2"/>
              <a:endCxn id="17" idx="0"/>
            </p:cNvCxnSpPr>
            <p:nvPr/>
          </p:nvCxnSpPr>
          <p:spPr>
            <a:xfrm>
              <a:off x="1485900" y="4445831"/>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a:stCxn id="19" idx="2"/>
              <a:endCxn id="18" idx="0"/>
            </p:cNvCxnSpPr>
            <p:nvPr/>
          </p:nvCxnSpPr>
          <p:spPr>
            <a:xfrm>
              <a:off x="1485900" y="3937295"/>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a:stCxn id="21" idx="2"/>
              <a:endCxn id="19" idx="0"/>
            </p:cNvCxnSpPr>
            <p:nvPr/>
          </p:nvCxnSpPr>
          <p:spPr>
            <a:xfrm>
              <a:off x="1485900" y="3428759"/>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0" name="Straight Arrow Connector 39"/>
            <p:cNvCxnSpPr/>
            <p:nvPr/>
          </p:nvCxnSpPr>
          <p:spPr>
            <a:xfrm>
              <a:off x="1485900" y="2920223"/>
              <a:ext cx="0" cy="200759"/>
            </a:xfrm>
            <a:prstGeom prst="straightConnector1">
              <a:avLst/>
            </a:prstGeom>
            <a:grpFill/>
            <a:ln w="38100">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2" name="Straight Arrow Connector 41"/>
            <p:cNvCxnSpPr/>
            <p:nvPr/>
          </p:nvCxnSpPr>
          <p:spPr>
            <a:xfrm>
              <a:off x="1490662" y="1905000"/>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1" name="Straight Arrow Connector 40"/>
            <p:cNvCxnSpPr/>
            <p:nvPr/>
          </p:nvCxnSpPr>
          <p:spPr>
            <a:xfrm>
              <a:off x="1490662" y="2411687"/>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a:off x="685800" y="2103910"/>
              <a:ext cx="1143000" cy="307777"/>
            </a:xfrm>
            <a:prstGeom prst="rect">
              <a:avLst/>
            </a:prstGeom>
            <a:grpFill/>
            <a:ln w="31750" cmpd="dbl">
              <a:solidFill>
                <a:schemeClr val="bg1">
                  <a:lumMod val="8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bsl+stdhdrs</a:t>
              </a:r>
              <a:endParaRPr lang="en-US" b="1" dirty="0">
                <a:solidFill>
                  <a:schemeClr val="bg1">
                    <a:lumMod val="50000"/>
                  </a:schemeClr>
                </a:solidFill>
              </a:endParaRPr>
            </a:p>
          </p:txBody>
        </p:sp>
        <p:sp>
          <p:nvSpPr>
            <p:cNvPr id="13" name="Rectangle 12"/>
            <p:cNvSpPr/>
            <p:nvPr/>
          </p:nvSpPr>
          <p:spPr>
            <a:xfrm>
              <a:off x="762000" y="6172200"/>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a:t>
              </a:r>
              <a:endParaRPr lang="en-US" b="1" dirty="0">
                <a:solidFill>
                  <a:schemeClr val="bg1">
                    <a:lumMod val="50000"/>
                  </a:schemeClr>
                </a:solidFill>
              </a:endParaRPr>
            </a:p>
          </p:txBody>
        </p:sp>
        <p:sp>
          <p:nvSpPr>
            <p:cNvPr id="14" name="Rectangle 13"/>
            <p:cNvSpPr/>
            <p:nvPr/>
          </p:nvSpPr>
          <p:spPr>
            <a:xfrm>
              <a:off x="762000" y="5663662"/>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bslscm</a:t>
              </a:r>
              <a:endParaRPr lang="en-US" sz="1400" b="1" dirty="0">
                <a:solidFill>
                  <a:schemeClr val="bg1">
                    <a:lumMod val="50000"/>
                  </a:schemeClr>
                </a:solidFill>
              </a:endParaRPr>
            </a:p>
          </p:txBody>
        </p:sp>
        <p:sp>
          <p:nvSpPr>
            <p:cNvPr id="15" name="Rectangle 14"/>
            <p:cNvSpPr/>
            <p:nvPr/>
          </p:nvSpPr>
          <p:spPr>
            <a:xfrm>
              <a:off x="381000" y="5155126"/>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a:solidFill>
                    <a:schemeClr val="bg1">
                      <a:lumMod val="50000"/>
                    </a:schemeClr>
                  </a:solidFill>
                </a:rPr>
                <a:t>bsldoc</a:t>
              </a:r>
              <a:endParaRPr lang="en-US" sz="1400" b="1" dirty="0">
                <a:solidFill>
                  <a:schemeClr val="bg1">
                    <a:lumMod val="50000"/>
                  </a:schemeClr>
                </a:solidFill>
              </a:endParaRPr>
            </a:p>
          </p:txBody>
        </p:sp>
        <p:sp>
          <p:nvSpPr>
            <p:cNvPr id="16" name="Rectangle 15"/>
            <p:cNvSpPr/>
            <p:nvPr/>
          </p:nvSpPr>
          <p:spPr>
            <a:xfrm>
              <a:off x="1143000" y="5155126"/>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bslmf</a:t>
              </a:r>
              <a:endParaRPr lang="en-US" sz="1400" b="1" dirty="0">
                <a:solidFill>
                  <a:schemeClr val="bg1">
                    <a:lumMod val="50000"/>
                  </a:schemeClr>
                </a:solidFill>
              </a:endParaRPr>
            </a:p>
          </p:txBody>
        </p:sp>
        <p:sp>
          <p:nvSpPr>
            <p:cNvPr id="17" name="Rectangle 16"/>
            <p:cNvSpPr/>
            <p:nvPr/>
          </p:nvSpPr>
          <p:spPr>
            <a:xfrm>
              <a:off x="1143000" y="4646590"/>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bslma</a:t>
              </a:r>
              <a:endParaRPr lang="en-US" sz="1400" b="1" dirty="0">
                <a:solidFill>
                  <a:schemeClr val="bg1">
                    <a:lumMod val="50000"/>
                  </a:schemeClr>
                </a:solidFill>
              </a:endParaRPr>
            </a:p>
          </p:txBody>
        </p:sp>
        <p:sp>
          <p:nvSpPr>
            <p:cNvPr id="18" name="Rectangle 17"/>
            <p:cNvSpPr/>
            <p:nvPr/>
          </p:nvSpPr>
          <p:spPr>
            <a:xfrm>
              <a:off x="1143000" y="4138054"/>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bslalg</a:t>
              </a:r>
              <a:endParaRPr lang="en-US" sz="1400" b="1" dirty="0">
                <a:solidFill>
                  <a:schemeClr val="bg1">
                    <a:lumMod val="50000"/>
                  </a:schemeClr>
                </a:solidFill>
              </a:endParaRPr>
            </a:p>
          </p:txBody>
        </p:sp>
        <p:sp>
          <p:nvSpPr>
            <p:cNvPr id="19" name="Rectangle 18"/>
            <p:cNvSpPr/>
            <p:nvPr/>
          </p:nvSpPr>
          <p:spPr>
            <a:xfrm>
              <a:off x="1143000" y="3629518"/>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bsltf</a:t>
              </a:r>
              <a:endParaRPr lang="en-US" sz="1400" b="1" dirty="0">
                <a:solidFill>
                  <a:schemeClr val="bg1">
                    <a:lumMod val="50000"/>
                  </a:schemeClr>
                </a:solidFill>
              </a:endParaRPr>
            </a:p>
          </p:txBody>
        </p:sp>
        <p:sp>
          <p:nvSpPr>
            <p:cNvPr id="20" name="Rectangle 19"/>
            <p:cNvSpPr/>
            <p:nvPr/>
          </p:nvSpPr>
          <p:spPr>
            <a:xfrm>
              <a:off x="1143000" y="1595374"/>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bslim</a:t>
              </a:r>
              <a:endParaRPr lang="en-US" sz="1400" b="1" dirty="0">
                <a:solidFill>
                  <a:schemeClr val="bg1">
                    <a:lumMod val="50000"/>
                  </a:schemeClr>
                </a:solidFill>
              </a:endParaRPr>
            </a:p>
          </p:txBody>
        </p:sp>
        <p:sp>
          <p:nvSpPr>
            <p:cNvPr id="21" name="Rectangle 20"/>
            <p:cNvSpPr/>
            <p:nvPr/>
          </p:nvSpPr>
          <p:spPr>
            <a:xfrm>
              <a:off x="1143000" y="3120982"/>
              <a:ext cx="685800" cy="307777"/>
            </a:xfrm>
            <a:prstGeom prst="rect">
              <a:avLst/>
            </a:prstGeom>
            <a:solidFill>
              <a:schemeClr val="tx2">
                <a:lumMod val="20000"/>
                <a:lumOff val="80000"/>
              </a:schemeClr>
            </a:solidFill>
            <a:ln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tx1"/>
                  </a:solidFill>
                </a:rPr>
                <a:t>bslstl</a:t>
              </a:r>
              <a:endParaRPr lang="en-US" sz="1400" b="1" dirty="0">
                <a:solidFill>
                  <a:schemeClr val="tx1"/>
                </a:solidFill>
              </a:endParaRPr>
            </a:p>
          </p:txBody>
        </p:sp>
        <p:sp>
          <p:nvSpPr>
            <p:cNvPr id="23" name="Rectangle 22"/>
            <p:cNvSpPr/>
            <p:nvPr/>
          </p:nvSpPr>
          <p:spPr>
            <a:xfrm>
              <a:off x="685800" y="2612446"/>
              <a:ext cx="1143000" cy="307777"/>
            </a:xfrm>
            <a:prstGeom prst="rect">
              <a:avLst/>
            </a:prstGeom>
            <a:grpFill/>
            <a:ln w="31750" cmpd="dbl">
              <a:solidFill>
                <a:schemeClr val="bg1">
                  <a:lumMod val="8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bsl+bslhdrs</a:t>
              </a:r>
              <a:endParaRPr lang="en-US" b="1" dirty="0">
                <a:solidFill>
                  <a:schemeClr val="bg1">
                    <a:lumMod val="50000"/>
                  </a:schemeClr>
                </a:solidFill>
              </a:endParaRPr>
            </a:p>
          </p:txBody>
        </p:sp>
      </p:grpSp>
      <p:sp>
        <p:nvSpPr>
          <p:cNvPr id="29" name="Title 1"/>
          <p:cNvSpPr>
            <a:spLocks noGrp="1"/>
          </p:cNvSpPr>
          <p:nvPr>
            <p:ph type="title"/>
          </p:nvPr>
        </p:nvSpPr>
        <p:spPr>
          <a:xfrm>
            <a:off x="457200" y="274638"/>
            <a:ext cx="8229600" cy="1143000"/>
          </a:xfrm>
        </p:spPr>
        <p:txBody>
          <a:bodyPr wrap="none"/>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4000" dirty="0">
                <a:solidFill>
                  <a:srgbClr val="00B0F0"/>
                </a:solidFill>
              </a:rPr>
              <a:t/>
            </a:r>
            <a:br>
              <a:rPr lang="en-US" sz="4000" dirty="0">
                <a:solidFill>
                  <a:srgbClr val="00B0F0"/>
                </a:solidFill>
              </a:rPr>
            </a:br>
            <a:r>
              <a:rPr lang="en-US" sz="4000" dirty="0">
                <a:solidFill>
                  <a:srgbClr val="00B0F0"/>
                </a:solidFill>
              </a:rPr>
              <a:t>Package </a:t>
            </a:r>
            <a:r>
              <a:rPr lang="en-US" sz="4000" b="1" dirty="0" err="1" smtClean="0">
                <a:solidFill>
                  <a:srgbClr val="00B0F0"/>
                </a:solidFill>
                <a:latin typeface="Courier New" pitchFamily="49" charset="0"/>
                <a:cs typeface="Courier New" pitchFamily="49" charset="0"/>
              </a:rPr>
              <a:t>bslstl</a:t>
            </a:r>
            <a:endParaRPr lang="en-US" sz="4000" dirty="0" smtClean="0">
              <a:solidFill>
                <a:srgbClr val="00B0F0"/>
              </a:solidFill>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701</a:t>
            </a:fld>
            <a:endParaRPr lang="en-US"/>
          </a:p>
        </p:txBody>
      </p:sp>
    </p:spTree>
    <p:extLst>
      <p:ext uri="{BB962C8B-B14F-4D97-AF65-F5344CB8AC3E}">
        <p14:creationId xmlns:p14="http://schemas.microsoft.com/office/powerpoint/2010/main" val="2510548776"/>
      </p:ext>
    </p:extLst>
  </p:cSld>
  <p:clrMapOvr>
    <a:masterClrMapping/>
  </p:clrMapOvr>
  <p:timing>
    <p:tnLst>
      <p:par>
        <p:cTn id="1" dur="indefinite" restart="never" nodeType="tmRoot"/>
      </p:par>
    </p:tnLst>
  </p:timing>
</p:sld>
</file>

<file path=ppt/slides/slide7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Content Placeholder 2"/>
          <p:cNvSpPr>
            <a:spLocks noGrp="1"/>
          </p:cNvSpPr>
          <p:nvPr>
            <p:ph idx="1"/>
          </p:nvPr>
        </p:nvSpPr>
        <p:spPr>
          <a:xfrm>
            <a:off x="1828800" y="1600199"/>
            <a:ext cx="6858000" cy="5029200"/>
          </a:xfrm>
          <a:ln>
            <a:solidFill>
              <a:schemeClr val="tx1"/>
            </a:solidFill>
          </a:ln>
        </p:spPr>
        <p:txBody>
          <a:bodyPr/>
          <a:lstStyle/>
          <a:p>
            <a:r>
              <a:rPr lang="en-US" b="1" dirty="0">
                <a:solidFill>
                  <a:srgbClr val="00B0F0"/>
                </a:solidFill>
              </a:rPr>
              <a:t>STL</a:t>
            </a:r>
            <a:r>
              <a:rPr lang="en-US" b="1" dirty="0" smtClean="0"/>
              <a:t> </a:t>
            </a:r>
            <a:endParaRPr lang="en-US" dirty="0" smtClean="0"/>
          </a:p>
          <a:p>
            <a:r>
              <a:rPr lang="en-US" dirty="0" smtClean="0"/>
              <a:t>C++ Standard library from BDE allows</a:t>
            </a:r>
          </a:p>
          <a:p>
            <a:pPr lvl="1"/>
            <a:r>
              <a:rPr lang="en-US" dirty="0" smtClean="0"/>
              <a:t>Standard </a:t>
            </a:r>
            <a:r>
              <a:rPr lang="en-US" dirty="0"/>
              <a:t>allocators, </a:t>
            </a:r>
            <a:r>
              <a:rPr lang="en-US" i="1" dirty="0"/>
              <a:t>and</a:t>
            </a:r>
          </a:p>
          <a:p>
            <a:pPr lvl="1"/>
            <a:r>
              <a:rPr lang="en-US" dirty="0"/>
              <a:t>BDE </a:t>
            </a:r>
            <a:r>
              <a:rPr lang="en-US" dirty="0" smtClean="0"/>
              <a:t>runtime </a:t>
            </a:r>
            <a:r>
              <a:rPr lang="en-US" dirty="0"/>
              <a:t>polymorphic </a:t>
            </a:r>
            <a:r>
              <a:rPr lang="en-US" dirty="0" smtClean="0"/>
              <a:t>allocators</a:t>
            </a:r>
          </a:p>
          <a:p>
            <a:pPr marL="457200" lvl="1" indent="0">
              <a:buNone/>
            </a:pPr>
            <a:r>
              <a:rPr lang="en-US" dirty="0" smtClean="0"/>
              <a:t>for allocator-aware types (e.g., </a:t>
            </a:r>
            <a:r>
              <a:rPr lang="en-US" b="1" dirty="0" smtClean="0">
                <a:latin typeface="Courier New" pitchFamily="49" charset="0"/>
                <a:cs typeface="Courier New" pitchFamily="49" charset="0"/>
              </a:rPr>
              <a:t>vector, list, </a:t>
            </a:r>
            <a:r>
              <a:rPr lang="en-US" b="1" dirty="0" err="1" smtClean="0">
                <a:latin typeface="Courier New" pitchFamily="49" charset="0"/>
                <a:cs typeface="Courier New" pitchFamily="49" charset="0"/>
              </a:rPr>
              <a:t>unordered_map</a:t>
            </a:r>
            <a:r>
              <a:rPr lang="en-US" dirty="0" smtClean="0"/>
              <a:t>)</a:t>
            </a:r>
          </a:p>
          <a:p>
            <a:r>
              <a:rPr lang="en-US" dirty="0" smtClean="0"/>
              <a:t>Non-allocator facilities pass through to native library</a:t>
            </a:r>
          </a:p>
        </p:txBody>
      </p:sp>
      <p:grpSp>
        <p:nvGrpSpPr>
          <p:cNvPr id="21516" name="Group 21515"/>
          <p:cNvGrpSpPr/>
          <p:nvPr/>
        </p:nvGrpSpPr>
        <p:grpSpPr>
          <a:xfrm>
            <a:off x="152400" y="1747774"/>
            <a:ext cx="1447800" cy="4884603"/>
            <a:chOff x="381000" y="1595374"/>
            <a:chExt cx="1447800" cy="4884603"/>
          </a:xfrm>
          <a:solidFill>
            <a:schemeClr val="bg1">
              <a:lumMod val="95000"/>
            </a:schemeClr>
          </a:solidFill>
        </p:grpSpPr>
        <p:cxnSp>
          <p:nvCxnSpPr>
            <p:cNvPr id="21511" name="Straight Arrow Connector 21510"/>
            <p:cNvCxnSpPr>
              <a:stCxn id="14" idx="2"/>
              <a:endCxn id="13" idx="0"/>
            </p:cNvCxnSpPr>
            <p:nvPr/>
          </p:nvCxnSpPr>
          <p:spPr>
            <a:xfrm>
              <a:off x="1104900" y="5971439"/>
              <a:ext cx="0" cy="200761"/>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1507" name="Straight Arrow Connector 21506"/>
            <p:cNvCxnSpPr>
              <a:stCxn id="16" idx="2"/>
              <a:endCxn id="14" idx="0"/>
            </p:cNvCxnSpPr>
            <p:nvPr/>
          </p:nvCxnSpPr>
          <p:spPr>
            <a:xfrm flipH="1">
              <a:off x="1104900" y="5462903"/>
              <a:ext cx="381000" cy="200759"/>
            </a:xfrm>
            <a:prstGeom prst="straightConnector1">
              <a:avLst/>
            </a:prstGeom>
            <a:grpFill/>
            <a:ln w="38100" cap="rnd">
              <a:solidFill>
                <a:schemeClr val="bg1">
                  <a:lumMod val="85000"/>
                </a:schemeClr>
              </a:solidFill>
              <a:round/>
              <a:headEnd type="none"/>
              <a:tailEnd type="triangle"/>
            </a:ln>
          </p:spPr>
          <p:style>
            <a:lnRef idx="1">
              <a:schemeClr val="accent1"/>
            </a:lnRef>
            <a:fillRef idx="0">
              <a:schemeClr val="accent1"/>
            </a:fillRef>
            <a:effectRef idx="0">
              <a:schemeClr val="accent1"/>
            </a:effectRef>
            <a:fontRef idx="minor">
              <a:schemeClr val="tx1"/>
            </a:fontRef>
          </p:style>
        </p:cxnSp>
        <p:cxnSp>
          <p:nvCxnSpPr>
            <p:cNvPr id="21509" name="Straight Arrow Connector 21508"/>
            <p:cNvCxnSpPr>
              <a:stCxn id="15" idx="2"/>
              <a:endCxn id="14" idx="0"/>
            </p:cNvCxnSpPr>
            <p:nvPr/>
          </p:nvCxnSpPr>
          <p:spPr>
            <a:xfrm>
              <a:off x="723900" y="5462903"/>
              <a:ext cx="381000" cy="200759"/>
            </a:xfrm>
            <a:prstGeom prst="straightConnector1">
              <a:avLst/>
            </a:prstGeom>
            <a:grpFill/>
            <a:ln w="38100" cap="rnd">
              <a:solidFill>
                <a:schemeClr val="bg1">
                  <a:lumMod val="85000"/>
                </a:schemeClr>
              </a:solidFill>
              <a:bevel/>
              <a:tailEnd type="triangle"/>
            </a:ln>
          </p:spPr>
          <p:style>
            <a:lnRef idx="1">
              <a:schemeClr val="accent1"/>
            </a:lnRef>
            <a:fillRef idx="0">
              <a:schemeClr val="accent1"/>
            </a:fillRef>
            <a:effectRef idx="0">
              <a:schemeClr val="accent1"/>
            </a:effectRef>
            <a:fontRef idx="minor">
              <a:schemeClr val="tx1"/>
            </a:fontRef>
          </p:style>
        </p:cxnSp>
        <p:cxnSp>
          <p:nvCxnSpPr>
            <p:cNvPr id="21504" name="Straight Arrow Connector 21503"/>
            <p:cNvCxnSpPr>
              <a:stCxn id="17" idx="2"/>
              <a:endCxn id="16" idx="0"/>
            </p:cNvCxnSpPr>
            <p:nvPr/>
          </p:nvCxnSpPr>
          <p:spPr>
            <a:xfrm>
              <a:off x="1485900" y="4954367"/>
              <a:ext cx="0" cy="200759"/>
            </a:xfrm>
            <a:prstGeom prst="straightConnector1">
              <a:avLst/>
            </a:prstGeom>
            <a:grpFill/>
            <a:ln w="38100" cap="rnd">
              <a:solidFill>
                <a:schemeClr val="bg1">
                  <a:lumMod val="85000"/>
                </a:schemeClr>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30" name="Straight Arrow Connector 29"/>
            <p:cNvCxnSpPr>
              <a:stCxn id="18" idx="2"/>
              <a:endCxn id="17" idx="0"/>
            </p:cNvCxnSpPr>
            <p:nvPr/>
          </p:nvCxnSpPr>
          <p:spPr>
            <a:xfrm>
              <a:off x="1485900" y="4445831"/>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a:stCxn id="19" idx="2"/>
              <a:endCxn id="18" idx="0"/>
            </p:cNvCxnSpPr>
            <p:nvPr/>
          </p:nvCxnSpPr>
          <p:spPr>
            <a:xfrm>
              <a:off x="1485900" y="3937295"/>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a:stCxn id="21" idx="2"/>
              <a:endCxn id="19" idx="0"/>
            </p:cNvCxnSpPr>
            <p:nvPr/>
          </p:nvCxnSpPr>
          <p:spPr>
            <a:xfrm>
              <a:off x="1485900" y="3428759"/>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0" name="Straight Arrow Connector 39"/>
            <p:cNvCxnSpPr/>
            <p:nvPr/>
          </p:nvCxnSpPr>
          <p:spPr>
            <a:xfrm>
              <a:off x="1485900" y="2920223"/>
              <a:ext cx="0" cy="200759"/>
            </a:xfrm>
            <a:prstGeom prst="straightConnector1">
              <a:avLst/>
            </a:prstGeom>
            <a:grpFill/>
            <a:ln w="38100">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2" name="Straight Arrow Connector 41"/>
            <p:cNvCxnSpPr/>
            <p:nvPr/>
          </p:nvCxnSpPr>
          <p:spPr>
            <a:xfrm>
              <a:off x="1490662" y="1905000"/>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1" name="Straight Arrow Connector 40"/>
            <p:cNvCxnSpPr/>
            <p:nvPr/>
          </p:nvCxnSpPr>
          <p:spPr>
            <a:xfrm>
              <a:off x="1490662" y="2411687"/>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a:off x="685800" y="2103910"/>
              <a:ext cx="1143000" cy="307777"/>
            </a:xfrm>
            <a:prstGeom prst="rect">
              <a:avLst/>
            </a:prstGeom>
            <a:grpFill/>
            <a:ln w="31750" cmpd="dbl">
              <a:solidFill>
                <a:schemeClr val="bg1">
                  <a:lumMod val="8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bsl+stdhdrs</a:t>
              </a:r>
              <a:endParaRPr lang="en-US" b="1" dirty="0">
                <a:solidFill>
                  <a:schemeClr val="bg1">
                    <a:lumMod val="50000"/>
                  </a:schemeClr>
                </a:solidFill>
              </a:endParaRPr>
            </a:p>
          </p:txBody>
        </p:sp>
        <p:sp>
          <p:nvSpPr>
            <p:cNvPr id="13" name="Rectangle 12"/>
            <p:cNvSpPr/>
            <p:nvPr/>
          </p:nvSpPr>
          <p:spPr>
            <a:xfrm>
              <a:off x="762000" y="6172200"/>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a:t>
              </a:r>
              <a:endParaRPr lang="en-US" b="1" dirty="0">
                <a:solidFill>
                  <a:schemeClr val="bg1">
                    <a:lumMod val="50000"/>
                  </a:schemeClr>
                </a:solidFill>
              </a:endParaRPr>
            </a:p>
          </p:txBody>
        </p:sp>
        <p:sp>
          <p:nvSpPr>
            <p:cNvPr id="14" name="Rectangle 13"/>
            <p:cNvSpPr/>
            <p:nvPr/>
          </p:nvSpPr>
          <p:spPr>
            <a:xfrm>
              <a:off x="762000" y="5663662"/>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bslscm</a:t>
              </a:r>
              <a:endParaRPr lang="en-US" sz="1400" b="1" dirty="0">
                <a:solidFill>
                  <a:schemeClr val="bg1">
                    <a:lumMod val="50000"/>
                  </a:schemeClr>
                </a:solidFill>
              </a:endParaRPr>
            </a:p>
          </p:txBody>
        </p:sp>
        <p:sp>
          <p:nvSpPr>
            <p:cNvPr id="15" name="Rectangle 14"/>
            <p:cNvSpPr/>
            <p:nvPr/>
          </p:nvSpPr>
          <p:spPr>
            <a:xfrm>
              <a:off x="381000" y="5155126"/>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a:solidFill>
                    <a:schemeClr val="bg1">
                      <a:lumMod val="50000"/>
                    </a:schemeClr>
                  </a:solidFill>
                </a:rPr>
                <a:t>bsldoc</a:t>
              </a:r>
              <a:endParaRPr lang="en-US" sz="1400" b="1" dirty="0">
                <a:solidFill>
                  <a:schemeClr val="bg1">
                    <a:lumMod val="50000"/>
                  </a:schemeClr>
                </a:solidFill>
              </a:endParaRPr>
            </a:p>
          </p:txBody>
        </p:sp>
        <p:sp>
          <p:nvSpPr>
            <p:cNvPr id="16" name="Rectangle 15"/>
            <p:cNvSpPr/>
            <p:nvPr/>
          </p:nvSpPr>
          <p:spPr>
            <a:xfrm>
              <a:off x="1143000" y="5155126"/>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bslmf</a:t>
              </a:r>
              <a:endParaRPr lang="en-US" sz="1400" b="1" dirty="0">
                <a:solidFill>
                  <a:schemeClr val="bg1">
                    <a:lumMod val="50000"/>
                  </a:schemeClr>
                </a:solidFill>
              </a:endParaRPr>
            </a:p>
          </p:txBody>
        </p:sp>
        <p:sp>
          <p:nvSpPr>
            <p:cNvPr id="17" name="Rectangle 16"/>
            <p:cNvSpPr/>
            <p:nvPr/>
          </p:nvSpPr>
          <p:spPr>
            <a:xfrm>
              <a:off x="1143000" y="4646590"/>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bslma</a:t>
              </a:r>
              <a:endParaRPr lang="en-US" sz="1400" b="1" dirty="0">
                <a:solidFill>
                  <a:schemeClr val="bg1">
                    <a:lumMod val="50000"/>
                  </a:schemeClr>
                </a:solidFill>
              </a:endParaRPr>
            </a:p>
          </p:txBody>
        </p:sp>
        <p:sp>
          <p:nvSpPr>
            <p:cNvPr id="18" name="Rectangle 17"/>
            <p:cNvSpPr/>
            <p:nvPr/>
          </p:nvSpPr>
          <p:spPr>
            <a:xfrm>
              <a:off x="1143000" y="4138054"/>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bslalg</a:t>
              </a:r>
              <a:endParaRPr lang="en-US" sz="1400" b="1" dirty="0">
                <a:solidFill>
                  <a:schemeClr val="bg1">
                    <a:lumMod val="50000"/>
                  </a:schemeClr>
                </a:solidFill>
              </a:endParaRPr>
            </a:p>
          </p:txBody>
        </p:sp>
        <p:sp>
          <p:nvSpPr>
            <p:cNvPr id="19" name="Rectangle 18"/>
            <p:cNvSpPr/>
            <p:nvPr/>
          </p:nvSpPr>
          <p:spPr>
            <a:xfrm>
              <a:off x="1143000" y="3629518"/>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bsltf</a:t>
              </a:r>
              <a:endParaRPr lang="en-US" sz="1400" b="1" dirty="0">
                <a:solidFill>
                  <a:schemeClr val="bg1">
                    <a:lumMod val="50000"/>
                  </a:schemeClr>
                </a:solidFill>
              </a:endParaRPr>
            </a:p>
          </p:txBody>
        </p:sp>
        <p:sp>
          <p:nvSpPr>
            <p:cNvPr id="20" name="Rectangle 19"/>
            <p:cNvSpPr/>
            <p:nvPr/>
          </p:nvSpPr>
          <p:spPr>
            <a:xfrm>
              <a:off x="1143000" y="1595374"/>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bslim</a:t>
              </a:r>
              <a:endParaRPr lang="en-US" sz="1400" b="1" dirty="0">
                <a:solidFill>
                  <a:schemeClr val="bg1">
                    <a:lumMod val="50000"/>
                  </a:schemeClr>
                </a:solidFill>
              </a:endParaRPr>
            </a:p>
          </p:txBody>
        </p:sp>
        <p:sp>
          <p:nvSpPr>
            <p:cNvPr id="21" name="Rectangle 20"/>
            <p:cNvSpPr/>
            <p:nvPr/>
          </p:nvSpPr>
          <p:spPr>
            <a:xfrm>
              <a:off x="1143000" y="3120982"/>
              <a:ext cx="685800" cy="307777"/>
            </a:xfrm>
            <a:prstGeom prst="rect">
              <a:avLst/>
            </a:prstGeom>
            <a:solidFill>
              <a:schemeClr val="tx2">
                <a:lumMod val="20000"/>
                <a:lumOff val="80000"/>
              </a:schemeClr>
            </a:solidFill>
            <a:ln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tx1"/>
                  </a:solidFill>
                </a:rPr>
                <a:t>bslstl</a:t>
              </a:r>
              <a:endParaRPr lang="en-US" sz="1400" b="1" dirty="0">
                <a:solidFill>
                  <a:schemeClr val="tx1"/>
                </a:solidFill>
              </a:endParaRPr>
            </a:p>
          </p:txBody>
        </p:sp>
        <p:sp>
          <p:nvSpPr>
            <p:cNvPr id="23" name="Rectangle 22"/>
            <p:cNvSpPr/>
            <p:nvPr/>
          </p:nvSpPr>
          <p:spPr>
            <a:xfrm>
              <a:off x="685800" y="2612446"/>
              <a:ext cx="1143000" cy="307777"/>
            </a:xfrm>
            <a:prstGeom prst="rect">
              <a:avLst/>
            </a:prstGeom>
            <a:grpFill/>
            <a:ln w="31750" cmpd="dbl">
              <a:solidFill>
                <a:schemeClr val="bg1">
                  <a:lumMod val="8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bsl+bslhdrs</a:t>
              </a:r>
              <a:endParaRPr lang="en-US" b="1" dirty="0">
                <a:solidFill>
                  <a:schemeClr val="bg1">
                    <a:lumMod val="50000"/>
                  </a:schemeClr>
                </a:solidFill>
              </a:endParaRPr>
            </a:p>
          </p:txBody>
        </p:sp>
      </p:grpSp>
      <p:sp>
        <p:nvSpPr>
          <p:cNvPr id="29" name="Title 1"/>
          <p:cNvSpPr>
            <a:spLocks noGrp="1"/>
          </p:cNvSpPr>
          <p:nvPr>
            <p:ph type="title"/>
          </p:nvPr>
        </p:nvSpPr>
        <p:spPr>
          <a:xfrm>
            <a:off x="457200" y="274638"/>
            <a:ext cx="8229600" cy="1143000"/>
          </a:xfrm>
        </p:spPr>
        <p:txBody>
          <a:bodyPr wrap="none"/>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4000" dirty="0">
                <a:solidFill>
                  <a:srgbClr val="00B0F0"/>
                </a:solidFill>
              </a:rPr>
              <a:t/>
            </a:r>
            <a:br>
              <a:rPr lang="en-US" sz="4000" dirty="0">
                <a:solidFill>
                  <a:srgbClr val="00B0F0"/>
                </a:solidFill>
              </a:rPr>
            </a:br>
            <a:r>
              <a:rPr lang="en-US" sz="4000" dirty="0">
                <a:solidFill>
                  <a:srgbClr val="00B0F0"/>
                </a:solidFill>
              </a:rPr>
              <a:t>Package </a:t>
            </a:r>
            <a:r>
              <a:rPr lang="en-US" sz="4000" b="1" dirty="0" err="1" smtClean="0">
                <a:solidFill>
                  <a:srgbClr val="00B0F0"/>
                </a:solidFill>
                <a:latin typeface="Courier New" pitchFamily="49" charset="0"/>
                <a:cs typeface="Courier New" pitchFamily="49" charset="0"/>
              </a:rPr>
              <a:t>bslstl</a:t>
            </a:r>
            <a:endParaRPr lang="en-US" sz="4000" dirty="0" smtClean="0">
              <a:solidFill>
                <a:srgbClr val="00B0F0"/>
              </a:solidFill>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702</a:t>
            </a:fld>
            <a:endParaRPr lang="en-US"/>
          </a:p>
        </p:txBody>
      </p:sp>
    </p:spTree>
    <p:extLst>
      <p:ext uri="{BB962C8B-B14F-4D97-AF65-F5344CB8AC3E}">
        <p14:creationId xmlns:p14="http://schemas.microsoft.com/office/powerpoint/2010/main" val="3758562157"/>
      </p:ext>
    </p:extLst>
  </p:cSld>
  <p:clrMapOvr>
    <a:masterClrMapping/>
  </p:clrMapOvr>
  <p:timing>
    <p:tnLst>
      <p:par>
        <p:cTn id="1" dur="indefinite" restart="never" nodeType="tmRoot"/>
      </p:par>
    </p:tnLst>
  </p:timing>
</p:sld>
</file>

<file path=ppt/slides/slide7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Content Placeholder 2"/>
          <p:cNvSpPr>
            <a:spLocks noGrp="1"/>
          </p:cNvSpPr>
          <p:nvPr>
            <p:ph idx="1"/>
          </p:nvPr>
        </p:nvSpPr>
        <p:spPr>
          <a:xfrm>
            <a:off x="1828800" y="1600199"/>
            <a:ext cx="6858000" cy="5029200"/>
          </a:xfrm>
          <a:ln>
            <a:solidFill>
              <a:schemeClr val="tx1"/>
            </a:solidFill>
          </a:ln>
        </p:spPr>
        <p:txBody>
          <a:bodyPr/>
          <a:lstStyle/>
          <a:p>
            <a:r>
              <a:rPr lang="en-US" b="1" dirty="0">
                <a:solidFill>
                  <a:srgbClr val="00B0F0"/>
                </a:solidFill>
              </a:rPr>
              <a:t>STL</a:t>
            </a:r>
            <a:r>
              <a:rPr lang="en-US" b="1" dirty="0" smtClean="0"/>
              <a:t> </a:t>
            </a:r>
            <a:endParaRPr lang="en-US" dirty="0" smtClean="0"/>
          </a:p>
          <a:p>
            <a:r>
              <a:rPr lang="en-US" dirty="0" smtClean="0"/>
              <a:t>C++ Standard library from BDE allows</a:t>
            </a:r>
          </a:p>
          <a:p>
            <a:pPr lvl="1"/>
            <a:r>
              <a:rPr lang="en-US" dirty="0" smtClean="0"/>
              <a:t>Standard </a:t>
            </a:r>
            <a:r>
              <a:rPr lang="en-US" dirty="0"/>
              <a:t>allocators, </a:t>
            </a:r>
            <a:r>
              <a:rPr lang="en-US" i="1" dirty="0"/>
              <a:t>and</a:t>
            </a:r>
          </a:p>
          <a:p>
            <a:pPr lvl="1"/>
            <a:r>
              <a:rPr lang="en-US" dirty="0"/>
              <a:t>BDE </a:t>
            </a:r>
            <a:r>
              <a:rPr lang="en-US" dirty="0" smtClean="0"/>
              <a:t>runtime </a:t>
            </a:r>
            <a:r>
              <a:rPr lang="en-US" dirty="0"/>
              <a:t>polymorphic </a:t>
            </a:r>
            <a:r>
              <a:rPr lang="en-US" dirty="0" smtClean="0"/>
              <a:t>allocators</a:t>
            </a:r>
          </a:p>
          <a:p>
            <a:pPr marL="457200" lvl="1" indent="0">
              <a:buNone/>
            </a:pPr>
            <a:r>
              <a:rPr lang="en-US" dirty="0" smtClean="0"/>
              <a:t>for allocator-aware types (e.g., </a:t>
            </a:r>
            <a:r>
              <a:rPr lang="en-US" b="1" dirty="0" smtClean="0">
                <a:latin typeface="Courier New" pitchFamily="49" charset="0"/>
                <a:cs typeface="Courier New" pitchFamily="49" charset="0"/>
              </a:rPr>
              <a:t>vector, list, </a:t>
            </a:r>
            <a:r>
              <a:rPr lang="en-US" b="1" dirty="0" err="1" smtClean="0">
                <a:latin typeface="Courier New" pitchFamily="49" charset="0"/>
                <a:cs typeface="Courier New" pitchFamily="49" charset="0"/>
              </a:rPr>
              <a:t>unordered_map</a:t>
            </a:r>
            <a:r>
              <a:rPr lang="en-US" dirty="0" smtClean="0"/>
              <a:t>)</a:t>
            </a:r>
          </a:p>
          <a:p>
            <a:r>
              <a:rPr lang="en-US" dirty="0" smtClean="0"/>
              <a:t>Non-allocator facilities pass through to native library</a:t>
            </a:r>
          </a:p>
          <a:p>
            <a:r>
              <a:rPr lang="en-US" dirty="0" smtClean="0"/>
              <a:t>Used via </a:t>
            </a:r>
            <a:r>
              <a:rPr lang="en-US" sz="2800" b="1" dirty="0" err="1" smtClean="0">
                <a:latin typeface="Courier New" pitchFamily="49" charset="0"/>
                <a:cs typeface="Courier New" pitchFamily="49" charset="0"/>
              </a:rPr>
              <a:t>bsl+bslhdrs</a:t>
            </a:r>
            <a:r>
              <a:rPr lang="en-US" dirty="0" smtClean="0"/>
              <a:t> (not directly)</a:t>
            </a:r>
            <a:endParaRPr lang="en-US" sz="2800" b="1" dirty="0">
              <a:latin typeface="Courier New" pitchFamily="49" charset="0"/>
              <a:cs typeface="Courier New" pitchFamily="49" charset="0"/>
            </a:endParaRPr>
          </a:p>
        </p:txBody>
      </p:sp>
      <p:grpSp>
        <p:nvGrpSpPr>
          <p:cNvPr id="21516" name="Group 21515"/>
          <p:cNvGrpSpPr/>
          <p:nvPr/>
        </p:nvGrpSpPr>
        <p:grpSpPr>
          <a:xfrm>
            <a:off x="152400" y="1747774"/>
            <a:ext cx="1447800" cy="4884603"/>
            <a:chOff x="381000" y="1595374"/>
            <a:chExt cx="1447800" cy="4884603"/>
          </a:xfrm>
          <a:solidFill>
            <a:schemeClr val="bg1">
              <a:lumMod val="95000"/>
            </a:schemeClr>
          </a:solidFill>
        </p:grpSpPr>
        <p:cxnSp>
          <p:nvCxnSpPr>
            <p:cNvPr id="21511" name="Straight Arrow Connector 21510"/>
            <p:cNvCxnSpPr>
              <a:stCxn id="14" idx="2"/>
              <a:endCxn id="13" idx="0"/>
            </p:cNvCxnSpPr>
            <p:nvPr/>
          </p:nvCxnSpPr>
          <p:spPr>
            <a:xfrm>
              <a:off x="1104900" y="5971439"/>
              <a:ext cx="0" cy="200761"/>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1507" name="Straight Arrow Connector 21506"/>
            <p:cNvCxnSpPr>
              <a:stCxn id="16" idx="2"/>
              <a:endCxn id="14" idx="0"/>
            </p:cNvCxnSpPr>
            <p:nvPr/>
          </p:nvCxnSpPr>
          <p:spPr>
            <a:xfrm flipH="1">
              <a:off x="1104900" y="5462903"/>
              <a:ext cx="381000" cy="200759"/>
            </a:xfrm>
            <a:prstGeom prst="straightConnector1">
              <a:avLst/>
            </a:prstGeom>
            <a:grpFill/>
            <a:ln w="38100" cap="rnd">
              <a:solidFill>
                <a:schemeClr val="bg1">
                  <a:lumMod val="85000"/>
                </a:schemeClr>
              </a:solidFill>
              <a:round/>
              <a:headEnd type="none"/>
              <a:tailEnd type="triangle"/>
            </a:ln>
          </p:spPr>
          <p:style>
            <a:lnRef idx="1">
              <a:schemeClr val="accent1"/>
            </a:lnRef>
            <a:fillRef idx="0">
              <a:schemeClr val="accent1"/>
            </a:fillRef>
            <a:effectRef idx="0">
              <a:schemeClr val="accent1"/>
            </a:effectRef>
            <a:fontRef idx="minor">
              <a:schemeClr val="tx1"/>
            </a:fontRef>
          </p:style>
        </p:cxnSp>
        <p:cxnSp>
          <p:nvCxnSpPr>
            <p:cNvPr id="21509" name="Straight Arrow Connector 21508"/>
            <p:cNvCxnSpPr>
              <a:stCxn id="15" idx="2"/>
              <a:endCxn id="14" idx="0"/>
            </p:cNvCxnSpPr>
            <p:nvPr/>
          </p:nvCxnSpPr>
          <p:spPr>
            <a:xfrm>
              <a:off x="723900" y="5462903"/>
              <a:ext cx="381000" cy="200759"/>
            </a:xfrm>
            <a:prstGeom prst="straightConnector1">
              <a:avLst/>
            </a:prstGeom>
            <a:grpFill/>
            <a:ln w="38100" cap="rnd">
              <a:solidFill>
                <a:schemeClr val="bg1">
                  <a:lumMod val="85000"/>
                </a:schemeClr>
              </a:solidFill>
              <a:bevel/>
              <a:tailEnd type="triangle"/>
            </a:ln>
          </p:spPr>
          <p:style>
            <a:lnRef idx="1">
              <a:schemeClr val="accent1"/>
            </a:lnRef>
            <a:fillRef idx="0">
              <a:schemeClr val="accent1"/>
            </a:fillRef>
            <a:effectRef idx="0">
              <a:schemeClr val="accent1"/>
            </a:effectRef>
            <a:fontRef idx="minor">
              <a:schemeClr val="tx1"/>
            </a:fontRef>
          </p:style>
        </p:cxnSp>
        <p:cxnSp>
          <p:nvCxnSpPr>
            <p:cNvPr id="21504" name="Straight Arrow Connector 21503"/>
            <p:cNvCxnSpPr>
              <a:stCxn id="17" idx="2"/>
              <a:endCxn id="16" idx="0"/>
            </p:cNvCxnSpPr>
            <p:nvPr/>
          </p:nvCxnSpPr>
          <p:spPr>
            <a:xfrm>
              <a:off x="1485900" y="4954367"/>
              <a:ext cx="0" cy="200759"/>
            </a:xfrm>
            <a:prstGeom prst="straightConnector1">
              <a:avLst/>
            </a:prstGeom>
            <a:grpFill/>
            <a:ln w="38100" cap="rnd">
              <a:solidFill>
                <a:schemeClr val="bg1">
                  <a:lumMod val="85000"/>
                </a:schemeClr>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30" name="Straight Arrow Connector 29"/>
            <p:cNvCxnSpPr>
              <a:stCxn id="18" idx="2"/>
              <a:endCxn id="17" idx="0"/>
            </p:cNvCxnSpPr>
            <p:nvPr/>
          </p:nvCxnSpPr>
          <p:spPr>
            <a:xfrm>
              <a:off x="1485900" y="4445831"/>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a:stCxn id="19" idx="2"/>
              <a:endCxn id="18" idx="0"/>
            </p:cNvCxnSpPr>
            <p:nvPr/>
          </p:nvCxnSpPr>
          <p:spPr>
            <a:xfrm>
              <a:off x="1485900" y="3937295"/>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a:stCxn id="21" idx="2"/>
              <a:endCxn id="19" idx="0"/>
            </p:cNvCxnSpPr>
            <p:nvPr/>
          </p:nvCxnSpPr>
          <p:spPr>
            <a:xfrm>
              <a:off x="1485900" y="3428759"/>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0" name="Straight Arrow Connector 39"/>
            <p:cNvCxnSpPr/>
            <p:nvPr/>
          </p:nvCxnSpPr>
          <p:spPr>
            <a:xfrm>
              <a:off x="1485900" y="2920223"/>
              <a:ext cx="0" cy="200759"/>
            </a:xfrm>
            <a:prstGeom prst="straightConnector1">
              <a:avLst/>
            </a:prstGeom>
            <a:grpFill/>
            <a:ln w="38100">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2" name="Straight Arrow Connector 41"/>
            <p:cNvCxnSpPr/>
            <p:nvPr/>
          </p:nvCxnSpPr>
          <p:spPr>
            <a:xfrm>
              <a:off x="1490662" y="1905000"/>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1" name="Straight Arrow Connector 40"/>
            <p:cNvCxnSpPr/>
            <p:nvPr/>
          </p:nvCxnSpPr>
          <p:spPr>
            <a:xfrm>
              <a:off x="1490662" y="2411687"/>
              <a:ext cx="0" cy="200759"/>
            </a:xfrm>
            <a:prstGeom prst="straightConnector1">
              <a:avLst/>
            </a:prstGeom>
            <a:grpFill/>
            <a:ln w="38100" cap="rnd">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a:off x="685800" y="2103910"/>
              <a:ext cx="1143000" cy="307777"/>
            </a:xfrm>
            <a:prstGeom prst="rect">
              <a:avLst/>
            </a:prstGeom>
            <a:grpFill/>
            <a:ln w="31750" cmpd="dbl">
              <a:solidFill>
                <a:schemeClr val="bg1">
                  <a:lumMod val="8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bsl+stdhdrs</a:t>
              </a:r>
              <a:endParaRPr lang="en-US" b="1" dirty="0">
                <a:solidFill>
                  <a:schemeClr val="bg1">
                    <a:lumMod val="50000"/>
                  </a:schemeClr>
                </a:solidFill>
              </a:endParaRPr>
            </a:p>
          </p:txBody>
        </p:sp>
        <p:sp>
          <p:nvSpPr>
            <p:cNvPr id="13" name="Rectangle 12"/>
            <p:cNvSpPr/>
            <p:nvPr/>
          </p:nvSpPr>
          <p:spPr>
            <a:xfrm>
              <a:off x="762000" y="6172200"/>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a:t>
              </a:r>
              <a:endParaRPr lang="en-US" b="1" dirty="0">
                <a:solidFill>
                  <a:schemeClr val="bg1">
                    <a:lumMod val="50000"/>
                  </a:schemeClr>
                </a:solidFill>
              </a:endParaRPr>
            </a:p>
          </p:txBody>
        </p:sp>
        <p:sp>
          <p:nvSpPr>
            <p:cNvPr id="14" name="Rectangle 13"/>
            <p:cNvSpPr/>
            <p:nvPr/>
          </p:nvSpPr>
          <p:spPr>
            <a:xfrm>
              <a:off x="762000" y="5663662"/>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bslscm</a:t>
              </a:r>
              <a:endParaRPr lang="en-US" sz="1400" b="1" dirty="0">
                <a:solidFill>
                  <a:schemeClr val="bg1">
                    <a:lumMod val="50000"/>
                  </a:schemeClr>
                </a:solidFill>
              </a:endParaRPr>
            </a:p>
          </p:txBody>
        </p:sp>
        <p:sp>
          <p:nvSpPr>
            <p:cNvPr id="15" name="Rectangle 14"/>
            <p:cNvSpPr/>
            <p:nvPr/>
          </p:nvSpPr>
          <p:spPr>
            <a:xfrm>
              <a:off x="381000" y="5155126"/>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a:solidFill>
                    <a:schemeClr val="bg1">
                      <a:lumMod val="50000"/>
                    </a:schemeClr>
                  </a:solidFill>
                </a:rPr>
                <a:t>bsldoc</a:t>
              </a:r>
              <a:endParaRPr lang="en-US" sz="1400" b="1" dirty="0">
                <a:solidFill>
                  <a:schemeClr val="bg1">
                    <a:lumMod val="50000"/>
                  </a:schemeClr>
                </a:solidFill>
              </a:endParaRPr>
            </a:p>
          </p:txBody>
        </p:sp>
        <p:sp>
          <p:nvSpPr>
            <p:cNvPr id="16" name="Rectangle 15"/>
            <p:cNvSpPr/>
            <p:nvPr/>
          </p:nvSpPr>
          <p:spPr>
            <a:xfrm>
              <a:off x="1143000" y="5155126"/>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bslmf</a:t>
              </a:r>
              <a:endParaRPr lang="en-US" sz="1400" b="1" dirty="0">
                <a:solidFill>
                  <a:schemeClr val="bg1">
                    <a:lumMod val="50000"/>
                  </a:schemeClr>
                </a:solidFill>
              </a:endParaRPr>
            </a:p>
          </p:txBody>
        </p:sp>
        <p:sp>
          <p:nvSpPr>
            <p:cNvPr id="17" name="Rectangle 16"/>
            <p:cNvSpPr/>
            <p:nvPr/>
          </p:nvSpPr>
          <p:spPr>
            <a:xfrm>
              <a:off x="1143000" y="4646590"/>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bslma</a:t>
              </a:r>
              <a:endParaRPr lang="en-US" sz="1400" b="1" dirty="0">
                <a:solidFill>
                  <a:schemeClr val="bg1">
                    <a:lumMod val="50000"/>
                  </a:schemeClr>
                </a:solidFill>
              </a:endParaRPr>
            </a:p>
          </p:txBody>
        </p:sp>
        <p:sp>
          <p:nvSpPr>
            <p:cNvPr id="18" name="Rectangle 17"/>
            <p:cNvSpPr/>
            <p:nvPr/>
          </p:nvSpPr>
          <p:spPr>
            <a:xfrm>
              <a:off x="1143000" y="4138054"/>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bslalg</a:t>
              </a:r>
              <a:endParaRPr lang="en-US" sz="1400" b="1" dirty="0">
                <a:solidFill>
                  <a:schemeClr val="bg1">
                    <a:lumMod val="50000"/>
                  </a:schemeClr>
                </a:solidFill>
              </a:endParaRPr>
            </a:p>
          </p:txBody>
        </p:sp>
        <p:sp>
          <p:nvSpPr>
            <p:cNvPr id="19" name="Rectangle 18"/>
            <p:cNvSpPr/>
            <p:nvPr/>
          </p:nvSpPr>
          <p:spPr>
            <a:xfrm>
              <a:off x="1143000" y="3629518"/>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bsltf</a:t>
              </a:r>
              <a:endParaRPr lang="en-US" sz="1400" b="1" dirty="0">
                <a:solidFill>
                  <a:schemeClr val="bg1">
                    <a:lumMod val="50000"/>
                  </a:schemeClr>
                </a:solidFill>
              </a:endParaRPr>
            </a:p>
          </p:txBody>
        </p:sp>
        <p:sp>
          <p:nvSpPr>
            <p:cNvPr id="20" name="Rectangle 19"/>
            <p:cNvSpPr/>
            <p:nvPr/>
          </p:nvSpPr>
          <p:spPr>
            <a:xfrm>
              <a:off x="1143000" y="1595374"/>
              <a:ext cx="685800" cy="307777"/>
            </a:xfrm>
            <a:prstGeom prst="rect">
              <a:avLst/>
            </a:prstGeom>
            <a:grpFill/>
            <a:ln cmpd="dbl">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bslim</a:t>
              </a:r>
              <a:endParaRPr lang="en-US" sz="1400" b="1" dirty="0">
                <a:solidFill>
                  <a:schemeClr val="bg1">
                    <a:lumMod val="50000"/>
                  </a:schemeClr>
                </a:solidFill>
              </a:endParaRPr>
            </a:p>
          </p:txBody>
        </p:sp>
        <p:sp>
          <p:nvSpPr>
            <p:cNvPr id="21" name="Rectangle 20"/>
            <p:cNvSpPr/>
            <p:nvPr/>
          </p:nvSpPr>
          <p:spPr>
            <a:xfrm>
              <a:off x="1143000" y="3120982"/>
              <a:ext cx="685800" cy="307777"/>
            </a:xfrm>
            <a:prstGeom prst="rect">
              <a:avLst/>
            </a:prstGeom>
            <a:solidFill>
              <a:schemeClr val="tx2">
                <a:lumMod val="20000"/>
                <a:lumOff val="80000"/>
              </a:schemeClr>
            </a:solidFill>
            <a:ln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tx1"/>
                  </a:solidFill>
                </a:rPr>
                <a:t>bslstl</a:t>
              </a:r>
              <a:endParaRPr lang="en-US" sz="1400" b="1" dirty="0">
                <a:solidFill>
                  <a:schemeClr val="tx1"/>
                </a:solidFill>
              </a:endParaRPr>
            </a:p>
          </p:txBody>
        </p:sp>
        <p:sp>
          <p:nvSpPr>
            <p:cNvPr id="23" name="Rectangle 22"/>
            <p:cNvSpPr/>
            <p:nvPr/>
          </p:nvSpPr>
          <p:spPr>
            <a:xfrm>
              <a:off x="685800" y="2612446"/>
              <a:ext cx="1143000" cy="307777"/>
            </a:xfrm>
            <a:prstGeom prst="rect">
              <a:avLst/>
            </a:prstGeom>
            <a:grpFill/>
            <a:ln w="31750" cmpd="dbl">
              <a:solidFill>
                <a:schemeClr val="bg1">
                  <a:lumMod val="8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US" sz="1400" b="1" dirty="0" err="1" smtClean="0">
                  <a:solidFill>
                    <a:schemeClr val="bg1">
                      <a:lumMod val="50000"/>
                    </a:schemeClr>
                  </a:solidFill>
                </a:rPr>
                <a:t>bsl+bslhdrs</a:t>
              </a:r>
              <a:endParaRPr lang="en-US" b="1" dirty="0">
                <a:solidFill>
                  <a:schemeClr val="bg1">
                    <a:lumMod val="50000"/>
                  </a:schemeClr>
                </a:solidFill>
              </a:endParaRPr>
            </a:p>
          </p:txBody>
        </p:sp>
      </p:grpSp>
      <p:sp>
        <p:nvSpPr>
          <p:cNvPr id="29" name="Title 1"/>
          <p:cNvSpPr>
            <a:spLocks noGrp="1"/>
          </p:cNvSpPr>
          <p:nvPr>
            <p:ph type="title"/>
          </p:nvPr>
        </p:nvSpPr>
        <p:spPr>
          <a:xfrm>
            <a:off x="457200" y="274638"/>
            <a:ext cx="8229600" cy="1143000"/>
          </a:xfrm>
        </p:spPr>
        <p:txBody>
          <a:bodyPr wrap="none"/>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4000" dirty="0">
                <a:solidFill>
                  <a:srgbClr val="00B0F0"/>
                </a:solidFill>
              </a:rPr>
              <a:t/>
            </a:r>
            <a:br>
              <a:rPr lang="en-US" sz="4000" dirty="0">
                <a:solidFill>
                  <a:srgbClr val="00B0F0"/>
                </a:solidFill>
              </a:rPr>
            </a:br>
            <a:r>
              <a:rPr lang="en-US" sz="4000" dirty="0">
                <a:solidFill>
                  <a:srgbClr val="00B0F0"/>
                </a:solidFill>
              </a:rPr>
              <a:t>Package </a:t>
            </a:r>
            <a:r>
              <a:rPr lang="en-US" sz="4000" b="1" dirty="0" err="1" smtClean="0">
                <a:solidFill>
                  <a:srgbClr val="00B0F0"/>
                </a:solidFill>
                <a:latin typeface="Courier New" pitchFamily="49" charset="0"/>
                <a:cs typeface="Courier New" pitchFamily="49" charset="0"/>
              </a:rPr>
              <a:t>bslstl</a:t>
            </a:r>
            <a:endParaRPr lang="en-US" sz="4000" dirty="0" smtClean="0">
              <a:solidFill>
                <a:srgbClr val="00B0F0"/>
              </a:solidFill>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703</a:t>
            </a:fld>
            <a:endParaRPr lang="en-US"/>
          </a:p>
        </p:txBody>
      </p:sp>
    </p:spTree>
    <p:extLst>
      <p:ext uri="{BB962C8B-B14F-4D97-AF65-F5344CB8AC3E}">
        <p14:creationId xmlns:p14="http://schemas.microsoft.com/office/powerpoint/2010/main" val="3635418614"/>
      </p:ext>
    </p:extLst>
  </p:cSld>
  <p:clrMapOvr>
    <a:masterClrMapping/>
  </p:clrMapOvr>
  <p:timing>
    <p:tnLst>
      <p:par>
        <p:cTn id="1" dur="indefinite" restart="never" nodeType="tmRoot"/>
      </p:par>
    </p:tnLst>
  </p:timing>
</p:sld>
</file>

<file path=ppt/slides/slide7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p:txBody>
          <a:bodyPr/>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4000" dirty="0">
                <a:solidFill>
                  <a:srgbClr val="00B0F0"/>
                </a:solidFill>
              </a:rPr>
              <a:t/>
            </a:r>
            <a:br>
              <a:rPr lang="en-US" sz="4000" dirty="0">
                <a:solidFill>
                  <a:srgbClr val="00B0F0"/>
                </a:solidFill>
              </a:rPr>
            </a:br>
            <a:r>
              <a:rPr lang="en-US" sz="4000" dirty="0" smtClean="0">
                <a:solidFill>
                  <a:srgbClr val="00B0F0"/>
                </a:solidFill>
              </a:rPr>
              <a:t>Our Open Source Distribution</a:t>
            </a:r>
          </a:p>
        </p:txBody>
      </p:sp>
      <p:sp>
        <p:nvSpPr>
          <p:cNvPr id="13" name="Content Placeholder 2"/>
          <p:cNvSpPr>
            <a:spLocks noGrp="1"/>
          </p:cNvSpPr>
          <p:nvPr>
            <p:ph idx="1"/>
          </p:nvPr>
        </p:nvSpPr>
        <p:spPr>
          <a:xfrm>
            <a:off x="457200" y="1600200"/>
            <a:ext cx="8229600" cy="4525963"/>
          </a:xfrm>
        </p:spPr>
        <p:txBody>
          <a:bodyPr/>
          <a:lstStyle/>
          <a:p>
            <a:pPr marL="0" indent="0">
              <a:buNone/>
            </a:pPr>
            <a:r>
              <a:rPr lang="en-US" sz="4000" dirty="0"/>
              <a:t>How do you find what you </a:t>
            </a:r>
            <a:r>
              <a:rPr lang="en-US" sz="4000" dirty="0" smtClean="0"/>
              <a:t>need?</a:t>
            </a: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704</a:t>
            </a:fld>
            <a:endParaRPr lang="en-US"/>
          </a:p>
        </p:txBody>
      </p:sp>
    </p:spTree>
    <p:extLst>
      <p:ext uri="{BB962C8B-B14F-4D97-AF65-F5344CB8AC3E}">
        <p14:creationId xmlns:p14="http://schemas.microsoft.com/office/powerpoint/2010/main" val="3661434725"/>
      </p:ext>
    </p:extLst>
  </p:cSld>
  <p:clrMapOvr>
    <a:masterClrMapping/>
  </p:clrMapOvr>
  <p:timing>
    <p:tnLst>
      <p:par>
        <p:cTn id="1" dur="indefinite" restart="never" nodeType="tmRoot"/>
      </p:par>
    </p:tnLst>
  </p:timing>
</p:sld>
</file>

<file path=ppt/slides/slide7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p:txBody>
          <a:bodyPr/>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4000" dirty="0">
                <a:solidFill>
                  <a:srgbClr val="00B0F0"/>
                </a:solidFill>
              </a:rPr>
              <a:t/>
            </a:r>
            <a:br>
              <a:rPr lang="en-US" sz="4000" dirty="0">
                <a:solidFill>
                  <a:srgbClr val="00B0F0"/>
                </a:solidFill>
              </a:rPr>
            </a:br>
            <a:r>
              <a:rPr lang="en-US" sz="4000" dirty="0" smtClean="0">
                <a:solidFill>
                  <a:srgbClr val="00B0F0"/>
                </a:solidFill>
              </a:rPr>
              <a:t>Our Open Source Distribution</a:t>
            </a:r>
          </a:p>
        </p:txBody>
      </p:sp>
      <p:sp>
        <p:nvSpPr>
          <p:cNvPr id="13" name="Content Placeholder 2"/>
          <p:cNvSpPr>
            <a:spLocks noGrp="1"/>
          </p:cNvSpPr>
          <p:nvPr>
            <p:ph idx="1"/>
          </p:nvPr>
        </p:nvSpPr>
        <p:spPr>
          <a:xfrm>
            <a:off x="457200" y="1600200"/>
            <a:ext cx="8229600" cy="4525963"/>
          </a:xfrm>
        </p:spPr>
        <p:txBody>
          <a:bodyPr/>
          <a:lstStyle/>
          <a:p>
            <a:pPr marL="0" indent="0">
              <a:buNone/>
            </a:pPr>
            <a:r>
              <a:rPr lang="en-US" sz="4000" dirty="0"/>
              <a:t>How do you find what you </a:t>
            </a:r>
            <a:r>
              <a:rPr lang="en-US" sz="4000" dirty="0" smtClean="0"/>
              <a:t>need?</a:t>
            </a:r>
          </a:p>
          <a:p>
            <a:r>
              <a:rPr lang="en-US" sz="4000" dirty="0" smtClean="0"/>
              <a:t>BDE group, package, and component-level doc converted to </a:t>
            </a:r>
            <a:r>
              <a:rPr lang="en-US" sz="4000" b="1" dirty="0" err="1">
                <a:latin typeface="Courier New" pitchFamily="49" charset="0"/>
                <a:cs typeface="Courier New" pitchFamily="49" charset="0"/>
              </a:rPr>
              <a:t>doxygen</a:t>
            </a:r>
            <a:r>
              <a:rPr lang="en-US" sz="4000" dirty="0" smtClean="0"/>
              <a:t> markup.</a:t>
            </a: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705</a:t>
            </a:fld>
            <a:endParaRPr lang="en-US"/>
          </a:p>
        </p:txBody>
      </p:sp>
    </p:spTree>
    <p:extLst>
      <p:ext uri="{BB962C8B-B14F-4D97-AF65-F5344CB8AC3E}">
        <p14:creationId xmlns:p14="http://schemas.microsoft.com/office/powerpoint/2010/main" val="1839436095"/>
      </p:ext>
    </p:extLst>
  </p:cSld>
  <p:clrMapOvr>
    <a:masterClrMapping/>
  </p:clrMapOvr>
  <p:timing>
    <p:tnLst>
      <p:par>
        <p:cTn id="1" dur="indefinite" restart="never" nodeType="tmRoot"/>
      </p:par>
    </p:tnLst>
  </p:timing>
</p:sld>
</file>

<file path=ppt/slides/slide7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p:txBody>
          <a:bodyPr/>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4000" dirty="0">
                <a:solidFill>
                  <a:srgbClr val="00B0F0"/>
                </a:solidFill>
              </a:rPr>
              <a:t/>
            </a:r>
            <a:br>
              <a:rPr lang="en-US" sz="4000" dirty="0">
                <a:solidFill>
                  <a:srgbClr val="00B0F0"/>
                </a:solidFill>
              </a:rPr>
            </a:br>
            <a:r>
              <a:rPr lang="en-US" sz="4000" dirty="0" smtClean="0">
                <a:solidFill>
                  <a:srgbClr val="00B0F0"/>
                </a:solidFill>
              </a:rPr>
              <a:t>Our Open Source Distribution</a:t>
            </a:r>
          </a:p>
        </p:txBody>
      </p:sp>
      <p:sp>
        <p:nvSpPr>
          <p:cNvPr id="13" name="Content Placeholder 2"/>
          <p:cNvSpPr>
            <a:spLocks noGrp="1"/>
          </p:cNvSpPr>
          <p:nvPr>
            <p:ph idx="1"/>
          </p:nvPr>
        </p:nvSpPr>
        <p:spPr>
          <a:xfrm>
            <a:off x="457200" y="1600200"/>
            <a:ext cx="8229600" cy="4525963"/>
          </a:xfrm>
        </p:spPr>
        <p:txBody>
          <a:bodyPr/>
          <a:lstStyle/>
          <a:p>
            <a:pPr marL="0" indent="0">
              <a:buNone/>
            </a:pPr>
            <a:r>
              <a:rPr lang="en-US" sz="4000" dirty="0"/>
              <a:t>How do you find what you </a:t>
            </a:r>
            <a:r>
              <a:rPr lang="en-US" sz="4000" dirty="0" smtClean="0"/>
              <a:t>need?</a:t>
            </a:r>
          </a:p>
          <a:p>
            <a:r>
              <a:rPr lang="en-US" sz="4000" dirty="0" smtClean="0">
                <a:solidFill>
                  <a:schemeClr val="bg1">
                    <a:lumMod val="50000"/>
                  </a:schemeClr>
                </a:solidFill>
              </a:rPr>
              <a:t>BDE group, package, and component-level doc converted to </a:t>
            </a:r>
            <a:r>
              <a:rPr lang="en-US" sz="4000" b="1" dirty="0" err="1">
                <a:solidFill>
                  <a:schemeClr val="bg1">
                    <a:lumMod val="50000"/>
                  </a:schemeClr>
                </a:solidFill>
                <a:latin typeface="Courier New" pitchFamily="49" charset="0"/>
                <a:cs typeface="Courier New" pitchFamily="49" charset="0"/>
              </a:rPr>
              <a:t>doxygen</a:t>
            </a:r>
            <a:r>
              <a:rPr lang="en-US" sz="4000" dirty="0" smtClean="0">
                <a:solidFill>
                  <a:schemeClr val="bg1">
                    <a:lumMod val="50000"/>
                  </a:schemeClr>
                </a:solidFill>
              </a:rPr>
              <a:t> markup.</a:t>
            </a:r>
          </a:p>
          <a:p>
            <a:r>
              <a:rPr lang="en-US" sz="4000" dirty="0" smtClean="0"/>
              <a:t>Hierarchically organized home page provides overview of all components.</a:t>
            </a:r>
            <a:endParaRPr lang="en-US" sz="4000" dirty="0"/>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706</a:t>
            </a:fld>
            <a:endParaRPr lang="en-US"/>
          </a:p>
        </p:txBody>
      </p:sp>
    </p:spTree>
    <p:extLst>
      <p:ext uri="{BB962C8B-B14F-4D97-AF65-F5344CB8AC3E}">
        <p14:creationId xmlns:p14="http://schemas.microsoft.com/office/powerpoint/2010/main" val="2914824683"/>
      </p:ext>
    </p:extLst>
  </p:cSld>
  <p:clrMapOvr>
    <a:masterClrMapping/>
  </p:clrMapOvr>
  <p:timing>
    <p:tnLst>
      <p:par>
        <p:cTn id="1" dur="indefinite" restart="never" nodeType="tmRoot"/>
      </p:par>
    </p:tnLst>
  </p:timing>
</p:sld>
</file>

<file path=ppt/slides/slide7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p:txBody>
          <a:bodyPr/>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4000" dirty="0">
                <a:solidFill>
                  <a:srgbClr val="00B0F0"/>
                </a:solidFill>
              </a:rPr>
              <a:t/>
            </a:r>
            <a:br>
              <a:rPr lang="en-US" sz="4000" dirty="0">
                <a:solidFill>
                  <a:srgbClr val="00B0F0"/>
                </a:solidFill>
              </a:rPr>
            </a:br>
            <a:r>
              <a:rPr lang="en-US" sz="4000" dirty="0" smtClean="0">
                <a:solidFill>
                  <a:srgbClr val="00B0F0"/>
                </a:solidFill>
              </a:rPr>
              <a:t>Our Open Source Distribution</a:t>
            </a:r>
          </a:p>
        </p:txBody>
      </p:sp>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447800"/>
            <a:ext cx="9144000" cy="5860111"/>
          </a:xfrm>
          <a:prstGeom prst="rect">
            <a:avLst/>
          </a:prstGeom>
        </p:spPr>
      </p:pic>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707</a:t>
            </a:fld>
            <a:endParaRPr lang="en-US"/>
          </a:p>
        </p:txBody>
      </p:sp>
    </p:spTree>
    <p:extLst>
      <p:ext uri="{BB962C8B-B14F-4D97-AF65-F5344CB8AC3E}">
        <p14:creationId xmlns:p14="http://schemas.microsoft.com/office/powerpoint/2010/main" val="4071719360"/>
      </p:ext>
    </p:extLst>
  </p:cSld>
  <p:clrMapOvr>
    <a:masterClrMapping/>
  </p:clrMapOvr>
  <p:timing>
    <p:tnLst>
      <p:par>
        <p:cTn id="1" dur="indefinite" restart="never" nodeType="tmRoot"/>
      </p:par>
    </p:tnLst>
  </p:timing>
</p:sld>
</file>

<file path=ppt/slides/slide7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p:txBody>
          <a:bodyPr/>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4000" dirty="0">
                <a:solidFill>
                  <a:srgbClr val="00B0F0"/>
                </a:solidFill>
              </a:rPr>
              <a:t/>
            </a:r>
            <a:br>
              <a:rPr lang="en-US" sz="4000" dirty="0">
                <a:solidFill>
                  <a:srgbClr val="00B0F0"/>
                </a:solidFill>
              </a:rPr>
            </a:br>
            <a:r>
              <a:rPr lang="en-US" sz="4000" dirty="0" smtClean="0">
                <a:solidFill>
                  <a:srgbClr val="00B0F0"/>
                </a:solidFill>
              </a:rPr>
              <a:t>Our Open Source Distribution</a:t>
            </a:r>
          </a:p>
        </p:txBody>
      </p:sp>
      <p:sp>
        <p:nvSpPr>
          <p:cNvPr id="13" name="Content Placeholder 2"/>
          <p:cNvSpPr>
            <a:spLocks noGrp="1"/>
          </p:cNvSpPr>
          <p:nvPr>
            <p:ph idx="1"/>
          </p:nvPr>
        </p:nvSpPr>
        <p:spPr>
          <a:xfrm>
            <a:off x="457200" y="1600200"/>
            <a:ext cx="8229600" cy="4525963"/>
          </a:xfrm>
        </p:spPr>
        <p:txBody>
          <a:bodyPr/>
          <a:lstStyle/>
          <a:p>
            <a:r>
              <a:rPr lang="en-US" dirty="0" smtClean="0"/>
              <a:t>What License </a:t>
            </a:r>
            <a:r>
              <a:rPr lang="en-US" dirty="0"/>
              <a:t>Applies</a:t>
            </a:r>
            <a:r>
              <a:rPr lang="en-US" dirty="0" smtClean="0"/>
              <a:t>?</a:t>
            </a:r>
            <a:endParaRPr lang="en-US" dirty="0"/>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708</a:t>
            </a:fld>
            <a:endParaRPr lang="en-US"/>
          </a:p>
        </p:txBody>
      </p:sp>
    </p:spTree>
    <p:extLst>
      <p:ext uri="{BB962C8B-B14F-4D97-AF65-F5344CB8AC3E}">
        <p14:creationId xmlns:p14="http://schemas.microsoft.com/office/powerpoint/2010/main" val="105324506"/>
      </p:ext>
    </p:extLst>
  </p:cSld>
  <p:clrMapOvr>
    <a:masterClrMapping/>
  </p:clrMapOvr>
  <p:timing>
    <p:tnLst>
      <p:par>
        <p:cTn id="1" dur="indefinite" restart="never" nodeType="tmRoot"/>
      </p:par>
    </p:tnLst>
  </p:timing>
</p:sld>
</file>

<file path=ppt/slides/slide7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p:txBody>
          <a:bodyPr/>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4000" dirty="0">
                <a:solidFill>
                  <a:srgbClr val="00B0F0"/>
                </a:solidFill>
              </a:rPr>
              <a:t/>
            </a:r>
            <a:br>
              <a:rPr lang="en-US" sz="4000" dirty="0">
                <a:solidFill>
                  <a:srgbClr val="00B0F0"/>
                </a:solidFill>
              </a:rPr>
            </a:br>
            <a:r>
              <a:rPr lang="en-US" sz="4000" dirty="0" smtClean="0">
                <a:solidFill>
                  <a:srgbClr val="00B0F0"/>
                </a:solidFill>
              </a:rPr>
              <a:t>Our Open Source Distribution</a:t>
            </a:r>
          </a:p>
        </p:txBody>
      </p:sp>
      <p:sp>
        <p:nvSpPr>
          <p:cNvPr id="13" name="Content Placeholder 2"/>
          <p:cNvSpPr>
            <a:spLocks noGrp="1"/>
          </p:cNvSpPr>
          <p:nvPr>
            <p:ph idx="1"/>
          </p:nvPr>
        </p:nvSpPr>
        <p:spPr>
          <a:xfrm>
            <a:off x="457200" y="1600200"/>
            <a:ext cx="8229600" cy="4525963"/>
          </a:xfrm>
        </p:spPr>
        <p:txBody>
          <a:bodyPr/>
          <a:lstStyle/>
          <a:p>
            <a:r>
              <a:rPr lang="en-US" dirty="0" smtClean="0"/>
              <a:t>What License </a:t>
            </a:r>
            <a:r>
              <a:rPr lang="en-US" dirty="0"/>
              <a:t>Applies</a:t>
            </a:r>
            <a:r>
              <a:rPr lang="en-US" dirty="0" smtClean="0"/>
              <a:t>?</a:t>
            </a:r>
            <a:endParaRPr lang="en-US" dirty="0"/>
          </a:p>
          <a:p>
            <a:pPr lvl="1"/>
            <a:r>
              <a:rPr lang="en-US" dirty="0" smtClean="0"/>
              <a:t>Software License</a:t>
            </a:r>
            <a:r>
              <a:rPr lang="en-US" dirty="0"/>
              <a:t>: </a:t>
            </a:r>
            <a:r>
              <a:rPr lang="en-US" dirty="0" smtClean="0"/>
              <a:t>MIT</a:t>
            </a:r>
            <a:endParaRPr lang="en-US" dirty="0"/>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709</a:t>
            </a:fld>
            <a:endParaRPr lang="en-US"/>
          </a:p>
        </p:txBody>
      </p:sp>
    </p:spTree>
    <p:extLst>
      <p:ext uri="{BB962C8B-B14F-4D97-AF65-F5344CB8AC3E}">
        <p14:creationId xmlns:p14="http://schemas.microsoft.com/office/powerpoint/2010/main" val="1382145384"/>
      </p:ext>
    </p:extLst>
  </p:cSld>
  <p:clrMapOvr>
    <a:masterClrMapping/>
  </p:clrMapOvr>
  <p:timing>
    <p:tnLst>
      <p:par>
        <p:cTn id="1" dur="indefinite" restart="never" nodeType="tmRoot"/>
      </p:par>
    </p:tnLst>
  </p:timing>
</p:sld>
</file>

<file path=ppt/slides/slide7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p:txBody>
          <a:bodyPr/>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4000" dirty="0">
                <a:solidFill>
                  <a:srgbClr val="00B0F0"/>
                </a:solidFill>
              </a:rPr>
              <a:t/>
            </a:r>
            <a:br>
              <a:rPr lang="en-US" sz="4000" dirty="0">
                <a:solidFill>
                  <a:srgbClr val="00B0F0"/>
                </a:solidFill>
              </a:rPr>
            </a:br>
            <a:r>
              <a:rPr lang="en-US" sz="4000" dirty="0" smtClean="0">
                <a:solidFill>
                  <a:srgbClr val="00B0F0"/>
                </a:solidFill>
              </a:rPr>
              <a:t>Our Open Source Distribution</a:t>
            </a:r>
          </a:p>
        </p:txBody>
      </p:sp>
      <p:sp>
        <p:nvSpPr>
          <p:cNvPr id="13" name="Content Placeholder 2"/>
          <p:cNvSpPr>
            <a:spLocks noGrp="1"/>
          </p:cNvSpPr>
          <p:nvPr>
            <p:ph idx="1"/>
          </p:nvPr>
        </p:nvSpPr>
        <p:spPr>
          <a:xfrm>
            <a:off x="457200" y="1600200"/>
            <a:ext cx="8229600" cy="4525963"/>
          </a:xfrm>
        </p:spPr>
        <p:txBody>
          <a:bodyPr/>
          <a:lstStyle/>
          <a:p>
            <a:r>
              <a:rPr lang="en-US" dirty="0" smtClean="0"/>
              <a:t>What License </a:t>
            </a:r>
            <a:r>
              <a:rPr lang="en-US" dirty="0"/>
              <a:t>Applies</a:t>
            </a:r>
            <a:r>
              <a:rPr lang="en-US" dirty="0" smtClean="0"/>
              <a:t>?</a:t>
            </a:r>
            <a:endParaRPr lang="en-US" dirty="0"/>
          </a:p>
          <a:p>
            <a:pPr lvl="1"/>
            <a:r>
              <a:rPr lang="en-US" dirty="0" smtClean="0"/>
              <a:t>Software License</a:t>
            </a:r>
            <a:r>
              <a:rPr lang="en-US" dirty="0"/>
              <a:t>: </a:t>
            </a:r>
            <a:r>
              <a:rPr lang="en-US" dirty="0" smtClean="0"/>
              <a:t>MIT</a:t>
            </a:r>
            <a:endParaRPr lang="en-US" dirty="0"/>
          </a:p>
          <a:p>
            <a:pPr lvl="1"/>
            <a:r>
              <a:rPr lang="en-US" dirty="0" smtClean="0"/>
              <a:t>Deliberately </a:t>
            </a:r>
            <a:r>
              <a:rPr lang="en-US" dirty="0"/>
              <a:t>liberal </a:t>
            </a: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710</a:t>
            </a:fld>
            <a:endParaRPr lang="en-US"/>
          </a:p>
        </p:txBody>
      </p:sp>
    </p:spTree>
    <p:extLst>
      <p:ext uri="{BB962C8B-B14F-4D97-AF65-F5344CB8AC3E}">
        <p14:creationId xmlns:p14="http://schemas.microsoft.com/office/powerpoint/2010/main" val="2240337290"/>
      </p:ext>
    </p:extLst>
  </p:cSld>
  <p:clrMapOvr>
    <a:masterClrMapping/>
  </p:clrMapOvr>
  <p:timing>
    <p:tnLst>
      <p:par>
        <p:cTn id="1" dur="indefinite" restart="never" nodeType="tmRoot"/>
      </p:par>
    </p:tnLst>
  </p:timing>
</p:sld>
</file>

<file path=ppt/slides/slide7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p:txBody>
          <a:bodyPr/>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4000" dirty="0">
                <a:solidFill>
                  <a:srgbClr val="00B0F0"/>
                </a:solidFill>
              </a:rPr>
              <a:t/>
            </a:r>
            <a:br>
              <a:rPr lang="en-US" sz="4000" dirty="0">
                <a:solidFill>
                  <a:srgbClr val="00B0F0"/>
                </a:solidFill>
              </a:rPr>
            </a:br>
            <a:r>
              <a:rPr lang="en-US" sz="4000" dirty="0" smtClean="0">
                <a:solidFill>
                  <a:srgbClr val="00B0F0"/>
                </a:solidFill>
              </a:rPr>
              <a:t>Our Open Source Distribution</a:t>
            </a:r>
          </a:p>
        </p:txBody>
      </p:sp>
      <p:sp>
        <p:nvSpPr>
          <p:cNvPr id="13" name="Content Placeholder 2"/>
          <p:cNvSpPr>
            <a:spLocks noGrp="1"/>
          </p:cNvSpPr>
          <p:nvPr>
            <p:ph idx="1"/>
          </p:nvPr>
        </p:nvSpPr>
        <p:spPr>
          <a:xfrm>
            <a:off x="457200" y="1600200"/>
            <a:ext cx="8229600" cy="4525963"/>
          </a:xfrm>
        </p:spPr>
        <p:txBody>
          <a:bodyPr/>
          <a:lstStyle/>
          <a:p>
            <a:r>
              <a:rPr lang="en-US" dirty="0" smtClean="0"/>
              <a:t>What License </a:t>
            </a:r>
            <a:r>
              <a:rPr lang="en-US" dirty="0"/>
              <a:t>Applies</a:t>
            </a:r>
            <a:r>
              <a:rPr lang="en-US" dirty="0" smtClean="0"/>
              <a:t>?</a:t>
            </a:r>
            <a:endParaRPr lang="en-US" dirty="0"/>
          </a:p>
          <a:p>
            <a:pPr lvl="1"/>
            <a:r>
              <a:rPr lang="en-US" dirty="0" smtClean="0"/>
              <a:t>Software License</a:t>
            </a:r>
            <a:r>
              <a:rPr lang="en-US" dirty="0"/>
              <a:t>: </a:t>
            </a:r>
            <a:r>
              <a:rPr lang="en-US" dirty="0" smtClean="0"/>
              <a:t>MIT</a:t>
            </a:r>
            <a:endParaRPr lang="en-US" dirty="0"/>
          </a:p>
          <a:p>
            <a:pPr lvl="1"/>
            <a:r>
              <a:rPr lang="en-US" dirty="0" smtClean="0"/>
              <a:t>Deliberately </a:t>
            </a:r>
            <a:r>
              <a:rPr lang="en-US" dirty="0"/>
              <a:t>liberal </a:t>
            </a:r>
          </a:p>
          <a:p>
            <a:pPr lvl="1"/>
            <a:r>
              <a:rPr lang="en-US" dirty="0" smtClean="0"/>
              <a:t>We </a:t>
            </a:r>
            <a:r>
              <a:rPr lang="en-US" dirty="0"/>
              <a:t>intend that anyone can use our software freely </a:t>
            </a: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711</a:t>
            </a:fld>
            <a:endParaRPr lang="en-US"/>
          </a:p>
        </p:txBody>
      </p:sp>
    </p:spTree>
    <p:extLst>
      <p:ext uri="{BB962C8B-B14F-4D97-AF65-F5344CB8AC3E}">
        <p14:creationId xmlns:p14="http://schemas.microsoft.com/office/powerpoint/2010/main" val="880243472"/>
      </p:ext>
    </p:extLst>
  </p:cSld>
  <p:clrMapOvr>
    <a:masterClrMapping/>
  </p:clrMapOvr>
  <p:timing>
    <p:tnLst>
      <p:par>
        <p:cTn id="1" dur="indefinite" restart="never" nodeType="tmRoot"/>
      </p:par>
    </p:tnLst>
  </p:timing>
</p:sld>
</file>

<file path=ppt/slides/slide7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p:txBody>
          <a:bodyPr/>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4000" dirty="0">
                <a:solidFill>
                  <a:srgbClr val="00B0F0"/>
                </a:solidFill>
              </a:rPr>
              <a:t/>
            </a:r>
            <a:br>
              <a:rPr lang="en-US" sz="4000" dirty="0">
                <a:solidFill>
                  <a:srgbClr val="00B0F0"/>
                </a:solidFill>
              </a:rPr>
            </a:br>
            <a:r>
              <a:rPr lang="en-US" sz="4000" dirty="0" smtClean="0">
                <a:solidFill>
                  <a:srgbClr val="00B0F0"/>
                </a:solidFill>
              </a:rPr>
              <a:t>Our Open Source Distribution</a:t>
            </a:r>
          </a:p>
        </p:txBody>
      </p:sp>
      <p:sp>
        <p:nvSpPr>
          <p:cNvPr id="13" name="Content Placeholder 2"/>
          <p:cNvSpPr>
            <a:spLocks noGrp="1"/>
          </p:cNvSpPr>
          <p:nvPr>
            <p:ph idx="1"/>
          </p:nvPr>
        </p:nvSpPr>
        <p:spPr>
          <a:xfrm>
            <a:off x="457200" y="1600200"/>
            <a:ext cx="8229600" cy="4525963"/>
          </a:xfrm>
        </p:spPr>
        <p:txBody>
          <a:bodyPr/>
          <a:lstStyle/>
          <a:p>
            <a:r>
              <a:rPr lang="en-US" dirty="0" smtClean="0"/>
              <a:t>What License </a:t>
            </a:r>
            <a:r>
              <a:rPr lang="en-US" dirty="0"/>
              <a:t>Applies</a:t>
            </a:r>
            <a:r>
              <a:rPr lang="en-US" dirty="0" smtClean="0"/>
              <a:t>?</a:t>
            </a:r>
            <a:endParaRPr lang="en-US" dirty="0"/>
          </a:p>
          <a:p>
            <a:pPr lvl="1"/>
            <a:r>
              <a:rPr lang="en-US" dirty="0" smtClean="0"/>
              <a:t>Software License</a:t>
            </a:r>
            <a:r>
              <a:rPr lang="en-US" dirty="0"/>
              <a:t>: </a:t>
            </a:r>
            <a:r>
              <a:rPr lang="en-US" dirty="0" smtClean="0"/>
              <a:t>MIT</a:t>
            </a:r>
            <a:endParaRPr lang="en-US" dirty="0"/>
          </a:p>
          <a:p>
            <a:pPr lvl="1"/>
            <a:r>
              <a:rPr lang="en-US" dirty="0" smtClean="0"/>
              <a:t>Deliberately </a:t>
            </a:r>
            <a:r>
              <a:rPr lang="en-US" dirty="0"/>
              <a:t>liberal </a:t>
            </a:r>
          </a:p>
          <a:p>
            <a:pPr lvl="1"/>
            <a:r>
              <a:rPr lang="en-US" dirty="0" smtClean="0"/>
              <a:t>We </a:t>
            </a:r>
            <a:r>
              <a:rPr lang="en-US" dirty="0"/>
              <a:t>intend that anyone can use our software freely </a:t>
            </a:r>
          </a:p>
          <a:p>
            <a:pPr lvl="2"/>
            <a:r>
              <a:rPr lang="en-US" dirty="0" smtClean="0"/>
              <a:t>for </a:t>
            </a:r>
            <a:r>
              <a:rPr lang="en-US" dirty="0"/>
              <a:t>any legitimate </a:t>
            </a:r>
            <a:r>
              <a:rPr lang="en-US" dirty="0" smtClean="0"/>
              <a:t>purpose</a:t>
            </a:r>
            <a:endParaRPr lang="en-US" dirty="0"/>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712</a:t>
            </a:fld>
            <a:endParaRPr lang="en-US"/>
          </a:p>
        </p:txBody>
      </p:sp>
    </p:spTree>
    <p:extLst>
      <p:ext uri="{BB962C8B-B14F-4D97-AF65-F5344CB8AC3E}">
        <p14:creationId xmlns:p14="http://schemas.microsoft.com/office/powerpoint/2010/main" val="3826302189"/>
      </p:ext>
    </p:extLst>
  </p:cSld>
  <p:clrMapOvr>
    <a:masterClrMapping/>
  </p:clrMapOvr>
  <p:timing>
    <p:tnLst>
      <p:par>
        <p:cTn id="1" dur="indefinite" restart="never" nodeType="tmRoot"/>
      </p:par>
    </p:tnLst>
  </p:timing>
</p:sld>
</file>

<file path=ppt/slides/slide7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p:txBody>
          <a:bodyPr/>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4000" dirty="0">
                <a:solidFill>
                  <a:srgbClr val="00B0F0"/>
                </a:solidFill>
              </a:rPr>
              <a:t/>
            </a:r>
            <a:br>
              <a:rPr lang="en-US" sz="4000" dirty="0">
                <a:solidFill>
                  <a:srgbClr val="00B0F0"/>
                </a:solidFill>
              </a:rPr>
            </a:br>
            <a:r>
              <a:rPr lang="en-US" sz="4000" dirty="0" smtClean="0">
                <a:solidFill>
                  <a:srgbClr val="00B0F0"/>
                </a:solidFill>
              </a:rPr>
              <a:t>Our Open Source Distribution</a:t>
            </a:r>
          </a:p>
        </p:txBody>
      </p:sp>
      <p:sp>
        <p:nvSpPr>
          <p:cNvPr id="13" name="Content Placeholder 2"/>
          <p:cNvSpPr>
            <a:spLocks noGrp="1"/>
          </p:cNvSpPr>
          <p:nvPr>
            <p:ph idx="1"/>
          </p:nvPr>
        </p:nvSpPr>
        <p:spPr>
          <a:xfrm>
            <a:off x="457200" y="1600200"/>
            <a:ext cx="8229600" cy="4525963"/>
          </a:xfrm>
        </p:spPr>
        <p:txBody>
          <a:bodyPr/>
          <a:lstStyle/>
          <a:p>
            <a:r>
              <a:rPr lang="en-US" dirty="0" smtClean="0"/>
              <a:t>What License </a:t>
            </a:r>
            <a:r>
              <a:rPr lang="en-US" dirty="0"/>
              <a:t>Applies</a:t>
            </a:r>
            <a:r>
              <a:rPr lang="en-US" dirty="0" smtClean="0"/>
              <a:t>?</a:t>
            </a:r>
            <a:endParaRPr lang="en-US" dirty="0"/>
          </a:p>
          <a:p>
            <a:pPr lvl="1"/>
            <a:r>
              <a:rPr lang="en-US" dirty="0" smtClean="0"/>
              <a:t>Software License</a:t>
            </a:r>
            <a:r>
              <a:rPr lang="en-US" dirty="0"/>
              <a:t>: </a:t>
            </a:r>
            <a:r>
              <a:rPr lang="en-US" dirty="0" smtClean="0"/>
              <a:t>MIT</a:t>
            </a:r>
            <a:endParaRPr lang="en-US" dirty="0"/>
          </a:p>
          <a:p>
            <a:pPr lvl="1"/>
            <a:r>
              <a:rPr lang="en-US" dirty="0" smtClean="0"/>
              <a:t>Deliberately </a:t>
            </a:r>
            <a:r>
              <a:rPr lang="en-US" dirty="0"/>
              <a:t>liberal </a:t>
            </a:r>
          </a:p>
          <a:p>
            <a:pPr lvl="1"/>
            <a:r>
              <a:rPr lang="en-US" dirty="0" smtClean="0"/>
              <a:t>We </a:t>
            </a:r>
            <a:r>
              <a:rPr lang="en-US" dirty="0"/>
              <a:t>intend that anyone can use our software freely </a:t>
            </a:r>
          </a:p>
          <a:p>
            <a:pPr lvl="2"/>
            <a:r>
              <a:rPr lang="en-US" dirty="0" smtClean="0"/>
              <a:t>for </a:t>
            </a:r>
            <a:r>
              <a:rPr lang="en-US" dirty="0"/>
              <a:t>any legitimate </a:t>
            </a:r>
            <a:r>
              <a:rPr lang="en-US" dirty="0" smtClean="0"/>
              <a:t>purpose</a:t>
            </a:r>
            <a:endParaRPr lang="en-US" dirty="0"/>
          </a:p>
          <a:p>
            <a:pPr lvl="2"/>
            <a:r>
              <a:rPr lang="en-US" dirty="0" smtClean="0"/>
              <a:t>including </a:t>
            </a:r>
            <a:r>
              <a:rPr lang="en-US" dirty="0"/>
              <a:t>as part of a product for sale</a:t>
            </a: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713</a:t>
            </a:fld>
            <a:endParaRPr lang="en-US"/>
          </a:p>
        </p:txBody>
      </p:sp>
    </p:spTree>
    <p:extLst>
      <p:ext uri="{BB962C8B-B14F-4D97-AF65-F5344CB8AC3E}">
        <p14:creationId xmlns:p14="http://schemas.microsoft.com/office/powerpoint/2010/main" val="142809027"/>
      </p:ext>
    </p:extLst>
  </p:cSld>
  <p:clrMapOvr>
    <a:masterClrMapping/>
  </p:clrMapOvr>
  <p:timing>
    <p:tnLst>
      <p:par>
        <p:cTn id="1" dur="indefinite" restart="never" nodeType="tmRoot"/>
      </p:par>
    </p:tnLst>
  </p:timing>
</p:sld>
</file>

<file path=ppt/slides/slide7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p:txBody>
          <a:bodyPr/>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4000" dirty="0">
                <a:solidFill>
                  <a:srgbClr val="00B0F0"/>
                </a:solidFill>
              </a:rPr>
              <a:t/>
            </a:r>
            <a:br>
              <a:rPr lang="en-US" sz="4000" dirty="0">
                <a:solidFill>
                  <a:srgbClr val="00B0F0"/>
                </a:solidFill>
              </a:rPr>
            </a:br>
            <a:r>
              <a:rPr lang="en-US" sz="4000" dirty="0" smtClean="0">
                <a:solidFill>
                  <a:srgbClr val="00B0F0"/>
                </a:solidFill>
              </a:rPr>
              <a:t>Our Open Source Distribution</a:t>
            </a:r>
          </a:p>
        </p:txBody>
      </p:sp>
      <p:sp>
        <p:nvSpPr>
          <p:cNvPr id="13" name="Content Placeholder 2"/>
          <p:cNvSpPr>
            <a:spLocks noGrp="1"/>
          </p:cNvSpPr>
          <p:nvPr>
            <p:ph idx="1"/>
          </p:nvPr>
        </p:nvSpPr>
        <p:spPr>
          <a:xfrm>
            <a:off x="457200" y="1600200"/>
            <a:ext cx="8229600" cy="4525963"/>
          </a:xfrm>
        </p:spPr>
        <p:txBody>
          <a:bodyPr/>
          <a:lstStyle/>
          <a:p>
            <a:r>
              <a:rPr lang="en-US" dirty="0" smtClean="0"/>
              <a:t>Find our open-source </a:t>
            </a:r>
            <a:r>
              <a:rPr lang="en-US" dirty="0"/>
              <a:t>distribution </a:t>
            </a:r>
            <a:r>
              <a:rPr lang="en-US" dirty="0" smtClean="0"/>
              <a:t>at: </a:t>
            </a:r>
            <a:r>
              <a:rPr lang="en-US" sz="2800" b="1" dirty="0" smtClean="0">
                <a:latin typeface="Courier New" pitchFamily="49" charset="0"/>
                <a:cs typeface="Courier New" pitchFamily="49" charset="0"/>
              </a:rPr>
              <a:t>http</a:t>
            </a:r>
            <a:r>
              <a:rPr lang="en-US" sz="2800" b="1" dirty="0">
                <a:latin typeface="Courier New" pitchFamily="49" charset="0"/>
                <a:cs typeface="Courier New" pitchFamily="49" charset="0"/>
              </a:rPr>
              <a:t>://www.openbloomberg.com/bsl</a:t>
            </a:r>
            <a:endParaRPr lang="en-US" sz="2800" b="1" dirty="0" smtClean="0">
              <a:latin typeface="Courier New" pitchFamily="49" charset="0"/>
              <a:cs typeface="Courier New" pitchFamily="49" charset="0"/>
            </a:endParaRPr>
          </a:p>
          <a:p>
            <a:r>
              <a:rPr lang="en-US" dirty="0"/>
              <a:t>Moderator: </a:t>
            </a:r>
            <a:r>
              <a:rPr lang="en-US" sz="2800" b="1" dirty="0" smtClean="0">
                <a:latin typeface="Courier New" pitchFamily="49" charset="0"/>
                <a:cs typeface="Courier New" pitchFamily="49" charset="0"/>
              </a:rPr>
              <a:t>kpfleming@bloomberg.net</a:t>
            </a:r>
          </a:p>
          <a:p>
            <a:r>
              <a:rPr lang="en-US" dirty="0" smtClean="0"/>
              <a:t>How to contribute?  </a:t>
            </a:r>
            <a:r>
              <a:rPr lang="en-US" i="1" dirty="0" smtClean="0"/>
              <a:t>See our site.</a:t>
            </a:r>
            <a:endParaRPr lang="en-US" i="1" dirty="0"/>
          </a:p>
          <a:p>
            <a:r>
              <a:rPr lang="en-US" dirty="0" smtClean="0"/>
              <a:t>All </a:t>
            </a:r>
            <a:r>
              <a:rPr lang="en-US" dirty="0"/>
              <a:t>comments and criticisms welcome</a:t>
            </a:r>
            <a:r>
              <a:rPr lang="en-US" dirty="0" smtClean="0"/>
              <a:t>...</a:t>
            </a:r>
          </a:p>
        </p:txBody>
      </p:sp>
      <p:sp>
        <p:nvSpPr>
          <p:cNvPr id="3" name="Rectangle 2"/>
          <p:cNvSpPr/>
          <p:nvPr/>
        </p:nvSpPr>
        <p:spPr>
          <a:xfrm>
            <a:off x="359892" y="4807803"/>
            <a:ext cx="8424229" cy="830997"/>
          </a:xfrm>
          <a:prstGeom prst="rect">
            <a:avLst/>
          </a:prstGeom>
          <a:noFill/>
        </p:spPr>
        <p:txBody>
          <a:bodyPr wrap="none" lIns="91440" tIns="45720" rIns="91440" bIns="45720">
            <a:spAutoFit/>
            <a:scene3d>
              <a:camera prst="orthographicFront"/>
              <a:lightRig rig="soft" dir="tl">
                <a:rot lat="0" lon="0" rev="0"/>
              </a:lightRig>
            </a:scene3d>
            <a:sp3d contourW="25400" prstMaterial="matte">
              <a:bevelT w="25400" h="55880" prst="artDeco"/>
              <a:contourClr>
                <a:schemeClr val="accent2">
                  <a:tint val="20000"/>
                </a:schemeClr>
              </a:contourClr>
            </a:sp3d>
          </a:bodyPr>
          <a:lstStyle/>
          <a:p>
            <a:pPr algn="ctr"/>
            <a:r>
              <a:rPr lang="en-US" sz="4800" b="1" cap="none" spc="50" dirty="0" smtClean="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rPr>
              <a:t>We will come back to this…</a:t>
            </a:r>
            <a:endParaRPr lang="en-US" sz="4800" b="1" cap="none" spc="50" dirty="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endParaRP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714</a:t>
            </a:fld>
            <a:endParaRPr lang="en-US"/>
          </a:p>
        </p:txBody>
      </p:sp>
    </p:spTree>
    <p:extLst>
      <p:ext uri="{BB962C8B-B14F-4D97-AF65-F5344CB8AC3E}">
        <p14:creationId xmlns:p14="http://schemas.microsoft.com/office/powerpoint/2010/main" val="35780947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down)">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7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marL="0" indent="0">
              <a:buNone/>
            </a:pPr>
            <a:r>
              <a:rPr lang="en-US" dirty="0" smtClean="0"/>
              <a:t>Beyond BSL:</a:t>
            </a: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715</a:t>
            </a:fld>
            <a:endParaRPr lang="en-US"/>
          </a:p>
        </p:txBody>
      </p:sp>
      <p:sp>
        <p:nvSpPr>
          <p:cNvPr id="5" name="Title 1"/>
          <p:cNvSpPr>
            <a:spLocks noGrp="1"/>
          </p:cNvSpPr>
          <p:nvPr>
            <p:ph type="title"/>
          </p:nvPr>
        </p:nvSpPr>
        <p:spPr>
          <a:xfrm>
            <a:off x="457200" y="274638"/>
            <a:ext cx="8229600" cy="1143000"/>
          </a:xfrm>
        </p:spPr>
        <p:txBody>
          <a:bodyPr wrap="none"/>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4000" dirty="0">
                <a:solidFill>
                  <a:srgbClr val="00B0F0"/>
                </a:solidFill>
              </a:rPr>
              <a:t/>
            </a:r>
            <a:br>
              <a:rPr lang="en-US" sz="4000" dirty="0">
                <a:solidFill>
                  <a:srgbClr val="00B0F0"/>
                </a:solidFill>
              </a:rPr>
            </a:br>
            <a:r>
              <a:rPr lang="en-US" sz="4000" dirty="0">
                <a:solidFill>
                  <a:srgbClr val="00B0F0"/>
                </a:solidFill>
              </a:rPr>
              <a:t>Moving Upward and Onward</a:t>
            </a:r>
            <a:endParaRPr lang="en-US" sz="4000" dirty="0" smtClean="0">
              <a:solidFill>
                <a:srgbClr val="00B0F0"/>
              </a:solidFill>
            </a:endParaRPr>
          </a:p>
        </p:txBody>
      </p:sp>
    </p:spTree>
    <p:extLst>
      <p:ext uri="{BB962C8B-B14F-4D97-AF65-F5344CB8AC3E}">
        <p14:creationId xmlns:p14="http://schemas.microsoft.com/office/powerpoint/2010/main" val="136509929"/>
      </p:ext>
    </p:extLst>
  </p:cSld>
  <p:clrMapOvr>
    <a:masterClrMapping/>
  </p:clrMapOvr>
  <p:timing>
    <p:tnLst>
      <p:par>
        <p:cTn id="1" dur="indefinite" restart="never" nodeType="tmRoot"/>
      </p:par>
    </p:tnLst>
  </p:timing>
</p:sld>
</file>

<file path=ppt/slides/slide7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marL="0" indent="0">
              <a:buNone/>
            </a:pPr>
            <a:r>
              <a:rPr lang="en-US" dirty="0" smtClean="0"/>
              <a:t>Beyond BSL:</a:t>
            </a:r>
          </a:p>
          <a:p>
            <a:r>
              <a:rPr lang="en-US" dirty="0" smtClean="0"/>
              <a:t>The </a:t>
            </a:r>
            <a:r>
              <a:rPr lang="en-US" dirty="0" smtClean="0">
                <a:latin typeface="Courier New" pitchFamily="49" charset="0"/>
                <a:cs typeface="Courier New" pitchFamily="49" charset="0"/>
              </a:rPr>
              <a:t>Allocator</a:t>
            </a:r>
            <a:r>
              <a:rPr lang="en-US" dirty="0" smtClean="0"/>
              <a:t> protocol is defined in </a:t>
            </a:r>
            <a:r>
              <a:rPr lang="en-US" sz="2800" b="1" dirty="0" err="1">
                <a:solidFill>
                  <a:srgbClr val="00B0F0"/>
                </a:solidFill>
                <a:latin typeface="Courier New" pitchFamily="49" charset="0"/>
                <a:cs typeface="Courier New" pitchFamily="49" charset="0"/>
              </a:rPr>
              <a:t>bslma</a:t>
            </a:r>
            <a:r>
              <a:rPr lang="en-US" sz="2800" b="1" dirty="0">
                <a:latin typeface="Courier New" pitchFamily="49" charset="0"/>
                <a:cs typeface="Courier New" pitchFamily="49" charset="0"/>
              </a:rPr>
              <a:t> </a:t>
            </a: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716</a:t>
            </a:fld>
            <a:endParaRPr lang="en-US"/>
          </a:p>
        </p:txBody>
      </p:sp>
      <p:sp>
        <p:nvSpPr>
          <p:cNvPr id="5" name="Title 1"/>
          <p:cNvSpPr>
            <a:spLocks noGrp="1"/>
          </p:cNvSpPr>
          <p:nvPr>
            <p:ph type="title"/>
          </p:nvPr>
        </p:nvSpPr>
        <p:spPr>
          <a:xfrm>
            <a:off x="457200" y="274638"/>
            <a:ext cx="8229600" cy="1143000"/>
          </a:xfrm>
        </p:spPr>
        <p:txBody>
          <a:bodyPr wrap="none"/>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4000" dirty="0">
                <a:solidFill>
                  <a:srgbClr val="00B0F0"/>
                </a:solidFill>
              </a:rPr>
              <a:t/>
            </a:r>
            <a:br>
              <a:rPr lang="en-US" sz="4000" dirty="0">
                <a:solidFill>
                  <a:srgbClr val="00B0F0"/>
                </a:solidFill>
              </a:rPr>
            </a:br>
            <a:r>
              <a:rPr lang="en-US" sz="4000" dirty="0">
                <a:solidFill>
                  <a:srgbClr val="00B0F0"/>
                </a:solidFill>
              </a:rPr>
              <a:t>Moving Upward and Onward</a:t>
            </a:r>
            <a:endParaRPr lang="en-US" sz="4000" dirty="0" smtClean="0">
              <a:solidFill>
                <a:srgbClr val="00B0F0"/>
              </a:solidFill>
            </a:endParaRPr>
          </a:p>
        </p:txBody>
      </p:sp>
    </p:spTree>
    <p:extLst>
      <p:ext uri="{BB962C8B-B14F-4D97-AF65-F5344CB8AC3E}">
        <p14:creationId xmlns:p14="http://schemas.microsoft.com/office/powerpoint/2010/main" val="2096835389"/>
      </p:ext>
    </p:extLst>
  </p:cSld>
  <p:clrMapOvr>
    <a:masterClrMapping/>
  </p:clrMapOvr>
  <p:timing>
    <p:tnLst>
      <p:par>
        <p:cTn id="1" dur="indefinite" restart="never" nodeType="tmRoot"/>
      </p:par>
    </p:tnLst>
  </p:timing>
</p:sld>
</file>

<file path=ppt/slides/slide7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marL="0" indent="0">
              <a:buNone/>
            </a:pPr>
            <a:r>
              <a:rPr lang="en-US" dirty="0" smtClean="0"/>
              <a:t>Beyond BSL:</a:t>
            </a:r>
          </a:p>
          <a:p>
            <a:r>
              <a:rPr lang="en-US" dirty="0" smtClean="0"/>
              <a:t>The </a:t>
            </a:r>
            <a:r>
              <a:rPr lang="en-US" dirty="0" smtClean="0">
                <a:latin typeface="Courier New" pitchFamily="49" charset="0"/>
                <a:cs typeface="Courier New" pitchFamily="49" charset="0"/>
              </a:rPr>
              <a:t>Allocator</a:t>
            </a:r>
            <a:r>
              <a:rPr lang="en-US" dirty="0" smtClean="0"/>
              <a:t> protocol is defined in </a:t>
            </a:r>
            <a:r>
              <a:rPr lang="en-US" sz="2800" b="1" dirty="0" err="1">
                <a:solidFill>
                  <a:srgbClr val="00B0F0"/>
                </a:solidFill>
                <a:latin typeface="Courier New" pitchFamily="49" charset="0"/>
                <a:cs typeface="Courier New" pitchFamily="49" charset="0"/>
              </a:rPr>
              <a:t>bslma</a:t>
            </a:r>
            <a:r>
              <a:rPr lang="en-US" sz="2800" b="1" dirty="0">
                <a:latin typeface="Courier New" pitchFamily="49" charset="0"/>
                <a:cs typeface="Courier New" pitchFamily="49" charset="0"/>
              </a:rPr>
              <a:t> </a:t>
            </a:r>
          </a:p>
          <a:p>
            <a:r>
              <a:rPr lang="en-US" dirty="0" smtClean="0"/>
              <a:t>Most concrete allocators reside above </a:t>
            </a:r>
            <a:r>
              <a:rPr lang="en-US" sz="2800" b="1" dirty="0" err="1" smtClean="0">
                <a:solidFill>
                  <a:srgbClr val="00B0F0"/>
                </a:solidFill>
                <a:latin typeface="Courier New" pitchFamily="49" charset="0"/>
                <a:cs typeface="Courier New" pitchFamily="49" charset="0"/>
              </a:rPr>
              <a:t>bsl</a:t>
            </a:r>
            <a:endParaRPr lang="en-US" sz="2800" b="1" dirty="0">
              <a:solidFill>
                <a:srgbClr val="00B0F0"/>
              </a:solidFill>
              <a:latin typeface="Courier New" pitchFamily="49" charset="0"/>
              <a:cs typeface="Courier New" pitchFamily="49" charset="0"/>
            </a:endParaRP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717</a:t>
            </a:fld>
            <a:endParaRPr lang="en-US"/>
          </a:p>
        </p:txBody>
      </p:sp>
      <p:sp>
        <p:nvSpPr>
          <p:cNvPr id="5" name="Title 1"/>
          <p:cNvSpPr>
            <a:spLocks noGrp="1"/>
          </p:cNvSpPr>
          <p:nvPr>
            <p:ph type="title"/>
          </p:nvPr>
        </p:nvSpPr>
        <p:spPr>
          <a:xfrm>
            <a:off x="457200" y="274638"/>
            <a:ext cx="8229600" cy="1143000"/>
          </a:xfrm>
        </p:spPr>
        <p:txBody>
          <a:bodyPr wrap="none"/>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4000" dirty="0">
                <a:solidFill>
                  <a:srgbClr val="00B0F0"/>
                </a:solidFill>
              </a:rPr>
              <a:t/>
            </a:r>
            <a:br>
              <a:rPr lang="en-US" sz="4000" dirty="0">
                <a:solidFill>
                  <a:srgbClr val="00B0F0"/>
                </a:solidFill>
              </a:rPr>
            </a:br>
            <a:r>
              <a:rPr lang="en-US" sz="4000" dirty="0">
                <a:solidFill>
                  <a:srgbClr val="00B0F0"/>
                </a:solidFill>
              </a:rPr>
              <a:t>Moving Upward and Onward</a:t>
            </a:r>
            <a:endParaRPr lang="en-US" sz="4000" dirty="0" smtClean="0">
              <a:solidFill>
                <a:srgbClr val="00B0F0"/>
              </a:solidFill>
            </a:endParaRPr>
          </a:p>
        </p:txBody>
      </p:sp>
    </p:spTree>
    <p:extLst>
      <p:ext uri="{BB962C8B-B14F-4D97-AF65-F5344CB8AC3E}">
        <p14:creationId xmlns:p14="http://schemas.microsoft.com/office/powerpoint/2010/main" val="1494972707"/>
      </p:ext>
    </p:extLst>
  </p:cSld>
  <p:clrMapOvr>
    <a:masterClrMapping/>
  </p:clrMapOvr>
  <p:timing>
    <p:tnLst>
      <p:par>
        <p:cTn id="1" dur="indefinite" restart="never" nodeType="tmRoot"/>
      </p:par>
    </p:tnLst>
  </p:timing>
</p:sld>
</file>

<file path=ppt/slides/slide7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marL="0" indent="0">
              <a:buNone/>
            </a:pPr>
            <a:r>
              <a:rPr lang="en-US" dirty="0" smtClean="0"/>
              <a:t>Beyond BSL:</a:t>
            </a:r>
          </a:p>
          <a:p>
            <a:r>
              <a:rPr lang="en-US" dirty="0" smtClean="0"/>
              <a:t>The </a:t>
            </a:r>
            <a:r>
              <a:rPr lang="en-US" dirty="0" smtClean="0">
                <a:latin typeface="Courier New" pitchFamily="49" charset="0"/>
                <a:cs typeface="Courier New" pitchFamily="49" charset="0"/>
              </a:rPr>
              <a:t>Allocator</a:t>
            </a:r>
            <a:r>
              <a:rPr lang="en-US" dirty="0" smtClean="0"/>
              <a:t> protocol is defined in </a:t>
            </a:r>
            <a:r>
              <a:rPr lang="en-US" sz="2800" b="1" dirty="0" err="1">
                <a:solidFill>
                  <a:srgbClr val="00B0F0"/>
                </a:solidFill>
                <a:latin typeface="Courier New" pitchFamily="49" charset="0"/>
                <a:cs typeface="Courier New" pitchFamily="49" charset="0"/>
              </a:rPr>
              <a:t>bslma</a:t>
            </a:r>
            <a:r>
              <a:rPr lang="en-US" sz="2800" b="1" dirty="0">
                <a:latin typeface="Courier New" pitchFamily="49" charset="0"/>
                <a:cs typeface="Courier New" pitchFamily="49" charset="0"/>
              </a:rPr>
              <a:t> </a:t>
            </a:r>
          </a:p>
          <a:p>
            <a:r>
              <a:rPr lang="en-US" dirty="0" smtClean="0"/>
              <a:t>Most concrete allocators reside above </a:t>
            </a:r>
            <a:r>
              <a:rPr lang="en-US" sz="2800" b="1" dirty="0" err="1">
                <a:solidFill>
                  <a:srgbClr val="00B0F0"/>
                </a:solidFill>
                <a:latin typeface="Courier New" pitchFamily="49" charset="0"/>
                <a:cs typeface="Courier New" pitchFamily="49" charset="0"/>
              </a:rPr>
              <a:t>bsl</a:t>
            </a:r>
            <a:endParaRPr lang="en-US" sz="2800" b="1" dirty="0">
              <a:solidFill>
                <a:srgbClr val="00B0F0"/>
              </a:solidFill>
              <a:latin typeface="Courier New" pitchFamily="49" charset="0"/>
              <a:cs typeface="Courier New" pitchFamily="49" charset="0"/>
            </a:endParaRPr>
          </a:p>
          <a:p>
            <a:r>
              <a:rPr lang="en-US" dirty="0" smtClean="0"/>
              <a:t>Some will be in </a:t>
            </a:r>
            <a:r>
              <a:rPr lang="en-US" sz="2800" b="1" dirty="0" err="1" smtClean="0">
                <a:solidFill>
                  <a:srgbClr val="00B0F0"/>
                </a:solidFill>
                <a:latin typeface="Courier New" pitchFamily="49" charset="0"/>
                <a:cs typeface="Courier New" pitchFamily="49" charset="0"/>
              </a:rPr>
              <a:t>bdlma</a:t>
            </a:r>
            <a:r>
              <a:rPr lang="en-US" sz="2800" b="1" dirty="0" smtClean="0">
                <a:latin typeface="Courier New" pitchFamily="49" charset="0"/>
                <a:cs typeface="Courier New" pitchFamily="49" charset="0"/>
              </a:rPr>
              <a:t> </a:t>
            </a:r>
            <a:r>
              <a:rPr lang="en-US" dirty="0"/>
              <a:t>(when released</a:t>
            </a:r>
            <a:r>
              <a:rPr lang="en-US" dirty="0" smtClean="0"/>
              <a:t>)</a:t>
            </a:r>
            <a:endParaRPr lang="en-US"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718</a:t>
            </a:fld>
            <a:endParaRPr lang="en-US"/>
          </a:p>
        </p:txBody>
      </p:sp>
      <p:sp>
        <p:nvSpPr>
          <p:cNvPr id="5" name="Title 1"/>
          <p:cNvSpPr>
            <a:spLocks noGrp="1"/>
          </p:cNvSpPr>
          <p:nvPr>
            <p:ph type="title"/>
          </p:nvPr>
        </p:nvSpPr>
        <p:spPr>
          <a:xfrm>
            <a:off x="457200" y="274638"/>
            <a:ext cx="8229600" cy="1143000"/>
          </a:xfrm>
        </p:spPr>
        <p:txBody>
          <a:bodyPr wrap="none"/>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4000" dirty="0">
                <a:solidFill>
                  <a:srgbClr val="00B0F0"/>
                </a:solidFill>
              </a:rPr>
              <a:t/>
            </a:r>
            <a:br>
              <a:rPr lang="en-US" sz="4000" dirty="0">
                <a:solidFill>
                  <a:srgbClr val="00B0F0"/>
                </a:solidFill>
              </a:rPr>
            </a:br>
            <a:r>
              <a:rPr lang="en-US" sz="4000" dirty="0">
                <a:solidFill>
                  <a:srgbClr val="00B0F0"/>
                </a:solidFill>
              </a:rPr>
              <a:t>Moving Upward and Onward</a:t>
            </a:r>
            <a:endParaRPr lang="en-US" sz="4000" dirty="0" smtClean="0">
              <a:solidFill>
                <a:srgbClr val="00B0F0"/>
              </a:solidFill>
            </a:endParaRPr>
          </a:p>
        </p:txBody>
      </p:sp>
    </p:spTree>
    <p:extLst>
      <p:ext uri="{BB962C8B-B14F-4D97-AF65-F5344CB8AC3E}">
        <p14:creationId xmlns:p14="http://schemas.microsoft.com/office/powerpoint/2010/main" val="2589997204"/>
      </p:ext>
    </p:extLst>
  </p:cSld>
  <p:clrMapOvr>
    <a:masterClrMapping/>
  </p:clrMapOvr>
  <p:timing>
    <p:tnLst>
      <p:par>
        <p:cTn id="1" dur="indefinite" restart="never" nodeType="tmRoot"/>
      </p:par>
    </p:tnLst>
  </p:timing>
</p:sld>
</file>

<file path=ppt/slides/slide7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marL="0" indent="0">
              <a:buNone/>
            </a:pPr>
            <a:r>
              <a:rPr lang="en-US" dirty="0" smtClean="0"/>
              <a:t>Beyond BSL:</a:t>
            </a:r>
          </a:p>
          <a:p>
            <a:r>
              <a:rPr lang="en-US" dirty="0" smtClean="0"/>
              <a:t>The </a:t>
            </a:r>
            <a:r>
              <a:rPr lang="en-US" dirty="0" smtClean="0">
                <a:latin typeface="Courier New" pitchFamily="49" charset="0"/>
                <a:cs typeface="Courier New" pitchFamily="49" charset="0"/>
              </a:rPr>
              <a:t>Allocator</a:t>
            </a:r>
            <a:r>
              <a:rPr lang="en-US" dirty="0" smtClean="0"/>
              <a:t> protocol is defined in </a:t>
            </a:r>
            <a:r>
              <a:rPr lang="en-US" sz="2800" b="1" dirty="0" err="1">
                <a:solidFill>
                  <a:srgbClr val="00B0F0"/>
                </a:solidFill>
                <a:latin typeface="Courier New" pitchFamily="49" charset="0"/>
                <a:cs typeface="Courier New" pitchFamily="49" charset="0"/>
              </a:rPr>
              <a:t>bslma</a:t>
            </a:r>
            <a:r>
              <a:rPr lang="en-US" sz="2800" b="1" dirty="0">
                <a:latin typeface="Courier New" pitchFamily="49" charset="0"/>
                <a:cs typeface="Courier New" pitchFamily="49" charset="0"/>
              </a:rPr>
              <a:t> </a:t>
            </a:r>
          </a:p>
          <a:p>
            <a:r>
              <a:rPr lang="en-US" dirty="0" smtClean="0"/>
              <a:t>Most concrete allocators reside above </a:t>
            </a:r>
            <a:r>
              <a:rPr lang="en-US" sz="2800" b="1" dirty="0" err="1">
                <a:solidFill>
                  <a:srgbClr val="00B0F0"/>
                </a:solidFill>
                <a:latin typeface="Courier New" pitchFamily="49" charset="0"/>
                <a:cs typeface="Courier New" pitchFamily="49" charset="0"/>
              </a:rPr>
              <a:t>bsl</a:t>
            </a:r>
            <a:endParaRPr lang="en-US" sz="2800" b="1" dirty="0">
              <a:solidFill>
                <a:srgbClr val="00B0F0"/>
              </a:solidFill>
              <a:latin typeface="Courier New" pitchFamily="49" charset="0"/>
              <a:cs typeface="Courier New" pitchFamily="49" charset="0"/>
            </a:endParaRPr>
          </a:p>
          <a:p>
            <a:r>
              <a:rPr lang="en-US" dirty="0" smtClean="0"/>
              <a:t>Some will be in </a:t>
            </a:r>
            <a:r>
              <a:rPr lang="en-US" sz="2800" b="1" dirty="0" err="1" smtClean="0">
                <a:solidFill>
                  <a:srgbClr val="00B0F0"/>
                </a:solidFill>
                <a:latin typeface="Courier New" pitchFamily="49" charset="0"/>
                <a:cs typeface="Courier New" pitchFamily="49" charset="0"/>
              </a:rPr>
              <a:t>bdlma</a:t>
            </a:r>
            <a:r>
              <a:rPr lang="en-US" sz="2800" b="1" dirty="0" smtClean="0">
                <a:latin typeface="Courier New" pitchFamily="49" charset="0"/>
                <a:cs typeface="Courier New" pitchFamily="49" charset="0"/>
              </a:rPr>
              <a:t> </a:t>
            </a:r>
            <a:r>
              <a:rPr lang="en-US" dirty="0"/>
              <a:t>(when released)</a:t>
            </a:r>
          </a:p>
          <a:p>
            <a:r>
              <a:rPr lang="en-US" dirty="0"/>
              <a:t>Examples</a:t>
            </a:r>
            <a:r>
              <a:rPr lang="en-US" dirty="0" smtClean="0"/>
              <a:t>:</a:t>
            </a:r>
          </a:p>
          <a:p>
            <a:pPr lvl="1"/>
            <a:r>
              <a:rPr lang="en-US" b="1" dirty="0" smtClean="0">
                <a:solidFill>
                  <a:srgbClr val="00B0F0"/>
                </a:solidFill>
              </a:rPr>
              <a:t>Buffered Sequential </a:t>
            </a:r>
            <a:r>
              <a:rPr lang="en-US" b="1" dirty="0">
                <a:solidFill>
                  <a:srgbClr val="00B0F0"/>
                </a:solidFill>
              </a:rPr>
              <a:t>A</a:t>
            </a:r>
            <a:r>
              <a:rPr lang="en-US" b="1" dirty="0" smtClean="0">
                <a:solidFill>
                  <a:srgbClr val="00B0F0"/>
                </a:solidFill>
              </a:rPr>
              <a:t>llocator</a:t>
            </a:r>
          </a:p>
          <a:p>
            <a:pPr lvl="1"/>
            <a:r>
              <a:rPr lang="en-US" b="1" dirty="0" err="1" smtClean="0">
                <a:solidFill>
                  <a:srgbClr val="00B0F0"/>
                </a:solidFill>
              </a:rPr>
              <a:t>Multipool</a:t>
            </a:r>
            <a:r>
              <a:rPr lang="en-US" b="1" dirty="0" smtClean="0">
                <a:solidFill>
                  <a:srgbClr val="00B0F0"/>
                </a:solidFill>
              </a:rPr>
              <a:t> Allocator</a:t>
            </a:r>
            <a:endParaRPr lang="en-US" b="1" dirty="0">
              <a:solidFill>
                <a:srgbClr val="00B0F0"/>
              </a:solidFill>
            </a:endParaRP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719</a:t>
            </a:fld>
            <a:endParaRPr lang="en-US"/>
          </a:p>
        </p:txBody>
      </p:sp>
      <p:sp>
        <p:nvSpPr>
          <p:cNvPr id="5" name="Title 1"/>
          <p:cNvSpPr>
            <a:spLocks noGrp="1"/>
          </p:cNvSpPr>
          <p:nvPr>
            <p:ph type="title"/>
          </p:nvPr>
        </p:nvSpPr>
        <p:spPr>
          <a:xfrm>
            <a:off x="457200" y="274638"/>
            <a:ext cx="8229600" cy="1143000"/>
          </a:xfrm>
        </p:spPr>
        <p:txBody>
          <a:bodyPr wrap="none"/>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4000" dirty="0">
                <a:solidFill>
                  <a:srgbClr val="00B0F0"/>
                </a:solidFill>
              </a:rPr>
              <a:t/>
            </a:r>
            <a:br>
              <a:rPr lang="en-US" sz="4000" dirty="0">
                <a:solidFill>
                  <a:srgbClr val="00B0F0"/>
                </a:solidFill>
              </a:rPr>
            </a:br>
            <a:r>
              <a:rPr lang="en-US" sz="4000" dirty="0">
                <a:solidFill>
                  <a:srgbClr val="00B0F0"/>
                </a:solidFill>
              </a:rPr>
              <a:t>Moving Upward and Onward</a:t>
            </a:r>
            <a:endParaRPr lang="en-US" sz="4000" dirty="0" smtClean="0">
              <a:solidFill>
                <a:srgbClr val="00B0F0"/>
              </a:solidFill>
            </a:endParaRPr>
          </a:p>
        </p:txBody>
      </p:sp>
    </p:spTree>
    <p:extLst>
      <p:ext uri="{BB962C8B-B14F-4D97-AF65-F5344CB8AC3E}">
        <p14:creationId xmlns:p14="http://schemas.microsoft.com/office/powerpoint/2010/main" val="2990318905"/>
      </p:ext>
    </p:extLst>
  </p:cSld>
  <p:clrMapOvr>
    <a:masterClrMapping/>
  </p:clrMapOvr>
  <p:timing>
    <p:tnLst>
      <p:par>
        <p:cTn id="1" dur="indefinite" restart="never" nodeType="tmRoot"/>
      </p:par>
    </p:tnLst>
  </p:timing>
</p:sld>
</file>

<file path=ppt/slides/slide7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marL="0" indent="0">
              <a:buNone/>
            </a:pPr>
            <a:r>
              <a:rPr lang="en-US" dirty="0" smtClean="0"/>
              <a:t> </a:t>
            </a:r>
            <a:endParaRPr lang="en-US" dirty="0"/>
          </a:p>
        </p:txBody>
      </p:sp>
      <p:sp>
        <p:nvSpPr>
          <p:cNvPr id="4" name="Rectangle 3"/>
          <p:cNvSpPr/>
          <p:nvPr/>
        </p:nvSpPr>
        <p:spPr>
          <a:xfrm>
            <a:off x="762000" y="1600200"/>
            <a:ext cx="7620000" cy="175260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6"/>
          <p:cNvSpPr/>
          <p:nvPr/>
        </p:nvSpPr>
        <p:spPr>
          <a:xfrm>
            <a:off x="751114" y="4114800"/>
            <a:ext cx="7630886" cy="175260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p:cNvSpPr txBox="1"/>
          <p:nvPr/>
        </p:nvSpPr>
        <p:spPr>
          <a:xfrm>
            <a:off x="609600" y="3352800"/>
            <a:ext cx="914400" cy="369332"/>
          </a:xfrm>
          <a:prstGeom prst="rect">
            <a:avLst/>
          </a:prstGeom>
          <a:noFill/>
        </p:spPr>
        <p:txBody>
          <a:bodyPr wrap="square" rtlCol="0">
            <a:spAutoFit/>
          </a:bodyPr>
          <a:lstStyle/>
          <a:p>
            <a:r>
              <a:rPr lang="en-US" b="1" dirty="0" smtClean="0"/>
              <a:t>BDL</a:t>
            </a:r>
            <a:endParaRPr lang="en-US" b="1" dirty="0"/>
          </a:p>
        </p:txBody>
      </p:sp>
      <p:sp>
        <p:nvSpPr>
          <p:cNvPr id="8" name="TextBox 7"/>
          <p:cNvSpPr txBox="1"/>
          <p:nvPr/>
        </p:nvSpPr>
        <p:spPr>
          <a:xfrm>
            <a:off x="609600" y="5867400"/>
            <a:ext cx="914400" cy="369332"/>
          </a:xfrm>
          <a:prstGeom prst="rect">
            <a:avLst/>
          </a:prstGeom>
          <a:noFill/>
        </p:spPr>
        <p:txBody>
          <a:bodyPr wrap="square" rtlCol="0">
            <a:spAutoFit/>
          </a:bodyPr>
          <a:lstStyle/>
          <a:p>
            <a:r>
              <a:rPr lang="en-US" b="1" dirty="0" smtClean="0"/>
              <a:t>BSL</a:t>
            </a:r>
            <a:endParaRPr lang="en-US" b="1" dirty="0"/>
          </a:p>
        </p:txBody>
      </p:sp>
      <p:sp>
        <p:nvSpPr>
          <p:cNvPr id="9" name="Oval 8"/>
          <p:cNvSpPr/>
          <p:nvPr/>
        </p:nvSpPr>
        <p:spPr>
          <a:xfrm>
            <a:off x="3603154" y="5186652"/>
            <a:ext cx="1926806" cy="533400"/>
          </a:xfrm>
          <a:prstGeom prst="ellipse">
            <a:avLst/>
          </a:prstGeom>
          <a:solidFill>
            <a:srgbClr val="FFFF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2928257" y="5268686"/>
            <a:ext cx="3276600" cy="369332"/>
          </a:xfrm>
          <a:prstGeom prst="rect">
            <a:avLst/>
          </a:prstGeom>
          <a:noFill/>
        </p:spPr>
        <p:txBody>
          <a:bodyPr wrap="square" rtlCol="0">
            <a:spAutoFit/>
          </a:bodyPr>
          <a:lstStyle/>
          <a:p>
            <a:pPr algn="ctr"/>
            <a:r>
              <a:rPr lang="en-US" dirty="0" err="1"/>
              <a:t>b</a:t>
            </a:r>
            <a:r>
              <a:rPr lang="en-US" dirty="0" err="1" smtClean="0"/>
              <a:t>slma</a:t>
            </a:r>
            <a:r>
              <a:rPr lang="en-US" dirty="0" smtClean="0"/>
              <a:t>::Allocator</a:t>
            </a:r>
            <a:endParaRPr lang="en-US" dirty="0"/>
          </a:p>
        </p:txBody>
      </p:sp>
      <p:sp>
        <p:nvSpPr>
          <p:cNvPr id="13" name="Oval 12"/>
          <p:cNvSpPr/>
          <p:nvPr/>
        </p:nvSpPr>
        <p:spPr>
          <a:xfrm>
            <a:off x="1038031" y="2218456"/>
            <a:ext cx="4448369" cy="502229"/>
          </a:xfrm>
          <a:prstGeom prst="ellipse">
            <a:avLst/>
          </a:prstGeom>
          <a:solidFill>
            <a:srgbClr val="00FF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TextBox 13"/>
          <p:cNvSpPr txBox="1"/>
          <p:nvPr/>
        </p:nvSpPr>
        <p:spPr>
          <a:xfrm>
            <a:off x="1204815" y="2284904"/>
            <a:ext cx="4114800" cy="369332"/>
          </a:xfrm>
          <a:prstGeom prst="rect">
            <a:avLst/>
          </a:prstGeom>
          <a:noFill/>
        </p:spPr>
        <p:txBody>
          <a:bodyPr wrap="square" rtlCol="0">
            <a:spAutoFit/>
          </a:bodyPr>
          <a:lstStyle/>
          <a:p>
            <a:pPr algn="ctr"/>
            <a:r>
              <a:rPr lang="en-US" dirty="0" err="1" smtClean="0"/>
              <a:t>b</a:t>
            </a:r>
            <a:r>
              <a:rPr lang="en-US" dirty="0" err="1"/>
              <a:t>d</a:t>
            </a:r>
            <a:r>
              <a:rPr lang="en-US" dirty="0" err="1" smtClean="0"/>
              <a:t>lma</a:t>
            </a:r>
            <a:r>
              <a:rPr lang="en-US" dirty="0" smtClean="0"/>
              <a:t>::</a:t>
            </a:r>
            <a:r>
              <a:rPr lang="en-US" dirty="0" err="1" smtClean="0"/>
              <a:t>BufferedSequentialAllocator</a:t>
            </a:r>
            <a:endParaRPr lang="en-US" dirty="0"/>
          </a:p>
        </p:txBody>
      </p:sp>
      <p:sp>
        <p:nvSpPr>
          <p:cNvPr id="16" name="Oval 15"/>
          <p:cNvSpPr/>
          <p:nvPr/>
        </p:nvSpPr>
        <p:spPr>
          <a:xfrm>
            <a:off x="4878245" y="2667000"/>
            <a:ext cx="3226280" cy="533400"/>
          </a:xfrm>
          <a:prstGeom prst="ellipse">
            <a:avLst/>
          </a:prstGeom>
          <a:solidFill>
            <a:srgbClr val="00FF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Box 16"/>
          <p:cNvSpPr txBox="1"/>
          <p:nvPr/>
        </p:nvSpPr>
        <p:spPr>
          <a:xfrm>
            <a:off x="3748184" y="2749034"/>
            <a:ext cx="5486400" cy="369332"/>
          </a:xfrm>
          <a:prstGeom prst="rect">
            <a:avLst/>
          </a:prstGeom>
          <a:noFill/>
        </p:spPr>
        <p:txBody>
          <a:bodyPr wrap="square" rtlCol="0">
            <a:spAutoFit/>
          </a:bodyPr>
          <a:lstStyle/>
          <a:p>
            <a:pPr algn="ctr"/>
            <a:r>
              <a:rPr lang="en-US" dirty="0" err="1" smtClean="0"/>
              <a:t>b</a:t>
            </a:r>
            <a:r>
              <a:rPr lang="en-US" dirty="0" err="1"/>
              <a:t>d</a:t>
            </a:r>
            <a:r>
              <a:rPr lang="en-US" dirty="0" err="1" smtClean="0"/>
              <a:t>lma</a:t>
            </a:r>
            <a:r>
              <a:rPr lang="en-US" dirty="0" smtClean="0"/>
              <a:t>::</a:t>
            </a:r>
            <a:r>
              <a:rPr lang="en-US" dirty="0" err="1" smtClean="0"/>
              <a:t>MultpoolAllocator</a:t>
            </a:r>
            <a:endParaRPr lang="en-US" dirty="0"/>
          </a:p>
        </p:txBody>
      </p:sp>
      <p:cxnSp>
        <p:nvCxnSpPr>
          <p:cNvPr id="19" name="Straight Arrow Connector 18"/>
          <p:cNvCxnSpPr>
            <a:stCxn id="13" idx="4"/>
          </p:cNvCxnSpPr>
          <p:nvPr/>
        </p:nvCxnSpPr>
        <p:spPr>
          <a:xfrm>
            <a:off x="3262216" y="2720685"/>
            <a:ext cx="623984" cy="2548001"/>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a:stCxn id="16" idx="4"/>
            <a:endCxn id="9" idx="7"/>
          </p:cNvCxnSpPr>
          <p:nvPr/>
        </p:nvCxnSpPr>
        <p:spPr>
          <a:xfrm flipH="1">
            <a:off x="5247786" y="3200400"/>
            <a:ext cx="1243599" cy="2064367"/>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 name="Slide Number Placeholder 10"/>
          <p:cNvSpPr>
            <a:spLocks noGrp="1"/>
          </p:cNvSpPr>
          <p:nvPr>
            <p:ph type="sldNum" sz="quarter" idx="12"/>
          </p:nvPr>
        </p:nvSpPr>
        <p:spPr/>
        <p:txBody>
          <a:bodyPr/>
          <a:lstStyle/>
          <a:p>
            <a:pPr>
              <a:defRPr/>
            </a:pPr>
            <a:fld id="{361924D0-832B-4678-AB47-405888889344}" type="slidenum">
              <a:rPr lang="en-US" smtClean="0"/>
              <a:pPr>
                <a:defRPr/>
              </a:pPr>
              <a:t>720</a:t>
            </a:fld>
            <a:endParaRPr lang="en-US"/>
          </a:p>
        </p:txBody>
      </p:sp>
      <p:sp>
        <p:nvSpPr>
          <p:cNvPr id="18" name="Title 1"/>
          <p:cNvSpPr>
            <a:spLocks noGrp="1"/>
          </p:cNvSpPr>
          <p:nvPr>
            <p:ph type="title"/>
          </p:nvPr>
        </p:nvSpPr>
        <p:spPr>
          <a:xfrm>
            <a:off x="457200" y="274638"/>
            <a:ext cx="8229600" cy="1143000"/>
          </a:xfrm>
        </p:spPr>
        <p:txBody>
          <a:bodyPr wrap="none"/>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4000" dirty="0">
                <a:solidFill>
                  <a:srgbClr val="00B0F0"/>
                </a:solidFill>
              </a:rPr>
              <a:t/>
            </a:r>
            <a:br>
              <a:rPr lang="en-US" sz="4000" dirty="0">
                <a:solidFill>
                  <a:srgbClr val="00B0F0"/>
                </a:solidFill>
              </a:rPr>
            </a:br>
            <a:r>
              <a:rPr lang="en-US" sz="4000" dirty="0">
                <a:solidFill>
                  <a:srgbClr val="00B0F0"/>
                </a:solidFill>
              </a:rPr>
              <a:t>Moving Upward and Onward</a:t>
            </a:r>
            <a:endParaRPr lang="en-US" sz="4000" dirty="0" smtClean="0">
              <a:solidFill>
                <a:srgbClr val="00B0F0"/>
              </a:solidFill>
            </a:endParaRPr>
          </a:p>
        </p:txBody>
      </p:sp>
    </p:spTree>
    <p:extLst>
      <p:ext uri="{BB962C8B-B14F-4D97-AF65-F5344CB8AC3E}">
        <p14:creationId xmlns:p14="http://schemas.microsoft.com/office/powerpoint/2010/main" val="1367391561"/>
      </p:ext>
    </p:extLst>
  </p:cSld>
  <p:clrMapOvr>
    <a:masterClrMapping/>
  </p:clrMapOvr>
  <p:timing>
    <p:tnLst>
      <p:par>
        <p:cTn id="1" dur="indefinite" restart="never" nodeType="tmRoot"/>
      </p:par>
    </p:tnLst>
  </p:timing>
</p:sld>
</file>

<file path=ppt/slides/slide7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4" name="Picture 2" descr="C:\Users\John Lakos\AppData\Local\Microsoft\Windows\Temporary Internet Files\Content.IE5\LB1QKAPL\MP900178988[1].jpg"/>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bwMode="auto">
          <a:xfrm>
            <a:off x="2514600" y="1524000"/>
            <a:ext cx="4114800" cy="5029200"/>
          </a:xfrm>
          <a:prstGeom prst="rect">
            <a:avLst/>
          </a:prstGeom>
          <a:noFill/>
          <a:extLst>
            <a:ext uri="{909E8E84-426E-40DD-AFC4-6F175D3DCCD1}">
              <a14:hiddenFill xmlns:a14="http://schemas.microsoft.com/office/drawing/2010/main">
                <a:solidFill>
                  <a:srgbClr val="FFFFFF"/>
                </a:solidFill>
              </a14:hiddenFill>
            </a:ext>
          </a:extLst>
        </p:spPr>
      </p:pic>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721</a:t>
            </a:fld>
            <a:endParaRPr lang="en-US"/>
          </a:p>
        </p:txBody>
      </p:sp>
      <p:sp>
        <p:nvSpPr>
          <p:cNvPr id="5" name="Title 1"/>
          <p:cNvSpPr>
            <a:spLocks noGrp="1"/>
          </p:cNvSpPr>
          <p:nvPr>
            <p:ph type="title"/>
          </p:nvPr>
        </p:nvSpPr>
        <p:spPr>
          <a:xfrm>
            <a:off x="457200" y="274638"/>
            <a:ext cx="8229600" cy="1143000"/>
          </a:xfrm>
        </p:spPr>
        <p:txBody>
          <a:bodyPr wrap="none"/>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4000" dirty="0">
                <a:solidFill>
                  <a:srgbClr val="00B0F0"/>
                </a:solidFill>
              </a:rPr>
              <a:t/>
            </a:r>
            <a:br>
              <a:rPr lang="en-US" sz="4000" dirty="0">
                <a:solidFill>
                  <a:srgbClr val="00B0F0"/>
                </a:solidFill>
              </a:rPr>
            </a:br>
            <a:r>
              <a:rPr lang="en-US" sz="4000" dirty="0">
                <a:solidFill>
                  <a:srgbClr val="00B0F0"/>
                </a:solidFill>
              </a:rPr>
              <a:t>Buffered Sequential Allocator</a:t>
            </a:r>
            <a:endParaRPr lang="en-US" sz="4000" dirty="0" smtClean="0">
              <a:solidFill>
                <a:srgbClr val="00B0F0"/>
              </a:solidFill>
            </a:endParaRPr>
          </a:p>
        </p:txBody>
      </p:sp>
    </p:spTree>
    <p:extLst>
      <p:ext uri="{BB962C8B-B14F-4D97-AF65-F5344CB8AC3E}">
        <p14:creationId xmlns:p14="http://schemas.microsoft.com/office/powerpoint/2010/main" val="3997486065"/>
      </p:ext>
    </p:extLst>
  </p:cSld>
  <p:clrMapOvr>
    <a:masterClrMapping/>
  </p:clrMapOvr>
  <p:timing>
    <p:tnLst>
      <p:par>
        <p:cTn id="1" dur="indefinite" restart="never" nodeType="tmRoot"/>
      </p:par>
    </p:tnLst>
  </p:timing>
</p:sld>
</file>

<file path=ppt/slides/slide7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762000" y="1905000"/>
            <a:ext cx="1295400" cy="381000"/>
          </a:xfrm>
          <a:prstGeom prst="rect">
            <a:avLst/>
          </a:prstGeom>
          <a:solidFill>
            <a:srgbClr val="E1FFB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p:cNvSpPr/>
          <p:nvPr/>
        </p:nvSpPr>
        <p:spPr>
          <a:xfrm>
            <a:off x="762000" y="2286000"/>
            <a:ext cx="1295400" cy="381000"/>
          </a:xfrm>
          <a:prstGeom prst="rect">
            <a:avLst/>
          </a:prstGeom>
          <a:solidFill>
            <a:srgbClr val="E1FFB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p:cNvSpPr/>
          <p:nvPr/>
        </p:nvSpPr>
        <p:spPr>
          <a:xfrm>
            <a:off x="762000" y="2667000"/>
            <a:ext cx="1295400" cy="381000"/>
          </a:xfrm>
          <a:prstGeom prst="rect">
            <a:avLst/>
          </a:prstGeom>
          <a:solidFill>
            <a:srgbClr val="E1FFB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p:cNvSpPr/>
          <p:nvPr/>
        </p:nvSpPr>
        <p:spPr>
          <a:xfrm>
            <a:off x="762000" y="3048000"/>
            <a:ext cx="1295400" cy="381000"/>
          </a:xfrm>
          <a:prstGeom prst="rect">
            <a:avLst/>
          </a:prstGeom>
          <a:solidFill>
            <a:srgbClr val="E1FFB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762000" y="3810000"/>
            <a:ext cx="1295400" cy="381000"/>
          </a:xfrm>
          <a:prstGeom prst="rect">
            <a:avLst/>
          </a:prstGeom>
          <a:solidFill>
            <a:srgbClr val="E1FFB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762000" y="4191000"/>
            <a:ext cx="1295400" cy="381000"/>
          </a:xfrm>
          <a:prstGeom prst="rect">
            <a:avLst/>
          </a:prstGeom>
          <a:solidFill>
            <a:srgbClr val="E1FFB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762000" y="4572000"/>
            <a:ext cx="1295400" cy="381000"/>
          </a:xfrm>
          <a:prstGeom prst="rect">
            <a:avLst/>
          </a:prstGeom>
          <a:solidFill>
            <a:srgbClr val="E1FFB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3048000" y="1407795"/>
            <a:ext cx="5486400" cy="3078480"/>
          </a:xfrm>
          <a:prstGeom prst="rect">
            <a:avLst/>
          </a:prstGeom>
          <a:solidFill>
            <a:schemeClr val="accent3">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ounded Rectangle 15"/>
          <p:cNvSpPr/>
          <p:nvPr/>
        </p:nvSpPr>
        <p:spPr>
          <a:xfrm>
            <a:off x="3581400" y="1905000"/>
            <a:ext cx="4419600" cy="2095500"/>
          </a:xfrm>
          <a:prstGeom prst="round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24"/>
          <p:cNvSpPr/>
          <p:nvPr/>
        </p:nvSpPr>
        <p:spPr>
          <a:xfrm>
            <a:off x="2066925" y="2060230"/>
            <a:ext cx="2076450" cy="606770"/>
          </a:xfrm>
          <a:custGeom>
            <a:avLst/>
            <a:gdLst>
              <a:gd name="connsiteX0" fmla="*/ 1714500 w 1714500"/>
              <a:gd name="connsiteY0" fmla="*/ 397220 h 431132"/>
              <a:gd name="connsiteX1" fmla="*/ 704850 w 1714500"/>
              <a:gd name="connsiteY1" fmla="*/ 397220 h 431132"/>
              <a:gd name="connsiteX2" fmla="*/ 714375 w 1714500"/>
              <a:gd name="connsiteY2" fmla="*/ 44795 h 431132"/>
              <a:gd name="connsiteX3" fmla="*/ 0 w 1714500"/>
              <a:gd name="connsiteY3" fmla="*/ 16220 h 431132"/>
            </a:gdLst>
            <a:ahLst/>
            <a:cxnLst>
              <a:cxn ang="0">
                <a:pos x="connsiteX0" y="connsiteY0"/>
              </a:cxn>
              <a:cxn ang="0">
                <a:pos x="connsiteX1" y="connsiteY1"/>
              </a:cxn>
              <a:cxn ang="0">
                <a:pos x="connsiteX2" y="connsiteY2"/>
              </a:cxn>
              <a:cxn ang="0">
                <a:pos x="connsiteX3" y="connsiteY3"/>
              </a:cxn>
            </a:cxnLst>
            <a:rect l="l" t="t" r="r" b="b"/>
            <a:pathLst>
              <a:path w="1714500" h="431132">
                <a:moveTo>
                  <a:pt x="1714500" y="397220"/>
                </a:moveTo>
                <a:cubicBezTo>
                  <a:pt x="1293018" y="426589"/>
                  <a:pt x="871537" y="455958"/>
                  <a:pt x="704850" y="397220"/>
                </a:cubicBezTo>
                <a:cubicBezTo>
                  <a:pt x="538162" y="338482"/>
                  <a:pt x="831850" y="108295"/>
                  <a:pt x="714375" y="44795"/>
                </a:cubicBezTo>
                <a:cubicBezTo>
                  <a:pt x="596900" y="-18705"/>
                  <a:pt x="298450" y="-1243"/>
                  <a:pt x="0" y="16220"/>
                </a:cubicBezTo>
              </a:path>
            </a:pathLst>
          </a:custGeom>
          <a:noFill/>
          <a:ln w="3175">
            <a:solidFill>
              <a:srgbClr val="00B0F0"/>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 name="Group 52"/>
          <p:cNvGrpSpPr/>
          <p:nvPr/>
        </p:nvGrpSpPr>
        <p:grpSpPr>
          <a:xfrm>
            <a:off x="4143375" y="2133602"/>
            <a:ext cx="3324225" cy="1600198"/>
            <a:chOff x="3781425" y="1752602"/>
            <a:chExt cx="3324225" cy="1600198"/>
          </a:xfrm>
        </p:grpSpPr>
        <p:sp>
          <p:nvSpPr>
            <p:cNvPr id="24" name="Oval 23"/>
            <p:cNvSpPr/>
            <p:nvPr/>
          </p:nvSpPr>
          <p:spPr>
            <a:xfrm>
              <a:off x="3781425" y="2000250"/>
              <a:ext cx="2162175" cy="514350"/>
            </a:xfrm>
            <a:prstGeom prst="ellipse">
              <a:avLst/>
            </a:prstGeom>
            <a:solidFill>
              <a:srgbClr val="00B0F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err="1">
                  <a:solidFill>
                    <a:schemeClr val="tx1"/>
                  </a:solidFill>
                </a:rPr>
                <a:t>l</a:t>
              </a:r>
              <a:r>
                <a:rPr lang="en-US" dirty="0" err="1" smtClean="0">
                  <a:solidFill>
                    <a:schemeClr val="tx1"/>
                  </a:solidFill>
                </a:rPr>
                <a:t>ocalAllocator</a:t>
              </a:r>
              <a:endParaRPr lang="en-US" dirty="0">
                <a:solidFill>
                  <a:schemeClr val="tx1"/>
                </a:solidFill>
              </a:endParaRPr>
            </a:p>
          </p:txBody>
        </p:sp>
        <p:sp>
          <p:nvSpPr>
            <p:cNvPr id="27" name="Arc 26"/>
            <p:cNvSpPr/>
            <p:nvPr/>
          </p:nvSpPr>
          <p:spPr>
            <a:xfrm rot="5400000" flipV="1">
              <a:off x="3958664" y="1771653"/>
              <a:ext cx="952501" cy="914399"/>
            </a:xfrm>
            <a:prstGeom prst="arc">
              <a:avLst>
                <a:gd name="adj1" fmla="val 16200000"/>
                <a:gd name="adj2" fmla="val 21459826"/>
              </a:avLst>
            </a:prstGeom>
            <a:ln>
              <a:solidFill>
                <a:srgbClr val="00B0F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6" name="Rectangle 25"/>
            <p:cNvSpPr/>
            <p:nvPr/>
          </p:nvSpPr>
          <p:spPr>
            <a:xfrm>
              <a:off x="4419600" y="2667000"/>
              <a:ext cx="304800" cy="76200"/>
            </a:xfrm>
            <a:prstGeom prst="rect">
              <a:avLst/>
            </a:prstGeom>
            <a:solidFill>
              <a:srgbClr val="00B0F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9" name="Straight Arrow Connector 28"/>
            <p:cNvCxnSpPr/>
            <p:nvPr/>
          </p:nvCxnSpPr>
          <p:spPr>
            <a:xfrm>
              <a:off x="4724400" y="2705100"/>
              <a:ext cx="166688" cy="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a:xfrm>
              <a:off x="4419600" y="2743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p:cNvSpPr/>
            <p:nvPr/>
          </p:nvSpPr>
          <p:spPr>
            <a:xfrm>
              <a:off x="4876800" y="2667000"/>
              <a:ext cx="304800" cy="76200"/>
            </a:xfrm>
            <a:prstGeom prst="rect">
              <a:avLst/>
            </a:prstGeom>
            <a:solidFill>
              <a:srgbClr val="00B0F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3" name="Straight Arrow Connector 32"/>
            <p:cNvCxnSpPr/>
            <p:nvPr/>
          </p:nvCxnSpPr>
          <p:spPr>
            <a:xfrm>
              <a:off x="5181600" y="2705100"/>
              <a:ext cx="166688" cy="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4" name="Rectangle 33"/>
            <p:cNvSpPr/>
            <p:nvPr/>
          </p:nvSpPr>
          <p:spPr>
            <a:xfrm>
              <a:off x="4876800" y="2743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34"/>
            <p:cNvSpPr/>
            <p:nvPr/>
          </p:nvSpPr>
          <p:spPr>
            <a:xfrm>
              <a:off x="4876800" y="2819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p:cNvSpPr/>
            <p:nvPr/>
          </p:nvSpPr>
          <p:spPr>
            <a:xfrm>
              <a:off x="5334000" y="2667000"/>
              <a:ext cx="304800" cy="76200"/>
            </a:xfrm>
            <a:prstGeom prst="rect">
              <a:avLst/>
            </a:prstGeom>
            <a:solidFill>
              <a:srgbClr val="00B0F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7" name="Straight Arrow Connector 36"/>
            <p:cNvCxnSpPr/>
            <p:nvPr/>
          </p:nvCxnSpPr>
          <p:spPr>
            <a:xfrm>
              <a:off x="5638800" y="2705100"/>
              <a:ext cx="166688" cy="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8" name="Rectangle 37"/>
            <p:cNvSpPr/>
            <p:nvPr/>
          </p:nvSpPr>
          <p:spPr>
            <a:xfrm>
              <a:off x="5334000" y="2743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p:cNvSpPr/>
            <p:nvPr/>
          </p:nvSpPr>
          <p:spPr>
            <a:xfrm>
              <a:off x="5334000" y="2819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p:cNvSpPr/>
            <p:nvPr/>
          </p:nvSpPr>
          <p:spPr>
            <a:xfrm>
              <a:off x="5334000" y="2895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p:cNvSpPr/>
            <p:nvPr/>
          </p:nvSpPr>
          <p:spPr>
            <a:xfrm>
              <a:off x="5334000" y="2971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p:cNvSpPr/>
            <p:nvPr/>
          </p:nvSpPr>
          <p:spPr>
            <a:xfrm>
              <a:off x="5791200" y="2667000"/>
              <a:ext cx="304800" cy="76200"/>
            </a:xfrm>
            <a:prstGeom prst="rect">
              <a:avLst/>
            </a:prstGeom>
            <a:solidFill>
              <a:srgbClr val="00B0F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4" name="Straight Arrow Connector 43"/>
            <p:cNvCxnSpPr/>
            <p:nvPr/>
          </p:nvCxnSpPr>
          <p:spPr>
            <a:xfrm>
              <a:off x="6096000" y="2705100"/>
              <a:ext cx="166688" cy="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5" name="Rectangle 44"/>
            <p:cNvSpPr/>
            <p:nvPr/>
          </p:nvSpPr>
          <p:spPr>
            <a:xfrm>
              <a:off x="5791200" y="2743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p:cNvSpPr/>
            <p:nvPr/>
          </p:nvSpPr>
          <p:spPr>
            <a:xfrm>
              <a:off x="5791200" y="2819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p:cNvSpPr/>
            <p:nvPr/>
          </p:nvSpPr>
          <p:spPr>
            <a:xfrm>
              <a:off x="5791200" y="2895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47"/>
            <p:cNvSpPr/>
            <p:nvPr/>
          </p:nvSpPr>
          <p:spPr>
            <a:xfrm>
              <a:off x="5791200" y="2971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p:cNvSpPr/>
            <p:nvPr/>
          </p:nvSpPr>
          <p:spPr>
            <a:xfrm>
              <a:off x="5791200" y="3048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p:cNvSpPr/>
            <p:nvPr/>
          </p:nvSpPr>
          <p:spPr>
            <a:xfrm>
              <a:off x="5791200" y="3124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p:cNvSpPr/>
            <p:nvPr/>
          </p:nvSpPr>
          <p:spPr>
            <a:xfrm>
              <a:off x="5791200" y="3200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p:cNvSpPr/>
            <p:nvPr/>
          </p:nvSpPr>
          <p:spPr>
            <a:xfrm>
              <a:off x="5791200" y="3276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TextBox 29"/>
            <p:cNvSpPr txBox="1"/>
            <p:nvPr/>
          </p:nvSpPr>
          <p:spPr>
            <a:xfrm>
              <a:off x="6191250" y="2459593"/>
              <a:ext cx="914400" cy="369332"/>
            </a:xfrm>
            <a:prstGeom prst="rect">
              <a:avLst/>
            </a:prstGeom>
            <a:noFill/>
          </p:spPr>
          <p:txBody>
            <a:bodyPr wrap="square" rtlCol="0">
              <a:spAutoFit/>
            </a:bodyPr>
            <a:lstStyle/>
            <a:p>
              <a:r>
                <a:rPr lang="en-US" b="1" dirty="0" smtClean="0">
                  <a:solidFill>
                    <a:srgbClr val="00B0F0"/>
                  </a:solidFill>
                </a:rPr>
                <a:t>…</a:t>
              </a:r>
              <a:endParaRPr lang="en-US" b="1" dirty="0">
                <a:solidFill>
                  <a:srgbClr val="00B0F0"/>
                </a:solidFill>
              </a:endParaRPr>
            </a:p>
          </p:txBody>
        </p:sp>
      </p:grpSp>
      <p:sp>
        <p:nvSpPr>
          <p:cNvPr id="42" name="Rectangle 41"/>
          <p:cNvSpPr/>
          <p:nvPr/>
        </p:nvSpPr>
        <p:spPr>
          <a:xfrm>
            <a:off x="762000" y="3429000"/>
            <a:ext cx="1295400" cy="381000"/>
          </a:xfrm>
          <a:prstGeom prst="rect">
            <a:avLst/>
          </a:prstGeom>
          <a:solidFill>
            <a:srgbClr val="E1FFB4"/>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Box 18"/>
          <p:cNvSpPr txBox="1"/>
          <p:nvPr/>
        </p:nvSpPr>
        <p:spPr>
          <a:xfrm>
            <a:off x="381000" y="1219200"/>
            <a:ext cx="8610600" cy="5078313"/>
          </a:xfrm>
          <a:prstGeom prst="rect">
            <a:avLst/>
          </a:prstGeom>
          <a:noFill/>
        </p:spPr>
        <p:txBody>
          <a:bodyPr wrap="square" rtlCol="0">
            <a:spAutoFit/>
          </a:bodyPr>
          <a:lstStyle/>
          <a:p>
            <a:r>
              <a:rPr lang="en-US" dirty="0" smtClean="0"/>
              <a:t>void </a:t>
            </a:r>
            <a:r>
              <a:rPr lang="en-US" dirty="0" err="1"/>
              <a:t>m</a:t>
            </a:r>
            <a:r>
              <a:rPr lang="en-US" dirty="0" err="1" smtClean="0"/>
              <a:t>yFunction</a:t>
            </a:r>
            <a:r>
              <a:rPr lang="en-US" dirty="0" smtClean="0"/>
              <a:t>(…)  {</a:t>
            </a:r>
            <a:br>
              <a:rPr lang="en-US" dirty="0" smtClean="0"/>
            </a:br>
            <a:r>
              <a:rPr lang="en-US" dirty="0" smtClean="0"/>
              <a:t>    char </a:t>
            </a:r>
            <a:r>
              <a:rPr lang="en-US" b="1" dirty="0" smtClean="0">
                <a:solidFill>
                  <a:srgbClr val="00B050"/>
                </a:solidFill>
              </a:rPr>
              <a:t>buffer</a:t>
            </a:r>
            <a:r>
              <a:rPr lang="en-US" dirty="0" smtClean="0"/>
              <a:t>[1024];</a:t>
            </a:r>
          </a:p>
          <a:p>
            <a:r>
              <a:rPr lang="en-US" dirty="0"/>
              <a:t> </a:t>
            </a:r>
            <a:r>
              <a:rPr lang="en-US" dirty="0" smtClean="0"/>
              <a:t>   </a:t>
            </a:r>
          </a:p>
          <a:p>
            <a:endParaRPr lang="en-US" dirty="0"/>
          </a:p>
          <a:p>
            <a:endParaRPr lang="en-US" dirty="0" smtClean="0"/>
          </a:p>
          <a:p>
            <a:endParaRPr lang="en-US" dirty="0"/>
          </a:p>
          <a:p>
            <a:endParaRPr lang="en-US" dirty="0" smtClean="0"/>
          </a:p>
          <a:p>
            <a:endParaRPr lang="en-US" dirty="0"/>
          </a:p>
          <a:p>
            <a:r>
              <a:rPr lang="en-US" dirty="0" smtClean="0"/>
              <a:t>        :           :         </a:t>
            </a:r>
          </a:p>
          <a:p>
            <a:endParaRPr lang="en-US" dirty="0"/>
          </a:p>
          <a:p>
            <a:endParaRPr lang="en-US" dirty="0" smtClean="0"/>
          </a:p>
          <a:p>
            <a:endParaRPr lang="en-US" dirty="0"/>
          </a:p>
          <a:p>
            <a:endParaRPr lang="en-US" dirty="0" smtClean="0"/>
          </a:p>
          <a:p>
            <a:endParaRPr lang="en-US" dirty="0" smtClean="0"/>
          </a:p>
          <a:p>
            <a:r>
              <a:rPr lang="en-US" dirty="0" smtClean="0"/>
              <a:t>    </a:t>
            </a:r>
            <a:r>
              <a:rPr lang="en-US" dirty="0" err="1" smtClean="0">
                <a:solidFill>
                  <a:srgbClr val="7030A0"/>
                </a:solidFill>
              </a:rPr>
              <a:t>bdlma</a:t>
            </a:r>
            <a:r>
              <a:rPr lang="en-US" dirty="0" smtClean="0">
                <a:solidFill>
                  <a:srgbClr val="7030A0"/>
                </a:solidFill>
              </a:rPr>
              <a:t>::</a:t>
            </a:r>
            <a:r>
              <a:rPr lang="en-US" dirty="0" err="1" smtClean="0">
                <a:solidFill>
                  <a:srgbClr val="7030A0"/>
                </a:solidFill>
              </a:rPr>
              <a:t>BufferedSequentialAllocator</a:t>
            </a:r>
            <a:r>
              <a:rPr lang="en-US" dirty="0" smtClean="0">
                <a:solidFill>
                  <a:srgbClr val="7030A0"/>
                </a:solidFill>
              </a:rPr>
              <a:t> </a:t>
            </a:r>
            <a:r>
              <a:rPr lang="en-US" b="1" dirty="0" smtClean="0">
                <a:solidFill>
                  <a:srgbClr val="00B0F0"/>
                </a:solidFill>
              </a:rPr>
              <a:t>local Allocator</a:t>
            </a:r>
            <a:r>
              <a:rPr lang="en-US" dirty="0" smtClean="0"/>
              <a:t>(</a:t>
            </a:r>
            <a:r>
              <a:rPr lang="en-US" b="1" dirty="0" smtClean="0">
                <a:solidFill>
                  <a:srgbClr val="00B050"/>
                </a:solidFill>
              </a:rPr>
              <a:t>buffer</a:t>
            </a:r>
            <a:r>
              <a:rPr lang="en-US" b="1" dirty="0" smtClean="0"/>
              <a:t>, </a:t>
            </a:r>
            <a:r>
              <a:rPr lang="en-US" dirty="0" err="1" smtClean="0"/>
              <a:t>sizeof</a:t>
            </a:r>
            <a:r>
              <a:rPr lang="en-US" dirty="0" smtClean="0"/>
              <a:t> </a:t>
            </a:r>
            <a:r>
              <a:rPr lang="en-US" b="1" dirty="0" smtClean="0">
                <a:solidFill>
                  <a:srgbClr val="00B050"/>
                </a:solidFill>
              </a:rPr>
              <a:t>buffer</a:t>
            </a:r>
            <a:r>
              <a:rPr lang="en-US" dirty="0" smtClean="0"/>
              <a:t>);</a:t>
            </a:r>
          </a:p>
          <a:p>
            <a:r>
              <a:rPr lang="en-US" dirty="0"/>
              <a:t> </a:t>
            </a:r>
            <a:r>
              <a:rPr lang="en-US" dirty="0" smtClean="0"/>
              <a:t>   </a:t>
            </a:r>
            <a:r>
              <a:rPr lang="en-US" dirty="0" err="1" smtClean="0"/>
              <a:t>bsl</a:t>
            </a:r>
            <a:r>
              <a:rPr lang="en-US" dirty="0" smtClean="0"/>
              <a:t>::vector(&amp;</a:t>
            </a:r>
            <a:r>
              <a:rPr lang="en-US" b="1" dirty="0" smtClean="0">
                <a:solidFill>
                  <a:srgbClr val="00B0F0"/>
                </a:solidFill>
              </a:rPr>
              <a:t>local Allocator</a:t>
            </a:r>
            <a:r>
              <a:rPr lang="en-US" dirty="0" smtClean="0"/>
              <a:t>);</a:t>
            </a:r>
          </a:p>
          <a:p>
            <a:r>
              <a:rPr lang="en-US" dirty="0"/>
              <a:t> </a:t>
            </a:r>
            <a:r>
              <a:rPr lang="en-US" dirty="0" smtClean="0"/>
              <a:t>    // …</a:t>
            </a:r>
          </a:p>
          <a:p>
            <a:r>
              <a:rPr lang="en-US" dirty="0"/>
              <a:t>}</a:t>
            </a:r>
          </a:p>
        </p:txBody>
      </p:sp>
      <p:sp>
        <p:nvSpPr>
          <p:cNvPr id="23" name="TextBox 22"/>
          <p:cNvSpPr txBox="1"/>
          <p:nvPr/>
        </p:nvSpPr>
        <p:spPr>
          <a:xfrm>
            <a:off x="2933700" y="4495800"/>
            <a:ext cx="4019049" cy="369332"/>
          </a:xfrm>
          <a:prstGeom prst="rect">
            <a:avLst/>
          </a:prstGeom>
          <a:noFill/>
        </p:spPr>
        <p:txBody>
          <a:bodyPr wrap="none" rtlCol="0">
            <a:spAutoFit/>
          </a:bodyPr>
          <a:lstStyle/>
          <a:p>
            <a:r>
              <a:rPr lang="en-US" b="1" dirty="0" err="1" smtClean="0">
                <a:solidFill>
                  <a:srgbClr val="7030A0"/>
                </a:solidFill>
              </a:rPr>
              <a:t>bdlma_bufferedsequentialallocator</a:t>
            </a:r>
            <a:endParaRPr lang="en-US" b="1" dirty="0">
              <a:solidFill>
                <a:srgbClr val="7030A0"/>
              </a:solidFill>
            </a:endParaRPr>
          </a:p>
        </p:txBody>
      </p:sp>
      <p:sp>
        <p:nvSpPr>
          <p:cNvPr id="54" name="TextBox 53"/>
          <p:cNvSpPr txBox="1"/>
          <p:nvPr/>
        </p:nvSpPr>
        <p:spPr>
          <a:xfrm>
            <a:off x="1306577" y="5659649"/>
            <a:ext cx="7456424" cy="646331"/>
          </a:xfrm>
          <a:prstGeom prst="rect">
            <a:avLst/>
          </a:prstGeom>
          <a:noFill/>
        </p:spPr>
        <p:txBody>
          <a:bodyPr wrap="square" rtlCol="0">
            <a:spAutoFit/>
          </a:bodyPr>
          <a:lstStyle/>
          <a:p>
            <a:r>
              <a:rPr lang="en-US" sz="3600" dirty="0" smtClean="0">
                <a:solidFill>
                  <a:srgbClr val="FF0000"/>
                </a:solidFill>
                <a:latin typeface="Comic Sans MS" pitchFamily="66" charset="0"/>
              </a:rPr>
              <a:t>Note that </a:t>
            </a:r>
            <a:r>
              <a:rPr lang="en-US" sz="3600" dirty="0" err="1">
                <a:solidFill>
                  <a:srgbClr val="FF0000"/>
                </a:solidFill>
                <a:latin typeface="Comic Sans MS" pitchFamily="66" charset="0"/>
              </a:rPr>
              <a:t>d</a:t>
            </a:r>
            <a:r>
              <a:rPr lang="en-US" sz="3600" dirty="0" err="1" smtClean="0">
                <a:solidFill>
                  <a:srgbClr val="FF0000"/>
                </a:solidFill>
                <a:latin typeface="Comic Sans MS" pitchFamily="66" charset="0"/>
              </a:rPr>
              <a:t>eallocate</a:t>
            </a:r>
            <a:r>
              <a:rPr lang="en-US" sz="3600" dirty="0" smtClean="0">
                <a:solidFill>
                  <a:srgbClr val="FF0000"/>
                </a:solidFill>
                <a:latin typeface="Comic Sans MS" pitchFamily="66" charset="0"/>
              </a:rPr>
              <a:t> is a No-Op!</a:t>
            </a:r>
            <a:endParaRPr lang="en-US" sz="3600" dirty="0">
              <a:solidFill>
                <a:srgbClr val="FF0000"/>
              </a:solidFill>
              <a:latin typeface="Comic Sans MS" pitchFamily="66" charset="0"/>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722</a:t>
            </a:fld>
            <a:endParaRPr lang="en-US"/>
          </a:p>
        </p:txBody>
      </p:sp>
      <p:sp>
        <p:nvSpPr>
          <p:cNvPr id="5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2400" dirty="0">
                <a:solidFill>
                  <a:srgbClr val="00B0F0"/>
                </a:solidFill>
              </a:rPr>
              <a:t/>
            </a:r>
            <a:br>
              <a:rPr lang="en-US" sz="2400" dirty="0">
                <a:solidFill>
                  <a:srgbClr val="00B0F0"/>
                </a:solidFill>
              </a:rPr>
            </a:br>
            <a:r>
              <a:rPr lang="en-US" sz="4000" dirty="0">
                <a:solidFill>
                  <a:srgbClr val="00B0F0"/>
                </a:solidFill>
              </a:rPr>
              <a:t>Buffered Sequential Allocator</a:t>
            </a:r>
            <a:endParaRPr lang="en-US" sz="4000" dirty="0" smtClean="0">
              <a:solidFill>
                <a:srgbClr val="00B0F0"/>
              </a:solidFill>
            </a:endParaRPr>
          </a:p>
        </p:txBody>
      </p:sp>
    </p:spTree>
    <p:extLst>
      <p:ext uri="{BB962C8B-B14F-4D97-AF65-F5344CB8AC3E}">
        <p14:creationId xmlns:p14="http://schemas.microsoft.com/office/powerpoint/2010/main" val="39850273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Lst>
  </p:timing>
</p:sld>
</file>

<file path=ppt/slides/slide7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marL="0" indent="0">
              <a:buNone/>
            </a:pPr>
            <a:endParaRPr lang="en-US" dirty="0" smtClean="0"/>
          </a:p>
        </p:txBody>
      </p:sp>
      <p:pic>
        <p:nvPicPr>
          <p:cNvPr id="14341" name="Picture 5" descr="C:\Users\John Lakos\AppData\Local\Microsoft\Windows\Temporary Internet Files\Content.IE5\4Q2J9KHN\MP900407117[1].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529156" y="1863204"/>
            <a:ext cx="2085688" cy="3131591"/>
          </a:xfrm>
          <a:prstGeom prst="rect">
            <a:avLst/>
          </a:prstGeom>
          <a:noFill/>
          <a:extLst>
            <a:ext uri="{909E8E84-426E-40DD-AFC4-6F175D3DCCD1}">
              <a14:hiddenFill xmlns:a14="http://schemas.microsoft.com/office/drawing/2010/main">
                <a:solidFill>
                  <a:srgbClr val="FFFFFF"/>
                </a:solidFill>
              </a14:hiddenFill>
            </a:ext>
          </a:extLst>
        </p:spPr>
      </p:pic>
      <p:pic>
        <p:nvPicPr>
          <p:cNvPr id="14343" name="Picture 7" descr="C:\Users\John Lakos\AppData\Local\Microsoft\Windows\Temporary Internet Files\Content.IE5\4Q2J9KHN\MP900406520[1].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657" y="1516083"/>
            <a:ext cx="9144000" cy="4800599"/>
          </a:xfrm>
          <a:prstGeom prst="rect">
            <a:avLst/>
          </a:prstGeom>
          <a:noFill/>
          <a:extLst>
            <a:ext uri="{909E8E84-426E-40DD-AFC4-6F175D3DCCD1}">
              <a14:hiddenFill xmlns:a14="http://schemas.microsoft.com/office/drawing/2010/main">
                <a:solidFill>
                  <a:srgbClr val="FFFFFF"/>
                </a:solidFill>
              </a14:hiddenFill>
            </a:ext>
          </a:extLst>
        </p:spPr>
      </p:pic>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723</a:t>
            </a:fld>
            <a:endParaRPr lang="en-US"/>
          </a:p>
        </p:txBody>
      </p:sp>
      <p:sp>
        <p:nvSpPr>
          <p:cNvPr id="7"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2400" dirty="0">
                <a:solidFill>
                  <a:srgbClr val="00B0F0"/>
                </a:solidFill>
              </a:rPr>
              <a:t/>
            </a:r>
            <a:br>
              <a:rPr lang="en-US" sz="2400" dirty="0">
                <a:solidFill>
                  <a:srgbClr val="00B0F0"/>
                </a:solidFill>
              </a:rPr>
            </a:br>
            <a:r>
              <a:rPr lang="en-US" sz="4000" dirty="0" err="1" smtClean="0">
                <a:solidFill>
                  <a:srgbClr val="00B0F0"/>
                </a:solidFill>
              </a:rPr>
              <a:t>Multipool</a:t>
            </a:r>
            <a:r>
              <a:rPr lang="en-US" sz="4000" dirty="0" smtClean="0">
                <a:solidFill>
                  <a:srgbClr val="00B0F0"/>
                </a:solidFill>
              </a:rPr>
              <a:t> </a:t>
            </a:r>
            <a:r>
              <a:rPr lang="en-US" sz="4000" dirty="0">
                <a:solidFill>
                  <a:srgbClr val="00B0F0"/>
                </a:solidFill>
              </a:rPr>
              <a:t>Allocator</a:t>
            </a:r>
            <a:endParaRPr lang="en-US" sz="4000" dirty="0" smtClean="0">
              <a:solidFill>
                <a:srgbClr val="00B0F0"/>
              </a:solidFill>
            </a:endParaRPr>
          </a:p>
        </p:txBody>
      </p:sp>
    </p:spTree>
    <p:extLst>
      <p:ext uri="{BB962C8B-B14F-4D97-AF65-F5344CB8AC3E}">
        <p14:creationId xmlns:p14="http://schemas.microsoft.com/office/powerpoint/2010/main" val="1099534857"/>
      </p:ext>
    </p:extLst>
  </p:cSld>
  <p:clrMapOvr>
    <a:masterClrMapping/>
  </p:clrMapOvr>
  <p:timing>
    <p:tnLst>
      <p:par>
        <p:cTn id="1" dur="indefinite" restart="never" nodeType="tmRoot"/>
      </p:par>
    </p:tnLst>
  </p:timing>
</p:sld>
</file>

<file path=ppt/slides/slide7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Oval 9"/>
          <p:cNvSpPr/>
          <p:nvPr/>
        </p:nvSpPr>
        <p:spPr>
          <a:xfrm>
            <a:off x="1419225" y="5791200"/>
            <a:ext cx="2162175" cy="514350"/>
          </a:xfrm>
          <a:prstGeom prst="ellipse">
            <a:avLst/>
          </a:prstGeom>
          <a:solidFill>
            <a:srgbClr val="00B0F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err="1">
                <a:solidFill>
                  <a:schemeClr val="tx1"/>
                </a:solidFill>
              </a:rPr>
              <a:t>l</a:t>
            </a:r>
            <a:r>
              <a:rPr lang="en-US" dirty="0" err="1" smtClean="0">
                <a:solidFill>
                  <a:schemeClr val="tx1"/>
                </a:solidFill>
              </a:rPr>
              <a:t>ocalAllocator</a:t>
            </a:r>
            <a:endParaRPr lang="en-US" dirty="0">
              <a:solidFill>
                <a:schemeClr val="tx1"/>
              </a:solidFill>
            </a:endParaRPr>
          </a:p>
        </p:txBody>
      </p:sp>
      <p:sp>
        <p:nvSpPr>
          <p:cNvPr id="12" name="Rectangle 11"/>
          <p:cNvSpPr/>
          <p:nvPr/>
        </p:nvSpPr>
        <p:spPr>
          <a:xfrm>
            <a:off x="1981200" y="3276600"/>
            <a:ext cx="304800" cy="76200"/>
          </a:xfrm>
          <a:prstGeom prst="rect">
            <a:avLst/>
          </a:prstGeom>
          <a:solidFill>
            <a:srgbClr val="00B0F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3" name="Straight Arrow Connector 12"/>
          <p:cNvCxnSpPr/>
          <p:nvPr/>
        </p:nvCxnSpPr>
        <p:spPr>
          <a:xfrm>
            <a:off x="2286000" y="3314700"/>
            <a:ext cx="166688" cy="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 name="Rectangle 13"/>
          <p:cNvSpPr/>
          <p:nvPr/>
        </p:nvSpPr>
        <p:spPr>
          <a:xfrm>
            <a:off x="1981200" y="3352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2438400" y="3276600"/>
            <a:ext cx="304800" cy="76200"/>
          </a:xfrm>
          <a:prstGeom prst="rect">
            <a:avLst/>
          </a:prstGeom>
          <a:solidFill>
            <a:srgbClr val="00B0F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Arrow Connector 15"/>
          <p:cNvCxnSpPr/>
          <p:nvPr/>
        </p:nvCxnSpPr>
        <p:spPr>
          <a:xfrm>
            <a:off x="2743200" y="3314700"/>
            <a:ext cx="166688" cy="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2438400" y="3352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2438400" y="3429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2895600" y="3276600"/>
            <a:ext cx="304800" cy="76200"/>
          </a:xfrm>
          <a:prstGeom prst="rect">
            <a:avLst/>
          </a:prstGeom>
          <a:solidFill>
            <a:srgbClr val="00B0F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0" name="Straight Arrow Connector 19"/>
          <p:cNvCxnSpPr/>
          <p:nvPr/>
        </p:nvCxnSpPr>
        <p:spPr>
          <a:xfrm>
            <a:off x="3200400" y="3314700"/>
            <a:ext cx="166688" cy="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2895600" y="3352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p:cNvSpPr/>
          <p:nvPr/>
        </p:nvSpPr>
        <p:spPr>
          <a:xfrm>
            <a:off x="2895600" y="3429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p:cNvSpPr/>
          <p:nvPr/>
        </p:nvSpPr>
        <p:spPr>
          <a:xfrm>
            <a:off x="2895600" y="3505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p:cNvSpPr/>
          <p:nvPr/>
        </p:nvSpPr>
        <p:spPr>
          <a:xfrm>
            <a:off x="2895600" y="3581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p:cNvSpPr/>
          <p:nvPr/>
        </p:nvSpPr>
        <p:spPr>
          <a:xfrm>
            <a:off x="3352800" y="3276600"/>
            <a:ext cx="304800" cy="76200"/>
          </a:xfrm>
          <a:prstGeom prst="rect">
            <a:avLst/>
          </a:prstGeom>
          <a:solidFill>
            <a:srgbClr val="00B0F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7" name="Straight Arrow Connector 26"/>
          <p:cNvCxnSpPr/>
          <p:nvPr/>
        </p:nvCxnSpPr>
        <p:spPr>
          <a:xfrm>
            <a:off x="3657600" y="3314700"/>
            <a:ext cx="166688" cy="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8" name="Rectangle 27"/>
          <p:cNvSpPr/>
          <p:nvPr/>
        </p:nvSpPr>
        <p:spPr>
          <a:xfrm>
            <a:off x="3352800" y="3352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p:nvSpPr>
        <p:spPr>
          <a:xfrm>
            <a:off x="3352800" y="3429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p:cNvSpPr/>
          <p:nvPr/>
        </p:nvSpPr>
        <p:spPr>
          <a:xfrm>
            <a:off x="3352800" y="3505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p:cNvSpPr/>
          <p:nvPr/>
        </p:nvSpPr>
        <p:spPr>
          <a:xfrm>
            <a:off x="3352800" y="3581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p:cNvSpPr/>
          <p:nvPr/>
        </p:nvSpPr>
        <p:spPr>
          <a:xfrm>
            <a:off x="3352800" y="3657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ectangle 32"/>
          <p:cNvSpPr/>
          <p:nvPr/>
        </p:nvSpPr>
        <p:spPr>
          <a:xfrm>
            <a:off x="3352800" y="3733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p:cNvSpPr/>
          <p:nvPr/>
        </p:nvSpPr>
        <p:spPr>
          <a:xfrm>
            <a:off x="3352800" y="3810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34"/>
          <p:cNvSpPr/>
          <p:nvPr/>
        </p:nvSpPr>
        <p:spPr>
          <a:xfrm>
            <a:off x="3352800" y="3886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338" name="Group 14337"/>
          <p:cNvGrpSpPr/>
          <p:nvPr/>
        </p:nvGrpSpPr>
        <p:grpSpPr>
          <a:xfrm>
            <a:off x="5541273" y="1524000"/>
            <a:ext cx="2993127" cy="1036082"/>
            <a:chOff x="5117411" y="5562601"/>
            <a:chExt cx="2993127" cy="1036082"/>
          </a:xfrm>
        </p:grpSpPr>
        <p:sp>
          <p:nvSpPr>
            <p:cNvPr id="37" name="TextBox 36"/>
            <p:cNvSpPr txBox="1"/>
            <p:nvPr/>
          </p:nvSpPr>
          <p:spPr>
            <a:xfrm>
              <a:off x="5117411" y="6229351"/>
              <a:ext cx="2993127" cy="369332"/>
            </a:xfrm>
            <a:prstGeom prst="rect">
              <a:avLst/>
            </a:prstGeom>
            <a:noFill/>
          </p:spPr>
          <p:txBody>
            <a:bodyPr wrap="none" rtlCol="0">
              <a:spAutoFit/>
            </a:bodyPr>
            <a:lstStyle/>
            <a:p>
              <a:r>
                <a:rPr lang="en-US" b="1" dirty="0" err="1" smtClean="0">
                  <a:solidFill>
                    <a:srgbClr val="7030A0"/>
                  </a:solidFill>
                </a:rPr>
                <a:t>bdlma_multipoolallocator</a:t>
              </a:r>
              <a:endParaRPr lang="en-US" b="1" dirty="0">
                <a:solidFill>
                  <a:srgbClr val="7030A0"/>
                </a:solidFill>
              </a:endParaRPr>
            </a:p>
          </p:txBody>
        </p:sp>
        <p:grpSp>
          <p:nvGrpSpPr>
            <p:cNvPr id="14337" name="Group 14336"/>
            <p:cNvGrpSpPr/>
            <p:nvPr/>
          </p:nvGrpSpPr>
          <p:grpSpPr>
            <a:xfrm>
              <a:off x="5212661" y="5562601"/>
              <a:ext cx="2895600" cy="685799"/>
              <a:chOff x="5334000" y="5562601"/>
              <a:chExt cx="2895600" cy="685799"/>
            </a:xfrm>
          </p:grpSpPr>
          <p:sp>
            <p:nvSpPr>
              <p:cNvPr id="39" name="Rectangle 38"/>
              <p:cNvSpPr/>
              <p:nvPr/>
            </p:nvSpPr>
            <p:spPr>
              <a:xfrm>
                <a:off x="5334000" y="5562601"/>
                <a:ext cx="2895600" cy="685799"/>
              </a:xfrm>
              <a:prstGeom prst="rect">
                <a:avLst/>
              </a:prstGeom>
              <a:solidFill>
                <a:schemeClr val="accent3">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ounded Rectangle 39"/>
              <p:cNvSpPr/>
              <p:nvPr/>
            </p:nvSpPr>
            <p:spPr>
              <a:xfrm>
                <a:off x="5502755" y="5672091"/>
                <a:ext cx="2558091" cy="466819"/>
              </a:xfrm>
              <a:prstGeom prst="round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p:cNvSpPr txBox="1"/>
              <p:nvPr/>
            </p:nvSpPr>
            <p:spPr>
              <a:xfrm>
                <a:off x="5472788" y="5674668"/>
                <a:ext cx="2618024" cy="461665"/>
              </a:xfrm>
              <a:prstGeom prst="rect">
                <a:avLst/>
              </a:prstGeom>
              <a:noFill/>
            </p:spPr>
            <p:txBody>
              <a:bodyPr wrap="none" rtlCol="0">
                <a:spAutoFit/>
              </a:bodyPr>
              <a:lstStyle/>
              <a:p>
                <a:pPr algn="ctr"/>
                <a:r>
                  <a:rPr lang="en-US" sz="2400" dirty="0" err="1" smtClean="0">
                    <a:solidFill>
                      <a:srgbClr val="7030A0"/>
                    </a:solidFill>
                  </a:rPr>
                  <a:t>MultipoolAllocator</a:t>
                </a:r>
                <a:endParaRPr lang="en-US" sz="2400" dirty="0">
                  <a:solidFill>
                    <a:srgbClr val="7030A0"/>
                  </a:solidFill>
                </a:endParaRPr>
              </a:p>
            </p:txBody>
          </p:sp>
        </p:grpSp>
      </p:grpSp>
      <p:sp>
        <p:nvSpPr>
          <p:cNvPr id="47" name="Arc 46"/>
          <p:cNvSpPr/>
          <p:nvPr/>
        </p:nvSpPr>
        <p:spPr>
          <a:xfrm flipH="1" flipV="1">
            <a:off x="1143000" y="4800600"/>
            <a:ext cx="1254220" cy="1331301"/>
          </a:xfrm>
          <a:prstGeom prst="arc">
            <a:avLst>
              <a:gd name="adj1" fmla="val 16200000"/>
              <a:gd name="adj2" fmla="val 21459826"/>
            </a:avLst>
          </a:prstGeom>
          <a:ln>
            <a:solidFill>
              <a:srgbClr val="00B0F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4340" name="TextBox 14339"/>
          <p:cNvSpPr txBox="1"/>
          <p:nvPr/>
        </p:nvSpPr>
        <p:spPr>
          <a:xfrm>
            <a:off x="457201" y="2438400"/>
            <a:ext cx="1374683" cy="338554"/>
          </a:xfrm>
          <a:prstGeom prst="rect">
            <a:avLst/>
          </a:prstGeom>
          <a:solidFill>
            <a:schemeClr val="accent1">
              <a:lumMod val="20000"/>
              <a:lumOff val="80000"/>
            </a:schemeClr>
          </a:solidFill>
          <a:ln>
            <a:solidFill>
              <a:schemeClr val="tx1"/>
            </a:solidFill>
          </a:ln>
        </p:spPr>
        <p:txBody>
          <a:bodyPr wrap="square" rtlCol="0">
            <a:spAutoFit/>
          </a:bodyPr>
          <a:lstStyle/>
          <a:p>
            <a:endParaRPr lang="en-US" sz="1600" dirty="0"/>
          </a:p>
        </p:txBody>
      </p:sp>
      <p:sp>
        <p:nvSpPr>
          <p:cNvPr id="63" name="TextBox 62"/>
          <p:cNvSpPr txBox="1"/>
          <p:nvPr/>
        </p:nvSpPr>
        <p:spPr>
          <a:xfrm>
            <a:off x="457200" y="2785646"/>
            <a:ext cx="1374683" cy="338554"/>
          </a:xfrm>
          <a:prstGeom prst="rect">
            <a:avLst/>
          </a:prstGeom>
          <a:solidFill>
            <a:schemeClr val="accent1">
              <a:lumMod val="20000"/>
              <a:lumOff val="80000"/>
            </a:schemeClr>
          </a:solidFill>
          <a:ln>
            <a:solidFill>
              <a:schemeClr val="tx1"/>
            </a:solidFill>
          </a:ln>
        </p:spPr>
        <p:txBody>
          <a:bodyPr wrap="square" rtlCol="0">
            <a:spAutoFit/>
          </a:bodyPr>
          <a:lstStyle/>
          <a:p>
            <a:r>
              <a:rPr lang="en-US" sz="1600" dirty="0" smtClean="0"/>
              <a:t>Pool&lt;64&gt;</a:t>
            </a:r>
            <a:endParaRPr lang="en-US" sz="1600" dirty="0"/>
          </a:p>
        </p:txBody>
      </p:sp>
      <p:sp>
        <p:nvSpPr>
          <p:cNvPr id="64" name="TextBox 63"/>
          <p:cNvSpPr txBox="1"/>
          <p:nvPr/>
        </p:nvSpPr>
        <p:spPr>
          <a:xfrm>
            <a:off x="457201" y="3124200"/>
            <a:ext cx="1374683" cy="338554"/>
          </a:xfrm>
          <a:prstGeom prst="rect">
            <a:avLst/>
          </a:prstGeom>
          <a:solidFill>
            <a:schemeClr val="accent1">
              <a:lumMod val="20000"/>
              <a:lumOff val="80000"/>
            </a:schemeClr>
          </a:solidFill>
          <a:ln>
            <a:solidFill>
              <a:schemeClr val="tx1"/>
            </a:solidFill>
          </a:ln>
        </p:spPr>
        <p:txBody>
          <a:bodyPr wrap="square" rtlCol="0">
            <a:spAutoFit/>
          </a:bodyPr>
          <a:lstStyle/>
          <a:p>
            <a:r>
              <a:rPr lang="en-US" sz="1600" dirty="0" smtClean="0"/>
              <a:t>Pool&lt;56&gt;</a:t>
            </a:r>
            <a:endParaRPr lang="en-US" sz="1600" dirty="0"/>
          </a:p>
        </p:txBody>
      </p:sp>
      <p:sp>
        <p:nvSpPr>
          <p:cNvPr id="65" name="TextBox 64"/>
          <p:cNvSpPr txBox="1"/>
          <p:nvPr/>
        </p:nvSpPr>
        <p:spPr>
          <a:xfrm>
            <a:off x="457200" y="3471446"/>
            <a:ext cx="1374683" cy="338554"/>
          </a:xfrm>
          <a:prstGeom prst="rect">
            <a:avLst/>
          </a:prstGeom>
          <a:solidFill>
            <a:schemeClr val="accent1">
              <a:lumMod val="20000"/>
              <a:lumOff val="80000"/>
            </a:schemeClr>
          </a:solidFill>
          <a:ln>
            <a:solidFill>
              <a:schemeClr val="tx1"/>
            </a:solidFill>
          </a:ln>
        </p:spPr>
        <p:txBody>
          <a:bodyPr wrap="square" rtlCol="0">
            <a:spAutoFit/>
          </a:bodyPr>
          <a:lstStyle/>
          <a:p>
            <a:r>
              <a:rPr lang="en-US" sz="1600" dirty="0" smtClean="0"/>
              <a:t>Pool&lt;48&gt;</a:t>
            </a:r>
            <a:endParaRPr lang="en-US" sz="1600" dirty="0"/>
          </a:p>
        </p:txBody>
      </p:sp>
      <p:sp>
        <p:nvSpPr>
          <p:cNvPr id="66" name="TextBox 65"/>
          <p:cNvSpPr txBox="1"/>
          <p:nvPr/>
        </p:nvSpPr>
        <p:spPr>
          <a:xfrm>
            <a:off x="457201" y="3810000"/>
            <a:ext cx="1374683" cy="338554"/>
          </a:xfrm>
          <a:prstGeom prst="rect">
            <a:avLst/>
          </a:prstGeom>
          <a:solidFill>
            <a:schemeClr val="accent1">
              <a:lumMod val="20000"/>
              <a:lumOff val="80000"/>
            </a:schemeClr>
          </a:solidFill>
          <a:ln>
            <a:solidFill>
              <a:schemeClr val="tx1"/>
            </a:solidFill>
          </a:ln>
        </p:spPr>
        <p:txBody>
          <a:bodyPr wrap="square" rtlCol="0">
            <a:spAutoFit/>
          </a:bodyPr>
          <a:lstStyle/>
          <a:p>
            <a:r>
              <a:rPr lang="en-US" sz="1600" dirty="0" smtClean="0"/>
              <a:t>Pool&lt;40&gt;</a:t>
            </a:r>
            <a:endParaRPr lang="en-US" sz="1600" dirty="0"/>
          </a:p>
        </p:txBody>
      </p:sp>
      <p:sp>
        <p:nvSpPr>
          <p:cNvPr id="67" name="TextBox 66"/>
          <p:cNvSpPr txBox="1"/>
          <p:nvPr/>
        </p:nvSpPr>
        <p:spPr>
          <a:xfrm>
            <a:off x="457200" y="4157246"/>
            <a:ext cx="1374683" cy="338554"/>
          </a:xfrm>
          <a:prstGeom prst="rect">
            <a:avLst/>
          </a:prstGeom>
          <a:solidFill>
            <a:schemeClr val="accent1">
              <a:lumMod val="20000"/>
              <a:lumOff val="80000"/>
            </a:schemeClr>
          </a:solidFill>
          <a:ln>
            <a:solidFill>
              <a:schemeClr val="tx1"/>
            </a:solidFill>
          </a:ln>
        </p:spPr>
        <p:txBody>
          <a:bodyPr wrap="square" rtlCol="0">
            <a:spAutoFit/>
          </a:bodyPr>
          <a:lstStyle/>
          <a:p>
            <a:r>
              <a:rPr lang="en-US" sz="1600" dirty="0" smtClean="0"/>
              <a:t>Pool&lt;32&gt;</a:t>
            </a:r>
            <a:endParaRPr lang="en-US" sz="1600" dirty="0"/>
          </a:p>
        </p:txBody>
      </p:sp>
      <p:sp>
        <p:nvSpPr>
          <p:cNvPr id="68" name="TextBox 67"/>
          <p:cNvSpPr txBox="1"/>
          <p:nvPr/>
        </p:nvSpPr>
        <p:spPr>
          <a:xfrm>
            <a:off x="457201" y="4495800"/>
            <a:ext cx="1374683" cy="338554"/>
          </a:xfrm>
          <a:prstGeom prst="rect">
            <a:avLst/>
          </a:prstGeom>
          <a:solidFill>
            <a:schemeClr val="accent1">
              <a:lumMod val="20000"/>
              <a:lumOff val="80000"/>
            </a:schemeClr>
          </a:solidFill>
          <a:ln>
            <a:solidFill>
              <a:schemeClr val="tx1"/>
            </a:solidFill>
          </a:ln>
        </p:spPr>
        <p:txBody>
          <a:bodyPr wrap="square" rtlCol="0">
            <a:spAutoFit/>
          </a:bodyPr>
          <a:lstStyle/>
          <a:p>
            <a:r>
              <a:rPr lang="en-US" sz="1600" dirty="0" smtClean="0"/>
              <a:t>Pool&lt;24&gt;</a:t>
            </a:r>
            <a:endParaRPr lang="en-US" sz="1600" dirty="0"/>
          </a:p>
        </p:txBody>
      </p:sp>
      <p:sp>
        <p:nvSpPr>
          <p:cNvPr id="69" name="TextBox 68"/>
          <p:cNvSpPr txBox="1"/>
          <p:nvPr/>
        </p:nvSpPr>
        <p:spPr>
          <a:xfrm>
            <a:off x="457200" y="4843046"/>
            <a:ext cx="1374683" cy="338554"/>
          </a:xfrm>
          <a:prstGeom prst="rect">
            <a:avLst/>
          </a:prstGeom>
          <a:solidFill>
            <a:schemeClr val="accent1">
              <a:lumMod val="20000"/>
              <a:lumOff val="80000"/>
            </a:schemeClr>
          </a:solidFill>
          <a:ln>
            <a:solidFill>
              <a:schemeClr val="tx1"/>
            </a:solidFill>
          </a:ln>
        </p:spPr>
        <p:txBody>
          <a:bodyPr wrap="square" rtlCol="0">
            <a:spAutoFit/>
          </a:bodyPr>
          <a:lstStyle/>
          <a:p>
            <a:r>
              <a:rPr lang="en-US" sz="1600" dirty="0" smtClean="0"/>
              <a:t>Pool&lt;16&gt;</a:t>
            </a:r>
            <a:endParaRPr lang="en-US" sz="1600" dirty="0"/>
          </a:p>
        </p:txBody>
      </p:sp>
      <p:sp>
        <p:nvSpPr>
          <p:cNvPr id="70" name="TextBox 69"/>
          <p:cNvSpPr txBox="1"/>
          <p:nvPr/>
        </p:nvSpPr>
        <p:spPr>
          <a:xfrm>
            <a:off x="457201" y="1066800"/>
            <a:ext cx="1374683" cy="338554"/>
          </a:xfrm>
          <a:prstGeom prst="rect">
            <a:avLst/>
          </a:prstGeom>
          <a:solidFill>
            <a:schemeClr val="accent1">
              <a:lumMod val="20000"/>
              <a:lumOff val="80000"/>
            </a:schemeClr>
          </a:solidFill>
          <a:ln>
            <a:solidFill>
              <a:schemeClr val="tx1"/>
            </a:solidFill>
          </a:ln>
        </p:spPr>
        <p:txBody>
          <a:bodyPr wrap="square" rtlCol="0">
            <a:spAutoFit/>
          </a:bodyPr>
          <a:lstStyle/>
          <a:p>
            <a:r>
              <a:rPr lang="en-US" sz="1600" dirty="0" smtClean="0"/>
              <a:t>Pool&lt;1024&gt;</a:t>
            </a:r>
            <a:endParaRPr lang="en-US" sz="1600" dirty="0"/>
          </a:p>
        </p:txBody>
      </p:sp>
      <p:sp>
        <p:nvSpPr>
          <p:cNvPr id="71" name="TextBox 70"/>
          <p:cNvSpPr txBox="1"/>
          <p:nvPr/>
        </p:nvSpPr>
        <p:spPr>
          <a:xfrm>
            <a:off x="457200" y="1414046"/>
            <a:ext cx="1374683" cy="338554"/>
          </a:xfrm>
          <a:prstGeom prst="rect">
            <a:avLst/>
          </a:prstGeom>
          <a:solidFill>
            <a:schemeClr val="accent1">
              <a:lumMod val="20000"/>
              <a:lumOff val="80000"/>
            </a:schemeClr>
          </a:solidFill>
          <a:ln>
            <a:solidFill>
              <a:schemeClr val="tx1"/>
            </a:solidFill>
          </a:ln>
        </p:spPr>
        <p:txBody>
          <a:bodyPr wrap="square" rtlCol="0">
            <a:spAutoFit/>
          </a:bodyPr>
          <a:lstStyle/>
          <a:p>
            <a:r>
              <a:rPr lang="en-US" sz="1600" dirty="0" smtClean="0"/>
              <a:t>Pool&lt;1016&gt;</a:t>
            </a:r>
            <a:endParaRPr lang="en-US" sz="1600" dirty="0"/>
          </a:p>
        </p:txBody>
      </p:sp>
      <p:sp>
        <p:nvSpPr>
          <p:cNvPr id="72" name="TextBox 71"/>
          <p:cNvSpPr txBox="1"/>
          <p:nvPr/>
        </p:nvSpPr>
        <p:spPr>
          <a:xfrm>
            <a:off x="457201" y="1752600"/>
            <a:ext cx="1374683" cy="338554"/>
          </a:xfrm>
          <a:prstGeom prst="rect">
            <a:avLst/>
          </a:prstGeom>
          <a:solidFill>
            <a:schemeClr val="accent1">
              <a:lumMod val="20000"/>
              <a:lumOff val="80000"/>
            </a:schemeClr>
          </a:solidFill>
          <a:ln>
            <a:solidFill>
              <a:schemeClr val="tx1"/>
            </a:solidFill>
          </a:ln>
        </p:spPr>
        <p:txBody>
          <a:bodyPr wrap="square" rtlCol="0">
            <a:spAutoFit/>
          </a:bodyPr>
          <a:lstStyle/>
          <a:p>
            <a:r>
              <a:rPr lang="en-US" sz="1600" dirty="0" smtClean="0"/>
              <a:t> </a:t>
            </a:r>
            <a:endParaRPr lang="en-US" sz="1600" dirty="0"/>
          </a:p>
        </p:txBody>
      </p:sp>
      <p:sp>
        <p:nvSpPr>
          <p:cNvPr id="73" name="TextBox 72"/>
          <p:cNvSpPr txBox="1"/>
          <p:nvPr/>
        </p:nvSpPr>
        <p:spPr>
          <a:xfrm>
            <a:off x="457200" y="2099846"/>
            <a:ext cx="1374683" cy="338554"/>
          </a:xfrm>
          <a:prstGeom prst="rect">
            <a:avLst/>
          </a:prstGeom>
          <a:solidFill>
            <a:schemeClr val="accent1">
              <a:lumMod val="20000"/>
              <a:lumOff val="80000"/>
            </a:schemeClr>
          </a:solidFill>
          <a:ln>
            <a:solidFill>
              <a:schemeClr val="accent1">
                <a:lumMod val="20000"/>
                <a:lumOff val="80000"/>
              </a:schemeClr>
            </a:solidFill>
          </a:ln>
        </p:spPr>
        <p:txBody>
          <a:bodyPr wrap="square" rtlCol="0">
            <a:spAutoFit/>
          </a:bodyPr>
          <a:lstStyle/>
          <a:p>
            <a:r>
              <a:rPr lang="en-US" sz="1600" dirty="0" smtClean="0"/>
              <a:t>  :      :       : </a:t>
            </a:r>
            <a:endParaRPr lang="en-US" sz="1600" dirty="0"/>
          </a:p>
        </p:txBody>
      </p:sp>
      <p:cxnSp>
        <p:nvCxnSpPr>
          <p:cNvPr id="74" name="Straight Arrow Connector 73"/>
          <p:cNvCxnSpPr/>
          <p:nvPr/>
        </p:nvCxnSpPr>
        <p:spPr>
          <a:xfrm>
            <a:off x="1831883" y="3311235"/>
            <a:ext cx="166688" cy="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5" name="Rectangle 74"/>
          <p:cNvSpPr/>
          <p:nvPr/>
        </p:nvSpPr>
        <p:spPr>
          <a:xfrm>
            <a:off x="3810000" y="3276600"/>
            <a:ext cx="304800" cy="76200"/>
          </a:xfrm>
          <a:prstGeom prst="rect">
            <a:avLst/>
          </a:prstGeom>
          <a:solidFill>
            <a:srgbClr val="00B0F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6" name="Straight Arrow Connector 75"/>
          <p:cNvCxnSpPr/>
          <p:nvPr/>
        </p:nvCxnSpPr>
        <p:spPr>
          <a:xfrm>
            <a:off x="4114800" y="3314700"/>
            <a:ext cx="166688" cy="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7" name="Rectangle 76"/>
          <p:cNvSpPr/>
          <p:nvPr/>
        </p:nvSpPr>
        <p:spPr>
          <a:xfrm>
            <a:off x="3810000" y="3352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Rectangle 77"/>
          <p:cNvSpPr/>
          <p:nvPr/>
        </p:nvSpPr>
        <p:spPr>
          <a:xfrm>
            <a:off x="3810000" y="3429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Rectangle 78"/>
          <p:cNvSpPr/>
          <p:nvPr/>
        </p:nvSpPr>
        <p:spPr>
          <a:xfrm>
            <a:off x="3810000" y="3505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Rectangle 79"/>
          <p:cNvSpPr/>
          <p:nvPr/>
        </p:nvSpPr>
        <p:spPr>
          <a:xfrm>
            <a:off x="3810000" y="3581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Rectangle 80"/>
          <p:cNvSpPr/>
          <p:nvPr/>
        </p:nvSpPr>
        <p:spPr>
          <a:xfrm>
            <a:off x="3810000" y="3657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Rectangle 81"/>
          <p:cNvSpPr/>
          <p:nvPr/>
        </p:nvSpPr>
        <p:spPr>
          <a:xfrm>
            <a:off x="3810000" y="3733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Rectangle 82"/>
          <p:cNvSpPr/>
          <p:nvPr/>
        </p:nvSpPr>
        <p:spPr>
          <a:xfrm>
            <a:off x="3810000" y="3810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4" name="Rectangle 83"/>
          <p:cNvSpPr/>
          <p:nvPr/>
        </p:nvSpPr>
        <p:spPr>
          <a:xfrm>
            <a:off x="3810000" y="3886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Rectangle 84"/>
          <p:cNvSpPr/>
          <p:nvPr/>
        </p:nvSpPr>
        <p:spPr>
          <a:xfrm>
            <a:off x="3810000" y="3962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Rectangle 85"/>
          <p:cNvSpPr/>
          <p:nvPr/>
        </p:nvSpPr>
        <p:spPr>
          <a:xfrm>
            <a:off x="3810000" y="4038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Rectangle 86"/>
          <p:cNvSpPr/>
          <p:nvPr/>
        </p:nvSpPr>
        <p:spPr>
          <a:xfrm>
            <a:off x="3810000" y="4114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Rectangle 87"/>
          <p:cNvSpPr/>
          <p:nvPr/>
        </p:nvSpPr>
        <p:spPr>
          <a:xfrm>
            <a:off x="3810000" y="4191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Rectangle 88"/>
          <p:cNvSpPr/>
          <p:nvPr/>
        </p:nvSpPr>
        <p:spPr>
          <a:xfrm>
            <a:off x="3810000" y="4267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Rectangle 89"/>
          <p:cNvSpPr/>
          <p:nvPr/>
        </p:nvSpPr>
        <p:spPr>
          <a:xfrm>
            <a:off x="3810000" y="4343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Rectangle 90"/>
          <p:cNvSpPr/>
          <p:nvPr/>
        </p:nvSpPr>
        <p:spPr>
          <a:xfrm>
            <a:off x="3810000" y="4419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Rectangle 91"/>
          <p:cNvSpPr/>
          <p:nvPr/>
        </p:nvSpPr>
        <p:spPr>
          <a:xfrm>
            <a:off x="3810000" y="4495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Rectangle 92"/>
          <p:cNvSpPr/>
          <p:nvPr/>
        </p:nvSpPr>
        <p:spPr>
          <a:xfrm>
            <a:off x="4267200" y="3276600"/>
            <a:ext cx="304800" cy="76200"/>
          </a:xfrm>
          <a:prstGeom prst="rect">
            <a:avLst/>
          </a:prstGeom>
          <a:solidFill>
            <a:srgbClr val="00B0F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94" name="Straight Arrow Connector 93"/>
          <p:cNvCxnSpPr/>
          <p:nvPr/>
        </p:nvCxnSpPr>
        <p:spPr>
          <a:xfrm>
            <a:off x="4572000" y="3314700"/>
            <a:ext cx="166688" cy="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5" name="Rectangle 94"/>
          <p:cNvSpPr/>
          <p:nvPr/>
        </p:nvSpPr>
        <p:spPr>
          <a:xfrm>
            <a:off x="4267200" y="3352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Rectangle 95"/>
          <p:cNvSpPr/>
          <p:nvPr/>
        </p:nvSpPr>
        <p:spPr>
          <a:xfrm>
            <a:off x="4267200" y="3429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Rectangle 96"/>
          <p:cNvSpPr/>
          <p:nvPr/>
        </p:nvSpPr>
        <p:spPr>
          <a:xfrm>
            <a:off x="4267200" y="3505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Rectangle 97"/>
          <p:cNvSpPr/>
          <p:nvPr/>
        </p:nvSpPr>
        <p:spPr>
          <a:xfrm>
            <a:off x="4267200" y="3581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Rectangle 98"/>
          <p:cNvSpPr/>
          <p:nvPr/>
        </p:nvSpPr>
        <p:spPr>
          <a:xfrm>
            <a:off x="4267200" y="3657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 name="Rectangle 99"/>
          <p:cNvSpPr/>
          <p:nvPr/>
        </p:nvSpPr>
        <p:spPr>
          <a:xfrm>
            <a:off x="4267200" y="3733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 name="Rectangle 100"/>
          <p:cNvSpPr/>
          <p:nvPr/>
        </p:nvSpPr>
        <p:spPr>
          <a:xfrm>
            <a:off x="4267200" y="3810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Rectangle 101"/>
          <p:cNvSpPr/>
          <p:nvPr/>
        </p:nvSpPr>
        <p:spPr>
          <a:xfrm>
            <a:off x="4267200" y="3886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Rectangle 102"/>
          <p:cNvSpPr/>
          <p:nvPr/>
        </p:nvSpPr>
        <p:spPr>
          <a:xfrm>
            <a:off x="4267200" y="3962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Rectangle 103"/>
          <p:cNvSpPr/>
          <p:nvPr/>
        </p:nvSpPr>
        <p:spPr>
          <a:xfrm>
            <a:off x="4267200" y="4038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Rectangle 104"/>
          <p:cNvSpPr/>
          <p:nvPr/>
        </p:nvSpPr>
        <p:spPr>
          <a:xfrm>
            <a:off x="4267200" y="4114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Rectangle 105"/>
          <p:cNvSpPr/>
          <p:nvPr/>
        </p:nvSpPr>
        <p:spPr>
          <a:xfrm>
            <a:off x="4267200" y="4191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4267200" y="4267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 name="Rectangle 107"/>
          <p:cNvSpPr/>
          <p:nvPr/>
        </p:nvSpPr>
        <p:spPr>
          <a:xfrm>
            <a:off x="4267200" y="4343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9" name="Rectangle 108"/>
          <p:cNvSpPr/>
          <p:nvPr/>
        </p:nvSpPr>
        <p:spPr>
          <a:xfrm>
            <a:off x="4267200" y="4419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0" name="Rectangle 109"/>
          <p:cNvSpPr/>
          <p:nvPr/>
        </p:nvSpPr>
        <p:spPr>
          <a:xfrm>
            <a:off x="4267200" y="4495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1" name="Rectangle 110"/>
          <p:cNvSpPr/>
          <p:nvPr/>
        </p:nvSpPr>
        <p:spPr>
          <a:xfrm>
            <a:off x="4267200" y="4572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Rectangle 111"/>
          <p:cNvSpPr/>
          <p:nvPr/>
        </p:nvSpPr>
        <p:spPr>
          <a:xfrm>
            <a:off x="4267200" y="4648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3" name="Rectangle 112"/>
          <p:cNvSpPr/>
          <p:nvPr/>
        </p:nvSpPr>
        <p:spPr>
          <a:xfrm>
            <a:off x="4267200" y="4724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Rectangle 113"/>
          <p:cNvSpPr/>
          <p:nvPr/>
        </p:nvSpPr>
        <p:spPr>
          <a:xfrm>
            <a:off x="4267200" y="4800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5" name="Rectangle 114"/>
          <p:cNvSpPr/>
          <p:nvPr/>
        </p:nvSpPr>
        <p:spPr>
          <a:xfrm>
            <a:off x="4267200" y="4876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6" name="Rectangle 115"/>
          <p:cNvSpPr/>
          <p:nvPr/>
        </p:nvSpPr>
        <p:spPr>
          <a:xfrm>
            <a:off x="4267200" y="4953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7" name="Rectangle 116"/>
          <p:cNvSpPr/>
          <p:nvPr/>
        </p:nvSpPr>
        <p:spPr>
          <a:xfrm>
            <a:off x="4267200" y="5029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8" name="Rectangle 117"/>
          <p:cNvSpPr/>
          <p:nvPr/>
        </p:nvSpPr>
        <p:spPr>
          <a:xfrm>
            <a:off x="4267200" y="5105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 name="Rectangle 118"/>
          <p:cNvSpPr/>
          <p:nvPr/>
        </p:nvSpPr>
        <p:spPr>
          <a:xfrm>
            <a:off x="4267200" y="5181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0" name="Rectangle 119"/>
          <p:cNvSpPr/>
          <p:nvPr/>
        </p:nvSpPr>
        <p:spPr>
          <a:xfrm>
            <a:off x="4267200" y="5257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Rectangle 120"/>
          <p:cNvSpPr/>
          <p:nvPr/>
        </p:nvSpPr>
        <p:spPr>
          <a:xfrm>
            <a:off x="4267200" y="5334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Rectangle 121"/>
          <p:cNvSpPr/>
          <p:nvPr/>
        </p:nvSpPr>
        <p:spPr>
          <a:xfrm>
            <a:off x="4267200" y="5410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Rectangle 122"/>
          <p:cNvSpPr/>
          <p:nvPr/>
        </p:nvSpPr>
        <p:spPr>
          <a:xfrm>
            <a:off x="4267200" y="5486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Rectangle 123"/>
          <p:cNvSpPr/>
          <p:nvPr/>
        </p:nvSpPr>
        <p:spPr>
          <a:xfrm>
            <a:off x="4267200" y="5562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5" name="Rectangle 124"/>
          <p:cNvSpPr/>
          <p:nvPr/>
        </p:nvSpPr>
        <p:spPr>
          <a:xfrm>
            <a:off x="4267200" y="5638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Rectangle 125"/>
          <p:cNvSpPr/>
          <p:nvPr/>
        </p:nvSpPr>
        <p:spPr>
          <a:xfrm>
            <a:off x="4267200" y="5715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Rectangle 126"/>
          <p:cNvSpPr/>
          <p:nvPr/>
        </p:nvSpPr>
        <p:spPr>
          <a:xfrm>
            <a:off x="4724400" y="3276600"/>
            <a:ext cx="304800" cy="76200"/>
          </a:xfrm>
          <a:prstGeom prst="rect">
            <a:avLst/>
          </a:prstGeom>
          <a:solidFill>
            <a:srgbClr val="00B0F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28" name="Straight Arrow Connector 127"/>
          <p:cNvCxnSpPr/>
          <p:nvPr/>
        </p:nvCxnSpPr>
        <p:spPr>
          <a:xfrm>
            <a:off x="5029200" y="3314700"/>
            <a:ext cx="166688" cy="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9" name="Rectangle 128"/>
          <p:cNvSpPr/>
          <p:nvPr/>
        </p:nvSpPr>
        <p:spPr>
          <a:xfrm>
            <a:off x="4724400" y="3352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Rectangle 129"/>
          <p:cNvSpPr/>
          <p:nvPr/>
        </p:nvSpPr>
        <p:spPr>
          <a:xfrm>
            <a:off x="4724400" y="3429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Rectangle 130"/>
          <p:cNvSpPr/>
          <p:nvPr/>
        </p:nvSpPr>
        <p:spPr>
          <a:xfrm>
            <a:off x="4724400" y="3505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Rectangle 131"/>
          <p:cNvSpPr/>
          <p:nvPr/>
        </p:nvSpPr>
        <p:spPr>
          <a:xfrm>
            <a:off x="4724400" y="3581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Rectangle 132"/>
          <p:cNvSpPr/>
          <p:nvPr/>
        </p:nvSpPr>
        <p:spPr>
          <a:xfrm>
            <a:off x="4724400" y="3657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 name="Rectangle 133"/>
          <p:cNvSpPr/>
          <p:nvPr/>
        </p:nvSpPr>
        <p:spPr>
          <a:xfrm>
            <a:off x="4724400" y="3733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5" name="Rectangle 134"/>
          <p:cNvSpPr/>
          <p:nvPr/>
        </p:nvSpPr>
        <p:spPr>
          <a:xfrm>
            <a:off x="4724400" y="3810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6" name="Rectangle 135"/>
          <p:cNvSpPr/>
          <p:nvPr/>
        </p:nvSpPr>
        <p:spPr>
          <a:xfrm>
            <a:off x="4724400" y="3886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7" name="Rectangle 136"/>
          <p:cNvSpPr/>
          <p:nvPr/>
        </p:nvSpPr>
        <p:spPr>
          <a:xfrm>
            <a:off x="4724400" y="3962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8" name="Rectangle 137"/>
          <p:cNvSpPr/>
          <p:nvPr/>
        </p:nvSpPr>
        <p:spPr>
          <a:xfrm>
            <a:off x="4724400" y="4038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9" name="Rectangle 138"/>
          <p:cNvSpPr/>
          <p:nvPr/>
        </p:nvSpPr>
        <p:spPr>
          <a:xfrm>
            <a:off x="4724400" y="4114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Rectangle 139"/>
          <p:cNvSpPr/>
          <p:nvPr/>
        </p:nvSpPr>
        <p:spPr>
          <a:xfrm>
            <a:off x="4724400" y="4191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Rectangle 140"/>
          <p:cNvSpPr/>
          <p:nvPr/>
        </p:nvSpPr>
        <p:spPr>
          <a:xfrm>
            <a:off x="4724400" y="4267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Rectangle 141"/>
          <p:cNvSpPr/>
          <p:nvPr/>
        </p:nvSpPr>
        <p:spPr>
          <a:xfrm>
            <a:off x="4724400" y="4343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Rectangle 142"/>
          <p:cNvSpPr/>
          <p:nvPr/>
        </p:nvSpPr>
        <p:spPr>
          <a:xfrm>
            <a:off x="4724400" y="4419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Rectangle 143"/>
          <p:cNvSpPr/>
          <p:nvPr/>
        </p:nvSpPr>
        <p:spPr>
          <a:xfrm>
            <a:off x="4724400" y="4495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Rectangle 144"/>
          <p:cNvSpPr/>
          <p:nvPr/>
        </p:nvSpPr>
        <p:spPr>
          <a:xfrm>
            <a:off x="4724400" y="4572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 name="Rectangle 145"/>
          <p:cNvSpPr/>
          <p:nvPr/>
        </p:nvSpPr>
        <p:spPr>
          <a:xfrm>
            <a:off x="4724400" y="4648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7" name="Rectangle 146"/>
          <p:cNvSpPr/>
          <p:nvPr/>
        </p:nvSpPr>
        <p:spPr>
          <a:xfrm>
            <a:off x="4724400" y="4724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 name="Rectangle 147"/>
          <p:cNvSpPr/>
          <p:nvPr/>
        </p:nvSpPr>
        <p:spPr>
          <a:xfrm>
            <a:off x="4724400" y="4800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9" name="Rectangle 148"/>
          <p:cNvSpPr/>
          <p:nvPr/>
        </p:nvSpPr>
        <p:spPr>
          <a:xfrm>
            <a:off x="4724400" y="4876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 name="Rectangle 149"/>
          <p:cNvSpPr/>
          <p:nvPr/>
        </p:nvSpPr>
        <p:spPr>
          <a:xfrm>
            <a:off x="4724400" y="4953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1" name="Rectangle 150"/>
          <p:cNvSpPr/>
          <p:nvPr/>
        </p:nvSpPr>
        <p:spPr>
          <a:xfrm>
            <a:off x="4724400" y="5029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 name="Rectangle 151"/>
          <p:cNvSpPr/>
          <p:nvPr/>
        </p:nvSpPr>
        <p:spPr>
          <a:xfrm>
            <a:off x="4724400" y="5105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3" name="Rectangle 152"/>
          <p:cNvSpPr/>
          <p:nvPr/>
        </p:nvSpPr>
        <p:spPr>
          <a:xfrm>
            <a:off x="4724400" y="5181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4" name="Rectangle 153"/>
          <p:cNvSpPr/>
          <p:nvPr/>
        </p:nvSpPr>
        <p:spPr>
          <a:xfrm>
            <a:off x="4724400" y="5257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 name="Rectangle 154"/>
          <p:cNvSpPr/>
          <p:nvPr/>
        </p:nvSpPr>
        <p:spPr>
          <a:xfrm>
            <a:off x="4724400" y="5334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Rectangle 155"/>
          <p:cNvSpPr/>
          <p:nvPr/>
        </p:nvSpPr>
        <p:spPr>
          <a:xfrm>
            <a:off x="4724400" y="5410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 name="Rectangle 156"/>
          <p:cNvSpPr/>
          <p:nvPr/>
        </p:nvSpPr>
        <p:spPr>
          <a:xfrm>
            <a:off x="4724400" y="5486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8" name="Rectangle 157"/>
          <p:cNvSpPr/>
          <p:nvPr/>
        </p:nvSpPr>
        <p:spPr>
          <a:xfrm>
            <a:off x="4724400" y="5562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9" name="Rectangle 158"/>
          <p:cNvSpPr/>
          <p:nvPr/>
        </p:nvSpPr>
        <p:spPr>
          <a:xfrm>
            <a:off x="4724400" y="5638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0" name="Rectangle 159"/>
          <p:cNvSpPr/>
          <p:nvPr/>
        </p:nvSpPr>
        <p:spPr>
          <a:xfrm>
            <a:off x="4724400" y="5715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1" name="Straight Arrow Connector 160"/>
          <p:cNvCxnSpPr/>
          <p:nvPr/>
        </p:nvCxnSpPr>
        <p:spPr>
          <a:xfrm>
            <a:off x="5029200" y="3314700"/>
            <a:ext cx="166688" cy="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2" name="Rectangle 161"/>
          <p:cNvSpPr/>
          <p:nvPr/>
        </p:nvSpPr>
        <p:spPr>
          <a:xfrm>
            <a:off x="5181600" y="3276600"/>
            <a:ext cx="304800" cy="76200"/>
          </a:xfrm>
          <a:prstGeom prst="rect">
            <a:avLst/>
          </a:prstGeom>
          <a:solidFill>
            <a:srgbClr val="00B0F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3" name="Straight Arrow Connector 162"/>
          <p:cNvCxnSpPr/>
          <p:nvPr/>
        </p:nvCxnSpPr>
        <p:spPr>
          <a:xfrm>
            <a:off x="5486400" y="3314700"/>
            <a:ext cx="166688" cy="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4" name="Rectangle 163"/>
          <p:cNvSpPr/>
          <p:nvPr/>
        </p:nvSpPr>
        <p:spPr>
          <a:xfrm>
            <a:off x="5181600" y="3352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5" name="Rectangle 164"/>
          <p:cNvSpPr/>
          <p:nvPr/>
        </p:nvSpPr>
        <p:spPr>
          <a:xfrm>
            <a:off x="5181600" y="3429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6" name="Rectangle 165"/>
          <p:cNvSpPr/>
          <p:nvPr/>
        </p:nvSpPr>
        <p:spPr>
          <a:xfrm>
            <a:off x="5181600" y="3505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7" name="Rectangle 166"/>
          <p:cNvSpPr/>
          <p:nvPr/>
        </p:nvSpPr>
        <p:spPr>
          <a:xfrm>
            <a:off x="5181600" y="3581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8" name="Rectangle 167"/>
          <p:cNvSpPr/>
          <p:nvPr/>
        </p:nvSpPr>
        <p:spPr>
          <a:xfrm>
            <a:off x="5181600" y="3657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9" name="Rectangle 168"/>
          <p:cNvSpPr/>
          <p:nvPr/>
        </p:nvSpPr>
        <p:spPr>
          <a:xfrm>
            <a:off x="5181600" y="3733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0" name="Rectangle 169"/>
          <p:cNvSpPr/>
          <p:nvPr/>
        </p:nvSpPr>
        <p:spPr>
          <a:xfrm>
            <a:off x="5181600" y="3810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1" name="Rectangle 170"/>
          <p:cNvSpPr/>
          <p:nvPr/>
        </p:nvSpPr>
        <p:spPr>
          <a:xfrm>
            <a:off x="5181600" y="3886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2" name="Rectangle 171"/>
          <p:cNvSpPr/>
          <p:nvPr/>
        </p:nvSpPr>
        <p:spPr>
          <a:xfrm>
            <a:off x="5181600" y="3962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3" name="Rectangle 172"/>
          <p:cNvSpPr/>
          <p:nvPr/>
        </p:nvSpPr>
        <p:spPr>
          <a:xfrm>
            <a:off x="5181600" y="4038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Rectangle 173"/>
          <p:cNvSpPr/>
          <p:nvPr/>
        </p:nvSpPr>
        <p:spPr>
          <a:xfrm>
            <a:off x="5181600" y="4114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5" name="Rectangle 174"/>
          <p:cNvSpPr/>
          <p:nvPr/>
        </p:nvSpPr>
        <p:spPr>
          <a:xfrm>
            <a:off x="5181600" y="4191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6" name="Rectangle 175"/>
          <p:cNvSpPr/>
          <p:nvPr/>
        </p:nvSpPr>
        <p:spPr>
          <a:xfrm>
            <a:off x="5181600" y="4267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7" name="Rectangle 176"/>
          <p:cNvSpPr/>
          <p:nvPr/>
        </p:nvSpPr>
        <p:spPr>
          <a:xfrm>
            <a:off x="5181600" y="4343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Rectangle 177"/>
          <p:cNvSpPr/>
          <p:nvPr/>
        </p:nvSpPr>
        <p:spPr>
          <a:xfrm>
            <a:off x="5181600" y="4419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Rectangle 178"/>
          <p:cNvSpPr/>
          <p:nvPr/>
        </p:nvSpPr>
        <p:spPr>
          <a:xfrm>
            <a:off x="5181600" y="4495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0" name="Rectangle 179"/>
          <p:cNvSpPr/>
          <p:nvPr/>
        </p:nvSpPr>
        <p:spPr>
          <a:xfrm>
            <a:off x="5181600" y="4572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Rectangle 180"/>
          <p:cNvSpPr/>
          <p:nvPr/>
        </p:nvSpPr>
        <p:spPr>
          <a:xfrm>
            <a:off x="5181600" y="4648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2" name="Rectangle 181"/>
          <p:cNvSpPr/>
          <p:nvPr/>
        </p:nvSpPr>
        <p:spPr>
          <a:xfrm>
            <a:off x="5181600" y="4724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Rectangle 182"/>
          <p:cNvSpPr/>
          <p:nvPr/>
        </p:nvSpPr>
        <p:spPr>
          <a:xfrm>
            <a:off x="5181600" y="4800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4" name="Rectangle 183"/>
          <p:cNvSpPr/>
          <p:nvPr/>
        </p:nvSpPr>
        <p:spPr>
          <a:xfrm>
            <a:off x="5181600" y="4876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5" name="Rectangle 184"/>
          <p:cNvSpPr/>
          <p:nvPr/>
        </p:nvSpPr>
        <p:spPr>
          <a:xfrm>
            <a:off x="5181600" y="4953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6" name="Rectangle 185"/>
          <p:cNvSpPr/>
          <p:nvPr/>
        </p:nvSpPr>
        <p:spPr>
          <a:xfrm>
            <a:off x="5181600" y="5029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7" name="Rectangle 186"/>
          <p:cNvSpPr/>
          <p:nvPr/>
        </p:nvSpPr>
        <p:spPr>
          <a:xfrm>
            <a:off x="5181600" y="5105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8" name="Rectangle 187"/>
          <p:cNvSpPr/>
          <p:nvPr/>
        </p:nvSpPr>
        <p:spPr>
          <a:xfrm>
            <a:off x="5181600" y="5181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9" name="Rectangle 188"/>
          <p:cNvSpPr/>
          <p:nvPr/>
        </p:nvSpPr>
        <p:spPr>
          <a:xfrm>
            <a:off x="5181600" y="5257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0" name="Rectangle 189"/>
          <p:cNvSpPr/>
          <p:nvPr/>
        </p:nvSpPr>
        <p:spPr>
          <a:xfrm>
            <a:off x="5181600" y="5334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1" name="Rectangle 190"/>
          <p:cNvSpPr/>
          <p:nvPr/>
        </p:nvSpPr>
        <p:spPr>
          <a:xfrm>
            <a:off x="5181600" y="5410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2" name="Rectangle 191"/>
          <p:cNvSpPr/>
          <p:nvPr/>
        </p:nvSpPr>
        <p:spPr>
          <a:xfrm>
            <a:off x="5181600" y="5486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3" name="Rectangle 192"/>
          <p:cNvSpPr/>
          <p:nvPr/>
        </p:nvSpPr>
        <p:spPr>
          <a:xfrm>
            <a:off x="5181600" y="5562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4" name="Rectangle 193"/>
          <p:cNvSpPr/>
          <p:nvPr/>
        </p:nvSpPr>
        <p:spPr>
          <a:xfrm>
            <a:off x="5181600" y="5638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5" name="Rectangle 194"/>
          <p:cNvSpPr/>
          <p:nvPr/>
        </p:nvSpPr>
        <p:spPr>
          <a:xfrm>
            <a:off x="5181600" y="5715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6" name="Rectangle 195"/>
          <p:cNvSpPr/>
          <p:nvPr/>
        </p:nvSpPr>
        <p:spPr>
          <a:xfrm>
            <a:off x="5638800" y="3276600"/>
            <a:ext cx="304800" cy="76200"/>
          </a:xfrm>
          <a:prstGeom prst="rect">
            <a:avLst/>
          </a:prstGeom>
          <a:solidFill>
            <a:srgbClr val="00B0F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97" name="Straight Arrow Connector 196"/>
          <p:cNvCxnSpPr/>
          <p:nvPr/>
        </p:nvCxnSpPr>
        <p:spPr>
          <a:xfrm>
            <a:off x="5943600" y="3314700"/>
            <a:ext cx="166688" cy="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98" name="Rectangle 197"/>
          <p:cNvSpPr/>
          <p:nvPr/>
        </p:nvSpPr>
        <p:spPr>
          <a:xfrm>
            <a:off x="5638800" y="3352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9" name="Rectangle 198"/>
          <p:cNvSpPr/>
          <p:nvPr/>
        </p:nvSpPr>
        <p:spPr>
          <a:xfrm>
            <a:off x="5638800" y="3429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0" name="Rectangle 199"/>
          <p:cNvSpPr/>
          <p:nvPr/>
        </p:nvSpPr>
        <p:spPr>
          <a:xfrm>
            <a:off x="5638800" y="3505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1" name="Rectangle 200"/>
          <p:cNvSpPr/>
          <p:nvPr/>
        </p:nvSpPr>
        <p:spPr>
          <a:xfrm>
            <a:off x="5638800" y="3581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2" name="Rectangle 201"/>
          <p:cNvSpPr/>
          <p:nvPr/>
        </p:nvSpPr>
        <p:spPr>
          <a:xfrm>
            <a:off x="5638800" y="3657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3" name="Rectangle 202"/>
          <p:cNvSpPr/>
          <p:nvPr/>
        </p:nvSpPr>
        <p:spPr>
          <a:xfrm>
            <a:off x="5638800" y="3733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4" name="Rectangle 203"/>
          <p:cNvSpPr/>
          <p:nvPr/>
        </p:nvSpPr>
        <p:spPr>
          <a:xfrm>
            <a:off x="5638800" y="3810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5" name="Rectangle 204"/>
          <p:cNvSpPr/>
          <p:nvPr/>
        </p:nvSpPr>
        <p:spPr>
          <a:xfrm>
            <a:off x="5638800" y="3886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6" name="Rectangle 205"/>
          <p:cNvSpPr/>
          <p:nvPr/>
        </p:nvSpPr>
        <p:spPr>
          <a:xfrm>
            <a:off x="5638800" y="3962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7" name="Rectangle 206"/>
          <p:cNvSpPr/>
          <p:nvPr/>
        </p:nvSpPr>
        <p:spPr>
          <a:xfrm>
            <a:off x="5638800" y="4038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8" name="Rectangle 207"/>
          <p:cNvSpPr/>
          <p:nvPr/>
        </p:nvSpPr>
        <p:spPr>
          <a:xfrm>
            <a:off x="5638800" y="4114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9" name="Rectangle 208"/>
          <p:cNvSpPr/>
          <p:nvPr/>
        </p:nvSpPr>
        <p:spPr>
          <a:xfrm>
            <a:off x="5638800" y="4191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0" name="Rectangle 209"/>
          <p:cNvSpPr/>
          <p:nvPr/>
        </p:nvSpPr>
        <p:spPr>
          <a:xfrm>
            <a:off x="5638800" y="4267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1" name="Rectangle 210"/>
          <p:cNvSpPr/>
          <p:nvPr/>
        </p:nvSpPr>
        <p:spPr>
          <a:xfrm>
            <a:off x="5638800" y="4343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2" name="Rectangle 211"/>
          <p:cNvSpPr/>
          <p:nvPr/>
        </p:nvSpPr>
        <p:spPr>
          <a:xfrm>
            <a:off x="5638800" y="4419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3" name="Rectangle 212"/>
          <p:cNvSpPr/>
          <p:nvPr/>
        </p:nvSpPr>
        <p:spPr>
          <a:xfrm>
            <a:off x="5638800" y="4495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4" name="Rectangle 213"/>
          <p:cNvSpPr/>
          <p:nvPr/>
        </p:nvSpPr>
        <p:spPr>
          <a:xfrm>
            <a:off x="5638800" y="4572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5" name="Rectangle 214"/>
          <p:cNvSpPr/>
          <p:nvPr/>
        </p:nvSpPr>
        <p:spPr>
          <a:xfrm>
            <a:off x="5638800" y="4648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6" name="Rectangle 215"/>
          <p:cNvSpPr/>
          <p:nvPr/>
        </p:nvSpPr>
        <p:spPr>
          <a:xfrm>
            <a:off x="5638800" y="4724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7" name="Rectangle 216"/>
          <p:cNvSpPr/>
          <p:nvPr/>
        </p:nvSpPr>
        <p:spPr>
          <a:xfrm>
            <a:off x="5638800" y="4800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8" name="Rectangle 217"/>
          <p:cNvSpPr/>
          <p:nvPr/>
        </p:nvSpPr>
        <p:spPr>
          <a:xfrm>
            <a:off x="5638800" y="4876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9" name="Rectangle 218"/>
          <p:cNvSpPr/>
          <p:nvPr/>
        </p:nvSpPr>
        <p:spPr>
          <a:xfrm>
            <a:off x="5638800" y="4953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0" name="Rectangle 219"/>
          <p:cNvSpPr/>
          <p:nvPr/>
        </p:nvSpPr>
        <p:spPr>
          <a:xfrm>
            <a:off x="5638800" y="5029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1" name="Rectangle 220"/>
          <p:cNvSpPr/>
          <p:nvPr/>
        </p:nvSpPr>
        <p:spPr>
          <a:xfrm>
            <a:off x="5638800" y="5105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2" name="Rectangle 221"/>
          <p:cNvSpPr/>
          <p:nvPr/>
        </p:nvSpPr>
        <p:spPr>
          <a:xfrm>
            <a:off x="5638800" y="5181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3" name="Rectangle 222"/>
          <p:cNvSpPr/>
          <p:nvPr/>
        </p:nvSpPr>
        <p:spPr>
          <a:xfrm>
            <a:off x="5638800" y="5257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4" name="Rectangle 223"/>
          <p:cNvSpPr/>
          <p:nvPr/>
        </p:nvSpPr>
        <p:spPr>
          <a:xfrm>
            <a:off x="5638800" y="5334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5" name="Rectangle 224"/>
          <p:cNvSpPr/>
          <p:nvPr/>
        </p:nvSpPr>
        <p:spPr>
          <a:xfrm>
            <a:off x="5638800" y="5410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6" name="Rectangle 225"/>
          <p:cNvSpPr/>
          <p:nvPr/>
        </p:nvSpPr>
        <p:spPr>
          <a:xfrm>
            <a:off x="5638800" y="5486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7" name="Rectangle 226"/>
          <p:cNvSpPr/>
          <p:nvPr/>
        </p:nvSpPr>
        <p:spPr>
          <a:xfrm>
            <a:off x="5638800" y="5562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8" name="Rectangle 227"/>
          <p:cNvSpPr/>
          <p:nvPr/>
        </p:nvSpPr>
        <p:spPr>
          <a:xfrm>
            <a:off x="5638800" y="5638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9" name="Rectangle 228"/>
          <p:cNvSpPr/>
          <p:nvPr/>
        </p:nvSpPr>
        <p:spPr>
          <a:xfrm>
            <a:off x="5638800" y="5715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2" name="Rectangle 231"/>
          <p:cNvSpPr/>
          <p:nvPr/>
        </p:nvSpPr>
        <p:spPr>
          <a:xfrm>
            <a:off x="6096000" y="3276600"/>
            <a:ext cx="304800" cy="76200"/>
          </a:xfrm>
          <a:prstGeom prst="rect">
            <a:avLst/>
          </a:prstGeom>
          <a:solidFill>
            <a:srgbClr val="00B0F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33" name="Straight Arrow Connector 232"/>
          <p:cNvCxnSpPr/>
          <p:nvPr/>
        </p:nvCxnSpPr>
        <p:spPr>
          <a:xfrm>
            <a:off x="6400800" y="3314700"/>
            <a:ext cx="166688" cy="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34" name="Rectangle 233"/>
          <p:cNvSpPr/>
          <p:nvPr/>
        </p:nvSpPr>
        <p:spPr>
          <a:xfrm>
            <a:off x="6096000" y="3352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5" name="Rectangle 234"/>
          <p:cNvSpPr/>
          <p:nvPr/>
        </p:nvSpPr>
        <p:spPr>
          <a:xfrm>
            <a:off x="6096000" y="3429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6" name="Rectangle 235"/>
          <p:cNvSpPr/>
          <p:nvPr/>
        </p:nvSpPr>
        <p:spPr>
          <a:xfrm>
            <a:off x="6096000" y="3505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7" name="Rectangle 236"/>
          <p:cNvSpPr/>
          <p:nvPr/>
        </p:nvSpPr>
        <p:spPr>
          <a:xfrm>
            <a:off x="6096000" y="3581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8" name="Rectangle 237"/>
          <p:cNvSpPr/>
          <p:nvPr/>
        </p:nvSpPr>
        <p:spPr>
          <a:xfrm>
            <a:off x="6096000" y="3657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9" name="Rectangle 238"/>
          <p:cNvSpPr/>
          <p:nvPr/>
        </p:nvSpPr>
        <p:spPr>
          <a:xfrm>
            <a:off x="6096000" y="3733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0" name="Rectangle 239"/>
          <p:cNvSpPr/>
          <p:nvPr/>
        </p:nvSpPr>
        <p:spPr>
          <a:xfrm>
            <a:off x="6096000" y="3810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1" name="Rectangle 240"/>
          <p:cNvSpPr/>
          <p:nvPr/>
        </p:nvSpPr>
        <p:spPr>
          <a:xfrm>
            <a:off x="6096000" y="3886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2" name="Rectangle 241"/>
          <p:cNvSpPr/>
          <p:nvPr/>
        </p:nvSpPr>
        <p:spPr>
          <a:xfrm>
            <a:off x="6096000" y="3962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3" name="Rectangle 242"/>
          <p:cNvSpPr/>
          <p:nvPr/>
        </p:nvSpPr>
        <p:spPr>
          <a:xfrm>
            <a:off x="6096000" y="4038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4" name="Rectangle 243"/>
          <p:cNvSpPr/>
          <p:nvPr/>
        </p:nvSpPr>
        <p:spPr>
          <a:xfrm>
            <a:off x="6096000" y="4114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5" name="Rectangle 244"/>
          <p:cNvSpPr/>
          <p:nvPr/>
        </p:nvSpPr>
        <p:spPr>
          <a:xfrm>
            <a:off x="6096000" y="4191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6" name="Rectangle 245"/>
          <p:cNvSpPr/>
          <p:nvPr/>
        </p:nvSpPr>
        <p:spPr>
          <a:xfrm>
            <a:off x="6096000" y="4267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Rectangle 246"/>
          <p:cNvSpPr/>
          <p:nvPr/>
        </p:nvSpPr>
        <p:spPr>
          <a:xfrm>
            <a:off x="6096000" y="4343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8" name="Rectangle 247"/>
          <p:cNvSpPr/>
          <p:nvPr/>
        </p:nvSpPr>
        <p:spPr>
          <a:xfrm>
            <a:off x="6096000" y="4419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9" name="Rectangle 248"/>
          <p:cNvSpPr/>
          <p:nvPr/>
        </p:nvSpPr>
        <p:spPr>
          <a:xfrm>
            <a:off x="6096000" y="4495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0" name="Rectangle 249"/>
          <p:cNvSpPr/>
          <p:nvPr/>
        </p:nvSpPr>
        <p:spPr>
          <a:xfrm>
            <a:off x="6096000" y="4572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1" name="Rectangle 250"/>
          <p:cNvSpPr/>
          <p:nvPr/>
        </p:nvSpPr>
        <p:spPr>
          <a:xfrm>
            <a:off x="6096000" y="4648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2" name="Rectangle 251"/>
          <p:cNvSpPr/>
          <p:nvPr/>
        </p:nvSpPr>
        <p:spPr>
          <a:xfrm>
            <a:off x="6096000" y="4724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3" name="Rectangle 252"/>
          <p:cNvSpPr/>
          <p:nvPr/>
        </p:nvSpPr>
        <p:spPr>
          <a:xfrm>
            <a:off x="6096000" y="4800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4" name="Rectangle 253"/>
          <p:cNvSpPr/>
          <p:nvPr/>
        </p:nvSpPr>
        <p:spPr>
          <a:xfrm>
            <a:off x="6096000" y="4876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5" name="Rectangle 254"/>
          <p:cNvSpPr/>
          <p:nvPr/>
        </p:nvSpPr>
        <p:spPr>
          <a:xfrm>
            <a:off x="6096000" y="4953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6" name="Rectangle 255"/>
          <p:cNvSpPr/>
          <p:nvPr/>
        </p:nvSpPr>
        <p:spPr>
          <a:xfrm>
            <a:off x="6096000" y="5029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7" name="Rectangle 256"/>
          <p:cNvSpPr/>
          <p:nvPr/>
        </p:nvSpPr>
        <p:spPr>
          <a:xfrm>
            <a:off x="6096000" y="5105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8" name="Rectangle 257"/>
          <p:cNvSpPr/>
          <p:nvPr/>
        </p:nvSpPr>
        <p:spPr>
          <a:xfrm>
            <a:off x="6096000" y="5181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9" name="Rectangle 258"/>
          <p:cNvSpPr/>
          <p:nvPr/>
        </p:nvSpPr>
        <p:spPr>
          <a:xfrm>
            <a:off x="6096000" y="5257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0" name="Rectangle 259"/>
          <p:cNvSpPr/>
          <p:nvPr/>
        </p:nvSpPr>
        <p:spPr>
          <a:xfrm>
            <a:off x="6096000" y="5334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1" name="Rectangle 260"/>
          <p:cNvSpPr/>
          <p:nvPr/>
        </p:nvSpPr>
        <p:spPr>
          <a:xfrm>
            <a:off x="6096000" y="5410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2" name="Rectangle 261"/>
          <p:cNvSpPr/>
          <p:nvPr/>
        </p:nvSpPr>
        <p:spPr>
          <a:xfrm>
            <a:off x="6096000" y="5486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3" name="Rectangle 262"/>
          <p:cNvSpPr/>
          <p:nvPr/>
        </p:nvSpPr>
        <p:spPr>
          <a:xfrm>
            <a:off x="6096000" y="5562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4" name="Rectangle 263"/>
          <p:cNvSpPr/>
          <p:nvPr/>
        </p:nvSpPr>
        <p:spPr>
          <a:xfrm>
            <a:off x="6096000" y="5638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5" name="Rectangle 264"/>
          <p:cNvSpPr/>
          <p:nvPr/>
        </p:nvSpPr>
        <p:spPr>
          <a:xfrm>
            <a:off x="6096000" y="5715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6" name="Rectangle 265"/>
          <p:cNvSpPr/>
          <p:nvPr/>
        </p:nvSpPr>
        <p:spPr>
          <a:xfrm>
            <a:off x="6553200" y="3276600"/>
            <a:ext cx="304800" cy="76200"/>
          </a:xfrm>
          <a:prstGeom prst="rect">
            <a:avLst/>
          </a:prstGeom>
          <a:solidFill>
            <a:srgbClr val="00B0F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67" name="Straight Arrow Connector 266"/>
          <p:cNvCxnSpPr/>
          <p:nvPr/>
        </p:nvCxnSpPr>
        <p:spPr>
          <a:xfrm>
            <a:off x="6858000" y="3314700"/>
            <a:ext cx="166688" cy="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68" name="Rectangle 267"/>
          <p:cNvSpPr/>
          <p:nvPr/>
        </p:nvSpPr>
        <p:spPr>
          <a:xfrm>
            <a:off x="6553200" y="3352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9" name="Rectangle 268"/>
          <p:cNvSpPr/>
          <p:nvPr/>
        </p:nvSpPr>
        <p:spPr>
          <a:xfrm>
            <a:off x="6553200" y="3429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0" name="Rectangle 269"/>
          <p:cNvSpPr/>
          <p:nvPr/>
        </p:nvSpPr>
        <p:spPr>
          <a:xfrm>
            <a:off x="6553200" y="3505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1" name="Rectangle 270"/>
          <p:cNvSpPr/>
          <p:nvPr/>
        </p:nvSpPr>
        <p:spPr>
          <a:xfrm>
            <a:off x="6553200" y="3581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2" name="Rectangle 271"/>
          <p:cNvSpPr/>
          <p:nvPr/>
        </p:nvSpPr>
        <p:spPr>
          <a:xfrm>
            <a:off x="6553200" y="3657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3" name="Rectangle 272"/>
          <p:cNvSpPr/>
          <p:nvPr/>
        </p:nvSpPr>
        <p:spPr>
          <a:xfrm>
            <a:off x="6553200" y="3733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4" name="Rectangle 273"/>
          <p:cNvSpPr/>
          <p:nvPr/>
        </p:nvSpPr>
        <p:spPr>
          <a:xfrm>
            <a:off x="6553200" y="3810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5" name="Rectangle 274"/>
          <p:cNvSpPr/>
          <p:nvPr/>
        </p:nvSpPr>
        <p:spPr>
          <a:xfrm>
            <a:off x="6553200" y="3886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6" name="Rectangle 275"/>
          <p:cNvSpPr/>
          <p:nvPr/>
        </p:nvSpPr>
        <p:spPr>
          <a:xfrm>
            <a:off x="6553200" y="3962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7" name="Rectangle 276"/>
          <p:cNvSpPr/>
          <p:nvPr/>
        </p:nvSpPr>
        <p:spPr>
          <a:xfrm>
            <a:off x="6553200" y="4038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8" name="Rectangle 277"/>
          <p:cNvSpPr/>
          <p:nvPr/>
        </p:nvSpPr>
        <p:spPr>
          <a:xfrm>
            <a:off x="6553200" y="4114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9" name="Rectangle 278"/>
          <p:cNvSpPr/>
          <p:nvPr/>
        </p:nvSpPr>
        <p:spPr>
          <a:xfrm>
            <a:off x="6553200" y="4191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0" name="Rectangle 279"/>
          <p:cNvSpPr/>
          <p:nvPr/>
        </p:nvSpPr>
        <p:spPr>
          <a:xfrm>
            <a:off x="6553200" y="4267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Rectangle 280"/>
          <p:cNvSpPr/>
          <p:nvPr/>
        </p:nvSpPr>
        <p:spPr>
          <a:xfrm>
            <a:off x="6553200" y="4343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Rectangle 281"/>
          <p:cNvSpPr/>
          <p:nvPr/>
        </p:nvSpPr>
        <p:spPr>
          <a:xfrm>
            <a:off x="6553200" y="4419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Rectangle 282"/>
          <p:cNvSpPr/>
          <p:nvPr/>
        </p:nvSpPr>
        <p:spPr>
          <a:xfrm>
            <a:off x="6553200" y="4495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4" name="Rectangle 283"/>
          <p:cNvSpPr/>
          <p:nvPr/>
        </p:nvSpPr>
        <p:spPr>
          <a:xfrm>
            <a:off x="6553200" y="4572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5" name="Rectangle 284"/>
          <p:cNvSpPr/>
          <p:nvPr/>
        </p:nvSpPr>
        <p:spPr>
          <a:xfrm>
            <a:off x="6553200" y="4648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6" name="Rectangle 285"/>
          <p:cNvSpPr/>
          <p:nvPr/>
        </p:nvSpPr>
        <p:spPr>
          <a:xfrm>
            <a:off x="6553200" y="4724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7" name="Rectangle 286"/>
          <p:cNvSpPr/>
          <p:nvPr/>
        </p:nvSpPr>
        <p:spPr>
          <a:xfrm>
            <a:off x="6553200" y="4800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8" name="Rectangle 287"/>
          <p:cNvSpPr/>
          <p:nvPr/>
        </p:nvSpPr>
        <p:spPr>
          <a:xfrm>
            <a:off x="6553200" y="4876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9" name="Rectangle 288"/>
          <p:cNvSpPr/>
          <p:nvPr/>
        </p:nvSpPr>
        <p:spPr>
          <a:xfrm>
            <a:off x="6553200" y="4953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0" name="Rectangle 289"/>
          <p:cNvSpPr/>
          <p:nvPr/>
        </p:nvSpPr>
        <p:spPr>
          <a:xfrm>
            <a:off x="6553200" y="5029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1" name="Rectangle 290"/>
          <p:cNvSpPr/>
          <p:nvPr/>
        </p:nvSpPr>
        <p:spPr>
          <a:xfrm>
            <a:off x="6553200" y="5105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2" name="Rectangle 291"/>
          <p:cNvSpPr/>
          <p:nvPr/>
        </p:nvSpPr>
        <p:spPr>
          <a:xfrm>
            <a:off x="6553200" y="5181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3" name="Rectangle 292"/>
          <p:cNvSpPr/>
          <p:nvPr/>
        </p:nvSpPr>
        <p:spPr>
          <a:xfrm>
            <a:off x="6553200" y="5257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4" name="Rectangle 293"/>
          <p:cNvSpPr/>
          <p:nvPr/>
        </p:nvSpPr>
        <p:spPr>
          <a:xfrm>
            <a:off x="6553200" y="5334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5" name="Rectangle 294"/>
          <p:cNvSpPr/>
          <p:nvPr/>
        </p:nvSpPr>
        <p:spPr>
          <a:xfrm>
            <a:off x="6553200" y="5410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6" name="Rectangle 295"/>
          <p:cNvSpPr/>
          <p:nvPr/>
        </p:nvSpPr>
        <p:spPr>
          <a:xfrm>
            <a:off x="6553200" y="5486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7" name="Rectangle 296"/>
          <p:cNvSpPr/>
          <p:nvPr/>
        </p:nvSpPr>
        <p:spPr>
          <a:xfrm>
            <a:off x="6553200" y="5562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8" name="Rectangle 297"/>
          <p:cNvSpPr/>
          <p:nvPr/>
        </p:nvSpPr>
        <p:spPr>
          <a:xfrm>
            <a:off x="6553200" y="5638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9" name="Rectangle 298"/>
          <p:cNvSpPr/>
          <p:nvPr/>
        </p:nvSpPr>
        <p:spPr>
          <a:xfrm>
            <a:off x="6553200" y="5715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0" name="TextBox 299"/>
          <p:cNvSpPr txBox="1"/>
          <p:nvPr/>
        </p:nvSpPr>
        <p:spPr>
          <a:xfrm>
            <a:off x="7924800" y="3059668"/>
            <a:ext cx="914400" cy="369332"/>
          </a:xfrm>
          <a:prstGeom prst="rect">
            <a:avLst/>
          </a:prstGeom>
          <a:noFill/>
        </p:spPr>
        <p:txBody>
          <a:bodyPr wrap="square" rtlCol="0">
            <a:spAutoFit/>
          </a:bodyPr>
          <a:lstStyle/>
          <a:p>
            <a:r>
              <a:rPr lang="en-US" b="1" dirty="0" smtClean="0">
                <a:solidFill>
                  <a:srgbClr val="00B0F0"/>
                </a:solidFill>
              </a:rPr>
              <a:t>…</a:t>
            </a:r>
            <a:endParaRPr lang="en-US" b="1" dirty="0">
              <a:solidFill>
                <a:srgbClr val="00B0F0"/>
              </a:solidFill>
            </a:endParaRPr>
          </a:p>
        </p:txBody>
      </p:sp>
      <p:sp>
        <p:nvSpPr>
          <p:cNvPr id="301" name="Rectangle 300"/>
          <p:cNvSpPr/>
          <p:nvPr/>
        </p:nvSpPr>
        <p:spPr>
          <a:xfrm>
            <a:off x="7010400" y="3276600"/>
            <a:ext cx="304800" cy="76200"/>
          </a:xfrm>
          <a:prstGeom prst="rect">
            <a:avLst/>
          </a:prstGeom>
          <a:solidFill>
            <a:srgbClr val="00B0F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02" name="Straight Arrow Connector 301"/>
          <p:cNvCxnSpPr/>
          <p:nvPr/>
        </p:nvCxnSpPr>
        <p:spPr>
          <a:xfrm>
            <a:off x="7315200" y="3314700"/>
            <a:ext cx="166688" cy="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03" name="Rectangle 302"/>
          <p:cNvSpPr/>
          <p:nvPr/>
        </p:nvSpPr>
        <p:spPr>
          <a:xfrm>
            <a:off x="7010400" y="3352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4" name="Rectangle 303"/>
          <p:cNvSpPr/>
          <p:nvPr/>
        </p:nvSpPr>
        <p:spPr>
          <a:xfrm>
            <a:off x="7010400" y="3429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5" name="Rectangle 304"/>
          <p:cNvSpPr/>
          <p:nvPr/>
        </p:nvSpPr>
        <p:spPr>
          <a:xfrm>
            <a:off x="7010400" y="3505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6" name="Rectangle 305"/>
          <p:cNvSpPr/>
          <p:nvPr/>
        </p:nvSpPr>
        <p:spPr>
          <a:xfrm>
            <a:off x="7010400" y="3581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7" name="Rectangle 306"/>
          <p:cNvSpPr/>
          <p:nvPr/>
        </p:nvSpPr>
        <p:spPr>
          <a:xfrm>
            <a:off x="7010400" y="3657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8" name="Rectangle 307"/>
          <p:cNvSpPr/>
          <p:nvPr/>
        </p:nvSpPr>
        <p:spPr>
          <a:xfrm>
            <a:off x="7010400" y="3733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9" name="Rectangle 308"/>
          <p:cNvSpPr/>
          <p:nvPr/>
        </p:nvSpPr>
        <p:spPr>
          <a:xfrm>
            <a:off x="7010400" y="3810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0" name="Rectangle 309"/>
          <p:cNvSpPr/>
          <p:nvPr/>
        </p:nvSpPr>
        <p:spPr>
          <a:xfrm>
            <a:off x="7010400" y="3886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1" name="Rectangle 310"/>
          <p:cNvSpPr/>
          <p:nvPr/>
        </p:nvSpPr>
        <p:spPr>
          <a:xfrm>
            <a:off x="7010400" y="3962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2" name="Rectangle 311"/>
          <p:cNvSpPr/>
          <p:nvPr/>
        </p:nvSpPr>
        <p:spPr>
          <a:xfrm>
            <a:off x="7010400" y="4038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3" name="Rectangle 312"/>
          <p:cNvSpPr/>
          <p:nvPr/>
        </p:nvSpPr>
        <p:spPr>
          <a:xfrm>
            <a:off x="7010400" y="4114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4" name="Rectangle 313"/>
          <p:cNvSpPr/>
          <p:nvPr/>
        </p:nvSpPr>
        <p:spPr>
          <a:xfrm>
            <a:off x="7010400" y="4191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5" name="Rectangle 314"/>
          <p:cNvSpPr/>
          <p:nvPr/>
        </p:nvSpPr>
        <p:spPr>
          <a:xfrm>
            <a:off x="7010400" y="4267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6" name="Rectangle 315"/>
          <p:cNvSpPr/>
          <p:nvPr/>
        </p:nvSpPr>
        <p:spPr>
          <a:xfrm>
            <a:off x="7010400" y="4343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7" name="Rectangle 316"/>
          <p:cNvSpPr/>
          <p:nvPr/>
        </p:nvSpPr>
        <p:spPr>
          <a:xfrm>
            <a:off x="7010400" y="4419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8" name="Rectangle 317"/>
          <p:cNvSpPr/>
          <p:nvPr/>
        </p:nvSpPr>
        <p:spPr>
          <a:xfrm>
            <a:off x="7010400" y="4495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9" name="Rectangle 318"/>
          <p:cNvSpPr/>
          <p:nvPr/>
        </p:nvSpPr>
        <p:spPr>
          <a:xfrm>
            <a:off x="7010400" y="4572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0" name="Rectangle 319"/>
          <p:cNvSpPr/>
          <p:nvPr/>
        </p:nvSpPr>
        <p:spPr>
          <a:xfrm>
            <a:off x="7010400" y="4648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1" name="Rectangle 320"/>
          <p:cNvSpPr/>
          <p:nvPr/>
        </p:nvSpPr>
        <p:spPr>
          <a:xfrm>
            <a:off x="7010400" y="4724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2" name="Rectangle 321"/>
          <p:cNvSpPr/>
          <p:nvPr/>
        </p:nvSpPr>
        <p:spPr>
          <a:xfrm>
            <a:off x="7010400" y="4800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3" name="Rectangle 322"/>
          <p:cNvSpPr/>
          <p:nvPr/>
        </p:nvSpPr>
        <p:spPr>
          <a:xfrm>
            <a:off x="7010400" y="4876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4" name="Rectangle 323"/>
          <p:cNvSpPr/>
          <p:nvPr/>
        </p:nvSpPr>
        <p:spPr>
          <a:xfrm>
            <a:off x="7010400" y="4953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5" name="Rectangle 324"/>
          <p:cNvSpPr/>
          <p:nvPr/>
        </p:nvSpPr>
        <p:spPr>
          <a:xfrm>
            <a:off x="7010400" y="5029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Rectangle 325"/>
          <p:cNvSpPr/>
          <p:nvPr/>
        </p:nvSpPr>
        <p:spPr>
          <a:xfrm>
            <a:off x="7010400" y="5105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7" name="Rectangle 326"/>
          <p:cNvSpPr/>
          <p:nvPr/>
        </p:nvSpPr>
        <p:spPr>
          <a:xfrm>
            <a:off x="7010400" y="5181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8" name="Rectangle 327"/>
          <p:cNvSpPr/>
          <p:nvPr/>
        </p:nvSpPr>
        <p:spPr>
          <a:xfrm>
            <a:off x="7010400" y="5257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9" name="Rectangle 328"/>
          <p:cNvSpPr/>
          <p:nvPr/>
        </p:nvSpPr>
        <p:spPr>
          <a:xfrm>
            <a:off x="7010400" y="5334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0" name="Rectangle 329"/>
          <p:cNvSpPr/>
          <p:nvPr/>
        </p:nvSpPr>
        <p:spPr>
          <a:xfrm>
            <a:off x="7010400" y="5410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1" name="Rectangle 330"/>
          <p:cNvSpPr/>
          <p:nvPr/>
        </p:nvSpPr>
        <p:spPr>
          <a:xfrm>
            <a:off x="7010400" y="5486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2" name="Rectangle 331"/>
          <p:cNvSpPr/>
          <p:nvPr/>
        </p:nvSpPr>
        <p:spPr>
          <a:xfrm>
            <a:off x="7010400" y="5562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3" name="Rectangle 332"/>
          <p:cNvSpPr/>
          <p:nvPr/>
        </p:nvSpPr>
        <p:spPr>
          <a:xfrm>
            <a:off x="7010400" y="5638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4" name="Rectangle 333"/>
          <p:cNvSpPr/>
          <p:nvPr/>
        </p:nvSpPr>
        <p:spPr>
          <a:xfrm>
            <a:off x="7010400" y="5715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5" name="Rectangle 334"/>
          <p:cNvSpPr/>
          <p:nvPr/>
        </p:nvSpPr>
        <p:spPr>
          <a:xfrm>
            <a:off x="7467600" y="3276600"/>
            <a:ext cx="304800" cy="76200"/>
          </a:xfrm>
          <a:prstGeom prst="rect">
            <a:avLst/>
          </a:prstGeom>
          <a:solidFill>
            <a:srgbClr val="00B0F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36" name="Straight Arrow Connector 335"/>
          <p:cNvCxnSpPr/>
          <p:nvPr/>
        </p:nvCxnSpPr>
        <p:spPr>
          <a:xfrm>
            <a:off x="7772400" y="3314700"/>
            <a:ext cx="166688" cy="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37" name="Rectangle 336"/>
          <p:cNvSpPr/>
          <p:nvPr/>
        </p:nvSpPr>
        <p:spPr>
          <a:xfrm>
            <a:off x="7467600" y="3352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8" name="Rectangle 337"/>
          <p:cNvSpPr/>
          <p:nvPr/>
        </p:nvSpPr>
        <p:spPr>
          <a:xfrm>
            <a:off x="7467600" y="3429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9" name="Rectangle 338"/>
          <p:cNvSpPr/>
          <p:nvPr/>
        </p:nvSpPr>
        <p:spPr>
          <a:xfrm>
            <a:off x="7467600" y="3505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0" name="Rectangle 339"/>
          <p:cNvSpPr/>
          <p:nvPr/>
        </p:nvSpPr>
        <p:spPr>
          <a:xfrm>
            <a:off x="7467600" y="3581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1" name="Rectangle 340"/>
          <p:cNvSpPr/>
          <p:nvPr/>
        </p:nvSpPr>
        <p:spPr>
          <a:xfrm>
            <a:off x="7467600" y="3657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2" name="Rectangle 341"/>
          <p:cNvSpPr/>
          <p:nvPr/>
        </p:nvSpPr>
        <p:spPr>
          <a:xfrm>
            <a:off x="7467600" y="3733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3" name="Rectangle 342"/>
          <p:cNvSpPr/>
          <p:nvPr/>
        </p:nvSpPr>
        <p:spPr>
          <a:xfrm>
            <a:off x="7467600" y="3810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4" name="Rectangle 343"/>
          <p:cNvSpPr/>
          <p:nvPr/>
        </p:nvSpPr>
        <p:spPr>
          <a:xfrm>
            <a:off x="7467600" y="3886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Rectangle 344"/>
          <p:cNvSpPr/>
          <p:nvPr/>
        </p:nvSpPr>
        <p:spPr>
          <a:xfrm>
            <a:off x="7467600" y="3962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6" name="Rectangle 345"/>
          <p:cNvSpPr/>
          <p:nvPr/>
        </p:nvSpPr>
        <p:spPr>
          <a:xfrm>
            <a:off x="7467600" y="4038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7467600" y="4114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7467600" y="4191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7467600" y="4267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7467600" y="4343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7467600" y="4419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7467600" y="4495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7467600" y="4572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7467600" y="4648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7467600" y="4724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7467600" y="4800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7467600" y="4876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7467600" y="4953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7467600" y="5029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7467600" y="5105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7467600" y="5181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7467600" y="5257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7467600" y="5334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7467600" y="54102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7467600" y="54864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7467600" y="55626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7467600" y="56388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7467600" y="5715000"/>
            <a:ext cx="304800" cy="76200"/>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1978117" y="4648200"/>
            <a:ext cx="304800" cy="76200"/>
          </a:xfrm>
          <a:prstGeom prst="rect">
            <a:avLst/>
          </a:prstGeom>
          <a:solidFill>
            <a:srgbClr val="00B0F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70" name="Straight Arrow Connector 369"/>
          <p:cNvCxnSpPr/>
          <p:nvPr/>
        </p:nvCxnSpPr>
        <p:spPr>
          <a:xfrm>
            <a:off x="2282917" y="4686300"/>
            <a:ext cx="166688" cy="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71" name="Rectangle 370"/>
          <p:cNvSpPr/>
          <p:nvPr/>
        </p:nvSpPr>
        <p:spPr>
          <a:xfrm>
            <a:off x="1978117" y="4724400"/>
            <a:ext cx="304800" cy="45719"/>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2435317" y="4648200"/>
            <a:ext cx="304800" cy="76200"/>
          </a:xfrm>
          <a:prstGeom prst="rect">
            <a:avLst/>
          </a:prstGeom>
          <a:solidFill>
            <a:srgbClr val="00B0F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76" name="Straight Arrow Connector 375"/>
          <p:cNvCxnSpPr/>
          <p:nvPr/>
        </p:nvCxnSpPr>
        <p:spPr>
          <a:xfrm>
            <a:off x="1828800" y="4682835"/>
            <a:ext cx="166688" cy="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77" name="Rectangle 376"/>
          <p:cNvSpPr/>
          <p:nvPr/>
        </p:nvSpPr>
        <p:spPr>
          <a:xfrm>
            <a:off x="2435317" y="4767721"/>
            <a:ext cx="304800" cy="45719"/>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2435317" y="4724400"/>
            <a:ext cx="304800" cy="45719"/>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79" name="Straight Arrow Connector 378"/>
          <p:cNvCxnSpPr/>
          <p:nvPr/>
        </p:nvCxnSpPr>
        <p:spPr>
          <a:xfrm>
            <a:off x="2743200" y="4686300"/>
            <a:ext cx="166688" cy="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80" name="Rectangle 379"/>
          <p:cNvSpPr/>
          <p:nvPr/>
        </p:nvSpPr>
        <p:spPr>
          <a:xfrm>
            <a:off x="2895600" y="4648200"/>
            <a:ext cx="304800" cy="76200"/>
          </a:xfrm>
          <a:prstGeom prst="rect">
            <a:avLst/>
          </a:prstGeom>
          <a:solidFill>
            <a:srgbClr val="00B0F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2895600" y="4767721"/>
            <a:ext cx="304800" cy="45719"/>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2895600" y="4724400"/>
            <a:ext cx="304800" cy="45719"/>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2895600" y="4855336"/>
            <a:ext cx="304800" cy="45719"/>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2895600" y="4812015"/>
            <a:ext cx="304800" cy="45719"/>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1978117" y="1524000"/>
            <a:ext cx="304800" cy="76200"/>
          </a:xfrm>
          <a:prstGeom prst="rect">
            <a:avLst/>
          </a:prstGeom>
          <a:solidFill>
            <a:srgbClr val="00B0F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1978117" y="1600201"/>
            <a:ext cx="304800" cy="457199"/>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87" name="Straight Arrow Connector 386"/>
          <p:cNvCxnSpPr/>
          <p:nvPr/>
        </p:nvCxnSpPr>
        <p:spPr>
          <a:xfrm>
            <a:off x="1828800" y="1558635"/>
            <a:ext cx="166688" cy="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88" name="Rectangle 387"/>
          <p:cNvSpPr/>
          <p:nvPr/>
        </p:nvSpPr>
        <p:spPr>
          <a:xfrm>
            <a:off x="2438400" y="1524000"/>
            <a:ext cx="304800" cy="76200"/>
          </a:xfrm>
          <a:prstGeom prst="rect">
            <a:avLst/>
          </a:prstGeom>
          <a:solidFill>
            <a:srgbClr val="00B0F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2438400" y="1600201"/>
            <a:ext cx="304800" cy="457199"/>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90" name="Straight Arrow Connector 389"/>
          <p:cNvCxnSpPr/>
          <p:nvPr/>
        </p:nvCxnSpPr>
        <p:spPr>
          <a:xfrm>
            <a:off x="2289083" y="1558635"/>
            <a:ext cx="166688" cy="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91" name="Rectangle 390"/>
          <p:cNvSpPr/>
          <p:nvPr/>
        </p:nvSpPr>
        <p:spPr>
          <a:xfrm>
            <a:off x="2438400" y="2040523"/>
            <a:ext cx="304800" cy="457199"/>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TextBox 414"/>
          <p:cNvSpPr txBox="1"/>
          <p:nvPr/>
        </p:nvSpPr>
        <p:spPr>
          <a:xfrm>
            <a:off x="7543800" y="5795248"/>
            <a:ext cx="914400" cy="369332"/>
          </a:xfrm>
          <a:prstGeom prst="rect">
            <a:avLst/>
          </a:prstGeom>
          <a:noFill/>
        </p:spPr>
        <p:txBody>
          <a:bodyPr wrap="square" rtlCol="0">
            <a:spAutoFit/>
          </a:bodyPr>
          <a:lstStyle/>
          <a:p>
            <a:r>
              <a:rPr lang="en-US" b="1" dirty="0" smtClean="0">
                <a:solidFill>
                  <a:srgbClr val="00B0F0"/>
                </a:solidFill>
              </a:rPr>
              <a:t>…</a:t>
            </a:r>
            <a:endParaRPr lang="en-US" b="1" dirty="0">
              <a:solidFill>
                <a:srgbClr val="00B0F0"/>
              </a:solidFill>
            </a:endParaRPr>
          </a:p>
        </p:txBody>
      </p:sp>
      <p:sp>
        <p:nvSpPr>
          <p:cNvPr id="416" name="TextBox 415"/>
          <p:cNvSpPr txBox="1"/>
          <p:nvPr/>
        </p:nvSpPr>
        <p:spPr>
          <a:xfrm>
            <a:off x="457201" y="5181600"/>
            <a:ext cx="1374683" cy="338554"/>
          </a:xfrm>
          <a:prstGeom prst="rect">
            <a:avLst/>
          </a:prstGeom>
          <a:solidFill>
            <a:schemeClr val="accent1">
              <a:lumMod val="20000"/>
              <a:lumOff val="80000"/>
            </a:schemeClr>
          </a:solidFill>
          <a:ln>
            <a:solidFill>
              <a:schemeClr val="tx1"/>
            </a:solidFill>
          </a:ln>
        </p:spPr>
        <p:txBody>
          <a:bodyPr wrap="square" rtlCol="0">
            <a:spAutoFit/>
          </a:bodyPr>
          <a:lstStyle/>
          <a:p>
            <a:r>
              <a:rPr lang="en-US" sz="1600" dirty="0" smtClean="0"/>
              <a:t>Pool&lt;8&gt;</a:t>
            </a:r>
            <a:endParaRPr lang="en-US" sz="1600" dirty="0"/>
          </a:p>
        </p:txBody>
      </p:sp>
      <p:grpSp>
        <p:nvGrpSpPr>
          <p:cNvPr id="44" name="Group 43"/>
          <p:cNvGrpSpPr/>
          <p:nvPr/>
        </p:nvGrpSpPr>
        <p:grpSpPr>
          <a:xfrm>
            <a:off x="3745230" y="6004413"/>
            <a:ext cx="3619500" cy="1000125"/>
            <a:chOff x="3745230" y="6004413"/>
            <a:chExt cx="3619500" cy="1000125"/>
          </a:xfrm>
        </p:grpSpPr>
        <p:grpSp>
          <p:nvGrpSpPr>
            <p:cNvPr id="6" name="Group 5"/>
            <p:cNvGrpSpPr/>
            <p:nvPr/>
          </p:nvGrpSpPr>
          <p:grpSpPr>
            <a:xfrm>
              <a:off x="3745230" y="6004413"/>
              <a:ext cx="304800" cy="1000125"/>
              <a:chOff x="3745230" y="6004413"/>
              <a:chExt cx="304800" cy="1000125"/>
            </a:xfrm>
          </p:grpSpPr>
          <p:sp>
            <p:nvSpPr>
              <p:cNvPr id="392" name="Rectangle 391"/>
              <p:cNvSpPr/>
              <p:nvPr/>
            </p:nvSpPr>
            <p:spPr>
              <a:xfrm>
                <a:off x="3745230" y="6004413"/>
                <a:ext cx="304800" cy="76200"/>
              </a:xfrm>
              <a:prstGeom prst="rect">
                <a:avLst/>
              </a:prstGeom>
              <a:solidFill>
                <a:srgbClr val="00B0F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3745230" y="6080614"/>
                <a:ext cx="304800" cy="923924"/>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 name="Group 7"/>
            <p:cNvGrpSpPr/>
            <p:nvPr/>
          </p:nvGrpSpPr>
          <p:grpSpPr>
            <a:xfrm>
              <a:off x="4692742" y="6004413"/>
              <a:ext cx="304800" cy="771526"/>
              <a:chOff x="4692742" y="6010275"/>
              <a:chExt cx="304800" cy="771526"/>
            </a:xfrm>
          </p:grpSpPr>
          <p:sp>
            <p:nvSpPr>
              <p:cNvPr id="398" name="Rectangle 397"/>
              <p:cNvSpPr/>
              <p:nvPr/>
            </p:nvSpPr>
            <p:spPr>
              <a:xfrm>
                <a:off x="4692742" y="6010275"/>
                <a:ext cx="304800" cy="76200"/>
              </a:xfrm>
              <a:prstGeom prst="rect">
                <a:avLst/>
              </a:prstGeom>
              <a:solidFill>
                <a:srgbClr val="00B0F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4692742" y="6086477"/>
                <a:ext cx="304800" cy="695324"/>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 name="Group 8"/>
            <p:cNvGrpSpPr/>
            <p:nvPr/>
          </p:nvGrpSpPr>
          <p:grpSpPr>
            <a:xfrm>
              <a:off x="5165182" y="6004413"/>
              <a:ext cx="304800" cy="685800"/>
              <a:chOff x="5165182" y="6010275"/>
              <a:chExt cx="304800" cy="685800"/>
            </a:xfrm>
          </p:grpSpPr>
          <p:sp>
            <p:nvSpPr>
              <p:cNvPr id="401" name="Rectangle 400"/>
              <p:cNvSpPr/>
              <p:nvPr/>
            </p:nvSpPr>
            <p:spPr>
              <a:xfrm>
                <a:off x="5165182" y="6010275"/>
                <a:ext cx="304800" cy="76200"/>
              </a:xfrm>
              <a:prstGeom prst="rect">
                <a:avLst/>
              </a:prstGeom>
              <a:solidFill>
                <a:srgbClr val="00B0F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5165182" y="6086476"/>
                <a:ext cx="304800" cy="609599"/>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p:cNvGrpSpPr/>
            <p:nvPr/>
          </p:nvGrpSpPr>
          <p:grpSpPr>
            <a:xfrm>
              <a:off x="5636444" y="6004413"/>
              <a:ext cx="305251" cy="1000125"/>
              <a:chOff x="5636444" y="6010275"/>
              <a:chExt cx="305251" cy="1000125"/>
            </a:xfrm>
          </p:grpSpPr>
          <p:sp>
            <p:nvSpPr>
              <p:cNvPr id="404" name="Rectangle 403"/>
              <p:cNvSpPr/>
              <p:nvPr/>
            </p:nvSpPr>
            <p:spPr>
              <a:xfrm>
                <a:off x="5636444" y="6010275"/>
                <a:ext cx="304800" cy="76200"/>
              </a:xfrm>
              <a:prstGeom prst="rect">
                <a:avLst/>
              </a:prstGeom>
              <a:solidFill>
                <a:srgbClr val="00B0F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5636895" y="6086476"/>
                <a:ext cx="304800" cy="923924"/>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8" name="Group 37"/>
            <p:cNvGrpSpPr/>
            <p:nvPr/>
          </p:nvGrpSpPr>
          <p:grpSpPr>
            <a:xfrm>
              <a:off x="6585134" y="6004413"/>
              <a:ext cx="304800" cy="762000"/>
              <a:chOff x="6585134" y="6010275"/>
              <a:chExt cx="304800" cy="762000"/>
            </a:xfrm>
          </p:grpSpPr>
          <p:sp>
            <p:nvSpPr>
              <p:cNvPr id="407" name="Rectangle 406"/>
              <p:cNvSpPr/>
              <p:nvPr/>
            </p:nvSpPr>
            <p:spPr>
              <a:xfrm>
                <a:off x="6585134" y="6010275"/>
                <a:ext cx="304800" cy="76200"/>
              </a:xfrm>
              <a:prstGeom prst="rect">
                <a:avLst/>
              </a:prstGeom>
              <a:solidFill>
                <a:srgbClr val="00B0F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585134" y="6086476"/>
                <a:ext cx="304800" cy="685799"/>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2" name="Group 41"/>
            <p:cNvGrpSpPr/>
            <p:nvPr/>
          </p:nvGrpSpPr>
          <p:grpSpPr>
            <a:xfrm>
              <a:off x="7059479" y="6004413"/>
              <a:ext cx="305251" cy="1000125"/>
              <a:chOff x="7059479" y="6010275"/>
              <a:chExt cx="305251" cy="1000125"/>
            </a:xfrm>
          </p:grpSpPr>
          <p:sp>
            <p:nvSpPr>
              <p:cNvPr id="411" name="Rectangle 410"/>
              <p:cNvSpPr/>
              <p:nvPr/>
            </p:nvSpPr>
            <p:spPr>
              <a:xfrm>
                <a:off x="7059479" y="6010275"/>
                <a:ext cx="304800" cy="76200"/>
              </a:xfrm>
              <a:prstGeom prst="rect">
                <a:avLst/>
              </a:prstGeom>
              <a:solidFill>
                <a:srgbClr val="00B0F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7059930" y="6086476"/>
                <a:ext cx="304800" cy="923924"/>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 name="Group 35"/>
            <p:cNvGrpSpPr/>
            <p:nvPr/>
          </p:nvGrpSpPr>
          <p:grpSpPr>
            <a:xfrm>
              <a:off x="6110789" y="6004413"/>
              <a:ext cx="305251" cy="1000125"/>
              <a:chOff x="6110789" y="6014085"/>
              <a:chExt cx="305251" cy="1000125"/>
            </a:xfrm>
          </p:grpSpPr>
          <p:sp>
            <p:nvSpPr>
              <p:cNvPr id="418" name="Rectangle 417"/>
              <p:cNvSpPr/>
              <p:nvPr/>
            </p:nvSpPr>
            <p:spPr>
              <a:xfrm>
                <a:off x="6110789" y="6014085"/>
                <a:ext cx="304800" cy="76200"/>
              </a:xfrm>
              <a:prstGeom prst="rect">
                <a:avLst/>
              </a:prstGeom>
              <a:solidFill>
                <a:srgbClr val="00B0F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6111240" y="6090286"/>
                <a:ext cx="304800" cy="923924"/>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 name="Group 6"/>
            <p:cNvGrpSpPr/>
            <p:nvPr/>
          </p:nvGrpSpPr>
          <p:grpSpPr>
            <a:xfrm>
              <a:off x="4219575" y="6004413"/>
              <a:ext cx="304800" cy="1000125"/>
              <a:chOff x="4219575" y="6008076"/>
              <a:chExt cx="304800" cy="1000125"/>
            </a:xfrm>
          </p:grpSpPr>
          <p:sp>
            <p:nvSpPr>
              <p:cNvPr id="421" name="Rectangle 420"/>
              <p:cNvSpPr/>
              <p:nvPr/>
            </p:nvSpPr>
            <p:spPr>
              <a:xfrm>
                <a:off x="4219575" y="6008076"/>
                <a:ext cx="304800" cy="76200"/>
              </a:xfrm>
              <a:prstGeom prst="rect">
                <a:avLst/>
              </a:prstGeom>
              <a:solidFill>
                <a:srgbClr val="00B0F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4219575" y="6084277"/>
                <a:ext cx="304800" cy="923924"/>
              </a:xfrm>
              <a:prstGeom prst="rect">
                <a:avLst/>
              </a:prstGeom>
              <a:solidFill>
                <a:srgbClr val="FAFFB4"/>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3" name="Group 42"/>
          <p:cNvGrpSpPr/>
          <p:nvPr/>
        </p:nvGrpSpPr>
        <p:grpSpPr>
          <a:xfrm>
            <a:off x="3581400" y="6043884"/>
            <a:ext cx="3951923" cy="0"/>
            <a:chOff x="3581400" y="6043884"/>
            <a:chExt cx="3951923" cy="0"/>
          </a:xfrm>
        </p:grpSpPr>
        <p:cxnSp>
          <p:nvCxnSpPr>
            <p:cNvPr id="394" name="Straight Arrow Connector 393"/>
            <p:cNvCxnSpPr/>
            <p:nvPr/>
          </p:nvCxnSpPr>
          <p:spPr>
            <a:xfrm>
              <a:off x="3581400" y="6043884"/>
              <a:ext cx="166688" cy="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00" name="Straight Arrow Connector 399"/>
            <p:cNvCxnSpPr/>
            <p:nvPr/>
          </p:nvCxnSpPr>
          <p:spPr>
            <a:xfrm>
              <a:off x="4524375" y="6043884"/>
              <a:ext cx="166688" cy="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03" name="Straight Arrow Connector 402"/>
            <p:cNvCxnSpPr/>
            <p:nvPr/>
          </p:nvCxnSpPr>
          <p:spPr>
            <a:xfrm>
              <a:off x="4998720" y="6043884"/>
              <a:ext cx="166688" cy="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06" name="Straight Arrow Connector 405"/>
            <p:cNvCxnSpPr/>
            <p:nvPr/>
          </p:nvCxnSpPr>
          <p:spPr>
            <a:xfrm>
              <a:off x="5469982" y="6043884"/>
              <a:ext cx="166688" cy="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09" name="Straight Arrow Connector 408"/>
            <p:cNvCxnSpPr/>
            <p:nvPr/>
          </p:nvCxnSpPr>
          <p:spPr>
            <a:xfrm>
              <a:off x="6418672" y="6043884"/>
              <a:ext cx="166688" cy="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13" name="Straight Arrow Connector 412"/>
            <p:cNvCxnSpPr/>
            <p:nvPr/>
          </p:nvCxnSpPr>
          <p:spPr>
            <a:xfrm>
              <a:off x="6893017" y="6043884"/>
              <a:ext cx="166688" cy="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14" name="Straight Arrow Connector 413"/>
            <p:cNvCxnSpPr/>
            <p:nvPr/>
          </p:nvCxnSpPr>
          <p:spPr>
            <a:xfrm>
              <a:off x="7366635" y="6043884"/>
              <a:ext cx="166688" cy="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20" name="Straight Arrow Connector 419"/>
            <p:cNvCxnSpPr/>
            <p:nvPr/>
          </p:nvCxnSpPr>
          <p:spPr>
            <a:xfrm>
              <a:off x="5944327" y="6043884"/>
              <a:ext cx="166688" cy="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23" name="Straight Arrow Connector 422"/>
            <p:cNvCxnSpPr/>
            <p:nvPr/>
          </p:nvCxnSpPr>
          <p:spPr>
            <a:xfrm>
              <a:off x="4051208" y="6043884"/>
              <a:ext cx="166688" cy="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
        <p:nvSpPr>
          <p:cNvPr id="5" name="TextBox 4"/>
          <p:cNvSpPr txBox="1"/>
          <p:nvPr/>
        </p:nvSpPr>
        <p:spPr>
          <a:xfrm>
            <a:off x="4344485" y="6154549"/>
            <a:ext cx="2818315" cy="584775"/>
          </a:xfrm>
          <a:prstGeom prst="rect">
            <a:avLst/>
          </a:prstGeom>
          <a:noFill/>
        </p:spPr>
        <p:txBody>
          <a:bodyPr wrap="square" rtlCol="0">
            <a:spAutoFit/>
          </a:bodyPr>
          <a:lstStyle/>
          <a:p>
            <a:r>
              <a:rPr lang="en-US" sz="3200" spc="400" dirty="0" smtClean="0">
                <a:solidFill>
                  <a:srgbClr val="FF0000"/>
                </a:solidFill>
                <a:latin typeface="Comic Sans MS" pitchFamily="66" charset="0"/>
              </a:rPr>
              <a:t>Oversized</a:t>
            </a:r>
            <a:endParaRPr lang="en-US" sz="3200" spc="400" dirty="0">
              <a:solidFill>
                <a:srgbClr val="FF0000"/>
              </a:solidFill>
              <a:latin typeface="Comic Sans MS" pitchFamily="66" charset="0"/>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724</a:t>
            </a:fld>
            <a:endParaRPr lang="en-US"/>
          </a:p>
        </p:txBody>
      </p:sp>
      <p:sp>
        <p:nvSpPr>
          <p:cNvPr id="410"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a:t>
            </a:r>
            <a:r>
              <a:rPr lang="en-US" sz="2400" dirty="0" smtClean="0">
                <a:solidFill>
                  <a:srgbClr val="00B0F0"/>
                </a:solidFill>
              </a:rPr>
              <a:t>. </a:t>
            </a:r>
            <a:r>
              <a:rPr lang="en-US" sz="2400" spc="-30" dirty="0">
                <a:solidFill>
                  <a:srgbClr val="00B0F0"/>
                </a:solidFill>
              </a:rPr>
              <a:t>Bloomberg Development Environment</a:t>
            </a:r>
            <a:r>
              <a:rPr lang="en-US" sz="2400" dirty="0">
                <a:solidFill>
                  <a:srgbClr val="00B0F0"/>
                </a:solidFill>
              </a:rPr>
              <a:t/>
            </a:r>
            <a:br>
              <a:rPr lang="en-US" sz="2400" dirty="0">
                <a:solidFill>
                  <a:srgbClr val="00B0F0"/>
                </a:solidFill>
              </a:rPr>
            </a:br>
            <a:r>
              <a:rPr lang="en-US" sz="4000" dirty="0" err="1" smtClean="0">
                <a:solidFill>
                  <a:srgbClr val="00B0F0"/>
                </a:solidFill>
              </a:rPr>
              <a:t>Multipool</a:t>
            </a:r>
            <a:r>
              <a:rPr lang="en-US" sz="4000" dirty="0" smtClean="0">
                <a:solidFill>
                  <a:srgbClr val="00B0F0"/>
                </a:solidFill>
              </a:rPr>
              <a:t> </a:t>
            </a:r>
            <a:r>
              <a:rPr lang="en-US" sz="4000" dirty="0">
                <a:solidFill>
                  <a:srgbClr val="00B0F0"/>
                </a:solidFill>
              </a:rPr>
              <a:t>Allocator</a:t>
            </a:r>
            <a:endParaRPr lang="en-US" sz="4000" dirty="0" smtClean="0">
              <a:solidFill>
                <a:srgbClr val="00B0F0"/>
              </a:solidFill>
            </a:endParaRPr>
          </a:p>
        </p:txBody>
      </p:sp>
    </p:spTree>
    <p:extLst>
      <p:ext uri="{BB962C8B-B14F-4D97-AF65-F5344CB8AC3E}">
        <p14:creationId xmlns:p14="http://schemas.microsoft.com/office/powerpoint/2010/main" val="40020715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7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2"/>
          </p:nvPr>
        </p:nvSpPr>
        <p:spPr/>
        <p:txBody>
          <a:bodyPr/>
          <a:lstStyle/>
          <a:p>
            <a:pPr>
              <a:defRPr/>
            </a:pPr>
            <a:fld id="{AC0AA542-323D-410B-960D-5E793252D149}" type="slidenum">
              <a:rPr lang="en-US" smtClean="0"/>
              <a:pPr>
                <a:defRPr/>
              </a:pPr>
              <a:t>725</a:t>
            </a:fld>
            <a:endParaRPr lang="en-US"/>
          </a:p>
        </p:txBody>
      </p:sp>
      <p:sp>
        <p:nvSpPr>
          <p:cNvPr id="17410" name="Content Placeholder 3"/>
          <p:cNvSpPr>
            <a:spLocks noGrp="1"/>
          </p:cNvSpPr>
          <p:nvPr>
            <p:ph idx="4294967295"/>
          </p:nvPr>
        </p:nvSpPr>
        <p:spPr>
          <a:xfrm>
            <a:off x="762000" y="1371600"/>
            <a:ext cx="8382000" cy="4754563"/>
          </a:xfrm>
        </p:spPr>
        <p:txBody>
          <a:bodyPr/>
          <a:lstStyle/>
          <a:p>
            <a:pPr eaLnBrk="1" hangingPunct="1">
              <a:lnSpc>
                <a:spcPct val="90000"/>
              </a:lnSpc>
              <a:buFont typeface="Arial" pitchFamily="34" charset="0"/>
              <a:buNone/>
            </a:pPr>
            <a:r>
              <a:rPr lang="en-US" sz="3000" spc="-50" dirty="0" smtClean="0"/>
              <a:t> </a:t>
            </a:r>
          </a:p>
        </p:txBody>
      </p:sp>
      <p:sp>
        <p:nvSpPr>
          <p:cNvPr id="2" name="Rounded Rectangle 1"/>
          <p:cNvSpPr/>
          <p:nvPr/>
        </p:nvSpPr>
        <p:spPr>
          <a:xfrm>
            <a:off x="609600" y="2819400"/>
            <a:ext cx="7924800" cy="3657600"/>
          </a:xfrm>
          <a:prstGeom prst="roundRect">
            <a:avLst/>
          </a:prstGeom>
          <a:solidFill>
            <a:srgbClr val="FAFFB4"/>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000" dirty="0">
                <a:solidFill>
                  <a:schemeClr val="accent6">
                    <a:lumMod val="75000"/>
                  </a:schemeClr>
                </a:solidFill>
                <a:latin typeface="DFKai-SB" pitchFamily="65" charset="-120"/>
                <a:ea typeface="DFKai-SB" pitchFamily="65" charset="-120"/>
              </a:rPr>
              <a:t>"Write me a 'Date' class that tells me whether today is a business day."</a:t>
            </a:r>
          </a:p>
        </p:txBody>
      </p:sp>
      <p:sp>
        <p:nvSpPr>
          <p:cNvPr id="5" name="TextBox 4"/>
          <p:cNvSpPr txBox="1"/>
          <p:nvPr/>
        </p:nvSpPr>
        <p:spPr>
          <a:xfrm>
            <a:off x="481642" y="1267361"/>
            <a:ext cx="8305800" cy="1323439"/>
          </a:xfrm>
          <a:prstGeom prst="rect">
            <a:avLst/>
          </a:prstGeom>
          <a:noFill/>
        </p:spPr>
        <p:txBody>
          <a:bodyPr wrap="square" rtlCol="0">
            <a:spAutoFit/>
          </a:bodyPr>
          <a:lstStyle/>
          <a:p>
            <a:r>
              <a:rPr lang="en-US" sz="4000" dirty="0" smtClean="0">
                <a:latin typeface="+mn-lt"/>
              </a:rPr>
              <a:t>Suppose you are asked to provide some business functionality:</a:t>
            </a:r>
            <a:endParaRPr lang="en-US" sz="4000" dirty="0">
              <a:latin typeface="+mn-lt"/>
            </a:endParaRPr>
          </a:p>
        </p:txBody>
      </p:sp>
      <p:sp>
        <p:nvSpPr>
          <p:cNvPr id="7" name="Title 6"/>
          <p:cNvSpPr>
            <a:spLocks noGrp="1"/>
          </p:cNvSpPr>
          <p:nvPr>
            <p:ph type="title"/>
          </p:nvPr>
        </p:nvSpPr>
        <p:spPr>
          <a:xfrm>
            <a:off x="457200" y="274638"/>
            <a:ext cx="8229600" cy="1143000"/>
          </a:xfrm>
        </p:spPr>
        <p:txBody>
          <a:bodyPr wrap="none" lIns="91440" tIns="45720" rIns="91440" bIns="45720" anchor="ctr" anchorCtr="0">
            <a:noAutofit/>
          </a:bodyPr>
          <a:lstStyle/>
          <a:p>
            <a:r>
              <a:rPr lang="en-US" sz="2400" dirty="0">
                <a:solidFill>
                  <a:srgbClr val="00B0F0"/>
                </a:solidFill>
              </a:rPr>
              <a:t>4. </a:t>
            </a:r>
            <a:r>
              <a:rPr lang="en-US" sz="2400" spc="-30" dirty="0">
                <a:solidFill>
                  <a:srgbClr val="00B0F0"/>
                </a:solidFill>
              </a:rPr>
              <a:t>Bloomberg Development Environment</a:t>
            </a:r>
            <a:r>
              <a:rPr lang="en-US" sz="2400" dirty="0">
                <a:solidFill>
                  <a:schemeClr val="accent2"/>
                </a:solidFill>
              </a:rPr>
              <a:t/>
            </a:r>
            <a:br>
              <a:rPr lang="en-US" sz="2400" dirty="0">
                <a:solidFill>
                  <a:schemeClr val="accent2"/>
                </a:solidFill>
              </a:rPr>
            </a:br>
            <a:r>
              <a:rPr lang="en-US" sz="4000" dirty="0" smtClean="0">
                <a:solidFill>
                  <a:srgbClr val="00B0F0"/>
                </a:solidFill>
              </a:rPr>
              <a:t>A Business Request</a:t>
            </a:r>
            <a:endParaRPr lang="en-US" sz="4000" dirty="0"/>
          </a:p>
        </p:txBody>
      </p:sp>
    </p:spTree>
    <p:extLst>
      <p:ext uri="{BB962C8B-B14F-4D97-AF65-F5344CB8AC3E}">
        <p14:creationId xmlns:p14="http://schemas.microsoft.com/office/powerpoint/2010/main" val="639127191"/>
      </p:ext>
    </p:extLst>
  </p:cSld>
  <p:clrMapOvr>
    <a:masterClrMapping/>
  </p:clrMapOvr>
  <p:timing>
    <p:tnLst>
      <p:par>
        <p:cTn id="1" dur="indefinite" restart="never" nodeType="tmRoot"/>
      </p:par>
    </p:tnLst>
  </p:timing>
</p:sld>
</file>

<file path=ppt/slides/slide7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wrap="none" lIns="91440" tIns="45720" rIns="91440" bIns="45720" anchor="ctr" anchorCtr="0">
            <a:noAutofit/>
          </a:bodyPr>
          <a:lstStyle/>
          <a:p>
            <a:r>
              <a:rPr lang="en-US" sz="2400" dirty="0">
                <a:solidFill>
                  <a:srgbClr val="00B0F0"/>
                </a:solidFill>
              </a:rPr>
              <a:t>4. </a:t>
            </a:r>
            <a:r>
              <a:rPr lang="en-US" sz="2400" spc="-30" dirty="0">
                <a:solidFill>
                  <a:srgbClr val="00B0F0"/>
                </a:solidFill>
              </a:rPr>
              <a:t>Bloomberg Development Environment</a:t>
            </a:r>
            <a:r>
              <a:rPr lang="en-US" sz="2400" dirty="0">
                <a:solidFill>
                  <a:schemeClr val="accent2"/>
                </a:solidFill>
              </a:rPr>
              <a:t/>
            </a:r>
            <a:br>
              <a:rPr lang="en-US" sz="2400" dirty="0">
                <a:solidFill>
                  <a:schemeClr val="accent2"/>
                </a:solidFill>
              </a:rPr>
            </a:br>
            <a:r>
              <a:rPr lang="en-US" sz="4000" dirty="0" smtClean="0">
                <a:solidFill>
                  <a:srgbClr val="00B0F0"/>
                </a:solidFill>
              </a:rPr>
              <a:t>What’s the Problem?</a:t>
            </a:r>
            <a:endParaRPr lang="en-US" sz="4000" dirty="0"/>
          </a:p>
        </p:txBody>
      </p:sp>
      <p:sp>
        <p:nvSpPr>
          <p:cNvPr id="5" name="Rounded Rectangle 4"/>
          <p:cNvSpPr/>
          <p:nvPr/>
        </p:nvSpPr>
        <p:spPr>
          <a:xfrm>
            <a:off x="228600" y="1447799"/>
            <a:ext cx="3276600" cy="1516811"/>
          </a:xfrm>
          <a:prstGeom prst="roundRect">
            <a:avLst/>
          </a:prstGeom>
          <a:solidFill>
            <a:srgbClr val="FAFFB4"/>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a:solidFill>
                  <a:schemeClr val="accent6">
                    <a:lumMod val="75000"/>
                  </a:schemeClr>
                </a:solidFill>
                <a:latin typeface="DFKai-SB" pitchFamily="65" charset="-120"/>
                <a:ea typeface="DFKai-SB" pitchFamily="65" charset="-120"/>
              </a:rPr>
              <a:t>"Write me a 'Date' class that tells me whether </a:t>
            </a:r>
            <a:r>
              <a:rPr lang="en-US" sz="2400" b="1" dirty="0">
                <a:solidFill>
                  <a:srgbClr val="C00000"/>
                </a:solidFill>
                <a:latin typeface="DFKai-SB" pitchFamily="65" charset="-120"/>
                <a:ea typeface="DFKai-SB" pitchFamily="65" charset="-120"/>
              </a:rPr>
              <a:t>today</a:t>
            </a:r>
            <a:r>
              <a:rPr lang="en-US" sz="2400" dirty="0">
                <a:solidFill>
                  <a:schemeClr val="accent6">
                    <a:lumMod val="75000"/>
                  </a:schemeClr>
                </a:solidFill>
                <a:latin typeface="DFKai-SB" pitchFamily="65" charset="-120"/>
                <a:ea typeface="DFKai-SB" pitchFamily="65" charset="-120"/>
              </a:rPr>
              <a:t> is a </a:t>
            </a:r>
            <a:r>
              <a:rPr lang="en-US" sz="2400" b="1" dirty="0">
                <a:solidFill>
                  <a:srgbClr val="C00000"/>
                </a:solidFill>
                <a:latin typeface="DFKai-SB" pitchFamily="65" charset="-120"/>
                <a:ea typeface="DFKai-SB" pitchFamily="65" charset="-120"/>
              </a:rPr>
              <a:t>business day</a:t>
            </a:r>
            <a:r>
              <a:rPr lang="en-US" sz="2400" dirty="0">
                <a:solidFill>
                  <a:schemeClr val="accent6">
                    <a:lumMod val="75000"/>
                  </a:schemeClr>
                </a:solidFill>
                <a:latin typeface="DFKai-SB" pitchFamily="65" charset="-120"/>
                <a:ea typeface="DFKai-SB" pitchFamily="65" charset="-120"/>
              </a:rPr>
              <a:t>."</a:t>
            </a:r>
          </a:p>
        </p:txBody>
      </p:sp>
      <p:sp>
        <p:nvSpPr>
          <p:cNvPr id="3" name="Slide Number Placeholder 2"/>
          <p:cNvSpPr>
            <a:spLocks noGrp="1"/>
          </p:cNvSpPr>
          <p:nvPr>
            <p:ph type="sldNum" sz="quarter" idx="12"/>
          </p:nvPr>
        </p:nvSpPr>
        <p:spPr/>
        <p:txBody>
          <a:bodyPr/>
          <a:lstStyle/>
          <a:p>
            <a:pPr>
              <a:defRPr/>
            </a:pPr>
            <a:fld id="{AC0AA542-323D-410B-960D-5E793252D149}" type="slidenum">
              <a:rPr lang="en-US" smtClean="0"/>
              <a:pPr>
                <a:defRPr/>
              </a:pPr>
              <a:t>726</a:t>
            </a:fld>
            <a:endParaRPr lang="en-US"/>
          </a:p>
        </p:txBody>
      </p:sp>
    </p:spTree>
    <p:extLst>
      <p:ext uri="{BB962C8B-B14F-4D97-AF65-F5344CB8AC3E}">
        <p14:creationId xmlns:p14="http://schemas.microsoft.com/office/powerpoint/2010/main" val="2175114337"/>
      </p:ext>
    </p:extLst>
  </p:cSld>
  <p:clrMapOvr>
    <a:masterClrMapping/>
  </p:clrMapOvr>
  <p:timing>
    <p:tnLst>
      <p:par>
        <p:cTn id="1" dur="indefinite" restart="never" nodeType="tmRoot"/>
      </p:par>
    </p:tnLst>
  </p:timing>
</p:sld>
</file>

<file path=ppt/slides/slide7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ed Rectangle 4"/>
          <p:cNvSpPr/>
          <p:nvPr/>
        </p:nvSpPr>
        <p:spPr>
          <a:xfrm>
            <a:off x="228600" y="1447799"/>
            <a:ext cx="3276600" cy="1516811"/>
          </a:xfrm>
          <a:prstGeom prst="roundRect">
            <a:avLst/>
          </a:prstGeom>
          <a:solidFill>
            <a:srgbClr val="FAFFB4"/>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a:solidFill>
                  <a:schemeClr val="accent6">
                    <a:lumMod val="75000"/>
                  </a:schemeClr>
                </a:solidFill>
                <a:latin typeface="DFKai-SB" pitchFamily="65" charset="-120"/>
                <a:ea typeface="DFKai-SB" pitchFamily="65" charset="-120"/>
              </a:rPr>
              <a:t>"Write me a 'Date' class that tells me whether </a:t>
            </a:r>
            <a:r>
              <a:rPr lang="en-US" sz="2400" b="1" dirty="0">
                <a:solidFill>
                  <a:srgbClr val="C00000"/>
                </a:solidFill>
                <a:latin typeface="DFKai-SB" pitchFamily="65" charset="-120"/>
                <a:ea typeface="DFKai-SB" pitchFamily="65" charset="-120"/>
              </a:rPr>
              <a:t>today</a:t>
            </a:r>
            <a:r>
              <a:rPr lang="en-US" sz="2400" dirty="0">
                <a:solidFill>
                  <a:schemeClr val="accent6">
                    <a:lumMod val="75000"/>
                  </a:schemeClr>
                </a:solidFill>
                <a:latin typeface="DFKai-SB" pitchFamily="65" charset="-120"/>
                <a:ea typeface="DFKai-SB" pitchFamily="65" charset="-120"/>
              </a:rPr>
              <a:t> is a </a:t>
            </a:r>
            <a:r>
              <a:rPr lang="en-US" sz="2400" b="1" dirty="0">
                <a:solidFill>
                  <a:srgbClr val="C00000"/>
                </a:solidFill>
                <a:latin typeface="DFKai-SB" pitchFamily="65" charset="-120"/>
                <a:ea typeface="DFKai-SB" pitchFamily="65" charset="-120"/>
              </a:rPr>
              <a:t>business day</a:t>
            </a:r>
            <a:r>
              <a:rPr lang="en-US" sz="2400" dirty="0">
                <a:solidFill>
                  <a:schemeClr val="accent6">
                    <a:lumMod val="75000"/>
                  </a:schemeClr>
                </a:solidFill>
                <a:latin typeface="DFKai-SB" pitchFamily="65" charset="-120"/>
                <a:ea typeface="DFKai-SB" pitchFamily="65" charset="-120"/>
              </a:rPr>
              <a:t>."</a:t>
            </a:r>
          </a:p>
        </p:txBody>
      </p:sp>
      <p:grpSp>
        <p:nvGrpSpPr>
          <p:cNvPr id="8" name="Group 7"/>
          <p:cNvGrpSpPr/>
          <p:nvPr/>
        </p:nvGrpSpPr>
        <p:grpSpPr>
          <a:xfrm>
            <a:off x="4495800" y="1557067"/>
            <a:ext cx="2895600" cy="1413295"/>
            <a:chOff x="3581400" y="2590800"/>
            <a:chExt cx="1447800" cy="685800"/>
          </a:xfrm>
          <a:solidFill>
            <a:schemeClr val="accent6">
              <a:lumMod val="20000"/>
              <a:lumOff val="80000"/>
            </a:schemeClr>
          </a:solidFill>
        </p:grpSpPr>
        <p:sp>
          <p:nvSpPr>
            <p:cNvPr id="10" name="Rectangle 9"/>
            <p:cNvSpPr/>
            <p:nvPr/>
          </p:nvSpPr>
          <p:spPr bwMode="auto">
            <a:xfrm>
              <a:off x="3581400" y="2590800"/>
              <a:ext cx="1447800" cy="685800"/>
            </a:xfrm>
            <a:prstGeom prst="rect">
              <a:avLst/>
            </a:prstGeom>
            <a:grp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 name="Oval 10"/>
            <p:cNvSpPr/>
            <p:nvPr/>
          </p:nvSpPr>
          <p:spPr bwMode="auto">
            <a:xfrm>
              <a:off x="3733800" y="2743200"/>
              <a:ext cx="1143000" cy="381000"/>
            </a:xfrm>
            <a:prstGeom prst="ellipse">
              <a:avLst/>
            </a:prstGeom>
            <a:grpFill/>
            <a:ln w="285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4400" dirty="0" smtClean="0">
                  <a:solidFill>
                    <a:srgbClr val="C00000"/>
                  </a:solidFill>
                  <a:latin typeface="Courier New" pitchFamily="49" charset="0"/>
                  <a:cs typeface="Courier New" pitchFamily="49" charset="0"/>
                </a:rPr>
                <a:t>Date</a:t>
              </a:r>
              <a:endParaRPr lang="en-US" sz="4400" dirty="0">
                <a:solidFill>
                  <a:srgbClr val="C00000"/>
                </a:solidFill>
                <a:latin typeface="Courier New" pitchFamily="49" charset="0"/>
                <a:cs typeface="Courier New" pitchFamily="49" charset="0"/>
              </a:endParaRPr>
            </a:p>
          </p:txBody>
        </p:sp>
      </p:grpSp>
      <p:sp>
        <p:nvSpPr>
          <p:cNvPr id="6" name="Right Arrow 5"/>
          <p:cNvSpPr/>
          <p:nvPr/>
        </p:nvSpPr>
        <p:spPr>
          <a:xfrm>
            <a:off x="3749614" y="1920735"/>
            <a:ext cx="517585" cy="533400"/>
          </a:xfrm>
          <a:prstGeom prst="rightArrow">
            <a:avLst/>
          </a:prstGeom>
          <a:solidFill>
            <a:srgbClr val="FF0000"/>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FF0000"/>
                </a:solidFill>
              </a:rPr>
              <a:t>b</a:t>
            </a:r>
            <a:endParaRPr lang="en-US" dirty="0">
              <a:solidFill>
                <a:srgbClr val="FF0000"/>
              </a:solidFill>
            </a:endParaRPr>
          </a:p>
        </p:txBody>
      </p:sp>
      <p:sp>
        <p:nvSpPr>
          <p:cNvPr id="3" name="Slide Number Placeholder 2"/>
          <p:cNvSpPr>
            <a:spLocks noGrp="1"/>
          </p:cNvSpPr>
          <p:nvPr>
            <p:ph type="sldNum" sz="quarter" idx="12"/>
          </p:nvPr>
        </p:nvSpPr>
        <p:spPr/>
        <p:txBody>
          <a:bodyPr/>
          <a:lstStyle/>
          <a:p>
            <a:pPr>
              <a:defRPr/>
            </a:pPr>
            <a:fld id="{AC0AA542-323D-410B-960D-5E793252D149}" type="slidenum">
              <a:rPr lang="en-US" smtClean="0"/>
              <a:pPr>
                <a:defRPr/>
              </a:pPr>
              <a:t>727</a:t>
            </a:fld>
            <a:endParaRPr lang="en-US"/>
          </a:p>
        </p:txBody>
      </p:sp>
      <p:sp>
        <p:nvSpPr>
          <p:cNvPr id="13" name="Title 1"/>
          <p:cNvSpPr>
            <a:spLocks noGrp="1"/>
          </p:cNvSpPr>
          <p:nvPr>
            <p:ph type="title"/>
          </p:nvPr>
        </p:nvSpPr>
        <p:spPr>
          <a:xfrm>
            <a:off x="457200" y="274638"/>
            <a:ext cx="8229600" cy="1143000"/>
          </a:xfrm>
        </p:spPr>
        <p:txBody>
          <a:bodyPr wrap="none" lIns="91440" tIns="45720" rIns="91440" bIns="45720" anchor="ctr" anchorCtr="0">
            <a:noAutofit/>
          </a:bodyPr>
          <a:lstStyle/>
          <a:p>
            <a:r>
              <a:rPr lang="en-US" sz="2400" dirty="0">
                <a:solidFill>
                  <a:srgbClr val="00B0F0"/>
                </a:solidFill>
              </a:rPr>
              <a:t>4. </a:t>
            </a:r>
            <a:r>
              <a:rPr lang="en-US" sz="2400" spc="-30" dirty="0">
                <a:solidFill>
                  <a:srgbClr val="00B0F0"/>
                </a:solidFill>
              </a:rPr>
              <a:t>Bloomberg Development Environment</a:t>
            </a:r>
            <a:r>
              <a:rPr lang="en-US" sz="2400" dirty="0">
                <a:solidFill>
                  <a:schemeClr val="accent2"/>
                </a:solidFill>
              </a:rPr>
              <a:t/>
            </a:r>
            <a:br>
              <a:rPr lang="en-US" sz="2400" dirty="0">
                <a:solidFill>
                  <a:schemeClr val="accent2"/>
                </a:solidFill>
              </a:rPr>
            </a:br>
            <a:r>
              <a:rPr lang="en-US" sz="4000" dirty="0" smtClean="0">
                <a:solidFill>
                  <a:srgbClr val="00B0F0"/>
                </a:solidFill>
              </a:rPr>
              <a:t>What’s the Problem?</a:t>
            </a:r>
            <a:endParaRPr lang="en-US" sz="4000" dirty="0"/>
          </a:p>
        </p:txBody>
      </p:sp>
    </p:spTree>
    <p:extLst>
      <p:ext uri="{BB962C8B-B14F-4D97-AF65-F5344CB8AC3E}">
        <p14:creationId xmlns:p14="http://schemas.microsoft.com/office/powerpoint/2010/main" val="4106287430"/>
      </p:ext>
    </p:extLst>
  </p:cSld>
  <p:clrMapOvr>
    <a:masterClrMapping/>
  </p:clrMapOvr>
  <p:timing>
    <p:tnLst>
      <p:par>
        <p:cTn id="1" dur="indefinite" restart="never" nodeType="tmRoot"/>
      </p:par>
    </p:tnLst>
  </p:timing>
</p:sld>
</file>

<file path=ppt/slides/slide7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ed Rectangle 4"/>
          <p:cNvSpPr/>
          <p:nvPr/>
        </p:nvSpPr>
        <p:spPr>
          <a:xfrm>
            <a:off x="228600" y="1447799"/>
            <a:ext cx="3276600" cy="1516811"/>
          </a:xfrm>
          <a:prstGeom prst="roundRect">
            <a:avLst/>
          </a:prstGeom>
          <a:solidFill>
            <a:srgbClr val="FAFFB4"/>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a:solidFill>
                  <a:schemeClr val="accent6">
                    <a:lumMod val="75000"/>
                  </a:schemeClr>
                </a:solidFill>
                <a:latin typeface="DFKai-SB" pitchFamily="65" charset="-120"/>
                <a:ea typeface="DFKai-SB" pitchFamily="65" charset="-120"/>
              </a:rPr>
              <a:t>"Write me a 'Date' class that tells me whether </a:t>
            </a:r>
            <a:r>
              <a:rPr lang="en-US" sz="2400" b="1" dirty="0">
                <a:solidFill>
                  <a:srgbClr val="C00000"/>
                </a:solidFill>
                <a:latin typeface="DFKai-SB" pitchFamily="65" charset="-120"/>
                <a:ea typeface="DFKai-SB" pitchFamily="65" charset="-120"/>
              </a:rPr>
              <a:t>today</a:t>
            </a:r>
            <a:r>
              <a:rPr lang="en-US" sz="2400" dirty="0">
                <a:solidFill>
                  <a:schemeClr val="accent6">
                    <a:lumMod val="75000"/>
                  </a:schemeClr>
                </a:solidFill>
                <a:latin typeface="DFKai-SB" pitchFamily="65" charset="-120"/>
                <a:ea typeface="DFKai-SB" pitchFamily="65" charset="-120"/>
              </a:rPr>
              <a:t> is a </a:t>
            </a:r>
            <a:r>
              <a:rPr lang="en-US" sz="2400" b="1" dirty="0">
                <a:solidFill>
                  <a:srgbClr val="C00000"/>
                </a:solidFill>
                <a:latin typeface="DFKai-SB" pitchFamily="65" charset="-120"/>
                <a:ea typeface="DFKai-SB" pitchFamily="65" charset="-120"/>
              </a:rPr>
              <a:t>business day</a:t>
            </a:r>
            <a:r>
              <a:rPr lang="en-US" sz="2400" dirty="0">
                <a:solidFill>
                  <a:schemeClr val="accent6">
                    <a:lumMod val="75000"/>
                  </a:schemeClr>
                </a:solidFill>
                <a:latin typeface="DFKai-SB" pitchFamily="65" charset="-120"/>
                <a:ea typeface="DFKai-SB" pitchFamily="65" charset="-120"/>
              </a:rPr>
              <a:t>."</a:t>
            </a:r>
          </a:p>
        </p:txBody>
      </p:sp>
      <p:sp>
        <p:nvSpPr>
          <p:cNvPr id="10" name="Rectangle 9"/>
          <p:cNvSpPr/>
          <p:nvPr/>
        </p:nvSpPr>
        <p:spPr bwMode="auto">
          <a:xfrm>
            <a:off x="4495800" y="1557067"/>
            <a:ext cx="2895600" cy="1413295"/>
          </a:xfrm>
          <a:prstGeom prst="rect">
            <a:avLst/>
          </a:prstGeom>
          <a:solidFill>
            <a:schemeClr val="accent6">
              <a:lumMod val="20000"/>
              <a:lumOff val="80000"/>
            </a:schemeClr>
          </a:soli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 name="Oval 10"/>
          <p:cNvSpPr/>
          <p:nvPr/>
        </p:nvSpPr>
        <p:spPr bwMode="auto">
          <a:xfrm>
            <a:off x="4800600" y="1871133"/>
            <a:ext cx="2286000" cy="785164"/>
          </a:xfrm>
          <a:prstGeom prst="ellipse">
            <a:avLst/>
          </a:prstGeom>
          <a:solidFill>
            <a:schemeClr val="accent6">
              <a:lumMod val="20000"/>
              <a:lumOff val="80000"/>
            </a:schemeClr>
          </a:solidFill>
          <a:ln w="285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4400" dirty="0" smtClean="0">
                <a:solidFill>
                  <a:srgbClr val="C00000"/>
                </a:solidFill>
                <a:latin typeface="Courier New" pitchFamily="49" charset="0"/>
                <a:cs typeface="Courier New" pitchFamily="49" charset="0"/>
              </a:rPr>
              <a:t>Date</a:t>
            </a:r>
            <a:endParaRPr lang="en-US" sz="4400" dirty="0">
              <a:solidFill>
                <a:srgbClr val="C00000"/>
              </a:solidFill>
              <a:latin typeface="Courier New" pitchFamily="49" charset="0"/>
              <a:cs typeface="Courier New" pitchFamily="49" charset="0"/>
            </a:endParaRPr>
          </a:p>
        </p:txBody>
      </p:sp>
      <p:sp>
        <p:nvSpPr>
          <p:cNvPr id="3" name="Can 2"/>
          <p:cNvSpPr/>
          <p:nvPr/>
        </p:nvSpPr>
        <p:spPr>
          <a:xfrm>
            <a:off x="5208760" y="4000835"/>
            <a:ext cx="1905000" cy="2133600"/>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Weekend-Day/Holiday</a:t>
            </a:r>
          </a:p>
          <a:p>
            <a:pPr algn="ctr"/>
            <a:r>
              <a:rPr lang="en-US" dirty="0" smtClean="0"/>
              <a:t>Database</a:t>
            </a:r>
            <a:endParaRPr lang="en-US" dirty="0"/>
          </a:p>
        </p:txBody>
      </p:sp>
      <p:pic>
        <p:nvPicPr>
          <p:cNvPr id="3074" name="Picture 2" descr="C:\Users\John Lakos\AppData\Local\Microsoft\Windows\Temporary Internet Files\Content.IE5\IUSL3GY9\MP900430829[1].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73040" y="4000835"/>
            <a:ext cx="3303760" cy="2229088"/>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C:\Users\John Lakos\AppData\Local\Microsoft\Windows\Temporary Internet Files\Content.IE5\8MHIJG35\MC900230337[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85160" y="4206815"/>
            <a:ext cx="2106440" cy="2422201"/>
          </a:xfrm>
          <a:prstGeom prst="rect">
            <a:avLst/>
          </a:prstGeom>
          <a:noFill/>
          <a:extLst>
            <a:ext uri="{909E8E84-426E-40DD-AFC4-6F175D3DCCD1}">
              <a14:hiddenFill xmlns:a14="http://schemas.microsoft.com/office/drawing/2010/main">
                <a:solidFill>
                  <a:srgbClr val="FFFFFF"/>
                </a:solidFill>
              </a14:hiddenFill>
            </a:ext>
          </a:extLst>
        </p:spPr>
      </p:pic>
      <p:sp>
        <p:nvSpPr>
          <p:cNvPr id="6" name="Right Arrow 5"/>
          <p:cNvSpPr/>
          <p:nvPr/>
        </p:nvSpPr>
        <p:spPr>
          <a:xfrm>
            <a:off x="3749614" y="1920735"/>
            <a:ext cx="517585" cy="533400"/>
          </a:xfrm>
          <a:prstGeom prst="rightArrow">
            <a:avLst/>
          </a:prstGeom>
          <a:solidFill>
            <a:srgbClr val="FF0000"/>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FF0000"/>
                </a:solidFill>
              </a:rPr>
              <a:t>b</a:t>
            </a:r>
            <a:endParaRPr lang="en-US" dirty="0">
              <a:solidFill>
                <a:srgbClr val="FF0000"/>
              </a:solidFill>
            </a:endParaRPr>
          </a:p>
        </p:txBody>
      </p:sp>
      <p:cxnSp>
        <p:nvCxnSpPr>
          <p:cNvPr id="13" name="Straight Arrow Connector 12"/>
          <p:cNvCxnSpPr>
            <a:stCxn id="11" idx="3"/>
          </p:cNvCxnSpPr>
          <p:nvPr/>
        </p:nvCxnSpPr>
        <p:spPr>
          <a:xfrm flipH="1">
            <a:off x="3962400" y="2541312"/>
            <a:ext cx="1172977" cy="1459523"/>
          </a:xfrm>
          <a:prstGeom prst="straightConnector1">
            <a:avLst/>
          </a:prstGeom>
          <a:ln w="76200">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stCxn id="11" idx="5"/>
            <a:endCxn id="3075" idx="0"/>
          </p:cNvCxnSpPr>
          <p:nvPr/>
        </p:nvCxnSpPr>
        <p:spPr>
          <a:xfrm>
            <a:off x="6751823" y="2541312"/>
            <a:ext cx="1186557" cy="1665503"/>
          </a:xfrm>
          <a:prstGeom prst="straightConnector1">
            <a:avLst/>
          </a:prstGeom>
          <a:ln w="76200">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 name="Slide Number Placeholder 3"/>
          <p:cNvSpPr>
            <a:spLocks noGrp="1"/>
          </p:cNvSpPr>
          <p:nvPr>
            <p:ph type="sldNum" sz="quarter" idx="12"/>
          </p:nvPr>
        </p:nvSpPr>
        <p:spPr/>
        <p:txBody>
          <a:bodyPr/>
          <a:lstStyle/>
          <a:p>
            <a:pPr>
              <a:defRPr/>
            </a:pPr>
            <a:fld id="{AC0AA542-323D-410B-960D-5E793252D149}" type="slidenum">
              <a:rPr lang="en-US" smtClean="0"/>
              <a:pPr>
                <a:defRPr/>
              </a:pPr>
              <a:t>728</a:t>
            </a:fld>
            <a:endParaRPr lang="en-US"/>
          </a:p>
        </p:txBody>
      </p:sp>
      <p:sp>
        <p:nvSpPr>
          <p:cNvPr id="14" name="Title 1"/>
          <p:cNvSpPr>
            <a:spLocks noGrp="1"/>
          </p:cNvSpPr>
          <p:nvPr>
            <p:ph type="title"/>
          </p:nvPr>
        </p:nvSpPr>
        <p:spPr>
          <a:xfrm>
            <a:off x="457200" y="274638"/>
            <a:ext cx="8229600" cy="1143000"/>
          </a:xfrm>
        </p:spPr>
        <p:txBody>
          <a:bodyPr wrap="none" lIns="91440" tIns="45720" rIns="91440" bIns="45720" anchor="ctr" anchorCtr="0">
            <a:noAutofit/>
          </a:bodyPr>
          <a:lstStyle/>
          <a:p>
            <a:r>
              <a:rPr lang="en-US" sz="2400" dirty="0">
                <a:solidFill>
                  <a:srgbClr val="00B0F0"/>
                </a:solidFill>
              </a:rPr>
              <a:t>4. </a:t>
            </a:r>
            <a:r>
              <a:rPr lang="en-US" sz="2400" spc="-30" dirty="0">
                <a:solidFill>
                  <a:srgbClr val="00B0F0"/>
                </a:solidFill>
              </a:rPr>
              <a:t>Bloomberg Development Environment</a:t>
            </a:r>
            <a:r>
              <a:rPr lang="en-US" sz="2400" dirty="0">
                <a:solidFill>
                  <a:schemeClr val="accent2"/>
                </a:solidFill>
              </a:rPr>
              <a:t/>
            </a:r>
            <a:br>
              <a:rPr lang="en-US" sz="2400" dirty="0">
                <a:solidFill>
                  <a:schemeClr val="accent2"/>
                </a:solidFill>
              </a:rPr>
            </a:br>
            <a:r>
              <a:rPr lang="en-US" sz="4000" dirty="0" smtClean="0">
                <a:solidFill>
                  <a:srgbClr val="00B0F0"/>
                </a:solidFill>
              </a:rPr>
              <a:t>What’s the Problem?</a:t>
            </a:r>
            <a:endParaRPr lang="en-US" sz="4000" dirty="0"/>
          </a:p>
        </p:txBody>
      </p:sp>
    </p:spTree>
    <p:extLst>
      <p:ext uri="{BB962C8B-B14F-4D97-AF65-F5344CB8AC3E}">
        <p14:creationId xmlns:p14="http://schemas.microsoft.com/office/powerpoint/2010/main" val="4090238868"/>
      </p:ext>
    </p:extLst>
  </p:cSld>
  <p:clrMapOvr>
    <a:masterClrMapping/>
  </p:clrMapOvr>
  <p:timing>
    <p:tnLst>
      <p:par>
        <p:cTn id="1" dur="indefinite" restart="never" nodeType="tmRoot"/>
      </p:par>
    </p:tnLst>
  </p:timing>
</p:sld>
</file>

<file path=ppt/slides/slide7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ed Rectangle 4"/>
          <p:cNvSpPr/>
          <p:nvPr/>
        </p:nvSpPr>
        <p:spPr>
          <a:xfrm>
            <a:off x="228600" y="1447799"/>
            <a:ext cx="3276600" cy="1516811"/>
          </a:xfrm>
          <a:prstGeom prst="roundRect">
            <a:avLst/>
          </a:prstGeom>
          <a:solidFill>
            <a:srgbClr val="FAFFB4"/>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a:solidFill>
                  <a:schemeClr val="accent6">
                    <a:lumMod val="75000"/>
                  </a:schemeClr>
                </a:solidFill>
                <a:latin typeface="DFKai-SB" pitchFamily="65" charset="-120"/>
                <a:ea typeface="DFKai-SB" pitchFamily="65" charset="-120"/>
              </a:rPr>
              <a:t>"Write me a 'Date' class that tells me whether </a:t>
            </a:r>
            <a:r>
              <a:rPr lang="en-US" sz="2400" b="1" dirty="0">
                <a:solidFill>
                  <a:srgbClr val="C00000"/>
                </a:solidFill>
                <a:latin typeface="DFKai-SB" pitchFamily="65" charset="-120"/>
                <a:ea typeface="DFKai-SB" pitchFamily="65" charset="-120"/>
              </a:rPr>
              <a:t>today</a:t>
            </a:r>
            <a:r>
              <a:rPr lang="en-US" sz="2400" dirty="0">
                <a:solidFill>
                  <a:schemeClr val="accent6">
                    <a:lumMod val="75000"/>
                  </a:schemeClr>
                </a:solidFill>
                <a:latin typeface="DFKai-SB" pitchFamily="65" charset="-120"/>
                <a:ea typeface="DFKai-SB" pitchFamily="65" charset="-120"/>
              </a:rPr>
              <a:t> is a </a:t>
            </a:r>
            <a:r>
              <a:rPr lang="en-US" sz="2400" b="1" dirty="0">
                <a:solidFill>
                  <a:srgbClr val="C00000"/>
                </a:solidFill>
                <a:latin typeface="DFKai-SB" pitchFamily="65" charset="-120"/>
                <a:ea typeface="DFKai-SB" pitchFamily="65" charset="-120"/>
              </a:rPr>
              <a:t>business day</a:t>
            </a:r>
            <a:r>
              <a:rPr lang="en-US" sz="2400" dirty="0">
                <a:solidFill>
                  <a:schemeClr val="accent6">
                    <a:lumMod val="75000"/>
                  </a:schemeClr>
                </a:solidFill>
                <a:latin typeface="DFKai-SB" pitchFamily="65" charset="-120"/>
                <a:ea typeface="DFKai-SB" pitchFamily="65" charset="-120"/>
              </a:rPr>
              <a:t>."</a:t>
            </a:r>
          </a:p>
        </p:txBody>
      </p:sp>
      <p:grpSp>
        <p:nvGrpSpPr>
          <p:cNvPr id="8" name="Group 7"/>
          <p:cNvGrpSpPr/>
          <p:nvPr/>
        </p:nvGrpSpPr>
        <p:grpSpPr>
          <a:xfrm>
            <a:off x="4495800" y="1557067"/>
            <a:ext cx="2895600" cy="1413295"/>
            <a:chOff x="3581400" y="2590800"/>
            <a:chExt cx="1447800" cy="685800"/>
          </a:xfrm>
          <a:solidFill>
            <a:schemeClr val="accent6">
              <a:lumMod val="20000"/>
              <a:lumOff val="80000"/>
            </a:schemeClr>
          </a:solidFill>
        </p:grpSpPr>
        <p:sp>
          <p:nvSpPr>
            <p:cNvPr id="10" name="Rectangle 9"/>
            <p:cNvSpPr/>
            <p:nvPr/>
          </p:nvSpPr>
          <p:spPr bwMode="auto">
            <a:xfrm>
              <a:off x="3581400" y="2590800"/>
              <a:ext cx="1447800" cy="685800"/>
            </a:xfrm>
            <a:prstGeom prst="rect">
              <a:avLst/>
            </a:prstGeom>
            <a:grp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 name="Oval 10"/>
            <p:cNvSpPr/>
            <p:nvPr/>
          </p:nvSpPr>
          <p:spPr bwMode="auto">
            <a:xfrm>
              <a:off x="3733800" y="2743200"/>
              <a:ext cx="1143000" cy="381000"/>
            </a:xfrm>
            <a:prstGeom prst="ellipse">
              <a:avLst/>
            </a:prstGeom>
            <a:grpFill/>
            <a:ln w="285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4400" dirty="0" smtClean="0">
                  <a:solidFill>
                    <a:srgbClr val="C00000"/>
                  </a:solidFill>
                  <a:latin typeface="Courier New" pitchFamily="49" charset="0"/>
                  <a:cs typeface="Courier New" pitchFamily="49" charset="0"/>
                </a:rPr>
                <a:t>Date</a:t>
              </a:r>
              <a:endParaRPr lang="en-US" sz="4400" dirty="0">
                <a:solidFill>
                  <a:srgbClr val="C00000"/>
                </a:solidFill>
                <a:latin typeface="Courier New" pitchFamily="49" charset="0"/>
                <a:cs typeface="Courier New" pitchFamily="49" charset="0"/>
              </a:endParaRPr>
            </a:p>
          </p:txBody>
        </p:sp>
      </p:grpSp>
      <p:sp>
        <p:nvSpPr>
          <p:cNvPr id="3" name="Can 2"/>
          <p:cNvSpPr/>
          <p:nvPr/>
        </p:nvSpPr>
        <p:spPr>
          <a:xfrm>
            <a:off x="5208760" y="4000835"/>
            <a:ext cx="1905000" cy="2133600"/>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Weekend-Day/Holiday</a:t>
            </a:r>
          </a:p>
          <a:p>
            <a:pPr algn="ctr"/>
            <a:r>
              <a:rPr lang="en-US" dirty="0" smtClean="0"/>
              <a:t>Database</a:t>
            </a:r>
            <a:endParaRPr lang="en-US" dirty="0"/>
          </a:p>
        </p:txBody>
      </p:sp>
      <p:pic>
        <p:nvPicPr>
          <p:cNvPr id="3074" name="Picture 2" descr="C:\Users\John Lakos\AppData\Local\Microsoft\Windows\Temporary Internet Files\Content.IE5\IUSL3GY9\MP900430829[1].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73040" y="4000835"/>
            <a:ext cx="3303760" cy="2229088"/>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C:\Users\John Lakos\AppData\Local\Microsoft\Windows\Temporary Internet Files\Content.IE5\8MHIJG35\MC900230337[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85160" y="4206815"/>
            <a:ext cx="2106440" cy="2422201"/>
          </a:xfrm>
          <a:prstGeom prst="rect">
            <a:avLst/>
          </a:prstGeom>
          <a:noFill/>
          <a:extLst>
            <a:ext uri="{909E8E84-426E-40DD-AFC4-6F175D3DCCD1}">
              <a14:hiddenFill xmlns:a14="http://schemas.microsoft.com/office/drawing/2010/main">
                <a:solidFill>
                  <a:srgbClr val="FFFFFF"/>
                </a:solidFill>
              </a14:hiddenFill>
            </a:ext>
          </a:extLst>
        </p:spPr>
      </p:pic>
      <p:sp>
        <p:nvSpPr>
          <p:cNvPr id="6" name="Right Arrow 5"/>
          <p:cNvSpPr/>
          <p:nvPr/>
        </p:nvSpPr>
        <p:spPr>
          <a:xfrm>
            <a:off x="3749614" y="1920735"/>
            <a:ext cx="517585" cy="533400"/>
          </a:xfrm>
          <a:prstGeom prst="rightArrow">
            <a:avLst/>
          </a:prstGeom>
          <a:solidFill>
            <a:srgbClr val="FF0000"/>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FF0000"/>
                </a:solidFill>
              </a:rPr>
              <a:t>b</a:t>
            </a:r>
            <a:endParaRPr lang="en-US" dirty="0">
              <a:solidFill>
                <a:srgbClr val="FF0000"/>
              </a:solidFill>
            </a:endParaRPr>
          </a:p>
        </p:txBody>
      </p:sp>
      <p:cxnSp>
        <p:nvCxnSpPr>
          <p:cNvPr id="13" name="Straight Arrow Connector 12"/>
          <p:cNvCxnSpPr>
            <a:stCxn id="11" idx="3"/>
          </p:cNvCxnSpPr>
          <p:nvPr/>
        </p:nvCxnSpPr>
        <p:spPr>
          <a:xfrm flipH="1">
            <a:off x="3962400" y="2541312"/>
            <a:ext cx="1172977" cy="1459523"/>
          </a:xfrm>
          <a:prstGeom prst="straightConnector1">
            <a:avLst/>
          </a:prstGeom>
          <a:ln w="76200">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stCxn id="11" idx="5"/>
            <a:endCxn id="3075" idx="0"/>
          </p:cNvCxnSpPr>
          <p:nvPr/>
        </p:nvCxnSpPr>
        <p:spPr>
          <a:xfrm>
            <a:off x="6751823" y="2541312"/>
            <a:ext cx="1186557" cy="1665503"/>
          </a:xfrm>
          <a:prstGeom prst="straightConnector1">
            <a:avLst/>
          </a:prstGeom>
          <a:ln w="76200">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rot="21193708">
            <a:off x="329339" y="3007759"/>
            <a:ext cx="8571578" cy="923330"/>
          </a:xfrm>
          <a:prstGeom prst="rect">
            <a:avLst/>
          </a:prstGeom>
          <a:solidFill>
            <a:schemeClr val="accent5">
              <a:lumMod val="20000"/>
              <a:lumOff val="80000"/>
            </a:schemeClr>
          </a:solidFill>
          <a:effectLst>
            <a:glow rad="228600">
              <a:schemeClr val="accent1">
                <a:satMod val="175000"/>
                <a:alpha val="40000"/>
              </a:schemeClr>
            </a:glow>
          </a:effectLst>
        </p:spPr>
        <p:txBody>
          <a:bodyPr wrap="none" lIns="91440" tIns="45720" rIns="91440" bIns="45720">
            <a:spAutoFit/>
          </a:bodyPr>
          <a:lstStyle/>
          <a:p>
            <a:pPr algn="ctr"/>
            <a:r>
              <a:rPr lang="en-US" sz="5400" b="1" cap="none" spc="300" dirty="0" smtClean="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rPr>
              <a:t>Poor Logical Factoring</a:t>
            </a:r>
            <a:endParaRPr lang="en-US" sz="5400" b="1" cap="none" spc="300" dirty="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endParaRPr>
          </a:p>
        </p:txBody>
      </p:sp>
      <p:sp>
        <p:nvSpPr>
          <p:cNvPr id="4" name="Slide Number Placeholder 3"/>
          <p:cNvSpPr>
            <a:spLocks noGrp="1"/>
          </p:cNvSpPr>
          <p:nvPr>
            <p:ph type="sldNum" sz="quarter" idx="12"/>
          </p:nvPr>
        </p:nvSpPr>
        <p:spPr/>
        <p:txBody>
          <a:bodyPr/>
          <a:lstStyle/>
          <a:p>
            <a:pPr>
              <a:defRPr/>
            </a:pPr>
            <a:fld id="{AC0AA542-323D-410B-960D-5E793252D149}" type="slidenum">
              <a:rPr lang="en-US" smtClean="0"/>
              <a:pPr>
                <a:defRPr/>
              </a:pPr>
              <a:t>729</a:t>
            </a:fld>
            <a:endParaRPr lang="en-US"/>
          </a:p>
        </p:txBody>
      </p:sp>
      <p:sp>
        <p:nvSpPr>
          <p:cNvPr id="16" name="Title 1"/>
          <p:cNvSpPr>
            <a:spLocks noGrp="1"/>
          </p:cNvSpPr>
          <p:nvPr>
            <p:ph type="title"/>
          </p:nvPr>
        </p:nvSpPr>
        <p:spPr>
          <a:xfrm>
            <a:off x="457200" y="274638"/>
            <a:ext cx="8229600" cy="1143000"/>
          </a:xfrm>
        </p:spPr>
        <p:txBody>
          <a:bodyPr wrap="none" lIns="91440" tIns="45720" rIns="91440" bIns="45720" anchor="ctr" anchorCtr="0">
            <a:noAutofit/>
          </a:bodyPr>
          <a:lstStyle/>
          <a:p>
            <a:r>
              <a:rPr lang="en-US" sz="2400" dirty="0">
                <a:solidFill>
                  <a:srgbClr val="00B0F0"/>
                </a:solidFill>
              </a:rPr>
              <a:t>4. </a:t>
            </a:r>
            <a:r>
              <a:rPr lang="en-US" sz="2400" spc="-30" dirty="0">
                <a:solidFill>
                  <a:srgbClr val="00B0F0"/>
                </a:solidFill>
              </a:rPr>
              <a:t>Bloomberg Development Environment</a:t>
            </a:r>
            <a:r>
              <a:rPr lang="en-US" sz="2400" dirty="0">
                <a:solidFill>
                  <a:schemeClr val="accent2"/>
                </a:solidFill>
              </a:rPr>
              <a:t/>
            </a:r>
            <a:br>
              <a:rPr lang="en-US" sz="2400" dirty="0">
                <a:solidFill>
                  <a:schemeClr val="accent2"/>
                </a:solidFill>
              </a:rPr>
            </a:br>
            <a:r>
              <a:rPr lang="en-US" sz="4000" dirty="0" smtClean="0">
                <a:solidFill>
                  <a:srgbClr val="00B0F0"/>
                </a:solidFill>
              </a:rPr>
              <a:t>What’s the Problem?</a:t>
            </a:r>
            <a:endParaRPr lang="en-US" sz="4000" dirty="0"/>
          </a:p>
        </p:txBody>
      </p:sp>
    </p:spTree>
    <p:extLst>
      <p:ext uri="{BB962C8B-B14F-4D97-AF65-F5344CB8AC3E}">
        <p14:creationId xmlns:p14="http://schemas.microsoft.com/office/powerpoint/2010/main" val="2128590352"/>
      </p:ext>
    </p:extLst>
  </p:cSld>
  <p:clrMapOvr>
    <a:masterClrMapping/>
  </p:clrMapOvr>
  <p:timing>
    <p:tnLst>
      <p:par>
        <p:cTn id="1" dur="indefinite" restart="never" nodeType="tmRoot"/>
      </p:par>
    </p:tnLst>
  </p:timing>
</p:sld>
</file>

<file path=ppt/slides/slide7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ed Rectangle 4"/>
          <p:cNvSpPr/>
          <p:nvPr/>
        </p:nvSpPr>
        <p:spPr>
          <a:xfrm>
            <a:off x="228600" y="1447799"/>
            <a:ext cx="3276600" cy="1516811"/>
          </a:xfrm>
          <a:prstGeom prst="roundRect">
            <a:avLst/>
          </a:prstGeom>
          <a:solidFill>
            <a:srgbClr val="FAFFB4"/>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a:solidFill>
                  <a:schemeClr val="accent6">
                    <a:lumMod val="75000"/>
                  </a:schemeClr>
                </a:solidFill>
                <a:latin typeface="DFKai-SB" pitchFamily="65" charset="-120"/>
                <a:ea typeface="DFKai-SB" pitchFamily="65" charset="-120"/>
              </a:rPr>
              <a:t>"Write me a 'Date' class that tells me whether </a:t>
            </a:r>
            <a:r>
              <a:rPr lang="en-US" sz="2400" b="1" dirty="0">
                <a:solidFill>
                  <a:srgbClr val="C00000"/>
                </a:solidFill>
                <a:latin typeface="DFKai-SB" pitchFamily="65" charset="-120"/>
                <a:ea typeface="DFKai-SB" pitchFamily="65" charset="-120"/>
              </a:rPr>
              <a:t>today</a:t>
            </a:r>
            <a:r>
              <a:rPr lang="en-US" sz="2400" dirty="0">
                <a:solidFill>
                  <a:schemeClr val="accent6">
                    <a:lumMod val="75000"/>
                  </a:schemeClr>
                </a:solidFill>
                <a:latin typeface="DFKai-SB" pitchFamily="65" charset="-120"/>
                <a:ea typeface="DFKai-SB" pitchFamily="65" charset="-120"/>
              </a:rPr>
              <a:t> is a </a:t>
            </a:r>
            <a:r>
              <a:rPr lang="en-US" sz="2400" b="1" dirty="0">
                <a:solidFill>
                  <a:srgbClr val="C00000"/>
                </a:solidFill>
                <a:latin typeface="DFKai-SB" pitchFamily="65" charset="-120"/>
                <a:ea typeface="DFKai-SB" pitchFamily="65" charset="-120"/>
              </a:rPr>
              <a:t>business day</a:t>
            </a:r>
            <a:r>
              <a:rPr lang="en-US" sz="2400" dirty="0">
                <a:solidFill>
                  <a:schemeClr val="accent6">
                    <a:lumMod val="75000"/>
                  </a:schemeClr>
                </a:solidFill>
                <a:latin typeface="DFKai-SB" pitchFamily="65" charset="-120"/>
                <a:ea typeface="DFKai-SB" pitchFamily="65" charset="-120"/>
              </a:rPr>
              <a:t>."</a:t>
            </a:r>
          </a:p>
        </p:txBody>
      </p:sp>
      <p:grpSp>
        <p:nvGrpSpPr>
          <p:cNvPr id="8" name="Group 7"/>
          <p:cNvGrpSpPr/>
          <p:nvPr/>
        </p:nvGrpSpPr>
        <p:grpSpPr>
          <a:xfrm>
            <a:off x="4495800" y="1557067"/>
            <a:ext cx="2895600" cy="1413295"/>
            <a:chOff x="3581400" y="2590800"/>
            <a:chExt cx="1447800" cy="685800"/>
          </a:xfrm>
          <a:solidFill>
            <a:schemeClr val="accent6">
              <a:lumMod val="20000"/>
              <a:lumOff val="80000"/>
            </a:schemeClr>
          </a:solidFill>
        </p:grpSpPr>
        <p:sp>
          <p:nvSpPr>
            <p:cNvPr id="10" name="Rectangle 9"/>
            <p:cNvSpPr/>
            <p:nvPr/>
          </p:nvSpPr>
          <p:spPr bwMode="auto">
            <a:xfrm>
              <a:off x="3581400" y="2590800"/>
              <a:ext cx="1447800" cy="685800"/>
            </a:xfrm>
            <a:prstGeom prst="rect">
              <a:avLst/>
            </a:prstGeom>
            <a:grp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 name="Oval 10"/>
            <p:cNvSpPr/>
            <p:nvPr/>
          </p:nvSpPr>
          <p:spPr bwMode="auto">
            <a:xfrm>
              <a:off x="3733800" y="2743200"/>
              <a:ext cx="1143000" cy="381000"/>
            </a:xfrm>
            <a:prstGeom prst="ellipse">
              <a:avLst/>
            </a:prstGeom>
            <a:grpFill/>
            <a:ln w="285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4400" dirty="0" smtClean="0">
                  <a:solidFill>
                    <a:srgbClr val="C00000"/>
                  </a:solidFill>
                  <a:latin typeface="Courier New" pitchFamily="49" charset="0"/>
                  <a:cs typeface="Courier New" pitchFamily="49" charset="0"/>
                </a:rPr>
                <a:t>Date</a:t>
              </a:r>
              <a:endParaRPr lang="en-US" sz="4400" dirty="0">
                <a:solidFill>
                  <a:srgbClr val="C00000"/>
                </a:solidFill>
                <a:latin typeface="Courier New" pitchFamily="49" charset="0"/>
                <a:cs typeface="Courier New" pitchFamily="49" charset="0"/>
              </a:endParaRPr>
            </a:p>
          </p:txBody>
        </p:sp>
      </p:grpSp>
      <p:sp>
        <p:nvSpPr>
          <p:cNvPr id="3" name="Can 2"/>
          <p:cNvSpPr/>
          <p:nvPr/>
        </p:nvSpPr>
        <p:spPr>
          <a:xfrm>
            <a:off x="5208760" y="4000835"/>
            <a:ext cx="1905000" cy="2133600"/>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Weekend-Day/Holiday</a:t>
            </a:r>
          </a:p>
          <a:p>
            <a:pPr algn="ctr"/>
            <a:r>
              <a:rPr lang="en-US" dirty="0" smtClean="0"/>
              <a:t>Database</a:t>
            </a:r>
            <a:endParaRPr lang="en-US" dirty="0"/>
          </a:p>
        </p:txBody>
      </p:sp>
      <p:pic>
        <p:nvPicPr>
          <p:cNvPr id="3074" name="Picture 2" descr="C:\Users\John Lakos\AppData\Local\Microsoft\Windows\Temporary Internet Files\Content.IE5\IUSL3GY9\MP900430829[1].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73040" y="4000835"/>
            <a:ext cx="3303760" cy="2229088"/>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C:\Users\John Lakos\AppData\Local\Microsoft\Windows\Temporary Internet Files\Content.IE5\8MHIJG35\MC900230337[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85160" y="4206815"/>
            <a:ext cx="2106440" cy="2422201"/>
          </a:xfrm>
          <a:prstGeom prst="rect">
            <a:avLst/>
          </a:prstGeom>
          <a:noFill/>
          <a:extLst>
            <a:ext uri="{909E8E84-426E-40DD-AFC4-6F175D3DCCD1}">
              <a14:hiddenFill xmlns:a14="http://schemas.microsoft.com/office/drawing/2010/main">
                <a:solidFill>
                  <a:srgbClr val="FFFFFF"/>
                </a:solidFill>
              </a14:hiddenFill>
            </a:ext>
          </a:extLst>
        </p:spPr>
      </p:pic>
      <p:sp>
        <p:nvSpPr>
          <p:cNvPr id="6" name="Right Arrow 5"/>
          <p:cNvSpPr/>
          <p:nvPr/>
        </p:nvSpPr>
        <p:spPr>
          <a:xfrm>
            <a:off x="3749614" y="1920735"/>
            <a:ext cx="517585" cy="533400"/>
          </a:xfrm>
          <a:prstGeom prst="rightArrow">
            <a:avLst/>
          </a:prstGeom>
          <a:solidFill>
            <a:srgbClr val="FF0000"/>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FF0000"/>
                </a:solidFill>
              </a:rPr>
              <a:t>b</a:t>
            </a:r>
            <a:endParaRPr lang="en-US" dirty="0">
              <a:solidFill>
                <a:srgbClr val="FF0000"/>
              </a:solidFill>
            </a:endParaRPr>
          </a:p>
        </p:txBody>
      </p:sp>
      <p:cxnSp>
        <p:nvCxnSpPr>
          <p:cNvPr id="13" name="Straight Arrow Connector 12"/>
          <p:cNvCxnSpPr>
            <a:stCxn id="11" idx="3"/>
          </p:cNvCxnSpPr>
          <p:nvPr/>
        </p:nvCxnSpPr>
        <p:spPr>
          <a:xfrm flipH="1">
            <a:off x="3962400" y="2541312"/>
            <a:ext cx="1172977" cy="1459523"/>
          </a:xfrm>
          <a:prstGeom prst="straightConnector1">
            <a:avLst/>
          </a:prstGeom>
          <a:ln w="76200">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stCxn id="11" idx="5"/>
            <a:endCxn id="3075" idx="0"/>
          </p:cNvCxnSpPr>
          <p:nvPr/>
        </p:nvCxnSpPr>
        <p:spPr>
          <a:xfrm>
            <a:off x="6751823" y="2541312"/>
            <a:ext cx="1186557" cy="1665503"/>
          </a:xfrm>
          <a:prstGeom prst="straightConnector1">
            <a:avLst/>
          </a:prstGeom>
          <a:ln w="76200">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rot="21193708">
            <a:off x="329339" y="3007759"/>
            <a:ext cx="8571578" cy="923330"/>
          </a:xfrm>
          <a:prstGeom prst="rect">
            <a:avLst/>
          </a:prstGeom>
          <a:solidFill>
            <a:schemeClr val="accent5">
              <a:lumMod val="20000"/>
              <a:lumOff val="80000"/>
            </a:schemeClr>
          </a:solidFill>
          <a:effectLst>
            <a:glow rad="228600">
              <a:schemeClr val="accent1">
                <a:satMod val="175000"/>
                <a:alpha val="40000"/>
              </a:schemeClr>
            </a:glow>
          </a:effectLst>
        </p:spPr>
        <p:txBody>
          <a:bodyPr wrap="none" lIns="91440" tIns="45720" rIns="91440" bIns="45720">
            <a:spAutoFit/>
          </a:bodyPr>
          <a:lstStyle/>
          <a:p>
            <a:pPr algn="ctr"/>
            <a:r>
              <a:rPr lang="en-US" sz="5400" b="1" cap="none" spc="300" dirty="0" smtClean="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rPr>
              <a:t>Poor Logical Factoring</a:t>
            </a:r>
            <a:endParaRPr lang="en-US" sz="5400" b="1" cap="none" spc="300" dirty="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endParaRPr>
          </a:p>
        </p:txBody>
      </p:sp>
      <p:sp>
        <p:nvSpPr>
          <p:cNvPr id="2" name="Rectangle 1"/>
          <p:cNvSpPr/>
          <p:nvPr/>
        </p:nvSpPr>
        <p:spPr>
          <a:xfrm rot="207521">
            <a:off x="822924" y="1639868"/>
            <a:ext cx="7619394" cy="3785652"/>
          </a:xfrm>
          <a:prstGeom prst="rect">
            <a:avLst/>
          </a:prstGeom>
          <a:noFill/>
        </p:spPr>
        <p:txBody>
          <a:bodyPr wrap="none" lIns="91440" tIns="45720" rIns="91440" bIns="45720">
            <a:spAutoFit/>
            <a:scene3d>
              <a:camera prst="orthographicFront"/>
              <a:lightRig rig="glow" dir="tl">
                <a:rot lat="0" lon="0" rev="5400000"/>
              </a:lightRig>
            </a:scene3d>
            <a:sp3d contourW="12700">
              <a:bevelT w="25400" h="25400"/>
              <a:contourClr>
                <a:schemeClr val="accent6">
                  <a:shade val="73000"/>
                </a:schemeClr>
              </a:contourClr>
            </a:sp3d>
          </a:bodyPr>
          <a:lstStyle/>
          <a:p>
            <a:pPr algn="ctr"/>
            <a:r>
              <a:rPr lang="en-US" sz="12000" b="1" cap="none" spc="0" dirty="0"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NOT </a:t>
            </a:r>
          </a:p>
          <a:p>
            <a:pPr algn="ctr"/>
            <a:r>
              <a:rPr lang="en-US" sz="12000" b="1" cap="none" spc="0" dirty="0"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FLEXIBLE</a:t>
            </a:r>
            <a:endParaRPr lang="en-US" sz="12000" b="1" cap="none" spc="0" dirty="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endParaRPr>
          </a:p>
        </p:txBody>
      </p:sp>
      <p:sp>
        <p:nvSpPr>
          <p:cNvPr id="4" name="Slide Number Placeholder 3"/>
          <p:cNvSpPr>
            <a:spLocks noGrp="1"/>
          </p:cNvSpPr>
          <p:nvPr>
            <p:ph type="sldNum" sz="quarter" idx="12"/>
          </p:nvPr>
        </p:nvSpPr>
        <p:spPr/>
        <p:txBody>
          <a:bodyPr/>
          <a:lstStyle/>
          <a:p>
            <a:pPr>
              <a:defRPr/>
            </a:pPr>
            <a:fld id="{AC0AA542-323D-410B-960D-5E793252D149}" type="slidenum">
              <a:rPr lang="en-US" smtClean="0"/>
              <a:pPr>
                <a:defRPr/>
              </a:pPr>
              <a:t>730</a:t>
            </a:fld>
            <a:endParaRPr lang="en-US"/>
          </a:p>
        </p:txBody>
      </p:sp>
      <p:sp>
        <p:nvSpPr>
          <p:cNvPr id="18" name="Title 1"/>
          <p:cNvSpPr>
            <a:spLocks noGrp="1"/>
          </p:cNvSpPr>
          <p:nvPr>
            <p:ph type="title"/>
          </p:nvPr>
        </p:nvSpPr>
        <p:spPr>
          <a:xfrm>
            <a:off x="457200" y="274638"/>
            <a:ext cx="8229600" cy="1143000"/>
          </a:xfrm>
        </p:spPr>
        <p:txBody>
          <a:bodyPr wrap="none" lIns="91440" tIns="45720" rIns="91440" bIns="45720" anchor="ctr" anchorCtr="0">
            <a:noAutofit/>
          </a:bodyPr>
          <a:lstStyle/>
          <a:p>
            <a:r>
              <a:rPr lang="en-US" sz="2400" dirty="0">
                <a:solidFill>
                  <a:srgbClr val="00B0F0"/>
                </a:solidFill>
              </a:rPr>
              <a:t>4. </a:t>
            </a:r>
            <a:r>
              <a:rPr lang="en-US" sz="2400" spc="-30" dirty="0">
                <a:solidFill>
                  <a:srgbClr val="00B0F0"/>
                </a:solidFill>
              </a:rPr>
              <a:t>Bloomberg Development Environment</a:t>
            </a:r>
            <a:r>
              <a:rPr lang="en-US" sz="2400" dirty="0">
                <a:solidFill>
                  <a:schemeClr val="accent2"/>
                </a:solidFill>
              </a:rPr>
              <a:t/>
            </a:r>
            <a:br>
              <a:rPr lang="en-US" sz="2400" dirty="0">
                <a:solidFill>
                  <a:schemeClr val="accent2"/>
                </a:solidFill>
              </a:rPr>
            </a:br>
            <a:r>
              <a:rPr lang="en-US" sz="4000" dirty="0" smtClean="0">
                <a:solidFill>
                  <a:srgbClr val="00B0F0"/>
                </a:solidFill>
              </a:rPr>
              <a:t>What’s the Problem?</a:t>
            </a:r>
            <a:endParaRPr lang="en-US" sz="4000" dirty="0"/>
          </a:p>
        </p:txBody>
      </p:sp>
    </p:spTree>
    <p:extLst>
      <p:ext uri="{BB962C8B-B14F-4D97-AF65-F5344CB8AC3E}">
        <p14:creationId xmlns:p14="http://schemas.microsoft.com/office/powerpoint/2010/main" val="376090814"/>
      </p:ext>
    </p:extLst>
  </p:cSld>
  <p:clrMapOvr>
    <a:masterClrMapping/>
  </p:clrMapOvr>
  <p:timing>
    <p:tnLst>
      <p:par>
        <p:cTn id="1" dur="indefinite" restart="never" nodeType="tmRoot"/>
      </p:par>
    </p:tnLst>
  </p:timing>
</p:sld>
</file>

<file path=ppt/slides/slide7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ed Rectangle 4"/>
          <p:cNvSpPr/>
          <p:nvPr/>
        </p:nvSpPr>
        <p:spPr>
          <a:xfrm>
            <a:off x="228600" y="1447799"/>
            <a:ext cx="3276600" cy="1516811"/>
          </a:xfrm>
          <a:prstGeom prst="roundRect">
            <a:avLst/>
          </a:prstGeom>
          <a:solidFill>
            <a:srgbClr val="FAFFB4"/>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a:solidFill>
                  <a:schemeClr val="accent6">
                    <a:lumMod val="75000"/>
                  </a:schemeClr>
                </a:solidFill>
                <a:latin typeface="DFKai-SB" pitchFamily="65" charset="-120"/>
                <a:ea typeface="DFKai-SB" pitchFamily="65" charset="-120"/>
              </a:rPr>
              <a:t>"Write me a 'Date' class that tells me whether </a:t>
            </a:r>
            <a:r>
              <a:rPr lang="en-US" sz="2400" b="1" dirty="0">
                <a:solidFill>
                  <a:srgbClr val="C00000"/>
                </a:solidFill>
                <a:latin typeface="DFKai-SB" pitchFamily="65" charset="-120"/>
                <a:ea typeface="DFKai-SB" pitchFamily="65" charset="-120"/>
              </a:rPr>
              <a:t>today</a:t>
            </a:r>
            <a:r>
              <a:rPr lang="en-US" sz="2400" dirty="0">
                <a:solidFill>
                  <a:schemeClr val="accent6">
                    <a:lumMod val="75000"/>
                  </a:schemeClr>
                </a:solidFill>
                <a:latin typeface="DFKai-SB" pitchFamily="65" charset="-120"/>
                <a:ea typeface="DFKai-SB" pitchFamily="65" charset="-120"/>
              </a:rPr>
              <a:t> is a </a:t>
            </a:r>
            <a:r>
              <a:rPr lang="en-US" sz="2400" b="1" dirty="0">
                <a:solidFill>
                  <a:srgbClr val="C00000"/>
                </a:solidFill>
                <a:latin typeface="DFKai-SB" pitchFamily="65" charset="-120"/>
                <a:ea typeface="DFKai-SB" pitchFamily="65" charset="-120"/>
              </a:rPr>
              <a:t>business day</a:t>
            </a:r>
            <a:r>
              <a:rPr lang="en-US" sz="2400" dirty="0">
                <a:solidFill>
                  <a:schemeClr val="accent6">
                    <a:lumMod val="75000"/>
                  </a:schemeClr>
                </a:solidFill>
                <a:latin typeface="DFKai-SB" pitchFamily="65" charset="-120"/>
                <a:ea typeface="DFKai-SB" pitchFamily="65" charset="-120"/>
              </a:rPr>
              <a:t>."</a:t>
            </a:r>
          </a:p>
        </p:txBody>
      </p:sp>
      <p:grpSp>
        <p:nvGrpSpPr>
          <p:cNvPr id="8" name="Group 7"/>
          <p:cNvGrpSpPr/>
          <p:nvPr/>
        </p:nvGrpSpPr>
        <p:grpSpPr>
          <a:xfrm>
            <a:off x="4495800" y="1557067"/>
            <a:ext cx="2895600" cy="1413295"/>
            <a:chOff x="3581400" y="2590800"/>
            <a:chExt cx="1447800" cy="685800"/>
          </a:xfrm>
          <a:solidFill>
            <a:schemeClr val="accent6">
              <a:lumMod val="20000"/>
              <a:lumOff val="80000"/>
            </a:schemeClr>
          </a:solidFill>
        </p:grpSpPr>
        <p:sp>
          <p:nvSpPr>
            <p:cNvPr id="10" name="Rectangle 9"/>
            <p:cNvSpPr/>
            <p:nvPr/>
          </p:nvSpPr>
          <p:spPr bwMode="auto">
            <a:xfrm>
              <a:off x="3581400" y="2590800"/>
              <a:ext cx="1447800" cy="685800"/>
            </a:xfrm>
            <a:prstGeom prst="rect">
              <a:avLst/>
            </a:prstGeom>
            <a:grp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 name="Oval 10"/>
            <p:cNvSpPr/>
            <p:nvPr/>
          </p:nvSpPr>
          <p:spPr bwMode="auto">
            <a:xfrm>
              <a:off x="3733800" y="2743200"/>
              <a:ext cx="1143000" cy="381000"/>
            </a:xfrm>
            <a:prstGeom prst="ellipse">
              <a:avLst/>
            </a:prstGeom>
            <a:grpFill/>
            <a:ln w="285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4400" dirty="0" smtClean="0">
                  <a:solidFill>
                    <a:srgbClr val="C00000"/>
                  </a:solidFill>
                  <a:latin typeface="Courier New" pitchFamily="49" charset="0"/>
                  <a:cs typeface="Courier New" pitchFamily="49" charset="0"/>
                </a:rPr>
                <a:t>Date</a:t>
              </a:r>
              <a:endParaRPr lang="en-US" sz="4400" dirty="0">
                <a:solidFill>
                  <a:srgbClr val="C00000"/>
                </a:solidFill>
                <a:latin typeface="Courier New" pitchFamily="49" charset="0"/>
                <a:cs typeface="Courier New" pitchFamily="49" charset="0"/>
              </a:endParaRPr>
            </a:p>
          </p:txBody>
        </p:sp>
      </p:grpSp>
      <p:sp>
        <p:nvSpPr>
          <p:cNvPr id="3" name="Can 2"/>
          <p:cNvSpPr/>
          <p:nvPr/>
        </p:nvSpPr>
        <p:spPr>
          <a:xfrm>
            <a:off x="5208760" y="4000835"/>
            <a:ext cx="1905000" cy="2133600"/>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Weekend-Day/Holiday</a:t>
            </a:r>
          </a:p>
          <a:p>
            <a:pPr algn="ctr"/>
            <a:r>
              <a:rPr lang="en-US" dirty="0" smtClean="0"/>
              <a:t>Database</a:t>
            </a:r>
            <a:endParaRPr lang="en-US" dirty="0"/>
          </a:p>
        </p:txBody>
      </p:sp>
      <p:pic>
        <p:nvPicPr>
          <p:cNvPr id="3074" name="Picture 2" descr="C:\Users\John Lakos\AppData\Local\Microsoft\Windows\Temporary Internet Files\Content.IE5\IUSL3GY9\MP900430829[1].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73040" y="4000835"/>
            <a:ext cx="3303760" cy="2229088"/>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C:\Users\John Lakos\AppData\Local\Microsoft\Windows\Temporary Internet Files\Content.IE5\8MHIJG35\MC900230337[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85160" y="4206815"/>
            <a:ext cx="2106440" cy="2422201"/>
          </a:xfrm>
          <a:prstGeom prst="rect">
            <a:avLst/>
          </a:prstGeom>
          <a:noFill/>
          <a:extLst>
            <a:ext uri="{909E8E84-426E-40DD-AFC4-6F175D3DCCD1}">
              <a14:hiddenFill xmlns:a14="http://schemas.microsoft.com/office/drawing/2010/main">
                <a:solidFill>
                  <a:srgbClr val="FFFFFF"/>
                </a:solidFill>
              </a14:hiddenFill>
            </a:ext>
          </a:extLst>
        </p:spPr>
      </p:pic>
      <p:sp>
        <p:nvSpPr>
          <p:cNvPr id="6" name="Right Arrow 5"/>
          <p:cNvSpPr/>
          <p:nvPr/>
        </p:nvSpPr>
        <p:spPr>
          <a:xfrm>
            <a:off x="3749614" y="1920735"/>
            <a:ext cx="517585" cy="533400"/>
          </a:xfrm>
          <a:prstGeom prst="rightArrow">
            <a:avLst/>
          </a:prstGeom>
          <a:solidFill>
            <a:srgbClr val="FF0000"/>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FF0000"/>
                </a:solidFill>
              </a:rPr>
              <a:t>b</a:t>
            </a:r>
            <a:endParaRPr lang="en-US" dirty="0">
              <a:solidFill>
                <a:srgbClr val="FF0000"/>
              </a:solidFill>
            </a:endParaRPr>
          </a:p>
        </p:txBody>
      </p:sp>
      <p:cxnSp>
        <p:nvCxnSpPr>
          <p:cNvPr id="13" name="Straight Arrow Connector 12"/>
          <p:cNvCxnSpPr>
            <a:stCxn id="11" idx="3"/>
          </p:cNvCxnSpPr>
          <p:nvPr/>
        </p:nvCxnSpPr>
        <p:spPr>
          <a:xfrm flipH="1">
            <a:off x="3962400" y="2541312"/>
            <a:ext cx="1172977" cy="1459523"/>
          </a:xfrm>
          <a:prstGeom prst="straightConnector1">
            <a:avLst/>
          </a:prstGeom>
          <a:ln w="76200">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stCxn id="11" idx="5"/>
            <a:endCxn id="3075" idx="0"/>
          </p:cNvCxnSpPr>
          <p:nvPr/>
        </p:nvCxnSpPr>
        <p:spPr>
          <a:xfrm>
            <a:off x="6751823" y="2541312"/>
            <a:ext cx="1186557" cy="1665503"/>
          </a:xfrm>
          <a:prstGeom prst="straightConnector1">
            <a:avLst/>
          </a:prstGeom>
          <a:ln w="76200">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rot="21193708">
            <a:off x="329339" y="3007759"/>
            <a:ext cx="8571578" cy="923330"/>
          </a:xfrm>
          <a:prstGeom prst="rect">
            <a:avLst/>
          </a:prstGeom>
          <a:solidFill>
            <a:schemeClr val="accent5">
              <a:lumMod val="20000"/>
              <a:lumOff val="80000"/>
            </a:schemeClr>
          </a:solidFill>
          <a:effectLst>
            <a:glow rad="228600">
              <a:schemeClr val="accent1">
                <a:satMod val="175000"/>
                <a:alpha val="40000"/>
              </a:schemeClr>
            </a:glow>
          </a:effectLst>
        </p:spPr>
        <p:txBody>
          <a:bodyPr wrap="none" lIns="91440" tIns="45720" rIns="91440" bIns="45720">
            <a:spAutoFit/>
          </a:bodyPr>
          <a:lstStyle/>
          <a:p>
            <a:pPr algn="ctr"/>
            <a:r>
              <a:rPr lang="en-US" sz="5400" b="1" cap="none" spc="300" dirty="0" smtClean="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rPr>
              <a:t>Poor Logical Factoring</a:t>
            </a:r>
            <a:endParaRPr lang="en-US" sz="5400" b="1" cap="none" spc="300" dirty="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endParaRPr>
          </a:p>
        </p:txBody>
      </p:sp>
      <p:sp>
        <p:nvSpPr>
          <p:cNvPr id="2" name="Rectangle 1"/>
          <p:cNvSpPr/>
          <p:nvPr/>
        </p:nvSpPr>
        <p:spPr>
          <a:xfrm rot="203143">
            <a:off x="942954" y="5703864"/>
            <a:ext cx="7391768" cy="923330"/>
          </a:xfrm>
          <a:prstGeom prst="rect">
            <a:avLst/>
          </a:prstGeom>
          <a:solidFill>
            <a:srgbClr val="FF0000"/>
          </a:solidFill>
          <a:effectLst>
            <a:glow rad="228600">
              <a:schemeClr val="accent2">
                <a:satMod val="175000"/>
                <a:alpha val="40000"/>
              </a:schemeClr>
            </a:glow>
          </a:effectLst>
        </p:spPr>
        <p:txBody>
          <a:bodyPr wrap="none" lIns="91440" tIns="45720" rIns="91440" bIns="45720">
            <a:spAutoFit/>
            <a:scene3d>
              <a:camera prst="orthographicFront"/>
              <a:lightRig rig="soft" dir="tl">
                <a:rot lat="0" lon="0" rev="0"/>
              </a:lightRig>
            </a:scene3d>
            <a:sp3d contourW="25400" prstMaterial="matte">
              <a:bevelT w="25400" h="55880" prst="artDeco"/>
              <a:contourClr>
                <a:schemeClr val="accent2">
                  <a:tint val="20000"/>
                </a:schemeClr>
              </a:contourClr>
            </a:sp3d>
          </a:bodyPr>
          <a:lstStyle/>
          <a:p>
            <a:pPr algn="ctr"/>
            <a:r>
              <a:rPr lang="en-US" sz="5400" b="1" spc="50" dirty="0" smtClean="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rPr>
              <a:t>Poor Physical Design</a:t>
            </a:r>
            <a:endParaRPr lang="en-US" sz="5400" b="1" cap="none" spc="50" dirty="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endParaRPr>
          </a:p>
        </p:txBody>
      </p:sp>
      <p:sp>
        <p:nvSpPr>
          <p:cNvPr id="4" name="Slide Number Placeholder 3"/>
          <p:cNvSpPr>
            <a:spLocks noGrp="1"/>
          </p:cNvSpPr>
          <p:nvPr>
            <p:ph type="sldNum" sz="quarter" idx="12"/>
          </p:nvPr>
        </p:nvSpPr>
        <p:spPr/>
        <p:txBody>
          <a:bodyPr/>
          <a:lstStyle/>
          <a:p>
            <a:pPr>
              <a:defRPr/>
            </a:pPr>
            <a:fld id="{AC0AA542-323D-410B-960D-5E793252D149}" type="slidenum">
              <a:rPr lang="en-US" smtClean="0"/>
              <a:pPr>
                <a:defRPr/>
              </a:pPr>
              <a:t>731</a:t>
            </a:fld>
            <a:endParaRPr lang="en-US"/>
          </a:p>
        </p:txBody>
      </p:sp>
      <p:sp>
        <p:nvSpPr>
          <p:cNvPr id="18" name="Title 1"/>
          <p:cNvSpPr>
            <a:spLocks noGrp="1"/>
          </p:cNvSpPr>
          <p:nvPr>
            <p:ph type="title"/>
          </p:nvPr>
        </p:nvSpPr>
        <p:spPr>
          <a:xfrm>
            <a:off x="457200" y="274638"/>
            <a:ext cx="8229600" cy="1143000"/>
          </a:xfrm>
        </p:spPr>
        <p:txBody>
          <a:bodyPr wrap="none" lIns="91440" tIns="45720" rIns="91440" bIns="45720" anchor="ctr" anchorCtr="0">
            <a:noAutofit/>
          </a:bodyPr>
          <a:lstStyle/>
          <a:p>
            <a:r>
              <a:rPr lang="en-US" sz="2400" dirty="0">
                <a:solidFill>
                  <a:srgbClr val="00B0F0"/>
                </a:solidFill>
              </a:rPr>
              <a:t>4. </a:t>
            </a:r>
            <a:r>
              <a:rPr lang="en-US" sz="2400" spc="-30" dirty="0">
                <a:solidFill>
                  <a:srgbClr val="00B0F0"/>
                </a:solidFill>
              </a:rPr>
              <a:t>Bloomberg Development Environment</a:t>
            </a:r>
            <a:r>
              <a:rPr lang="en-US" sz="2400" dirty="0">
                <a:solidFill>
                  <a:schemeClr val="accent2"/>
                </a:solidFill>
              </a:rPr>
              <a:t/>
            </a:r>
            <a:br>
              <a:rPr lang="en-US" sz="2400" dirty="0">
                <a:solidFill>
                  <a:schemeClr val="accent2"/>
                </a:solidFill>
              </a:rPr>
            </a:br>
            <a:r>
              <a:rPr lang="en-US" sz="4000" dirty="0" smtClean="0">
                <a:solidFill>
                  <a:srgbClr val="00B0F0"/>
                </a:solidFill>
              </a:rPr>
              <a:t>What’s the Problem?</a:t>
            </a:r>
            <a:endParaRPr lang="en-US" sz="4000" dirty="0"/>
          </a:p>
        </p:txBody>
      </p:sp>
    </p:spTree>
    <p:extLst>
      <p:ext uri="{BB962C8B-B14F-4D97-AF65-F5344CB8AC3E}">
        <p14:creationId xmlns:p14="http://schemas.microsoft.com/office/powerpoint/2010/main" val="3010842861"/>
      </p:ext>
    </p:extLst>
  </p:cSld>
  <p:clrMapOvr>
    <a:masterClrMapping/>
  </p:clrMapOvr>
  <p:timing>
    <p:tnLst>
      <p:par>
        <p:cTn id="1" dur="indefinite" restart="never" nodeType="tmRoot"/>
      </p:par>
    </p:tnLst>
  </p:timing>
</p:sld>
</file>

<file path=ppt/slides/slide7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ed Rectangle 4"/>
          <p:cNvSpPr/>
          <p:nvPr/>
        </p:nvSpPr>
        <p:spPr>
          <a:xfrm>
            <a:off x="228600" y="1447799"/>
            <a:ext cx="3276600" cy="1516811"/>
          </a:xfrm>
          <a:prstGeom prst="roundRect">
            <a:avLst/>
          </a:prstGeom>
          <a:solidFill>
            <a:srgbClr val="FAFFB4"/>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a:solidFill>
                  <a:schemeClr val="accent6">
                    <a:lumMod val="75000"/>
                  </a:schemeClr>
                </a:solidFill>
                <a:latin typeface="DFKai-SB" pitchFamily="65" charset="-120"/>
                <a:ea typeface="DFKai-SB" pitchFamily="65" charset="-120"/>
              </a:rPr>
              <a:t>"Write me a 'Date' class that tells me whether </a:t>
            </a:r>
            <a:r>
              <a:rPr lang="en-US" sz="2400" b="1" dirty="0">
                <a:solidFill>
                  <a:srgbClr val="C00000"/>
                </a:solidFill>
                <a:latin typeface="DFKai-SB" pitchFamily="65" charset="-120"/>
                <a:ea typeface="DFKai-SB" pitchFamily="65" charset="-120"/>
              </a:rPr>
              <a:t>today</a:t>
            </a:r>
            <a:r>
              <a:rPr lang="en-US" sz="2400" dirty="0">
                <a:solidFill>
                  <a:schemeClr val="accent6">
                    <a:lumMod val="75000"/>
                  </a:schemeClr>
                </a:solidFill>
                <a:latin typeface="DFKai-SB" pitchFamily="65" charset="-120"/>
                <a:ea typeface="DFKai-SB" pitchFamily="65" charset="-120"/>
              </a:rPr>
              <a:t> is a </a:t>
            </a:r>
            <a:r>
              <a:rPr lang="en-US" sz="2400" b="1" dirty="0">
                <a:solidFill>
                  <a:srgbClr val="C00000"/>
                </a:solidFill>
                <a:latin typeface="DFKai-SB" pitchFamily="65" charset="-120"/>
                <a:ea typeface="DFKai-SB" pitchFamily="65" charset="-120"/>
              </a:rPr>
              <a:t>business day</a:t>
            </a:r>
            <a:r>
              <a:rPr lang="en-US" sz="2400" dirty="0">
                <a:solidFill>
                  <a:schemeClr val="accent6">
                    <a:lumMod val="75000"/>
                  </a:schemeClr>
                </a:solidFill>
                <a:latin typeface="DFKai-SB" pitchFamily="65" charset="-120"/>
                <a:ea typeface="DFKai-SB" pitchFamily="65" charset="-120"/>
              </a:rPr>
              <a:t>."</a:t>
            </a:r>
          </a:p>
        </p:txBody>
      </p:sp>
      <p:grpSp>
        <p:nvGrpSpPr>
          <p:cNvPr id="8" name="Group 7"/>
          <p:cNvGrpSpPr/>
          <p:nvPr/>
        </p:nvGrpSpPr>
        <p:grpSpPr>
          <a:xfrm>
            <a:off x="4495800" y="1557067"/>
            <a:ext cx="2895600" cy="1413295"/>
            <a:chOff x="3581400" y="2590800"/>
            <a:chExt cx="1447800" cy="685800"/>
          </a:xfrm>
          <a:solidFill>
            <a:schemeClr val="accent6">
              <a:lumMod val="20000"/>
              <a:lumOff val="80000"/>
            </a:schemeClr>
          </a:solidFill>
        </p:grpSpPr>
        <p:sp>
          <p:nvSpPr>
            <p:cNvPr id="10" name="Rectangle 9"/>
            <p:cNvSpPr/>
            <p:nvPr/>
          </p:nvSpPr>
          <p:spPr bwMode="auto">
            <a:xfrm>
              <a:off x="3581400" y="2590800"/>
              <a:ext cx="1447800" cy="685800"/>
            </a:xfrm>
            <a:prstGeom prst="rect">
              <a:avLst/>
            </a:prstGeom>
            <a:grp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 name="Oval 10"/>
            <p:cNvSpPr/>
            <p:nvPr/>
          </p:nvSpPr>
          <p:spPr bwMode="auto">
            <a:xfrm>
              <a:off x="3733800" y="2743200"/>
              <a:ext cx="1143000" cy="381000"/>
            </a:xfrm>
            <a:prstGeom prst="ellipse">
              <a:avLst/>
            </a:prstGeom>
            <a:grpFill/>
            <a:ln w="285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4400" dirty="0" smtClean="0">
                  <a:solidFill>
                    <a:srgbClr val="C00000"/>
                  </a:solidFill>
                  <a:latin typeface="Courier New" pitchFamily="49" charset="0"/>
                  <a:cs typeface="Courier New" pitchFamily="49" charset="0"/>
                </a:rPr>
                <a:t>Date</a:t>
              </a:r>
              <a:endParaRPr lang="en-US" sz="4400" dirty="0">
                <a:solidFill>
                  <a:srgbClr val="C00000"/>
                </a:solidFill>
                <a:latin typeface="Courier New" pitchFamily="49" charset="0"/>
                <a:cs typeface="Courier New" pitchFamily="49" charset="0"/>
              </a:endParaRPr>
            </a:p>
          </p:txBody>
        </p:sp>
      </p:grpSp>
      <p:sp>
        <p:nvSpPr>
          <p:cNvPr id="3" name="Can 2"/>
          <p:cNvSpPr/>
          <p:nvPr/>
        </p:nvSpPr>
        <p:spPr>
          <a:xfrm>
            <a:off x="5208760" y="4000835"/>
            <a:ext cx="1905000" cy="2133600"/>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Weekend-Day/Holiday</a:t>
            </a:r>
          </a:p>
          <a:p>
            <a:pPr algn="ctr"/>
            <a:r>
              <a:rPr lang="en-US" dirty="0" smtClean="0"/>
              <a:t>Database</a:t>
            </a:r>
            <a:endParaRPr lang="en-US" dirty="0"/>
          </a:p>
        </p:txBody>
      </p:sp>
      <p:pic>
        <p:nvPicPr>
          <p:cNvPr id="3074" name="Picture 2" descr="C:\Users\John Lakos\AppData\Local\Microsoft\Windows\Temporary Internet Files\Content.IE5\IUSL3GY9\MP900430829[1].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73040" y="4000835"/>
            <a:ext cx="3303760" cy="2229088"/>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C:\Users\John Lakos\AppData\Local\Microsoft\Windows\Temporary Internet Files\Content.IE5\8MHIJG35\MC900230337[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85160" y="4206815"/>
            <a:ext cx="2106440" cy="2422201"/>
          </a:xfrm>
          <a:prstGeom prst="rect">
            <a:avLst/>
          </a:prstGeom>
          <a:noFill/>
          <a:extLst>
            <a:ext uri="{909E8E84-426E-40DD-AFC4-6F175D3DCCD1}">
              <a14:hiddenFill xmlns:a14="http://schemas.microsoft.com/office/drawing/2010/main">
                <a:solidFill>
                  <a:srgbClr val="FFFFFF"/>
                </a:solidFill>
              </a14:hiddenFill>
            </a:ext>
          </a:extLst>
        </p:spPr>
      </p:pic>
      <p:sp>
        <p:nvSpPr>
          <p:cNvPr id="6" name="Right Arrow 5"/>
          <p:cNvSpPr/>
          <p:nvPr/>
        </p:nvSpPr>
        <p:spPr>
          <a:xfrm>
            <a:off x="3749614" y="1920735"/>
            <a:ext cx="517585" cy="533400"/>
          </a:xfrm>
          <a:prstGeom prst="rightArrow">
            <a:avLst/>
          </a:prstGeom>
          <a:solidFill>
            <a:srgbClr val="FF0000"/>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FF0000"/>
                </a:solidFill>
              </a:rPr>
              <a:t>b</a:t>
            </a:r>
            <a:endParaRPr lang="en-US" dirty="0">
              <a:solidFill>
                <a:srgbClr val="FF0000"/>
              </a:solidFill>
            </a:endParaRPr>
          </a:p>
        </p:txBody>
      </p:sp>
      <p:cxnSp>
        <p:nvCxnSpPr>
          <p:cNvPr id="13" name="Straight Arrow Connector 12"/>
          <p:cNvCxnSpPr>
            <a:stCxn id="11" idx="3"/>
          </p:cNvCxnSpPr>
          <p:nvPr/>
        </p:nvCxnSpPr>
        <p:spPr>
          <a:xfrm flipH="1">
            <a:off x="3962400" y="2541312"/>
            <a:ext cx="1172977" cy="1459523"/>
          </a:xfrm>
          <a:prstGeom prst="straightConnector1">
            <a:avLst/>
          </a:prstGeom>
          <a:ln w="76200">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stCxn id="11" idx="5"/>
            <a:endCxn id="3075" idx="0"/>
          </p:cNvCxnSpPr>
          <p:nvPr/>
        </p:nvCxnSpPr>
        <p:spPr>
          <a:xfrm>
            <a:off x="6751823" y="2541312"/>
            <a:ext cx="1186557" cy="1665503"/>
          </a:xfrm>
          <a:prstGeom prst="straightConnector1">
            <a:avLst/>
          </a:prstGeom>
          <a:ln w="76200">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rot="21193708">
            <a:off x="329339" y="3007759"/>
            <a:ext cx="8571578" cy="923330"/>
          </a:xfrm>
          <a:prstGeom prst="rect">
            <a:avLst/>
          </a:prstGeom>
          <a:solidFill>
            <a:schemeClr val="accent5">
              <a:lumMod val="20000"/>
              <a:lumOff val="80000"/>
            </a:schemeClr>
          </a:solidFill>
          <a:effectLst>
            <a:glow rad="228600">
              <a:schemeClr val="accent1">
                <a:satMod val="175000"/>
                <a:alpha val="40000"/>
              </a:schemeClr>
            </a:glow>
          </a:effectLst>
        </p:spPr>
        <p:txBody>
          <a:bodyPr wrap="none" lIns="91440" tIns="45720" rIns="91440" bIns="45720">
            <a:spAutoFit/>
          </a:bodyPr>
          <a:lstStyle/>
          <a:p>
            <a:pPr algn="ctr"/>
            <a:r>
              <a:rPr lang="en-US" sz="5400" b="1" cap="none" spc="300" dirty="0" smtClean="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rPr>
              <a:t>Poor Logical Factoring</a:t>
            </a:r>
            <a:endParaRPr lang="en-US" sz="5400" b="1" cap="none" spc="300" dirty="0">
              <a:ln w="11430" cmpd="sng">
                <a:solidFill>
                  <a:schemeClr val="accent1">
                    <a:tint val="10000"/>
                  </a:schemeClr>
                </a:solidFill>
                <a:prstDash val="solid"/>
                <a:miter lim="800000"/>
              </a:ln>
              <a:gradFill>
                <a:gsLst>
                  <a:gs pos="10000">
                    <a:schemeClr val="accent1">
                      <a:tint val="83000"/>
                      <a:shade val="100000"/>
                      <a:satMod val="200000"/>
                    </a:schemeClr>
                  </a:gs>
                  <a:gs pos="75000">
                    <a:schemeClr val="accent1">
                      <a:tint val="100000"/>
                      <a:shade val="50000"/>
                      <a:satMod val="150000"/>
                    </a:schemeClr>
                  </a:gs>
                </a:gsLst>
                <a:lin ang="5400000"/>
              </a:gradFill>
              <a:effectLst>
                <a:glow rad="45500">
                  <a:schemeClr val="accent1">
                    <a:satMod val="220000"/>
                    <a:alpha val="35000"/>
                  </a:schemeClr>
                </a:glow>
              </a:effectLst>
            </a:endParaRPr>
          </a:p>
        </p:txBody>
      </p:sp>
      <p:sp>
        <p:nvSpPr>
          <p:cNvPr id="2" name="Rectangle 1"/>
          <p:cNvSpPr/>
          <p:nvPr/>
        </p:nvSpPr>
        <p:spPr>
          <a:xfrm rot="203143">
            <a:off x="942954" y="5703864"/>
            <a:ext cx="7391768" cy="923330"/>
          </a:xfrm>
          <a:prstGeom prst="rect">
            <a:avLst/>
          </a:prstGeom>
          <a:solidFill>
            <a:srgbClr val="FF0000"/>
          </a:solidFill>
          <a:effectLst>
            <a:glow rad="228600">
              <a:schemeClr val="accent2">
                <a:satMod val="175000"/>
                <a:alpha val="40000"/>
              </a:schemeClr>
            </a:glow>
          </a:effectLst>
        </p:spPr>
        <p:txBody>
          <a:bodyPr wrap="none" lIns="91440" tIns="45720" rIns="91440" bIns="45720">
            <a:spAutoFit/>
            <a:scene3d>
              <a:camera prst="orthographicFront"/>
              <a:lightRig rig="soft" dir="tl">
                <a:rot lat="0" lon="0" rev="0"/>
              </a:lightRig>
            </a:scene3d>
            <a:sp3d contourW="25400" prstMaterial="matte">
              <a:bevelT w="25400" h="55880" prst="artDeco"/>
              <a:contourClr>
                <a:schemeClr val="accent2">
                  <a:tint val="20000"/>
                </a:schemeClr>
              </a:contourClr>
            </a:sp3d>
          </a:bodyPr>
          <a:lstStyle/>
          <a:p>
            <a:pPr algn="ctr"/>
            <a:r>
              <a:rPr lang="en-US" sz="5400" b="1" spc="50" dirty="0" smtClean="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rPr>
              <a:t>Poor Physical Design</a:t>
            </a:r>
            <a:endParaRPr lang="en-US" sz="5400" b="1" cap="none" spc="50" dirty="0">
              <a:ln w="11430"/>
              <a:gradFill>
                <a:gsLst>
                  <a:gs pos="25000">
                    <a:schemeClr val="accent2">
                      <a:satMod val="155000"/>
                    </a:schemeClr>
                  </a:gs>
                  <a:gs pos="100000">
                    <a:schemeClr val="accent2">
                      <a:shade val="45000"/>
                      <a:satMod val="165000"/>
                    </a:schemeClr>
                  </a:gs>
                </a:gsLst>
                <a:lin ang="5400000"/>
              </a:gradFill>
              <a:effectLst>
                <a:outerShdw blurRad="76200" dist="50800" dir="5400000" algn="tl" rotWithShape="0">
                  <a:srgbClr val="000000">
                    <a:alpha val="65000"/>
                  </a:srgbClr>
                </a:outerShdw>
              </a:effectLst>
            </a:endParaRPr>
          </a:p>
        </p:txBody>
      </p:sp>
      <p:sp>
        <p:nvSpPr>
          <p:cNvPr id="16" name="Rectangle 15"/>
          <p:cNvSpPr/>
          <p:nvPr/>
        </p:nvSpPr>
        <p:spPr>
          <a:xfrm rot="21356710">
            <a:off x="185393" y="1824534"/>
            <a:ext cx="8848896" cy="3416320"/>
          </a:xfrm>
          <a:prstGeom prst="rect">
            <a:avLst/>
          </a:prstGeom>
          <a:noFill/>
        </p:spPr>
        <p:txBody>
          <a:bodyPr wrap="none" lIns="91440" tIns="45720" rIns="91440" bIns="45720">
            <a:spAutoFit/>
            <a:scene3d>
              <a:camera prst="orthographicFront"/>
              <a:lightRig rig="glow" dir="tl">
                <a:rot lat="0" lon="0" rev="5400000"/>
              </a:lightRig>
            </a:scene3d>
            <a:sp3d contourW="12700">
              <a:bevelT w="25400" h="25400"/>
              <a:contourClr>
                <a:schemeClr val="accent6">
                  <a:shade val="73000"/>
                </a:schemeClr>
              </a:contourClr>
            </a:sp3d>
          </a:bodyPr>
          <a:lstStyle/>
          <a:p>
            <a:pPr algn="ctr"/>
            <a:r>
              <a:rPr lang="en-US" sz="12000" b="1" cap="none" spc="0" dirty="0"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NOT </a:t>
            </a:r>
          </a:p>
          <a:p>
            <a:pPr algn="ctr"/>
            <a:r>
              <a:rPr lang="en-US" sz="9600" b="1" spc="-400" dirty="0" smtClean="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rPr>
              <a:t>MAINTAINABLE</a:t>
            </a:r>
            <a:endParaRPr lang="en-US" sz="9600" b="1" cap="none" spc="-400" dirty="0">
              <a:ln w="11430"/>
              <a:gradFill>
                <a:gsLst>
                  <a:gs pos="0">
                    <a:schemeClr val="accent6">
                      <a:tint val="90000"/>
                      <a:satMod val="120000"/>
                    </a:schemeClr>
                  </a:gs>
                  <a:gs pos="25000">
                    <a:schemeClr val="accent6">
                      <a:tint val="93000"/>
                      <a:satMod val="120000"/>
                    </a:schemeClr>
                  </a:gs>
                  <a:gs pos="50000">
                    <a:schemeClr val="accent6">
                      <a:shade val="89000"/>
                      <a:satMod val="110000"/>
                    </a:schemeClr>
                  </a:gs>
                  <a:gs pos="75000">
                    <a:schemeClr val="accent6">
                      <a:tint val="93000"/>
                      <a:satMod val="120000"/>
                    </a:schemeClr>
                  </a:gs>
                  <a:gs pos="100000">
                    <a:schemeClr val="accent6">
                      <a:tint val="90000"/>
                      <a:satMod val="120000"/>
                    </a:schemeClr>
                  </a:gs>
                </a:gsLst>
                <a:lin ang="5400000"/>
              </a:gradFill>
              <a:effectLst>
                <a:outerShdw blurRad="80000" dist="40000" dir="5040000" algn="tl">
                  <a:srgbClr val="000000">
                    <a:alpha val="30000"/>
                  </a:srgbClr>
                </a:outerShdw>
              </a:effectLst>
            </a:endParaRPr>
          </a:p>
        </p:txBody>
      </p:sp>
      <p:sp>
        <p:nvSpPr>
          <p:cNvPr id="4" name="Slide Number Placeholder 3"/>
          <p:cNvSpPr>
            <a:spLocks noGrp="1"/>
          </p:cNvSpPr>
          <p:nvPr>
            <p:ph type="sldNum" sz="quarter" idx="12"/>
          </p:nvPr>
        </p:nvSpPr>
        <p:spPr/>
        <p:txBody>
          <a:bodyPr/>
          <a:lstStyle/>
          <a:p>
            <a:pPr>
              <a:defRPr/>
            </a:pPr>
            <a:fld id="{AC0AA542-323D-410B-960D-5E793252D149}" type="slidenum">
              <a:rPr lang="en-US" smtClean="0"/>
              <a:pPr>
                <a:defRPr/>
              </a:pPr>
              <a:t>732</a:t>
            </a:fld>
            <a:endParaRPr lang="en-US"/>
          </a:p>
        </p:txBody>
      </p:sp>
      <p:sp>
        <p:nvSpPr>
          <p:cNvPr id="19" name="Title 1"/>
          <p:cNvSpPr>
            <a:spLocks noGrp="1"/>
          </p:cNvSpPr>
          <p:nvPr>
            <p:ph type="title"/>
          </p:nvPr>
        </p:nvSpPr>
        <p:spPr>
          <a:xfrm>
            <a:off x="457200" y="274638"/>
            <a:ext cx="8229600" cy="1143000"/>
          </a:xfrm>
        </p:spPr>
        <p:txBody>
          <a:bodyPr wrap="none" lIns="91440" tIns="45720" rIns="91440" bIns="45720" anchor="ctr" anchorCtr="0">
            <a:noAutofit/>
          </a:bodyPr>
          <a:lstStyle/>
          <a:p>
            <a:r>
              <a:rPr lang="en-US" sz="2400" dirty="0">
                <a:solidFill>
                  <a:srgbClr val="00B0F0"/>
                </a:solidFill>
              </a:rPr>
              <a:t>4. </a:t>
            </a:r>
            <a:r>
              <a:rPr lang="en-US" sz="2400" spc="-30" dirty="0">
                <a:solidFill>
                  <a:srgbClr val="00B0F0"/>
                </a:solidFill>
              </a:rPr>
              <a:t>Bloomberg Development Environment</a:t>
            </a:r>
            <a:r>
              <a:rPr lang="en-US" sz="2400" dirty="0">
                <a:solidFill>
                  <a:schemeClr val="accent2"/>
                </a:solidFill>
              </a:rPr>
              <a:t/>
            </a:r>
            <a:br>
              <a:rPr lang="en-US" sz="2400" dirty="0">
                <a:solidFill>
                  <a:schemeClr val="accent2"/>
                </a:solidFill>
              </a:rPr>
            </a:br>
            <a:r>
              <a:rPr lang="en-US" sz="4000" dirty="0" smtClean="0">
                <a:solidFill>
                  <a:srgbClr val="00B0F0"/>
                </a:solidFill>
              </a:rPr>
              <a:t>What’s the Problem?</a:t>
            </a:r>
            <a:endParaRPr lang="en-US" sz="4000" dirty="0"/>
          </a:p>
        </p:txBody>
      </p:sp>
    </p:spTree>
    <p:extLst>
      <p:ext uri="{BB962C8B-B14F-4D97-AF65-F5344CB8AC3E}">
        <p14:creationId xmlns:p14="http://schemas.microsoft.com/office/powerpoint/2010/main" val="120051777"/>
      </p:ext>
    </p:extLst>
  </p:cSld>
  <p:clrMapOvr>
    <a:masterClrMapping/>
  </p:clrMapOvr>
  <p:timing>
    <p:tnLst>
      <p:par>
        <p:cTn id="1" dur="indefinite" restart="never" nodeType="tmRoot"/>
      </p:par>
    </p:tnLst>
  </p:timing>
</p:sld>
</file>

<file path=ppt/slides/slide7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The Original Request</a:t>
            </a:r>
            <a:r>
              <a:rPr lang="en-US" sz="4000" dirty="0" smtClean="0">
                <a:solidFill>
                  <a:srgbClr val="00B050"/>
                </a:solidFill>
              </a:rPr>
              <a:t>  </a:t>
            </a:r>
          </a:p>
        </p:txBody>
      </p:sp>
      <p:sp>
        <p:nvSpPr>
          <p:cNvPr id="5" name="Content Placeholder 2"/>
          <p:cNvSpPr>
            <a:spLocks noGrp="1"/>
          </p:cNvSpPr>
          <p:nvPr>
            <p:ph idx="1"/>
          </p:nvPr>
        </p:nvSpPr>
        <p:spPr>
          <a:xfrm>
            <a:off x="457200" y="1600200"/>
            <a:ext cx="8229600" cy="4525963"/>
          </a:xfrm>
        </p:spPr>
        <p:txBody>
          <a:bodyPr/>
          <a:lstStyle/>
          <a:p>
            <a:pPr marL="0" indent="0">
              <a:buNone/>
            </a:pPr>
            <a:endParaRPr lang="en-US" dirty="0" smtClean="0"/>
          </a:p>
          <a:p>
            <a:pPr marL="0" indent="0">
              <a:buNone/>
            </a:pPr>
            <a:r>
              <a:rPr lang="en-US" dirty="0" smtClean="0"/>
              <a:t/>
            </a:r>
            <a:br>
              <a:rPr lang="en-US" dirty="0" smtClean="0"/>
            </a:br>
            <a:endParaRPr lang="en-US" dirty="0"/>
          </a:p>
          <a:p>
            <a:pPr marL="0" indent="0">
              <a:buNone/>
            </a:pPr>
            <a:r>
              <a:rPr lang="en-US" dirty="0" smtClean="0"/>
              <a:t>What are the </a:t>
            </a:r>
            <a:r>
              <a:rPr lang="en-US" i="1" dirty="0" smtClean="0"/>
              <a:t>real</a:t>
            </a:r>
            <a:r>
              <a:rPr lang="en-US" dirty="0" smtClean="0"/>
              <a:t> requirements?</a:t>
            </a:r>
          </a:p>
          <a:p>
            <a:pPr marL="0" indent="0">
              <a:buNone/>
            </a:pPr>
            <a:endParaRPr lang="en-US" dirty="0" smtClean="0"/>
          </a:p>
          <a:p>
            <a:pPr marL="0" indent="0">
              <a:buNone/>
            </a:pPr>
            <a:endParaRPr lang="en-US" dirty="0" smtClean="0"/>
          </a:p>
          <a:p>
            <a:pPr marL="0" indent="0">
              <a:buNone/>
            </a:pPr>
            <a:endParaRPr lang="en-US" sz="4000" dirty="0" smtClean="0"/>
          </a:p>
          <a:p>
            <a:pPr marL="742950" indent="-742950">
              <a:buFont typeface="+mj-lt"/>
              <a:buAutoNum type="arabicPeriod"/>
            </a:pPr>
            <a:endParaRPr lang="en-US" sz="4000" dirty="0"/>
          </a:p>
        </p:txBody>
      </p:sp>
      <p:sp>
        <p:nvSpPr>
          <p:cNvPr id="6" name="Rounded Rectangle 5"/>
          <p:cNvSpPr/>
          <p:nvPr/>
        </p:nvSpPr>
        <p:spPr>
          <a:xfrm>
            <a:off x="2743200" y="1524000"/>
            <a:ext cx="3810000" cy="1676400"/>
          </a:xfrm>
          <a:prstGeom prst="roundRect">
            <a:avLst/>
          </a:prstGeom>
          <a:solidFill>
            <a:srgbClr val="FAFFB4"/>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6">
                    <a:lumMod val="75000"/>
                  </a:schemeClr>
                </a:solidFill>
                <a:latin typeface="DFKai-SB" pitchFamily="65" charset="-120"/>
                <a:ea typeface="DFKai-SB" pitchFamily="65" charset="-120"/>
              </a:rPr>
              <a:t>"Write me a 'Date' class that tells me whether today is a business day."</a:t>
            </a: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733</a:t>
            </a:fld>
            <a:endParaRPr lang="en-US"/>
          </a:p>
        </p:txBody>
      </p:sp>
    </p:spTree>
    <p:extLst>
      <p:ext uri="{BB962C8B-B14F-4D97-AF65-F5344CB8AC3E}">
        <p14:creationId xmlns:p14="http://schemas.microsoft.com/office/powerpoint/2010/main" val="2548200742"/>
      </p:ext>
    </p:extLst>
  </p:cSld>
  <p:clrMapOvr>
    <a:masterClrMapping/>
  </p:clrMapOvr>
  <p:timing>
    <p:tnLst>
      <p:par>
        <p:cTn id="1" dur="indefinite" restart="never" nodeType="tmRoot"/>
      </p:par>
    </p:tnLst>
  </p:timing>
</p:sld>
</file>

<file path=ppt/slides/slide7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The Original Request</a:t>
            </a:r>
            <a:r>
              <a:rPr lang="en-US" sz="4000" dirty="0" smtClean="0">
                <a:solidFill>
                  <a:srgbClr val="00B050"/>
                </a:solidFill>
              </a:rPr>
              <a:t>  </a:t>
            </a:r>
          </a:p>
        </p:txBody>
      </p:sp>
      <p:sp>
        <p:nvSpPr>
          <p:cNvPr id="5" name="Content Placeholder 2"/>
          <p:cNvSpPr>
            <a:spLocks noGrp="1"/>
          </p:cNvSpPr>
          <p:nvPr>
            <p:ph idx="1"/>
          </p:nvPr>
        </p:nvSpPr>
        <p:spPr>
          <a:xfrm>
            <a:off x="457200" y="1600200"/>
            <a:ext cx="8229600" cy="4525963"/>
          </a:xfrm>
        </p:spPr>
        <p:txBody>
          <a:bodyPr/>
          <a:lstStyle/>
          <a:p>
            <a:pPr marL="0" indent="0">
              <a:buNone/>
            </a:pPr>
            <a:endParaRPr lang="en-US" dirty="0" smtClean="0"/>
          </a:p>
          <a:p>
            <a:pPr marL="0" indent="0">
              <a:buNone/>
            </a:pPr>
            <a:r>
              <a:rPr lang="en-US" dirty="0" smtClean="0"/>
              <a:t/>
            </a:r>
            <a:br>
              <a:rPr lang="en-US" dirty="0" smtClean="0"/>
            </a:br>
            <a:endParaRPr lang="en-US" dirty="0"/>
          </a:p>
          <a:p>
            <a:pPr marL="0" indent="0">
              <a:buNone/>
            </a:pPr>
            <a:r>
              <a:rPr lang="en-US" dirty="0" smtClean="0"/>
              <a:t>What are the </a:t>
            </a:r>
            <a:r>
              <a:rPr lang="en-US" i="1" dirty="0" smtClean="0"/>
              <a:t>real</a:t>
            </a:r>
            <a:r>
              <a:rPr lang="en-US" dirty="0" smtClean="0"/>
              <a:t> requirements?</a:t>
            </a:r>
          </a:p>
          <a:p>
            <a:pPr marL="742950" indent="-742950">
              <a:buFont typeface="+mj-lt"/>
              <a:buAutoNum type="arabicPeriod"/>
            </a:pPr>
            <a:r>
              <a:rPr lang="en-US" dirty="0"/>
              <a:t>R</a:t>
            </a:r>
            <a:r>
              <a:rPr lang="en-US" dirty="0" smtClean="0"/>
              <a:t>epresent a </a:t>
            </a:r>
            <a:r>
              <a:rPr lang="en-US" i="1" dirty="0" smtClean="0"/>
              <a:t>date</a:t>
            </a:r>
            <a:r>
              <a:rPr lang="en-US" dirty="0" smtClean="0"/>
              <a:t> </a:t>
            </a:r>
            <a:r>
              <a:rPr lang="en-US" i="1" dirty="0" smtClean="0"/>
              <a:t>value</a:t>
            </a:r>
            <a:r>
              <a:rPr lang="en-US" dirty="0" smtClean="0"/>
              <a:t> as a C++ Type.</a:t>
            </a:r>
          </a:p>
          <a:p>
            <a:pPr marL="0" indent="0">
              <a:buNone/>
            </a:pPr>
            <a:endParaRPr lang="en-US" dirty="0" smtClean="0"/>
          </a:p>
          <a:p>
            <a:pPr marL="0" indent="0">
              <a:buNone/>
            </a:pPr>
            <a:endParaRPr lang="en-US" sz="4000" dirty="0" smtClean="0"/>
          </a:p>
          <a:p>
            <a:pPr marL="742950" indent="-742950">
              <a:buFont typeface="+mj-lt"/>
              <a:buAutoNum type="arabicPeriod"/>
            </a:pPr>
            <a:endParaRPr lang="en-US" sz="4000" dirty="0"/>
          </a:p>
        </p:txBody>
      </p:sp>
      <p:sp>
        <p:nvSpPr>
          <p:cNvPr id="6" name="Rounded Rectangle 5"/>
          <p:cNvSpPr/>
          <p:nvPr/>
        </p:nvSpPr>
        <p:spPr>
          <a:xfrm>
            <a:off x="2743200" y="1524000"/>
            <a:ext cx="3810000" cy="1676400"/>
          </a:xfrm>
          <a:prstGeom prst="roundRect">
            <a:avLst/>
          </a:prstGeom>
          <a:solidFill>
            <a:srgbClr val="FAFFB4"/>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6">
                    <a:lumMod val="75000"/>
                  </a:schemeClr>
                </a:solidFill>
                <a:latin typeface="DFKai-SB" pitchFamily="65" charset="-120"/>
                <a:ea typeface="DFKai-SB" pitchFamily="65" charset="-120"/>
              </a:rPr>
              <a:t>"Write me a 'Date' class that tells me whether today is a business day."</a:t>
            </a: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734</a:t>
            </a:fld>
            <a:endParaRPr lang="en-US"/>
          </a:p>
        </p:txBody>
      </p:sp>
    </p:spTree>
    <p:extLst>
      <p:ext uri="{BB962C8B-B14F-4D97-AF65-F5344CB8AC3E}">
        <p14:creationId xmlns:p14="http://schemas.microsoft.com/office/powerpoint/2010/main" val="3976746467"/>
      </p:ext>
    </p:extLst>
  </p:cSld>
  <p:clrMapOvr>
    <a:masterClrMapping/>
  </p:clrMapOvr>
  <p:timing>
    <p:tnLst>
      <p:par>
        <p:cTn id="1" dur="indefinite" restart="never" nodeType="tmRoot"/>
      </p:par>
    </p:tnLst>
  </p:timing>
</p:sld>
</file>

<file path=ppt/slides/slide7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The Original Request</a:t>
            </a:r>
            <a:r>
              <a:rPr lang="en-US" sz="4000" dirty="0" smtClean="0">
                <a:solidFill>
                  <a:srgbClr val="00B050"/>
                </a:solidFill>
              </a:rPr>
              <a:t>  </a:t>
            </a:r>
          </a:p>
        </p:txBody>
      </p:sp>
      <p:sp>
        <p:nvSpPr>
          <p:cNvPr id="5" name="Content Placeholder 2"/>
          <p:cNvSpPr>
            <a:spLocks noGrp="1"/>
          </p:cNvSpPr>
          <p:nvPr>
            <p:ph idx="1"/>
          </p:nvPr>
        </p:nvSpPr>
        <p:spPr>
          <a:xfrm>
            <a:off x="457200" y="1600200"/>
            <a:ext cx="8229600" cy="4525963"/>
          </a:xfrm>
        </p:spPr>
        <p:txBody>
          <a:bodyPr/>
          <a:lstStyle/>
          <a:p>
            <a:pPr marL="0" indent="0">
              <a:buNone/>
            </a:pPr>
            <a:endParaRPr lang="en-US" dirty="0" smtClean="0"/>
          </a:p>
          <a:p>
            <a:pPr marL="0" indent="0">
              <a:buNone/>
            </a:pPr>
            <a:r>
              <a:rPr lang="en-US" dirty="0" smtClean="0"/>
              <a:t/>
            </a:r>
            <a:br>
              <a:rPr lang="en-US" dirty="0" smtClean="0"/>
            </a:br>
            <a:endParaRPr lang="en-US" dirty="0"/>
          </a:p>
          <a:p>
            <a:pPr marL="0" indent="0">
              <a:buNone/>
            </a:pPr>
            <a:r>
              <a:rPr lang="en-US" dirty="0" smtClean="0"/>
              <a:t>What are the </a:t>
            </a:r>
            <a:r>
              <a:rPr lang="en-US" i="1" dirty="0" smtClean="0"/>
              <a:t>real</a:t>
            </a:r>
            <a:r>
              <a:rPr lang="en-US" dirty="0" smtClean="0"/>
              <a:t> requirements?</a:t>
            </a:r>
          </a:p>
          <a:p>
            <a:pPr marL="742950" indent="-742950">
              <a:buFont typeface="+mj-lt"/>
              <a:buAutoNum type="arabicPeriod"/>
            </a:pPr>
            <a:r>
              <a:rPr lang="en-US" dirty="0"/>
              <a:t>R</a:t>
            </a:r>
            <a:r>
              <a:rPr lang="en-US" dirty="0" smtClean="0"/>
              <a:t>epresent a </a:t>
            </a:r>
            <a:r>
              <a:rPr lang="en-US" i="1" dirty="0" smtClean="0"/>
              <a:t>date</a:t>
            </a:r>
            <a:r>
              <a:rPr lang="en-US" dirty="0" smtClean="0"/>
              <a:t> </a:t>
            </a:r>
            <a:r>
              <a:rPr lang="en-US" i="1" dirty="0" smtClean="0"/>
              <a:t>value</a:t>
            </a:r>
            <a:r>
              <a:rPr lang="en-US" dirty="0" smtClean="0"/>
              <a:t> as a C++ Type.</a:t>
            </a:r>
          </a:p>
          <a:p>
            <a:pPr marL="742950" indent="-742950">
              <a:buFont typeface="+mj-lt"/>
              <a:buAutoNum type="arabicPeriod"/>
            </a:pPr>
            <a:r>
              <a:rPr lang="en-US" dirty="0"/>
              <a:t>D</a:t>
            </a:r>
            <a:r>
              <a:rPr lang="en-US" dirty="0" smtClean="0"/>
              <a:t>etermine what date value </a:t>
            </a:r>
            <a:r>
              <a:rPr lang="en-US" i="1" dirty="0" smtClean="0"/>
              <a:t>today</a:t>
            </a:r>
            <a:r>
              <a:rPr lang="en-US" dirty="0" smtClean="0"/>
              <a:t> is.</a:t>
            </a:r>
          </a:p>
          <a:p>
            <a:pPr marL="0" indent="0">
              <a:buNone/>
            </a:pPr>
            <a:endParaRPr lang="en-US" sz="4000" dirty="0" smtClean="0"/>
          </a:p>
          <a:p>
            <a:pPr marL="742950" indent="-742950">
              <a:buFont typeface="+mj-lt"/>
              <a:buAutoNum type="arabicPeriod"/>
            </a:pPr>
            <a:endParaRPr lang="en-US" sz="4000" dirty="0"/>
          </a:p>
        </p:txBody>
      </p:sp>
      <p:sp>
        <p:nvSpPr>
          <p:cNvPr id="6" name="Rounded Rectangle 5"/>
          <p:cNvSpPr/>
          <p:nvPr/>
        </p:nvSpPr>
        <p:spPr>
          <a:xfrm>
            <a:off x="2743200" y="1524000"/>
            <a:ext cx="3810000" cy="1676400"/>
          </a:xfrm>
          <a:prstGeom prst="roundRect">
            <a:avLst/>
          </a:prstGeom>
          <a:solidFill>
            <a:srgbClr val="FAFFB4"/>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6">
                    <a:lumMod val="75000"/>
                  </a:schemeClr>
                </a:solidFill>
                <a:latin typeface="DFKai-SB" pitchFamily="65" charset="-120"/>
                <a:ea typeface="DFKai-SB" pitchFamily="65" charset="-120"/>
              </a:rPr>
              <a:t>"Write me a 'Date' class that tells me whether today is a business day."</a:t>
            </a: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735</a:t>
            </a:fld>
            <a:endParaRPr lang="en-US"/>
          </a:p>
        </p:txBody>
      </p:sp>
    </p:spTree>
    <p:extLst>
      <p:ext uri="{BB962C8B-B14F-4D97-AF65-F5344CB8AC3E}">
        <p14:creationId xmlns:p14="http://schemas.microsoft.com/office/powerpoint/2010/main" val="3242496341"/>
      </p:ext>
    </p:extLst>
  </p:cSld>
  <p:clrMapOvr>
    <a:masterClrMapping/>
  </p:clrMapOvr>
  <p:timing>
    <p:tnLst>
      <p:par>
        <p:cTn id="1" dur="indefinite" restart="never" nodeType="tmRoot"/>
      </p:par>
    </p:tnLst>
  </p:timing>
</p:sld>
</file>

<file path=ppt/slides/slide7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The Original Request</a:t>
            </a:r>
            <a:r>
              <a:rPr lang="en-US" sz="4000" dirty="0" smtClean="0">
                <a:solidFill>
                  <a:srgbClr val="00B050"/>
                </a:solidFill>
              </a:rPr>
              <a:t>  </a:t>
            </a:r>
          </a:p>
        </p:txBody>
      </p:sp>
      <p:sp>
        <p:nvSpPr>
          <p:cNvPr id="5" name="Content Placeholder 2"/>
          <p:cNvSpPr>
            <a:spLocks noGrp="1"/>
          </p:cNvSpPr>
          <p:nvPr>
            <p:ph idx="1"/>
          </p:nvPr>
        </p:nvSpPr>
        <p:spPr>
          <a:xfrm>
            <a:off x="457200" y="1600200"/>
            <a:ext cx="8229600" cy="4525963"/>
          </a:xfrm>
        </p:spPr>
        <p:txBody>
          <a:bodyPr/>
          <a:lstStyle/>
          <a:p>
            <a:pPr marL="0" indent="0">
              <a:buNone/>
            </a:pPr>
            <a:endParaRPr lang="en-US" dirty="0" smtClean="0"/>
          </a:p>
          <a:p>
            <a:pPr marL="0" indent="0">
              <a:buNone/>
            </a:pPr>
            <a:r>
              <a:rPr lang="en-US" dirty="0" smtClean="0"/>
              <a:t/>
            </a:r>
            <a:br>
              <a:rPr lang="en-US" dirty="0" smtClean="0"/>
            </a:br>
            <a:endParaRPr lang="en-US" dirty="0"/>
          </a:p>
          <a:p>
            <a:pPr marL="0" indent="0">
              <a:buNone/>
            </a:pPr>
            <a:r>
              <a:rPr lang="en-US" dirty="0" smtClean="0"/>
              <a:t>What are the </a:t>
            </a:r>
            <a:r>
              <a:rPr lang="en-US" i="1" dirty="0" smtClean="0"/>
              <a:t>real</a:t>
            </a:r>
            <a:r>
              <a:rPr lang="en-US" dirty="0" smtClean="0"/>
              <a:t> requirements?</a:t>
            </a:r>
          </a:p>
          <a:p>
            <a:pPr marL="742950" indent="-742950">
              <a:buFont typeface="+mj-lt"/>
              <a:buAutoNum type="arabicPeriod"/>
            </a:pPr>
            <a:r>
              <a:rPr lang="en-US" dirty="0"/>
              <a:t>R</a:t>
            </a:r>
            <a:r>
              <a:rPr lang="en-US" dirty="0" smtClean="0"/>
              <a:t>epresent a </a:t>
            </a:r>
            <a:r>
              <a:rPr lang="en-US" i="1" dirty="0" smtClean="0"/>
              <a:t>date</a:t>
            </a:r>
            <a:r>
              <a:rPr lang="en-US" dirty="0" smtClean="0"/>
              <a:t> </a:t>
            </a:r>
            <a:r>
              <a:rPr lang="en-US" i="1" dirty="0" smtClean="0"/>
              <a:t>value</a:t>
            </a:r>
            <a:r>
              <a:rPr lang="en-US" dirty="0" smtClean="0"/>
              <a:t> as a C++ Type.</a:t>
            </a:r>
          </a:p>
          <a:p>
            <a:pPr marL="742950" indent="-742950">
              <a:buFont typeface="+mj-lt"/>
              <a:buAutoNum type="arabicPeriod"/>
            </a:pPr>
            <a:r>
              <a:rPr lang="en-US" dirty="0"/>
              <a:t>D</a:t>
            </a:r>
            <a:r>
              <a:rPr lang="en-US" dirty="0" smtClean="0"/>
              <a:t>etermine what date value </a:t>
            </a:r>
            <a:r>
              <a:rPr lang="en-US" i="1" dirty="0" smtClean="0"/>
              <a:t>today</a:t>
            </a:r>
            <a:r>
              <a:rPr lang="en-US" dirty="0" smtClean="0"/>
              <a:t> is.</a:t>
            </a:r>
          </a:p>
          <a:p>
            <a:pPr marL="742950" indent="-742950">
              <a:buFont typeface="+mj-lt"/>
              <a:buAutoNum type="arabicPeriod"/>
            </a:pPr>
            <a:r>
              <a:rPr lang="en-US" dirty="0" smtClean="0"/>
              <a:t>Determine if a date value is a </a:t>
            </a:r>
            <a:r>
              <a:rPr lang="en-US" i="1" dirty="0" smtClean="0"/>
              <a:t>business day</a:t>
            </a:r>
            <a:r>
              <a:rPr lang="en-US" dirty="0" smtClean="0"/>
              <a:t>.</a:t>
            </a:r>
          </a:p>
          <a:p>
            <a:pPr marL="742950" indent="-742950">
              <a:buFont typeface="+mj-lt"/>
              <a:buAutoNum type="arabicPeriod"/>
            </a:pPr>
            <a:endParaRPr lang="en-US" sz="4000" dirty="0" smtClean="0"/>
          </a:p>
          <a:p>
            <a:pPr marL="742950" indent="-742950">
              <a:buFont typeface="+mj-lt"/>
              <a:buAutoNum type="arabicPeriod"/>
            </a:pPr>
            <a:endParaRPr lang="en-US" sz="4000" dirty="0"/>
          </a:p>
        </p:txBody>
      </p:sp>
      <p:sp>
        <p:nvSpPr>
          <p:cNvPr id="6" name="Rounded Rectangle 5"/>
          <p:cNvSpPr/>
          <p:nvPr/>
        </p:nvSpPr>
        <p:spPr>
          <a:xfrm>
            <a:off x="2743200" y="1524000"/>
            <a:ext cx="3810000" cy="1676400"/>
          </a:xfrm>
          <a:prstGeom prst="roundRect">
            <a:avLst/>
          </a:prstGeom>
          <a:solidFill>
            <a:srgbClr val="FAFFB4"/>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6">
                    <a:lumMod val="75000"/>
                  </a:schemeClr>
                </a:solidFill>
                <a:latin typeface="DFKai-SB" pitchFamily="65" charset="-120"/>
                <a:ea typeface="DFKai-SB" pitchFamily="65" charset="-120"/>
              </a:rPr>
              <a:t>"Write me a 'Date' class that tells me whether today is a business day."</a:t>
            </a: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736</a:t>
            </a:fld>
            <a:endParaRPr lang="en-US"/>
          </a:p>
        </p:txBody>
      </p:sp>
    </p:spTree>
    <p:extLst>
      <p:ext uri="{BB962C8B-B14F-4D97-AF65-F5344CB8AC3E}">
        <p14:creationId xmlns:p14="http://schemas.microsoft.com/office/powerpoint/2010/main" val="3748610206"/>
      </p:ext>
    </p:extLst>
  </p:cSld>
  <p:clrMapOvr>
    <a:masterClrMapping/>
  </p:clrMapOvr>
  <p:timing>
    <p:tnLst>
      <p:par>
        <p:cTn id="1" dur="indefinite" restart="never" nodeType="tmRoot"/>
      </p:par>
    </p:tnLst>
  </p:timing>
</p:sld>
</file>

<file path=ppt/slides/slide7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The Original Request</a:t>
            </a:r>
            <a:r>
              <a:rPr lang="en-US" sz="4000" dirty="0" smtClean="0">
                <a:solidFill>
                  <a:srgbClr val="00B050"/>
                </a:solidFill>
              </a:rPr>
              <a:t>  </a:t>
            </a:r>
          </a:p>
        </p:txBody>
      </p:sp>
      <p:sp>
        <p:nvSpPr>
          <p:cNvPr id="5" name="Content Placeholder 2"/>
          <p:cNvSpPr>
            <a:spLocks noGrp="1"/>
          </p:cNvSpPr>
          <p:nvPr>
            <p:ph idx="1"/>
          </p:nvPr>
        </p:nvSpPr>
        <p:spPr>
          <a:xfrm>
            <a:off x="457200" y="1600200"/>
            <a:ext cx="8458200" cy="4525963"/>
          </a:xfrm>
        </p:spPr>
        <p:txBody>
          <a:bodyPr/>
          <a:lstStyle/>
          <a:p>
            <a:pPr marL="0" indent="0">
              <a:buNone/>
            </a:pPr>
            <a:endParaRPr lang="en-US" dirty="0" smtClean="0"/>
          </a:p>
          <a:p>
            <a:pPr marL="0" indent="0">
              <a:buNone/>
            </a:pPr>
            <a:r>
              <a:rPr lang="en-US" dirty="0" smtClean="0"/>
              <a:t/>
            </a:r>
            <a:br>
              <a:rPr lang="en-US" dirty="0" smtClean="0"/>
            </a:br>
            <a:endParaRPr lang="en-US" dirty="0"/>
          </a:p>
          <a:p>
            <a:pPr marL="0" indent="0">
              <a:buNone/>
            </a:pPr>
            <a:r>
              <a:rPr lang="en-US" dirty="0" smtClean="0"/>
              <a:t>What are the </a:t>
            </a:r>
            <a:r>
              <a:rPr lang="en-US" i="1" dirty="0" smtClean="0"/>
              <a:t>real</a:t>
            </a:r>
            <a:r>
              <a:rPr lang="en-US" dirty="0" smtClean="0"/>
              <a:t> requirements?</a:t>
            </a:r>
          </a:p>
          <a:p>
            <a:pPr marL="742950" indent="-742950">
              <a:buFont typeface="+mj-lt"/>
              <a:buAutoNum type="arabicPeriod"/>
            </a:pPr>
            <a:r>
              <a:rPr lang="en-US" dirty="0">
                <a:solidFill>
                  <a:schemeClr val="bg1">
                    <a:lumMod val="50000"/>
                  </a:schemeClr>
                </a:solidFill>
              </a:rPr>
              <a:t>R</a:t>
            </a:r>
            <a:r>
              <a:rPr lang="en-US" dirty="0" smtClean="0">
                <a:solidFill>
                  <a:schemeClr val="bg1">
                    <a:lumMod val="50000"/>
                  </a:schemeClr>
                </a:solidFill>
              </a:rPr>
              <a:t>epresent a </a:t>
            </a:r>
            <a:r>
              <a:rPr lang="en-US" i="1" dirty="0" smtClean="0">
                <a:solidFill>
                  <a:schemeClr val="bg1">
                    <a:lumMod val="50000"/>
                  </a:schemeClr>
                </a:solidFill>
              </a:rPr>
              <a:t>date</a:t>
            </a:r>
            <a:r>
              <a:rPr lang="en-US" dirty="0" smtClean="0">
                <a:solidFill>
                  <a:schemeClr val="bg1">
                    <a:lumMod val="50000"/>
                  </a:schemeClr>
                </a:solidFill>
              </a:rPr>
              <a:t> </a:t>
            </a:r>
            <a:r>
              <a:rPr lang="en-US" i="1" dirty="0" smtClean="0">
                <a:solidFill>
                  <a:schemeClr val="bg1">
                    <a:lumMod val="50000"/>
                  </a:schemeClr>
                </a:solidFill>
              </a:rPr>
              <a:t>value</a:t>
            </a:r>
            <a:r>
              <a:rPr lang="en-US" dirty="0" smtClean="0">
                <a:solidFill>
                  <a:schemeClr val="bg1">
                    <a:lumMod val="50000"/>
                  </a:schemeClr>
                </a:solidFill>
              </a:rPr>
              <a:t> as a C++ Type.</a:t>
            </a:r>
          </a:p>
          <a:p>
            <a:pPr marL="742950" indent="-742950">
              <a:buFont typeface="+mj-lt"/>
              <a:buAutoNum type="arabicPeriod"/>
            </a:pPr>
            <a:r>
              <a:rPr lang="en-US" dirty="0">
                <a:solidFill>
                  <a:schemeClr val="bg1">
                    <a:lumMod val="50000"/>
                  </a:schemeClr>
                </a:solidFill>
              </a:rPr>
              <a:t>D</a:t>
            </a:r>
            <a:r>
              <a:rPr lang="en-US" dirty="0" smtClean="0">
                <a:solidFill>
                  <a:schemeClr val="bg1">
                    <a:lumMod val="50000"/>
                  </a:schemeClr>
                </a:solidFill>
              </a:rPr>
              <a:t>etermine what date value </a:t>
            </a:r>
            <a:r>
              <a:rPr lang="en-US" i="1" dirty="0" smtClean="0">
                <a:solidFill>
                  <a:schemeClr val="bg1">
                    <a:lumMod val="50000"/>
                  </a:schemeClr>
                </a:solidFill>
              </a:rPr>
              <a:t>today</a:t>
            </a:r>
            <a:r>
              <a:rPr lang="en-US" dirty="0" smtClean="0">
                <a:solidFill>
                  <a:schemeClr val="bg1">
                    <a:lumMod val="50000"/>
                  </a:schemeClr>
                </a:solidFill>
              </a:rPr>
              <a:t> is.</a:t>
            </a:r>
          </a:p>
          <a:p>
            <a:pPr marL="742950" indent="-742950">
              <a:buFont typeface="+mj-lt"/>
              <a:buAutoNum type="arabicPeriod"/>
            </a:pPr>
            <a:r>
              <a:rPr lang="en-US" dirty="0" smtClean="0">
                <a:solidFill>
                  <a:schemeClr val="bg1">
                    <a:lumMod val="50000"/>
                  </a:schemeClr>
                </a:solidFill>
              </a:rPr>
              <a:t>Determine if a date value is a </a:t>
            </a:r>
            <a:r>
              <a:rPr lang="en-US" i="1" dirty="0" smtClean="0">
                <a:solidFill>
                  <a:schemeClr val="bg1">
                    <a:lumMod val="50000"/>
                  </a:schemeClr>
                </a:solidFill>
              </a:rPr>
              <a:t>business day</a:t>
            </a:r>
            <a:r>
              <a:rPr lang="en-US" dirty="0" smtClean="0">
                <a:solidFill>
                  <a:schemeClr val="bg1">
                    <a:lumMod val="50000"/>
                  </a:schemeClr>
                </a:solidFill>
              </a:rPr>
              <a:t>.</a:t>
            </a:r>
          </a:p>
          <a:p>
            <a:pPr marL="742950" indent="-742950">
              <a:buFont typeface="+mj-lt"/>
              <a:buAutoNum type="arabicPeriod"/>
            </a:pPr>
            <a:r>
              <a:rPr lang="en-US" b="1" u="sng" dirty="0" smtClean="0"/>
              <a:t>Provide well-factored useful components that we’ll need over and over again! </a:t>
            </a:r>
          </a:p>
          <a:p>
            <a:pPr marL="742950" indent="-742950">
              <a:buFont typeface="+mj-lt"/>
              <a:buAutoNum type="arabicPeriod"/>
            </a:pPr>
            <a:endParaRPr lang="en-US" sz="4000" dirty="0" smtClean="0"/>
          </a:p>
          <a:p>
            <a:pPr marL="742950" indent="-742950">
              <a:buFont typeface="+mj-lt"/>
              <a:buAutoNum type="arabicPeriod"/>
            </a:pPr>
            <a:endParaRPr lang="en-US" sz="4000" dirty="0"/>
          </a:p>
        </p:txBody>
      </p:sp>
      <p:sp>
        <p:nvSpPr>
          <p:cNvPr id="6" name="Rounded Rectangle 5"/>
          <p:cNvSpPr/>
          <p:nvPr/>
        </p:nvSpPr>
        <p:spPr>
          <a:xfrm>
            <a:off x="2743200" y="1524000"/>
            <a:ext cx="3810000" cy="1676400"/>
          </a:xfrm>
          <a:prstGeom prst="roundRect">
            <a:avLst/>
          </a:prstGeom>
          <a:solidFill>
            <a:srgbClr val="FAFFB4"/>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6">
                    <a:lumMod val="75000"/>
                  </a:schemeClr>
                </a:solidFill>
                <a:latin typeface="DFKai-SB" pitchFamily="65" charset="-120"/>
                <a:ea typeface="DFKai-SB" pitchFamily="65" charset="-120"/>
              </a:rPr>
              <a:t>"Write me a 'Date' class that tells me whether today is a business day."</a:t>
            </a: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737</a:t>
            </a:fld>
            <a:endParaRPr lang="en-US"/>
          </a:p>
        </p:txBody>
      </p:sp>
    </p:spTree>
    <p:extLst>
      <p:ext uri="{BB962C8B-B14F-4D97-AF65-F5344CB8AC3E}">
        <p14:creationId xmlns:p14="http://schemas.microsoft.com/office/powerpoint/2010/main" val="2970513688"/>
      </p:ext>
    </p:extLst>
  </p:cSld>
  <p:clrMapOvr>
    <a:masterClrMapping/>
  </p:clrMapOvr>
  <p:timing>
    <p:tnLst>
      <p:par>
        <p:cTn id="1" dur="indefinite" restart="never" nodeType="tmRoot"/>
      </p:par>
    </p:tnLst>
  </p:timing>
</p:sld>
</file>

<file path=ppt/slides/slide7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The Original Request</a:t>
            </a:r>
            <a:r>
              <a:rPr lang="en-US" sz="4000" dirty="0" smtClean="0">
                <a:solidFill>
                  <a:srgbClr val="00B050"/>
                </a:solidFill>
              </a:rPr>
              <a:t>  </a:t>
            </a:r>
          </a:p>
        </p:txBody>
      </p:sp>
      <p:sp>
        <p:nvSpPr>
          <p:cNvPr id="5" name="Content Placeholder 2"/>
          <p:cNvSpPr>
            <a:spLocks noGrp="1"/>
          </p:cNvSpPr>
          <p:nvPr>
            <p:ph idx="1"/>
          </p:nvPr>
        </p:nvSpPr>
        <p:spPr>
          <a:xfrm>
            <a:off x="457200" y="1600200"/>
            <a:ext cx="8458200" cy="4525963"/>
          </a:xfrm>
        </p:spPr>
        <p:txBody>
          <a:bodyPr/>
          <a:lstStyle/>
          <a:p>
            <a:pPr marL="0" indent="0">
              <a:buNone/>
            </a:pPr>
            <a:endParaRPr lang="en-US" dirty="0" smtClean="0"/>
          </a:p>
          <a:p>
            <a:pPr marL="0" indent="0">
              <a:buNone/>
            </a:pPr>
            <a:r>
              <a:rPr lang="en-US" dirty="0" smtClean="0"/>
              <a:t/>
            </a:r>
            <a:br>
              <a:rPr lang="en-US" dirty="0" smtClean="0"/>
            </a:br>
            <a:endParaRPr lang="en-US" dirty="0"/>
          </a:p>
          <a:p>
            <a:pPr marL="0" indent="0">
              <a:buNone/>
            </a:pPr>
            <a:r>
              <a:rPr lang="en-US" dirty="0" smtClean="0"/>
              <a:t>What are the </a:t>
            </a:r>
            <a:r>
              <a:rPr lang="en-US" i="1" dirty="0" smtClean="0"/>
              <a:t>real</a:t>
            </a:r>
            <a:r>
              <a:rPr lang="en-US" dirty="0" smtClean="0"/>
              <a:t> requirements?</a:t>
            </a:r>
          </a:p>
          <a:p>
            <a:pPr marL="742950" indent="-742950">
              <a:buFont typeface="+mj-lt"/>
              <a:buAutoNum type="arabicPeriod"/>
            </a:pPr>
            <a:r>
              <a:rPr lang="en-US" b="1" dirty="0">
                <a:solidFill>
                  <a:srgbClr val="00B0F0"/>
                </a:solidFill>
              </a:rPr>
              <a:t>R</a:t>
            </a:r>
            <a:r>
              <a:rPr lang="en-US" b="1" dirty="0" smtClean="0">
                <a:solidFill>
                  <a:srgbClr val="00B0F0"/>
                </a:solidFill>
              </a:rPr>
              <a:t>epresent a </a:t>
            </a:r>
            <a:r>
              <a:rPr lang="en-US" b="1" i="1" dirty="0" smtClean="0">
                <a:solidFill>
                  <a:srgbClr val="00B0F0"/>
                </a:solidFill>
              </a:rPr>
              <a:t>date</a:t>
            </a:r>
            <a:r>
              <a:rPr lang="en-US" b="1" dirty="0" smtClean="0">
                <a:solidFill>
                  <a:srgbClr val="00B0F0"/>
                </a:solidFill>
              </a:rPr>
              <a:t> </a:t>
            </a:r>
            <a:r>
              <a:rPr lang="en-US" b="1" i="1" dirty="0" smtClean="0">
                <a:solidFill>
                  <a:srgbClr val="00B0F0"/>
                </a:solidFill>
              </a:rPr>
              <a:t>value</a:t>
            </a:r>
            <a:r>
              <a:rPr lang="en-US" b="1" dirty="0" smtClean="0">
                <a:solidFill>
                  <a:srgbClr val="00B0F0"/>
                </a:solidFill>
              </a:rPr>
              <a:t> as a C++ Type.</a:t>
            </a:r>
          </a:p>
          <a:p>
            <a:pPr marL="742950" indent="-742950">
              <a:buFont typeface="+mj-lt"/>
              <a:buAutoNum type="arabicPeriod"/>
            </a:pPr>
            <a:r>
              <a:rPr lang="en-US" dirty="0">
                <a:solidFill>
                  <a:schemeClr val="bg1">
                    <a:lumMod val="75000"/>
                  </a:schemeClr>
                </a:solidFill>
              </a:rPr>
              <a:t>D</a:t>
            </a:r>
            <a:r>
              <a:rPr lang="en-US" dirty="0" smtClean="0">
                <a:solidFill>
                  <a:schemeClr val="bg1">
                    <a:lumMod val="75000"/>
                  </a:schemeClr>
                </a:solidFill>
              </a:rPr>
              <a:t>etermine what date value </a:t>
            </a:r>
            <a:r>
              <a:rPr lang="en-US" i="1" dirty="0" smtClean="0">
                <a:solidFill>
                  <a:schemeClr val="bg1">
                    <a:lumMod val="75000"/>
                  </a:schemeClr>
                </a:solidFill>
              </a:rPr>
              <a:t>today</a:t>
            </a:r>
            <a:r>
              <a:rPr lang="en-US" dirty="0" smtClean="0">
                <a:solidFill>
                  <a:schemeClr val="bg1">
                    <a:lumMod val="75000"/>
                  </a:schemeClr>
                </a:solidFill>
              </a:rPr>
              <a:t> is.</a:t>
            </a:r>
          </a:p>
          <a:p>
            <a:pPr marL="742950" indent="-742950">
              <a:buFont typeface="+mj-lt"/>
              <a:buAutoNum type="arabicPeriod"/>
            </a:pPr>
            <a:r>
              <a:rPr lang="en-US" dirty="0" smtClean="0">
                <a:solidFill>
                  <a:schemeClr val="bg1">
                    <a:lumMod val="75000"/>
                  </a:schemeClr>
                </a:solidFill>
              </a:rPr>
              <a:t>Determine if a date value is a </a:t>
            </a:r>
            <a:r>
              <a:rPr lang="en-US" i="1" dirty="0" smtClean="0">
                <a:solidFill>
                  <a:schemeClr val="bg1">
                    <a:lumMod val="75000"/>
                  </a:schemeClr>
                </a:solidFill>
              </a:rPr>
              <a:t>business day</a:t>
            </a:r>
            <a:r>
              <a:rPr lang="en-US" dirty="0" smtClean="0">
                <a:solidFill>
                  <a:schemeClr val="bg1">
                    <a:lumMod val="75000"/>
                  </a:schemeClr>
                </a:solidFill>
              </a:rPr>
              <a:t>.</a:t>
            </a:r>
          </a:p>
          <a:p>
            <a:pPr marL="742950" indent="-742950">
              <a:buFont typeface="+mj-lt"/>
              <a:buAutoNum type="arabicPeriod"/>
            </a:pPr>
            <a:r>
              <a:rPr lang="en-US" b="1" dirty="0" smtClean="0">
                <a:solidFill>
                  <a:schemeClr val="bg1">
                    <a:lumMod val="50000"/>
                  </a:schemeClr>
                </a:solidFill>
              </a:rPr>
              <a:t>Provide well-factored useful components that we’ll need over and over again! </a:t>
            </a:r>
          </a:p>
          <a:p>
            <a:pPr marL="742950" indent="-742950">
              <a:buFont typeface="+mj-lt"/>
              <a:buAutoNum type="arabicPeriod"/>
            </a:pPr>
            <a:endParaRPr lang="en-US" sz="4000" dirty="0" smtClean="0"/>
          </a:p>
          <a:p>
            <a:pPr marL="742950" indent="-742950">
              <a:buFont typeface="+mj-lt"/>
              <a:buAutoNum type="arabicPeriod"/>
            </a:pPr>
            <a:endParaRPr lang="en-US" sz="4000" dirty="0"/>
          </a:p>
        </p:txBody>
      </p:sp>
      <p:sp>
        <p:nvSpPr>
          <p:cNvPr id="6" name="Rounded Rectangle 5"/>
          <p:cNvSpPr/>
          <p:nvPr/>
        </p:nvSpPr>
        <p:spPr>
          <a:xfrm>
            <a:off x="2743200" y="1524000"/>
            <a:ext cx="3810000" cy="1676400"/>
          </a:xfrm>
          <a:prstGeom prst="roundRect">
            <a:avLst/>
          </a:prstGeom>
          <a:solidFill>
            <a:srgbClr val="FAFFB4"/>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6">
                    <a:lumMod val="75000"/>
                  </a:schemeClr>
                </a:solidFill>
                <a:latin typeface="DFKai-SB" pitchFamily="65" charset="-120"/>
                <a:ea typeface="DFKai-SB" pitchFamily="65" charset="-120"/>
              </a:rPr>
              <a:t>"Write me a 'Date' class that tells me whether today is a business day."</a:t>
            </a: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738</a:t>
            </a:fld>
            <a:endParaRPr lang="en-US"/>
          </a:p>
        </p:txBody>
      </p:sp>
    </p:spTree>
    <p:extLst>
      <p:ext uri="{BB962C8B-B14F-4D97-AF65-F5344CB8AC3E}">
        <p14:creationId xmlns:p14="http://schemas.microsoft.com/office/powerpoint/2010/main" val="3975789017"/>
      </p:ext>
    </p:extLst>
  </p:cSld>
  <p:clrMapOvr>
    <a:masterClrMapping/>
  </p:clrMapOvr>
  <p:timing>
    <p:tnLst>
      <p:par>
        <p:cTn id="1" dur="indefinite" restart="never" nodeType="tmRoot"/>
      </p:par>
    </p:tnLst>
  </p:timing>
</p:sld>
</file>

<file path=ppt/slides/slide7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Represent a </a:t>
            </a:r>
            <a:r>
              <a:rPr lang="en-US" sz="4000" i="1" dirty="0">
                <a:solidFill>
                  <a:srgbClr val="00B0F0"/>
                </a:solidFill>
              </a:rPr>
              <a:t>Date Value</a:t>
            </a:r>
            <a:r>
              <a:rPr lang="en-US" sz="4000" dirty="0">
                <a:solidFill>
                  <a:srgbClr val="00B0F0"/>
                </a:solidFill>
              </a:rPr>
              <a:t> as a C++ Type</a:t>
            </a:r>
          </a:p>
        </p:txBody>
      </p:sp>
      <p:sp>
        <p:nvSpPr>
          <p:cNvPr id="5" name="Content Placeholder 2"/>
          <p:cNvSpPr>
            <a:spLocks noGrp="1"/>
          </p:cNvSpPr>
          <p:nvPr>
            <p:ph idx="1"/>
          </p:nvPr>
        </p:nvSpPr>
        <p:spPr>
          <a:xfrm>
            <a:off x="304800" y="1600200"/>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943350" y="3346828"/>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2241550" y="5461000"/>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ByteStream</a:t>
            </a:r>
            <a:endParaRPr lang="en-US" sz="2400" b="1" dirty="0">
              <a:latin typeface="Courier New" pitchFamily="49" charset="0"/>
              <a:cs typeface="Courier New" pitchFamily="49" charset="0"/>
            </a:endParaRPr>
          </a:p>
        </p:txBody>
      </p:sp>
      <p:sp>
        <p:nvSpPr>
          <p:cNvPr id="10" name="AutoShape 9"/>
          <p:cNvSpPr>
            <a:spLocks noChangeArrowheads="1"/>
          </p:cNvSpPr>
          <p:nvPr/>
        </p:nvSpPr>
        <p:spPr bwMode="auto">
          <a:xfrm>
            <a:off x="3613150" y="2778503"/>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Date</a:t>
            </a:r>
            <a:endParaRPr lang="en-US" sz="2400" b="1" dirty="0">
              <a:latin typeface="Courier New" pitchFamily="49" charset="0"/>
              <a:cs typeface="Courier New" pitchFamily="49" charset="0"/>
            </a:endParaRPr>
          </a:p>
        </p:txBody>
      </p:sp>
      <p:sp>
        <p:nvSpPr>
          <p:cNvPr id="11" name="AutoShape 9"/>
          <p:cNvSpPr>
            <a:spLocks noChangeArrowheads="1"/>
          </p:cNvSpPr>
          <p:nvPr/>
        </p:nvSpPr>
        <p:spPr bwMode="auto">
          <a:xfrm>
            <a:off x="4360409" y="4267200"/>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DayOfWeek</a:t>
            </a:r>
            <a:endParaRPr lang="en-US" sz="2400" b="1" dirty="0">
              <a:latin typeface="Courier New" pitchFamily="49" charset="0"/>
              <a:cs typeface="Courier New" pitchFamily="49" charset="0"/>
            </a:endParaRPr>
          </a:p>
        </p:txBody>
      </p:sp>
      <p:cxnSp>
        <p:nvCxnSpPr>
          <p:cNvPr id="4" name="Straight Arrow Connector 3"/>
          <p:cNvCxnSpPr>
            <a:stCxn id="13" idx="4"/>
            <a:endCxn id="11" idx="0"/>
          </p:cNvCxnSpPr>
          <p:nvPr/>
        </p:nvCxnSpPr>
        <p:spPr>
          <a:xfrm>
            <a:off x="5100638" y="3494974"/>
            <a:ext cx="272596" cy="77222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 name="Oval 24"/>
          <p:cNvSpPr>
            <a:spLocks noChangeArrowheads="1"/>
          </p:cNvSpPr>
          <p:nvPr/>
        </p:nvSpPr>
        <p:spPr bwMode="auto">
          <a:xfrm>
            <a:off x="5019675" y="3347336"/>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4" name="Straight Arrow Connector 13"/>
          <p:cNvCxnSpPr/>
          <p:nvPr/>
        </p:nvCxnSpPr>
        <p:spPr>
          <a:xfrm flipH="1">
            <a:off x="3200400" y="3484941"/>
            <a:ext cx="779463" cy="1976059"/>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 name="Oval 24"/>
          <p:cNvSpPr>
            <a:spLocks noChangeArrowheads="1"/>
          </p:cNvSpPr>
          <p:nvPr/>
        </p:nvSpPr>
        <p:spPr bwMode="auto">
          <a:xfrm>
            <a:off x="4545012" y="484505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p:nvPr/>
        </p:nvCxnSpPr>
        <p:spPr>
          <a:xfrm flipV="1">
            <a:off x="4033837" y="4973638"/>
            <a:ext cx="511175" cy="48736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739</a:t>
            </a:fld>
            <a:endParaRPr lang="en-US"/>
          </a:p>
        </p:txBody>
      </p:sp>
    </p:spTree>
    <p:extLst>
      <p:ext uri="{BB962C8B-B14F-4D97-AF65-F5344CB8AC3E}">
        <p14:creationId xmlns:p14="http://schemas.microsoft.com/office/powerpoint/2010/main" val="2183838815"/>
      </p:ext>
    </p:extLst>
  </p:cSld>
  <p:clrMapOvr>
    <a:masterClrMapping/>
  </p:clrMapOvr>
  <p:timing>
    <p:tnLst>
      <p:par>
        <p:cTn id="1" dur="indefinite" restart="never" nodeType="tmRoot"/>
      </p:par>
    </p:tnLst>
  </p:timing>
</p:sld>
</file>

<file path=ppt/slides/slide7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Represent a </a:t>
            </a:r>
            <a:r>
              <a:rPr lang="en-US" sz="4000" i="1" dirty="0">
                <a:solidFill>
                  <a:srgbClr val="00B0F0"/>
                </a:solidFill>
              </a:rPr>
              <a:t>Date Value</a:t>
            </a:r>
            <a:r>
              <a:rPr lang="en-US" sz="4000" dirty="0">
                <a:solidFill>
                  <a:srgbClr val="00B0F0"/>
                </a:solidFill>
              </a:rPr>
              <a:t> as a C++ Type</a:t>
            </a:r>
          </a:p>
        </p:txBody>
      </p:sp>
      <p:sp>
        <p:nvSpPr>
          <p:cNvPr id="5" name="Content Placeholder 2"/>
          <p:cNvSpPr>
            <a:spLocks noGrp="1"/>
          </p:cNvSpPr>
          <p:nvPr>
            <p:ph idx="1"/>
          </p:nvPr>
        </p:nvSpPr>
        <p:spPr>
          <a:xfrm>
            <a:off x="304800" y="1600200"/>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943350" y="3346828"/>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2241550" y="5461000"/>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ByteStream</a:t>
            </a:r>
            <a:endParaRPr lang="en-US" sz="2400" b="1" dirty="0">
              <a:latin typeface="Courier New" pitchFamily="49" charset="0"/>
              <a:cs typeface="Courier New" pitchFamily="49" charset="0"/>
            </a:endParaRPr>
          </a:p>
        </p:txBody>
      </p:sp>
      <p:sp>
        <p:nvSpPr>
          <p:cNvPr id="10" name="AutoShape 9"/>
          <p:cNvSpPr>
            <a:spLocks noChangeArrowheads="1"/>
          </p:cNvSpPr>
          <p:nvPr/>
        </p:nvSpPr>
        <p:spPr bwMode="auto">
          <a:xfrm>
            <a:off x="3613150" y="2778503"/>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Date</a:t>
            </a:r>
            <a:endParaRPr lang="en-US" sz="2400" b="1" dirty="0">
              <a:latin typeface="Courier New" pitchFamily="49" charset="0"/>
              <a:cs typeface="Courier New" pitchFamily="49" charset="0"/>
            </a:endParaRPr>
          </a:p>
        </p:txBody>
      </p:sp>
      <p:sp>
        <p:nvSpPr>
          <p:cNvPr id="11" name="AutoShape 9"/>
          <p:cNvSpPr>
            <a:spLocks noChangeArrowheads="1"/>
          </p:cNvSpPr>
          <p:nvPr/>
        </p:nvSpPr>
        <p:spPr bwMode="auto">
          <a:xfrm>
            <a:off x="4360409" y="4267200"/>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DayOfWeek</a:t>
            </a:r>
            <a:endParaRPr lang="en-US" sz="2400" b="1" dirty="0">
              <a:latin typeface="Courier New" pitchFamily="49" charset="0"/>
              <a:cs typeface="Courier New" pitchFamily="49" charset="0"/>
            </a:endParaRPr>
          </a:p>
        </p:txBody>
      </p:sp>
      <p:cxnSp>
        <p:nvCxnSpPr>
          <p:cNvPr id="4" name="Straight Arrow Connector 3"/>
          <p:cNvCxnSpPr>
            <a:stCxn id="13" idx="4"/>
            <a:endCxn id="11" idx="0"/>
          </p:cNvCxnSpPr>
          <p:nvPr/>
        </p:nvCxnSpPr>
        <p:spPr>
          <a:xfrm>
            <a:off x="5100638" y="3494974"/>
            <a:ext cx="272596" cy="77222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 name="Oval 24"/>
          <p:cNvSpPr>
            <a:spLocks noChangeArrowheads="1"/>
          </p:cNvSpPr>
          <p:nvPr/>
        </p:nvSpPr>
        <p:spPr bwMode="auto">
          <a:xfrm>
            <a:off x="5019675" y="3347336"/>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4" name="Straight Arrow Connector 13"/>
          <p:cNvCxnSpPr/>
          <p:nvPr/>
        </p:nvCxnSpPr>
        <p:spPr>
          <a:xfrm flipH="1">
            <a:off x="3200400" y="3484941"/>
            <a:ext cx="779463" cy="1976059"/>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 name="Oval 24"/>
          <p:cNvSpPr>
            <a:spLocks noChangeArrowheads="1"/>
          </p:cNvSpPr>
          <p:nvPr/>
        </p:nvSpPr>
        <p:spPr bwMode="auto">
          <a:xfrm>
            <a:off x="4545012" y="484505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p:nvPr/>
        </p:nvCxnSpPr>
        <p:spPr>
          <a:xfrm flipV="1">
            <a:off x="4033837" y="4973638"/>
            <a:ext cx="511175" cy="48736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 name="Cloud Callout 15"/>
          <p:cNvSpPr/>
          <p:nvPr/>
        </p:nvSpPr>
        <p:spPr>
          <a:xfrm>
            <a:off x="260350" y="4267200"/>
            <a:ext cx="2314575" cy="977408"/>
          </a:xfrm>
          <a:prstGeom prst="cloudCallout">
            <a:avLst>
              <a:gd name="adj1" fmla="val 39661"/>
              <a:gd name="adj2" fmla="val 73220"/>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0000FF"/>
                </a:solidFill>
              </a:rPr>
              <a:t>Mechanism</a:t>
            </a:r>
            <a:endParaRPr lang="en-US" dirty="0">
              <a:solidFill>
                <a:srgbClr val="0000FF"/>
              </a:solidFill>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740</a:t>
            </a:fld>
            <a:endParaRPr lang="en-US"/>
          </a:p>
        </p:txBody>
      </p:sp>
    </p:spTree>
    <p:extLst>
      <p:ext uri="{BB962C8B-B14F-4D97-AF65-F5344CB8AC3E}">
        <p14:creationId xmlns:p14="http://schemas.microsoft.com/office/powerpoint/2010/main" val="1539145850"/>
      </p:ext>
    </p:extLst>
  </p:cSld>
  <p:clrMapOvr>
    <a:masterClrMapping/>
  </p:clrMapOvr>
  <p:timing>
    <p:tnLst>
      <p:par>
        <p:cTn id="1" dur="indefinite" restart="never" nodeType="tmRoot"/>
      </p:par>
    </p:tnLst>
  </p:timing>
</p:sld>
</file>

<file path=ppt/slides/slide7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Represent a </a:t>
            </a:r>
            <a:r>
              <a:rPr lang="en-US" sz="4000" i="1" dirty="0">
                <a:solidFill>
                  <a:srgbClr val="00B0F0"/>
                </a:solidFill>
              </a:rPr>
              <a:t>Date Value</a:t>
            </a:r>
            <a:r>
              <a:rPr lang="en-US" sz="4000" dirty="0">
                <a:solidFill>
                  <a:srgbClr val="00B0F0"/>
                </a:solidFill>
              </a:rPr>
              <a:t> as a C++ Type</a:t>
            </a:r>
          </a:p>
        </p:txBody>
      </p:sp>
      <p:sp>
        <p:nvSpPr>
          <p:cNvPr id="5" name="Content Placeholder 2"/>
          <p:cNvSpPr>
            <a:spLocks noGrp="1"/>
          </p:cNvSpPr>
          <p:nvPr>
            <p:ph idx="1"/>
          </p:nvPr>
        </p:nvSpPr>
        <p:spPr>
          <a:xfrm>
            <a:off x="304800" y="1600200"/>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943350" y="3346828"/>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2241550" y="5461000"/>
            <a:ext cx="2025650" cy="558800"/>
          </a:xfrm>
          <a:prstGeom prst="roundRect">
            <a:avLst>
              <a:gd name="adj" fmla="val 49995"/>
            </a:avLst>
          </a:prstGeom>
          <a:solidFill>
            <a:srgbClr val="00FF00"/>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ByteStream</a:t>
            </a:r>
            <a:endParaRPr lang="en-US" sz="2400" b="1" dirty="0">
              <a:latin typeface="Courier New" pitchFamily="49" charset="0"/>
              <a:cs typeface="Courier New" pitchFamily="49" charset="0"/>
            </a:endParaRPr>
          </a:p>
        </p:txBody>
      </p:sp>
      <p:sp>
        <p:nvSpPr>
          <p:cNvPr id="10" name="AutoShape 9"/>
          <p:cNvSpPr>
            <a:spLocks noChangeArrowheads="1"/>
          </p:cNvSpPr>
          <p:nvPr/>
        </p:nvSpPr>
        <p:spPr bwMode="auto">
          <a:xfrm>
            <a:off x="3613150" y="2778503"/>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Date</a:t>
            </a:r>
            <a:endParaRPr lang="en-US" sz="2400" b="1" dirty="0">
              <a:latin typeface="Courier New" pitchFamily="49" charset="0"/>
              <a:cs typeface="Courier New" pitchFamily="49" charset="0"/>
            </a:endParaRPr>
          </a:p>
        </p:txBody>
      </p:sp>
      <p:sp>
        <p:nvSpPr>
          <p:cNvPr id="11" name="AutoShape 9"/>
          <p:cNvSpPr>
            <a:spLocks noChangeArrowheads="1"/>
          </p:cNvSpPr>
          <p:nvPr/>
        </p:nvSpPr>
        <p:spPr bwMode="auto">
          <a:xfrm>
            <a:off x="4360409" y="4267200"/>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DayOfWeek</a:t>
            </a:r>
            <a:endParaRPr lang="en-US" sz="2400" b="1" dirty="0">
              <a:latin typeface="Courier New" pitchFamily="49" charset="0"/>
              <a:cs typeface="Courier New" pitchFamily="49" charset="0"/>
            </a:endParaRPr>
          </a:p>
        </p:txBody>
      </p:sp>
      <p:cxnSp>
        <p:nvCxnSpPr>
          <p:cNvPr id="4" name="Straight Arrow Connector 3"/>
          <p:cNvCxnSpPr>
            <a:stCxn id="13" idx="4"/>
            <a:endCxn id="11" idx="0"/>
          </p:cNvCxnSpPr>
          <p:nvPr/>
        </p:nvCxnSpPr>
        <p:spPr>
          <a:xfrm>
            <a:off x="5100638" y="3494974"/>
            <a:ext cx="272596" cy="77222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 name="Oval 24"/>
          <p:cNvSpPr>
            <a:spLocks noChangeArrowheads="1"/>
          </p:cNvSpPr>
          <p:nvPr/>
        </p:nvSpPr>
        <p:spPr bwMode="auto">
          <a:xfrm>
            <a:off x="5019675" y="3347336"/>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4" name="Straight Arrow Connector 13"/>
          <p:cNvCxnSpPr/>
          <p:nvPr/>
        </p:nvCxnSpPr>
        <p:spPr>
          <a:xfrm flipH="1">
            <a:off x="3200400" y="3484941"/>
            <a:ext cx="779463" cy="1976059"/>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 name="Oval 24"/>
          <p:cNvSpPr>
            <a:spLocks noChangeArrowheads="1"/>
          </p:cNvSpPr>
          <p:nvPr/>
        </p:nvSpPr>
        <p:spPr bwMode="auto">
          <a:xfrm>
            <a:off x="4545012" y="484505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p:nvPr/>
        </p:nvCxnSpPr>
        <p:spPr>
          <a:xfrm flipV="1">
            <a:off x="4033837" y="4973638"/>
            <a:ext cx="511175" cy="48736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Cloud Callout 18"/>
          <p:cNvSpPr/>
          <p:nvPr/>
        </p:nvSpPr>
        <p:spPr>
          <a:xfrm>
            <a:off x="260350" y="4267200"/>
            <a:ext cx="2314575" cy="977408"/>
          </a:xfrm>
          <a:prstGeom prst="cloudCallout">
            <a:avLst>
              <a:gd name="adj1" fmla="val 39661"/>
              <a:gd name="adj2" fmla="val 73220"/>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0000FF"/>
                </a:solidFill>
              </a:rPr>
              <a:t>Mechanism</a:t>
            </a:r>
            <a:endParaRPr lang="en-US" dirty="0">
              <a:solidFill>
                <a:srgbClr val="0000FF"/>
              </a:solidFill>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741</a:t>
            </a:fld>
            <a:endParaRPr lang="en-US"/>
          </a:p>
        </p:txBody>
      </p:sp>
    </p:spTree>
    <p:extLst>
      <p:ext uri="{BB962C8B-B14F-4D97-AF65-F5344CB8AC3E}">
        <p14:creationId xmlns:p14="http://schemas.microsoft.com/office/powerpoint/2010/main" val="2075431088"/>
      </p:ext>
    </p:extLst>
  </p:cSld>
  <p:clrMapOvr>
    <a:masterClrMapping/>
  </p:clrMapOvr>
  <p:timing>
    <p:tnLst>
      <p:par>
        <p:cTn id="1" dur="indefinite" restart="never" nodeType="tmRoot"/>
      </p:par>
    </p:tnLst>
  </p:timing>
</p:sld>
</file>

<file path=ppt/slides/slide7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Represent a </a:t>
            </a:r>
            <a:r>
              <a:rPr lang="en-US" sz="4000" i="1" dirty="0">
                <a:solidFill>
                  <a:srgbClr val="00B0F0"/>
                </a:solidFill>
              </a:rPr>
              <a:t>Date Value</a:t>
            </a:r>
            <a:r>
              <a:rPr lang="en-US" sz="4000" dirty="0">
                <a:solidFill>
                  <a:srgbClr val="00B0F0"/>
                </a:solidFill>
              </a:rPr>
              <a:t> as a C++ Type</a:t>
            </a:r>
          </a:p>
        </p:txBody>
      </p:sp>
      <p:sp>
        <p:nvSpPr>
          <p:cNvPr id="5" name="Content Placeholder 2"/>
          <p:cNvSpPr>
            <a:spLocks noGrp="1"/>
          </p:cNvSpPr>
          <p:nvPr>
            <p:ph idx="1"/>
          </p:nvPr>
        </p:nvSpPr>
        <p:spPr>
          <a:xfrm>
            <a:off x="304800" y="1600200"/>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943350" y="3346828"/>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2241550" y="5461000"/>
            <a:ext cx="2025650" cy="558800"/>
          </a:xfrm>
          <a:prstGeom prst="roundRect">
            <a:avLst>
              <a:gd name="adj" fmla="val 49995"/>
            </a:avLst>
          </a:prstGeom>
          <a:solidFill>
            <a:srgbClr val="00FF00"/>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ByteStream</a:t>
            </a:r>
            <a:endParaRPr lang="en-US" sz="2400" b="1" dirty="0">
              <a:latin typeface="Courier New" pitchFamily="49" charset="0"/>
              <a:cs typeface="Courier New" pitchFamily="49" charset="0"/>
            </a:endParaRPr>
          </a:p>
        </p:txBody>
      </p:sp>
      <p:sp>
        <p:nvSpPr>
          <p:cNvPr id="10" name="AutoShape 9"/>
          <p:cNvSpPr>
            <a:spLocks noChangeArrowheads="1"/>
          </p:cNvSpPr>
          <p:nvPr/>
        </p:nvSpPr>
        <p:spPr bwMode="auto">
          <a:xfrm>
            <a:off x="3613150" y="2778503"/>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Date</a:t>
            </a:r>
            <a:endParaRPr lang="en-US" sz="2400" b="1" dirty="0">
              <a:latin typeface="Courier New" pitchFamily="49" charset="0"/>
              <a:cs typeface="Courier New" pitchFamily="49" charset="0"/>
            </a:endParaRPr>
          </a:p>
        </p:txBody>
      </p:sp>
      <p:sp>
        <p:nvSpPr>
          <p:cNvPr id="11" name="AutoShape 9"/>
          <p:cNvSpPr>
            <a:spLocks noChangeArrowheads="1"/>
          </p:cNvSpPr>
          <p:nvPr/>
        </p:nvSpPr>
        <p:spPr bwMode="auto">
          <a:xfrm>
            <a:off x="4360409" y="4267200"/>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DayOfWeek</a:t>
            </a:r>
            <a:endParaRPr lang="en-US" sz="2400" b="1" dirty="0">
              <a:latin typeface="Courier New" pitchFamily="49" charset="0"/>
              <a:cs typeface="Courier New" pitchFamily="49" charset="0"/>
            </a:endParaRPr>
          </a:p>
        </p:txBody>
      </p:sp>
      <p:cxnSp>
        <p:nvCxnSpPr>
          <p:cNvPr id="4" name="Straight Arrow Connector 3"/>
          <p:cNvCxnSpPr>
            <a:stCxn id="13" idx="4"/>
            <a:endCxn id="11" idx="0"/>
          </p:cNvCxnSpPr>
          <p:nvPr/>
        </p:nvCxnSpPr>
        <p:spPr>
          <a:xfrm>
            <a:off x="5100638" y="3494974"/>
            <a:ext cx="272596" cy="77222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 name="Oval 24"/>
          <p:cNvSpPr>
            <a:spLocks noChangeArrowheads="1"/>
          </p:cNvSpPr>
          <p:nvPr/>
        </p:nvSpPr>
        <p:spPr bwMode="auto">
          <a:xfrm>
            <a:off x="5019675" y="3347336"/>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4" name="Straight Arrow Connector 13"/>
          <p:cNvCxnSpPr/>
          <p:nvPr/>
        </p:nvCxnSpPr>
        <p:spPr>
          <a:xfrm flipH="1">
            <a:off x="3200400" y="3484941"/>
            <a:ext cx="779463" cy="1976059"/>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 name="Oval 24"/>
          <p:cNvSpPr>
            <a:spLocks noChangeArrowheads="1"/>
          </p:cNvSpPr>
          <p:nvPr/>
        </p:nvSpPr>
        <p:spPr bwMode="auto">
          <a:xfrm>
            <a:off x="4545012" y="484505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p:nvPr/>
        </p:nvCxnSpPr>
        <p:spPr>
          <a:xfrm flipV="1">
            <a:off x="4033837" y="4973638"/>
            <a:ext cx="511175" cy="48736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742</a:t>
            </a:fld>
            <a:endParaRPr lang="en-US"/>
          </a:p>
        </p:txBody>
      </p:sp>
    </p:spTree>
    <p:extLst>
      <p:ext uri="{BB962C8B-B14F-4D97-AF65-F5344CB8AC3E}">
        <p14:creationId xmlns:p14="http://schemas.microsoft.com/office/powerpoint/2010/main" val="43082336"/>
      </p:ext>
    </p:extLst>
  </p:cSld>
  <p:clrMapOvr>
    <a:masterClrMapping/>
  </p:clrMapOvr>
  <p:timing>
    <p:tnLst>
      <p:par>
        <p:cTn id="1" dur="indefinite" restart="never" nodeType="tmRoot"/>
      </p:par>
    </p:tnLst>
  </p:timing>
</p:sld>
</file>

<file path=ppt/slides/slide7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Represent a </a:t>
            </a:r>
            <a:r>
              <a:rPr lang="en-US" sz="4000" i="1" dirty="0">
                <a:solidFill>
                  <a:srgbClr val="00B0F0"/>
                </a:solidFill>
              </a:rPr>
              <a:t>Date Value</a:t>
            </a:r>
            <a:r>
              <a:rPr lang="en-US" sz="4000" dirty="0">
                <a:solidFill>
                  <a:srgbClr val="00B0F0"/>
                </a:solidFill>
              </a:rPr>
              <a:t> as a C++ Type</a:t>
            </a:r>
          </a:p>
        </p:txBody>
      </p:sp>
      <p:sp>
        <p:nvSpPr>
          <p:cNvPr id="5" name="Content Placeholder 2"/>
          <p:cNvSpPr>
            <a:spLocks noGrp="1"/>
          </p:cNvSpPr>
          <p:nvPr>
            <p:ph idx="1"/>
          </p:nvPr>
        </p:nvSpPr>
        <p:spPr>
          <a:xfrm>
            <a:off x="304800" y="1600200"/>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943350" y="3346828"/>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2241550" y="5461000"/>
            <a:ext cx="2025650" cy="558800"/>
          </a:xfrm>
          <a:prstGeom prst="roundRect">
            <a:avLst>
              <a:gd name="adj" fmla="val 49995"/>
            </a:avLst>
          </a:prstGeom>
          <a:solidFill>
            <a:srgbClr val="00FF00"/>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ByteStream</a:t>
            </a:r>
            <a:endParaRPr lang="en-US" sz="2400" b="1" dirty="0">
              <a:latin typeface="Courier New" pitchFamily="49" charset="0"/>
              <a:cs typeface="Courier New" pitchFamily="49" charset="0"/>
            </a:endParaRPr>
          </a:p>
        </p:txBody>
      </p:sp>
      <p:sp>
        <p:nvSpPr>
          <p:cNvPr id="10" name="AutoShape 9"/>
          <p:cNvSpPr>
            <a:spLocks noChangeArrowheads="1"/>
          </p:cNvSpPr>
          <p:nvPr/>
        </p:nvSpPr>
        <p:spPr bwMode="auto">
          <a:xfrm>
            <a:off x="3613150" y="2778503"/>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Date</a:t>
            </a:r>
            <a:endParaRPr lang="en-US" sz="2400" b="1" dirty="0">
              <a:latin typeface="Courier New" pitchFamily="49" charset="0"/>
              <a:cs typeface="Courier New" pitchFamily="49" charset="0"/>
            </a:endParaRPr>
          </a:p>
        </p:txBody>
      </p:sp>
      <p:sp>
        <p:nvSpPr>
          <p:cNvPr id="11" name="AutoShape 9"/>
          <p:cNvSpPr>
            <a:spLocks noChangeArrowheads="1"/>
          </p:cNvSpPr>
          <p:nvPr/>
        </p:nvSpPr>
        <p:spPr bwMode="auto">
          <a:xfrm>
            <a:off x="4360409" y="4267200"/>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DayOfWeek</a:t>
            </a:r>
            <a:endParaRPr lang="en-US" sz="2400" b="1" dirty="0">
              <a:latin typeface="Courier New" pitchFamily="49" charset="0"/>
              <a:cs typeface="Courier New" pitchFamily="49" charset="0"/>
            </a:endParaRPr>
          </a:p>
        </p:txBody>
      </p:sp>
      <p:cxnSp>
        <p:nvCxnSpPr>
          <p:cNvPr id="4" name="Straight Arrow Connector 3"/>
          <p:cNvCxnSpPr>
            <a:stCxn id="13" idx="4"/>
            <a:endCxn id="11" idx="0"/>
          </p:cNvCxnSpPr>
          <p:nvPr/>
        </p:nvCxnSpPr>
        <p:spPr>
          <a:xfrm>
            <a:off x="5100638" y="3494974"/>
            <a:ext cx="272596" cy="77222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 name="Oval 24"/>
          <p:cNvSpPr>
            <a:spLocks noChangeArrowheads="1"/>
          </p:cNvSpPr>
          <p:nvPr/>
        </p:nvSpPr>
        <p:spPr bwMode="auto">
          <a:xfrm>
            <a:off x="5019675" y="3347336"/>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4" name="Straight Arrow Connector 13"/>
          <p:cNvCxnSpPr/>
          <p:nvPr/>
        </p:nvCxnSpPr>
        <p:spPr>
          <a:xfrm flipH="1">
            <a:off x="3200400" y="3484941"/>
            <a:ext cx="779463" cy="1976059"/>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 name="Oval 24"/>
          <p:cNvSpPr>
            <a:spLocks noChangeArrowheads="1"/>
          </p:cNvSpPr>
          <p:nvPr/>
        </p:nvSpPr>
        <p:spPr bwMode="auto">
          <a:xfrm>
            <a:off x="4545012" y="484505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p:nvPr/>
        </p:nvCxnSpPr>
        <p:spPr>
          <a:xfrm flipV="1">
            <a:off x="4033837" y="4973638"/>
            <a:ext cx="511175" cy="48736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 name="Cloud Callout 14"/>
          <p:cNvSpPr/>
          <p:nvPr/>
        </p:nvSpPr>
        <p:spPr>
          <a:xfrm>
            <a:off x="6019800" y="2460342"/>
            <a:ext cx="2536825" cy="1195122"/>
          </a:xfrm>
          <a:prstGeom prst="cloudCallout">
            <a:avLst>
              <a:gd name="adj1" fmla="val -48440"/>
              <a:gd name="adj2" fmla="val 99958"/>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0000FF"/>
                </a:solidFill>
              </a:rPr>
              <a:t>Enumeration</a:t>
            </a:r>
            <a:endParaRPr lang="en-US" dirty="0">
              <a:solidFill>
                <a:srgbClr val="0000FF"/>
              </a:solidFill>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743</a:t>
            </a:fld>
            <a:endParaRPr lang="en-US"/>
          </a:p>
        </p:txBody>
      </p:sp>
    </p:spTree>
    <p:extLst>
      <p:ext uri="{BB962C8B-B14F-4D97-AF65-F5344CB8AC3E}">
        <p14:creationId xmlns:p14="http://schemas.microsoft.com/office/powerpoint/2010/main" val="4057633559"/>
      </p:ext>
    </p:extLst>
  </p:cSld>
  <p:clrMapOvr>
    <a:masterClrMapping/>
  </p:clrMapOvr>
  <p:timing>
    <p:tnLst>
      <p:par>
        <p:cTn id="1" dur="indefinite" restart="never" nodeType="tmRoot"/>
      </p:par>
    </p:tnLst>
  </p:timing>
</p:sld>
</file>

<file path=ppt/slides/slide7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Represent a </a:t>
            </a:r>
            <a:r>
              <a:rPr lang="en-US" sz="4000" i="1" dirty="0">
                <a:solidFill>
                  <a:srgbClr val="00B0F0"/>
                </a:solidFill>
              </a:rPr>
              <a:t>Date Value</a:t>
            </a:r>
            <a:r>
              <a:rPr lang="en-US" sz="4000" dirty="0">
                <a:solidFill>
                  <a:srgbClr val="00B0F0"/>
                </a:solidFill>
              </a:rPr>
              <a:t> as a C++ Type</a:t>
            </a:r>
            <a:endParaRPr lang="en-US" sz="4000" dirty="0" smtClean="0">
              <a:solidFill>
                <a:srgbClr val="00B050"/>
              </a:solidFill>
            </a:endParaRPr>
          </a:p>
        </p:txBody>
      </p:sp>
      <p:sp>
        <p:nvSpPr>
          <p:cNvPr id="5" name="Content Placeholder 2"/>
          <p:cNvSpPr>
            <a:spLocks noGrp="1"/>
          </p:cNvSpPr>
          <p:nvPr>
            <p:ph idx="1"/>
          </p:nvPr>
        </p:nvSpPr>
        <p:spPr>
          <a:xfrm>
            <a:off x="304800" y="1600200"/>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943350" y="3346828"/>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2241550" y="5461000"/>
            <a:ext cx="2025650" cy="558800"/>
          </a:xfrm>
          <a:prstGeom prst="roundRect">
            <a:avLst>
              <a:gd name="adj" fmla="val 49995"/>
            </a:avLst>
          </a:prstGeom>
          <a:solidFill>
            <a:srgbClr val="00FF00"/>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ByteStream</a:t>
            </a:r>
            <a:endParaRPr lang="en-US" sz="2400" b="1" dirty="0">
              <a:latin typeface="Courier New" pitchFamily="49" charset="0"/>
              <a:cs typeface="Courier New" pitchFamily="49" charset="0"/>
            </a:endParaRPr>
          </a:p>
        </p:txBody>
      </p:sp>
      <p:sp>
        <p:nvSpPr>
          <p:cNvPr id="10" name="AutoShape 9"/>
          <p:cNvSpPr>
            <a:spLocks noChangeArrowheads="1"/>
          </p:cNvSpPr>
          <p:nvPr/>
        </p:nvSpPr>
        <p:spPr bwMode="auto">
          <a:xfrm>
            <a:off x="3613150" y="2778503"/>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Date</a:t>
            </a:r>
            <a:endParaRPr lang="en-US" sz="2400" b="1" dirty="0">
              <a:latin typeface="Courier New" pitchFamily="49" charset="0"/>
              <a:cs typeface="Courier New" pitchFamily="49" charset="0"/>
            </a:endParaRPr>
          </a:p>
        </p:txBody>
      </p:sp>
      <p:sp>
        <p:nvSpPr>
          <p:cNvPr id="11" name="AutoShape 9"/>
          <p:cNvSpPr>
            <a:spLocks noChangeArrowheads="1"/>
          </p:cNvSpPr>
          <p:nvPr/>
        </p:nvSpPr>
        <p:spPr bwMode="auto">
          <a:xfrm>
            <a:off x="4360409" y="42672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DayOfWeek</a:t>
            </a:r>
            <a:endParaRPr lang="en-US" sz="2400" b="1" dirty="0">
              <a:latin typeface="Courier New" pitchFamily="49" charset="0"/>
              <a:cs typeface="Courier New" pitchFamily="49" charset="0"/>
            </a:endParaRPr>
          </a:p>
        </p:txBody>
      </p:sp>
      <p:cxnSp>
        <p:nvCxnSpPr>
          <p:cNvPr id="4" name="Straight Arrow Connector 3"/>
          <p:cNvCxnSpPr>
            <a:stCxn id="13" idx="4"/>
            <a:endCxn id="11" idx="0"/>
          </p:cNvCxnSpPr>
          <p:nvPr/>
        </p:nvCxnSpPr>
        <p:spPr>
          <a:xfrm>
            <a:off x="5100638" y="3494974"/>
            <a:ext cx="272596" cy="77222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 name="Oval 24"/>
          <p:cNvSpPr>
            <a:spLocks noChangeArrowheads="1"/>
          </p:cNvSpPr>
          <p:nvPr/>
        </p:nvSpPr>
        <p:spPr bwMode="auto">
          <a:xfrm>
            <a:off x="5019675" y="3347336"/>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4" name="Straight Arrow Connector 13"/>
          <p:cNvCxnSpPr/>
          <p:nvPr/>
        </p:nvCxnSpPr>
        <p:spPr>
          <a:xfrm flipH="1">
            <a:off x="3200400" y="3484941"/>
            <a:ext cx="779463" cy="1976059"/>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 name="Oval 24"/>
          <p:cNvSpPr>
            <a:spLocks noChangeArrowheads="1"/>
          </p:cNvSpPr>
          <p:nvPr/>
        </p:nvSpPr>
        <p:spPr bwMode="auto">
          <a:xfrm>
            <a:off x="4545012" y="484505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p:nvPr/>
        </p:nvCxnSpPr>
        <p:spPr>
          <a:xfrm flipV="1">
            <a:off x="4033837" y="4973638"/>
            <a:ext cx="511175" cy="48736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Cloud Callout 18"/>
          <p:cNvSpPr/>
          <p:nvPr/>
        </p:nvSpPr>
        <p:spPr>
          <a:xfrm>
            <a:off x="6019800" y="2460342"/>
            <a:ext cx="2536825" cy="1195122"/>
          </a:xfrm>
          <a:prstGeom prst="cloudCallout">
            <a:avLst>
              <a:gd name="adj1" fmla="val -48440"/>
              <a:gd name="adj2" fmla="val 99958"/>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0000FF"/>
                </a:solidFill>
              </a:rPr>
              <a:t>Enumeration</a:t>
            </a:r>
            <a:endParaRPr lang="en-US" dirty="0">
              <a:solidFill>
                <a:srgbClr val="0000FF"/>
              </a:solidFill>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744</a:t>
            </a:fld>
            <a:endParaRPr lang="en-US"/>
          </a:p>
        </p:txBody>
      </p:sp>
    </p:spTree>
    <p:extLst>
      <p:ext uri="{BB962C8B-B14F-4D97-AF65-F5344CB8AC3E}">
        <p14:creationId xmlns:p14="http://schemas.microsoft.com/office/powerpoint/2010/main" val="123820255"/>
      </p:ext>
    </p:extLst>
  </p:cSld>
  <p:clrMapOvr>
    <a:masterClrMapping/>
  </p:clrMapOvr>
  <p:timing>
    <p:tnLst>
      <p:par>
        <p:cTn id="1" dur="indefinite" restart="never" nodeType="tmRoot"/>
      </p:par>
    </p:tnLst>
  </p:timing>
</p:sld>
</file>

<file path=ppt/slides/slide7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Represent a </a:t>
            </a:r>
            <a:r>
              <a:rPr lang="en-US" sz="4000" i="1" dirty="0">
                <a:solidFill>
                  <a:srgbClr val="00B0F0"/>
                </a:solidFill>
              </a:rPr>
              <a:t>Date Value</a:t>
            </a:r>
            <a:r>
              <a:rPr lang="en-US" sz="4000" dirty="0">
                <a:solidFill>
                  <a:srgbClr val="00B0F0"/>
                </a:solidFill>
              </a:rPr>
              <a:t> as a C++ Type</a:t>
            </a:r>
          </a:p>
        </p:txBody>
      </p:sp>
      <p:sp>
        <p:nvSpPr>
          <p:cNvPr id="5" name="Content Placeholder 2"/>
          <p:cNvSpPr>
            <a:spLocks noGrp="1"/>
          </p:cNvSpPr>
          <p:nvPr>
            <p:ph idx="1"/>
          </p:nvPr>
        </p:nvSpPr>
        <p:spPr>
          <a:xfrm>
            <a:off x="304800" y="1600200"/>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943350" y="3346828"/>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2241550" y="5461000"/>
            <a:ext cx="2025650" cy="558800"/>
          </a:xfrm>
          <a:prstGeom prst="roundRect">
            <a:avLst>
              <a:gd name="adj" fmla="val 49995"/>
            </a:avLst>
          </a:prstGeom>
          <a:solidFill>
            <a:srgbClr val="00FF00"/>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ByteStream</a:t>
            </a:r>
            <a:endParaRPr lang="en-US" sz="2400" b="1" dirty="0">
              <a:latin typeface="Courier New" pitchFamily="49" charset="0"/>
              <a:cs typeface="Courier New" pitchFamily="49" charset="0"/>
            </a:endParaRPr>
          </a:p>
        </p:txBody>
      </p:sp>
      <p:sp>
        <p:nvSpPr>
          <p:cNvPr id="10" name="AutoShape 9"/>
          <p:cNvSpPr>
            <a:spLocks noChangeArrowheads="1"/>
          </p:cNvSpPr>
          <p:nvPr/>
        </p:nvSpPr>
        <p:spPr bwMode="auto">
          <a:xfrm>
            <a:off x="3613150" y="2778503"/>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Date</a:t>
            </a:r>
            <a:endParaRPr lang="en-US" sz="2400" b="1" dirty="0">
              <a:latin typeface="Courier New" pitchFamily="49" charset="0"/>
              <a:cs typeface="Courier New" pitchFamily="49" charset="0"/>
            </a:endParaRPr>
          </a:p>
        </p:txBody>
      </p:sp>
      <p:sp>
        <p:nvSpPr>
          <p:cNvPr id="11" name="AutoShape 9"/>
          <p:cNvSpPr>
            <a:spLocks noChangeArrowheads="1"/>
          </p:cNvSpPr>
          <p:nvPr/>
        </p:nvSpPr>
        <p:spPr bwMode="auto">
          <a:xfrm>
            <a:off x="4360409" y="42672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DayOfWeek</a:t>
            </a:r>
            <a:endParaRPr lang="en-US" sz="2400" b="1" dirty="0">
              <a:latin typeface="Courier New" pitchFamily="49" charset="0"/>
              <a:cs typeface="Courier New" pitchFamily="49" charset="0"/>
            </a:endParaRPr>
          </a:p>
        </p:txBody>
      </p:sp>
      <p:cxnSp>
        <p:nvCxnSpPr>
          <p:cNvPr id="4" name="Straight Arrow Connector 3"/>
          <p:cNvCxnSpPr>
            <a:stCxn id="13" idx="4"/>
            <a:endCxn id="11" idx="0"/>
          </p:cNvCxnSpPr>
          <p:nvPr/>
        </p:nvCxnSpPr>
        <p:spPr>
          <a:xfrm>
            <a:off x="5100638" y="3494974"/>
            <a:ext cx="272596" cy="77222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 name="Oval 24"/>
          <p:cNvSpPr>
            <a:spLocks noChangeArrowheads="1"/>
          </p:cNvSpPr>
          <p:nvPr/>
        </p:nvSpPr>
        <p:spPr bwMode="auto">
          <a:xfrm>
            <a:off x="5019675" y="3347336"/>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4" name="Straight Arrow Connector 13"/>
          <p:cNvCxnSpPr/>
          <p:nvPr/>
        </p:nvCxnSpPr>
        <p:spPr>
          <a:xfrm flipH="1">
            <a:off x="3200400" y="3484941"/>
            <a:ext cx="779463" cy="1976059"/>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 name="Oval 24"/>
          <p:cNvSpPr>
            <a:spLocks noChangeArrowheads="1"/>
          </p:cNvSpPr>
          <p:nvPr/>
        </p:nvSpPr>
        <p:spPr bwMode="auto">
          <a:xfrm>
            <a:off x="4545012" y="484505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p:nvPr/>
        </p:nvCxnSpPr>
        <p:spPr>
          <a:xfrm flipV="1">
            <a:off x="4033837" y="4973638"/>
            <a:ext cx="511175" cy="48736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745</a:t>
            </a:fld>
            <a:endParaRPr lang="en-US"/>
          </a:p>
        </p:txBody>
      </p:sp>
    </p:spTree>
    <p:extLst>
      <p:ext uri="{BB962C8B-B14F-4D97-AF65-F5344CB8AC3E}">
        <p14:creationId xmlns:p14="http://schemas.microsoft.com/office/powerpoint/2010/main" val="3741760080"/>
      </p:ext>
    </p:extLst>
  </p:cSld>
  <p:clrMapOvr>
    <a:masterClrMapping/>
  </p:clrMapOvr>
  <p:timing>
    <p:tnLst>
      <p:par>
        <p:cTn id="1" dur="indefinite" restart="never" nodeType="tmRoot"/>
      </p:par>
    </p:tnLst>
  </p:timing>
</p:sld>
</file>

<file path=ppt/slides/slide7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Represent a </a:t>
            </a:r>
            <a:r>
              <a:rPr lang="en-US" sz="4000" i="1" dirty="0">
                <a:solidFill>
                  <a:srgbClr val="00B0F0"/>
                </a:solidFill>
              </a:rPr>
              <a:t>Date Value</a:t>
            </a:r>
            <a:r>
              <a:rPr lang="en-US" sz="4000" dirty="0">
                <a:solidFill>
                  <a:srgbClr val="00B0F0"/>
                </a:solidFill>
              </a:rPr>
              <a:t> as a C++ Type</a:t>
            </a:r>
          </a:p>
        </p:txBody>
      </p:sp>
      <p:sp>
        <p:nvSpPr>
          <p:cNvPr id="5" name="Content Placeholder 2"/>
          <p:cNvSpPr>
            <a:spLocks noGrp="1"/>
          </p:cNvSpPr>
          <p:nvPr>
            <p:ph idx="1"/>
          </p:nvPr>
        </p:nvSpPr>
        <p:spPr>
          <a:xfrm>
            <a:off x="304800" y="1600200"/>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943350" y="3346828"/>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2241550" y="5461000"/>
            <a:ext cx="2025650" cy="558800"/>
          </a:xfrm>
          <a:prstGeom prst="roundRect">
            <a:avLst>
              <a:gd name="adj" fmla="val 49995"/>
            </a:avLst>
          </a:prstGeom>
          <a:solidFill>
            <a:srgbClr val="00FF00"/>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ByteStream</a:t>
            </a:r>
            <a:endParaRPr lang="en-US" sz="2400" b="1" dirty="0">
              <a:latin typeface="Courier New" pitchFamily="49" charset="0"/>
              <a:cs typeface="Courier New" pitchFamily="49" charset="0"/>
            </a:endParaRPr>
          </a:p>
        </p:txBody>
      </p:sp>
      <p:sp>
        <p:nvSpPr>
          <p:cNvPr id="10" name="AutoShape 9"/>
          <p:cNvSpPr>
            <a:spLocks noChangeArrowheads="1"/>
          </p:cNvSpPr>
          <p:nvPr/>
        </p:nvSpPr>
        <p:spPr bwMode="auto">
          <a:xfrm>
            <a:off x="3613150" y="2778503"/>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Date</a:t>
            </a:r>
            <a:endParaRPr lang="en-US" sz="2400" b="1" dirty="0">
              <a:latin typeface="Courier New" pitchFamily="49" charset="0"/>
              <a:cs typeface="Courier New" pitchFamily="49" charset="0"/>
            </a:endParaRPr>
          </a:p>
        </p:txBody>
      </p:sp>
      <p:sp>
        <p:nvSpPr>
          <p:cNvPr id="11" name="AutoShape 9"/>
          <p:cNvSpPr>
            <a:spLocks noChangeArrowheads="1"/>
          </p:cNvSpPr>
          <p:nvPr/>
        </p:nvSpPr>
        <p:spPr bwMode="auto">
          <a:xfrm>
            <a:off x="4360409" y="42672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DayOfWeek</a:t>
            </a:r>
            <a:endParaRPr lang="en-US" sz="2400" b="1" dirty="0">
              <a:latin typeface="Courier New" pitchFamily="49" charset="0"/>
              <a:cs typeface="Courier New" pitchFamily="49" charset="0"/>
            </a:endParaRPr>
          </a:p>
        </p:txBody>
      </p:sp>
      <p:cxnSp>
        <p:nvCxnSpPr>
          <p:cNvPr id="4" name="Straight Arrow Connector 3"/>
          <p:cNvCxnSpPr>
            <a:stCxn id="13" idx="4"/>
            <a:endCxn id="11" idx="0"/>
          </p:cNvCxnSpPr>
          <p:nvPr/>
        </p:nvCxnSpPr>
        <p:spPr>
          <a:xfrm>
            <a:off x="5100638" y="3494974"/>
            <a:ext cx="272596" cy="77222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 name="Oval 24"/>
          <p:cNvSpPr>
            <a:spLocks noChangeArrowheads="1"/>
          </p:cNvSpPr>
          <p:nvPr/>
        </p:nvSpPr>
        <p:spPr bwMode="auto">
          <a:xfrm>
            <a:off x="5019675" y="3347336"/>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4" name="Straight Arrow Connector 13"/>
          <p:cNvCxnSpPr/>
          <p:nvPr/>
        </p:nvCxnSpPr>
        <p:spPr>
          <a:xfrm flipH="1">
            <a:off x="3200400" y="3484941"/>
            <a:ext cx="779463" cy="1976059"/>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 name="Oval 24"/>
          <p:cNvSpPr>
            <a:spLocks noChangeArrowheads="1"/>
          </p:cNvSpPr>
          <p:nvPr/>
        </p:nvSpPr>
        <p:spPr bwMode="auto">
          <a:xfrm>
            <a:off x="4545012" y="484505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p:nvPr/>
        </p:nvCxnSpPr>
        <p:spPr>
          <a:xfrm flipV="1">
            <a:off x="4033837" y="4973638"/>
            <a:ext cx="511175" cy="48736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Cloud Callout 1"/>
          <p:cNvSpPr/>
          <p:nvPr/>
        </p:nvSpPr>
        <p:spPr>
          <a:xfrm>
            <a:off x="457200" y="1548078"/>
            <a:ext cx="3374118" cy="1195122"/>
          </a:xfrm>
          <a:prstGeom prst="cloudCallout">
            <a:avLst>
              <a:gd name="adj1" fmla="val 43772"/>
              <a:gd name="adj2" fmla="val 68876"/>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0000FF"/>
                </a:solidFill>
              </a:rPr>
              <a:t>Complex-Constrained</a:t>
            </a:r>
          </a:p>
          <a:p>
            <a:pPr algn="ctr"/>
            <a:r>
              <a:rPr lang="en-US" dirty="0" smtClean="0">
                <a:solidFill>
                  <a:srgbClr val="0000FF"/>
                </a:solidFill>
              </a:rPr>
              <a:t>Value-Semantic Type</a:t>
            </a:r>
            <a:endParaRPr lang="en-US" dirty="0">
              <a:solidFill>
                <a:srgbClr val="0000FF"/>
              </a:solidFill>
            </a:endParaRPr>
          </a:p>
        </p:txBody>
      </p:sp>
      <p:sp>
        <p:nvSpPr>
          <p:cNvPr id="6" name="Slide Number Placeholder 5"/>
          <p:cNvSpPr>
            <a:spLocks noGrp="1"/>
          </p:cNvSpPr>
          <p:nvPr>
            <p:ph type="sldNum" sz="quarter" idx="12"/>
          </p:nvPr>
        </p:nvSpPr>
        <p:spPr/>
        <p:txBody>
          <a:bodyPr/>
          <a:lstStyle/>
          <a:p>
            <a:pPr>
              <a:defRPr/>
            </a:pPr>
            <a:fld id="{361924D0-832B-4678-AB47-405888889344}" type="slidenum">
              <a:rPr lang="en-US" smtClean="0"/>
              <a:pPr>
                <a:defRPr/>
              </a:pPr>
              <a:t>746</a:t>
            </a:fld>
            <a:endParaRPr lang="en-US"/>
          </a:p>
        </p:txBody>
      </p:sp>
    </p:spTree>
    <p:extLst>
      <p:ext uri="{BB962C8B-B14F-4D97-AF65-F5344CB8AC3E}">
        <p14:creationId xmlns:p14="http://schemas.microsoft.com/office/powerpoint/2010/main" val="586927794"/>
      </p:ext>
    </p:extLst>
  </p:cSld>
  <p:clrMapOvr>
    <a:masterClrMapping/>
  </p:clrMapOvr>
  <p:timing>
    <p:tnLst>
      <p:par>
        <p:cTn id="1" dur="indefinite" restart="never" nodeType="tmRoot"/>
      </p:par>
    </p:tnLst>
  </p:timing>
</p:sld>
</file>

<file path=ppt/slides/slide7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Represent a </a:t>
            </a:r>
            <a:r>
              <a:rPr lang="en-US" sz="4000" i="1" dirty="0">
                <a:solidFill>
                  <a:srgbClr val="00B0F0"/>
                </a:solidFill>
              </a:rPr>
              <a:t>Date Value</a:t>
            </a:r>
            <a:r>
              <a:rPr lang="en-US" sz="4000" dirty="0">
                <a:solidFill>
                  <a:srgbClr val="00B0F0"/>
                </a:solidFill>
              </a:rPr>
              <a:t> as a C++ Type</a:t>
            </a:r>
          </a:p>
        </p:txBody>
      </p:sp>
      <p:sp>
        <p:nvSpPr>
          <p:cNvPr id="5" name="Content Placeholder 2"/>
          <p:cNvSpPr>
            <a:spLocks noGrp="1"/>
          </p:cNvSpPr>
          <p:nvPr>
            <p:ph idx="1"/>
          </p:nvPr>
        </p:nvSpPr>
        <p:spPr>
          <a:xfrm>
            <a:off x="304800" y="1600200"/>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943350" y="3346828"/>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2241550" y="5461000"/>
            <a:ext cx="2025650" cy="558800"/>
          </a:xfrm>
          <a:prstGeom prst="roundRect">
            <a:avLst>
              <a:gd name="adj" fmla="val 49995"/>
            </a:avLst>
          </a:prstGeom>
          <a:solidFill>
            <a:srgbClr val="00FF00"/>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ByteStream</a:t>
            </a:r>
            <a:endParaRPr lang="en-US" sz="2400" b="1" dirty="0">
              <a:latin typeface="Courier New" pitchFamily="49" charset="0"/>
              <a:cs typeface="Courier New" pitchFamily="49" charset="0"/>
            </a:endParaRPr>
          </a:p>
        </p:txBody>
      </p:sp>
      <p:sp>
        <p:nvSpPr>
          <p:cNvPr id="10" name="AutoShape 9"/>
          <p:cNvSpPr>
            <a:spLocks noChangeArrowheads="1"/>
          </p:cNvSpPr>
          <p:nvPr/>
        </p:nvSpPr>
        <p:spPr bwMode="auto">
          <a:xfrm>
            <a:off x="3613150" y="2778503"/>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Date</a:t>
            </a:r>
            <a:endParaRPr lang="en-US" sz="2400" b="1" dirty="0">
              <a:latin typeface="Courier New" pitchFamily="49" charset="0"/>
              <a:cs typeface="Courier New" pitchFamily="49" charset="0"/>
            </a:endParaRPr>
          </a:p>
        </p:txBody>
      </p:sp>
      <p:sp>
        <p:nvSpPr>
          <p:cNvPr id="11" name="AutoShape 9"/>
          <p:cNvSpPr>
            <a:spLocks noChangeArrowheads="1"/>
          </p:cNvSpPr>
          <p:nvPr/>
        </p:nvSpPr>
        <p:spPr bwMode="auto">
          <a:xfrm>
            <a:off x="4360409" y="42672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DayOfWeek</a:t>
            </a:r>
            <a:endParaRPr lang="en-US" sz="2400" b="1" dirty="0">
              <a:latin typeface="Courier New" pitchFamily="49" charset="0"/>
              <a:cs typeface="Courier New" pitchFamily="49" charset="0"/>
            </a:endParaRPr>
          </a:p>
        </p:txBody>
      </p:sp>
      <p:cxnSp>
        <p:nvCxnSpPr>
          <p:cNvPr id="4" name="Straight Arrow Connector 3"/>
          <p:cNvCxnSpPr>
            <a:stCxn id="13" idx="4"/>
            <a:endCxn id="11" idx="0"/>
          </p:cNvCxnSpPr>
          <p:nvPr/>
        </p:nvCxnSpPr>
        <p:spPr>
          <a:xfrm>
            <a:off x="5100638" y="3494974"/>
            <a:ext cx="272596" cy="77222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 name="Oval 24"/>
          <p:cNvSpPr>
            <a:spLocks noChangeArrowheads="1"/>
          </p:cNvSpPr>
          <p:nvPr/>
        </p:nvSpPr>
        <p:spPr bwMode="auto">
          <a:xfrm>
            <a:off x="5019675" y="3347336"/>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4" name="Straight Arrow Connector 13"/>
          <p:cNvCxnSpPr/>
          <p:nvPr/>
        </p:nvCxnSpPr>
        <p:spPr>
          <a:xfrm flipH="1">
            <a:off x="3200400" y="3484941"/>
            <a:ext cx="779463" cy="1976059"/>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 name="Oval 24"/>
          <p:cNvSpPr>
            <a:spLocks noChangeArrowheads="1"/>
          </p:cNvSpPr>
          <p:nvPr/>
        </p:nvSpPr>
        <p:spPr bwMode="auto">
          <a:xfrm>
            <a:off x="4545012" y="484505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p:nvPr/>
        </p:nvCxnSpPr>
        <p:spPr>
          <a:xfrm flipV="1">
            <a:off x="4033837" y="4973638"/>
            <a:ext cx="511175" cy="48736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Cloud Callout 1"/>
          <p:cNvSpPr/>
          <p:nvPr/>
        </p:nvSpPr>
        <p:spPr>
          <a:xfrm>
            <a:off x="457200" y="1548078"/>
            <a:ext cx="3374118" cy="1195122"/>
          </a:xfrm>
          <a:prstGeom prst="cloudCallout">
            <a:avLst>
              <a:gd name="adj1" fmla="val 43772"/>
              <a:gd name="adj2" fmla="val 68876"/>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0000FF"/>
                </a:solidFill>
              </a:rPr>
              <a:t>Complex-Constrained</a:t>
            </a:r>
          </a:p>
          <a:p>
            <a:pPr algn="ctr"/>
            <a:r>
              <a:rPr lang="en-US" dirty="0" smtClean="0">
                <a:solidFill>
                  <a:srgbClr val="0000FF"/>
                </a:solidFill>
              </a:rPr>
              <a:t>Value-Semantic Type</a:t>
            </a:r>
            <a:endParaRPr lang="en-US" dirty="0">
              <a:solidFill>
                <a:srgbClr val="0000FF"/>
              </a:solidFill>
            </a:endParaRPr>
          </a:p>
        </p:txBody>
      </p:sp>
      <p:sp>
        <p:nvSpPr>
          <p:cNvPr id="6" name="Slide Number Placeholder 5"/>
          <p:cNvSpPr>
            <a:spLocks noGrp="1"/>
          </p:cNvSpPr>
          <p:nvPr>
            <p:ph type="sldNum" sz="quarter" idx="12"/>
          </p:nvPr>
        </p:nvSpPr>
        <p:spPr/>
        <p:txBody>
          <a:bodyPr/>
          <a:lstStyle/>
          <a:p>
            <a:pPr>
              <a:defRPr/>
            </a:pPr>
            <a:fld id="{361924D0-832B-4678-AB47-405888889344}" type="slidenum">
              <a:rPr lang="en-US" smtClean="0"/>
              <a:pPr>
                <a:defRPr/>
              </a:pPr>
              <a:t>747</a:t>
            </a:fld>
            <a:endParaRPr lang="en-US"/>
          </a:p>
        </p:txBody>
      </p:sp>
    </p:spTree>
    <p:extLst>
      <p:ext uri="{BB962C8B-B14F-4D97-AF65-F5344CB8AC3E}">
        <p14:creationId xmlns:p14="http://schemas.microsoft.com/office/powerpoint/2010/main" val="1734288932"/>
      </p:ext>
    </p:extLst>
  </p:cSld>
  <p:clrMapOvr>
    <a:masterClrMapping/>
  </p:clrMapOvr>
  <p:timing>
    <p:tnLst>
      <p:par>
        <p:cTn id="1" dur="indefinite" restart="never" nodeType="tmRoot"/>
      </p:par>
    </p:tnLst>
  </p:timing>
</p:sld>
</file>

<file path=ppt/slides/slide7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Represent a </a:t>
            </a:r>
            <a:r>
              <a:rPr lang="en-US" sz="4000" i="1" dirty="0">
                <a:solidFill>
                  <a:srgbClr val="00B0F0"/>
                </a:solidFill>
              </a:rPr>
              <a:t>Date Value</a:t>
            </a:r>
            <a:r>
              <a:rPr lang="en-US" sz="4000" dirty="0">
                <a:solidFill>
                  <a:srgbClr val="00B0F0"/>
                </a:solidFill>
              </a:rPr>
              <a:t> as a C++ Type</a:t>
            </a:r>
          </a:p>
        </p:txBody>
      </p:sp>
      <p:sp>
        <p:nvSpPr>
          <p:cNvPr id="5" name="Content Placeholder 2"/>
          <p:cNvSpPr>
            <a:spLocks noGrp="1"/>
          </p:cNvSpPr>
          <p:nvPr>
            <p:ph idx="1"/>
          </p:nvPr>
        </p:nvSpPr>
        <p:spPr>
          <a:xfrm>
            <a:off x="304800" y="1600200"/>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943350" y="3346828"/>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2241550" y="5461000"/>
            <a:ext cx="2025650" cy="558800"/>
          </a:xfrm>
          <a:prstGeom prst="roundRect">
            <a:avLst>
              <a:gd name="adj" fmla="val 49995"/>
            </a:avLst>
          </a:prstGeom>
          <a:solidFill>
            <a:srgbClr val="00FF00"/>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ByteStream</a:t>
            </a:r>
            <a:endParaRPr lang="en-US" sz="2400" b="1" dirty="0">
              <a:latin typeface="Courier New" pitchFamily="49" charset="0"/>
              <a:cs typeface="Courier New" pitchFamily="49" charset="0"/>
            </a:endParaRPr>
          </a:p>
        </p:txBody>
      </p:sp>
      <p:sp>
        <p:nvSpPr>
          <p:cNvPr id="10" name="AutoShape 9"/>
          <p:cNvSpPr>
            <a:spLocks noChangeArrowheads="1"/>
          </p:cNvSpPr>
          <p:nvPr/>
        </p:nvSpPr>
        <p:spPr bwMode="auto">
          <a:xfrm>
            <a:off x="3613150" y="2778503"/>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Date</a:t>
            </a:r>
            <a:endParaRPr lang="en-US" sz="2400" b="1" dirty="0">
              <a:latin typeface="Courier New" pitchFamily="49" charset="0"/>
              <a:cs typeface="Courier New" pitchFamily="49" charset="0"/>
            </a:endParaRPr>
          </a:p>
        </p:txBody>
      </p:sp>
      <p:sp>
        <p:nvSpPr>
          <p:cNvPr id="11" name="AutoShape 9"/>
          <p:cNvSpPr>
            <a:spLocks noChangeArrowheads="1"/>
          </p:cNvSpPr>
          <p:nvPr/>
        </p:nvSpPr>
        <p:spPr bwMode="auto">
          <a:xfrm>
            <a:off x="4360409" y="42672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DayOfWeek</a:t>
            </a:r>
            <a:endParaRPr lang="en-US" sz="2400" b="1" dirty="0">
              <a:latin typeface="Courier New" pitchFamily="49" charset="0"/>
              <a:cs typeface="Courier New" pitchFamily="49" charset="0"/>
            </a:endParaRPr>
          </a:p>
        </p:txBody>
      </p:sp>
      <p:cxnSp>
        <p:nvCxnSpPr>
          <p:cNvPr id="4" name="Straight Arrow Connector 3"/>
          <p:cNvCxnSpPr>
            <a:stCxn id="13" idx="4"/>
            <a:endCxn id="11" idx="0"/>
          </p:cNvCxnSpPr>
          <p:nvPr/>
        </p:nvCxnSpPr>
        <p:spPr>
          <a:xfrm>
            <a:off x="5100638" y="3494974"/>
            <a:ext cx="272596" cy="77222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 name="Oval 24"/>
          <p:cNvSpPr>
            <a:spLocks noChangeArrowheads="1"/>
          </p:cNvSpPr>
          <p:nvPr/>
        </p:nvSpPr>
        <p:spPr bwMode="auto">
          <a:xfrm>
            <a:off x="5019675" y="3347336"/>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4" name="Straight Arrow Connector 13"/>
          <p:cNvCxnSpPr/>
          <p:nvPr/>
        </p:nvCxnSpPr>
        <p:spPr>
          <a:xfrm flipH="1">
            <a:off x="3200400" y="3484941"/>
            <a:ext cx="779463" cy="1976059"/>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 name="Oval 24"/>
          <p:cNvSpPr>
            <a:spLocks noChangeArrowheads="1"/>
          </p:cNvSpPr>
          <p:nvPr/>
        </p:nvSpPr>
        <p:spPr bwMode="auto">
          <a:xfrm>
            <a:off x="4545012" y="484505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p:nvPr/>
        </p:nvCxnSpPr>
        <p:spPr>
          <a:xfrm flipV="1">
            <a:off x="4033837" y="4973638"/>
            <a:ext cx="511175" cy="48736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748</a:t>
            </a:fld>
            <a:endParaRPr lang="en-US"/>
          </a:p>
        </p:txBody>
      </p:sp>
    </p:spTree>
    <p:extLst>
      <p:ext uri="{BB962C8B-B14F-4D97-AF65-F5344CB8AC3E}">
        <p14:creationId xmlns:p14="http://schemas.microsoft.com/office/powerpoint/2010/main" val="3058217992"/>
      </p:ext>
    </p:extLst>
  </p:cSld>
  <p:clrMapOvr>
    <a:masterClrMapping/>
  </p:clrMapOvr>
  <p:timing>
    <p:tnLst>
      <p:par>
        <p:cTn id="1" dur="indefinite" restart="never" nodeType="tmRoot"/>
      </p:par>
    </p:tnLst>
  </p:timing>
</p:sld>
</file>

<file path=ppt/slides/slide7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p:cNvSpPr/>
          <p:nvPr/>
        </p:nvSpPr>
        <p:spPr>
          <a:xfrm>
            <a:off x="0" y="1447800"/>
            <a:ext cx="9144000" cy="5410200"/>
          </a:xfrm>
          <a:prstGeom prst="rect">
            <a:avLst/>
          </a:prstGeom>
          <a:solidFill>
            <a:schemeClr val="accent3">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smtClean="0">
                <a:solidFill>
                  <a:srgbClr val="00B0F0"/>
                </a:solidFill>
              </a:rPr>
              <a:t>Solution 1: Represent a </a:t>
            </a:r>
            <a:r>
              <a:rPr lang="en-US" sz="4000" dirty="0" smtClean="0">
                <a:solidFill>
                  <a:srgbClr val="00B0F0"/>
                </a:solidFill>
                <a:latin typeface="Courier New" pitchFamily="49" charset="0"/>
                <a:cs typeface="Courier New" pitchFamily="49" charset="0"/>
              </a:rPr>
              <a:t>Date</a:t>
            </a:r>
            <a:r>
              <a:rPr lang="en-US" sz="4000" dirty="0" smtClean="0">
                <a:solidFill>
                  <a:srgbClr val="00B0F0"/>
                </a:solidFill>
              </a:rPr>
              <a:t> Value.</a:t>
            </a:r>
            <a:endParaRPr lang="en-US" sz="4000" dirty="0">
              <a:solidFill>
                <a:srgbClr val="00B0F0"/>
              </a:solidFill>
            </a:endParaRPr>
          </a:p>
        </p:txBody>
      </p:sp>
      <p:sp>
        <p:nvSpPr>
          <p:cNvPr id="5" name="Content Placeholder 2"/>
          <p:cNvSpPr>
            <a:spLocks noGrp="1"/>
          </p:cNvSpPr>
          <p:nvPr>
            <p:ph idx="1"/>
          </p:nvPr>
        </p:nvSpPr>
        <p:spPr>
          <a:xfrm>
            <a:off x="304800" y="1600200"/>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943350" y="3346828"/>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2241550" y="5461000"/>
            <a:ext cx="2025650" cy="558800"/>
          </a:xfrm>
          <a:prstGeom prst="roundRect">
            <a:avLst>
              <a:gd name="adj" fmla="val 49995"/>
            </a:avLst>
          </a:prstGeom>
          <a:solidFill>
            <a:srgbClr val="00FF00"/>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ByteStream</a:t>
            </a:r>
            <a:endParaRPr lang="en-US" sz="2400" b="1" dirty="0">
              <a:latin typeface="Courier New" pitchFamily="49" charset="0"/>
              <a:cs typeface="Courier New" pitchFamily="49" charset="0"/>
            </a:endParaRPr>
          </a:p>
        </p:txBody>
      </p:sp>
      <p:sp>
        <p:nvSpPr>
          <p:cNvPr id="10" name="AutoShape 9"/>
          <p:cNvSpPr>
            <a:spLocks noChangeArrowheads="1"/>
          </p:cNvSpPr>
          <p:nvPr/>
        </p:nvSpPr>
        <p:spPr bwMode="auto">
          <a:xfrm>
            <a:off x="3613150" y="2778503"/>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Date</a:t>
            </a:r>
            <a:endParaRPr lang="en-US" sz="2400" b="1" dirty="0">
              <a:latin typeface="Courier New" pitchFamily="49" charset="0"/>
              <a:cs typeface="Courier New" pitchFamily="49" charset="0"/>
            </a:endParaRPr>
          </a:p>
        </p:txBody>
      </p:sp>
      <p:sp>
        <p:nvSpPr>
          <p:cNvPr id="11" name="AutoShape 9"/>
          <p:cNvSpPr>
            <a:spLocks noChangeArrowheads="1"/>
          </p:cNvSpPr>
          <p:nvPr/>
        </p:nvSpPr>
        <p:spPr bwMode="auto">
          <a:xfrm>
            <a:off x="4360409" y="42672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DayOfWeek</a:t>
            </a:r>
            <a:endParaRPr lang="en-US" sz="2400" b="1" dirty="0">
              <a:latin typeface="Courier New" pitchFamily="49" charset="0"/>
              <a:cs typeface="Courier New" pitchFamily="49" charset="0"/>
            </a:endParaRPr>
          </a:p>
        </p:txBody>
      </p:sp>
      <p:cxnSp>
        <p:nvCxnSpPr>
          <p:cNvPr id="4" name="Straight Arrow Connector 3"/>
          <p:cNvCxnSpPr>
            <a:stCxn id="13" idx="4"/>
            <a:endCxn id="11" idx="0"/>
          </p:cNvCxnSpPr>
          <p:nvPr/>
        </p:nvCxnSpPr>
        <p:spPr>
          <a:xfrm>
            <a:off x="5100638" y="3494974"/>
            <a:ext cx="272596" cy="77222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 name="Oval 24"/>
          <p:cNvSpPr>
            <a:spLocks noChangeArrowheads="1"/>
          </p:cNvSpPr>
          <p:nvPr/>
        </p:nvSpPr>
        <p:spPr bwMode="auto">
          <a:xfrm>
            <a:off x="5019675" y="3347336"/>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4" name="Straight Arrow Connector 13"/>
          <p:cNvCxnSpPr/>
          <p:nvPr/>
        </p:nvCxnSpPr>
        <p:spPr>
          <a:xfrm flipH="1">
            <a:off x="3200400" y="3484941"/>
            <a:ext cx="779463" cy="1976059"/>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 name="Oval 24"/>
          <p:cNvSpPr>
            <a:spLocks noChangeArrowheads="1"/>
          </p:cNvSpPr>
          <p:nvPr/>
        </p:nvSpPr>
        <p:spPr bwMode="auto">
          <a:xfrm>
            <a:off x="4545012" y="484505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p:nvPr/>
        </p:nvCxnSpPr>
        <p:spPr>
          <a:xfrm flipV="1">
            <a:off x="4033837" y="4973638"/>
            <a:ext cx="511175" cy="48736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749</a:t>
            </a:fld>
            <a:endParaRPr lang="en-US"/>
          </a:p>
        </p:txBody>
      </p:sp>
    </p:spTree>
    <p:extLst>
      <p:ext uri="{BB962C8B-B14F-4D97-AF65-F5344CB8AC3E}">
        <p14:creationId xmlns:p14="http://schemas.microsoft.com/office/powerpoint/2010/main" val="2981664091"/>
      </p:ext>
    </p:extLst>
  </p:cSld>
  <p:clrMapOvr>
    <a:masterClrMapping/>
  </p:clrMapOvr>
  <p:timing>
    <p:tnLst>
      <p:par>
        <p:cTn id="1" dur="indefinite" restart="never" nodeType="tmRoot"/>
      </p:par>
    </p:tnLst>
  </p:timing>
</p:sld>
</file>

<file path=ppt/slides/slide7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The Original Request</a:t>
            </a:r>
            <a:r>
              <a:rPr lang="en-US" sz="4000" dirty="0" smtClean="0">
                <a:solidFill>
                  <a:srgbClr val="00B050"/>
                </a:solidFill>
              </a:rPr>
              <a:t>  </a:t>
            </a:r>
          </a:p>
        </p:txBody>
      </p:sp>
      <p:sp>
        <p:nvSpPr>
          <p:cNvPr id="5" name="Content Placeholder 2"/>
          <p:cNvSpPr>
            <a:spLocks noGrp="1"/>
          </p:cNvSpPr>
          <p:nvPr>
            <p:ph idx="1"/>
          </p:nvPr>
        </p:nvSpPr>
        <p:spPr>
          <a:xfrm>
            <a:off x="457200" y="1600200"/>
            <a:ext cx="8458200" cy="4525963"/>
          </a:xfrm>
        </p:spPr>
        <p:txBody>
          <a:bodyPr/>
          <a:lstStyle/>
          <a:p>
            <a:pPr marL="0" indent="0">
              <a:buNone/>
            </a:pPr>
            <a:endParaRPr lang="en-US" dirty="0" smtClean="0"/>
          </a:p>
          <a:p>
            <a:pPr marL="0" indent="0">
              <a:buNone/>
            </a:pPr>
            <a:r>
              <a:rPr lang="en-US" dirty="0" smtClean="0"/>
              <a:t/>
            </a:r>
            <a:br>
              <a:rPr lang="en-US" dirty="0" smtClean="0"/>
            </a:br>
            <a:endParaRPr lang="en-US" dirty="0"/>
          </a:p>
          <a:p>
            <a:pPr marL="0" indent="0">
              <a:buNone/>
            </a:pPr>
            <a:r>
              <a:rPr lang="en-US" dirty="0" smtClean="0"/>
              <a:t>What are the </a:t>
            </a:r>
            <a:r>
              <a:rPr lang="en-US" i="1" dirty="0" smtClean="0"/>
              <a:t>real</a:t>
            </a:r>
            <a:r>
              <a:rPr lang="en-US" dirty="0" smtClean="0"/>
              <a:t> requirements?</a:t>
            </a:r>
          </a:p>
          <a:p>
            <a:pPr marL="742950" indent="-742950">
              <a:buFont typeface="+mj-lt"/>
              <a:buAutoNum type="arabicPeriod"/>
            </a:pPr>
            <a:r>
              <a:rPr lang="en-US" dirty="0">
                <a:solidFill>
                  <a:schemeClr val="bg1">
                    <a:lumMod val="75000"/>
                  </a:schemeClr>
                </a:solidFill>
              </a:rPr>
              <a:t>R</a:t>
            </a:r>
            <a:r>
              <a:rPr lang="en-US" dirty="0" smtClean="0">
                <a:solidFill>
                  <a:schemeClr val="bg1">
                    <a:lumMod val="75000"/>
                  </a:schemeClr>
                </a:solidFill>
              </a:rPr>
              <a:t>epresent a </a:t>
            </a:r>
            <a:r>
              <a:rPr lang="en-US" i="1" dirty="0" smtClean="0">
                <a:solidFill>
                  <a:schemeClr val="bg1">
                    <a:lumMod val="75000"/>
                  </a:schemeClr>
                </a:solidFill>
              </a:rPr>
              <a:t>date</a:t>
            </a:r>
            <a:r>
              <a:rPr lang="en-US" dirty="0" smtClean="0">
                <a:solidFill>
                  <a:schemeClr val="bg1">
                    <a:lumMod val="75000"/>
                  </a:schemeClr>
                </a:solidFill>
              </a:rPr>
              <a:t> </a:t>
            </a:r>
            <a:r>
              <a:rPr lang="en-US" i="1" dirty="0" smtClean="0">
                <a:solidFill>
                  <a:schemeClr val="bg1">
                    <a:lumMod val="75000"/>
                  </a:schemeClr>
                </a:solidFill>
              </a:rPr>
              <a:t>value</a:t>
            </a:r>
            <a:r>
              <a:rPr lang="en-US" dirty="0" smtClean="0">
                <a:solidFill>
                  <a:schemeClr val="bg1">
                    <a:lumMod val="75000"/>
                  </a:schemeClr>
                </a:solidFill>
              </a:rPr>
              <a:t> as a C++ Type.</a:t>
            </a:r>
          </a:p>
          <a:p>
            <a:pPr marL="742950" indent="-742950">
              <a:buFont typeface="+mj-lt"/>
              <a:buAutoNum type="arabicPeriod"/>
            </a:pPr>
            <a:r>
              <a:rPr lang="en-US" b="1" dirty="0">
                <a:solidFill>
                  <a:srgbClr val="00B0F0"/>
                </a:solidFill>
              </a:rPr>
              <a:t>D</a:t>
            </a:r>
            <a:r>
              <a:rPr lang="en-US" b="1" dirty="0" smtClean="0">
                <a:solidFill>
                  <a:srgbClr val="00B0F0"/>
                </a:solidFill>
              </a:rPr>
              <a:t>etermine what date value </a:t>
            </a:r>
            <a:r>
              <a:rPr lang="en-US" b="1" i="1" dirty="0" smtClean="0">
                <a:solidFill>
                  <a:srgbClr val="00B0F0"/>
                </a:solidFill>
              </a:rPr>
              <a:t>today</a:t>
            </a:r>
            <a:r>
              <a:rPr lang="en-US" b="1" dirty="0" smtClean="0">
                <a:solidFill>
                  <a:srgbClr val="00B0F0"/>
                </a:solidFill>
              </a:rPr>
              <a:t> is.</a:t>
            </a:r>
          </a:p>
          <a:p>
            <a:pPr marL="742950" indent="-742950">
              <a:buFont typeface="+mj-lt"/>
              <a:buAutoNum type="arabicPeriod"/>
            </a:pPr>
            <a:r>
              <a:rPr lang="en-US" dirty="0" smtClean="0">
                <a:solidFill>
                  <a:schemeClr val="bg1">
                    <a:lumMod val="75000"/>
                  </a:schemeClr>
                </a:solidFill>
              </a:rPr>
              <a:t>Determine if a date value is a </a:t>
            </a:r>
            <a:r>
              <a:rPr lang="en-US" i="1" dirty="0" smtClean="0">
                <a:solidFill>
                  <a:schemeClr val="bg1">
                    <a:lumMod val="75000"/>
                  </a:schemeClr>
                </a:solidFill>
              </a:rPr>
              <a:t>business day</a:t>
            </a:r>
            <a:r>
              <a:rPr lang="en-US" dirty="0" smtClean="0">
                <a:solidFill>
                  <a:schemeClr val="bg1">
                    <a:lumMod val="75000"/>
                  </a:schemeClr>
                </a:solidFill>
              </a:rPr>
              <a:t>.</a:t>
            </a:r>
          </a:p>
          <a:p>
            <a:pPr marL="742950" indent="-742950">
              <a:buFont typeface="+mj-lt"/>
              <a:buAutoNum type="arabicPeriod"/>
            </a:pPr>
            <a:r>
              <a:rPr lang="en-US" b="1" dirty="0" smtClean="0">
                <a:solidFill>
                  <a:schemeClr val="bg1">
                    <a:lumMod val="50000"/>
                  </a:schemeClr>
                </a:solidFill>
              </a:rPr>
              <a:t>Provide well-factored useful components that we’ll need over and over again! </a:t>
            </a:r>
          </a:p>
          <a:p>
            <a:pPr marL="742950" indent="-742950">
              <a:buFont typeface="+mj-lt"/>
              <a:buAutoNum type="arabicPeriod"/>
            </a:pPr>
            <a:endParaRPr lang="en-US" sz="4000" dirty="0" smtClean="0"/>
          </a:p>
          <a:p>
            <a:pPr marL="742950" indent="-742950">
              <a:buFont typeface="+mj-lt"/>
              <a:buAutoNum type="arabicPeriod"/>
            </a:pPr>
            <a:endParaRPr lang="en-US" sz="4000" dirty="0"/>
          </a:p>
        </p:txBody>
      </p:sp>
      <p:sp>
        <p:nvSpPr>
          <p:cNvPr id="6" name="Rounded Rectangle 5"/>
          <p:cNvSpPr/>
          <p:nvPr/>
        </p:nvSpPr>
        <p:spPr>
          <a:xfrm>
            <a:off x="2743200" y="1524000"/>
            <a:ext cx="3810000" cy="1676400"/>
          </a:xfrm>
          <a:prstGeom prst="roundRect">
            <a:avLst/>
          </a:prstGeom>
          <a:solidFill>
            <a:srgbClr val="FAFFB4"/>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6">
                    <a:lumMod val="75000"/>
                  </a:schemeClr>
                </a:solidFill>
                <a:latin typeface="DFKai-SB" pitchFamily="65" charset="-120"/>
                <a:ea typeface="DFKai-SB" pitchFamily="65" charset="-120"/>
              </a:rPr>
              <a:t>"Write me a 'Date' class that tells me whether today is a business day."</a:t>
            </a: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750</a:t>
            </a:fld>
            <a:endParaRPr lang="en-US"/>
          </a:p>
        </p:txBody>
      </p:sp>
    </p:spTree>
    <p:extLst>
      <p:ext uri="{BB962C8B-B14F-4D97-AF65-F5344CB8AC3E}">
        <p14:creationId xmlns:p14="http://schemas.microsoft.com/office/powerpoint/2010/main" val="4024007652"/>
      </p:ext>
    </p:extLst>
  </p:cSld>
  <p:clrMapOvr>
    <a:masterClrMapping/>
  </p:clrMapOvr>
  <p:timing>
    <p:tnLst>
      <p:par>
        <p:cTn id="1" dur="indefinite" restart="never" nodeType="tmRoot"/>
      </p:par>
    </p:tnLst>
  </p:timing>
</p:sld>
</file>

<file path=ppt/slides/slide7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Determine what Date Value </a:t>
            </a:r>
            <a:r>
              <a:rPr lang="en-US" sz="4000" i="1" dirty="0">
                <a:solidFill>
                  <a:srgbClr val="00B0F0"/>
                </a:solidFill>
              </a:rPr>
              <a:t>today</a:t>
            </a:r>
            <a:r>
              <a:rPr lang="en-US" sz="4000" dirty="0">
                <a:solidFill>
                  <a:srgbClr val="00B0F0"/>
                </a:solidFill>
              </a:rPr>
              <a:t> is</a:t>
            </a:r>
          </a:p>
        </p:txBody>
      </p:sp>
      <p:sp>
        <p:nvSpPr>
          <p:cNvPr id="5" name="Content Placeholder 2"/>
          <p:cNvSpPr>
            <a:spLocks noGrp="1"/>
          </p:cNvSpPr>
          <p:nvPr>
            <p:ph idx="1"/>
          </p:nvPr>
        </p:nvSpPr>
        <p:spPr>
          <a:xfrm>
            <a:off x="304800" y="1600200"/>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943350" y="3346828"/>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2241550" y="5461000"/>
            <a:ext cx="2025650" cy="558800"/>
          </a:xfrm>
          <a:prstGeom prst="roundRect">
            <a:avLst>
              <a:gd name="adj" fmla="val 49995"/>
            </a:avLst>
          </a:prstGeom>
          <a:solidFill>
            <a:srgbClr val="00FF00"/>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ByteStream</a:t>
            </a:r>
            <a:endParaRPr lang="en-US" sz="2400" b="1" dirty="0">
              <a:latin typeface="Courier New" pitchFamily="49" charset="0"/>
              <a:cs typeface="Courier New" pitchFamily="49" charset="0"/>
            </a:endParaRPr>
          </a:p>
        </p:txBody>
      </p:sp>
      <p:sp>
        <p:nvSpPr>
          <p:cNvPr id="10" name="AutoShape 9"/>
          <p:cNvSpPr>
            <a:spLocks noChangeArrowheads="1"/>
          </p:cNvSpPr>
          <p:nvPr/>
        </p:nvSpPr>
        <p:spPr bwMode="auto">
          <a:xfrm>
            <a:off x="3613150" y="2778503"/>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Date</a:t>
            </a:r>
            <a:endParaRPr lang="en-US" sz="2400" b="1" dirty="0">
              <a:latin typeface="Courier New" pitchFamily="49" charset="0"/>
              <a:cs typeface="Courier New" pitchFamily="49" charset="0"/>
            </a:endParaRPr>
          </a:p>
        </p:txBody>
      </p:sp>
      <p:sp>
        <p:nvSpPr>
          <p:cNvPr id="11" name="AutoShape 9"/>
          <p:cNvSpPr>
            <a:spLocks noChangeArrowheads="1"/>
          </p:cNvSpPr>
          <p:nvPr/>
        </p:nvSpPr>
        <p:spPr bwMode="auto">
          <a:xfrm>
            <a:off x="4360409" y="42672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DayOfWeek</a:t>
            </a:r>
            <a:endParaRPr lang="en-US" sz="2400" b="1" dirty="0">
              <a:latin typeface="Courier New" pitchFamily="49" charset="0"/>
              <a:cs typeface="Courier New" pitchFamily="49" charset="0"/>
            </a:endParaRPr>
          </a:p>
        </p:txBody>
      </p:sp>
      <p:cxnSp>
        <p:nvCxnSpPr>
          <p:cNvPr id="4" name="Straight Arrow Connector 3"/>
          <p:cNvCxnSpPr>
            <a:stCxn id="13" idx="4"/>
            <a:endCxn id="11" idx="0"/>
          </p:cNvCxnSpPr>
          <p:nvPr/>
        </p:nvCxnSpPr>
        <p:spPr>
          <a:xfrm>
            <a:off x="5100638" y="3494974"/>
            <a:ext cx="272596" cy="77222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 name="Oval 24"/>
          <p:cNvSpPr>
            <a:spLocks noChangeArrowheads="1"/>
          </p:cNvSpPr>
          <p:nvPr/>
        </p:nvSpPr>
        <p:spPr bwMode="auto">
          <a:xfrm>
            <a:off x="5019675" y="3347336"/>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4" name="Straight Arrow Connector 13"/>
          <p:cNvCxnSpPr/>
          <p:nvPr/>
        </p:nvCxnSpPr>
        <p:spPr>
          <a:xfrm flipH="1">
            <a:off x="3200400" y="3484941"/>
            <a:ext cx="779463" cy="1976059"/>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 name="Oval 24"/>
          <p:cNvSpPr>
            <a:spLocks noChangeArrowheads="1"/>
          </p:cNvSpPr>
          <p:nvPr/>
        </p:nvSpPr>
        <p:spPr bwMode="auto">
          <a:xfrm>
            <a:off x="4545012" y="484505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p:nvPr/>
        </p:nvCxnSpPr>
        <p:spPr>
          <a:xfrm flipV="1">
            <a:off x="4033837" y="4973638"/>
            <a:ext cx="511175" cy="48736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751</a:t>
            </a:fld>
            <a:endParaRPr lang="en-US"/>
          </a:p>
        </p:txBody>
      </p:sp>
    </p:spTree>
    <p:extLst>
      <p:ext uri="{BB962C8B-B14F-4D97-AF65-F5344CB8AC3E}">
        <p14:creationId xmlns:p14="http://schemas.microsoft.com/office/powerpoint/2010/main" val="1046360671"/>
      </p:ext>
    </p:extLst>
  </p:cSld>
  <p:clrMapOvr>
    <a:masterClrMapping/>
  </p:clrMapOvr>
  <p:timing>
    <p:tnLst>
      <p:par>
        <p:cTn id="1" dur="indefinite" restart="never" nodeType="tmRoot"/>
      </p:par>
    </p:tnLst>
  </p:timing>
</p:sld>
</file>

<file path=ppt/slides/slide7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Determine what Date Value </a:t>
            </a:r>
            <a:r>
              <a:rPr lang="en-US" sz="4000" i="1" dirty="0">
                <a:solidFill>
                  <a:srgbClr val="00B0F0"/>
                </a:solidFill>
              </a:rPr>
              <a:t>today</a:t>
            </a:r>
            <a:r>
              <a:rPr lang="en-US" sz="4000" dirty="0">
                <a:solidFill>
                  <a:srgbClr val="00B0F0"/>
                </a:solidFill>
              </a:rPr>
              <a:t> is</a:t>
            </a:r>
          </a:p>
        </p:txBody>
      </p:sp>
      <p:sp>
        <p:nvSpPr>
          <p:cNvPr id="5" name="Content Placeholder 2"/>
          <p:cNvSpPr>
            <a:spLocks noGrp="1"/>
          </p:cNvSpPr>
          <p:nvPr>
            <p:ph idx="1"/>
          </p:nvPr>
        </p:nvSpPr>
        <p:spPr>
          <a:xfrm>
            <a:off x="304800" y="1600200"/>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9" name="AutoShape 9"/>
          <p:cNvSpPr>
            <a:spLocks noChangeArrowheads="1"/>
          </p:cNvSpPr>
          <p:nvPr/>
        </p:nvSpPr>
        <p:spPr bwMode="auto">
          <a:xfrm>
            <a:off x="4603750" y="6197600"/>
            <a:ext cx="2025650" cy="558800"/>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ByteStream</a:t>
            </a:r>
            <a:endParaRPr lang="en-US" sz="2400" b="1" dirty="0">
              <a:latin typeface="Courier New" pitchFamily="49" charset="0"/>
              <a:cs typeface="Courier New" pitchFamily="49" charset="0"/>
            </a:endParaRPr>
          </a:p>
        </p:txBody>
      </p:sp>
      <p:sp>
        <p:nvSpPr>
          <p:cNvPr id="10" name="AutoShape 9"/>
          <p:cNvSpPr>
            <a:spLocks noChangeArrowheads="1"/>
          </p:cNvSpPr>
          <p:nvPr/>
        </p:nvSpPr>
        <p:spPr bwMode="auto">
          <a:xfrm>
            <a:off x="6096356" y="43434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Date</a:t>
            </a:r>
            <a:endParaRPr lang="en-US" sz="2400" b="1" dirty="0">
              <a:latin typeface="Courier New" pitchFamily="49" charset="0"/>
              <a:cs typeface="Courier New" pitchFamily="49" charset="0"/>
            </a:endParaRPr>
          </a:p>
        </p:txBody>
      </p:sp>
      <p:sp>
        <p:nvSpPr>
          <p:cNvPr id="11" name="AutoShape 9"/>
          <p:cNvSpPr>
            <a:spLocks noChangeArrowheads="1"/>
          </p:cNvSpPr>
          <p:nvPr/>
        </p:nvSpPr>
        <p:spPr bwMode="auto">
          <a:xfrm>
            <a:off x="6683488" y="53340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DayOfWeek</a:t>
            </a:r>
            <a:endParaRPr lang="en-US" sz="2400" b="1" dirty="0">
              <a:latin typeface="Courier New" pitchFamily="49" charset="0"/>
              <a:cs typeface="Courier New" pitchFamily="49" charset="0"/>
            </a:endParaRPr>
          </a:p>
        </p:txBody>
      </p:sp>
      <p:cxnSp>
        <p:nvCxnSpPr>
          <p:cNvPr id="18" name="Straight Arrow Connector 17"/>
          <p:cNvCxnSpPr>
            <a:endCxn id="52" idx="3"/>
          </p:cNvCxnSpPr>
          <p:nvPr/>
        </p:nvCxnSpPr>
        <p:spPr>
          <a:xfrm flipV="1">
            <a:off x="6400800" y="5921979"/>
            <a:ext cx="252313" cy="27562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1" name="Oval 24"/>
          <p:cNvSpPr>
            <a:spLocks noChangeArrowheads="1"/>
          </p:cNvSpPr>
          <p:nvPr/>
        </p:nvSpPr>
        <p:spPr bwMode="auto">
          <a:xfrm>
            <a:off x="7281861" y="4902672"/>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7372350" y="5050310"/>
            <a:ext cx="114300" cy="28369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6391275" y="4909831"/>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6629400" y="5795962"/>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8" name="Straight Arrow Connector 57"/>
          <p:cNvCxnSpPr>
            <a:endCxn id="51" idx="3"/>
          </p:cNvCxnSpPr>
          <p:nvPr/>
        </p:nvCxnSpPr>
        <p:spPr>
          <a:xfrm flipV="1">
            <a:off x="5867400" y="5035848"/>
            <a:ext cx="547588" cy="115627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752</a:t>
            </a:fld>
            <a:endParaRPr lang="en-US"/>
          </a:p>
        </p:txBody>
      </p:sp>
    </p:spTree>
    <p:extLst>
      <p:ext uri="{BB962C8B-B14F-4D97-AF65-F5344CB8AC3E}">
        <p14:creationId xmlns:p14="http://schemas.microsoft.com/office/powerpoint/2010/main" val="1108757678"/>
      </p:ext>
    </p:extLst>
  </p:cSld>
  <p:clrMapOvr>
    <a:masterClrMapping/>
  </p:clrMapOvr>
  <p:timing>
    <p:tnLst>
      <p:par>
        <p:cTn id="1" dur="indefinite" restart="never" nodeType="tmRoot"/>
      </p:par>
    </p:tnLst>
  </p:timing>
</p:sld>
</file>

<file path=ppt/slides/slide7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Determine what Date Value </a:t>
            </a:r>
            <a:r>
              <a:rPr lang="en-US" sz="4000" i="1" dirty="0">
                <a:solidFill>
                  <a:srgbClr val="00B0F0"/>
                </a:solidFill>
              </a:rPr>
              <a:t>today</a:t>
            </a:r>
            <a:r>
              <a:rPr lang="en-US" sz="4000" dirty="0">
                <a:solidFill>
                  <a:srgbClr val="00B0F0"/>
                </a:solidFill>
              </a:rPr>
              <a:t> is</a:t>
            </a:r>
          </a:p>
        </p:txBody>
      </p:sp>
      <p:sp>
        <p:nvSpPr>
          <p:cNvPr id="5" name="Content Placeholder 2"/>
          <p:cNvSpPr>
            <a:spLocks noGrp="1"/>
          </p:cNvSpPr>
          <p:nvPr>
            <p:ph idx="1"/>
          </p:nvPr>
        </p:nvSpPr>
        <p:spPr>
          <a:xfrm>
            <a:off x="304800" y="1600200"/>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5029200" y="39671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4603750" y="6197600"/>
            <a:ext cx="2025650" cy="558800"/>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ByteStream</a:t>
            </a:r>
            <a:endParaRPr lang="en-US" sz="2400" b="1" dirty="0">
              <a:latin typeface="Courier New" pitchFamily="49" charset="0"/>
              <a:cs typeface="Courier New" pitchFamily="49" charset="0"/>
            </a:endParaRPr>
          </a:p>
        </p:txBody>
      </p:sp>
      <p:sp>
        <p:nvSpPr>
          <p:cNvPr id="10" name="AutoShape 9"/>
          <p:cNvSpPr>
            <a:spLocks noChangeArrowheads="1"/>
          </p:cNvSpPr>
          <p:nvPr/>
        </p:nvSpPr>
        <p:spPr bwMode="auto">
          <a:xfrm>
            <a:off x="6096356" y="43434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Date</a:t>
            </a:r>
            <a:endParaRPr lang="en-US" sz="2400" b="1" dirty="0">
              <a:latin typeface="Courier New" pitchFamily="49" charset="0"/>
              <a:cs typeface="Courier New" pitchFamily="49" charset="0"/>
            </a:endParaRPr>
          </a:p>
        </p:txBody>
      </p:sp>
      <p:sp>
        <p:nvSpPr>
          <p:cNvPr id="11" name="AutoShape 9"/>
          <p:cNvSpPr>
            <a:spLocks noChangeArrowheads="1"/>
          </p:cNvSpPr>
          <p:nvPr/>
        </p:nvSpPr>
        <p:spPr bwMode="auto">
          <a:xfrm>
            <a:off x="6683488" y="53340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DayOfWeek</a:t>
            </a:r>
            <a:endParaRPr lang="en-US" sz="2400" b="1" dirty="0">
              <a:latin typeface="Courier New" pitchFamily="49" charset="0"/>
              <a:cs typeface="Courier New" pitchFamily="49" charset="0"/>
            </a:endParaRPr>
          </a:p>
        </p:txBody>
      </p:sp>
      <p:sp>
        <p:nvSpPr>
          <p:cNvPr id="13" name="Oval 24"/>
          <p:cNvSpPr>
            <a:spLocks noChangeArrowheads="1"/>
          </p:cNvSpPr>
          <p:nvPr/>
        </p:nvSpPr>
        <p:spPr bwMode="auto">
          <a:xfrm>
            <a:off x="4557711" y="21610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6400800" y="5921979"/>
            <a:ext cx="252313" cy="27562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3256998" y="1600200"/>
            <a:ext cx="2848883"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SystemTimeUtil</a:t>
            </a:r>
            <a:endParaRPr lang="en-US" sz="2400" b="1" dirty="0">
              <a:latin typeface="Courier New" pitchFamily="49" charset="0"/>
              <a:cs typeface="Courier New" pitchFamily="49" charset="0"/>
            </a:endParaRPr>
          </a:p>
        </p:txBody>
      </p:sp>
      <p:sp>
        <p:nvSpPr>
          <p:cNvPr id="20" name="AutoShape 9"/>
          <p:cNvSpPr>
            <a:spLocks noChangeArrowheads="1"/>
          </p:cNvSpPr>
          <p:nvPr/>
        </p:nvSpPr>
        <p:spPr bwMode="auto">
          <a:xfrm>
            <a:off x="3613150" y="2514600"/>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a:t>
            </a:r>
            <a:endParaRPr lang="en-US" sz="2400" b="1" dirty="0">
              <a:latin typeface="Courier New" pitchFamily="49" charset="0"/>
              <a:cs typeface="Courier New" pitchFamily="49" charset="0"/>
            </a:endParaRPr>
          </a:p>
        </p:txBody>
      </p:sp>
      <p:sp>
        <p:nvSpPr>
          <p:cNvPr id="21" name="AutoShape 9"/>
          <p:cNvSpPr>
            <a:spLocks noChangeArrowheads="1"/>
          </p:cNvSpPr>
          <p:nvPr/>
        </p:nvSpPr>
        <p:spPr bwMode="auto">
          <a:xfrm>
            <a:off x="3200400" y="3429000"/>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Time</a:t>
            </a:r>
            <a:endParaRPr lang="en-US" sz="2400" b="1" dirty="0">
              <a:latin typeface="Courier New" pitchFamily="49" charset="0"/>
              <a:cs typeface="Courier New" pitchFamily="49" charset="0"/>
            </a:endParaRPr>
          </a:p>
        </p:txBody>
      </p:sp>
      <p:sp>
        <p:nvSpPr>
          <p:cNvPr id="22" name="AutoShape 9"/>
          <p:cNvSpPr>
            <a:spLocks noChangeArrowheads="1"/>
          </p:cNvSpPr>
          <p:nvPr/>
        </p:nvSpPr>
        <p:spPr bwMode="auto">
          <a:xfrm>
            <a:off x="1905000" y="4343400"/>
            <a:ext cx="3084967"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DatetimeInterval</a:t>
            </a:r>
            <a:endParaRPr lang="en-US" sz="2400" b="1" dirty="0">
              <a:latin typeface="Courier New" pitchFamily="49" charset="0"/>
              <a:cs typeface="Courier New" pitchFamily="49" charset="0"/>
            </a:endParaRPr>
          </a:p>
        </p:txBody>
      </p:sp>
      <p:sp>
        <p:nvSpPr>
          <p:cNvPr id="23" name="AutoShape 9"/>
          <p:cNvSpPr>
            <a:spLocks noChangeArrowheads="1"/>
          </p:cNvSpPr>
          <p:nvPr/>
        </p:nvSpPr>
        <p:spPr bwMode="auto">
          <a:xfrm>
            <a:off x="76200" y="5410200"/>
            <a:ext cx="2848883"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TimeInterval</a:t>
            </a:r>
            <a:endParaRPr lang="en-US" sz="2400" b="1" dirty="0">
              <a:latin typeface="Courier New" pitchFamily="49" charset="0"/>
              <a:cs typeface="Courier New" pitchFamily="49" charset="0"/>
            </a:endParaRPr>
          </a:p>
        </p:txBody>
      </p:sp>
      <p:sp>
        <p:nvSpPr>
          <p:cNvPr id="24" name="Oval 24"/>
          <p:cNvSpPr>
            <a:spLocks noChangeArrowheads="1"/>
          </p:cNvSpPr>
          <p:nvPr/>
        </p:nvSpPr>
        <p:spPr bwMode="auto">
          <a:xfrm>
            <a:off x="3285558" y="2143031"/>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838200" y="2269048"/>
            <a:ext cx="2471071" cy="314115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4606925" y="2308657"/>
            <a:ext cx="12699"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4486275" y="30754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4392469" y="32230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5512820" y="300865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5663747" y="3140939"/>
            <a:ext cx="1304033" cy="11738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4132262" y="3991949"/>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7281861" y="4902672"/>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7372350" y="5050310"/>
            <a:ext cx="114300" cy="28369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3476625" y="2819400"/>
            <a:ext cx="161925" cy="147638"/>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2571750" y="2945417"/>
            <a:ext cx="928588" cy="139798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6391275" y="4909831"/>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6629400" y="57959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3733800" y="4906098"/>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763158" y="5923435"/>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4038600" y="41374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5867400" y="5035848"/>
            <a:ext cx="547588" cy="115627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5110163" y="4114800"/>
            <a:ext cx="300037" cy="208280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875155" y="6036622"/>
            <a:ext cx="1728595" cy="44037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3872012" y="5032115"/>
            <a:ext cx="1157188" cy="116548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6" name="Group 35"/>
          <p:cNvGrpSpPr/>
          <p:nvPr/>
        </p:nvGrpSpPr>
        <p:grpSpPr>
          <a:xfrm>
            <a:off x="5179218" y="3067120"/>
            <a:ext cx="437357" cy="3130480"/>
            <a:chOff x="5179218" y="3067120"/>
            <a:chExt cx="437357" cy="3130480"/>
          </a:xfrm>
        </p:grpSpPr>
        <p:sp>
          <p:nvSpPr>
            <p:cNvPr id="37" name="Oval 24"/>
            <p:cNvSpPr>
              <a:spLocks noChangeArrowheads="1"/>
            </p:cNvSpPr>
            <p:nvPr/>
          </p:nvSpPr>
          <p:spPr bwMode="auto">
            <a:xfrm>
              <a:off x="5179218" y="306712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9" name="Straight Arrow Connector 38"/>
            <p:cNvCxnSpPr>
              <a:endCxn id="37" idx="4"/>
            </p:cNvCxnSpPr>
            <p:nvPr/>
          </p:nvCxnSpPr>
          <p:spPr>
            <a:xfrm flipH="1" flipV="1">
              <a:off x="5260181" y="3214758"/>
              <a:ext cx="356394" cy="298284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753</a:t>
            </a:fld>
            <a:endParaRPr lang="en-US"/>
          </a:p>
        </p:txBody>
      </p:sp>
    </p:spTree>
    <p:extLst>
      <p:ext uri="{BB962C8B-B14F-4D97-AF65-F5344CB8AC3E}">
        <p14:creationId xmlns:p14="http://schemas.microsoft.com/office/powerpoint/2010/main" val="613974670"/>
      </p:ext>
    </p:extLst>
  </p:cSld>
  <p:clrMapOvr>
    <a:masterClrMapping/>
  </p:clrMapOvr>
  <p:timing>
    <p:tnLst>
      <p:par>
        <p:cTn id="1" dur="indefinite" restart="never" nodeType="tmRoot"/>
      </p:par>
    </p:tnLst>
  </p:timing>
</p:sld>
</file>

<file path=ppt/slides/slide7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Determine what Date Value </a:t>
            </a:r>
            <a:r>
              <a:rPr lang="en-US" sz="4000" i="1" dirty="0">
                <a:solidFill>
                  <a:srgbClr val="00B0F0"/>
                </a:solidFill>
              </a:rPr>
              <a:t>today</a:t>
            </a:r>
            <a:r>
              <a:rPr lang="en-US" sz="4000" dirty="0">
                <a:solidFill>
                  <a:srgbClr val="00B0F0"/>
                </a:solidFill>
              </a:rPr>
              <a:t> is</a:t>
            </a:r>
          </a:p>
        </p:txBody>
      </p:sp>
      <p:sp>
        <p:nvSpPr>
          <p:cNvPr id="5" name="Content Placeholder 2"/>
          <p:cNvSpPr>
            <a:spLocks noGrp="1"/>
          </p:cNvSpPr>
          <p:nvPr>
            <p:ph idx="1"/>
          </p:nvPr>
        </p:nvSpPr>
        <p:spPr>
          <a:xfrm>
            <a:off x="304800" y="1600200"/>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5029200" y="39671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4603750" y="6197600"/>
            <a:ext cx="2025650" cy="558800"/>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ByteStream</a:t>
            </a:r>
            <a:endParaRPr lang="en-US" sz="2400" b="1" dirty="0">
              <a:latin typeface="Courier New" pitchFamily="49" charset="0"/>
              <a:cs typeface="Courier New" pitchFamily="49" charset="0"/>
            </a:endParaRPr>
          </a:p>
        </p:txBody>
      </p:sp>
      <p:sp>
        <p:nvSpPr>
          <p:cNvPr id="10" name="AutoShape 9"/>
          <p:cNvSpPr>
            <a:spLocks noChangeArrowheads="1"/>
          </p:cNvSpPr>
          <p:nvPr/>
        </p:nvSpPr>
        <p:spPr bwMode="auto">
          <a:xfrm>
            <a:off x="6096356" y="43434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Date</a:t>
            </a:r>
            <a:endParaRPr lang="en-US" sz="2400" b="1" dirty="0">
              <a:latin typeface="Courier New" pitchFamily="49" charset="0"/>
              <a:cs typeface="Courier New" pitchFamily="49" charset="0"/>
            </a:endParaRPr>
          </a:p>
        </p:txBody>
      </p:sp>
      <p:sp>
        <p:nvSpPr>
          <p:cNvPr id="11" name="AutoShape 9"/>
          <p:cNvSpPr>
            <a:spLocks noChangeArrowheads="1"/>
          </p:cNvSpPr>
          <p:nvPr/>
        </p:nvSpPr>
        <p:spPr bwMode="auto">
          <a:xfrm>
            <a:off x="6683488" y="53340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DayOfWeek</a:t>
            </a:r>
            <a:endParaRPr lang="en-US" sz="2400" b="1" dirty="0">
              <a:latin typeface="Courier New" pitchFamily="49" charset="0"/>
              <a:cs typeface="Courier New" pitchFamily="49" charset="0"/>
            </a:endParaRPr>
          </a:p>
        </p:txBody>
      </p:sp>
      <p:sp>
        <p:nvSpPr>
          <p:cNvPr id="13" name="Oval 24"/>
          <p:cNvSpPr>
            <a:spLocks noChangeArrowheads="1"/>
          </p:cNvSpPr>
          <p:nvPr/>
        </p:nvSpPr>
        <p:spPr bwMode="auto">
          <a:xfrm>
            <a:off x="4557711" y="21610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6400800" y="5921979"/>
            <a:ext cx="252313" cy="27562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 name="Cloud Callout 15"/>
          <p:cNvSpPr/>
          <p:nvPr/>
        </p:nvSpPr>
        <p:spPr>
          <a:xfrm>
            <a:off x="6394563" y="1537192"/>
            <a:ext cx="2314575" cy="977408"/>
          </a:xfrm>
          <a:prstGeom prst="cloudCallout">
            <a:avLst>
              <a:gd name="adj1" fmla="val -61574"/>
              <a:gd name="adj2" fmla="val -2792"/>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0000FF"/>
                </a:solidFill>
              </a:rPr>
              <a:t>Utility</a:t>
            </a:r>
            <a:endParaRPr lang="en-US" dirty="0">
              <a:solidFill>
                <a:srgbClr val="0000FF"/>
              </a:solidFill>
            </a:endParaRPr>
          </a:p>
        </p:txBody>
      </p:sp>
      <p:sp>
        <p:nvSpPr>
          <p:cNvPr id="19" name="AutoShape 9"/>
          <p:cNvSpPr>
            <a:spLocks noChangeArrowheads="1"/>
          </p:cNvSpPr>
          <p:nvPr/>
        </p:nvSpPr>
        <p:spPr bwMode="auto">
          <a:xfrm>
            <a:off x="3256998" y="1600200"/>
            <a:ext cx="2848883"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SystemTimeUtil</a:t>
            </a:r>
            <a:endParaRPr lang="en-US" sz="2400" b="1" dirty="0">
              <a:latin typeface="Courier New" pitchFamily="49" charset="0"/>
              <a:cs typeface="Courier New" pitchFamily="49" charset="0"/>
            </a:endParaRPr>
          </a:p>
        </p:txBody>
      </p:sp>
      <p:sp>
        <p:nvSpPr>
          <p:cNvPr id="20" name="AutoShape 9"/>
          <p:cNvSpPr>
            <a:spLocks noChangeArrowheads="1"/>
          </p:cNvSpPr>
          <p:nvPr/>
        </p:nvSpPr>
        <p:spPr bwMode="auto">
          <a:xfrm>
            <a:off x="3613150" y="2514600"/>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a:t>
            </a:r>
            <a:endParaRPr lang="en-US" sz="2400" b="1" dirty="0">
              <a:latin typeface="Courier New" pitchFamily="49" charset="0"/>
              <a:cs typeface="Courier New" pitchFamily="49" charset="0"/>
            </a:endParaRPr>
          </a:p>
        </p:txBody>
      </p:sp>
      <p:sp>
        <p:nvSpPr>
          <p:cNvPr id="21" name="AutoShape 9"/>
          <p:cNvSpPr>
            <a:spLocks noChangeArrowheads="1"/>
          </p:cNvSpPr>
          <p:nvPr/>
        </p:nvSpPr>
        <p:spPr bwMode="auto">
          <a:xfrm>
            <a:off x="3200400" y="3429000"/>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Time</a:t>
            </a:r>
            <a:endParaRPr lang="en-US" sz="2400" b="1" dirty="0">
              <a:latin typeface="Courier New" pitchFamily="49" charset="0"/>
              <a:cs typeface="Courier New" pitchFamily="49" charset="0"/>
            </a:endParaRPr>
          </a:p>
        </p:txBody>
      </p:sp>
      <p:sp>
        <p:nvSpPr>
          <p:cNvPr id="22" name="AutoShape 9"/>
          <p:cNvSpPr>
            <a:spLocks noChangeArrowheads="1"/>
          </p:cNvSpPr>
          <p:nvPr/>
        </p:nvSpPr>
        <p:spPr bwMode="auto">
          <a:xfrm>
            <a:off x="1905000" y="4343400"/>
            <a:ext cx="3084967"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DatetimeInterval</a:t>
            </a:r>
            <a:endParaRPr lang="en-US" sz="2400" b="1" dirty="0">
              <a:latin typeface="Courier New" pitchFamily="49" charset="0"/>
              <a:cs typeface="Courier New" pitchFamily="49" charset="0"/>
            </a:endParaRPr>
          </a:p>
        </p:txBody>
      </p:sp>
      <p:sp>
        <p:nvSpPr>
          <p:cNvPr id="23" name="AutoShape 9"/>
          <p:cNvSpPr>
            <a:spLocks noChangeArrowheads="1"/>
          </p:cNvSpPr>
          <p:nvPr/>
        </p:nvSpPr>
        <p:spPr bwMode="auto">
          <a:xfrm>
            <a:off x="76200" y="5410200"/>
            <a:ext cx="2848883"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TimeInterval</a:t>
            </a:r>
            <a:endParaRPr lang="en-US" sz="2400" b="1" dirty="0">
              <a:latin typeface="Courier New" pitchFamily="49" charset="0"/>
              <a:cs typeface="Courier New" pitchFamily="49" charset="0"/>
            </a:endParaRPr>
          </a:p>
        </p:txBody>
      </p:sp>
      <p:sp>
        <p:nvSpPr>
          <p:cNvPr id="24" name="Oval 24"/>
          <p:cNvSpPr>
            <a:spLocks noChangeArrowheads="1"/>
          </p:cNvSpPr>
          <p:nvPr/>
        </p:nvSpPr>
        <p:spPr bwMode="auto">
          <a:xfrm>
            <a:off x="3285558" y="2143031"/>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838200" y="2269048"/>
            <a:ext cx="2471071" cy="314115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4606925" y="2308657"/>
            <a:ext cx="12699"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4486275" y="30754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4392469" y="32230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5512820" y="300865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5663747" y="3140939"/>
            <a:ext cx="1304033" cy="11738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4132262" y="3991949"/>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7281861" y="4902672"/>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7372350" y="5050310"/>
            <a:ext cx="114300" cy="28369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3476625" y="2819400"/>
            <a:ext cx="161925" cy="147638"/>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2571750" y="2945417"/>
            <a:ext cx="928588" cy="139798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6391275" y="4909831"/>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6629400" y="57959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3733800" y="4906098"/>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763158" y="5923435"/>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4038600" y="41374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5867400" y="5035848"/>
            <a:ext cx="547588" cy="115627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5110163" y="4114800"/>
            <a:ext cx="300037" cy="208280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875155" y="6036622"/>
            <a:ext cx="1728595" cy="44037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3872012" y="5032115"/>
            <a:ext cx="1157188" cy="116548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7" name="Group 36"/>
          <p:cNvGrpSpPr/>
          <p:nvPr/>
        </p:nvGrpSpPr>
        <p:grpSpPr>
          <a:xfrm>
            <a:off x="5179218" y="3067120"/>
            <a:ext cx="437357" cy="3130480"/>
            <a:chOff x="5179218" y="3067120"/>
            <a:chExt cx="437357" cy="3130480"/>
          </a:xfrm>
        </p:grpSpPr>
        <p:sp>
          <p:nvSpPr>
            <p:cNvPr id="39" name="Oval 24"/>
            <p:cNvSpPr>
              <a:spLocks noChangeArrowheads="1"/>
            </p:cNvSpPr>
            <p:nvPr/>
          </p:nvSpPr>
          <p:spPr bwMode="auto">
            <a:xfrm>
              <a:off x="5179218" y="306712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0" name="Straight Arrow Connector 39"/>
            <p:cNvCxnSpPr>
              <a:endCxn id="39" idx="4"/>
            </p:cNvCxnSpPr>
            <p:nvPr/>
          </p:nvCxnSpPr>
          <p:spPr>
            <a:xfrm flipH="1" flipV="1">
              <a:off x="5260181" y="3214758"/>
              <a:ext cx="356394" cy="298284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754</a:t>
            </a:fld>
            <a:endParaRPr lang="en-US"/>
          </a:p>
        </p:txBody>
      </p:sp>
    </p:spTree>
    <p:extLst>
      <p:ext uri="{BB962C8B-B14F-4D97-AF65-F5344CB8AC3E}">
        <p14:creationId xmlns:p14="http://schemas.microsoft.com/office/powerpoint/2010/main" val="2443474437"/>
      </p:ext>
    </p:extLst>
  </p:cSld>
  <p:clrMapOvr>
    <a:masterClrMapping/>
  </p:clrMapOvr>
  <p:timing>
    <p:tnLst>
      <p:par>
        <p:cTn id="1" dur="indefinite" restart="never" nodeType="tmRoot"/>
      </p:par>
    </p:tnLst>
  </p:timing>
</p:sld>
</file>

<file path=ppt/slides/slide7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Determine what Date Value </a:t>
            </a:r>
            <a:r>
              <a:rPr lang="en-US" sz="4000" i="1" dirty="0">
                <a:solidFill>
                  <a:srgbClr val="00B0F0"/>
                </a:solidFill>
              </a:rPr>
              <a:t>today</a:t>
            </a:r>
            <a:r>
              <a:rPr lang="en-US" sz="4000" dirty="0">
                <a:solidFill>
                  <a:srgbClr val="00B0F0"/>
                </a:solidFill>
              </a:rPr>
              <a:t> is</a:t>
            </a:r>
          </a:p>
        </p:txBody>
      </p:sp>
      <p:sp>
        <p:nvSpPr>
          <p:cNvPr id="5" name="Content Placeholder 2"/>
          <p:cNvSpPr>
            <a:spLocks noGrp="1"/>
          </p:cNvSpPr>
          <p:nvPr>
            <p:ph idx="1"/>
          </p:nvPr>
        </p:nvSpPr>
        <p:spPr>
          <a:xfrm>
            <a:off x="304800" y="1600200"/>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5029200" y="39671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4603750" y="6197600"/>
            <a:ext cx="2025650" cy="558800"/>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ByteStream</a:t>
            </a:r>
            <a:endParaRPr lang="en-US" sz="2400" b="1" dirty="0">
              <a:latin typeface="Courier New" pitchFamily="49" charset="0"/>
              <a:cs typeface="Courier New" pitchFamily="49" charset="0"/>
            </a:endParaRPr>
          </a:p>
        </p:txBody>
      </p:sp>
      <p:sp>
        <p:nvSpPr>
          <p:cNvPr id="10" name="AutoShape 9"/>
          <p:cNvSpPr>
            <a:spLocks noChangeArrowheads="1"/>
          </p:cNvSpPr>
          <p:nvPr/>
        </p:nvSpPr>
        <p:spPr bwMode="auto">
          <a:xfrm>
            <a:off x="6096356" y="43434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Date</a:t>
            </a:r>
            <a:endParaRPr lang="en-US" sz="2400" b="1" dirty="0">
              <a:latin typeface="Courier New" pitchFamily="49" charset="0"/>
              <a:cs typeface="Courier New" pitchFamily="49" charset="0"/>
            </a:endParaRPr>
          </a:p>
        </p:txBody>
      </p:sp>
      <p:sp>
        <p:nvSpPr>
          <p:cNvPr id="11" name="AutoShape 9"/>
          <p:cNvSpPr>
            <a:spLocks noChangeArrowheads="1"/>
          </p:cNvSpPr>
          <p:nvPr/>
        </p:nvSpPr>
        <p:spPr bwMode="auto">
          <a:xfrm>
            <a:off x="6683488" y="53340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DayOfWeek</a:t>
            </a:r>
            <a:endParaRPr lang="en-US" sz="2400" b="1" dirty="0">
              <a:latin typeface="Courier New" pitchFamily="49" charset="0"/>
              <a:cs typeface="Courier New" pitchFamily="49" charset="0"/>
            </a:endParaRPr>
          </a:p>
        </p:txBody>
      </p:sp>
      <p:sp>
        <p:nvSpPr>
          <p:cNvPr id="13" name="Oval 24"/>
          <p:cNvSpPr>
            <a:spLocks noChangeArrowheads="1"/>
          </p:cNvSpPr>
          <p:nvPr/>
        </p:nvSpPr>
        <p:spPr bwMode="auto">
          <a:xfrm>
            <a:off x="4557711" y="21610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6400800" y="5921979"/>
            <a:ext cx="252313" cy="27562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 name="Cloud Callout 15"/>
          <p:cNvSpPr/>
          <p:nvPr/>
        </p:nvSpPr>
        <p:spPr>
          <a:xfrm>
            <a:off x="6394563" y="1537192"/>
            <a:ext cx="2314575" cy="977408"/>
          </a:xfrm>
          <a:prstGeom prst="cloudCallout">
            <a:avLst>
              <a:gd name="adj1" fmla="val -61574"/>
              <a:gd name="adj2" fmla="val -2792"/>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0000FF"/>
                </a:solidFill>
              </a:rPr>
              <a:t>Utility</a:t>
            </a:r>
            <a:endParaRPr lang="en-US" dirty="0">
              <a:solidFill>
                <a:srgbClr val="0000FF"/>
              </a:solidFill>
            </a:endParaRPr>
          </a:p>
        </p:txBody>
      </p:sp>
      <p:sp>
        <p:nvSpPr>
          <p:cNvPr id="19" name="AutoShape 9"/>
          <p:cNvSpPr>
            <a:spLocks noChangeArrowheads="1"/>
          </p:cNvSpPr>
          <p:nvPr/>
        </p:nvSpPr>
        <p:spPr bwMode="auto">
          <a:xfrm>
            <a:off x="3256998" y="1600200"/>
            <a:ext cx="2848883" cy="558800"/>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SystemTimeUtil</a:t>
            </a:r>
            <a:endParaRPr lang="en-US" sz="2400" b="1" dirty="0">
              <a:latin typeface="Courier New" pitchFamily="49" charset="0"/>
              <a:cs typeface="Courier New" pitchFamily="49" charset="0"/>
            </a:endParaRPr>
          </a:p>
        </p:txBody>
      </p:sp>
      <p:sp>
        <p:nvSpPr>
          <p:cNvPr id="20" name="AutoShape 9"/>
          <p:cNvSpPr>
            <a:spLocks noChangeArrowheads="1"/>
          </p:cNvSpPr>
          <p:nvPr/>
        </p:nvSpPr>
        <p:spPr bwMode="auto">
          <a:xfrm>
            <a:off x="3613150" y="2514600"/>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a:t>
            </a:r>
            <a:endParaRPr lang="en-US" sz="2400" b="1" dirty="0">
              <a:latin typeface="Courier New" pitchFamily="49" charset="0"/>
              <a:cs typeface="Courier New" pitchFamily="49" charset="0"/>
            </a:endParaRPr>
          </a:p>
        </p:txBody>
      </p:sp>
      <p:sp>
        <p:nvSpPr>
          <p:cNvPr id="21" name="AutoShape 9"/>
          <p:cNvSpPr>
            <a:spLocks noChangeArrowheads="1"/>
          </p:cNvSpPr>
          <p:nvPr/>
        </p:nvSpPr>
        <p:spPr bwMode="auto">
          <a:xfrm>
            <a:off x="3200400" y="3429000"/>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Time</a:t>
            </a:r>
            <a:endParaRPr lang="en-US" sz="2400" b="1" dirty="0">
              <a:latin typeface="Courier New" pitchFamily="49" charset="0"/>
              <a:cs typeface="Courier New" pitchFamily="49" charset="0"/>
            </a:endParaRPr>
          </a:p>
        </p:txBody>
      </p:sp>
      <p:sp>
        <p:nvSpPr>
          <p:cNvPr id="22" name="AutoShape 9"/>
          <p:cNvSpPr>
            <a:spLocks noChangeArrowheads="1"/>
          </p:cNvSpPr>
          <p:nvPr/>
        </p:nvSpPr>
        <p:spPr bwMode="auto">
          <a:xfrm>
            <a:off x="1905000" y="4343400"/>
            <a:ext cx="3084967"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DatetimeInterval</a:t>
            </a:r>
            <a:endParaRPr lang="en-US" sz="2400" b="1" dirty="0">
              <a:latin typeface="Courier New" pitchFamily="49" charset="0"/>
              <a:cs typeface="Courier New" pitchFamily="49" charset="0"/>
            </a:endParaRPr>
          </a:p>
        </p:txBody>
      </p:sp>
      <p:sp>
        <p:nvSpPr>
          <p:cNvPr id="23" name="AutoShape 9"/>
          <p:cNvSpPr>
            <a:spLocks noChangeArrowheads="1"/>
          </p:cNvSpPr>
          <p:nvPr/>
        </p:nvSpPr>
        <p:spPr bwMode="auto">
          <a:xfrm>
            <a:off x="76200" y="5410200"/>
            <a:ext cx="2848883"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TimeInterval</a:t>
            </a:r>
            <a:endParaRPr lang="en-US" sz="2400" b="1" dirty="0">
              <a:latin typeface="Courier New" pitchFamily="49" charset="0"/>
              <a:cs typeface="Courier New" pitchFamily="49" charset="0"/>
            </a:endParaRPr>
          </a:p>
        </p:txBody>
      </p:sp>
      <p:sp>
        <p:nvSpPr>
          <p:cNvPr id="24" name="Oval 24"/>
          <p:cNvSpPr>
            <a:spLocks noChangeArrowheads="1"/>
          </p:cNvSpPr>
          <p:nvPr/>
        </p:nvSpPr>
        <p:spPr bwMode="auto">
          <a:xfrm>
            <a:off x="3285558" y="2143031"/>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838200" y="2269048"/>
            <a:ext cx="2471071" cy="314115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4606925" y="2308657"/>
            <a:ext cx="12699"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4486275" y="30754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4392469" y="32230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5512820" y="300865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5663747" y="3140939"/>
            <a:ext cx="1304033" cy="11738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4132262" y="3991949"/>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7281861" y="4902672"/>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7372350" y="5050310"/>
            <a:ext cx="114300" cy="28369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3476625" y="2819400"/>
            <a:ext cx="161925" cy="147638"/>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2571750" y="2945417"/>
            <a:ext cx="928588" cy="139798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6391275" y="4909831"/>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6629400" y="57959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3733800" y="4906098"/>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763158" y="5923435"/>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4038600" y="41374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5867400" y="5035848"/>
            <a:ext cx="547588" cy="115627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5110163" y="4114800"/>
            <a:ext cx="300037" cy="208280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875155" y="6036622"/>
            <a:ext cx="1728595" cy="44037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3872012" y="5032115"/>
            <a:ext cx="1157188" cy="116548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7" name="Group 36"/>
          <p:cNvGrpSpPr/>
          <p:nvPr/>
        </p:nvGrpSpPr>
        <p:grpSpPr>
          <a:xfrm>
            <a:off x="5179218" y="3067120"/>
            <a:ext cx="437357" cy="3130480"/>
            <a:chOff x="5179218" y="3067120"/>
            <a:chExt cx="437357" cy="3130480"/>
          </a:xfrm>
        </p:grpSpPr>
        <p:sp>
          <p:nvSpPr>
            <p:cNvPr id="39" name="Oval 24"/>
            <p:cNvSpPr>
              <a:spLocks noChangeArrowheads="1"/>
            </p:cNvSpPr>
            <p:nvPr/>
          </p:nvSpPr>
          <p:spPr bwMode="auto">
            <a:xfrm>
              <a:off x="5179218" y="306712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0" name="Straight Arrow Connector 39"/>
            <p:cNvCxnSpPr>
              <a:endCxn id="39" idx="4"/>
            </p:cNvCxnSpPr>
            <p:nvPr/>
          </p:nvCxnSpPr>
          <p:spPr>
            <a:xfrm flipH="1" flipV="1">
              <a:off x="5260181" y="3214758"/>
              <a:ext cx="356394" cy="298284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755</a:t>
            </a:fld>
            <a:endParaRPr lang="en-US"/>
          </a:p>
        </p:txBody>
      </p:sp>
    </p:spTree>
    <p:extLst>
      <p:ext uri="{BB962C8B-B14F-4D97-AF65-F5344CB8AC3E}">
        <p14:creationId xmlns:p14="http://schemas.microsoft.com/office/powerpoint/2010/main" val="2238040250"/>
      </p:ext>
    </p:extLst>
  </p:cSld>
  <p:clrMapOvr>
    <a:masterClrMapping/>
  </p:clrMapOvr>
  <p:timing>
    <p:tnLst>
      <p:par>
        <p:cTn id="1" dur="indefinite" restart="never" nodeType="tmRoot"/>
      </p:par>
    </p:tnLst>
  </p:timing>
</p:sld>
</file>

<file path=ppt/slides/slide7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Determine what Date Value </a:t>
            </a:r>
            <a:r>
              <a:rPr lang="en-US" sz="4000" i="1" dirty="0">
                <a:solidFill>
                  <a:srgbClr val="00B0F0"/>
                </a:solidFill>
              </a:rPr>
              <a:t>today</a:t>
            </a:r>
            <a:r>
              <a:rPr lang="en-US" sz="4000" dirty="0">
                <a:solidFill>
                  <a:srgbClr val="00B0F0"/>
                </a:solidFill>
              </a:rPr>
              <a:t> is</a:t>
            </a:r>
          </a:p>
        </p:txBody>
      </p:sp>
      <p:sp>
        <p:nvSpPr>
          <p:cNvPr id="5" name="Content Placeholder 2"/>
          <p:cNvSpPr>
            <a:spLocks noGrp="1"/>
          </p:cNvSpPr>
          <p:nvPr>
            <p:ph idx="1"/>
          </p:nvPr>
        </p:nvSpPr>
        <p:spPr>
          <a:xfrm>
            <a:off x="304800" y="1600200"/>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5029200" y="39671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4603750" y="6197600"/>
            <a:ext cx="2025650" cy="558800"/>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ByteStream</a:t>
            </a:r>
            <a:endParaRPr lang="en-US" sz="2400" b="1" dirty="0">
              <a:latin typeface="Courier New" pitchFamily="49" charset="0"/>
              <a:cs typeface="Courier New" pitchFamily="49" charset="0"/>
            </a:endParaRPr>
          </a:p>
        </p:txBody>
      </p:sp>
      <p:sp>
        <p:nvSpPr>
          <p:cNvPr id="10" name="AutoShape 9"/>
          <p:cNvSpPr>
            <a:spLocks noChangeArrowheads="1"/>
          </p:cNvSpPr>
          <p:nvPr/>
        </p:nvSpPr>
        <p:spPr bwMode="auto">
          <a:xfrm>
            <a:off x="6096356" y="43434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Date</a:t>
            </a:r>
            <a:endParaRPr lang="en-US" sz="2400" b="1" dirty="0">
              <a:latin typeface="Courier New" pitchFamily="49" charset="0"/>
              <a:cs typeface="Courier New" pitchFamily="49" charset="0"/>
            </a:endParaRPr>
          </a:p>
        </p:txBody>
      </p:sp>
      <p:sp>
        <p:nvSpPr>
          <p:cNvPr id="11" name="AutoShape 9"/>
          <p:cNvSpPr>
            <a:spLocks noChangeArrowheads="1"/>
          </p:cNvSpPr>
          <p:nvPr/>
        </p:nvSpPr>
        <p:spPr bwMode="auto">
          <a:xfrm>
            <a:off x="6683488" y="53340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DayOfWeek</a:t>
            </a:r>
            <a:endParaRPr lang="en-US" sz="2400" b="1" dirty="0">
              <a:latin typeface="Courier New" pitchFamily="49" charset="0"/>
              <a:cs typeface="Courier New" pitchFamily="49" charset="0"/>
            </a:endParaRPr>
          </a:p>
        </p:txBody>
      </p:sp>
      <p:sp>
        <p:nvSpPr>
          <p:cNvPr id="13" name="Oval 24"/>
          <p:cNvSpPr>
            <a:spLocks noChangeArrowheads="1"/>
          </p:cNvSpPr>
          <p:nvPr/>
        </p:nvSpPr>
        <p:spPr bwMode="auto">
          <a:xfrm>
            <a:off x="4557711" y="21610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6400800" y="5921979"/>
            <a:ext cx="252313" cy="27562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3256998" y="1600200"/>
            <a:ext cx="2848883" cy="558800"/>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SystemTimeUtil</a:t>
            </a:r>
            <a:endParaRPr lang="en-US" sz="2400" b="1" dirty="0">
              <a:latin typeface="Courier New" pitchFamily="49" charset="0"/>
              <a:cs typeface="Courier New" pitchFamily="49" charset="0"/>
            </a:endParaRPr>
          </a:p>
        </p:txBody>
      </p:sp>
      <p:sp>
        <p:nvSpPr>
          <p:cNvPr id="20" name="AutoShape 9"/>
          <p:cNvSpPr>
            <a:spLocks noChangeArrowheads="1"/>
          </p:cNvSpPr>
          <p:nvPr/>
        </p:nvSpPr>
        <p:spPr bwMode="auto">
          <a:xfrm>
            <a:off x="3613150" y="2514600"/>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a:t>
            </a:r>
            <a:endParaRPr lang="en-US" sz="2400" b="1" dirty="0">
              <a:latin typeface="Courier New" pitchFamily="49" charset="0"/>
              <a:cs typeface="Courier New" pitchFamily="49" charset="0"/>
            </a:endParaRPr>
          </a:p>
        </p:txBody>
      </p:sp>
      <p:sp>
        <p:nvSpPr>
          <p:cNvPr id="21" name="AutoShape 9"/>
          <p:cNvSpPr>
            <a:spLocks noChangeArrowheads="1"/>
          </p:cNvSpPr>
          <p:nvPr/>
        </p:nvSpPr>
        <p:spPr bwMode="auto">
          <a:xfrm>
            <a:off x="3200400" y="3429000"/>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Time</a:t>
            </a:r>
            <a:endParaRPr lang="en-US" sz="2400" b="1" dirty="0">
              <a:latin typeface="Courier New" pitchFamily="49" charset="0"/>
              <a:cs typeface="Courier New" pitchFamily="49" charset="0"/>
            </a:endParaRPr>
          </a:p>
        </p:txBody>
      </p:sp>
      <p:sp>
        <p:nvSpPr>
          <p:cNvPr id="22" name="AutoShape 9"/>
          <p:cNvSpPr>
            <a:spLocks noChangeArrowheads="1"/>
          </p:cNvSpPr>
          <p:nvPr/>
        </p:nvSpPr>
        <p:spPr bwMode="auto">
          <a:xfrm>
            <a:off x="1905000" y="4343400"/>
            <a:ext cx="3084967"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DatetimeInterval</a:t>
            </a:r>
            <a:endParaRPr lang="en-US" sz="2400" b="1" dirty="0">
              <a:latin typeface="Courier New" pitchFamily="49" charset="0"/>
              <a:cs typeface="Courier New" pitchFamily="49" charset="0"/>
            </a:endParaRPr>
          </a:p>
        </p:txBody>
      </p:sp>
      <p:sp>
        <p:nvSpPr>
          <p:cNvPr id="23" name="AutoShape 9"/>
          <p:cNvSpPr>
            <a:spLocks noChangeArrowheads="1"/>
          </p:cNvSpPr>
          <p:nvPr/>
        </p:nvSpPr>
        <p:spPr bwMode="auto">
          <a:xfrm>
            <a:off x="76200" y="5410200"/>
            <a:ext cx="2848883"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TimeInterval</a:t>
            </a:r>
            <a:endParaRPr lang="en-US" sz="2400" b="1" dirty="0">
              <a:latin typeface="Courier New" pitchFamily="49" charset="0"/>
              <a:cs typeface="Courier New" pitchFamily="49" charset="0"/>
            </a:endParaRPr>
          </a:p>
        </p:txBody>
      </p:sp>
      <p:sp>
        <p:nvSpPr>
          <p:cNvPr id="24" name="Oval 24"/>
          <p:cNvSpPr>
            <a:spLocks noChangeArrowheads="1"/>
          </p:cNvSpPr>
          <p:nvPr/>
        </p:nvSpPr>
        <p:spPr bwMode="auto">
          <a:xfrm>
            <a:off x="3285558" y="2143031"/>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838200" y="2269048"/>
            <a:ext cx="2471071" cy="314115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4606925" y="2308657"/>
            <a:ext cx="12699"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4486275" y="30754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4392469" y="32230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5512820" y="300865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5663747" y="3140939"/>
            <a:ext cx="1304033" cy="11738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4132262" y="3991949"/>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7281861" y="4902672"/>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7372350" y="5050310"/>
            <a:ext cx="114300" cy="28369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3476625" y="2819400"/>
            <a:ext cx="161925" cy="147638"/>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2571750" y="2945417"/>
            <a:ext cx="928588" cy="139798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6391275" y="4909831"/>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6629400" y="57959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3733800" y="4906098"/>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763158" y="5923435"/>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4038600" y="41374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5867400" y="5035848"/>
            <a:ext cx="547588" cy="115627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5110163" y="4114800"/>
            <a:ext cx="300037" cy="208280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875155" y="6036622"/>
            <a:ext cx="1728595" cy="44037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3872012" y="5032115"/>
            <a:ext cx="1157188" cy="116548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6" name="Group 35"/>
          <p:cNvGrpSpPr/>
          <p:nvPr/>
        </p:nvGrpSpPr>
        <p:grpSpPr>
          <a:xfrm>
            <a:off x="5179218" y="3067120"/>
            <a:ext cx="437357" cy="3130480"/>
            <a:chOff x="5179218" y="3067120"/>
            <a:chExt cx="437357" cy="3130480"/>
          </a:xfrm>
        </p:grpSpPr>
        <p:sp>
          <p:nvSpPr>
            <p:cNvPr id="37" name="Oval 24"/>
            <p:cNvSpPr>
              <a:spLocks noChangeArrowheads="1"/>
            </p:cNvSpPr>
            <p:nvPr/>
          </p:nvSpPr>
          <p:spPr bwMode="auto">
            <a:xfrm>
              <a:off x="5179218" y="306712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9" name="Straight Arrow Connector 38"/>
            <p:cNvCxnSpPr>
              <a:endCxn id="37" idx="4"/>
            </p:cNvCxnSpPr>
            <p:nvPr/>
          </p:nvCxnSpPr>
          <p:spPr>
            <a:xfrm flipH="1" flipV="1">
              <a:off x="5260181" y="3214758"/>
              <a:ext cx="356394" cy="298284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756</a:t>
            </a:fld>
            <a:endParaRPr lang="en-US"/>
          </a:p>
        </p:txBody>
      </p:sp>
    </p:spTree>
    <p:extLst>
      <p:ext uri="{BB962C8B-B14F-4D97-AF65-F5344CB8AC3E}">
        <p14:creationId xmlns:p14="http://schemas.microsoft.com/office/powerpoint/2010/main" val="134148243"/>
      </p:ext>
    </p:extLst>
  </p:cSld>
  <p:clrMapOvr>
    <a:masterClrMapping/>
  </p:clrMapOvr>
  <p:timing>
    <p:tnLst>
      <p:par>
        <p:cTn id="1" dur="indefinite" restart="never" nodeType="tmRoot"/>
      </p:par>
    </p:tnLst>
  </p:timing>
</p:sld>
</file>

<file path=ppt/slides/slide7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Determine what Date Value </a:t>
            </a:r>
            <a:r>
              <a:rPr lang="en-US" sz="4000" i="1" dirty="0">
                <a:solidFill>
                  <a:srgbClr val="00B0F0"/>
                </a:solidFill>
              </a:rPr>
              <a:t>today</a:t>
            </a:r>
            <a:r>
              <a:rPr lang="en-US" sz="4000" dirty="0">
                <a:solidFill>
                  <a:srgbClr val="00B0F0"/>
                </a:solidFill>
              </a:rPr>
              <a:t> is</a:t>
            </a:r>
          </a:p>
        </p:txBody>
      </p:sp>
      <p:sp>
        <p:nvSpPr>
          <p:cNvPr id="5" name="Content Placeholder 2"/>
          <p:cNvSpPr>
            <a:spLocks noGrp="1"/>
          </p:cNvSpPr>
          <p:nvPr>
            <p:ph idx="1"/>
          </p:nvPr>
        </p:nvSpPr>
        <p:spPr>
          <a:xfrm>
            <a:off x="304800" y="1600200"/>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5029200" y="39671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4603750" y="6197600"/>
            <a:ext cx="2025650" cy="558800"/>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ByteStream</a:t>
            </a:r>
            <a:endParaRPr lang="en-US" sz="2400" b="1" dirty="0">
              <a:latin typeface="Courier New" pitchFamily="49" charset="0"/>
              <a:cs typeface="Courier New" pitchFamily="49" charset="0"/>
            </a:endParaRPr>
          </a:p>
        </p:txBody>
      </p:sp>
      <p:sp>
        <p:nvSpPr>
          <p:cNvPr id="10" name="AutoShape 9"/>
          <p:cNvSpPr>
            <a:spLocks noChangeArrowheads="1"/>
          </p:cNvSpPr>
          <p:nvPr/>
        </p:nvSpPr>
        <p:spPr bwMode="auto">
          <a:xfrm>
            <a:off x="6096356" y="43434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Date</a:t>
            </a:r>
            <a:endParaRPr lang="en-US" sz="2400" b="1" dirty="0">
              <a:latin typeface="Courier New" pitchFamily="49" charset="0"/>
              <a:cs typeface="Courier New" pitchFamily="49" charset="0"/>
            </a:endParaRPr>
          </a:p>
        </p:txBody>
      </p:sp>
      <p:sp>
        <p:nvSpPr>
          <p:cNvPr id="11" name="AutoShape 9"/>
          <p:cNvSpPr>
            <a:spLocks noChangeArrowheads="1"/>
          </p:cNvSpPr>
          <p:nvPr/>
        </p:nvSpPr>
        <p:spPr bwMode="auto">
          <a:xfrm>
            <a:off x="6683488" y="53340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DayOfWeek</a:t>
            </a:r>
            <a:endParaRPr lang="en-US" sz="2400" b="1" dirty="0">
              <a:latin typeface="Courier New" pitchFamily="49" charset="0"/>
              <a:cs typeface="Courier New" pitchFamily="49" charset="0"/>
            </a:endParaRPr>
          </a:p>
        </p:txBody>
      </p:sp>
      <p:sp>
        <p:nvSpPr>
          <p:cNvPr id="13" name="Oval 24"/>
          <p:cNvSpPr>
            <a:spLocks noChangeArrowheads="1"/>
          </p:cNvSpPr>
          <p:nvPr/>
        </p:nvSpPr>
        <p:spPr bwMode="auto">
          <a:xfrm>
            <a:off x="4557711" y="21610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6400800" y="5921979"/>
            <a:ext cx="252313" cy="27562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3256998" y="1600200"/>
            <a:ext cx="2848883" cy="558800"/>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SystemTimeUtil</a:t>
            </a:r>
            <a:endParaRPr lang="en-US" sz="2400" b="1" dirty="0">
              <a:latin typeface="Courier New" pitchFamily="49" charset="0"/>
              <a:cs typeface="Courier New" pitchFamily="49" charset="0"/>
            </a:endParaRPr>
          </a:p>
        </p:txBody>
      </p:sp>
      <p:sp>
        <p:nvSpPr>
          <p:cNvPr id="20" name="AutoShape 9"/>
          <p:cNvSpPr>
            <a:spLocks noChangeArrowheads="1"/>
          </p:cNvSpPr>
          <p:nvPr/>
        </p:nvSpPr>
        <p:spPr bwMode="auto">
          <a:xfrm>
            <a:off x="3613150" y="2514600"/>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a:t>
            </a:r>
            <a:endParaRPr lang="en-US" sz="2400" b="1" dirty="0">
              <a:latin typeface="Courier New" pitchFamily="49" charset="0"/>
              <a:cs typeface="Courier New" pitchFamily="49" charset="0"/>
            </a:endParaRPr>
          </a:p>
        </p:txBody>
      </p:sp>
      <p:sp>
        <p:nvSpPr>
          <p:cNvPr id="21" name="AutoShape 9"/>
          <p:cNvSpPr>
            <a:spLocks noChangeArrowheads="1"/>
          </p:cNvSpPr>
          <p:nvPr/>
        </p:nvSpPr>
        <p:spPr bwMode="auto">
          <a:xfrm>
            <a:off x="3200400" y="3429000"/>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Time</a:t>
            </a:r>
            <a:endParaRPr lang="en-US" sz="2400" b="1" dirty="0">
              <a:latin typeface="Courier New" pitchFamily="49" charset="0"/>
              <a:cs typeface="Courier New" pitchFamily="49" charset="0"/>
            </a:endParaRPr>
          </a:p>
        </p:txBody>
      </p:sp>
      <p:sp>
        <p:nvSpPr>
          <p:cNvPr id="22" name="AutoShape 9"/>
          <p:cNvSpPr>
            <a:spLocks noChangeArrowheads="1"/>
          </p:cNvSpPr>
          <p:nvPr/>
        </p:nvSpPr>
        <p:spPr bwMode="auto">
          <a:xfrm>
            <a:off x="1905000" y="4343400"/>
            <a:ext cx="3084967"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DatetimeInterval</a:t>
            </a:r>
            <a:endParaRPr lang="en-US" sz="2400" b="1" dirty="0">
              <a:latin typeface="Courier New" pitchFamily="49" charset="0"/>
              <a:cs typeface="Courier New" pitchFamily="49" charset="0"/>
            </a:endParaRPr>
          </a:p>
        </p:txBody>
      </p:sp>
      <p:sp>
        <p:nvSpPr>
          <p:cNvPr id="23" name="AutoShape 9"/>
          <p:cNvSpPr>
            <a:spLocks noChangeArrowheads="1"/>
          </p:cNvSpPr>
          <p:nvPr/>
        </p:nvSpPr>
        <p:spPr bwMode="auto">
          <a:xfrm>
            <a:off x="76200" y="5410200"/>
            <a:ext cx="2848883"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TimeInterval</a:t>
            </a:r>
            <a:endParaRPr lang="en-US" sz="2400" b="1" dirty="0">
              <a:latin typeface="Courier New" pitchFamily="49" charset="0"/>
              <a:cs typeface="Courier New" pitchFamily="49" charset="0"/>
            </a:endParaRPr>
          </a:p>
        </p:txBody>
      </p:sp>
      <p:sp>
        <p:nvSpPr>
          <p:cNvPr id="24" name="Oval 24"/>
          <p:cNvSpPr>
            <a:spLocks noChangeArrowheads="1"/>
          </p:cNvSpPr>
          <p:nvPr/>
        </p:nvSpPr>
        <p:spPr bwMode="auto">
          <a:xfrm>
            <a:off x="3285558" y="2143031"/>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838200" y="2269048"/>
            <a:ext cx="2471071" cy="314115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4606925" y="2308657"/>
            <a:ext cx="12699"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4486275" y="30754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4392469" y="32230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5512820" y="300865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5663747" y="3140939"/>
            <a:ext cx="1304033" cy="11738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4132262" y="3991949"/>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7281861" y="4902672"/>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7372350" y="5050310"/>
            <a:ext cx="114300" cy="28369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3476625" y="2819400"/>
            <a:ext cx="161925" cy="147638"/>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2571750" y="2945417"/>
            <a:ext cx="928588" cy="139798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6391275" y="4909831"/>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6629400" y="57959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3733800" y="4906098"/>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763158" y="5923435"/>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4038600" y="41374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5867400" y="5035848"/>
            <a:ext cx="547588" cy="115627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5110163" y="4114800"/>
            <a:ext cx="300037" cy="208280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875155" y="6036622"/>
            <a:ext cx="1728595" cy="44037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3872012" y="5032115"/>
            <a:ext cx="1157188" cy="116548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7" name="Group 36"/>
          <p:cNvGrpSpPr/>
          <p:nvPr/>
        </p:nvGrpSpPr>
        <p:grpSpPr>
          <a:xfrm>
            <a:off x="5179218" y="3067120"/>
            <a:ext cx="437357" cy="3130480"/>
            <a:chOff x="5179218" y="3067120"/>
            <a:chExt cx="437357" cy="3130480"/>
          </a:xfrm>
        </p:grpSpPr>
        <p:sp>
          <p:nvSpPr>
            <p:cNvPr id="39" name="Oval 24"/>
            <p:cNvSpPr>
              <a:spLocks noChangeArrowheads="1"/>
            </p:cNvSpPr>
            <p:nvPr/>
          </p:nvSpPr>
          <p:spPr bwMode="auto">
            <a:xfrm>
              <a:off x="5179218" y="306712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0" name="Straight Arrow Connector 39"/>
            <p:cNvCxnSpPr>
              <a:endCxn id="39" idx="4"/>
            </p:cNvCxnSpPr>
            <p:nvPr/>
          </p:nvCxnSpPr>
          <p:spPr>
            <a:xfrm flipH="1" flipV="1">
              <a:off x="5260181" y="3214758"/>
              <a:ext cx="356394" cy="298284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82" name="Cloud Callout 81"/>
          <p:cNvSpPr/>
          <p:nvPr/>
        </p:nvSpPr>
        <p:spPr>
          <a:xfrm>
            <a:off x="3406107" y="5044207"/>
            <a:ext cx="2550663" cy="1138386"/>
          </a:xfrm>
          <a:prstGeom prst="cloudCallout">
            <a:avLst>
              <a:gd name="adj1" fmla="val -67922"/>
              <a:gd name="adj2" fmla="val 3902"/>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smtClean="0">
              <a:solidFill>
                <a:srgbClr val="0000FF"/>
              </a:solidFill>
            </a:endParaRPr>
          </a:p>
          <a:p>
            <a:pPr algn="ctr"/>
            <a:r>
              <a:rPr lang="en-US" dirty="0" smtClean="0">
                <a:solidFill>
                  <a:srgbClr val="0000FF"/>
                </a:solidFill>
              </a:rPr>
              <a:t>Unconstrained</a:t>
            </a:r>
          </a:p>
          <a:p>
            <a:pPr algn="ctr"/>
            <a:r>
              <a:rPr lang="en-US" dirty="0" smtClean="0">
                <a:solidFill>
                  <a:srgbClr val="0000FF"/>
                </a:solidFill>
              </a:rPr>
              <a:t>Value-Semantic Type</a:t>
            </a:r>
            <a:endParaRPr lang="en-US" dirty="0">
              <a:solidFill>
                <a:srgbClr val="0000FF"/>
              </a:solidFill>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757</a:t>
            </a:fld>
            <a:endParaRPr lang="en-US"/>
          </a:p>
        </p:txBody>
      </p:sp>
    </p:spTree>
    <p:extLst>
      <p:ext uri="{BB962C8B-B14F-4D97-AF65-F5344CB8AC3E}">
        <p14:creationId xmlns:p14="http://schemas.microsoft.com/office/powerpoint/2010/main" val="2624112679"/>
      </p:ext>
    </p:extLst>
  </p:cSld>
  <p:clrMapOvr>
    <a:masterClrMapping/>
  </p:clrMapOvr>
  <p:timing>
    <p:tnLst>
      <p:par>
        <p:cTn id="1" dur="indefinite" restart="never" nodeType="tmRoot"/>
      </p:par>
    </p:tnLst>
  </p:timing>
</p:sld>
</file>

<file path=ppt/slides/slide7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Determine what Date Value </a:t>
            </a:r>
            <a:r>
              <a:rPr lang="en-US" sz="4000" i="1" dirty="0">
                <a:solidFill>
                  <a:srgbClr val="00B0F0"/>
                </a:solidFill>
              </a:rPr>
              <a:t>today</a:t>
            </a:r>
            <a:r>
              <a:rPr lang="en-US" sz="4000" dirty="0">
                <a:solidFill>
                  <a:srgbClr val="00B0F0"/>
                </a:solidFill>
              </a:rPr>
              <a:t> is</a:t>
            </a:r>
          </a:p>
        </p:txBody>
      </p:sp>
      <p:sp>
        <p:nvSpPr>
          <p:cNvPr id="5" name="Content Placeholder 2"/>
          <p:cNvSpPr>
            <a:spLocks noGrp="1"/>
          </p:cNvSpPr>
          <p:nvPr>
            <p:ph idx="1"/>
          </p:nvPr>
        </p:nvSpPr>
        <p:spPr>
          <a:xfrm>
            <a:off x="304800" y="1600200"/>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5029200" y="39671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4603750" y="6197600"/>
            <a:ext cx="2025650" cy="558800"/>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ByteStream</a:t>
            </a:r>
            <a:endParaRPr lang="en-US" sz="2400" b="1" dirty="0">
              <a:latin typeface="Courier New" pitchFamily="49" charset="0"/>
              <a:cs typeface="Courier New" pitchFamily="49" charset="0"/>
            </a:endParaRPr>
          </a:p>
        </p:txBody>
      </p:sp>
      <p:sp>
        <p:nvSpPr>
          <p:cNvPr id="10" name="AutoShape 9"/>
          <p:cNvSpPr>
            <a:spLocks noChangeArrowheads="1"/>
          </p:cNvSpPr>
          <p:nvPr/>
        </p:nvSpPr>
        <p:spPr bwMode="auto">
          <a:xfrm>
            <a:off x="6096356" y="43434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Date</a:t>
            </a:r>
            <a:endParaRPr lang="en-US" sz="2400" b="1" dirty="0">
              <a:latin typeface="Courier New" pitchFamily="49" charset="0"/>
              <a:cs typeface="Courier New" pitchFamily="49" charset="0"/>
            </a:endParaRPr>
          </a:p>
        </p:txBody>
      </p:sp>
      <p:sp>
        <p:nvSpPr>
          <p:cNvPr id="11" name="AutoShape 9"/>
          <p:cNvSpPr>
            <a:spLocks noChangeArrowheads="1"/>
          </p:cNvSpPr>
          <p:nvPr/>
        </p:nvSpPr>
        <p:spPr bwMode="auto">
          <a:xfrm>
            <a:off x="6683488" y="53340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DayOfWeek</a:t>
            </a:r>
            <a:endParaRPr lang="en-US" sz="2400" b="1" dirty="0">
              <a:latin typeface="Courier New" pitchFamily="49" charset="0"/>
              <a:cs typeface="Courier New" pitchFamily="49" charset="0"/>
            </a:endParaRPr>
          </a:p>
        </p:txBody>
      </p:sp>
      <p:sp>
        <p:nvSpPr>
          <p:cNvPr id="13" name="Oval 24"/>
          <p:cNvSpPr>
            <a:spLocks noChangeArrowheads="1"/>
          </p:cNvSpPr>
          <p:nvPr/>
        </p:nvSpPr>
        <p:spPr bwMode="auto">
          <a:xfrm>
            <a:off x="4557711" y="21610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6400800" y="5921979"/>
            <a:ext cx="252313" cy="27562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3256998" y="1600200"/>
            <a:ext cx="2848883" cy="558800"/>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SystemTimeUtil</a:t>
            </a:r>
            <a:endParaRPr lang="en-US" sz="2400" b="1" dirty="0">
              <a:latin typeface="Courier New" pitchFamily="49" charset="0"/>
              <a:cs typeface="Courier New" pitchFamily="49" charset="0"/>
            </a:endParaRPr>
          </a:p>
        </p:txBody>
      </p:sp>
      <p:sp>
        <p:nvSpPr>
          <p:cNvPr id="20" name="AutoShape 9"/>
          <p:cNvSpPr>
            <a:spLocks noChangeArrowheads="1"/>
          </p:cNvSpPr>
          <p:nvPr/>
        </p:nvSpPr>
        <p:spPr bwMode="auto">
          <a:xfrm>
            <a:off x="3613150" y="2514600"/>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a:t>
            </a:r>
            <a:endParaRPr lang="en-US" sz="2400" b="1" dirty="0">
              <a:latin typeface="Courier New" pitchFamily="49" charset="0"/>
              <a:cs typeface="Courier New" pitchFamily="49" charset="0"/>
            </a:endParaRPr>
          </a:p>
        </p:txBody>
      </p:sp>
      <p:sp>
        <p:nvSpPr>
          <p:cNvPr id="21" name="AutoShape 9"/>
          <p:cNvSpPr>
            <a:spLocks noChangeArrowheads="1"/>
          </p:cNvSpPr>
          <p:nvPr/>
        </p:nvSpPr>
        <p:spPr bwMode="auto">
          <a:xfrm>
            <a:off x="3200400" y="3429000"/>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Time</a:t>
            </a:r>
            <a:endParaRPr lang="en-US" sz="2400" b="1" dirty="0">
              <a:latin typeface="Courier New" pitchFamily="49" charset="0"/>
              <a:cs typeface="Courier New" pitchFamily="49" charset="0"/>
            </a:endParaRPr>
          </a:p>
        </p:txBody>
      </p:sp>
      <p:sp>
        <p:nvSpPr>
          <p:cNvPr id="22" name="AutoShape 9"/>
          <p:cNvSpPr>
            <a:spLocks noChangeArrowheads="1"/>
          </p:cNvSpPr>
          <p:nvPr/>
        </p:nvSpPr>
        <p:spPr bwMode="auto">
          <a:xfrm>
            <a:off x="1905000" y="4343400"/>
            <a:ext cx="3084967"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DatetimeInterval</a:t>
            </a:r>
            <a:endParaRPr lang="en-US" sz="2400" b="1" dirty="0">
              <a:latin typeface="Courier New" pitchFamily="49" charset="0"/>
              <a:cs typeface="Courier New" pitchFamily="49" charset="0"/>
            </a:endParaRPr>
          </a:p>
        </p:txBody>
      </p:sp>
      <p:sp>
        <p:nvSpPr>
          <p:cNvPr id="23" name="AutoShape 9"/>
          <p:cNvSpPr>
            <a:spLocks noChangeArrowheads="1"/>
          </p:cNvSpPr>
          <p:nvPr/>
        </p:nvSpPr>
        <p:spPr bwMode="auto">
          <a:xfrm>
            <a:off x="76200" y="5410200"/>
            <a:ext cx="2848883"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TimeInterval</a:t>
            </a:r>
            <a:endParaRPr lang="en-US" sz="2400" b="1" dirty="0">
              <a:latin typeface="Courier New" pitchFamily="49" charset="0"/>
              <a:cs typeface="Courier New" pitchFamily="49" charset="0"/>
            </a:endParaRPr>
          </a:p>
        </p:txBody>
      </p:sp>
      <p:sp>
        <p:nvSpPr>
          <p:cNvPr id="24" name="Oval 24"/>
          <p:cNvSpPr>
            <a:spLocks noChangeArrowheads="1"/>
          </p:cNvSpPr>
          <p:nvPr/>
        </p:nvSpPr>
        <p:spPr bwMode="auto">
          <a:xfrm>
            <a:off x="3285558" y="2143031"/>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838200" y="2269048"/>
            <a:ext cx="2471071" cy="314115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4606925" y="2308657"/>
            <a:ext cx="12699"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4486275" y="30754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4392469" y="32230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5512820" y="300865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5663747" y="3140939"/>
            <a:ext cx="1304033" cy="11738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4132262" y="3991949"/>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7281861" y="4902672"/>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7372350" y="5050310"/>
            <a:ext cx="114300" cy="28369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3476625" y="2819400"/>
            <a:ext cx="161925" cy="147638"/>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2571750" y="2945417"/>
            <a:ext cx="928588" cy="139798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6391275" y="4909831"/>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6629400" y="57959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3733800" y="4906098"/>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763158" y="5923435"/>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4038600" y="41374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5867400" y="5035848"/>
            <a:ext cx="547588" cy="115627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5110163" y="4114800"/>
            <a:ext cx="300037" cy="208280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875155" y="6036622"/>
            <a:ext cx="1728595" cy="44037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3872012" y="5032115"/>
            <a:ext cx="1157188" cy="116548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7" name="Group 36"/>
          <p:cNvGrpSpPr/>
          <p:nvPr/>
        </p:nvGrpSpPr>
        <p:grpSpPr>
          <a:xfrm>
            <a:off x="5179218" y="3067120"/>
            <a:ext cx="437357" cy="3130480"/>
            <a:chOff x="5179218" y="3067120"/>
            <a:chExt cx="437357" cy="3130480"/>
          </a:xfrm>
        </p:grpSpPr>
        <p:sp>
          <p:nvSpPr>
            <p:cNvPr id="39" name="Oval 24"/>
            <p:cNvSpPr>
              <a:spLocks noChangeArrowheads="1"/>
            </p:cNvSpPr>
            <p:nvPr/>
          </p:nvSpPr>
          <p:spPr bwMode="auto">
            <a:xfrm>
              <a:off x="5179218" y="306712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0" name="Straight Arrow Connector 39"/>
            <p:cNvCxnSpPr>
              <a:endCxn id="39" idx="4"/>
            </p:cNvCxnSpPr>
            <p:nvPr/>
          </p:nvCxnSpPr>
          <p:spPr>
            <a:xfrm flipH="1" flipV="1">
              <a:off x="5260181" y="3214758"/>
              <a:ext cx="356394" cy="298284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82" name="Cloud Callout 81"/>
          <p:cNvSpPr/>
          <p:nvPr/>
        </p:nvSpPr>
        <p:spPr>
          <a:xfrm>
            <a:off x="3406107" y="5044207"/>
            <a:ext cx="2550663" cy="1138386"/>
          </a:xfrm>
          <a:prstGeom prst="cloudCallout">
            <a:avLst>
              <a:gd name="adj1" fmla="val -67922"/>
              <a:gd name="adj2" fmla="val 3902"/>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smtClean="0">
              <a:solidFill>
                <a:srgbClr val="0000FF"/>
              </a:solidFill>
            </a:endParaRPr>
          </a:p>
          <a:p>
            <a:pPr algn="ctr"/>
            <a:r>
              <a:rPr lang="en-US" dirty="0" smtClean="0">
                <a:solidFill>
                  <a:srgbClr val="0000FF"/>
                </a:solidFill>
              </a:rPr>
              <a:t>Unconstrained</a:t>
            </a:r>
          </a:p>
          <a:p>
            <a:pPr algn="ctr"/>
            <a:r>
              <a:rPr lang="en-US" dirty="0" smtClean="0">
                <a:solidFill>
                  <a:srgbClr val="0000FF"/>
                </a:solidFill>
              </a:rPr>
              <a:t>Value-Semantic Type</a:t>
            </a:r>
            <a:endParaRPr lang="en-US" dirty="0">
              <a:solidFill>
                <a:srgbClr val="0000FF"/>
              </a:solidFill>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758</a:t>
            </a:fld>
            <a:endParaRPr lang="en-US"/>
          </a:p>
        </p:txBody>
      </p:sp>
    </p:spTree>
    <p:extLst>
      <p:ext uri="{BB962C8B-B14F-4D97-AF65-F5344CB8AC3E}">
        <p14:creationId xmlns:p14="http://schemas.microsoft.com/office/powerpoint/2010/main" val="1343265450"/>
      </p:ext>
    </p:extLst>
  </p:cSld>
  <p:clrMapOvr>
    <a:masterClrMapping/>
  </p:clrMapOvr>
  <p:timing>
    <p:tnLst>
      <p:par>
        <p:cTn id="1" dur="indefinite" restart="never" nodeType="tmRoot"/>
      </p:par>
    </p:tnLst>
  </p:timing>
</p:sld>
</file>

<file path=ppt/slides/slide7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Determine what Date Value </a:t>
            </a:r>
            <a:r>
              <a:rPr lang="en-US" sz="4000" i="1" dirty="0">
                <a:solidFill>
                  <a:srgbClr val="00B0F0"/>
                </a:solidFill>
              </a:rPr>
              <a:t>today</a:t>
            </a:r>
            <a:r>
              <a:rPr lang="en-US" sz="4000" dirty="0">
                <a:solidFill>
                  <a:srgbClr val="00B0F0"/>
                </a:solidFill>
              </a:rPr>
              <a:t> is</a:t>
            </a:r>
          </a:p>
        </p:txBody>
      </p:sp>
      <p:sp>
        <p:nvSpPr>
          <p:cNvPr id="5" name="Content Placeholder 2"/>
          <p:cNvSpPr>
            <a:spLocks noGrp="1"/>
          </p:cNvSpPr>
          <p:nvPr>
            <p:ph idx="1"/>
          </p:nvPr>
        </p:nvSpPr>
        <p:spPr>
          <a:xfrm>
            <a:off x="304800" y="1600200"/>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5029200" y="39671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4603750" y="6197600"/>
            <a:ext cx="2025650" cy="558800"/>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ByteStream</a:t>
            </a:r>
            <a:endParaRPr lang="en-US" sz="2400" b="1" dirty="0">
              <a:latin typeface="Courier New" pitchFamily="49" charset="0"/>
              <a:cs typeface="Courier New" pitchFamily="49" charset="0"/>
            </a:endParaRPr>
          </a:p>
        </p:txBody>
      </p:sp>
      <p:sp>
        <p:nvSpPr>
          <p:cNvPr id="10" name="AutoShape 9"/>
          <p:cNvSpPr>
            <a:spLocks noChangeArrowheads="1"/>
          </p:cNvSpPr>
          <p:nvPr/>
        </p:nvSpPr>
        <p:spPr bwMode="auto">
          <a:xfrm>
            <a:off x="6096356" y="43434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Date</a:t>
            </a:r>
            <a:endParaRPr lang="en-US" sz="2400" b="1" dirty="0">
              <a:latin typeface="Courier New" pitchFamily="49" charset="0"/>
              <a:cs typeface="Courier New" pitchFamily="49" charset="0"/>
            </a:endParaRPr>
          </a:p>
        </p:txBody>
      </p:sp>
      <p:sp>
        <p:nvSpPr>
          <p:cNvPr id="11" name="AutoShape 9"/>
          <p:cNvSpPr>
            <a:spLocks noChangeArrowheads="1"/>
          </p:cNvSpPr>
          <p:nvPr/>
        </p:nvSpPr>
        <p:spPr bwMode="auto">
          <a:xfrm>
            <a:off x="6683488" y="53340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DayOfWeek</a:t>
            </a:r>
            <a:endParaRPr lang="en-US" sz="2400" b="1" dirty="0">
              <a:latin typeface="Courier New" pitchFamily="49" charset="0"/>
              <a:cs typeface="Courier New" pitchFamily="49" charset="0"/>
            </a:endParaRPr>
          </a:p>
        </p:txBody>
      </p:sp>
      <p:sp>
        <p:nvSpPr>
          <p:cNvPr id="13" name="Oval 24"/>
          <p:cNvSpPr>
            <a:spLocks noChangeArrowheads="1"/>
          </p:cNvSpPr>
          <p:nvPr/>
        </p:nvSpPr>
        <p:spPr bwMode="auto">
          <a:xfrm>
            <a:off x="4557711" y="21610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6400800" y="5921979"/>
            <a:ext cx="252313" cy="27562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3256998" y="1600200"/>
            <a:ext cx="2848883" cy="558800"/>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SystemTimeUtil</a:t>
            </a:r>
            <a:endParaRPr lang="en-US" sz="2400" b="1" dirty="0">
              <a:latin typeface="Courier New" pitchFamily="49" charset="0"/>
              <a:cs typeface="Courier New" pitchFamily="49" charset="0"/>
            </a:endParaRPr>
          </a:p>
        </p:txBody>
      </p:sp>
      <p:sp>
        <p:nvSpPr>
          <p:cNvPr id="20" name="AutoShape 9"/>
          <p:cNvSpPr>
            <a:spLocks noChangeArrowheads="1"/>
          </p:cNvSpPr>
          <p:nvPr/>
        </p:nvSpPr>
        <p:spPr bwMode="auto">
          <a:xfrm>
            <a:off x="3613150" y="2514600"/>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a:t>
            </a:r>
            <a:endParaRPr lang="en-US" sz="2400" b="1" dirty="0">
              <a:latin typeface="Courier New" pitchFamily="49" charset="0"/>
              <a:cs typeface="Courier New" pitchFamily="49" charset="0"/>
            </a:endParaRPr>
          </a:p>
        </p:txBody>
      </p:sp>
      <p:sp>
        <p:nvSpPr>
          <p:cNvPr id="21" name="AutoShape 9"/>
          <p:cNvSpPr>
            <a:spLocks noChangeArrowheads="1"/>
          </p:cNvSpPr>
          <p:nvPr/>
        </p:nvSpPr>
        <p:spPr bwMode="auto">
          <a:xfrm>
            <a:off x="3200400" y="3429000"/>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Time</a:t>
            </a:r>
            <a:endParaRPr lang="en-US" sz="2400" b="1" dirty="0">
              <a:latin typeface="Courier New" pitchFamily="49" charset="0"/>
              <a:cs typeface="Courier New" pitchFamily="49" charset="0"/>
            </a:endParaRPr>
          </a:p>
        </p:txBody>
      </p:sp>
      <p:sp>
        <p:nvSpPr>
          <p:cNvPr id="22" name="AutoShape 9"/>
          <p:cNvSpPr>
            <a:spLocks noChangeArrowheads="1"/>
          </p:cNvSpPr>
          <p:nvPr/>
        </p:nvSpPr>
        <p:spPr bwMode="auto">
          <a:xfrm>
            <a:off x="1905000" y="4343400"/>
            <a:ext cx="3084967"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DatetimeInterval</a:t>
            </a:r>
            <a:endParaRPr lang="en-US" sz="2400" b="1" dirty="0">
              <a:latin typeface="Courier New" pitchFamily="49" charset="0"/>
              <a:cs typeface="Courier New" pitchFamily="49" charset="0"/>
            </a:endParaRPr>
          </a:p>
        </p:txBody>
      </p:sp>
      <p:sp>
        <p:nvSpPr>
          <p:cNvPr id="23" name="AutoShape 9"/>
          <p:cNvSpPr>
            <a:spLocks noChangeArrowheads="1"/>
          </p:cNvSpPr>
          <p:nvPr/>
        </p:nvSpPr>
        <p:spPr bwMode="auto">
          <a:xfrm>
            <a:off x="76200" y="5410200"/>
            <a:ext cx="2848883"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TimeInterval</a:t>
            </a:r>
            <a:endParaRPr lang="en-US" sz="2400" b="1" dirty="0">
              <a:latin typeface="Courier New" pitchFamily="49" charset="0"/>
              <a:cs typeface="Courier New" pitchFamily="49" charset="0"/>
            </a:endParaRPr>
          </a:p>
        </p:txBody>
      </p:sp>
      <p:sp>
        <p:nvSpPr>
          <p:cNvPr id="24" name="Oval 24"/>
          <p:cNvSpPr>
            <a:spLocks noChangeArrowheads="1"/>
          </p:cNvSpPr>
          <p:nvPr/>
        </p:nvSpPr>
        <p:spPr bwMode="auto">
          <a:xfrm>
            <a:off x="3285558" y="2143031"/>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838200" y="2269048"/>
            <a:ext cx="2471071" cy="314115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4606925" y="2308657"/>
            <a:ext cx="12699"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4486275" y="30754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4392469" y="32230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5512820" y="300865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5663747" y="3140939"/>
            <a:ext cx="1304033" cy="11738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4132262" y="3991949"/>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7281861" y="4902672"/>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7372350" y="5050310"/>
            <a:ext cx="114300" cy="28369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3476625" y="2819400"/>
            <a:ext cx="161925" cy="147638"/>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2571750" y="2945417"/>
            <a:ext cx="928588" cy="139798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6391275" y="4909831"/>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6629400" y="57959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3733800" y="4906098"/>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763158" y="5923435"/>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4038600" y="41374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5867400" y="5035848"/>
            <a:ext cx="547588" cy="115627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5110163" y="4114800"/>
            <a:ext cx="300037" cy="208280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875155" y="6036622"/>
            <a:ext cx="1728595" cy="44037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3872012" y="5032115"/>
            <a:ext cx="1157188" cy="116548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6" name="Group 35"/>
          <p:cNvGrpSpPr/>
          <p:nvPr/>
        </p:nvGrpSpPr>
        <p:grpSpPr>
          <a:xfrm>
            <a:off x="5179218" y="3067120"/>
            <a:ext cx="437357" cy="3130480"/>
            <a:chOff x="5179218" y="3067120"/>
            <a:chExt cx="437357" cy="3130480"/>
          </a:xfrm>
        </p:grpSpPr>
        <p:sp>
          <p:nvSpPr>
            <p:cNvPr id="37" name="Oval 24"/>
            <p:cNvSpPr>
              <a:spLocks noChangeArrowheads="1"/>
            </p:cNvSpPr>
            <p:nvPr/>
          </p:nvSpPr>
          <p:spPr bwMode="auto">
            <a:xfrm>
              <a:off x="5179218" y="306712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9" name="Straight Arrow Connector 38"/>
            <p:cNvCxnSpPr>
              <a:endCxn id="37" idx="4"/>
            </p:cNvCxnSpPr>
            <p:nvPr/>
          </p:nvCxnSpPr>
          <p:spPr>
            <a:xfrm flipH="1" flipV="1">
              <a:off x="5260181" y="3214758"/>
              <a:ext cx="356394" cy="298284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759</a:t>
            </a:fld>
            <a:endParaRPr lang="en-US"/>
          </a:p>
        </p:txBody>
      </p:sp>
    </p:spTree>
    <p:extLst>
      <p:ext uri="{BB962C8B-B14F-4D97-AF65-F5344CB8AC3E}">
        <p14:creationId xmlns:p14="http://schemas.microsoft.com/office/powerpoint/2010/main" val="4085846564"/>
      </p:ext>
    </p:extLst>
  </p:cSld>
  <p:clrMapOvr>
    <a:masterClrMapping/>
  </p:clrMapOvr>
  <p:timing>
    <p:tnLst>
      <p:par>
        <p:cTn id="1" dur="indefinite" restart="never" nodeType="tmRoot"/>
      </p:par>
    </p:tnLst>
  </p:timing>
</p:sld>
</file>

<file path=ppt/slides/slide7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Determine what Date Value </a:t>
            </a:r>
            <a:r>
              <a:rPr lang="en-US" sz="4000" i="1" dirty="0">
                <a:solidFill>
                  <a:srgbClr val="00B0F0"/>
                </a:solidFill>
              </a:rPr>
              <a:t>today</a:t>
            </a:r>
            <a:r>
              <a:rPr lang="en-US" sz="4000" dirty="0">
                <a:solidFill>
                  <a:srgbClr val="00B0F0"/>
                </a:solidFill>
              </a:rPr>
              <a:t> is</a:t>
            </a:r>
          </a:p>
        </p:txBody>
      </p:sp>
      <p:sp>
        <p:nvSpPr>
          <p:cNvPr id="5" name="Content Placeholder 2"/>
          <p:cNvSpPr>
            <a:spLocks noGrp="1"/>
          </p:cNvSpPr>
          <p:nvPr>
            <p:ph idx="1"/>
          </p:nvPr>
        </p:nvSpPr>
        <p:spPr>
          <a:xfrm>
            <a:off x="304800" y="1600200"/>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5029200" y="39671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4603750" y="6197600"/>
            <a:ext cx="2025650" cy="558800"/>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ByteStream</a:t>
            </a:r>
            <a:endParaRPr lang="en-US" sz="2400" b="1" dirty="0">
              <a:latin typeface="Courier New" pitchFamily="49" charset="0"/>
              <a:cs typeface="Courier New" pitchFamily="49" charset="0"/>
            </a:endParaRPr>
          </a:p>
        </p:txBody>
      </p:sp>
      <p:sp>
        <p:nvSpPr>
          <p:cNvPr id="10" name="AutoShape 9"/>
          <p:cNvSpPr>
            <a:spLocks noChangeArrowheads="1"/>
          </p:cNvSpPr>
          <p:nvPr/>
        </p:nvSpPr>
        <p:spPr bwMode="auto">
          <a:xfrm>
            <a:off x="6096356" y="43434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Date</a:t>
            </a:r>
            <a:endParaRPr lang="en-US" sz="2400" b="1" dirty="0">
              <a:latin typeface="Courier New" pitchFamily="49" charset="0"/>
              <a:cs typeface="Courier New" pitchFamily="49" charset="0"/>
            </a:endParaRPr>
          </a:p>
        </p:txBody>
      </p:sp>
      <p:sp>
        <p:nvSpPr>
          <p:cNvPr id="11" name="AutoShape 9"/>
          <p:cNvSpPr>
            <a:spLocks noChangeArrowheads="1"/>
          </p:cNvSpPr>
          <p:nvPr/>
        </p:nvSpPr>
        <p:spPr bwMode="auto">
          <a:xfrm>
            <a:off x="6683488" y="53340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DayOfWeek</a:t>
            </a:r>
            <a:endParaRPr lang="en-US" sz="2400" b="1" dirty="0">
              <a:latin typeface="Courier New" pitchFamily="49" charset="0"/>
              <a:cs typeface="Courier New" pitchFamily="49" charset="0"/>
            </a:endParaRPr>
          </a:p>
        </p:txBody>
      </p:sp>
      <p:sp>
        <p:nvSpPr>
          <p:cNvPr id="13" name="Oval 24"/>
          <p:cNvSpPr>
            <a:spLocks noChangeArrowheads="1"/>
          </p:cNvSpPr>
          <p:nvPr/>
        </p:nvSpPr>
        <p:spPr bwMode="auto">
          <a:xfrm>
            <a:off x="4557711" y="21610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6400800" y="5921979"/>
            <a:ext cx="252313" cy="27562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3256998" y="1600200"/>
            <a:ext cx="2848883" cy="558800"/>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SystemTimeUtil</a:t>
            </a:r>
            <a:endParaRPr lang="en-US" sz="2400" b="1" dirty="0">
              <a:latin typeface="Courier New" pitchFamily="49" charset="0"/>
              <a:cs typeface="Courier New" pitchFamily="49" charset="0"/>
            </a:endParaRPr>
          </a:p>
        </p:txBody>
      </p:sp>
      <p:sp>
        <p:nvSpPr>
          <p:cNvPr id="20" name="AutoShape 9"/>
          <p:cNvSpPr>
            <a:spLocks noChangeArrowheads="1"/>
          </p:cNvSpPr>
          <p:nvPr/>
        </p:nvSpPr>
        <p:spPr bwMode="auto">
          <a:xfrm>
            <a:off x="3613150" y="2514600"/>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a:t>
            </a:r>
            <a:endParaRPr lang="en-US" sz="2400" b="1" dirty="0">
              <a:latin typeface="Courier New" pitchFamily="49" charset="0"/>
              <a:cs typeface="Courier New" pitchFamily="49" charset="0"/>
            </a:endParaRPr>
          </a:p>
        </p:txBody>
      </p:sp>
      <p:sp>
        <p:nvSpPr>
          <p:cNvPr id="21" name="AutoShape 9"/>
          <p:cNvSpPr>
            <a:spLocks noChangeArrowheads="1"/>
          </p:cNvSpPr>
          <p:nvPr/>
        </p:nvSpPr>
        <p:spPr bwMode="auto">
          <a:xfrm>
            <a:off x="3200400" y="3429000"/>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Time</a:t>
            </a:r>
            <a:endParaRPr lang="en-US" sz="2400" b="1" dirty="0">
              <a:latin typeface="Courier New" pitchFamily="49" charset="0"/>
              <a:cs typeface="Courier New" pitchFamily="49" charset="0"/>
            </a:endParaRPr>
          </a:p>
        </p:txBody>
      </p:sp>
      <p:sp>
        <p:nvSpPr>
          <p:cNvPr id="22" name="AutoShape 9"/>
          <p:cNvSpPr>
            <a:spLocks noChangeArrowheads="1"/>
          </p:cNvSpPr>
          <p:nvPr/>
        </p:nvSpPr>
        <p:spPr bwMode="auto">
          <a:xfrm>
            <a:off x="1905000" y="4343400"/>
            <a:ext cx="3084967"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DatetimeInterval</a:t>
            </a:r>
            <a:endParaRPr lang="en-US" sz="2400" b="1" dirty="0">
              <a:latin typeface="Courier New" pitchFamily="49" charset="0"/>
              <a:cs typeface="Courier New" pitchFamily="49" charset="0"/>
            </a:endParaRPr>
          </a:p>
        </p:txBody>
      </p:sp>
      <p:sp>
        <p:nvSpPr>
          <p:cNvPr id="23" name="AutoShape 9"/>
          <p:cNvSpPr>
            <a:spLocks noChangeArrowheads="1"/>
          </p:cNvSpPr>
          <p:nvPr/>
        </p:nvSpPr>
        <p:spPr bwMode="auto">
          <a:xfrm>
            <a:off x="76200" y="5410200"/>
            <a:ext cx="2848883"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TimeInterval</a:t>
            </a:r>
            <a:endParaRPr lang="en-US" sz="2400" b="1" dirty="0">
              <a:latin typeface="Courier New" pitchFamily="49" charset="0"/>
              <a:cs typeface="Courier New" pitchFamily="49" charset="0"/>
            </a:endParaRPr>
          </a:p>
        </p:txBody>
      </p:sp>
      <p:sp>
        <p:nvSpPr>
          <p:cNvPr id="24" name="Oval 24"/>
          <p:cNvSpPr>
            <a:spLocks noChangeArrowheads="1"/>
          </p:cNvSpPr>
          <p:nvPr/>
        </p:nvSpPr>
        <p:spPr bwMode="auto">
          <a:xfrm>
            <a:off x="3285558" y="2143031"/>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838200" y="2269048"/>
            <a:ext cx="2471071" cy="314115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4606925" y="2308657"/>
            <a:ext cx="12699"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4486275" y="30754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4392469" y="32230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5512820" y="300865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5663747" y="3140939"/>
            <a:ext cx="1304033" cy="11738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4132262" y="3991949"/>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7281861" y="4902672"/>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7372350" y="5050310"/>
            <a:ext cx="114300" cy="28369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3476625" y="2819400"/>
            <a:ext cx="161925" cy="147638"/>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2571750" y="2945417"/>
            <a:ext cx="928588" cy="139798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6391275" y="4909831"/>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6629400" y="57959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3733800" y="4906098"/>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763158" y="5923435"/>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4038600" y="41374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5867400" y="5035848"/>
            <a:ext cx="547588" cy="115627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5110163" y="4114800"/>
            <a:ext cx="300037" cy="208280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875155" y="6036622"/>
            <a:ext cx="1728595" cy="44037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3872012" y="5032115"/>
            <a:ext cx="1157188" cy="116548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7" name="Group 36"/>
          <p:cNvGrpSpPr/>
          <p:nvPr/>
        </p:nvGrpSpPr>
        <p:grpSpPr>
          <a:xfrm>
            <a:off x="5179218" y="3067120"/>
            <a:ext cx="437357" cy="3130480"/>
            <a:chOff x="5179218" y="3067120"/>
            <a:chExt cx="437357" cy="3130480"/>
          </a:xfrm>
        </p:grpSpPr>
        <p:sp>
          <p:nvSpPr>
            <p:cNvPr id="39" name="Oval 24"/>
            <p:cNvSpPr>
              <a:spLocks noChangeArrowheads="1"/>
            </p:cNvSpPr>
            <p:nvPr/>
          </p:nvSpPr>
          <p:spPr bwMode="auto">
            <a:xfrm>
              <a:off x="5179218" y="306712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0" name="Straight Arrow Connector 39"/>
            <p:cNvCxnSpPr>
              <a:endCxn id="39" idx="4"/>
            </p:cNvCxnSpPr>
            <p:nvPr/>
          </p:nvCxnSpPr>
          <p:spPr>
            <a:xfrm flipH="1" flipV="1">
              <a:off x="5260181" y="3214758"/>
              <a:ext cx="356394" cy="298284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85" name="Cloud Callout 84"/>
          <p:cNvSpPr/>
          <p:nvPr/>
        </p:nvSpPr>
        <p:spPr>
          <a:xfrm>
            <a:off x="3392937" y="5029200"/>
            <a:ext cx="2550663" cy="1138386"/>
          </a:xfrm>
          <a:prstGeom prst="cloudCallout">
            <a:avLst>
              <a:gd name="adj1" fmla="val -54105"/>
              <a:gd name="adj2" fmla="val -56341"/>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smtClean="0">
              <a:solidFill>
                <a:srgbClr val="0000FF"/>
              </a:solidFill>
            </a:endParaRPr>
          </a:p>
          <a:p>
            <a:pPr algn="ctr"/>
            <a:r>
              <a:rPr lang="en-US" dirty="0" smtClean="0">
                <a:solidFill>
                  <a:srgbClr val="0000FF"/>
                </a:solidFill>
              </a:rPr>
              <a:t>Unconstrained</a:t>
            </a:r>
          </a:p>
          <a:p>
            <a:pPr algn="ctr"/>
            <a:r>
              <a:rPr lang="en-US" dirty="0" smtClean="0">
                <a:solidFill>
                  <a:srgbClr val="0000FF"/>
                </a:solidFill>
              </a:rPr>
              <a:t>Value-Semantic Type</a:t>
            </a:r>
            <a:endParaRPr lang="en-US" dirty="0">
              <a:solidFill>
                <a:srgbClr val="0000FF"/>
              </a:solidFill>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760</a:t>
            </a:fld>
            <a:endParaRPr lang="en-US"/>
          </a:p>
        </p:txBody>
      </p:sp>
    </p:spTree>
    <p:extLst>
      <p:ext uri="{BB962C8B-B14F-4D97-AF65-F5344CB8AC3E}">
        <p14:creationId xmlns:p14="http://schemas.microsoft.com/office/powerpoint/2010/main" val="728653133"/>
      </p:ext>
    </p:extLst>
  </p:cSld>
  <p:clrMapOvr>
    <a:masterClrMapping/>
  </p:clrMapOvr>
  <p:timing>
    <p:tnLst>
      <p:par>
        <p:cTn id="1" dur="indefinite" restart="never" nodeType="tmRoot"/>
      </p:par>
    </p:tnLst>
  </p:timing>
</p:sld>
</file>

<file path=ppt/slides/slide7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Determine what Date Value </a:t>
            </a:r>
            <a:r>
              <a:rPr lang="en-US" sz="4000" i="1" dirty="0">
                <a:solidFill>
                  <a:srgbClr val="00B0F0"/>
                </a:solidFill>
              </a:rPr>
              <a:t>today</a:t>
            </a:r>
            <a:r>
              <a:rPr lang="en-US" sz="4000" dirty="0">
                <a:solidFill>
                  <a:srgbClr val="00B0F0"/>
                </a:solidFill>
              </a:rPr>
              <a:t> is</a:t>
            </a:r>
          </a:p>
        </p:txBody>
      </p:sp>
      <p:sp>
        <p:nvSpPr>
          <p:cNvPr id="5" name="Content Placeholder 2"/>
          <p:cNvSpPr>
            <a:spLocks noGrp="1"/>
          </p:cNvSpPr>
          <p:nvPr>
            <p:ph idx="1"/>
          </p:nvPr>
        </p:nvSpPr>
        <p:spPr>
          <a:xfrm>
            <a:off x="304800" y="1600200"/>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5029200" y="39671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4603750" y="6197600"/>
            <a:ext cx="2025650" cy="558800"/>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ByteStream</a:t>
            </a:r>
            <a:endParaRPr lang="en-US" sz="2400" b="1" dirty="0">
              <a:latin typeface="Courier New" pitchFamily="49" charset="0"/>
              <a:cs typeface="Courier New" pitchFamily="49" charset="0"/>
            </a:endParaRPr>
          </a:p>
        </p:txBody>
      </p:sp>
      <p:sp>
        <p:nvSpPr>
          <p:cNvPr id="10" name="AutoShape 9"/>
          <p:cNvSpPr>
            <a:spLocks noChangeArrowheads="1"/>
          </p:cNvSpPr>
          <p:nvPr/>
        </p:nvSpPr>
        <p:spPr bwMode="auto">
          <a:xfrm>
            <a:off x="6096356" y="43434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Date</a:t>
            </a:r>
            <a:endParaRPr lang="en-US" sz="2400" b="1" dirty="0">
              <a:latin typeface="Courier New" pitchFamily="49" charset="0"/>
              <a:cs typeface="Courier New" pitchFamily="49" charset="0"/>
            </a:endParaRPr>
          </a:p>
        </p:txBody>
      </p:sp>
      <p:sp>
        <p:nvSpPr>
          <p:cNvPr id="11" name="AutoShape 9"/>
          <p:cNvSpPr>
            <a:spLocks noChangeArrowheads="1"/>
          </p:cNvSpPr>
          <p:nvPr/>
        </p:nvSpPr>
        <p:spPr bwMode="auto">
          <a:xfrm>
            <a:off x="6683488" y="53340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DayOfWeek</a:t>
            </a:r>
            <a:endParaRPr lang="en-US" sz="2400" b="1" dirty="0">
              <a:latin typeface="Courier New" pitchFamily="49" charset="0"/>
              <a:cs typeface="Courier New" pitchFamily="49" charset="0"/>
            </a:endParaRPr>
          </a:p>
        </p:txBody>
      </p:sp>
      <p:sp>
        <p:nvSpPr>
          <p:cNvPr id="13" name="Oval 24"/>
          <p:cNvSpPr>
            <a:spLocks noChangeArrowheads="1"/>
          </p:cNvSpPr>
          <p:nvPr/>
        </p:nvSpPr>
        <p:spPr bwMode="auto">
          <a:xfrm>
            <a:off x="4557711" y="21610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6400800" y="5921979"/>
            <a:ext cx="252313" cy="27562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3256998" y="1600200"/>
            <a:ext cx="2848883" cy="558800"/>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SystemTimeUtil</a:t>
            </a:r>
            <a:endParaRPr lang="en-US" sz="2400" b="1" dirty="0">
              <a:latin typeface="Courier New" pitchFamily="49" charset="0"/>
              <a:cs typeface="Courier New" pitchFamily="49" charset="0"/>
            </a:endParaRPr>
          </a:p>
        </p:txBody>
      </p:sp>
      <p:sp>
        <p:nvSpPr>
          <p:cNvPr id="20" name="AutoShape 9"/>
          <p:cNvSpPr>
            <a:spLocks noChangeArrowheads="1"/>
          </p:cNvSpPr>
          <p:nvPr/>
        </p:nvSpPr>
        <p:spPr bwMode="auto">
          <a:xfrm>
            <a:off x="3613150" y="2514600"/>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a:t>
            </a:r>
            <a:endParaRPr lang="en-US" sz="2400" b="1" dirty="0">
              <a:latin typeface="Courier New" pitchFamily="49" charset="0"/>
              <a:cs typeface="Courier New" pitchFamily="49" charset="0"/>
            </a:endParaRPr>
          </a:p>
        </p:txBody>
      </p:sp>
      <p:sp>
        <p:nvSpPr>
          <p:cNvPr id="21" name="AutoShape 9"/>
          <p:cNvSpPr>
            <a:spLocks noChangeArrowheads="1"/>
          </p:cNvSpPr>
          <p:nvPr/>
        </p:nvSpPr>
        <p:spPr bwMode="auto">
          <a:xfrm>
            <a:off x="3200400" y="3429000"/>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Time</a:t>
            </a:r>
            <a:endParaRPr lang="en-US" sz="2400" b="1" dirty="0">
              <a:latin typeface="Courier New" pitchFamily="49" charset="0"/>
              <a:cs typeface="Courier New" pitchFamily="49" charset="0"/>
            </a:endParaRPr>
          </a:p>
        </p:txBody>
      </p:sp>
      <p:sp>
        <p:nvSpPr>
          <p:cNvPr id="22" name="AutoShape 9"/>
          <p:cNvSpPr>
            <a:spLocks noChangeArrowheads="1"/>
          </p:cNvSpPr>
          <p:nvPr/>
        </p:nvSpPr>
        <p:spPr bwMode="auto">
          <a:xfrm>
            <a:off x="1905000" y="4343400"/>
            <a:ext cx="3084967"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DatetimeInterval</a:t>
            </a:r>
            <a:endParaRPr lang="en-US" sz="2400" b="1" dirty="0">
              <a:latin typeface="Courier New" pitchFamily="49" charset="0"/>
              <a:cs typeface="Courier New" pitchFamily="49" charset="0"/>
            </a:endParaRPr>
          </a:p>
        </p:txBody>
      </p:sp>
      <p:sp>
        <p:nvSpPr>
          <p:cNvPr id="23" name="AutoShape 9"/>
          <p:cNvSpPr>
            <a:spLocks noChangeArrowheads="1"/>
          </p:cNvSpPr>
          <p:nvPr/>
        </p:nvSpPr>
        <p:spPr bwMode="auto">
          <a:xfrm>
            <a:off x="76200" y="5410200"/>
            <a:ext cx="2848883"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TimeInterval</a:t>
            </a:r>
            <a:endParaRPr lang="en-US" sz="2400" b="1" dirty="0">
              <a:latin typeface="Courier New" pitchFamily="49" charset="0"/>
              <a:cs typeface="Courier New" pitchFamily="49" charset="0"/>
            </a:endParaRPr>
          </a:p>
        </p:txBody>
      </p:sp>
      <p:sp>
        <p:nvSpPr>
          <p:cNvPr id="24" name="Oval 24"/>
          <p:cNvSpPr>
            <a:spLocks noChangeArrowheads="1"/>
          </p:cNvSpPr>
          <p:nvPr/>
        </p:nvSpPr>
        <p:spPr bwMode="auto">
          <a:xfrm>
            <a:off x="3285558" y="2143031"/>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838200" y="2269048"/>
            <a:ext cx="2471071" cy="314115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4606925" y="2308657"/>
            <a:ext cx="12699"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4486275" y="30754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4392469" y="32230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5512820" y="300865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5663747" y="3140939"/>
            <a:ext cx="1304033" cy="11738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4132262" y="3991949"/>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7281861" y="4902672"/>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7372350" y="5050310"/>
            <a:ext cx="114300" cy="28369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3476625" y="2819400"/>
            <a:ext cx="161925" cy="147638"/>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2571750" y="2945417"/>
            <a:ext cx="928588" cy="139798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6391275" y="4909831"/>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6629400" y="57959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3733800" y="4906098"/>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763158" y="5923435"/>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4038600" y="41374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5867400" y="5035848"/>
            <a:ext cx="547588" cy="115627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5110163" y="4114800"/>
            <a:ext cx="300037" cy="208280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875155" y="6036622"/>
            <a:ext cx="1728595" cy="44037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3872012" y="5032115"/>
            <a:ext cx="1157188" cy="116548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7" name="Group 36"/>
          <p:cNvGrpSpPr/>
          <p:nvPr/>
        </p:nvGrpSpPr>
        <p:grpSpPr>
          <a:xfrm>
            <a:off x="5179218" y="3067120"/>
            <a:ext cx="437357" cy="3130480"/>
            <a:chOff x="5179218" y="3067120"/>
            <a:chExt cx="437357" cy="3130480"/>
          </a:xfrm>
        </p:grpSpPr>
        <p:sp>
          <p:nvSpPr>
            <p:cNvPr id="39" name="Oval 24"/>
            <p:cNvSpPr>
              <a:spLocks noChangeArrowheads="1"/>
            </p:cNvSpPr>
            <p:nvPr/>
          </p:nvSpPr>
          <p:spPr bwMode="auto">
            <a:xfrm>
              <a:off x="5179218" y="306712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0" name="Straight Arrow Connector 39"/>
            <p:cNvCxnSpPr>
              <a:endCxn id="39" idx="4"/>
            </p:cNvCxnSpPr>
            <p:nvPr/>
          </p:nvCxnSpPr>
          <p:spPr>
            <a:xfrm flipH="1" flipV="1">
              <a:off x="5260181" y="3214758"/>
              <a:ext cx="356394" cy="298284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85" name="Cloud Callout 84"/>
          <p:cNvSpPr/>
          <p:nvPr/>
        </p:nvSpPr>
        <p:spPr>
          <a:xfrm>
            <a:off x="3392937" y="5029200"/>
            <a:ext cx="2550663" cy="1138386"/>
          </a:xfrm>
          <a:prstGeom prst="cloudCallout">
            <a:avLst>
              <a:gd name="adj1" fmla="val -54105"/>
              <a:gd name="adj2" fmla="val -56341"/>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smtClean="0">
              <a:solidFill>
                <a:srgbClr val="0000FF"/>
              </a:solidFill>
            </a:endParaRPr>
          </a:p>
          <a:p>
            <a:pPr algn="ctr"/>
            <a:r>
              <a:rPr lang="en-US" dirty="0" smtClean="0">
                <a:solidFill>
                  <a:srgbClr val="0000FF"/>
                </a:solidFill>
              </a:rPr>
              <a:t>Unconstrained</a:t>
            </a:r>
          </a:p>
          <a:p>
            <a:pPr algn="ctr"/>
            <a:r>
              <a:rPr lang="en-US" dirty="0" smtClean="0">
                <a:solidFill>
                  <a:srgbClr val="0000FF"/>
                </a:solidFill>
              </a:rPr>
              <a:t>Value-Semantic Type</a:t>
            </a:r>
            <a:endParaRPr lang="en-US" dirty="0">
              <a:solidFill>
                <a:srgbClr val="0000FF"/>
              </a:solidFill>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761</a:t>
            </a:fld>
            <a:endParaRPr lang="en-US"/>
          </a:p>
        </p:txBody>
      </p:sp>
    </p:spTree>
    <p:extLst>
      <p:ext uri="{BB962C8B-B14F-4D97-AF65-F5344CB8AC3E}">
        <p14:creationId xmlns:p14="http://schemas.microsoft.com/office/powerpoint/2010/main" val="2238418310"/>
      </p:ext>
    </p:extLst>
  </p:cSld>
  <p:clrMapOvr>
    <a:masterClrMapping/>
  </p:clrMapOvr>
  <p:timing>
    <p:tnLst>
      <p:par>
        <p:cTn id="1" dur="indefinite" restart="never" nodeType="tmRoot"/>
      </p:par>
    </p:tnLst>
  </p:timing>
</p:sld>
</file>

<file path=ppt/slides/slide7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Determine what Date Value </a:t>
            </a:r>
            <a:r>
              <a:rPr lang="en-US" sz="4000" i="1" dirty="0">
                <a:solidFill>
                  <a:srgbClr val="00B0F0"/>
                </a:solidFill>
              </a:rPr>
              <a:t>today</a:t>
            </a:r>
            <a:r>
              <a:rPr lang="en-US" sz="4000" dirty="0">
                <a:solidFill>
                  <a:srgbClr val="00B0F0"/>
                </a:solidFill>
              </a:rPr>
              <a:t> is</a:t>
            </a:r>
          </a:p>
        </p:txBody>
      </p:sp>
      <p:sp>
        <p:nvSpPr>
          <p:cNvPr id="5" name="Content Placeholder 2"/>
          <p:cNvSpPr>
            <a:spLocks noGrp="1"/>
          </p:cNvSpPr>
          <p:nvPr>
            <p:ph idx="1"/>
          </p:nvPr>
        </p:nvSpPr>
        <p:spPr>
          <a:xfrm>
            <a:off x="304800" y="1600200"/>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5029200" y="39671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4603750" y="6197600"/>
            <a:ext cx="2025650" cy="558800"/>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ByteStream</a:t>
            </a:r>
            <a:endParaRPr lang="en-US" sz="2400" b="1" dirty="0">
              <a:latin typeface="Courier New" pitchFamily="49" charset="0"/>
              <a:cs typeface="Courier New" pitchFamily="49" charset="0"/>
            </a:endParaRPr>
          </a:p>
        </p:txBody>
      </p:sp>
      <p:sp>
        <p:nvSpPr>
          <p:cNvPr id="10" name="AutoShape 9"/>
          <p:cNvSpPr>
            <a:spLocks noChangeArrowheads="1"/>
          </p:cNvSpPr>
          <p:nvPr/>
        </p:nvSpPr>
        <p:spPr bwMode="auto">
          <a:xfrm>
            <a:off x="6096356" y="43434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Date</a:t>
            </a:r>
            <a:endParaRPr lang="en-US" sz="2400" b="1" dirty="0">
              <a:latin typeface="Courier New" pitchFamily="49" charset="0"/>
              <a:cs typeface="Courier New" pitchFamily="49" charset="0"/>
            </a:endParaRPr>
          </a:p>
        </p:txBody>
      </p:sp>
      <p:sp>
        <p:nvSpPr>
          <p:cNvPr id="11" name="AutoShape 9"/>
          <p:cNvSpPr>
            <a:spLocks noChangeArrowheads="1"/>
          </p:cNvSpPr>
          <p:nvPr/>
        </p:nvSpPr>
        <p:spPr bwMode="auto">
          <a:xfrm>
            <a:off x="6683488" y="53340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DayOfWeek</a:t>
            </a:r>
            <a:endParaRPr lang="en-US" sz="2400" b="1" dirty="0">
              <a:latin typeface="Courier New" pitchFamily="49" charset="0"/>
              <a:cs typeface="Courier New" pitchFamily="49" charset="0"/>
            </a:endParaRPr>
          </a:p>
        </p:txBody>
      </p:sp>
      <p:sp>
        <p:nvSpPr>
          <p:cNvPr id="13" name="Oval 24"/>
          <p:cNvSpPr>
            <a:spLocks noChangeArrowheads="1"/>
          </p:cNvSpPr>
          <p:nvPr/>
        </p:nvSpPr>
        <p:spPr bwMode="auto">
          <a:xfrm>
            <a:off x="4557711" y="21610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6400800" y="5921979"/>
            <a:ext cx="252313" cy="27562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3256998" y="1600200"/>
            <a:ext cx="2848883" cy="558800"/>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SystemTimeUtil</a:t>
            </a:r>
            <a:endParaRPr lang="en-US" sz="2400" b="1" dirty="0">
              <a:latin typeface="Courier New" pitchFamily="49" charset="0"/>
              <a:cs typeface="Courier New" pitchFamily="49" charset="0"/>
            </a:endParaRPr>
          </a:p>
        </p:txBody>
      </p:sp>
      <p:sp>
        <p:nvSpPr>
          <p:cNvPr id="20" name="AutoShape 9"/>
          <p:cNvSpPr>
            <a:spLocks noChangeArrowheads="1"/>
          </p:cNvSpPr>
          <p:nvPr/>
        </p:nvSpPr>
        <p:spPr bwMode="auto">
          <a:xfrm>
            <a:off x="3613150" y="2514600"/>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a:t>
            </a:r>
            <a:endParaRPr lang="en-US" sz="2400" b="1" dirty="0">
              <a:latin typeface="Courier New" pitchFamily="49" charset="0"/>
              <a:cs typeface="Courier New" pitchFamily="49" charset="0"/>
            </a:endParaRPr>
          </a:p>
        </p:txBody>
      </p:sp>
      <p:sp>
        <p:nvSpPr>
          <p:cNvPr id="21" name="AutoShape 9"/>
          <p:cNvSpPr>
            <a:spLocks noChangeArrowheads="1"/>
          </p:cNvSpPr>
          <p:nvPr/>
        </p:nvSpPr>
        <p:spPr bwMode="auto">
          <a:xfrm>
            <a:off x="3200400" y="3429000"/>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Time</a:t>
            </a:r>
            <a:endParaRPr lang="en-US" sz="2400" b="1" dirty="0">
              <a:latin typeface="Courier New" pitchFamily="49" charset="0"/>
              <a:cs typeface="Courier New" pitchFamily="49" charset="0"/>
            </a:endParaRPr>
          </a:p>
        </p:txBody>
      </p:sp>
      <p:sp>
        <p:nvSpPr>
          <p:cNvPr id="22" name="AutoShape 9"/>
          <p:cNvSpPr>
            <a:spLocks noChangeArrowheads="1"/>
          </p:cNvSpPr>
          <p:nvPr/>
        </p:nvSpPr>
        <p:spPr bwMode="auto">
          <a:xfrm>
            <a:off x="1905000" y="4343400"/>
            <a:ext cx="3084967"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DatetimeInterval</a:t>
            </a:r>
            <a:endParaRPr lang="en-US" sz="2400" b="1" dirty="0">
              <a:latin typeface="Courier New" pitchFamily="49" charset="0"/>
              <a:cs typeface="Courier New" pitchFamily="49" charset="0"/>
            </a:endParaRPr>
          </a:p>
        </p:txBody>
      </p:sp>
      <p:sp>
        <p:nvSpPr>
          <p:cNvPr id="23" name="AutoShape 9"/>
          <p:cNvSpPr>
            <a:spLocks noChangeArrowheads="1"/>
          </p:cNvSpPr>
          <p:nvPr/>
        </p:nvSpPr>
        <p:spPr bwMode="auto">
          <a:xfrm>
            <a:off x="76200" y="5410200"/>
            <a:ext cx="2848883"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TimeInterval</a:t>
            </a:r>
            <a:endParaRPr lang="en-US" sz="2400" b="1" dirty="0">
              <a:latin typeface="Courier New" pitchFamily="49" charset="0"/>
              <a:cs typeface="Courier New" pitchFamily="49" charset="0"/>
            </a:endParaRPr>
          </a:p>
        </p:txBody>
      </p:sp>
      <p:sp>
        <p:nvSpPr>
          <p:cNvPr id="24" name="Oval 24"/>
          <p:cNvSpPr>
            <a:spLocks noChangeArrowheads="1"/>
          </p:cNvSpPr>
          <p:nvPr/>
        </p:nvSpPr>
        <p:spPr bwMode="auto">
          <a:xfrm>
            <a:off x="3285558" y="2143031"/>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838200" y="2269048"/>
            <a:ext cx="2471071" cy="314115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4606925" y="2308657"/>
            <a:ext cx="12699"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4486275" y="30754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4392469" y="32230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5512820" y="300865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5663747" y="3140939"/>
            <a:ext cx="1304033" cy="11738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4132262" y="3991949"/>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7281861" y="4902672"/>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7372350" y="5050310"/>
            <a:ext cx="114300" cy="28369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3476625" y="2819400"/>
            <a:ext cx="161925" cy="147638"/>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2571750" y="2945417"/>
            <a:ext cx="928588" cy="139798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6391275" y="4909831"/>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6629400" y="57959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3733800" y="4906098"/>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763158" y="5923435"/>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4038600" y="41374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5867400" y="5035848"/>
            <a:ext cx="547588" cy="115627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5110163" y="4114800"/>
            <a:ext cx="300037" cy="208280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875155" y="6036622"/>
            <a:ext cx="1728595" cy="44037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3872012" y="5032115"/>
            <a:ext cx="1157188" cy="116548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6" name="Group 35"/>
          <p:cNvGrpSpPr/>
          <p:nvPr/>
        </p:nvGrpSpPr>
        <p:grpSpPr>
          <a:xfrm>
            <a:off x="5179218" y="3067120"/>
            <a:ext cx="437357" cy="3130480"/>
            <a:chOff x="5179218" y="3067120"/>
            <a:chExt cx="437357" cy="3130480"/>
          </a:xfrm>
        </p:grpSpPr>
        <p:sp>
          <p:nvSpPr>
            <p:cNvPr id="37" name="Oval 24"/>
            <p:cNvSpPr>
              <a:spLocks noChangeArrowheads="1"/>
            </p:cNvSpPr>
            <p:nvPr/>
          </p:nvSpPr>
          <p:spPr bwMode="auto">
            <a:xfrm>
              <a:off x="5179218" y="306712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9" name="Straight Arrow Connector 38"/>
            <p:cNvCxnSpPr>
              <a:endCxn id="37" idx="4"/>
            </p:cNvCxnSpPr>
            <p:nvPr/>
          </p:nvCxnSpPr>
          <p:spPr>
            <a:xfrm flipH="1" flipV="1">
              <a:off x="5260181" y="3214758"/>
              <a:ext cx="356394" cy="298284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762</a:t>
            </a:fld>
            <a:endParaRPr lang="en-US"/>
          </a:p>
        </p:txBody>
      </p:sp>
    </p:spTree>
    <p:extLst>
      <p:ext uri="{BB962C8B-B14F-4D97-AF65-F5344CB8AC3E}">
        <p14:creationId xmlns:p14="http://schemas.microsoft.com/office/powerpoint/2010/main" val="3218274015"/>
      </p:ext>
    </p:extLst>
  </p:cSld>
  <p:clrMapOvr>
    <a:masterClrMapping/>
  </p:clrMapOvr>
  <p:timing>
    <p:tnLst>
      <p:par>
        <p:cTn id="1" dur="indefinite" restart="never" nodeType="tmRoot"/>
      </p:par>
    </p:tnLst>
  </p:timing>
</p:sld>
</file>

<file path=ppt/slides/slide7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Determine what Date Value </a:t>
            </a:r>
            <a:r>
              <a:rPr lang="en-US" sz="4000" i="1" dirty="0">
                <a:solidFill>
                  <a:srgbClr val="00B0F0"/>
                </a:solidFill>
              </a:rPr>
              <a:t>today</a:t>
            </a:r>
            <a:r>
              <a:rPr lang="en-US" sz="4000" dirty="0">
                <a:solidFill>
                  <a:srgbClr val="00B0F0"/>
                </a:solidFill>
              </a:rPr>
              <a:t> is</a:t>
            </a:r>
          </a:p>
        </p:txBody>
      </p:sp>
      <p:sp>
        <p:nvSpPr>
          <p:cNvPr id="5" name="Content Placeholder 2"/>
          <p:cNvSpPr>
            <a:spLocks noGrp="1"/>
          </p:cNvSpPr>
          <p:nvPr>
            <p:ph idx="1"/>
          </p:nvPr>
        </p:nvSpPr>
        <p:spPr>
          <a:xfrm>
            <a:off x="304800" y="1600200"/>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5029200" y="39671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4603750" y="6197600"/>
            <a:ext cx="2025650" cy="558800"/>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ByteStream</a:t>
            </a:r>
            <a:endParaRPr lang="en-US" sz="2400" b="1" dirty="0">
              <a:latin typeface="Courier New" pitchFamily="49" charset="0"/>
              <a:cs typeface="Courier New" pitchFamily="49" charset="0"/>
            </a:endParaRPr>
          </a:p>
        </p:txBody>
      </p:sp>
      <p:sp>
        <p:nvSpPr>
          <p:cNvPr id="10" name="AutoShape 9"/>
          <p:cNvSpPr>
            <a:spLocks noChangeArrowheads="1"/>
          </p:cNvSpPr>
          <p:nvPr/>
        </p:nvSpPr>
        <p:spPr bwMode="auto">
          <a:xfrm>
            <a:off x="6096356" y="43434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Date</a:t>
            </a:r>
            <a:endParaRPr lang="en-US" sz="2400" b="1" dirty="0">
              <a:latin typeface="Courier New" pitchFamily="49" charset="0"/>
              <a:cs typeface="Courier New" pitchFamily="49" charset="0"/>
            </a:endParaRPr>
          </a:p>
        </p:txBody>
      </p:sp>
      <p:sp>
        <p:nvSpPr>
          <p:cNvPr id="11" name="AutoShape 9"/>
          <p:cNvSpPr>
            <a:spLocks noChangeArrowheads="1"/>
          </p:cNvSpPr>
          <p:nvPr/>
        </p:nvSpPr>
        <p:spPr bwMode="auto">
          <a:xfrm>
            <a:off x="6683488" y="53340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DayOfWeek</a:t>
            </a:r>
            <a:endParaRPr lang="en-US" sz="2400" b="1" dirty="0">
              <a:latin typeface="Courier New" pitchFamily="49" charset="0"/>
              <a:cs typeface="Courier New" pitchFamily="49" charset="0"/>
            </a:endParaRPr>
          </a:p>
        </p:txBody>
      </p:sp>
      <p:sp>
        <p:nvSpPr>
          <p:cNvPr id="13" name="Oval 24"/>
          <p:cNvSpPr>
            <a:spLocks noChangeArrowheads="1"/>
          </p:cNvSpPr>
          <p:nvPr/>
        </p:nvSpPr>
        <p:spPr bwMode="auto">
          <a:xfrm>
            <a:off x="4557711" y="21610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6400800" y="5921979"/>
            <a:ext cx="252313" cy="27562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3256998" y="1600200"/>
            <a:ext cx="2848883" cy="558800"/>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SystemTimeUtil</a:t>
            </a:r>
            <a:endParaRPr lang="en-US" sz="2400" b="1" dirty="0">
              <a:latin typeface="Courier New" pitchFamily="49" charset="0"/>
              <a:cs typeface="Courier New" pitchFamily="49" charset="0"/>
            </a:endParaRPr>
          </a:p>
        </p:txBody>
      </p:sp>
      <p:sp>
        <p:nvSpPr>
          <p:cNvPr id="20" name="AutoShape 9"/>
          <p:cNvSpPr>
            <a:spLocks noChangeArrowheads="1"/>
          </p:cNvSpPr>
          <p:nvPr/>
        </p:nvSpPr>
        <p:spPr bwMode="auto">
          <a:xfrm>
            <a:off x="3613150" y="2514600"/>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a:t>
            </a:r>
            <a:endParaRPr lang="en-US" sz="2400" b="1" dirty="0">
              <a:latin typeface="Courier New" pitchFamily="49" charset="0"/>
              <a:cs typeface="Courier New" pitchFamily="49" charset="0"/>
            </a:endParaRPr>
          </a:p>
        </p:txBody>
      </p:sp>
      <p:sp>
        <p:nvSpPr>
          <p:cNvPr id="21" name="AutoShape 9"/>
          <p:cNvSpPr>
            <a:spLocks noChangeArrowheads="1"/>
          </p:cNvSpPr>
          <p:nvPr/>
        </p:nvSpPr>
        <p:spPr bwMode="auto">
          <a:xfrm>
            <a:off x="3200400" y="3429000"/>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Time</a:t>
            </a:r>
            <a:endParaRPr lang="en-US" sz="2400" b="1" dirty="0">
              <a:latin typeface="Courier New" pitchFamily="49" charset="0"/>
              <a:cs typeface="Courier New" pitchFamily="49" charset="0"/>
            </a:endParaRPr>
          </a:p>
        </p:txBody>
      </p:sp>
      <p:sp>
        <p:nvSpPr>
          <p:cNvPr id="22" name="AutoShape 9"/>
          <p:cNvSpPr>
            <a:spLocks noChangeArrowheads="1"/>
          </p:cNvSpPr>
          <p:nvPr/>
        </p:nvSpPr>
        <p:spPr bwMode="auto">
          <a:xfrm>
            <a:off x="1905000" y="4343400"/>
            <a:ext cx="3084967"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DatetimeInterval</a:t>
            </a:r>
            <a:endParaRPr lang="en-US" sz="2400" b="1" dirty="0">
              <a:latin typeface="Courier New" pitchFamily="49" charset="0"/>
              <a:cs typeface="Courier New" pitchFamily="49" charset="0"/>
            </a:endParaRPr>
          </a:p>
        </p:txBody>
      </p:sp>
      <p:sp>
        <p:nvSpPr>
          <p:cNvPr id="23" name="AutoShape 9"/>
          <p:cNvSpPr>
            <a:spLocks noChangeArrowheads="1"/>
          </p:cNvSpPr>
          <p:nvPr/>
        </p:nvSpPr>
        <p:spPr bwMode="auto">
          <a:xfrm>
            <a:off x="76200" y="5410200"/>
            <a:ext cx="2848883"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TimeInterval</a:t>
            </a:r>
            <a:endParaRPr lang="en-US" sz="2400" b="1" dirty="0">
              <a:latin typeface="Courier New" pitchFamily="49" charset="0"/>
              <a:cs typeface="Courier New" pitchFamily="49" charset="0"/>
            </a:endParaRPr>
          </a:p>
        </p:txBody>
      </p:sp>
      <p:sp>
        <p:nvSpPr>
          <p:cNvPr id="24" name="Oval 24"/>
          <p:cNvSpPr>
            <a:spLocks noChangeArrowheads="1"/>
          </p:cNvSpPr>
          <p:nvPr/>
        </p:nvSpPr>
        <p:spPr bwMode="auto">
          <a:xfrm>
            <a:off x="3285558" y="2143031"/>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838200" y="2269048"/>
            <a:ext cx="2471071" cy="314115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4606925" y="2308657"/>
            <a:ext cx="12699"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4486275" y="30754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4392469" y="32230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5512820" y="300865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5663747" y="3140939"/>
            <a:ext cx="1304033" cy="11738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4132262" y="3991949"/>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7281861" y="4902672"/>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7372350" y="5050310"/>
            <a:ext cx="114300" cy="28369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3476625" y="2819400"/>
            <a:ext cx="161925" cy="147638"/>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2571750" y="2945417"/>
            <a:ext cx="928588" cy="139798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6391275" y="4909831"/>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6629400" y="57959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3733800" y="4906098"/>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763158" y="5923435"/>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4038600" y="41374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5867400" y="5035848"/>
            <a:ext cx="547588" cy="115627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5110163" y="4114800"/>
            <a:ext cx="300037" cy="208280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875155" y="6036622"/>
            <a:ext cx="1728595" cy="44037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3872012" y="5032115"/>
            <a:ext cx="1157188" cy="116548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6" name="Cloud Callout 35"/>
          <p:cNvSpPr/>
          <p:nvPr/>
        </p:nvSpPr>
        <p:spPr>
          <a:xfrm>
            <a:off x="0" y="2945416"/>
            <a:ext cx="2767920" cy="1474183"/>
          </a:xfrm>
          <a:prstGeom prst="cloudCallout">
            <a:avLst>
              <a:gd name="adj1" fmla="val 65871"/>
              <a:gd name="adj2" fmla="val 5025"/>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0000FF"/>
                </a:solidFill>
              </a:rPr>
              <a:t>Simply Constrained</a:t>
            </a:r>
          </a:p>
          <a:p>
            <a:pPr algn="ctr"/>
            <a:r>
              <a:rPr lang="en-US" dirty="0" smtClean="0">
                <a:solidFill>
                  <a:srgbClr val="0000FF"/>
                </a:solidFill>
              </a:rPr>
              <a:t>Value-Semantic Type</a:t>
            </a:r>
            <a:endParaRPr lang="en-US" dirty="0">
              <a:solidFill>
                <a:srgbClr val="0000FF"/>
              </a:solidFill>
            </a:endParaRPr>
          </a:p>
        </p:txBody>
      </p:sp>
      <p:grpSp>
        <p:nvGrpSpPr>
          <p:cNvPr id="37" name="Group 36"/>
          <p:cNvGrpSpPr/>
          <p:nvPr/>
        </p:nvGrpSpPr>
        <p:grpSpPr>
          <a:xfrm>
            <a:off x="5179218" y="3067120"/>
            <a:ext cx="437357" cy="3130480"/>
            <a:chOff x="5179218" y="3067120"/>
            <a:chExt cx="437357" cy="3130480"/>
          </a:xfrm>
        </p:grpSpPr>
        <p:sp>
          <p:nvSpPr>
            <p:cNvPr id="39" name="Oval 24"/>
            <p:cNvSpPr>
              <a:spLocks noChangeArrowheads="1"/>
            </p:cNvSpPr>
            <p:nvPr/>
          </p:nvSpPr>
          <p:spPr bwMode="auto">
            <a:xfrm>
              <a:off x="5179218" y="306712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0" name="Straight Arrow Connector 39"/>
            <p:cNvCxnSpPr>
              <a:endCxn id="39" idx="4"/>
            </p:cNvCxnSpPr>
            <p:nvPr/>
          </p:nvCxnSpPr>
          <p:spPr>
            <a:xfrm flipH="1" flipV="1">
              <a:off x="5260181" y="3214758"/>
              <a:ext cx="356394" cy="298284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763</a:t>
            </a:fld>
            <a:endParaRPr lang="en-US"/>
          </a:p>
        </p:txBody>
      </p:sp>
    </p:spTree>
    <p:extLst>
      <p:ext uri="{BB962C8B-B14F-4D97-AF65-F5344CB8AC3E}">
        <p14:creationId xmlns:p14="http://schemas.microsoft.com/office/powerpoint/2010/main" val="2404673483"/>
      </p:ext>
    </p:extLst>
  </p:cSld>
  <p:clrMapOvr>
    <a:masterClrMapping/>
  </p:clrMapOvr>
  <p:timing>
    <p:tnLst>
      <p:par>
        <p:cTn id="1" dur="indefinite" restart="never" nodeType="tmRoot"/>
      </p:par>
    </p:tnLst>
  </p:timing>
</p:sld>
</file>

<file path=ppt/slides/slide7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Determine what Date Value </a:t>
            </a:r>
            <a:r>
              <a:rPr lang="en-US" sz="4000" i="1" dirty="0">
                <a:solidFill>
                  <a:srgbClr val="00B0F0"/>
                </a:solidFill>
              </a:rPr>
              <a:t>today</a:t>
            </a:r>
            <a:r>
              <a:rPr lang="en-US" sz="4000" dirty="0">
                <a:solidFill>
                  <a:srgbClr val="00B0F0"/>
                </a:solidFill>
              </a:rPr>
              <a:t> is</a:t>
            </a:r>
            <a:endParaRPr lang="en-US" sz="4000" dirty="0" smtClean="0">
              <a:solidFill>
                <a:srgbClr val="00B050"/>
              </a:solidFill>
            </a:endParaRPr>
          </a:p>
        </p:txBody>
      </p:sp>
      <p:sp>
        <p:nvSpPr>
          <p:cNvPr id="5" name="Content Placeholder 2"/>
          <p:cNvSpPr>
            <a:spLocks noGrp="1"/>
          </p:cNvSpPr>
          <p:nvPr>
            <p:ph idx="1"/>
          </p:nvPr>
        </p:nvSpPr>
        <p:spPr>
          <a:xfrm>
            <a:off x="304800" y="1600200"/>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5029200" y="39671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4603750" y="6197600"/>
            <a:ext cx="2025650" cy="558800"/>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ByteStream</a:t>
            </a:r>
            <a:endParaRPr lang="en-US" sz="2400" b="1" dirty="0">
              <a:latin typeface="Courier New" pitchFamily="49" charset="0"/>
              <a:cs typeface="Courier New" pitchFamily="49" charset="0"/>
            </a:endParaRPr>
          </a:p>
        </p:txBody>
      </p:sp>
      <p:sp>
        <p:nvSpPr>
          <p:cNvPr id="10" name="AutoShape 9"/>
          <p:cNvSpPr>
            <a:spLocks noChangeArrowheads="1"/>
          </p:cNvSpPr>
          <p:nvPr/>
        </p:nvSpPr>
        <p:spPr bwMode="auto">
          <a:xfrm>
            <a:off x="6096356" y="43434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Date</a:t>
            </a:r>
            <a:endParaRPr lang="en-US" sz="2400" b="1" dirty="0">
              <a:latin typeface="Courier New" pitchFamily="49" charset="0"/>
              <a:cs typeface="Courier New" pitchFamily="49" charset="0"/>
            </a:endParaRPr>
          </a:p>
        </p:txBody>
      </p:sp>
      <p:sp>
        <p:nvSpPr>
          <p:cNvPr id="11" name="AutoShape 9"/>
          <p:cNvSpPr>
            <a:spLocks noChangeArrowheads="1"/>
          </p:cNvSpPr>
          <p:nvPr/>
        </p:nvSpPr>
        <p:spPr bwMode="auto">
          <a:xfrm>
            <a:off x="6683488" y="53340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DayOfWeek</a:t>
            </a:r>
            <a:endParaRPr lang="en-US" sz="2400" b="1" dirty="0">
              <a:latin typeface="Courier New" pitchFamily="49" charset="0"/>
              <a:cs typeface="Courier New" pitchFamily="49" charset="0"/>
            </a:endParaRPr>
          </a:p>
        </p:txBody>
      </p:sp>
      <p:sp>
        <p:nvSpPr>
          <p:cNvPr id="13" name="Oval 24"/>
          <p:cNvSpPr>
            <a:spLocks noChangeArrowheads="1"/>
          </p:cNvSpPr>
          <p:nvPr/>
        </p:nvSpPr>
        <p:spPr bwMode="auto">
          <a:xfrm>
            <a:off x="4557711" y="21610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6400800" y="5921979"/>
            <a:ext cx="252313" cy="27562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3256998" y="1600200"/>
            <a:ext cx="2848883" cy="558800"/>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SystemTimeUtil</a:t>
            </a:r>
            <a:endParaRPr lang="en-US" sz="2400" b="1" dirty="0">
              <a:latin typeface="Courier New" pitchFamily="49" charset="0"/>
              <a:cs typeface="Courier New" pitchFamily="49" charset="0"/>
            </a:endParaRPr>
          </a:p>
        </p:txBody>
      </p:sp>
      <p:sp>
        <p:nvSpPr>
          <p:cNvPr id="20" name="AutoShape 9"/>
          <p:cNvSpPr>
            <a:spLocks noChangeArrowheads="1"/>
          </p:cNvSpPr>
          <p:nvPr/>
        </p:nvSpPr>
        <p:spPr bwMode="auto">
          <a:xfrm>
            <a:off x="3613150" y="2514600"/>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a:t>
            </a:r>
            <a:endParaRPr lang="en-US" sz="2400" b="1" dirty="0">
              <a:latin typeface="Courier New" pitchFamily="49" charset="0"/>
              <a:cs typeface="Courier New" pitchFamily="49" charset="0"/>
            </a:endParaRPr>
          </a:p>
        </p:txBody>
      </p:sp>
      <p:sp>
        <p:nvSpPr>
          <p:cNvPr id="21" name="AutoShape 9"/>
          <p:cNvSpPr>
            <a:spLocks noChangeArrowheads="1"/>
          </p:cNvSpPr>
          <p:nvPr/>
        </p:nvSpPr>
        <p:spPr bwMode="auto">
          <a:xfrm>
            <a:off x="3200400" y="34290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Time</a:t>
            </a:r>
            <a:endParaRPr lang="en-US" sz="2400" b="1" dirty="0">
              <a:latin typeface="Courier New" pitchFamily="49" charset="0"/>
              <a:cs typeface="Courier New" pitchFamily="49" charset="0"/>
            </a:endParaRPr>
          </a:p>
        </p:txBody>
      </p:sp>
      <p:sp>
        <p:nvSpPr>
          <p:cNvPr id="22" name="AutoShape 9"/>
          <p:cNvSpPr>
            <a:spLocks noChangeArrowheads="1"/>
          </p:cNvSpPr>
          <p:nvPr/>
        </p:nvSpPr>
        <p:spPr bwMode="auto">
          <a:xfrm>
            <a:off x="1905000" y="4343400"/>
            <a:ext cx="3084967"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DatetimeInterval</a:t>
            </a:r>
            <a:endParaRPr lang="en-US" sz="2400" b="1" dirty="0">
              <a:latin typeface="Courier New" pitchFamily="49" charset="0"/>
              <a:cs typeface="Courier New" pitchFamily="49" charset="0"/>
            </a:endParaRPr>
          </a:p>
        </p:txBody>
      </p:sp>
      <p:sp>
        <p:nvSpPr>
          <p:cNvPr id="23" name="AutoShape 9"/>
          <p:cNvSpPr>
            <a:spLocks noChangeArrowheads="1"/>
          </p:cNvSpPr>
          <p:nvPr/>
        </p:nvSpPr>
        <p:spPr bwMode="auto">
          <a:xfrm>
            <a:off x="76200" y="5410200"/>
            <a:ext cx="2848883"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TimeInterval</a:t>
            </a:r>
            <a:endParaRPr lang="en-US" sz="2400" b="1" dirty="0">
              <a:latin typeface="Courier New" pitchFamily="49" charset="0"/>
              <a:cs typeface="Courier New" pitchFamily="49" charset="0"/>
            </a:endParaRPr>
          </a:p>
        </p:txBody>
      </p:sp>
      <p:sp>
        <p:nvSpPr>
          <p:cNvPr id="24" name="Oval 24"/>
          <p:cNvSpPr>
            <a:spLocks noChangeArrowheads="1"/>
          </p:cNvSpPr>
          <p:nvPr/>
        </p:nvSpPr>
        <p:spPr bwMode="auto">
          <a:xfrm>
            <a:off x="3285558" y="2143031"/>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838200" y="2269048"/>
            <a:ext cx="2471071" cy="314115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4606925" y="2308657"/>
            <a:ext cx="12699"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4486275" y="30754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4392469" y="32230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5512820" y="300865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5663747" y="3140939"/>
            <a:ext cx="1304033" cy="11738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4132262" y="3991949"/>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7281861" y="4902672"/>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7372350" y="5050310"/>
            <a:ext cx="114300" cy="28369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3476625" y="2819400"/>
            <a:ext cx="161925" cy="147638"/>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2571750" y="2945417"/>
            <a:ext cx="928588" cy="139798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6391275" y="4909831"/>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6629400" y="57959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3733800" y="4906098"/>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763158" y="5923435"/>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4038600" y="41374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5867400" y="5035848"/>
            <a:ext cx="547588" cy="115627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5110163" y="4114800"/>
            <a:ext cx="300037" cy="208280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875155" y="6036622"/>
            <a:ext cx="1728595" cy="44037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3872012" y="5032115"/>
            <a:ext cx="1157188" cy="116548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6" name="Cloud Callout 35"/>
          <p:cNvSpPr/>
          <p:nvPr/>
        </p:nvSpPr>
        <p:spPr>
          <a:xfrm>
            <a:off x="0" y="2945416"/>
            <a:ext cx="2767920" cy="1474183"/>
          </a:xfrm>
          <a:prstGeom prst="cloudCallout">
            <a:avLst>
              <a:gd name="adj1" fmla="val 65871"/>
              <a:gd name="adj2" fmla="val 5025"/>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0000FF"/>
                </a:solidFill>
              </a:rPr>
              <a:t>Simply Constrained</a:t>
            </a:r>
          </a:p>
          <a:p>
            <a:pPr algn="ctr"/>
            <a:r>
              <a:rPr lang="en-US" dirty="0" smtClean="0">
                <a:solidFill>
                  <a:srgbClr val="0000FF"/>
                </a:solidFill>
              </a:rPr>
              <a:t>Value-Semantic Type</a:t>
            </a:r>
            <a:endParaRPr lang="en-US" dirty="0">
              <a:solidFill>
                <a:srgbClr val="0000FF"/>
              </a:solidFill>
            </a:endParaRPr>
          </a:p>
        </p:txBody>
      </p:sp>
      <p:grpSp>
        <p:nvGrpSpPr>
          <p:cNvPr id="37" name="Group 36"/>
          <p:cNvGrpSpPr/>
          <p:nvPr/>
        </p:nvGrpSpPr>
        <p:grpSpPr>
          <a:xfrm>
            <a:off x="5179218" y="3067120"/>
            <a:ext cx="437357" cy="3130480"/>
            <a:chOff x="5179218" y="3067120"/>
            <a:chExt cx="437357" cy="3130480"/>
          </a:xfrm>
        </p:grpSpPr>
        <p:sp>
          <p:nvSpPr>
            <p:cNvPr id="39" name="Oval 24"/>
            <p:cNvSpPr>
              <a:spLocks noChangeArrowheads="1"/>
            </p:cNvSpPr>
            <p:nvPr/>
          </p:nvSpPr>
          <p:spPr bwMode="auto">
            <a:xfrm>
              <a:off x="5179218" y="306712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0" name="Straight Arrow Connector 39"/>
            <p:cNvCxnSpPr>
              <a:endCxn id="39" idx="4"/>
            </p:cNvCxnSpPr>
            <p:nvPr/>
          </p:nvCxnSpPr>
          <p:spPr>
            <a:xfrm flipH="1" flipV="1">
              <a:off x="5260181" y="3214758"/>
              <a:ext cx="356394" cy="298284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764</a:t>
            </a:fld>
            <a:endParaRPr lang="en-US"/>
          </a:p>
        </p:txBody>
      </p:sp>
    </p:spTree>
    <p:extLst>
      <p:ext uri="{BB962C8B-B14F-4D97-AF65-F5344CB8AC3E}">
        <p14:creationId xmlns:p14="http://schemas.microsoft.com/office/powerpoint/2010/main" val="2297933123"/>
      </p:ext>
    </p:extLst>
  </p:cSld>
  <p:clrMapOvr>
    <a:masterClrMapping/>
  </p:clrMapOvr>
  <p:timing>
    <p:tnLst>
      <p:par>
        <p:cTn id="1" dur="indefinite" restart="never" nodeType="tmRoot"/>
      </p:par>
    </p:tnLst>
  </p:timing>
</p:sld>
</file>

<file path=ppt/slides/slide7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Determine what Date Value </a:t>
            </a:r>
            <a:r>
              <a:rPr lang="en-US" sz="4000" i="1" dirty="0">
                <a:solidFill>
                  <a:srgbClr val="00B0F0"/>
                </a:solidFill>
              </a:rPr>
              <a:t>today</a:t>
            </a:r>
            <a:r>
              <a:rPr lang="en-US" sz="4000" dirty="0">
                <a:solidFill>
                  <a:srgbClr val="00B0F0"/>
                </a:solidFill>
              </a:rPr>
              <a:t> is</a:t>
            </a:r>
            <a:endParaRPr lang="en-US" sz="4000" dirty="0" smtClean="0">
              <a:solidFill>
                <a:srgbClr val="00B050"/>
              </a:solidFill>
            </a:endParaRPr>
          </a:p>
        </p:txBody>
      </p:sp>
      <p:sp>
        <p:nvSpPr>
          <p:cNvPr id="5" name="Content Placeholder 2"/>
          <p:cNvSpPr>
            <a:spLocks noGrp="1"/>
          </p:cNvSpPr>
          <p:nvPr>
            <p:ph idx="1"/>
          </p:nvPr>
        </p:nvSpPr>
        <p:spPr>
          <a:xfrm>
            <a:off x="304800" y="1600200"/>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5029200" y="39671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4603750" y="6197600"/>
            <a:ext cx="2025650" cy="558800"/>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ByteStream</a:t>
            </a:r>
            <a:endParaRPr lang="en-US" sz="2400" b="1" dirty="0">
              <a:latin typeface="Courier New" pitchFamily="49" charset="0"/>
              <a:cs typeface="Courier New" pitchFamily="49" charset="0"/>
            </a:endParaRPr>
          </a:p>
        </p:txBody>
      </p:sp>
      <p:sp>
        <p:nvSpPr>
          <p:cNvPr id="10" name="AutoShape 9"/>
          <p:cNvSpPr>
            <a:spLocks noChangeArrowheads="1"/>
          </p:cNvSpPr>
          <p:nvPr/>
        </p:nvSpPr>
        <p:spPr bwMode="auto">
          <a:xfrm>
            <a:off x="6096356" y="43434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Date</a:t>
            </a:r>
            <a:endParaRPr lang="en-US" sz="2400" b="1" dirty="0">
              <a:latin typeface="Courier New" pitchFamily="49" charset="0"/>
              <a:cs typeface="Courier New" pitchFamily="49" charset="0"/>
            </a:endParaRPr>
          </a:p>
        </p:txBody>
      </p:sp>
      <p:sp>
        <p:nvSpPr>
          <p:cNvPr id="11" name="AutoShape 9"/>
          <p:cNvSpPr>
            <a:spLocks noChangeArrowheads="1"/>
          </p:cNvSpPr>
          <p:nvPr/>
        </p:nvSpPr>
        <p:spPr bwMode="auto">
          <a:xfrm>
            <a:off x="6683488" y="53340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DayOfWeek</a:t>
            </a:r>
            <a:endParaRPr lang="en-US" sz="2400" b="1" dirty="0">
              <a:latin typeface="Courier New" pitchFamily="49" charset="0"/>
              <a:cs typeface="Courier New" pitchFamily="49" charset="0"/>
            </a:endParaRPr>
          </a:p>
        </p:txBody>
      </p:sp>
      <p:sp>
        <p:nvSpPr>
          <p:cNvPr id="13" name="Oval 24"/>
          <p:cNvSpPr>
            <a:spLocks noChangeArrowheads="1"/>
          </p:cNvSpPr>
          <p:nvPr/>
        </p:nvSpPr>
        <p:spPr bwMode="auto">
          <a:xfrm>
            <a:off x="4557711" y="21610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6400800" y="5921979"/>
            <a:ext cx="252313" cy="27562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3256998" y="1600200"/>
            <a:ext cx="2848883" cy="558800"/>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SystemTimeUtil</a:t>
            </a:r>
            <a:endParaRPr lang="en-US" sz="2400" b="1" dirty="0">
              <a:latin typeface="Courier New" pitchFamily="49" charset="0"/>
              <a:cs typeface="Courier New" pitchFamily="49" charset="0"/>
            </a:endParaRPr>
          </a:p>
        </p:txBody>
      </p:sp>
      <p:sp>
        <p:nvSpPr>
          <p:cNvPr id="20" name="AutoShape 9"/>
          <p:cNvSpPr>
            <a:spLocks noChangeArrowheads="1"/>
          </p:cNvSpPr>
          <p:nvPr/>
        </p:nvSpPr>
        <p:spPr bwMode="auto">
          <a:xfrm>
            <a:off x="3613150" y="2514600"/>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a:t>
            </a:r>
            <a:endParaRPr lang="en-US" sz="2400" b="1" dirty="0">
              <a:latin typeface="Courier New" pitchFamily="49" charset="0"/>
              <a:cs typeface="Courier New" pitchFamily="49" charset="0"/>
            </a:endParaRPr>
          </a:p>
        </p:txBody>
      </p:sp>
      <p:sp>
        <p:nvSpPr>
          <p:cNvPr id="21" name="AutoShape 9"/>
          <p:cNvSpPr>
            <a:spLocks noChangeArrowheads="1"/>
          </p:cNvSpPr>
          <p:nvPr/>
        </p:nvSpPr>
        <p:spPr bwMode="auto">
          <a:xfrm>
            <a:off x="3200400" y="34290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Time</a:t>
            </a:r>
            <a:endParaRPr lang="en-US" sz="2400" b="1" dirty="0">
              <a:latin typeface="Courier New" pitchFamily="49" charset="0"/>
              <a:cs typeface="Courier New" pitchFamily="49" charset="0"/>
            </a:endParaRPr>
          </a:p>
        </p:txBody>
      </p:sp>
      <p:sp>
        <p:nvSpPr>
          <p:cNvPr id="22" name="AutoShape 9"/>
          <p:cNvSpPr>
            <a:spLocks noChangeArrowheads="1"/>
          </p:cNvSpPr>
          <p:nvPr/>
        </p:nvSpPr>
        <p:spPr bwMode="auto">
          <a:xfrm>
            <a:off x="1905000" y="4343400"/>
            <a:ext cx="3084967"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DatetimeInterval</a:t>
            </a:r>
            <a:endParaRPr lang="en-US" sz="2400" b="1" dirty="0">
              <a:latin typeface="Courier New" pitchFamily="49" charset="0"/>
              <a:cs typeface="Courier New" pitchFamily="49" charset="0"/>
            </a:endParaRPr>
          </a:p>
        </p:txBody>
      </p:sp>
      <p:sp>
        <p:nvSpPr>
          <p:cNvPr id="23" name="AutoShape 9"/>
          <p:cNvSpPr>
            <a:spLocks noChangeArrowheads="1"/>
          </p:cNvSpPr>
          <p:nvPr/>
        </p:nvSpPr>
        <p:spPr bwMode="auto">
          <a:xfrm>
            <a:off x="76200" y="5410200"/>
            <a:ext cx="2848883"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TimeInterval</a:t>
            </a:r>
            <a:endParaRPr lang="en-US" sz="2400" b="1" dirty="0">
              <a:latin typeface="Courier New" pitchFamily="49" charset="0"/>
              <a:cs typeface="Courier New" pitchFamily="49" charset="0"/>
            </a:endParaRPr>
          </a:p>
        </p:txBody>
      </p:sp>
      <p:sp>
        <p:nvSpPr>
          <p:cNvPr id="24" name="Oval 24"/>
          <p:cNvSpPr>
            <a:spLocks noChangeArrowheads="1"/>
          </p:cNvSpPr>
          <p:nvPr/>
        </p:nvSpPr>
        <p:spPr bwMode="auto">
          <a:xfrm>
            <a:off x="3285558" y="2143031"/>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838200" y="2269048"/>
            <a:ext cx="2471071" cy="314115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4606925" y="2308657"/>
            <a:ext cx="12699"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4486275" y="30754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4392469" y="32230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5512820" y="300865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5663747" y="3140939"/>
            <a:ext cx="1304033" cy="11738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4132262" y="3991949"/>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7281861" y="4902672"/>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7372350" y="5050310"/>
            <a:ext cx="114300" cy="28369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3476625" y="2819400"/>
            <a:ext cx="161925" cy="147638"/>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2571750" y="2945417"/>
            <a:ext cx="928588" cy="139798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6391275" y="4909831"/>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6629400" y="57959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3733800" y="4906098"/>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763158" y="5923435"/>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4038600" y="41374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5867400" y="5035848"/>
            <a:ext cx="547588" cy="115627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5110163" y="4114800"/>
            <a:ext cx="300037" cy="208280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875155" y="6036622"/>
            <a:ext cx="1728595" cy="44037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3872012" y="5032115"/>
            <a:ext cx="1157188" cy="116548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6" name="Group 35"/>
          <p:cNvGrpSpPr/>
          <p:nvPr/>
        </p:nvGrpSpPr>
        <p:grpSpPr>
          <a:xfrm>
            <a:off x="5179218" y="3067120"/>
            <a:ext cx="437357" cy="3130480"/>
            <a:chOff x="5179218" y="3067120"/>
            <a:chExt cx="437357" cy="3130480"/>
          </a:xfrm>
        </p:grpSpPr>
        <p:sp>
          <p:nvSpPr>
            <p:cNvPr id="37" name="Oval 24"/>
            <p:cNvSpPr>
              <a:spLocks noChangeArrowheads="1"/>
            </p:cNvSpPr>
            <p:nvPr/>
          </p:nvSpPr>
          <p:spPr bwMode="auto">
            <a:xfrm>
              <a:off x="5179218" y="306712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9" name="Straight Arrow Connector 38"/>
            <p:cNvCxnSpPr>
              <a:endCxn id="37" idx="4"/>
            </p:cNvCxnSpPr>
            <p:nvPr/>
          </p:nvCxnSpPr>
          <p:spPr>
            <a:xfrm flipH="1" flipV="1">
              <a:off x="5260181" y="3214758"/>
              <a:ext cx="356394" cy="298284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765</a:t>
            </a:fld>
            <a:endParaRPr lang="en-US"/>
          </a:p>
        </p:txBody>
      </p:sp>
    </p:spTree>
    <p:extLst>
      <p:ext uri="{BB962C8B-B14F-4D97-AF65-F5344CB8AC3E}">
        <p14:creationId xmlns:p14="http://schemas.microsoft.com/office/powerpoint/2010/main" val="3385916898"/>
      </p:ext>
    </p:extLst>
  </p:cSld>
  <p:clrMapOvr>
    <a:masterClrMapping/>
  </p:clrMapOvr>
  <p:timing>
    <p:tnLst>
      <p:par>
        <p:cTn id="1" dur="indefinite" restart="never" nodeType="tmRoot"/>
      </p:par>
    </p:tnLst>
  </p:timing>
</p:sld>
</file>

<file path=ppt/slides/slide7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Determine what Date Value </a:t>
            </a:r>
            <a:r>
              <a:rPr lang="en-US" sz="4000" i="1" dirty="0">
                <a:solidFill>
                  <a:srgbClr val="00B0F0"/>
                </a:solidFill>
              </a:rPr>
              <a:t>today</a:t>
            </a:r>
            <a:r>
              <a:rPr lang="en-US" sz="4000" dirty="0">
                <a:solidFill>
                  <a:srgbClr val="00B0F0"/>
                </a:solidFill>
              </a:rPr>
              <a:t> is</a:t>
            </a:r>
            <a:endParaRPr lang="en-US" sz="4000" dirty="0" smtClean="0">
              <a:solidFill>
                <a:srgbClr val="00B050"/>
              </a:solidFill>
            </a:endParaRPr>
          </a:p>
        </p:txBody>
      </p:sp>
      <p:sp>
        <p:nvSpPr>
          <p:cNvPr id="5" name="Content Placeholder 2"/>
          <p:cNvSpPr>
            <a:spLocks noGrp="1"/>
          </p:cNvSpPr>
          <p:nvPr>
            <p:ph idx="1"/>
          </p:nvPr>
        </p:nvSpPr>
        <p:spPr>
          <a:xfrm>
            <a:off x="304800" y="1600200"/>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5029200" y="39671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4603750" y="6197600"/>
            <a:ext cx="2025650" cy="558800"/>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ByteStream</a:t>
            </a:r>
            <a:endParaRPr lang="en-US" sz="2400" b="1" dirty="0">
              <a:latin typeface="Courier New" pitchFamily="49" charset="0"/>
              <a:cs typeface="Courier New" pitchFamily="49" charset="0"/>
            </a:endParaRPr>
          </a:p>
        </p:txBody>
      </p:sp>
      <p:sp>
        <p:nvSpPr>
          <p:cNvPr id="10" name="AutoShape 9"/>
          <p:cNvSpPr>
            <a:spLocks noChangeArrowheads="1"/>
          </p:cNvSpPr>
          <p:nvPr/>
        </p:nvSpPr>
        <p:spPr bwMode="auto">
          <a:xfrm>
            <a:off x="6096356" y="43434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Date</a:t>
            </a:r>
            <a:endParaRPr lang="en-US" sz="2400" b="1" dirty="0">
              <a:latin typeface="Courier New" pitchFamily="49" charset="0"/>
              <a:cs typeface="Courier New" pitchFamily="49" charset="0"/>
            </a:endParaRPr>
          </a:p>
        </p:txBody>
      </p:sp>
      <p:sp>
        <p:nvSpPr>
          <p:cNvPr id="11" name="AutoShape 9"/>
          <p:cNvSpPr>
            <a:spLocks noChangeArrowheads="1"/>
          </p:cNvSpPr>
          <p:nvPr/>
        </p:nvSpPr>
        <p:spPr bwMode="auto">
          <a:xfrm>
            <a:off x="6683488" y="53340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DayOfWeek</a:t>
            </a:r>
            <a:endParaRPr lang="en-US" sz="2400" b="1" dirty="0">
              <a:latin typeface="Courier New" pitchFamily="49" charset="0"/>
              <a:cs typeface="Courier New" pitchFamily="49" charset="0"/>
            </a:endParaRPr>
          </a:p>
        </p:txBody>
      </p:sp>
      <p:sp>
        <p:nvSpPr>
          <p:cNvPr id="13" name="Oval 24"/>
          <p:cNvSpPr>
            <a:spLocks noChangeArrowheads="1"/>
          </p:cNvSpPr>
          <p:nvPr/>
        </p:nvSpPr>
        <p:spPr bwMode="auto">
          <a:xfrm>
            <a:off x="4557711" y="21610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6400800" y="5921979"/>
            <a:ext cx="252313" cy="27562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3256998" y="1600200"/>
            <a:ext cx="2848883" cy="558800"/>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SystemTimeUtil</a:t>
            </a:r>
            <a:endParaRPr lang="en-US" sz="2400" b="1" dirty="0">
              <a:latin typeface="Courier New" pitchFamily="49" charset="0"/>
              <a:cs typeface="Courier New" pitchFamily="49" charset="0"/>
            </a:endParaRPr>
          </a:p>
        </p:txBody>
      </p:sp>
      <p:sp>
        <p:nvSpPr>
          <p:cNvPr id="20" name="AutoShape 9"/>
          <p:cNvSpPr>
            <a:spLocks noChangeArrowheads="1"/>
          </p:cNvSpPr>
          <p:nvPr/>
        </p:nvSpPr>
        <p:spPr bwMode="auto">
          <a:xfrm>
            <a:off x="3613150" y="2514600"/>
            <a:ext cx="2025650" cy="558800"/>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a:t>
            </a:r>
            <a:endParaRPr lang="en-US" sz="2400" b="1" dirty="0">
              <a:latin typeface="Courier New" pitchFamily="49" charset="0"/>
              <a:cs typeface="Courier New" pitchFamily="49" charset="0"/>
            </a:endParaRPr>
          </a:p>
        </p:txBody>
      </p:sp>
      <p:sp>
        <p:nvSpPr>
          <p:cNvPr id="21" name="AutoShape 9"/>
          <p:cNvSpPr>
            <a:spLocks noChangeArrowheads="1"/>
          </p:cNvSpPr>
          <p:nvPr/>
        </p:nvSpPr>
        <p:spPr bwMode="auto">
          <a:xfrm>
            <a:off x="3200400" y="34290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Time</a:t>
            </a:r>
            <a:endParaRPr lang="en-US" sz="2400" b="1" dirty="0">
              <a:latin typeface="Courier New" pitchFamily="49" charset="0"/>
              <a:cs typeface="Courier New" pitchFamily="49" charset="0"/>
            </a:endParaRPr>
          </a:p>
        </p:txBody>
      </p:sp>
      <p:sp>
        <p:nvSpPr>
          <p:cNvPr id="22" name="AutoShape 9"/>
          <p:cNvSpPr>
            <a:spLocks noChangeArrowheads="1"/>
          </p:cNvSpPr>
          <p:nvPr/>
        </p:nvSpPr>
        <p:spPr bwMode="auto">
          <a:xfrm>
            <a:off x="1905000" y="4343400"/>
            <a:ext cx="3084967"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DatetimeInterval</a:t>
            </a:r>
            <a:endParaRPr lang="en-US" sz="2400" b="1" dirty="0">
              <a:latin typeface="Courier New" pitchFamily="49" charset="0"/>
              <a:cs typeface="Courier New" pitchFamily="49" charset="0"/>
            </a:endParaRPr>
          </a:p>
        </p:txBody>
      </p:sp>
      <p:sp>
        <p:nvSpPr>
          <p:cNvPr id="23" name="AutoShape 9"/>
          <p:cNvSpPr>
            <a:spLocks noChangeArrowheads="1"/>
          </p:cNvSpPr>
          <p:nvPr/>
        </p:nvSpPr>
        <p:spPr bwMode="auto">
          <a:xfrm>
            <a:off x="76200" y="5410200"/>
            <a:ext cx="2848883"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TimeInterval</a:t>
            </a:r>
            <a:endParaRPr lang="en-US" sz="2400" b="1" dirty="0">
              <a:latin typeface="Courier New" pitchFamily="49" charset="0"/>
              <a:cs typeface="Courier New" pitchFamily="49" charset="0"/>
            </a:endParaRPr>
          </a:p>
        </p:txBody>
      </p:sp>
      <p:sp>
        <p:nvSpPr>
          <p:cNvPr id="24" name="Oval 24"/>
          <p:cNvSpPr>
            <a:spLocks noChangeArrowheads="1"/>
          </p:cNvSpPr>
          <p:nvPr/>
        </p:nvSpPr>
        <p:spPr bwMode="auto">
          <a:xfrm>
            <a:off x="3285558" y="2143031"/>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838200" y="2269048"/>
            <a:ext cx="2471071" cy="314115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4606925" y="2308657"/>
            <a:ext cx="12699"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4486275" y="30754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4392469" y="32230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5512820" y="300865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5663747" y="3140939"/>
            <a:ext cx="1304033" cy="11738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4132262" y="3991949"/>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7281861" y="4902672"/>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7372350" y="5050310"/>
            <a:ext cx="114300" cy="28369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3476625" y="2819400"/>
            <a:ext cx="161925" cy="147638"/>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2571750" y="2945417"/>
            <a:ext cx="928588" cy="139798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6391275" y="4909831"/>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6629400" y="57959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3733800" y="4906098"/>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763158" y="5923435"/>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4038600" y="41374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5867400" y="5035848"/>
            <a:ext cx="547588" cy="115627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5110163" y="4114800"/>
            <a:ext cx="300037" cy="208280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875155" y="6036622"/>
            <a:ext cx="1728595" cy="44037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3872012" y="5032115"/>
            <a:ext cx="1157188" cy="116548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6" name="Cloud Callout 35"/>
          <p:cNvSpPr/>
          <p:nvPr/>
        </p:nvSpPr>
        <p:spPr>
          <a:xfrm>
            <a:off x="116681" y="1447800"/>
            <a:ext cx="2767920" cy="1453884"/>
          </a:xfrm>
          <a:prstGeom prst="cloudCallout">
            <a:avLst>
              <a:gd name="adj1" fmla="val 76884"/>
              <a:gd name="adj2" fmla="val 29908"/>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0000FF"/>
                </a:solidFill>
              </a:rPr>
              <a:t>Complex-Constrained</a:t>
            </a:r>
          </a:p>
          <a:p>
            <a:pPr algn="ctr"/>
            <a:r>
              <a:rPr lang="en-US" dirty="0" smtClean="0">
                <a:solidFill>
                  <a:srgbClr val="0000FF"/>
                </a:solidFill>
              </a:rPr>
              <a:t>Value-Semantic Type</a:t>
            </a:r>
            <a:endParaRPr lang="en-US" dirty="0">
              <a:solidFill>
                <a:srgbClr val="0000FF"/>
              </a:solidFill>
            </a:endParaRPr>
          </a:p>
        </p:txBody>
      </p:sp>
      <p:grpSp>
        <p:nvGrpSpPr>
          <p:cNvPr id="37" name="Group 36"/>
          <p:cNvGrpSpPr/>
          <p:nvPr/>
        </p:nvGrpSpPr>
        <p:grpSpPr>
          <a:xfrm>
            <a:off x="5179218" y="3067120"/>
            <a:ext cx="437357" cy="3130480"/>
            <a:chOff x="5179218" y="3067120"/>
            <a:chExt cx="437357" cy="3130480"/>
          </a:xfrm>
        </p:grpSpPr>
        <p:sp>
          <p:nvSpPr>
            <p:cNvPr id="39" name="Oval 24"/>
            <p:cNvSpPr>
              <a:spLocks noChangeArrowheads="1"/>
            </p:cNvSpPr>
            <p:nvPr/>
          </p:nvSpPr>
          <p:spPr bwMode="auto">
            <a:xfrm>
              <a:off x="5179218" y="306712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0" name="Straight Arrow Connector 39"/>
            <p:cNvCxnSpPr>
              <a:endCxn id="39" idx="4"/>
            </p:cNvCxnSpPr>
            <p:nvPr/>
          </p:nvCxnSpPr>
          <p:spPr>
            <a:xfrm flipH="1" flipV="1">
              <a:off x="5260181" y="3214758"/>
              <a:ext cx="356394" cy="298284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766</a:t>
            </a:fld>
            <a:endParaRPr lang="en-US"/>
          </a:p>
        </p:txBody>
      </p:sp>
    </p:spTree>
    <p:extLst>
      <p:ext uri="{BB962C8B-B14F-4D97-AF65-F5344CB8AC3E}">
        <p14:creationId xmlns:p14="http://schemas.microsoft.com/office/powerpoint/2010/main" val="1342130866"/>
      </p:ext>
    </p:extLst>
  </p:cSld>
  <p:clrMapOvr>
    <a:masterClrMapping/>
  </p:clrMapOvr>
  <p:timing>
    <p:tnLst>
      <p:par>
        <p:cTn id="1" dur="indefinite" restart="never" nodeType="tmRoot"/>
      </p:par>
    </p:tnLst>
  </p:timing>
</p:sld>
</file>

<file path=ppt/slides/slide7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Determine what Date Value </a:t>
            </a:r>
            <a:r>
              <a:rPr lang="en-US" sz="4000" i="1" dirty="0">
                <a:solidFill>
                  <a:srgbClr val="00B0F0"/>
                </a:solidFill>
              </a:rPr>
              <a:t>today</a:t>
            </a:r>
            <a:r>
              <a:rPr lang="en-US" sz="4000" dirty="0">
                <a:solidFill>
                  <a:srgbClr val="00B0F0"/>
                </a:solidFill>
              </a:rPr>
              <a:t> is</a:t>
            </a:r>
            <a:endParaRPr lang="en-US" sz="4000" dirty="0" smtClean="0">
              <a:solidFill>
                <a:srgbClr val="00B050"/>
              </a:solidFill>
            </a:endParaRPr>
          </a:p>
        </p:txBody>
      </p:sp>
      <p:sp>
        <p:nvSpPr>
          <p:cNvPr id="5" name="Content Placeholder 2"/>
          <p:cNvSpPr>
            <a:spLocks noGrp="1"/>
          </p:cNvSpPr>
          <p:nvPr>
            <p:ph idx="1"/>
          </p:nvPr>
        </p:nvSpPr>
        <p:spPr>
          <a:xfrm>
            <a:off x="304800" y="1600200"/>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5029200" y="39671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4603750" y="6197600"/>
            <a:ext cx="2025650" cy="558800"/>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ByteStream</a:t>
            </a:r>
            <a:endParaRPr lang="en-US" sz="2400" b="1" dirty="0">
              <a:latin typeface="Courier New" pitchFamily="49" charset="0"/>
              <a:cs typeface="Courier New" pitchFamily="49" charset="0"/>
            </a:endParaRPr>
          </a:p>
        </p:txBody>
      </p:sp>
      <p:sp>
        <p:nvSpPr>
          <p:cNvPr id="10" name="AutoShape 9"/>
          <p:cNvSpPr>
            <a:spLocks noChangeArrowheads="1"/>
          </p:cNvSpPr>
          <p:nvPr/>
        </p:nvSpPr>
        <p:spPr bwMode="auto">
          <a:xfrm>
            <a:off x="6096356" y="43434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Date</a:t>
            </a:r>
            <a:endParaRPr lang="en-US" sz="2400" b="1" dirty="0">
              <a:latin typeface="Courier New" pitchFamily="49" charset="0"/>
              <a:cs typeface="Courier New" pitchFamily="49" charset="0"/>
            </a:endParaRPr>
          </a:p>
        </p:txBody>
      </p:sp>
      <p:sp>
        <p:nvSpPr>
          <p:cNvPr id="11" name="AutoShape 9"/>
          <p:cNvSpPr>
            <a:spLocks noChangeArrowheads="1"/>
          </p:cNvSpPr>
          <p:nvPr/>
        </p:nvSpPr>
        <p:spPr bwMode="auto">
          <a:xfrm>
            <a:off x="6683488" y="53340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DayOfWeek</a:t>
            </a:r>
            <a:endParaRPr lang="en-US" sz="2400" b="1" dirty="0">
              <a:latin typeface="Courier New" pitchFamily="49" charset="0"/>
              <a:cs typeface="Courier New" pitchFamily="49" charset="0"/>
            </a:endParaRPr>
          </a:p>
        </p:txBody>
      </p:sp>
      <p:sp>
        <p:nvSpPr>
          <p:cNvPr id="13" name="Oval 24"/>
          <p:cNvSpPr>
            <a:spLocks noChangeArrowheads="1"/>
          </p:cNvSpPr>
          <p:nvPr/>
        </p:nvSpPr>
        <p:spPr bwMode="auto">
          <a:xfrm>
            <a:off x="4557711" y="21610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6400800" y="5921979"/>
            <a:ext cx="252313" cy="27562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3256998" y="1600200"/>
            <a:ext cx="2848883" cy="558800"/>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SystemTimeUtil</a:t>
            </a:r>
            <a:endParaRPr lang="en-US" sz="2400" b="1" dirty="0">
              <a:latin typeface="Courier New" pitchFamily="49" charset="0"/>
              <a:cs typeface="Courier New" pitchFamily="49" charset="0"/>
            </a:endParaRPr>
          </a:p>
        </p:txBody>
      </p:sp>
      <p:sp>
        <p:nvSpPr>
          <p:cNvPr id="20" name="AutoShape 9"/>
          <p:cNvSpPr>
            <a:spLocks noChangeArrowheads="1"/>
          </p:cNvSpPr>
          <p:nvPr/>
        </p:nvSpPr>
        <p:spPr bwMode="auto">
          <a:xfrm>
            <a:off x="3613150" y="25146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a:t>
            </a:r>
            <a:endParaRPr lang="en-US" sz="2400" b="1" dirty="0">
              <a:latin typeface="Courier New" pitchFamily="49" charset="0"/>
              <a:cs typeface="Courier New" pitchFamily="49" charset="0"/>
            </a:endParaRPr>
          </a:p>
        </p:txBody>
      </p:sp>
      <p:sp>
        <p:nvSpPr>
          <p:cNvPr id="21" name="AutoShape 9"/>
          <p:cNvSpPr>
            <a:spLocks noChangeArrowheads="1"/>
          </p:cNvSpPr>
          <p:nvPr/>
        </p:nvSpPr>
        <p:spPr bwMode="auto">
          <a:xfrm>
            <a:off x="3200400" y="34290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Time</a:t>
            </a:r>
            <a:endParaRPr lang="en-US" sz="2400" b="1" dirty="0">
              <a:latin typeface="Courier New" pitchFamily="49" charset="0"/>
              <a:cs typeface="Courier New" pitchFamily="49" charset="0"/>
            </a:endParaRPr>
          </a:p>
        </p:txBody>
      </p:sp>
      <p:sp>
        <p:nvSpPr>
          <p:cNvPr id="22" name="AutoShape 9"/>
          <p:cNvSpPr>
            <a:spLocks noChangeArrowheads="1"/>
          </p:cNvSpPr>
          <p:nvPr/>
        </p:nvSpPr>
        <p:spPr bwMode="auto">
          <a:xfrm>
            <a:off x="1905000" y="4343400"/>
            <a:ext cx="3084967"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DatetimeInterval</a:t>
            </a:r>
            <a:endParaRPr lang="en-US" sz="2400" b="1" dirty="0">
              <a:latin typeface="Courier New" pitchFamily="49" charset="0"/>
              <a:cs typeface="Courier New" pitchFamily="49" charset="0"/>
            </a:endParaRPr>
          </a:p>
        </p:txBody>
      </p:sp>
      <p:sp>
        <p:nvSpPr>
          <p:cNvPr id="23" name="AutoShape 9"/>
          <p:cNvSpPr>
            <a:spLocks noChangeArrowheads="1"/>
          </p:cNvSpPr>
          <p:nvPr/>
        </p:nvSpPr>
        <p:spPr bwMode="auto">
          <a:xfrm>
            <a:off x="76200" y="5410200"/>
            <a:ext cx="2848883"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TimeInterval</a:t>
            </a:r>
            <a:endParaRPr lang="en-US" sz="2400" b="1" dirty="0">
              <a:latin typeface="Courier New" pitchFamily="49" charset="0"/>
              <a:cs typeface="Courier New" pitchFamily="49" charset="0"/>
            </a:endParaRPr>
          </a:p>
        </p:txBody>
      </p:sp>
      <p:sp>
        <p:nvSpPr>
          <p:cNvPr id="24" name="Oval 24"/>
          <p:cNvSpPr>
            <a:spLocks noChangeArrowheads="1"/>
          </p:cNvSpPr>
          <p:nvPr/>
        </p:nvSpPr>
        <p:spPr bwMode="auto">
          <a:xfrm>
            <a:off x="3285558" y="2143031"/>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838200" y="2269048"/>
            <a:ext cx="2471071" cy="314115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4606925" y="2308657"/>
            <a:ext cx="12699"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4486275" y="30754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4392469" y="32230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5512820" y="300865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5663747" y="3140939"/>
            <a:ext cx="1304033" cy="11738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4132262" y="3991949"/>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7281861" y="4902672"/>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7372350" y="5050310"/>
            <a:ext cx="114300" cy="28369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3476625" y="2819400"/>
            <a:ext cx="161925" cy="147638"/>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2571750" y="2945417"/>
            <a:ext cx="928588" cy="139798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6391275" y="4909831"/>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6629400" y="57959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3733800" y="4906098"/>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763158" y="5923435"/>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4038600" y="41374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5867400" y="5035848"/>
            <a:ext cx="547588" cy="115627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5110163" y="4114800"/>
            <a:ext cx="300037" cy="208280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875155" y="6036622"/>
            <a:ext cx="1728595" cy="44037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3872012" y="5032115"/>
            <a:ext cx="1157188" cy="116548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6" name="Cloud Callout 35"/>
          <p:cNvSpPr/>
          <p:nvPr/>
        </p:nvSpPr>
        <p:spPr>
          <a:xfrm>
            <a:off x="116681" y="1447800"/>
            <a:ext cx="2767920" cy="1453884"/>
          </a:xfrm>
          <a:prstGeom prst="cloudCallout">
            <a:avLst>
              <a:gd name="adj1" fmla="val 76884"/>
              <a:gd name="adj2" fmla="val 29908"/>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0000FF"/>
                </a:solidFill>
              </a:rPr>
              <a:t>Complex-Constrained</a:t>
            </a:r>
          </a:p>
          <a:p>
            <a:pPr algn="ctr"/>
            <a:r>
              <a:rPr lang="en-US" dirty="0" smtClean="0">
                <a:solidFill>
                  <a:srgbClr val="0000FF"/>
                </a:solidFill>
              </a:rPr>
              <a:t>Value-Semantic Type</a:t>
            </a:r>
            <a:endParaRPr lang="en-US" dirty="0">
              <a:solidFill>
                <a:srgbClr val="0000FF"/>
              </a:solidFill>
            </a:endParaRPr>
          </a:p>
        </p:txBody>
      </p:sp>
      <p:grpSp>
        <p:nvGrpSpPr>
          <p:cNvPr id="37" name="Group 36"/>
          <p:cNvGrpSpPr/>
          <p:nvPr/>
        </p:nvGrpSpPr>
        <p:grpSpPr>
          <a:xfrm>
            <a:off x="5179218" y="3067120"/>
            <a:ext cx="437357" cy="3130480"/>
            <a:chOff x="5179218" y="3067120"/>
            <a:chExt cx="437357" cy="3130480"/>
          </a:xfrm>
        </p:grpSpPr>
        <p:sp>
          <p:nvSpPr>
            <p:cNvPr id="39" name="Oval 24"/>
            <p:cNvSpPr>
              <a:spLocks noChangeArrowheads="1"/>
            </p:cNvSpPr>
            <p:nvPr/>
          </p:nvSpPr>
          <p:spPr bwMode="auto">
            <a:xfrm>
              <a:off x="5179218" y="306712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0" name="Straight Arrow Connector 39"/>
            <p:cNvCxnSpPr>
              <a:endCxn id="39" idx="4"/>
            </p:cNvCxnSpPr>
            <p:nvPr/>
          </p:nvCxnSpPr>
          <p:spPr>
            <a:xfrm flipH="1" flipV="1">
              <a:off x="5260181" y="3214758"/>
              <a:ext cx="356394" cy="298284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767</a:t>
            </a:fld>
            <a:endParaRPr lang="en-US"/>
          </a:p>
        </p:txBody>
      </p:sp>
    </p:spTree>
    <p:extLst>
      <p:ext uri="{BB962C8B-B14F-4D97-AF65-F5344CB8AC3E}">
        <p14:creationId xmlns:p14="http://schemas.microsoft.com/office/powerpoint/2010/main" val="409343007"/>
      </p:ext>
    </p:extLst>
  </p:cSld>
  <p:clrMapOvr>
    <a:masterClrMapping/>
  </p:clrMapOvr>
  <p:timing>
    <p:tnLst>
      <p:par>
        <p:cTn id="1" dur="indefinite" restart="never" nodeType="tmRoot"/>
      </p:par>
    </p:tnLst>
  </p:timing>
</p:sld>
</file>

<file path=ppt/slides/slide7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Determine what Date Value </a:t>
            </a:r>
            <a:r>
              <a:rPr lang="en-US" sz="4000" i="1" dirty="0">
                <a:solidFill>
                  <a:srgbClr val="00B0F0"/>
                </a:solidFill>
              </a:rPr>
              <a:t>today</a:t>
            </a:r>
            <a:r>
              <a:rPr lang="en-US" sz="4000" dirty="0">
                <a:solidFill>
                  <a:srgbClr val="00B0F0"/>
                </a:solidFill>
              </a:rPr>
              <a:t> is</a:t>
            </a:r>
            <a:endParaRPr lang="en-US" sz="4000" dirty="0" smtClean="0">
              <a:solidFill>
                <a:srgbClr val="00B050"/>
              </a:solidFill>
            </a:endParaRPr>
          </a:p>
        </p:txBody>
      </p:sp>
      <p:sp>
        <p:nvSpPr>
          <p:cNvPr id="5" name="Content Placeholder 2"/>
          <p:cNvSpPr>
            <a:spLocks noGrp="1"/>
          </p:cNvSpPr>
          <p:nvPr>
            <p:ph idx="1"/>
          </p:nvPr>
        </p:nvSpPr>
        <p:spPr>
          <a:xfrm>
            <a:off x="304800" y="1600200"/>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5029200" y="39671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4603750" y="6197600"/>
            <a:ext cx="2025650" cy="558800"/>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ByteStream</a:t>
            </a:r>
            <a:endParaRPr lang="en-US" sz="2400" b="1" dirty="0">
              <a:latin typeface="Courier New" pitchFamily="49" charset="0"/>
              <a:cs typeface="Courier New" pitchFamily="49" charset="0"/>
            </a:endParaRPr>
          </a:p>
        </p:txBody>
      </p:sp>
      <p:sp>
        <p:nvSpPr>
          <p:cNvPr id="10" name="AutoShape 9"/>
          <p:cNvSpPr>
            <a:spLocks noChangeArrowheads="1"/>
          </p:cNvSpPr>
          <p:nvPr/>
        </p:nvSpPr>
        <p:spPr bwMode="auto">
          <a:xfrm>
            <a:off x="6096356" y="43434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Date</a:t>
            </a:r>
            <a:endParaRPr lang="en-US" sz="2400" b="1" dirty="0">
              <a:latin typeface="Courier New" pitchFamily="49" charset="0"/>
              <a:cs typeface="Courier New" pitchFamily="49" charset="0"/>
            </a:endParaRPr>
          </a:p>
        </p:txBody>
      </p:sp>
      <p:sp>
        <p:nvSpPr>
          <p:cNvPr id="11" name="AutoShape 9"/>
          <p:cNvSpPr>
            <a:spLocks noChangeArrowheads="1"/>
          </p:cNvSpPr>
          <p:nvPr/>
        </p:nvSpPr>
        <p:spPr bwMode="auto">
          <a:xfrm>
            <a:off x="6683488" y="53340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DayOfWeek</a:t>
            </a:r>
            <a:endParaRPr lang="en-US" sz="2400" b="1" dirty="0">
              <a:latin typeface="Courier New" pitchFamily="49" charset="0"/>
              <a:cs typeface="Courier New" pitchFamily="49" charset="0"/>
            </a:endParaRPr>
          </a:p>
        </p:txBody>
      </p:sp>
      <p:sp>
        <p:nvSpPr>
          <p:cNvPr id="13" name="Oval 24"/>
          <p:cNvSpPr>
            <a:spLocks noChangeArrowheads="1"/>
          </p:cNvSpPr>
          <p:nvPr/>
        </p:nvSpPr>
        <p:spPr bwMode="auto">
          <a:xfrm>
            <a:off x="4557711" y="21610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6400800" y="5921979"/>
            <a:ext cx="252313" cy="27562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3256998" y="1600200"/>
            <a:ext cx="2848883" cy="558800"/>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SystemTimeUtil</a:t>
            </a:r>
            <a:endParaRPr lang="en-US" sz="2400" b="1" dirty="0">
              <a:latin typeface="Courier New" pitchFamily="49" charset="0"/>
              <a:cs typeface="Courier New" pitchFamily="49" charset="0"/>
            </a:endParaRPr>
          </a:p>
        </p:txBody>
      </p:sp>
      <p:sp>
        <p:nvSpPr>
          <p:cNvPr id="20" name="AutoShape 9"/>
          <p:cNvSpPr>
            <a:spLocks noChangeArrowheads="1"/>
          </p:cNvSpPr>
          <p:nvPr/>
        </p:nvSpPr>
        <p:spPr bwMode="auto">
          <a:xfrm>
            <a:off x="3613150" y="25146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a:t>
            </a:r>
            <a:endParaRPr lang="en-US" sz="2400" b="1" dirty="0">
              <a:latin typeface="Courier New" pitchFamily="49" charset="0"/>
              <a:cs typeface="Courier New" pitchFamily="49" charset="0"/>
            </a:endParaRPr>
          </a:p>
        </p:txBody>
      </p:sp>
      <p:sp>
        <p:nvSpPr>
          <p:cNvPr id="21" name="AutoShape 9"/>
          <p:cNvSpPr>
            <a:spLocks noChangeArrowheads="1"/>
          </p:cNvSpPr>
          <p:nvPr/>
        </p:nvSpPr>
        <p:spPr bwMode="auto">
          <a:xfrm>
            <a:off x="3200400" y="34290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Time</a:t>
            </a:r>
            <a:endParaRPr lang="en-US" sz="2400" b="1" dirty="0">
              <a:latin typeface="Courier New" pitchFamily="49" charset="0"/>
              <a:cs typeface="Courier New" pitchFamily="49" charset="0"/>
            </a:endParaRPr>
          </a:p>
        </p:txBody>
      </p:sp>
      <p:sp>
        <p:nvSpPr>
          <p:cNvPr id="22" name="AutoShape 9"/>
          <p:cNvSpPr>
            <a:spLocks noChangeArrowheads="1"/>
          </p:cNvSpPr>
          <p:nvPr/>
        </p:nvSpPr>
        <p:spPr bwMode="auto">
          <a:xfrm>
            <a:off x="1905000" y="4343400"/>
            <a:ext cx="3084967"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DatetimeInterval</a:t>
            </a:r>
            <a:endParaRPr lang="en-US" sz="2400" b="1" dirty="0">
              <a:latin typeface="Courier New" pitchFamily="49" charset="0"/>
              <a:cs typeface="Courier New" pitchFamily="49" charset="0"/>
            </a:endParaRPr>
          </a:p>
        </p:txBody>
      </p:sp>
      <p:sp>
        <p:nvSpPr>
          <p:cNvPr id="23" name="AutoShape 9"/>
          <p:cNvSpPr>
            <a:spLocks noChangeArrowheads="1"/>
          </p:cNvSpPr>
          <p:nvPr/>
        </p:nvSpPr>
        <p:spPr bwMode="auto">
          <a:xfrm>
            <a:off x="76200" y="5410200"/>
            <a:ext cx="2848883"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TimeInterval</a:t>
            </a:r>
            <a:endParaRPr lang="en-US" sz="2400" b="1" dirty="0">
              <a:latin typeface="Courier New" pitchFamily="49" charset="0"/>
              <a:cs typeface="Courier New" pitchFamily="49" charset="0"/>
            </a:endParaRPr>
          </a:p>
        </p:txBody>
      </p:sp>
      <p:sp>
        <p:nvSpPr>
          <p:cNvPr id="24" name="Oval 24"/>
          <p:cNvSpPr>
            <a:spLocks noChangeArrowheads="1"/>
          </p:cNvSpPr>
          <p:nvPr/>
        </p:nvSpPr>
        <p:spPr bwMode="auto">
          <a:xfrm>
            <a:off x="3285558" y="2143031"/>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838200" y="2269048"/>
            <a:ext cx="2471071" cy="314115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4606925" y="2308657"/>
            <a:ext cx="12699"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4486275" y="30754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4392469" y="32230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5512820" y="300865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5663747" y="3140939"/>
            <a:ext cx="1304033" cy="11738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4132262" y="3991949"/>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7281861" y="4902672"/>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7372350" y="5050310"/>
            <a:ext cx="114300" cy="28369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3476625" y="2819400"/>
            <a:ext cx="161925" cy="147638"/>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2571750" y="2945417"/>
            <a:ext cx="928588" cy="139798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6391275" y="4909831"/>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6629400" y="57959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3733800" y="4906098"/>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763158" y="5923435"/>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4038600" y="41374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5867400" y="5035848"/>
            <a:ext cx="547588" cy="115627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5110163" y="4114800"/>
            <a:ext cx="300037" cy="208280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875155" y="6036622"/>
            <a:ext cx="1728595" cy="44037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3872012" y="5032115"/>
            <a:ext cx="1157188" cy="116548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6" name="Group 35"/>
          <p:cNvGrpSpPr/>
          <p:nvPr/>
        </p:nvGrpSpPr>
        <p:grpSpPr>
          <a:xfrm>
            <a:off x="5179218" y="3067120"/>
            <a:ext cx="437357" cy="3130480"/>
            <a:chOff x="5179218" y="3067120"/>
            <a:chExt cx="437357" cy="3130480"/>
          </a:xfrm>
        </p:grpSpPr>
        <p:sp>
          <p:nvSpPr>
            <p:cNvPr id="37" name="Oval 24"/>
            <p:cNvSpPr>
              <a:spLocks noChangeArrowheads="1"/>
            </p:cNvSpPr>
            <p:nvPr/>
          </p:nvSpPr>
          <p:spPr bwMode="auto">
            <a:xfrm>
              <a:off x="5179218" y="306712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9" name="Straight Arrow Connector 38"/>
            <p:cNvCxnSpPr>
              <a:endCxn id="37" idx="4"/>
            </p:cNvCxnSpPr>
            <p:nvPr/>
          </p:nvCxnSpPr>
          <p:spPr>
            <a:xfrm flipH="1" flipV="1">
              <a:off x="5260181" y="3214758"/>
              <a:ext cx="356394" cy="298284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768</a:t>
            </a:fld>
            <a:endParaRPr lang="en-US"/>
          </a:p>
        </p:txBody>
      </p:sp>
    </p:spTree>
    <p:extLst>
      <p:ext uri="{BB962C8B-B14F-4D97-AF65-F5344CB8AC3E}">
        <p14:creationId xmlns:p14="http://schemas.microsoft.com/office/powerpoint/2010/main" val="3981457681"/>
      </p:ext>
    </p:extLst>
  </p:cSld>
  <p:clrMapOvr>
    <a:masterClrMapping/>
  </p:clrMapOvr>
  <p:timing>
    <p:tnLst>
      <p:par>
        <p:cTn id="1" dur="indefinite" restart="never" nodeType="tmRoot"/>
      </p:par>
    </p:tnLst>
  </p:timing>
</p:sld>
</file>

<file path=ppt/slides/slide7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Rectangle 39"/>
          <p:cNvSpPr/>
          <p:nvPr/>
        </p:nvSpPr>
        <p:spPr>
          <a:xfrm>
            <a:off x="0" y="1447800"/>
            <a:ext cx="9144000" cy="5410200"/>
          </a:xfrm>
          <a:prstGeom prst="rect">
            <a:avLst/>
          </a:prstGeom>
          <a:solidFill>
            <a:schemeClr val="accent3">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smtClean="0">
                <a:solidFill>
                  <a:srgbClr val="00B0F0"/>
                </a:solidFill>
              </a:rPr>
              <a:t>Solution 2: What </a:t>
            </a:r>
            <a:r>
              <a:rPr lang="en-US" sz="4000" dirty="0" smtClean="0">
                <a:solidFill>
                  <a:srgbClr val="00B0F0"/>
                </a:solidFill>
                <a:latin typeface="Courier New" pitchFamily="49" charset="0"/>
                <a:cs typeface="Courier New" pitchFamily="49" charset="0"/>
              </a:rPr>
              <a:t>Date</a:t>
            </a:r>
            <a:r>
              <a:rPr lang="en-US" sz="4000" dirty="0" smtClean="0">
                <a:solidFill>
                  <a:srgbClr val="00B0F0"/>
                </a:solidFill>
              </a:rPr>
              <a:t> is Today?</a:t>
            </a:r>
            <a:endParaRPr lang="en-US" sz="4000" dirty="0" smtClean="0">
              <a:solidFill>
                <a:srgbClr val="00B050"/>
              </a:solidFill>
            </a:endParaRPr>
          </a:p>
        </p:txBody>
      </p:sp>
      <p:sp>
        <p:nvSpPr>
          <p:cNvPr id="5" name="Content Placeholder 2"/>
          <p:cNvSpPr>
            <a:spLocks noGrp="1"/>
          </p:cNvSpPr>
          <p:nvPr>
            <p:ph idx="1"/>
          </p:nvPr>
        </p:nvSpPr>
        <p:spPr>
          <a:xfrm>
            <a:off x="304800" y="1600200"/>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5029200" y="39671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4603750" y="6197600"/>
            <a:ext cx="2025650" cy="558800"/>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ByteStream</a:t>
            </a:r>
            <a:endParaRPr lang="en-US" sz="2400" b="1" dirty="0">
              <a:latin typeface="Courier New" pitchFamily="49" charset="0"/>
              <a:cs typeface="Courier New" pitchFamily="49" charset="0"/>
            </a:endParaRPr>
          </a:p>
        </p:txBody>
      </p:sp>
      <p:sp>
        <p:nvSpPr>
          <p:cNvPr id="10" name="AutoShape 9"/>
          <p:cNvSpPr>
            <a:spLocks noChangeArrowheads="1"/>
          </p:cNvSpPr>
          <p:nvPr/>
        </p:nvSpPr>
        <p:spPr bwMode="auto">
          <a:xfrm>
            <a:off x="6096356" y="43434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Date</a:t>
            </a:r>
            <a:endParaRPr lang="en-US" sz="2400" b="1" dirty="0">
              <a:latin typeface="Courier New" pitchFamily="49" charset="0"/>
              <a:cs typeface="Courier New" pitchFamily="49" charset="0"/>
            </a:endParaRPr>
          </a:p>
        </p:txBody>
      </p:sp>
      <p:sp>
        <p:nvSpPr>
          <p:cNvPr id="11" name="AutoShape 9"/>
          <p:cNvSpPr>
            <a:spLocks noChangeArrowheads="1"/>
          </p:cNvSpPr>
          <p:nvPr/>
        </p:nvSpPr>
        <p:spPr bwMode="auto">
          <a:xfrm>
            <a:off x="6683488" y="53340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DayOfWeek</a:t>
            </a:r>
            <a:endParaRPr lang="en-US" sz="2400" b="1" dirty="0">
              <a:latin typeface="Courier New" pitchFamily="49" charset="0"/>
              <a:cs typeface="Courier New" pitchFamily="49" charset="0"/>
            </a:endParaRPr>
          </a:p>
        </p:txBody>
      </p:sp>
      <p:sp>
        <p:nvSpPr>
          <p:cNvPr id="13" name="Oval 24"/>
          <p:cNvSpPr>
            <a:spLocks noChangeArrowheads="1"/>
          </p:cNvSpPr>
          <p:nvPr/>
        </p:nvSpPr>
        <p:spPr bwMode="auto">
          <a:xfrm>
            <a:off x="4557711" y="21610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6400800" y="5921979"/>
            <a:ext cx="252313" cy="27562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3256998" y="1600200"/>
            <a:ext cx="2848883" cy="558800"/>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SystemTimeUtil</a:t>
            </a:r>
            <a:endParaRPr lang="en-US" sz="2400" b="1" dirty="0">
              <a:latin typeface="Courier New" pitchFamily="49" charset="0"/>
              <a:cs typeface="Courier New" pitchFamily="49" charset="0"/>
            </a:endParaRPr>
          </a:p>
        </p:txBody>
      </p:sp>
      <p:sp>
        <p:nvSpPr>
          <p:cNvPr id="20" name="AutoShape 9"/>
          <p:cNvSpPr>
            <a:spLocks noChangeArrowheads="1"/>
          </p:cNvSpPr>
          <p:nvPr/>
        </p:nvSpPr>
        <p:spPr bwMode="auto">
          <a:xfrm>
            <a:off x="3613150" y="25146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a:t>
            </a:r>
            <a:endParaRPr lang="en-US" sz="2400" b="1" dirty="0">
              <a:latin typeface="Courier New" pitchFamily="49" charset="0"/>
              <a:cs typeface="Courier New" pitchFamily="49" charset="0"/>
            </a:endParaRPr>
          </a:p>
        </p:txBody>
      </p:sp>
      <p:sp>
        <p:nvSpPr>
          <p:cNvPr id="21" name="AutoShape 9"/>
          <p:cNvSpPr>
            <a:spLocks noChangeArrowheads="1"/>
          </p:cNvSpPr>
          <p:nvPr/>
        </p:nvSpPr>
        <p:spPr bwMode="auto">
          <a:xfrm>
            <a:off x="3200400" y="34290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Time</a:t>
            </a:r>
            <a:endParaRPr lang="en-US" sz="2400" b="1" dirty="0">
              <a:latin typeface="Courier New" pitchFamily="49" charset="0"/>
              <a:cs typeface="Courier New" pitchFamily="49" charset="0"/>
            </a:endParaRPr>
          </a:p>
        </p:txBody>
      </p:sp>
      <p:sp>
        <p:nvSpPr>
          <p:cNvPr id="22" name="AutoShape 9"/>
          <p:cNvSpPr>
            <a:spLocks noChangeArrowheads="1"/>
          </p:cNvSpPr>
          <p:nvPr/>
        </p:nvSpPr>
        <p:spPr bwMode="auto">
          <a:xfrm>
            <a:off x="1905000" y="4343400"/>
            <a:ext cx="3084967"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DatetimeInterval</a:t>
            </a:r>
            <a:endParaRPr lang="en-US" sz="2400" b="1" dirty="0">
              <a:latin typeface="Courier New" pitchFamily="49" charset="0"/>
              <a:cs typeface="Courier New" pitchFamily="49" charset="0"/>
            </a:endParaRPr>
          </a:p>
        </p:txBody>
      </p:sp>
      <p:sp>
        <p:nvSpPr>
          <p:cNvPr id="23" name="AutoShape 9"/>
          <p:cNvSpPr>
            <a:spLocks noChangeArrowheads="1"/>
          </p:cNvSpPr>
          <p:nvPr/>
        </p:nvSpPr>
        <p:spPr bwMode="auto">
          <a:xfrm>
            <a:off x="76200" y="5410200"/>
            <a:ext cx="2848883"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TimeInterval</a:t>
            </a:r>
            <a:endParaRPr lang="en-US" sz="2400" b="1" dirty="0">
              <a:latin typeface="Courier New" pitchFamily="49" charset="0"/>
              <a:cs typeface="Courier New" pitchFamily="49" charset="0"/>
            </a:endParaRPr>
          </a:p>
        </p:txBody>
      </p:sp>
      <p:sp>
        <p:nvSpPr>
          <p:cNvPr id="24" name="Oval 24"/>
          <p:cNvSpPr>
            <a:spLocks noChangeArrowheads="1"/>
          </p:cNvSpPr>
          <p:nvPr/>
        </p:nvSpPr>
        <p:spPr bwMode="auto">
          <a:xfrm>
            <a:off x="3285558" y="2143031"/>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838200" y="2269048"/>
            <a:ext cx="2471071" cy="314115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4606925" y="2308657"/>
            <a:ext cx="12699"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4486275" y="30754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4392469" y="32230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5512820" y="300865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5663747" y="3140939"/>
            <a:ext cx="1304033" cy="11738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4132262" y="3991949"/>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7281861" y="4902672"/>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7372350" y="5050310"/>
            <a:ext cx="114300" cy="28369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3476625" y="2819400"/>
            <a:ext cx="161925" cy="147638"/>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2571750" y="2945417"/>
            <a:ext cx="928588" cy="139798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6391275" y="4909831"/>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6629400" y="57959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3733800" y="4906098"/>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763158" y="5923435"/>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4038600" y="41374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5867400" y="5035848"/>
            <a:ext cx="547588" cy="115627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5110163" y="4114800"/>
            <a:ext cx="300037" cy="208280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875155" y="6036622"/>
            <a:ext cx="1728595" cy="44037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3872012" y="5032115"/>
            <a:ext cx="1157188" cy="116548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6" name="Group 35"/>
          <p:cNvGrpSpPr/>
          <p:nvPr/>
        </p:nvGrpSpPr>
        <p:grpSpPr>
          <a:xfrm>
            <a:off x="5179218" y="3067120"/>
            <a:ext cx="437357" cy="3130480"/>
            <a:chOff x="5179218" y="3067120"/>
            <a:chExt cx="437357" cy="3130480"/>
          </a:xfrm>
        </p:grpSpPr>
        <p:sp>
          <p:nvSpPr>
            <p:cNvPr id="37" name="Oval 24"/>
            <p:cNvSpPr>
              <a:spLocks noChangeArrowheads="1"/>
            </p:cNvSpPr>
            <p:nvPr/>
          </p:nvSpPr>
          <p:spPr bwMode="auto">
            <a:xfrm>
              <a:off x="5179218" y="306712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9" name="Straight Arrow Connector 38"/>
            <p:cNvCxnSpPr>
              <a:endCxn id="37" idx="4"/>
            </p:cNvCxnSpPr>
            <p:nvPr/>
          </p:nvCxnSpPr>
          <p:spPr>
            <a:xfrm flipH="1" flipV="1">
              <a:off x="5260181" y="3214758"/>
              <a:ext cx="356394" cy="298284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769</a:t>
            </a:fld>
            <a:endParaRPr lang="en-US"/>
          </a:p>
        </p:txBody>
      </p:sp>
    </p:spTree>
    <p:extLst>
      <p:ext uri="{BB962C8B-B14F-4D97-AF65-F5344CB8AC3E}">
        <p14:creationId xmlns:p14="http://schemas.microsoft.com/office/powerpoint/2010/main" val="1050804025"/>
      </p:ext>
    </p:extLst>
  </p:cSld>
  <p:clrMapOvr>
    <a:masterClrMapping/>
  </p:clrMapOvr>
  <p:timing>
    <p:tnLst>
      <p:par>
        <p:cTn id="1" dur="indefinite" restart="never" nodeType="tmRoot"/>
      </p:par>
    </p:tnLst>
  </p:timing>
</p:sld>
</file>

<file path=ppt/slides/slide7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The Original Request</a:t>
            </a:r>
            <a:r>
              <a:rPr lang="en-US" sz="4000" dirty="0" smtClean="0">
                <a:solidFill>
                  <a:srgbClr val="00B050"/>
                </a:solidFill>
              </a:rPr>
              <a:t>  </a:t>
            </a:r>
          </a:p>
        </p:txBody>
      </p:sp>
      <p:sp>
        <p:nvSpPr>
          <p:cNvPr id="5" name="Content Placeholder 2"/>
          <p:cNvSpPr>
            <a:spLocks noGrp="1"/>
          </p:cNvSpPr>
          <p:nvPr>
            <p:ph idx="1"/>
          </p:nvPr>
        </p:nvSpPr>
        <p:spPr>
          <a:xfrm>
            <a:off x="457200" y="1600200"/>
            <a:ext cx="8458200" cy="4525963"/>
          </a:xfrm>
        </p:spPr>
        <p:txBody>
          <a:bodyPr/>
          <a:lstStyle/>
          <a:p>
            <a:pPr marL="0" indent="0">
              <a:buNone/>
            </a:pPr>
            <a:endParaRPr lang="en-US" dirty="0" smtClean="0"/>
          </a:p>
          <a:p>
            <a:pPr marL="0" indent="0">
              <a:buNone/>
            </a:pPr>
            <a:r>
              <a:rPr lang="en-US" dirty="0" smtClean="0"/>
              <a:t/>
            </a:r>
            <a:br>
              <a:rPr lang="en-US" dirty="0" smtClean="0"/>
            </a:br>
            <a:endParaRPr lang="en-US" dirty="0"/>
          </a:p>
          <a:p>
            <a:pPr marL="0" indent="0">
              <a:buNone/>
            </a:pPr>
            <a:r>
              <a:rPr lang="en-US" dirty="0" smtClean="0"/>
              <a:t>What are the </a:t>
            </a:r>
            <a:r>
              <a:rPr lang="en-US" i="1" dirty="0" smtClean="0"/>
              <a:t>real</a:t>
            </a:r>
            <a:r>
              <a:rPr lang="en-US" dirty="0" smtClean="0"/>
              <a:t> requirements?</a:t>
            </a:r>
          </a:p>
          <a:p>
            <a:pPr marL="742950" indent="-742950">
              <a:buFont typeface="+mj-lt"/>
              <a:buAutoNum type="arabicPeriod"/>
            </a:pPr>
            <a:r>
              <a:rPr lang="en-US" dirty="0">
                <a:solidFill>
                  <a:schemeClr val="bg1">
                    <a:lumMod val="75000"/>
                  </a:schemeClr>
                </a:solidFill>
              </a:rPr>
              <a:t>R</a:t>
            </a:r>
            <a:r>
              <a:rPr lang="en-US" dirty="0" smtClean="0">
                <a:solidFill>
                  <a:schemeClr val="bg1">
                    <a:lumMod val="75000"/>
                  </a:schemeClr>
                </a:solidFill>
              </a:rPr>
              <a:t>epresent a </a:t>
            </a:r>
            <a:r>
              <a:rPr lang="en-US" i="1" dirty="0" smtClean="0">
                <a:solidFill>
                  <a:schemeClr val="bg1">
                    <a:lumMod val="75000"/>
                  </a:schemeClr>
                </a:solidFill>
              </a:rPr>
              <a:t>date</a:t>
            </a:r>
            <a:r>
              <a:rPr lang="en-US" dirty="0" smtClean="0">
                <a:solidFill>
                  <a:schemeClr val="bg1">
                    <a:lumMod val="75000"/>
                  </a:schemeClr>
                </a:solidFill>
              </a:rPr>
              <a:t> </a:t>
            </a:r>
            <a:r>
              <a:rPr lang="en-US" i="1" dirty="0" smtClean="0">
                <a:solidFill>
                  <a:schemeClr val="bg1">
                    <a:lumMod val="75000"/>
                  </a:schemeClr>
                </a:solidFill>
              </a:rPr>
              <a:t>value</a:t>
            </a:r>
            <a:r>
              <a:rPr lang="en-US" dirty="0" smtClean="0">
                <a:solidFill>
                  <a:schemeClr val="bg1">
                    <a:lumMod val="75000"/>
                  </a:schemeClr>
                </a:solidFill>
              </a:rPr>
              <a:t> as a C++ Type.</a:t>
            </a:r>
          </a:p>
          <a:p>
            <a:pPr marL="742950" indent="-742950">
              <a:buFont typeface="+mj-lt"/>
              <a:buAutoNum type="arabicPeriod"/>
            </a:pPr>
            <a:r>
              <a:rPr lang="en-US" dirty="0">
                <a:solidFill>
                  <a:schemeClr val="bg1">
                    <a:lumMod val="75000"/>
                  </a:schemeClr>
                </a:solidFill>
              </a:rPr>
              <a:t>D</a:t>
            </a:r>
            <a:r>
              <a:rPr lang="en-US" dirty="0" smtClean="0">
                <a:solidFill>
                  <a:schemeClr val="bg1">
                    <a:lumMod val="75000"/>
                  </a:schemeClr>
                </a:solidFill>
              </a:rPr>
              <a:t>etermine what date value </a:t>
            </a:r>
            <a:r>
              <a:rPr lang="en-US" i="1" dirty="0" smtClean="0">
                <a:solidFill>
                  <a:schemeClr val="bg1">
                    <a:lumMod val="75000"/>
                  </a:schemeClr>
                </a:solidFill>
              </a:rPr>
              <a:t>today</a:t>
            </a:r>
            <a:r>
              <a:rPr lang="en-US" dirty="0" smtClean="0">
                <a:solidFill>
                  <a:schemeClr val="bg1">
                    <a:lumMod val="75000"/>
                  </a:schemeClr>
                </a:solidFill>
              </a:rPr>
              <a:t> is.</a:t>
            </a:r>
          </a:p>
          <a:p>
            <a:pPr marL="742950" indent="-742950">
              <a:buFont typeface="+mj-lt"/>
              <a:buAutoNum type="arabicPeriod"/>
            </a:pPr>
            <a:r>
              <a:rPr lang="en-US" b="1" dirty="0" smtClean="0">
                <a:solidFill>
                  <a:srgbClr val="00B0F0"/>
                </a:solidFill>
              </a:rPr>
              <a:t>Determine if a date value is a </a:t>
            </a:r>
            <a:r>
              <a:rPr lang="en-US" b="1" i="1" dirty="0" smtClean="0">
                <a:solidFill>
                  <a:srgbClr val="00B0F0"/>
                </a:solidFill>
              </a:rPr>
              <a:t>business day</a:t>
            </a:r>
            <a:r>
              <a:rPr lang="en-US" b="1" dirty="0" smtClean="0">
                <a:solidFill>
                  <a:srgbClr val="00B0F0"/>
                </a:solidFill>
              </a:rPr>
              <a:t>.</a:t>
            </a:r>
          </a:p>
          <a:p>
            <a:pPr marL="742950" indent="-742950">
              <a:buFont typeface="+mj-lt"/>
              <a:buAutoNum type="arabicPeriod"/>
            </a:pPr>
            <a:r>
              <a:rPr lang="en-US" b="1" dirty="0" smtClean="0">
                <a:solidFill>
                  <a:schemeClr val="bg1">
                    <a:lumMod val="50000"/>
                  </a:schemeClr>
                </a:solidFill>
              </a:rPr>
              <a:t>Provide well-factored useful components that we’ll need over and over again! </a:t>
            </a:r>
          </a:p>
          <a:p>
            <a:pPr marL="742950" indent="-742950">
              <a:buFont typeface="+mj-lt"/>
              <a:buAutoNum type="arabicPeriod"/>
            </a:pPr>
            <a:endParaRPr lang="en-US" sz="4000" dirty="0" smtClean="0"/>
          </a:p>
          <a:p>
            <a:pPr marL="742950" indent="-742950">
              <a:buFont typeface="+mj-lt"/>
              <a:buAutoNum type="arabicPeriod"/>
            </a:pPr>
            <a:endParaRPr lang="en-US" sz="4000" dirty="0"/>
          </a:p>
        </p:txBody>
      </p:sp>
      <p:sp>
        <p:nvSpPr>
          <p:cNvPr id="6" name="Rounded Rectangle 5"/>
          <p:cNvSpPr/>
          <p:nvPr/>
        </p:nvSpPr>
        <p:spPr>
          <a:xfrm>
            <a:off x="2743200" y="1524000"/>
            <a:ext cx="3810000" cy="1676400"/>
          </a:xfrm>
          <a:prstGeom prst="roundRect">
            <a:avLst/>
          </a:prstGeom>
          <a:solidFill>
            <a:srgbClr val="FAFFB4"/>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6">
                    <a:lumMod val="75000"/>
                  </a:schemeClr>
                </a:solidFill>
                <a:latin typeface="DFKai-SB" pitchFamily="65" charset="-120"/>
                <a:ea typeface="DFKai-SB" pitchFamily="65" charset="-120"/>
              </a:rPr>
              <a:t>"Write me a 'Date' class that tells me whether today is a business day."</a:t>
            </a: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770</a:t>
            </a:fld>
            <a:endParaRPr lang="en-US"/>
          </a:p>
        </p:txBody>
      </p:sp>
    </p:spTree>
    <p:extLst>
      <p:ext uri="{BB962C8B-B14F-4D97-AF65-F5344CB8AC3E}">
        <p14:creationId xmlns:p14="http://schemas.microsoft.com/office/powerpoint/2010/main" val="2837610698"/>
      </p:ext>
    </p:extLst>
  </p:cSld>
  <p:clrMapOvr>
    <a:masterClrMapping/>
  </p:clrMapOvr>
  <p:timing>
    <p:tnLst>
      <p:par>
        <p:cTn id="1" dur="indefinite" restart="never" nodeType="tmRoot"/>
      </p:par>
    </p:tnLst>
  </p:timing>
</p:sld>
</file>

<file path=ppt/slides/slide7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spc="-150" dirty="0">
                <a:solidFill>
                  <a:srgbClr val="00B0F0"/>
                </a:solidFill>
              </a:rPr>
              <a:t>Determine if a Date Value is a </a:t>
            </a:r>
            <a:r>
              <a:rPr lang="en-US" sz="4000" i="1" spc="-150" dirty="0">
                <a:solidFill>
                  <a:srgbClr val="00B0F0"/>
                </a:solidFill>
              </a:rPr>
              <a:t>Business Day</a:t>
            </a:r>
            <a:endParaRPr lang="en-US" sz="4000" dirty="0" smtClean="0">
              <a:solidFill>
                <a:srgbClr val="00B050"/>
              </a:solidFill>
            </a:endParaRPr>
          </a:p>
        </p:txBody>
      </p:sp>
      <p:sp>
        <p:nvSpPr>
          <p:cNvPr id="5" name="Content Placeholder 2"/>
          <p:cNvSpPr>
            <a:spLocks noGrp="1"/>
          </p:cNvSpPr>
          <p:nvPr>
            <p:ph idx="1"/>
          </p:nvPr>
        </p:nvSpPr>
        <p:spPr>
          <a:xfrm>
            <a:off x="304800" y="1600200"/>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5029200" y="39671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4603750" y="6197600"/>
            <a:ext cx="2025650" cy="558800"/>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ByteStream</a:t>
            </a:r>
            <a:endParaRPr lang="en-US" sz="2400" b="1" dirty="0">
              <a:latin typeface="Courier New" pitchFamily="49" charset="0"/>
              <a:cs typeface="Courier New" pitchFamily="49" charset="0"/>
            </a:endParaRPr>
          </a:p>
        </p:txBody>
      </p:sp>
      <p:sp>
        <p:nvSpPr>
          <p:cNvPr id="10" name="AutoShape 9"/>
          <p:cNvSpPr>
            <a:spLocks noChangeArrowheads="1"/>
          </p:cNvSpPr>
          <p:nvPr/>
        </p:nvSpPr>
        <p:spPr bwMode="auto">
          <a:xfrm>
            <a:off x="6096356" y="43434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Date</a:t>
            </a:r>
            <a:endParaRPr lang="en-US" sz="2400" b="1" dirty="0">
              <a:latin typeface="Courier New" pitchFamily="49" charset="0"/>
              <a:cs typeface="Courier New" pitchFamily="49" charset="0"/>
            </a:endParaRPr>
          </a:p>
        </p:txBody>
      </p:sp>
      <p:sp>
        <p:nvSpPr>
          <p:cNvPr id="11" name="AutoShape 9"/>
          <p:cNvSpPr>
            <a:spLocks noChangeArrowheads="1"/>
          </p:cNvSpPr>
          <p:nvPr/>
        </p:nvSpPr>
        <p:spPr bwMode="auto">
          <a:xfrm>
            <a:off x="6683488" y="53340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DayOfWeek</a:t>
            </a:r>
            <a:endParaRPr lang="en-US" sz="2400" b="1" dirty="0">
              <a:latin typeface="Courier New" pitchFamily="49" charset="0"/>
              <a:cs typeface="Courier New" pitchFamily="49" charset="0"/>
            </a:endParaRPr>
          </a:p>
        </p:txBody>
      </p:sp>
      <p:sp>
        <p:nvSpPr>
          <p:cNvPr id="13" name="Oval 24"/>
          <p:cNvSpPr>
            <a:spLocks noChangeArrowheads="1"/>
          </p:cNvSpPr>
          <p:nvPr/>
        </p:nvSpPr>
        <p:spPr bwMode="auto">
          <a:xfrm>
            <a:off x="4557711" y="21610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6400800" y="5921979"/>
            <a:ext cx="252313" cy="27562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3256998" y="1600200"/>
            <a:ext cx="2848883" cy="558800"/>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SystemTimeUtil</a:t>
            </a:r>
            <a:endParaRPr lang="en-US" sz="2400" b="1" dirty="0">
              <a:latin typeface="Courier New" pitchFamily="49" charset="0"/>
              <a:cs typeface="Courier New" pitchFamily="49" charset="0"/>
            </a:endParaRPr>
          </a:p>
        </p:txBody>
      </p:sp>
      <p:sp>
        <p:nvSpPr>
          <p:cNvPr id="20" name="AutoShape 9"/>
          <p:cNvSpPr>
            <a:spLocks noChangeArrowheads="1"/>
          </p:cNvSpPr>
          <p:nvPr/>
        </p:nvSpPr>
        <p:spPr bwMode="auto">
          <a:xfrm>
            <a:off x="3613150" y="25146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a:t>
            </a:r>
            <a:endParaRPr lang="en-US" sz="2400" b="1" dirty="0">
              <a:latin typeface="Courier New" pitchFamily="49" charset="0"/>
              <a:cs typeface="Courier New" pitchFamily="49" charset="0"/>
            </a:endParaRPr>
          </a:p>
        </p:txBody>
      </p:sp>
      <p:sp>
        <p:nvSpPr>
          <p:cNvPr id="21" name="AutoShape 9"/>
          <p:cNvSpPr>
            <a:spLocks noChangeArrowheads="1"/>
          </p:cNvSpPr>
          <p:nvPr/>
        </p:nvSpPr>
        <p:spPr bwMode="auto">
          <a:xfrm>
            <a:off x="3200400" y="3429000"/>
            <a:ext cx="2025650"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smtClean="0">
                <a:latin typeface="Courier New" pitchFamily="49" charset="0"/>
                <a:cs typeface="Courier New" pitchFamily="49" charset="0"/>
              </a:rPr>
              <a:t>Time</a:t>
            </a:r>
            <a:endParaRPr lang="en-US" sz="2400" b="1" dirty="0">
              <a:latin typeface="Courier New" pitchFamily="49" charset="0"/>
              <a:cs typeface="Courier New" pitchFamily="49" charset="0"/>
            </a:endParaRPr>
          </a:p>
        </p:txBody>
      </p:sp>
      <p:sp>
        <p:nvSpPr>
          <p:cNvPr id="22" name="AutoShape 9"/>
          <p:cNvSpPr>
            <a:spLocks noChangeArrowheads="1"/>
          </p:cNvSpPr>
          <p:nvPr/>
        </p:nvSpPr>
        <p:spPr bwMode="auto">
          <a:xfrm>
            <a:off x="1905000" y="4343400"/>
            <a:ext cx="3084967"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DatetimeInterval</a:t>
            </a:r>
            <a:endParaRPr lang="en-US" sz="2400" b="1" dirty="0">
              <a:latin typeface="Courier New" pitchFamily="49" charset="0"/>
              <a:cs typeface="Courier New" pitchFamily="49" charset="0"/>
            </a:endParaRPr>
          </a:p>
        </p:txBody>
      </p:sp>
      <p:sp>
        <p:nvSpPr>
          <p:cNvPr id="23" name="AutoShape 9"/>
          <p:cNvSpPr>
            <a:spLocks noChangeArrowheads="1"/>
          </p:cNvSpPr>
          <p:nvPr/>
        </p:nvSpPr>
        <p:spPr bwMode="auto">
          <a:xfrm>
            <a:off x="76200" y="5410200"/>
            <a:ext cx="2848883" cy="558800"/>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sz="2400" b="1" dirty="0" err="1" smtClean="0">
                <a:latin typeface="Courier New" pitchFamily="49" charset="0"/>
                <a:cs typeface="Courier New" pitchFamily="49" charset="0"/>
              </a:rPr>
              <a:t>TimeInterval</a:t>
            </a:r>
            <a:endParaRPr lang="en-US" sz="2400" b="1" dirty="0">
              <a:latin typeface="Courier New" pitchFamily="49" charset="0"/>
              <a:cs typeface="Courier New" pitchFamily="49" charset="0"/>
            </a:endParaRPr>
          </a:p>
        </p:txBody>
      </p:sp>
      <p:sp>
        <p:nvSpPr>
          <p:cNvPr id="24" name="Oval 24"/>
          <p:cNvSpPr>
            <a:spLocks noChangeArrowheads="1"/>
          </p:cNvSpPr>
          <p:nvPr/>
        </p:nvSpPr>
        <p:spPr bwMode="auto">
          <a:xfrm>
            <a:off x="3285558" y="2143031"/>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838200" y="2269048"/>
            <a:ext cx="2471071" cy="314115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4606925" y="2308657"/>
            <a:ext cx="12699"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4486275" y="3075419"/>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4392469" y="32230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5512820" y="300865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5663747" y="3140939"/>
            <a:ext cx="1304033" cy="11738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4132262" y="3991949"/>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7281861" y="4902672"/>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7372350" y="5050310"/>
            <a:ext cx="114300" cy="28369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3476625" y="2819400"/>
            <a:ext cx="161925" cy="147638"/>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2571750" y="2945417"/>
            <a:ext cx="928588" cy="139798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6391275" y="4909831"/>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6629400" y="5795962"/>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3733800" y="4906098"/>
            <a:ext cx="161925" cy="147638"/>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763158" y="5923435"/>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4038600" y="4137457"/>
            <a:ext cx="119350" cy="205943"/>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5867400" y="5035848"/>
            <a:ext cx="547588" cy="115627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5110163" y="4114800"/>
            <a:ext cx="300037" cy="208280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875155" y="6036622"/>
            <a:ext cx="1728595" cy="44037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3872012" y="5032115"/>
            <a:ext cx="1157188" cy="116548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2" name="Group 11"/>
          <p:cNvGrpSpPr/>
          <p:nvPr/>
        </p:nvGrpSpPr>
        <p:grpSpPr>
          <a:xfrm>
            <a:off x="5179218" y="3067120"/>
            <a:ext cx="437357" cy="3130480"/>
            <a:chOff x="5179218" y="3067120"/>
            <a:chExt cx="437357" cy="3130480"/>
          </a:xfrm>
        </p:grpSpPr>
        <p:sp>
          <p:nvSpPr>
            <p:cNvPr id="36" name="Oval 24"/>
            <p:cNvSpPr>
              <a:spLocks noChangeArrowheads="1"/>
            </p:cNvSpPr>
            <p:nvPr/>
          </p:nvSpPr>
          <p:spPr bwMode="auto">
            <a:xfrm>
              <a:off x="5179218" y="3067120"/>
              <a:ext cx="161925" cy="147638"/>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7" name="Straight Arrow Connector 36"/>
            <p:cNvCxnSpPr>
              <a:stCxn id="9" idx="0"/>
              <a:endCxn id="36" idx="4"/>
            </p:cNvCxnSpPr>
            <p:nvPr/>
          </p:nvCxnSpPr>
          <p:spPr>
            <a:xfrm flipH="1" flipV="1">
              <a:off x="5260181" y="3214758"/>
              <a:ext cx="356394" cy="2982842"/>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771</a:t>
            </a:fld>
            <a:endParaRPr lang="en-US"/>
          </a:p>
        </p:txBody>
      </p:sp>
    </p:spTree>
    <p:extLst>
      <p:ext uri="{BB962C8B-B14F-4D97-AF65-F5344CB8AC3E}">
        <p14:creationId xmlns:p14="http://schemas.microsoft.com/office/powerpoint/2010/main" val="2346958072"/>
      </p:ext>
    </p:extLst>
  </p:cSld>
  <p:clrMapOvr>
    <a:masterClrMapping/>
  </p:clrMapOvr>
  <p:timing>
    <p:tnLst>
      <p:par>
        <p:cTn id="1" dur="indefinite" restart="never" nodeType="tmRoot"/>
      </p:par>
    </p:tnLst>
  </p:timing>
</p:sld>
</file>

<file path=ppt/slides/slide7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spc="-150" dirty="0">
                <a:solidFill>
                  <a:srgbClr val="00B0F0"/>
                </a:solidFill>
              </a:rPr>
              <a:t>Determine if a Date Value is a </a:t>
            </a:r>
            <a:r>
              <a:rPr lang="en-US" sz="4000" i="1" spc="-150" dirty="0">
                <a:solidFill>
                  <a:srgbClr val="00B0F0"/>
                </a:solidFill>
              </a:rPr>
              <a:t>Business Day</a:t>
            </a:r>
            <a:endParaRPr lang="en-US" sz="4000" dirty="0" smtClean="0">
              <a:solidFill>
                <a:srgbClr val="00B050"/>
              </a:solidFill>
            </a:endParaRPr>
          </a:p>
        </p:txBody>
      </p:sp>
      <p:sp>
        <p:nvSpPr>
          <p:cNvPr id="8" name="Oval 24"/>
          <p:cNvSpPr>
            <a:spLocks noChangeArrowheads="1"/>
          </p:cNvSpPr>
          <p:nvPr/>
        </p:nvSpPr>
        <p:spPr bwMode="auto">
          <a:xfrm>
            <a:off x="3661112" y="44618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3353177" y="6296698"/>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4433505" y="477132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4858463" y="558624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3319855" y="29759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4653857" y="6069955"/>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357618" y="2514600"/>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2636195" y="3266840"/>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337452" y="401908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1399860" y="4771321"/>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76200" y="5648935"/>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399089" y="296116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627725" y="3064835"/>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355476" y="3097419"/>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3268151" y="3728204"/>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34" name="Oval 24"/>
          <p:cNvSpPr>
            <a:spLocks noChangeArrowheads="1"/>
          </p:cNvSpPr>
          <p:nvPr/>
        </p:nvSpPr>
        <p:spPr bwMode="auto">
          <a:xfrm>
            <a:off x="4011150" y="36732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4120389" y="3782104"/>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3011921" y="448219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5291557" y="523141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5357052" y="5352868"/>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2537380" y="3517587"/>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1882444" y="3621256"/>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4646963" y="523730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4819315" y="596628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2723520" y="523423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020983" y="607115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2944130" y="460190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4267790" y="5340971"/>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3719712" y="4583261"/>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102045" y="6164267"/>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2823556" y="5337900"/>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Straight Arrow Connector 101"/>
          <p:cNvCxnSpPr/>
          <p:nvPr/>
        </p:nvCxnSpPr>
        <p:spPr>
          <a:xfrm flipH="1">
            <a:off x="3218791" y="382905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6" name="Group 35"/>
          <p:cNvGrpSpPr/>
          <p:nvPr/>
        </p:nvGrpSpPr>
        <p:grpSpPr>
          <a:xfrm>
            <a:off x="3769693" y="3721376"/>
            <a:ext cx="316553" cy="2575322"/>
            <a:chOff x="3769693" y="3721376"/>
            <a:chExt cx="316553" cy="2575322"/>
          </a:xfrm>
        </p:grpSpPr>
        <p:sp>
          <p:nvSpPr>
            <p:cNvPr id="37"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9" name="Straight Arrow Connector 38"/>
            <p:cNvCxnSpPr/>
            <p:nvPr/>
          </p:nvCxnSpPr>
          <p:spPr>
            <a:xfrm flipH="1" flipV="1">
              <a:off x="3836547" y="3829051"/>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772</a:t>
            </a:fld>
            <a:endParaRPr lang="en-US"/>
          </a:p>
        </p:txBody>
      </p:sp>
    </p:spTree>
    <p:extLst>
      <p:ext uri="{BB962C8B-B14F-4D97-AF65-F5344CB8AC3E}">
        <p14:creationId xmlns:p14="http://schemas.microsoft.com/office/powerpoint/2010/main" val="3227100078"/>
      </p:ext>
    </p:extLst>
  </p:cSld>
  <p:clrMapOvr>
    <a:masterClrMapping/>
  </p:clrMapOvr>
  <p:timing>
    <p:tnLst>
      <p:par>
        <p:cTn id="1" dur="indefinite" restart="never" nodeType="tmRoot"/>
      </p:par>
    </p:tnLst>
  </p:timing>
</p:sld>
</file>

<file path=ppt/slides/slide7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spc="-150" dirty="0">
                <a:solidFill>
                  <a:srgbClr val="00B0F0"/>
                </a:solidFill>
              </a:rPr>
              <a:t>Determine if a Date Value is a </a:t>
            </a:r>
            <a:r>
              <a:rPr lang="en-US" sz="4000" i="1" spc="-150" dirty="0">
                <a:solidFill>
                  <a:srgbClr val="00B0F0"/>
                </a:solidFill>
              </a:rPr>
              <a:t>Business Day</a:t>
            </a:r>
            <a:endParaRPr lang="en-US" sz="4000" dirty="0" smtClean="0">
              <a:solidFill>
                <a:srgbClr val="00B050"/>
              </a:solidFill>
            </a:endParaRPr>
          </a:p>
        </p:txBody>
      </p:sp>
      <p:sp>
        <p:nvSpPr>
          <p:cNvPr id="5" name="Content Placeholder 2"/>
          <p:cNvSpPr>
            <a:spLocks noGrp="1"/>
          </p:cNvSpPr>
          <p:nvPr>
            <p:ph idx="1"/>
          </p:nvPr>
        </p:nvSpPr>
        <p:spPr>
          <a:xfrm>
            <a:off x="269599" y="1680497"/>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661112" y="44618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3353177" y="6296698"/>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4433505" y="477132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4858463" y="558624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3319855" y="29759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4653857" y="6069955"/>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357618" y="2514600"/>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2636195" y="3266840"/>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337452" y="401908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1399860" y="4771321"/>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76200" y="5648935"/>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399089" y="296116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627725" y="3064835"/>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355476" y="3097419"/>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3268151" y="3728204"/>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34" name="Oval 24"/>
          <p:cNvSpPr>
            <a:spLocks noChangeArrowheads="1"/>
          </p:cNvSpPr>
          <p:nvPr/>
        </p:nvSpPr>
        <p:spPr bwMode="auto">
          <a:xfrm>
            <a:off x="4011150" y="36732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4120389" y="3782104"/>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3011921" y="448219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5291557" y="523141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5357052" y="5352868"/>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2537380" y="3517587"/>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1882444" y="3621256"/>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4646963" y="523730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4819315" y="596628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2723520" y="523423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020983" y="607115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2944130" y="460190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4267790" y="5340971"/>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3719712" y="4583261"/>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102045" y="6164267"/>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2823556" y="5337900"/>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AutoShape 9"/>
          <p:cNvSpPr>
            <a:spLocks noChangeArrowheads="1"/>
          </p:cNvSpPr>
          <p:nvPr/>
        </p:nvSpPr>
        <p:spPr bwMode="auto">
          <a:xfrm>
            <a:off x="5486400" y="3322402"/>
            <a:ext cx="1457684" cy="459702"/>
          </a:xfrm>
          <a:prstGeom prst="roundRect">
            <a:avLst>
              <a:gd name="adj" fmla="val 49995"/>
            </a:avLst>
          </a:prstGeom>
          <a:no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Calendar</a:t>
            </a:r>
            <a:endParaRPr lang="en-US" b="1" dirty="0">
              <a:latin typeface="Courier New" pitchFamily="49" charset="0"/>
              <a:cs typeface="Courier New" pitchFamily="49" charset="0"/>
            </a:endParaRPr>
          </a:p>
        </p:txBody>
      </p:sp>
      <p:sp>
        <p:nvSpPr>
          <p:cNvPr id="40" name="AutoShape 9"/>
          <p:cNvSpPr>
            <a:spLocks noChangeArrowheads="1"/>
          </p:cNvSpPr>
          <p:nvPr/>
        </p:nvSpPr>
        <p:spPr bwMode="auto">
          <a:xfrm>
            <a:off x="6477000" y="4114800"/>
            <a:ext cx="2133600" cy="459702"/>
          </a:xfrm>
          <a:prstGeom prst="roundRect">
            <a:avLst>
              <a:gd name="adj" fmla="val 49995"/>
            </a:avLst>
          </a:prstGeom>
          <a:no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PackedCalendar</a:t>
            </a:r>
            <a:endParaRPr lang="en-US" b="1" dirty="0">
              <a:latin typeface="Courier New" pitchFamily="49" charset="0"/>
              <a:cs typeface="Courier New" pitchFamily="49" charset="0"/>
            </a:endParaRPr>
          </a:p>
        </p:txBody>
      </p:sp>
      <p:sp>
        <p:nvSpPr>
          <p:cNvPr id="43" name="AutoShape 9"/>
          <p:cNvSpPr>
            <a:spLocks noChangeArrowheads="1"/>
          </p:cNvSpPr>
          <p:nvPr/>
        </p:nvSpPr>
        <p:spPr bwMode="auto">
          <a:xfrm>
            <a:off x="6553200" y="4807623"/>
            <a:ext cx="1795642" cy="459702"/>
          </a:xfrm>
          <a:prstGeom prst="roundRect">
            <a:avLst>
              <a:gd name="adj" fmla="val 49995"/>
            </a:avLst>
          </a:prstGeom>
          <a:no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DayOfWeekSet</a:t>
            </a:r>
            <a:endParaRPr lang="en-US" b="1" dirty="0">
              <a:latin typeface="Courier New" pitchFamily="49" charset="0"/>
              <a:cs typeface="Courier New" pitchFamily="49" charset="0"/>
            </a:endParaRPr>
          </a:p>
        </p:txBody>
      </p:sp>
      <p:sp>
        <p:nvSpPr>
          <p:cNvPr id="55" name="Oval 24"/>
          <p:cNvSpPr>
            <a:spLocks noChangeArrowheads="1"/>
          </p:cNvSpPr>
          <p:nvPr/>
        </p:nvSpPr>
        <p:spPr bwMode="auto">
          <a:xfrm>
            <a:off x="7502801" y="457949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6" name="Straight Arrow Connector 55"/>
          <p:cNvCxnSpPr/>
          <p:nvPr/>
        </p:nvCxnSpPr>
        <p:spPr>
          <a:xfrm flipH="1">
            <a:off x="7473462" y="4689228"/>
            <a:ext cx="58599" cy="12695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Oval 24"/>
          <p:cNvSpPr>
            <a:spLocks noChangeArrowheads="1"/>
          </p:cNvSpPr>
          <p:nvPr/>
        </p:nvSpPr>
        <p:spPr bwMode="auto">
          <a:xfrm>
            <a:off x="6664601" y="527172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3" name="Straight Arrow Connector 62"/>
          <p:cNvCxnSpPr/>
          <p:nvPr/>
        </p:nvCxnSpPr>
        <p:spPr>
          <a:xfrm flipH="1">
            <a:off x="6238875" y="5355079"/>
            <a:ext cx="434689" cy="25575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AutoShape 9"/>
          <p:cNvSpPr>
            <a:spLocks noChangeArrowheads="1"/>
          </p:cNvSpPr>
          <p:nvPr/>
        </p:nvSpPr>
        <p:spPr bwMode="auto">
          <a:xfrm>
            <a:off x="7610116" y="6292188"/>
            <a:ext cx="1457684" cy="459702"/>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Allocator</a:t>
            </a:r>
            <a:endParaRPr lang="en-US" b="1" dirty="0">
              <a:latin typeface="Courier New" pitchFamily="49" charset="0"/>
              <a:cs typeface="Courier New" pitchFamily="49" charset="0"/>
            </a:endParaRPr>
          </a:p>
        </p:txBody>
      </p:sp>
      <p:sp>
        <p:nvSpPr>
          <p:cNvPr id="65" name="Oval 24"/>
          <p:cNvSpPr>
            <a:spLocks noChangeArrowheads="1"/>
          </p:cNvSpPr>
          <p:nvPr/>
        </p:nvSpPr>
        <p:spPr bwMode="auto">
          <a:xfrm>
            <a:off x="6609949" y="378499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6" name="Straight Arrow Connector 65"/>
          <p:cNvCxnSpPr/>
          <p:nvPr/>
        </p:nvCxnSpPr>
        <p:spPr>
          <a:xfrm flipH="1" flipV="1">
            <a:off x="6721138" y="3886201"/>
            <a:ext cx="365462" cy="22859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24"/>
          <p:cNvSpPr>
            <a:spLocks noChangeArrowheads="1"/>
          </p:cNvSpPr>
          <p:nvPr/>
        </p:nvSpPr>
        <p:spPr bwMode="auto">
          <a:xfrm>
            <a:off x="5819775"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2" name="Straight Arrow Connector 71"/>
          <p:cNvCxnSpPr/>
          <p:nvPr/>
        </p:nvCxnSpPr>
        <p:spPr>
          <a:xfrm flipH="1">
            <a:off x="5310175" y="3913669"/>
            <a:ext cx="562712" cy="83414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Oval 24"/>
          <p:cNvSpPr>
            <a:spLocks noChangeArrowheads="1"/>
          </p:cNvSpPr>
          <p:nvPr/>
        </p:nvSpPr>
        <p:spPr bwMode="auto">
          <a:xfrm>
            <a:off x="6392937" y="4401077"/>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2" name="Straight Arrow Connector 81"/>
          <p:cNvCxnSpPr>
            <a:stCxn id="81" idx="3"/>
          </p:cNvCxnSpPr>
          <p:nvPr/>
        </p:nvCxnSpPr>
        <p:spPr>
          <a:xfrm flipH="1">
            <a:off x="5831304" y="4504746"/>
            <a:ext cx="578796" cy="37911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Straight Arrow Connector 101"/>
          <p:cNvCxnSpPr/>
          <p:nvPr/>
        </p:nvCxnSpPr>
        <p:spPr>
          <a:xfrm flipH="1">
            <a:off x="3218791" y="382905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5867400" y="4674933"/>
            <a:ext cx="689643" cy="9113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Oval 24"/>
          <p:cNvSpPr>
            <a:spLocks noChangeArrowheads="1"/>
          </p:cNvSpPr>
          <p:nvPr/>
        </p:nvSpPr>
        <p:spPr bwMode="auto">
          <a:xfrm>
            <a:off x="6545337" y="4553477"/>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21533" name="Arc 21532"/>
          <p:cNvSpPr/>
          <p:nvPr/>
        </p:nvSpPr>
        <p:spPr>
          <a:xfrm flipH="1" flipV="1">
            <a:off x="6260765" y="2912642"/>
            <a:ext cx="643103" cy="2012374"/>
          </a:xfrm>
          <a:prstGeom prst="arc">
            <a:avLst>
              <a:gd name="adj1" fmla="val 16301619"/>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1" name="Oval 24"/>
          <p:cNvSpPr>
            <a:spLocks noChangeArrowheads="1"/>
          </p:cNvSpPr>
          <p:nvPr/>
        </p:nvSpPr>
        <p:spPr bwMode="auto">
          <a:xfrm>
            <a:off x="6207401"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2" name="Oval 24"/>
          <p:cNvSpPr>
            <a:spLocks noChangeArrowheads="1"/>
          </p:cNvSpPr>
          <p:nvPr/>
        </p:nvSpPr>
        <p:spPr bwMode="auto">
          <a:xfrm>
            <a:off x="6969401" y="35052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4" name="Oval 24"/>
          <p:cNvSpPr>
            <a:spLocks noChangeArrowheads="1"/>
          </p:cNvSpPr>
          <p:nvPr/>
        </p:nvSpPr>
        <p:spPr bwMode="auto">
          <a:xfrm>
            <a:off x="8382000" y="4572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7" name="Straight Arrow Connector 116"/>
          <p:cNvCxnSpPr/>
          <p:nvPr/>
        </p:nvCxnSpPr>
        <p:spPr>
          <a:xfrm flipH="1">
            <a:off x="8432523" y="4695825"/>
            <a:ext cx="1" cy="16166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Freeform 73"/>
          <p:cNvSpPr/>
          <p:nvPr/>
        </p:nvSpPr>
        <p:spPr>
          <a:xfrm>
            <a:off x="7067449" y="3523527"/>
            <a:ext cx="1695551" cy="277249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35" name="Straight Arrow Connector 134"/>
          <p:cNvCxnSpPr/>
          <p:nvPr/>
        </p:nvCxnSpPr>
        <p:spPr>
          <a:xfrm>
            <a:off x="7239000" y="5785121"/>
            <a:ext cx="838200" cy="507067"/>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grpSp>
        <p:nvGrpSpPr>
          <p:cNvPr id="67" name="Group 66"/>
          <p:cNvGrpSpPr/>
          <p:nvPr/>
        </p:nvGrpSpPr>
        <p:grpSpPr>
          <a:xfrm>
            <a:off x="3769693" y="3721376"/>
            <a:ext cx="316553" cy="2575322"/>
            <a:chOff x="3769693" y="3721376"/>
            <a:chExt cx="316553" cy="2575322"/>
          </a:xfrm>
        </p:grpSpPr>
        <p:sp>
          <p:nvSpPr>
            <p:cNvPr id="68"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9" name="Straight Arrow Connector 68"/>
            <p:cNvCxnSpPr/>
            <p:nvPr/>
          </p:nvCxnSpPr>
          <p:spPr>
            <a:xfrm flipH="1" flipV="1">
              <a:off x="3836547" y="3829051"/>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773</a:t>
            </a:fld>
            <a:endParaRPr lang="en-US"/>
          </a:p>
        </p:txBody>
      </p:sp>
    </p:spTree>
    <p:extLst>
      <p:ext uri="{BB962C8B-B14F-4D97-AF65-F5344CB8AC3E}">
        <p14:creationId xmlns:p14="http://schemas.microsoft.com/office/powerpoint/2010/main" val="4291023541"/>
      </p:ext>
    </p:extLst>
  </p:cSld>
  <p:clrMapOvr>
    <a:masterClrMapping/>
  </p:clrMapOvr>
  <p:timing>
    <p:tnLst>
      <p:par>
        <p:cTn id="1" dur="indefinite" restart="never" nodeType="tmRoot"/>
      </p:par>
    </p:tnLst>
  </p:timing>
</p:sld>
</file>

<file path=ppt/slides/slide7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spc="-150" dirty="0">
                <a:solidFill>
                  <a:srgbClr val="00B0F0"/>
                </a:solidFill>
              </a:rPr>
              <a:t>Determine if a Date Value is a </a:t>
            </a:r>
            <a:r>
              <a:rPr lang="en-US" sz="4000" i="1" spc="-150" dirty="0">
                <a:solidFill>
                  <a:srgbClr val="00B0F0"/>
                </a:solidFill>
              </a:rPr>
              <a:t>Business Day</a:t>
            </a:r>
            <a:endParaRPr lang="en-US" sz="4000" dirty="0" smtClean="0">
              <a:solidFill>
                <a:srgbClr val="00B050"/>
              </a:solidFill>
            </a:endParaRPr>
          </a:p>
        </p:txBody>
      </p:sp>
      <p:sp>
        <p:nvSpPr>
          <p:cNvPr id="5" name="Content Placeholder 2"/>
          <p:cNvSpPr>
            <a:spLocks noGrp="1"/>
          </p:cNvSpPr>
          <p:nvPr>
            <p:ph idx="1"/>
          </p:nvPr>
        </p:nvSpPr>
        <p:spPr>
          <a:xfrm>
            <a:off x="269599" y="1680497"/>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661112" y="44618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3353177" y="6296698"/>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4433505" y="477132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4858463" y="558624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3319855" y="29759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4653857" y="6069955"/>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357618" y="2514600"/>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2636195" y="3266840"/>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337452" y="401908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1399860" y="4771321"/>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76200" y="5648935"/>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399089" y="296116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627725" y="3064835"/>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355476" y="3097419"/>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3268151" y="3728204"/>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34" name="Oval 24"/>
          <p:cNvSpPr>
            <a:spLocks noChangeArrowheads="1"/>
          </p:cNvSpPr>
          <p:nvPr/>
        </p:nvSpPr>
        <p:spPr bwMode="auto">
          <a:xfrm>
            <a:off x="4011150" y="36732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4120389" y="3782104"/>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3011921" y="448219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5291557" y="523141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5357052" y="5352868"/>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2537380" y="3517587"/>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1882444" y="3621256"/>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4646963" y="523730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4819315" y="596628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2723520" y="523423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020983" y="607115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2944130" y="460190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4267790" y="5340971"/>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3719712" y="4583261"/>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102045" y="6164267"/>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2823556" y="5337900"/>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AutoShape 9"/>
          <p:cNvSpPr>
            <a:spLocks noChangeArrowheads="1"/>
          </p:cNvSpPr>
          <p:nvPr/>
        </p:nvSpPr>
        <p:spPr bwMode="auto">
          <a:xfrm>
            <a:off x="5486400" y="3322402"/>
            <a:ext cx="1457684" cy="459702"/>
          </a:xfrm>
          <a:prstGeom prst="roundRect">
            <a:avLst>
              <a:gd name="adj" fmla="val 49995"/>
            </a:avLst>
          </a:prstGeom>
          <a:no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Calendar</a:t>
            </a:r>
            <a:endParaRPr lang="en-US" b="1" dirty="0">
              <a:latin typeface="Courier New" pitchFamily="49" charset="0"/>
              <a:cs typeface="Courier New" pitchFamily="49" charset="0"/>
            </a:endParaRPr>
          </a:p>
        </p:txBody>
      </p:sp>
      <p:sp>
        <p:nvSpPr>
          <p:cNvPr id="40" name="AutoShape 9"/>
          <p:cNvSpPr>
            <a:spLocks noChangeArrowheads="1"/>
          </p:cNvSpPr>
          <p:nvPr/>
        </p:nvSpPr>
        <p:spPr bwMode="auto">
          <a:xfrm>
            <a:off x="6477000" y="4114800"/>
            <a:ext cx="2133600" cy="459702"/>
          </a:xfrm>
          <a:prstGeom prst="roundRect">
            <a:avLst>
              <a:gd name="adj" fmla="val 49995"/>
            </a:avLst>
          </a:prstGeom>
          <a:no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PackedCalendar</a:t>
            </a:r>
            <a:endParaRPr lang="en-US" b="1" dirty="0">
              <a:latin typeface="Courier New" pitchFamily="49" charset="0"/>
              <a:cs typeface="Courier New" pitchFamily="49" charset="0"/>
            </a:endParaRPr>
          </a:p>
        </p:txBody>
      </p:sp>
      <p:sp>
        <p:nvSpPr>
          <p:cNvPr id="43" name="AutoShape 9"/>
          <p:cNvSpPr>
            <a:spLocks noChangeArrowheads="1"/>
          </p:cNvSpPr>
          <p:nvPr/>
        </p:nvSpPr>
        <p:spPr bwMode="auto">
          <a:xfrm>
            <a:off x="6553200" y="4807623"/>
            <a:ext cx="1795642" cy="459702"/>
          </a:xfrm>
          <a:prstGeom prst="roundRect">
            <a:avLst>
              <a:gd name="adj" fmla="val 49995"/>
            </a:avLst>
          </a:prstGeom>
          <a:no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DayOfWeekSet</a:t>
            </a:r>
            <a:endParaRPr lang="en-US" b="1" dirty="0">
              <a:latin typeface="Courier New" pitchFamily="49" charset="0"/>
              <a:cs typeface="Courier New" pitchFamily="49" charset="0"/>
            </a:endParaRPr>
          </a:p>
        </p:txBody>
      </p:sp>
      <p:sp>
        <p:nvSpPr>
          <p:cNvPr id="55" name="Oval 24"/>
          <p:cNvSpPr>
            <a:spLocks noChangeArrowheads="1"/>
          </p:cNvSpPr>
          <p:nvPr/>
        </p:nvSpPr>
        <p:spPr bwMode="auto">
          <a:xfrm>
            <a:off x="7502801" y="457949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6" name="Straight Arrow Connector 55"/>
          <p:cNvCxnSpPr/>
          <p:nvPr/>
        </p:nvCxnSpPr>
        <p:spPr>
          <a:xfrm flipH="1">
            <a:off x="7473462" y="4689228"/>
            <a:ext cx="58599" cy="12695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Oval 24"/>
          <p:cNvSpPr>
            <a:spLocks noChangeArrowheads="1"/>
          </p:cNvSpPr>
          <p:nvPr/>
        </p:nvSpPr>
        <p:spPr bwMode="auto">
          <a:xfrm>
            <a:off x="6664601" y="527172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3" name="Straight Arrow Connector 62"/>
          <p:cNvCxnSpPr/>
          <p:nvPr/>
        </p:nvCxnSpPr>
        <p:spPr>
          <a:xfrm flipH="1">
            <a:off x="6238875" y="5355079"/>
            <a:ext cx="434689" cy="25575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AutoShape 9"/>
          <p:cNvSpPr>
            <a:spLocks noChangeArrowheads="1"/>
          </p:cNvSpPr>
          <p:nvPr/>
        </p:nvSpPr>
        <p:spPr bwMode="auto">
          <a:xfrm>
            <a:off x="7610116" y="6292188"/>
            <a:ext cx="1457684" cy="459702"/>
          </a:xfrm>
          <a:prstGeom prst="roundRect">
            <a:avLst>
              <a:gd name="adj" fmla="val 49995"/>
            </a:avLst>
          </a:prstGeom>
          <a:no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Allocator</a:t>
            </a:r>
            <a:endParaRPr lang="en-US" b="1" dirty="0">
              <a:latin typeface="Courier New" pitchFamily="49" charset="0"/>
              <a:cs typeface="Courier New" pitchFamily="49" charset="0"/>
            </a:endParaRPr>
          </a:p>
        </p:txBody>
      </p:sp>
      <p:sp>
        <p:nvSpPr>
          <p:cNvPr id="65" name="Oval 24"/>
          <p:cNvSpPr>
            <a:spLocks noChangeArrowheads="1"/>
          </p:cNvSpPr>
          <p:nvPr/>
        </p:nvSpPr>
        <p:spPr bwMode="auto">
          <a:xfrm>
            <a:off x="6609949" y="378499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6" name="Straight Arrow Connector 65"/>
          <p:cNvCxnSpPr/>
          <p:nvPr/>
        </p:nvCxnSpPr>
        <p:spPr>
          <a:xfrm flipH="1" flipV="1">
            <a:off x="6721138" y="3886201"/>
            <a:ext cx="365462" cy="22859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24"/>
          <p:cNvSpPr>
            <a:spLocks noChangeArrowheads="1"/>
          </p:cNvSpPr>
          <p:nvPr/>
        </p:nvSpPr>
        <p:spPr bwMode="auto">
          <a:xfrm>
            <a:off x="5819775"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2" name="Straight Arrow Connector 71"/>
          <p:cNvCxnSpPr/>
          <p:nvPr/>
        </p:nvCxnSpPr>
        <p:spPr>
          <a:xfrm flipH="1">
            <a:off x="5310175" y="3913669"/>
            <a:ext cx="562712" cy="83414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Oval 24"/>
          <p:cNvSpPr>
            <a:spLocks noChangeArrowheads="1"/>
          </p:cNvSpPr>
          <p:nvPr/>
        </p:nvSpPr>
        <p:spPr bwMode="auto">
          <a:xfrm>
            <a:off x="6392937" y="4401077"/>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2" name="Straight Arrow Connector 81"/>
          <p:cNvCxnSpPr>
            <a:stCxn id="81" idx="3"/>
          </p:cNvCxnSpPr>
          <p:nvPr/>
        </p:nvCxnSpPr>
        <p:spPr>
          <a:xfrm flipH="1">
            <a:off x="5831304" y="4504746"/>
            <a:ext cx="578796" cy="37911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Straight Arrow Connector 101"/>
          <p:cNvCxnSpPr/>
          <p:nvPr/>
        </p:nvCxnSpPr>
        <p:spPr>
          <a:xfrm flipH="1">
            <a:off x="3218791" y="382905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5867400" y="4674933"/>
            <a:ext cx="689643" cy="9113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Oval 24"/>
          <p:cNvSpPr>
            <a:spLocks noChangeArrowheads="1"/>
          </p:cNvSpPr>
          <p:nvPr/>
        </p:nvSpPr>
        <p:spPr bwMode="auto">
          <a:xfrm>
            <a:off x="6545337" y="4553477"/>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21533" name="Arc 21532"/>
          <p:cNvSpPr/>
          <p:nvPr/>
        </p:nvSpPr>
        <p:spPr>
          <a:xfrm flipH="1" flipV="1">
            <a:off x="6260765" y="2912642"/>
            <a:ext cx="643103" cy="2012374"/>
          </a:xfrm>
          <a:prstGeom prst="arc">
            <a:avLst>
              <a:gd name="adj1" fmla="val 16301619"/>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1" name="Oval 24"/>
          <p:cNvSpPr>
            <a:spLocks noChangeArrowheads="1"/>
          </p:cNvSpPr>
          <p:nvPr/>
        </p:nvSpPr>
        <p:spPr bwMode="auto">
          <a:xfrm>
            <a:off x="6207401"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2" name="Oval 24"/>
          <p:cNvSpPr>
            <a:spLocks noChangeArrowheads="1"/>
          </p:cNvSpPr>
          <p:nvPr/>
        </p:nvSpPr>
        <p:spPr bwMode="auto">
          <a:xfrm>
            <a:off x="6969401" y="35052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4" name="Oval 24"/>
          <p:cNvSpPr>
            <a:spLocks noChangeArrowheads="1"/>
          </p:cNvSpPr>
          <p:nvPr/>
        </p:nvSpPr>
        <p:spPr bwMode="auto">
          <a:xfrm>
            <a:off x="8382000" y="4572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7" name="Straight Arrow Connector 116"/>
          <p:cNvCxnSpPr/>
          <p:nvPr/>
        </p:nvCxnSpPr>
        <p:spPr>
          <a:xfrm flipH="1">
            <a:off x="8432523" y="4695825"/>
            <a:ext cx="1" cy="16166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Freeform 73"/>
          <p:cNvSpPr/>
          <p:nvPr/>
        </p:nvSpPr>
        <p:spPr>
          <a:xfrm>
            <a:off x="7067449" y="3523527"/>
            <a:ext cx="1695551" cy="277249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35" name="Straight Arrow Connector 134"/>
          <p:cNvCxnSpPr/>
          <p:nvPr/>
        </p:nvCxnSpPr>
        <p:spPr>
          <a:xfrm>
            <a:off x="7239000" y="5785121"/>
            <a:ext cx="838200" cy="507067"/>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sp>
        <p:nvSpPr>
          <p:cNvPr id="67" name="Cloud Callout 66"/>
          <p:cNvSpPr/>
          <p:nvPr/>
        </p:nvSpPr>
        <p:spPr>
          <a:xfrm>
            <a:off x="5419943" y="6192609"/>
            <a:ext cx="1824250" cy="559281"/>
          </a:xfrm>
          <a:prstGeom prst="cloudCallout">
            <a:avLst>
              <a:gd name="adj1" fmla="val 70693"/>
              <a:gd name="adj2" fmla="val -2674"/>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0000FF"/>
                </a:solidFill>
              </a:rPr>
              <a:t>Protocol</a:t>
            </a:r>
            <a:endParaRPr lang="en-US" dirty="0">
              <a:solidFill>
                <a:srgbClr val="0000FF"/>
              </a:solidFill>
            </a:endParaRPr>
          </a:p>
        </p:txBody>
      </p:sp>
      <p:grpSp>
        <p:nvGrpSpPr>
          <p:cNvPr id="68" name="Group 67"/>
          <p:cNvGrpSpPr/>
          <p:nvPr/>
        </p:nvGrpSpPr>
        <p:grpSpPr>
          <a:xfrm>
            <a:off x="3769693" y="3721376"/>
            <a:ext cx="316553" cy="2575322"/>
            <a:chOff x="3769693" y="3721376"/>
            <a:chExt cx="316553" cy="2575322"/>
          </a:xfrm>
        </p:grpSpPr>
        <p:sp>
          <p:nvSpPr>
            <p:cNvPr id="69"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0" name="Straight Arrow Connector 69"/>
            <p:cNvCxnSpPr/>
            <p:nvPr/>
          </p:nvCxnSpPr>
          <p:spPr>
            <a:xfrm flipH="1" flipV="1">
              <a:off x="3836547" y="3829051"/>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774</a:t>
            </a:fld>
            <a:endParaRPr lang="en-US"/>
          </a:p>
        </p:txBody>
      </p:sp>
    </p:spTree>
    <p:extLst>
      <p:ext uri="{BB962C8B-B14F-4D97-AF65-F5344CB8AC3E}">
        <p14:creationId xmlns:p14="http://schemas.microsoft.com/office/powerpoint/2010/main" val="4182349796"/>
      </p:ext>
    </p:extLst>
  </p:cSld>
  <p:clrMapOvr>
    <a:masterClrMapping/>
  </p:clrMapOvr>
  <p:timing>
    <p:tnLst>
      <p:par>
        <p:cTn id="1" dur="indefinite" restart="never" nodeType="tmRoot"/>
      </p:par>
    </p:tnLst>
  </p:timing>
</p:sld>
</file>

<file path=ppt/slides/slide7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spc="-150" dirty="0">
                <a:solidFill>
                  <a:srgbClr val="00B0F0"/>
                </a:solidFill>
              </a:rPr>
              <a:t>Determine if a Date Value is a </a:t>
            </a:r>
            <a:r>
              <a:rPr lang="en-US" sz="4000" i="1" spc="-150" dirty="0">
                <a:solidFill>
                  <a:srgbClr val="00B0F0"/>
                </a:solidFill>
              </a:rPr>
              <a:t>Business Day</a:t>
            </a:r>
            <a:endParaRPr lang="en-US" sz="4000" dirty="0" smtClean="0">
              <a:solidFill>
                <a:srgbClr val="00B050"/>
              </a:solidFill>
            </a:endParaRPr>
          </a:p>
        </p:txBody>
      </p:sp>
      <p:sp>
        <p:nvSpPr>
          <p:cNvPr id="5" name="Content Placeholder 2"/>
          <p:cNvSpPr>
            <a:spLocks noGrp="1"/>
          </p:cNvSpPr>
          <p:nvPr>
            <p:ph idx="1"/>
          </p:nvPr>
        </p:nvSpPr>
        <p:spPr>
          <a:xfrm>
            <a:off x="269599" y="1680497"/>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661112" y="44618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3353177" y="6296698"/>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4433505" y="477132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4858463" y="558624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3319855" y="29759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4653857" y="6069955"/>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357618" y="2514600"/>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2636195" y="3266840"/>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337452" y="401908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1399860" y="4771321"/>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76200" y="5648935"/>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399089" y="296116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627725" y="3064835"/>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355476" y="3097419"/>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3268151" y="3728204"/>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34" name="Oval 24"/>
          <p:cNvSpPr>
            <a:spLocks noChangeArrowheads="1"/>
          </p:cNvSpPr>
          <p:nvPr/>
        </p:nvSpPr>
        <p:spPr bwMode="auto">
          <a:xfrm>
            <a:off x="4011150" y="36732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4120389" y="3782104"/>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3011921" y="448219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5291557" y="523141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5357052" y="5352868"/>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2537380" y="3517587"/>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1882444" y="3621256"/>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4646963" y="523730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4819315" y="596628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2723520" y="523423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020983" y="607115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2944130" y="460190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4267790" y="5340971"/>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3719712" y="4583261"/>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102045" y="6164267"/>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2823556" y="5337900"/>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AutoShape 9"/>
          <p:cNvSpPr>
            <a:spLocks noChangeArrowheads="1"/>
          </p:cNvSpPr>
          <p:nvPr/>
        </p:nvSpPr>
        <p:spPr bwMode="auto">
          <a:xfrm>
            <a:off x="5486400" y="3322402"/>
            <a:ext cx="1457684" cy="459702"/>
          </a:xfrm>
          <a:prstGeom prst="roundRect">
            <a:avLst>
              <a:gd name="adj" fmla="val 49995"/>
            </a:avLst>
          </a:prstGeom>
          <a:no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Calendar</a:t>
            </a:r>
            <a:endParaRPr lang="en-US" b="1" dirty="0">
              <a:latin typeface="Courier New" pitchFamily="49" charset="0"/>
              <a:cs typeface="Courier New" pitchFamily="49" charset="0"/>
            </a:endParaRPr>
          </a:p>
        </p:txBody>
      </p:sp>
      <p:sp>
        <p:nvSpPr>
          <p:cNvPr id="40" name="AutoShape 9"/>
          <p:cNvSpPr>
            <a:spLocks noChangeArrowheads="1"/>
          </p:cNvSpPr>
          <p:nvPr/>
        </p:nvSpPr>
        <p:spPr bwMode="auto">
          <a:xfrm>
            <a:off x="6477000" y="4114800"/>
            <a:ext cx="2133600" cy="459702"/>
          </a:xfrm>
          <a:prstGeom prst="roundRect">
            <a:avLst>
              <a:gd name="adj" fmla="val 49995"/>
            </a:avLst>
          </a:prstGeom>
          <a:no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PackedCalendar</a:t>
            </a:r>
            <a:endParaRPr lang="en-US" b="1" dirty="0">
              <a:latin typeface="Courier New" pitchFamily="49" charset="0"/>
              <a:cs typeface="Courier New" pitchFamily="49" charset="0"/>
            </a:endParaRPr>
          </a:p>
        </p:txBody>
      </p:sp>
      <p:sp>
        <p:nvSpPr>
          <p:cNvPr id="43" name="AutoShape 9"/>
          <p:cNvSpPr>
            <a:spLocks noChangeArrowheads="1"/>
          </p:cNvSpPr>
          <p:nvPr/>
        </p:nvSpPr>
        <p:spPr bwMode="auto">
          <a:xfrm>
            <a:off x="6553200" y="4807623"/>
            <a:ext cx="1795642" cy="459702"/>
          </a:xfrm>
          <a:prstGeom prst="roundRect">
            <a:avLst>
              <a:gd name="adj" fmla="val 49995"/>
            </a:avLst>
          </a:prstGeom>
          <a:no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DayOfWeekSet</a:t>
            </a:r>
            <a:endParaRPr lang="en-US" b="1" dirty="0">
              <a:latin typeface="Courier New" pitchFamily="49" charset="0"/>
              <a:cs typeface="Courier New" pitchFamily="49" charset="0"/>
            </a:endParaRPr>
          </a:p>
        </p:txBody>
      </p:sp>
      <p:sp>
        <p:nvSpPr>
          <p:cNvPr id="55" name="Oval 24"/>
          <p:cNvSpPr>
            <a:spLocks noChangeArrowheads="1"/>
          </p:cNvSpPr>
          <p:nvPr/>
        </p:nvSpPr>
        <p:spPr bwMode="auto">
          <a:xfrm>
            <a:off x="7502801" y="457949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6" name="Straight Arrow Connector 55"/>
          <p:cNvCxnSpPr/>
          <p:nvPr/>
        </p:nvCxnSpPr>
        <p:spPr>
          <a:xfrm flipH="1">
            <a:off x="7473462" y="4689228"/>
            <a:ext cx="58599" cy="12695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Oval 24"/>
          <p:cNvSpPr>
            <a:spLocks noChangeArrowheads="1"/>
          </p:cNvSpPr>
          <p:nvPr/>
        </p:nvSpPr>
        <p:spPr bwMode="auto">
          <a:xfrm>
            <a:off x="6664601" y="527172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3" name="Straight Arrow Connector 62"/>
          <p:cNvCxnSpPr/>
          <p:nvPr/>
        </p:nvCxnSpPr>
        <p:spPr>
          <a:xfrm flipH="1">
            <a:off x="6238875" y="5355079"/>
            <a:ext cx="434689" cy="25575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AutoShape 9"/>
          <p:cNvSpPr>
            <a:spLocks noChangeArrowheads="1"/>
          </p:cNvSpPr>
          <p:nvPr/>
        </p:nvSpPr>
        <p:spPr bwMode="auto">
          <a:xfrm>
            <a:off x="7610116" y="6292188"/>
            <a:ext cx="1457684"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Allocator</a:t>
            </a:r>
            <a:endParaRPr lang="en-US" b="1" dirty="0">
              <a:latin typeface="Courier New" pitchFamily="49" charset="0"/>
              <a:cs typeface="Courier New" pitchFamily="49" charset="0"/>
            </a:endParaRPr>
          </a:p>
        </p:txBody>
      </p:sp>
      <p:sp>
        <p:nvSpPr>
          <p:cNvPr id="65" name="Oval 24"/>
          <p:cNvSpPr>
            <a:spLocks noChangeArrowheads="1"/>
          </p:cNvSpPr>
          <p:nvPr/>
        </p:nvSpPr>
        <p:spPr bwMode="auto">
          <a:xfrm>
            <a:off x="6609949" y="378499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6" name="Straight Arrow Connector 65"/>
          <p:cNvCxnSpPr/>
          <p:nvPr/>
        </p:nvCxnSpPr>
        <p:spPr>
          <a:xfrm flipH="1" flipV="1">
            <a:off x="6721138" y="3886201"/>
            <a:ext cx="365462" cy="22859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24"/>
          <p:cNvSpPr>
            <a:spLocks noChangeArrowheads="1"/>
          </p:cNvSpPr>
          <p:nvPr/>
        </p:nvSpPr>
        <p:spPr bwMode="auto">
          <a:xfrm>
            <a:off x="5819775"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2" name="Straight Arrow Connector 71"/>
          <p:cNvCxnSpPr/>
          <p:nvPr/>
        </p:nvCxnSpPr>
        <p:spPr>
          <a:xfrm flipH="1">
            <a:off x="5310175" y="3913669"/>
            <a:ext cx="562712" cy="83414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Oval 24"/>
          <p:cNvSpPr>
            <a:spLocks noChangeArrowheads="1"/>
          </p:cNvSpPr>
          <p:nvPr/>
        </p:nvSpPr>
        <p:spPr bwMode="auto">
          <a:xfrm>
            <a:off x="6392937" y="4401077"/>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2" name="Straight Arrow Connector 81"/>
          <p:cNvCxnSpPr>
            <a:stCxn id="81" idx="3"/>
          </p:cNvCxnSpPr>
          <p:nvPr/>
        </p:nvCxnSpPr>
        <p:spPr>
          <a:xfrm flipH="1">
            <a:off x="5831304" y="4504746"/>
            <a:ext cx="578796" cy="37911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Straight Arrow Connector 101"/>
          <p:cNvCxnSpPr/>
          <p:nvPr/>
        </p:nvCxnSpPr>
        <p:spPr>
          <a:xfrm flipH="1">
            <a:off x="3218791" y="382905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5867400" y="4674933"/>
            <a:ext cx="689643" cy="9113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Oval 24"/>
          <p:cNvSpPr>
            <a:spLocks noChangeArrowheads="1"/>
          </p:cNvSpPr>
          <p:nvPr/>
        </p:nvSpPr>
        <p:spPr bwMode="auto">
          <a:xfrm>
            <a:off x="6545337" y="4553477"/>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21533" name="Arc 21532"/>
          <p:cNvSpPr/>
          <p:nvPr/>
        </p:nvSpPr>
        <p:spPr>
          <a:xfrm flipH="1" flipV="1">
            <a:off x="6260765" y="2912642"/>
            <a:ext cx="643103" cy="2012374"/>
          </a:xfrm>
          <a:prstGeom prst="arc">
            <a:avLst>
              <a:gd name="adj1" fmla="val 16301619"/>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1" name="Oval 24"/>
          <p:cNvSpPr>
            <a:spLocks noChangeArrowheads="1"/>
          </p:cNvSpPr>
          <p:nvPr/>
        </p:nvSpPr>
        <p:spPr bwMode="auto">
          <a:xfrm>
            <a:off x="6207401"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2" name="Oval 24"/>
          <p:cNvSpPr>
            <a:spLocks noChangeArrowheads="1"/>
          </p:cNvSpPr>
          <p:nvPr/>
        </p:nvSpPr>
        <p:spPr bwMode="auto">
          <a:xfrm>
            <a:off x="6969401" y="35052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4" name="Oval 24"/>
          <p:cNvSpPr>
            <a:spLocks noChangeArrowheads="1"/>
          </p:cNvSpPr>
          <p:nvPr/>
        </p:nvSpPr>
        <p:spPr bwMode="auto">
          <a:xfrm>
            <a:off x="8382000" y="4572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7" name="Straight Arrow Connector 116"/>
          <p:cNvCxnSpPr/>
          <p:nvPr/>
        </p:nvCxnSpPr>
        <p:spPr>
          <a:xfrm flipH="1">
            <a:off x="8432523" y="4695825"/>
            <a:ext cx="1" cy="16166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Freeform 73"/>
          <p:cNvSpPr/>
          <p:nvPr/>
        </p:nvSpPr>
        <p:spPr>
          <a:xfrm>
            <a:off x="7067449" y="3523527"/>
            <a:ext cx="1695551" cy="277249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35" name="Straight Arrow Connector 134"/>
          <p:cNvCxnSpPr/>
          <p:nvPr/>
        </p:nvCxnSpPr>
        <p:spPr>
          <a:xfrm>
            <a:off x="7239000" y="5785121"/>
            <a:ext cx="838200" cy="507067"/>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sp>
        <p:nvSpPr>
          <p:cNvPr id="67" name="Cloud Callout 66"/>
          <p:cNvSpPr/>
          <p:nvPr/>
        </p:nvSpPr>
        <p:spPr>
          <a:xfrm>
            <a:off x="5419943" y="6192609"/>
            <a:ext cx="1824250" cy="559281"/>
          </a:xfrm>
          <a:prstGeom prst="cloudCallout">
            <a:avLst>
              <a:gd name="adj1" fmla="val 70693"/>
              <a:gd name="adj2" fmla="val -2674"/>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0000FF"/>
                </a:solidFill>
              </a:rPr>
              <a:t>Protocol</a:t>
            </a:r>
            <a:endParaRPr lang="en-US" dirty="0">
              <a:solidFill>
                <a:srgbClr val="0000FF"/>
              </a:solidFill>
            </a:endParaRPr>
          </a:p>
        </p:txBody>
      </p:sp>
      <p:grpSp>
        <p:nvGrpSpPr>
          <p:cNvPr id="68" name="Group 67"/>
          <p:cNvGrpSpPr/>
          <p:nvPr/>
        </p:nvGrpSpPr>
        <p:grpSpPr>
          <a:xfrm>
            <a:off x="3769693" y="3721376"/>
            <a:ext cx="316553" cy="2575322"/>
            <a:chOff x="3769693" y="3721376"/>
            <a:chExt cx="316553" cy="2575322"/>
          </a:xfrm>
        </p:grpSpPr>
        <p:sp>
          <p:nvSpPr>
            <p:cNvPr id="69"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0" name="Straight Arrow Connector 69"/>
            <p:cNvCxnSpPr/>
            <p:nvPr/>
          </p:nvCxnSpPr>
          <p:spPr>
            <a:xfrm flipH="1" flipV="1">
              <a:off x="3836547" y="3829051"/>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775</a:t>
            </a:fld>
            <a:endParaRPr lang="en-US"/>
          </a:p>
        </p:txBody>
      </p:sp>
    </p:spTree>
    <p:extLst>
      <p:ext uri="{BB962C8B-B14F-4D97-AF65-F5344CB8AC3E}">
        <p14:creationId xmlns:p14="http://schemas.microsoft.com/office/powerpoint/2010/main" val="875852744"/>
      </p:ext>
    </p:extLst>
  </p:cSld>
  <p:clrMapOvr>
    <a:masterClrMapping/>
  </p:clrMapOvr>
  <p:timing>
    <p:tnLst>
      <p:par>
        <p:cTn id="1" dur="indefinite" restart="never" nodeType="tmRoot"/>
      </p:par>
    </p:tnLst>
  </p:timing>
</p:sld>
</file>

<file path=ppt/slides/slide7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spc="-150" dirty="0">
                <a:solidFill>
                  <a:srgbClr val="00B0F0"/>
                </a:solidFill>
              </a:rPr>
              <a:t>Determine if a Date Value is a </a:t>
            </a:r>
            <a:r>
              <a:rPr lang="en-US" sz="4000" i="1" spc="-150" dirty="0">
                <a:solidFill>
                  <a:srgbClr val="00B0F0"/>
                </a:solidFill>
              </a:rPr>
              <a:t>Business Day</a:t>
            </a:r>
            <a:endParaRPr lang="en-US" sz="4000" dirty="0" smtClean="0">
              <a:solidFill>
                <a:srgbClr val="00B050"/>
              </a:solidFill>
            </a:endParaRPr>
          </a:p>
        </p:txBody>
      </p:sp>
      <p:sp>
        <p:nvSpPr>
          <p:cNvPr id="5" name="Content Placeholder 2"/>
          <p:cNvSpPr>
            <a:spLocks noGrp="1"/>
          </p:cNvSpPr>
          <p:nvPr>
            <p:ph idx="1"/>
          </p:nvPr>
        </p:nvSpPr>
        <p:spPr>
          <a:xfrm>
            <a:off x="269599" y="1680497"/>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661112" y="44618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3353177" y="6296698"/>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4433505" y="477132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4858463" y="558624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3319855" y="29759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4653857" y="6069955"/>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357618" y="2514600"/>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2636195" y="3266840"/>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337452" y="401908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1399860" y="4771321"/>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76200" y="5648935"/>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399089" y="296116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627725" y="3064835"/>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355476" y="3097419"/>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3268151" y="3728204"/>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34" name="Oval 24"/>
          <p:cNvSpPr>
            <a:spLocks noChangeArrowheads="1"/>
          </p:cNvSpPr>
          <p:nvPr/>
        </p:nvSpPr>
        <p:spPr bwMode="auto">
          <a:xfrm>
            <a:off x="4011150" y="36732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4120389" y="3782104"/>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3011921" y="448219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5291557" y="523141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5357052" y="5352868"/>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2537380" y="3517587"/>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1882444" y="3621256"/>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4646963" y="523730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4819315" y="596628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2723520" y="523423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020983" y="607115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2944130" y="460190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4267790" y="5340971"/>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3719712" y="4583261"/>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102045" y="6164267"/>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2823556" y="5337900"/>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AutoShape 9"/>
          <p:cNvSpPr>
            <a:spLocks noChangeArrowheads="1"/>
          </p:cNvSpPr>
          <p:nvPr/>
        </p:nvSpPr>
        <p:spPr bwMode="auto">
          <a:xfrm>
            <a:off x="5486400" y="3322402"/>
            <a:ext cx="1457684" cy="459702"/>
          </a:xfrm>
          <a:prstGeom prst="roundRect">
            <a:avLst>
              <a:gd name="adj" fmla="val 49995"/>
            </a:avLst>
          </a:prstGeom>
          <a:no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Calendar</a:t>
            </a:r>
            <a:endParaRPr lang="en-US" b="1" dirty="0">
              <a:latin typeface="Courier New" pitchFamily="49" charset="0"/>
              <a:cs typeface="Courier New" pitchFamily="49" charset="0"/>
            </a:endParaRPr>
          </a:p>
        </p:txBody>
      </p:sp>
      <p:sp>
        <p:nvSpPr>
          <p:cNvPr id="40" name="AutoShape 9"/>
          <p:cNvSpPr>
            <a:spLocks noChangeArrowheads="1"/>
          </p:cNvSpPr>
          <p:nvPr/>
        </p:nvSpPr>
        <p:spPr bwMode="auto">
          <a:xfrm>
            <a:off x="6477000" y="4114800"/>
            <a:ext cx="2133600" cy="459702"/>
          </a:xfrm>
          <a:prstGeom prst="roundRect">
            <a:avLst>
              <a:gd name="adj" fmla="val 49995"/>
            </a:avLst>
          </a:prstGeom>
          <a:no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PackedCalendar</a:t>
            </a:r>
            <a:endParaRPr lang="en-US" b="1" dirty="0">
              <a:latin typeface="Courier New" pitchFamily="49" charset="0"/>
              <a:cs typeface="Courier New" pitchFamily="49" charset="0"/>
            </a:endParaRPr>
          </a:p>
        </p:txBody>
      </p:sp>
      <p:sp>
        <p:nvSpPr>
          <p:cNvPr id="43" name="AutoShape 9"/>
          <p:cNvSpPr>
            <a:spLocks noChangeArrowheads="1"/>
          </p:cNvSpPr>
          <p:nvPr/>
        </p:nvSpPr>
        <p:spPr bwMode="auto">
          <a:xfrm>
            <a:off x="6553200" y="4807623"/>
            <a:ext cx="1795642" cy="459702"/>
          </a:xfrm>
          <a:prstGeom prst="roundRect">
            <a:avLst>
              <a:gd name="adj" fmla="val 49995"/>
            </a:avLst>
          </a:prstGeom>
          <a:no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DayOfWeekSet</a:t>
            </a:r>
            <a:endParaRPr lang="en-US" b="1" dirty="0">
              <a:latin typeface="Courier New" pitchFamily="49" charset="0"/>
              <a:cs typeface="Courier New" pitchFamily="49" charset="0"/>
            </a:endParaRPr>
          </a:p>
        </p:txBody>
      </p:sp>
      <p:sp>
        <p:nvSpPr>
          <p:cNvPr id="55" name="Oval 24"/>
          <p:cNvSpPr>
            <a:spLocks noChangeArrowheads="1"/>
          </p:cNvSpPr>
          <p:nvPr/>
        </p:nvSpPr>
        <p:spPr bwMode="auto">
          <a:xfrm>
            <a:off x="7502801" y="457949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6" name="Straight Arrow Connector 55"/>
          <p:cNvCxnSpPr/>
          <p:nvPr/>
        </p:nvCxnSpPr>
        <p:spPr>
          <a:xfrm flipH="1">
            <a:off x="7473462" y="4689228"/>
            <a:ext cx="58599" cy="12695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Oval 24"/>
          <p:cNvSpPr>
            <a:spLocks noChangeArrowheads="1"/>
          </p:cNvSpPr>
          <p:nvPr/>
        </p:nvSpPr>
        <p:spPr bwMode="auto">
          <a:xfrm>
            <a:off x="6664601" y="527172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3" name="Straight Arrow Connector 62"/>
          <p:cNvCxnSpPr/>
          <p:nvPr/>
        </p:nvCxnSpPr>
        <p:spPr>
          <a:xfrm flipH="1">
            <a:off x="6238875" y="5355079"/>
            <a:ext cx="434689" cy="25575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AutoShape 9"/>
          <p:cNvSpPr>
            <a:spLocks noChangeArrowheads="1"/>
          </p:cNvSpPr>
          <p:nvPr/>
        </p:nvSpPr>
        <p:spPr bwMode="auto">
          <a:xfrm>
            <a:off x="7610116" y="6292188"/>
            <a:ext cx="1457684"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Allocator</a:t>
            </a:r>
            <a:endParaRPr lang="en-US" b="1" dirty="0">
              <a:latin typeface="Courier New" pitchFamily="49" charset="0"/>
              <a:cs typeface="Courier New" pitchFamily="49" charset="0"/>
            </a:endParaRPr>
          </a:p>
        </p:txBody>
      </p:sp>
      <p:sp>
        <p:nvSpPr>
          <p:cNvPr id="65" name="Oval 24"/>
          <p:cNvSpPr>
            <a:spLocks noChangeArrowheads="1"/>
          </p:cNvSpPr>
          <p:nvPr/>
        </p:nvSpPr>
        <p:spPr bwMode="auto">
          <a:xfrm>
            <a:off x="6609949" y="378499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6" name="Straight Arrow Connector 65"/>
          <p:cNvCxnSpPr/>
          <p:nvPr/>
        </p:nvCxnSpPr>
        <p:spPr>
          <a:xfrm flipH="1" flipV="1">
            <a:off x="6721138" y="3886201"/>
            <a:ext cx="365462" cy="22859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24"/>
          <p:cNvSpPr>
            <a:spLocks noChangeArrowheads="1"/>
          </p:cNvSpPr>
          <p:nvPr/>
        </p:nvSpPr>
        <p:spPr bwMode="auto">
          <a:xfrm>
            <a:off x="5819775"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2" name="Straight Arrow Connector 71"/>
          <p:cNvCxnSpPr/>
          <p:nvPr/>
        </p:nvCxnSpPr>
        <p:spPr>
          <a:xfrm flipH="1">
            <a:off x="5310175" y="3913669"/>
            <a:ext cx="562712" cy="83414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Oval 24"/>
          <p:cNvSpPr>
            <a:spLocks noChangeArrowheads="1"/>
          </p:cNvSpPr>
          <p:nvPr/>
        </p:nvSpPr>
        <p:spPr bwMode="auto">
          <a:xfrm>
            <a:off x="6392937" y="4401077"/>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2" name="Straight Arrow Connector 81"/>
          <p:cNvCxnSpPr>
            <a:stCxn id="81" idx="3"/>
          </p:cNvCxnSpPr>
          <p:nvPr/>
        </p:nvCxnSpPr>
        <p:spPr>
          <a:xfrm flipH="1">
            <a:off x="5831304" y="4504746"/>
            <a:ext cx="578796" cy="37911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Straight Arrow Connector 101"/>
          <p:cNvCxnSpPr/>
          <p:nvPr/>
        </p:nvCxnSpPr>
        <p:spPr>
          <a:xfrm flipH="1">
            <a:off x="3218791" y="382905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5867400" y="4674933"/>
            <a:ext cx="689643" cy="9113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Oval 24"/>
          <p:cNvSpPr>
            <a:spLocks noChangeArrowheads="1"/>
          </p:cNvSpPr>
          <p:nvPr/>
        </p:nvSpPr>
        <p:spPr bwMode="auto">
          <a:xfrm>
            <a:off x="6545337" y="4553477"/>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21533" name="Arc 21532"/>
          <p:cNvSpPr/>
          <p:nvPr/>
        </p:nvSpPr>
        <p:spPr>
          <a:xfrm flipH="1" flipV="1">
            <a:off x="6260765" y="2912642"/>
            <a:ext cx="643103" cy="2012374"/>
          </a:xfrm>
          <a:prstGeom prst="arc">
            <a:avLst>
              <a:gd name="adj1" fmla="val 16301619"/>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1" name="Oval 24"/>
          <p:cNvSpPr>
            <a:spLocks noChangeArrowheads="1"/>
          </p:cNvSpPr>
          <p:nvPr/>
        </p:nvSpPr>
        <p:spPr bwMode="auto">
          <a:xfrm>
            <a:off x="6207401"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2" name="Oval 24"/>
          <p:cNvSpPr>
            <a:spLocks noChangeArrowheads="1"/>
          </p:cNvSpPr>
          <p:nvPr/>
        </p:nvSpPr>
        <p:spPr bwMode="auto">
          <a:xfrm>
            <a:off x="6969401" y="35052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4" name="Oval 24"/>
          <p:cNvSpPr>
            <a:spLocks noChangeArrowheads="1"/>
          </p:cNvSpPr>
          <p:nvPr/>
        </p:nvSpPr>
        <p:spPr bwMode="auto">
          <a:xfrm>
            <a:off x="8382000" y="4572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7" name="Straight Arrow Connector 116"/>
          <p:cNvCxnSpPr/>
          <p:nvPr/>
        </p:nvCxnSpPr>
        <p:spPr>
          <a:xfrm flipH="1">
            <a:off x="8432523" y="4695825"/>
            <a:ext cx="1" cy="16166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Freeform 73"/>
          <p:cNvSpPr/>
          <p:nvPr/>
        </p:nvSpPr>
        <p:spPr>
          <a:xfrm>
            <a:off x="7067449" y="3523527"/>
            <a:ext cx="1695551" cy="277249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35" name="Straight Arrow Connector 134"/>
          <p:cNvCxnSpPr/>
          <p:nvPr/>
        </p:nvCxnSpPr>
        <p:spPr>
          <a:xfrm>
            <a:off x="7239000" y="5785121"/>
            <a:ext cx="838200" cy="507067"/>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grpSp>
        <p:nvGrpSpPr>
          <p:cNvPr id="67" name="Group 66"/>
          <p:cNvGrpSpPr/>
          <p:nvPr/>
        </p:nvGrpSpPr>
        <p:grpSpPr>
          <a:xfrm>
            <a:off x="3769693" y="3721376"/>
            <a:ext cx="316553" cy="2575322"/>
            <a:chOff x="3769693" y="3721376"/>
            <a:chExt cx="316553" cy="2575322"/>
          </a:xfrm>
        </p:grpSpPr>
        <p:sp>
          <p:nvSpPr>
            <p:cNvPr id="68"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9" name="Straight Arrow Connector 68"/>
            <p:cNvCxnSpPr/>
            <p:nvPr/>
          </p:nvCxnSpPr>
          <p:spPr>
            <a:xfrm flipH="1" flipV="1">
              <a:off x="3836547" y="3829051"/>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776</a:t>
            </a:fld>
            <a:endParaRPr lang="en-US"/>
          </a:p>
        </p:txBody>
      </p:sp>
    </p:spTree>
    <p:extLst>
      <p:ext uri="{BB962C8B-B14F-4D97-AF65-F5344CB8AC3E}">
        <p14:creationId xmlns:p14="http://schemas.microsoft.com/office/powerpoint/2010/main" val="3832625144"/>
      </p:ext>
    </p:extLst>
  </p:cSld>
  <p:clrMapOvr>
    <a:masterClrMapping/>
  </p:clrMapOvr>
  <p:timing>
    <p:tnLst>
      <p:par>
        <p:cTn id="1" dur="indefinite" restart="never" nodeType="tmRoot"/>
      </p:par>
    </p:tnLst>
  </p:timing>
</p:sld>
</file>

<file path=ppt/slides/slide7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spc="-150" dirty="0">
                <a:solidFill>
                  <a:srgbClr val="00B0F0"/>
                </a:solidFill>
              </a:rPr>
              <a:t>Determine if a Date Value is a </a:t>
            </a:r>
            <a:r>
              <a:rPr lang="en-US" sz="4000" i="1" spc="-150" dirty="0">
                <a:solidFill>
                  <a:srgbClr val="00B0F0"/>
                </a:solidFill>
              </a:rPr>
              <a:t>Business Day</a:t>
            </a:r>
            <a:endParaRPr lang="en-US" sz="4000" dirty="0" smtClean="0">
              <a:solidFill>
                <a:srgbClr val="00B050"/>
              </a:solidFill>
            </a:endParaRPr>
          </a:p>
        </p:txBody>
      </p:sp>
      <p:sp>
        <p:nvSpPr>
          <p:cNvPr id="5" name="Content Placeholder 2"/>
          <p:cNvSpPr>
            <a:spLocks noGrp="1"/>
          </p:cNvSpPr>
          <p:nvPr>
            <p:ph idx="1"/>
          </p:nvPr>
        </p:nvSpPr>
        <p:spPr>
          <a:xfrm>
            <a:off x="269599" y="1680497"/>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661112" y="44618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3353177" y="6296698"/>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4433505" y="477132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4858463" y="558624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3319855" y="29759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4653857" y="6069955"/>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357618" y="2514600"/>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2636195" y="3266840"/>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337452" y="401908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1399860" y="4771321"/>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76200" y="5648935"/>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399089" y="296116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627725" y="3064835"/>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355476" y="3097419"/>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3268151" y="3728204"/>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34" name="Oval 24"/>
          <p:cNvSpPr>
            <a:spLocks noChangeArrowheads="1"/>
          </p:cNvSpPr>
          <p:nvPr/>
        </p:nvSpPr>
        <p:spPr bwMode="auto">
          <a:xfrm>
            <a:off x="4011150" y="36732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4120389" y="3782104"/>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3011921" y="448219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5291557" y="523141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5357052" y="5352868"/>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2537380" y="3517587"/>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1882444" y="3621256"/>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4646963" y="523730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4819315" y="596628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2723520" y="523423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020983" y="607115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2944130" y="460190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4267790" y="5340971"/>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3719712" y="4583261"/>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102045" y="6164267"/>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2823556" y="5337900"/>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AutoShape 9"/>
          <p:cNvSpPr>
            <a:spLocks noChangeArrowheads="1"/>
          </p:cNvSpPr>
          <p:nvPr/>
        </p:nvSpPr>
        <p:spPr bwMode="auto">
          <a:xfrm>
            <a:off x="5486400" y="3322402"/>
            <a:ext cx="1457684" cy="459702"/>
          </a:xfrm>
          <a:prstGeom prst="roundRect">
            <a:avLst>
              <a:gd name="adj" fmla="val 49995"/>
            </a:avLst>
          </a:prstGeom>
          <a:no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Calendar</a:t>
            </a:r>
            <a:endParaRPr lang="en-US" b="1" dirty="0">
              <a:latin typeface="Courier New" pitchFamily="49" charset="0"/>
              <a:cs typeface="Courier New" pitchFamily="49" charset="0"/>
            </a:endParaRPr>
          </a:p>
        </p:txBody>
      </p:sp>
      <p:sp>
        <p:nvSpPr>
          <p:cNvPr id="40" name="AutoShape 9"/>
          <p:cNvSpPr>
            <a:spLocks noChangeArrowheads="1"/>
          </p:cNvSpPr>
          <p:nvPr/>
        </p:nvSpPr>
        <p:spPr bwMode="auto">
          <a:xfrm>
            <a:off x="6477000" y="4114800"/>
            <a:ext cx="2133600" cy="459702"/>
          </a:xfrm>
          <a:prstGeom prst="roundRect">
            <a:avLst>
              <a:gd name="adj" fmla="val 49995"/>
            </a:avLst>
          </a:prstGeom>
          <a:no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PackedCalendar</a:t>
            </a:r>
            <a:endParaRPr lang="en-US" b="1" dirty="0">
              <a:latin typeface="Courier New" pitchFamily="49" charset="0"/>
              <a:cs typeface="Courier New" pitchFamily="49" charset="0"/>
            </a:endParaRPr>
          </a:p>
        </p:txBody>
      </p:sp>
      <p:sp>
        <p:nvSpPr>
          <p:cNvPr id="43" name="AutoShape 9"/>
          <p:cNvSpPr>
            <a:spLocks noChangeArrowheads="1"/>
          </p:cNvSpPr>
          <p:nvPr/>
        </p:nvSpPr>
        <p:spPr bwMode="auto">
          <a:xfrm>
            <a:off x="6553200" y="4807623"/>
            <a:ext cx="1795642" cy="459702"/>
          </a:xfrm>
          <a:prstGeom prst="roundRect">
            <a:avLst>
              <a:gd name="adj" fmla="val 49995"/>
            </a:avLst>
          </a:prstGeom>
          <a:no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DayOfWeekSet</a:t>
            </a:r>
            <a:endParaRPr lang="en-US" b="1" dirty="0">
              <a:latin typeface="Courier New" pitchFamily="49" charset="0"/>
              <a:cs typeface="Courier New" pitchFamily="49" charset="0"/>
            </a:endParaRPr>
          </a:p>
        </p:txBody>
      </p:sp>
      <p:sp>
        <p:nvSpPr>
          <p:cNvPr id="55" name="Oval 24"/>
          <p:cNvSpPr>
            <a:spLocks noChangeArrowheads="1"/>
          </p:cNvSpPr>
          <p:nvPr/>
        </p:nvSpPr>
        <p:spPr bwMode="auto">
          <a:xfrm>
            <a:off x="7502801" y="457949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6" name="Straight Arrow Connector 55"/>
          <p:cNvCxnSpPr/>
          <p:nvPr/>
        </p:nvCxnSpPr>
        <p:spPr>
          <a:xfrm flipH="1">
            <a:off x="7473462" y="4689228"/>
            <a:ext cx="58599" cy="12695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Oval 24"/>
          <p:cNvSpPr>
            <a:spLocks noChangeArrowheads="1"/>
          </p:cNvSpPr>
          <p:nvPr/>
        </p:nvSpPr>
        <p:spPr bwMode="auto">
          <a:xfrm>
            <a:off x="6664601" y="527172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3" name="Straight Arrow Connector 62"/>
          <p:cNvCxnSpPr/>
          <p:nvPr/>
        </p:nvCxnSpPr>
        <p:spPr>
          <a:xfrm flipH="1">
            <a:off x="6238875" y="5355079"/>
            <a:ext cx="434689" cy="25575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AutoShape 9"/>
          <p:cNvSpPr>
            <a:spLocks noChangeArrowheads="1"/>
          </p:cNvSpPr>
          <p:nvPr/>
        </p:nvSpPr>
        <p:spPr bwMode="auto">
          <a:xfrm>
            <a:off x="7610116" y="6292188"/>
            <a:ext cx="1457684"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Allocator</a:t>
            </a:r>
            <a:endParaRPr lang="en-US" b="1" dirty="0">
              <a:latin typeface="Courier New" pitchFamily="49" charset="0"/>
              <a:cs typeface="Courier New" pitchFamily="49" charset="0"/>
            </a:endParaRPr>
          </a:p>
        </p:txBody>
      </p:sp>
      <p:sp>
        <p:nvSpPr>
          <p:cNvPr id="65" name="Oval 24"/>
          <p:cNvSpPr>
            <a:spLocks noChangeArrowheads="1"/>
          </p:cNvSpPr>
          <p:nvPr/>
        </p:nvSpPr>
        <p:spPr bwMode="auto">
          <a:xfrm>
            <a:off x="6609949" y="378499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6" name="Straight Arrow Connector 65"/>
          <p:cNvCxnSpPr/>
          <p:nvPr/>
        </p:nvCxnSpPr>
        <p:spPr>
          <a:xfrm flipH="1" flipV="1">
            <a:off x="6721138" y="3886201"/>
            <a:ext cx="365462" cy="22859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24"/>
          <p:cNvSpPr>
            <a:spLocks noChangeArrowheads="1"/>
          </p:cNvSpPr>
          <p:nvPr/>
        </p:nvSpPr>
        <p:spPr bwMode="auto">
          <a:xfrm>
            <a:off x="5819775"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2" name="Straight Arrow Connector 71"/>
          <p:cNvCxnSpPr/>
          <p:nvPr/>
        </p:nvCxnSpPr>
        <p:spPr>
          <a:xfrm flipH="1">
            <a:off x="5310175" y="3913669"/>
            <a:ext cx="562712" cy="83414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Oval 24"/>
          <p:cNvSpPr>
            <a:spLocks noChangeArrowheads="1"/>
          </p:cNvSpPr>
          <p:nvPr/>
        </p:nvSpPr>
        <p:spPr bwMode="auto">
          <a:xfrm>
            <a:off x="6392937" y="4401077"/>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2" name="Straight Arrow Connector 81"/>
          <p:cNvCxnSpPr>
            <a:stCxn id="81" idx="3"/>
          </p:cNvCxnSpPr>
          <p:nvPr/>
        </p:nvCxnSpPr>
        <p:spPr>
          <a:xfrm flipH="1">
            <a:off x="5831304" y="4504746"/>
            <a:ext cx="578796" cy="37911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Straight Arrow Connector 101"/>
          <p:cNvCxnSpPr/>
          <p:nvPr/>
        </p:nvCxnSpPr>
        <p:spPr>
          <a:xfrm flipH="1">
            <a:off x="3218791" y="382905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5867400" y="4674933"/>
            <a:ext cx="689643" cy="9113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Oval 24"/>
          <p:cNvSpPr>
            <a:spLocks noChangeArrowheads="1"/>
          </p:cNvSpPr>
          <p:nvPr/>
        </p:nvSpPr>
        <p:spPr bwMode="auto">
          <a:xfrm>
            <a:off x="6545337" y="4553477"/>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21533" name="Arc 21532"/>
          <p:cNvSpPr/>
          <p:nvPr/>
        </p:nvSpPr>
        <p:spPr>
          <a:xfrm flipH="1" flipV="1">
            <a:off x="6260765" y="2912642"/>
            <a:ext cx="643103" cy="2012374"/>
          </a:xfrm>
          <a:prstGeom prst="arc">
            <a:avLst>
              <a:gd name="adj1" fmla="val 16301619"/>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1" name="Oval 24"/>
          <p:cNvSpPr>
            <a:spLocks noChangeArrowheads="1"/>
          </p:cNvSpPr>
          <p:nvPr/>
        </p:nvSpPr>
        <p:spPr bwMode="auto">
          <a:xfrm>
            <a:off x="6207401"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2" name="Oval 24"/>
          <p:cNvSpPr>
            <a:spLocks noChangeArrowheads="1"/>
          </p:cNvSpPr>
          <p:nvPr/>
        </p:nvSpPr>
        <p:spPr bwMode="auto">
          <a:xfrm>
            <a:off x="6969401" y="35052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4" name="Oval 24"/>
          <p:cNvSpPr>
            <a:spLocks noChangeArrowheads="1"/>
          </p:cNvSpPr>
          <p:nvPr/>
        </p:nvSpPr>
        <p:spPr bwMode="auto">
          <a:xfrm>
            <a:off x="8382000" y="4572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7" name="Straight Arrow Connector 116"/>
          <p:cNvCxnSpPr/>
          <p:nvPr/>
        </p:nvCxnSpPr>
        <p:spPr>
          <a:xfrm flipH="1">
            <a:off x="8432523" y="4695825"/>
            <a:ext cx="1" cy="16166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Freeform 73"/>
          <p:cNvSpPr/>
          <p:nvPr/>
        </p:nvSpPr>
        <p:spPr>
          <a:xfrm>
            <a:off x="7067449" y="3523527"/>
            <a:ext cx="1695551" cy="277249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35" name="Straight Arrow Connector 134"/>
          <p:cNvCxnSpPr/>
          <p:nvPr/>
        </p:nvCxnSpPr>
        <p:spPr>
          <a:xfrm>
            <a:off x="7239000" y="5785121"/>
            <a:ext cx="838200" cy="507067"/>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sp>
        <p:nvSpPr>
          <p:cNvPr id="67" name="Cloud Callout 66"/>
          <p:cNvSpPr/>
          <p:nvPr/>
        </p:nvSpPr>
        <p:spPr>
          <a:xfrm>
            <a:off x="7528901" y="5456719"/>
            <a:ext cx="810057" cy="559281"/>
          </a:xfrm>
          <a:prstGeom prst="cloudCallout">
            <a:avLst>
              <a:gd name="adj1" fmla="val -30778"/>
              <a:gd name="adj2" fmla="val -81015"/>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0000FF"/>
                </a:solidFill>
              </a:rPr>
              <a:t>VST</a:t>
            </a:r>
            <a:endParaRPr lang="en-US" dirty="0">
              <a:solidFill>
                <a:srgbClr val="0000FF"/>
              </a:solidFill>
            </a:endParaRPr>
          </a:p>
        </p:txBody>
      </p:sp>
      <p:grpSp>
        <p:nvGrpSpPr>
          <p:cNvPr id="68" name="Group 67"/>
          <p:cNvGrpSpPr/>
          <p:nvPr/>
        </p:nvGrpSpPr>
        <p:grpSpPr>
          <a:xfrm>
            <a:off x="3769693" y="3721376"/>
            <a:ext cx="316553" cy="2575322"/>
            <a:chOff x="3769693" y="3721376"/>
            <a:chExt cx="316553" cy="2575322"/>
          </a:xfrm>
        </p:grpSpPr>
        <p:sp>
          <p:nvSpPr>
            <p:cNvPr id="69"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0" name="Straight Arrow Connector 69"/>
            <p:cNvCxnSpPr/>
            <p:nvPr/>
          </p:nvCxnSpPr>
          <p:spPr>
            <a:xfrm flipH="1" flipV="1">
              <a:off x="3836547" y="3829051"/>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777</a:t>
            </a:fld>
            <a:endParaRPr lang="en-US"/>
          </a:p>
        </p:txBody>
      </p:sp>
    </p:spTree>
    <p:extLst>
      <p:ext uri="{BB962C8B-B14F-4D97-AF65-F5344CB8AC3E}">
        <p14:creationId xmlns:p14="http://schemas.microsoft.com/office/powerpoint/2010/main" val="1465629396"/>
      </p:ext>
    </p:extLst>
  </p:cSld>
  <p:clrMapOvr>
    <a:masterClrMapping/>
  </p:clrMapOvr>
  <p:timing>
    <p:tnLst>
      <p:par>
        <p:cTn id="1" dur="indefinite" restart="never" nodeType="tmRoot"/>
      </p:par>
    </p:tnLst>
  </p:timing>
</p:sld>
</file>

<file path=ppt/slides/slide7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spc="-150" dirty="0">
                <a:solidFill>
                  <a:srgbClr val="00B0F0"/>
                </a:solidFill>
              </a:rPr>
              <a:t>Determine if a Date Value is a </a:t>
            </a:r>
            <a:r>
              <a:rPr lang="en-US" sz="4000" i="1" spc="-150" dirty="0">
                <a:solidFill>
                  <a:srgbClr val="00B0F0"/>
                </a:solidFill>
              </a:rPr>
              <a:t>Business Day</a:t>
            </a:r>
            <a:endParaRPr lang="en-US" sz="4000" dirty="0" smtClean="0">
              <a:solidFill>
                <a:srgbClr val="00B050"/>
              </a:solidFill>
            </a:endParaRPr>
          </a:p>
        </p:txBody>
      </p:sp>
      <p:sp>
        <p:nvSpPr>
          <p:cNvPr id="5" name="Content Placeholder 2"/>
          <p:cNvSpPr>
            <a:spLocks noGrp="1"/>
          </p:cNvSpPr>
          <p:nvPr>
            <p:ph idx="1"/>
          </p:nvPr>
        </p:nvSpPr>
        <p:spPr>
          <a:xfrm>
            <a:off x="269599" y="1680497"/>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661112" y="44618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3353177" y="6296698"/>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4433505" y="477132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4858463" y="558624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3319855" y="29759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4653857" y="6069955"/>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357618" y="2514600"/>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2636195" y="3266840"/>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337452" y="401908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1399860" y="4771321"/>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76200" y="5648935"/>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399089" y="296116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627725" y="3064835"/>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355476" y="3097419"/>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3268151" y="3728204"/>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34" name="Oval 24"/>
          <p:cNvSpPr>
            <a:spLocks noChangeArrowheads="1"/>
          </p:cNvSpPr>
          <p:nvPr/>
        </p:nvSpPr>
        <p:spPr bwMode="auto">
          <a:xfrm>
            <a:off x="4011150" y="36732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4120389" y="3782104"/>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3011921" y="448219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5291557" y="523141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5357052" y="5352868"/>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2537380" y="3517587"/>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1882444" y="3621256"/>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4646963" y="523730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4819315" y="596628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2723520" y="523423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020983" y="607115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2944130" y="460190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4267790" y="5340971"/>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3719712" y="4583261"/>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102045" y="6164267"/>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2823556" y="5337900"/>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AutoShape 9"/>
          <p:cNvSpPr>
            <a:spLocks noChangeArrowheads="1"/>
          </p:cNvSpPr>
          <p:nvPr/>
        </p:nvSpPr>
        <p:spPr bwMode="auto">
          <a:xfrm>
            <a:off x="5486400" y="3322402"/>
            <a:ext cx="1457684" cy="459702"/>
          </a:xfrm>
          <a:prstGeom prst="roundRect">
            <a:avLst>
              <a:gd name="adj" fmla="val 49995"/>
            </a:avLst>
          </a:prstGeom>
          <a:no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Calendar</a:t>
            </a:r>
            <a:endParaRPr lang="en-US" b="1" dirty="0">
              <a:latin typeface="Courier New" pitchFamily="49" charset="0"/>
              <a:cs typeface="Courier New" pitchFamily="49" charset="0"/>
            </a:endParaRPr>
          </a:p>
        </p:txBody>
      </p:sp>
      <p:sp>
        <p:nvSpPr>
          <p:cNvPr id="40" name="AutoShape 9"/>
          <p:cNvSpPr>
            <a:spLocks noChangeArrowheads="1"/>
          </p:cNvSpPr>
          <p:nvPr/>
        </p:nvSpPr>
        <p:spPr bwMode="auto">
          <a:xfrm>
            <a:off x="6477000" y="4114800"/>
            <a:ext cx="2133600" cy="459702"/>
          </a:xfrm>
          <a:prstGeom prst="roundRect">
            <a:avLst>
              <a:gd name="adj" fmla="val 49995"/>
            </a:avLst>
          </a:prstGeom>
          <a:no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PackedCalendar</a:t>
            </a:r>
            <a:endParaRPr lang="en-US" b="1" dirty="0">
              <a:latin typeface="Courier New" pitchFamily="49" charset="0"/>
              <a:cs typeface="Courier New" pitchFamily="49" charset="0"/>
            </a:endParaRPr>
          </a:p>
        </p:txBody>
      </p:sp>
      <p:sp>
        <p:nvSpPr>
          <p:cNvPr id="43" name="AutoShape 9"/>
          <p:cNvSpPr>
            <a:spLocks noChangeArrowheads="1"/>
          </p:cNvSpPr>
          <p:nvPr/>
        </p:nvSpPr>
        <p:spPr bwMode="auto">
          <a:xfrm>
            <a:off x="6553200" y="4807623"/>
            <a:ext cx="179564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DayOfWeekSet</a:t>
            </a:r>
            <a:endParaRPr lang="en-US" b="1" dirty="0">
              <a:latin typeface="Courier New" pitchFamily="49" charset="0"/>
              <a:cs typeface="Courier New" pitchFamily="49" charset="0"/>
            </a:endParaRPr>
          </a:p>
        </p:txBody>
      </p:sp>
      <p:sp>
        <p:nvSpPr>
          <p:cNvPr id="55" name="Oval 24"/>
          <p:cNvSpPr>
            <a:spLocks noChangeArrowheads="1"/>
          </p:cNvSpPr>
          <p:nvPr/>
        </p:nvSpPr>
        <p:spPr bwMode="auto">
          <a:xfrm>
            <a:off x="7502801" y="457949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6" name="Straight Arrow Connector 55"/>
          <p:cNvCxnSpPr/>
          <p:nvPr/>
        </p:nvCxnSpPr>
        <p:spPr>
          <a:xfrm flipH="1">
            <a:off x="7473462" y="4689228"/>
            <a:ext cx="58599" cy="12695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Oval 24"/>
          <p:cNvSpPr>
            <a:spLocks noChangeArrowheads="1"/>
          </p:cNvSpPr>
          <p:nvPr/>
        </p:nvSpPr>
        <p:spPr bwMode="auto">
          <a:xfrm>
            <a:off x="6664601" y="527172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3" name="Straight Arrow Connector 62"/>
          <p:cNvCxnSpPr/>
          <p:nvPr/>
        </p:nvCxnSpPr>
        <p:spPr>
          <a:xfrm flipH="1">
            <a:off x="6238875" y="5355079"/>
            <a:ext cx="434689" cy="25575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AutoShape 9"/>
          <p:cNvSpPr>
            <a:spLocks noChangeArrowheads="1"/>
          </p:cNvSpPr>
          <p:nvPr/>
        </p:nvSpPr>
        <p:spPr bwMode="auto">
          <a:xfrm>
            <a:off x="7610116" y="6292188"/>
            <a:ext cx="1457684"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Allocator</a:t>
            </a:r>
            <a:endParaRPr lang="en-US" b="1" dirty="0">
              <a:latin typeface="Courier New" pitchFamily="49" charset="0"/>
              <a:cs typeface="Courier New" pitchFamily="49" charset="0"/>
            </a:endParaRPr>
          </a:p>
        </p:txBody>
      </p:sp>
      <p:sp>
        <p:nvSpPr>
          <p:cNvPr id="65" name="Oval 24"/>
          <p:cNvSpPr>
            <a:spLocks noChangeArrowheads="1"/>
          </p:cNvSpPr>
          <p:nvPr/>
        </p:nvSpPr>
        <p:spPr bwMode="auto">
          <a:xfrm>
            <a:off x="6609949" y="378499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6" name="Straight Arrow Connector 65"/>
          <p:cNvCxnSpPr/>
          <p:nvPr/>
        </p:nvCxnSpPr>
        <p:spPr>
          <a:xfrm flipH="1" flipV="1">
            <a:off x="6721138" y="3886201"/>
            <a:ext cx="365462" cy="22859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24"/>
          <p:cNvSpPr>
            <a:spLocks noChangeArrowheads="1"/>
          </p:cNvSpPr>
          <p:nvPr/>
        </p:nvSpPr>
        <p:spPr bwMode="auto">
          <a:xfrm>
            <a:off x="5819775"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2" name="Straight Arrow Connector 71"/>
          <p:cNvCxnSpPr/>
          <p:nvPr/>
        </p:nvCxnSpPr>
        <p:spPr>
          <a:xfrm flipH="1">
            <a:off x="5310175" y="3913669"/>
            <a:ext cx="562712" cy="83414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Oval 24"/>
          <p:cNvSpPr>
            <a:spLocks noChangeArrowheads="1"/>
          </p:cNvSpPr>
          <p:nvPr/>
        </p:nvSpPr>
        <p:spPr bwMode="auto">
          <a:xfrm>
            <a:off x="6392937" y="4401077"/>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2" name="Straight Arrow Connector 81"/>
          <p:cNvCxnSpPr>
            <a:stCxn id="81" idx="3"/>
          </p:cNvCxnSpPr>
          <p:nvPr/>
        </p:nvCxnSpPr>
        <p:spPr>
          <a:xfrm flipH="1">
            <a:off x="5831304" y="4504746"/>
            <a:ext cx="578796" cy="37911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Straight Arrow Connector 101"/>
          <p:cNvCxnSpPr/>
          <p:nvPr/>
        </p:nvCxnSpPr>
        <p:spPr>
          <a:xfrm flipH="1">
            <a:off x="3218791" y="382905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5867400" y="4674933"/>
            <a:ext cx="689643" cy="9113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Oval 24"/>
          <p:cNvSpPr>
            <a:spLocks noChangeArrowheads="1"/>
          </p:cNvSpPr>
          <p:nvPr/>
        </p:nvSpPr>
        <p:spPr bwMode="auto">
          <a:xfrm>
            <a:off x="6545337" y="4553477"/>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21533" name="Arc 21532"/>
          <p:cNvSpPr/>
          <p:nvPr/>
        </p:nvSpPr>
        <p:spPr>
          <a:xfrm flipH="1" flipV="1">
            <a:off x="6260765" y="2912642"/>
            <a:ext cx="643103" cy="2012374"/>
          </a:xfrm>
          <a:prstGeom prst="arc">
            <a:avLst>
              <a:gd name="adj1" fmla="val 16301619"/>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1" name="Oval 24"/>
          <p:cNvSpPr>
            <a:spLocks noChangeArrowheads="1"/>
          </p:cNvSpPr>
          <p:nvPr/>
        </p:nvSpPr>
        <p:spPr bwMode="auto">
          <a:xfrm>
            <a:off x="6207401"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2" name="Oval 24"/>
          <p:cNvSpPr>
            <a:spLocks noChangeArrowheads="1"/>
          </p:cNvSpPr>
          <p:nvPr/>
        </p:nvSpPr>
        <p:spPr bwMode="auto">
          <a:xfrm>
            <a:off x="6969401" y="35052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4" name="Oval 24"/>
          <p:cNvSpPr>
            <a:spLocks noChangeArrowheads="1"/>
          </p:cNvSpPr>
          <p:nvPr/>
        </p:nvSpPr>
        <p:spPr bwMode="auto">
          <a:xfrm>
            <a:off x="8382000" y="4572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7" name="Straight Arrow Connector 116"/>
          <p:cNvCxnSpPr/>
          <p:nvPr/>
        </p:nvCxnSpPr>
        <p:spPr>
          <a:xfrm flipH="1">
            <a:off x="8432523" y="4695825"/>
            <a:ext cx="1" cy="16166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Freeform 73"/>
          <p:cNvSpPr/>
          <p:nvPr/>
        </p:nvSpPr>
        <p:spPr>
          <a:xfrm>
            <a:off x="7067449" y="3523527"/>
            <a:ext cx="1695551" cy="277249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35" name="Straight Arrow Connector 134"/>
          <p:cNvCxnSpPr/>
          <p:nvPr/>
        </p:nvCxnSpPr>
        <p:spPr>
          <a:xfrm>
            <a:off x="7239000" y="5785121"/>
            <a:ext cx="838200" cy="507067"/>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sp>
        <p:nvSpPr>
          <p:cNvPr id="67" name="Cloud Callout 66"/>
          <p:cNvSpPr/>
          <p:nvPr/>
        </p:nvSpPr>
        <p:spPr>
          <a:xfrm>
            <a:off x="7528901" y="5456719"/>
            <a:ext cx="810057" cy="559281"/>
          </a:xfrm>
          <a:prstGeom prst="cloudCallout">
            <a:avLst>
              <a:gd name="adj1" fmla="val -30778"/>
              <a:gd name="adj2" fmla="val -81015"/>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0000FF"/>
                </a:solidFill>
              </a:rPr>
              <a:t>VST</a:t>
            </a:r>
            <a:endParaRPr lang="en-US" dirty="0">
              <a:solidFill>
                <a:srgbClr val="0000FF"/>
              </a:solidFill>
            </a:endParaRPr>
          </a:p>
        </p:txBody>
      </p:sp>
      <p:grpSp>
        <p:nvGrpSpPr>
          <p:cNvPr id="68" name="Group 67"/>
          <p:cNvGrpSpPr/>
          <p:nvPr/>
        </p:nvGrpSpPr>
        <p:grpSpPr>
          <a:xfrm>
            <a:off x="3769693" y="3721376"/>
            <a:ext cx="316553" cy="2575322"/>
            <a:chOff x="3769693" y="3721376"/>
            <a:chExt cx="316553" cy="2575322"/>
          </a:xfrm>
        </p:grpSpPr>
        <p:sp>
          <p:nvSpPr>
            <p:cNvPr id="69"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0" name="Straight Arrow Connector 69"/>
            <p:cNvCxnSpPr/>
            <p:nvPr/>
          </p:nvCxnSpPr>
          <p:spPr>
            <a:xfrm flipH="1" flipV="1">
              <a:off x="3836547" y="3829051"/>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778</a:t>
            </a:fld>
            <a:endParaRPr lang="en-US"/>
          </a:p>
        </p:txBody>
      </p:sp>
    </p:spTree>
    <p:extLst>
      <p:ext uri="{BB962C8B-B14F-4D97-AF65-F5344CB8AC3E}">
        <p14:creationId xmlns:p14="http://schemas.microsoft.com/office/powerpoint/2010/main" val="1519777987"/>
      </p:ext>
    </p:extLst>
  </p:cSld>
  <p:clrMapOvr>
    <a:masterClrMapping/>
  </p:clrMapOvr>
  <p:timing>
    <p:tnLst>
      <p:par>
        <p:cTn id="1" dur="indefinite" restart="never" nodeType="tmRoot"/>
      </p:par>
    </p:tnLst>
  </p:timing>
</p:sld>
</file>

<file path=ppt/slides/slide7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spc="-150" dirty="0">
                <a:solidFill>
                  <a:srgbClr val="00B0F0"/>
                </a:solidFill>
              </a:rPr>
              <a:t>Determine if a Date Value is a </a:t>
            </a:r>
            <a:r>
              <a:rPr lang="en-US" sz="4000" i="1" spc="-150" dirty="0">
                <a:solidFill>
                  <a:srgbClr val="00B0F0"/>
                </a:solidFill>
              </a:rPr>
              <a:t>Business </a:t>
            </a:r>
            <a:r>
              <a:rPr lang="en-US" sz="4000" i="1" spc="-150" dirty="0" smtClean="0">
                <a:solidFill>
                  <a:srgbClr val="00B0F0"/>
                </a:solidFill>
              </a:rPr>
              <a:t>Day</a:t>
            </a:r>
            <a:endParaRPr lang="en-US" sz="4000" dirty="0" smtClean="0">
              <a:solidFill>
                <a:srgbClr val="00B050"/>
              </a:solidFill>
            </a:endParaRPr>
          </a:p>
        </p:txBody>
      </p:sp>
      <p:sp>
        <p:nvSpPr>
          <p:cNvPr id="5" name="Content Placeholder 2"/>
          <p:cNvSpPr>
            <a:spLocks noGrp="1"/>
          </p:cNvSpPr>
          <p:nvPr>
            <p:ph idx="1"/>
          </p:nvPr>
        </p:nvSpPr>
        <p:spPr>
          <a:xfrm>
            <a:off x="269599" y="1680497"/>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661112" y="44618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3353177" y="6296698"/>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4433505" y="477132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4858463" y="558624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3319855" y="29759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4653857" y="6069955"/>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357618" y="2514600"/>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2636195" y="3266840"/>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337452" y="401908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1399860" y="4771321"/>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76200" y="5648935"/>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399089" y="296116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627725" y="3064835"/>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355476" y="3097419"/>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3268151" y="3728204"/>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34" name="Oval 24"/>
          <p:cNvSpPr>
            <a:spLocks noChangeArrowheads="1"/>
          </p:cNvSpPr>
          <p:nvPr/>
        </p:nvSpPr>
        <p:spPr bwMode="auto">
          <a:xfrm>
            <a:off x="4011150" y="36732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4120389" y="3782104"/>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3011921" y="448219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5291557" y="523141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5357052" y="5352868"/>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2537380" y="3517587"/>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1882444" y="3621256"/>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4646963" y="523730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4819315" y="596628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2723520" y="523423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020983" y="607115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2944130" y="460190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4267790" y="5340971"/>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3719712" y="4583261"/>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102045" y="6164267"/>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2823556" y="5337900"/>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AutoShape 9"/>
          <p:cNvSpPr>
            <a:spLocks noChangeArrowheads="1"/>
          </p:cNvSpPr>
          <p:nvPr/>
        </p:nvSpPr>
        <p:spPr bwMode="auto">
          <a:xfrm>
            <a:off x="5486400" y="3322402"/>
            <a:ext cx="1457684" cy="459702"/>
          </a:xfrm>
          <a:prstGeom prst="roundRect">
            <a:avLst>
              <a:gd name="adj" fmla="val 49995"/>
            </a:avLst>
          </a:prstGeom>
          <a:no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Calendar</a:t>
            </a:r>
            <a:endParaRPr lang="en-US" b="1" dirty="0">
              <a:latin typeface="Courier New" pitchFamily="49" charset="0"/>
              <a:cs typeface="Courier New" pitchFamily="49" charset="0"/>
            </a:endParaRPr>
          </a:p>
        </p:txBody>
      </p:sp>
      <p:sp>
        <p:nvSpPr>
          <p:cNvPr id="40" name="AutoShape 9"/>
          <p:cNvSpPr>
            <a:spLocks noChangeArrowheads="1"/>
          </p:cNvSpPr>
          <p:nvPr/>
        </p:nvSpPr>
        <p:spPr bwMode="auto">
          <a:xfrm>
            <a:off x="6477000" y="4114800"/>
            <a:ext cx="2133600" cy="459702"/>
          </a:xfrm>
          <a:prstGeom prst="roundRect">
            <a:avLst>
              <a:gd name="adj" fmla="val 49995"/>
            </a:avLst>
          </a:prstGeom>
          <a:no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PackedCalendar</a:t>
            </a:r>
            <a:endParaRPr lang="en-US" b="1" dirty="0">
              <a:latin typeface="Courier New" pitchFamily="49" charset="0"/>
              <a:cs typeface="Courier New" pitchFamily="49" charset="0"/>
            </a:endParaRPr>
          </a:p>
        </p:txBody>
      </p:sp>
      <p:sp>
        <p:nvSpPr>
          <p:cNvPr id="43" name="AutoShape 9"/>
          <p:cNvSpPr>
            <a:spLocks noChangeArrowheads="1"/>
          </p:cNvSpPr>
          <p:nvPr/>
        </p:nvSpPr>
        <p:spPr bwMode="auto">
          <a:xfrm>
            <a:off x="6553200" y="4807623"/>
            <a:ext cx="179564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DayOfWeekSet</a:t>
            </a:r>
            <a:endParaRPr lang="en-US" b="1" dirty="0">
              <a:latin typeface="Courier New" pitchFamily="49" charset="0"/>
              <a:cs typeface="Courier New" pitchFamily="49" charset="0"/>
            </a:endParaRPr>
          </a:p>
        </p:txBody>
      </p:sp>
      <p:sp>
        <p:nvSpPr>
          <p:cNvPr id="55" name="Oval 24"/>
          <p:cNvSpPr>
            <a:spLocks noChangeArrowheads="1"/>
          </p:cNvSpPr>
          <p:nvPr/>
        </p:nvSpPr>
        <p:spPr bwMode="auto">
          <a:xfrm>
            <a:off x="7502801" y="457949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6" name="Straight Arrow Connector 55"/>
          <p:cNvCxnSpPr/>
          <p:nvPr/>
        </p:nvCxnSpPr>
        <p:spPr>
          <a:xfrm flipH="1">
            <a:off x="7473462" y="4689228"/>
            <a:ext cx="58599" cy="12695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Oval 24"/>
          <p:cNvSpPr>
            <a:spLocks noChangeArrowheads="1"/>
          </p:cNvSpPr>
          <p:nvPr/>
        </p:nvSpPr>
        <p:spPr bwMode="auto">
          <a:xfrm>
            <a:off x="6664601" y="527172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3" name="Straight Arrow Connector 62"/>
          <p:cNvCxnSpPr/>
          <p:nvPr/>
        </p:nvCxnSpPr>
        <p:spPr>
          <a:xfrm flipH="1">
            <a:off x="6238875" y="5355079"/>
            <a:ext cx="434689" cy="25575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AutoShape 9"/>
          <p:cNvSpPr>
            <a:spLocks noChangeArrowheads="1"/>
          </p:cNvSpPr>
          <p:nvPr/>
        </p:nvSpPr>
        <p:spPr bwMode="auto">
          <a:xfrm>
            <a:off x="7610116" y="6292188"/>
            <a:ext cx="1457684"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Allocator</a:t>
            </a:r>
            <a:endParaRPr lang="en-US" b="1" dirty="0">
              <a:latin typeface="Courier New" pitchFamily="49" charset="0"/>
              <a:cs typeface="Courier New" pitchFamily="49" charset="0"/>
            </a:endParaRPr>
          </a:p>
        </p:txBody>
      </p:sp>
      <p:sp>
        <p:nvSpPr>
          <p:cNvPr id="65" name="Oval 24"/>
          <p:cNvSpPr>
            <a:spLocks noChangeArrowheads="1"/>
          </p:cNvSpPr>
          <p:nvPr/>
        </p:nvSpPr>
        <p:spPr bwMode="auto">
          <a:xfrm>
            <a:off x="6609949" y="378499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6" name="Straight Arrow Connector 65"/>
          <p:cNvCxnSpPr/>
          <p:nvPr/>
        </p:nvCxnSpPr>
        <p:spPr>
          <a:xfrm flipH="1" flipV="1">
            <a:off x="6721138" y="3886201"/>
            <a:ext cx="365462" cy="22859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24"/>
          <p:cNvSpPr>
            <a:spLocks noChangeArrowheads="1"/>
          </p:cNvSpPr>
          <p:nvPr/>
        </p:nvSpPr>
        <p:spPr bwMode="auto">
          <a:xfrm>
            <a:off x="5819775"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2" name="Straight Arrow Connector 71"/>
          <p:cNvCxnSpPr/>
          <p:nvPr/>
        </p:nvCxnSpPr>
        <p:spPr>
          <a:xfrm flipH="1">
            <a:off x="5310175" y="3913669"/>
            <a:ext cx="562712" cy="83414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Oval 24"/>
          <p:cNvSpPr>
            <a:spLocks noChangeArrowheads="1"/>
          </p:cNvSpPr>
          <p:nvPr/>
        </p:nvSpPr>
        <p:spPr bwMode="auto">
          <a:xfrm>
            <a:off x="6392937" y="4401077"/>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2" name="Straight Arrow Connector 81"/>
          <p:cNvCxnSpPr>
            <a:stCxn id="81" idx="3"/>
          </p:cNvCxnSpPr>
          <p:nvPr/>
        </p:nvCxnSpPr>
        <p:spPr>
          <a:xfrm flipH="1">
            <a:off x="5831304" y="4504746"/>
            <a:ext cx="578796" cy="37911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Straight Arrow Connector 101"/>
          <p:cNvCxnSpPr/>
          <p:nvPr/>
        </p:nvCxnSpPr>
        <p:spPr>
          <a:xfrm flipH="1">
            <a:off x="3218791" y="382905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5867400" y="4674933"/>
            <a:ext cx="689643" cy="9113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Oval 24"/>
          <p:cNvSpPr>
            <a:spLocks noChangeArrowheads="1"/>
          </p:cNvSpPr>
          <p:nvPr/>
        </p:nvSpPr>
        <p:spPr bwMode="auto">
          <a:xfrm>
            <a:off x="6545337" y="4553477"/>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21533" name="Arc 21532"/>
          <p:cNvSpPr/>
          <p:nvPr/>
        </p:nvSpPr>
        <p:spPr>
          <a:xfrm flipH="1" flipV="1">
            <a:off x="6260765" y="2912642"/>
            <a:ext cx="643103" cy="2012374"/>
          </a:xfrm>
          <a:prstGeom prst="arc">
            <a:avLst>
              <a:gd name="adj1" fmla="val 16301619"/>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1" name="Oval 24"/>
          <p:cNvSpPr>
            <a:spLocks noChangeArrowheads="1"/>
          </p:cNvSpPr>
          <p:nvPr/>
        </p:nvSpPr>
        <p:spPr bwMode="auto">
          <a:xfrm>
            <a:off x="6207401"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2" name="Oval 24"/>
          <p:cNvSpPr>
            <a:spLocks noChangeArrowheads="1"/>
          </p:cNvSpPr>
          <p:nvPr/>
        </p:nvSpPr>
        <p:spPr bwMode="auto">
          <a:xfrm>
            <a:off x="6969401" y="35052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4" name="Oval 24"/>
          <p:cNvSpPr>
            <a:spLocks noChangeArrowheads="1"/>
          </p:cNvSpPr>
          <p:nvPr/>
        </p:nvSpPr>
        <p:spPr bwMode="auto">
          <a:xfrm>
            <a:off x="8382000" y="4572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7" name="Straight Arrow Connector 116"/>
          <p:cNvCxnSpPr/>
          <p:nvPr/>
        </p:nvCxnSpPr>
        <p:spPr>
          <a:xfrm flipH="1">
            <a:off x="8432523" y="4695825"/>
            <a:ext cx="1" cy="16166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Freeform 73"/>
          <p:cNvSpPr/>
          <p:nvPr/>
        </p:nvSpPr>
        <p:spPr>
          <a:xfrm>
            <a:off x="7067449" y="3523527"/>
            <a:ext cx="1695551" cy="277249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35" name="Straight Arrow Connector 134"/>
          <p:cNvCxnSpPr/>
          <p:nvPr/>
        </p:nvCxnSpPr>
        <p:spPr>
          <a:xfrm>
            <a:off x="7239000" y="5785121"/>
            <a:ext cx="838200" cy="507067"/>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grpSp>
        <p:nvGrpSpPr>
          <p:cNvPr id="67" name="Group 66"/>
          <p:cNvGrpSpPr/>
          <p:nvPr/>
        </p:nvGrpSpPr>
        <p:grpSpPr>
          <a:xfrm>
            <a:off x="3769693" y="3721376"/>
            <a:ext cx="316553" cy="2575322"/>
            <a:chOff x="3769693" y="3721376"/>
            <a:chExt cx="316553" cy="2575322"/>
          </a:xfrm>
        </p:grpSpPr>
        <p:sp>
          <p:nvSpPr>
            <p:cNvPr id="68"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9" name="Straight Arrow Connector 68"/>
            <p:cNvCxnSpPr/>
            <p:nvPr/>
          </p:nvCxnSpPr>
          <p:spPr>
            <a:xfrm flipH="1" flipV="1">
              <a:off x="3836547" y="3829051"/>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779</a:t>
            </a:fld>
            <a:endParaRPr lang="en-US"/>
          </a:p>
        </p:txBody>
      </p:sp>
    </p:spTree>
    <p:extLst>
      <p:ext uri="{BB962C8B-B14F-4D97-AF65-F5344CB8AC3E}">
        <p14:creationId xmlns:p14="http://schemas.microsoft.com/office/powerpoint/2010/main" val="2086716157"/>
      </p:ext>
    </p:extLst>
  </p:cSld>
  <p:clrMapOvr>
    <a:masterClrMapping/>
  </p:clrMapOvr>
  <p:timing>
    <p:tnLst>
      <p:par>
        <p:cTn id="1" dur="indefinite" restart="never" nodeType="tmRoot"/>
      </p:par>
    </p:tnLst>
  </p:timing>
</p:sld>
</file>

<file path=ppt/slides/slide7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spc="-150" dirty="0">
                <a:solidFill>
                  <a:srgbClr val="00B0F0"/>
                </a:solidFill>
              </a:rPr>
              <a:t>Determine if a Date Value is a </a:t>
            </a:r>
            <a:r>
              <a:rPr lang="en-US" sz="4000" i="1" spc="-150" dirty="0">
                <a:solidFill>
                  <a:srgbClr val="00B0F0"/>
                </a:solidFill>
              </a:rPr>
              <a:t>Business Day</a:t>
            </a:r>
            <a:endParaRPr lang="en-US" sz="4000" dirty="0" smtClean="0">
              <a:solidFill>
                <a:srgbClr val="00B050"/>
              </a:solidFill>
            </a:endParaRPr>
          </a:p>
        </p:txBody>
      </p:sp>
      <p:sp>
        <p:nvSpPr>
          <p:cNvPr id="5" name="Content Placeholder 2"/>
          <p:cNvSpPr>
            <a:spLocks noGrp="1"/>
          </p:cNvSpPr>
          <p:nvPr>
            <p:ph idx="1"/>
          </p:nvPr>
        </p:nvSpPr>
        <p:spPr>
          <a:xfrm>
            <a:off x="269599" y="1680497"/>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661112" y="44618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3353177" y="6296698"/>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4433505" y="477132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4858463" y="558624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3319855" y="29759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4653857" y="6069955"/>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357618" y="2514600"/>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2636195" y="3266840"/>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337452" y="401908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1399860" y="4771321"/>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76200" y="5648935"/>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399089" y="296116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627725" y="3064835"/>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355476" y="3097419"/>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3268151" y="3728204"/>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34" name="Oval 24"/>
          <p:cNvSpPr>
            <a:spLocks noChangeArrowheads="1"/>
          </p:cNvSpPr>
          <p:nvPr/>
        </p:nvSpPr>
        <p:spPr bwMode="auto">
          <a:xfrm>
            <a:off x="4011150" y="36732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4120389" y="3782104"/>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3011921" y="448219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5291557" y="523141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5357052" y="5352868"/>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2537380" y="3517587"/>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1882444" y="3621256"/>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4646963" y="523730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4819315" y="596628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2723520" y="523423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020983" y="607115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2944130" y="460190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4267790" y="5340971"/>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3719712" y="4583261"/>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102045" y="6164267"/>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2823556" y="5337900"/>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AutoShape 9"/>
          <p:cNvSpPr>
            <a:spLocks noChangeArrowheads="1"/>
          </p:cNvSpPr>
          <p:nvPr/>
        </p:nvSpPr>
        <p:spPr bwMode="auto">
          <a:xfrm>
            <a:off x="5486400" y="3322402"/>
            <a:ext cx="1457684" cy="459702"/>
          </a:xfrm>
          <a:prstGeom prst="roundRect">
            <a:avLst>
              <a:gd name="adj" fmla="val 49995"/>
            </a:avLst>
          </a:prstGeom>
          <a:no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Calendar</a:t>
            </a:r>
            <a:endParaRPr lang="en-US" b="1" dirty="0">
              <a:latin typeface="Courier New" pitchFamily="49" charset="0"/>
              <a:cs typeface="Courier New" pitchFamily="49" charset="0"/>
            </a:endParaRPr>
          </a:p>
        </p:txBody>
      </p:sp>
      <p:sp>
        <p:nvSpPr>
          <p:cNvPr id="40" name="AutoShape 9"/>
          <p:cNvSpPr>
            <a:spLocks noChangeArrowheads="1"/>
          </p:cNvSpPr>
          <p:nvPr/>
        </p:nvSpPr>
        <p:spPr bwMode="auto">
          <a:xfrm>
            <a:off x="6477000" y="4114800"/>
            <a:ext cx="2133600" cy="459702"/>
          </a:xfrm>
          <a:prstGeom prst="roundRect">
            <a:avLst>
              <a:gd name="adj" fmla="val 49995"/>
            </a:avLst>
          </a:prstGeom>
          <a:no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PackedCalendar</a:t>
            </a:r>
            <a:endParaRPr lang="en-US" b="1" dirty="0">
              <a:latin typeface="Courier New" pitchFamily="49" charset="0"/>
              <a:cs typeface="Courier New" pitchFamily="49" charset="0"/>
            </a:endParaRPr>
          </a:p>
        </p:txBody>
      </p:sp>
      <p:sp>
        <p:nvSpPr>
          <p:cNvPr id="43" name="AutoShape 9"/>
          <p:cNvSpPr>
            <a:spLocks noChangeArrowheads="1"/>
          </p:cNvSpPr>
          <p:nvPr/>
        </p:nvSpPr>
        <p:spPr bwMode="auto">
          <a:xfrm>
            <a:off x="6553200" y="4807623"/>
            <a:ext cx="179564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DayOfWeekSet</a:t>
            </a:r>
            <a:endParaRPr lang="en-US" b="1" dirty="0">
              <a:latin typeface="Courier New" pitchFamily="49" charset="0"/>
              <a:cs typeface="Courier New" pitchFamily="49" charset="0"/>
            </a:endParaRPr>
          </a:p>
        </p:txBody>
      </p:sp>
      <p:sp>
        <p:nvSpPr>
          <p:cNvPr id="55" name="Oval 24"/>
          <p:cNvSpPr>
            <a:spLocks noChangeArrowheads="1"/>
          </p:cNvSpPr>
          <p:nvPr/>
        </p:nvSpPr>
        <p:spPr bwMode="auto">
          <a:xfrm>
            <a:off x="7502801" y="457949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6" name="Straight Arrow Connector 55"/>
          <p:cNvCxnSpPr/>
          <p:nvPr/>
        </p:nvCxnSpPr>
        <p:spPr>
          <a:xfrm flipH="1">
            <a:off x="7473462" y="4689228"/>
            <a:ext cx="58599" cy="12695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Oval 24"/>
          <p:cNvSpPr>
            <a:spLocks noChangeArrowheads="1"/>
          </p:cNvSpPr>
          <p:nvPr/>
        </p:nvSpPr>
        <p:spPr bwMode="auto">
          <a:xfrm>
            <a:off x="6664601" y="527172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3" name="Straight Arrow Connector 62"/>
          <p:cNvCxnSpPr/>
          <p:nvPr/>
        </p:nvCxnSpPr>
        <p:spPr>
          <a:xfrm flipH="1">
            <a:off x="6238875" y="5355079"/>
            <a:ext cx="434689" cy="25575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AutoShape 9"/>
          <p:cNvSpPr>
            <a:spLocks noChangeArrowheads="1"/>
          </p:cNvSpPr>
          <p:nvPr/>
        </p:nvSpPr>
        <p:spPr bwMode="auto">
          <a:xfrm>
            <a:off x="7610116" y="6292188"/>
            <a:ext cx="1457684"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Allocator</a:t>
            </a:r>
            <a:endParaRPr lang="en-US" b="1" dirty="0">
              <a:latin typeface="Courier New" pitchFamily="49" charset="0"/>
              <a:cs typeface="Courier New" pitchFamily="49" charset="0"/>
            </a:endParaRPr>
          </a:p>
        </p:txBody>
      </p:sp>
      <p:sp>
        <p:nvSpPr>
          <p:cNvPr id="65" name="Oval 24"/>
          <p:cNvSpPr>
            <a:spLocks noChangeArrowheads="1"/>
          </p:cNvSpPr>
          <p:nvPr/>
        </p:nvSpPr>
        <p:spPr bwMode="auto">
          <a:xfrm>
            <a:off x="6609949" y="378499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6" name="Straight Arrow Connector 65"/>
          <p:cNvCxnSpPr/>
          <p:nvPr/>
        </p:nvCxnSpPr>
        <p:spPr>
          <a:xfrm flipH="1" flipV="1">
            <a:off x="6721138" y="3886201"/>
            <a:ext cx="365462" cy="22859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24"/>
          <p:cNvSpPr>
            <a:spLocks noChangeArrowheads="1"/>
          </p:cNvSpPr>
          <p:nvPr/>
        </p:nvSpPr>
        <p:spPr bwMode="auto">
          <a:xfrm>
            <a:off x="5819775"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2" name="Straight Arrow Connector 71"/>
          <p:cNvCxnSpPr/>
          <p:nvPr/>
        </p:nvCxnSpPr>
        <p:spPr>
          <a:xfrm flipH="1">
            <a:off x="5310175" y="3913669"/>
            <a:ext cx="562712" cy="83414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Oval 24"/>
          <p:cNvSpPr>
            <a:spLocks noChangeArrowheads="1"/>
          </p:cNvSpPr>
          <p:nvPr/>
        </p:nvSpPr>
        <p:spPr bwMode="auto">
          <a:xfrm>
            <a:off x="6392937" y="4401077"/>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2" name="Straight Arrow Connector 81"/>
          <p:cNvCxnSpPr>
            <a:stCxn id="81" idx="3"/>
          </p:cNvCxnSpPr>
          <p:nvPr/>
        </p:nvCxnSpPr>
        <p:spPr>
          <a:xfrm flipH="1">
            <a:off x="5831304" y="4504746"/>
            <a:ext cx="578796" cy="37911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Straight Arrow Connector 101"/>
          <p:cNvCxnSpPr/>
          <p:nvPr/>
        </p:nvCxnSpPr>
        <p:spPr>
          <a:xfrm flipH="1">
            <a:off x="3218791" y="382905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5867400" y="4674933"/>
            <a:ext cx="689643" cy="9113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Oval 24"/>
          <p:cNvSpPr>
            <a:spLocks noChangeArrowheads="1"/>
          </p:cNvSpPr>
          <p:nvPr/>
        </p:nvSpPr>
        <p:spPr bwMode="auto">
          <a:xfrm>
            <a:off x="6545337" y="4553477"/>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21533" name="Arc 21532"/>
          <p:cNvSpPr/>
          <p:nvPr/>
        </p:nvSpPr>
        <p:spPr>
          <a:xfrm flipH="1" flipV="1">
            <a:off x="6260765" y="2912642"/>
            <a:ext cx="643103" cy="2012374"/>
          </a:xfrm>
          <a:prstGeom prst="arc">
            <a:avLst>
              <a:gd name="adj1" fmla="val 16301619"/>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1" name="Oval 24"/>
          <p:cNvSpPr>
            <a:spLocks noChangeArrowheads="1"/>
          </p:cNvSpPr>
          <p:nvPr/>
        </p:nvSpPr>
        <p:spPr bwMode="auto">
          <a:xfrm>
            <a:off x="6207401"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2" name="Oval 24"/>
          <p:cNvSpPr>
            <a:spLocks noChangeArrowheads="1"/>
          </p:cNvSpPr>
          <p:nvPr/>
        </p:nvSpPr>
        <p:spPr bwMode="auto">
          <a:xfrm>
            <a:off x="6969401" y="35052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4" name="Oval 24"/>
          <p:cNvSpPr>
            <a:spLocks noChangeArrowheads="1"/>
          </p:cNvSpPr>
          <p:nvPr/>
        </p:nvSpPr>
        <p:spPr bwMode="auto">
          <a:xfrm>
            <a:off x="8382000" y="4572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7" name="Straight Arrow Connector 116"/>
          <p:cNvCxnSpPr/>
          <p:nvPr/>
        </p:nvCxnSpPr>
        <p:spPr>
          <a:xfrm flipH="1">
            <a:off x="8432523" y="4695825"/>
            <a:ext cx="1" cy="16166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Freeform 73"/>
          <p:cNvSpPr/>
          <p:nvPr/>
        </p:nvSpPr>
        <p:spPr>
          <a:xfrm>
            <a:off x="7067449" y="3523527"/>
            <a:ext cx="1695551" cy="277249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35" name="Straight Arrow Connector 134"/>
          <p:cNvCxnSpPr/>
          <p:nvPr/>
        </p:nvCxnSpPr>
        <p:spPr>
          <a:xfrm>
            <a:off x="7239000" y="5785121"/>
            <a:ext cx="838200" cy="507067"/>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sp>
        <p:nvSpPr>
          <p:cNvPr id="67" name="Cloud Callout 66"/>
          <p:cNvSpPr/>
          <p:nvPr/>
        </p:nvSpPr>
        <p:spPr>
          <a:xfrm>
            <a:off x="7975949" y="2958306"/>
            <a:ext cx="929300" cy="559281"/>
          </a:xfrm>
          <a:prstGeom prst="cloudCallout">
            <a:avLst>
              <a:gd name="adj1" fmla="val -69728"/>
              <a:gd name="adj2" fmla="val 150603"/>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0000FF"/>
                </a:solidFill>
              </a:rPr>
              <a:t>VST</a:t>
            </a:r>
            <a:endParaRPr lang="en-US" dirty="0">
              <a:solidFill>
                <a:srgbClr val="0000FF"/>
              </a:solidFill>
            </a:endParaRPr>
          </a:p>
        </p:txBody>
      </p:sp>
      <p:grpSp>
        <p:nvGrpSpPr>
          <p:cNvPr id="68" name="Group 67"/>
          <p:cNvGrpSpPr/>
          <p:nvPr/>
        </p:nvGrpSpPr>
        <p:grpSpPr>
          <a:xfrm>
            <a:off x="3769693" y="3721376"/>
            <a:ext cx="316553" cy="2575322"/>
            <a:chOff x="3769693" y="3721376"/>
            <a:chExt cx="316553" cy="2575322"/>
          </a:xfrm>
        </p:grpSpPr>
        <p:sp>
          <p:nvSpPr>
            <p:cNvPr id="69"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0" name="Straight Arrow Connector 69"/>
            <p:cNvCxnSpPr/>
            <p:nvPr/>
          </p:nvCxnSpPr>
          <p:spPr>
            <a:xfrm flipH="1" flipV="1">
              <a:off x="3836547" y="3829051"/>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780</a:t>
            </a:fld>
            <a:endParaRPr lang="en-US"/>
          </a:p>
        </p:txBody>
      </p:sp>
    </p:spTree>
    <p:extLst>
      <p:ext uri="{BB962C8B-B14F-4D97-AF65-F5344CB8AC3E}">
        <p14:creationId xmlns:p14="http://schemas.microsoft.com/office/powerpoint/2010/main" val="3086795130"/>
      </p:ext>
    </p:extLst>
  </p:cSld>
  <p:clrMapOvr>
    <a:masterClrMapping/>
  </p:clrMapOvr>
  <p:timing>
    <p:tnLst>
      <p:par>
        <p:cTn id="1" dur="indefinite" restart="never" nodeType="tmRoot"/>
      </p:par>
    </p:tnLst>
  </p:timing>
</p:sld>
</file>

<file path=ppt/slides/slide7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spc="-150" dirty="0">
                <a:solidFill>
                  <a:srgbClr val="00B0F0"/>
                </a:solidFill>
              </a:rPr>
              <a:t>Determine if a Date Value is a </a:t>
            </a:r>
            <a:r>
              <a:rPr lang="en-US" sz="4000" i="1" spc="-150" dirty="0">
                <a:solidFill>
                  <a:srgbClr val="00B0F0"/>
                </a:solidFill>
              </a:rPr>
              <a:t>Business Day</a:t>
            </a:r>
            <a:endParaRPr lang="en-US" sz="4000" dirty="0" smtClean="0">
              <a:solidFill>
                <a:srgbClr val="00B050"/>
              </a:solidFill>
            </a:endParaRPr>
          </a:p>
        </p:txBody>
      </p:sp>
      <p:sp>
        <p:nvSpPr>
          <p:cNvPr id="5" name="Content Placeholder 2"/>
          <p:cNvSpPr>
            <a:spLocks noGrp="1"/>
          </p:cNvSpPr>
          <p:nvPr>
            <p:ph idx="1"/>
          </p:nvPr>
        </p:nvSpPr>
        <p:spPr>
          <a:xfrm>
            <a:off x="269599" y="1680497"/>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661112" y="44618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3353177" y="6296698"/>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4433505" y="477132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4858463" y="558624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3319855" y="29759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4653857" y="6069955"/>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357618" y="2514600"/>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2636195" y="3266840"/>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337452" y="401908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1399860" y="4771321"/>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76200" y="5648935"/>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399089" y="296116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627725" y="3064835"/>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355476" y="3097419"/>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3268151" y="3728204"/>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34" name="Oval 24"/>
          <p:cNvSpPr>
            <a:spLocks noChangeArrowheads="1"/>
          </p:cNvSpPr>
          <p:nvPr/>
        </p:nvSpPr>
        <p:spPr bwMode="auto">
          <a:xfrm>
            <a:off x="4011150" y="36732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4120389" y="3782104"/>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3011921" y="448219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5291557" y="523141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5357052" y="5352868"/>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2537380" y="3517587"/>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1882444" y="3621256"/>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4646963" y="523730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4819315" y="596628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2723520" y="523423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020983" y="607115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2944130" y="460190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4267790" y="5340971"/>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3719712" y="4583261"/>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102045" y="6164267"/>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2823556" y="5337900"/>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AutoShape 9"/>
          <p:cNvSpPr>
            <a:spLocks noChangeArrowheads="1"/>
          </p:cNvSpPr>
          <p:nvPr/>
        </p:nvSpPr>
        <p:spPr bwMode="auto">
          <a:xfrm>
            <a:off x="5486400" y="3322402"/>
            <a:ext cx="1457684" cy="459702"/>
          </a:xfrm>
          <a:prstGeom prst="roundRect">
            <a:avLst>
              <a:gd name="adj" fmla="val 49995"/>
            </a:avLst>
          </a:prstGeom>
          <a:no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Calendar</a:t>
            </a:r>
            <a:endParaRPr lang="en-US" b="1" dirty="0">
              <a:latin typeface="Courier New" pitchFamily="49" charset="0"/>
              <a:cs typeface="Courier New" pitchFamily="49" charset="0"/>
            </a:endParaRPr>
          </a:p>
        </p:txBody>
      </p:sp>
      <p:sp>
        <p:nvSpPr>
          <p:cNvPr id="40" name="AutoShape 9"/>
          <p:cNvSpPr>
            <a:spLocks noChangeArrowheads="1"/>
          </p:cNvSpPr>
          <p:nvPr/>
        </p:nvSpPr>
        <p:spPr bwMode="auto">
          <a:xfrm>
            <a:off x="6477000" y="4114800"/>
            <a:ext cx="2133600"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PackedCalendar</a:t>
            </a:r>
            <a:endParaRPr lang="en-US" b="1" dirty="0">
              <a:latin typeface="Courier New" pitchFamily="49" charset="0"/>
              <a:cs typeface="Courier New" pitchFamily="49" charset="0"/>
            </a:endParaRPr>
          </a:p>
        </p:txBody>
      </p:sp>
      <p:sp>
        <p:nvSpPr>
          <p:cNvPr id="43" name="AutoShape 9"/>
          <p:cNvSpPr>
            <a:spLocks noChangeArrowheads="1"/>
          </p:cNvSpPr>
          <p:nvPr/>
        </p:nvSpPr>
        <p:spPr bwMode="auto">
          <a:xfrm>
            <a:off x="6553200" y="4807623"/>
            <a:ext cx="179564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DayOfWeekSet</a:t>
            </a:r>
            <a:endParaRPr lang="en-US" b="1" dirty="0">
              <a:latin typeface="Courier New" pitchFamily="49" charset="0"/>
              <a:cs typeface="Courier New" pitchFamily="49" charset="0"/>
            </a:endParaRPr>
          </a:p>
        </p:txBody>
      </p:sp>
      <p:sp>
        <p:nvSpPr>
          <p:cNvPr id="55" name="Oval 24"/>
          <p:cNvSpPr>
            <a:spLocks noChangeArrowheads="1"/>
          </p:cNvSpPr>
          <p:nvPr/>
        </p:nvSpPr>
        <p:spPr bwMode="auto">
          <a:xfrm>
            <a:off x="7502801" y="457949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6" name="Straight Arrow Connector 55"/>
          <p:cNvCxnSpPr/>
          <p:nvPr/>
        </p:nvCxnSpPr>
        <p:spPr>
          <a:xfrm flipH="1">
            <a:off x="7473462" y="4689228"/>
            <a:ext cx="58599" cy="12695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Oval 24"/>
          <p:cNvSpPr>
            <a:spLocks noChangeArrowheads="1"/>
          </p:cNvSpPr>
          <p:nvPr/>
        </p:nvSpPr>
        <p:spPr bwMode="auto">
          <a:xfrm>
            <a:off x="6664601" y="527172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3" name="Straight Arrow Connector 62"/>
          <p:cNvCxnSpPr/>
          <p:nvPr/>
        </p:nvCxnSpPr>
        <p:spPr>
          <a:xfrm flipH="1">
            <a:off x="6238875" y="5355079"/>
            <a:ext cx="434689" cy="25575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AutoShape 9"/>
          <p:cNvSpPr>
            <a:spLocks noChangeArrowheads="1"/>
          </p:cNvSpPr>
          <p:nvPr/>
        </p:nvSpPr>
        <p:spPr bwMode="auto">
          <a:xfrm>
            <a:off x="7610116" y="6292188"/>
            <a:ext cx="1457684"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Allocator</a:t>
            </a:r>
            <a:endParaRPr lang="en-US" b="1" dirty="0">
              <a:latin typeface="Courier New" pitchFamily="49" charset="0"/>
              <a:cs typeface="Courier New" pitchFamily="49" charset="0"/>
            </a:endParaRPr>
          </a:p>
        </p:txBody>
      </p:sp>
      <p:sp>
        <p:nvSpPr>
          <p:cNvPr id="65" name="Oval 24"/>
          <p:cNvSpPr>
            <a:spLocks noChangeArrowheads="1"/>
          </p:cNvSpPr>
          <p:nvPr/>
        </p:nvSpPr>
        <p:spPr bwMode="auto">
          <a:xfrm>
            <a:off x="6609949" y="378499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6" name="Straight Arrow Connector 65"/>
          <p:cNvCxnSpPr/>
          <p:nvPr/>
        </p:nvCxnSpPr>
        <p:spPr>
          <a:xfrm flipH="1" flipV="1">
            <a:off x="6721138" y="3886201"/>
            <a:ext cx="365462" cy="22859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24"/>
          <p:cNvSpPr>
            <a:spLocks noChangeArrowheads="1"/>
          </p:cNvSpPr>
          <p:nvPr/>
        </p:nvSpPr>
        <p:spPr bwMode="auto">
          <a:xfrm>
            <a:off x="5819775"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2" name="Straight Arrow Connector 71"/>
          <p:cNvCxnSpPr/>
          <p:nvPr/>
        </p:nvCxnSpPr>
        <p:spPr>
          <a:xfrm flipH="1">
            <a:off x="5310175" y="3913669"/>
            <a:ext cx="562712" cy="83414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Oval 24"/>
          <p:cNvSpPr>
            <a:spLocks noChangeArrowheads="1"/>
          </p:cNvSpPr>
          <p:nvPr/>
        </p:nvSpPr>
        <p:spPr bwMode="auto">
          <a:xfrm>
            <a:off x="6392937" y="4401077"/>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2" name="Straight Arrow Connector 81"/>
          <p:cNvCxnSpPr>
            <a:stCxn id="81" idx="3"/>
          </p:cNvCxnSpPr>
          <p:nvPr/>
        </p:nvCxnSpPr>
        <p:spPr>
          <a:xfrm flipH="1">
            <a:off x="5831304" y="4504746"/>
            <a:ext cx="578796" cy="37911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Straight Arrow Connector 101"/>
          <p:cNvCxnSpPr/>
          <p:nvPr/>
        </p:nvCxnSpPr>
        <p:spPr>
          <a:xfrm flipH="1">
            <a:off x="3218791" y="382905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5867400" y="4674933"/>
            <a:ext cx="689643" cy="9113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Oval 24"/>
          <p:cNvSpPr>
            <a:spLocks noChangeArrowheads="1"/>
          </p:cNvSpPr>
          <p:nvPr/>
        </p:nvSpPr>
        <p:spPr bwMode="auto">
          <a:xfrm>
            <a:off x="6545337" y="4553477"/>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21533" name="Arc 21532"/>
          <p:cNvSpPr/>
          <p:nvPr/>
        </p:nvSpPr>
        <p:spPr>
          <a:xfrm flipH="1" flipV="1">
            <a:off x="6260765" y="2912642"/>
            <a:ext cx="643103" cy="2012374"/>
          </a:xfrm>
          <a:prstGeom prst="arc">
            <a:avLst>
              <a:gd name="adj1" fmla="val 16301619"/>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1" name="Oval 24"/>
          <p:cNvSpPr>
            <a:spLocks noChangeArrowheads="1"/>
          </p:cNvSpPr>
          <p:nvPr/>
        </p:nvSpPr>
        <p:spPr bwMode="auto">
          <a:xfrm>
            <a:off x="6207401"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2" name="Oval 24"/>
          <p:cNvSpPr>
            <a:spLocks noChangeArrowheads="1"/>
          </p:cNvSpPr>
          <p:nvPr/>
        </p:nvSpPr>
        <p:spPr bwMode="auto">
          <a:xfrm>
            <a:off x="6969401" y="35052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4" name="Oval 24"/>
          <p:cNvSpPr>
            <a:spLocks noChangeArrowheads="1"/>
          </p:cNvSpPr>
          <p:nvPr/>
        </p:nvSpPr>
        <p:spPr bwMode="auto">
          <a:xfrm>
            <a:off x="8382000" y="4572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7" name="Straight Arrow Connector 116"/>
          <p:cNvCxnSpPr/>
          <p:nvPr/>
        </p:nvCxnSpPr>
        <p:spPr>
          <a:xfrm flipH="1">
            <a:off x="8432523" y="4695825"/>
            <a:ext cx="1" cy="16166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Freeform 73"/>
          <p:cNvSpPr/>
          <p:nvPr/>
        </p:nvSpPr>
        <p:spPr>
          <a:xfrm>
            <a:off x="7067449" y="3523527"/>
            <a:ext cx="1695551" cy="277249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35" name="Straight Arrow Connector 134"/>
          <p:cNvCxnSpPr/>
          <p:nvPr/>
        </p:nvCxnSpPr>
        <p:spPr>
          <a:xfrm>
            <a:off x="7239000" y="5785121"/>
            <a:ext cx="838200" cy="507067"/>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sp>
        <p:nvSpPr>
          <p:cNvPr id="67" name="Cloud Callout 66"/>
          <p:cNvSpPr/>
          <p:nvPr/>
        </p:nvSpPr>
        <p:spPr>
          <a:xfrm>
            <a:off x="7975949" y="2958306"/>
            <a:ext cx="929300" cy="559281"/>
          </a:xfrm>
          <a:prstGeom prst="cloudCallout">
            <a:avLst>
              <a:gd name="adj1" fmla="val -69728"/>
              <a:gd name="adj2" fmla="val 150603"/>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0000FF"/>
                </a:solidFill>
              </a:rPr>
              <a:t>VST</a:t>
            </a:r>
            <a:endParaRPr lang="en-US" dirty="0">
              <a:solidFill>
                <a:srgbClr val="0000FF"/>
              </a:solidFill>
            </a:endParaRPr>
          </a:p>
        </p:txBody>
      </p:sp>
      <p:grpSp>
        <p:nvGrpSpPr>
          <p:cNvPr id="68" name="Group 67"/>
          <p:cNvGrpSpPr/>
          <p:nvPr/>
        </p:nvGrpSpPr>
        <p:grpSpPr>
          <a:xfrm>
            <a:off x="3769693" y="3721376"/>
            <a:ext cx="316553" cy="2575322"/>
            <a:chOff x="3769693" y="3721376"/>
            <a:chExt cx="316553" cy="2575322"/>
          </a:xfrm>
        </p:grpSpPr>
        <p:sp>
          <p:nvSpPr>
            <p:cNvPr id="69"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0" name="Straight Arrow Connector 69"/>
            <p:cNvCxnSpPr/>
            <p:nvPr/>
          </p:nvCxnSpPr>
          <p:spPr>
            <a:xfrm flipH="1" flipV="1">
              <a:off x="3836547" y="3829051"/>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781</a:t>
            </a:fld>
            <a:endParaRPr lang="en-US"/>
          </a:p>
        </p:txBody>
      </p:sp>
    </p:spTree>
    <p:extLst>
      <p:ext uri="{BB962C8B-B14F-4D97-AF65-F5344CB8AC3E}">
        <p14:creationId xmlns:p14="http://schemas.microsoft.com/office/powerpoint/2010/main" val="2778184272"/>
      </p:ext>
    </p:extLst>
  </p:cSld>
  <p:clrMapOvr>
    <a:masterClrMapping/>
  </p:clrMapOvr>
  <p:timing>
    <p:tnLst>
      <p:par>
        <p:cTn id="1" dur="indefinite" restart="never" nodeType="tmRoot"/>
      </p:par>
    </p:tnLst>
  </p:timing>
</p:sld>
</file>

<file path=ppt/slides/slide7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spc="-150" dirty="0">
                <a:solidFill>
                  <a:srgbClr val="00B0F0"/>
                </a:solidFill>
              </a:rPr>
              <a:t>Determine if a Date Value is a </a:t>
            </a:r>
            <a:r>
              <a:rPr lang="en-US" sz="4000" i="1" spc="-150" dirty="0">
                <a:solidFill>
                  <a:srgbClr val="00B0F0"/>
                </a:solidFill>
              </a:rPr>
              <a:t>Business Day</a:t>
            </a:r>
            <a:endParaRPr lang="en-US" sz="4000" dirty="0" smtClean="0">
              <a:solidFill>
                <a:srgbClr val="00B050"/>
              </a:solidFill>
            </a:endParaRPr>
          </a:p>
        </p:txBody>
      </p:sp>
      <p:sp>
        <p:nvSpPr>
          <p:cNvPr id="5" name="Content Placeholder 2"/>
          <p:cNvSpPr>
            <a:spLocks noGrp="1"/>
          </p:cNvSpPr>
          <p:nvPr>
            <p:ph idx="1"/>
          </p:nvPr>
        </p:nvSpPr>
        <p:spPr>
          <a:xfrm>
            <a:off x="269599" y="1680497"/>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661112" y="44618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3353177" y="6296698"/>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4433505" y="477132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4858463" y="558624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3319855" y="29759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4653857" y="6069955"/>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357618" y="2514600"/>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2636195" y="3266840"/>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337452" y="401908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1399860" y="4771321"/>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76200" y="5648935"/>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399089" y="296116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627725" y="3064835"/>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355476" y="3097419"/>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3268151" y="3728204"/>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34" name="Oval 24"/>
          <p:cNvSpPr>
            <a:spLocks noChangeArrowheads="1"/>
          </p:cNvSpPr>
          <p:nvPr/>
        </p:nvSpPr>
        <p:spPr bwMode="auto">
          <a:xfrm>
            <a:off x="4011150" y="36732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4120389" y="3782104"/>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3011921" y="448219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5291557" y="523141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5357052" y="5352868"/>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2537380" y="3517587"/>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1882444" y="3621256"/>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4646963" y="523730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4819315" y="596628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2723520" y="523423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020983" y="607115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2944130" y="460190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4267790" y="5340971"/>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3719712" y="4583261"/>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102045" y="6164267"/>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2823556" y="5337900"/>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AutoShape 9"/>
          <p:cNvSpPr>
            <a:spLocks noChangeArrowheads="1"/>
          </p:cNvSpPr>
          <p:nvPr/>
        </p:nvSpPr>
        <p:spPr bwMode="auto">
          <a:xfrm>
            <a:off x="5486400" y="3322402"/>
            <a:ext cx="1457684" cy="459702"/>
          </a:xfrm>
          <a:prstGeom prst="roundRect">
            <a:avLst>
              <a:gd name="adj" fmla="val 49995"/>
            </a:avLst>
          </a:prstGeom>
          <a:no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Calendar</a:t>
            </a:r>
            <a:endParaRPr lang="en-US" b="1" dirty="0">
              <a:latin typeface="Courier New" pitchFamily="49" charset="0"/>
              <a:cs typeface="Courier New" pitchFamily="49" charset="0"/>
            </a:endParaRPr>
          </a:p>
        </p:txBody>
      </p:sp>
      <p:sp>
        <p:nvSpPr>
          <p:cNvPr id="40" name="AutoShape 9"/>
          <p:cNvSpPr>
            <a:spLocks noChangeArrowheads="1"/>
          </p:cNvSpPr>
          <p:nvPr/>
        </p:nvSpPr>
        <p:spPr bwMode="auto">
          <a:xfrm>
            <a:off x="6477000" y="4114800"/>
            <a:ext cx="2133600"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PackedCalendar</a:t>
            </a:r>
            <a:endParaRPr lang="en-US" b="1" dirty="0">
              <a:latin typeface="Courier New" pitchFamily="49" charset="0"/>
              <a:cs typeface="Courier New" pitchFamily="49" charset="0"/>
            </a:endParaRPr>
          </a:p>
        </p:txBody>
      </p:sp>
      <p:sp>
        <p:nvSpPr>
          <p:cNvPr id="43" name="AutoShape 9"/>
          <p:cNvSpPr>
            <a:spLocks noChangeArrowheads="1"/>
          </p:cNvSpPr>
          <p:nvPr/>
        </p:nvSpPr>
        <p:spPr bwMode="auto">
          <a:xfrm>
            <a:off x="6553200" y="4807623"/>
            <a:ext cx="179564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DayOfWeekSet</a:t>
            </a:r>
            <a:endParaRPr lang="en-US" b="1" dirty="0">
              <a:latin typeface="Courier New" pitchFamily="49" charset="0"/>
              <a:cs typeface="Courier New" pitchFamily="49" charset="0"/>
            </a:endParaRPr>
          </a:p>
        </p:txBody>
      </p:sp>
      <p:sp>
        <p:nvSpPr>
          <p:cNvPr id="55" name="Oval 24"/>
          <p:cNvSpPr>
            <a:spLocks noChangeArrowheads="1"/>
          </p:cNvSpPr>
          <p:nvPr/>
        </p:nvSpPr>
        <p:spPr bwMode="auto">
          <a:xfrm>
            <a:off x="7502801" y="457949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6" name="Straight Arrow Connector 55"/>
          <p:cNvCxnSpPr/>
          <p:nvPr/>
        </p:nvCxnSpPr>
        <p:spPr>
          <a:xfrm flipH="1">
            <a:off x="7473462" y="4689228"/>
            <a:ext cx="58599" cy="12695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Oval 24"/>
          <p:cNvSpPr>
            <a:spLocks noChangeArrowheads="1"/>
          </p:cNvSpPr>
          <p:nvPr/>
        </p:nvSpPr>
        <p:spPr bwMode="auto">
          <a:xfrm>
            <a:off x="6664601" y="527172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3" name="Straight Arrow Connector 62"/>
          <p:cNvCxnSpPr/>
          <p:nvPr/>
        </p:nvCxnSpPr>
        <p:spPr>
          <a:xfrm flipH="1">
            <a:off x="6238875" y="5355079"/>
            <a:ext cx="434689" cy="25575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AutoShape 9"/>
          <p:cNvSpPr>
            <a:spLocks noChangeArrowheads="1"/>
          </p:cNvSpPr>
          <p:nvPr/>
        </p:nvSpPr>
        <p:spPr bwMode="auto">
          <a:xfrm>
            <a:off x="7610116" y="6292188"/>
            <a:ext cx="1457684"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Allocator</a:t>
            </a:r>
            <a:endParaRPr lang="en-US" b="1" dirty="0">
              <a:latin typeface="Courier New" pitchFamily="49" charset="0"/>
              <a:cs typeface="Courier New" pitchFamily="49" charset="0"/>
            </a:endParaRPr>
          </a:p>
        </p:txBody>
      </p:sp>
      <p:sp>
        <p:nvSpPr>
          <p:cNvPr id="65" name="Oval 24"/>
          <p:cNvSpPr>
            <a:spLocks noChangeArrowheads="1"/>
          </p:cNvSpPr>
          <p:nvPr/>
        </p:nvSpPr>
        <p:spPr bwMode="auto">
          <a:xfrm>
            <a:off x="6609949" y="378499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6" name="Straight Arrow Connector 65"/>
          <p:cNvCxnSpPr/>
          <p:nvPr/>
        </p:nvCxnSpPr>
        <p:spPr>
          <a:xfrm flipH="1" flipV="1">
            <a:off x="6721138" y="3886201"/>
            <a:ext cx="365462" cy="22859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24"/>
          <p:cNvSpPr>
            <a:spLocks noChangeArrowheads="1"/>
          </p:cNvSpPr>
          <p:nvPr/>
        </p:nvSpPr>
        <p:spPr bwMode="auto">
          <a:xfrm>
            <a:off x="5819775"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2" name="Straight Arrow Connector 71"/>
          <p:cNvCxnSpPr/>
          <p:nvPr/>
        </p:nvCxnSpPr>
        <p:spPr>
          <a:xfrm flipH="1">
            <a:off x="5310175" y="3913669"/>
            <a:ext cx="562712" cy="83414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Oval 24"/>
          <p:cNvSpPr>
            <a:spLocks noChangeArrowheads="1"/>
          </p:cNvSpPr>
          <p:nvPr/>
        </p:nvSpPr>
        <p:spPr bwMode="auto">
          <a:xfrm>
            <a:off x="6392937" y="4401077"/>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2" name="Straight Arrow Connector 81"/>
          <p:cNvCxnSpPr>
            <a:stCxn id="81" idx="3"/>
          </p:cNvCxnSpPr>
          <p:nvPr/>
        </p:nvCxnSpPr>
        <p:spPr>
          <a:xfrm flipH="1">
            <a:off x="5831304" y="4504746"/>
            <a:ext cx="578796" cy="37911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Straight Arrow Connector 101"/>
          <p:cNvCxnSpPr/>
          <p:nvPr/>
        </p:nvCxnSpPr>
        <p:spPr>
          <a:xfrm flipH="1">
            <a:off x="3218791" y="382905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5867400" y="4674933"/>
            <a:ext cx="689643" cy="9113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Oval 24"/>
          <p:cNvSpPr>
            <a:spLocks noChangeArrowheads="1"/>
          </p:cNvSpPr>
          <p:nvPr/>
        </p:nvSpPr>
        <p:spPr bwMode="auto">
          <a:xfrm>
            <a:off x="6545337" y="4553477"/>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21533" name="Arc 21532"/>
          <p:cNvSpPr/>
          <p:nvPr/>
        </p:nvSpPr>
        <p:spPr>
          <a:xfrm flipH="1" flipV="1">
            <a:off x="6260765" y="2912642"/>
            <a:ext cx="643103" cy="2012374"/>
          </a:xfrm>
          <a:prstGeom prst="arc">
            <a:avLst>
              <a:gd name="adj1" fmla="val 16301619"/>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1" name="Oval 24"/>
          <p:cNvSpPr>
            <a:spLocks noChangeArrowheads="1"/>
          </p:cNvSpPr>
          <p:nvPr/>
        </p:nvSpPr>
        <p:spPr bwMode="auto">
          <a:xfrm>
            <a:off x="6207401"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2" name="Oval 24"/>
          <p:cNvSpPr>
            <a:spLocks noChangeArrowheads="1"/>
          </p:cNvSpPr>
          <p:nvPr/>
        </p:nvSpPr>
        <p:spPr bwMode="auto">
          <a:xfrm>
            <a:off x="6969401" y="35052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4" name="Oval 24"/>
          <p:cNvSpPr>
            <a:spLocks noChangeArrowheads="1"/>
          </p:cNvSpPr>
          <p:nvPr/>
        </p:nvSpPr>
        <p:spPr bwMode="auto">
          <a:xfrm>
            <a:off x="8382000" y="4572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7" name="Straight Arrow Connector 116"/>
          <p:cNvCxnSpPr/>
          <p:nvPr/>
        </p:nvCxnSpPr>
        <p:spPr>
          <a:xfrm flipH="1">
            <a:off x="8432523" y="4695825"/>
            <a:ext cx="1" cy="16166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Freeform 73"/>
          <p:cNvSpPr/>
          <p:nvPr/>
        </p:nvSpPr>
        <p:spPr>
          <a:xfrm>
            <a:off x="7067449" y="3523527"/>
            <a:ext cx="1695551" cy="277249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35" name="Straight Arrow Connector 134"/>
          <p:cNvCxnSpPr/>
          <p:nvPr/>
        </p:nvCxnSpPr>
        <p:spPr>
          <a:xfrm>
            <a:off x="7239000" y="5785121"/>
            <a:ext cx="838200" cy="507067"/>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grpSp>
        <p:nvGrpSpPr>
          <p:cNvPr id="67" name="Group 66"/>
          <p:cNvGrpSpPr/>
          <p:nvPr/>
        </p:nvGrpSpPr>
        <p:grpSpPr>
          <a:xfrm>
            <a:off x="3769693" y="3721376"/>
            <a:ext cx="316553" cy="2575322"/>
            <a:chOff x="3769693" y="3721376"/>
            <a:chExt cx="316553" cy="2575322"/>
          </a:xfrm>
        </p:grpSpPr>
        <p:sp>
          <p:nvSpPr>
            <p:cNvPr id="68"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9" name="Straight Arrow Connector 68"/>
            <p:cNvCxnSpPr/>
            <p:nvPr/>
          </p:nvCxnSpPr>
          <p:spPr>
            <a:xfrm flipH="1" flipV="1">
              <a:off x="3836547" y="3829051"/>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782</a:t>
            </a:fld>
            <a:endParaRPr lang="en-US"/>
          </a:p>
        </p:txBody>
      </p:sp>
    </p:spTree>
    <p:extLst>
      <p:ext uri="{BB962C8B-B14F-4D97-AF65-F5344CB8AC3E}">
        <p14:creationId xmlns:p14="http://schemas.microsoft.com/office/powerpoint/2010/main" val="1579301203"/>
      </p:ext>
    </p:extLst>
  </p:cSld>
  <p:clrMapOvr>
    <a:masterClrMapping/>
  </p:clrMapOvr>
  <p:timing>
    <p:tnLst>
      <p:par>
        <p:cTn id="1" dur="indefinite" restart="never" nodeType="tmRoot"/>
      </p:par>
    </p:tnLst>
  </p:timing>
</p:sld>
</file>

<file path=ppt/slides/slide7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spc="-150" dirty="0">
                <a:solidFill>
                  <a:srgbClr val="00B0F0"/>
                </a:solidFill>
              </a:rPr>
              <a:t>Determine if a Date Value is a </a:t>
            </a:r>
            <a:r>
              <a:rPr lang="en-US" sz="4000" i="1" spc="-150" dirty="0">
                <a:solidFill>
                  <a:srgbClr val="00B0F0"/>
                </a:solidFill>
              </a:rPr>
              <a:t>Business Day</a:t>
            </a:r>
            <a:endParaRPr lang="en-US" sz="4000" dirty="0" smtClean="0">
              <a:solidFill>
                <a:srgbClr val="00B050"/>
              </a:solidFill>
            </a:endParaRPr>
          </a:p>
        </p:txBody>
      </p:sp>
      <p:sp>
        <p:nvSpPr>
          <p:cNvPr id="5" name="Content Placeholder 2"/>
          <p:cNvSpPr>
            <a:spLocks noGrp="1"/>
          </p:cNvSpPr>
          <p:nvPr>
            <p:ph idx="1"/>
          </p:nvPr>
        </p:nvSpPr>
        <p:spPr>
          <a:xfrm>
            <a:off x="269599" y="1680497"/>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661112" y="44618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3353177" y="6296698"/>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4433505" y="477132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4858463" y="558624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3319855" y="29759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4653857" y="6069955"/>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357618" y="2514600"/>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2636195" y="3266840"/>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337452" y="401908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1399860" y="4771321"/>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76200" y="5648935"/>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399089" y="296116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627725" y="3064835"/>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355476" y="3097419"/>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3268151" y="3728204"/>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34" name="Oval 24"/>
          <p:cNvSpPr>
            <a:spLocks noChangeArrowheads="1"/>
          </p:cNvSpPr>
          <p:nvPr/>
        </p:nvSpPr>
        <p:spPr bwMode="auto">
          <a:xfrm>
            <a:off x="4011150" y="36732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4120389" y="3782104"/>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3011921" y="448219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5291557" y="523141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5357052" y="5352868"/>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2537380" y="3517587"/>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1882444" y="3621256"/>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4646963" y="523730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4819315" y="596628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2723520" y="523423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020983" y="607115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2944130" y="460190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4267790" y="5340971"/>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3719712" y="4583261"/>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102045" y="6164267"/>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2823556" y="5337900"/>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AutoShape 9"/>
          <p:cNvSpPr>
            <a:spLocks noChangeArrowheads="1"/>
          </p:cNvSpPr>
          <p:nvPr/>
        </p:nvSpPr>
        <p:spPr bwMode="auto">
          <a:xfrm>
            <a:off x="5486400" y="3322402"/>
            <a:ext cx="1457684" cy="459702"/>
          </a:xfrm>
          <a:prstGeom prst="roundRect">
            <a:avLst>
              <a:gd name="adj" fmla="val 49995"/>
            </a:avLst>
          </a:prstGeom>
          <a:no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Calendar</a:t>
            </a:r>
            <a:endParaRPr lang="en-US" b="1" dirty="0">
              <a:latin typeface="Courier New" pitchFamily="49" charset="0"/>
              <a:cs typeface="Courier New" pitchFamily="49" charset="0"/>
            </a:endParaRPr>
          </a:p>
        </p:txBody>
      </p:sp>
      <p:sp>
        <p:nvSpPr>
          <p:cNvPr id="40" name="AutoShape 9"/>
          <p:cNvSpPr>
            <a:spLocks noChangeArrowheads="1"/>
          </p:cNvSpPr>
          <p:nvPr/>
        </p:nvSpPr>
        <p:spPr bwMode="auto">
          <a:xfrm>
            <a:off x="6477000" y="4114800"/>
            <a:ext cx="2133600"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PackedCalendar</a:t>
            </a:r>
            <a:endParaRPr lang="en-US" b="1" dirty="0">
              <a:latin typeface="Courier New" pitchFamily="49" charset="0"/>
              <a:cs typeface="Courier New" pitchFamily="49" charset="0"/>
            </a:endParaRPr>
          </a:p>
        </p:txBody>
      </p:sp>
      <p:sp>
        <p:nvSpPr>
          <p:cNvPr id="43" name="AutoShape 9"/>
          <p:cNvSpPr>
            <a:spLocks noChangeArrowheads="1"/>
          </p:cNvSpPr>
          <p:nvPr/>
        </p:nvSpPr>
        <p:spPr bwMode="auto">
          <a:xfrm>
            <a:off x="6553200" y="4807623"/>
            <a:ext cx="179564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DayOfWeekSet</a:t>
            </a:r>
            <a:endParaRPr lang="en-US" b="1" dirty="0">
              <a:latin typeface="Courier New" pitchFamily="49" charset="0"/>
              <a:cs typeface="Courier New" pitchFamily="49" charset="0"/>
            </a:endParaRPr>
          </a:p>
        </p:txBody>
      </p:sp>
      <p:sp>
        <p:nvSpPr>
          <p:cNvPr id="55" name="Oval 24"/>
          <p:cNvSpPr>
            <a:spLocks noChangeArrowheads="1"/>
          </p:cNvSpPr>
          <p:nvPr/>
        </p:nvSpPr>
        <p:spPr bwMode="auto">
          <a:xfrm>
            <a:off x="7502801" y="457949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6" name="Straight Arrow Connector 55"/>
          <p:cNvCxnSpPr/>
          <p:nvPr/>
        </p:nvCxnSpPr>
        <p:spPr>
          <a:xfrm flipH="1">
            <a:off x="7473462" y="4689228"/>
            <a:ext cx="58599" cy="12695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Oval 24"/>
          <p:cNvSpPr>
            <a:spLocks noChangeArrowheads="1"/>
          </p:cNvSpPr>
          <p:nvPr/>
        </p:nvSpPr>
        <p:spPr bwMode="auto">
          <a:xfrm>
            <a:off x="6664601" y="527172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3" name="Straight Arrow Connector 62"/>
          <p:cNvCxnSpPr/>
          <p:nvPr/>
        </p:nvCxnSpPr>
        <p:spPr>
          <a:xfrm flipH="1">
            <a:off x="6238875" y="5355079"/>
            <a:ext cx="434689" cy="25575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AutoShape 9"/>
          <p:cNvSpPr>
            <a:spLocks noChangeArrowheads="1"/>
          </p:cNvSpPr>
          <p:nvPr/>
        </p:nvSpPr>
        <p:spPr bwMode="auto">
          <a:xfrm>
            <a:off x="7610116" y="6292188"/>
            <a:ext cx="1457684"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Allocator</a:t>
            </a:r>
            <a:endParaRPr lang="en-US" b="1" dirty="0">
              <a:latin typeface="Courier New" pitchFamily="49" charset="0"/>
              <a:cs typeface="Courier New" pitchFamily="49" charset="0"/>
            </a:endParaRPr>
          </a:p>
        </p:txBody>
      </p:sp>
      <p:sp>
        <p:nvSpPr>
          <p:cNvPr id="65" name="Oval 24"/>
          <p:cNvSpPr>
            <a:spLocks noChangeArrowheads="1"/>
          </p:cNvSpPr>
          <p:nvPr/>
        </p:nvSpPr>
        <p:spPr bwMode="auto">
          <a:xfrm>
            <a:off x="6609949" y="378499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6" name="Straight Arrow Connector 65"/>
          <p:cNvCxnSpPr/>
          <p:nvPr/>
        </p:nvCxnSpPr>
        <p:spPr>
          <a:xfrm flipH="1" flipV="1">
            <a:off x="6721138" y="3886201"/>
            <a:ext cx="365462" cy="22859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24"/>
          <p:cNvSpPr>
            <a:spLocks noChangeArrowheads="1"/>
          </p:cNvSpPr>
          <p:nvPr/>
        </p:nvSpPr>
        <p:spPr bwMode="auto">
          <a:xfrm>
            <a:off x="5819775"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2" name="Straight Arrow Connector 71"/>
          <p:cNvCxnSpPr/>
          <p:nvPr/>
        </p:nvCxnSpPr>
        <p:spPr>
          <a:xfrm flipH="1">
            <a:off x="5310175" y="3913669"/>
            <a:ext cx="562712" cy="83414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Oval 24"/>
          <p:cNvSpPr>
            <a:spLocks noChangeArrowheads="1"/>
          </p:cNvSpPr>
          <p:nvPr/>
        </p:nvSpPr>
        <p:spPr bwMode="auto">
          <a:xfrm>
            <a:off x="6392937" y="4401077"/>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2" name="Straight Arrow Connector 81"/>
          <p:cNvCxnSpPr>
            <a:stCxn id="81" idx="3"/>
          </p:cNvCxnSpPr>
          <p:nvPr/>
        </p:nvCxnSpPr>
        <p:spPr>
          <a:xfrm flipH="1">
            <a:off x="5831304" y="4504746"/>
            <a:ext cx="578796" cy="37911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Straight Arrow Connector 101"/>
          <p:cNvCxnSpPr/>
          <p:nvPr/>
        </p:nvCxnSpPr>
        <p:spPr>
          <a:xfrm flipH="1">
            <a:off x="3218791" y="382905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5867400" y="4674933"/>
            <a:ext cx="689643" cy="9113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Oval 24"/>
          <p:cNvSpPr>
            <a:spLocks noChangeArrowheads="1"/>
          </p:cNvSpPr>
          <p:nvPr/>
        </p:nvSpPr>
        <p:spPr bwMode="auto">
          <a:xfrm>
            <a:off x="6545337" y="4553477"/>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21533" name="Arc 21532"/>
          <p:cNvSpPr/>
          <p:nvPr/>
        </p:nvSpPr>
        <p:spPr>
          <a:xfrm flipH="1" flipV="1">
            <a:off x="6260765" y="2912642"/>
            <a:ext cx="643103" cy="2012374"/>
          </a:xfrm>
          <a:prstGeom prst="arc">
            <a:avLst>
              <a:gd name="adj1" fmla="val 16301619"/>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1" name="Oval 24"/>
          <p:cNvSpPr>
            <a:spLocks noChangeArrowheads="1"/>
          </p:cNvSpPr>
          <p:nvPr/>
        </p:nvSpPr>
        <p:spPr bwMode="auto">
          <a:xfrm>
            <a:off x="6207401"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2" name="Oval 24"/>
          <p:cNvSpPr>
            <a:spLocks noChangeArrowheads="1"/>
          </p:cNvSpPr>
          <p:nvPr/>
        </p:nvSpPr>
        <p:spPr bwMode="auto">
          <a:xfrm>
            <a:off x="6969401" y="35052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4" name="Oval 24"/>
          <p:cNvSpPr>
            <a:spLocks noChangeArrowheads="1"/>
          </p:cNvSpPr>
          <p:nvPr/>
        </p:nvSpPr>
        <p:spPr bwMode="auto">
          <a:xfrm>
            <a:off x="8382000" y="4572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7" name="Straight Arrow Connector 116"/>
          <p:cNvCxnSpPr/>
          <p:nvPr/>
        </p:nvCxnSpPr>
        <p:spPr>
          <a:xfrm flipH="1">
            <a:off x="8432523" y="4695825"/>
            <a:ext cx="1" cy="16166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Freeform 73"/>
          <p:cNvSpPr/>
          <p:nvPr/>
        </p:nvSpPr>
        <p:spPr>
          <a:xfrm>
            <a:off x="7067449" y="3523527"/>
            <a:ext cx="1695551" cy="277249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35" name="Straight Arrow Connector 134"/>
          <p:cNvCxnSpPr/>
          <p:nvPr/>
        </p:nvCxnSpPr>
        <p:spPr>
          <a:xfrm>
            <a:off x="7239000" y="5785121"/>
            <a:ext cx="838200" cy="507067"/>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sp>
        <p:nvSpPr>
          <p:cNvPr id="67" name="Cloud Callout 66"/>
          <p:cNvSpPr/>
          <p:nvPr/>
        </p:nvSpPr>
        <p:spPr>
          <a:xfrm>
            <a:off x="6400800" y="2183919"/>
            <a:ext cx="929300" cy="559281"/>
          </a:xfrm>
          <a:prstGeom prst="cloudCallout">
            <a:avLst>
              <a:gd name="adj1" fmla="val -69728"/>
              <a:gd name="adj2" fmla="val 150603"/>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0000FF"/>
                </a:solidFill>
              </a:rPr>
              <a:t>VST</a:t>
            </a:r>
            <a:endParaRPr lang="en-US" dirty="0">
              <a:solidFill>
                <a:srgbClr val="0000FF"/>
              </a:solidFill>
            </a:endParaRPr>
          </a:p>
        </p:txBody>
      </p:sp>
      <p:grpSp>
        <p:nvGrpSpPr>
          <p:cNvPr id="68" name="Group 67"/>
          <p:cNvGrpSpPr/>
          <p:nvPr/>
        </p:nvGrpSpPr>
        <p:grpSpPr>
          <a:xfrm>
            <a:off x="3769693" y="3721376"/>
            <a:ext cx="316553" cy="2575322"/>
            <a:chOff x="3769693" y="3721376"/>
            <a:chExt cx="316553" cy="2575322"/>
          </a:xfrm>
        </p:grpSpPr>
        <p:sp>
          <p:nvSpPr>
            <p:cNvPr id="69"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0" name="Straight Arrow Connector 69"/>
            <p:cNvCxnSpPr/>
            <p:nvPr/>
          </p:nvCxnSpPr>
          <p:spPr>
            <a:xfrm flipH="1" flipV="1">
              <a:off x="3836547" y="3829051"/>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783</a:t>
            </a:fld>
            <a:endParaRPr lang="en-US"/>
          </a:p>
        </p:txBody>
      </p:sp>
    </p:spTree>
    <p:extLst>
      <p:ext uri="{BB962C8B-B14F-4D97-AF65-F5344CB8AC3E}">
        <p14:creationId xmlns:p14="http://schemas.microsoft.com/office/powerpoint/2010/main" val="3542740231"/>
      </p:ext>
    </p:extLst>
  </p:cSld>
  <p:clrMapOvr>
    <a:masterClrMapping/>
  </p:clrMapOvr>
  <p:timing>
    <p:tnLst>
      <p:par>
        <p:cTn id="1" dur="indefinite" restart="never" nodeType="tmRoot"/>
      </p:par>
    </p:tnLst>
  </p:timing>
</p:sld>
</file>

<file path=ppt/slides/slide7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spc="-150" dirty="0">
                <a:solidFill>
                  <a:srgbClr val="00B0F0"/>
                </a:solidFill>
              </a:rPr>
              <a:t>Determine if a Date Value is a </a:t>
            </a:r>
            <a:r>
              <a:rPr lang="en-US" sz="4000" i="1" spc="-150" dirty="0">
                <a:solidFill>
                  <a:srgbClr val="00B0F0"/>
                </a:solidFill>
              </a:rPr>
              <a:t>Business Day</a:t>
            </a:r>
            <a:endParaRPr lang="en-US" sz="4000" dirty="0" smtClean="0">
              <a:solidFill>
                <a:srgbClr val="00B050"/>
              </a:solidFill>
            </a:endParaRPr>
          </a:p>
        </p:txBody>
      </p:sp>
      <p:sp>
        <p:nvSpPr>
          <p:cNvPr id="5" name="Content Placeholder 2"/>
          <p:cNvSpPr>
            <a:spLocks noGrp="1"/>
          </p:cNvSpPr>
          <p:nvPr>
            <p:ph idx="1"/>
          </p:nvPr>
        </p:nvSpPr>
        <p:spPr>
          <a:xfrm>
            <a:off x="269599" y="1680497"/>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661112" y="44618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3353177" y="6296698"/>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4433505" y="477132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4858463" y="558624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3319855" y="29759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4653857" y="6069955"/>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357618" y="2514600"/>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2636195" y="3266840"/>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337452" y="401908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1399860" y="4771321"/>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76200" y="5648935"/>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399089" y="296116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627725" y="3064835"/>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355476" y="3097419"/>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3268151" y="3728204"/>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34" name="Oval 24"/>
          <p:cNvSpPr>
            <a:spLocks noChangeArrowheads="1"/>
          </p:cNvSpPr>
          <p:nvPr/>
        </p:nvSpPr>
        <p:spPr bwMode="auto">
          <a:xfrm>
            <a:off x="4011150" y="36732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4120389" y="3782104"/>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3011921" y="448219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5291557" y="523141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5357052" y="5352868"/>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2537380" y="3517587"/>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1882444" y="3621256"/>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4646963" y="523730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4819315" y="596628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2723520" y="523423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020983" y="607115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2944130" y="460190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4267790" y="5340971"/>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3719712" y="4583261"/>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102045" y="6164267"/>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2823556" y="5337900"/>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AutoShape 9"/>
          <p:cNvSpPr>
            <a:spLocks noChangeArrowheads="1"/>
          </p:cNvSpPr>
          <p:nvPr/>
        </p:nvSpPr>
        <p:spPr bwMode="auto">
          <a:xfrm>
            <a:off x="5486400" y="3322402"/>
            <a:ext cx="1457684"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Calendar</a:t>
            </a:r>
            <a:endParaRPr lang="en-US" b="1" dirty="0">
              <a:latin typeface="Courier New" pitchFamily="49" charset="0"/>
              <a:cs typeface="Courier New" pitchFamily="49" charset="0"/>
            </a:endParaRPr>
          </a:p>
        </p:txBody>
      </p:sp>
      <p:sp>
        <p:nvSpPr>
          <p:cNvPr id="40" name="AutoShape 9"/>
          <p:cNvSpPr>
            <a:spLocks noChangeArrowheads="1"/>
          </p:cNvSpPr>
          <p:nvPr/>
        </p:nvSpPr>
        <p:spPr bwMode="auto">
          <a:xfrm>
            <a:off x="6477000" y="4114800"/>
            <a:ext cx="2133600"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PackedCalendar</a:t>
            </a:r>
            <a:endParaRPr lang="en-US" b="1" dirty="0">
              <a:latin typeface="Courier New" pitchFamily="49" charset="0"/>
              <a:cs typeface="Courier New" pitchFamily="49" charset="0"/>
            </a:endParaRPr>
          </a:p>
        </p:txBody>
      </p:sp>
      <p:sp>
        <p:nvSpPr>
          <p:cNvPr id="43" name="AutoShape 9"/>
          <p:cNvSpPr>
            <a:spLocks noChangeArrowheads="1"/>
          </p:cNvSpPr>
          <p:nvPr/>
        </p:nvSpPr>
        <p:spPr bwMode="auto">
          <a:xfrm>
            <a:off x="6553200" y="4807623"/>
            <a:ext cx="179564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DayOfWeekSet</a:t>
            </a:r>
            <a:endParaRPr lang="en-US" b="1" dirty="0">
              <a:latin typeface="Courier New" pitchFamily="49" charset="0"/>
              <a:cs typeface="Courier New" pitchFamily="49" charset="0"/>
            </a:endParaRPr>
          </a:p>
        </p:txBody>
      </p:sp>
      <p:sp>
        <p:nvSpPr>
          <p:cNvPr id="55" name="Oval 24"/>
          <p:cNvSpPr>
            <a:spLocks noChangeArrowheads="1"/>
          </p:cNvSpPr>
          <p:nvPr/>
        </p:nvSpPr>
        <p:spPr bwMode="auto">
          <a:xfrm>
            <a:off x="7502801" y="457949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6" name="Straight Arrow Connector 55"/>
          <p:cNvCxnSpPr/>
          <p:nvPr/>
        </p:nvCxnSpPr>
        <p:spPr>
          <a:xfrm flipH="1">
            <a:off x="7473462" y="4689228"/>
            <a:ext cx="58599" cy="12695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Oval 24"/>
          <p:cNvSpPr>
            <a:spLocks noChangeArrowheads="1"/>
          </p:cNvSpPr>
          <p:nvPr/>
        </p:nvSpPr>
        <p:spPr bwMode="auto">
          <a:xfrm>
            <a:off x="6664601" y="527172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3" name="Straight Arrow Connector 62"/>
          <p:cNvCxnSpPr/>
          <p:nvPr/>
        </p:nvCxnSpPr>
        <p:spPr>
          <a:xfrm flipH="1">
            <a:off x="6238875" y="5355079"/>
            <a:ext cx="434689" cy="25575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AutoShape 9"/>
          <p:cNvSpPr>
            <a:spLocks noChangeArrowheads="1"/>
          </p:cNvSpPr>
          <p:nvPr/>
        </p:nvSpPr>
        <p:spPr bwMode="auto">
          <a:xfrm>
            <a:off x="7610116" y="6292188"/>
            <a:ext cx="1457684"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Allocator</a:t>
            </a:r>
            <a:endParaRPr lang="en-US" b="1" dirty="0">
              <a:latin typeface="Courier New" pitchFamily="49" charset="0"/>
              <a:cs typeface="Courier New" pitchFamily="49" charset="0"/>
            </a:endParaRPr>
          </a:p>
        </p:txBody>
      </p:sp>
      <p:sp>
        <p:nvSpPr>
          <p:cNvPr id="65" name="Oval 24"/>
          <p:cNvSpPr>
            <a:spLocks noChangeArrowheads="1"/>
          </p:cNvSpPr>
          <p:nvPr/>
        </p:nvSpPr>
        <p:spPr bwMode="auto">
          <a:xfrm>
            <a:off x="6609949" y="378499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6" name="Straight Arrow Connector 65"/>
          <p:cNvCxnSpPr/>
          <p:nvPr/>
        </p:nvCxnSpPr>
        <p:spPr>
          <a:xfrm flipH="1" flipV="1">
            <a:off x="6721138" y="3886201"/>
            <a:ext cx="365462" cy="22859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24"/>
          <p:cNvSpPr>
            <a:spLocks noChangeArrowheads="1"/>
          </p:cNvSpPr>
          <p:nvPr/>
        </p:nvSpPr>
        <p:spPr bwMode="auto">
          <a:xfrm>
            <a:off x="5819775"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2" name="Straight Arrow Connector 71"/>
          <p:cNvCxnSpPr/>
          <p:nvPr/>
        </p:nvCxnSpPr>
        <p:spPr>
          <a:xfrm flipH="1">
            <a:off x="5310175" y="3913669"/>
            <a:ext cx="562712" cy="83414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Oval 24"/>
          <p:cNvSpPr>
            <a:spLocks noChangeArrowheads="1"/>
          </p:cNvSpPr>
          <p:nvPr/>
        </p:nvSpPr>
        <p:spPr bwMode="auto">
          <a:xfrm>
            <a:off x="6392937" y="4401077"/>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2" name="Straight Arrow Connector 81"/>
          <p:cNvCxnSpPr>
            <a:stCxn id="81" idx="3"/>
          </p:cNvCxnSpPr>
          <p:nvPr/>
        </p:nvCxnSpPr>
        <p:spPr>
          <a:xfrm flipH="1">
            <a:off x="5831304" y="4504746"/>
            <a:ext cx="578796" cy="37911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Straight Arrow Connector 101"/>
          <p:cNvCxnSpPr/>
          <p:nvPr/>
        </p:nvCxnSpPr>
        <p:spPr>
          <a:xfrm flipH="1">
            <a:off x="3218791" y="382905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5867400" y="4674933"/>
            <a:ext cx="689643" cy="9113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Oval 24"/>
          <p:cNvSpPr>
            <a:spLocks noChangeArrowheads="1"/>
          </p:cNvSpPr>
          <p:nvPr/>
        </p:nvSpPr>
        <p:spPr bwMode="auto">
          <a:xfrm>
            <a:off x="6545337" y="4553477"/>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21533" name="Arc 21532"/>
          <p:cNvSpPr/>
          <p:nvPr/>
        </p:nvSpPr>
        <p:spPr>
          <a:xfrm flipH="1" flipV="1">
            <a:off x="6260765" y="2912642"/>
            <a:ext cx="643103" cy="2012374"/>
          </a:xfrm>
          <a:prstGeom prst="arc">
            <a:avLst>
              <a:gd name="adj1" fmla="val 16301619"/>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1" name="Oval 24"/>
          <p:cNvSpPr>
            <a:spLocks noChangeArrowheads="1"/>
          </p:cNvSpPr>
          <p:nvPr/>
        </p:nvSpPr>
        <p:spPr bwMode="auto">
          <a:xfrm>
            <a:off x="6207401"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2" name="Oval 24"/>
          <p:cNvSpPr>
            <a:spLocks noChangeArrowheads="1"/>
          </p:cNvSpPr>
          <p:nvPr/>
        </p:nvSpPr>
        <p:spPr bwMode="auto">
          <a:xfrm>
            <a:off x="6969401" y="35052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4" name="Oval 24"/>
          <p:cNvSpPr>
            <a:spLocks noChangeArrowheads="1"/>
          </p:cNvSpPr>
          <p:nvPr/>
        </p:nvSpPr>
        <p:spPr bwMode="auto">
          <a:xfrm>
            <a:off x="8382000" y="4572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7" name="Straight Arrow Connector 116"/>
          <p:cNvCxnSpPr/>
          <p:nvPr/>
        </p:nvCxnSpPr>
        <p:spPr>
          <a:xfrm flipH="1">
            <a:off x="8432523" y="4695825"/>
            <a:ext cx="1" cy="16166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Freeform 73"/>
          <p:cNvSpPr/>
          <p:nvPr/>
        </p:nvSpPr>
        <p:spPr>
          <a:xfrm>
            <a:off x="7067449" y="3523527"/>
            <a:ext cx="1695551" cy="277249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35" name="Straight Arrow Connector 134"/>
          <p:cNvCxnSpPr/>
          <p:nvPr/>
        </p:nvCxnSpPr>
        <p:spPr>
          <a:xfrm>
            <a:off x="7239000" y="5785121"/>
            <a:ext cx="838200" cy="507067"/>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sp>
        <p:nvSpPr>
          <p:cNvPr id="67" name="Cloud Callout 66"/>
          <p:cNvSpPr/>
          <p:nvPr/>
        </p:nvSpPr>
        <p:spPr>
          <a:xfrm>
            <a:off x="6400800" y="2183919"/>
            <a:ext cx="929300" cy="559281"/>
          </a:xfrm>
          <a:prstGeom prst="cloudCallout">
            <a:avLst>
              <a:gd name="adj1" fmla="val -69728"/>
              <a:gd name="adj2" fmla="val 150603"/>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0000FF"/>
                </a:solidFill>
              </a:rPr>
              <a:t>VST</a:t>
            </a:r>
            <a:endParaRPr lang="en-US" dirty="0">
              <a:solidFill>
                <a:srgbClr val="0000FF"/>
              </a:solidFill>
            </a:endParaRPr>
          </a:p>
        </p:txBody>
      </p:sp>
      <p:grpSp>
        <p:nvGrpSpPr>
          <p:cNvPr id="68" name="Group 67"/>
          <p:cNvGrpSpPr/>
          <p:nvPr/>
        </p:nvGrpSpPr>
        <p:grpSpPr>
          <a:xfrm>
            <a:off x="3769693" y="3721376"/>
            <a:ext cx="316553" cy="2575322"/>
            <a:chOff x="3769693" y="3721376"/>
            <a:chExt cx="316553" cy="2575322"/>
          </a:xfrm>
        </p:grpSpPr>
        <p:sp>
          <p:nvSpPr>
            <p:cNvPr id="69"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0" name="Straight Arrow Connector 69"/>
            <p:cNvCxnSpPr/>
            <p:nvPr/>
          </p:nvCxnSpPr>
          <p:spPr>
            <a:xfrm flipH="1" flipV="1">
              <a:off x="3836547" y="3829051"/>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784</a:t>
            </a:fld>
            <a:endParaRPr lang="en-US"/>
          </a:p>
        </p:txBody>
      </p:sp>
    </p:spTree>
    <p:extLst>
      <p:ext uri="{BB962C8B-B14F-4D97-AF65-F5344CB8AC3E}">
        <p14:creationId xmlns:p14="http://schemas.microsoft.com/office/powerpoint/2010/main" val="485104568"/>
      </p:ext>
    </p:extLst>
  </p:cSld>
  <p:clrMapOvr>
    <a:masterClrMapping/>
  </p:clrMapOvr>
  <p:timing>
    <p:tnLst>
      <p:par>
        <p:cTn id="1" dur="indefinite" restart="never" nodeType="tmRoot"/>
      </p:par>
    </p:tnLst>
  </p:timing>
</p:sld>
</file>

<file path=ppt/slides/slide7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spc="-150" dirty="0">
                <a:solidFill>
                  <a:srgbClr val="00B0F0"/>
                </a:solidFill>
              </a:rPr>
              <a:t>Determine if a Date Value is a </a:t>
            </a:r>
            <a:r>
              <a:rPr lang="en-US" sz="4000" i="1" spc="-150" dirty="0">
                <a:solidFill>
                  <a:srgbClr val="00B0F0"/>
                </a:solidFill>
              </a:rPr>
              <a:t>Business Day</a:t>
            </a:r>
            <a:endParaRPr lang="en-US" sz="4000" dirty="0" smtClean="0">
              <a:solidFill>
                <a:srgbClr val="00B050"/>
              </a:solidFill>
            </a:endParaRPr>
          </a:p>
        </p:txBody>
      </p:sp>
      <p:sp>
        <p:nvSpPr>
          <p:cNvPr id="5" name="Content Placeholder 2"/>
          <p:cNvSpPr>
            <a:spLocks noGrp="1"/>
          </p:cNvSpPr>
          <p:nvPr>
            <p:ph idx="1"/>
          </p:nvPr>
        </p:nvSpPr>
        <p:spPr>
          <a:xfrm>
            <a:off x="269599" y="1680497"/>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661112" y="44618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3353177" y="6296698"/>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4433505" y="477132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4858463" y="558624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3319855" y="29759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4653857" y="6069955"/>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357618" y="2514600"/>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2636195" y="3266840"/>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337452" y="401908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1399860" y="4771321"/>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76200" y="5648935"/>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399089" y="296116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627725" y="3064835"/>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355476" y="3097419"/>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3268151" y="3728204"/>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34" name="Oval 24"/>
          <p:cNvSpPr>
            <a:spLocks noChangeArrowheads="1"/>
          </p:cNvSpPr>
          <p:nvPr/>
        </p:nvSpPr>
        <p:spPr bwMode="auto">
          <a:xfrm>
            <a:off x="4011150" y="36732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4120389" y="3782104"/>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3011921" y="448219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5291557" y="523141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5357052" y="5352868"/>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2537380" y="3517587"/>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1882444" y="3621256"/>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4646963" y="523730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4819315" y="596628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2723520" y="523423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020983" y="607115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2944130" y="460190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4267790" y="5340971"/>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3719712" y="4583261"/>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102045" y="6164267"/>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2823556" y="5337900"/>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AutoShape 9"/>
          <p:cNvSpPr>
            <a:spLocks noChangeArrowheads="1"/>
          </p:cNvSpPr>
          <p:nvPr/>
        </p:nvSpPr>
        <p:spPr bwMode="auto">
          <a:xfrm>
            <a:off x="5486400" y="3322402"/>
            <a:ext cx="1457684"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Calendar</a:t>
            </a:r>
            <a:endParaRPr lang="en-US" b="1" dirty="0">
              <a:latin typeface="Courier New" pitchFamily="49" charset="0"/>
              <a:cs typeface="Courier New" pitchFamily="49" charset="0"/>
            </a:endParaRPr>
          </a:p>
        </p:txBody>
      </p:sp>
      <p:sp>
        <p:nvSpPr>
          <p:cNvPr id="40" name="AutoShape 9"/>
          <p:cNvSpPr>
            <a:spLocks noChangeArrowheads="1"/>
          </p:cNvSpPr>
          <p:nvPr/>
        </p:nvSpPr>
        <p:spPr bwMode="auto">
          <a:xfrm>
            <a:off x="6477000" y="4114800"/>
            <a:ext cx="2133600"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PackedCalendar</a:t>
            </a:r>
            <a:endParaRPr lang="en-US" b="1" dirty="0">
              <a:latin typeface="Courier New" pitchFamily="49" charset="0"/>
              <a:cs typeface="Courier New" pitchFamily="49" charset="0"/>
            </a:endParaRPr>
          </a:p>
        </p:txBody>
      </p:sp>
      <p:sp>
        <p:nvSpPr>
          <p:cNvPr id="43" name="AutoShape 9"/>
          <p:cNvSpPr>
            <a:spLocks noChangeArrowheads="1"/>
          </p:cNvSpPr>
          <p:nvPr/>
        </p:nvSpPr>
        <p:spPr bwMode="auto">
          <a:xfrm>
            <a:off x="6553200" y="4807623"/>
            <a:ext cx="179564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DayOfWeekSet</a:t>
            </a:r>
            <a:endParaRPr lang="en-US" b="1" dirty="0">
              <a:latin typeface="Courier New" pitchFamily="49" charset="0"/>
              <a:cs typeface="Courier New" pitchFamily="49" charset="0"/>
            </a:endParaRPr>
          </a:p>
        </p:txBody>
      </p:sp>
      <p:sp>
        <p:nvSpPr>
          <p:cNvPr id="55" name="Oval 24"/>
          <p:cNvSpPr>
            <a:spLocks noChangeArrowheads="1"/>
          </p:cNvSpPr>
          <p:nvPr/>
        </p:nvSpPr>
        <p:spPr bwMode="auto">
          <a:xfrm>
            <a:off x="7502801" y="457949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6" name="Straight Arrow Connector 55"/>
          <p:cNvCxnSpPr/>
          <p:nvPr/>
        </p:nvCxnSpPr>
        <p:spPr>
          <a:xfrm flipH="1">
            <a:off x="7473462" y="4689228"/>
            <a:ext cx="58599" cy="12695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Oval 24"/>
          <p:cNvSpPr>
            <a:spLocks noChangeArrowheads="1"/>
          </p:cNvSpPr>
          <p:nvPr/>
        </p:nvSpPr>
        <p:spPr bwMode="auto">
          <a:xfrm>
            <a:off x="6664601" y="527172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3" name="Straight Arrow Connector 62"/>
          <p:cNvCxnSpPr/>
          <p:nvPr/>
        </p:nvCxnSpPr>
        <p:spPr>
          <a:xfrm flipH="1">
            <a:off x="6238875" y="5355079"/>
            <a:ext cx="434689" cy="25575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AutoShape 9"/>
          <p:cNvSpPr>
            <a:spLocks noChangeArrowheads="1"/>
          </p:cNvSpPr>
          <p:nvPr/>
        </p:nvSpPr>
        <p:spPr bwMode="auto">
          <a:xfrm>
            <a:off x="7610116" y="6292188"/>
            <a:ext cx="1457684"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Allocator</a:t>
            </a:r>
            <a:endParaRPr lang="en-US" b="1" dirty="0">
              <a:latin typeface="Courier New" pitchFamily="49" charset="0"/>
              <a:cs typeface="Courier New" pitchFamily="49" charset="0"/>
            </a:endParaRPr>
          </a:p>
        </p:txBody>
      </p:sp>
      <p:sp>
        <p:nvSpPr>
          <p:cNvPr id="65" name="Oval 24"/>
          <p:cNvSpPr>
            <a:spLocks noChangeArrowheads="1"/>
          </p:cNvSpPr>
          <p:nvPr/>
        </p:nvSpPr>
        <p:spPr bwMode="auto">
          <a:xfrm>
            <a:off x="6609949" y="378499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6" name="Straight Arrow Connector 65"/>
          <p:cNvCxnSpPr/>
          <p:nvPr/>
        </p:nvCxnSpPr>
        <p:spPr>
          <a:xfrm flipH="1" flipV="1">
            <a:off x="6721138" y="3886201"/>
            <a:ext cx="365462" cy="22859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24"/>
          <p:cNvSpPr>
            <a:spLocks noChangeArrowheads="1"/>
          </p:cNvSpPr>
          <p:nvPr/>
        </p:nvSpPr>
        <p:spPr bwMode="auto">
          <a:xfrm>
            <a:off x="5819775"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2" name="Straight Arrow Connector 71"/>
          <p:cNvCxnSpPr/>
          <p:nvPr/>
        </p:nvCxnSpPr>
        <p:spPr>
          <a:xfrm flipH="1">
            <a:off x="5310175" y="3913669"/>
            <a:ext cx="562712" cy="83414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Oval 24"/>
          <p:cNvSpPr>
            <a:spLocks noChangeArrowheads="1"/>
          </p:cNvSpPr>
          <p:nvPr/>
        </p:nvSpPr>
        <p:spPr bwMode="auto">
          <a:xfrm>
            <a:off x="6392937" y="4401077"/>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2" name="Straight Arrow Connector 81"/>
          <p:cNvCxnSpPr>
            <a:stCxn id="81" idx="3"/>
          </p:cNvCxnSpPr>
          <p:nvPr/>
        </p:nvCxnSpPr>
        <p:spPr>
          <a:xfrm flipH="1">
            <a:off x="5831304" y="4504746"/>
            <a:ext cx="578796" cy="37911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Straight Arrow Connector 101"/>
          <p:cNvCxnSpPr/>
          <p:nvPr/>
        </p:nvCxnSpPr>
        <p:spPr>
          <a:xfrm flipH="1">
            <a:off x="3218791" y="382905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5867400" y="4674933"/>
            <a:ext cx="689643" cy="9113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Oval 24"/>
          <p:cNvSpPr>
            <a:spLocks noChangeArrowheads="1"/>
          </p:cNvSpPr>
          <p:nvPr/>
        </p:nvSpPr>
        <p:spPr bwMode="auto">
          <a:xfrm>
            <a:off x="6545337" y="4553477"/>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21533" name="Arc 21532"/>
          <p:cNvSpPr/>
          <p:nvPr/>
        </p:nvSpPr>
        <p:spPr>
          <a:xfrm flipH="1" flipV="1">
            <a:off x="6260765" y="2912642"/>
            <a:ext cx="643103" cy="2012374"/>
          </a:xfrm>
          <a:prstGeom prst="arc">
            <a:avLst>
              <a:gd name="adj1" fmla="val 16301619"/>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1" name="Oval 24"/>
          <p:cNvSpPr>
            <a:spLocks noChangeArrowheads="1"/>
          </p:cNvSpPr>
          <p:nvPr/>
        </p:nvSpPr>
        <p:spPr bwMode="auto">
          <a:xfrm>
            <a:off x="6207401"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2" name="Oval 24"/>
          <p:cNvSpPr>
            <a:spLocks noChangeArrowheads="1"/>
          </p:cNvSpPr>
          <p:nvPr/>
        </p:nvSpPr>
        <p:spPr bwMode="auto">
          <a:xfrm>
            <a:off x="6969401" y="35052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4" name="Oval 24"/>
          <p:cNvSpPr>
            <a:spLocks noChangeArrowheads="1"/>
          </p:cNvSpPr>
          <p:nvPr/>
        </p:nvSpPr>
        <p:spPr bwMode="auto">
          <a:xfrm>
            <a:off x="8382000" y="4572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7" name="Straight Arrow Connector 116"/>
          <p:cNvCxnSpPr/>
          <p:nvPr/>
        </p:nvCxnSpPr>
        <p:spPr>
          <a:xfrm flipH="1">
            <a:off x="8432523" y="4695825"/>
            <a:ext cx="1" cy="16166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Freeform 73"/>
          <p:cNvSpPr/>
          <p:nvPr/>
        </p:nvSpPr>
        <p:spPr>
          <a:xfrm>
            <a:off x="7067449" y="3523527"/>
            <a:ext cx="1695551" cy="277249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35" name="Straight Arrow Connector 134"/>
          <p:cNvCxnSpPr/>
          <p:nvPr/>
        </p:nvCxnSpPr>
        <p:spPr>
          <a:xfrm>
            <a:off x="7239000" y="5785121"/>
            <a:ext cx="838200" cy="507067"/>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grpSp>
        <p:nvGrpSpPr>
          <p:cNvPr id="67" name="Group 66"/>
          <p:cNvGrpSpPr/>
          <p:nvPr/>
        </p:nvGrpSpPr>
        <p:grpSpPr>
          <a:xfrm>
            <a:off x="3769693" y="3721376"/>
            <a:ext cx="316553" cy="2575322"/>
            <a:chOff x="3769693" y="3721376"/>
            <a:chExt cx="316553" cy="2575322"/>
          </a:xfrm>
        </p:grpSpPr>
        <p:sp>
          <p:nvSpPr>
            <p:cNvPr id="68"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9" name="Straight Arrow Connector 68"/>
            <p:cNvCxnSpPr/>
            <p:nvPr/>
          </p:nvCxnSpPr>
          <p:spPr>
            <a:xfrm flipH="1" flipV="1">
              <a:off x="3836547" y="3829051"/>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785</a:t>
            </a:fld>
            <a:endParaRPr lang="en-US"/>
          </a:p>
        </p:txBody>
      </p:sp>
    </p:spTree>
    <p:extLst>
      <p:ext uri="{BB962C8B-B14F-4D97-AF65-F5344CB8AC3E}">
        <p14:creationId xmlns:p14="http://schemas.microsoft.com/office/powerpoint/2010/main" val="1629505924"/>
      </p:ext>
    </p:extLst>
  </p:cSld>
  <p:clrMapOvr>
    <a:masterClrMapping/>
  </p:clrMapOvr>
  <p:timing>
    <p:tnLst>
      <p:par>
        <p:cTn id="1" dur="indefinite" restart="never" nodeType="tmRoot"/>
      </p:par>
    </p:tnLst>
  </p:timing>
</p:sld>
</file>

<file path=ppt/slides/slide7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Rectangle 69"/>
          <p:cNvSpPr/>
          <p:nvPr/>
        </p:nvSpPr>
        <p:spPr>
          <a:xfrm>
            <a:off x="0" y="1447800"/>
            <a:ext cx="9144000" cy="5410200"/>
          </a:xfrm>
          <a:prstGeom prst="rect">
            <a:avLst/>
          </a:prstGeom>
          <a:solidFill>
            <a:schemeClr val="accent3">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spc="-150" dirty="0">
                <a:solidFill>
                  <a:srgbClr val="00B0F0"/>
                </a:solidFill>
              </a:rPr>
              <a:t>Determine if a Date Value is a </a:t>
            </a:r>
            <a:r>
              <a:rPr lang="en-US" sz="4000" i="1" spc="-150" dirty="0">
                <a:solidFill>
                  <a:srgbClr val="00B0F0"/>
                </a:solidFill>
              </a:rPr>
              <a:t>Business Day</a:t>
            </a:r>
            <a:endParaRPr lang="en-US" sz="4000" dirty="0" smtClean="0">
              <a:solidFill>
                <a:srgbClr val="00B050"/>
              </a:solidFill>
            </a:endParaRPr>
          </a:p>
        </p:txBody>
      </p:sp>
      <p:sp>
        <p:nvSpPr>
          <p:cNvPr id="5" name="Content Placeholder 2"/>
          <p:cNvSpPr>
            <a:spLocks noGrp="1"/>
          </p:cNvSpPr>
          <p:nvPr>
            <p:ph idx="1"/>
          </p:nvPr>
        </p:nvSpPr>
        <p:spPr>
          <a:xfrm>
            <a:off x="269599" y="1680497"/>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661112" y="44618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3353177" y="6296698"/>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4433505" y="477132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4858463" y="558624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3319855" y="29759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4653857" y="6069955"/>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357618" y="2514600"/>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2636195" y="3266840"/>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337452" y="401908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1399860" y="4771321"/>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76200" y="5648935"/>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399089" y="296116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627725" y="3064835"/>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355476" y="3097419"/>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3268151" y="3728204"/>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34" name="Oval 24"/>
          <p:cNvSpPr>
            <a:spLocks noChangeArrowheads="1"/>
          </p:cNvSpPr>
          <p:nvPr/>
        </p:nvSpPr>
        <p:spPr bwMode="auto">
          <a:xfrm>
            <a:off x="4011150" y="36732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4120389" y="3782104"/>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3011921" y="448219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5291557" y="523141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5357052" y="5352868"/>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2537380" y="3517587"/>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1882444" y="3621256"/>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4646963" y="523730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4819315" y="596628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2723520" y="523423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020983" y="607115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2944130" y="460190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4267790" y="5340971"/>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3719712" y="4583261"/>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102045" y="6164267"/>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2823556" y="5337900"/>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AutoShape 9"/>
          <p:cNvSpPr>
            <a:spLocks noChangeArrowheads="1"/>
          </p:cNvSpPr>
          <p:nvPr/>
        </p:nvSpPr>
        <p:spPr bwMode="auto">
          <a:xfrm>
            <a:off x="5486400" y="3322402"/>
            <a:ext cx="1457684"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Calendar</a:t>
            </a:r>
            <a:endParaRPr lang="en-US" b="1" dirty="0">
              <a:latin typeface="Courier New" pitchFamily="49" charset="0"/>
              <a:cs typeface="Courier New" pitchFamily="49" charset="0"/>
            </a:endParaRPr>
          </a:p>
        </p:txBody>
      </p:sp>
      <p:sp>
        <p:nvSpPr>
          <p:cNvPr id="40" name="AutoShape 9"/>
          <p:cNvSpPr>
            <a:spLocks noChangeArrowheads="1"/>
          </p:cNvSpPr>
          <p:nvPr/>
        </p:nvSpPr>
        <p:spPr bwMode="auto">
          <a:xfrm>
            <a:off x="6477000" y="4114800"/>
            <a:ext cx="2133600"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PackedCalendar</a:t>
            </a:r>
            <a:endParaRPr lang="en-US" b="1" dirty="0">
              <a:latin typeface="Courier New" pitchFamily="49" charset="0"/>
              <a:cs typeface="Courier New" pitchFamily="49" charset="0"/>
            </a:endParaRPr>
          </a:p>
        </p:txBody>
      </p:sp>
      <p:sp>
        <p:nvSpPr>
          <p:cNvPr id="43" name="AutoShape 9"/>
          <p:cNvSpPr>
            <a:spLocks noChangeArrowheads="1"/>
          </p:cNvSpPr>
          <p:nvPr/>
        </p:nvSpPr>
        <p:spPr bwMode="auto">
          <a:xfrm>
            <a:off x="6553200" y="4807623"/>
            <a:ext cx="179564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DayOfWeekSet</a:t>
            </a:r>
            <a:endParaRPr lang="en-US" b="1" dirty="0">
              <a:latin typeface="Courier New" pitchFamily="49" charset="0"/>
              <a:cs typeface="Courier New" pitchFamily="49" charset="0"/>
            </a:endParaRPr>
          </a:p>
        </p:txBody>
      </p:sp>
      <p:sp>
        <p:nvSpPr>
          <p:cNvPr id="55" name="Oval 24"/>
          <p:cNvSpPr>
            <a:spLocks noChangeArrowheads="1"/>
          </p:cNvSpPr>
          <p:nvPr/>
        </p:nvSpPr>
        <p:spPr bwMode="auto">
          <a:xfrm>
            <a:off x="7502801" y="457949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6" name="Straight Arrow Connector 55"/>
          <p:cNvCxnSpPr/>
          <p:nvPr/>
        </p:nvCxnSpPr>
        <p:spPr>
          <a:xfrm flipH="1">
            <a:off x="7473462" y="4689228"/>
            <a:ext cx="58599" cy="12695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Oval 24"/>
          <p:cNvSpPr>
            <a:spLocks noChangeArrowheads="1"/>
          </p:cNvSpPr>
          <p:nvPr/>
        </p:nvSpPr>
        <p:spPr bwMode="auto">
          <a:xfrm>
            <a:off x="6664601" y="527172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3" name="Straight Arrow Connector 62"/>
          <p:cNvCxnSpPr/>
          <p:nvPr/>
        </p:nvCxnSpPr>
        <p:spPr>
          <a:xfrm flipH="1">
            <a:off x="6238875" y="5355079"/>
            <a:ext cx="434689" cy="25575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AutoShape 9"/>
          <p:cNvSpPr>
            <a:spLocks noChangeArrowheads="1"/>
          </p:cNvSpPr>
          <p:nvPr/>
        </p:nvSpPr>
        <p:spPr bwMode="auto">
          <a:xfrm>
            <a:off x="7610116" y="6292188"/>
            <a:ext cx="1457684"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Allocator</a:t>
            </a:r>
            <a:endParaRPr lang="en-US" b="1" dirty="0">
              <a:latin typeface="Courier New" pitchFamily="49" charset="0"/>
              <a:cs typeface="Courier New" pitchFamily="49" charset="0"/>
            </a:endParaRPr>
          </a:p>
        </p:txBody>
      </p:sp>
      <p:sp>
        <p:nvSpPr>
          <p:cNvPr id="65" name="Oval 24"/>
          <p:cNvSpPr>
            <a:spLocks noChangeArrowheads="1"/>
          </p:cNvSpPr>
          <p:nvPr/>
        </p:nvSpPr>
        <p:spPr bwMode="auto">
          <a:xfrm>
            <a:off x="6609949" y="378499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6" name="Straight Arrow Connector 65"/>
          <p:cNvCxnSpPr/>
          <p:nvPr/>
        </p:nvCxnSpPr>
        <p:spPr>
          <a:xfrm flipH="1" flipV="1">
            <a:off x="6721138" y="3886201"/>
            <a:ext cx="365462" cy="22859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24"/>
          <p:cNvSpPr>
            <a:spLocks noChangeArrowheads="1"/>
          </p:cNvSpPr>
          <p:nvPr/>
        </p:nvSpPr>
        <p:spPr bwMode="auto">
          <a:xfrm>
            <a:off x="5819775"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2" name="Straight Arrow Connector 71"/>
          <p:cNvCxnSpPr/>
          <p:nvPr/>
        </p:nvCxnSpPr>
        <p:spPr>
          <a:xfrm flipH="1">
            <a:off x="5310175" y="3913669"/>
            <a:ext cx="562712" cy="83414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Oval 24"/>
          <p:cNvSpPr>
            <a:spLocks noChangeArrowheads="1"/>
          </p:cNvSpPr>
          <p:nvPr/>
        </p:nvSpPr>
        <p:spPr bwMode="auto">
          <a:xfrm>
            <a:off x="6392937" y="4401077"/>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2" name="Straight Arrow Connector 81"/>
          <p:cNvCxnSpPr>
            <a:stCxn id="81" idx="3"/>
          </p:cNvCxnSpPr>
          <p:nvPr/>
        </p:nvCxnSpPr>
        <p:spPr>
          <a:xfrm flipH="1">
            <a:off x="5831304" y="4504746"/>
            <a:ext cx="578796" cy="37911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Straight Arrow Connector 101"/>
          <p:cNvCxnSpPr/>
          <p:nvPr/>
        </p:nvCxnSpPr>
        <p:spPr>
          <a:xfrm flipH="1">
            <a:off x="3218791" y="382905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5867400" y="4674933"/>
            <a:ext cx="689643" cy="9113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Oval 24"/>
          <p:cNvSpPr>
            <a:spLocks noChangeArrowheads="1"/>
          </p:cNvSpPr>
          <p:nvPr/>
        </p:nvSpPr>
        <p:spPr bwMode="auto">
          <a:xfrm>
            <a:off x="6545337" y="4553477"/>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21533" name="Arc 21532"/>
          <p:cNvSpPr/>
          <p:nvPr/>
        </p:nvSpPr>
        <p:spPr>
          <a:xfrm flipH="1" flipV="1">
            <a:off x="6260765" y="2912642"/>
            <a:ext cx="643103" cy="2012374"/>
          </a:xfrm>
          <a:prstGeom prst="arc">
            <a:avLst>
              <a:gd name="adj1" fmla="val 16301619"/>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1" name="Oval 24"/>
          <p:cNvSpPr>
            <a:spLocks noChangeArrowheads="1"/>
          </p:cNvSpPr>
          <p:nvPr/>
        </p:nvSpPr>
        <p:spPr bwMode="auto">
          <a:xfrm>
            <a:off x="6207401"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2" name="Oval 24"/>
          <p:cNvSpPr>
            <a:spLocks noChangeArrowheads="1"/>
          </p:cNvSpPr>
          <p:nvPr/>
        </p:nvSpPr>
        <p:spPr bwMode="auto">
          <a:xfrm>
            <a:off x="6969401" y="35052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4" name="Oval 24"/>
          <p:cNvSpPr>
            <a:spLocks noChangeArrowheads="1"/>
          </p:cNvSpPr>
          <p:nvPr/>
        </p:nvSpPr>
        <p:spPr bwMode="auto">
          <a:xfrm>
            <a:off x="8382000" y="4572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7" name="Straight Arrow Connector 116"/>
          <p:cNvCxnSpPr/>
          <p:nvPr/>
        </p:nvCxnSpPr>
        <p:spPr>
          <a:xfrm flipH="1">
            <a:off x="8432523" y="4695825"/>
            <a:ext cx="1" cy="16166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Freeform 73"/>
          <p:cNvSpPr/>
          <p:nvPr/>
        </p:nvSpPr>
        <p:spPr>
          <a:xfrm>
            <a:off x="7067449" y="3523527"/>
            <a:ext cx="1695551" cy="277249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35" name="Straight Arrow Connector 134"/>
          <p:cNvCxnSpPr/>
          <p:nvPr/>
        </p:nvCxnSpPr>
        <p:spPr>
          <a:xfrm>
            <a:off x="7239000" y="5785121"/>
            <a:ext cx="838200" cy="507067"/>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grpSp>
        <p:nvGrpSpPr>
          <p:cNvPr id="67" name="Group 66"/>
          <p:cNvGrpSpPr/>
          <p:nvPr/>
        </p:nvGrpSpPr>
        <p:grpSpPr>
          <a:xfrm>
            <a:off x="3769693" y="3721376"/>
            <a:ext cx="316553" cy="2575322"/>
            <a:chOff x="3769693" y="3721376"/>
            <a:chExt cx="316553" cy="2575322"/>
          </a:xfrm>
        </p:grpSpPr>
        <p:sp>
          <p:nvSpPr>
            <p:cNvPr id="68"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9" name="Straight Arrow Connector 68"/>
            <p:cNvCxnSpPr/>
            <p:nvPr/>
          </p:nvCxnSpPr>
          <p:spPr>
            <a:xfrm flipH="1" flipV="1">
              <a:off x="3836547" y="3829051"/>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786</a:t>
            </a:fld>
            <a:endParaRPr lang="en-US"/>
          </a:p>
        </p:txBody>
      </p:sp>
    </p:spTree>
    <p:extLst>
      <p:ext uri="{BB962C8B-B14F-4D97-AF65-F5344CB8AC3E}">
        <p14:creationId xmlns:p14="http://schemas.microsoft.com/office/powerpoint/2010/main" val="3711623852"/>
      </p:ext>
    </p:extLst>
  </p:cSld>
  <p:clrMapOvr>
    <a:masterClrMapping/>
  </p:clrMapOvr>
  <p:timing>
    <p:tnLst>
      <p:par>
        <p:cTn id="1" dur="indefinite" restart="never" nodeType="tmRoot"/>
      </p:par>
    </p:tnLst>
  </p:timing>
</p:sld>
</file>

<file path=ppt/slides/slide7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Rectangle 69"/>
          <p:cNvSpPr/>
          <p:nvPr/>
        </p:nvSpPr>
        <p:spPr>
          <a:xfrm>
            <a:off x="0" y="1447800"/>
            <a:ext cx="9144000" cy="5410200"/>
          </a:xfrm>
          <a:prstGeom prst="rect">
            <a:avLst/>
          </a:prstGeom>
          <a:solidFill>
            <a:srgbClr val="00B0F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spc="-150" dirty="0" smtClean="0">
                <a:solidFill>
                  <a:srgbClr val="00B0F0"/>
                </a:solidFill>
              </a:rPr>
              <a:t>Wait a Minute: Where is the Data Source?</a:t>
            </a:r>
            <a:endParaRPr lang="en-US" sz="4000" dirty="0" smtClean="0">
              <a:solidFill>
                <a:srgbClr val="00B0F0"/>
              </a:solidFill>
            </a:endParaRPr>
          </a:p>
        </p:txBody>
      </p:sp>
      <p:sp>
        <p:nvSpPr>
          <p:cNvPr id="5" name="Content Placeholder 2"/>
          <p:cNvSpPr>
            <a:spLocks noGrp="1"/>
          </p:cNvSpPr>
          <p:nvPr>
            <p:ph idx="1"/>
          </p:nvPr>
        </p:nvSpPr>
        <p:spPr>
          <a:xfrm>
            <a:off x="269599" y="1680497"/>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661112" y="44618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3353177" y="6296698"/>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4433505" y="477132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4858463" y="558624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3319855" y="29759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4653857" y="6069955"/>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357618" y="2514600"/>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2636195" y="3266840"/>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337452" y="401908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1399860" y="4771321"/>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76200" y="5648935"/>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399089" y="296116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627725" y="3064835"/>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355476" y="3097419"/>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3268151" y="3728204"/>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34" name="Oval 24"/>
          <p:cNvSpPr>
            <a:spLocks noChangeArrowheads="1"/>
          </p:cNvSpPr>
          <p:nvPr/>
        </p:nvSpPr>
        <p:spPr bwMode="auto">
          <a:xfrm>
            <a:off x="4011150" y="36732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4120389" y="3782104"/>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3011921" y="448219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5291557" y="523141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5357052" y="5352868"/>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2537380" y="3517587"/>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1882444" y="3621256"/>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4646963" y="523730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4819315" y="596628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2723520" y="523423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020983" y="607115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2944130" y="460190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4267790" y="5340971"/>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3719712" y="4583261"/>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102045" y="6164267"/>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2823556" y="5337900"/>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AutoShape 9"/>
          <p:cNvSpPr>
            <a:spLocks noChangeArrowheads="1"/>
          </p:cNvSpPr>
          <p:nvPr/>
        </p:nvSpPr>
        <p:spPr bwMode="auto">
          <a:xfrm>
            <a:off x="5486400" y="3322402"/>
            <a:ext cx="1457684"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Calendar</a:t>
            </a:r>
            <a:endParaRPr lang="en-US" b="1" dirty="0">
              <a:latin typeface="Courier New" pitchFamily="49" charset="0"/>
              <a:cs typeface="Courier New" pitchFamily="49" charset="0"/>
            </a:endParaRPr>
          </a:p>
        </p:txBody>
      </p:sp>
      <p:sp>
        <p:nvSpPr>
          <p:cNvPr id="40" name="AutoShape 9"/>
          <p:cNvSpPr>
            <a:spLocks noChangeArrowheads="1"/>
          </p:cNvSpPr>
          <p:nvPr/>
        </p:nvSpPr>
        <p:spPr bwMode="auto">
          <a:xfrm>
            <a:off x="6477000" y="4114800"/>
            <a:ext cx="2133600"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PackedCalendar</a:t>
            </a:r>
            <a:endParaRPr lang="en-US" b="1" dirty="0">
              <a:latin typeface="Courier New" pitchFamily="49" charset="0"/>
              <a:cs typeface="Courier New" pitchFamily="49" charset="0"/>
            </a:endParaRPr>
          </a:p>
        </p:txBody>
      </p:sp>
      <p:sp>
        <p:nvSpPr>
          <p:cNvPr id="43" name="AutoShape 9"/>
          <p:cNvSpPr>
            <a:spLocks noChangeArrowheads="1"/>
          </p:cNvSpPr>
          <p:nvPr/>
        </p:nvSpPr>
        <p:spPr bwMode="auto">
          <a:xfrm>
            <a:off x="6553200" y="4807623"/>
            <a:ext cx="179564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DayOfWeekSet</a:t>
            </a:r>
            <a:endParaRPr lang="en-US" b="1" dirty="0">
              <a:latin typeface="Courier New" pitchFamily="49" charset="0"/>
              <a:cs typeface="Courier New" pitchFamily="49" charset="0"/>
            </a:endParaRPr>
          </a:p>
        </p:txBody>
      </p:sp>
      <p:sp>
        <p:nvSpPr>
          <p:cNvPr id="55" name="Oval 24"/>
          <p:cNvSpPr>
            <a:spLocks noChangeArrowheads="1"/>
          </p:cNvSpPr>
          <p:nvPr/>
        </p:nvSpPr>
        <p:spPr bwMode="auto">
          <a:xfrm>
            <a:off x="7502801" y="457949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6" name="Straight Arrow Connector 55"/>
          <p:cNvCxnSpPr/>
          <p:nvPr/>
        </p:nvCxnSpPr>
        <p:spPr>
          <a:xfrm flipH="1">
            <a:off x="7473462" y="4689228"/>
            <a:ext cx="58599" cy="12695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Oval 24"/>
          <p:cNvSpPr>
            <a:spLocks noChangeArrowheads="1"/>
          </p:cNvSpPr>
          <p:nvPr/>
        </p:nvSpPr>
        <p:spPr bwMode="auto">
          <a:xfrm>
            <a:off x="6664601" y="527172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3" name="Straight Arrow Connector 62"/>
          <p:cNvCxnSpPr/>
          <p:nvPr/>
        </p:nvCxnSpPr>
        <p:spPr>
          <a:xfrm flipH="1">
            <a:off x="6238875" y="5355079"/>
            <a:ext cx="434689" cy="25575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AutoShape 9"/>
          <p:cNvSpPr>
            <a:spLocks noChangeArrowheads="1"/>
          </p:cNvSpPr>
          <p:nvPr/>
        </p:nvSpPr>
        <p:spPr bwMode="auto">
          <a:xfrm>
            <a:off x="7610116" y="6292188"/>
            <a:ext cx="1457684"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Allocator</a:t>
            </a:r>
            <a:endParaRPr lang="en-US" b="1" dirty="0">
              <a:latin typeface="Courier New" pitchFamily="49" charset="0"/>
              <a:cs typeface="Courier New" pitchFamily="49" charset="0"/>
            </a:endParaRPr>
          </a:p>
        </p:txBody>
      </p:sp>
      <p:sp>
        <p:nvSpPr>
          <p:cNvPr id="65" name="Oval 24"/>
          <p:cNvSpPr>
            <a:spLocks noChangeArrowheads="1"/>
          </p:cNvSpPr>
          <p:nvPr/>
        </p:nvSpPr>
        <p:spPr bwMode="auto">
          <a:xfrm>
            <a:off x="6609949" y="378499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6" name="Straight Arrow Connector 65"/>
          <p:cNvCxnSpPr/>
          <p:nvPr/>
        </p:nvCxnSpPr>
        <p:spPr>
          <a:xfrm flipH="1" flipV="1">
            <a:off x="6721138" y="3886201"/>
            <a:ext cx="365462" cy="22859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24"/>
          <p:cNvSpPr>
            <a:spLocks noChangeArrowheads="1"/>
          </p:cNvSpPr>
          <p:nvPr/>
        </p:nvSpPr>
        <p:spPr bwMode="auto">
          <a:xfrm>
            <a:off x="5819775"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2" name="Straight Arrow Connector 71"/>
          <p:cNvCxnSpPr/>
          <p:nvPr/>
        </p:nvCxnSpPr>
        <p:spPr>
          <a:xfrm flipH="1">
            <a:off x="5310175" y="3913669"/>
            <a:ext cx="562712" cy="83414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Oval 24"/>
          <p:cNvSpPr>
            <a:spLocks noChangeArrowheads="1"/>
          </p:cNvSpPr>
          <p:nvPr/>
        </p:nvSpPr>
        <p:spPr bwMode="auto">
          <a:xfrm>
            <a:off x="6392937" y="4401077"/>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2" name="Straight Arrow Connector 81"/>
          <p:cNvCxnSpPr>
            <a:stCxn id="81" idx="3"/>
          </p:cNvCxnSpPr>
          <p:nvPr/>
        </p:nvCxnSpPr>
        <p:spPr>
          <a:xfrm flipH="1">
            <a:off x="5831304" y="4504746"/>
            <a:ext cx="578796" cy="37911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Straight Arrow Connector 101"/>
          <p:cNvCxnSpPr/>
          <p:nvPr/>
        </p:nvCxnSpPr>
        <p:spPr>
          <a:xfrm flipH="1">
            <a:off x="3218791" y="382905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5867400" y="4674933"/>
            <a:ext cx="689643" cy="9113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Oval 24"/>
          <p:cNvSpPr>
            <a:spLocks noChangeArrowheads="1"/>
          </p:cNvSpPr>
          <p:nvPr/>
        </p:nvSpPr>
        <p:spPr bwMode="auto">
          <a:xfrm>
            <a:off x="6545337" y="4553477"/>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21533" name="Arc 21532"/>
          <p:cNvSpPr/>
          <p:nvPr/>
        </p:nvSpPr>
        <p:spPr>
          <a:xfrm flipH="1" flipV="1">
            <a:off x="6260765" y="2912642"/>
            <a:ext cx="643103" cy="2012374"/>
          </a:xfrm>
          <a:prstGeom prst="arc">
            <a:avLst>
              <a:gd name="adj1" fmla="val 16301619"/>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1" name="Oval 24"/>
          <p:cNvSpPr>
            <a:spLocks noChangeArrowheads="1"/>
          </p:cNvSpPr>
          <p:nvPr/>
        </p:nvSpPr>
        <p:spPr bwMode="auto">
          <a:xfrm>
            <a:off x="6207401"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2" name="Oval 24"/>
          <p:cNvSpPr>
            <a:spLocks noChangeArrowheads="1"/>
          </p:cNvSpPr>
          <p:nvPr/>
        </p:nvSpPr>
        <p:spPr bwMode="auto">
          <a:xfrm>
            <a:off x="6969401" y="35052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4" name="Oval 24"/>
          <p:cNvSpPr>
            <a:spLocks noChangeArrowheads="1"/>
          </p:cNvSpPr>
          <p:nvPr/>
        </p:nvSpPr>
        <p:spPr bwMode="auto">
          <a:xfrm>
            <a:off x="8382000" y="4572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7" name="Straight Arrow Connector 116"/>
          <p:cNvCxnSpPr/>
          <p:nvPr/>
        </p:nvCxnSpPr>
        <p:spPr>
          <a:xfrm flipH="1">
            <a:off x="8432523" y="4695825"/>
            <a:ext cx="1" cy="16166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Freeform 73"/>
          <p:cNvSpPr/>
          <p:nvPr/>
        </p:nvSpPr>
        <p:spPr>
          <a:xfrm>
            <a:off x="7067449" y="3523527"/>
            <a:ext cx="1695551" cy="277249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35" name="Straight Arrow Connector 134"/>
          <p:cNvCxnSpPr/>
          <p:nvPr/>
        </p:nvCxnSpPr>
        <p:spPr>
          <a:xfrm>
            <a:off x="7239000" y="5785121"/>
            <a:ext cx="838200" cy="507067"/>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grpSp>
        <p:nvGrpSpPr>
          <p:cNvPr id="67" name="Group 66"/>
          <p:cNvGrpSpPr/>
          <p:nvPr/>
        </p:nvGrpSpPr>
        <p:grpSpPr>
          <a:xfrm>
            <a:off x="3769693" y="3721376"/>
            <a:ext cx="316553" cy="2575322"/>
            <a:chOff x="3769693" y="3721376"/>
            <a:chExt cx="316553" cy="2575322"/>
          </a:xfrm>
        </p:grpSpPr>
        <p:sp>
          <p:nvSpPr>
            <p:cNvPr id="68"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9" name="Straight Arrow Connector 68"/>
            <p:cNvCxnSpPr/>
            <p:nvPr/>
          </p:nvCxnSpPr>
          <p:spPr>
            <a:xfrm flipH="1" flipV="1">
              <a:off x="3836547" y="3829051"/>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TextBox 2"/>
          <p:cNvSpPr txBox="1"/>
          <p:nvPr/>
        </p:nvSpPr>
        <p:spPr>
          <a:xfrm>
            <a:off x="5781633" y="1612469"/>
            <a:ext cx="1000167" cy="1569660"/>
          </a:xfrm>
          <a:prstGeom prst="rect">
            <a:avLst/>
          </a:prstGeom>
          <a:solidFill>
            <a:srgbClr val="FFFF00"/>
          </a:solidFill>
          <a:ln>
            <a:solidFill>
              <a:srgbClr val="FF0000"/>
            </a:solidFill>
          </a:ln>
          <a:scene3d>
            <a:camera prst="isometricOffAxis2Left"/>
            <a:lightRig rig="threePt" dir="t"/>
          </a:scene3d>
        </p:spPr>
        <p:txBody>
          <a:bodyPr wrap="square" rtlCol="0">
            <a:spAutoFit/>
          </a:bodyPr>
          <a:lstStyle/>
          <a:p>
            <a:r>
              <a:rPr lang="en-US" sz="9600" b="1" dirty="0" smtClean="0">
                <a:solidFill>
                  <a:srgbClr val="FF0000"/>
                </a:solidFill>
                <a:effectLst>
                  <a:outerShdw blurRad="38100" dist="38100" dir="2700000" algn="tl">
                    <a:srgbClr val="000000">
                      <a:alpha val="43137"/>
                    </a:srgbClr>
                  </a:outerShdw>
                </a:effectLst>
              </a:rPr>
              <a:t>?</a:t>
            </a:r>
            <a:endParaRPr lang="en-US" sz="9600" b="1" dirty="0">
              <a:solidFill>
                <a:srgbClr val="FF0000"/>
              </a:solidFill>
              <a:effectLst>
                <a:outerShdw blurRad="38100" dist="38100" dir="2700000" algn="tl">
                  <a:srgbClr val="000000">
                    <a:alpha val="43137"/>
                  </a:srgbClr>
                </a:outerShdw>
              </a:effectLst>
            </a:endParaRPr>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787</a:t>
            </a:fld>
            <a:endParaRPr lang="en-US"/>
          </a:p>
        </p:txBody>
      </p:sp>
    </p:spTree>
    <p:extLst>
      <p:ext uri="{BB962C8B-B14F-4D97-AF65-F5344CB8AC3E}">
        <p14:creationId xmlns:p14="http://schemas.microsoft.com/office/powerpoint/2010/main" val="13182806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3" presetClass="entr" presetSubtype="0" fill="hold" grpId="0" nodeType="clickEffect">
                                  <p:stCondLst>
                                    <p:cond delay="0"/>
                                  </p:stCondLst>
                                  <p:iterate type="lt">
                                    <p:tmPct val="0"/>
                                  </p:iterate>
                                  <p:childTnLst>
                                    <p:set>
                                      <p:cBhvr>
                                        <p:cTn id="6" dur="1" fill="hold">
                                          <p:stCondLst>
                                            <p:cond delay="0"/>
                                          </p:stCondLst>
                                        </p:cTn>
                                        <p:tgtEl>
                                          <p:spTgt spid="3"/>
                                        </p:tgtEl>
                                        <p:attrNameLst>
                                          <p:attrName>style.visibility</p:attrName>
                                        </p:attrNameLst>
                                      </p:cBhvr>
                                      <p:to>
                                        <p:strVal val="visible"/>
                                      </p:to>
                                    </p:set>
                                    <p:animEffect transition="in" filter="fade">
                                      <p:cBhvr>
                                        <p:cTn id="7" dur="100"/>
                                        <p:tgtEl>
                                          <p:spTgt spid="3"/>
                                        </p:tgtEl>
                                      </p:cBhvr>
                                    </p:animEffect>
                                    <p:anim calcmode="lin" valueType="num">
                                      <p:cBhvr>
                                        <p:cTn id="8" dur="400" fill="hold"/>
                                        <p:tgtEl>
                                          <p:spTgt spid="3"/>
                                        </p:tgtEl>
                                        <p:attrNameLst>
                                          <p:attrName>ppt_x</p:attrName>
                                        </p:attrNameLst>
                                      </p:cBhvr>
                                      <p:tavLst>
                                        <p:tav tm="0">
                                          <p:val>
                                            <p:strVal val="#ppt_x"/>
                                          </p:val>
                                        </p:tav>
                                        <p:tav tm="100000">
                                          <p:val>
                                            <p:strVal val="#ppt_x"/>
                                          </p:val>
                                        </p:tav>
                                      </p:tavLst>
                                    </p:anim>
                                    <p:anim calcmode="lin" valueType="num">
                                      <p:cBhvr>
                                        <p:cTn id="9" dur="400" fill="hold"/>
                                        <p:tgtEl>
                                          <p:spTgt spid="3"/>
                                        </p:tgtEl>
                                        <p:attrNameLst>
                                          <p:attrName>ppt_y</p:attrName>
                                        </p:attrNameLst>
                                      </p:cBhvr>
                                      <p:tavLst>
                                        <p:tav tm="0">
                                          <p:val>
                                            <p:strVal val="#ppt_y+0.31"/>
                                          </p:val>
                                        </p:tav>
                                        <p:tav tm="100000">
                                          <p:val>
                                            <p:strVal val="#ppt_y+0.31"/>
                                          </p:val>
                                        </p:tav>
                                      </p:tavLst>
                                    </p:anim>
                                    <p:anim calcmode="lin" valueType="num">
                                      <p:cBhvr>
                                        <p:cTn id="10" dur="600" decel="50000" fill="hold">
                                          <p:stCondLst>
                                            <p:cond delay="400"/>
                                          </p:stCondLst>
                                        </p:cTn>
                                        <p:tgtEl>
                                          <p:spTgt spid="3"/>
                                        </p:tgtEl>
                                        <p:attrNameLst>
                                          <p:attrName>ppt_x</p:attrName>
                                        </p:attrNameLst>
                                      </p:cBhvr>
                                      <p:tavLst>
                                        <p:tav tm="0">
                                          <p:val>
                                            <p:strVal val="#ppt_x"/>
                                          </p:val>
                                        </p:tav>
                                        <p:tav tm="5000">
                                          <p:val>
                                            <p:strVal val="#ppt_x+0.0242"/>
                                          </p:val>
                                        </p:tav>
                                        <p:tav tm="10000">
                                          <p:val>
                                            <p:strVal val="#ppt_x+0.0479"/>
                                          </p:val>
                                        </p:tav>
                                        <p:tav tm="15000">
                                          <p:val>
                                            <p:strVal val="#ppt_x+0.0704"/>
                                          </p:val>
                                        </p:tav>
                                        <p:tav tm="20000">
                                          <p:val>
                                            <p:strVal val="#ppt_x+0.0911"/>
                                          </p:val>
                                        </p:tav>
                                        <p:tav tm="25000">
                                          <p:val>
                                            <p:strVal val="#ppt_x+0.1096"/>
                                          </p:val>
                                        </p:tav>
                                        <p:tav tm="30000">
                                          <p:val>
                                            <p:strVal val="#ppt_x+0.1254"/>
                                          </p:val>
                                        </p:tav>
                                        <p:tav tm="35000">
                                          <p:val>
                                            <p:strVal val="#ppt_x+0.1381"/>
                                          </p:val>
                                        </p:tav>
                                        <p:tav tm="40000">
                                          <p:val>
                                            <p:strVal val="#ppt_x+0.1474"/>
                                          </p:val>
                                        </p:tav>
                                        <p:tav tm="45000">
                                          <p:val>
                                            <p:strVal val="#ppt_x+0.1531"/>
                                          </p:val>
                                        </p:tav>
                                        <p:tav tm="50000">
                                          <p:val>
                                            <p:strVal val="#ppt_x+0.1550"/>
                                          </p:val>
                                        </p:tav>
                                        <p:tav tm="55000">
                                          <p:val>
                                            <p:strVal val="#ppt_x+0.1531"/>
                                          </p:val>
                                        </p:tav>
                                        <p:tav tm="60000">
                                          <p:val>
                                            <p:strVal val="#ppt_x+0.1474"/>
                                          </p:val>
                                        </p:tav>
                                        <p:tav tm="65000">
                                          <p:val>
                                            <p:strVal val="#ppt_x+0.1381"/>
                                          </p:val>
                                        </p:tav>
                                        <p:tav tm="70000">
                                          <p:val>
                                            <p:strVal val="#ppt_x+0.1254"/>
                                          </p:val>
                                        </p:tav>
                                        <p:tav tm="75000">
                                          <p:val>
                                            <p:strVal val="#ppt_x+0.1096"/>
                                          </p:val>
                                        </p:tav>
                                        <p:tav tm="80000">
                                          <p:val>
                                            <p:strVal val="#ppt_x+0.0911"/>
                                          </p:val>
                                        </p:tav>
                                        <p:tav tm="85000">
                                          <p:val>
                                            <p:strVal val="#ppt_x+0.0704"/>
                                          </p:val>
                                        </p:tav>
                                        <p:tav tm="90000">
                                          <p:val>
                                            <p:strVal val="#ppt_x+0.0479"/>
                                          </p:val>
                                        </p:tav>
                                        <p:tav tm="95000">
                                          <p:val>
                                            <p:strVal val="#ppt_x+0.0242"/>
                                          </p:val>
                                        </p:tav>
                                        <p:tav tm="100000">
                                          <p:val>
                                            <p:strVal val="#ppt_x"/>
                                          </p:val>
                                        </p:tav>
                                      </p:tavLst>
                                    </p:anim>
                                    <p:anim calcmode="lin" valueType="num">
                                      <p:cBhvr>
                                        <p:cTn id="11" dur="600" decel="50000" fill="hold">
                                          <p:stCondLst>
                                            <p:cond delay="400"/>
                                          </p:stCondLst>
                                        </p:cTn>
                                        <p:tgtEl>
                                          <p:spTgt spid="3"/>
                                        </p:tgtEl>
                                        <p:attrNameLst>
                                          <p:attrName>ppt_y</p:attrName>
                                        </p:attrNameLst>
                                      </p:cBhvr>
                                      <p:tavLst>
                                        <p:tav tm="0">
                                          <p:val>
                                            <p:strVal val="#ppt_y+0.31"/>
                                          </p:val>
                                        </p:tav>
                                        <p:tav tm="5000">
                                          <p:val>
                                            <p:strVal val="#ppt_y+0.308"/>
                                          </p:val>
                                        </p:tav>
                                        <p:tav tm="10000">
                                          <p:val>
                                            <p:strVal val="#ppt_y+0.3024"/>
                                          </p:val>
                                        </p:tav>
                                        <p:tav tm="15000">
                                          <p:val>
                                            <p:strVal val="#ppt_y+0.2931"/>
                                          </p:val>
                                        </p:tav>
                                        <p:tav tm="20000">
                                          <p:val>
                                            <p:strVal val="#ppt_y+0.2804"/>
                                          </p:val>
                                        </p:tav>
                                        <p:tav tm="25000">
                                          <p:val>
                                            <p:strVal val="#ppt_y+0.2646"/>
                                          </p:val>
                                        </p:tav>
                                        <p:tav tm="30000">
                                          <p:val>
                                            <p:strVal val="#ppt_y+0.2461"/>
                                          </p:val>
                                        </p:tav>
                                        <p:tav tm="35000">
                                          <p:val>
                                            <p:strVal val="#ppt_y+0.2253"/>
                                          </p:val>
                                        </p:tav>
                                        <p:tav tm="40000">
                                          <p:val>
                                            <p:strVal val="#ppt_y+0.2029"/>
                                          </p:val>
                                        </p:tav>
                                        <p:tav tm="45000">
                                          <p:val>
                                            <p:strVal val="#ppt_y+0.1792"/>
                                          </p:val>
                                        </p:tav>
                                        <p:tav tm="50000">
                                          <p:val>
                                            <p:strVal val="#ppt_y+0.155"/>
                                          </p:val>
                                        </p:tav>
                                        <p:tav tm="55000">
                                          <p:val>
                                            <p:strVal val="#ppt_y+0.1307"/>
                                          </p:val>
                                        </p:tav>
                                        <p:tav tm="60000">
                                          <p:val>
                                            <p:strVal val="#ppt_y+0.1071"/>
                                          </p:val>
                                        </p:tav>
                                        <p:tav tm="65000">
                                          <p:val>
                                            <p:strVal val="#ppt_y+0.0846"/>
                                          </p:val>
                                        </p:tav>
                                        <p:tav tm="70000">
                                          <p:val>
                                            <p:strVal val="#ppt_y+0.0639"/>
                                          </p:val>
                                        </p:tav>
                                        <p:tav tm="75000">
                                          <p:val>
                                            <p:strVal val="#ppt_y+0.0454"/>
                                          </p:val>
                                        </p:tav>
                                        <p:tav tm="80000">
                                          <p:val>
                                            <p:strVal val="#ppt_y+0.0296"/>
                                          </p:val>
                                        </p:tav>
                                        <p:tav tm="85000">
                                          <p:val>
                                            <p:strVal val="#ppt_y+0.0169"/>
                                          </p:val>
                                        </p:tav>
                                        <p:tav tm="90000">
                                          <p:val>
                                            <p:strVal val="#ppt_y+0.0076"/>
                                          </p:val>
                                        </p:tav>
                                        <p:tav tm="95000">
                                          <p:val>
                                            <p:strVal val="#ppt_y+0.0019"/>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7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spc="-150" dirty="0" smtClean="0">
                <a:solidFill>
                  <a:srgbClr val="00B0F0"/>
                </a:solidFill>
              </a:rPr>
              <a:t>Wait a Minute: Where is the Data Source?</a:t>
            </a:r>
            <a:endParaRPr lang="en-US" sz="4000" dirty="0" smtClean="0">
              <a:solidFill>
                <a:srgbClr val="00B0F0"/>
              </a:solidFill>
            </a:endParaRPr>
          </a:p>
        </p:txBody>
      </p:sp>
      <p:sp>
        <p:nvSpPr>
          <p:cNvPr id="5" name="Content Placeholder 2"/>
          <p:cNvSpPr>
            <a:spLocks noGrp="1"/>
          </p:cNvSpPr>
          <p:nvPr>
            <p:ph idx="1"/>
          </p:nvPr>
        </p:nvSpPr>
        <p:spPr>
          <a:xfrm>
            <a:off x="269599" y="1680497"/>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661112" y="44618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3353177" y="6296698"/>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4433505" y="477132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4858463" y="558624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3319855" y="29759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4653857" y="6069955"/>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357618" y="2514600"/>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2636195" y="3266840"/>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337452" y="401908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1399860" y="4771321"/>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76200" y="5648935"/>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399089" y="296116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627725" y="3064835"/>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355476" y="3097419"/>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3268151" y="3728204"/>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34" name="Oval 24"/>
          <p:cNvSpPr>
            <a:spLocks noChangeArrowheads="1"/>
          </p:cNvSpPr>
          <p:nvPr/>
        </p:nvSpPr>
        <p:spPr bwMode="auto">
          <a:xfrm>
            <a:off x="4011150" y="36732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4120389" y="3782104"/>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3011921" y="448219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5291557" y="523141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5357052" y="5352868"/>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2537380" y="3517587"/>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1882444" y="3621256"/>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4646963" y="523730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4819315" y="596628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2723520" y="523423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020983" y="607115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2944130" y="460190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4267790" y="5340971"/>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3719712" y="4583261"/>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102045" y="6164267"/>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2823556" y="5337900"/>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AutoShape 9"/>
          <p:cNvSpPr>
            <a:spLocks noChangeArrowheads="1"/>
          </p:cNvSpPr>
          <p:nvPr/>
        </p:nvSpPr>
        <p:spPr bwMode="auto">
          <a:xfrm>
            <a:off x="5486400" y="3322402"/>
            <a:ext cx="1457684"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Calendar</a:t>
            </a:r>
            <a:endParaRPr lang="en-US" b="1" dirty="0">
              <a:latin typeface="Courier New" pitchFamily="49" charset="0"/>
              <a:cs typeface="Courier New" pitchFamily="49" charset="0"/>
            </a:endParaRPr>
          </a:p>
        </p:txBody>
      </p:sp>
      <p:sp>
        <p:nvSpPr>
          <p:cNvPr id="40" name="AutoShape 9"/>
          <p:cNvSpPr>
            <a:spLocks noChangeArrowheads="1"/>
          </p:cNvSpPr>
          <p:nvPr/>
        </p:nvSpPr>
        <p:spPr bwMode="auto">
          <a:xfrm>
            <a:off x="6477000" y="4114800"/>
            <a:ext cx="2133600"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PackedCalendar</a:t>
            </a:r>
            <a:endParaRPr lang="en-US" b="1" dirty="0">
              <a:latin typeface="Courier New" pitchFamily="49" charset="0"/>
              <a:cs typeface="Courier New" pitchFamily="49" charset="0"/>
            </a:endParaRPr>
          </a:p>
        </p:txBody>
      </p:sp>
      <p:sp>
        <p:nvSpPr>
          <p:cNvPr id="43" name="AutoShape 9"/>
          <p:cNvSpPr>
            <a:spLocks noChangeArrowheads="1"/>
          </p:cNvSpPr>
          <p:nvPr/>
        </p:nvSpPr>
        <p:spPr bwMode="auto">
          <a:xfrm>
            <a:off x="6553200" y="4807623"/>
            <a:ext cx="179564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DayOfWeekSet</a:t>
            </a:r>
            <a:endParaRPr lang="en-US" b="1" dirty="0">
              <a:latin typeface="Courier New" pitchFamily="49" charset="0"/>
              <a:cs typeface="Courier New" pitchFamily="49" charset="0"/>
            </a:endParaRPr>
          </a:p>
        </p:txBody>
      </p:sp>
      <p:sp>
        <p:nvSpPr>
          <p:cNvPr id="55" name="Oval 24"/>
          <p:cNvSpPr>
            <a:spLocks noChangeArrowheads="1"/>
          </p:cNvSpPr>
          <p:nvPr/>
        </p:nvSpPr>
        <p:spPr bwMode="auto">
          <a:xfrm>
            <a:off x="7502801" y="457949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6" name="Straight Arrow Connector 55"/>
          <p:cNvCxnSpPr/>
          <p:nvPr/>
        </p:nvCxnSpPr>
        <p:spPr>
          <a:xfrm flipH="1">
            <a:off x="7473462" y="4689228"/>
            <a:ext cx="58599" cy="12695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Oval 24"/>
          <p:cNvSpPr>
            <a:spLocks noChangeArrowheads="1"/>
          </p:cNvSpPr>
          <p:nvPr/>
        </p:nvSpPr>
        <p:spPr bwMode="auto">
          <a:xfrm>
            <a:off x="6664601" y="527172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3" name="Straight Arrow Connector 62"/>
          <p:cNvCxnSpPr/>
          <p:nvPr/>
        </p:nvCxnSpPr>
        <p:spPr>
          <a:xfrm flipH="1">
            <a:off x="6238875" y="5355079"/>
            <a:ext cx="434689" cy="25575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AutoShape 9"/>
          <p:cNvSpPr>
            <a:spLocks noChangeArrowheads="1"/>
          </p:cNvSpPr>
          <p:nvPr/>
        </p:nvSpPr>
        <p:spPr bwMode="auto">
          <a:xfrm>
            <a:off x="7610116" y="6292188"/>
            <a:ext cx="1457684"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Allocator</a:t>
            </a:r>
            <a:endParaRPr lang="en-US" b="1" dirty="0">
              <a:latin typeface="Courier New" pitchFamily="49" charset="0"/>
              <a:cs typeface="Courier New" pitchFamily="49" charset="0"/>
            </a:endParaRPr>
          </a:p>
        </p:txBody>
      </p:sp>
      <p:sp>
        <p:nvSpPr>
          <p:cNvPr id="65" name="Oval 24"/>
          <p:cNvSpPr>
            <a:spLocks noChangeArrowheads="1"/>
          </p:cNvSpPr>
          <p:nvPr/>
        </p:nvSpPr>
        <p:spPr bwMode="auto">
          <a:xfrm>
            <a:off x="6609949" y="378499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6" name="Straight Arrow Connector 65"/>
          <p:cNvCxnSpPr/>
          <p:nvPr/>
        </p:nvCxnSpPr>
        <p:spPr>
          <a:xfrm flipH="1" flipV="1">
            <a:off x="6721138" y="3886201"/>
            <a:ext cx="365462" cy="22859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24"/>
          <p:cNvSpPr>
            <a:spLocks noChangeArrowheads="1"/>
          </p:cNvSpPr>
          <p:nvPr/>
        </p:nvSpPr>
        <p:spPr bwMode="auto">
          <a:xfrm>
            <a:off x="5819775"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2" name="Straight Arrow Connector 71"/>
          <p:cNvCxnSpPr/>
          <p:nvPr/>
        </p:nvCxnSpPr>
        <p:spPr>
          <a:xfrm flipH="1">
            <a:off x="5310175" y="3913669"/>
            <a:ext cx="562712" cy="83414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Oval 24"/>
          <p:cNvSpPr>
            <a:spLocks noChangeArrowheads="1"/>
          </p:cNvSpPr>
          <p:nvPr/>
        </p:nvSpPr>
        <p:spPr bwMode="auto">
          <a:xfrm>
            <a:off x="6392937" y="4401077"/>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2" name="Straight Arrow Connector 81"/>
          <p:cNvCxnSpPr>
            <a:stCxn id="81" idx="3"/>
          </p:cNvCxnSpPr>
          <p:nvPr/>
        </p:nvCxnSpPr>
        <p:spPr>
          <a:xfrm flipH="1">
            <a:off x="5831304" y="4504746"/>
            <a:ext cx="578796" cy="37911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Straight Arrow Connector 101"/>
          <p:cNvCxnSpPr/>
          <p:nvPr/>
        </p:nvCxnSpPr>
        <p:spPr>
          <a:xfrm flipH="1">
            <a:off x="3218791" y="382905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5867400" y="4674933"/>
            <a:ext cx="689643" cy="9113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Oval 24"/>
          <p:cNvSpPr>
            <a:spLocks noChangeArrowheads="1"/>
          </p:cNvSpPr>
          <p:nvPr/>
        </p:nvSpPr>
        <p:spPr bwMode="auto">
          <a:xfrm>
            <a:off x="6545337" y="4553477"/>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21533" name="Arc 21532"/>
          <p:cNvSpPr/>
          <p:nvPr/>
        </p:nvSpPr>
        <p:spPr>
          <a:xfrm flipH="1" flipV="1">
            <a:off x="6260765" y="2912642"/>
            <a:ext cx="643103" cy="2012374"/>
          </a:xfrm>
          <a:prstGeom prst="arc">
            <a:avLst>
              <a:gd name="adj1" fmla="val 16301619"/>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1" name="Oval 24"/>
          <p:cNvSpPr>
            <a:spLocks noChangeArrowheads="1"/>
          </p:cNvSpPr>
          <p:nvPr/>
        </p:nvSpPr>
        <p:spPr bwMode="auto">
          <a:xfrm>
            <a:off x="6207401"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2" name="Oval 24"/>
          <p:cNvSpPr>
            <a:spLocks noChangeArrowheads="1"/>
          </p:cNvSpPr>
          <p:nvPr/>
        </p:nvSpPr>
        <p:spPr bwMode="auto">
          <a:xfrm>
            <a:off x="6969401" y="35052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4" name="Oval 24"/>
          <p:cNvSpPr>
            <a:spLocks noChangeArrowheads="1"/>
          </p:cNvSpPr>
          <p:nvPr/>
        </p:nvSpPr>
        <p:spPr bwMode="auto">
          <a:xfrm>
            <a:off x="8382000" y="4572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7" name="Straight Arrow Connector 116"/>
          <p:cNvCxnSpPr/>
          <p:nvPr/>
        </p:nvCxnSpPr>
        <p:spPr>
          <a:xfrm flipH="1">
            <a:off x="8432523" y="4695825"/>
            <a:ext cx="1" cy="16166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Freeform 73"/>
          <p:cNvSpPr/>
          <p:nvPr/>
        </p:nvSpPr>
        <p:spPr>
          <a:xfrm>
            <a:off x="7067449" y="3523527"/>
            <a:ext cx="1695551" cy="277249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35" name="Straight Arrow Connector 134"/>
          <p:cNvCxnSpPr/>
          <p:nvPr/>
        </p:nvCxnSpPr>
        <p:spPr>
          <a:xfrm>
            <a:off x="7239000" y="5785121"/>
            <a:ext cx="838200" cy="507067"/>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grpSp>
        <p:nvGrpSpPr>
          <p:cNvPr id="67" name="Group 66"/>
          <p:cNvGrpSpPr/>
          <p:nvPr/>
        </p:nvGrpSpPr>
        <p:grpSpPr>
          <a:xfrm>
            <a:off x="3769693" y="3721376"/>
            <a:ext cx="316553" cy="2575322"/>
            <a:chOff x="3769693" y="3721376"/>
            <a:chExt cx="316553" cy="2575322"/>
          </a:xfrm>
        </p:grpSpPr>
        <p:sp>
          <p:nvSpPr>
            <p:cNvPr id="68"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9" name="Straight Arrow Connector 68"/>
            <p:cNvCxnSpPr/>
            <p:nvPr/>
          </p:nvCxnSpPr>
          <p:spPr>
            <a:xfrm flipH="1" flipV="1">
              <a:off x="3836547" y="3829051"/>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788</a:t>
            </a:fld>
            <a:endParaRPr lang="en-US"/>
          </a:p>
        </p:txBody>
      </p:sp>
    </p:spTree>
    <p:extLst>
      <p:ext uri="{BB962C8B-B14F-4D97-AF65-F5344CB8AC3E}">
        <p14:creationId xmlns:p14="http://schemas.microsoft.com/office/powerpoint/2010/main" val="1590017734"/>
      </p:ext>
    </p:extLst>
  </p:cSld>
  <p:clrMapOvr>
    <a:masterClrMapping/>
  </p:clrMapOvr>
  <p:timing>
    <p:tnLst>
      <p:par>
        <p:cTn id="1" dur="indefinite" restart="never" nodeType="tmRoot"/>
      </p:par>
    </p:tnLst>
  </p:timing>
</p:sld>
</file>

<file path=ppt/slides/slide7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spc="-150" dirty="0">
                <a:solidFill>
                  <a:srgbClr val="00B0F0"/>
                </a:solidFill>
              </a:rPr>
              <a:t>Wait a Minute: Where is the Data Source?</a:t>
            </a:r>
            <a:endParaRPr lang="en-US" sz="4000" dirty="0" smtClean="0">
              <a:solidFill>
                <a:srgbClr val="00B050"/>
              </a:solidFill>
            </a:endParaRPr>
          </a:p>
        </p:txBody>
      </p:sp>
      <p:sp>
        <p:nvSpPr>
          <p:cNvPr id="5" name="Content Placeholder 2"/>
          <p:cNvSpPr>
            <a:spLocks noGrp="1"/>
          </p:cNvSpPr>
          <p:nvPr>
            <p:ph idx="1"/>
          </p:nvPr>
        </p:nvSpPr>
        <p:spPr>
          <a:xfrm>
            <a:off x="269599" y="1680497"/>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661112" y="44618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3353177" y="6296698"/>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4433505" y="477132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4858463" y="558624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3319855" y="29759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4653857" y="6069955"/>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357618" y="2514600"/>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2636195" y="3266840"/>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337452" y="401908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1399860" y="4771321"/>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76200" y="5648935"/>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399089" y="296116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627725" y="3064835"/>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355476" y="3097419"/>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3268151" y="3728204"/>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3936875" y="2159808"/>
            <a:ext cx="251841" cy="35479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4011150" y="36732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4120389" y="3782104"/>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3011921" y="448219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5291557" y="523141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5357052" y="5352868"/>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2537380" y="3517587"/>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1882444" y="3621256"/>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4646963" y="523730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4819315" y="596628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2723520" y="523423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020983" y="607115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2944130" y="460190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4267790" y="5340971"/>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3719712" y="4583261"/>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102045" y="6164267"/>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2823556" y="5337900"/>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AutoShape 9"/>
          <p:cNvSpPr>
            <a:spLocks noChangeArrowheads="1"/>
          </p:cNvSpPr>
          <p:nvPr/>
        </p:nvSpPr>
        <p:spPr bwMode="auto">
          <a:xfrm>
            <a:off x="5486400" y="3322402"/>
            <a:ext cx="1457684"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Calendar</a:t>
            </a:r>
            <a:endParaRPr lang="en-US" b="1" dirty="0">
              <a:latin typeface="Courier New" pitchFamily="49" charset="0"/>
              <a:cs typeface="Courier New" pitchFamily="49" charset="0"/>
            </a:endParaRPr>
          </a:p>
        </p:txBody>
      </p:sp>
      <p:sp>
        <p:nvSpPr>
          <p:cNvPr id="40" name="AutoShape 9"/>
          <p:cNvSpPr>
            <a:spLocks noChangeArrowheads="1"/>
          </p:cNvSpPr>
          <p:nvPr/>
        </p:nvSpPr>
        <p:spPr bwMode="auto">
          <a:xfrm>
            <a:off x="6477000" y="4114800"/>
            <a:ext cx="2133600"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PackedCalendar</a:t>
            </a:r>
            <a:endParaRPr lang="en-US" b="1" dirty="0">
              <a:latin typeface="Courier New" pitchFamily="49" charset="0"/>
              <a:cs typeface="Courier New" pitchFamily="49" charset="0"/>
            </a:endParaRPr>
          </a:p>
        </p:txBody>
      </p:sp>
      <p:sp>
        <p:nvSpPr>
          <p:cNvPr id="43" name="AutoShape 9"/>
          <p:cNvSpPr>
            <a:spLocks noChangeArrowheads="1"/>
          </p:cNvSpPr>
          <p:nvPr/>
        </p:nvSpPr>
        <p:spPr bwMode="auto">
          <a:xfrm>
            <a:off x="6553200" y="4807623"/>
            <a:ext cx="179564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DayOfWeekSet</a:t>
            </a:r>
            <a:endParaRPr lang="en-US" b="1" dirty="0">
              <a:latin typeface="Courier New" pitchFamily="49" charset="0"/>
              <a:cs typeface="Courier New" pitchFamily="49" charset="0"/>
            </a:endParaRPr>
          </a:p>
        </p:txBody>
      </p:sp>
      <p:sp>
        <p:nvSpPr>
          <p:cNvPr id="44" name="AutoShape 9"/>
          <p:cNvSpPr>
            <a:spLocks noChangeArrowheads="1"/>
          </p:cNvSpPr>
          <p:nvPr/>
        </p:nvSpPr>
        <p:spPr bwMode="auto">
          <a:xfrm>
            <a:off x="6493579" y="2163426"/>
            <a:ext cx="2193221" cy="459702"/>
          </a:xfrm>
          <a:prstGeom prst="roundRect">
            <a:avLst>
              <a:gd name="adj" fmla="val 49995"/>
            </a:avLst>
          </a:prstGeom>
          <a:no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CalendarLoader</a:t>
            </a:r>
            <a:endParaRPr lang="en-US" b="1" dirty="0">
              <a:latin typeface="Courier New" pitchFamily="49" charset="0"/>
              <a:cs typeface="Courier New" pitchFamily="49" charset="0"/>
            </a:endParaRPr>
          </a:p>
        </p:txBody>
      </p:sp>
      <p:sp>
        <p:nvSpPr>
          <p:cNvPr id="47" name="AutoShape 9"/>
          <p:cNvSpPr>
            <a:spLocks noChangeArrowheads="1"/>
          </p:cNvSpPr>
          <p:nvPr/>
        </p:nvSpPr>
        <p:spPr bwMode="auto">
          <a:xfrm>
            <a:off x="3962400" y="1600200"/>
            <a:ext cx="2193221" cy="459702"/>
          </a:xfrm>
          <a:prstGeom prst="roundRect">
            <a:avLst>
              <a:gd name="adj" fmla="val 49995"/>
            </a:avLst>
          </a:prstGeom>
          <a:no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CalendarCache</a:t>
            </a:r>
            <a:endParaRPr lang="en-US" b="1" dirty="0">
              <a:latin typeface="Courier New" pitchFamily="49" charset="0"/>
              <a:cs typeface="Courier New" pitchFamily="49" charset="0"/>
            </a:endParaRPr>
          </a:p>
        </p:txBody>
      </p:sp>
      <p:sp>
        <p:nvSpPr>
          <p:cNvPr id="55" name="Oval 24"/>
          <p:cNvSpPr>
            <a:spLocks noChangeArrowheads="1"/>
          </p:cNvSpPr>
          <p:nvPr/>
        </p:nvSpPr>
        <p:spPr bwMode="auto">
          <a:xfrm>
            <a:off x="7502801" y="457949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6" name="Straight Arrow Connector 55"/>
          <p:cNvCxnSpPr/>
          <p:nvPr/>
        </p:nvCxnSpPr>
        <p:spPr>
          <a:xfrm flipH="1">
            <a:off x="7473462" y="4689228"/>
            <a:ext cx="58599" cy="12695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Oval 24"/>
          <p:cNvSpPr>
            <a:spLocks noChangeArrowheads="1"/>
          </p:cNvSpPr>
          <p:nvPr/>
        </p:nvSpPr>
        <p:spPr bwMode="auto">
          <a:xfrm>
            <a:off x="6664601" y="527172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3" name="Straight Arrow Connector 62"/>
          <p:cNvCxnSpPr/>
          <p:nvPr/>
        </p:nvCxnSpPr>
        <p:spPr>
          <a:xfrm flipH="1">
            <a:off x="6238875" y="5355079"/>
            <a:ext cx="434689" cy="25575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AutoShape 9"/>
          <p:cNvSpPr>
            <a:spLocks noChangeArrowheads="1"/>
          </p:cNvSpPr>
          <p:nvPr/>
        </p:nvSpPr>
        <p:spPr bwMode="auto">
          <a:xfrm>
            <a:off x="7610116" y="6292188"/>
            <a:ext cx="1457684"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Allocator</a:t>
            </a:r>
            <a:endParaRPr lang="en-US" b="1" dirty="0">
              <a:latin typeface="Courier New" pitchFamily="49" charset="0"/>
              <a:cs typeface="Courier New" pitchFamily="49" charset="0"/>
            </a:endParaRPr>
          </a:p>
        </p:txBody>
      </p:sp>
      <p:sp>
        <p:nvSpPr>
          <p:cNvPr id="65" name="Oval 24"/>
          <p:cNvSpPr>
            <a:spLocks noChangeArrowheads="1"/>
          </p:cNvSpPr>
          <p:nvPr/>
        </p:nvSpPr>
        <p:spPr bwMode="auto">
          <a:xfrm>
            <a:off x="6609949" y="378499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6" name="Straight Arrow Connector 65"/>
          <p:cNvCxnSpPr/>
          <p:nvPr/>
        </p:nvCxnSpPr>
        <p:spPr>
          <a:xfrm flipH="1" flipV="1">
            <a:off x="6721138" y="3886201"/>
            <a:ext cx="365462" cy="22859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7" name="Oval 24"/>
          <p:cNvSpPr>
            <a:spLocks noChangeArrowheads="1"/>
          </p:cNvSpPr>
          <p:nvPr/>
        </p:nvSpPr>
        <p:spPr bwMode="auto">
          <a:xfrm>
            <a:off x="7239000" y="26289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8" name="Straight Arrow Connector 67"/>
          <p:cNvCxnSpPr>
            <a:endCxn id="40" idx="0"/>
          </p:cNvCxnSpPr>
          <p:nvPr/>
        </p:nvCxnSpPr>
        <p:spPr>
          <a:xfrm>
            <a:off x="7312389" y="2785626"/>
            <a:ext cx="231411" cy="132917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24"/>
          <p:cNvSpPr>
            <a:spLocks noChangeArrowheads="1"/>
          </p:cNvSpPr>
          <p:nvPr/>
        </p:nvSpPr>
        <p:spPr bwMode="auto">
          <a:xfrm>
            <a:off x="5819775"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2" name="Straight Arrow Connector 71"/>
          <p:cNvCxnSpPr/>
          <p:nvPr/>
        </p:nvCxnSpPr>
        <p:spPr>
          <a:xfrm flipH="1">
            <a:off x="5310175" y="3913669"/>
            <a:ext cx="562712" cy="83414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Oval 24"/>
          <p:cNvSpPr>
            <a:spLocks noChangeArrowheads="1"/>
          </p:cNvSpPr>
          <p:nvPr/>
        </p:nvSpPr>
        <p:spPr bwMode="auto">
          <a:xfrm>
            <a:off x="6392937" y="4401077"/>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2" name="Straight Arrow Connector 81"/>
          <p:cNvCxnSpPr>
            <a:stCxn id="81" idx="3"/>
          </p:cNvCxnSpPr>
          <p:nvPr/>
        </p:nvCxnSpPr>
        <p:spPr>
          <a:xfrm flipH="1">
            <a:off x="5831304" y="4504746"/>
            <a:ext cx="578796" cy="37911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6" name="Oval 24"/>
          <p:cNvSpPr>
            <a:spLocks noChangeArrowheads="1"/>
          </p:cNvSpPr>
          <p:nvPr/>
        </p:nvSpPr>
        <p:spPr bwMode="auto">
          <a:xfrm>
            <a:off x="5978801" y="20574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89" name="Oval 24"/>
          <p:cNvSpPr>
            <a:spLocks noChangeArrowheads="1"/>
          </p:cNvSpPr>
          <p:nvPr/>
        </p:nvSpPr>
        <p:spPr bwMode="auto">
          <a:xfrm>
            <a:off x="5445401" y="20574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0" name="Straight Arrow Connector 89"/>
          <p:cNvCxnSpPr>
            <a:stCxn id="39" idx="0"/>
            <a:endCxn id="89" idx="4"/>
          </p:cNvCxnSpPr>
          <p:nvPr/>
        </p:nvCxnSpPr>
        <p:spPr>
          <a:xfrm flipH="1" flipV="1">
            <a:off x="5504001" y="2178856"/>
            <a:ext cx="711241" cy="114354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2" name="Oval 24"/>
          <p:cNvSpPr>
            <a:spLocks noChangeArrowheads="1"/>
          </p:cNvSpPr>
          <p:nvPr/>
        </p:nvSpPr>
        <p:spPr bwMode="auto">
          <a:xfrm>
            <a:off x="5140601" y="205990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3" name="Straight Arrow Connector 92"/>
          <p:cNvCxnSpPr>
            <a:stCxn id="92" idx="3"/>
          </p:cNvCxnSpPr>
          <p:nvPr/>
        </p:nvCxnSpPr>
        <p:spPr>
          <a:xfrm flipH="1">
            <a:off x="4038601" y="2163571"/>
            <a:ext cx="1119163" cy="118922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1" name="Oval 24"/>
          <p:cNvSpPr>
            <a:spLocks noChangeArrowheads="1"/>
          </p:cNvSpPr>
          <p:nvPr/>
        </p:nvSpPr>
        <p:spPr bwMode="auto">
          <a:xfrm>
            <a:off x="4138167" y="2088344"/>
            <a:ext cx="117199" cy="121456"/>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cxnSp>
        <p:nvCxnSpPr>
          <p:cNvPr id="102" name="Straight Arrow Connector 101"/>
          <p:cNvCxnSpPr/>
          <p:nvPr/>
        </p:nvCxnSpPr>
        <p:spPr>
          <a:xfrm flipH="1">
            <a:off x="3218791" y="382905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5867400" y="4674933"/>
            <a:ext cx="689643" cy="9113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Oval 24"/>
          <p:cNvSpPr>
            <a:spLocks noChangeArrowheads="1"/>
          </p:cNvSpPr>
          <p:nvPr/>
        </p:nvSpPr>
        <p:spPr bwMode="auto">
          <a:xfrm>
            <a:off x="6545337" y="4553477"/>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21533" name="Arc 21532"/>
          <p:cNvSpPr/>
          <p:nvPr/>
        </p:nvSpPr>
        <p:spPr>
          <a:xfrm flipH="1" flipV="1">
            <a:off x="6260765" y="2912642"/>
            <a:ext cx="643103" cy="2012374"/>
          </a:xfrm>
          <a:prstGeom prst="arc">
            <a:avLst>
              <a:gd name="adj1" fmla="val 16301619"/>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1" name="Oval 24"/>
          <p:cNvSpPr>
            <a:spLocks noChangeArrowheads="1"/>
          </p:cNvSpPr>
          <p:nvPr/>
        </p:nvSpPr>
        <p:spPr bwMode="auto">
          <a:xfrm>
            <a:off x="6207401"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2" name="Oval 24"/>
          <p:cNvSpPr>
            <a:spLocks noChangeArrowheads="1"/>
          </p:cNvSpPr>
          <p:nvPr/>
        </p:nvSpPr>
        <p:spPr bwMode="auto">
          <a:xfrm>
            <a:off x="6969401" y="35052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3" name="Oval 24"/>
          <p:cNvSpPr>
            <a:spLocks noChangeArrowheads="1"/>
          </p:cNvSpPr>
          <p:nvPr/>
        </p:nvSpPr>
        <p:spPr bwMode="auto">
          <a:xfrm>
            <a:off x="6180275" y="1769323"/>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4" name="Oval 24"/>
          <p:cNvSpPr>
            <a:spLocks noChangeArrowheads="1"/>
          </p:cNvSpPr>
          <p:nvPr/>
        </p:nvSpPr>
        <p:spPr bwMode="auto">
          <a:xfrm>
            <a:off x="8382000" y="4572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7" name="Straight Arrow Connector 116"/>
          <p:cNvCxnSpPr/>
          <p:nvPr/>
        </p:nvCxnSpPr>
        <p:spPr>
          <a:xfrm flipH="1">
            <a:off x="8432523" y="4695825"/>
            <a:ext cx="1" cy="16166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Freeform 73"/>
          <p:cNvSpPr/>
          <p:nvPr/>
        </p:nvSpPr>
        <p:spPr>
          <a:xfrm>
            <a:off x="7067449" y="3523527"/>
            <a:ext cx="1695551" cy="277249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Freeform 123"/>
          <p:cNvSpPr/>
          <p:nvPr/>
        </p:nvSpPr>
        <p:spPr>
          <a:xfrm>
            <a:off x="6279629" y="1769323"/>
            <a:ext cx="2788171" cy="454318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7" name="Straight Arrow Connector 76"/>
          <p:cNvCxnSpPr/>
          <p:nvPr/>
        </p:nvCxnSpPr>
        <p:spPr>
          <a:xfrm flipH="1">
            <a:off x="7428308" y="1447800"/>
            <a:ext cx="872909" cy="687051"/>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cxnSp>
        <p:nvCxnSpPr>
          <p:cNvPr id="135" name="Straight Arrow Connector 134"/>
          <p:cNvCxnSpPr/>
          <p:nvPr/>
        </p:nvCxnSpPr>
        <p:spPr>
          <a:xfrm>
            <a:off x="7239000" y="5785121"/>
            <a:ext cx="838200" cy="507067"/>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cxnSp>
        <p:nvCxnSpPr>
          <p:cNvPr id="95" name="Straight Arrow Connector 94"/>
          <p:cNvCxnSpPr>
            <a:endCxn id="44" idx="1"/>
          </p:cNvCxnSpPr>
          <p:nvPr/>
        </p:nvCxnSpPr>
        <p:spPr>
          <a:xfrm>
            <a:off x="6088380" y="2181351"/>
            <a:ext cx="405199" cy="21192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75" name="Group 74"/>
          <p:cNvGrpSpPr/>
          <p:nvPr/>
        </p:nvGrpSpPr>
        <p:grpSpPr>
          <a:xfrm>
            <a:off x="3769693" y="3721376"/>
            <a:ext cx="316553" cy="2575322"/>
            <a:chOff x="3769693" y="3721376"/>
            <a:chExt cx="316553" cy="2575322"/>
          </a:xfrm>
        </p:grpSpPr>
        <p:sp>
          <p:nvSpPr>
            <p:cNvPr id="76"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8" name="Straight Arrow Connector 77"/>
            <p:cNvCxnSpPr/>
            <p:nvPr/>
          </p:nvCxnSpPr>
          <p:spPr>
            <a:xfrm flipH="1" flipV="1">
              <a:off x="3836547" y="3829051"/>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 name="Group 1"/>
          <p:cNvGrpSpPr/>
          <p:nvPr/>
        </p:nvGrpSpPr>
        <p:grpSpPr>
          <a:xfrm>
            <a:off x="155957" y="1769323"/>
            <a:ext cx="3799817" cy="3879612"/>
            <a:chOff x="155957" y="1769323"/>
            <a:chExt cx="3799817" cy="3879612"/>
          </a:xfrm>
        </p:grpSpPr>
        <p:sp>
          <p:nvSpPr>
            <p:cNvPr id="79" name="Oval 24"/>
            <p:cNvSpPr>
              <a:spLocks noChangeArrowheads="1"/>
            </p:cNvSpPr>
            <p:nvPr/>
          </p:nvSpPr>
          <p:spPr bwMode="auto">
            <a:xfrm>
              <a:off x="3838575" y="17832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80" name="Freeform 79"/>
            <p:cNvSpPr/>
            <p:nvPr/>
          </p:nvSpPr>
          <p:spPr>
            <a:xfrm flipH="1">
              <a:off x="155957" y="1769323"/>
              <a:ext cx="3682617" cy="3879612"/>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789</a:t>
            </a:fld>
            <a:endParaRPr lang="en-US"/>
          </a:p>
        </p:txBody>
      </p:sp>
    </p:spTree>
    <p:extLst>
      <p:ext uri="{BB962C8B-B14F-4D97-AF65-F5344CB8AC3E}">
        <p14:creationId xmlns:p14="http://schemas.microsoft.com/office/powerpoint/2010/main" val="2013690765"/>
      </p:ext>
    </p:extLst>
  </p:cSld>
  <p:clrMapOvr>
    <a:masterClrMapping/>
  </p:clrMapOvr>
  <p:timing>
    <p:tnLst>
      <p:par>
        <p:cTn id="1" dur="indefinite" restart="never" nodeType="tmRoot"/>
      </p:par>
    </p:tnLst>
  </p:timing>
</p:sld>
</file>

<file path=ppt/slides/slide7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spc="-150" dirty="0">
                <a:solidFill>
                  <a:srgbClr val="00B0F0"/>
                </a:solidFill>
              </a:rPr>
              <a:t>Wait a Minute: Where is the Data Source?</a:t>
            </a:r>
            <a:endParaRPr lang="en-US" sz="4000" dirty="0" smtClean="0">
              <a:solidFill>
                <a:srgbClr val="00B050"/>
              </a:solidFill>
            </a:endParaRPr>
          </a:p>
        </p:txBody>
      </p:sp>
      <p:sp>
        <p:nvSpPr>
          <p:cNvPr id="5" name="Content Placeholder 2"/>
          <p:cNvSpPr>
            <a:spLocks noGrp="1"/>
          </p:cNvSpPr>
          <p:nvPr>
            <p:ph idx="1"/>
          </p:nvPr>
        </p:nvSpPr>
        <p:spPr>
          <a:xfrm>
            <a:off x="269599" y="1680497"/>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661112" y="44618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3353177" y="6296698"/>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4433505" y="477132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4858463" y="558624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3319855" y="29759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4653857" y="6069955"/>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357618" y="2514600"/>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2636195" y="3266840"/>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337452" y="401908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1399860" y="4771321"/>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76200" y="5648935"/>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399089" y="296116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627725" y="3064835"/>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355476" y="3097419"/>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3268151" y="3728204"/>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3936875" y="2159808"/>
            <a:ext cx="251841" cy="35479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4011150" y="36732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4120389" y="3782104"/>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3011921" y="448219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5291557" y="523141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5357052" y="5352868"/>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2537380" y="3517587"/>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1882444" y="3621256"/>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4646963" y="523730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4819315" y="596628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2723520" y="523423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020983" y="607115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2944130" y="460190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4267790" y="5340971"/>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3719712" y="4583261"/>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102045" y="6164267"/>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2823556" y="5337900"/>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AutoShape 9"/>
          <p:cNvSpPr>
            <a:spLocks noChangeArrowheads="1"/>
          </p:cNvSpPr>
          <p:nvPr/>
        </p:nvSpPr>
        <p:spPr bwMode="auto">
          <a:xfrm>
            <a:off x="5486400" y="3322402"/>
            <a:ext cx="1457684"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Calendar</a:t>
            </a:r>
            <a:endParaRPr lang="en-US" b="1" dirty="0">
              <a:latin typeface="Courier New" pitchFamily="49" charset="0"/>
              <a:cs typeface="Courier New" pitchFamily="49" charset="0"/>
            </a:endParaRPr>
          </a:p>
        </p:txBody>
      </p:sp>
      <p:sp>
        <p:nvSpPr>
          <p:cNvPr id="40" name="AutoShape 9"/>
          <p:cNvSpPr>
            <a:spLocks noChangeArrowheads="1"/>
          </p:cNvSpPr>
          <p:nvPr/>
        </p:nvSpPr>
        <p:spPr bwMode="auto">
          <a:xfrm>
            <a:off x="6477000" y="4114800"/>
            <a:ext cx="2133600"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PackedCalendar</a:t>
            </a:r>
            <a:endParaRPr lang="en-US" b="1" dirty="0">
              <a:latin typeface="Courier New" pitchFamily="49" charset="0"/>
              <a:cs typeface="Courier New" pitchFamily="49" charset="0"/>
            </a:endParaRPr>
          </a:p>
        </p:txBody>
      </p:sp>
      <p:sp>
        <p:nvSpPr>
          <p:cNvPr id="43" name="AutoShape 9"/>
          <p:cNvSpPr>
            <a:spLocks noChangeArrowheads="1"/>
          </p:cNvSpPr>
          <p:nvPr/>
        </p:nvSpPr>
        <p:spPr bwMode="auto">
          <a:xfrm>
            <a:off x="6553200" y="4807623"/>
            <a:ext cx="179564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DayOfWeekSet</a:t>
            </a:r>
            <a:endParaRPr lang="en-US" b="1" dirty="0">
              <a:latin typeface="Courier New" pitchFamily="49" charset="0"/>
              <a:cs typeface="Courier New" pitchFamily="49" charset="0"/>
            </a:endParaRPr>
          </a:p>
        </p:txBody>
      </p:sp>
      <p:sp>
        <p:nvSpPr>
          <p:cNvPr id="44" name="AutoShape 9"/>
          <p:cNvSpPr>
            <a:spLocks noChangeArrowheads="1"/>
          </p:cNvSpPr>
          <p:nvPr/>
        </p:nvSpPr>
        <p:spPr bwMode="auto">
          <a:xfrm>
            <a:off x="6493579" y="2163426"/>
            <a:ext cx="2193221" cy="459702"/>
          </a:xfrm>
          <a:prstGeom prst="roundRect">
            <a:avLst>
              <a:gd name="adj" fmla="val 49995"/>
            </a:avLst>
          </a:prstGeom>
          <a:no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CalendarLoader</a:t>
            </a:r>
            <a:endParaRPr lang="en-US" b="1" dirty="0">
              <a:latin typeface="Courier New" pitchFamily="49" charset="0"/>
              <a:cs typeface="Courier New" pitchFamily="49" charset="0"/>
            </a:endParaRPr>
          </a:p>
        </p:txBody>
      </p:sp>
      <p:sp>
        <p:nvSpPr>
          <p:cNvPr id="47" name="AutoShape 9"/>
          <p:cNvSpPr>
            <a:spLocks noChangeArrowheads="1"/>
          </p:cNvSpPr>
          <p:nvPr/>
        </p:nvSpPr>
        <p:spPr bwMode="auto">
          <a:xfrm>
            <a:off x="3962400" y="1600200"/>
            <a:ext cx="2193221" cy="459702"/>
          </a:xfrm>
          <a:prstGeom prst="roundRect">
            <a:avLst>
              <a:gd name="adj" fmla="val 49995"/>
            </a:avLst>
          </a:prstGeom>
          <a:no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CalendarCache</a:t>
            </a:r>
            <a:endParaRPr lang="en-US" b="1" dirty="0">
              <a:latin typeface="Courier New" pitchFamily="49" charset="0"/>
              <a:cs typeface="Courier New" pitchFamily="49" charset="0"/>
            </a:endParaRPr>
          </a:p>
        </p:txBody>
      </p:sp>
      <p:sp>
        <p:nvSpPr>
          <p:cNvPr id="55" name="Oval 24"/>
          <p:cNvSpPr>
            <a:spLocks noChangeArrowheads="1"/>
          </p:cNvSpPr>
          <p:nvPr/>
        </p:nvSpPr>
        <p:spPr bwMode="auto">
          <a:xfrm>
            <a:off x="7502801" y="457949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6" name="Straight Arrow Connector 55"/>
          <p:cNvCxnSpPr/>
          <p:nvPr/>
        </p:nvCxnSpPr>
        <p:spPr>
          <a:xfrm flipH="1">
            <a:off x="7473462" y="4689228"/>
            <a:ext cx="58599" cy="12695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Oval 24"/>
          <p:cNvSpPr>
            <a:spLocks noChangeArrowheads="1"/>
          </p:cNvSpPr>
          <p:nvPr/>
        </p:nvSpPr>
        <p:spPr bwMode="auto">
          <a:xfrm>
            <a:off x="6664601" y="527172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3" name="Straight Arrow Connector 62"/>
          <p:cNvCxnSpPr/>
          <p:nvPr/>
        </p:nvCxnSpPr>
        <p:spPr>
          <a:xfrm flipH="1">
            <a:off x="6238875" y="5355079"/>
            <a:ext cx="434689" cy="25575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AutoShape 9"/>
          <p:cNvSpPr>
            <a:spLocks noChangeArrowheads="1"/>
          </p:cNvSpPr>
          <p:nvPr/>
        </p:nvSpPr>
        <p:spPr bwMode="auto">
          <a:xfrm>
            <a:off x="7610116" y="6292188"/>
            <a:ext cx="1457684"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Allocator</a:t>
            </a:r>
            <a:endParaRPr lang="en-US" b="1" dirty="0">
              <a:latin typeface="Courier New" pitchFamily="49" charset="0"/>
              <a:cs typeface="Courier New" pitchFamily="49" charset="0"/>
            </a:endParaRPr>
          </a:p>
        </p:txBody>
      </p:sp>
      <p:sp>
        <p:nvSpPr>
          <p:cNvPr id="65" name="Oval 24"/>
          <p:cNvSpPr>
            <a:spLocks noChangeArrowheads="1"/>
          </p:cNvSpPr>
          <p:nvPr/>
        </p:nvSpPr>
        <p:spPr bwMode="auto">
          <a:xfrm>
            <a:off x="6609949" y="378499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6" name="Straight Arrow Connector 65"/>
          <p:cNvCxnSpPr/>
          <p:nvPr/>
        </p:nvCxnSpPr>
        <p:spPr>
          <a:xfrm flipH="1" flipV="1">
            <a:off x="6721138" y="3886201"/>
            <a:ext cx="365462" cy="22859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7" name="Oval 24"/>
          <p:cNvSpPr>
            <a:spLocks noChangeArrowheads="1"/>
          </p:cNvSpPr>
          <p:nvPr/>
        </p:nvSpPr>
        <p:spPr bwMode="auto">
          <a:xfrm>
            <a:off x="7239000" y="26289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8" name="Straight Arrow Connector 67"/>
          <p:cNvCxnSpPr>
            <a:endCxn id="40" idx="0"/>
          </p:cNvCxnSpPr>
          <p:nvPr/>
        </p:nvCxnSpPr>
        <p:spPr>
          <a:xfrm>
            <a:off x="7312389" y="2785626"/>
            <a:ext cx="231411" cy="132917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24"/>
          <p:cNvSpPr>
            <a:spLocks noChangeArrowheads="1"/>
          </p:cNvSpPr>
          <p:nvPr/>
        </p:nvSpPr>
        <p:spPr bwMode="auto">
          <a:xfrm>
            <a:off x="5819775"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2" name="Straight Arrow Connector 71"/>
          <p:cNvCxnSpPr/>
          <p:nvPr/>
        </p:nvCxnSpPr>
        <p:spPr>
          <a:xfrm flipH="1">
            <a:off x="5310175" y="3913669"/>
            <a:ext cx="562712" cy="83414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Oval 24"/>
          <p:cNvSpPr>
            <a:spLocks noChangeArrowheads="1"/>
          </p:cNvSpPr>
          <p:nvPr/>
        </p:nvSpPr>
        <p:spPr bwMode="auto">
          <a:xfrm>
            <a:off x="6392937" y="4401077"/>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2" name="Straight Arrow Connector 81"/>
          <p:cNvCxnSpPr>
            <a:stCxn id="81" idx="3"/>
          </p:cNvCxnSpPr>
          <p:nvPr/>
        </p:nvCxnSpPr>
        <p:spPr>
          <a:xfrm flipH="1">
            <a:off x="5831304" y="4504746"/>
            <a:ext cx="578796" cy="37911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6" name="Oval 24"/>
          <p:cNvSpPr>
            <a:spLocks noChangeArrowheads="1"/>
          </p:cNvSpPr>
          <p:nvPr/>
        </p:nvSpPr>
        <p:spPr bwMode="auto">
          <a:xfrm>
            <a:off x="5978801" y="20574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89" name="Oval 24"/>
          <p:cNvSpPr>
            <a:spLocks noChangeArrowheads="1"/>
          </p:cNvSpPr>
          <p:nvPr/>
        </p:nvSpPr>
        <p:spPr bwMode="auto">
          <a:xfrm>
            <a:off x="5445401" y="20574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0" name="Straight Arrow Connector 89"/>
          <p:cNvCxnSpPr>
            <a:stCxn id="39" idx="0"/>
            <a:endCxn id="89" idx="4"/>
          </p:cNvCxnSpPr>
          <p:nvPr/>
        </p:nvCxnSpPr>
        <p:spPr>
          <a:xfrm flipH="1" flipV="1">
            <a:off x="5504001" y="2178856"/>
            <a:ext cx="711241" cy="114354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2" name="Oval 24"/>
          <p:cNvSpPr>
            <a:spLocks noChangeArrowheads="1"/>
          </p:cNvSpPr>
          <p:nvPr/>
        </p:nvSpPr>
        <p:spPr bwMode="auto">
          <a:xfrm>
            <a:off x="5140601" y="205990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3" name="Straight Arrow Connector 92"/>
          <p:cNvCxnSpPr>
            <a:stCxn id="92" idx="3"/>
          </p:cNvCxnSpPr>
          <p:nvPr/>
        </p:nvCxnSpPr>
        <p:spPr>
          <a:xfrm flipH="1">
            <a:off x="4038601" y="2163571"/>
            <a:ext cx="1119163" cy="118922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1" name="Oval 24"/>
          <p:cNvSpPr>
            <a:spLocks noChangeArrowheads="1"/>
          </p:cNvSpPr>
          <p:nvPr/>
        </p:nvSpPr>
        <p:spPr bwMode="auto">
          <a:xfrm>
            <a:off x="4138167" y="2088344"/>
            <a:ext cx="117199" cy="121456"/>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cxnSp>
        <p:nvCxnSpPr>
          <p:cNvPr id="102" name="Straight Arrow Connector 101"/>
          <p:cNvCxnSpPr/>
          <p:nvPr/>
        </p:nvCxnSpPr>
        <p:spPr>
          <a:xfrm flipH="1">
            <a:off x="3218791" y="382905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5867400" y="4674933"/>
            <a:ext cx="689643" cy="9113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Oval 24"/>
          <p:cNvSpPr>
            <a:spLocks noChangeArrowheads="1"/>
          </p:cNvSpPr>
          <p:nvPr/>
        </p:nvSpPr>
        <p:spPr bwMode="auto">
          <a:xfrm>
            <a:off x="6545337" y="4553477"/>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21533" name="Arc 21532"/>
          <p:cNvSpPr/>
          <p:nvPr/>
        </p:nvSpPr>
        <p:spPr>
          <a:xfrm flipH="1" flipV="1">
            <a:off x="6260765" y="2912642"/>
            <a:ext cx="643103" cy="2012374"/>
          </a:xfrm>
          <a:prstGeom prst="arc">
            <a:avLst>
              <a:gd name="adj1" fmla="val 16301619"/>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1" name="Oval 24"/>
          <p:cNvSpPr>
            <a:spLocks noChangeArrowheads="1"/>
          </p:cNvSpPr>
          <p:nvPr/>
        </p:nvSpPr>
        <p:spPr bwMode="auto">
          <a:xfrm>
            <a:off x="6207401"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2" name="Oval 24"/>
          <p:cNvSpPr>
            <a:spLocks noChangeArrowheads="1"/>
          </p:cNvSpPr>
          <p:nvPr/>
        </p:nvSpPr>
        <p:spPr bwMode="auto">
          <a:xfrm>
            <a:off x="6969401" y="35052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3" name="Oval 24"/>
          <p:cNvSpPr>
            <a:spLocks noChangeArrowheads="1"/>
          </p:cNvSpPr>
          <p:nvPr/>
        </p:nvSpPr>
        <p:spPr bwMode="auto">
          <a:xfrm>
            <a:off x="6180275" y="1769323"/>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4" name="Oval 24"/>
          <p:cNvSpPr>
            <a:spLocks noChangeArrowheads="1"/>
          </p:cNvSpPr>
          <p:nvPr/>
        </p:nvSpPr>
        <p:spPr bwMode="auto">
          <a:xfrm>
            <a:off x="8382000" y="4572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7" name="Straight Arrow Connector 116"/>
          <p:cNvCxnSpPr/>
          <p:nvPr/>
        </p:nvCxnSpPr>
        <p:spPr>
          <a:xfrm flipH="1">
            <a:off x="8432523" y="4695825"/>
            <a:ext cx="1" cy="16166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Freeform 73"/>
          <p:cNvSpPr/>
          <p:nvPr/>
        </p:nvSpPr>
        <p:spPr>
          <a:xfrm>
            <a:off x="7067449" y="3523527"/>
            <a:ext cx="1695551" cy="277249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Freeform 123"/>
          <p:cNvSpPr/>
          <p:nvPr/>
        </p:nvSpPr>
        <p:spPr>
          <a:xfrm>
            <a:off x="6279629" y="1769323"/>
            <a:ext cx="2788171" cy="454318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7" name="Straight Arrow Connector 76"/>
          <p:cNvCxnSpPr/>
          <p:nvPr/>
        </p:nvCxnSpPr>
        <p:spPr>
          <a:xfrm flipH="1">
            <a:off x="7428308" y="1447800"/>
            <a:ext cx="872909" cy="687051"/>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cxnSp>
        <p:nvCxnSpPr>
          <p:cNvPr id="135" name="Straight Arrow Connector 134"/>
          <p:cNvCxnSpPr/>
          <p:nvPr/>
        </p:nvCxnSpPr>
        <p:spPr>
          <a:xfrm>
            <a:off x="7239000" y="5785121"/>
            <a:ext cx="838200" cy="507067"/>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cxnSp>
        <p:nvCxnSpPr>
          <p:cNvPr id="95" name="Straight Arrow Connector 94"/>
          <p:cNvCxnSpPr>
            <a:endCxn id="44" idx="1"/>
          </p:cNvCxnSpPr>
          <p:nvPr/>
        </p:nvCxnSpPr>
        <p:spPr>
          <a:xfrm>
            <a:off x="6088380" y="2181351"/>
            <a:ext cx="405199" cy="21192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5" name="Cloud Callout 74"/>
          <p:cNvSpPr/>
          <p:nvPr/>
        </p:nvSpPr>
        <p:spPr>
          <a:xfrm>
            <a:off x="1509282" y="1879119"/>
            <a:ext cx="1995918" cy="559281"/>
          </a:xfrm>
          <a:prstGeom prst="cloudCallout">
            <a:avLst>
              <a:gd name="adj1" fmla="val 73236"/>
              <a:gd name="adj2" fmla="val -45251"/>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0000FF"/>
                </a:solidFill>
              </a:rPr>
              <a:t>Mechanism</a:t>
            </a:r>
            <a:endParaRPr lang="en-US" dirty="0">
              <a:solidFill>
                <a:srgbClr val="0000FF"/>
              </a:solidFill>
            </a:endParaRPr>
          </a:p>
        </p:txBody>
      </p:sp>
      <p:grpSp>
        <p:nvGrpSpPr>
          <p:cNvPr id="76" name="Group 75"/>
          <p:cNvGrpSpPr/>
          <p:nvPr/>
        </p:nvGrpSpPr>
        <p:grpSpPr>
          <a:xfrm>
            <a:off x="3769693" y="3721376"/>
            <a:ext cx="316553" cy="2575322"/>
            <a:chOff x="3769693" y="3721376"/>
            <a:chExt cx="316553" cy="2575322"/>
          </a:xfrm>
        </p:grpSpPr>
        <p:sp>
          <p:nvSpPr>
            <p:cNvPr id="78"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9" name="Straight Arrow Connector 78"/>
            <p:cNvCxnSpPr/>
            <p:nvPr/>
          </p:nvCxnSpPr>
          <p:spPr>
            <a:xfrm flipH="1" flipV="1">
              <a:off x="3836547" y="3829051"/>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84" name="Group 83"/>
          <p:cNvGrpSpPr/>
          <p:nvPr/>
        </p:nvGrpSpPr>
        <p:grpSpPr>
          <a:xfrm>
            <a:off x="155957" y="1769323"/>
            <a:ext cx="3799817" cy="3879612"/>
            <a:chOff x="155957" y="1769323"/>
            <a:chExt cx="3799817" cy="3879612"/>
          </a:xfrm>
        </p:grpSpPr>
        <p:sp>
          <p:nvSpPr>
            <p:cNvPr id="85" name="Oval 24"/>
            <p:cNvSpPr>
              <a:spLocks noChangeArrowheads="1"/>
            </p:cNvSpPr>
            <p:nvPr/>
          </p:nvSpPr>
          <p:spPr bwMode="auto">
            <a:xfrm>
              <a:off x="3838575" y="17832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87" name="Freeform 86"/>
            <p:cNvSpPr/>
            <p:nvPr/>
          </p:nvSpPr>
          <p:spPr>
            <a:xfrm flipH="1">
              <a:off x="155957" y="1769323"/>
              <a:ext cx="3682617" cy="3879612"/>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790</a:t>
            </a:fld>
            <a:endParaRPr lang="en-US"/>
          </a:p>
        </p:txBody>
      </p:sp>
    </p:spTree>
    <p:extLst>
      <p:ext uri="{BB962C8B-B14F-4D97-AF65-F5344CB8AC3E}">
        <p14:creationId xmlns:p14="http://schemas.microsoft.com/office/powerpoint/2010/main" val="3291129333"/>
      </p:ext>
    </p:extLst>
  </p:cSld>
  <p:clrMapOvr>
    <a:masterClrMapping/>
  </p:clrMapOvr>
  <p:timing>
    <p:tnLst>
      <p:par>
        <p:cTn id="1" dur="indefinite" restart="never" nodeType="tmRoot"/>
      </p:par>
    </p:tnLst>
  </p:timing>
</p:sld>
</file>

<file path=ppt/slides/slide7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spc="-150" dirty="0">
                <a:solidFill>
                  <a:srgbClr val="00B0F0"/>
                </a:solidFill>
              </a:rPr>
              <a:t>Wait a Minute: Where is the Data Source?</a:t>
            </a:r>
            <a:endParaRPr lang="en-US" sz="4000" dirty="0" smtClean="0">
              <a:solidFill>
                <a:srgbClr val="00B050"/>
              </a:solidFill>
            </a:endParaRPr>
          </a:p>
        </p:txBody>
      </p:sp>
      <p:sp>
        <p:nvSpPr>
          <p:cNvPr id="5" name="Content Placeholder 2"/>
          <p:cNvSpPr>
            <a:spLocks noGrp="1"/>
          </p:cNvSpPr>
          <p:nvPr>
            <p:ph idx="1"/>
          </p:nvPr>
        </p:nvSpPr>
        <p:spPr>
          <a:xfrm>
            <a:off x="269599" y="1680497"/>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661112" y="44618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3353177" y="6296698"/>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4433505" y="477132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4858463" y="558624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3319855" y="29759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4653857" y="6069955"/>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357618" y="2514600"/>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2636195" y="3266840"/>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337452" y="401908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1399860" y="4771321"/>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76200" y="5648935"/>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399089" y="296116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627725" y="3064835"/>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355476" y="3097419"/>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3268151" y="3728204"/>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3936875" y="2159808"/>
            <a:ext cx="251841" cy="35479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4011150" y="36732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4120389" y="3782104"/>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3011921" y="448219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5291557" y="523141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5357052" y="5352868"/>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2537380" y="3517587"/>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1882444" y="3621256"/>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4646963" y="523730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4819315" y="596628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2723520" y="523423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020983" y="607115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2944130" y="460190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4267790" y="5340971"/>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3719712" y="4583261"/>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102045" y="6164267"/>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2823556" y="5337900"/>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AutoShape 9"/>
          <p:cNvSpPr>
            <a:spLocks noChangeArrowheads="1"/>
          </p:cNvSpPr>
          <p:nvPr/>
        </p:nvSpPr>
        <p:spPr bwMode="auto">
          <a:xfrm>
            <a:off x="5486400" y="3322402"/>
            <a:ext cx="1457684"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Calendar</a:t>
            </a:r>
            <a:endParaRPr lang="en-US" b="1" dirty="0">
              <a:latin typeface="Courier New" pitchFamily="49" charset="0"/>
              <a:cs typeface="Courier New" pitchFamily="49" charset="0"/>
            </a:endParaRPr>
          </a:p>
        </p:txBody>
      </p:sp>
      <p:sp>
        <p:nvSpPr>
          <p:cNvPr id="40" name="AutoShape 9"/>
          <p:cNvSpPr>
            <a:spLocks noChangeArrowheads="1"/>
          </p:cNvSpPr>
          <p:nvPr/>
        </p:nvSpPr>
        <p:spPr bwMode="auto">
          <a:xfrm>
            <a:off x="6477000" y="4114800"/>
            <a:ext cx="2133600"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PackedCalendar</a:t>
            </a:r>
            <a:endParaRPr lang="en-US" b="1" dirty="0">
              <a:latin typeface="Courier New" pitchFamily="49" charset="0"/>
              <a:cs typeface="Courier New" pitchFamily="49" charset="0"/>
            </a:endParaRPr>
          </a:p>
        </p:txBody>
      </p:sp>
      <p:sp>
        <p:nvSpPr>
          <p:cNvPr id="43" name="AutoShape 9"/>
          <p:cNvSpPr>
            <a:spLocks noChangeArrowheads="1"/>
          </p:cNvSpPr>
          <p:nvPr/>
        </p:nvSpPr>
        <p:spPr bwMode="auto">
          <a:xfrm>
            <a:off x="6553200" y="4807623"/>
            <a:ext cx="179564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DayOfWeekSet</a:t>
            </a:r>
            <a:endParaRPr lang="en-US" b="1" dirty="0">
              <a:latin typeface="Courier New" pitchFamily="49" charset="0"/>
              <a:cs typeface="Courier New" pitchFamily="49" charset="0"/>
            </a:endParaRPr>
          </a:p>
        </p:txBody>
      </p:sp>
      <p:sp>
        <p:nvSpPr>
          <p:cNvPr id="44" name="AutoShape 9"/>
          <p:cNvSpPr>
            <a:spLocks noChangeArrowheads="1"/>
          </p:cNvSpPr>
          <p:nvPr/>
        </p:nvSpPr>
        <p:spPr bwMode="auto">
          <a:xfrm>
            <a:off x="6493579" y="2163426"/>
            <a:ext cx="2193221" cy="459702"/>
          </a:xfrm>
          <a:prstGeom prst="roundRect">
            <a:avLst>
              <a:gd name="adj" fmla="val 49995"/>
            </a:avLst>
          </a:prstGeom>
          <a:no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CalendarLoader</a:t>
            </a:r>
            <a:endParaRPr lang="en-US" b="1" dirty="0">
              <a:latin typeface="Courier New" pitchFamily="49" charset="0"/>
              <a:cs typeface="Courier New" pitchFamily="49" charset="0"/>
            </a:endParaRPr>
          </a:p>
        </p:txBody>
      </p:sp>
      <p:sp>
        <p:nvSpPr>
          <p:cNvPr id="47" name="AutoShape 9"/>
          <p:cNvSpPr>
            <a:spLocks noChangeArrowheads="1"/>
          </p:cNvSpPr>
          <p:nvPr/>
        </p:nvSpPr>
        <p:spPr bwMode="auto">
          <a:xfrm>
            <a:off x="3962400" y="1600200"/>
            <a:ext cx="2193221" cy="459702"/>
          </a:xfrm>
          <a:prstGeom prst="roundRect">
            <a:avLst>
              <a:gd name="adj" fmla="val 49995"/>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CalendarCache</a:t>
            </a:r>
            <a:endParaRPr lang="en-US" b="1" dirty="0">
              <a:latin typeface="Courier New" pitchFamily="49" charset="0"/>
              <a:cs typeface="Courier New" pitchFamily="49" charset="0"/>
            </a:endParaRPr>
          </a:p>
        </p:txBody>
      </p:sp>
      <p:sp>
        <p:nvSpPr>
          <p:cNvPr id="55" name="Oval 24"/>
          <p:cNvSpPr>
            <a:spLocks noChangeArrowheads="1"/>
          </p:cNvSpPr>
          <p:nvPr/>
        </p:nvSpPr>
        <p:spPr bwMode="auto">
          <a:xfrm>
            <a:off x="7502801" y="457949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6" name="Straight Arrow Connector 55"/>
          <p:cNvCxnSpPr/>
          <p:nvPr/>
        </p:nvCxnSpPr>
        <p:spPr>
          <a:xfrm flipH="1">
            <a:off x="7473462" y="4689228"/>
            <a:ext cx="58599" cy="12695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Oval 24"/>
          <p:cNvSpPr>
            <a:spLocks noChangeArrowheads="1"/>
          </p:cNvSpPr>
          <p:nvPr/>
        </p:nvSpPr>
        <p:spPr bwMode="auto">
          <a:xfrm>
            <a:off x="6664601" y="527172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3" name="Straight Arrow Connector 62"/>
          <p:cNvCxnSpPr/>
          <p:nvPr/>
        </p:nvCxnSpPr>
        <p:spPr>
          <a:xfrm flipH="1">
            <a:off x="6238875" y="5355079"/>
            <a:ext cx="434689" cy="25575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AutoShape 9"/>
          <p:cNvSpPr>
            <a:spLocks noChangeArrowheads="1"/>
          </p:cNvSpPr>
          <p:nvPr/>
        </p:nvSpPr>
        <p:spPr bwMode="auto">
          <a:xfrm>
            <a:off x="7610116" y="6292188"/>
            <a:ext cx="1457684"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Allocator</a:t>
            </a:r>
            <a:endParaRPr lang="en-US" b="1" dirty="0">
              <a:latin typeface="Courier New" pitchFamily="49" charset="0"/>
              <a:cs typeface="Courier New" pitchFamily="49" charset="0"/>
            </a:endParaRPr>
          </a:p>
        </p:txBody>
      </p:sp>
      <p:sp>
        <p:nvSpPr>
          <p:cNvPr id="65" name="Oval 24"/>
          <p:cNvSpPr>
            <a:spLocks noChangeArrowheads="1"/>
          </p:cNvSpPr>
          <p:nvPr/>
        </p:nvSpPr>
        <p:spPr bwMode="auto">
          <a:xfrm>
            <a:off x="6609949" y="378499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6" name="Straight Arrow Connector 65"/>
          <p:cNvCxnSpPr/>
          <p:nvPr/>
        </p:nvCxnSpPr>
        <p:spPr>
          <a:xfrm flipH="1" flipV="1">
            <a:off x="6721138" y="3886201"/>
            <a:ext cx="365462" cy="22859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7" name="Oval 24"/>
          <p:cNvSpPr>
            <a:spLocks noChangeArrowheads="1"/>
          </p:cNvSpPr>
          <p:nvPr/>
        </p:nvSpPr>
        <p:spPr bwMode="auto">
          <a:xfrm>
            <a:off x="7239000" y="26289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8" name="Straight Arrow Connector 67"/>
          <p:cNvCxnSpPr>
            <a:endCxn id="40" idx="0"/>
          </p:cNvCxnSpPr>
          <p:nvPr/>
        </p:nvCxnSpPr>
        <p:spPr>
          <a:xfrm>
            <a:off x="7312389" y="2785626"/>
            <a:ext cx="231411" cy="132917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24"/>
          <p:cNvSpPr>
            <a:spLocks noChangeArrowheads="1"/>
          </p:cNvSpPr>
          <p:nvPr/>
        </p:nvSpPr>
        <p:spPr bwMode="auto">
          <a:xfrm>
            <a:off x="5819775"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2" name="Straight Arrow Connector 71"/>
          <p:cNvCxnSpPr/>
          <p:nvPr/>
        </p:nvCxnSpPr>
        <p:spPr>
          <a:xfrm flipH="1">
            <a:off x="5310175" y="3913669"/>
            <a:ext cx="562712" cy="83414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Oval 24"/>
          <p:cNvSpPr>
            <a:spLocks noChangeArrowheads="1"/>
          </p:cNvSpPr>
          <p:nvPr/>
        </p:nvSpPr>
        <p:spPr bwMode="auto">
          <a:xfrm>
            <a:off x="6392937" y="4401077"/>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2" name="Straight Arrow Connector 81"/>
          <p:cNvCxnSpPr>
            <a:stCxn id="81" idx="3"/>
          </p:cNvCxnSpPr>
          <p:nvPr/>
        </p:nvCxnSpPr>
        <p:spPr>
          <a:xfrm flipH="1">
            <a:off x="5831304" y="4504746"/>
            <a:ext cx="578796" cy="37911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6" name="Oval 24"/>
          <p:cNvSpPr>
            <a:spLocks noChangeArrowheads="1"/>
          </p:cNvSpPr>
          <p:nvPr/>
        </p:nvSpPr>
        <p:spPr bwMode="auto">
          <a:xfrm>
            <a:off x="5978801" y="20574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89" name="Oval 24"/>
          <p:cNvSpPr>
            <a:spLocks noChangeArrowheads="1"/>
          </p:cNvSpPr>
          <p:nvPr/>
        </p:nvSpPr>
        <p:spPr bwMode="auto">
          <a:xfrm>
            <a:off x="5445401" y="20574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0" name="Straight Arrow Connector 89"/>
          <p:cNvCxnSpPr>
            <a:stCxn id="39" idx="0"/>
            <a:endCxn id="89" idx="4"/>
          </p:cNvCxnSpPr>
          <p:nvPr/>
        </p:nvCxnSpPr>
        <p:spPr>
          <a:xfrm flipH="1" flipV="1">
            <a:off x="5504001" y="2178856"/>
            <a:ext cx="711241" cy="114354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2" name="Oval 24"/>
          <p:cNvSpPr>
            <a:spLocks noChangeArrowheads="1"/>
          </p:cNvSpPr>
          <p:nvPr/>
        </p:nvSpPr>
        <p:spPr bwMode="auto">
          <a:xfrm>
            <a:off x="5140601" y="205990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3" name="Straight Arrow Connector 92"/>
          <p:cNvCxnSpPr>
            <a:stCxn id="92" idx="3"/>
          </p:cNvCxnSpPr>
          <p:nvPr/>
        </p:nvCxnSpPr>
        <p:spPr>
          <a:xfrm flipH="1">
            <a:off x="4038601" y="2163571"/>
            <a:ext cx="1119163" cy="118922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1" name="Oval 24"/>
          <p:cNvSpPr>
            <a:spLocks noChangeArrowheads="1"/>
          </p:cNvSpPr>
          <p:nvPr/>
        </p:nvSpPr>
        <p:spPr bwMode="auto">
          <a:xfrm>
            <a:off x="4138167" y="2088344"/>
            <a:ext cx="117199" cy="121456"/>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cxnSp>
        <p:nvCxnSpPr>
          <p:cNvPr id="102" name="Straight Arrow Connector 101"/>
          <p:cNvCxnSpPr/>
          <p:nvPr/>
        </p:nvCxnSpPr>
        <p:spPr>
          <a:xfrm flipH="1">
            <a:off x="3218791" y="382905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5867400" y="4674933"/>
            <a:ext cx="689643" cy="9113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Oval 24"/>
          <p:cNvSpPr>
            <a:spLocks noChangeArrowheads="1"/>
          </p:cNvSpPr>
          <p:nvPr/>
        </p:nvSpPr>
        <p:spPr bwMode="auto">
          <a:xfrm>
            <a:off x="6545337" y="4553477"/>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21533" name="Arc 21532"/>
          <p:cNvSpPr/>
          <p:nvPr/>
        </p:nvSpPr>
        <p:spPr>
          <a:xfrm flipH="1" flipV="1">
            <a:off x="6260765" y="2912642"/>
            <a:ext cx="643103" cy="2012374"/>
          </a:xfrm>
          <a:prstGeom prst="arc">
            <a:avLst>
              <a:gd name="adj1" fmla="val 16301619"/>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1" name="Oval 24"/>
          <p:cNvSpPr>
            <a:spLocks noChangeArrowheads="1"/>
          </p:cNvSpPr>
          <p:nvPr/>
        </p:nvSpPr>
        <p:spPr bwMode="auto">
          <a:xfrm>
            <a:off x="6207401"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2" name="Oval 24"/>
          <p:cNvSpPr>
            <a:spLocks noChangeArrowheads="1"/>
          </p:cNvSpPr>
          <p:nvPr/>
        </p:nvSpPr>
        <p:spPr bwMode="auto">
          <a:xfrm>
            <a:off x="6969401" y="35052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3" name="Oval 24"/>
          <p:cNvSpPr>
            <a:spLocks noChangeArrowheads="1"/>
          </p:cNvSpPr>
          <p:nvPr/>
        </p:nvSpPr>
        <p:spPr bwMode="auto">
          <a:xfrm>
            <a:off x="6180275" y="1769323"/>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4" name="Oval 24"/>
          <p:cNvSpPr>
            <a:spLocks noChangeArrowheads="1"/>
          </p:cNvSpPr>
          <p:nvPr/>
        </p:nvSpPr>
        <p:spPr bwMode="auto">
          <a:xfrm>
            <a:off x="8382000" y="4572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7" name="Straight Arrow Connector 116"/>
          <p:cNvCxnSpPr/>
          <p:nvPr/>
        </p:nvCxnSpPr>
        <p:spPr>
          <a:xfrm flipH="1">
            <a:off x="8432523" y="4695825"/>
            <a:ext cx="1" cy="16166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Freeform 73"/>
          <p:cNvSpPr/>
          <p:nvPr/>
        </p:nvSpPr>
        <p:spPr>
          <a:xfrm>
            <a:off x="7067449" y="3523527"/>
            <a:ext cx="1695551" cy="277249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Freeform 123"/>
          <p:cNvSpPr/>
          <p:nvPr/>
        </p:nvSpPr>
        <p:spPr>
          <a:xfrm>
            <a:off x="6279629" y="1769323"/>
            <a:ext cx="2788171" cy="454318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7" name="Straight Arrow Connector 76"/>
          <p:cNvCxnSpPr/>
          <p:nvPr/>
        </p:nvCxnSpPr>
        <p:spPr>
          <a:xfrm flipH="1">
            <a:off x="7428308" y="1447800"/>
            <a:ext cx="872909" cy="687051"/>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cxnSp>
        <p:nvCxnSpPr>
          <p:cNvPr id="135" name="Straight Arrow Connector 134"/>
          <p:cNvCxnSpPr/>
          <p:nvPr/>
        </p:nvCxnSpPr>
        <p:spPr>
          <a:xfrm>
            <a:off x="7239000" y="5785121"/>
            <a:ext cx="838200" cy="507067"/>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cxnSp>
        <p:nvCxnSpPr>
          <p:cNvPr id="95" name="Straight Arrow Connector 94"/>
          <p:cNvCxnSpPr>
            <a:endCxn id="44" idx="1"/>
          </p:cNvCxnSpPr>
          <p:nvPr/>
        </p:nvCxnSpPr>
        <p:spPr>
          <a:xfrm>
            <a:off x="6088380" y="2181351"/>
            <a:ext cx="405199" cy="21192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5" name="Cloud Callout 74"/>
          <p:cNvSpPr/>
          <p:nvPr/>
        </p:nvSpPr>
        <p:spPr>
          <a:xfrm>
            <a:off x="1509282" y="1879119"/>
            <a:ext cx="1995918" cy="559281"/>
          </a:xfrm>
          <a:prstGeom prst="cloudCallout">
            <a:avLst>
              <a:gd name="adj1" fmla="val 73236"/>
              <a:gd name="adj2" fmla="val -45251"/>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0000FF"/>
                </a:solidFill>
              </a:rPr>
              <a:t>Mechanism</a:t>
            </a:r>
            <a:endParaRPr lang="en-US" dirty="0">
              <a:solidFill>
                <a:srgbClr val="0000FF"/>
              </a:solidFill>
            </a:endParaRPr>
          </a:p>
        </p:txBody>
      </p:sp>
      <p:grpSp>
        <p:nvGrpSpPr>
          <p:cNvPr id="76" name="Group 75"/>
          <p:cNvGrpSpPr/>
          <p:nvPr/>
        </p:nvGrpSpPr>
        <p:grpSpPr>
          <a:xfrm>
            <a:off x="3769693" y="3721376"/>
            <a:ext cx="316553" cy="2575322"/>
            <a:chOff x="3769693" y="3721376"/>
            <a:chExt cx="316553" cy="2575322"/>
          </a:xfrm>
        </p:grpSpPr>
        <p:sp>
          <p:nvSpPr>
            <p:cNvPr id="78"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9" name="Straight Arrow Connector 78"/>
            <p:cNvCxnSpPr/>
            <p:nvPr/>
          </p:nvCxnSpPr>
          <p:spPr>
            <a:xfrm flipH="1" flipV="1">
              <a:off x="3836547" y="3829051"/>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83" name="Group 82"/>
          <p:cNvGrpSpPr/>
          <p:nvPr/>
        </p:nvGrpSpPr>
        <p:grpSpPr>
          <a:xfrm>
            <a:off x="155957" y="1769323"/>
            <a:ext cx="3799817" cy="3879612"/>
            <a:chOff x="155957" y="1769323"/>
            <a:chExt cx="3799817" cy="3879612"/>
          </a:xfrm>
        </p:grpSpPr>
        <p:sp>
          <p:nvSpPr>
            <p:cNvPr id="84" name="Oval 24"/>
            <p:cNvSpPr>
              <a:spLocks noChangeArrowheads="1"/>
            </p:cNvSpPr>
            <p:nvPr/>
          </p:nvSpPr>
          <p:spPr bwMode="auto">
            <a:xfrm>
              <a:off x="3838575" y="17832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85" name="Freeform 84"/>
            <p:cNvSpPr/>
            <p:nvPr/>
          </p:nvSpPr>
          <p:spPr>
            <a:xfrm flipH="1">
              <a:off x="155957" y="1769323"/>
              <a:ext cx="3682617" cy="3879612"/>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791</a:t>
            </a:fld>
            <a:endParaRPr lang="en-US"/>
          </a:p>
        </p:txBody>
      </p:sp>
    </p:spTree>
    <p:extLst>
      <p:ext uri="{BB962C8B-B14F-4D97-AF65-F5344CB8AC3E}">
        <p14:creationId xmlns:p14="http://schemas.microsoft.com/office/powerpoint/2010/main" val="711320683"/>
      </p:ext>
    </p:extLst>
  </p:cSld>
  <p:clrMapOvr>
    <a:masterClrMapping/>
  </p:clrMapOvr>
  <p:timing>
    <p:tnLst>
      <p:par>
        <p:cTn id="1" dur="indefinite" restart="never" nodeType="tmRoot"/>
      </p:par>
    </p:tnLst>
  </p:timing>
</p:sld>
</file>

<file path=ppt/slides/slide7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spc="-150" dirty="0">
                <a:solidFill>
                  <a:srgbClr val="00B0F0"/>
                </a:solidFill>
              </a:rPr>
              <a:t>Wait a Minute: Where is the Data Source?</a:t>
            </a:r>
            <a:endParaRPr lang="en-US" sz="4000" dirty="0" smtClean="0">
              <a:solidFill>
                <a:srgbClr val="00B050"/>
              </a:solidFill>
            </a:endParaRPr>
          </a:p>
        </p:txBody>
      </p:sp>
      <p:sp>
        <p:nvSpPr>
          <p:cNvPr id="5" name="Content Placeholder 2"/>
          <p:cNvSpPr>
            <a:spLocks noGrp="1"/>
          </p:cNvSpPr>
          <p:nvPr>
            <p:ph idx="1"/>
          </p:nvPr>
        </p:nvSpPr>
        <p:spPr>
          <a:xfrm>
            <a:off x="269599" y="1680497"/>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661112" y="44618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3353177" y="6296698"/>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4433505" y="477132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4858463" y="558624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3319855" y="29759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4653857" y="6069955"/>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357618" y="2514600"/>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2636195" y="3266840"/>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337452" y="401908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1399860" y="4771321"/>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76200" y="5648935"/>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399089" y="296116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627725" y="3064835"/>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355476" y="3097419"/>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3268151" y="3728204"/>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3936875" y="2159808"/>
            <a:ext cx="251841" cy="35479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4011150" y="36732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4120389" y="3782104"/>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3011921" y="448219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5291557" y="523141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5357052" y="5352868"/>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2537380" y="3517587"/>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1882444" y="3621256"/>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4646963" y="523730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4819315" y="596628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2723520" y="523423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020983" y="607115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2944130" y="460190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4267790" y="5340971"/>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3719712" y="4583261"/>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102045" y="6164267"/>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2823556" y="5337900"/>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AutoShape 9"/>
          <p:cNvSpPr>
            <a:spLocks noChangeArrowheads="1"/>
          </p:cNvSpPr>
          <p:nvPr/>
        </p:nvSpPr>
        <p:spPr bwMode="auto">
          <a:xfrm>
            <a:off x="5486400" y="3322402"/>
            <a:ext cx="1457684"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Calendar</a:t>
            </a:r>
            <a:endParaRPr lang="en-US" b="1" dirty="0">
              <a:latin typeface="Courier New" pitchFamily="49" charset="0"/>
              <a:cs typeface="Courier New" pitchFamily="49" charset="0"/>
            </a:endParaRPr>
          </a:p>
        </p:txBody>
      </p:sp>
      <p:sp>
        <p:nvSpPr>
          <p:cNvPr id="40" name="AutoShape 9"/>
          <p:cNvSpPr>
            <a:spLocks noChangeArrowheads="1"/>
          </p:cNvSpPr>
          <p:nvPr/>
        </p:nvSpPr>
        <p:spPr bwMode="auto">
          <a:xfrm>
            <a:off x="6477000" y="4114800"/>
            <a:ext cx="2133600"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PackedCalendar</a:t>
            </a:r>
            <a:endParaRPr lang="en-US" b="1" dirty="0">
              <a:latin typeface="Courier New" pitchFamily="49" charset="0"/>
              <a:cs typeface="Courier New" pitchFamily="49" charset="0"/>
            </a:endParaRPr>
          </a:p>
        </p:txBody>
      </p:sp>
      <p:sp>
        <p:nvSpPr>
          <p:cNvPr id="43" name="AutoShape 9"/>
          <p:cNvSpPr>
            <a:spLocks noChangeArrowheads="1"/>
          </p:cNvSpPr>
          <p:nvPr/>
        </p:nvSpPr>
        <p:spPr bwMode="auto">
          <a:xfrm>
            <a:off x="6553200" y="4807623"/>
            <a:ext cx="179564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DayOfWeekSet</a:t>
            </a:r>
            <a:endParaRPr lang="en-US" b="1" dirty="0">
              <a:latin typeface="Courier New" pitchFamily="49" charset="0"/>
              <a:cs typeface="Courier New" pitchFamily="49" charset="0"/>
            </a:endParaRPr>
          </a:p>
        </p:txBody>
      </p:sp>
      <p:sp>
        <p:nvSpPr>
          <p:cNvPr id="44" name="AutoShape 9"/>
          <p:cNvSpPr>
            <a:spLocks noChangeArrowheads="1"/>
          </p:cNvSpPr>
          <p:nvPr/>
        </p:nvSpPr>
        <p:spPr bwMode="auto">
          <a:xfrm>
            <a:off x="6493579" y="2163426"/>
            <a:ext cx="2193221" cy="459702"/>
          </a:xfrm>
          <a:prstGeom prst="roundRect">
            <a:avLst>
              <a:gd name="adj" fmla="val 49995"/>
            </a:avLst>
          </a:prstGeom>
          <a:no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CalendarLoader</a:t>
            </a:r>
            <a:endParaRPr lang="en-US" b="1" dirty="0">
              <a:latin typeface="Courier New" pitchFamily="49" charset="0"/>
              <a:cs typeface="Courier New" pitchFamily="49" charset="0"/>
            </a:endParaRPr>
          </a:p>
        </p:txBody>
      </p:sp>
      <p:sp>
        <p:nvSpPr>
          <p:cNvPr id="47" name="AutoShape 9"/>
          <p:cNvSpPr>
            <a:spLocks noChangeArrowheads="1"/>
          </p:cNvSpPr>
          <p:nvPr/>
        </p:nvSpPr>
        <p:spPr bwMode="auto">
          <a:xfrm>
            <a:off x="3962400" y="1600200"/>
            <a:ext cx="2193221" cy="459702"/>
          </a:xfrm>
          <a:prstGeom prst="roundRect">
            <a:avLst>
              <a:gd name="adj" fmla="val 49995"/>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CalendarCache</a:t>
            </a:r>
            <a:endParaRPr lang="en-US" b="1" dirty="0">
              <a:latin typeface="Courier New" pitchFamily="49" charset="0"/>
              <a:cs typeface="Courier New" pitchFamily="49" charset="0"/>
            </a:endParaRPr>
          </a:p>
        </p:txBody>
      </p:sp>
      <p:sp>
        <p:nvSpPr>
          <p:cNvPr id="55" name="Oval 24"/>
          <p:cNvSpPr>
            <a:spLocks noChangeArrowheads="1"/>
          </p:cNvSpPr>
          <p:nvPr/>
        </p:nvSpPr>
        <p:spPr bwMode="auto">
          <a:xfrm>
            <a:off x="7502801" y="457949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6" name="Straight Arrow Connector 55"/>
          <p:cNvCxnSpPr/>
          <p:nvPr/>
        </p:nvCxnSpPr>
        <p:spPr>
          <a:xfrm flipH="1">
            <a:off x="7473462" y="4689228"/>
            <a:ext cx="58599" cy="12695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Oval 24"/>
          <p:cNvSpPr>
            <a:spLocks noChangeArrowheads="1"/>
          </p:cNvSpPr>
          <p:nvPr/>
        </p:nvSpPr>
        <p:spPr bwMode="auto">
          <a:xfrm>
            <a:off x="6664601" y="527172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3" name="Straight Arrow Connector 62"/>
          <p:cNvCxnSpPr/>
          <p:nvPr/>
        </p:nvCxnSpPr>
        <p:spPr>
          <a:xfrm flipH="1">
            <a:off x="6238875" y="5355079"/>
            <a:ext cx="434689" cy="25575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AutoShape 9"/>
          <p:cNvSpPr>
            <a:spLocks noChangeArrowheads="1"/>
          </p:cNvSpPr>
          <p:nvPr/>
        </p:nvSpPr>
        <p:spPr bwMode="auto">
          <a:xfrm>
            <a:off x="7610116" y="6292188"/>
            <a:ext cx="1457684"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Allocator</a:t>
            </a:r>
            <a:endParaRPr lang="en-US" b="1" dirty="0">
              <a:latin typeface="Courier New" pitchFamily="49" charset="0"/>
              <a:cs typeface="Courier New" pitchFamily="49" charset="0"/>
            </a:endParaRPr>
          </a:p>
        </p:txBody>
      </p:sp>
      <p:sp>
        <p:nvSpPr>
          <p:cNvPr id="65" name="Oval 24"/>
          <p:cNvSpPr>
            <a:spLocks noChangeArrowheads="1"/>
          </p:cNvSpPr>
          <p:nvPr/>
        </p:nvSpPr>
        <p:spPr bwMode="auto">
          <a:xfrm>
            <a:off x="6609949" y="378499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6" name="Straight Arrow Connector 65"/>
          <p:cNvCxnSpPr/>
          <p:nvPr/>
        </p:nvCxnSpPr>
        <p:spPr>
          <a:xfrm flipH="1" flipV="1">
            <a:off x="6721138" y="3886201"/>
            <a:ext cx="365462" cy="22859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7" name="Oval 24"/>
          <p:cNvSpPr>
            <a:spLocks noChangeArrowheads="1"/>
          </p:cNvSpPr>
          <p:nvPr/>
        </p:nvSpPr>
        <p:spPr bwMode="auto">
          <a:xfrm>
            <a:off x="7239000" y="26289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8" name="Straight Arrow Connector 67"/>
          <p:cNvCxnSpPr>
            <a:endCxn id="40" idx="0"/>
          </p:cNvCxnSpPr>
          <p:nvPr/>
        </p:nvCxnSpPr>
        <p:spPr>
          <a:xfrm>
            <a:off x="7312389" y="2785626"/>
            <a:ext cx="231411" cy="132917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24"/>
          <p:cNvSpPr>
            <a:spLocks noChangeArrowheads="1"/>
          </p:cNvSpPr>
          <p:nvPr/>
        </p:nvSpPr>
        <p:spPr bwMode="auto">
          <a:xfrm>
            <a:off x="5819775"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2" name="Straight Arrow Connector 71"/>
          <p:cNvCxnSpPr/>
          <p:nvPr/>
        </p:nvCxnSpPr>
        <p:spPr>
          <a:xfrm flipH="1">
            <a:off x="5310175" y="3913669"/>
            <a:ext cx="562712" cy="83414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Oval 24"/>
          <p:cNvSpPr>
            <a:spLocks noChangeArrowheads="1"/>
          </p:cNvSpPr>
          <p:nvPr/>
        </p:nvSpPr>
        <p:spPr bwMode="auto">
          <a:xfrm>
            <a:off x="6392937" y="4401077"/>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2" name="Straight Arrow Connector 81"/>
          <p:cNvCxnSpPr>
            <a:stCxn id="81" idx="3"/>
          </p:cNvCxnSpPr>
          <p:nvPr/>
        </p:nvCxnSpPr>
        <p:spPr>
          <a:xfrm flipH="1">
            <a:off x="5831304" y="4504746"/>
            <a:ext cx="578796" cy="37911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6" name="Oval 24"/>
          <p:cNvSpPr>
            <a:spLocks noChangeArrowheads="1"/>
          </p:cNvSpPr>
          <p:nvPr/>
        </p:nvSpPr>
        <p:spPr bwMode="auto">
          <a:xfrm>
            <a:off x="5978801" y="20574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89" name="Oval 24"/>
          <p:cNvSpPr>
            <a:spLocks noChangeArrowheads="1"/>
          </p:cNvSpPr>
          <p:nvPr/>
        </p:nvSpPr>
        <p:spPr bwMode="auto">
          <a:xfrm>
            <a:off x="5445401" y="20574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0" name="Straight Arrow Connector 89"/>
          <p:cNvCxnSpPr>
            <a:stCxn id="39" idx="0"/>
            <a:endCxn id="89" idx="4"/>
          </p:cNvCxnSpPr>
          <p:nvPr/>
        </p:nvCxnSpPr>
        <p:spPr>
          <a:xfrm flipH="1" flipV="1">
            <a:off x="5504001" y="2178856"/>
            <a:ext cx="711241" cy="114354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2" name="Oval 24"/>
          <p:cNvSpPr>
            <a:spLocks noChangeArrowheads="1"/>
          </p:cNvSpPr>
          <p:nvPr/>
        </p:nvSpPr>
        <p:spPr bwMode="auto">
          <a:xfrm>
            <a:off x="5140601" y="205990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3" name="Straight Arrow Connector 92"/>
          <p:cNvCxnSpPr>
            <a:stCxn id="92" idx="3"/>
          </p:cNvCxnSpPr>
          <p:nvPr/>
        </p:nvCxnSpPr>
        <p:spPr>
          <a:xfrm flipH="1">
            <a:off x="4038601" y="2163571"/>
            <a:ext cx="1119163" cy="118922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1" name="Oval 24"/>
          <p:cNvSpPr>
            <a:spLocks noChangeArrowheads="1"/>
          </p:cNvSpPr>
          <p:nvPr/>
        </p:nvSpPr>
        <p:spPr bwMode="auto">
          <a:xfrm>
            <a:off x="4138167" y="2088344"/>
            <a:ext cx="117199" cy="121456"/>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cxnSp>
        <p:nvCxnSpPr>
          <p:cNvPr id="102" name="Straight Arrow Connector 101"/>
          <p:cNvCxnSpPr/>
          <p:nvPr/>
        </p:nvCxnSpPr>
        <p:spPr>
          <a:xfrm flipH="1">
            <a:off x="3218791" y="382905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5867400" y="4674933"/>
            <a:ext cx="689643" cy="9113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Oval 24"/>
          <p:cNvSpPr>
            <a:spLocks noChangeArrowheads="1"/>
          </p:cNvSpPr>
          <p:nvPr/>
        </p:nvSpPr>
        <p:spPr bwMode="auto">
          <a:xfrm>
            <a:off x="6545337" y="4553477"/>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21533" name="Arc 21532"/>
          <p:cNvSpPr/>
          <p:nvPr/>
        </p:nvSpPr>
        <p:spPr>
          <a:xfrm flipH="1" flipV="1">
            <a:off x="6260765" y="2912642"/>
            <a:ext cx="643103" cy="2012374"/>
          </a:xfrm>
          <a:prstGeom prst="arc">
            <a:avLst>
              <a:gd name="adj1" fmla="val 16301619"/>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1" name="Oval 24"/>
          <p:cNvSpPr>
            <a:spLocks noChangeArrowheads="1"/>
          </p:cNvSpPr>
          <p:nvPr/>
        </p:nvSpPr>
        <p:spPr bwMode="auto">
          <a:xfrm>
            <a:off x="6207401"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2" name="Oval 24"/>
          <p:cNvSpPr>
            <a:spLocks noChangeArrowheads="1"/>
          </p:cNvSpPr>
          <p:nvPr/>
        </p:nvSpPr>
        <p:spPr bwMode="auto">
          <a:xfrm>
            <a:off x="6969401" y="35052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3" name="Oval 24"/>
          <p:cNvSpPr>
            <a:spLocks noChangeArrowheads="1"/>
          </p:cNvSpPr>
          <p:nvPr/>
        </p:nvSpPr>
        <p:spPr bwMode="auto">
          <a:xfrm>
            <a:off x="6180275" y="1769323"/>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4" name="Oval 24"/>
          <p:cNvSpPr>
            <a:spLocks noChangeArrowheads="1"/>
          </p:cNvSpPr>
          <p:nvPr/>
        </p:nvSpPr>
        <p:spPr bwMode="auto">
          <a:xfrm>
            <a:off x="8382000" y="4572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7" name="Straight Arrow Connector 116"/>
          <p:cNvCxnSpPr/>
          <p:nvPr/>
        </p:nvCxnSpPr>
        <p:spPr>
          <a:xfrm flipH="1">
            <a:off x="8432523" y="4695825"/>
            <a:ext cx="1" cy="16166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Freeform 73"/>
          <p:cNvSpPr/>
          <p:nvPr/>
        </p:nvSpPr>
        <p:spPr>
          <a:xfrm>
            <a:off x="7067449" y="3523527"/>
            <a:ext cx="1695551" cy="277249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Freeform 123"/>
          <p:cNvSpPr/>
          <p:nvPr/>
        </p:nvSpPr>
        <p:spPr>
          <a:xfrm>
            <a:off x="6279629" y="1769323"/>
            <a:ext cx="2788171" cy="454318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7" name="Straight Arrow Connector 76"/>
          <p:cNvCxnSpPr/>
          <p:nvPr/>
        </p:nvCxnSpPr>
        <p:spPr>
          <a:xfrm flipH="1">
            <a:off x="7428308" y="1447800"/>
            <a:ext cx="872909" cy="687051"/>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cxnSp>
        <p:nvCxnSpPr>
          <p:cNvPr id="135" name="Straight Arrow Connector 134"/>
          <p:cNvCxnSpPr/>
          <p:nvPr/>
        </p:nvCxnSpPr>
        <p:spPr>
          <a:xfrm>
            <a:off x="7239000" y="5785121"/>
            <a:ext cx="838200" cy="507067"/>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cxnSp>
        <p:nvCxnSpPr>
          <p:cNvPr id="95" name="Straight Arrow Connector 94"/>
          <p:cNvCxnSpPr>
            <a:endCxn id="44" idx="1"/>
          </p:cNvCxnSpPr>
          <p:nvPr/>
        </p:nvCxnSpPr>
        <p:spPr>
          <a:xfrm>
            <a:off x="6088380" y="2181351"/>
            <a:ext cx="405199" cy="21192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75" name="Group 74"/>
          <p:cNvGrpSpPr/>
          <p:nvPr/>
        </p:nvGrpSpPr>
        <p:grpSpPr>
          <a:xfrm>
            <a:off x="3769693" y="3721376"/>
            <a:ext cx="316553" cy="2575322"/>
            <a:chOff x="3769693" y="3721376"/>
            <a:chExt cx="316553" cy="2575322"/>
          </a:xfrm>
        </p:grpSpPr>
        <p:sp>
          <p:nvSpPr>
            <p:cNvPr id="76"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8" name="Straight Arrow Connector 77"/>
            <p:cNvCxnSpPr/>
            <p:nvPr/>
          </p:nvCxnSpPr>
          <p:spPr>
            <a:xfrm flipH="1" flipV="1">
              <a:off x="3836547" y="3829051"/>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80" name="Group 79"/>
          <p:cNvGrpSpPr/>
          <p:nvPr/>
        </p:nvGrpSpPr>
        <p:grpSpPr>
          <a:xfrm>
            <a:off x="155957" y="1769323"/>
            <a:ext cx="3799817" cy="3879612"/>
            <a:chOff x="155957" y="1769323"/>
            <a:chExt cx="3799817" cy="3879612"/>
          </a:xfrm>
        </p:grpSpPr>
        <p:sp>
          <p:nvSpPr>
            <p:cNvPr id="83" name="Oval 24"/>
            <p:cNvSpPr>
              <a:spLocks noChangeArrowheads="1"/>
            </p:cNvSpPr>
            <p:nvPr/>
          </p:nvSpPr>
          <p:spPr bwMode="auto">
            <a:xfrm>
              <a:off x="3838575" y="17832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84" name="Freeform 83"/>
            <p:cNvSpPr/>
            <p:nvPr/>
          </p:nvSpPr>
          <p:spPr>
            <a:xfrm flipH="1">
              <a:off x="155957" y="1769323"/>
              <a:ext cx="3682617" cy="3879612"/>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792</a:t>
            </a:fld>
            <a:endParaRPr lang="en-US"/>
          </a:p>
        </p:txBody>
      </p:sp>
    </p:spTree>
    <p:extLst>
      <p:ext uri="{BB962C8B-B14F-4D97-AF65-F5344CB8AC3E}">
        <p14:creationId xmlns:p14="http://schemas.microsoft.com/office/powerpoint/2010/main" val="286562284"/>
      </p:ext>
    </p:extLst>
  </p:cSld>
  <p:clrMapOvr>
    <a:masterClrMapping/>
  </p:clrMapOvr>
  <p:timing>
    <p:tnLst>
      <p:par>
        <p:cTn id="1" dur="indefinite" restart="never" nodeType="tmRoot"/>
      </p:par>
    </p:tnLst>
  </p:timing>
</p:sld>
</file>

<file path=ppt/slides/slide7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spc="-150" dirty="0">
                <a:solidFill>
                  <a:srgbClr val="00B0F0"/>
                </a:solidFill>
              </a:rPr>
              <a:t>Wait a Minute: Where is the Data Source?</a:t>
            </a:r>
            <a:endParaRPr lang="en-US" sz="4000" dirty="0" smtClean="0">
              <a:solidFill>
                <a:srgbClr val="00B050"/>
              </a:solidFill>
            </a:endParaRPr>
          </a:p>
        </p:txBody>
      </p:sp>
      <p:sp>
        <p:nvSpPr>
          <p:cNvPr id="5" name="Content Placeholder 2"/>
          <p:cNvSpPr>
            <a:spLocks noGrp="1"/>
          </p:cNvSpPr>
          <p:nvPr>
            <p:ph idx="1"/>
          </p:nvPr>
        </p:nvSpPr>
        <p:spPr>
          <a:xfrm>
            <a:off x="269599" y="1680497"/>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661112" y="44618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3353177" y="6296698"/>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4433505" y="477132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4858463" y="558624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3319855" y="29759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4653857" y="6069955"/>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357618" y="2514600"/>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2636195" y="3266840"/>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337452" y="401908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1399860" y="4771321"/>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76200" y="5648935"/>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399089" y="296116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627725" y="3064835"/>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355476" y="3097419"/>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3268151" y="3728204"/>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3936875" y="2159808"/>
            <a:ext cx="251841" cy="35479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4011150" y="36732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4120389" y="3782104"/>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3011921" y="448219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5291557" y="523141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5357052" y="5352868"/>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2537380" y="3517587"/>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1882444" y="3621256"/>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4646963" y="523730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4819315" y="596628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2723520" y="523423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020983" y="607115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2944130" y="460190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4267790" y="5340971"/>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3719712" y="4583261"/>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102045" y="6164267"/>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2823556" y="5337900"/>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AutoShape 9"/>
          <p:cNvSpPr>
            <a:spLocks noChangeArrowheads="1"/>
          </p:cNvSpPr>
          <p:nvPr/>
        </p:nvSpPr>
        <p:spPr bwMode="auto">
          <a:xfrm>
            <a:off x="5486400" y="3322402"/>
            <a:ext cx="1457684"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Calendar</a:t>
            </a:r>
            <a:endParaRPr lang="en-US" b="1" dirty="0">
              <a:latin typeface="Courier New" pitchFamily="49" charset="0"/>
              <a:cs typeface="Courier New" pitchFamily="49" charset="0"/>
            </a:endParaRPr>
          </a:p>
        </p:txBody>
      </p:sp>
      <p:sp>
        <p:nvSpPr>
          <p:cNvPr id="40" name="AutoShape 9"/>
          <p:cNvSpPr>
            <a:spLocks noChangeArrowheads="1"/>
          </p:cNvSpPr>
          <p:nvPr/>
        </p:nvSpPr>
        <p:spPr bwMode="auto">
          <a:xfrm>
            <a:off x="6477000" y="4114800"/>
            <a:ext cx="2133600"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PackedCalendar</a:t>
            </a:r>
            <a:endParaRPr lang="en-US" b="1" dirty="0">
              <a:latin typeface="Courier New" pitchFamily="49" charset="0"/>
              <a:cs typeface="Courier New" pitchFamily="49" charset="0"/>
            </a:endParaRPr>
          </a:p>
        </p:txBody>
      </p:sp>
      <p:sp>
        <p:nvSpPr>
          <p:cNvPr id="43" name="AutoShape 9"/>
          <p:cNvSpPr>
            <a:spLocks noChangeArrowheads="1"/>
          </p:cNvSpPr>
          <p:nvPr/>
        </p:nvSpPr>
        <p:spPr bwMode="auto">
          <a:xfrm>
            <a:off x="6553200" y="4807623"/>
            <a:ext cx="179564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DayOfWeekSet</a:t>
            </a:r>
            <a:endParaRPr lang="en-US" b="1" dirty="0">
              <a:latin typeface="Courier New" pitchFamily="49" charset="0"/>
              <a:cs typeface="Courier New" pitchFamily="49" charset="0"/>
            </a:endParaRPr>
          </a:p>
        </p:txBody>
      </p:sp>
      <p:sp>
        <p:nvSpPr>
          <p:cNvPr id="44" name="AutoShape 9"/>
          <p:cNvSpPr>
            <a:spLocks noChangeArrowheads="1"/>
          </p:cNvSpPr>
          <p:nvPr/>
        </p:nvSpPr>
        <p:spPr bwMode="auto">
          <a:xfrm>
            <a:off x="6493579" y="2163426"/>
            <a:ext cx="2193221" cy="459702"/>
          </a:xfrm>
          <a:prstGeom prst="roundRect">
            <a:avLst>
              <a:gd name="adj" fmla="val 49995"/>
            </a:avLst>
          </a:prstGeom>
          <a:no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CalendarLoader</a:t>
            </a:r>
            <a:endParaRPr lang="en-US" b="1" dirty="0">
              <a:latin typeface="Courier New" pitchFamily="49" charset="0"/>
              <a:cs typeface="Courier New" pitchFamily="49" charset="0"/>
            </a:endParaRPr>
          </a:p>
        </p:txBody>
      </p:sp>
      <p:sp>
        <p:nvSpPr>
          <p:cNvPr id="47" name="AutoShape 9"/>
          <p:cNvSpPr>
            <a:spLocks noChangeArrowheads="1"/>
          </p:cNvSpPr>
          <p:nvPr/>
        </p:nvSpPr>
        <p:spPr bwMode="auto">
          <a:xfrm>
            <a:off x="3962400" y="1600200"/>
            <a:ext cx="2193221" cy="459702"/>
          </a:xfrm>
          <a:prstGeom prst="roundRect">
            <a:avLst>
              <a:gd name="adj" fmla="val 49995"/>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CalendarCache</a:t>
            </a:r>
            <a:endParaRPr lang="en-US" b="1" dirty="0">
              <a:latin typeface="Courier New" pitchFamily="49" charset="0"/>
              <a:cs typeface="Courier New" pitchFamily="49" charset="0"/>
            </a:endParaRPr>
          </a:p>
        </p:txBody>
      </p:sp>
      <p:sp>
        <p:nvSpPr>
          <p:cNvPr id="55" name="Oval 24"/>
          <p:cNvSpPr>
            <a:spLocks noChangeArrowheads="1"/>
          </p:cNvSpPr>
          <p:nvPr/>
        </p:nvSpPr>
        <p:spPr bwMode="auto">
          <a:xfrm>
            <a:off x="7502801" y="457949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6" name="Straight Arrow Connector 55"/>
          <p:cNvCxnSpPr/>
          <p:nvPr/>
        </p:nvCxnSpPr>
        <p:spPr>
          <a:xfrm flipH="1">
            <a:off x="7473462" y="4689228"/>
            <a:ext cx="58599" cy="12695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Oval 24"/>
          <p:cNvSpPr>
            <a:spLocks noChangeArrowheads="1"/>
          </p:cNvSpPr>
          <p:nvPr/>
        </p:nvSpPr>
        <p:spPr bwMode="auto">
          <a:xfrm>
            <a:off x="6664601" y="527172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3" name="Straight Arrow Connector 62"/>
          <p:cNvCxnSpPr/>
          <p:nvPr/>
        </p:nvCxnSpPr>
        <p:spPr>
          <a:xfrm flipH="1">
            <a:off x="6238875" y="5355079"/>
            <a:ext cx="434689" cy="25575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AutoShape 9"/>
          <p:cNvSpPr>
            <a:spLocks noChangeArrowheads="1"/>
          </p:cNvSpPr>
          <p:nvPr/>
        </p:nvSpPr>
        <p:spPr bwMode="auto">
          <a:xfrm>
            <a:off x="7610116" y="6292188"/>
            <a:ext cx="1457684"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Allocator</a:t>
            </a:r>
            <a:endParaRPr lang="en-US" b="1" dirty="0">
              <a:latin typeface="Courier New" pitchFamily="49" charset="0"/>
              <a:cs typeface="Courier New" pitchFamily="49" charset="0"/>
            </a:endParaRPr>
          </a:p>
        </p:txBody>
      </p:sp>
      <p:sp>
        <p:nvSpPr>
          <p:cNvPr id="65" name="Oval 24"/>
          <p:cNvSpPr>
            <a:spLocks noChangeArrowheads="1"/>
          </p:cNvSpPr>
          <p:nvPr/>
        </p:nvSpPr>
        <p:spPr bwMode="auto">
          <a:xfrm>
            <a:off x="6609949" y="378499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6" name="Straight Arrow Connector 65"/>
          <p:cNvCxnSpPr/>
          <p:nvPr/>
        </p:nvCxnSpPr>
        <p:spPr>
          <a:xfrm flipH="1" flipV="1">
            <a:off x="6721138" y="3886201"/>
            <a:ext cx="365462" cy="22859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7" name="Oval 24"/>
          <p:cNvSpPr>
            <a:spLocks noChangeArrowheads="1"/>
          </p:cNvSpPr>
          <p:nvPr/>
        </p:nvSpPr>
        <p:spPr bwMode="auto">
          <a:xfrm>
            <a:off x="7239000" y="26289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8" name="Straight Arrow Connector 67"/>
          <p:cNvCxnSpPr>
            <a:endCxn id="40" idx="0"/>
          </p:cNvCxnSpPr>
          <p:nvPr/>
        </p:nvCxnSpPr>
        <p:spPr>
          <a:xfrm>
            <a:off x="7312389" y="2785626"/>
            <a:ext cx="231411" cy="132917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24"/>
          <p:cNvSpPr>
            <a:spLocks noChangeArrowheads="1"/>
          </p:cNvSpPr>
          <p:nvPr/>
        </p:nvSpPr>
        <p:spPr bwMode="auto">
          <a:xfrm>
            <a:off x="5819775"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2" name="Straight Arrow Connector 71"/>
          <p:cNvCxnSpPr/>
          <p:nvPr/>
        </p:nvCxnSpPr>
        <p:spPr>
          <a:xfrm flipH="1">
            <a:off x="5310175" y="3913669"/>
            <a:ext cx="562712" cy="83414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Oval 24"/>
          <p:cNvSpPr>
            <a:spLocks noChangeArrowheads="1"/>
          </p:cNvSpPr>
          <p:nvPr/>
        </p:nvSpPr>
        <p:spPr bwMode="auto">
          <a:xfrm>
            <a:off x="6392937" y="4401077"/>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2" name="Straight Arrow Connector 81"/>
          <p:cNvCxnSpPr>
            <a:stCxn id="81" idx="3"/>
          </p:cNvCxnSpPr>
          <p:nvPr/>
        </p:nvCxnSpPr>
        <p:spPr>
          <a:xfrm flipH="1">
            <a:off x="5831304" y="4504746"/>
            <a:ext cx="578796" cy="37911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6" name="Oval 24"/>
          <p:cNvSpPr>
            <a:spLocks noChangeArrowheads="1"/>
          </p:cNvSpPr>
          <p:nvPr/>
        </p:nvSpPr>
        <p:spPr bwMode="auto">
          <a:xfrm>
            <a:off x="5978801" y="20574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89" name="Oval 24"/>
          <p:cNvSpPr>
            <a:spLocks noChangeArrowheads="1"/>
          </p:cNvSpPr>
          <p:nvPr/>
        </p:nvSpPr>
        <p:spPr bwMode="auto">
          <a:xfrm>
            <a:off x="5445401" y="20574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0" name="Straight Arrow Connector 89"/>
          <p:cNvCxnSpPr>
            <a:stCxn id="39" idx="0"/>
            <a:endCxn id="89" idx="4"/>
          </p:cNvCxnSpPr>
          <p:nvPr/>
        </p:nvCxnSpPr>
        <p:spPr>
          <a:xfrm flipH="1" flipV="1">
            <a:off x="5504001" y="2178856"/>
            <a:ext cx="711241" cy="114354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2" name="Oval 24"/>
          <p:cNvSpPr>
            <a:spLocks noChangeArrowheads="1"/>
          </p:cNvSpPr>
          <p:nvPr/>
        </p:nvSpPr>
        <p:spPr bwMode="auto">
          <a:xfrm>
            <a:off x="5140601" y="205990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3" name="Straight Arrow Connector 92"/>
          <p:cNvCxnSpPr>
            <a:stCxn id="92" idx="3"/>
          </p:cNvCxnSpPr>
          <p:nvPr/>
        </p:nvCxnSpPr>
        <p:spPr>
          <a:xfrm flipH="1">
            <a:off x="4038601" y="2163571"/>
            <a:ext cx="1119163" cy="118922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1" name="Oval 24"/>
          <p:cNvSpPr>
            <a:spLocks noChangeArrowheads="1"/>
          </p:cNvSpPr>
          <p:nvPr/>
        </p:nvSpPr>
        <p:spPr bwMode="auto">
          <a:xfrm>
            <a:off x="4138167" y="2088344"/>
            <a:ext cx="117199" cy="121456"/>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cxnSp>
        <p:nvCxnSpPr>
          <p:cNvPr id="102" name="Straight Arrow Connector 101"/>
          <p:cNvCxnSpPr/>
          <p:nvPr/>
        </p:nvCxnSpPr>
        <p:spPr>
          <a:xfrm flipH="1">
            <a:off x="3218791" y="382905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5867400" y="4674933"/>
            <a:ext cx="689643" cy="9113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Oval 24"/>
          <p:cNvSpPr>
            <a:spLocks noChangeArrowheads="1"/>
          </p:cNvSpPr>
          <p:nvPr/>
        </p:nvSpPr>
        <p:spPr bwMode="auto">
          <a:xfrm>
            <a:off x="6545337" y="4553477"/>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21533" name="Arc 21532"/>
          <p:cNvSpPr/>
          <p:nvPr/>
        </p:nvSpPr>
        <p:spPr>
          <a:xfrm flipH="1" flipV="1">
            <a:off x="6260765" y="2912642"/>
            <a:ext cx="643103" cy="2012374"/>
          </a:xfrm>
          <a:prstGeom prst="arc">
            <a:avLst>
              <a:gd name="adj1" fmla="val 16301619"/>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1" name="Oval 24"/>
          <p:cNvSpPr>
            <a:spLocks noChangeArrowheads="1"/>
          </p:cNvSpPr>
          <p:nvPr/>
        </p:nvSpPr>
        <p:spPr bwMode="auto">
          <a:xfrm>
            <a:off x="6207401"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2" name="Oval 24"/>
          <p:cNvSpPr>
            <a:spLocks noChangeArrowheads="1"/>
          </p:cNvSpPr>
          <p:nvPr/>
        </p:nvSpPr>
        <p:spPr bwMode="auto">
          <a:xfrm>
            <a:off x="6969401" y="35052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3" name="Oval 24"/>
          <p:cNvSpPr>
            <a:spLocks noChangeArrowheads="1"/>
          </p:cNvSpPr>
          <p:nvPr/>
        </p:nvSpPr>
        <p:spPr bwMode="auto">
          <a:xfrm>
            <a:off x="6180275" y="1769323"/>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4" name="Oval 24"/>
          <p:cNvSpPr>
            <a:spLocks noChangeArrowheads="1"/>
          </p:cNvSpPr>
          <p:nvPr/>
        </p:nvSpPr>
        <p:spPr bwMode="auto">
          <a:xfrm>
            <a:off x="8382000" y="4572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7" name="Straight Arrow Connector 116"/>
          <p:cNvCxnSpPr/>
          <p:nvPr/>
        </p:nvCxnSpPr>
        <p:spPr>
          <a:xfrm flipH="1">
            <a:off x="8432523" y="4695825"/>
            <a:ext cx="1" cy="16166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Freeform 73"/>
          <p:cNvSpPr/>
          <p:nvPr/>
        </p:nvSpPr>
        <p:spPr>
          <a:xfrm>
            <a:off x="7067449" y="3523527"/>
            <a:ext cx="1695551" cy="277249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Freeform 123"/>
          <p:cNvSpPr/>
          <p:nvPr/>
        </p:nvSpPr>
        <p:spPr>
          <a:xfrm>
            <a:off x="6279629" y="1769323"/>
            <a:ext cx="2788171" cy="454318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7" name="Straight Arrow Connector 76"/>
          <p:cNvCxnSpPr/>
          <p:nvPr/>
        </p:nvCxnSpPr>
        <p:spPr>
          <a:xfrm flipH="1">
            <a:off x="7428308" y="1447800"/>
            <a:ext cx="872909" cy="687051"/>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cxnSp>
        <p:nvCxnSpPr>
          <p:cNvPr id="135" name="Straight Arrow Connector 134"/>
          <p:cNvCxnSpPr/>
          <p:nvPr/>
        </p:nvCxnSpPr>
        <p:spPr>
          <a:xfrm>
            <a:off x="7239000" y="5785121"/>
            <a:ext cx="838200" cy="507067"/>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cxnSp>
        <p:nvCxnSpPr>
          <p:cNvPr id="95" name="Straight Arrow Connector 94"/>
          <p:cNvCxnSpPr>
            <a:endCxn id="44" idx="1"/>
          </p:cNvCxnSpPr>
          <p:nvPr/>
        </p:nvCxnSpPr>
        <p:spPr>
          <a:xfrm>
            <a:off x="6088380" y="2181351"/>
            <a:ext cx="405199" cy="21192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5" name="Cloud Callout 74"/>
          <p:cNvSpPr/>
          <p:nvPr/>
        </p:nvSpPr>
        <p:spPr>
          <a:xfrm>
            <a:off x="4527656" y="2633001"/>
            <a:ext cx="1824250" cy="559281"/>
          </a:xfrm>
          <a:prstGeom prst="cloudCallout">
            <a:avLst>
              <a:gd name="adj1" fmla="val 59206"/>
              <a:gd name="adj2" fmla="val -69094"/>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0000FF"/>
                </a:solidFill>
              </a:rPr>
              <a:t>Protocol</a:t>
            </a:r>
            <a:endParaRPr lang="en-US" dirty="0">
              <a:solidFill>
                <a:srgbClr val="0000FF"/>
              </a:solidFill>
            </a:endParaRPr>
          </a:p>
        </p:txBody>
      </p:sp>
      <p:grpSp>
        <p:nvGrpSpPr>
          <p:cNvPr id="76" name="Group 75"/>
          <p:cNvGrpSpPr/>
          <p:nvPr/>
        </p:nvGrpSpPr>
        <p:grpSpPr>
          <a:xfrm>
            <a:off x="3769693" y="3721376"/>
            <a:ext cx="316553" cy="2575322"/>
            <a:chOff x="3769693" y="3721376"/>
            <a:chExt cx="316553" cy="2575322"/>
          </a:xfrm>
        </p:grpSpPr>
        <p:sp>
          <p:nvSpPr>
            <p:cNvPr id="78"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9" name="Straight Arrow Connector 78"/>
            <p:cNvCxnSpPr/>
            <p:nvPr/>
          </p:nvCxnSpPr>
          <p:spPr>
            <a:xfrm flipH="1" flipV="1">
              <a:off x="3836547" y="3829051"/>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80" name="Group 79"/>
          <p:cNvGrpSpPr/>
          <p:nvPr/>
        </p:nvGrpSpPr>
        <p:grpSpPr>
          <a:xfrm>
            <a:off x="155957" y="1769323"/>
            <a:ext cx="3799817" cy="3879612"/>
            <a:chOff x="155957" y="1769323"/>
            <a:chExt cx="3799817" cy="3879612"/>
          </a:xfrm>
        </p:grpSpPr>
        <p:sp>
          <p:nvSpPr>
            <p:cNvPr id="83" name="Oval 24"/>
            <p:cNvSpPr>
              <a:spLocks noChangeArrowheads="1"/>
            </p:cNvSpPr>
            <p:nvPr/>
          </p:nvSpPr>
          <p:spPr bwMode="auto">
            <a:xfrm>
              <a:off x="3838575" y="17832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84" name="Freeform 83"/>
            <p:cNvSpPr/>
            <p:nvPr/>
          </p:nvSpPr>
          <p:spPr>
            <a:xfrm flipH="1">
              <a:off x="155957" y="1769323"/>
              <a:ext cx="3682617" cy="3879612"/>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793</a:t>
            </a:fld>
            <a:endParaRPr lang="en-US"/>
          </a:p>
        </p:txBody>
      </p:sp>
    </p:spTree>
    <p:extLst>
      <p:ext uri="{BB962C8B-B14F-4D97-AF65-F5344CB8AC3E}">
        <p14:creationId xmlns:p14="http://schemas.microsoft.com/office/powerpoint/2010/main" val="2223542286"/>
      </p:ext>
    </p:extLst>
  </p:cSld>
  <p:clrMapOvr>
    <a:masterClrMapping/>
  </p:clrMapOvr>
  <p:timing>
    <p:tnLst>
      <p:par>
        <p:cTn id="1" dur="indefinite" restart="never" nodeType="tmRoot"/>
      </p:par>
    </p:tnLst>
  </p:timing>
</p:sld>
</file>

<file path=ppt/slides/slide7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spc="-150" dirty="0">
                <a:solidFill>
                  <a:srgbClr val="00B0F0"/>
                </a:solidFill>
              </a:rPr>
              <a:t>Wait a Minute: Where is the Data Source?</a:t>
            </a:r>
            <a:endParaRPr lang="en-US" sz="4000" dirty="0" smtClean="0">
              <a:solidFill>
                <a:srgbClr val="00B050"/>
              </a:solidFill>
            </a:endParaRPr>
          </a:p>
        </p:txBody>
      </p:sp>
      <p:sp>
        <p:nvSpPr>
          <p:cNvPr id="5" name="Content Placeholder 2"/>
          <p:cNvSpPr>
            <a:spLocks noGrp="1"/>
          </p:cNvSpPr>
          <p:nvPr>
            <p:ph idx="1"/>
          </p:nvPr>
        </p:nvSpPr>
        <p:spPr>
          <a:xfrm>
            <a:off x="269599" y="1680497"/>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661112" y="44618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3353177" y="6296698"/>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4433505" y="477132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4858463" y="558624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3319855" y="29759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4653857" y="6069955"/>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357618" y="2514600"/>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2636195" y="3266840"/>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337452" y="401908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1399860" y="4771321"/>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76200" y="5648935"/>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399089" y="296116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627725" y="3064835"/>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355476" y="3097419"/>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3268151" y="3728204"/>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3936875" y="2159808"/>
            <a:ext cx="251841" cy="35479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4011150" y="36732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4120389" y="3782104"/>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3011921" y="448219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5291557" y="523141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5357052" y="5352868"/>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2537380" y="3517587"/>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1882444" y="3621256"/>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4646963" y="523730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4819315" y="596628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2723520" y="523423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020983" y="607115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2944130" y="460190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4267790" y="5340971"/>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3719712" y="4583261"/>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102045" y="6164267"/>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2823556" y="5337900"/>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AutoShape 9"/>
          <p:cNvSpPr>
            <a:spLocks noChangeArrowheads="1"/>
          </p:cNvSpPr>
          <p:nvPr/>
        </p:nvSpPr>
        <p:spPr bwMode="auto">
          <a:xfrm>
            <a:off x="5486400" y="3322402"/>
            <a:ext cx="1457684"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Calendar</a:t>
            </a:r>
            <a:endParaRPr lang="en-US" b="1" dirty="0">
              <a:latin typeface="Courier New" pitchFamily="49" charset="0"/>
              <a:cs typeface="Courier New" pitchFamily="49" charset="0"/>
            </a:endParaRPr>
          </a:p>
        </p:txBody>
      </p:sp>
      <p:sp>
        <p:nvSpPr>
          <p:cNvPr id="40" name="AutoShape 9"/>
          <p:cNvSpPr>
            <a:spLocks noChangeArrowheads="1"/>
          </p:cNvSpPr>
          <p:nvPr/>
        </p:nvSpPr>
        <p:spPr bwMode="auto">
          <a:xfrm>
            <a:off x="6477000" y="4114800"/>
            <a:ext cx="2133600"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PackedCalendar</a:t>
            </a:r>
            <a:endParaRPr lang="en-US" b="1" dirty="0">
              <a:latin typeface="Courier New" pitchFamily="49" charset="0"/>
              <a:cs typeface="Courier New" pitchFamily="49" charset="0"/>
            </a:endParaRPr>
          </a:p>
        </p:txBody>
      </p:sp>
      <p:sp>
        <p:nvSpPr>
          <p:cNvPr id="43" name="AutoShape 9"/>
          <p:cNvSpPr>
            <a:spLocks noChangeArrowheads="1"/>
          </p:cNvSpPr>
          <p:nvPr/>
        </p:nvSpPr>
        <p:spPr bwMode="auto">
          <a:xfrm>
            <a:off x="6553200" y="4807623"/>
            <a:ext cx="179564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DayOfWeekSet</a:t>
            </a:r>
            <a:endParaRPr lang="en-US" b="1" dirty="0">
              <a:latin typeface="Courier New" pitchFamily="49" charset="0"/>
              <a:cs typeface="Courier New" pitchFamily="49" charset="0"/>
            </a:endParaRPr>
          </a:p>
        </p:txBody>
      </p:sp>
      <p:sp>
        <p:nvSpPr>
          <p:cNvPr id="44" name="AutoShape 9"/>
          <p:cNvSpPr>
            <a:spLocks noChangeArrowheads="1"/>
          </p:cNvSpPr>
          <p:nvPr/>
        </p:nvSpPr>
        <p:spPr bwMode="auto">
          <a:xfrm>
            <a:off x="6493579" y="2163426"/>
            <a:ext cx="2193221"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CalendarLoader</a:t>
            </a:r>
            <a:endParaRPr lang="en-US" b="1" dirty="0">
              <a:latin typeface="Courier New" pitchFamily="49" charset="0"/>
              <a:cs typeface="Courier New" pitchFamily="49" charset="0"/>
            </a:endParaRPr>
          </a:p>
        </p:txBody>
      </p:sp>
      <p:sp>
        <p:nvSpPr>
          <p:cNvPr id="47" name="AutoShape 9"/>
          <p:cNvSpPr>
            <a:spLocks noChangeArrowheads="1"/>
          </p:cNvSpPr>
          <p:nvPr/>
        </p:nvSpPr>
        <p:spPr bwMode="auto">
          <a:xfrm>
            <a:off x="3962400" y="1600200"/>
            <a:ext cx="2193221" cy="459702"/>
          </a:xfrm>
          <a:prstGeom prst="roundRect">
            <a:avLst>
              <a:gd name="adj" fmla="val 49995"/>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CalendarCache</a:t>
            </a:r>
            <a:endParaRPr lang="en-US" b="1" dirty="0">
              <a:latin typeface="Courier New" pitchFamily="49" charset="0"/>
              <a:cs typeface="Courier New" pitchFamily="49" charset="0"/>
            </a:endParaRPr>
          </a:p>
        </p:txBody>
      </p:sp>
      <p:sp>
        <p:nvSpPr>
          <p:cNvPr id="55" name="Oval 24"/>
          <p:cNvSpPr>
            <a:spLocks noChangeArrowheads="1"/>
          </p:cNvSpPr>
          <p:nvPr/>
        </p:nvSpPr>
        <p:spPr bwMode="auto">
          <a:xfrm>
            <a:off x="7502801" y="457949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6" name="Straight Arrow Connector 55"/>
          <p:cNvCxnSpPr/>
          <p:nvPr/>
        </p:nvCxnSpPr>
        <p:spPr>
          <a:xfrm flipH="1">
            <a:off x="7473462" y="4689228"/>
            <a:ext cx="58599" cy="12695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Oval 24"/>
          <p:cNvSpPr>
            <a:spLocks noChangeArrowheads="1"/>
          </p:cNvSpPr>
          <p:nvPr/>
        </p:nvSpPr>
        <p:spPr bwMode="auto">
          <a:xfrm>
            <a:off x="6664601" y="527172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3" name="Straight Arrow Connector 62"/>
          <p:cNvCxnSpPr/>
          <p:nvPr/>
        </p:nvCxnSpPr>
        <p:spPr>
          <a:xfrm flipH="1">
            <a:off x="6238875" y="5355079"/>
            <a:ext cx="434689" cy="25575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AutoShape 9"/>
          <p:cNvSpPr>
            <a:spLocks noChangeArrowheads="1"/>
          </p:cNvSpPr>
          <p:nvPr/>
        </p:nvSpPr>
        <p:spPr bwMode="auto">
          <a:xfrm>
            <a:off x="7610116" y="6292188"/>
            <a:ext cx="1457684"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Allocator</a:t>
            </a:r>
            <a:endParaRPr lang="en-US" b="1" dirty="0">
              <a:latin typeface="Courier New" pitchFamily="49" charset="0"/>
              <a:cs typeface="Courier New" pitchFamily="49" charset="0"/>
            </a:endParaRPr>
          </a:p>
        </p:txBody>
      </p:sp>
      <p:sp>
        <p:nvSpPr>
          <p:cNvPr id="65" name="Oval 24"/>
          <p:cNvSpPr>
            <a:spLocks noChangeArrowheads="1"/>
          </p:cNvSpPr>
          <p:nvPr/>
        </p:nvSpPr>
        <p:spPr bwMode="auto">
          <a:xfrm>
            <a:off x="6609949" y="378499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6" name="Straight Arrow Connector 65"/>
          <p:cNvCxnSpPr/>
          <p:nvPr/>
        </p:nvCxnSpPr>
        <p:spPr>
          <a:xfrm flipH="1" flipV="1">
            <a:off x="6721138" y="3886201"/>
            <a:ext cx="365462" cy="22859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7" name="Oval 24"/>
          <p:cNvSpPr>
            <a:spLocks noChangeArrowheads="1"/>
          </p:cNvSpPr>
          <p:nvPr/>
        </p:nvSpPr>
        <p:spPr bwMode="auto">
          <a:xfrm>
            <a:off x="7239000" y="26289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8" name="Straight Arrow Connector 67"/>
          <p:cNvCxnSpPr>
            <a:endCxn id="40" idx="0"/>
          </p:cNvCxnSpPr>
          <p:nvPr/>
        </p:nvCxnSpPr>
        <p:spPr>
          <a:xfrm>
            <a:off x="7312389" y="2785626"/>
            <a:ext cx="231411" cy="132917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24"/>
          <p:cNvSpPr>
            <a:spLocks noChangeArrowheads="1"/>
          </p:cNvSpPr>
          <p:nvPr/>
        </p:nvSpPr>
        <p:spPr bwMode="auto">
          <a:xfrm>
            <a:off x="5819775"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2" name="Straight Arrow Connector 71"/>
          <p:cNvCxnSpPr/>
          <p:nvPr/>
        </p:nvCxnSpPr>
        <p:spPr>
          <a:xfrm flipH="1">
            <a:off x="5310175" y="3913669"/>
            <a:ext cx="562712" cy="83414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Oval 24"/>
          <p:cNvSpPr>
            <a:spLocks noChangeArrowheads="1"/>
          </p:cNvSpPr>
          <p:nvPr/>
        </p:nvSpPr>
        <p:spPr bwMode="auto">
          <a:xfrm>
            <a:off x="6392937" y="4401077"/>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2" name="Straight Arrow Connector 81"/>
          <p:cNvCxnSpPr>
            <a:stCxn id="81" idx="3"/>
          </p:cNvCxnSpPr>
          <p:nvPr/>
        </p:nvCxnSpPr>
        <p:spPr>
          <a:xfrm flipH="1">
            <a:off x="5831304" y="4504746"/>
            <a:ext cx="578796" cy="37911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6" name="Oval 24"/>
          <p:cNvSpPr>
            <a:spLocks noChangeArrowheads="1"/>
          </p:cNvSpPr>
          <p:nvPr/>
        </p:nvSpPr>
        <p:spPr bwMode="auto">
          <a:xfrm>
            <a:off x="5978801" y="20574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89" name="Oval 24"/>
          <p:cNvSpPr>
            <a:spLocks noChangeArrowheads="1"/>
          </p:cNvSpPr>
          <p:nvPr/>
        </p:nvSpPr>
        <p:spPr bwMode="auto">
          <a:xfrm>
            <a:off x="5445401" y="20574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0" name="Straight Arrow Connector 89"/>
          <p:cNvCxnSpPr>
            <a:stCxn id="39" idx="0"/>
            <a:endCxn id="89" idx="4"/>
          </p:cNvCxnSpPr>
          <p:nvPr/>
        </p:nvCxnSpPr>
        <p:spPr>
          <a:xfrm flipH="1" flipV="1">
            <a:off x="5504001" y="2178856"/>
            <a:ext cx="711241" cy="114354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2" name="Oval 24"/>
          <p:cNvSpPr>
            <a:spLocks noChangeArrowheads="1"/>
          </p:cNvSpPr>
          <p:nvPr/>
        </p:nvSpPr>
        <p:spPr bwMode="auto">
          <a:xfrm>
            <a:off x="5140601" y="205990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3" name="Straight Arrow Connector 92"/>
          <p:cNvCxnSpPr>
            <a:stCxn id="92" idx="3"/>
          </p:cNvCxnSpPr>
          <p:nvPr/>
        </p:nvCxnSpPr>
        <p:spPr>
          <a:xfrm flipH="1">
            <a:off x="4038601" y="2163571"/>
            <a:ext cx="1119163" cy="118922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1" name="Oval 24"/>
          <p:cNvSpPr>
            <a:spLocks noChangeArrowheads="1"/>
          </p:cNvSpPr>
          <p:nvPr/>
        </p:nvSpPr>
        <p:spPr bwMode="auto">
          <a:xfrm>
            <a:off x="4138167" y="2088344"/>
            <a:ext cx="117199" cy="121456"/>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cxnSp>
        <p:nvCxnSpPr>
          <p:cNvPr id="102" name="Straight Arrow Connector 101"/>
          <p:cNvCxnSpPr/>
          <p:nvPr/>
        </p:nvCxnSpPr>
        <p:spPr>
          <a:xfrm flipH="1">
            <a:off x="3218791" y="382905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5867400" y="4674933"/>
            <a:ext cx="689643" cy="9113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Oval 24"/>
          <p:cNvSpPr>
            <a:spLocks noChangeArrowheads="1"/>
          </p:cNvSpPr>
          <p:nvPr/>
        </p:nvSpPr>
        <p:spPr bwMode="auto">
          <a:xfrm>
            <a:off x="6545337" y="4553477"/>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21533" name="Arc 21532"/>
          <p:cNvSpPr/>
          <p:nvPr/>
        </p:nvSpPr>
        <p:spPr>
          <a:xfrm flipH="1" flipV="1">
            <a:off x="6260765" y="2912642"/>
            <a:ext cx="643103" cy="2012374"/>
          </a:xfrm>
          <a:prstGeom prst="arc">
            <a:avLst>
              <a:gd name="adj1" fmla="val 16301619"/>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1" name="Oval 24"/>
          <p:cNvSpPr>
            <a:spLocks noChangeArrowheads="1"/>
          </p:cNvSpPr>
          <p:nvPr/>
        </p:nvSpPr>
        <p:spPr bwMode="auto">
          <a:xfrm>
            <a:off x="6207401"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2" name="Oval 24"/>
          <p:cNvSpPr>
            <a:spLocks noChangeArrowheads="1"/>
          </p:cNvSpPr>
          <p:nvPr/>
        </p:nvSpPr>
        <p:spPr bwMode="auto">
          <a:xfrm>
            <a:off x="6969401" y="35052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3" name="Oval 24"/>
          <p:cNvSpPr>
            <a:spLocks noChangeArrowheads="1"/>
          </p:cNvSpPr>
          <p:nvPr/>
        </p:nvSpPr>
        <p:spPr bwMode="auto">
          <a:xfrm>
            <a:off x="6180275" y="1769323"/>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4" name="Oval 24"/>
          <p:cNvSpPr>
            <a:spLocks noChangeArrowheads="1"/>
          </p:cNvSpPr>
          <p:nvPr/>
        </p:nvSpPr>
        <p:spPr bwMode="auto">
          <a:xfrm>
            <a:off x="8382000" y="4572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7" name="Straight Arrow Connector 116"/>
          <p:cNvCxnSpPr/>
          <p:nvPr/>
        </p:nvCxnSpPr>
        <p:spPr>
          <a:xfrm flipH="1">
            <a:off x="8432523" y="4695825"/>
            <a:ext cx="1" cy="16166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Freeform 73"/>
          <p:cNvSpPr/>
          <p:nvPr/>
        </p:nvSpPr>
        <p:spPr>
          <a:xfrm>
            <a:off x="7067449" y="3523527"/>
            <a:ext cx="1695551" cy="277249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Freeform 123"/>
          <p:cNvSpPr/>
          <p:nvPr/>
        </p:nvSpPr>
        <p:spPr>
          <a:xfrm>
            <a:off x="6279629" y="1769323"/>
            <a:ext cx="2788171" cy="454318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7" name="Straight Arrow Connector 76"/>
          <p:cNvCxnSpPr/>
          <p:nvPr/>
        </p:nvCxnSpPr>
        <p:spPr>
          <a:xfrm flipH="1">
            <a:off x="7428308" y="1447800"/>
            <a:ext cx="872909" cy="687051"/>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cxnSp>
        <p:nvCxnSpPr>
          <p:cNvPr id="135" name="Straight Arrow Connector 134"/>
          <p:cNvCxnSpPr/>
          <p:nvPr/>
        </p:nvCxnSpPr>
        <p:spPr>
          <a:xfrm>
            <a:off x="7239000" y="5785121"/>
            <a:ext cx="838200" cy="507067"/>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cxnSp>
        <p:nvCxnSpPr>
          <p:cNvPr id="95" name="Straight Arrow Connector 94"/>
          <p:cNvCxnSpPr>
            <a:endCxn id="44" idx="1"/>
          </p:cNvCxnSpPr>
          <p:nvPr/>
        </p:nvCxnSpPr>
        <p:spPr>
          <a:xfrm>
            <a:off x="6088380" y="2181351"/>
            <a:ext cx="405199" cy="21192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5" name="Cloud Callout 74"/>
          <p:cNvSpPr/>
          <p:nvPr/>
        </p:nvSpPr>
        <p:spPr>
          <a:xfrm>
            <a:off x="4527656" y="2633001"/>
            <a:ext cx="1824250" cy="559281"/>
          </a:xfrm>
          <a:prstGeom prst="cloudCallout">
            <a:avLst>
              <a:gd name="adj1" fmla="val 59206"/>
              <a:gd name="adj2" fmla="val -69094"/>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0000FF"/>
                </a:solidFill>
              </a:rPr>
              <a:t>Protocol</a:t>
            </a:r>
            <a:endParaRPr lang="en-US" dirty="0">
              <a:solidFill>
                <a:srgbClr val="0000FF"/>
              </a:solidFill>
            </a:endParaRPr>
          </a:p>
        </p:txBody>
      </p:sp>
      <p:grpSp>
        <p:nvGrpSpPr>
          <p:cNvPr id="76" name="Group 75"/>
          <p:cNvGrpSpPr/>
          <p:nvPr/>
        </p:nvGrpSpPr>
        <p:grpSpPr>
          <a:xfrm>
            <a:off x="3769693" y="3721376"/>
            <a:ext cx="316553" cy="2575322"/>
            <a:chOff x="3769693" y="3721376"/>
            <a:chExt cx="316553" cy="2575322"/>
          </a:xfrm>
        </p:grpSpPr>
        <p:sp>
          <p:nvSpPr>
            <p:cNvPr id="78"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9" name="Straight Arrow Connector 78"/>
            <p:cNvCxnSpPr/>
            <p:nvPr/>
          </p:nvCxnSpPr>
          <p:spPr>
            <a:xfrm flipH="1" flipV="1">
              <a:off x="3836547" y="3829051"/>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80" name="Group 79"/>
          <p:cNvGrpSpPr/>
          <p:nvPr/>
        </p:nvGrpSpPr>
        <p:grpSpPr>
          <a:xfrm>
            <a:off x="155957" y="1769323"/>
            <a:ext cx="3799817" cy="3879612"/>
            <a:chOff x="155957" y="1769323"/>
            <a:chExt cx="3799817" cy="3879612"/>
          </a:xfrm>
        </p:grpSpPr>
        <p:sp>
          <p:nvSpPr>
            <p:cNvPr id="83" name="Oval 24"/>
            <p:cNvSpPr>
              <a:spLocks noChangeArrowheads="1"/>
            </p:cNvSpPr>
            <p:nvPr/>
          </p:nvSpPr>
          <p:spPr bwMode="auto">
            <a:xfrm>
              <a:off x="3838575" y="17832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84" name="Freeform 83"/>
            <p:cNvSpPr/>
            <p:nvPr/>
          </p:nvSpPr>
          <p:spPr>
            <a:xfrm flipH="1">
              <a:off x="155957" y="1769323"/>
              <a:ext cx="3682617" cy="3879612"/>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794</a:t>
            </a:fld>
            <a:endParaRPr lang="en-US"/>
          </a:p>
        </p:txBody>
      </p:sp>
    </p:spTree>
    <p:extLst>
      <p:ext uri="{BB962C8B-B14F-4D97-AF65-F5344CB8AC3E}">
        <p14:creationId xmlns:p14="http://schemas.microsoft.com/office/powerpoint/2010/main" val="2952692648"/>
      </p:ext>
    </p:extLst>
  </p:cSld>
  <p:clrMapOvr>
    <a:masterClrMapping/>
  </p:clrMapOvr>
  <p:timing>
    <p:tnLst>
      <p:par>
        <p:cTn id="1" dur="indefinite" restart="never" nodeType="tmRoot"/>
      </p:par>
    </p:tnLst>
  </p:timing>
</p:sld>
</file>

<file path=ppt/slides/slide7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1" name="Straight Arrow Connector 90"/>
          <p:cNvCxnSpPr/>
          <p:nvPr/>
        </p:nvCxnSpPr>
        <p:spPr>
          <a:xfrm flipH="1">
            <a:off x="2925410" y="1600200"/>
            <a:ext cx="919792" cy="1407823"/>
          </a:xfrm>
          <a:prstGeom prst="straightConnector1">
            <a:avLst/>
          </a:prstGeom>
          <a:ln w="28575">
            <a:solidFill>
              <a:schemeClr val="tx1"/>
            </a:solidFill>
            <a:prstDash val="lg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p:cNvCxnSpPr/>
          <p:nvPr/>
        </p:nvCxnSpPr>
        <p:spPr>
          <a:xfrm flipH="1">
            <a:off x="1110044" y="1600200"/>
            <a:ext cx="1815366" cy="2359698"/>
          </a:xfrm>
          <a:prstGeom prst="straightConnector1">
            <a:avLst/>
          </a:prstGeom>
          <a:ln w="28575">
            <a:solidFill>
              <a:schemeClr val="tx1"/>
            </a:solidFill>
            <a:prstDash val="lg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 name="Straight Arrow Connector 102"/>
          <p:cNvCxnSpPr/>
          <p:nvPr/>
        </p:nvCxnSpPr>
        <p:spPr>
          <a:xfrm flipH="1">
            <a:off x="2948145" y="1600200"/>
            <a:ext cx="1700055" cy="4674525"/>
          </a:xfrm>
          <a:prstGeom prst="straightConnector1">
            <a:avLst/>
          </a:prstGeom>
          <a:ln w="28575">
            <a:solidFill>
              <a:schemeClr val="tx1"/>
            </a:solidFill>
            <a:prstDash val="lg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 name="Straight Arrow Connector 103"/>
          <p:cNvCxnSpPr/>
          <p:nvPr/>
        </p:nvCxnSpPr>
        <p:spPr>
          <a:xfrm flipH="1">
            <a:off x="4470337" y="1600200"/>
            <a:ext cx="787463" cy="3151171"/>
          </a:xfrm>
          <a:prstGeom prst="straightConnector1">
            <a:avLst/>
          </a:prstGeom>
          <a:ln w="28575">
            <a:solidFill>
              <a:schemeClr val="tx1"/>
            </a:solidFill>
            <a:prstDash val="lg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spc="-150" dirty="0">
                <a:solidFill>
                  <a:srgbClr val="00B0F0"/>
                </a:solidFill>
              </a:rPr>
              <a:t>Wait a Minute: Where is the Data Source?</a:t>
            </a:r>
            <a:endParaRPr lang="en-US" sz="4000" dirty="0" smtClean="0">
              <a:solidFill>
                <a:srgbClr val="00B050"/>
              </a:solidFill>
            </a:endParaRPr>
          </a:p>
        </p:txBody>
      </p:sp>
      <p:sp>
        <p:nvSpPr>
          <p:cNvPr id="5" name="Content Placeholder 2"/>
          <p:cNvSpPr>
            <a:spLocks noGrp="1"/>
          </p:cNvSpPr>
          <p:nvPr>
            <p:ph idx="1"/>
          </p:nvPr>
        </p:nvSpPr>
        <p:spPr>
          <a:xfrm>
            <a:off x="-1864001" y="3125795"/>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1527512" y="5907103"/>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1219577" y="7741996"/>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2299905" y="6216619"/>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2724863" y="7031546"/>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1186255" y="4421261"/>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2520257" y="7515253"/>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24018" y="3959898"/>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502595" y="471213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03852" y="5464379"/>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733740" y="6216619"/>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2057400" y="7094233"/>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65489" y="44064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1505875" y="4510133"/>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1221876" y="4542717"/>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1134551" y="517350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1803275" y="3605106"/>
            <a:ext cx="251841" cy="35479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1877550" y="5118574"/>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1986789" y="5227402"/>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878321" y="5927494"/>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3157957" y="667671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3223452" y="6798166"/>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403780" y="4962885"/>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251156" y="5066554"/>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2513363" y="6682599"/>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2685715" y="7411584"/>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589920" y="6679528"/>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112617" y="7516451"/>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810530" y="6047198"/>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2134190" y="6786269"/>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1586112" y="6028559"/>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31555" y="7609565"/>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689956" y="6783198"/>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AutoShape 9"/>
          <p:cNvSpPr>
            <a:spLocks noChangeArrowheads="1"/>
          </p:cNvSpPr>
          <p:nvPr/>
        </p:nvSpPr>
        <p:spPr bwMode="auto">
          <a:xfrm>
            <a:off x="3352800" y="4767700"/>
            <a:ext cx="1457684"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Calendar</a:t>
            </a:r>
            <a:endParaRPr lang="en-US" b="1" dirty="0">
              <a:latin typeface="Courier New" pitchFamily="49" charset="0"/>
              <a:cs typeface="Courier New" pitchFamily="49" charset="0"/>
            </a:endParaRPr>
          </a:p>
        </p:txBody>
      </p:sp>
      <p:sp>
        <p:nvSpPr>
          <p:cNvPr id="40" name="AutoShape 9"/>
          <p:cNvSpPr>
            <a:spLocks noChangeArrowheads="1"/>
          </p:cNvSpPr>
          <p:nvPr/>
        </p:nvSpPr>
        <p:spPr bwMode="auto">
          <a:xfrm>
            <a:off x="4343400" y="5560098"/>
            <a:ext cx="2133600"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PackedCalendar</a:t>
            </a:r>
            <a:endParaRPr lang="en-US" b="1" dirty="0">
              <a:latin typeface="Courier New" pitchFamily="49" charset="0"/>
              <a:cs typeface="Courier New" pitchFamily="49" charset="0"/>
            </a:endParaRPr>
          </a:p>
        </p:txBody>
      </p:sp>
      <p:sp>
        <p:nvSpPr>
          <p:cNvPr id="43" name="AutoShape 9"/>
          <p:cNvSpPr>
            <a:spLocks noChangeArrowheads="1"/>
          </p:cNvSpPr>
          <p:nvPr/>
        </p:nvSpPr>
        <p:spPr bwMode="auto">
          <a:xfrm>
            <a:off x="4419600" y="6252921"/>
            <a:ext cx="179564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DayOfWeekSet</a:t>
            </a:r>
            <a:endParaRPr lang="en-US" b="1" dirty="0">
              <a:latin typeface="Courier New" pitchFamily="49" charset="0"/>
              <a:cs typeface="Courier New" pitchFamily="49" charset="0"/>
            </a:endParaRPr>
          </a:p>
        </p:txBody>
      </p:sp>
      <p:sp>
        <p:nvSpPr>
          <p:cNvPr id="44" name="AutoShape 9"/>
          <p:cNvSpPr>
            <a:spLocks noChangeArrowheads="1"/>
          </p:cNvSpPr>
          <p:nvPr/>
        </p:nvSpPr>
        <p:spPr bwMode="auto">
          <a:xfrm>
            <a:off x="4359979" y="3608724"/>
            <a:ext cx="2193221"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CalendarLoader</a:t>
            </a:r>
            <a:endParaRPr lang="en-US" b="1" dirty="0">
              <a:latin typeface="Courier New" pitchFamily="49" charset="0"/>
              <a:cs typeface="Courier New" pitchFamily="49" charset="0"/>
            </a:endParaRPr>
          </a:p>
        </p:txBody>
      </p:sp>
      <p:sp>
        <p:nvSpPr>
          <p:cNvPr id="47" name="AutoShape 9"/>
          <p:cNvSpPr>
            <a:spLocks noChangeArrowheads="1"/>
          </p:cNvSpPr>
          <p:nvPr/>
        </p:nvSpPr>
        <p:spPr bwMode="auto">
          <a:xfrm>
            <a:off x="1828800" y="3045498"/>
            <a:ext cx="2193221" cy="459702"/>
          </a:xfrm>
          <a:prstGeom prst="roundRect">
            <a:avLst>
              <a:gd name="adj" fmla="val 49995"/>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CalendarCache</a:t>
            </a:r>
            <a:endParaRPr lang="en-US" b="1" dirty="0">
              <a:latin typeface="Courier New" pitchFamily="49" charset="0"/>
              <a:cs typeface="Courier New" pitchFamily="49" charset="0"/>
            </a:endParaRPr>
          </a:p>
        </p:txBody>
      </p:sp>
      <p:sp>
        <p:nvSpPr>
          <p:cNvPr id="55" name="Oval 24"/>
          <p:cNvSpPr>
            <a:spLocks noChangeArrowheads="1"/>
          </p:cNvSpPr>
          <p:nvPr/>
        </p:nvSpPr>
        <p:spPr bwMode="auto">
          <a:xfrm>
            <a:off x="5369201" y="6024794"/>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6" name="Straight Arrow Connector 55"/>
          <p:cNvCxnSpPr/>
          <p:nvPr/>
        </p:nvCxnSpPr>
        <p:spPr>
          <a:xfrm flipH="1">
            <a:off x="5339862" y="6134526"/>
            <a:ext cx="58599" cy="12695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Oval 24"/>
          <p:cNvSpPr>
            <a:spLocks noChangeArrowheads="1"/>
          </p:cNvSpPr>
          <p:nvPr/>
        </p:nvSpPr>
        <p:spPr bwMode="auto">
          <a:xfrm>
            <a:off x="4531001" y="6717021"/>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3" name="Straight Arrow Connector 62"/>
          <p:cNvCxnSpPr/>
          <p:nvPr/>
        </p:nvCxnSpPr>
        <p:spPr>
          <a:xfrm flipH="1">
            <a:off x="4105275" y="6800377"/>
            <a:ext cx="434689" cy="25575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AutoShape 9"/>
          <p:cNvSpPr>
            <a:spLocks noChangeArrowheads="1"/>
          </p:cNvSpPr>
          <p:nvPr/>
        </p:nvSpPr>
        <p:spPr bwMode="auto">
          <a:xfrm>
            <a:off x="5476516" y="7737486"/>
            <a:ext cx="1457684" cy="459702"/>
          </a:xfrm>
          <a:prstGeom prst="roundRect">
            <a:avLst>
              <a:gd name="adj" fmla="val 49995"/>
            </a:avLst>
          </a:prstGeom>
          <a:solidFill>
            <a:srgbClr val="FAFFB4"/>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Allocator</a:t>
            </a:r>
            <a:endParaRPr lang="en-US" b="1" dirty="0">
              <a:latin typeface="Courier New" pitchFamily="49" charset="0"/>
              <a:cs typeface="Courier New" pitchFamily="49" charset="0"/>
            </a:endParaRPr>
          </a:p>
        </p:txBody>
      </p:sp>
      <p:sp>
        <p:nvSpPr>
          <p:cNvPr id="65" name="Oval 24"/>
          <p:cNvSpPr>
            <a:spLocks noChangeArrowheads="1"/>
          </p:cNvSpPr>
          <p:nvPr/>
        </p:nvSpPr>
        <p:spPr bwMode="auto">
          <a:xfrm>
            <a:off x="4476349" y="523029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6" name="Straight Arrow Connector 65"/>
          <p:cNvCxnSpPr/>
          <p:nvPr/>
        </p:nvCxnSpPr>
        <p:spPr>
          <a:xfrm flipH="1" flipV="1">
            <a:off x="4587538" y="5331499"/>
            <a:ext cx="365462" cy="22859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7" name="Oval 24"/>
          <p:cNvSpPr>
            <a:spLocks noChangeArrowheads="1"/>
          </p:cNvSpPr>
          <p:nvPr/>
        </p:nvSpPr>
        <p:spPr bwMode="auto">
          <a:xfrm>
            <a:off x="5105400" y="4074198"/>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8" name="Straight Arrow Connector 67"/>
          <p:cNvCxnSpPr>
            <a:endCxn id="40" idx="0"/>
          </p:cNvCxnSpPr>
          <p:nvPr/>
        </p:nvCxnSpPr>
        <p:spPr>
          <a:xfrm>
            <a:off x="5178789" y="4230924"/>
            <a:ext cx="231411" cy="132917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24"/>
          <p:cNvSpPr>
            <a:spLocks noChangeArrowheads="1"/>
          </p:cNvSpPr>
          <p:nvPr/>
        </p:nvSpPr>
        <p:spPr bwMode="auto">
          <a:xfrm>
            <a:off x="3686175" y="5255298"/>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2" name="Straight Arrow Connector 71"/>
          <p:cNvCxnSpPr/>
          <p:nvPr/>
        </p:nvCxnSpPr>
        <p:spPr>
          <a:xfrm flipH="1">
            <a:off x="3176575" y="5358967"/>
            <a:ext cx="562712" cy="83414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Oval 24"/>
          <p:cNvSpPr>
            <a:spLocks noChangeArrowheads="1"/>
          </p:cNvSpPr>
          <p:nvPr/>
        </p:nvSpPr>
        <p:spPr bwMode="auto">
          <a:xfrm>
            <a:off x="4259337" y="584637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2" name="Straight Arrow Connector 81"/>
          <p:cNvCxnSpPr>
            <a:stCxn id="81" idx="3"/>
          </p:cNvCxnSpPr>
          <p:nvPr/>
        </p:nvCxnSpPr>
        <p:spPr>
          <a:xfrm flipH="1">
            <a:off x="3697704" y="5950044"/>
            <a:ext cx="578796" cy="37911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6" name="Oval 24"/>
          <p:cNvSpPr>
            <a:spLocks noChangeArrowheads="1"/>
          </p:cNvSpPr>
          <p:nvPr/>
        </p:nvSpPr>
        <p:spPr bwMode="auto">
          <a:xfrm>
            <a:off x="3845201" y="3502698"/>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89" name="Oval 24"/>
          <p:cNvSpPr>
            <a:spLocks noChangeArrowheads="1"/>
          </p:cNvSpPr>
          <p:nvPr/>
        </p:nvSpPr>
        <p:spPr bwMode="auto">
          <a:xfrm>
            <a:off x="3311801" y="3502698"/>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0" name="Straight Arrow Connector 89"/>
          <p:cNvCxnSpPr>
            <a:stCxn id="39" idx="0"/>
            <a:endCxn id="89" idx="4"/>
          </p:cNvCxnSpPr>
          <p:nvPr/>
        </p:nvCxnSpPr>
        <p:spPr>
          <a:xfrm flipH="1" flipV="1">
            <a:off x="3370401" y="3624154"/>
            <a:ext cx="711241" cy="114354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2" name="Oval 24"/>
          <p:cNvSpPr>
            <a:spLocks noChangeArrowheads="1"/>
          </p:cNvSpPr>
          <p:nvPr/>
        </p:nvSpPr>
        <p:spPr bwMode="auto">
          <a:xfrm>
            <a:off x="3007001" y="35052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3" name="Straight Arrow Connector 92"/>
          <p:cNvCxnSpPr>
            <a:stCxn id="92" idx="3"/>
          </p:cNvCxnSpPr>
          <p:nvPr/>
        </p:nvCxnSpPr>
        <p:spPr>
          <a:xfrm flipH="1">
            <a:off x="1905001" y="3608869"/>
            <a:ext cx="1119163" cy="118922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1" name="Oval 24"/>
          <p:cNvSpPr>
            <a:spLocks noChangeArrowheads="1"/>
          </p:cNvSpPr>
          <p:nvPr/>
        </p:nvSpPr>
        <p:spPr bwMode="auto">
          <a:xfrm>
            <a:off x="2004567" y="3533642"/>
            <a:ext cx="117199" cy="121456"/>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cxnSp>
        <p:nvCxnSpPr>
          <p:cNvPr id="102" name="Straight Arrow Connector 101"/>
          <p:cNvCxnSpPr/>
          <p:nvPr/>
        </p:nvCxnSpPr>
        <p:spPr>
          <a:xfrm flipH="1">
            <a:off x="1085191" y="5274348"/>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3733800" y="6120231"/>
            <a:ext cx="689643" cy="9113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Oval 24"/>
          <p:cNvSpPr>
            <a:spLocks noChangeArrowheads="1"/>
          </p:cNvSpPr>
          <p:nvPr/>
        </p:nvSpPr>
        <p:spPr bwMode="auto">
          <a:xfrm>
            <a:off x="4411737" y="599877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21533" name="Arc 21532"/>
          <p:cNvSpPr/>
          <p:nvPr/>
        </p:nvSpPr>
        <p:spPr>
          <a:xfrm flipH="1" flipV="1">
            <a:off x="4127165" y="4357940"/>
            <a:ext cx="643103" cy="2012374"/>
          </a:xfrm>
          <a:prstGeom prst="arc">
            <a:avLst>
              <a:gd name="adj1" fmla="val 16301619"/>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1" name="Oval 24"/>
          <p:cNvSpPr>
            <a:spLocks noChangeArrowheads="1"/>
          </p:cNvSpPr>
          <p:nvPr/>
        </p:nvSpPr>
        <p:spPr bwMode="auto">
          <a:xfrm>
            <a:off x="4073801" y="5255298"/>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2" name="Oval 24"/>
          <p:cNvSpPr>
            <a:spLocks noChangeArrowheads="1"/>
          </p:cNvSpPr>
          <p:nvPr/>
        </p:nvSpPr>
        <p:spPr bwMode="auto">
          <a:xfrm>
            <a:off x="4835801" y="4950498"/>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3" name="Oval 24"/>
          <p:cNvSpPr>
            <a:spLocks noChangeArrowheads="1"/>
          </p:cNvSpPr>
          <p:nvPr/>
        </p:nvSpPr>
        <p:spPr bwMode="auto">
          <a:xfrm>
            <a:off x="4046675" y="321462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4" name="Oval 24"/>
          <p:cNvSpPr>
            <a:spLocks noChangeArrowheads="1"/>
          </p:cNvSpPr>
          <p:nvPr/>
        </p:nvSpPr>
        <p:spPr bwMode="auto">
          <a:xfrm>
            <a:off x="6248400" y="6017298"/>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7" name="Straight Arrow Connector 116"/>
          <p:cNvCxnSpPr/>
          <p:nvPr/>
        </p:nvCxnSpPr>
        <p:spPr>
          <a:xfrm flipH="1">
            <a:off x="6298923" y="6141123"/>
            <a:ext cx="1" cy="16166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Freeform 73"/>
          <p:cNvSpPr/>
          <p:nvPr/>
        </p:nvSpPr>
        <p:spPr>
          <a:xfrm>
            <a:off x="4933849" y="4968825"/>
            <a:ext cx="1695551" cy="277249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Freeform 123"/>
          <p:cNvSpPr/>
          <p:nvPr/>
        </p:nvSpPr>
        <p:spPr>
          <a:xfrm>
            <a:off x="4146029" y="3214621"/>
            <a:ext cx="2788171" cy="454318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7" name="Straight Arrow Connector 76"/>
          <p:cNvCxnSpPr/>
          <p:nvPr/>
        </p:nvCxnSpPr>
        <p:spPr>
          <a:xfrm flipH="1">
            <a:off x="5294710" y="2435898"/>
            <a:ext cx="1182290" cy="1144251"/>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cxnSp>
        <p:nvCxnSpPr>
          <p:cNvPr id="135" name="Straight Arrow Connector 134"/>
          <p:cNvCxnSpPr/>
          <p:nvPr/>
        </p:nvCxnSpPr>
        <p:spPr>
          <a:xfrm>
            <a:off x="5105400" y="7230419"/>
            <a:ext cx="838200" cy="507067"/>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cxnSp>
        <p:nvCxnSpPr>
          <p:cNvPr id="95" name="Straight Arrow Connector 94"/>
          <p:cNvCxnSpPr>
            <a:endCxn id="44" idx="1"/>
          </p:cNvCxnSpPr>
          <p:nvPr/>
        </p:nvCxnSpPr>
        <p:spPr>
          <a:xfrm>
            <a:off x="3954780" y="3626649"/>
            <a:ext cx="405199" cy="21192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5" name="Cloud Callout 74"/>
          <p:cNvSpPr/>
          <p:nvPr/>
        </p:nvSpPr>
        <p:spPr>
          <a:xfrm>
            <a:off x="2394056" y="4078299"/>
            <a:ext cx="1824250" cy="559281"/>
          </a:xfrm>
          <a:prstGeom prst="cloudCallout">
            <a:avLst>
              <a:gd name="adj1" fmla="val 59206"/>
              <a:gd name="adj2" fmla="val -69094"/>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0000FF"/>
                </a:solidFill>
              </a:rPr>
              <a:t>Protocol</a:t>
            </a:r>
            <a:endParaRPr lang="en-US" dirty="0">
              <a:solidFill>
                <a:srgbClr val="0000FF"/>
              </a:solidFill>
            </a:endParaRPr>
          </a:p>
        </p:txBody>
      </p:sp>
      <p:sp>
        <p:nvSpPr>
          <p:cNvPr id="78" name="AutoShape 9"/>
          <p:cNvSpPr>
            <a:spLocks noChangeArrowheads="1"/>
          </p:cNvSpPr>
          <p:nvPr/>
        </p:nvSpPr>
        <p:spPr bwMode="auto">
          <a:xfrm>
            <a:off x="6400800" y="2071226"/>
            <a:ext cx="2304622" cy="459702"/>
          </a:xfrm>
          <a:prstGeom prst="roundRect">
            <a:avLst>
              <a:gd name="adj" fmla="val 49995"/>
            </a:avLst>
          </a:prstGeom>
          <a:no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MyCalendarLoader</a:t>
            </a:r>
            <a:endParaRPr lang="en-US" b="1" dirty="0">
              <a:latin typeface="Courier New" pitchFamily="49" charset="0"/>
              <a:cs typeface="Courier New" pitchFamily="49" charset="0"/>
            </a:endParaRPr>
          </a:p>
        </p:txBody>
      </p:sp>
      <p:sp>
        <p:nvSpPr>
          <p:cNvPr id="83" name="Can 82"/>
          <p:cNvSpPr/>
          <p:nvPr/>
        </p:nvSpPr>
        <p:spPr>
          <a:xfrm>
            <a:off x="7086600" y="4572000"/>
            <a:ext cx="1905000" cy="2133600"/>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Weekend-Day/Holiday</a:t>
            </a:r>
          </a:p>
          <a:p>
            <a:pPr algn="ctr"/>
            <a:r>
              <a:rPr lang="en-US" dirty="0" smtClean="0"/>
              <a:t>Database</a:t>
            </a:r>
            <a:endParaRPr lang="en-US" dirty="0"/>
          </a:p>
        </p:txBody>
      </p:sp>
      <p:cxnSp>
        <p:nvCxnSpPr>
          <p:cNvPr id="84" name="Straight Arrow Connector 83"/>
          <p:cNvCxnSpPr>
            <a:stCxn id="85" idx="4"/>
          </p:cNvCxnSpPr>
          <p:nvPr/>
        </p:nvCxnSpPr>
        <p:spPr>
          <a:xfrm>
            <a:off x="8006442" y="2665685"/>
            <a:ext cx="32659" cy="20587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5" name="Oval 24"/>
          <p:cNvSpPr>
            <a:spLocks noChangeArrowheads="1"/>
          </p:cNvSpPr>
          <p:nvPr/>
        </p:nvSpPr>
        <p:spPr bwMode="auto">
          <a:xfrm>
            <a:off x="7947842" y="2544229"/>
            <a:ext cx="117199" cy="121456"/>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cxnSp>
        <p:nvCxnSpPr>
          <p:cNvPr id="94" name="Straight Arrow Connector 93"/>
          <p:cNvCxnSpPr/>
          <p:nvPr/>
        </p:nvCxnSpPr>
        <p:spPr>
          <a:xfrm>
            <a:off x="5781624" y="1619030"/>
            <a:ext cx="1180607" cy="454698"/>
          </a:xfrm>
          <a:prstGeom prst="straightConnector1">
            <a:avLst/>
          </a:prstGeom>
          <a:ln w="28575">
            <a:solidFill>
              <a:schemeClr val="tx1"/>
            </a:solidFill>
            <a:prstDash val="lg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 name="Group 86"/>
          <p:cNvGrpSpPr/>
          <p:nvPr/>
        </p:nvGrpSpPr>
        <p:grpSpPr>
          <a:xfrm>
            <a:off x="1664647" y="5197078"/>
            <a:ext cx="316553" cy="2541454"/>
            <a:chOff x="3769693" y="3721376"/>
            <a:chExt cx="316553" cy="2541454"/>
          </a:xfrm>
        </p:grpSpPr>
        <p:sp>
          <p:nvSpPr>
            <p:cNvPr id="88"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6" name="Straight Arrow Connector 95"/>
            <p:cNvCxnSpPr/>
            <p:nvPr/>
          </p:nvCxnSpPr>
          <p:spPr>
            <a:xfrm flipH="1" flipV="1">
              <a:off x="3836547" y="3795183"/>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7" name="Group 96"/>
          <p:cNvGrpSpPr/>
          <p:nvPr/>
        </p:nvGrpSpPr>
        <p:grpSpPr>
          <a:xfrm>
            <a:off x="-1981200" y="3200400"/>
            <a:ext cx="3799817" cy="3879612"/>
            <a:chOff x="155957" y="1769323"/>
            <a:chExt cx="3799817" cy="3879612"/>
          </a:xfrm>
        </p:grpSpPr>
        <p:sp>
          <p:nvSpPr>
            <p:cNvPr id="98" name="Oval 24"/>
            <p:cNvSpPr>
              <a:spLocks noChangeArrowheads="1"/>
            </p:cNvSpPr>
            <p:nvPr/>
          </p:nvSpPr>
          <p:spPr bwMode="auto">
            <a:xfrm>
              <a:off x="3838575" y="17832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00" name="Freeform 99"/>
            <p:cNvSpPr/>
            <p:nvPr/>
          </p:nvSpPr>
          <p:spPr>
            <a:xfrm flipH="1">
              <a:off x="155957" y="1769323"/>
              <a:ext cx="3682617" cy="3879612"/>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5" name="Group 104"/>
          <p:cNvGrpSpPr/>
          <p:nvPr/>
        </p:nvGrpSpPr>
        <p:grpSpPr>
          <a:xfrm>
            <a:off x="5943600" y="2549978"/>
            <a:ext cx="1609511" cy="3010120"/>
            <a:chOff x="5943600" y="2549978"/>
            <a:chExt cx="1828800" cy="3010120"/>
          </a:xfrm>
        </p:grpSpPr>
        <p:sp>
          <p:nvSpPr>
            <p:cNvPr id="108" name="Oval 24"/>
            <p:cNvSpPr>
              <a:spLocks noChangeArrowheads="1"/>
            </p:cNvSpPr>
            <p:nvPr/>
          </p:nvSpPr>
          <p:spPr bwMode="auto">
            <a:xfrm>
              <a:off x="7655201" y="2549978"/>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09" name="Straight Arrow Connector 108"/>
            <p:cNvCxnSpPr/>
            <p:nvPr/>
          </p:nvCxnSpPr>
          <p:spPr>
            <a:xfrm flipH="1">
              <a:off x="5943600" y="2666563"/>
              <a:ext cx="1718897" cy="289353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795</a:t>
            </a:fld>
            <a:endParaRPr lang="en-US"/>
          </a:p>
        </p:txBody>
      </p:sp>
    </p:spTree>
    <p:extLst>
      <p:ext uri="{BB962C8B-B14F-4D97-AF65-F5344CB8AC3E}">
        <p14:creationId xmlns:p14="http://schemas.microsoft.com/office/powerpoint/2010/main" val="4148686233"/>
      </p:ext>
    </p:extLst>
  </p:cSld>
  <p:clrMapOvr>
    <a:masterClrMapping/>
  </p:clrMapOvr>
  <p:timing>
    <p:tnLst>
      <p:par>
        <p:cTn id="1" dur="indefinite" restart="never" nodeType="tmRoot"/>
      </p:par>
    </p:tnLst>
  </p:timing>
</p:sld>
</file>

<file path=ppt/slides/slide7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15" name="Straight Arrow Connector 114"/>
          <p:cNvCxnSpPr/>
          <p:nvPr/>
        </p:nvCxnSpPr>
        <p:spPr>
          <a:xfrm flipH="1">
            <a:off x="4470337" y="1600200"/>
            <a:ext cx="787463" cy="3151171"/>
          </a:xfrm>
          <a:prstGeom prst="straightConnector1">
            <a:avLst/>
          </a:prstGeom>
          <a:ln w="28575">
            <a:solidFill>
              <a:schemeClr val="tx1"/>
            </a:solidFill>
            <a:prstDash val="lg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1" name="Straight Arrow Connector 90"/>
          <p:cNvCxnSpPr/>
          <p:nvPr/>
        </p:nvCxnSpPr>
        <p:spPr>
          <a:xfrm flipH="1">
            <a:off x="2925410" y="1600200"/>
            <a:ext cx="919792" cy="1407823"/>
          </a:xfrm>
          <a:prstGeom prst="straightConnector1">
            <a:avLst/>
          </a:prstGeom>
          <a:ln w="28575">
            <a:solidFill>
              <a:schemeClr val="tx1"/>
            </a:solidFill>
            <a:prstDash val="lg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p:cNvCxnSpPr/>
          <p:nvPr/>
        </p:nvCxnSpPr>
        <p:spPr>
          <a:xfrm flipH="1">
            <a:off x="1110044" y="1600200"/>
            <a:ext cx="1815366" cy="2359698"/>
          </a:xfrm>
          <a:prstGeom prst="straightConnector1">
            <a:avLst/>
          </a:prstGeom>
          <a:ln w="28575">
            <a:solidFill>
              <a:schemeClr val="tx1"/>
            </a:solidFill>
            <a:prstDash val="lg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 name="Straight Arrow Connector 102"/>
          <p:cNvCxnSpPr/>
          <p:nvPr/>
        </p:nvCxnSpPr>
        <p:spPr>
          <a:xfrm flipH="1">
            <a:off x="2948145" y="1600200"/>
            <a:ext cx="1700055" cy="4674525"/>
          </a:xfrm>
          <a:prstGeom prst="straightConnector1">
            <a:avLst/>
          </a:prstGeom>
          <a:ln w="28575">
            <a:solidFill>
              <a:schemeClr val="tx1"/>
            </a:solidFill>
            <a:prstDash val="lg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spc="-150" dirty="0">
                <a:solidFill>
                  <a:srgbClr val="00B0F0"/>
                </a:solidFill>
              </a:rPr>
              <a:t>Wait a Minute: Where is the Data Source?</a:t>
            </a:r>
            <a:endParaRPr lang="en-US" sz="4000" dirty="0" smtClean="0">
              <a:solidFill>
                <a:srgbClr val="00B050"/>
              </a:solidFill>
            </a:endParaRPr>
          </a:p>
        </p:txBody>
      </p:sp>
      <p:sp>
        <p:nvSpPr>
          <p:cNvPr id="5" name="Content Placeholder 2"/>
          <p:cNvSpPr>
            <a:spLocks noGrp="1"/>
          </p:cNvSpPr>
          <p:nvPr>
            <p:ph idx="1"/>
          </p:nvPr>
        </p:nvSpPr>
        <p:spPr>
          <a:xfrm>
            <a:off x="-1864001" y="3125795"/>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1527512" y="5907103"/>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1219577" y="7741996"/>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2299905" y="6216619"/>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2724863" y="7031546"/>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1186255" y="4421261"/>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2520257" y="7515253"/>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24018" y="3959898"/>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502595" y="471213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03852" y="5464379"/>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733740" y="6216619"/>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2057400" y="7094233"/>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65489" y="44064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1505875" y="4510133"/>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1221876" y="4542717"/>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1134551" y="517350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1803275" y="3605106"/>
            <a:ext cx="251841" cy="35479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1877550" y="5118574"/>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1986789" y="5227402"/>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878321" y="5927494"/>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3157957" y="667671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3223452" y="6798166"/>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403780" y="4962885"/>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251156" y="5066554"/>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2513363" y="6682599"/>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2685715" y="7411584"/>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589920" y="6679528"/>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112617" y="7516451"/>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810530" y="6047198"/>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2134190" y="6786269"/>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1586112" y="6028559"/>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31555" y="7609565"/>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689956" y="6783198"/>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AutoShape 9"/>
          <p:cNvSpPr>
            <a:spLocks noChangeArrowheads="1"/>
          </p:cNvSpPr>
          <p:nvPr/>
        </p:nvSpPr>
        <p:spPr bwMode="auto">
          <a:xfrm>
            <a:off x="3352800" y="4767700"/>
            <a:ext cx="1457684"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Calendar</a:t>
            </a:r>
            <a:endParaRPr lang="en-US" b="1" dirty="0">
              <a:latin typeface="Courier New" pitchFamily="49" charset="0"/>
              <a:cs typeface="Courier New" pitchFamily="49" charset="0"/>
            </a:endParaRPr>
          </a:p>
        </p:txBody>
      </p:sp>
      <p:sp>
        <p:nvSpPr>
          <p:cNvPr id="40" name="AutoShape 9"/>
          <p:cNvSpPr>
            <a:spLocks noChangeArrowheads="1"/>
          </p:cNvSpPr>
          <p:nvPr/>
        </p:nvSpPr>
        <p:spPr bwMode="auto">
          <a:xfrm>
            <a:off x="4343400" y="5560098"/>
            <a:ext cx="2133600"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PackedCalendar</a:t>
            </a:r>
            <a:endParaRPr lang="en-US" b="1" dirty="0">
              <a:latin typeface="Courier New" pitchFamily="49" charset="0"/>
              <a:cs typeface="Courier New" pitchFamily="49" charset="0"/>
            </a:endParaRPr>
          </a:p>
        </p:txBody>
      </p:sp>
      <p:sp>
        <p:nvSpPr>
          <p:cNvPr id="43" name="AutoShape 9"/>
          <p:cNvSpPr>
            <a:spLocks noChangeArrowheads="1"/>
          </p:cNvSpPr>
          <p:nvPr/>
        </p:nvSpPr>
        <p:spPr bwMode="auto">
          <a:xfrm>
            <a:off x="4419600" y="6252921"/>
            <a:ext cx="179564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DayOfWeekSet</a:t>
            </a:r>
            <a:endParaRPr lang="en-US" b="1" dirty="0">
              <a:latin typeface="Courier New" pitchFamily="49" charset="0"/>
              <a:cs typeface="Courier New" pitchFamily="49" charset="0"/>
            </a:endParaRPr>
          </a:p>
        </p:txBody>
      </p:sp>
      <p:sp>
        <p:nvSpPr>
          <p:cNvPr id="44" name="AutoShape 9"/>
          <p:cNvSpPr>
            <a:spLocks noChangeArrowheads="1"/>
          </p:cNvSpPr>
          <p:nvPr/>
        </p:nvSpPr>
        <p:spPr bwMode="auto">
          <a:xfrm>
            <a:off x="4359979" y="3608724"/>
            <a:ext cx="2193221"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CalendarLoader</a:t>
            </a:r>
            <a:endParaRPr lang="en-US" b="1" dirty="0">
              <a:latin typeface="Courier New" pitchFamily="49" charset="0"/>
              <a:cs typeface="Courier New" pitchFamily="49" charset="0"/>
            </a:endParaRPr>
          </a:p>
        </p:txBody>
      </p:sp>
      <p:sp>
        <p:nvSpPr>
          <p:cNvPr id="47" name="AutoShape 9"/>
          <p:cNvSpPr>
            <a:spLocks noChangeArrowheads="1"/>
          </p:cNvSpPr>
          <p:nvPr/>
        </p:nvSpPr>
        <p:spPr bwMode="auto">
          <a:xfrm>
            <a:off x="1828800" y="3045498"/>
            <a:ext cx="2193221" cy="459702"/>
          </a:xfrm>
          <a:prstGeom prst="roundRect">
            <a:avLst>
              <a:gd name="adj" fmla="val 49995"/>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CalendarCache</a:t>
            </a:r>
            <a:endParaRPr lang="en-US" b="1" dirty="0">
              <a:latin typeface="Courier New" pitchFamily="49" charset="0"/>
              <a:cs typeface="Courier New" pitchFamily="49" charset="0"/>
            </a:endParaRPr>
          </a:p>
        </p:txBody>
      </p:sp>
      <p:sp>
        <p:nvSpPr>
          <p:cNvPr id="55" name="Oval 24"/>
          <p:cNvSpPr>
            <a:spLocks noChangeArrowheads="1"/>
          </p:cNvSpPr>
          <p:nvPr/>
        </p:nvSpPr>
        <p:spPr bwMode="auto">
          <a:xfrm>
            <a:off x="5369201" y="6024794"/>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6" name="Straight Arrow Connector 55"/>
          <p:cNvCxnSpPr/>
          <p:nvPr/>
        </p:nvCxnSpPr>
        <p:spPr>
          <a:xfrm flipH="1">
            <a:off x="5339862" y="6134526"/>
            <a:ext cx="58599" cy="12695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Oval 24"/>
          <p:cNvSpPr>
            <a:spLocks noChangeArrowheads="1"/>
          </p:cNvSpPr>
          <p:nvPr/>
        </p:nvSpPr>
        <p:spPr bwMode="auto">
          <a:xfrm>
            <a:off x="4531001" y="6717021"/>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3" name="Straight Arrow Connector 62"/>
          <p:cNvCxnSpPr/>
          <p:nvPr/>
        </p:nvCxnSpPr>
        <p:spPr>
          <a:xfrm flipH="1">
            <a:off x="4105275" y="6800377"/>
            <a:ext cx="434689" cy="25575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AutoShape 9"/>
          <p:cNvSpPr>
            <a:spLocks noChangeArrowheads="1"/>
          </p:cNvSpPr>
          <p:nvPr/>
        </p:nvSpPr>
        <p:spPr bwMode="auto">
          <a:xfrm>
            <a:off x="5476516" y="7737486"/>
            <a:ext cx="1457684" cy="459702"/>
          </a:xfrm>
          <a:prstGeom prst="roundRect">
            <a:avLst>
              <a:gd name="adj" fmla="val 49995"/>
            </a:avLst>
          </a:prstGeom>
          <a:solidFill>
            <a:srgbClr val="FAFFB4"/>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Allocator</a:t>
            </a:r>
            <a:endParaRPr lang="en-US" b="1" dirty="0">
              <a:latin typeface="Courier New" pitchFamily="49" charset="0"/>
              <a:cs typeface="Courier New" pitchFamily="49" charset="0"/>
            </a:endParaRPr>
          </a:p>
        </p:txBody>
      </p:sp>
      <p:sp>
        <p:nvSpPr>
          <p:cNvPr id="65" name="Oval 24"/>
          <p:cNvSpPr>
            <a:spLocks noChangeArrowheads="1"/>
          </p:cNvSpPr>
          <p:nvPr/>
        </p:nvSpPr>
        <p:spPr bwMode="auto">
          <a:xfrm>
            <a:off x="4476349" y="523029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6" name="Straight Arrow Connector 65"/>
          <p:cNvCxnSpPr/>
          <p:nvPr/>
        </p:nvCxnSpPr>
        <p:spPr>
          <a:xfrm flipH="1" flipV="1">
            <a:off x="4587538" y="5331499"/>
            <a:ext cx="365462" cy="22859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7" name="Oval 24"/>
          <p:cNvSpPr>
            <a:spLocks noChangeArrowheads="1"/>
          </p:cNvSpPr>
          <p:nvPr/>
        </p:nvSpPr>
        <p:spPr bwMode="auto">
          <a:xfrm>
            <a:off x="5105400" y="4074198"/>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8" name="Straight Arrow Connector 67"/>
          <p:cNvCxnSpPr>
            <a:endCxn id="40" idx="0"/>
          </p:cNvCxnSpPr>
          <p:nvPr/>
        </p:nvCxnSpPr>
        <p:spPr>
          <a:xfrm>
            <a:off x="5178789" y="4230924"/>
            <a:ext cx="231411" cy="132917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24"/>
          <p:cNvSpPr>
            <a:spLocks noChangeArrowheads="1"/>
          </p:cNvSpPr>
          <p:nvPr/>
        </p:nvSpPr>
        <p:spPr bwMode="auto">
          <a:xfrm>
            <a:off x="3686175" y="5255298"/>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2" name="Straight Arrow Connector 71"/>
          <p:cNvCxnSpPr/>
          <p:nvPr/>
        </p:nvCxnSpPr>
        <p:spPr>
          <a:xfrm flipH="1">
            <a:off x="3176575" y="5358967"/>
            <a:ext cx="562712" cy="83414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Oval 24"/>
          <p:cNvSpPr>
            <a:spLocks noChangeArrowheads="1"/>
          </p:cNvSpPr>
          <p:nvPr/>
        </p:nvSpPr>
        <p:spPr bwMode="auto">
          <a:xfrm>
            <a:off x="4259337" y="584637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2" name="Straight Arrow Connector 81"/>
          <p:cNvCxnSpPr>
            <a:stCxn id="81" idx="3"/>
          </p:cNvCxnSpPr>
          <p:nvPr/>
        </p:nvCxnSpPr>
        <p:spPr>
          <a:xfrm flipH="1">
            <a:off x="3697704" y="5950044"/>
            <a:ext cx="578796" cy="37911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6" name="Oval 24"/>
          <p:cNvSpPr>
            <a:spLocks noChangeArrowheads="1"/>
          </p:cNvSpPr>
          <p:nvPr/>
        </p:nvSpPr>
        <p:spPr bwMode="auto">
          <a:xfrm>
            <a:off x="3845201" y="3502698"/>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89" name="Oval 24"/>
          <p:cNvSpPr>
            <a:spLocks noChangeArrowheads="1"/>
          </p:cNvSpPr>
          <p:nvPr/>
        </p:nvSpPr>
        <p:spPr bwMode="auto">
          <a:xfrm>
            <a:off x="3311801" y="3502698"/>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0" name="Straight Arrow Connector 89"/>
          <p:cNvCxnSpPr>
            <a:stCxn id="39" idx="0"/>
            <a:endCxn id="89" idx="4"/>
          </p:cNvCxnSpPr>
          <p:nvPr/>
        </p:nvCxnSpPr>
        <p:spPr>
          <a:xfrm flipH="1" flipV="1">
            <a:off x="3370401" y="3624154"/>
            <a:ext cx="711241" cy="114354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2" name="Oval 24"/>
          <p:cNvSpPr>
            <a:spLocks noChangeArrowheads="1"/>
          </p:cNvSpPr>
          <p:nvPr/>
        </p:nvSpPr>
        <p:spPr bwMode="auto">
          <a:xfrm>
            <a:off x="3007001" y="35052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3" name="Straight Arrow Connector 92"/>
          <p:cNvCxnSpPr>
            <a:stCxn id="92" idx="3"/>
          </p:cNvCxnSpPr>
          <p:nvPr/>
        </p:nvCxnSpPr>
        <p:spPr>
          <a:xfrm flipH="1">
            <a:off x="1905001" y="3608869"/>
            <a:ext cx="1119163" cy="118922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1" name="Oval 24"/>
          <p:cNvSpPr>
            <a:spLocks noChangeArrowheads="1"/>
          </p:cNvSpPr>
          <p:nvPr/>
        </p:nvSpPr>
        <p:spPr bwMode="auto">
          <a:xfrm>
            <a:off x="2004567" y="3533642"/>
            <a:ext cx="117199" cy="121456"/>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cxnSp>
        <p:nvCxnSpPr>
          <p:cNvPr id="102" name="Straight Arrow Connector 101"/>
          <p:cNvCxnSpPr/>
          <p:nvPr/>
        </p:nvCxnSpPr>
        <p:spPr>
          <a:xfrm flipH="1">
            <a:off x="1085191" y="5274348"/>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3733800" y="6120231"/>
            <a:ext cx="689643" cy="9113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Oval 24"/>
          <p:cNvSpPr>
            <a:spLocks noChangeArrowheads="1"/>
          </p:cNvSpPr>
          <p:nvPr/>
        </p:nvSpPr>
        <p:spPr bwMode="auto">
          <a:xfrm>
            <a:off x="4411737" y="599877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21533" name="Arc 21532"/>
          <p:cNvSpPr/>
          <p:nvPr/>
        </p:nvSpPr>
        <p:spPr>
          <a:xfrm flipH="1" flipV="1">
            <a:off x="4127165" y="4357940"/>
            <a:ext cx="643103" cy="2012374"/>
          </a:xfrm>
          <a:prstGeom prst="arc">
            <a:avLst>
              <a:gd name="adj1" fmla="val 16301619"/>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1" name="Oval 24"/>
          <p:cNvSpPr>
            <a:spLocks noChangeArrowheads="1"/>
          </p:cNvSpPr>
          <p:nvPr/>
        </p:nvSpPr>
        <p:spPr bwMode="auto">
          <a:xfrm>
            <a:off x="4073801" y="5255298"/>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2" name="Oval 24"/>
          <p:cNvSpPr>
            <a:spLocks noChangeArrowheads="1"/>
          </p:cNvSpPr>
          <p:nvPr/>
        </p:nvSpPr>
        <p:spPr bwMode="auto">
          <a:xfrm>
            <a:off x="4835801" y="4950498"/>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3" name="Oval 24"/>
          <p:cNvSpPr>
            <a:spLocks noChangeArrowheads="1"/>
          </p:cNvSpPr>
          <p:nvPr/>
        </p:nvSpPr>
        <p:spPr bwMode="auto">
          <a:xfrm>
            <a:off x="4046675" y="321462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4" name="Oval 24"/>
          <p:cNvSpPr>
            <a:spLocks noChangeArrowheads="1"/>
          </p:cNvSpPr>
          <p:nvPr/>
        </p:nvSpPr>
        <p:spPr bwMode="auto">
          <a:xfrm>
            <a:off x="6248400" y="6017298"/>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7" name="Straight Arrow Connector 116"/>
          <p:cNvCxnSpPr/>
          <p:nvPr/>
        </p:nvCxnSpPr>
        <p:spPr>
          <a:xfrm flipH="1">
            <a:off x="6298923" y="6141123"/>
            <a:ext cx="1" cy="16166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Freeform 73"/>
          <p:cNvSpPr/>
          <p:nvPr/>
        </p:nvSpPr>
        <p:spPr>
          <a:xfrm>
            <a:off x="4933849" y="4968825"/>
            <a:ext cx="1695551" cy="277249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Freeform 123"/>
          <p:cNvSpPr/>
          <p:nvPr/>
        </p:nvSpPr>
        <p:spPr>
          <a:xfrm>
            <a:off x="4146029" y="3214621"/>
            <a:ext cx="2788171" cy="454318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7" name="Straight Arrow Connector 76"/>
          <p:cNvCxnSpPr/>
          <p:nvPr/>
        </p:nvCxnSpPr>
        <p:spPr>
          <a:xfrm flipH="1">
            <a:off x="5294710" y="2435898"/>
            <a:ext cx="1182290" cy="1144251"/>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cxnSp>
        <p:nvCxnSpPr>
          <p:cNvPr id="135" name="Straight Arrow Connector 134"/>
          <p:cNvCxnSpPr/>
          <p:nvPr/>
        </p:nvCxnSpPr>
        <p:spPr>
          <a:xfrm>
            <a:off x="5105400" y="7230419"/>
            <a:ext cx="838200" cy="507067"/>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cxnSp>
        <p:nvCxnSpPr>
          <p:cNvPr id="95" name="Straight Arrow Connector 94"/>
          <p:cNvCxnSpPr>
            <a:endCxn id="44" idx="1"/>
          </p:cNvCxnSpPr>
          <p:nvPr/>
        </p:nvCxnSpPr>
        <p:spPr>
          <a:xfrm>
            <a:off x="3954780" y="3626649"/>
            <a:ext cx="405199" cy="21192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5" name="Cloud Callout 74"/>
          <p:cNvSpPr/>
          <p:nvPr/>
        </p:nvSpPr>
        <p:spPr>
          <a:xfrm>
            <a:off x="2394056" y="4078299"/>
            <a:ext cx="1824250" cy="559281"/>
          </a:xfrm>
          <a:prstGeom prst="cloudCallout">
            <a:avLst>
              <a:gd name="adj1" fmla="val 59206"/>
              <a:gd name="adj2" fmla="val -69094"/>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0000FF"/>
                </a:solidFill>
              </a:rPr>
              <a:t>Protocol</a:t>
            </a:r>
            <a:endParaRPr lang="en-US" dirty="0">
              <a:solidFill>
                <a:srgbClr val="0000FF"/>
              </a:solidFill>
            </a:endParaRPr>
          </a:p>
        </p:txBody>
      </p:sp>
      <p:sp>
        <p:nvSpPr>
          <p:cNvPr id="78" name="AutoShape 9"/>
          <p:cNvSpPr>
            <a:spLocks noChangeArrowheads="1"/>
          </p:cNvSpPr>
          <p:nvPr/>
        </p:nvSpPr>
        <p:spPr bwMode="auto">
          <a:xfrm>
            <a:off x="6400800" y="2071226"/>
            <a:ext cx="2304622" cy="459702"/>
          </a:xfrm>
          <a:prstGeom prst="roundRect">
            <a:avLst>
              <a:gd name="adj" fmla="val 49995"/>
            </a:avLst>
          </a:prstGeom>
          <a:no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MyCalendarLoader</a:t>
            </a:r>
            <a:endParaRPr lang="en-US" b="1" dirty="0">
              <a:latin typeface="Courier New" pitchFamily="49" charset="0"/>
              <a:cs typeface="Courier New" pitchFamily="49" charset="0"/>
            </a:endParaRPr>
          </a:p>
        </p:txBody>
      </p:sp>
      <p:sp>
        <p:nvSpPr>
          <p:cNvPr id="83" name="Can 82"/>
          <p:cNvSpPr/>
          <p:nvPr/>
        </p:nvSpPr>
        <p:spPr>
          <a:xfrm>
            <a:off x="7086600" y="4572000"/>
            <a:ext cx="1905000" cy="2133600"/>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Weekend-Day/Holiday</a:t>
            </a:r>
          </a:p>
          <a:p>
            <a:pPr algn="ctr"/>
            <a:r>
              <a:rPr lang="en-US" dirty="0" smtClean="0"/>
              <a:t>Database</a:t>
            </a:r>
            <a:endParaRPr lang="en-US" dirty="0"/>
          </a:p>
        </p:txBody>
      </p:sp>
      <p:cxnSp>
        <p:nvCxnSpPr>
          <p:cNvPr id="84" name="Straight Arrow Connector 83"/>
          <p:cNvCxnSpPr>
            <a:stCxn id="85" idx="4"/>
          </p:cNvCxnSpPr>
          <p:nvPr/>
        </p:nvCxnSpPr>
        <p:spPr>
          <a:xfrm>
            <a:off x="8006442" y="2665685"/>
            <a:ext cx="32659" cy="20587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5" name="Oval 24"/>
          <p:cNvSpPr>
            <a:spLocks noChangeArrowheads="1"/>
          </p:cNvSpPr>
          <p:nvPr/>
        </p:nvSpPr>
        <p:spPr bwMode="auto">
          <a:xfrm>
            <a:off x="7947842" y="2544229"/>
            <a:ext cx="117199" cy="121456"/>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cxnSp>
        <p:nvCxnSpPr>
          <p:cNvPr id="94" name="Straight Arrow Connector 93"/>
          <p:cNvCxnSpPr/>
          <p:nvPr/>
        </p:nvCxnSpPr>
        <p:spPr>
          <a:xfrm>
            <a:off x="5781624" y="1619030"/>
            <a:ext cx="1180607" cy="454698"/>
          </a:xfrm>
          <a:prstGeom prst="straightConnector1">
            <a:avLst/>
          </a:prstGeom>
          <a:ln w="28575">
            <a:solidFill>
              <a:schemeClr val="tx1"/>
            </a:solidFill>
            <a:prstDash val="lg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7" name="Cloud Callout 86"/>
          <p:cNvSpPr/>
          <p:nvPr/>
        </p:nvSpPr>
        <p:spPr>
          <a:xfrm>
            <a:off x="3962400" y="1879119"/>
            <a:ext cx="1968574" cy="559281"/>
          </a:xfrm>
          <a:prstGeom prst="cloudCallout">
            <a:avLst>
              <a:gd name="adj1" fmla="val 71737"/>
              <a:gd name="adj2" fmla="val 21737"/>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0000FF"/>
                </a:solidFill>
              </a:rPr>
              <a:t>Mechanism</a:t>
            </a:r>
            <a:endParaRPr lang="en-US" dirty="0">
              <a:solidFill>
                <a:srgbClr val="0000FF"/>
              </a:solidFill>
            </a:endParaRPr>
          </a:p>
        </p:txBody>
      </p:sp>
      <p:grpSp>
        <p:nvGrpSpPr>
          <p:cNvPr id="88" name="Group 87"/>
          <p:cNvGrpSpPr/>
          <p:nvPr/>
        </p:nvGrpSpPr>
        <p:grpSpPr>
          <a:xfrm>
            <a:off x="1664647" y="5197078"/>
            <a:ext cx="316553" cy="2541454"/>
            <a:chOff x="3769693" y="3721376"/>
            <a:chExt cx="316553" cy="2541454"/>
          </a:xfrm>
        </p:grpSpPr>
        <p:sp>
          <p:nvSpPr>
            <p:cNvPr id="96"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7" name="Straight Arrow Connector 96"/>
            <p:cNvCxnSpPr/>
            <p:nvPr/>
          </p:nvCxnSpPr>
          <p:spPr>
            <a:xfrm flipH="1" flipV="1">
              <a:off x="3836547" y="3795183"/>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8" name="Group 97"/>
          <p:cNvGrpSpPr/>
          <p:nvPr/>
        </p:nvGrpSpPr>
        <p:grpSpPr>
          <a:xfrm>
            <a:off x="-1981200" y="3200400"/>
            <a:ext cx="3799817" cy="3879612"/>
            <a:chOff x="155957" y="1769323"/>
            <a:chExt cx="3799817" cy="3879612"/>
          </a:xfrm>
        </p:grpSpPr>
        <p:sp>
          <p:nvSpPr>
            <p:cNvPr id="100" name="Oval 24"/>
            <p:cNvSpPr>
              <a:spLocks noChangeArrowheads="1"/>
            </p:cNvSpPr>
            <p:nvPr/>
          </p:nvSpPr>
          <p:spPr bwMode="auto">
            <a:xfrm>
              <a:off x="3838575" y="17832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05" name="Freeform 104"/>
            <p:cNvSpPr/>
            <p:nvPr/>
          </p:nvSpPr>
          <p:spPr>
            <a:xfrm flipH="1">
              <a:off x="155957" y="1769323"/>
              <a:ext cx="3682617" cy="3879612"/>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8" name="Group 107"/>
          <p:cNvGrpSpPr/>
          <p:nvPr/>
        </p:nvGrpSpPr>
        <p:grpSpPr>
          <a:xfrm>
            <a:off x="5943600" y="2549978"/>
            <a:ext cx="1609511" cy="3010120"/>
            <a:chOff x="5943600" y="2549978"/>
            <a:chExt cx="1828800" cy="3010120"/>
          </a:xfrm>
        </p:grpSpPr>
        <p:sp>
          <p:nvSpPr>
            <p:cNvPr id="109" name="Oval 24"/>
            <p:cNvSpPr>
              <a:spLocks noChangeArrowheads="1"/>
            </p:cNvSpPr>
            <p:nvPr/>
          </p:nvSpPr>
          <p:spPr bwMode="auto">
            <a:xfrm>
              <a:off x="7655201" y="2549978"/>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0" name="Straight Arrow Connector 109"/>
            <p:cNvCxnSpPr/>
            <p:nvPr/>
          </p:nvCxnSpPr>
          <p:spPr>
            <a:xfrm flipH="1">
              <a:off x="5943600" y="2666563"/>
              <a:ext cx="1718897" cy="289353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796</a:t>
            </a:fld>
            <a:endParaRPr lang="en-US"/>
          </a:p>
        </p:txBody>
      </p:sp>
    </p:spTree>
    <p:extLst>
      <p:ext uri="{BB962C8B-B14F-4D97-AF65-F5344CB8AC3E}">
        <p14:creationId xmlns:p14="http://schemas.microsoft.com/office/powerpoint/2010/main" val="3527815238"/>
      </p:ext>
    </p:extLst>
  </p:cSld>
  <p:clrMapOvr>
    <a:masterClrMapping/>
  </p:clrMapOvr>
  <p:timing>
    <p:tnLst>
      <p:par>
        <p:cTn id="1" dur="indefinite" restart="never" nodeType="tmRoot"/>
      </p:par>
    </p:tnLst>
  </p:timing>
</p:sld>
</file>

<file path=ppt/slides/slide7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03" name="Straight Arrow Connector 102"/>
          <p:cNvCxnSpPr/>
          <p:nvPr/>
        </p:nvCxnSpPr>
        <p:spPr>
          <a:xfrm flipH="1">
            <a:off x="2948145" y="1600200"/>
            <a:ext cx="1700055" cy="4674525"/>
          </a:xfrm>
          <a:prstGeom prst="straightConnector1">
            <a:avLst/>
          </a:prstGeom>
          <a:ln w="28575">
            <a:solidFill>
              <a:schemeClr val="tx1"/>
            </a:solidFill>
            <a:prstDash val="lg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 name="Straight Arrow Connector 103"/>
          <p:cNvCxnSpPr/>
          <p:nvPr/>
        </p:nvCxnSpPr>
        <p:spPr>
          <a:xfrm flipH="1">
            <a:off x="4470337" y="1600200"/>
            <a:ext cx="787463" cy="3151171"/>
          </a:xfrm>
          <a:prstGeom prst="straightConnector1">
            <a:avLst/>
          </a:prstGeom>
          <a:ln w="28575">
            <a:solidFill>
              <a:schemeClr val="tx1"/>
            </a:solidFill>
            <a:prstDash val="lg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spc="-150" dirty="0">
                <a:solidFill>
                  <a:srgbClr val="00B0F0"/>
                </a:solidFill>
              </a:rPr>
              <a:t>Wait a Minute: Where is the Data Source?</a:t>
            </a:r>
            <a:endParaRPr lang="en-US" sz="4000" dirty="0" smtClean="0">
              <a:solidFill>
                <a:srgbClr val="00B050"/>
              </a:solidFill>
            </a:endParaRPr>
          </a:p>
        </p:txBody>
      </p:sp>
      <p:sp>
        <p:nvSpPr>
          <p:cNvPr id="5" name="Content Placeholder 2"/>
          <p:cNvSpPr>
            <a:spLocks noGrp="1"/>
          </p:cNvSpPr>
          <p:nvPr>
            <p:ph idx="1"/>
          </p:nvPr>
        </p:nvSpPr>
        <p:spPr>
          <a:xfrm>
            <a:off x="-1864001" y="3125795"/>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1527512" y="5907103"/>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1219577" y="7741996"/>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2299905" y="6216619"/>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2724863" y="7031546"/>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1186255" y="4421261"/>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2520257" y="7515253"/>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24018" y="3959898"/>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502595" y="471213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03852" y="5464379"/>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733740" y="6216619"/>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2057400" y="7094233"/>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65489" y="44064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1505875" y="4510133"/>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1221876" y="4542717"/>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1134551" y="517350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1803275" y="3605106"/>
            <a:ext cx="251841" cy="35479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1877550" y="5118574"/>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1986789" y="5227402"/>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878321" y="5927494"/>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3157957" y="667671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3223452" y="6798166"/>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403780" y="4962885"/>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251156" y="5066554"/>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2513363" y="6682599"/>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2685715" y="7411584"/>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589920" y="6679528"/>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112617" y="7516451"/>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810530" y="6047198"/>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2134190" y="6786269"/>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1586112" y="6028559"/>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31555" y="7609565"/>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689956" y="6783198"/>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AutoShape 9"/>
          <p:cNvSpPr>
            <a:spLocks noChangeArrowheads="1"/>
          </p:cNvSpPr>
          <p:nvPr/>
        </p:nvSpPr>
        <p:spPr bwMode="auto">
          <a:xfrm>
            <a:off x="3352800" y="4767700"/>
            <a:ext cx="1457684"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Calendar</a:t>
            </a:r>
            <a:endParaRPr lang="en-US" b="1" dirty="0">
              <a:latin typeface="Courier New" pitchFamily="49" charset="0"/>
              <a:cs typeface="Courier New" pitchFamily="49" charset="0"/>
            </a:endParaRPr>
          </a:p>
        </p:txBody>
      </p:sp>
      <p:sp>
        <p:nvSpPr>
          <p:cNvPr id="40" name="AutoShape 9"/>
          <p:cNvSpPr>
            <a:spLocks noChangeArrowheads="1"/>
          </p:cNvSpPr>
          <p:nvPr/>
        </p:nvSpPr>
        <p:spPr bwMode="auto">
          <a:xfrm>
            <a:off x="4343400" y="5560098"/>
            <a:ext cx="2133600"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PackedCalendar</a:t>
            </a:r>
            <a:endParaRPr lang="en-US" b="1" dirty="0">
              <a:latin typeface="Courier New" pitchFamily="49" charset="0"/>
              <a:cs typeface="Courier New" pitchFamily="49" charset="0"/>
            </a:endParaRPr>
          </a:p>
        </p:txBody>
      </p:sp>
      <p:sp>
        <p:nvSpPr>
          <p:cNvPr id="43" name="AutoShape 9"/>
          <p:cNvSpPr>
            <a:spLocks noChangeArrowheads="1"/>
          </p:cNvSpPr>
          <p:nvPr/>
        </p:nvSpPr>
        <p:spPr bwMode="auto">
          <a:xfrm>
            <a:off x="4419600" y="6252921"/>
            <a:ext cx="179564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DayOfWeekSet</a:t>
            </a:r>
            <a:endParaRPr lang="en-US" b="1" dirty="0">
              <a:latin typeface="Courier New" pitchFamily="49" charset="0"/>
              <a:cs typeface="Courier New" pitchFamily="49" charset="0"/>
            </a:endParaRPr>
          </a:p>
        </p:txBody>
      </p:sp>
      <p:sp>
        <p:nvSpPr>
          <p:cNvPr id="44" name="AutoShape 9"/>
          <p:cNvSpPr>
            <a:spLocks noChangeArrowheads="1"/>
          </p:cNvSpPr>
          <p:nvPr/>
        </p:nvSpPr>
        <p:spPr bwMode="auto">
          <a:xfrm>
            <a:off x="4359979" y="3608724"/>
            <a:ext cx="2193221"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CalendarLoader</a:t>
            </a:r>
            <a:endParaRPr lang="en-US" b="1" dirty="0">
              <a:latin typeface="Courier New" pitchFamily="49" charset="0"/>
              <a:cs typeface="Courier New" pitchFamily="49" charset="0"/>
            </a:endParaRPr>
          </a:p>
        </p:txBody>
      </p:sp>
      <p:sp>
        <p:nvSpPr>
          <p:cNvPr id="47" name="AutoShape 9"/>
          <p:cNvSpPr>
            <a:spLocks noChangeArrowheads="1"/>
          </p:cNvSpPr>
          <p:nvPr/>
        </p:nvSpPr>
        <p:spPr bwMode="auto">
          <a:xfrm>
            <a:off x="1828800" y="3045498"/>
            <a:ext cx="2193221" cy="459702"/>
          </a:xfrm>
          <a:prstGeom prst="roundRect">
            <a:avLst>
              <a:gd name="adj" fmla="val 49995"/>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CalendarCache</a:t>
            </a:r>
            <a:endParaRPr lang="en-US" b="1" dirty="0">
              <a:latin typeface="Courier New" pitchFamily="49" charset="0"/>
              <a:cs typeface="Courier New" pitchFamily="49" charset="0"/>
            </a:endParaRPr>
          </a:p>
        </p:txBody>
      </p:sp>
      <p:sp>
        <p:nvSpPr>
          <p:cNvPr id="55" name="Oval 24"/>
          <p:cNvSpPr>
            <a:spLocks noChangeArrowheads="1"/>
          </p:cNvSpPr>
          <p:nvPr/>
        </p:nvSpPr>
        <p:spPr bwMode="auto">
          <a:xfrm>
            <a:off x="5369201" y="6024794"/>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6" name="Straight Arrow Connector 55"/>
          <p:cNvCxnSpPr/>
          <p:nvPr/>
        </p:nvCxnSpPr>
        <p:spPr>
          <a:xfrm flipH="1">
            <a:off x="5339862" y="6134526"/>
            <a:ext cx="58599" cy="12695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Oval 24"/>
          <p:cNvSpPr>
            <a:spLocks noChangeArrowheads="1"/>
          </p:cNvSpPr>
          <p:nvPr/>
        </p:nvSpPr>
        <p:spPr bwMode="auto">
          <a:xfrm>
            <a:off x="4531001" y="6717021"/>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3" name="Straight Arrow Connector 62"/>
          <p:cNvCxnSpPr/>
          <p:nvPr/>
        </p:nvCxnSpPr>
        <p:spPr>
          <a:xfrm flipH="1">
            <a:off x="4105275" y="6800377"/>
            <a:ext cx="434689" cy="25575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AutoShape 9"/>
          <p:cNvSpPr>
            <a:spLocks noChangeArrowheads="1"/>
          </p:cNvSpPr>
          <p:nvPr/>
        </p:nvSpPr>
        <p:spPr bwMode="auto">
          <a:xfrm>
            <a:off x="5476516" y="7737486"/>
            <a:ext cx="1457684" cy="459702"/>
          </a:xfrm>
          <a:prstGeom prst="roundRect">
            <a:avLst>
              <a:gd name="adj" fmla="val 49995"/>
            </a:avLst>
          </a:prstGeom>
          <a:solidFill>
            <a:srgbClr val="FAFFB4"/>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Allocator</a:t>
            </a:r>
            <a:endParaRPr lang="en-US" b="1" dirty="0">
              <a:latin typeface="Courier New" pitchFamily="49" charset="0"/>
              <a:cs typeface="Courier New" pitchFamily="49" charset="0"/>
            </a:endParaRPr>
          </a:p>
        </p:txBody>
      </p:sp>
      <p:sp>
        <p:nvSpPr>
          <p:cNvPr id="65" name="Oval 24"/>
          <p:cNvSpPr>
            <a:spLocks noChangeArrowheads="1"/>
          </p:cNvSpPr>
          <p:nvPr/>
        </p:nvSpPr>
        <p:spPr bwMode="auto">
          <a:xfrm>
            <a:off x="4476349" y="523029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6" name="Straight Arrow Connector 65"/>
          <p:cNvCxnSpPr/>
          <p:nvPr/>
        </p:nvCxnSpPr>
        <p:spPr>
          <a:xfrm flipH="1" flipV="1">
            <a:off x="4587538" y="5331499"/>
            <a:ext cx="365462" cy="22859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7" name="Oval 24"/>
          <p:cNvSpPr>
            <a:spLocks noChangeArrowheads="1"/>
          </p:cNvSpPr>
          <p:nvPr/>
        </p:nvSpPr>
        <p:spPr bwMode="auto">
          <a:xfrm>
            <a:off x="5105400" y="4074198"/>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8" name="Straight Arrow Connector 67"/>
          <p:cNvCxnSpPr>
            <a:endCxn id="40" idx="0"/>
          </p:cNvCxnSpPr>
          <p:nvPr/>
        </p:nvCxnSpPr>
        <p:spPr>
          <a:xfrm>
            <a:off x="5178789" y="4230924"/>
            <a:ext cx="231411" cy="132917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24"/>
          <p:cNvSpPr>
            <a:spLocks noChangeArrowheads="1"/>
          </p:cNvSpPr>
          <p:nvPr/>
        </p:nvSpPr>
        <p:spPr bwMode="auto">
          <a:xfrm>
            <a:off x="3686175" y="5255298"/>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2" name="Straight Arrow Connector 71"/>
          <p:cNvCxnSpPr/>
          <p:nvPr/>
        </p:nvCxnSpPr>
        <p:spPr>
          <a:xfrm flipH="1">
            <a:off x="3176575" y="5358967"/>
            <a:ext cx="562712" cy="83414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Oval 24"/>
          <p:cNvSpPr>
            <a:spLocks noChangeArrowheads="1"/>
          </p:cNvSpPr>
          <p:nvPr/>
        </p:nvSpPr>
        <p:spPr bwMode="auto">
          <a:xfrm>
            <a:off x="4259337" y="584637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2" name="Straight Arrow Connector 81"/>
          <p:cNvCxnSpPr>
            <a:stCxn id="81" idx="3"/>
          </p:cNvCxnSpPr>
          <p:nvPr/>
        </p:nvCxnSpPr>
        <p:spPr>
          <a:xfrm flipH="1">
            <a:off x="3697704" y="5950044"/>
            <a:ext cx="578796" cy="37911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6" name="Oval 24"/>
          <p:cNvSpPr>
            <a:spLocks noChangeArrowheads="1"/>
          </p:cNvSpPr>
          <p:nvPr/>
        </p:nvSpPr>
        <p:spPr bwMode="auto">
          <a:xfrm>
            <a:off x="3845201" y="3502698"/>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89" name="Oval 24"/>
          <p:cNvSpPr>
            <a:spLocks noChangeArrowheads="1"/>
          </p:cNvSpPr>
          <p:nvPr/>
        </p:nvSpPr>
        <p:spPr bwMode="auto">
          <a:xfrm>
            <a:off x="3311801" y="3502698"/>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0" name="Straight Arrow Connector 89"/>
          <p:cNvCxnSpPr>
            <a:stCxn id="39" idx="0"/>
            <a:endCxn id="89" idx="4"/>
          </p:cNvCxnSpPr>
          <p:nvPr/>
        </p:nvCxnSpPr>
        <p:spPr>
          <a:xfrm flipH="1" flipV="1">
            <a:off x="3370401" y="3624154"/>
            <a:ext cx="711241" cy="114354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2" name="Oval 24"/>
          <p:cNvSpPr>
            <a:spLocks noChangeArrowheads="1"/>
          </p:cNvSpPr>
          <p:nvPr/>
        </p:nvSpPr>
        <p:spPr bwMode="auto">
          <a:xfrm>
            <a:off x="3007001" y="35052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3" name="Straight Arrow Connector 92"/>
          <p:cNvCxnSpPr>
            <a:stCxn id="92" idx="3"/>
          </p:cNvCxnSpPr>
          <p:nvPr/>
        </p:nvCxnSpPr>
        <p:spPr>
          <a:xfrm flipH="1">
            <a:off x="1905001" y="3608869"/>
            <a:ext cx="1119163" cy="118922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1" name="Oval 24"/>
          <p:cNvSpPr>
            <a:spLocks noChangeArrowheads="1"/>
          </p:cNvSpPr>
          <p:nvPr/>
        </p:nvSpPr>
        <p:spPr bwMode="auto">
          <a:xfrm>
            <a:off x="2004567" y="3533642"/>
            <a:ext cx="117199" cy="121456"/>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cxnSp>
        <p:nvCxnSpPr>
          <p:cNvPr id="102" name="Straight Arrow Connector 101"/>
          <p:cNvCxnSpPr/>
          <p:nvPr/>
        </p:nvCxnSpPr>
        <p:spPr>
          <a:xfrm flipH="1">
            <a:off x="1085191" y="5274348"/>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3733800" y="6120231"/>
            <a:ext cx="689643" cy="9113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Oval 24"/>
          <p:cNvSpPr>
            <a:spLocks noChangeArrowheads="1"/>
          </p:cNvSpPr>
          <p:nvPr/>
        </p:nvSpPr>
        <p:spPr bwMode="auto">
          <a:xfrm>
            <a:off x="4411737" y="599877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21533" name="Arc 21532"/>
          <p:cNvSpPr/>
          <p:nvPr/>
        </p:nvSpPr>
        <p:spPr>
          <a:xfrm flipH="1" flipV="1">
            <a:off x="4127165" y="4357940"/>
            <a:ext cx="643103" cy="2012374"/>
          </a:xfrm>
          <a:prstGeom prst="arc">
            <a:avLst>
              <a:gd name="adj1" fmla="val 16301619"/>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1" name="Oval 24"/>
          <p:cNvSpPr>
            <a:spLocks noChangeArrowheads="1"/>
          </p:cNvSpPr>
          <p:nvPr/>
        </p:nvSpPr>
        <p:spPr bwMode="auto">
          <a:xfrm>
            <a:off x="4073801" y="5255298"/>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2" name="Oval 24"/>
          <p:cNvSpPr>
            <a:spLocks noChangeArrowheads="1"/>
          </p:cNvSpPr>
          <p:nvPr/>
        </p:nvSpPr>
        <p:spPr bwMode="auto">
          <a:xfrm>
            <a:off x="4835801" y="4950498"/>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3" name="Oval 24"/>
          <p:cNvSpPr>
            <a:spLocks noChangeArrowheads="1"/>
          </p:cNvSpPr>
          <p:nvPr/>
        </p:nvSpPr>
        <p:spPr bwMode="auto">
          <a:xfrm>
            <a:off x="4046675" y="321462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4" name="Oval 24"/>
          <p:cNvSpPr>
            <a:spLocks noChangeArrowheads="1"/>
          </p:cNvSpPr>
          <p:nvPr/>
        </p:nvSpPr>
        <p:spPr bwMode="auto">
          <a:xfrm>
            <a:off x="6248400" y="6017298"/>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7" name="Straight Arrow Connector 116"/>
          <p:cNvCxnSpPr/>
          <p:nvPr/>
        </p:nvCxnSpPr>
        <p:spPr>
          <a:xfrm flipH="1">
            <a:off x="6298923" y="6141123"/>
            <a:ext cx="1" cy="16166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Freeform 73"/>
          <p:cNvSpPr/>
          <p:nvPr/>
        </p:nvSpPr>
        <p:spPr>
          <a:xfrm>
            <a:off x="4933849" y="4968825"/>
            <a:ext cx="1695551" cy="277249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Freeform 123"/>
          <p:cNvSpPr/>
          <p:nvPr/>
        </p:nvSpPr>
        <p:spPr>
          <a:xfrm>
            <a:off x="4146029" y="3214621"/>
            <a:ext cx="2788171" cy="454318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7" name="Straight Arrow Connector 76"/>
          <p:cNvCxnSpPr/>
          <p:nvPr/>
        </p:nvCxnSpPr>
        <p:spPr>
          <a:xfrm flipH="1">
            <a:off x="5294710" y="2435898"/>
            <a:ext cx="1182290" cy="1144251"/>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cxnSp>
        <p:nvCxnSpPr>
          <p:cNvPr id="135" name="Straight Arrow Connector 134"/>
          <p:cNvCxnSpPr/>
          <p:nvPr/>
        </p:nvCxnSpPr>
        <p:spPr>
          <a:xfrm>
            <a:off x="5105400" y="7230419"/>
            <a:ext cx="838200" cy="507067"/>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cxnSp>
        <p:nvCxnSpPr>
          <p:cNvPr id="95" name="Straight Arrow Connector 94"/>
          <p:cNvCxnSpPr>
            <a:endCxn id="44" idx="1"/>
          </p:cNvCxnSpPr>
          <p:nvPr/>
        </p:nvCxnSpPr>
        <p:spPr>
          <a:xfrm>
            <a:off x="3954780" y="3626649"/>
            <a:ext cx="405199" cy="21192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5" name="Cloud Callout 74"/>
          <p:cNvSpPr/>
          <p:nvPr/>
        </p:nvSpPr>
        <p:spPr>
          <a:xfrm>
            <a:off x="2394056" y="4078299"/>
            <a:ext cx="1824250" cy="559281"/>
          </a:xfrm>
          <a:prstGeom prst="cloudCallout">
            <a:avLst>
              <a:gd name="adj1" fmla="val 59206"/>
              <a:gd name="adj2" fmla="val -69094"/>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0000FF"/>
                </a:solidFill>
              </a:rPr>
              <a:t>Protocol</a:t>
            </a:r>
            <a:endParaRPr lang="en-US" dirty="0">
              <a:solidFill>
                <a:srgbClr val="0000FF"/>
              </a:solidFill>
            </a:endParaRPr>
          </a:p>
        </p:txBody>
      </p:sp>
      <p:sp>
        <p:nvSpPr>
          <p:cNvPr id="78" name="AutoShape 9"/>
          <p:cNvSpPr>
            <a:spLocks noChangeArrowheads="1"/>
          </p:cNvSpPr>
          <p:nvPr/>
        </p:nvSpPr>
        <p:spPr bwMode="auto">
          <a:xfrm>
            <a:off x="6400800" y="2071226"/>
            <a:ext cx="230462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MyCalendarLoader</a:t>
            </a:r>
            <a:endParaRPr lang="en-US" b="1" dirty="0">
              <a:latin typeface="Courier New" pitchFamily="49" charset="0"/>
              <a:cs typeface="Courier New" pitchFamily="49" charset="0"/>
            </a:endParaRPr>
          </a:p>
        </p:txBody>
      </p:sp>
      <p:sp>
        <p:nvSpPr>
          <p:cNvPr id="83" name="Can 82"/>
          <p:cNvSpPr/>
          <p:nvPr/>
        </p:nvSpPr>
        <p:spPr>
          <a:xfrm>
            <a:off x="7086600" y="4572000"/>
            <a:ext cx="1905000" cy="2133600"/>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Weekend-Day/Holiday</a:t>
            </a:r>
          </a:p>
          <a:p>
            <a:pPr algn="ctr"/>
            <a:r>
              <a:rPr lang="en-US" dirty="0" smtClean="0"/>
              <a:t>Database</a:t>
            </a:r>
            <a:endParaRPr lang="en-US" dirty="0"/>
          </a:p>
        </p:txBody>
      </p:sp>
      <p:cxnSp>
        <p:nvCxnSpPr>
          <p:cNvPr id="84" name="Straight Arrow Connector 83"/>
          <p:cNvCxnSpPr>
            <a:stCxn id="85" idx="4"/>
          </p:cNvCxnSpPr>
          <p:nvPr/>
        </p:nvCxnSpPr>
        <p:spPr>
          <a:xfrm>
            <a:off x="8006442" y="2665685"/>
            <a:ext cx="32659" cy="20587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5" name="Oval 24"/>
          <p:cNvSpPr>
            <a:spLocks noChangeArrowheads="1"/>
          </p:cNvSpPr>
          <p:nvPr/>
        </p:nvSpPr>
        <p:spPr bwMode="auto">
          <a:xfrm>
            <a:off x="7947842" y="2544229"/>
            <a:ext cx="117199" cy="121456"/>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cxnSp>
        <p:nvCxnSpPr>
          <p:cNvPr id="91" name="Straight Arrow Connector 90"/>
          <p:cNvCxnSpPr/>
          <p:nvPr/>
        </p:nvCxnSpPr>
        <p:spPr>
          <a:xfrm flipH="1">
            <a:off x="2925410" y="1600200"/>
            <a:ext cx="919792" cy="1407823"/>
          </a:xfrm>
          <a:prstGeom prst="straightConnector1">
            <a:avLst/>
          </a:prstGeom>
          <a:ln w="28575">
            <a:solidFill>
              <a:schemeClr val="tx1"/>
            </a:solidFill>
            <a:prstDash val="lg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Straight Arrow Connector 93"/>
          <p:cNvCxnSpPr/>
          <p:nvPr/>
        </p:nvCxnSpPr>
        <p:spPr>
          <a:xfrm>
            <a:off x="5781624" y="1619030"/>
            <a:ext cx="1180607" cy="454698"/>
          </a:xfrm>
          <a:prstGeom prst="straightConnector1">
            <a:avLst/>
          </a:prstGeom>
          <a:ln w="28575">
            <a:solidFill>
              <a:schemeClr val="tx1"/>
            </a:solidFill>
            <a:prstDash val="lg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p:cNvCxnSpPr/>
          <p:nvPr/>
        </p:nvCxnSpPr>
        <p:spPr>
          <a:xfrm flipH="1">
            <a:off x="1110044" y="1600200"/>
            <a:ext cx="1815366" cy="2359698"/>
          </a:xfrm>
          <a:prstGeom prst="straightConnector1">
            <a:avLst/>
          </a:prstGeom>
          <a:ln w="28575">
            <a:solidFill>
              <a:schemeClr val="tx1"/>
            </a:solidFill>
            <a:prstDash val="lg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7" name="Cloud Callout 86"/>
          <p:cNvSpPr/>
          <p:nvPr/>
        </p:nvSpPr>
        <p:spPr>
          <a:xfrm>
            <a:off x="3962400" y="1879119"/>
            <a:ext cx="1968574" cy="559281"/>
          </a:xfrm>
          <a:prstGeom prst="cloudCallout">
            <a:avLst>
              <a:gd name="adj1" fmla="val 71737"/>
              <a:gd name="adj2" fmla="val 21737"/>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0000FF"/>
                </a:solidFill>
              </a:rPr>
              <a:t>Mechanism</a:t>
            </a:r>
            <a:endParaRPr lang="en-US" dirty="0">
              <a:solidFill>
                <a:srgbClr val="0000FF"/>
              </a:solidFill>
            </a:endParaRPr>
          </a:p>
        </p:txBody>
      </p:sp>
      <p:grpSp>
        <p:nvGrpSpPr>
          <p:cNvPr id="88" name="Group 87"/>
          <p:cNvGrpSpPr/>
          <p:nvPr/>
        </p:nvGrpSpPr>
        <p:grpSpPr>
          <a:xfrm>
            <a:off x="1664647" y="5197078"/>
            <a:ext cx="316553" cy="2541454"/>
            <a:chOff x="3769693" y="3721376"/>
            <a:chExt cx="316553" cy="2541454"/>
          </a:xfrm>
        </p:grpSpPr>
        <p:sp>
          <p:nvSpPr>
            <p:cNvPr id="96"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7" name="Straight Arrow Connector 96"/>
            <p:cNvCxnSpPr/>
            <p:nvPr/>
          </p:nvCxnSpPr>
          <p:spPr>
            <a:xfrm flipH="1" flipV="1">
              <a:off x="3836547" y="3795183"/>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8" name="Group 97"/>
          <p:cNvGrpSpPr/>
          <p:nvPr/>
        </p:nvGrpSpPr>
        <p:grpSpPr>
          <a:xfrm>
            <a:off x="-1981200" y="3200400"/>
            <a:ext cx="3799817" cy="3879612"/>
            <a:chOff x="155957" y="1769323"/>
            <a:chExt cx="3799817" cy="3879612"/>
          </a:xfrm>
        </p:grpSpPr>
        <p:sp>
          <p:nvSpPr>
            <p:cNvPr id="100" name="Oval 24"/>
            <p:cNvSpPr>
              <a:spLocks noChangeArrowheads="1"/>
            </p:cNvSpPr>
            <p:nvPr/>
          </p:nvSpPr>
          <p:spPr bwMode="auto">
            <a:xfrm>
              <a:off x="3838575" y="17832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05" name="Freeform 104"/>
            <p:cNvSpPr/>
            <p:nvPr/>
          </p:nvSpPr>
          <p:spPr>
            <a:xfrm flipH="1">
              <a:off x="155957" y="1769323"/>
              <a:ext cx="3682617" cy="3879612"/>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9" name="Group 108"/>
          <p:cNvGrpSpPr/>
          <p:nvPr/>
        </p:nvGrpSpPr>
        <p:grpSpPr>
          <a:xfrm>
            <a:off x="5943600" y="2549978"/>
            <a:ext cx="1609511" cy="3010120"/>
            <a:chOff x="5943600" y="2549978"/>
            <a:chExt cx="1828800" cy="3010120"/>
          </a:xfrm>
        </p:grpSpPr>
        <p:sp>
          <p:nvSpPr>
            <p:cNvPr id="110" name="Oval 24"/>
            <p:cNvSpPr>
              <a:spLocks noChangeArrowheads="1"/>
            </p:cNvSpPr>
            <p:nvPr/>
          </p:nvSpPr>
          <p:spPr bwMode="auto">
            <a:xfrm>
              <a:off x="7655201" y="2549978"/>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5" name="Straight Arrow Connector 114"/>
            <p:cNvCxnSpPr/>
            <p:nvPr/>
          </p:nvCxnSpPr>
          <p:spPr>
            <a:xfrm flipH="1">
              <a:off x="5943600" y="2666563"/>
              <a:ext cx="1718897" cy="289353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797</a:t>
            </a:fld>
            <a:endParaRPr lang="en-US"/>
          </a:p>
        </p:txBody>
      </p:sp>
    </p:spTree>
    <p:extLst>
      <p:ext uri="{BB962C8B-B14F-4D97-AF65-F5344CB8AC3E}">
        <p14:creationId xmlns:p14="http://schemas.microsoft.com/office/powerpoint/2010/main" val="2251630921"/>
      </p:ext>
    </p:extLst>
  </p:cSld>
  <p:clrMapOvr>
    <a:masterClrMapping/>
  </p:clrMapOvr>
  <p:timing>
    <p:tnLst>
      <p:par>
        <p:cTn id="1" dur="indefinite" restart="never" nodeType="tmRoot"/>
      </p:par>
    </p:tnLst>
  </p:timing>
</p:sld>
</file>

<file path=ppt/slides/slide7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03" name="Straight Arrow Connector 102"/>
          <p:cNvCxnSpPr/>
          <p:nvPr/>
        </p:nvCxnSpPr>
        <p:spPr>
          <a:xfrm flipH="1">
            <a:off x="2948145" y="1600200"/>
            <a:ext cx="1700055" cy="4674525"/>
          </a:xfrm>
          <a:prstGeom prst="straightConnector1">
            <a:avLst/>
          </a:prstGeom>
          <a:ln w="28575">
            <a:solidFill>
              <a:schemeClr val="tx1"/>
            </a:solidFill>
            <a:prstDash val="lg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 name="Straight Arrow Connector 103"/>
          <p:cNvCxnSpPr/>
          <p:nvPr/>
        </p:nvCxnSpPr>
        <p:spPr>
          <a:xfrm flipH="1">
            <a:off x="4470337" y="1600200"/>
            <a:ext cx="787463" cy="3151171"/>
          </a:xfrm>
          <a:prstGeom prst="straightConnector1">
            <a:avLst/>
          </a:prstGeom>
          <a:ln w="28575">
            <a:solidFill>
              <a:schemeClr val="tx1"/>
            </a:solidFill>
            <a:prstDash val="lg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spc="-150" dirty="0">
                <a:solidFill>
                  <a:srgbClr val="00B0F0"/>
                </a:solidFill>
              </a:rPr>
              <a:t>Wait a Minute: Where is the Data Source?</a:t>
            </a:r>
            <a:endParaRPr lang="en-US" sz="4000" dirty="0" smtClean="0">
              <a:solidFill>
                <a:srgbClr val="00B050"/>
              </a:solidFill>
            </a:endParaRPr>
          </a:p>
        </p:txBody>
      </p:sp>
      <p:sp>
        <p:nvSpPr>
          <p:cNvPr id="5" name="Content Placeholder 2"/>
          <p:cNvSpPr>
            <a:spLocks noGrp="1"/>
          </p:cNvSpPr>
          <p:nvPr>
            <p:ph idx="1"/>
          </p:nvPr>
        </p:nvSpPr>
        <p:spPr>
          <a:xfrm>
            <a:off x="-1864001" y="3125795"/>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1527512" y="5907103"/>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1219577" y="7741996"/>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2299905" y="6216619"/>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2724863" y="7031546"/>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1186255" y="4421261"/>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2520257" y="7515253"/>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24018" y="3959898"/>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502595" y="471213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03852" y="5464379"/>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733740" y="6216619"/>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2057400" y="7094233"/>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65489" y="44064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1505875" y="4510133"/>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1221876" y="4542717"/>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1134551" y="517350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1803275" y="3605106"/>
            <a:ext cx="251841" cy="35479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1877550" y="5118574"/>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1986789" y="5227402"/>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878321" y="5927494"/>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3157957" y="667671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3223452" y="6798166"/>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403780" y="4962885"/>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251156" y="5066554"/>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2513363" y="6682599"/>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2685715" y="7411584"/>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589920" y="6679528"/>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112617" y="7516451"/>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810530" y="6047198"/>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2134190" y="6786269"/>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1586112" y="6028559"/>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31555" y="7609565"/>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689956" y="6783198"/>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AutoShape 9"/>
          <p:cNvSpPr>
            <a:spLocks noChangeArrowheads="1"/>
          </p:cNvSpPr>
          <p:nvPr/>
        </p:nvSpPr>
        <p:spPr bwMode="auto">
          <a:xfrm>
            <a:off x="3352800" y="4767700"/>
            <a:ext cx="1457684"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Calendar</a:t>
            </a:r>
            <a:endParaRPr lang="en-US" b="1" dirty="0">
              <a:latin typeface="Courier New" pitchFamily="49" charset="0"/>
              <a:cs typeface="Courier New" pitchFamily="49" charset="0"/>
            </a:endParaRPr>
          </a:p>
        </p:txBody>
      </p:sp>
      <p:sp>
        <p:nvSpPr>
          <p:cNvPr id="40" name="AutoShape 9"/>
          <p:cNvSpPr>
            <a:spLocks noChangeArrowheads="1"/>
          </p:cNvSpPr>
          <p:nvPr/>
        </p:nvSpPr>
        <p:spPr bwMode="auto">
          <a:xfrm>
            <a:off x="4343400" y="5560098"/>
            <a:ext cx="2133600"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PackedCalendar</a:t>
            </a:r>
            <a:endParaRPr lang="en-US" b="1" dirty="0">
              <a:latin typeface="Courier New" pitchFamily="49" charset="0"/>
              <a:cs typeface="Courier New" pitchFamily="49" charset="0"/>
            </a:endParaRPr>
          </a:p>
        </p:txBody>
      </p:sp>
      <p:sp>
        <p:nvSpPr>
          <p:cNvPr id="43" name="AutoShape 9"/>
          <p:cNvSpPr>
            <a:spLocks noChangeArrowheads="1"/>
          </p:cNvSpPr>
          <p:nvPr/>
        </p:nvSpPr>
        <p:spPr bwMode="auto">
          <a:xfrm>
            <a:off x="4419600" y="6252921"/>
            <a:ext cx="179564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DayOfWeekSet</a:t>
            </a:r>
            <a:endParaRPr lang="en-US" b="1" dirty="0">
              <a:latin typeface="Courier New" pitchFamily="49" charset="0"/>
              <a:cs typeface="Courier New" pitchFamily="49" charset="0"/>
            </a:endParaRPr>
          </a:p>
        </p:txBody>
      </p:sp>
      <p:sp>
        <p:nvSpPr>
          <p:cNvPr id="44" name="AutoShape 9"/>
          <p:cNvSpPr>
            <a:spLocks noChangeArrowheads="1"/>
          </p:cNvSpPr>
          <p:nvPr/>
        </p:nvSpPr>
        <p:spPr bwMode="auto">
          <a:xfrm>
            <a:off x="4359979" y="3608724"/>
            <a:ext cx="2193221"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CalendarLoader</a:t>
            </a:r>
            <a:endParaRPr lang="en-US" b="1" dirty="0">
              <a:latin typeface="Courier New" pitchFamily="49" charset="0"/>
              <a:cs typeface="Courier New" pitchFamily="49" charset="0"/>
            </a:endParaRPr>
          </a:p>
        </p:txBody>
      </p:sp>
      <p:sp>
        <p:nvSpPr>
          <p:cNvPr id="47" name="AutoShape 9"/>
          <p:cNvSpPr>
            <a:spLocks noChangeArrowheads="1"/>
          </p:cNvSpPr>
          <p:nvPr/>
        </p:nvSpPr>
        <p:spPr bwMode="auto">
          <a:xfrm>
            <a:off x="1828800" y="3045498"/>
            <a:ext cx="2193221" cy="459702"/>
          </a:xfrm>
          <a:prstGeom prst="roundRect">
            <a:avLst>
              <a:gd name="adj" fmla="val 49995"/>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CalendarCache</a:t>
            </a:r>
            <a:endParaRPr lang="en-US" b="1" dirty="0">
              <a:latin typeface="Courier New" pitchFamily="49" charset="0"/>
              <a:cs typeface="Courier New" pitchFamily="49" charset="0"/>
            </a:endParaRPr>
          </a:p>
        </p:txBody>
      </p:sp>
      <p:sp>
        <p:nvSpPr>
          <p:cNvPr id="55" name="Oval 24"/>
          <p:cNvSpPr>
            <a:spLocks noChangeArrowheads="1"/>
          </p:cNvSpPr>
          <p:nvPr/>
        </p:nvSpPr>
        <p:spPr bwMode="auto">
          <a:xfrm>
            <a:off x="5369201" y="6024794"/>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6" name="Straight Arrow Connector 55"/>
          <p:cNvCxnSpPr/>
          <p:nvPr/>
        </p:nvCxnSpPr>
        <p:spPr>
          <a:xfrm flipH="1">
            <a:off x="5339862" y="6134526"/>
            <a:ext cx="58599" cy="12695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Oval 24"/>
          <p:cNvSpPr>
            <a:spLocks noChangeArrowheads="1"/>
          </p:cNvSpPr>
          <p:nvPr/>
        </p:nvSpPr>
        <p:spPr bwMode="auto">
          <a:xfrm>
            <a:off x="4531001" y="6717021"/>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3" name="Straight Arrow Connector 62"/>
          <p:cNvCxnSpPr/>
          <p:nvPr/>
        </p:nvCxnSpPr>
        <p:spPr>
          <a:xfrm flipH="1">
            <a:off x="4105275" y="6800377"/>
            <a:ext cx="434689" cy="25575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AutoShape 9"/>
          <p:cNvSpPr>
            <a:spLocks noChangeArrowheads="1"/>
          </p:cNvSpPr>
          <p:nvPr/>
        </p:nvSpPr>
        <p:spPr bwMode="auto">
          <a:xfrm>
            <a:off x="5476516" y="7737486"/>
            <a:ext cx="1457684" cy="459702"/>
          </a:xfrm>
          <a:prstGeom prst="roundRect">
            <a:avLst>
              <a:gd name="adj" fmla="val 49995"/>
            </a:avLst>
          </a:prstGeom>
          <a:solidFill>
            <a:srgbClr val="FAFFB4"/>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Allocator</a:t>
            </a:r>
            <a:endParaRPr lang="en-US" b="1" dirty="0">
              <a:latin typeface="Courier New" pitchFamily="49" charset="0"/>
              <a:cs typeface="Courier New" pitchFamily="49" charset="0"/>
            </a:endParaRPr>
          </a:p>
        </p:txBody>
      </p:sp>
      <p:sp>
        <p:nvSpPr>
          <p:cNvPr id="65" name="Oval 24"/>
          <p:cNvSpPr>
            <a:spLocks noChangeArrowheads="1"/>
          </p:cNvSpPr>
          <p:nvPr/>
        </p:nvSpPr>
        <p:spPr bwMode="auto">
          <a:xfrm>
            <a:off x="4476349" y="523029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6" name="Straight Arrow Connector 65"/>
          <p:cNvCxnSpPr/>
          <p:nvPr/>
        </p:nvCxnSpPr>
        <p:spPr>
          <a:xfrm flipH="1" flipV="1">
            <a:off x="4587538" y="5331499"/>
            <a:ext cx="365462" cy="22859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7" name="Oval 24"/>
          <p:cNvSpPr>
            <a:spLocks noChangeArrowheads="1"/>
          </p:cNvSpPr>
          <p:nvPr/>
        </p:nvSpPr>
        <p:spPr bwMode="auto">
          <a:xfrm>
            <a:off x="5105400" y="4074198"/>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8" name="Straight Arrow Connector 67"/>
          <p:cNvCxnSpPr>
            <a:endCxn id="40" idx="0"/>
          </p:cNvCxnSpPr>
          <p:nvPr/>
        </p:nvCxnSpPr>
        <p:spPr>
          <a:xfrm>
            <a:off x="5178789" y="4230924"/>
            <a:ext cx="231411" cy="132917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24"/>
          <p:cNvSpPr>
            <a:spLocks noChangeArrowheads="1"/>
          </p:cNvSpPr>
          <p:nvPr/>
        </p:nvSpPr>
        <p:spPr bwMode="auto">
          <a:xfrm>
            <a:off x="3686175" y="5255298"/>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2" name="Straight Arrow Connector 71"/>
          <p:cNvCxnSpPr/>
          <p:nvPr/>
        </p:nvCxnSpPr>
        <p:spPr>
          <a:xfrm flipH="1">
            <a:off x="3176575" y="5358967"/>
            <a:ext cx="562712" cy="83414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Oval 24"/>
          <p:cNvSpPr>
            <a:spLocks noChangeArrowheads="1"/>
          </p:cNvSpPr>
          <p:nvPr/>
        </p:nvSpPr>
        <p:spPr bwMode="auto">
          <a:xfrm>
            <a:off x="4259337" y="584637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2" name="Straight Arrow Connector 81"/>
          <p:cNvCxnSpPr>
            <a:stCxn id="81" idx="3"/>
          </p:cNvCxnSpPr>
          <p:nvPr/>
        </p:nvCxnSpPr>
        <p:spPr>
          <a:xfrm flipH="1">
            <a:off x="3697704" y="5950044"/>
            <a:ext cx="578796" cy="37911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6" name="Oval 24"/>
          <p:cNvSpPr>
            <a:spLocks noChangeArrowheads="1"/>
          </p:cNvSpPr>
          <p:nvPr/>
        </p:nvSpPr>
        <p:spPr bwMode="auto">
          <a:xfrm>
            <a:off x="3845201" y="3502698"/>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89" name="Oval 24"/>
          <p:cNvSpPr>
            <a:spLocks noChangeArrowheads="1"/>
          </p:cNvSpPr>
          <p:nvPr/>
        </p:nvSpPr>
        <p:spPr bwMode="auto">
          <a:xfrm>
            <a:off x="3311801" y="3502698"/>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0" name="Straight Arrow Connector 89"/>
          <p:cNvCxnSpPr>
            <a:stCxn id="39" idx="0"/>
            <a:endCxn id="89" idx="4"/>
          </p:cNvCxnSpPr>
          <p:nvPr/>
        </p:nvCxnSpPr>
        <p:spPr>
          <a:xfrm flipH="1" flipV="1">
            <a:off x="3370401" y="3624154"/>
            <a:ext cx="711241" cy="114354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2" name="Oval 24"/>
          <p:cNvSpPr>
            <a:spLocks noChangeArrowheads="1"/>
          </p:cNvSpPr>
          <p:nvPr/>
        </p:nvSpPr>
        <p:spPr bwMode="auto">
          <a:xfrm>
            <a:off x="3007001" y="35052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3" name="Straight Arrow Connector 92"/>
          <p:cNvCxnSpPr>
            <a:stCxn id="92" idx="3"/>
          </p:cNvCxnSpPr>
          <p:nvPr/>
        </p:nvCxnSpPr>
        <p:spPr>
          <a:xfrm flipH="1">
            <a:off x="1905001" y="3608869"/>
            <a:ext cx="1119163" cy="118922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1" name="Oval 24"/>
          <p:cNvSpPr>
            <a:spLocks noChangeArrowheads="1"/>
          </p:cNvSpPr>
          <p:nvPr/>
        </p:nvSpPr>
        <p:spPr bwMode="auto">
          <a:xfrm>
            <a:off x="2004567" y="3533642"/>
            <a:ext cx="117199" cy="121456"/>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cxnSp>
        <p:nvCxnSpPr>
          <p:cNvPr id="102" name="Straight Arrow Connector 101"/>
          <p:cNvCxnSpPr/>
          <p:nvPr/>
        </p:nvCxnSpPr>
        <p:spPr>
          <a:xfrm flipH="1">
            <a:off x="1085191" y="5274348"/>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3733800" y="6120231"/>
            <a:ext cx="689643" cy="9113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Oval 24"/>
          <p:cNvSpPr>
            <a:spLocks noChangeArrowheads="1"/>
          </p:cNvSpPr>
          <p:nvPr/>
        </p:nvSpPr>
        <p:spPr bwMode="auto">
          <a:xfrm>
            <a:off x="4411737" y="599877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21533" name="Arc 21532"/>
          <p:cNvSpPr/>
          <p:nvPr/>
        </p:nvSpPr>
        <p:spPr>
          <a:xfrm flipH="1" flipV="1">
            <a:off x="4127165" y="4357940"/>
            <a:ext cx="643103" cy="2012374"/>
          </a:xfrm>
          <a:prstGeom prst="arc">
            <a:avLst>
              <a:gd name="adj1" fmla="val 16301619"/>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1" name="Oval 24"/>
          <p:cNvSpPr>
            <a:spLocks noChangeArrowheads="1"/>
          </p:cNvSpPr>
          <p:nvPr/>
        </p:nvSpPr>
        <p:spPr bwMode="auto">
          <a:xfrm>
            <a:off x="4073801" y="5255298"/>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2" name="Oval 24"/>
          <p:cNvSpPr>
            <a:spLocks noChangeArrowheads="1"/>
          </p:cNvSpPr>
          <p:nvPr/>
        </p:nvSpPr>
        <p:spPr bwMode="auto">
          <a:xfrm>
            <a:off x="4835801" y="4950498"/>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3" name="Oval 24"/>
          <p:cNvSpPr>
            <a:spLocks noChangeArrowheads="1"/>
          </p:cNvSpPr>
          <p:nvPr/>
        </p:nvSpPr>
        <p:spPr bwMode="auto">
          <a:xfrm>
            <a:off x="4046675" y="321462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4" name="Oval 24"/>
          <p:cNvSpPr>
            <a:spLocks noChangeArrowheads="1"/>
          </p:cNvSpPr>
          <p:nvPr/>
        </p:nvSpPr>
        <p:spPr bwMode="auto">
          <a:xfrm>
            <a:off x="6248400" y="6017298"/>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7" name="Straight Arrow Connector 116"/>
          <p:cNvCxnSpPr/>
          <p:nvPr/>
        </p:nvCxnSpPr>
        <p:spPr>
          <a:xfrm flipH="1">
            <a:off x="6298923" y="6141123"/>
            <a:ext cx="1" cy="16166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Freeform 73"/>
          <p:cNvSpPr/>
          <p:nvPr/>
        </p:nvSpPr>
        <p:spPr>
          <a:xfrm>
            <a:off x="4933849" y="4968825"/>
            <a:ext cx="1695551" cy="277249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Freeform 123"/>
          <p:cNvSpPr/>
          <p:nvPr/>
        </p:nvSpPr>
        <p:spPr>
          <a:xfrm>
            <a:off x="4146029" y="3214621"/>
            <a:ext cx="2788171" cy="454318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7" name="Straight Arrow Connector 76"/>
          <p:cNvCxnSpPr/>
          <p:nvPr/>
        </p:nvCxnSpPr>
        <p:spPr>
          <a:xfrm flipH="1">
            <a:off x="5294710" y="2435898"/>
            <a:ext cx="1182290" cy="1144251"/>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cxnSp>
        <p:nvCxnSpPr>
          <p:cNvPr id="135" name="Straight Arrow Connector 134"/>
          <p:cNvCxnSpPr/>
          <p:nvPr/>
        </p:nvCxnSpPr>
        <p:spPr>
          <a:xfrm>
            <a:off x="5105400" y="7230419"/>
            <a:ext cx="838200" cy="507067"/>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cxnSp>
        <p:nvCxnSpPr>
          <p:cNvPr id="95" name="Straight Arrow Connector 94"/>
          <p:cNvCxnSpPr>
            <a:endCxn id="44" idx="1"/>
          </p:cNvCxnSpPr>
          <p:nvPr/>
        </p:nvCxnSpPr>
        <p:spPr>
          <a:xfrm>
            <a:off x="3954780" y="3626649"/>
            <a:ext cx="405199" cy="21192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5" name="Cloud Callout 74"/>
          <p:cNvSpPr/>
          <p:nvPr/>
        </p:nvSpPr>
        <p:spPr>
          <a:xfrm>
            <a:off x="2394056" y="4078299"/>
            <a:ext cx="1824250" cy="559281"/>
          </a:xfrm>
          <a:prstGeom prst="cloudCallout">
            <a:avLst>
              <a:gd name="adj1" fmla="val 59206"/>
              <a:gd name="adj2" fmla="val -69094"/>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0000FF"/>
                </a:solidFill>
              </a:rPr>
              <a:t>Protocol</a:t>
            </a:r>
            <a:endParaRPr lang="en-US" dirty="0">
              <a:solidFill>
                <a:srgbClr val="0000FF"/>
              </a:solidFill>
            </a:endParaRPr>
          </a:p>
        </p:txBody>
      </p:sp>
      <p:sp>
        <p:nvSpPr>
          <p:cNvPr id="78" name="AutoShape 9"/>
          <p:cNvSpPr>
            <a:spLocks noChangeArrowheads="1"/>
          </p:cNvSpPr>
          <p:nvPr/>
        </p:nvSpPr>
        <p:spPr bwMode="auto">
          <a:xfrm>
            <a:off x="6400800" y="2071226"/>
            <a:ext cx="230462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MyCalendarLoader</a:t>
            </a:r>
            <a:endParaRPr lang="en-US" b="1" dirty="0">
              <a:latin typeface="Courier New" pitchFamily="49" charset="0"/>
              <a:cs typeface="Courier New" pitchFamily="49" charset="0"/>
            </a:endParaRPr>
          </a:p>
        </p:txBody>
      </p:sp>
      <p:sp>
        <p:nvSpPr>
          <p:cNvPr id="83" name="Can 82"/>
          <p:cNvSpPr/>
          <p:nvPr/>
        </p:nvSpPr>
        <p:spPr>
          <a:xfrm>
            <a:off x="7086600" y="4572000"/>
            <a:ext cx="1905000" cy="2133600"/>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Weekend-Day/Holiday</a:t>
            </a:r>
          </a:p>
          <a:p>
            <a:pPr algn="ctr"/>
            <a:r>
              <a:rPr lang="en-US" dirty="0" smtClean="0"/>
              <a:t>Database</a:t>
            </a:r>
            <a:endParaRPr lang="en-US" dirty="0"/>
          </a:p>
        </p:txBody>
      </p:sp>
      <p:cxnSp>
        <p:nvCxnSpPr>
          <p:cNvPr id="84" name="Straight Arrow Connector 83"/>
          <p:cNvCxnSpPr>
            <a:stCxn id="85" idx="4"/>
          </p:cNvCxnSpPr>
          <p:nvPr/>
        </p:nvCxnSpPr>
        <p:spPr>
          <a:xfrm>
            <a:off x="8006442" y="2665685"/>
            <a:ext cx="32659" cy="20587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5" name="Oval 24"/>
          <p:cNvSpPr>
            <a:spLocks noChangeArrowheads="1"/>
          </p:cNvSpPr>
          <p:nvPr/>
        </p:nvSpPr>
        <p:spPr bwMode="auto">
          <a:xfrm>
            <a:off x="7947842" y="2544229"/>
            <a:ext cx="117199" cy="121456"/>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cxnSp>
        <p:nvCxnSpPr>
          <p:cNvPr id="91" name="Straight Arrow Connector 90"/>
          <p:cNvCxnSpPr/>
          <p:nvPr/>
        </p:nvCxnSpPr>
        <p:spPr>
          <a:xfrm flipH="1">
            <a:off x="2925410" y="1600200"/>
            <a:ext cx="919792" cy="1407823"/>
          </a:xfrm>
          <a:prstGeom prst="straightConnector1">
            <a:avLst/>
          </a:prstGeom>
          <a:ln w="28575">
            <a:solidFill>
              <a:schemeClr val="tx1"/>
            </a:solidFill>
            <a:prstDash val="lg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Straight Arrow Connector 93"/>
          <p:cNvCxnSpPr/>
          <p:nvPr/>
        </p:nvCxnSpPr>
        <p:spPr>
          <a:xfrm>
            <a:off x="5781624" y="1619030"/>
            <a:ext cx="1180607" cy="454698"/>
          </a:xfrm>
          <a:prstGeom prst="straightConnector1">
            <a:avLst/>
          </a:prstGeom>
          <a:ln w="28575">
            <a:solidFill>
              <a:schemeClr val="tx1"/>
            </a:solidFill>
            <a:prstDash val="lg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p:cNvCxnSpPr/>
          <p:nvPr/>
        </p:nvCxnSpPr>
        <p:spPr>
          <a:xfrm flipH="1">
            <a:off x="1110044" y="1600200"/>
            <a:ext cx="1815366" cy="2359698"/>
          </a:xfrm>
          <a:prstGeom prst="straightConnector1">
            <a:avLst/>
          </a:prstGeom>
          <a:ln w="28575">
            <a:solidFill>
              <a:schemeClr val="tx1"/>
            </a:solidFill>
            <a:prstDash val="lg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 name="Group 86"/>
          <p:cNvGrpSpPr/>
          <p:nvPr/>
        </p:nvGrpSpPr>
        <p:grpSpPr>
          <a:xfrm>
            <a:off x="1664647" y="5197078"/>
            <a:ext cx="316553" cy="2541454"/>
            <a:chOff x="3769693" y="3721376"/>
            <a:chExt cx="316553" cy="2541454"/>
          </a:xfrm>
        </p:grpSpPr>
        <p:sp>
          <p:nvSpPr>
            <p:cNvPr id="88"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6" name="Straight Arrow Connector 95"/>
            <p:cNvCxnSpPr/>
            <p:nvPr/>
          </p:nvCxnSpPr>
          <p:spPr>
            <a:xfrm flipH="1" flipV="1">
              <a:off x="3836547" y="3795183"/>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7" name="Group 96"/>
          <p:cNvGrpSpPr/>
          <p:nvPr/>
        </p:nvGrpSpPr>
        <p:grpSpPr>
          <a:xfrm>
            <a:off x="-1981200" y="3200400"/>
            <a:ext cx="3799817" cy="3879612"/>
            <a:chOff x="155957" y="1769323"/>
            <a:chExt cx="3799817" cy="3879612"/>
          </a:xfrm>
        </p:grpSpPr>
        <p:sp>
          <p:nvSpPr>
            <p:cNvPr id="98" name="Oval 24"/>
            <p:cNvSpPr>
              <a:spLocks noChangeArrowheads="1"/>
            </p:cNvSpPr>
            <p:nvPr/>
          </p:nvSpPr>
          <p:spPr bwMode="auto">
            <a:xfrm>
              <a:off x="3838575" y="17832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00" name="Freeform 99"/>
            <p:cNvSpPr/>
            <p:nvPr/>
          </p:nvSpPr>
          <p:spPr>
            <a:xfrm flipH="1">
              <a:off x="155957" y="1769323"/>
              <a:ext cx="3682617" cy="3879612"/>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 name="Group 5"/>
          <p:cNvGrpSpPr/>
          <p:nvPr/>
        </p:nvGrpSpPr>
        <p:grpSpPr>
          <a:xfrm>
            <a:off x="5943600" y="2549978"/>
            <a:ext cx="1609511" cy="3010120"/>
            <a:chOff x="5943600" y="2549978"/>
            <a:chExt cx="1828800" cy="3010120"/>
          </a:xfrm>
        </p:grpSpPr>
        <p:sp>
          <p:nvSpPr>
            <p:cNvPr id="105" name="Oval 24"/>
            <p:cNvSpPr>
              <a:spLocks noChangeArrowheads="1"/>
            </p:cNvSpPr>
            <p:nvPr/>
          </p:nvSpPr>
          <p:spPr bwMode="auto">
            <a:xfrm>
              <a:off x="7655201" y="2549978"/>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08" name="Straight Arrow Connector 107"/>
            <p:cNvCxnSpPr/>
            <p:nvPr/>
          </p:nvCxnSpPr>
          <p:spPr>
            <a:xfrm flipH="1">
              <a:off x="5943600" y="2666563"/>
              <a:ext cx="1718897" cy="289353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798</a:t>
            </a:fld>
            <a:endParaRPr lang="en-US"/>
          </a:p>
        </p:txBody>
      </p:sp>
    </p:spTree>
    <p:extLst>
      <p:ext uri="{BB962C8B-B14F-4D97-AF65-F5344CB8AC3E}">
        <p14:creationId xmlns:p14="http://schemas.microsoft.com/office/powerpoint/2010/main" val="2539309437"/>
      </p:ext>
    </p:extLst>
  </p:cSld>
  <p:clrMapOvr>
    <a:masterClrMapping/>
  </p:clrMapOvr>
  <p:timing>
    <p:tnLst>
      <p:par>
        <p:cTn id="1" dur="indefinite" restart="never" nodeType="tmRoot"/>
      </p:par>
    </p:tnLst>
  </p:timing>
</p:sld>
</file>

<file path=ppt/slides/slide7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spc="-150" dirty="0">
                <a:solidFill>
                  <a:srgbClr val="00B0F0"/>
                </a:solidFill>
              </a:rPr>
              <a:t>Wait a Minute: Where is the Data Source?</a:t>
            </a:r>
            <a:endParaRPr lang="en-US" sz="4000" dirty="0" smtClean="0">
              <a:solidFill>
                <a:srgbClr val="00B050"/>
              </a:solidFill>
            </a:endParaRPr>
          </a:p>
        </p:txBody>
      </p:sp>
      <p:sp>
        <p:nvSpPr>
          <p:cNvPr id="5" name="Content Placeholder 2"/>
          <p:cNvSpPr>
            <a:spLocks noGrp="1"/>
          </p:cNvSpPr>
          <p:nvPr>
            <p:ph idx="1"/>
          </p:nvPr>
        </p:nvSpPr>
        <p:spPr>
          <a:xfrm>
            <a:off x="269599" y="1680497"/>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661112" y="44618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3353177" y="6296698"/>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4433505" y="477132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4858463" y="558624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3319855" y="29759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4653857" y="6069955"/>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357618" y="2514600"/>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2636195" y="3266840"/>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337452" y="401908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1399860" y="4771321"/>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76200" y="5648935"/>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399089" y="296116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627725" y="3064835"/>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355476" y="3097419"/>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3268151" y="3728204"/>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3936875" y="2159808"/>
            <a:ext cx="251841" cy="35479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4011150" y="36732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4120389" y="3782104"/>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3011921" y="448219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5291557" y="523141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5357052" y="5352868"/>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2537380" y="3517587"/>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1882444" y="3621256"/>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4646963" y="523730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4819315" y="596628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2723520" y="523423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020983" y="607115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2944130" y="460190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4267790" y="5340971"/>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3719712" y="4583261"/>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102045" y="6164267"/>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2823556" y="5337900"/>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AutoShape 9"/>
          <p:cNvSpPr>
            <a:spLocks noChangeArrowheads="1"/>
          </p:cNvSpPr>
          <p:nvPr/>
        </p:nvSpPr>
        <p:spPr bwMode="auto">
          <a:xfrm>
            <a:off x="5486400" y="3322402"/>
            <a:ext cx="1457684"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Calendar</a:t>
            </a:r>
            <a:endParaRPr lang="en-US" b="1" dirty="0">
              <a:latin typeface="Courier New" pitchFamily="49" charset="0"/>
              <a:cs typeface="Courier New" pitchFamily="49" charset="0"/>
            </a:endParaRPr>
          </a:p>
        </p:txBody>
      </p:sp>
      <p:sp>
        <p:nvSpPr>
          <p:cNvPr id="40" name="AutoShape 9"/>
          <p:cNvSpPr>
            <a:spLocks noChangeArrowheads="1"/>
          </p:cNvSpPr>
          <p:nvPr/>
        </p:nvSpPr>
        <p:spPr bwMode="auto">
          <a:xfrm>
            <a:off x="6477000" y="4114800"/>
            <a:ext cx="2133600"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PackedCalendar</a:t>
            </a:r>
            <a:endParaRPr lang="en-US" b="1" dirty="0">
              <a:latin typeface="Courier New" pitchFamily="49" charset="0"/>
              <a:cs typeface="Courier New" pitchFamily="49" charset="0"/>
            </a:endParaRPr>
          </a:p>
        </p:txBody>
      </p:sp>
      <p:sp>
        <p:nvSpPr>
          <p:cNvPr id="43" name="AutoShape 9"/>
          <p:cNvSpPr>
            <a:spLocks noChangeArrowheads="1"/>
          </p:cNvSpPr>
          <p:nvPr/>
        </p:nvSpPr>
        <p:spPr bwMode="auto">
          <a:xfrm>
            <a:off x="6553200" y="4807623"/>
            <a:ext cx="179564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DayOfWeekSet</a:t>
            </a:r>
            <a:endParaRPr lang="en-US" b="1" dirty="0">
              <a:latin typeface="Courier New" pitchFamily="49" charset="0"/>
              <a:cs typeface="Courier New" pitchFamily="49" charset="0"/>
            </a:endParaRPr>
          </a:p>
        </p:txBody>
      </p:sp>
      <p:sp>
        <p:nvSpPr>
          <p:cNvPr id="44" name="AutoShape 9"/>
          <p:cNvSpPr>
            <a:spLocks noChangeArrowheads="1"/>
          </p:cNvSpPr>
          <p:nvPr/>
        </p:nvSpPr>
        <p:spPr bwMode="auto">
          <a:xfrm>
            <a:off x="6493579" y="2163426"/>
            <a:ext cx="2193221"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CalendarLoader</a:t>
            </a:r>
            <a:endParaRPr lang="en-US" b="1" dirty="0">
              <a:latin typeface="Courier New" pitchFamily="49" charset="0"/>
              <a:cs typeface="Courier New" pitchFamily="49" charset="0"/>
            </a:endParaRPr>
          </a:p>
        </p:txBody>
      </p:sp>
      <p:sp>
        <p:nvSpPr>
          <p:cNvPr id="47" name="AutoShape 9"/>
          <p:cNvSpPr>
            <a:spLocks noChangeArrowheads="1"/>
          </p:cNvSpPr>
          <p:nvPr/>
        </p:nvSpPr>
        <p:spPr bwMode="auto">
          <a:xfrm>
            <a:off x="3962400" y="1600200"/>
            <a:ext cx="2193221" cy="459702"/>
          </a:xfrm>
          <a:prstGeom prst="roundRect">
            <a:avLst>
              <a:gd name="adj" fmla="val 49995"/>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CalendarCache</a:t>
            </a:r>
            <a:endParaRPr lang="en-US" b="1" dirty="0">
              <a:latin typeface="Courier New" pitchFamily="49" charset="0"/>
              <a:cs typeface="Courier New" pitchFamily="49" charset="0"/>
            </a:endParaRPr>
          </a:p>
        </p:txBody>
      </p:sp>
      <p:sp>
        <p:nvSpPr>
          <p:cNvPr id="55" name="Oval 24"/>
          <p:cNvSpPr>
            <a:spLocks noChangeArrowheads="1"/>
          </p:cNvSpPr>
          <p:nvPr/>
        </p:nvSpPr>
        <p:spPr bwMode="auto">
          <a:xfrm>
            <a:off x="7502801" y="457949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6" name="Straight Arrow Connector 55"/>
          <p:cNvCxnSpPr/>
          <p:nvPr/>
        </p:nvCxnSpPr>
        <p:spPr>
          <a:xfrm flipH="1">
            <a:off x="7473462" y="4689228"/>
            <a:ext cx="58599" cy="12695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Oval 24"/>
          <p:cNvSpPr>
            <a:spLocks noChangeArrowheads="1"/>
          </p:cNvSpPr>
          <p:nvPr/>
        </p:nvSpPr>
        <p:spPr bwMode="auto">
          <a:xfrm>
            <a:off x="6664601" y="527172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3" name="Straight Arrow Connector 62"/>
          <p:cNvCxnSpPr/>
          <p:nvPr/>
        </p:nvCxnSpPr>
        <p:spPr>
          <a:xfrm flipH="1">
            <a:off x="6238875" y="5355079"/>
            <a:ext cx="434689" cy="25575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AutoShape 9"/>
          <p:cNvSpPr>
            <a:spLocks noChangeArrowheads="1"/>
          </p:cNvSpPr>
          <p:nvPr/>
        </p:nvSpPr>
        <p:spPr bwMode="auto">
          <a:xfrm>
            <a:off x="7610116" y="6292188"/>
            <a:ext cx="1457684"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Allocator</a:t>
            </a:r>
            <a:endParaRPr lang="en-US" b="1" dirty="0">
              <a:latin typeface="Courier New" pitchFamily="49" charset="0"/>
              <a:cs typeface="Courier New" pitchFamily="49" charset="0"/>
            </a:endParaRPr>
          </a:p>
        </p:txBody>
      </p:sp>
      <p:sp>
        <p:nvSpPr>
          <p:cNvPr id="65" name="Oval 24"/>
          <p:cNvSpPr>
            <a:spLocks noChangeArrowheads="1"/>
          </p:cNvSpPr>
          <p:nvPr/>
        </p:nvSpPr>
        <p:spPr bwMode="auto">
          <a:xfrm>
            <a:off x="6609949" y="378499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6" name="Straight Arrow Connector 65"/>
          <p:cNvCxnSpPr/>
          <p:nvPr/>
        </p:nvCxnSpPr>
        <p:spPr>
          <a:xfrm flipH="1" flipV="1">
            <a:off x="6721138" y="3886201"/>
            <a:ext cx="365462" cy="22859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7" name="Oval 24"/>
          <p:cNvSpPr>
            <a:spLocks noChangeArrowheads="1"/>
          </p:cNvSpPr>
          <p:nvPr/>
        </p:nvSpPr>
        <p:spPr bwMode="auto">
          <a:xfrm>
            <a:off x="7239000" y="26289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8" name="Straight Arrow Connector 67"/>
          <p:cNvCxnSpPr>
            <a:endCxn id="40" idx="0"/>
          </p:cNvCxnSpPr>
          <p:nvPr/>
        </p:nvCxnSpPr>
        <p:spPr>
          <a:xfrm>
            <a:off x="7312389" y="2785626"/>
            <a:ext cx="231411" cy="132917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24"/>
          <p:cNvSpPr>
            <a:spLocks noChangeArrowheads="1"/>
          </p:cNvSpPr>
          <p:nvPr/>
        </p:nvSpPr>
        <p:spPr bwMode="auto">
          <a:xfrm>
            <a:off x="5819775"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2" name="Straight Arrow Connector 71"/>
          <p:cNvCxnSpPr/>
          <p:nvPr/>
        </p:nvCxnSpPr>
        <p:spPr>
          <a:xfrm flipH="1">
            <a:off x="5310175" y="3913669"/>
            <a:ext cx="562712" cy="83414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Oval 24"/>
          <p:cNvSpPr>
            <a:spLocks noChangeArrowheads="1"/>
          </p:cNvSpPr>
          <p:nvPr/>
        </p:nvSpPr>
        <p:spPr bwMode="auto">
          <a:xfrm>
            <a:off x="6392937" y="4401077"/>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2" name="Straight Arrow Connector 81"/>
          <p:cNvCxnSpPr>
            <a:stCxn id="81" idx="3"/>
          </p:cNvCxnSpPr>
          <p:nvPr/>
        </p:nvCxnSpPr>
        <p:spPr>
          <a:xfrm flipH="1">
            <a:off x="5831304" y="4504746"/>
            <a:ext cx="578796" cy="37911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6" name="Oval 24"/>
          <p:cNvSpPr>
            <a:spLocks noChangeArrowheads="1"/>
          </p:cNvSpPr>
          <p:nvPr/>
        </p:nvSpPr>
        <p:spPr bwMode="auto">
          <a:xfrm>
            <a:off x="5978801" y="20574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89" name="Oval 24"/>
          <p:cNvSpPr>
            <a:spLocks noChangeArrowheads="1"/>
          </p:cNvSpPr>
          <p:nvPr/>
        </p:nvSpPr>
        <p:spPr bwMode="auto">
          <a:xfrm>
            <a:off x="5445401" y="20574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0" name="Straight Arrow Connector 89"/>
          <p:cNvCxnSpPr>
            <a:stCxn id="39" idx="0"/>
            <a:endCxn id="89" idx="4"/>
          </p:cNvCxnSpPr>
          <p:nvPr/>
        </p:nvCxnSpPr>
        <p:spPr>
          <a:xfrm flipH="1" flipV="1">
            <a:off x="5504001" y="2178856"/>
            <a:ext cx="711241" cy="114354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2" name="Oval 24"/>
          <p:cNvSpPr>
            <a:spLocks noChangeArrowheads="1"/>
          </p:cNvSpPr>
          <p:nvPr/>
        </p:nvSpPr>
        <p:spPr bwMode="auto">
          <a:xfrm>
            <a:off x="5140601" y="205990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3" name="Straight Arrow Connector 92"/>
          <p:cNvCxnSpPr>
            <a:stCxn id="92" idx="3"/>
          </p:cNvCxnSpPr>
          <p:nvPr/>
        </p:nvCxnSpPr>
        <p:spPr>
          <a:xfrm flipH="1">
            <a:off x="4038601" y="2163571"/>
            <a:ext cx="1119163" cy="118922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1" name="Oval 24"/>
          <p:cNvSpPr>
            <a:spLocks noChangeArrowheads="1"/>
          </p:cNvSpPr>
          <p:nvPr/>
        </p:nvSpPr>
        <p:spPr bwMode="auto">
          <a:xfrm>
            <a:off x="4138167" y="2088344"/>
            <a:ext cx="117199" cy="121456"/>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cxnSp>
        <p:nvCxnSpPr>
          <p:cNvPr id="102" name="Straight Arrow Connector 101"/>
          <p:cNvCxnSpPr/>
          <p:nvPr/>
        </p:nvCxnSpPr>
        <p:spPr>
          <a:xfrm flipH="1">
            <a:off x="3218791" y="382905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5867400" y="4674933"/>
            <a:ext cx="689643" cy="9113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Oval 24"/>
          <p:cNvSpPr>
            <a:spLocks noChangeArrowheads="1"/>
          </p:cNvSpPr>
          <p:nvPr/>
        </p:nvSpPr>
        <p:spPr bwMode="auto">
          <a:xfrm>
            <a:off x="6545337" y="4553477"/>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21533" name="Arc 21532"/>
          <p:cNvSpPr/>
          <p:nvPr/>
        </p:nvSpPr>
        <p:spPr>
          <a:xfrm flipH="1" flipV="1">
            <a:off x="6260765" y="2912642"/>
            <a:ext cx="643103" cy="2012374"/>
          </a:xfrm>
          <a:prstGeom prst="arc">
            <a:avLst>
              <a:gd name="adj1" fmla="val 16301619"/>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1" name="Oval 24"/>
          <p:cNvSpPr>
            <a:spLocks noChangeArrowheads="1"/>
          </p:cNvSpPr>
          <p:nvPr/>
        </p:nvSpPr>
        <p:spPr bwMode="auto">
          <a:xfrm>
            <a:off x="6207401"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2" name="Oval 24"/>
          <p:cNvSpPr>
            <a:spLocks noChangeArrowheads="1"/>
          </p:cNvSpPr>
          <p:nvPr/>
        </p:nvSpPr>
        <p:spPr bwMode="auto">
          <a:xfrm>
            <a:off x="6969401" y="35052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3" name="Oval 24"/>
          <p:cNvSpPr>
            <a:spLocks noChangeArrowheads="1"/>
          </p:cNvSpPr>
          <p:nvPr/>
        </p:nvSpPr>
        <p:spPr bwMode="auto">
          <a:xfrm>
            <a:off x="6180275" y="1769323"/>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4" name="Oval 24"/>
          <p:cNvSpPr>
            <a:spLocks noChangeArrowheads="1"/>
          </p:cNvSpPr>
          <p:nvPr/>
        </p:nvSpPr>
        <p:spPr bwMode="auto">
          <a:xfrm>
            <a:off x="8382000" y="4572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7" name="Straight Arrow Connector 116"/>
          <p:cNvCxnSpPr/>
          <p:nvPr/>
        </p:nvCxnSpPr>
        <p:spPr>
          <a:xfrm flipH="1">
            <a:off x="8432523" y="4695825"/>
            <a:ext cx="1" cy="16166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Freeform 73"/>
          <p:cNvSpPr/>
          <p:nvPr/>
        </p:nvSpPr>
        <p:spPr>
          <a:xfrm>
            <a:off x="7067449" y="3523527"/>
            <a:ext cx="1695551" cy="277249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Freeform 123"/>
          <p:cNvSpPr/>
          <p:nvPr/>
        </p:nvSpPr>
        <p:spPr>
          <a:xfrm>
            <a:off x="6279629" y="1769323"/>
            <a:ext cx="2788171" cy="454318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7" name="Straight Arrow Connector 76"/>
          <p:cNvCxnSpPr/>
          <p:nvPr/>
        </p:nvCxnSpPr>
        <p:spPr>
          <a:xfrm flipH="1">
            <a:off x="7428308" y="1447800"/>
            <a:ext cx="872909" cy="687051"/>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cxnSp>
        <p:nvCxnSpPr>
          <p:cNvPr id="135" name="Straight Arrow Connector 134"/>
          <p:cNvCxnSpPr/>
          <p:nvPr/>
        </p:nvCxnSpPr>
        <p:spPr>
          <a:xfrm>
            <a:off x="7239000" y="5785121"/>
            <a:ext cx="838200" cy="507067"/>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cxnSp>
        <p:nvCxnSpPr>
          <p:cNvPr id="95" name="Straight Arrow Connector 94"/>
          <p:cNvCxnSpPr>
            <a:endCxn id="44" idx="1"/>
          </p:cNvCxnSpPr>
          <p:nvPr/>
        </p:nvCxnSpPr>
        <p:spPr>
          <a:xfrm>
            <a:off x="6088380" y="2181351"/>
            <a:ext cx="405199" cy="21192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5" name="Cloud Callout 74"/>
          <p:cNvSpPr/>
          <p:nvPr/>
        </p:nvSpPr>
        <p:spPr>
          <a:xfrm>
            <a:off x="4527656" y="2633001"/>
            <a:ext cx="1824250" cy="559281"/>
          </a:xfrm>
          <a:prstGeom prst="cloudCallout">
            <a:avLst>
              <a:gd name="adj1" fmla="val 59206"/>
              <a:gd name="adj2" fmla="val -69094"/>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0000FF"/>
                </a:solidFill>
              </a:rPr>
              <a:t>Protocol</a:t>
            </a:r>
            <a:endParaRPr lang="en-US" dirty="0">
              <a:solidFill>
                <a:srgbClr val="0000FF"/>
              </a:solidFill>
            </a:endParaRPr>
          </a:p>
        </p:txBody>
      </p:sp>
      <p:grpSp>
        <p:nvGrpSpPr>
          <p:cNvPr id="76" name="Group 75"/>
          <p:cNvGrpSpPr/>
          <p:nvPr/>
        </p:nvGrpSpPr>
        <p:grpSpPr>
          <a:xfrm>
            <a:off x="3769693" y="3721376"/>
            <a:ext cx="316553" cy="2575322"/>
            <a:chOff x="3769693" y="3721376"/>
            <a:chExt cx="316553" cy="2575322"/>
          </a:xfrm>
        </p:grpSpPr>
        <p:sp>
          <p:nvSpPr>
            <p:cNvPr id="78"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9" name="Straight Arrow Connector 78"/>
            <p:cNvCxnSpPr/>
            <p:nvPr/>
          </p:nvCxnSpPr>
          <p:spPr>
            <a:xfrm flipH="1" flipV="1">
              <a:off x="3836547" y="3829051"/>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80" name="Group 79"/>
          <p:cNvGrpSpPr/>
          <p:nvPr/>
        </p:nvGrpSpPr>
        <p:grpSpPr>
          <a:xfrm>
            <a:off x="155957" y="1769323"/>
            <a:ext cx="3799817" cy="3879612"/>
            <a:chOff x="155957" y="1769323"/>
            <a:chExt cx="3799817" cy="3879612"/>
          </a:xfrm>
        </p:grpSpPr>
        <p:sp>
          <p:nvSpPr>
            <p:cNvPr id="83" name="Oval 24"/>
            <p:cNvSpPr>
              <a:spLocks noChangeArrowheads="1"/>
            </p:cNvSpPr>
            <p:nvPr/>
          </p:nvSpPr>
          <p:spPr bwMode="auto">
            <a:xfrm>
              <a:off x="3838575" y="17832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84" name="Freeform 83"/>
            <p:cNvSpPr/>
            <p:nvPr/>
          </p:nvSpPr>
          <p:spPr>
            <a:xfrm flipH="1">
              <a:off x="155957" y="1769323"/>
              <a:ext cx="3682617" cy="3879612"/>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799</a:t>
            </a:fld>
            <a:endParaRPr lang="en-US"/>
          </a:p>
        </p:txBody>
      </p:sp>
    </p:spTree>
    <p:extLst>
      <p:ext uri="{BB962C8B-B14F-4D97-AF65-F5344CB8AC3E}">
        <p14:creationId xmlns:p14="http://schemas.microsoft.com/office/powerpoint/2010/main" val="1788366843"/>
      </p:ext>
    </p:extLst>
  </p:cSld>
  <p:clrMapOvr>
    <a:masterClrMapping/>
  </p:clrMapOvr>
  <p:timing>
    <p:tnLst>
      <p:par>
        <p:cTn id="1" dur="indefinite" restart="never" nodeType="tmRoot"/>
      </p:par>
    </p:tnLst>
  </p:timing>
</p:sld>
</file>

<file path=ppt/slides/slide8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spc="-150" dirty="0">
                <a:solidFill>
                  <a:srgbClr val="00B0F0"/>
                </a:solidFill>
              </a:rPr>
              <a:t>Wait a Minute: Where is the Data Source?</a:t>
            </a:r>
            <a:endParaRPr lang="en-US" sz="4000" dirty="0" smtClean="0">
              <a:solidFill>
                <a:srgbClr val="00B050"/>
              </a:solidFill>
            </a:endParaRPr>
          </a:p>
        </p:txBody>
      </p:sp>
      <p:sp>
        <p:nvSpPr>
          <p:cNvPr id="5" name="Content Placeholder 2"/>
          <p:cNvSpPr>
            <a:spLocks noGrp="1"/>
          </p:cNvSpPr>
          <p:nvPr>
            <p:ph idx="1"/>
          </p:nvPr>
        </p:nvSpPr>
        <p:spPr>
          <a:xfrm>
            <a:off x="269599" y="1680497"/>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661112" y="44618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3353177" y="6296698"/>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4433505" y="477132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4858463" y="558624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3319855" y="29759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4653857" y="6069955"/>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357618" y="2514600"/>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2636195" y="3266840"/>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337452" y="401908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1399860" y="4771321"/>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76200" y="5648935"/>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399089" y="296116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627725" y="3064835"/>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355476" y="3097419"/>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3268151" y="3728204"/>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3936875" y="2159808"/>
            <a:ext cx="251841" cy="35479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4011150" y="36732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4120389" y="3782104"/>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3011921" y="448219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5291557" y="523141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5357052" y="5352868"/>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2537380" y="3517587"/>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1882444" y="3621256"/>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4646963" y="523730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4819315" y="596628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2723520" y="523423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020983" y="607115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2944130" y="460190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4267790" y="5340971"/>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3719712" y="4583261"/>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102045" y="6164267"/>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2823556" y="5337900"/>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AutoShape 9"/>
          <p:cNvSpPr>
            <a:spLocks noChangeArrowheads="1"/>
          </p:cNvSpPr>
          <p:nvPr/>
        </p:nvSpPr>
        <p:spPr bwMode="auto">
          <a:xfrm>
            <a:off x="5486400" y="3322402"/>
            <a:ext cx="1457684"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Calendar</a:t>
            </a:r>
            <a:endParaRPr lang="en-US" b="1" dirty="0">
              <a:latin typeface="Courier New" pitchFamily="49" charset="0"/>
              <a:cs typeface="Courier New" pitchFamily="49" charset="0"/>
            </a:endParaRPr>
          </a:p>
        </p:txBody>
      </p:sp>
      <p:sp>
        <p:nvSpPr>
          <p:cNvPr id="40" name="AutoShape 9"/>
          <p:cNvSpPr>
            <a:spLocks noChangeArrowheads="1"/>
          </p:cNvSpPr>
          <p:nvPr/>
        </p:nvSpPr>
        <p:spPr bwMode="auto">
          <a:xfrm>
            <a:off x="6477000" y="4114800"/>
            <a:ext cx="2133600"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PackedCalendar</a:t>
            </a:r>
            <a:endParaRPr lang="en-US" b="1" dirty="0">
              <a:latin typeface="Courier New" pitchFamily="49" charset="0"/>
              <a:cs typeface="Courier New" pitchFamily="49" charset="0"/>
            </a:endParaRPr>
          </a:p>
        </p:txBody>
      </p:sp>
      <p:sp>
        <p:nvSpPr>
          <p:cNvPr id="43" name="AutoShape 9"/>
          <p:cNvSpPr>
            <a:spLocks noChangeArrowheads="1"/>
          </p:cNvSpPr>
          <p:nvPr/>
        </p:nvSpPr>
        <p:spPr bwMode="auto">
          <a:xfrm>
            <a:off x="6553200" y="4807623"/>
            <a:ext cx="179564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DayOfWeekSet</a:t>
            </a:r>
            <a:endParaRPr lang="en-US" b="1" dirty="0">
              <a:latin typeface="Courier New" pitchFamily="49" charset="0"/>
              <a:cs typeface="Courier New" pitchFamily="49" charset="0"/>
            </a:endParaRPr>
          </a:p>
        </p:txBody>
      </p:sp>
      <p:sp>
        <p:nvSpPr>
          <p:cNvPr id="44" name="AutoShape 9"/>
          <p:cNvSpPr>
            <a:spLocks noChangeArrowheads="1"/>
          </p:cNvSpPr>
          <p:nvPr/>
        </p:nvSpPr>
        <p:spPr bwMode="auto">
          <a:xfrm>
            <a:off x="6493579" y="2163426"/>
            <a:ext cx="2193221"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CalendarLoader</a:t>
            </a:r>
            <a:endParaRPr lang="en-US" b="1" dirty="0">
              <a:latin typeface="Courier New" pitchFamily="49" charset="0"/>
              <a:cs typeface="Courier New" pitchFamily="49" charset="0"/>
            </a:endParaRPr>
          </a:p>
        </p:txBody>
      </p:sp>
      <p:sp>
        <p:nvSpPr>
          <p:cNvPr id="47" name="AutoShape 9"/>
          <p:cNvSpPr>
            <a:spLocks noChangeArrowheads="1"/>
          </p:cNvSpPr>
          <p:nvPr/>
        </p:nvSpPr>
        <p:spPr bwMode="auto">
          <a:xfrm>
            <a:off x="3962400" y="1600200"/>
            <a:ext cx="2193221" cy="459702"/>
          </a:xfrm>
          <a:prstGeom prst="roundRect">
            <a:avLst>
              <a:gd name="adj" fmla="val 49995"/>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CalendarCache</a:t>
            </a:r>
            <a:endParaRPr lang="en-US" b="1" dirty="0">
              <a:latin typeface="Courier New" pitchFamily="49" charset="0"/>
              <a:cs typeface="Courier New" pitchFamily="49" charset="0"/>
            </a:endParaRPr>
          </a:p>
        </p:txBody>
      </p:sp>
      <p:sp>
        <p:nvSpPr>
          <p:cNvPr id="55" name="Oval 24"/>
          <p:cNvSpPr>
            <a:spLocks noChangeArrowheads="1"/>
          </p:cNvSpPr>
          <p:nvPr/>
        </p:nvSpPr>
        <p:spPr bwMode="auto">
          <a:xfrm>
            <a:off x="7502801" y="457949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6" name="Straight Arrow Connector 55"/>
          <p:cNvCxnSpPr/>
          <p:nvPr/>
        </p:nvCxnSpPr>
        <p:spPr>
          <a:xfrm flipH="1">
            <a:off x="7473462" y="4689228"/>
            <a:ext cx="58599" cy="12695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Oval 24"/>
          <p:cNvSpPr>
            <a:spLocks noChangeArrowheads="1"/>
          </p:cNvSpPr>
          <p:nvPr/>
        </p:nvSpPr>
        <p:spPr bwMode="auto">
          <a:xfrm>
            <a:off x="6664601" y="527172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3" name="Straight Arrow Connector 62"/>
          <p:cNvCxnSpPr/>
          <p:nvPr/>
        </p:nvCxnSpPr>
        <p:spPr>
          <a:xfrm flipH="1">
            <a:off x="6238875" y="5355079"/>
            <a:ext cx="434689" cy="25575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AutoShape 9"/>
          <p:cNvSpPr>
            <a:spLocks noChangeArrowheads="1"/>
          </p:cNvSpPr>
          <p:nvPr/>
        </p:nvSpPr>
        <p:spPr bwMode="auto">
          <a:xfrm>
            <a:off x="7610116" y="6292188"/>
            <a:ext cx="1457684"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Allocator</a:t>
            </a:r>
            <a:endParaRPr lang="en-US" b="1" dirty="0">
              <a:latin typeface="Courier New" pitchFamily="49" charset="0"/>
              <a:cs typeface="Courier New" pitchFamily="49" charset="0"/>
            </a:endParaRPr>
          </a:p>
        </p:txBody>
      </p:sp>
      <p:sp>
        <p:nvSpPr>
          <p:cNvPr id="65" name="Oval 24"/>
          <p:cNvSpPr>
            <a:spLocks noChangeArrowheads="1"/>
          </p:cNvSpPr>
          <p:nvPr/>
        </p:nvSpPr>
        <p:spPr bwMode="auto">
          <a:xfrm>
            <a:off x="6609949" y="378499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6" name="Straight Arrow Connector 65"/>
          <p:cNvCxnSpPr/>
          <p:nvPr/>
        </p:nvCxnSpPr>
        <p:spPr>
          <a:xfrm flipH="1" flipV="1">
            <a:off x="6721138" y="3886201"/>
            <a:ext cx="365462" cy="22859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7" name="Oval 24"/>
          <p:cNvSpPr>
            <a:spLocks noChangeArrowheads="1"/>
          </p:cNvSpPr>
          <p:nvPr/>
        </p:nvSpPr>
        <p:spPr bwMode="auto">
          <a:xfrm>
            <a:off x="7239000" y="26289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8" name="Straight Arrow Connector 67"/>
          <p:cNvCxnSpPr>
            <a:endCxn id="40" idx="0"/>
          </p:cNvCxnSpPr>
          <p:nvPr/>
        </p:nvCxnSpPr>
        <p:spPr>
          <a:xfrm>
            <a:off x="7312389" y="2785626"/>
            <a:ext cx="231411" cy="132917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24"/>
          <p:cNvSpPr>
            <a:spLocks noChangeArrowheads="1"/>
          </p:cNvSpPr>
          <p:nvPr/>
        </p:nvSpPr>
        <p:spPr bwMode="auto">
          <a:xfrm>
            <a:off x="5819775"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2" name="Straight Arrow Connector 71"/>
          <p:cNvCxnSpPr/>
          <p:nvPr/>
        </p:nvCxnSpPr>
        <p:spPr>
          <a:xfrm flipH="1">
            <a:off x="5310175" y="3913669"/>
            <a:ext cx="562712" cy="83414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Oval 24"/>
          <p:cNvSpPr>
            <a:spLocks noChangeArrowheads="1"/>
          </p:cNvSpPr>
          <p:nvPr/>
        </p:nvSpPr>
        <p:spPr bwMode="auto">
          <a:xfrm>
            <a:off x="6392937" y="4401077"/>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2" name="Straight Arrow Connector 81"/>
          <p:cNvCxnSpPr>
            <a:stCxn id="81" idx="3"/>
          </p:cNvCxnSpPr>
          <p:nvPr/>
        </p:nvCxnSpPr>
        <p:spPr>
          <a:xfrm flipH="1">
            <a:off x="5831304" y="4504746"/>
            <a:ext cx="578796" cy="37911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6" name="Oval 24"/>
          <p:cNvSpPr>
            <a:spLocks noChangeArrowheads="1"/>
          </p:cNvSpPr>
          <p:nvPr/>
        </p:nvSpPr>
        <p:spPr bwMode="auto">
          <a:xfrm>
            <a:off x="5978801" y="20574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89" name="Oval 24"/>
          <p:cNvSpPr>
            <a:spLocks noChangeArrowheads="1"/>
          </p:cNvSpPr>
          <p:nvPr/>
        </p:nvSpPr>
        <p:spPr bwMode="auto">
          <a:xfrm>
            <a:off x="5445401" y="20574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0" name="Straight Arrow Connector 89"/>
          <p:cNvCxnSpPr>
            <a:stCxn id="39" idx="0"/>
            <a:endCxn id="89" idx="4"/>
          </p:cNvCxnSpPr>
          <p:nvPr/>
        </p:nvCxnSpPr>
        <p:spPr>
          <a:xfrm flipH="1" flipV="1">
            <a:off x="5504001" y="2178856"/>
            <a:ext cx="711241" cy="114354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2" name="Oval 24"/>
          <p:cNvSpPr>
            <a:spLocks noChangeArrowheads="1"/>
          </p:cNvSpPr>
          <p:nvPr/>
        </p:nvSpPr>
        <p:spPr bwMode="auto">
          <a:xfrm>
            <a:off x="5140601" y="205990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3" name="Straight Arrow Connector 92"/>
          <p:cNvCxnSpPr>
            <a:stCxn id="92" idx="3"/>
          </p:cNvCxnSpPr>
          <p:nvPr/>
        </p:nvCxnSpPr>
        <p:spPr>
          <a:xfrm flipH="1">
            <a:off x="4038601" y="2163571"/>
            <a:ext cx="1119163" cy="118922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1" name="Oval 24"/>
          <p:cNvSpPr>
            <a:spLocks noChangeArrowheads="1"/>
          </p:cNvSpPr>
          <p:nvPr/>
        </p:nvSpPr>
        <p:spPr bwMode="auto">
          <a:xfrm>
            <a:off x="4138167" y="2088344"/>
            <a:ext cx="117199" cy="121456"/>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cxnSp>
        <p:nvCxnSpPr>
          <p:cNvPr id="102" name="Straight Arrow Connector 101"/>
          <p:cNvCxnSpPr/>
          <p:nvPr/>
        </p:nvCxnSpPr>
        <p:spPr>
          <a:xfrm flipH="1">
            <a:off x="3218791" y="382905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5867400" y="4674933"/>
            <a:ext cx="689643" cy="9113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Oval 24"/>
          <p:cNvSpPr>
            <a:spLocks noChangeArrowheads="1"/>
          </p:cNvSpPr>
          <p:nvPr/>
        </p:nvSpPr>
        <p:spPr bwMode="auto">
          <a:xfrm>
            <a:off x="6545337" y="4553477"/>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21533" name="Arc 21532"/>
          <p:cNvSpPr/>
          <p:nvPr/>
        </p:nvSpPr>
        <p:spPr>
          <a:xfrm flipH="1" flipV="1">
            <a:off x="6260765" y="2912642"/>
            <a:ext cx="643103" cy="2012374"/>
          </a:xfrm>
          <a:prstGeom prst="arc">
            <a:avLst>
              <a:gd name="adj1" fmla="val 16301619"/>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1" name="Oval 24"/>
          <p:cNvSpPr>
            <a:spLocks noChangeArrowheads="1"/>
          </p:cNvSpPr>
          <p:nvPr/>
        </p:nvSpPr>
        <p:spPr bwMode="auto">
          <a:xfrm>
            <a:off x="6207401"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2" name="Oval 24"/>
          <p:cNvSpPr>
            <a:spLocks noChangeArrowheads="1"/>
          </p:cNvSpPr>
          <p:nvPr/>
        </p:nvSpPr>
        <p:spPr bwMode="auto">
          <a:xfrm>
            <a:off x="6969401" y="35052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3" name="Oval 24"/>
          <p:cNvSpPr>
            <a:spLocks noChangeArrowheads="1"/>
          </p:cNvSpPr>
          <p:nvPr/>
        </p:nvSpPr>
        <p:spPr bwMode="auto">
          <a:xfrm>
            <a:off x="6180275" y="1769323"/>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4" name="Oval 24"/>
          <p:cNvSpPr>
            <a:spLocks noChangeArrowheads="1"/>
          </p:cNvSpPr>
          <p:nvPr/>
        </p:nvSpPr>
        <p:spPr bwMode="auto">
          <a:xfrm>
            <a:off x="8382000" y="4572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7" name="Straight Arrow Connector 116"/>
          <p:cNvCxnSpPr/>
          <p:nvPr/>
        </p:nvCxnSpPr>
        <p:spPr>
          <a:xfrm flipH="1">
            <a:off x="8432523" y="4695825"/>
            <a:ext cx="1" cy="16166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Freeform 73"/>
          <p:cNvSpPr/>
          <p:nvPr/>
        </p:nvSpPr>
        <p:spPr>
          <a:xfrm>
            <a:off x="7067449" y="3523527"/>
            <a:ext cx="1695551" cy="277249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Freeform 123"/>
          <p:cNvSpPr/>
          <p:nvPr/>
        </p:nvSpPr>
        <p:spPr>
          <a:xfrm>
            <a:off x="6279629" y="1769323"/>
            <a:ext cx="2788171" cy="454318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7" name="Straight Arrow Connector 76"/>
          <p:cNvCxnSpPr/>
          <p:nvPr/>
        </p:nvCxnSpPr>
        <p:spPr>
          <a:xfrm flipH="1">
            <a:off x="7428308" y="1447800"/>
            <a:ext cx="872909" cy="687051"/>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cxnSp>
        <p:nvCxnSpPr>
          <p:cNvPr id="135" name="Straight Arrow Connector 134"/>
          <p:cNvCxnSpPr/>
          <p:nvPr/>
        </p:nvCxnSpPr>
        <p:spPr>
          <a:xfrm>
            <a:off x="7239000" y="5785121"/>
            <a:ext cx="838200" cy="507067"/>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cxnSp>
        <p:nvCxnSpPr>
          <p:cNvPr id="95" name="Straight Arrow Connector 94"/>
          <p:cNvCxnSpPr>
            <a:endCxn id="44" idx="1"/>
          </p:cNvCxnSpPr>
          <p:nvPr/>
        </p:nvCxnSpPr>
        <p:spPr>
          <a:xfrm>
            <a:off x="6088380" y="2181351"/>
            <a:ext cx="405199" cy="21192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75" name="Group 74"/>
          <p:cNvGrpSpPr/>
          <p:nvPr/>
        </p:nvGrpSpPr>
        <p:grpSpPr>
          <a:xfrm>
            <a:off x="3769693" y="3721376"/>
            <a:ext cx="316553" cy="2575322"/>
            <a:chOff x="3769693" y="3721376"/>
            <a:chExt cx="316553" cy="2575322"/>
          </a:xfrm>
        </p:grpSpPr>
        <p:sp>
          <p:nvSpPr>
            <p:cNvPr id="76"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8" name="Straight Arrow Connector 77"/>
            <p:cNvCxnSpPr/>
            <p:nvPr/>
          </p:nvCxnSpPr>
          <p:spPr>
            <a:xfrm flipH="1" flipV="1">
              <a:off x="3836547" y="3829051"/>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79" name="Group 78"/>
          <p:cNvGrpSpPr/>
          <p:nvPr/>
        </p:nvGrpSpPr>
        <p:grpSpPr>
          <a:xfrm>
            <a:off x="155957" y="1769323"/>
            <a:ext cx="3799817" cy="3879612"/>
            <a:chOff x="155957" y="1769323"/>
            <a:chExt cx="3799817" cy="3879612"/>
          </a:xfrm>
        </p:grpSpPr>
        <p:sp>
          <p:nvSpPr>
            <p:cNvPr id="80" name="Oval 24"/>
            <p:cNvSpPr>
              <a:spLocks noChangeArrowheads="1"/>
            </p:cNvSpPr>
            <p:nvPr/>
          </p:nvSpPr>
          <p:spPr bwMode="auto">
            <a:xfrm>
              <a:off x="3838575" y="17832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83" name="Freeform 82"/>
            <p:cNvSpPr/>
            <p:nvPr/>
          </p:nvSpPr>
          <p:spPr>
            <a:xfrm flipH="1">
              <a:off x="155957" y="1769323"/>
              <a:ext cx="3682617" cy="3879612"/>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800</a:t>
            </a:fld>
            <a:endParaRPr lang="en-US"/>
          </a:p>
        </p:txBody>
      </p:sp>
    </p:spTree>
    <p:extLst>
      <p:ext uri="{BB962C8B-B14F-4D97-AF65-F5344CB8AC3E}">
        <p14:creationId xmlns:p14="http://schemas.microsoft.com/office/powerpoint/2010/main" val="908572835"/>
      </p:ext>
    </p:extLst>
  </p:cSld>
  <p:clrMapOvr>
    <a:masterClrMapping/>
  </p:clrMapOvr>
  <p:timing>
    <p:tnLst>
      <p:par>
        <p:cTn id="1" dur="indefinite" restart="never" nodeType="tmRoot"/>
      </p:par>
    </p:tnLst>
  </p:timing>
</p:sld>
</file>

<file path=ppt/slides/slide8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 name="Rectangle 83"/>
          <p:cNvSpPr/>
          <p:nvPr/>
        </p:nvSpPr>
        <p:spPr>
          <a:xfrm>
            <a:off x="0" y="1447800"/>
            <a:ext cx="9144000" cy="5410200"/>
          </a:xfrm>
          <a:prstGeom prst="rect">
            <a:avLst/>
          </a:prstGeom>
          <a:solidFill>
            <a:schemeClr val="accent3">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a:t>
            </a:r>
            <a:r>
              <a:rPr lang="en-US" sz="2400" spc="-30" dirty="0" smtClean="0">
                <a:solidFill>
                  <a:srgbClr val="00B0F0"/>
                </a:solidFill>
              </a:rPr>
              <a:t>Environment</a:t>
            </a:r>
            <a:r>
              <a:rPr lang="en-US" sz="2400" dirty="0" smtClean="0">
                <a:solidFill>
                  <a:schemeClr val="accent2"/>
                </a:solidFill>
              </a:rPr>
              <a:t/>
            </a:r>
            <a:br>
              <a:rPr lang="en-US" sz="2400" dirty="0" smtClean="0">
                <a:solidFill>
                  <a:schemeClr val="accent2"/>
                </a:solidFill>
              </a:rPr>
            </a:br>
            <a:r>
              <a:rPr lang="en-US" sz="4000" dirty="0" smtClean="0">
                <a:solidFill>
                  <a:srgbClr val="00B0F0"/>
                </a:solidFill>
              </a:rPr>
              <a:t>Solution 3: Is </a:t>
            </a:r>
            <a:r>
              <a:rPr lang="en-US" sz="4000" dirty="0" smtClean="0">
                <a:solidFill>
                  <a:srgbClr val="00B0F0"/>
                </a:solidFill>
                <a:latin typeface="Courier New" pitchFamily="49" charset="0"/>
                <a:cs typeface="Courier New" pitchFamily="49" charset="0"/>
              </a:rPr>
              <a:t>Date</a:t>
            </a:r>
            <a:r>
              <a:rPr lang="en-US" sz="4000" dirty="0" smtClean="0">
                <a:solidFill>
                  <a:srgbClr val="00B0F0"/>
                </a:solidFill>
              </a:rPr>
              <a:t> a Business Day?</a:t>
            </a:r>
          </a:p>
        </p:txBody>
      </p:sp>
      <p:sp>
        <p:nvSpPr>
          <p:cNvPr id="5" name="Content Placeholder 2"/>
          <p:cNvSpPr>
            <a:spLocks noGrp="1"/>
          </p:cNvSpPr>
          <p:nvPr>
            <p:ph idx="1"/>
          </p:nvPr>
        </p:nvSpPr>
        <p:spPr>
          <a:xfrm>
            <a:off x="269599" y="1680497"/>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661112" y="44618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3353177" y="6296698"/>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4433505" y="477132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4858463" y="558624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3319855" y="29759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4653857" y="6069955"/>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357618" y="2514600"/>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2636195" y="3266840"/>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337452" y="401908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1399860" y="4771321"/>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76200" y="5648935"/>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399089" y="296116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627725" y="3064835"/>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355476" y="3097419"/>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3268151" y="3728204"/>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3936875" y="2159808"/>
            <a:ext cx="251841" cy="35479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4011150" y="36732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4120389" y="3782104"/>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3011921" y="448219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5291557" y="523141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5357052" y="5352868"/>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2537380" y="3517587"/>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1882444" y="3621256"/>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4646963" y="523730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4819315" y="596628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2723520" y="523423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020983" y="607115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2944130" y="460190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4267790" y="5340971"/>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3719712" y="4583261"/>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102045" y="6164267"/>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2823556" y="5337900"/>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AutoShape 9"/>
          <p:cNvSpPr>
            <a:spLocks noChangeArrowheads="1"/>
          </p:cNvSpPr>
          <p:nvPr/>
        </p:nvSpPr>
        <p:spPr bwMode="auto">
          <a:xfrm>
            <a:off x="5486400" y="3322402"/>
            <a:ext cx="1457684"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Calendar</a:t>
            </a:r>
            <a:endParaRPr lang="en-US" b="1" dirty="0">
              <a:latin typeface="Courier New" pitchFamily="49" charset="0"/>
              <a:cs typeface="Courier New" pitchFamily="49" charset="0"/>
            </a:endParaRPr>
          </a:p>
        </p:txBody>
      </p:sp>
      <p:sp>
        <p:nvSpPr>
          <p:cNvPr id="40" name="AutoShape 9"/>
          <p:cNvSpPr>
            <a:spLocks noChangeArrowheads="1"/>
          </p:cNvSpPr>
          <p:nvPr/>
        </p:nvSpPr>
        <p:spPr bwMode="auto">
          <a:xfrm>
            <a:off x="6477000" y="4114800"/>
            <a:ext cx="2133600"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PackedCalendar</a:t>
            </a:r>
            <a:endParaRPr lang="en-US" b="1" dirty="0">
              <a:latin typeface="Courier New" pitchFamily="49" charset="0"/>
              <a:cs typeface="Courier New" pitchFamily="49" charset="0"/>
            </a:endParaRPr>
          </a:p>
        </p:txBody>
      </p:sp>
      <p:sp>
        <p:nvSpPr>
          <p:cNvPr id="43" name="AutoShape 9"/>
          <p:cNvSpPr>
            <a:spLocks noChangeArrowheads="1"/>
          </p:cNvSpPr>
          <p:nvPr/>
        </p:nvSpPr>
        <p:spPr bwMode="auto">
          <a:xfrm>
            <a:off x="6553200" y="4807623"/>
            <a:ext cx="179564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DayOfWeekSet</a:t>
            </a:r>
            <a:endParaRPr lang="en-US" b="1" dirty="0">
              <a:latin typeface="Courier New" pitchFamily="49" charset="0"/>
              <a:cs typeface="Courier New" pitchFamily="49" charset="0"/>
            </a:endParaRPr>
          </a:p>
        </p:txBody>
      </p:sp>
      <p:sp>
        <p:nvSpPr>
          <p:cNvPr id="44" name="AutoShape 9"/>
          <p:cNvSpPr>
            <a:spLocks noChangeArrowheads="1"/>
          </p:cNvSpPr>
          <p:nvPr/>
        </p:nvSpPr>
        <p:spPr bwMode="auto">
          <a:xfrm>
            <a:off x="6493579" y="2163426"/>
            <a:ext cx="2193221"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CalendarLoader</a:t>
            </a:r>
            <a:endParaRPr lang="en-US" b="1" dirty="0">
              <a:latin typeface="Courier New" pitchFamily="49" charset="0"/>
              <a:cs typeface="Courier New" pitchFamily="49" charset="0"/>
            </a:endParaRPr>
          </a:p>
        </p:txBody>
      </p:sp>
      <p:sp>
        <p:nvSpPr>
          <p:cNvPr id="47" name="AutoShape 9"/>
          <p:cNvSpPr>
            <a:spLocks noChangeArrowheads="1"/>
          </p:cNvSpPr>
          <p:nvPr/>
        </p:nvSpPr>
        <p:spPr bwMode="auto">
          <a:xfrm>
            <a:off x="3962400" y="1600200"/>
            <a:ext cx="2193221" cy="459702"/>
          </a:xfrm>
          <a:prstGeom prst="roundRect">
            <a:avLst>
              <a:gd name="adj" fmla="val 49995"/>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CalendarCache</a:t>
            </a:r>
            <a:endParaRPr lang="en-US" b="1" dirty="0">
              <a:latin typeface="Courier New" pitchFamily="49" charset="0"/>
              <a:cs typeface="Courier New" pitchFamily="49" charset="0"/>
            </a:endParaRPr>
          </a:p>
        </p:txBody>
      </p:sp>
      <p:sp>
        <p:nvSpPr>
          <p:cNvPr id="55" name="Oval 24"/>
          <p:cNvSpPr>
            <a:spLocks noChangeArrowheads="1"/>
          </p:cNvSpPr>
          <p:nvPr/>
        </p:nvSpPr>
        <p:spPr bwMode="auto">
          <a:xfrm>
            <a:off x="7502801" y="457949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6" name="Straight Arrow Connector 55"/>
          <p:cNvCxnSpPr/>
          <p:nvPr/>
        </p:nvCxnSpPr>
        <p:spPr>
          <a:xfrm flipH="1">
            <a:off x="7473462" y="4689228"/>
            <a:ext cx="58599" cy="12695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Oval 24"/>
          <p:cNvSpPr>
            <a:spLocks noChangeArrowheads="1"/>
          </p:cNvSpPr>
          <p:nvPr/>
        </p:nvSpPr>
        <p:spPr bwMode="auto">
          <a:xfrm>
            <a:off x="6664601" y="527172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3" name="Straight Arrow Connector 62"/>
          <p:cNvCxnSpPr/>
          <p:nvPr/>
        </p:nvCxnSpPr>
        <p:spPr>
          <a:xfrm flipH="1">
            <a:off x="6238875" y="5355079"/>
            <a:ext cx="434689" cy="25575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AutoShape 9"/>
          <p:cNvSpPr>
            <a:spLocks noChangeArrowheads="1"/>
          </p:cNvSpPr>
          <p:nvPr/>
        </p:nvSpPr>
        <p:spPr bwMode="auto">
          <a:xfrm>
            <a:off x="7610116" y="6292188"/>
            <a:ext cx="1457684"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Allocator</a:t>
            </a:r>
            <a:endParaRPr lang="en-US" b="1" dirty="0">
              <a:latin typeface="Courier New" pitchFamily="49" charset="0"/>
              <a:cs typeface="Courier New" pitchFamily="49" charset="0"/>
            </a:endParaRPr>
          </a:p>
        </p:txBody>
      </p:sp>
      <p:sp>
        <p:nvSpPr>
          <p:cNvPr id="65" name="Oval 24"/>
          <p:cNvSpPr>
            <a:spLocks noChangeArrowheads="1"/>
          </p:cNvSpPr>
          <p:nvPr/>
        </p:nvSpPr>
        <p:spPr bwMode="auto">
          <a:xfrm>
            <a:off x="6609949" y="378499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6" name="Straight Arrow Connector 65"/>
          <p:cNvCxnSpPr/>
          <p:nvPr/>
        </p:nvCxnSpPr>
        <p:spPr>
          <a:xfrm flipH="1" flipV="1">
            <a:off x="6721138" y="3886201"/>
            <a:ext cx="365462" cy="22859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7" name="Oval 24"/>
          <p:cNvSpPr>
            <a:spLocks noChangeArrowheads="1"/>
          </p:cNvSpPr>
          <p:nvPr/>
        </p:nvSpPr>
        <p:spPr bwMode="auto">
          <a:xfrm>
            <a:off x="7239000" y="26289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8" name="Straight Arrow Connector 67"/>
          <p:cNvCxnSpPr>
            <a:endCxn id="40" idx="0"/>
          </p:cNvCxnSpPr>
          <p:nvPr/>
        </p:nvCxnSpPr>
        <p:spPr>
          <a:xfrm>
            <a:off x="7312389" y="2785626"/>
            <a:ext cx="231411" cy="132917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24"/>
          <p:cNvSpPr>
            <a:spLocks noChangeArrowheads="1"/>
          </p:cNvSpPr>
          <p:nvPr/>
        </p:nvSpPr>
        <p:spPr bwMode="auto">
          <a:xfrm>
            <a:off x="5819775"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2" name="Straight Arrow Connector 71"/>
          <p:cNvCxnSpPr/>
          <p:nvPr/>
        </p:nvCxnSpPr>
        <p:spPr>
          <a:xfrm flipH="1">
            <a:off x="5310175" y="3913669"/>
            <a:ext cx="562712" cy="83414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Oval 24"/>
          <p:cNvSpPr>
            <a:spLocks noChangeArrowheads="1"/>
          </p:cNvSpPr>
          <p:nvPr/>
        </p:nvSpPr>
        <p:spPr bwMode="auto">
          <a:xfrm>
            <a:off x="6392937" y="4401077"/>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2" name="Straight Arrow Connector 81"/>
          <p:cNvCxnSpPr>
            <a:stCxn id="81" idx="3"/>
          </p:cNvCxnSpPr>
          <p:nvPr/>
        </p:nvCxnSpPr>
        <p:spPr>
          <a:xfrm flipH="1">
            <a:off x="5831304" y="4504746"/>
            <a:ext cx="578796" cy="37911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6" name="Oval 24"/>
          <p:cNvSpPr>
            <a:spLocks noChangeArrowheads="1"/>
          </p:cNvSpPr>
          <p:nvPr/>
        </p:nvSpPr>
        <p:spPr bwMode="auto">
          <a:xfrm>
            <a:off x="5978801" y="20574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89" name="Oval 24"/>
          <p:cNvSpPr>
            <a:spLocks noChangeArrowheads="1"/>
          </p:cNvSpPr>
          <p:nvPr/>
        </p:nvSpPr>
        <p:spPr bwMode="auto">
          <a:xfrm>
            <a:off x="5445401" y="20574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0" name="Straight Arrow Connector 89"/>
          <p:cNvCxnSpPr>
            <a:stCxn id="39" idx="0"/>
            <a:endCxn id="89" idx="4"/>
          </p:cNvCxnSpPr>
          <p:nvPr/>
        </p:nvCxnSpPr>
        <p:spPr>
          <a:xfrm flipH="1" flipV="1">
            <a:off x="5504001" y="2178856"/>
            <a:ext cx="711241" cy="114354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2" name="Oval 24"/>
          <p:cNvSpPr>
            <a:spLocks noChangeArrowheads="1"/>
          </p:cNvSpPr>
          <p:nvPr/>
        </p:nvSpPr>
        <p:spPr bwMode="auto">
          <a:xfrm>
            <a:off x="5140601" y="205990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3" name="Straight Arrow Connector 92"/>
          <p:cNvCxnSpPr>
            <a:stCxn id="92" idx="3"/>
          </p:cNvCxnSpPr>
          <p:nvPr/>
        </p:nvCxnSpPr>
        <p:spPr>
          <a:xfrm flipH="1">
            <a:off x="4038601" y="2163571"/>
            <a:ext cx="1119163" cy="118922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1" name="Oval 24"/>
          <p:cNvSpPr>
            <a:spLocks noChangeArrowheads="1"/>
          </p:cNvSpPr>
          <p:nvPr/>
        </p:nvSpPr>
        <p:spPr bwMode="auto">
          <a:xfrm>
            <a:off x="4138167" y="2088344"/>
            <a:ext cx="117199" cy="121456"/>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cxnSp>
        <p:nvCxnSpPr>
          <p:cNvPr id="102" name="Straight Arrow Connector 101"/>
          <p:cNvCxnSpPr/>
          <p:nvPr/>
        </p:nvCxnSpPr>
        <p:spPr>
          <a:xfrm flipH="1">
            <a:off x="3218791" y="382905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5867400" y="4674933"/>
            <a:ext cx="689643" cy="9113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Oval 24"/>
          <p:cNvSpPr>
            <a:spLocks noChangeArrowheads="1"/>
          </p:cNvSpPr>
          <p:nvPr/>
        </p:nvSpPr>
        <p:spPr bwMode="auto">
          <a:xfrm>
            <a:off x="6545337" y="4553477"/>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21533" name="Arc 21532"/>
          <p:cNvSpPr/>
          <p:nvPr/>
        </p:nvSpPr>
        <p:spPr>
          <a:xfrm flipH="1" flipV="1">
            <a:off x="6260765" y="2912642"/>
            <a:ext cx="643103" cy="2012374"/>
          </a:xfrm>
          <a:prstGeom prst="arc">
            <a:avLst>
              <a:gd name="adj1" fmla="val 16301619"/>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1" name="Oval 24"/>
          <p:cNvSpPr>
            <a:spLocks noChangeArrowheads="1"/>
          </p:cNvSpPr>
          <p:nvPr/>
        </p:nvSpPr>
        <p:spPr bwMode="auto">
          <a:xfrm>
            <a:off x="6207401"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2" name="Oval 24"/>
          <p:cNvSpPr>
            <a:spLocks noChangeArrowheads="1"/>
          </p:cNvSpPr>
          <p:nvPr/>
        </p:nvSpPr>
        <p:spPr bwMode="auto">
          <a:xfrm>
            <a:off x="6969401" y="35052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3" name="Oval 24"/>
          <p:cNvSpPr>
            <a:spLocks noChangeArrowheads="1"/>
          </p:cNvSpPr>
          <p:nvPr/>
        </p:nvSpPr>
        <p:spPr bwMode="auto">
          <a:xfrm>
            <a:off x="6180275" y="1769323"/>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4" name="Oval 24"/>
          <p:cNvSpPr>
            <a:spLocks noChangeArrowheads="1"/>
          </p:cNvSpPr>
          <p:nvPr/>
        </p:nvSpPr>
        <p:spPr bwMode="auto">
          <a:xfrm>
            <a:off x="8382000" y="4572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7" name="Straight Arrow Connector 116"/>
          <p:cNvCxnSpPr/>
          <p:nvPr/>
        </p:nvCxnSpPr>
        <p:spPr>
          <a:xfrm flipH="1">
            <a:off x="8432523" y="4695825"/>
            <a:ext cx="1" cy="16166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Freeform 73"/>
          <p:cNvSpPr/>
          <p:nvPr/>
        </p:nvSpPr>
        <p:spPr>
          <a:xfrm>
            <a:off x="7067449" y="3523527"/>
            <a:ext cx="1695551" cy="277249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Freeform 123"/>
          <p:cNvSpPr/>
          <p:nvPr/>
        </p:nvSpPr>
        <p:spPr>
          <a:xfrm>
            <a:off x="6279629" y="1769323"/>
            <a:ext cx="2788171" cy="454318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7" name="Straight Arrow Connector 76"/>
          <p:cNvCxnSpPr/>
          <p:nvPr/>
        </p:nvCxnSpPr>
        <p:spPr>
          <a:xfrm flipH="1">
            <a:off x="7428308" y="1447800"/>
            <a:ext cx="872909" cy="687051"/>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cxnSp>
        <p:nvCxnSpPr>
          <p:cNvPr id="135" name="Straight Arrow Connector 134"/>
          <p:cNvCxnSpPr/>
          <p:nvPr/>
        </p:nvCxnSpPr>
        <p:spPr>
          <a:xfrm>
            <a:off x="7239000" y="5785121"/>
            <a:ext cx="838200" cy="507067"/>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cxnSp>
        <p:nvCxnSpPr>
          <p:cNvPr id="95" name="Straight Arrow Connector 94"/>
          <p:cNvCxnSpPr>
            <a:endCxn id="44" idx="1"/>
          </p:cNvCxnSpPr>
          <p:nvPr/>
        </p:nvCxnSpPr>
        <p:spPr>
          <a:xfrm>
            <a:off x="6088380" y="2181351"/>
            <a:ext cx="405199" cy="21192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75" name="Group 74"/>
          <p:cNvGrpSpPr/>
          <p:nvPr/>
        </p:nvGrpSpPr>
        <p:grpSpPr>
          <a:xfrm>
            <a:off x="3769693" y="3721376"/>
            <a:ext cx="316553" cy="2575322"/>
            <a:chOff x="3769693" y="3721376"/>
            <a:chExt cx="316553" cy="2575322"/>
          </a:xfrm>
        </p:grpSpPr>
        <p:sp>
          <p:nvSpPr>
            <p:cNvPr id="76"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8" name="Straight Arrow Connector 77"/>
            <p:cNvCxnSpPr/>
            <p:nvPr/>
          </p:nvCxnSpPr>
          <p:spPr>
            <a:xfrm flipH="1" flipV="1">
              <a:off x="3836547" y="3829051"/>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79" name="Group 78"/>
          <p:cNvGrpSpPr/>
          <p:nvPr/>
        </p:nvGrpSpPr>
        <p:grpSpPr>
          <a:xfrm>
            <a:off x="155957" y="1769323"/>
            <a:ext cx="3799817" cy="3879612"/>
            <a:chOff x="155957" y="1769323"/>
            <a:chExt cx="3799817" cy="3879612"/>
          </a:xfrm>
        </p:grpSpPr>
        <p:sp>
          <p:nvSpPr>
            <p:cNvPr id="80" name="Oval 24"/>
            <p:cNvSpPr>
              <a:spLocks noChangeArrowheads="1"/>
            </p:cNvSpPr>
            <p:nvPr/>
          </p:nvSpPr>
          <p:spPr bwMode="auto">
            <a:xfrm>
              <a:off x="3838575" y="17832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83" name="Freeform 82"/>
            <p:cNvSpPr/>
            <p:nvPr/>
          </p:nvSpPr>
          <p:spPr>
            <a:xfrm flipH="1">
              <a:off x="155957" y="1769323"/>
              <a:ext cx="3682617" cy="3879612"/>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801</a:t>
            </a:fld>
            <a:endParaRPr lang="en-US"/>
          </a:p>
        </p:txBody>
      </p:sp>
    </p:spTree>
    <p:extLst>
      <p:ext uri="{BB962C8B-B14F-4D97-AF65-F5344CB8AC3E}">
        <p14:creationId xmlns:p14="http://schemas.microsoft.com/office/powerpoint/2010/main" val="3040157767"/>
      </p:ext>
    </p:extLst>
  </p:cSld>
  <p:clrMapOvr>
    <a:masterClrMapping/>
  </p:clrMapOvr>
  <p:timing>
    <p:tnLst>
      <p:par>
        <p:cTn id="1" dur="indefinite" restart="never" nodeType="tmRoot"/>
      </p:par>
    </p:tnLst>
  </p:timing>
</p:sld>
</file>

<file path=ppt/slides/slide8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a:solidFill>
                  <a:srgbClr val="00B0F0"/>
                </a:solidFill>
              </a:rPr>
              <a:t>The Original Request</a:t>
            </a:r>
            <a:r>
              <a:rPr lang="en-US" sz="4000" dirty="0" smtClean="0">
                <a:solidFill>
                  <a:srgbClr val="00B050"/>
                </a:solidFill>
              </a:rPr>
              <a:t>  </a:t>
            </a:r>
          </a:p>
        </p:txBody>
      </p:sp>
      <p:sp>
        <p:nvSpPr>
          <p:cNvPr id="5" name="Content Placeholder 2"/>
          <p:cNvSpPr>
            <a:spLocks noGrp="1"/>
          </p:cNvSpPr>
          <p:nvPr>
            <p:ph idx="1"/>
          </p:nvPr>
        </p:nvSpPr>
        <p:spPr>
          <a:xfrm>
            <a:off x="457200" y="1600200"/>
            <a:ext cx="8458200" cy="4525963"/>
          </a:xfrm>
        </p:spPr>
        <p:txBody>
          <a:bodyPr/>
          <a:lstStyle/>
          <a:p>
            <a:pPr marL="0" indent="0">
              <a:buNone/>
            </a:pPr>
            <a:endParaRPr lang="en-US" dirty="0" smtClean="0"/>
          </a:p>
          <a:p>
            <a:pPr marL="0" indent="0">
              <a:buNone/>
            </a:pPr>
            <a:r>
              <a:rPr lang="en-US" dirty="0" smtClean="0"/>
              <a:t/>
            </a:r>
            <a:br>
              <a:rPr lang="en-US" dirty="0" smtClean="0"/>
            </a:br>
            <a:endParaRPr lang="en-US" dirty="0"/>
          </a:p>
          <a:p>
            <a:pPr marL="0" indent="0">
              <a:buNone/>
            </a:pPr>
            <a:r>
              <a:rPr lang="en-US" dirty="0" smtClean="0"/>
              <a:t>What are the </a:t>
            </a:r>
            <a:r>
              <a:rPr lang="en-US" i="1" dirty="0" smtClean="0"/>
              <a:t>real</a:t>
            </a:r>
            <a:r>
              <a:rPr lang="en-US" dirty="0" smtClean="0"/>
              <a:t> requirements?</a:t>
            </a:r>
          </a:p>
          <a:p>
            <a:pPr marL="742950" indent="-742950">
              <a:buFont typeface="+mj-lt"/>
              <a:buAutoNum type="arabicPeriod"/>
            </a:pPr>
            <a:r>
              <a:rPr lang="en-US" dirty="0">
                <a:solidFill>
                  <a:schemeClr val="bg1">
                    <a:lumMod val="75000"/>
                  </a:schemeClr>
                </a:solidFill>
              </a:rPr>
              <a:t>R</a:t>
            </a:r>
            <a:r>
              <a:rPr lang="en-US" dirty="0" smtClean="0">
                <a:solidFill>
                  <a:schemeClr val="bg1">
                    <a:lumMod val="75000"/>
                  </a:schemeClr>
                </a:solidFill>
              </a:rPr>
              <a:t>epresent a </a:t>
            </a:r>
            <a:r>
              <a:rPr lang="en-US" i="1" dirty="0" smtClean="0">
                <a:solidFill>
                  <a:schemeClr val="bg1">
                    <a:lumMod val="75000"/>
                  </a:schemeClr>
                </a:solidFill>
              </a:rPr>
              <a:t>date</a:t>
            </a:r>
            <a:r>
              <a:rPr lang="en-US" dirty="0" smtClean="0">
                <a:solidFill>
                  <a:schemeClr val="bg1">
                    <a:lumMod val="75000"/>
                  </a:schemeClr>
                </a:solidFill>
              </a:rPr>
              <a:t> </a:t>
            </a:r>
            <a:r>
              <a:rPr lang="en-US" i="1" dirty="0" smtClean="0">
                <a:solidFill>
                  <a:schemeClr val="bg1">
                    <a:lumMod val="75000"/>
                  </a:schemeClr>
                </a:solidFill>
              </a:rPr>
              <a:t>value</a:t>
            </a:r>
            <a:r>
              <a:rPr lang="en-US" dirty="0" smtClean="0">
                <a:solidFill>
                  <a:schemeClr val="bg1">
                    <a:lumMod val="75000"/>
                  </a:schemeClr>
                </a:solidFill>
              </a:rPr>
              <a:t> as a C++ Type.</a:t>
            </a:r>
          </a:p>
          <a:p>
            <a:pPr marL="742950" indent="-742950">
              <a:buFont typeface="+mj-lt"/>
              <a:buAutoNum type="arabicPeriod"/>
            </a:pPr>
            <a:r>
              <a:rPr lang="en-US" dirty="0">
                <a:solidFill>
                  <a:schemeClr val="bg1">
                    <a:lumMod val="75000"/>
                  </a:schemeClr>
                </a:solidFill>
              </a:rPr>
              <a:t>D</a:t>
            </a:r>
            <a:r>
              <a:rPr lang="en-US" dirty="0" smtClean="0">
                <a:solidFill>
                  <a:schemeClr val="bg1">
                    <a:lumMod val="75000"/>
                  </a:schemeClr>
                </a:solidFill>
              </a:rPr>
              <a:t>etermine what date value </a:t>
            </a:r>
            <a:r>
              <a:rPr lang="en-US" i="1" dirty="0" smtClean="0">
                <a:solidFill>
                  <a:schemeClr val="bg1">
                    <a:lumMod val="75000"/>
                  </a:schemeClr>
                </a:solidFill>
              </a:rPr>
              <a:t>today</a:t>
            </a:r>
            <a:r>
              <a:rPr lang="en-US" dirty="0" smtClean="0">
                <a:solidFill>
                  <a:schemeClr val="bg1">
                    <a:lumMod val="75000"/>
                  </a:schemeClr>
                </a:solidFill>
              </a:rPr>
              <a:t> is.</a:t>
            </a:r>
          </a:p>
          <a:p>
            <a:pPr marL="742950" indent="-742950">
              <a:buFont typeface="+mj-lt"/>
              <a:buAutoNum type="arabicPeriod"/>
            </a:pPr>
            <a:r>
              <a:rPr lang="en-US" dirty="0" smtClean="0">
                <a:solidFill>
                  <a:schemeClr val="bg1">
                    <a:lumMod val="75000"/>
                  </a:schemeClr>
                </a:solidFill>
              </a:rPr>
              <a:t>Determine if a date value is a </a:t>
            </a:r>
            <a:r>
              <a:rPr lang="en-US" i="1" dirty="0" smtClean="0">
                <a:solidFill>
                  <a:schemeClr val="bg1">
                    <a:lumMod val="75000"/>
                  </a:schemeClr>
                </a:solidFill>
              </a:rPr>
              <a:t>business day</a:t>
            </a:r>
            <a:r>
              <a:rPr lang="en-US" dirty="0" smtClean="0">
                <a:solidFill>
                  <a:schemeClr val="bg1">
                    <a:lumMod val="75000"/>
                  </a:schemeClr>
                </a:solidFill>
              </a:rPr>
              <a:t>.</a:t>
            </a:r>
          </a:p>
          <a:p>
            <a:pPr marL="742950" indent="-742950">
              <a:buFont typeface="+mj-lt"/>
              <a:buAutoNum type="arabicPeriod"/>
            </a:pPr>
            <a:r>
              <a:rPr lang="en-US" b="1" dirty="0" smtClean="0">
                <a:solidFill>
                  <a:srgbClr val="00B0F0"/>
                </a:solidFill>
              </a:rPr>
              <a:t>Provide well-factored useful components that we’ll need over and over again! </a:t>
            </a:r>
          </a:p>
          <a:p>
            <a:pPr marL="742950" indent="-742950">
              <a:buFont typeface="+mj-lt"/>
              <a:buAutoNum type="arabicPeriod"/>
            </a:pPr>
            <a:endParaRPr lang="en-US" sz="4000" dirty="0" smtClean="0"/>
          </a:p>
          <a:p>
            <a:pPr marL="742950" indent="-742950">
              <a:buFont typeface="+mj-lt"/>
              <a:buAutoNum type="arabicPeriod"/>
            </a:pPr>
            <a:endParaRPr lang="en-US" sz="4000" dirty="0"/>
          </a:p>
        </p:txBody>
      </p:sp>
      <p:sp>
        <p:nvSpPr>
          <p:cNvPr id="6" name="Rounded Rectangle 5"/>
          <p:cNvSpPr/>
          <p:nvPr/>
        </p:nvSpPr>
        <p:spPr>
          <a:xfrm>
            <a:off x="2743200" y="1524000"/>
            <a:ext cx="3810000" cy="1676400"/>
          </a:xfrm>
          <a:prstGeom prst="roundRect">
            <a:avLst/>
          </a:prstGeom>
          <a:solidFill>
            <a:srgbClr val="FAFFB4"/>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6">
                    <a:lumMod val="75000"/>
                  </a:schemeClr>
                </a:solidFill>
                <a:latin typeface="DFKai-SB" pitchFamily="65" charset="-120"/>
                <a:ea typeface="DFKai-SB" pitchFamily="65" charset="-120"/>
              </a:rPr>
              <a:t>"Write me a 'Date' class that tells me whether today is a business day."</a:t>
            </a: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802</a:t>
            </a:fld>
            <a:endParaRPr lang="en-US"/>
          </a:p>
        </p:txBody>
      </p:sp>
    </p:spTree>
    <p:extLst>
      <p:ext uri="{BB962C8B-B14F-4D97-AF65-F5344CB8AC3E}">
        <p14:creationId xmlns:p14="http://schemas.microsoft.com/office/powerpoint/2010/main" val="3016236893"/>
      </p:ext>
    </p:extLst>
  </p:cSld>
  <p:clrMapOvr>
    <a:masterClrMapping/>
  </p:clrMapOvr>
  <p:timing>
    <p:tnLst>
      <p:par>
        <p:cTn id="1" dur="indefinite" restart="never" nodeType="tmRoot"/>
      </p:par>
    </p:tnLst>
  </p:timing>
</p:sld>
</file>

<file path=ppt/slides/slide8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spc="-150" dirty="0">
                <a:solidFill>
                  <a:srgbClr val="00B0F0"/>
                </a:solidFill>
              </a:rPr>
              <a:t>Non-Primitive </a:t>
            </a:r>
            <a:r>
              <a:rPr lang="en-US" sz="4000" spc="-150" dirty="0" smtClean="0">
                <a:solidFill>
                  <a:srgbClr val="00B0F0"/>
                </a:solidFill>
              </a:rPr>
              <a:t>Functionality</a:t>
            </a:r>
            <a:endParaRPr lang="en-US" sz="4000" dirty="0" smtClean="0">
              <a:solidFill>
                <a:srgbClr val="00B050"/>
              </a:solidFill>
            </a:endParaRPr>
          </a:p>
        </p:txBody>
      </p:sp>
      <p:sp>
        <p:nvSpPr>
          <p:cNvPr id="5" name="Content Placeholder 2"/>
          <p:cNvSpPr>
            <a:spLocks noGrp="1"/>
          </p:cNvSpPr>
          <p:nvPr>
            <p:ph idx="1"/>
          </p:nvPr>
        </p:nvSpPr>
        <p:spPr>
          <a:xfrm>
            <a:off x="269599" y="1680497"/>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661112" y="44618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3353177" y="6296698"/>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4433505" y="477132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4858463" y="558624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3319855" y="29759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4653857" y="6069955"/>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357618" y="2514600"/>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2636195" y="3266840"/>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337452" y="401908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1399860" y="4771321"/>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76200" y="5648935"/>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399089" y="296116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627725" y="3064835"/>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355476" y="3097419"/>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3268151" y="3728204"/>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3936875" y="2159808"/>
            <a:ext cx="251841" cy="35479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4011150" y="36732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4120389" y="3782104"/>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3011921" y="448219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5291557" y="523141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5357052" y="5352868"/>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2537380" y="3517587"/>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1882444" y="3621256"/>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4646963" y="523730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4819315" y="596628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2723520" y="523423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020983" y="607115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2944130" y="460190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4267790" y="5340971"/>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3719712" y="4583261"/>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102045" y="6164267"/>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2823556" y="5337900"/>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AutoShape 9"/>
          <p:cNvSpPr>
            <a:spLocks noChangeArrowheads="1"/>
          </p:cNvSpPr>
          <p:nvPr/>
        </p:nvSpPr>
        <p:spPr bwMode="auto">
          <a:xfrm>
            <a:off x="5486400" y="3322402"/>
            <a:ext cx="1457684"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Calendar</a:t>
            </a:r>
            <a:endParaRPr lang="en-US" b="1" dirty="0">
              <a:latin typeface="Courier New" pitchFamily="49" charset="0"/>
              <a:cs typeface="Courier New" pitchFamily="49" charset="0"/>
            </a:endParaRPr>
          </a:p>
        </p:txBody>
      </p:sp>
      <p:sp>
        <p:nvSpPr>
          <p:cNvPr id="40" name="AutoShape 9"/>
          <p:cNvSpPr>
            <a:spLocks noChangeArrowheads="1"/>
          </p:cNvSpPr>
          <p:nvPr/>
        </p:nvSpPr>
        <p:spPr bwMode="auto">
          <a:xfrm>
            <a:off x="6477000" y="4114800"/>
            <a:ext cx="2133600"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PackedCalendar</a:t>
            </a:r>
            <a:endParaRPr lang="en-US" b="1" dirty="0">
              <a:latin typeface="Courier New" pitchFamily="49" charset="0"/>
              <a:cs typeface="Courier New" pitchFamily="49" charset="0"/>
            </a:endParaRPr>
          </a:p>
        </p:txBody>
      </p:sp>
      <p:sp>
        <p:nvSpPr>
          <p:cNvPr id="43" name="AutoShape 9"/>
          <p:cNvSpPr>
            <a:spLocks noChangeArrowheads="1"/>
          </p:cNvSpPr>
          <p:nvPr/>
        </p:nvSpPr>
        <p:spPr bwMode="auto">
          <a:xfrm>
            <a:off x="6553200" y="4807623"/>
            <a:ext cx="179564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DayOfWeekSet</a:t>
            </a:r>
            <a:endParaRPr lang="en-US" b="1" dirty="0">
              <a:latin typeface="Courier New" pitchFamily="49" charset="0"/>
              <a:cs typeface="Courier New" pitchFamily="49" charset="0"/>
            </a:endParaRPr>
          </a:p>
        </p:txBody>
      </p:sp>
      <p:sp>
        <p:nvSpPr>
          <p:cNvPr id="44" name="AutoShape 9"/>
          <p:cNvSpPr>
            <a:spLocks noChangeArrowheads="1"/>
          </p:cNvSpPr>
          <p:nvPr/>
        </p:nvSpPr>
        <p:spPr bwMode="auto">
          <a:xfrm>
            <a:off x="6493579" y="2163426"/>
            <a:ext cx="2193221"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CalendarLoader</a:t>
            </a:r>
            <a:endParaRPr lang="en-US" b="1" dirty="0">
              <a:latin typeface="Courier New" pitchFamily="49" charset="0"/>
              <a:cs typeface="Courier New" pitchFamily="49" charset="0"/>
            </a:endParaRPr>
          </a:p>
        </p:txBody>
      </p:sp>
      <p:sp>
        <p:nvSpPr>
          <p:cNvPr id="47" name="AutoShape 9"/>
          <p:cNvSpPr>
            <a:spLocks noChangeArrowheads="1"/>
          </p:cNvSpPr>
          <p:nvPr/>
        </p:nvSpPr>
        <p:spPr bwMode="auto">
          <a:xfrm>
            <a:off x="3962400" y="1600200"/>
            <a:ext cx="2193221" cy="459702"/>
          </a:xfrm>
          <a:prstGeom prst="roundRect">
            <a:avLst>
              <a:gd name="adj" fmla="val 49995"/>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CalendarCache</a:t>
            </a:r>
            <a:endParaRPr lang="en-US" b="1" dirty="0">
              <a:latin typeface="Courier New" pitchFamily="49" charset="0"/>
              <a:cs typeface="Courier New" pitchFamily="49" charset="0"/>
            </a:endParaRPr>
          </a:p>
        </p:txBody>
      </p:sp>
      <p:sp>
        <p:nvSpPr>
          <p:cNvPr id="55" name="Oval 24"/>
          <p:cNvSpPr>
            <a:spLocks noChangeArrowheads="1"/>
          </p:cNvSpPr>
          <p:nvPr/>
        </p:nvSpPr>
        <p:spPr bwMode="auto">
          <a:xfrm>
            <a:off x="7502801" y="457949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6" name="Straight Arrow Connector 55"/>
          <p:cNvCxnSpPr/>
          <p:nvPr/>
        </p:nvCxnSpPr>
        <p:spPr>
          <a:xfrm flipH="1">
            <a:off x="7473462" y="4689228"/>
            <a:ext cx="58599" cy="12695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Oval 24"/>
          <p:cNvSpPr>
            <a:spLocks noChangeArrowheads="1"/>
          </p:cNvSpPr>
          <p:nvPr/>
        </p:nvSpPr>
        <p:spPr bwMode="auto">
          <a:xfrm>
            <a:off x="6664601" y="527172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3" name="Straight Arrow Connector 62"/>
          <p:cNvCxnSpPr/>
          <p:nvPr/>
        </p:nvCxnSpPr>
        <p:spPr>
          <a:xfrm flipH="1">
            <a:off x="6238875" y="5355079"/>
            <a:ext cx="434689" cy="25575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AutoShape 9"/>
          <p:cNvSpPr>
            <a:spLocks noChangeArrowheads="1"/>
          </p:cNvSpPr>
          <p:nvPr/>
        </p:nvSpPr>
        <p:spPr bwMode="auto">
          <a:xfrm>
            <a:off x="7610116" y="6292188"/>
            <a:ext cx="1457684"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Allocator</a:t>
            </a:r>
            <a:endParaRPr lang="en-US" b="1" dirty="0">
              <a:latin typeface="Courier New" pitchFamily="49" charset="0"/>
              <a:cs typeface="Courier New" pitchFamily="49" charset="0"/>
            </a:endParaRPr>
          </a:p>
        </p:txBody>
      </p:sp>
      <p:sp>
        <p:nvSpPr>
          <p:cNvPr id="65" name="Oval 24"/>
          <p:cNvSpPr>
            <a:spLocks noChangeArrowheads="1"/>
          </p:cNvSpPr>
          <p:nvPr/>
        </p:nvSpPr>
        <p:spPr bwMode="auto">
          <a:xfrm>
            <a:off x="6609949" y="378499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6" name="Straight Arrow Connector 65"/>
          <p:cNvCxnSpPr/>
          <p:nvPr/>
        </p:nvCxnSpPr>
        <p:spPr>
          <a:xfrm flipH="1" flipV="1">
            <a:off x="6721138" y="3886201"/>
            <a:ext cx="365462" cy="22859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7" name="Oval 24"/>
          <p:cNvSpPr>
            <a:spLocks noChangeArrowheads="1"/>
          </p:cNvSpPr>
          <p:nvPr/>
        </p:nvSpPr>
        <p:spPr bwMode="auto">
          <a:xfrm>
            <a:off x="7239000" y="26289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8" name="Straight Arrow Connector 67"/>
          <p:cNvCxnSpPr>
            <a:endCxn id="40" idx="0"/>
          </p:cNvCxnSpPr>
          <p:nvPr/>
        </p:nvCxnSpPr>
        <p:spPr>
          <a:xfrm>
            <a:off x="7312389" y="2785626"/>
            <a:ext cx="231411" cy="132917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24"/>
          <p:cNvSpPr>
            <a:spLocks noChangeArrowheads="1"/>
          </p:cNvSpPr>
          <p:nvPr/>
        </p:nvSpPr>
        <p:spPr bwMode="auto">
          <a:xfrm>
            <a:off x="5819775"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81" name="Oval 24"/>
          <p:cNvSpPr>
            <a:spLocks noChangeArrowheads="1"/>
          </p:cNvSpPr>
          <p:nvPr/>
        </p:nvSpPr>
        <p:spPr bwMode="auto">
          <a:xfrm>
            <a:off x="6392937" y="4401077"/>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2" name="Straight Arrow Connector 81"/>
          <p:cNvCxnSpPr>
            <a:stCxn id="81" idx="3"/>
          </p:cNvCxnSpPr>
          <p:nvPr/>
        </p:nvCxnSpPr>
        <p:spPr>
          <a:xfrm flipH="1">
            <a:off x="5831304" y="4504746"/>
            <a:ext cx="578796" cy="37911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6" name="Oval 24"/>
          <p:cNvSpPr>
            <a:spLocks noChangeArrowheads="1"/>
          </p:cNvSpPr>
          <p:nvPr/>
        </p:nvSpPr>
        <p:spPr bwMode="auto">
          <a:xfrm>
            <a:off x="5978801" y="20574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89" name="Oval 24"/>
          <p:cNvSpPr>
            <a:spLocks noChangeArrowheads="1"/>
          </p:cNvSpPr>
          <p:nvPr/>
        </p:nvSpPr>
        <p:spPr bwMode="auto">
          <a:xfrm>
            <a:off x="5445401" y="20574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0" name="Straight Arrow Connector 89"/>
          <p:cNvCxnSpPr>
            <a:stCxn id="39" idx="0"/>
            <a:endCxn id="89" idx="4"/>
          </p:cNvCxnSpPr>
          <p:nvPr/>
        </p:nvCxnSpPr>
        <p:spPr>
          <a:xfrm flipH="1" flipV="1">
            <a:off x="5504001" y="2178856"/>
            <a:ext cx="711241" cy="114354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2" name="Oval 24"/>
          <p:cNvSpPr>
            <a:spLocks noChangeArrowheads="1"/>
          </p:cNvSpPr>
          <p:nvPr/>
        </p:nvSpPr>
        <p:spPr bwMode="auto">
          <a:xfrm>
            <a:off x="5140601" y="205990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3" name="Straight Arrow Connector 92"/>
          <p:cNvCxnSpPr>
            <a:stCxn id="92" idx="3"/>
          </p:cNvCxnSpPr>
          <p:nvPr/>
        </p:nvCxnSpPr>
        <p:spPr>
          <a:xfrm flipH="1">
            <a:off x="4038601" y="2163571"/>
            <a:ext cx="1119163" cy="118922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1" name="Oval 24"/>
          <p:cNvSpPr>
            <a:spLocks noChangeArrowheads="1"/>
          </p:cNvSpPr>
          <p:nvPr/>
        </p:nvSpPr>
        <p:spPr bwMode="auto">
          <a:xfrm>
            <a:off x="4138167" y="2088344"/>
            <a:ext cx="117199" cy="121456"/>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cxnSp>
        <p:nvCxnSpPr>
          <p:cNvPr id="102" name="Straight Arrow Connector 101"/>
          <p:cNvCxnSpPr/>
          <p:nvPr/>
        </p:nvCxnSpPr>
        <p:spPr>
          <a:xfrm flipH="1">
            <a:off x="3218791" y="382905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5867400" y="4674933"/>
            <a:ext cx="689643" cy="9113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Oval 24"/>
          <p:cNvSpPr>
            <a:spLocks noChangeArrowheads="1"/>
          </p:cNvSpPr>
          <p:nvPr/>
        </p:nvSpPr>
        <p:spPr bwMode="auto">
          <a:xfrm>
            <a:off x="6545337" y="4553477"/>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21533" name="Arc 21532"/>
          <p:cNvSpPr/>
          <p:nvPr/>
        </p:nvSpPr>
        <p:spPr>
          <a:xfrm flipH="1" flipV="1">
            <a:off x="6260765" y="2912642"/>
            <a:ext cx="643103" cy="2012374"/>
          </a:xfrm>
          <a:prstGeom prst="arc">
            <a:avLst>
              <a:gd name="adj1" fmla="val 16301619"/>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1" name="Oval 24"/>
          <p:cNvSpPr>
            <a:spLocks noChangeArrowheads="1"/>
          </p:cNvSpPr>
          <p:nvPr/>
        </p:nvSpPr>
        <p:spPr bwMode="auto">
          <a:xfrm>
            <a:off x="6207401"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2" name="Oval 24"/>
          <p:cNvSpPr>
            <a:spLocks noChangeArrowheads="1"/>
          </p:cNvSpPr>
          <p:nvPr/>
        </p:nvSpPr>
        <p:spPr bwMode="auto">
          <a:xfrm>
            <a:off x="6969401" y="35052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3" name="Oval 24"/>
          <p:cNvSpPr>
            <a:spLocks noChangeArrowheads="1"/>
          </p:cNvSpPr>
          <p:nvPr/>
        </p:nvSpPr>
        <p:spPr bwMode="auto">
          <a:xfrm>
            <a:off x="6180275" y="1769323"/>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4" name="Oval 24"/>
          <p:cNvSpPr>
            <a:spLocks noChangeArrowheads="1"/>
          </p:cNvSpPr>
          <p:nvPr/>
        </p:nvSpPr>
        <p:spPr bwMode="auto">
          <a:xfrm>
            <a:off x="8382000" y="4572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7" name="Straight Arrow Connector 116"/>
          <p:cNvCxnSpPr/>
          <p:nvPr/>
        </p:nvCxnSpPr>
        <p:spPr>
          <a:xfrm flipH="1">
            <a:off x="8432523" y="4695825"/>
            <a:ext cx="1" cy="16166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Freeform 73"/>
          <p:cNvSpPr/>
          <p:nvPr/>
        </p:nvSpPr>
        <p:spPr>
          <a:xfrm>
            <a:off x="7067449" y="3523527"/>
            <a:ext cx="1695551" cy="277249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Freeform 123"/>
          <p:cNvSpPr/>
          <p:nvPr/>
        </p:nvSpPr>
        <p:spPr>
          <a:xfrm>
            <a:off x="6279629" y="1769323"/>
            <a:ext cx="2788171" cy="454318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7" name="Straight Arrow Connector 76"/>
          <p:cNvCxnSpPr/>
          <p:nvPr/>
        </p:nvCxnSpPr>
        <p:spPr>
          <a:xfrm flipH="1">
            <a:off x="7428308" y="1447800"/>
            <a:ext cx="872909" cy="687051"/>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cxnSp>
        <p:nvCxnSpPr>
          <p:cNvPr id="135" name="Straight Arrow Connector 134"/>
          <p:cNvCxnSpPr/>
          <p:nvPr/>
        </p:nvCxnSpPr>
        <p:spPr>
          <a:xfrm>
            <a:off x="7239000" y="5785121"/>
            <a:ext cx="838200" cy="507067"/>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cxnSp>
        <p:nvCxnSpPr>
          <p:cNvPr id="95" name="Straight Arrow Connector 94"/>
          <p:cNvCxnSpPr>
            <a:endCxn id="44" idx="1"/>
          </p:cNvCxnSpPr>
          <p:nvPr/>
        </p:nvCxnSpPr>
        <p:spPr>
          <a:xfrm>
            <a:off x="6088380" y="2181351"/>
            <a:ext cx="405199" cy="21192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3" name="Straight Arrow Connector 82"/>
          <p:cNvCxnSpPr/>
          <p:nvPr/>
        </p:nvCxnSpPr>
        <p:spPr>
          <a:xfrm flipH="1">
            <a:off x="5310175" y="3913669"/>
            <a:ext cx="562712" cy="83414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5" name="Group 84"/>
          <p:cNvGrpSpPr/>
          <p:nvPr/>
        </p:nvGrpSpPr>
        <p:grpSpPr>
          <a:xfrm>
            <a:off x="3769693" y="3721376"/>
            <a:ext cx="316553" cy="2575322"/>
            <a:chOff x="3769693" y="3721376"/>
            <a:chExt cx="316553" cy="2575322"/>
          </a:xfrm>
        </p:grpSpPr>
        <p:sp>
          <p:nvSpPr>
            <p:cNvPr id="88"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1" name="Straight Arrow Connector 90"/>
            <p:cNvCxnSpPr/>
            <p:nvPr/>
          </p:nvCxnSpPr>
          <p:spPr>
            <a:xfrm flipH="1" flipV="1">
              <a:off x="3836547" y="3829051"/>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78" name="Group 77"/>
          <p:cNvGrpSpPr/>
          <p:nvPr/>
        </p:nvGrpSpPr>
        <p:grpSpPr>
          <a:xfrm>
            <a:off x="155957" y="1769323"/>
            <a:ext cx="3799817" cy="3879612"/>
            <a:chOff x="155957" y="1769323"/>
            <a:chExt cx="3799817" cy="3879612"/>
          </a:xfrm>
        </p:grpSpPr>
        <p:sp>
          <p:nvSpPr>
            <p:cNvPr id="79" name="Oval 24"/>
            <p:cNvSpPr>
              <a:spLocks noChangeArrowheads="1"/>
            </p:cNvSpPr>
            <p:nvPr/>
          </p:nvSpPr>
          <p:spPr bwMode="auto">
            <a:xfrm>
              <a:off x="3838575" y="17832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80" name="Freeform 79"/>
            <p:cNvSpPr/>
            <p:nvPr/>
          </p:nvSpPr>
          <p:spPr>
            <a:xfrm flipH="1">
              <a:off x="155957" y="1769323"/>
              <a:ext cx="3682617" cy="3879612"/>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803</a:t>
            </a:fld>
            <a:endParaRPr lang="en-US"/>
          </a:p>
        </p:txBody>
      </p:sp>
    </p:spTree>
    <p:extLst>
      <p:ext uri="{BB962C8B-B14F-4D97-AF65-F5344CB8AC3E}">
        <p14:creationId xmlns:p14="http://schemas.microsoft.com/office/powerpoint/2010/main" val="1390273318"/>
      </p:ext>
    </p:extLst>
  </p:cSld>
  <p:clrMapOvr>
    <a:masterClrMapping/>
  </p:clrMapOvr>
  <p:timing>
    <p:tnLst>
      <p:par>
        <p:cTn id="1" dur="indefinite" restart="never" nodeType="tmRoot"/>
      </p:par>
    </p:tnLst>
  </p:timing>
</p:sld>
</file>

<file path=ppt/slides/slide8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spc="-150" dirty="0">
                <a:solidFill>
                  <a:srgbClr val="00B0F0"/>
                </a:solidFill>
              </a:rPr>
              <a:t>Non-Primitive </a:t>
            </a:r>
            <a:r>
              <a:rPr lang="en-US" sz="4000" spc="-150" dirty="0" smtClean="0">
                <a:solidFill>
                  <a:srgbClr val="00B0F0"/>
                </a:solidFill>
              </a:rPr>
              <a:t>Functionality</a:t>
            </a:r>
            <a:endParaRPr lang="en-US" sz="4000" dirty="0" smtClean="0">
              <a:solidFill>
                <a:srgbClr val="00B050"/>
              </a:solidFill>
            </a:endParaRPr>
          </a:p>
        </p:txBody>
      </p:sp>
      <p:sp>
        <p:nvSpPr>
          <p:cNvPr id="5" name="Content Placeholder 2"/>
          <p:cNvSpPr>
            <a:spLocks noGrp="1"/>
          </p:cNvSpPr>
          <p:nvPr>
            <p:ph idx="1"/>
          </p:nvPr>
        </p:nvSpPr>
        <p:spPr>
          <a:xfrm>
            <a:off x="269599" y="1680497"/>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661112" y="44618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3353177" y="6296698"/>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4433505" y="477132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4858463" y="558624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3319855" y="29759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4653857" y="6069955"/>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357618" y="2514600"/>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2636195" y="3266840"/>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337452" y="401908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1399860" y="4771321"/>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76200" y="5648935"/>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399089" y="296116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627725" y="3064835"/>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355476" y="3097419"/>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3268151" y="3728204"/>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3936875" y="2159808"/>
            <a:ext cx="251841" cy="35479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4011150" y="36732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4120389" y="3782104"/>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3011921" y="448219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5291557" y="523141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5357052" y="5352868"/>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2537380" y="3517587"/>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1882444" y="3621256"/>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4646963" y="523730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4819315" y="596628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2723520" y="523423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020983" y="607115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2944130" y="460190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4267790" y="5340971"/>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3719712" y="4583261"/>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102045" y="6164267"/>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2823556" y="5337900"/>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AutoShape 9"/>
          <p:cNvSpPr>
            <a:spLocks noChangeArrowheads="1"/>
          </p:cNvSpPr>
          <p:nvPr/>
        </p:nvSpPr>
        <p:spPr bwMode="auto">
          <a:xfrm>
            <a:off x="5486400" y="3322402"/>
            <a:ext cx="1457684"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Calendar</a:t>
            </a:r>
            <a:endParaRPr lang="en-US" b="1" dirty="0">
              <a:latin typeface="Courier New" pitchFamily="49" charset="0"/>
              <a:cs typeface="Courier New" pitchFamily="49" charset="0"/>
            </a:endParaRPr>
          </a:p>
        </p:txBody>
      </p:sp>
      <p:sp>
        <p:nvSpPr>
          <p:cNvPr id="40" name="AutoShape 9"/>
          <p:cNvSpPr>
            <a:spLocks noChangeArrowheads="1"/>
          </p:cNvSpPr>
          <p:nvPr/>
        </p:nvSpPr>
        <p:spPr bwMode="auto">
          <a:xfrm>
            <a:off x="6477000" y="4114800"/>
            <a:ext cx="2133600"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PackedCalendar</a:t>
            </a:r>
            <a:endParaRPr lang="en-US" b="1" dirty="0">
              <a:latin typeface="Courier New" pitchFamily="49" charset="0"/>
              <a:cs typeface="Courier New" pitchFamily="49" charset="0"/>
            </a:endParaRPr>
          </a:p>
        </p:txBody>
      </p:sp>
      <p:sp>
        <p:nvSpPr>
          <p:cNvPr id="43" name="AutoShape 9"/>
          <p:cNvSpPr>
            <a:spLocks noChangeArrowheads="1"/>
          </p:cNvSpPr>
          <p:nvPr/>
        </p:nvSpPr>
        <p:spPr bwMode="auto">
          <a:xfrm>
            <a:off x="6553200" y="4807623"/>
            <a:ext cx="179564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DayOfWeekSet</a:t>
            </a:r>
            <a:endParaRPr lang="en-US" b="1" dirty="0">
              <a:latin typeface="Courier New" pitchFamily="49" charset="0"/>
              <a:cs typeface="Courier New" pitchFamily="49" charset="0"/>
            </a:endParaRPr>
          </a:p>
        </p:txBody>
      </p:sp>
      <p:sp>
        <p:nvSpPr>
          <p:cNvPr id="44" name="AutoShape 9"/>
          <p:cNvSpPr>
            <a:spLocks noChangeArrowheads="1"/>
          </p:cNvSpPr>
          <p:nvPr/>
        </p:nvSpPr>
        <p:spPr bwMode="auto">
          <a:xfrm>
            <a:off x="6493579" y="2163426"/>
            <a:ext cx="2193221"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CalendarLoader</a:t>
            </a:r>
            <a:endParaRPr lang="en-US" b="1" dirty="0">
              <a:latin typeface="Courier New" pitchFamily="49" charset="0"/>
              <a:cs typeface="Courier New" pitchFamily="49" charset="0"/>
            </a:endParaRPr>
          </a:p>
        </p:txBody>
      </p:sp>
      <p:sp>
        <p:nvSpPr>
          <p:cNvPr id="47" name="AutoShape 9"/>
          <p:cNvSpPr>
            <a:spLocks noChangeArrowheads="1"/>
          </p:cNvSpPr>
          <p:nvPr/>
        </p:nvSpPr>
        <p:spPr bwMode="auto">
          <a:xfrm>
            <a:off x="3962400" y="1600200"/>
            <a:ext cx="2193221" cy="459702"/>
          </a:xfrm>
          <a:prstGeom prst="roundRect">
            <a:avLst>
              <a:gd name="adj" fmla="val 49995"/>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CalendarCache</a:t>
            </a:r>
            <a:endParaRPr lang="en-US" b="1" dirty="0">
              <a:latin typeface="Courier New" pitchFamily="49" charset="0"/>
              <a:cs typeface="Courier New" pitchFamily="49" charset="0"/>
            </a:endParaRPr>
          </a:p>
        </p:txBody>
      </p:sp>
      <p:sp>
        <p:nvSpPr>
          <p:cNvPr id="55" name="Oval 24"/>
          <p:cNvSpPr>
            <a:spLocks noChangeArrowheads="1"/>
          </p:cNvSpPr>
          <p:nvPr/>
        </p:nvSpPr>
        <p:spPr bwMode="auto">
          <a:xfrm>
            <a:off x="7502801" y="457949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6" name="Straight Arrow Connector 55"/>
          <p:cNvCxnSpPr/>
          <p:nvPr/>
        </p:nvCxnSpPr>
        <p:spPr>
          <a:xfrm flipH="1">
            <a:off x="7473462" y="4689228"/>
            <a:ext cx="58599" cy="12695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Oval 24"/>
          <p:cNvSpPr>
            <a:spLocks noChangeArrowheads="1"/>
          </p:cNvSpPr>
          <p:nvPr/>
        </p:nvSpPr>
        <p:spPr bwMode="auto">
          <a:xfrm>
            <a:off x="6664601" y="527172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3" name="Straight Arrow Connector 62"/>
          <p:cNvCxnSpPr/>
          <p:nvPr/>
        </p:nvCxnSpPr>
        <p:spPr>
          <a:xfrm flipH="1">
            <a:off x="6238875" y="5355079"/>
            <a:ext cx="434689" cy="25575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AutoShape 9"/>
          <p:cNvSpPr>
            <a:spLocks noChangeArrowheads="1"/>
          </p:cNvSpPr>
          <p:nvPr/>
        </p:nvSpPr>
        <p:spPr bwMode="auto">
          <a:xfrm>
            <a:off x="7610116" y="6292188"/>
            <a:ext cx="1457684"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Allocator</a:t>
            </a:r>
            <a:endParaRPr lang="en-US" b="1" dirty="0">
              <a:latin typeface="Courier New" pitchFamily="49" charset="0"/>
              <a:cs typeface="Courier New" pitchFamily="49" charset="0"/>
            </a:endParaRPr>
          </a:p>
        </p:txBody>
      </p:sp>
      <p:sp>
        <p:nvSpPr>
          <p:cNvPr id="65" name="Oval 24"/>
          <p:cNvSpPr>
            <a:spLocks noChangeArrowheads="1"/>
          </p:cNvSpPr>
          <p:nvPr/>
        </p:nvSpPr>
        <p:spPr bwMode="auto">
          <a:xfrm>
            <a:off x="6609949" y="378499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6" name="Straight Arrow Connector 65"/>
          <p:cNvCxnSpPr/>
          <p:nvPr/>
        </p:nvCxnSpPr>
        <p:spPr>
          <a:xfrm flipH="1" flipV="1">
            <a:off x="6721138" y="3886201"/>
            <a:ext cx="365462" cy="22859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7" name="Oval 24"/>
          <p:cNvSpPr>
            <a:spLocks noChangeArrowheads="1"/>
          </p:cNvSpPr>
          <p:nvPr/>
        </p:nvSpPr>
        <p:spPr bwMode="auto">
          <a:xfrm>
            <a:off x="7239000" y="26289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8" name="Straight Arrow Connector 67"/>
          <p:cNvCxnSpPr>
            <a:endCxn id="40" idx="0"/>
          </p:cNvCxnSpPr>
          <p:nvPr/>
        </p:nvCxnSpPr>
        <p:spPr>
          <a:xfrm>
            <a:off x="7312389" y="2785626"/>
            <a:ext cx="231411" cy="132917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24"/>
          <p:cNvSpPr>
            <a:spLocks noChangeArrowheads="1"/>
          </p:cNvSpPr>
          <p:nvPr/>
        </p:nvSpPr>
        <p:spPr bwMode="auto">
          <a:xfrm>
            <a:off x="5819775"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2" name="Straight Arrow Connector 71"/>
          <p:cNvCxnSpPr/>
          <p:nvPr/>
        </p:nvCxnSpPr>
        <p:spPr>
          <a:xfrm flipH="1">
            <a:off x="5310175" y="3913669"/>
            <a:ext cx="562712" cy="83414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Oval 24"/>
          <p:cNvSpPr>
            <a:spLocks noChangeArrowheads="1"/>
          </p:cNvSpPr>
          <p:nvPr/>
        </p:nvSpPr>
        <p:spPr bwMode="auto">
          <a:xfrm>
            <a:off x="6392937" y="4401077"/>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2" name="Straight Arrow Connector 81"/>
          <p:cNvCxnSpPr>
            <a:stCxn id="81" idx="3"/>
          </p:cNvCxnSpPr>
          <p:nvPr/>
        </p:nvCxnSpPr>
        <p:spPr>
          <a:xfrm flipH="1">
            <a:off x="5831304" y="4504746"/>
            <a:ext cx="578796" cy="37911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6" name="Oval 24"/>
          <p:cNvSpPr>
            <a:spLocks noChangeArrowheads="1"/>
          </p:cNvSpPr>
          <p:nvPr/>
        </p:nvSpPr>
        <p:spPr bwMode="auto">
          <a:xfrm>
            <a:off x="5978801" y="20574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7" name="Straight Arrow Connector 86"/>
          <p:cNvCxnSpPr>
            <a:stCxn id="43" idx="1"/>
          </p:cNvCxnSpPr>
          <p:nvPr/>
        </p:nvCxnSpPr>
        <p:spPr>
          <a:xfrm flipH="1" flipV="1">
            <a:off x="5208452" y="4132828"/>
            <a:ext cx="1344748" cy="90464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9" name="Oval 24"/>
          <p:cNvSpPr>
            <a:spLocks noChangeArrowheads="1"/>
          </p:cNvSpPr>
          <p:nvPr/>
        </p:nvSpPr>
        <p:spPr bwMode="auto">
          <a:xfrm>
            <a:off x="5445401" y="20574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0" name="Straight Arrow Connector 89"/>
          <p:cNvCxnSpPr>
            <a:stCxn id="39" idx="0"/>
            <a:endCxn id="89" idx="4"/>
          </p:cNvCxnSpPr>
          <p:nvPr/>
        </p:nvCxnSpPr>
        <p:spPr>
          <a:xfrm flipH="1" flipV="1">
            <a:off x="5504001" y="2178856"/>
            <a:ext cx="711241" cy="114354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2" name="Oval 24"/>
          <p:cNvSpPr>
            <a:spLocks noChangeArrowheads="1"/>
          </p:cNvSpPr>
          <p:nvPr/>
        </p:nvSpPr>
        <p:spPr bwMode="auto">
          <a:xfrm>
            <a:off x="5140601" y="205990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3" name="Straight Arrow Connector 92"/>
          <p:cNvCxnSpPr>
            <a:stCxn id="92" idx="3"/>
          </p:cNvCxnSpPr>
          <p:nvPr/>
        </p:nvCxnSpPr>
        <p:spPr>
          <a:xfrm flipH="1">
            <a:off x="4038601" y="2163571"/>
            <a:ext cx="1119163" cy="118922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1" name="Oval 24"/>
          <p:cNvSpPr>
            <a:spLocks noChangeArrowheads="1"/>
          </p:cNvSpPr>
          <p:nvPr/>
        </p:nvSpPr>
        <p:spPr bwMode="auto">
          <a:xfrm>
            <a:off x="4138167" y="2088344"/>
            <a:ext cx="117199" cy="121456"/>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cxnSp>
        <p:nvCxnSpPr>
          <p:cNvPr id="102" name="Straight Arrow Connector 101"/>
          <p:cNvCxnSpPr/>
          <p:nvPr/>
        </p:nvCxnSpPr>
        <p:spPr>
          <a:xfrm flipH="1">
            <a:off x="3218791" y="382905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5867400" y="4674933"/>
            <a:ext cx="689643" cy="9113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Oval 24"/>
          <p:cNvSpPr>
            <a:spLocks noChangeArrowheads="1"/>
          </p:cNvSpPr>
          <p:nvPr/>
        </p:nvSpPr>
        <p:spPr bwMode="auto">
          <a:xfrm>
            <a:off x="6545337" y="4553477"/>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21533" name="Arc 21532"/>
          <p:cNvSpPr/>
          <p:nvPr/>
        </p:nvSpPr>
        <p:spPr>
          <a:xfrm flipH="1" flipV="1">
            <a:off x="6260765" y="2912642"/>
            <a:ext cx="643103" cy="2012374"/>
          </a:xfrm>
          <a:prstGeom prst="arc">
            <a:avLst>
              <a:gd name="adj1" fmla="val 16301619"/>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1" name="Oval 24"/>
          <p:cNvSpPr>
            <a:spLocks noChangeArrowheads="1"/>
          </p:cNvSpPr>
          <p:nvPr/>
        </p:nvSpPr>
        <p:spPr bwMode="auto">
          <a:xfrm>
            <a:off x="6207401"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2" name="Oval 24"/>
          <p:cNvSpPr>
            <a:spLocks noChangeArrowheads="1"/>
          </p:cNvSpPr>
          <p:nvPr/>
        </p:nvSpPr>
        <p:spPr bwMode="auto">
          <a:xfrm>
            <a:off x="6969401" y="35052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3" name="Oval 24"/>
          <p:cNvSpPr>
            <a:spLocks noChangeArrowheads="1"/>
          </p:cNvSpPr>
          <p:nvPr/>
        </p:nvSpPr>
        <p:spPr bwMode="auto">
          <a:xfrm>
            <a:off x="6180275" y="1769323"/>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4" name="Oval 24"/>
          <p:cNvSpPr>
            <a:spLocks noChangeArrowheads="1"/>
          </p:cNvSpPr>
          <p:nvPr/>
        </p:nvSpPr>
        <p:spPr bwMode="auto">
          <a:xfrm>
            <a:off x="8382000" y="4572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7" name="Straight Arrow Connector 116"/>
          <p:cNvCxnSpPr/>
          <p:nvPr/>
        </p:nvCxnSpPr>
        <p:spPr>
          <a:xfrm flipH="1">
            <a:off x="8432523" y="4695825"/>
            <a:ext cx="1" cy="16166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Freeform 73"/>
          <p:cNvSpPr/>
          <p:nvPr/>
        </p:nvSpPr>
        <p:spPr>
          <a:xfrm>
            <a:off x="7067449" y="3523527"/>
            <a:ext cx="1695551" cy="277249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Freeform 123"/>
          <p:cNvSpPr/>
          <p:nvPr/>
        </p:nvSpPr>
        <p:spPr>
          <a:xfrm>
            <a:off x="6279629" y="1769323"/>
            <a:ext cx="2788171" cy="454318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7" name="Straight Arrow Connector 76"/>
          <p:cNvCxnSpPr/>
          <p:nvPr/>
        </p:nvCxnSpPr>
        <p:spPr>
          <a:xfrm flipH="1">
            <a:off x="7428308" y="1447800"/>
            <a:ext cx="872909" cy="687051"/>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cxnSp>
        <p:nvCxnSpPr>
          <p:cNvPr id="135" name="Straight Arrow Connector 134"/>
          <p:cNvCxnSpPr/>
          <p:nvPr/>
        </p:nvCxnSpPr>
        <p:spPr>
          <a:xfrm>
            <a:off x="7239000" y="5785121"/>
            <a:ext cx="838200" cy="507067"/>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sp>
        <p:nvSpPr>
          <p:cNvPr id="76" name="AutoShape 9"/>
          <p:cNvSpPr>
            <a:spLocks noChangeArrowheads="1"/>
          </p:cNvSpPr>
          <p:nvPr/>
        </p:nvSpPr>
        <p:spPr bwMode="auto">
          <a:xfrm>
            <a:off x="3941235" y="4038600"/>
            <a:ext cx="1239368" cy="459702"/>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DateUtil</a:t>
            </a:r>
            <a:endParaRPr lang="en-US" b="1" dirty="0">
              <a:latin typeface="Courier New" pitchFamily="49" charset="0"/>
              <a:cs typeface="Courier New" pitchFamily="49" charset="0"/>
            </a:endParaRPr>
          </a:p>
        </p:txBody>
      </p:sp>
      <p:cxnSp>
        <p:nvCxnSpPr>
          <p:cNvPr id="78" name="Straight Arrow Connector 77"/>
          <p:cNvCxnSpPr/>
          <p:nvPr/>
        </p:nvCxnSpPr>
        <p:spPr>
          <a:xfrm>
            <a:off x="4439239" y="4601899"/>
            <a:ext cx="198169"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 name="Oval 24"/>
          <p:cNvSpPr>
            <a:spLocks noChangeArrowheads="1"/>
          </p:cNvSpPr>
          <p:nvPr/>
        </p:nvSpPr>
        <p:spPr bwMode="auto">
          <a:xfrm>
            <a:off x="4343400" y="449419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84" name="Oval 24"/>
          <p:cNvSpPr>
            <a:spLocks noChangeArrowheads="1"/>
          </p:cNvSpPr>
          <p:nvPr/>
        </p:nvSpPr>
        <p:spPr bwMode="auto">
          <a:xfrm>
            <a:off x="5064230" y="442731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7" name="Oval 24"/>
          <p:cNvSpPr>
            <a:spLocks noChangeArrowheads="1"/>
          </p:cNvSpPr>
          <p:nvPr/>
        </p:nvSpPr>
        <p:spPr bwMode="auto">
          <a:xfrm>
            <a:off x="5113020" y="40386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6" name="Freeform 15"/>
          <p:cNvSpPr/>
          <p:nvPr/>
        </p:nvSpPr>
        <p:spPr>
          <a:xfrm>
            <a:off x="5166573" y="4526393"/>
            <a:ext cx="882569" cy="1066800"/>
          </a:xfrm>
          <a:custGeom>
            <a:avLst/>
            <a:gdLst>
              <a:gd name="connsiteX0" fmla="*/ 556260 w 921833"/>
              <a:gd name="connsiteY0" fmla="*/ 1066800 h 1066800"/>
              <a:gd name="connsiteX1" fmla="*/ 601980 w 921833"/>
              <a:gd name="connsiteY1" fmla="*/ 1021080 h 1066800"/>
              <a:gd name="connsiteX2" fmla="*/ 647700 w 921833"/>
              <a:gd name="connsiteY2" fmla="*/ 960120 h 1066800"/>
              <a:gd name="connsiteX3" fmla="*/ 899160 w 921833"/>
              <a:gd name="connsiteY3" fmla="*/ 335280 h 1066800"/>
              <a:gd name="connsiteX4" fmla="*/ 0 w 921833"/>
              <a:gd name="connsiteY4" fmla="*/ 0 h 1066800"/>
              <a:gd name="connsiteX5" fmla="*/ 0 w 921833"/>
              <a:gd name="connsiteY5" fmla="*/ 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1833" h="1066800">
                <a:moveTo>
                  <a:pt x="556260" y="1066800"/>
                </a:moveTo>
                <a:cubicBezTo>
                  <a:pt x="571500" y="1052830"/>
                  <a:pt x="586740" y="1038860"/>
                  <a:pt x="601980" y="1021080"/>
                </a:cubicBezTo>
                <a:cubicBezTo>
                  <a:pt x="617220" y="1003300"/>
                  <a:pt x="598170" y="1074420"/>
                  <a:pt x="647700" y="960120"/>
                </a:cubicBezTo>
                <a:cubicBezTo>
                  <a:pt x="697230" y="845820"/>
                  <a:pt x="1007110" y="495300"/>
                  <a:pt x="899160" y="335280"/>
                </a:cubicBezTo>
                <a:cubicBezTo>
                  <a:pt x="791210" y="175260"/>
                  <a:pt x="0" y="0"/>
                  <a:pt x="0" y="0"/>
                </a:cubicBezTo>
                <a:lnTo>
                  <a:pt x="0" y="0"/>
                </a:ln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95" name="Straight Arrow Connector 94"/>
          <p:cNvCxnSpPr>
            <a:endCxn id="44" idx="1"/>
          </p:cNvCxnSpPr>
          <p:nvPr/>
        </p:nvCxnSpPr>
        <p:spPr>
          <a:xfrm>
            <a:off x="6088380" y="2181351"/>
            <a:ext cx="405199" cy="21192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3" name="Group 82"/>
          <p:cNvGrpSpPr/>
          <p:nvPr/>
        </p:nvGrpSpPr>
        <p:grpSpPr>
          <a:xfrm>
            <a:off x="3769693" y="3721376"/>
            <a:ext cx="316553" cy="2575322"/>
            <a:chOff x="3769693" y="3721376"/>
            <a:chExt cx="316553" cy="2575322"/>
          </a:xfrm>
        </p:grpSpPr>
        <p:sp>
          <p:nvSpPr>
            <p:cNvPr id="85"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8" name="Straight Arrow Connector 87"/>
            <p:cNvCxnSpPr/>
            <p:nvPr/>
          </p:nvCxnSpPr>
          <p:spPr>
            <a:xfrm flipH="1" flipV="1">
              <a:off x="3836547" y="3829051"/>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1" name="Group 90"/>
          <p:cNvGrpSpPr/>
          <p:nvPr/>
        </p:nvGrpSpPr>
        <p:grpSpPr>
          <a:xfrm>
            <a:off x="155957" y="1769323"/>
            <a:ext cx="3799817" cy="3879612"/>
            <a:chOff x="155957" y="1769323"/>
            <a:chExt cx="3799817" cy="3879612"/>
          </a:xfrm>
        </p:grpSpPr>
        <p:sp>
          <p:nvSpPr>
            <p:cNvPr id="94" name="Oval 24"/>
            <p:cNvSpPr>
              <a:spLocks noChangeArrowheads="1"/>
            </p:cNvSpPr>
            <p:nvPr/>
          </p:nvSpPr>
          <p:spPr bwMode="auto">
            <a:xfrm>
              <a:off x="3838575" y="17832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6" name="Freeform 95"/>
            <p:cNvSpPr/>
            <p:nvPr/>
          </p:nvSpPr>
          <p:spPr>
            <a:xfrm flipH="1">
              <a:off x="155957" y="1769323"/>
              <a:ext cx="3682617" cy="3879612"/>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804</a:t>
            </a:fld>
            <a:endParaRPr lang="en-US"/>
          </a:p>
        </p:txBody>
      </p:sp>
    </p:spTree>
    <p:extLst>
      <p:ext uri="{BB962C8B-B14F-4D97-AF65-F5344CB8AC3E}">
        <p14:creationId xmlns:p14="http://schemas.microsoft.com/office/powerpoint/2010/main" val="1867258330"/>
      </p:ext>
    </p:extLst>
  </p:cSld>
  <p:clrMapOvr>
    <a:masterClrMapping/>
  </p:clrMapOvr>
  <p:timing>
    <p:tnLst>
      <p:par>
        <p:cTn id="1" dur="indefinite" restart="never" nodeType="tmRoot"/>
      </p:par>
    </p:tnLst>
  </p:timing>
</p:sld>
</file>

<file path=ppt/slides/slide8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spc="-150" dirty="0">
                <a:solidFill>
                  <a:srgbClr val="00B0F0"/>
                </a:solidFill>
              </a:rPr>
              <a:t>Non-Primitive </a:t>
            </a:r>
            <a:r>
              <a:rPr lang="en-US" sz="4000" spc="-150" dirty="0" smtClean="0">
                <a:solidFill>
                  <a:srgbClr val="00B0F0"/>
                </a:solidFill>
              </a:rPr>
              <a:t>Functionality</a:t>
            </a:r>
            <a:endParaRPr lang="en-US" sz="4000" dirty="0" smtClean="0">
              <a:solidFill>
                <a:srgbClr val="00B050"/>
              </a:solidFill>
            </a:endParaRPr>
          </a:p>
        </p:txBody>
      </p:sp>
      <p:sp>
        <p:nvSpPr>
          <p:cNvPr id="5" name="Content Placeholder 2"/>
          <p:cNvSpPr>
            <a:spLocks noGrp="1"/>
          </p:cNvSpPr>
          <p:nvPr>
            <p:ph idx="1"/>
          </p:nvPr>
        </p:nvSpPr>
        <p:spPr>
          <a:xfrm>
            <a:off x="269599" y="1680497"/>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661112" y="44618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3353177" y="6296698"/>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4433505" y="477132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4858463" y="558624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3319855" y="29759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4653857" y="6069955"/>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357618" y="2514600"/>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2636195" y="3266840"/>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337452" y="401908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1399860" y="4771321"/>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76200" y="5648935"/>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399089" y="296116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627725" y="3064835"/>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355476" y="3097419"/>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3268151" y="3728204"/>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3936875" y="2159808"/>
            <a:ext cx="251841" cy="35479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4011150" y="36732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4120389" y="3782104"/>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3011921" y="448219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5291557" y="523141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5357052" y="5352868"/>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2537380" y="3517587"/>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1882444" y="3621256"/>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4646963" y="523730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4819315" y="596628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2723520" y="523423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020983" y="607115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2944130" y="460190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4267790" y="5340971"/>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3719712" y="4583261"/>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102045" y="6164267"/>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2823556" y="5337900"/>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AutoShape 9"/>
          <p:cNvSpPr>
            <a:spLocks noChangeArrowheads="1"/>
          </p:cNvSpPr>
          <p:nvPr/>
        </p:nvSpPr>
        <p:spPr bwMode="auto">
          <a:xfrm>
            <a:off x="5486400" y="3322402"/>
            <a:ext cx="1457684"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Calendar</a:t>
            </a:r>
            <a:endParaRPr lang="en-US" b="1" dirty="0">
              <a:latin typeface="Courier New" pitchFamily="49" charset="0"/>
              <a:cs typeface="Courier New" pitchFamily="49" charset="0"/>
            </a:endParaRPr>
          </a:p>
        </p:txBody>
      </p:sp>
      <p:sp>
        <p:nvSpPr>
          <p:cNvPr id="40" name="AutoShape 9"/>
          <p:cNvSpPr>
            <a:spLocks noChangeArrowheads="1"/>
          </p:cNvSpPr>
          <p:nvPr/>
        </p:nvSpPr>
        <p:spPr bwMode="auto">
          <a:xfrm>
            <a:off x="6477000" y="4114800"/>
            <a:ext cx="2133600"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PackedCalendar</a:t>
            </a:r>
            <a:endParaRPr lang="en-US" b="1" dirty="0">
              <a:latin typeface="Courier New" pitchFamily="49" charset="0"/>
              <a:cs typeface="Courier New" pitchFamily="49" charset="0"/>
            </a:endParaRPr>
          </a:p>
        </p:txBody>
      </p:sp>
      <p:sp>
        <p:nvSpPr>
          <p:cNvPr id="43" name="AutoShape 9"/>
          <p:cNvSpPr>
            <a:spLocks noChangeArrowheads="1"/>
          </p:cNvSpPr>
          <p:nvPr/>
        </p:nvSpPr>
        <p:spPr bwMode="auto">
          <a:xfrm>
            <a:off x="6553200" y="4807623"/>
            <a:ext cx="179564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DayOfWeekSet</a:t>
            </a:r>
            <a:endParaRPr lang="en-US" b="1" dirty="0">
              <a:latin typeface="Courier New" pitchFamily="49" charset="0"/>
              <a:cs typeface="Courier New" pitchFamily="49" charset="0"/>
            </a:endParaRPr>
          </a:p>
        </p:txBody>
      </p:sp>
      <p:sp>
        <p:nvSpPr>
          <p:cNvPr id="44" name="AutoShape 9"/>
          <p:cNvSpPr>
            <a:spLocks noChangeArrowheads="1"/>
          </p:cNvSpPr>
          <p:nvPr/>
        </p:nvSpPr>
        <p:spPr bwMode="auto">
          <a:xfrm>
            <a:off x="6493579" y="2163426"/>
            <a:ext cx="2193221"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CalendarLoader</a:t>
            </a:r>
            <a:endParaRPr lang="en-US" b="1" dirty="0">
              <a:latin typeface="Courier New" pitchFamily="49" charset="0"/>
              <a:cs typeface="Courier New" pitchFamily="49" charset="0"/>
            </a:endParaRPr>
          </a:p>
        </p:txBody>
      </p:sp>
      <p:sp>
        <p:nvSpPr>
          <p:cNvPr id="47" name="AutoShape 9"/>
          <p:cNvSpPr>
            <a:spLocks noChangeArrowheads="1"/>
          </p:cNvSpPr>
          <p:nvPr/>
        </p:nvSpPr>
        <p:spPr bwMode="auto">
          <a:xfrm>
            <a:off x="3962400" y="1600200"/>
            <a:ext cx="2193221" cy="459702"/>
          </a:xfrm>
          <a:prstGeom prst="roundRect">
            <a:avLst>
              <a:gd name="adj" fmla="val 49995"/>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CalendarCache</a:t>
            </a:r>
            <a:endParaRPr lang="en-US" b="1" dirty="0">
              <a:latin typeface="Courier New" pitchFamily="49" charset="0"/>
              <a:cs typeface="Courier New" pitchFamily="49" charset="0"/>
            </a:endParaRPr>
          </a:p>
        </p:txBody>
      </p:sp>
      <p:sp>
        <p:nvSpPr>
          <p:cNvPr id="55" name="Oval 24"/>
          <p:cNvSpPr>
            <a:spLocks noChangeArrowheads="1"/>
          </p:cNvSpPr>
          <p:nvPr/>
        </p:nvSpPr>
        <p:spPr bwMode="auto">
          <a:xfrm>
            <a:off x="7502801" y="457949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6" name="Straight Arrow Connector 55"/>
          <p:cNvCxnSpPr/>
          <p:nvPr/>
        </p:nvCxnSpPr>
        <p:spPr>
          <a:xfrm flipH="1">
            <a:off x="7473462" y="4689228"/>
            <a:ext cx="58599" cy="12695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Oval 24"/>
          <p:cNvSpPr>
            <a:spLocks noChangeArrowheads="1"/>
          </p:cNvSpPr>
          <p:nvPr/>
        </p:nvSpPr>
        <p:spPr bwMode="auto">
          <a:xfrm>
            <a:off x="6664601" y="527172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3" name="Straight Arrow Connector 62"/>
          <p:cNvCxnSpPr/>
          <p:nvPr/>
        </p:nvCxnSpPr>
        <p:spPr>
          <a:xfrm flipH="1">
            <a:off x="6238875" y="5355079"/>
            <a:ext cx="434689" cy="25575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AutoShape 9"/>
          <p:cNvSpPr>
            <a:spLocks noChangeArrowheads="1"/>
          </p:cNvSpPr>
          <p:nvPr/>
        </p:nvSpPr>
        <p:spPr bwMode="auto">
          <a:xfrm>
            <a:off x="7610116" y="6292188"/>
            <a:ext cx="1457684"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Allocator</a:t>
            </a:r>
            <a:endParaRPr lang="en-US" b="1" dirty="0">
              <a:latin typeface="Courier New" pitchFamily="49" charset="0"/>
              <a:cs typeface="Courier New" pitchFamily="49" charset="0"/>
            </a:endParaRPr>
          </a:p>
        </p:txBody>
      </p:sp>
      <p:sp>
        <p:nvSpPr>
          <p:cNvPr id="65" name="Oval 24"/>
          <p:cNvSpPr>
            <a:spLocks noChangeArrowheads="1"/>
          </p:cNvSpPr>
          <p:nvPr/>
        </p:nvSpPr>
        <p:spPr bwMode="auto">
          <a:xfrm>
            <a:off x="6609949" y="378499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6" name="Straight Arrow Connector 65"/>
          <p:cNvCxnSpPr/>
          <p:nvPr/>
        </p:nvCxnSpPr>
        <p:spPr>
          <a:xfrm flipH="1" flipV="1">
            <a:off x="6721138" y="3886201"/>
            <a:ext cx="365462" cy="22859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7" name="Oval 24"/>
          <p:cNvSpPr>
            <a:spLocks noChangeArrowheads="1"/>
          </p:cNvSpPr>
          <p:nvPr/>
        </p:nvSpPr>
        <p:spPr bwMode="auto">
          <a:xfrm>
            <a:off x="7239000" y="26289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8" name="Straight Arrow Connector 67"/>
          <p:cNvCxnSpPr>
            <a:endCxn id="40" idx="0"/>
          </p:cNvCxnSpPr>
          <p:nvPr/>
        </p:nvCxnSpPr>
        <p:spPr>
          <a:xfrm>
            <a:off x="7312389" y="2785626"/>
            <a:ext cx="231411" cy="132917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24"/>
          <p:cNvSpPr>
            <a:spLocks noChangeArrowheads="1"/>
          </p:cNvSpPr>
          <p:nvPr/>
        </p:nvSpPr>
        <p:spPr bwMode="auto">
          <a:xfrm>
            <a:off x="5819775"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2" name="Straight Arrow Connector 71"/>
          <p:cNvCxnSpPr/>
          <p:nvPr/>
        </p:nvCxnSpPr>
        <p:spPr>
          <a:xfrm flipH="1">
            <a:off x="5310175" y="3913669"/>
            <a:ext cx="562712" cy="83414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Oval 24"/>
          <p:cNvSpPr>
            <a:spLocks noChangeArrowheads="1"/>
          </p:cNvSpPr>
          <p:nvPr/>
        </p:nvSpPr>
        <p:spPr bwMode="auto">
          <a:xfrm>
            <a:off x="6392937" y="4401077"/>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2" name="Straight Arrow Connector 81"/>
          <p:cNvCxnSpPr>
            <a:stCxn id="81" idx="3"/>
          </p:cNvCxnSpPr>
          <p:nvPr/>
        </p:nvCxnSpPr>
        <p:spPr>
          <a:xfrm flipH="1">
            <a:off x="5831304" y="4504746"/>
            <a:ext cx="578796" cy="37911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6" name="Oval 24"/>
          <p:cNvSpPr>
            <a:spLocks noChangeArrowheads="1"/>
          </p:cNvSpPr>
          <p:nvPr/>
        </p:nvSpPr>
        <p:spPr bwMode="auto">
          <a:xfrm>
            <a:off x="5978801" y="20574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7" name="Straight Arrow Connector 86"/>
          <p:cNvCxnSpPr>
            <a:stCxn id="43" idx="1"/>
          </p:cNvCxnSpPr>
          <p:nvPr/>
        </p:nvCxnSpPr>
        <p:spPr>
          <a:xfrm flipH="1" flipV="1">
            <a:off x="5208452" y="4132828"/>
            <a:ext cx="1344748" cy="90464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9" name="Oval 24"/>
          <p:cNvSpPr>
            <a:spLocks noChangeArrowheads="1"/>
          </p:cNvSpPr>
          <p:nvPr/>
        </p:nvSpPr>
        <p:spPr bwMode="auto">
          <a:xfrm>
            <a:off x="5445401" y="20574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0" name="Straight Arrow Connector 89"/>
          <p:cNvCxnSpPr>
            <a:stCxn id="39" idx="0"/>
            <a:endCxn id="89" idx="4"/>
          </p:cNvCxnSpPr>
          <p:nvPr/>
        </p:nvCxnSpPr>
        <p:spPr>
          <a:xfrm flipH="1" flipV="1">
            <a:off x="5504001" y="2178856"/>
            <a:ext cx="711241" cy="114354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2" name="Oval 24"/>
          <p:cNvSpPr>
            <a:spLocks noChangeArrowheads="1"/>
          </p:cNvSpPr>
          <p:nvPr/>
        </p:nvSpPr>
        <p:spPr bwMode="auto">
          <a:xfrm>
            <a:off x="5140601" y="205990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3" name="Straight Arrow Connector 92"/>
          <p:cNvCxnSpPr>
            <a:stCxn id="92" idx="3"/>
          </p:cNvCxnSpPr>
          <p:nvPr/>
        </p:nvCxnSpPr>
        <p:spPr>
          <a:xfrm flipH="1">
            <a:off x="4038601" y="2163571"/>
            <a:ext cx="1119163" cy="118922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1" name="Oval 24"/>
          <p:cNvSpPr>
            <a:spLocks noChangeArrowheads="1"/>
          </p:cNvSpPr>
          <p:nvPr/>
        </p:nvSpPr>
        <p:spPr bwMode="auto">
          <a:xfrm>
            <a:off x="4138167" y="2088344"/>
            <a:ext cx="117199" cy="121456"/>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cxnSp>
        <p:nvCxnSpPr>
          <p:cNvPr id="102" name="Straight Arrow Connector 101"/>
          <p:cNvCxnSpPr/>
          <p:nvPr/>
        </p:nvCxnSpPr>
        <p:spPr>
          <a:xfrm flipH="1">
            <a:off x="3218791" y="382905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5867400" y="4674933"/>
            <a:ext cx="689643" cy="9113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Oval 24"/>
          <p:cNvSpPr>
            <a:spLocks noChangeArrowheads="1"/>
          </p:cNvSpPr>
          <p:nvPr/>
        </p:nvSpPr>
        <p:spPr bwMode="auto">
          <a:xfrm>
            <a:off x="6545337" y="4553477"/>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21533" name="Arc 21532"/>
          <p:cNvSpPr/>
          <p:nvPr/>
        </p:nvSpPr>
        <p:spPr>
          <a:xfrm flipH="1" flipV="1">
            <a:off x="6260765" y="2912642"/>
            <a:ext cx="643103" cy="2012374"/>
          </a:xfrm>
          <a:prstGeom prst="arc">
            <a:avLst>
              <a:gd name="adj1" fmla="val 16301619"/>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1" name="Oval 24"/>
          <p:cNvSpPr>
            <a:spLocks noChangeArrowheads="1"/>
          </p:cNvSpPr>
          <p:nvPr/>
        </p:nvSpPr>
        <p:spPr bwMode="auto">
          <a:xfrm>
            <a:off x="6207401"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2" name="Oval 24"/>
          <p:cNvSpPr>
            <a:spLocks noChangeArrowheads="1"/>
          </p:cNvSpPr>
          <p:nvPr/>
        </p:nvSpPr>
        <p:spPr bwMode="auto">
          <a:xfrm>
            <a:off x="6969401" y="35052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3" name="Oval 24"/>
          <p:cNvSpPr>
            <a:spLocks noChangeArrowheads="1"/>
          </p:cNvSpPr>
          <p:nvPr/>
        </p:nvSpPr>
        <p:spPr bwMode="auto">
          <a:xfrm>
            <a:off x="6180275" y="1769323"/>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4" name="Oval 24"/>
          <p:cNvSpPr>
            <a:spLocks noChangeArrowheads="1"/>
          </p:cNvSpPr>
          <p:nvPr/>
        </p:nvSpPr>
        <p:spPr bwMode="auto">
          <a:xfrm>
            <a:off x="8382000" y="4572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7" name="Straight Arrow Connector 116"/>
          <p:cNvCxnSpPr/>
          <p:nvPr/>
        </p:nvCxnSpPr>
        <p:spPr>
          <a:xfrm flipH="1">
            <a:off x="8432523" y="4695825"/>
            <a:ext cx="1" cy="16166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Freeform 73"/>
          <p:cNvSpPr/>
          <p:nvPr/>
        </p:nvSpPr>
        <p:spPr>
          <a:xfrm>
            <a:off x="7067449" y="3523527"/>
            <a:ext cx="1695551" cy="277249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Freeform 123"/>
          <p:cNvSpPr/>
          <p:nvPr/>
        </p:nvSpPr>
        <p:spPr>
          <a:xfrm>
            <a:off x="6279629" y="1769323"/>
            <a:ext cx="2788171" cy="454318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7" name="Straight Arrow Connector 76"/>
          <p:cNvCxnSpPr/>
          <p:nvPr/>
        </p:nvCxnSpPr>
        <p:spPr>
          <a:xfrm flipH="1">
            <a:off x="7428308" y="1447800"/>
            <a:ext cx="872909" cy="687051"/>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cxnSp>
        <p:nvCxnSpPr>
          <p:cNvPr id="135" name="Straight Arrow Connector 134"/>
          <p:cNvCxnSpPr/>
          <p:nvPr/>
        </p:nvCxnSpPr>
        <p:spPr>
          <a:xfrm>
            <a:off x="7239000" y="5785121"/>
            <a:ext cx="838200" cy="507067"/>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sp>
        <p:nvSpPr>
          <p:cNvPr id="76" name="AutoShape 9"/>
          <p:cNvSpPr>
            <a:spLocks noChangeArrowheads="1"/>
          </p:cNvSpPr>
          <p:nvPr/>
        </p:nvSpPr>
        <p:spPr bwMode="auto">
          <a:xfrm>
            <a:off x="3941235" y="4038600"/>
            <a:ext cx="1239368"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DateUtil</a:t>
            </a:r>
            <a:endParaRPr lang="en-US" b="1" dirty="0">
              <a:latin typeface="Courier New" pitchFamily="49" charset="0"/>
              <a:cs typeface="Courier New" pitchFamily="49" charset="0"/>
            </a:endParaRPr>
          </a:p>
        </p:txBody>
      </p:sp>
      <p:cxnSp>
        <p:nvCxnSpPr>
          <p:cNvPr id="78" name="Straight Arrow Connector 77"/>
          <p:cNvCxnSpPr/>
          <p:nvPr/>
        </p:nvCxnSpPr>
        <p:spPr>
          <a:xfrm>
            <a:off x="4439239" y="4601899"/>
            <a:ext cx="198169"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 name="Oval 24"/>
          <p:cNvSpPr>
            <a:spLocks noChangeArrowheads="1"/>
          </p:cNvSpPr>
          <p:nvPr/>
        </p:nvSpPr>
        <p:spPr bwMode="auto">
          <a:xfrm>
            <a:off x="4343400" y="449419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84" name="Oval 24"/>
          <p:cNvSpPr>
            <a:spLocks noChangeArrowheads="1"/>
          </p:cNvSpPr>
          <p:nvPr/>
        </p:nvSpPr>
        <p:spPr bwMode="auto">
          <a:xfrm>
            <a:off x="5064230" y="442731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7" name="Oval 24"/>
          <p:cNvSpPr>
            <a:spLocks noChangeArrowheads="1"/>
          </p:cNvSpPr>
          <p:nvPr/>
        </p:nvSpPr>
        <p:spPr bwMode="auto">
          <a:xfrm>
            <a:off x="5113020" y="40386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6" name="Freeform 15"/>
          <p:cNvSpPr/>
          <p:nvPr/>
        </p:nvSpPr>
        <p:spPr>
          <a:xfrm>
            <a:off x="5166573" y="4526393"/>
            <a:ext cx="882569" cy="1066800"/>
          </a:xfrm>
          <a:custGeom>
            <a:avLst/>
            <a:gdLst>
              <a:gd name="connsiteX0" fmla="*/ 556260 w 921833"/>
              <a:gd name="connsiteY0" fmla="*/ 1066800 h 1066800"/>
              <a:gd name="connsiteX1" fmla="*/ 601980 w 921833"/>
              <a:gd name="connsiteY1" fmla="*/ 1021080 h 1066800"/>
              <a:gd name="connsiteX2" fmla="*/ 647700 w 921833"/>
              <a:gd name="connsiteY2" fmla="*/ 960120 h 1066800"/>
              <a:gd name="connsiteX3" fmla="*/ 899160 w 921833"/>
              <a:gd name="connsiteY3" fmla="*/ 335280 h 1066800"/>
              <a:gd name="connsiteX4" fmla="*/ 0 w 921833"/>
              <a:gd name="connsiteY4" fmla="*/ 0 h 1066800"/>
              <a:gd name="connsiteX5" fmla="*/ 0 w 921833"/>
              <a:gd name="connsiteY5" fmla="*/ 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1833" h="1066800">
                <a:moveTo>
                  <a:pt x="556260" y="1066800"/>
                </a:moveTo>
                <a:cubicBezTo>
                  <a:pt x="571500" y="1052830"/>
                  <a:pt x="586740" y="1038860"/>
                  <a:pt x="601980" y="1021080"/>
                </a:cubicBezTo>
                <a:cubicBezTo>
                  <a:pt x="617220" y="1003300"/>
                  <a:pt x="598170" y="1074420"/>
                  <a:pt x="647700" y="960120"/>
                </a:cubicBezTo>
                <a:cubicBezTo>
                  <a:pt x="697230" y="845820"/>
                  <a:pt x="1007110" y="495300"/>
                  <a:pt x="899160" y="335280"/>
                </a:cubicBezTo>
                <a:cubicBezTo>
                  <a:pt x="791210" y="175260"/>
                  <a:pt x="0" y="0"/>
                  <a:pt x="0" y="0"/>
                </a:cubicBezTo>
                <a:lnTo>
                  <a:pt x="0" y="0"/>
                </a:ln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95" name="Straight Arrow Connector 94"/>
          <p:cNvCxnSpPr>
            <a:endCxn id="44" idx="1"/>
          </p:cNvCxnSpPr>
          <p:nvPr/>
        </p:nvCxnSpPr>
        <p:spPr>
          <a:xfrm>
            <a:off x="6088380" y="2181351"/>
            <a:ext cx="405199" cy="21192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3" name="Group 82"/>
          <p:cNvGrpSpPr/>
          <p:nvPr/>
        </p:nvGrpSpPr>
        <p:grpSpPr>
          <a:xfrm>
            <a:off x="3769693" y="3721376"/>
            <a:ext cx="316553" cy="2575322"/>
            <a:chOff x="3769693" y="3721376"/>
            <a:chExt cx="316553" cy="2575322"/>
          </a:xfrm>
        </p:grpSpPr>
        <p:sp>
          <p:nvSpPr>
            <p:cNvPr id="85"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8" name="Straight Arrow Connector 87"/>
            <p:cNvCxnSpPr/>
            <p:nvPr/>
          </p:nvCxnSpPr>
          <p:spPr>
            <a:xfrm flipH="1" flipV="1">
              <a:off x="3836547" y="3829051"/>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1" name="Group 90"/>
          <p:cNvGrpSpPr/>
          <p:nvPr/>
        </p:nvGrpSpPr>
        <p:grpSpPr>
          <a:xfrm>
            <a:off x="155957" y="1769323"/>
            <a:ext cx="3799817" cy="3879612"/>
            <a:chOff x="155957" y="1769323"/>
            <a:chExt cx="3799817" cy="3879612"/>
          </a:xfrm>
        </p:grpSpPr>
        <p:sp>
          <p:nvSpPr>
            <p:cNvPr id="94" name="Oval 24"/>
            <p:cNvSpPr>
              <a:spLocks noChangeArrowheads="1"/>
            </p:cNvSpPr>
            <p:nvPr/>
          </p:nvSpPr>
          <p:spPr bwMode="auto">
            <a:xfrm>
              <a:off x="3838575" y="17832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6" name="Freeform 95"/>
            <p:cNvSpPr/>
            <p:nvPr/>
          </p:nvSpPr>
          <p:spPr>
            <a:xfrm flipH="1">
              <a:off x="155957" y="1769323"/>
              <a:ext cx="3682617" cy="3879612"/>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805</a:t>
            </a:fld>
            <a:endParaRPr lang="en-US"/>
          </a:p>
        </p:txBody>
      </p:sp>
    </p:spTree>
    <p:extLst>
      <p:ext uri="{BB962C8B-B14F-4D97-AF65-F5344CB8AC3E}">
        <p14:creationId xmlns:p14="http://schemas.microsoft.com/office/powerpoint/2010/main" val="3330206417"/>
      </p:ext>
    </p:extLst>
  </p:cSld>
  <p:clrMapOvr>
    <a:masterClrMapping/>
  </p:clrMapOvr>
  <p:timing>
    <p:tnLst>
      <p:par>
        <p:cTn id="1" dur="indefinite" restart="never" nodeType="tmRoot"/>
      </p:par>
    </p:tnLst>
  </p:timing>
</p:sld>
</file>

<file path=ppt/slides/slide8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spc="-150" dirty="0">
                <a:solidFill>
                  <a:srgbClr val="00B0F0"/>
                </a:solidFill>
              </a:rPr>
              <a:t>Non-Primitive </a:t>
            </a:r>
            <a:r>
              <a:rPr lang="en-US" sz="4000" spc="-150" dirty="0" smtClean="0">
                <a:solidFill>
                  <a:srgbClr val="00B0F0"/>
                </a:solidFill>
              </a:rPr>
              <a:t>Functionality</a:t>
            </a:r>
            <a:endParaRPr lang="en-US" sz="4000" dirty="0" smtClean="0">
              <a:solidFill>
                <a:srgbClr val="00B050"/>
              </a:solidFill>
            </a:endParaRPr>
          </a:p>
        </p:txBody>
      </p:sp>
      <p:sp>
        <p:nvSpPr>
          <p:cNvPr id="5" name="Content Placeholder 2"/>
          <p:cNvSpPr>
            <a:spLocks noGrp="1"/>
          </p:cNvSpPr>
          <p:nvPr>
            <p:ph idx="1"/>
          </p:nvPr>
        </p:nvSpPr>
        <p:spPr>
          <a:xfrm>
            <a:off x="269599" y="1680497"/>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661112" y="44618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3353177" y="6296698"/>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4433505" y="477132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4858463" y="558624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3319855" y="29759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4653857" y="6069955"/>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357618" y="2514600"/>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2636195" y="3266840"/>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337452" y="401908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1399860" y="4771321"/>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76200" y="5648935"/>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399089" y="296116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627725" y="3064835"/>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355476" y="3097419"/>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3268151" y="3728204"/>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3936875" y="2159808"/>
            <a:ext cx="251841" cy="35479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4011150" y="36732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4120389" y="3782104"/>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3011921" y="448219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5291557" y="523141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5357052" y="5352868"/>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2537380" y="3517587"/>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1882444" y="3621256"/>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4646963" y="523730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4819315" y="596628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2723520" y="523423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020983" y="607115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2944130" y="460190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4267790" y="5340971"/>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3719712" y="4583261"/>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102045" y="6164267"/>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2823556" y="5337900"/>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AutoShape 9"/>
          <p:cNvSpPr>
            <a:spLocks noChangeArrowheads="1"/>
          </p:cNvSpPr>
          <p:nvPr/>
        </p:nvSpPr>
        <p:spPr bwMode="auto">
          <a:xfrm>
            <a:off x="5486400" y="3322402"/>
            <a:ext cx="1457684"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Calendar</a:t>
            </a:r>
            <a:endParaRPr lang="en-US" b="1" dirty="0">
              <a:latin typeface="Courier New" pitchFamily="49" charset="0"/>
              <a:cs typeface="Courier New" pitchFamily="49" charset="0"/>
            </a:endParaRPr>
          </a:p>
        </p:txBody>
      </p:sp>
      <p:sp>
        <p:nvSpPr>
          <p:cNvPr id="40" name="AutoShape 9"/>
          <p:cNvSpPr>
            <a:spLocks noChangeArrowheads="1"/>
          </p:cNvSpPr>
          <p:nvPr/>
        </p:nvSpPr>
        <p:spPr bwMode="auto">
          <a:xfrm>
            <a:off x="6477000" y="4114800"/>
            <a:ext cx="2133600"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PackedCalendar</a:t>
            </a:r>
            <a:endParaRPr lang="en-US" b="1" dirty="0">
              <a:latin typeface="Courier New" pitchFamily="49" charset="0"/>
              <a:cs typeface="Courier New" pitchFamily="49" charset="0"/>
            </a:endParaRPr>
          </a:p>
        </p:txBody>
      </p:sp>
      <p:sp>
        <p:nvSpPr>
          <p:cNvPr id="43" name="AutoShape 9"/>
          <p:cNvSpPr>
            <a:spLocks noChangeArrowheads="1"/>
          </p:cNvSpPr>
          <p:nvPr/>
        </p:nvSpPr>
        <p:spPr bwMode="auto">
          <a:xfrm>
            <a:off x="6553200" y="4807623"/>
            <a:ext cx="179564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DayOfWeekSet</a:t>
            </a:r>
            <a:endParaRPr lang="en-US" b="1" dirty="0">
              <a:latin typeface="Courier New" pitchFamily="49" charset="0"/>
              <a:cs typeface="Courier New" pitchFamily="49" charset="0"/>
            </a:endParaRPr>
          </a:p>
        </p:txBody>
      </p:sp>
      <p:sp>
        <p:nvSpPr>
          <p:cNvPr id="44" name="AutoShape 9"/>
          <p:cNvSpPr>
            <a:spLocks noChangeArrowheads="1"/>
          </p:cNvSpPr>
          <p:nvPr/>
        </p:nvSpPr>
        <p:spPr bwMode="auto">
          <a:xfrm>
            <a:off x="6493579" y="2163426"/>
            <a:ext cx="2193221"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CalendarLoader</a:t>
            </a:r>
            <a:endParaRPr lang="en-US" b="1" dirty="0">
              <a:latin typeface="Courier New" pitchFamily="49" charset="0"/>
              <a:cs typeface="Courier New" pitchFamily="49" charset="0"/>
            </a:endParaRPr>
          </a:p>
        </p:txBody>
      </p:sp>
      <p:sp>
        <p:nvSpPr>
          <p:cNvPr id="47" name="AutoShape 9"/>
          <p:cNvSpPr>
            <a:spLocks noChangeArrowheads="1"/>
          </p:cNvSpPr>
          <p:nvPr/>
        </p:nvSpPr>
        <p:spPr bwMode="auto">
          <a:xfrm>
            <a:off x="3962400" y="1600200"/>
            <a:ext cx="2193221" cy="459702"/>
          </a:xfrm>
          <a:prstGeom prst="roundRect">
            <a:avLst>
              <a:gd name="adj" fmla="val 49995"/>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CalendarCache</a:t>
            </a:r>
            <a:endParaRPr lang="en-US" b="1" dirty="0">
              <a:latin typeface="Courier New" pitchFamily="49" charset="0"/>
              <a:cs typeface="Courier New" pitchFamily="49" charset="0"/>
            </a:endParaRPr>
          </a:p>
        </p:txBody>
      </p:sp>
      <p:sp>
        <p:nvSpPr>
          <p:cNvPr id="55" name="Oval 24"/>
          <p:cNvSpPr>
            <a:spLocks noChangeArrowheads="1"/>
          </p:cNvSpPr>
          <p:nvPr/>
        </p:nvSpPr>
        <p:spPr bwMode="auto">
          <a:xfrm>
            <a:off x="7502801" y="457949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6" name="Straight Arrow Connector 55"/>
          <p:cNvCxnSpPr/>
          <p:nvPr/>
        </p:nvCxnSpPr>
        <p:spPr>
          <a:xfrm flipH="1">
            <a:off x="7473462" y="4689228"/>
            <a:ext cx="58599" cy="12695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Oval 24"/>
          <p:cNvSpPr>
            <a:spLocks noChangeArrowheads="1"/>
          </p:cNvSpPr>
          <p:nvPr/>
        </p:nvSpPr>
        <p:spPr bwMode="auto">
          <a:xfrm>
            <a:off x="6664601" y="527172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3" name="Straight Arrow Connector 62"/>
          <p:cNvCxnSpPr/>
          <p:nvPr/>
        </p:nvCxnSpPr>
        <p:spPr>
          <a:xfrm flipH="1">
            <a:off x="6238875" y="5355079"/>
            <a:ext cx="434689" cy="25575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AutoShape 9"/>
          <p:cNvSpPr>
            <a:spLocks noChangeArrowheads="1"/>
          </p:cNvSpPr>
          <p:nvPr/>
        </p:nvSpPr>
        <p:spPr bwMode="auto">
          <a:xfrm>
            <a:off x="7610116" y="6292188"/>
            <a:ext cx="1457684"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Allocator</a:t>
            </a:r>
            <a:endParaRPr lang="en-US" b="1" dirty="0">
              <a:latin typeface="Courier New" pitchFamily="49" charset="0"/>
              <a:cs typeface="Courier New" pitchFamily="49" charset="0"/>
            </a:endParaRPr>
          </a:p>
        </p:txBody>
      </p:sp>
      <p:sp>
        <p:nvSpPr>
          <p:cNvPr id="65" name="Oval 24"/>
          <p:cNvSpPr>
            <a:spLocks noChangeArrowheads="1"/>
          </p:cNvSpPr>
          <p:nvPr/>
        </p:nvSpPr>
        <p:spPr bwMode="auto">
          <a:xfrm>
            <a:off x="6609949" y="378499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6" name="Straight Arrow Connector 65"/>
          <p:cNvCxnSpPr/>
          <p:nvPr/>
        </p:nvCxnSpPr>
        <p:spPr>
          <a:xfrm flipH="1" flipV="1">
            <a:off x="6721138" y="3886201"/>
            <a:ext cx="365462" cy="22859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7" name="Oval 24"/>
          <p:cNvSpPr>
            <a:spLocks noChangeArrowheads="1"/>
          </p:cNvSpPr>
          <p:nvPr/>
        </p:nvSpPr>
        <p:spPr bwMode="auto">
          <a:xfrm>
            <a:off x="7239000" y="26289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8" name="Straight Arrow Connector 67"/>
          <p:cNvCxnSpPr>
            <a:endCxn id="40" idx="0"/>
          </p:cNvCxnSpPr>
          <p:nvPr/>
        </p:nvCxnSpPr>
        <p:spPr>
          <a:xfrm>
            <a:off x="7312389" y="2785626"/>
            <a:ext cx="231411" cy="132917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24"/>
          <p:cNvSpPr>
            <a:spLocks noChangeArrowheads="1"/>
          </p:cNvSpPr>
          <p:nvPr/>
        </p:nvSpPr>
        <p:spPr bwMode="auto">
          <a:xfrm>
            <a:off x="5819775"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2" name="Straight Arrow Connector 71"/>
          <p:cNvCxnSpPr/>
          <p:nvPr/>
        </p:nvCxnSpPr>
        <p:spPr>
          <a:xfrm flipH="1">
            <a:off x="5310175" y="3913669"/>
            <a:ext cx="562712" cy="83414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Oval 24"/>
          <p:cNvSpPr>
            <a:spLocks noChangeArrowheads="1"/>
          </p:cNvSpPr>
          <p:nvPr/>
        </p:nvSpPr>
        <p:spPr bwMode="auto">
          <a:xfrm>
            <a:off x="6392937" y="4401077"/>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2" name="Straight Arrow Connector 81"/>
          <p:cNvCxnSpPr>
            <a:stCxn id="81" idx="3"/>
          </p:cNvCxnSpPr>
          <p:nvPr/>
        </p:nvCxnSpPr>
        <p:spPr>
          <a:xfrm flipH="1">
            <a:off x="5831304" y="4504746"/>
            <a:ext cx="578796" cy="37911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6" name="Oval 24"/>
          <p:cNvSpPr>
            <a:spLocks noChangeArrowheads="1"/>
          </p:cNvSpPr>
          <p:nvPr/>
        </p:nvSpPr>
        <p:spPr bwMode="auto">
          <a:xfrm>
            <a:off x="5978801" y="20574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7" name="Straight Arrow Connector 86"/>
          <p:cNvCxnSpPr>
            <a:stCxn id="43" idx="1"/>
          </p:cNvCxnSpPr>
          <p:nvPr/>
        </p:nvCxnSpPr>
        <p:spPr>
          <a:xfrm flipH="1" flipV="1">
            <a:off x="5208452" y="4132828"/>
            <a:ext cx="1344748" cy="90464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9" name="Oval 24"/>
          <p:cNvSpPr>
            <a:spLocks noChangeArrowheads="1"/>
          </p:cNvSpPr>
          <p:nvPr/>
        </p:nvSpPr>
        <p:spPr bwMode="auto">
          <a:xfrm>
            <a:off x="5445401" y="20574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0" name="Straight Arrow Connector 89"/>
          <p:cNvCxnSpPr>
            <a:stCxn id="39" idx="0"/>
            <a:endCxn id="89" idx="4"/>
          </p:cNvCxnSpPr>
          <p:nvPr/>
        </p:nvCxnSpPr>
        <p:spPr>
          <a:xfrm flipH="1" flipV="1">
            <a:off x="5504001" y="2178856"/>
            <a:ext cx="711241" cy="114354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2" name="Oval 24"/>
          <p:cNvSpPr>
            <a:spLocks noChangeArrowheads="1"/>
          </p:cNvSpPr>
          <p:nvPr/>
        </p:nvSpPr>
        <p:spPr bwMode="auto">
          <a:xfrm>
            <a:off x="5140601" y="205990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3" name="Straight Arrow Connector 92"/>
          <p:cNvCxnSpPr>
            <a:stCxn id="92" idx="3"/>
          </p:cNvCxnSpPr>
          <p:nvPr/>
        </p:nvCxnSpPr>
        <p:spPr>
          <a:xfrm flipH="1">
            <a:off x="4038601" y="2163571"/>
            <a:ext cx="1119163" cy="118922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1" name="Oval 24"/>
          <p:cNvSpPr>
            <a:spLocks noChangeArrowheads="1"/>
          </p:cNvSpPr>
          <p:nvPr/>
        </p:nvSpPr>
        <p:spPr bwMode="auto">
          <a:xfrm>
            <a:off x="4138167" y="2088344"/>
            <a:ext cx="117199" cy="121456"/>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cxnSp>
        <p:nvCxnSpPr>
          <p:cNvPr id="102" name="Straight Arrow Connector 101"/>
          <p:cNvCxnSpPr/>
          <p:nvPr/>
        </p:nvCxnSpPr>
        <p:spPr>
          <a:xfrm flipH="1">
            <a:off x="3218791" y="382905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5867400" y="4674933"/>
            <a:ext cx="689643" cy="9113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Oval 24"/>
          <p:cNvSpPr>
            <a:spLocks noChangeArrowheads="1"/>
          </p:cNvSpPr>
          <p:nvPr/>
        </p:nvSpPr>
        <p:spPr bwMode="auto">
          <a:xfrm>
            <a:off x="6545337" y="4553477"/>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21533" name="Arc 21532"/>
          <p:cNvSpPr/>
          <p:nvPr/>
        </p:nvSpPr>
        <p:spPr>
          <a:xfrm flipH="1" flipV="1">
            <a:off x="6260765" y="2912642"/>
            <a:ext cx="643103" cy="2012374"/>
          </a:xfrm>
          <a:prstGeom prst="arc">
            <a:avLst>
              <a:gd name="adj1" fmla="val 16301619"/>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1" name="Oval 24"/>
          <p:cNvSpPr>
            <a:spLocks noChangeArrowheads="1"/>
          </p:cNvSpPr>
          <p:nvPr/>
        </p:nvSpPr>
        <p:spPr bwMode="auto">
          <a:xfrm>
            <a:off x="6207401"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2" name="Oval 24"/>
          <p:cNvSpPr>
            <a:spLocks noChangeArrowheads="1"/>
          </p:cNvSpPr>
          <p:nvPr/>
        </p:nvSpPr>
        <p:spPr bwMode="auto">
          <a:xfrm>
            <a:off x="6969401" y="35052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3" name="Oval 24"/>
          <p:cNvSpPr>
            <a:spLocks noChangeArrowheads="1"/>
          </p:cNvSpPr>
          <p:nvPr/>
        </p:nvSpPr>
        <p:spPr bwMode="auto">
          <a:xfrm>
            <a:off x="6180275" y="1769323"/>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4" name="Oval 24"/>
          <p:cNvSpPr>
            <a:spLocks noChangeArrowheads="1"/>
          </p:cNvSpPr>
          <p:nvPr/>
        </p:nvSpPr>
        <p:spPr bwMode="auto">
          <a:xfrm>
            <a:off x="8382000" y="4572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7" name="Straight Arrow Connector 116"/>
          <p:cNvCxnSpPr/>
          <p:nvPr/>
        </p:nvCxnSpPr>
        <p:spPr>
          <a:xfrm flipH="1">
            <a:off x="8432523" y="4695825"/>
            <a:ext cx="1" cy="16166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Freeform 73"/>
          <p:cNvSpPr/>
          <p:nvPr/>
        </p:nvSpPr>
        <p:spPr>
          <a:xfrm>
            <a:off x="7067449" y="3523527"/>
            <a:ext cx="1695551" cy="277249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Freeform 123"/>
          <p:cNvSpPr/>
          <p:nvPr/>
        </p:nvSpPr>
        <p:spPr>
          <a:xfrm>
            <a:off x="6279629" y="1769323"/>
            <a:ext cx="2788171" cy="454318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7" name="Straight Arrow Connector 76"/>
          <p:cNvCxnSpPr/>
          <p:nvPr/>
        </p:nvCxnSpPr>
        <p:spPr>
          <a:xfrm flipH="1">
            <a:off x="7428308" y="1447800"/>
            <a:ext cx="872909" cy="687051"/>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cxnSp>
        <p:nvCxnSpPr>
          <p:cNvPr id="135" name="Straight Arrow Connector 134"/>
          <p:cNvCxnSpPr/>
          <p:nvPr/>
        </p:nvCxnSpPr>
        <p:spPr>
          <a:xfrm>
            <a:off x="7239000" y="5785121"/>
            <a:ext cx="838200" cy="507067"/>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sp>
        <p:nvSpPr>
          <p:cNvPr id="75" name="AutoShape 9"/>
          <p:cNvSpPr>
            <a:spLocks noChangeArrowheads="1"/>
          </p:cNvSpPr>
          <p:nvPr/>
        </p:nvSpPr>
        <p:spPr bwMode="auto">
          <a:xfrm>
            <a:off x="4660899" y="2607348"/>
            <a:ext cx="1869136" cy="459702"/>
          </a:xfrm>
          <a:prstGeom prst="roundRect">
            <a:avLst>
              <a:gd name="adj" fmla="val 49995"/>
            </a:avLst>
          </a:prstGeom>
          <a:solidFill>
            <a:schemeClr val="bg1"/>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CalendarUtil</a:t>
            </a:r>
            <a:endParaRPr lang="en-US" b="1" dirty="0">
              <a:latin typeface="Courier New" pitchFamily="49" charset="0"/>
              <a:cs typeface="Courier New" pitchFamily="49" charset="0"/>
            </a:endParaRPr>
          </a:p>
        </p:txBody>
      </p:sp>
      <p:sp>
        <p:nvSpPr>
          <p:cNvPr id="76" name="AutoShape 9"/>
          <p:cNvSpPr>
            <a:spLocks noChangeArrowheads="1"/>
          </p:cNvSpPr>
          <p:nvPr/>
        </p:nvSpPr>
        <p:spPr bwMode="auto">
          <a:xfrm>
            <a:off x="3941235" y="4038600"/>
            <a:ext cx="1239368"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DateUtil</a:t>
            </a:r>
            <a:endParaRPr lang="en-US" b="1" dirty="0">
              <a:latin typeface="Courier New" pitchFamily="49" charset="0"/>
              <a:cs typeface="Courier New" pitchFamily="49" charset="0"/>
            </a:endParaRPr>
          </a:p>
        </p:txBody>
      </p:sp>
      <p:cxnSp>
        <p:nvCxnSpPr>
          <p:cNvPr id="78" name="Straight Arrow Connector 77"/>
          <p:cNvCxnSpPr/>
          <p:nvPr/>
        </p:nvCxnSpPr>
        <p:spPr>
          <a:xfrm>
            <a:off x="4439239" y="4601899"/>
            <a:ext cx="198169"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 name="Oval 24"/>
          <p:cNvSpPr>
            <a:spLocks noChangeArrowheads="1"/>
          </p:cNvSpPr>
          <p:nvPr/>
        </p:nvSpPr>
        <p:spPr bwMode="auto">
          <a:xfrm>
            <a:off x="4343400" y="449419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85" name="Oval 24"/>
          <p:cNvSpPr>
            <a:spLocks noChangeArrowheads="1"/>
          </p:cNvSpPr>
          <p:nvPr/>
        </p:nvSpPr>
        <p:spPr bwMode="auto">
          <a:xfrm>
            <a:off x="5646056" y="3074164"/>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8" name="Straight Arrow Connector 87"/>
          <p:cNvCxnSpPr/>
          <p:nvPr/>
        </p:nvCxnSpPr>
        <p:spPr>
          <a:xfrm>
            <a:off x="5734237" y="3192698"/>
            <a:ext cx="82729" cy="12200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1" name="Oval 24"/>
          <p:cNvSpPr>
            <a:spLocks noChangeArrowheads="1"/>
          </p:cNvSpPr>
          <p:nvPr/>
        </p:nvSpPr>
        <p:spPr bwMode="auto">
          <a:xfrm>
            <a:off x="5368107" y="3081864"/>
            <a:ext cx="141153" cy="121456"/>
          </a:xfrm>
          <a:prstGeom prst="ellipse">
            <a:avLst/>
          </a:prstGeom>
          <a:noFill/>
          <a:ln w="15875" algn="ctr">
            <a:solidFill>
              <a:schemeClr val="tx1"/>
            </a:solidFill>
            <a:round/>
            <a:headEnd/>
            <a:tailEnd/>
          </a:ln>
          <a:effectLst/>
        </p:spPr>
        <p:txBody>
          <a:bodyPr wrap="square" anchor="ctr">
            <a:spAutoFit/>
          </a:bodyPr>
          <a:lstStyle/>
          <a:p>
            <a:endParaRPr lang="en-US"/>
          </a:p>
        </p:txBody>
      </p:sp>
      <p:cxnSp>
        <p:nvCxnSpPr>
          <p:cNvPr id="94" name="Straight Arrow Connector 93"/>
          <p:cNvCxnSpPr/>
          <p:nvPr/>
        </p:nvCxnSpPr>
        <p:spPr>
          <a:xfrm flipV="1">
            <a:off x="5204674" y="3179813"/>
            <a:ext cx="224397" cy="1591508"/>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4" name="Oval 24"/>
          <p:cNvSpPr>
            <a:spLocks noChangeArrowheads="1"/>
          </p:cNvSpPr>
          <p:nvPr/>
        </p:nvSpPr>
        <p:spPr bwMode="auto">
          <a:xfrm>
            <a:off x="5064230" y="442731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7" name="Oval 24"/>
          <p:cNvSpPr>
            <a:spLocks noChangeArrowheads="1"/>
          </p:cNvSpPr>
          <p:nvPr/>
        </p:nvSpPr>
        <p:spPr bwMode="auto">
          <a:xfrm>
            <a:off x="5113020" y="40386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6" name="Freeform 15"/>
          <p:cNvSpPr/>
          <p:nvPr/>
        </p:nvSpPr>
        <p:spPr>
          <a:xfrm>
            <a:off x="5166573" y="4526393"/>
            <a:ext cx="882569" cy="1066800"/>
          </a:xfrm>
          <a:custGeom>
            <a:avLst/>
            <a:gdLst>
              <a:gd name="connsiteX0" fmla="*/ 556260 w 921833"/>
              <a:gd name="connsiteY0" fmla="*/ 1066800 h 1066800"/>
              <a:gd name="connsiteX1" fmla="*/ 601980 w 921833"/>
              <a:gd name="connsiteY1" fmla="*/ 1021080 h 1066800"/>
              <a:gd name="connsiteX2" fmla="*/ 647700 w 921833"/>
              <a:gd name="connsiteY2" fmla="*/ 960120 h 1066800"/>
              <a:gd name="connsiteX3" fmla="*/ 899160 w 921833"/>
              <a:gd name="connsiteY3" fmla="*/ 335280 h 1066800"/>
              <a:gd name="connsiteX4" fmla="*/ 0 w 921833"/>
              <a:gd name="connsiteY4" fmla="*/ 0 h 1066800"/>
              <a:gd name="connsiteX5" fmla="*/ 0 w 921833"/>
              <a:gd name="connsiteY5" fmla="*/ 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1833" h="1066800">
                <a:moveTo>
                  <a:pt x="556260" y="1066800"/>
                </a:moveTo>
                <a:cubicBezTo>
                  <a:pt x="571500" y="1052830"/>
                  <a:pt x="586740" y="1038860"/>
                  <a:pt x="601980" y="1021080"/>
                </a:cubicBezTo>
                <a:cubicBezTo>
                  <a:pt x="617220" y="1003300"/>
                  <a:pt x="598170" y="1074420"/>
                  <a:pt x="647700" y="960120"/>
                </a:cubicBezTo>
                <a:cubicBezTo>
                  <a:pt x="697230" y="845820"/>
                  <a:pt x="1007110" y="495300"/>
                  <a:pt x="899160" y="335280"/>
                </a:cubicBezTo>
                <a:cubicBezTo>
                  <a:pt x="791210" y="175260"/>
                  <a:pt x="0" y="0"/>
                  <a:pt x="0" y="0"/>
                </a:cubicBezTo>
                <a:lnTo>
                  <a:pt x="0" y="0"/>
                </a:ln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95" name="Straight Arrow Connector 94"/>
          <p:cNvCxnSpPr>
            <a:endCxn id="44" idx="1"/>
          </p:cNvCxnSpPr>
          <p:nvPr/>
        </p:nvCxnSpPr>
        <p:spPr>
          <a:xfrm>
            <a:off x="6088380" y="2181351"/>
            <a:ext cx="405199" cy="21192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99" name="Group 98"/>
          <p:cNvGrpSpPr/>
          <p:nvPr/>
        </p:nvGrpSpPr>
        <p:grpSpPr>
          <a:xfrm>
            <a:off x="3769693" y="3721376"/>
            <a:ext cx="316553" cy="2575322"/>
            <a:chOff x="3769693" y="3721376"/>
            <a:chExt cx="316553" cy="2575322"/>
          </a:xfrm>
        </p:grpSpPr>
        <p:sp>
          <p:nvSpPr>
            <p:cNvPr id="100"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03" name="Straight Arrow Connector 102"/>
            <p:cNvCxnSpPr/>
            <p:nvPr/>
          </p:nvCxnSpPr>
          <p:spPr>
            <a:xfrm flipH="1" flipV="1">
              <a:off x="3836547" y="3829051"/>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6" name="Group 95"/>
          <p:cNvGrpSpPr/>
          <p:nvPr/>
        </p:nvGrpSpPr>
        <p:grpSpPr>
          <a:xfrm>
            <a:off x="155957" y="1769323"/>
            <a:ext cx="3799817" cy="3879612"/>
            <a:chOff x="155957" y="1769323"/>
            <a:chExt cx="3799817" cy="3879612"/>
          </a:xfrm>
        </p:grpSpPr>
        <p:sp>
          <p:nvSpPr>
            <p:cNvPr id="98" name="Oval 24"/>
            <p:cNvSpPr>
              <a:spLocks noChangeArrowheads="1"/>
            </p:cNvSpPr>
            <p:nvPr/>
          </p:nvSpPr>
          <p:spPr bwMode="auto">
            <a:xfrm>
              <a:off x="3838575" y="17832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04" name="Freeform 103"/>
            <p:cNvSpPr/>
            <p:nvPr/>
          </p:nvSpPr>
          <p:spPr>
            <a:xfrm flipH="1">
              <a:off x="155957" y="1769323"/>
              <a:ext cx="3682617" cy="3879612"/>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806</a:t>
            </a:fld>
            <a:endParaRPr lang="en-US"/>
          </a:p>
        </p:txBody>
      </p:sp>
    </p:spTree>
    <p:extLst>
      <p:ext uri="{BB962C8B-B14F-4D97-AF65-F5344CB8AC3E}">
        <p14:creationId xmlns:p14="http://schemas.microsoft.com/office/powerpoint/2010/main" val="1217286945"/>
      </p:ext>
    </p:extLst>
  </p:cSld>
  <p:clrMapOvr>
    <a:masterClrMapping/>
  </p:clrMapOvr>
  <p:timing>
    <p:tnLst>
      <p:par>
        <p:cTn id="1" dur="indefinite" restart="never" nodeType="tmRoot"/>
      </p:par>
    </p:tnLst>
  </p:timing>
</p:sld>
</file>

<file path=ppt/slides/slide8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spc="-150" dirty="0">
                <a:solidFill>
                  <a:srgbClr val="00B0F0"/>
                </a:solidFill>
              </a:rPr>
              <a:t>Non-Primitive </a:t>
            </a:r>
            <a:r>
              <a:rPr lang="en-US" sz="4000" spc="-150" dirty="0" smtClean="0">
                <a:solidFill>
                  <a:srgbClr val="00B0F0"/>
                </a:solidFill>
              </a:rPr>
              <a:t>Functionality</a:t>
            </a:r>
            <a:endParaRPr lang="en-US" sz="4000" dirty="0" smtClean="0">
              <a:solidFill>
                <a:srgbClr val="00B0F0"/>
              </a:solidFill>
            </a:endParaRPr>
          </a:p>
        </p:txBody>
      </p:sp>
      <p:sp>
        <p:nvSpPr>
          <p:cNvPr id="5" name="Content Placeholder 2"/>
          <p:cNvSpPr>
            <a:spLocks noGrp="1"/>
          </p:cNvSpPr>
          <p:nvPr>
            <p:ph idx="1"/>
          </p:nvPr>
        </p:nvSpPr>
        <p:spPr>
          <a:xfrm>
            <a:off x="269599" y="1680497"/>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661112" y="44618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3353177" y="6296698"/>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4433505" y="477132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4858463" y="558624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3319855" y="29759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4653857" y="6069955"/>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357618" y="2514600"/>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2636195" y="3266840"/>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337452" y="401908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1399860" y="4771321"/>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76200" y="5648935"/>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399089" y="296116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627725" y="3064835"/>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355476" y="3097419"/>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3268151" y="3728204"/>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3936875" y="2159808"/>
            <a:ext cx="251841" cy="35479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4011150" y="36732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4120389" y="3782104"/>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3011921" y="448219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5291557" y="523141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5357052" y="5352868"/>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2537380" y="3517587"/>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1882444" y="3621256"/>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4646963" y="523730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4819315" y="596628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2723520" y="523423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020983" y="607115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2944130" y="460190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4267790" y="5340971"/>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3719712" y="4583261"/>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102045" y="6164267"/>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2823556" y="5337900"/>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AutoShape 9"/>
          <p:cNvSpPr>
            <a:spLocks noChangeArrowheads="1"/>
          </p:cNvSpPr>
          <p:nvPr/>
        </p:nvSpPr>
        <p:spPr bwMode="auto">
          <a:xfrm>
            <a:off x="5486400" y="3322402"/>
            <a:ext cx="1457684"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Calendar</a:t>
            </a:r>
            <a:endParaRPr lang="en-US" b="1" dirty="0">
              <a:latin typeface="Courier New" pitchFamily="49" charset="0"/>
              <a:cs typeface="Courier New" pitchFamily="49" charset="0"/>
            </a:endParaRPr>
          </a:p>
        </p:txBody>
      </p:sp>
      <p:sp>
        <p:nvSpPr>
          <p:cNvPr id="40" name="AutoShape 9"/>
          <p:cNvSpPr>
            <a:spLocks noChangeArrowheads="1"/>
          </p:cNvSpPr>
          <p:nvPr/>
        </p:nvSpPr>
        <p:spPr bwMode="auto">
          <a:xfrm>
            <a:off x="6477000" y="4114800"/>
            <a:ext cx="2133600"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PackedCalendar</a:t>
            </a:r>
            <a:endParaRPr lang="en-US" b="1" dirty="0">
              <a:latin typeface="Courier New" pitchFamily="49" charset="0"/>
              <a:cs typeface="Courier New" pitchFamily="49" charset="0"/>
            </a:endParaRPr>
          </a:p>
        </p:txBody>
      </p:sp>
      <p:sp>
        <p:nvSpPr>
          <p:cNvPr id="43" name="AutoShape 9"/>
          <p:cNvSpPr>
            <a:spLocks noChangeArrowheads="1"/>
          </p:cNvSpPr>
          <p:nvPr/>
        </p:nvSpPr>
        <p:spPr bwMode="auto">
          <a:xfrm>
            <a:off x="6553200" y="4807623"/>
            <a:ext cx="179564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DayOfWeekSet</a:t>
            </a:r>
            <a:endParaRPr lang="en-US" b="1" dirty="0">
              <a:latin typeface="Courier New" pitchFamily="49" charset="0"/>
              <a:cs typeface="Courier New" pitchFamily="49" charset="0"/>
            </a:endParaRPr>
          </a:p>
        </p:txBody>
      </p:sp>
      <p:sp>
        <p:nvSpPr>
          <p:cNvPr id="44" name="AutoShape 9"/>
          <p:cNvSpPr>
            <a:spLocks noChangeArrowheads="1"/>
          </p:cNvSpPr>
          <p:nvPr/>
        </p:nvSpPr>
        <p:spPr bwMode="auto">
          <a:xfrm>
            <a:off x="6493579" y="2163426"/>
            <a:ext cx="2193221"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CalendarLoader</a:t>
            </a:r>
            <a:endParaRPr lang="en-US" b="1" dirty="0">
              <a:latin typeface="Courier New" pitchFamily="49" charset="0"/>
              <a:cs typeface="Courier New" pitchFamily="49" charset="0"/>
            </a:endParaRPr>
          </a:p>
        </p:txBody>
      </p:sp>
      <p:sp>
        <p:nvSpPr>
          <p:cNvPr id="47" name="AutoShape 9"/>
          <p:cNvSpPr>
            <a:spLocks noChangeArrowheads="1"/>
          </p:cNvSpPr>
          <p:nvPr/>
        </p:nvSpPr>
        <p:spPr bwMode="auto">
          <a:xfrm>
            <a:off x="3962400" y="1600200"/>
            <a:ext cx="2193221" cy="459702"/>
          </a:xfrm>
          <a:prstGeom prst="roundRect">
            <a:avLst>
              <a:gd name="adj" fmla="val 49995"/>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CalendarCache</a:t>
            </a:r>
            <a:endParaRPr lang="en-US" b="1" dirty="0">
              <a:latin typeface="Courier New" pitchFamily="49" charset="0"/>
              <a:cs typeface="Courier New" pitchFamily="49" charset="0"/>
            </a:endParaRPr>
          </a:p>
        </p:txBody>
      </p:sp>
      <p:sp>
        <p:nvSpPr>
          <p:cNvPr id="55" name="Oval 24"/>
          <p:cNvSpPr>
            <a:spLocks noChangeArrowheads="1"/>
          </p:cNvSpPr>
          <p:nvPr/>
        </p:nvSpPr>
        <p:spPr bwMode="auto">
          <a:xfrm>
            <a:off x="7502801" y="457949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6" name="Straight Arrow Connector 55"/>
          <p:cNvCxnSpPr/>
          <p:nvPr/>
        </p:nvCxnSpPr>
        <p:spPr>
          <a:xfrm flipH="1">
            <a:off x="7473462" y="4689228"/>
            <a:ext cx="58599" cy="12695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Oval 24"/>
          <p:cNvSpPr>
            <a:spLocks noChangeArrowheads="1"/>
          </p:cNvSpPr>
          <p:nvPr/>
        </p:nvSpPr>
        <p:spPr bwMode="auto">
          <a:xfrm>
            <a:off x="6664601" y="527172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3" name="Straight Arrow Connector 62"/>
          <p:cNvCxnSpPr/>
          <p:nvPr/>
        </p:nvCxnSpPr>
        <p:spPr>
          <a:xfrm flipH="1">
            <a:off x="6238875" y="5355079"/>
            <a:ext cx="434689" cy="25575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AutoShape 9"/>
          <p:cNvSpPr>
            <a:spLocks noChangeArrowheads="1"/>
          </p:cNvSpPr>
          <p:nvPr/>
        </p:nvSpPr>
        <p:spPr bwMode="auto">
          <a:xfrm>
            <a:off x="7610116" y="6292188"/>
            <a:ext cx="1457684"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Allocator</a:t>
            </a:r>
            <a:endParaRPr lang="en-US" b="1" dirty="0">
              <a:latin typeface="Courier New" pitchFamily="49" charset="0"/>
              <a:cs typeface="Courier New" pitchFamily="49" charset="0"/>
            </a:endParaRPr>
          </a:p>
        </p:txBody>
      </p:sp>
      <p:sp>
        <p:nvSpPr>
          <p:cNvPr id="65" name="Oval 24"/>
          <p:cNvSpPr>
            <a:spLocks noChangeArrowheads="1"/>
          </p:cNvSpPr>
          <p:nvPr/>
        </p:nvSpPr>
        <p:spPr bwMode="auto">
          <a:xfrm>
            <a:off x="6609949" y="378499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6" name="Straight Arrow Connector 65"/>
          <p:cNvCxnSpPr/>
          <p:nvPr/>
        </p:nvCxnSpPr>
        <p:spPr>
          <a:xfrm flipH="1" flipV="1">
            <a:off x="6721138" y="3886201"/>
            <a:ext cx="365462" cy="22859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7" name="Oval 24"/>
          <p:cNvSpPr>
            <a:spLocks noChangeArrowheads="1"/>
          </p:cNvSpPr>
          <p:nvPr/>
        </p:nvSpPr>
        <p:spPr bwMode="auto">
          <a:xfrm>
            <a:off x="7239000" y="26289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8" name="Straight Arrow Connector 67"/>
          <p:cNvCxnSpPr>
            <a:endCxn id="40" idx="0"/>
          </p:cNvCxnSpPr>
          <p:nvPr/>
        </p:nvCxnSpPr>
        <p:spPr>
          <a:xfrm>
            <a:off x="7312389" y="2785626"/>
            <a:ext cx="231411" cy="132917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24"/>
          <p:cNvSpPr>
            <a:spLocks noChangeArrowheads="1"/>
          </p:cNvSpPr>
          <p:nvPr/>
        </p:nvSpPr>
        <p:spPr bwMode="auto">
          <a:xfrm>
            <a:off x="5819775"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2" name="Straight Arrow Connector 71"/>
          <p:cNvCxnSpPr/>
          <p:nvPr/>
        </p:nvCxnSpPr>
        <p:spPr>
          <a:xfrm flipH="1">
            <a:off x="5310175" y="3913669"/>
            <a:ext cx="562712" cy="83414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Oval 24"/>
          <p:cNvSpPr>
            <a:spLocks noChangeArrowheads="1"/>
          </p:cNvSpPr>
          <p:nvPr/>
        </p:nvSpPr>
        <p:spPr bwMode="auto">
          <a:xfrm>
            <a:off x="6392937" y="4401077"/>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2" name="Straight Arrow Connector 81"/>
          <p:cNvCxnSpPr>
            <a:stCxn id="81" idx="3"/>
          </p:cNvCxnSpPr>
          <p:nvPr/>
        </p:nvCxnSpPr>
        <p:spPr>
          <a:xfrm flipH="1">
            <a:off x="5831304" y="4504746"/>
            <a:ext cx="578796" cy="37911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6" name="Oval 24"/>
          <p:cNvSpPr>
            <a:spLocks noChangeArrowheads="1"/>
          </p:cNvSpPr>
          <p:nvPr/>
        </p:nvSpPr>
        <p:spPr bwMode="auto">
          <a:xfrm>
            <a:off x="5978801" y="20574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7" name="Straight Arrow Connector 86"/>
          <p:cNvCxnSpPr>
            <a:stCxn id="43" idx="1"/>
          </p:cNvCxnSpPr>
          <p:nvPr/>
        </p:nvCxnSpPr>
        <p:spPr>
          <a:xfrm flipH="1" flipV="1">
            <a:off x="5208452" y="4132828"/>
            <a:ext cx="1344748" cy="90464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9" name="Oval 24"/>
          <p:cNvSpPr>
            <a:spLocks noChangeArrowheads="1"/>
          </p:cNvSpPr>
          <p:nvPr/>
        </p:nvSpPr>
        <p:spPr bwMode="auto">
          <a:xfrm>
            <a:off x="5445401" y="20574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0" name="Straight Arrow Connector 89"/>
          <p:cNvCxnSpPr>
            <a:stCxn id="39" idx="0"/>
            <a:endCxn id="89" idx="4"/>
          </p:cNvCxnSpPr>
          <p:nvPr/>
        </p:nvCxnSpPr>
        <p:spPr>
          <a:xfrm flipH="1" flipV="1">
            <a:off x="5504001" y="2178856"/>
            <a:ext cx="711241" cy="114354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2" name="Oval 24"/>
          <p:cNvSpPr>
            <a:spLocks noChangeArrowheads="1"/>
          </p:cNvSpPr>
          <p:nvPr/>
        </p:nvSpPr>
        <p:spPr bwMode="auto">
          <a:xfrm>
            <a:off x="5140601" y="205990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3" name="Straight Arrow Connector 92"/>
          <p:cNvCxnSpPr>
            <a:stCxn id="92" idx="3"/>
          </p:cNvCxnSpPr>
          <p:nvPr/>
        </p:nvCxnSpPr>
        <p:spPr>
          <a:xfrm flipH="1">
            <a:off x="4038601" y="2163571"/>
            <a:ext cx="1119163" cy="118922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1" name="Oval 24"/>
          <p:cNvSpPr>
            <a:spLocks noChangeArrowheads="1"/>
          </p:cNvSpPr>
          <p:nvPr/>
        </p:nvSpPr>
        <p:spPr bwMode="auto">
          <a:xfrm>
            <a:off x="4138167" y="2088344"/>
            <a:ext cx="117199" cy="121456"/>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cxnSp>
        <p:nvCxnSpPr>
          <p:cNvPr id="102" name="Straight Arrow Connector 101"/>
          <p:cNvCxnSpPr/>
          <p:nvPr/>
        </p:nvCxnSpPr>
        <p:spPr>
          <a:xfrm flipH="1">
            <a:off x="3218791" y="382905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5867400" y="4674933"/>
            <a:ext cx="689643" cy="9113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Oval 24"/>
          <p:cNvSpPr>
            <a:spLocks noChangeArrowheads="1"/>
          </p:cNvSpPr>
          <p:nvPr/>
        </p:nvSpPr>
        <p:spPr bwMode="auto">
          <a:xfrm>
            <a:off x="6545337" y="4553477"/>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21533" name="Arc 21532"/>
          <p:cNvSpPr/>
          <p:nvPr/>
        </p:nvSpPr>
        <p:spPr>
          <a:xfrm flipH="1" flipV="1">
            <a:off x="6260765" y="2912642"/>
            <a:ext cx="643103" cy="2012374"/>
          </a:xfrm>
          <a:prstGeom prst="arc">
            <a:avLst>
              <a:gd name="adj1" fmla="val 16301619"/>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1" name="Oval 24"/>
          <p:cNvSpPr>
            <a:spLocks noChangeArrowheads="1"/>
          </p:cNvSpPr>
          <p:nvPr/>
        </p:nvSpPr>
        <p:spPr bwMode="auto">
          <a:xfrm>
            <a:off x="6207401"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2" name="Oval 24"/>
          <p:cNvSpPr>
            <a:spLocks noChangeArrowheads="1"/>
          </p:cNvSpPr>
          <p:nvPr/>
        </p:nvSpPr>
        <p:spPr bwMode="auto">
          <a:xfrm>
            <a:off x="6969401" y="35052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3" name="Oval 24"/>
          <p:cNvSpPr>
            <a:spLocks noChangeArrowheads="1"/>
          </p:cNvSpPr>
          <p:nvPr/>
        </p:nvSpPr>
        <p:spPr bwMode="auto">
          <a:xfrm>
            <a:off x="6180275" y="1769323"/>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4" name="Oval 24"/>
          <p:cNvSpPr>
            <a:spLocks noChangeArrowheads="1"/>
          </p:cNvSpPr>
          <p:nvPr/>
        </p:nvSpPr>
        <p:spPr bwMode="auto">
          <a:xfrm>
            <a:off x="8382000" y="4572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7" name="Straight Arrow Connector 116"/>
          <p:cNvCxnSpPr/>
          <p:nvPr/>
        </p:nvCxnSpPr>
        <p:spPr>
          <a:xfrm flipH="1">
            <a:off x="8432523" y="4695825"/>
            <a:ext cx="1" cy="16166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Freeform 73"/>
          <p:cNvSpPr/>
          <p:nvPr/>
        </p:nvSpPr>
        <p:spPr>
          <a:xfrm>
            <a:off x="7067449" y="3523527"/>
            <a:ext cx="1695551" cy="277249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Freeform 123"/>
          <p:cNvSpPr/>
          <p:nvPr/>
        </p:nvSpPr>
        <p:spPr>
          <a:xfrm>
            <a:off x="6279629" y="1769323"/>
            <a:ext cx="2788171" cy="454318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7" name="Straight Arrow Connector 76"/>
          <p:cNvCxnSpPr/>
          <p:nvPr/>
        </p:nvCxnSpPr>
        <p:spPr>
          <a:xfrm flipH="1">
            <a:off x="7428308" y="1447800"/>
            <a:ext cx="872909" cy="687051"/>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cxnSp>
        <p:nvCxnSpPr>
          <p:cNvPr id="135" name="Straight Arrow Connector 134"/>
          <p:cNvCxnSpPr/>
          <p:nvPr/>
        </p:nvCxnSpPr>
        <p:spPr>
          <a:xfrm>
            <a:off x="7239000" y="5785121"/>
            <a:ext cx="838200" cy="507067"/>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sp>
        <p:nvSpPr>
          <p:cNvPr id="75" name="AutoShape 9"/>
          <p:cNvSpPr>
            <a:spLocks noChangeArrowheads="1"/>
          </p:cNvSpPr>
          <p:nvPr/>
        </p:nvSpPr>
        <p:spPr bwMode="auto">
          <a:xfrm>
            <a:off x="4660899" y="2607348"/>
            <a:ext cx="1869136"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CalendarUtil</a:t>
            </a:r>
            <a:endParaRPr lang="en-US" b="1" dirty="0">
              <a:latin typeface="Courier New" pitchFamily="49" charset="0"/>
              <a:cs typeface="Courier New" pitchFamily="49" charset="0"/>
            </a:endParaRPr>
          </a:p>
        </p:txBody>
      </p:sp>
      <p:sp>
        <p:nvSpPr>
          <p:cNvPr id="76" name="AutoShape 9"/>
          <p:cNvSpPr>
            <a:spLocks noChangeArrowheads="1"/>
          </p:cNvSpPr>
          <p:nvPr/>
        </p:nvSpPr>
        <p:spPr bwMode="auto">
          <a:xfrm>
            <a:off x="3941235" y="4038600"/>
            <a:ext cx="1239368"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DateUtil</a:t>
            </a:r>
            <a:endParaRPr lang="en-US" b="1" dirty="0">
              <a:latin typeface="Courier New" pitchFamily="49" charset="0"/>
              <a:cs typeface="Courier New" pitchFamily="49" charset="0"/>
            </a:endParaRPr>
          </a:p>
        </p:txBody>
      </p:sp>
      <p:cxnSp>
        <p:nvCxnSpPr>
          <p:cNvPr id="78" name="Straight Arrow Connector 77"/>
          <p:cNvCxnSpPr/>
          <p:nvPr/>
        </p:nvCxnSpPr>
        <p:spPr>
          <a:xfrm>
            <a:off x="4439239" y="4601899"/>
            <a:ext cx="198169"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 name="Oval 24"/>
          <p:cNvSpPr>
            <a:spLocks noChangeArrowheads="1"/>
          </p:cNvSpPr>
          <p:nvPr/>
        </p:nvSpPr>
        <p:spPr bwMode="auto">
          <a:xfrm>
            <a:off x="4343400" y="449419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85" name="Oval 24"/>
          <p:cNvSpPr>
            <a:spLocks noChangeArrowheads="1"/>
          </p:cNvSpPr>
          <p:nvPr/>
        </p:nvSpPr>
        <p:spPr bwMode="auto">
          <a:xfrm>
            <a:off x="5646056" y="3074164"/>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8" name="Straight Arrow Connector 87"/>
          <p:cNvCxnSpPr/>
          <p:nvPr/>
        </p:nvCxnSpPr>
        <p:spPr>
          <a:xfrm>
            <a:off x="5734237" y="3192698"/>
            <a:ext cx="82729" cy="12200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1" name="Oval 24"/>
          <p:cNvSpPr>
            <a:spLocks noChangeArrowheads="1"/>
          </p:cNvSpPr>
          <p:nvPr/>
        </p:nvSpPr>
        <p:spPr bwMode="auto">
          <a:xfrm>
            <a:off x="5368107" y="3081864"/>
            <a:ext cx="141153" cy="121456"/>
          </a:xfrm>
          <a:prstGeom prst="ellipse">
            <a:avLst/>
          </a:prstGeom>
          <a:noFill/>
          <a:ln w="15875" algn="ctr">
            <a:solidFill>
              <a:schemeClr val="tx1"/>
            </a:solidFill>
            <a:round/>
            <a:headEnd/>
            <a:tailEnd/>
          </a:ln>
          <a:effectLst/>
        </p:spPr>
        <p:txBody>
          <a:bodyPr wrap="square" anchor="ctr">
            <a:spAutoFit/>
          </a:bodyPr>
          <a:lstStyle/>
          <a:p>
            <a:endParaRPr lang="en-US"/>
          </a:p>
        </p:txBody>
      </p:sp>
      <p:cxnSp>
        <p:nvCxnSpPr>
          <p:cNvPr id="94" name="Straight Arrow Connector 93"/>
          <p:cNvCxnSpPr/>
          <p:nvPr/>
        </p:nvCxnSpPr>
        <p:spPr>
          <a:xfrm flipV="1">
            <a:off x="5204674" y="3179813"/>
            <a:ext cx="224397" cy="1591508"/>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4" name="Oval 24"/>
          <p:cNvSpPr>
            <a:spLocks noChangeArrowheads="1"/>
          </p:cNvSpPr>
          <p:nvPr/>
        </p:nvSpPr>
        <p:spPr bwMode="auto">
          <a:xfrm>
            <a:off x="5064230" y="442731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7" name="Oval 24"/>
          <p:cNvSpPr>
            <a:spLocks noChangeArrowheads="1"/>
          </p:cNvSpPr>
          <p:nvPr/>
        </p:nvSpPr>
        <p:spPr bwMode="auto">
          <a:xfrm>
            <a:off x="5113020" y="40386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6" name="Freeform 15"/>
          <p:cNvSpPr/>
          <p:nvPr/>
        </p:nvSpPr>
        <p:spPr>
          <a:xfrm>
            <a:off x="5166573" y="4526393"/>
            <a:ext cx="882569" cy="1066800"/>
          </a:xfrm>
          <a:custGeom>
            <a:avLst/>
            <a:gdLst>
              <a:gd name="connsiteX0" fmla="*/ 556260 w 921833"/>
              <a:gd name="connsiteY0" fmla="*/ 1066800 h 1066800"/>
              <a:gd name="connsiteX1" fmla="*/ 601980 w 921833"/>
              <a:gd name="connsiteY1" fmla="*/ 1021080 h 1066800"/>
              <a:gd name="connsiteX2" fmla="*/ 647700 w 921833"/>
              <a:gd name="connsiteY2" fmla="*/ 960120 h 1066800"/>
              <a:gd name="connsiteX3" fmla="*/ 899160 w 921833"/>
              <a:gd name="connsiteY3" fmla="*/ 335280 h 1066800"/>
              <a:gd name="connsiteX4" fmla="*/ 0 w 921833"/>
              <a:gd name="connsiteY4" fmla="*/ 0 h 1066800"/>
              <a:gd name="connsiteX5" fmla="*/ 0 w 921833"/>
              <a:gd name="connsiteY5" fmla="*/ 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1833" h="1066800">
                <a:moveTo>
                  <a:pt x="556260" y="1066800"/>
                </a:moveTo>
                <a:cubicBezTo>
                  <a:pt x="571500" y="1052830"/>
                  <a:pt x="586740" y="1038860"/>
                  <a:pt x="601980" y="1021080"/>
                </a:cubicBezTo>
                <a:cubicBezTo>
                  <a:pt x="617220" y="1003300"/>
                  <a:pt x="598170" y="1074420"/>
                  <a:pt x="647700" y="960120"/>
                </a:cubicBezTo>
                <a:cubicBezTo>
                  <a:pt x="697230" y="845820"/>
                  <a:pt x="1007110" y="495300"/>
                  <a:pt x="899160" y="335280"/>
                </a:cubicBezTo>
                <a:cubicBezTo>
                  <a:pt x="791210" y="175260"/>
                  <a:pt x="0" y="0"/>
                  <a:pt x="0" y="0"/>
                </a:cubicBezTo>
                <a:lnTo>
                  <a:pt x="0" y="0"/>
                </a:ln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95" name="Straight Arrow Connector 94"/>
          <p:cNvCxnSpPr>
            <a:endCxn id="44" idx="1"/>
          </p:cNvCxnSpPr>
          <p:nvPr/>
        </p:nvCxnSpPr>
        <p:spPr>
          <a:xfrm>
            <a:off x="6088380" y="2181351"/>
            <a:ext cx="405199" cy="21192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 name="Group 3"/>
          <p:cNvGrpSpPr/>
          <p:nvPr/>
        </p:nvGrpSpPr>
        <p:grpSpPr>
          <a:xfrm>
            <a:off x="3769693" y="3721376"/>
            <a:ext cx="316553" cy="2575322"/>
            <a:chOff x="3769693" y="3721376"/>
            <a:chExt cx="316553" cy="2575322"/>
          </a:xfrm>
        </p:grpSpPr>
        <p:sp>
          <p:nvSpPr>
            <p:cNvPr id="96"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8" name="Straight Arrow Connector 97"/>
            <p:cNvCxnSpPr>
              <a:stCxn id="9" idx="0"/>
            </p:cNvCxnSpPr>
            <p:nvPr/>
          </p:nvCxnSpPr>
          <p:spPr>
            <a:xfrm flipH="1" flipV="1">
              <a:off x="3836547" y="3829051"/>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9" name="Group 98"/>
          <p:cNvGrpSpPr/>
          <p:nvPr/>
        </p:nvGrpSpPr>
        <p:grpSpPr>
          <a:xfrm>
            <a:off x="155957" y="1769323"/>
            <a:ext cx="3799817" cy="3879612"/>
            <a:chOff x="155957" y="1769323"/>
            <a:chExt cx="3799817" cy="3879612"/>
          </a:xfrm>
        </p:grpSpPr>
        <p:sp>
          <p:nvSpPr>
            <p:cNvPr id="100" name="Oval 24"/>
            <p:cNvSpPr>
              <a:spLocks noChangeArrowheads="1"/>
            </p:cNvSpPr>
            <p:nvPr/>
          </p:nvSpPr>
          <p:spPr bwMode="auto">
            <a:xfrm>
              <a:off x="3838575" y="17832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03" name="Freeform 102"/>
            <p:cNvSpPr/>
            <p:nvPr/>
          </p:nvSpPr>
          <p:spPr>
            <a:xfrm flipH="1">
              <a:off x="155957" y="1769323"/>
              <a:ext cx="3682617" cy="3879612"/>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807</a:t>
            </a:fld>
            <a:endParaRPr lang="en-US"/>
          </a:p>
        </p:txBody>
      </p:sp>
    </p:spTree>
    <p:extLst>
      <p:ext uri="{BB962C8B-B14F-4D97-AF65-F5344CB8AC3E}">
        <p14:creationId xmlns:p14="http://schemas.microsoft.com/office/powerpoint/2010/main" val="4049427982"/>
      </p:ext>
    </p:extLst>
  </p:cSld>
  <p:clrMapOvr>
    <a:masterClrMapping/>
  </p:clrMapOvr>
  <p:timing>
    <p:tnLst>
      <p:par>
        <p:cTn id="1" dur="indefinite" restart="never" nodeType="tmRoot"/>
      </p:par>
    </p:tnLst>
  </p:timing>
</p:sld>
</file>

<file path=ppt/slides/slide8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0" y="1447800"/>
            <a:ext cx="9144000" cy="5410200"/>
          </a:xfrm>
          <a:prstGeom prst="rect">
            <a:avLst/>
          </a:prstGeom>
          <a:solidFill>
            <a:schemeClr val="accent3">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505" name="Title 1"/>
          <p:cNvSpPr>
            <a:spLocks noGrp="1"/>
          </p:cNvSpPr>
          <p:nvPr>
            <p:ph type="title"/>
          </p:nvPr>
        </p:nvSpPr>
        <p:spPr>
          <a:xfrm>
            <a:off x="457200" y="274638"/>
            <a:ext cx="8229600" cy="1143000"/>
          </a:xfrm>
          <a:ln>
            <a:noFill/>
          </a:ln>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smtClean="0">
                <a:solidFill>
                  <a:srgbClr val="00B0F0"/>
                </a:solidFill>
              </a:rPr>
              <a:t>Fine-Grained Reusable Class Design</a:t>
            </a:r>
          </a:p>
        </p:txBody>
      </p:sp>
      <p:sp>
        <p:nvSpPr>
          <p:cNvPr id="5" name="Content Placeholder 2"/>
          <p:cNvSpPr>
            <a:spLocks noGrp="1"/>
          </p:cNvSpPr>
          <p:nvPr>
            <p:ph idx="1"/>
          </p:nvPr>
        </p:nvSpPr>
        <p:spPr>
          <a:xfrm>
            <a:off x="269599" y="1680497"/>
            <a:ext cx="8229600" cy="4525963"/>
          </a:xfrm>
        </p:spPr>
        <p:txBody>
          <a:bodyPr/>
          <a:lstStyle/>
          <a:p>
            <a:pPr marL="0" indent="0">
              <a:lnSpc>
                <a:spcPts val="3600"/>
              </a:lnSpc>
              <a:buNone/>
            </a:pPr>
            <a:endParaRPr lang="en-US" dirty="0" smtClean="0"/>
          </a:p>
          <a:p>
            <a:pPr marL="0" indent="0">
              <a:lnSpc>
                <a:spcPts val="3600"/>
              </a:lnSpc>
              <a:buNone/>
            </a:pPr>
            <a:endParaRPr lang="en-US" dirty="0" smtClean="0"/>
          </a:p>
        </p:txBody>
      </p:sp>
      <p:sp>
        <p:nvSpPr>
          <p:cNvPr id="8" name="Oval 24"/>
          <p:cNvSpPr>
            <a:spLocks noChangeArrowheads="1"/>
          </p:cNvSpPr>
          <p:nvPr/>
        </p:nvSpPr>
        <p:spPr bwMode="auto">
          <a:xfrm>
            <a:off x="3661112" y="44618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 name="AutoShape 9"/>
          <p:cNvSpPr>
            <a:spLocks noChangeArrowheads="1"/>
          </p:cNvSpPr>
          <p:nvPr/>
        </p:nvSpPr>
        <p:spPr bwMode="auto">
          <a:xfrm>
            <a:off x="3353177" y="6296698"/>
            <a:ext cx="1466137" cy="459702"/>
          </a:xfrm>
          <a:prstGeom prst="roundRect">
            <a:avLst>
              <a:gd name="adj" fmla="val 50000"/>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ByteStream</a:t>
            </a:r>
            <a:endParaRPr lang="en-US" b="1" dirty="0">
              <a:latin typeface="Courier New" pitchFamily="49" charset="0"/>
              <a:cs typeface="Courier New" pitchFamily="49" charset="0"/>
            </a:endParaRPr>
          </a:p>
        </p:txBody>
      </p:sp>
      <p:sp>
        <p:nvSpPr>
          <p:cNvPr id="10" name="AutoShape 9"/>
          <p:cNvSpPr>
            <a:spLocks noChangeArrowheads="1"/>
          </p:cNvSpPr>
          <p:nvPr/>
        </p:nvSpPr>
        <p:spPr bwMode="auto">
          <a:xfrm>
            <a:off x="4433505" y="477132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Date</a:t>
            </a:r>
            <a:endParaRPr lang="en-US" b="1" dirty="0">
              <a:latin typeface="Courier New" pitchFamily="49" charset="0"/>
              <a:cs typeface="Courier New" pitchFamily="49" charset="0"/>
            </a:endParaRPr>
          </a:p>
        </p:txBody>
      </p:sp>
      <p:sp>
        <p:nvSpPr>
          <p:cNvPr id="11" name="AutoShape 9"/>
          <p:cNvSpPr>
            <a:spLocks noChangeArrowheads="1"/>
          </p:cNvSpPr>
          <p:nvPr/>
        </p:nvSpPr>
        <p:spPr bwMode="auto">
          <a:xfrm>
            <a:off x="4858463" y="5586248"/>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a:t>
            </a:r>
            <a:endParaRPr lang="en-US" b="1" dirty="0">
              <a:latin typeface="Courier New" pitchFamily="49" charset="0"/>
              <a:cs typeface="Courier New" pitchFamily="49" charset="0"/>
            </a:endParaRPr>
          </a:p>
        </p:txBody>
      </p:sp>
      <p:sp>
        <p:nvSpPr>
          <p:cNvPr id="13" name="Oval 24"/>
          <p:cNvSpPr>
            <a:spLocks noChangeArrowheads="1"/>
          </p:cNvSpPr>
          <p:nvPr/>
        </p:nvSpPr>
        <p:spPr bwMode="auto">
          <a:xfrm>
            <a:off x="3319855" y="297596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8" name="Straight Arrow Connector 17"/>
          <p:cNvCxnSpPr>
            <a:endCxn id="52" idx="3"/>
          </p:cNvCxnSpPr>
          <p:nvPr/>
        </p:nvCxnSpPr>
        <p:spPr>
          <a:xfrm flipV="1">
            <a:off x="4653857" y="6069955"/>
            <a:ext cx="182621" cy="226745"/>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9" name="AutoShape 9"/>
          <p:cNvSpPr>
            <a:spLocks noChangeArrowheads="1"/>
          </p:cNvSpPr>
          <p:nvPr/>
        </p:nvSpPr>
        <p:spPr bwMode="auto">
          <a:xfrm>
            <a:off x="2357618" y="2514600"/>
            <a:ext cx="2061982"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SystemTimeUtil</a:t>
            </a:r>
            <a:endParaRPr lang="en-US" b="1" dirty="0">
              <a:latin typeface="Courier New" pitchFamily="49" charset="0"/>
              <a:cs typeface="Courier New" pitchFamily="49" charset="0"/>
            </a:endParaRPr>
          </a:p>
        </p:txBody>
      </p:sp>
      <p:sp>
        <p:nvSpPr>
          <p:cNvPr id="20" name="AutoShape 9"/>
          <p:cNvSpPr>
            <a:spLocks noChangeArrowheads="1"/>
          </p:cNvSpPr>
          <p:nvPr/>
        </p:nvSpPr>
        <p:spPr bwMode="auto">
          <a:xfrm>
            <a:off x="2636195" y="3266840"/>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a:t>
            </a:r>
            <a:endParaRPr lang="en-US" b="1" dirty="0">
              <a:latin typeface="Courier New" pitchFamily="49" charset="0"/>
              <a:cs typeface="Courier New" pitchFamily="49" charset="0"/>
            </a:endParaRPr>
          </a:p>
        </p:txBody>
      </p:sp>
      <p:sp>
        <p:nvSpPr>
          <p:cNvPr id="21" name="AutoShape 9"/>
          <p:cNvSpPr>
            <a:spLocks noChangeArrowheads="1"/>
          </p:cNvSpPr>
          <p:nvPr/>
        </p:nvSpPr>
        <p:spPr bwMode="auto">
          <a:xfrm>
            <a:off x="2337452" y="4019081"/>
            <a:ext cx="1466137"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Time</a:t>
            </a:r>
            <a:endParaRPr lang="en-US" b="1" dirty="0">
              <a:latin typeface="Courier New" pitchFamily="49" charset="0"/>
              <a:cs typeface="Courier New" pitchFamily="49" charset="0"/>
            </a:endParaRPr>
          </a:p>
        </p:txBody>
      </p:sp>
      <p:sp>
        <p:nvSpPr>
          <p:cNvPr id="22" name="AutoShape 9"/>
          <p:cNvSpPr>
            <a:spLocks noChangeArrowheads="1"/>
          </p:cNvSpPr>
          <p:nvPr/>
        </p:nvSpPr>
        <p:spPr bwMode="auto">
          <a:xfrm>
            <a:off x="1399860" y="4771321"/>
            <a:ext cx="2232856"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DatetimeInterval</a:t>
            </a:r>
            <a:endParaRPr lang="en-US" b="1" dirty="0">
              <a:latin typeface="Courier New" pitchFamily="49" charset="0"/>
              <a:cs typeface="Courier New" pitchFamily="49" charset="0"/>
            </a:endParaRPr>
          </a:p>
        </p:txBody>
      </p:sp>
      <p:sp>
        <p:nvSpPr>
          <p:cNvPr id="23" name="AutoShape 9"/>
          <p:cNvSpPr>
            <a:spLocks noChangeArrowheads="1"/>
          </p:cNvSpPr>
          <p:nvPr/>
        </p:nvSpPr>
        <p:spPr bwMode="auto">
          <a:xfrm>
            <a:off x="76200" y="5648935"/>
            <a:ext cx="206198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TimeInterval</a:t>
            </a:r>
            <a:endParaRPr lang="en-US" b="1" dirty="0">
              <a:latin typeface="Courier New" pitchFamily="49" charset="0"/>
              <a:cs typeface="Courier New" pitchFamily="49" charset="0"/>
            </a:endParaRPr>
          </a:p>
        </p:txBody>
      </p:sp>
      <p:sp>
        <p:nvSpPr>
          <p:cNvPr id="24" name="Oval 24"/>
          <p:cNvSpPr>
            <a:spLocks noChangeArrowheads="1"/>
          </p:cNvSpPr>
          <p:nvPr/>
        </p:nvSpPr>
        <p:spPr bwMode="auto">
          <a:xfrm>
            <a:off x="2399089" y="296116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25" name="Straight Arrow Connector 24"/>
          <p:cNvCxnSpPr>
            <a:stCxn id="24" idx="3"/>
          </p:cNvCxnSpPr>
          <p:nvPr/>
        </p:nvCxnSpPr>
        <p:spPr>
          <a:xfrm flipH="1">
            <a:off x="627725" y="3064835"/>
            <a:ext cx="1788527" cy="25841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355476" y="3097419"/>
            <a:ext cx="9191"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24"/>
          <p:cNvSpPr>
            <a:spLocks noChangeArrowheads="1"/>
          </p:cNvSpPr>
          <p:nvPr/>
        </p:nvSpPr>
        <p:spPr bwMode="auto">
          <a:xfrm>
            <a:off x="3268151" y="3728204"/>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2" name="Straight Arrow Connector 31"/>
          <p:cNvCxnSpPr/>
          <p:nvPr/>
        </p:nvCxnSpPr>
        <p:spPr>
          <a:xfrm flipH="1">
            <a:off x="3936875" y="2159808"/>
            <a:ext cx="251841" cy="35479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Oval 24"/>
          <p:cNvSpPr>
            <a:spLocks noChangeArrowheads="1"/>
          </p:cNvSpPr>
          <p:nvPr/>
        </p:nvSpPr>
        <p:spPr bwMode="auto">
          <a:xfrm>
            <a:off x="4011150" y="36732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35" name="Straight Arrow Connector 34"/>
          <p:cNvCxnSpPr/>
          <p:nvPr/>
        </p:nvCxnSpPr>
        <p:spPr>
          <a:xfrm>
            <a:off x="4120389" y="3782104"/>
            <a:ext cx="943841" cy="96570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8" name="Oval 24"/>
          <p:cNvSpPr>
            <a:spLocks noChangeArrowheads="1"/>
          </p:cNvSpPr>
          <p:nvPr/>
        </p:nvSpPr>
        <p:spPr bwMode="auto">
          <a:xfrm>
            <a:off x="3011921" y="448219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41" name="Oval 24"/>
          <p:cNvSpPr>
            <a:spLocks noChangeArrowheads="1"/>
          </p:cNvSpPr>
          <p:nvPr/>
        </p:nvSpPr>
        <p:spPr bwMode="auto">
          <a:xfrm>
            <a:off x="5291557" y="523141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42" name="Straight Arrow Connector 41"/>
          <p:cNvCxnSpPr/>
          <p:nvPr/>
        </p:nvCxnSpPr>
        <p:spPr>
          <a:xfrm>
            <a:off x="5357052" y="5352868"/>
            <a:ext cx="82729" cy="23338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Oval 24"/>
          <p:cNvSpPr>
            <a:spLocks noChangeArrowheads="1"/>
          </p:cNvSpPr>
          <p:nvPr/>
        </p:nvSpPr>
        <p:spPr bwMode="auto">
          <a:xfrm>
            <a:off x="2537380" y="3517587"/>
            <a:ext cx="117199" cy="121456"/>
          </a:xfrm>
          <a:prstGeom prst="ellipse">
            <a:avLst/>
          </a:prstGeom>
          <a:noFill/>
          <a:ln w="15875" algn="ctr">
            <a:solidFill>
              <a:schemeClr val="tx1"/>
            </a:solidFill>
            <a:round/>
            <a:headEnd/>
            <a:tailEnd/>
          </a:ln>
          <a:effectLst/>
        </p:spPr>
        <p:txBody>
          <a:bodyPr anchor="ctr">
            <a:spAutoFit/>
          </a:bodyPr>
          <a:lstStyle/>
          <a:p>
            <a:endParaRPr lang="en-US" dirty="0"/>
          </a:p>
        </p:txBody>
      </p:sp>
      <p:cxnSp>
        <p:nvCxnSpPr>
          <p:cNvPr id="46" name="Straight Arrow Connector 45"/>
          <p:cNvCxnSpPr>
            <a:stCxn id="45" idx="3"/>
          </p:cNvCxnSpPr>
          <p:nvPr/>
        </p:nvCxnSpPr>
        <p:spPr>
          <a:xfrm flipH="1">
            <a:off x="1882444" y="3621256"/>
            <a:ext cx="672099" cy="115006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Oval 24"/>
          <p:cNvSpPr>
            <a:spLocks noChangeArrowheads="1"/>
          </p:cNvSpPr>
          <p:nvPr/>
        </p:nvSpPr>
        <p:spPr bwMode="auto">
          <a:xfrm>
            <a:off x="4646963" y="523730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2" name="Oval 24"/>
          <p:cNvSpPr>
            <a:spLocks noChangeArrowheads="1"/>
          </p:cNvSpPr>
          <p:nvPr/>
        </p:nvSpPr>
        <p:spPr bwMode="auto">
          <a:xfrm>
            <a:off x="4819315" y="5966286"/>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3" name="Oval 24"/>
          <p:cNvSpPr>
            <a:spLocks noChangeArrowheads="1"/>
          </p:cNvSpPr>
          <p:nvPr/>
        </p:nvSpPr>
        <p:spPr bwMode="auto">
          <a:xfrm>
            <a:off x="2723520" y="523423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54" name="Oval 24"/>
          <p:cNvSpPr>
            <a:spLocks noChangeArrowheads="1"/>
          </p:cNvSpPr>
          <p:nvPr/>
        </p:nvSpPr>
        <p:spPr bwMode="auto">
          <a:xfrm>
            <a:off x="2020983" y="607115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7" name="Straight Arrow Connector 56"/>
          <p:cNvCxnSpPr/>
          <p:nvPr/>
        </p:nvCxnSpPr>
        <p:spPr>
          <a:xfrm flipH="1">
            <a:off x="2944130" y="460190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endCxn id="51" idx="3"/>
          </p:cNvCxnSpPr>
          <p:nvPr/>
        </p:nvCxnSpPr>
        <p:spPr>
          <a:xfrm flipV="1">
            <a:off x="4267790" y="5340971"/>
            <a:ext cx="396337" cy="95121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8" idx="4"/>
          </p:cNvCxnSpPr>
          <p:nvPr/>
        </p:nvCxnSpPr>
        <p:spPr>
          <a:xfrm flipH="1" flipV="1">
            <a:off x="3719712" y="4583261"/>
            <a:ext cx="217163" cy="1713438"/>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a:stCxn id="9" idx="1"/>
          </p:cNvCxnSpPr>
          <p:nvPr/>
        </p:nvCxnSpPr>
        <p:spPr>
          <a:xfrm flipH="1" flipV="1">
            <a:off x="2102045" y="6164267"/>
            <a:ext cx="1251133" cy="362281"/>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a:endCxn id="53" idx="5"/>
          </p:cNvCxnSpPr>
          <p:nvPr/>
        </p:nvCxnSpPr>
        <p:spPr>
          <a:xfrm flipH="1" flipV="1">
            <a:off x="2823556" y="5337900"/>
            <a:ext cx="837557" cy="958800"/>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 name="AutoShape 9"/>
          <p:cNvSpPr>
            <a:spLocks noChangeArrowheads="1"/>
          </p:cNvSpPr>
          <p:nvPr/>
        </p:nvSpPr>
        <p:spPr bwMode="auto">
          <a:xfrm>
            <a:off x="5486400" y="3322402"/>
            <a:ext cx="1457684"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Calendar</a:t>
            </a:r>
            <a:endParaRPr lang="en-US" b="1" dirty="0">
              <a:latin typeface="Courier New" pitchFamily="49" charset="0"/>
              <a:cs typeface="Courier New" pitchFamily="49" charset="0"/>
            </a:endParaRPr>
          </a:p>
        </p:txBody>
      </p:sp>
      <p:sp>
        <p:nvSpPr>
          <p:cNvPr id="40" name="AutoShape 9"/>
          <p:cNvSpPr>
            <a:spLocks noChangeArrowheads="1"/>
          </p:cNvSpPr>
          <p:nvPr/>
        </p:nvSpPr>
        <p:spPr bwMode="auto">
          <a:xfrm>
            <a:off x="6477000" y="4114800"/>
            <a:ext cx="2133600"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PackedCalendar</a:t>
            </a:r>
            <a:endParaRPr lang="en-US" b="1" dirty="0">
              <a:latin typeface="Courier New" pitchFamily="49" charset="0"/>
              <a:cs typeface="Courier New" pitchFamily="49" charset="0"/>
            </a:endParaRPr>
          </a:p>
        </p:txBody>
      </p:sp>
      <p:sp>
        <p:nvSpPr>
          <p:cNvPr id="43" name="AutoShape 9"/>
          <p:cNvSpPr>
            <a:spLocks noChangeArrowheads="1"/>
          </p:cNvSpPr>
          <p:nvPr/>
        </p:nvSpPr>
        <p:spPr bwMode="auto">
          <a:xfrm>
            <a:off x="6553200" y="4807623"/>
            <a:ext cx="1795642" cy="459702"/>
          </a:xfrm>
          <a:prstGeom prst="roundRect">
            <a:avLst>
              <a:gd name="adj" fmla="val 49995"/>
            </a:avLst>
          </a:prstGeom>
          <a:solidFill>
            <a:schemeClr val="accent5">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DayOfWeekSet</a:t>
            </a:r>
            <a:endParaRPr lang="en-US" b="1" dirty="0">
              <a:latin typeface="Courier New" pitchFamily="49" charset="0"/>
              <a:cs typeface="Courier New" pitchFamily="49" charset="0"/>
            </a:endParaRPr>
          </a:p>
        </p:txBody>
      </p:sp>
      <p:sp>
        <p:nvSpPr>
          <p:cNvPr id="44" name="AutoShape 9"/>
          <p:cNvSpPr>
            <a:spLocks noChangeArrowheads="1"/>
          </p:cNvSpPr>
          <p:nvPr/>
        </p:nvSpPr>
        <p:spPr bwMode="auto">
          <a:xfrm>
            <a:off x="6493579" y="2163426"/>
            <a:ext cx="2193221"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CalendarLoader</a:t>
            </a:r>
            <a:endParaRPr lang="en-US" b="1" dirty="0">
              <a:latin typeface="Courier New" pitchFamily="49" charset="0"/>
              <a:cs typeface="Courier New" pitchFamily="49" charset="0"/>
            </a:endParaRPr>
          </a:p>
        </p:txBody>
      </p:sp>
      <p:sp>
        <p:nvSpPr>
          <p:cNvPr id="47" name="AutoShape 9"/>
          <p:cNvSpPr>
            <a:spLocks noChangeArrowheads="1"/>
          </p:cNvSpPr>
          <p:nvPr/>
        </p:nvSpPr>
        <p:spPr bwMode="auto">
          <a:xfrm>
            <a:off x="3962400" y="1600200"/>
            <a:ext cx="2193221" cy="459702"/>
          </a:xfrm>
          <a:prstGeom prst="roundRect">
            <a:avLst>
              <a:gd name="adj" fmla="val 49995"/>
            </a:avLst>
          </a:prstGeom>
          <a:solidFill>
            <a:srgbClr val="00FF00"/>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CalendarCache</a:t>
            </a:r>
            <a:endParaRPr lang="en-US" b="1" dirty="0">
              <a:latin typeface="Courier New" pitchFamily="49" charset="0"/>
              <a:cs typeface="Courier New" pitchFamily="49" charset="0"/>
            </a:endParaRPr>
          </a:p>
        </p:txBody>
      </p:sp>
      <p:sp>
        <p:nvSpPr>
          <p:cNvPr id="55" name="Oval 24"/>
          <p:cNvSpPr>
            <a:spLocks noChangeArrowheads="1"/>
          </p:cNvSpPr>
          <p:nvPr/>
        </p:nvSpPr>
        <p:spPr bwMode="auto">
          <a:xfrm>
            <a:off x="7502801" y="457949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56" name="Straight Arrow Connector 55"/>
          <p:cNvCxnSpPr/>
          <p:nvPr/>
        </p:nvCxnSpPr>
        <p:spPr>
          <a:xfrm flipH="1">
            <a:off x="7473462" y="4689228"/>
            <a:ext cx="58599" cy="12695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Oval 24"/>
          <p:cNvSpPr>
            <a:spLocks noChangeArrowheads="1"/>
          </p:cNvSpPr>
          <p:nvPr/>
        </p:nvSpPr>
        <p:spPr bwMode="auto">
          <a:xfrm>
            <a:off x="6664601" y="5271723"/>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3" name="Straight Arrow Connector 62"/>
          <p:cNvCxnSpPr/>
          <p:nvPr/>
        </p:nvCxnSpPr>
        <p:spPr>
          <a:xfrm flipH="1">
            <a:off x="6238875" y="5355079"/>
            <a:ext cx="434689" cy="25575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4" name="AutoShape 9"/>
          <p:cNvSpPr>
            <a:spLocks noChangeArrowheads="1"/>
          </p:cNvSpPr>
          <p:nvPr/>
        </p:nvSpPr>
        <p:spPr bwMode="auto">
          <a:xfrm>
            <a:off x="7610116" y="6292188"/>
            <a:ext cx="1457684" cy="459702"/>
          </a:xfrm>
          <a:prstGeom prst="roundRect">
            <a:avLst>
              <a:gd name="adj" fmla="val 49995"/>
            </a:avLst>
          </a:prstGeom>
          <a:solidFill>
            <a:srgbClr val="FFFF00"/>
          </a:solidFill>
          <a:ln w="28575">
            <a:solidFill>
              <a:schemeClr val="tx1"/>
            </a:solidFill>
            <a:round/>
            <a:headEnd/>
            <a:tailEnd/>
          </a:ln>
          <a:effectLst/>
        </p:spPr>
        <p:txBody>
          <a:bodyPr wrap="none" anchor="ctr"/>
          <a:lstStyle/>
          <a:p>
            <a:pPr algn="ctr"/>
            <a:r>
              <a:rPr lang="en-US" b="1" dirty="0" smtClean="0">
                <a:latin typeface="Courier New" pitchFamily="49" charset="0"/>
                <a:cs typeface="Courier New" pitchFamily="49" charset="0"/>
              </a:rPr>
              <a:t>Allocator</a:t>
            </a:r>
            <a:endParaRPr lang="en-US" b="1" dirty="0">
              <a:latin typeface="Courier New" pitchFamily="49" charset="0"/>
              <a:cs typeface="Courier New" pitchFamily="49" charset="0"/>
            </a:endParaRPr>
          </a:p>
        </p:txBody>
      </p:sp>
      <p:sp>
        <p:nvSpPr>
          <p:cNvPr id="65" name="Oval 24"/>
          <p:cNvSpPr>
            <a:spLocks noChangeArrowheads="1"/>
          </p:cNvSpPr>
          <p:nvPr/>
        </p:nvSpPr>
        <p:spPr bwMode="auto">
          <a:xfrm>
            <a:off x="6609949" y="3784995"/>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6" name="Straight Arrow Connector 65"/>
          <p:cNvCxnSpPr/>
          <p:nvPr/>
        </p:nvCxnSpPr>
        <p:spPr>
          <a:xfrm flipH="1" flipV="1">
            <a:off x="6721138" y="3886201"/>
            <a:ext cx="365462" cy="22859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7" name="Oval 24"/>
          <p:cNvSpPr>
            <a:spLocks noChangeArrowheads="1"/>
          </p:cNvSpPr>
          <p:nvPr/>
        </p:nvSpPr>
        <p:spPr bwMode="auto">
          <a:xfrm>
            <a:off x="7239000" y="26289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68" name="Straight Arrow Connector 67"/>
          <p:cNvCxnSpPr>
            <a:endCxn id="40" idx="0"/>
          </p:cNvCxnSpPr>
          <p:nvPr/>
        </p:nvCxnSpPr>
        <p:spPr>
          <a:xfrm>
            <a:off x="7312389" y="2785626"/>
            <a:ext cx="231411" cy="1329174"/>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Oval 24"/>
          <p:cNvSpPr>
            <a:spLocks noChangeArrowheads="1"/>
          </p:cNvSpPr>
          <p:nvPr/>
        </p:nvSpPr>
        <p:spPr bwMode="auto">
          <a:xfrm>
            <a:off x="5819775"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72" name="Straight Arrow Connector 71"/>
          <p:cNvCxnSpPr/>
          <p:nvPr/>
        </p:nvCxnSpPr>
        <p:spPr>
          <a:xfrm flipH="1">
            <a:off x="5310175" y="3913669"/>
            <a:ext cx="562712" cy="834144"/>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1" name="Oval 24"/>
          <p:cNvSpPr>
            <a:spLocks noChangeArrowheads="1"/>
          </p:cNvSpPr>
          <p:nvPr/>
        </p:nvSpPr>
        <p:spPr bwMode="auto">
          <a:xfrm>
            <a:off x="6392937" y="4401077"/>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2" name="Straight Arrow Connector 81"/>
          <p:cNvCxnSpPr>
            <a:stCxn id="81" idx="3"/>
          </p:cNvCxnSpPr>
          <p:nvPr/>
        </p:nvCxnSpPr>
        <p:spPr>
          <a:xfrm flipH="1">
            <a:off x="5831304" y="4504746"/>
            <a:ext cx="578796" cy="37911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6" name="Oval 24"/>
          <p:cNvSpPr>
            <a:spLocks noChangeArrowheads="1"/>
          </p:cNvSpPr>
          <p:nvPr/>
        </p:nvSpPr>
        <p:spPr bwMode="auto">
          <a:xfrm>
            <a:off x="5978801" y="20574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7" name="Straight Arrow Connector 86"/>
          <p:cNvCxnSpPr>
            <a:stCxn id="43" idx="1"/>
          </p:cNvCxnSpPr>
          <p:nvPr/>
        </p:nvCxnSpPr>
        <p:spPr>
          <a:xfrm flipH="1" flipV="1">
            <a:off x="5208452" y="4132828"/>
            <a:ext cx="1344748" cy="90464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9" name="Oval 24"/>
          <p:cNvSpPr>
            <a:spLocks noChangeArrowheads="1"/>
          </p:cNvSpPr>
          <p:nvPr/>
        </p:nvSpPr>
        <p:spPr bwMode="auto">
          <a:xfrm>
            <a:off x="5445401" y="20574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0" name="Straight Arrow Connector 89"/>
          <p:cNvCxnSpPr>
            <a:stCxn id="39" idx="0"/>
            <a:endCxn id="89" idx="4"/>
          </p:cNvCxnSpPr>
          <p:nvPr/>
        </p:nvCxnSpPr>
        <p:spPr>
          <a:xfrm flipH="1" flipV="1">
            <a:off x="5504001" y="2178856"/>
            <a:ext cx="711241" cy="114354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2" name="Oval 24"/>
          <p:cNvSpPr>
            <a:spLocks noChangeArrowheads="1"/>
          </p:cNvSpPr>
          <p:nvPr/>
        </p:nvSpPr>
        <p:spPr bwMode="auto">
          <a:xfrm>
            <a:off x="5140601" y="2059902"/>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3" name="Straight Arrow Connector 92"/>
          <p:cNvCxnSpPr>
            <a:stCxn id="92" idx="3"/>
          </p:cNvCxnSpPr>
          <p:nvPr/>
        </p:nvCxnSpPr>
        <p:spPr>
          <a:xfrm flipH="1">
            <a:off x="4038601" y="2163571"/>
            <a:ext cx="1119163" cy="1189229"/>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1" name="Oval 24"/>
          <p:cNvSpPr>
            <a:spLocks noChangeArrowheads="1"/>
          </p:cNvSpPr>
          <p:nvPr/>
        </p:nvSpPr>
        <p:spPr bwMode="auto">
          <a:xfrm>
            <a:off x="4138167" y="2088344"/>
            <a:ext cx="117199" cy="121456"/>
          </a:xfrm>
          <a:prstGeom prst="ellipse">
            <a:avLst/>
          </a:prstGeom>
          <a:solidFill>
            <a:schemeClr val="tx1"/>
          </a:solidFill>
          <a:ln w="15875" algn="ctr">
            <a:solidFill>
              <a:schemeClr val="tx1"/>
            </a:solidFill>
            <a:round/>
            <a:headEnd/>
            <a:tailEnd/>
          </a:ln>
          <a:effectLst/>
        </p:spPr>
        <p:txBody>
          <a:bodyPr anchor="ctr">
            <a:spAutoFit/>
          </a:bodyPr>
          <a:lstStyle/>
          <a:p>
            <a:endParaRPr lang="en-US"/>
          </a:p>
        </p:txBody>
      </p:sp>
      <p:cxnSp>
        <p:nvCxnSpPr>
          <p:cNvPr id="102" name="Straight Arrow Connector 101"/>
          <p:cNvCxnSpPr/>
          <p:nvPr/>
        </p:nvCxnSpPr>
        <p:spPr>
          <a:xfrm flipH="1">
            <a:off x="3218791" y="3829050"/>
            <a:ext cx="86384"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Arrow Connector 105"/>
          <p:cNvCxnSpPr/>
          <p:nvPr/>
        </p:nvCxnSpPr>
        <p:spPr>
          <a:xfrm flipH="1">
            <a:off x="5867400" y="4674933"/>
            <a:ext cx="689643" cy="91131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7" name="Oval 24"/>
          <p:cNvSpPr>
            <a:spLocks noChangeArrowheads="1"/>
          </p:cNvSpPr>
          <p:nvPr/>
        </p:nvSpPr>
        <p:spPr bwMode="auto">
          <a:xfrm>
            <a:off x="6545337" y="4553477"/>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21533" name="Arc 21532"/>
          <p:cNvSpPr/>
          <p:nvPr/>
        </p:nvSpPr>
        <p:spPr>
          <a:xfrm flipH="1" flipV="1">
            <a:off x="6260765" y="2912642"/>
            <a:ext cx="643103" cy="2012374"/>
          </a:xfrm>
          <a:prstGeom prst="arc">
            <a:avLst>
              <a:gd name="adj1" fmla="val 16301619"/>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1" name="Oval 24"/>
          <p:cNvSpPr>
            <a:spLocks noChangeArrowheads="1"/>
          </p:cNvSpPr>
          <p:nvPr/>
        </p:nvSpPr>
        <p:spPr bwMode="auto">
          <a:xfrm>
            <a:off x="6207401" y="3810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2" name="Oval 24"/>
          <p:cNvSpPr>
            <a:spLocks noChangeArrowheads="1"/>
          </p:cNvSpPr>
          <p:nvPr/>
        </p:nvSpPr>
        <p:spPr bwMode="auto">
          <a:xfrm>
            <a:off x="6969401" y="35052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3" name="Oval 24"/>
          <p:cNvSpPr>
            <a:spLocks noChangeArrowheads="1"/>
          </p:cNvSpPr>
          <p:nvPr/>
        </p:nvSpPr>
        <p:spPr bwMode="auto">
          <a:xfrm>
            <a:off x="6180275" y="1769323"/>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14" name="Oval 24"/>
          <p:cNvSpPr>
            <a:spLocks noChangeArrowheads="1"/>
          </p:cNvSpPr>
          <p:nvPr/>
        </p:nvSpPr>
        <p:spPr bwMode="auto">
          <a:xfrm>
            <a:off x="8382000" y="4572000"/>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117" name="Straight Arrow Connector 116"/>
          <p:cNvCxnSpPr/>
          <p:nvPr/>
        </p:nvCxnSpPr>
        <p:spPr>
          <a:xfrm flipH="1">
            <a:off x="8432523" y="4695825"/>
            <a:ext cx="1" cy="161668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Freeform 73"/>
          <p:cNvSpPr/>
          <p:nvPr/>
        </p:nvSpPr>
        <p:spPr>
          <a:xfrm>
            <a:off x="7067449" y="3523527"/>
            <a:ext cx="1695551" cy="277249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Freeform 123"/>
          <p:cNvSpPr/>
          <p:nvPr/>
        </p:nvSpPr>
        <p:spPr>
          <a:xfrm>
            <a:off x="6279629" y="1769323"/>
            <a:ext cx="2788171" cy="4543188"/>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7" name="Straight Arrow Connector 76"/>
          <p:cNvCxnSpPr/>
          <p:nvPr/>
        </p:nvCxnSpPr>
        <p:spPr>
          <a:xfrm flipH="1">
            <a:off x="7428308" y="1447800"/>
            <a:ext cx="872909" cy="687051"/>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cxnSp>
        <p:nvCxnSpPr>
          <p:cNvPr id="135" name="Straight Arrow Connector 134"/>
          <p:cNvCxnSpPr/>
          <p:nvPr/>
        </p:nvCxnSpPr>
        <p:spPr>
          <a:xfrm>
            <a:off x="7239000" y="5785121"/>
            <a:ext cx="838200" cy="507067"/>
          </a:xfrm>
          <a:prstGeom prst="straightConnector1">
            <a:avLst/>
          </a:prstGeom>
          <a:ln w="28575">
            <a:solidFill>
              <a:schemeClr val="tx1"/>
            </a:solidFill>
            <a:prstDash val="lgDash"/>
            <a:tailEnd type="arrow"/>
          </a:ln>
        </p:spPr>
        <p:style>
          <a:lnRef idx="1">
            <a:schemeClr val="accent1"/>
          </a:lnRef>
          <a:fillRef idx="0">
            <a:schemeClr val="accent1"/>
          </a:fillRef>
          <a:effectRef idx="0">
            <a:schemeClr val="accent1"/>
          </a:effectRef>
          <a:fontRef idx="minor">
            <a:schemeClr val="tx1"/>
          </a:fontRef>
        </p:style>
      </p:cxnSp>
      <p:sp>
        <p:nvSpPr>
          <p:cNvPr id="75" name="AutoShape 9"/>
          <p:cNvSpPr>
            <a:spLocks noChangeArrowheads="1"/>
          </p:cNvSpPr>
          <p:nvPr/>
        </p:nvSpPr>
        <p:spPr bwMode="auto">
          <a:xfrm>
            <a:off x="4660899" y="2607348"/>
            <a:ext cx="1869136"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CalendarUtil</a:t>
            </a:r>
            <a:endParaRPr lang="en-US" b="1" dirty="0">
              <a:latin typeface="Courier New" pitchFamily="49" charset="0"/>
              <a:cs typeface="Courier New" pitchFamily="49" charset="0"/>
            </a:endParaRPr>
          </a:p>
        </p:txBody>
      </p:sp>
      <p:sp>
        <p:nvSpPr>
          <p:cNvPr id="76" name="AutoShape 9"/>
          <p:cNvSpPr>
            <a:spLocks noChangeArrowheads="1"/>
          </p:cNvSpPr>
          <p:nvPr/>
        </p:nvSpPr>
        <p:spPr bwMode="auto">
          <a:xfrm>
            <a:off x="3941235" y="4038600"/>
            <a:ext cx="1239368" cy="459702"/>
          </a:xfrm>
          <a:prstGeom prst="roundRect">
            <a:avLst>
              <a:gd name="adj" fmla="val 49995"/>
            </a:avLst>
          </a:prstGeom>
          <a:solidFill>
            <a:schemeClr val="accent6">
              <a:lumMod val="20000"/>
              <a:lumOff val="80000"/>
            </a:schemeClr>
          </a:solidFill>
          <a:ln w="28575">
            <a:solidFill>
              <a:schemeClr val="tx1"/>
            </a:solidFill>
            <a:round/>
            <a:headEnd/>
            <a:tailEnd/>
          </a:ln>
          <a:effectLst/>
        </p:spPr>
        <p:txBody>
          <a:bodyPr wrap="none" anchor="ctr"/>
          <a:lstStyle/>
          <a:p>
            <a:pPr algn="ctr"/>
            <a:r>
              <a:rPr lang="en-US" b="1" dirty="0" err="1" smtClean="0">
                <a:latin typeface="Courier New" pitchFamily="49" charset="0"/>
                <a:cs typeface="Courier New" pitchFamily="49" charset="0"/>
              </a:rPr>
              <a:t>DateUtil</a:t>
            </a:r>
            <a:endParaRPr lang="en-US" b="1" dirty="0">
              <a:latin typeface="Courier New" pitchFamily="49" charset="0"/>
              <a:cs typeface="Courier New" pitchFamily="49" charset="0"/>
            </a:endParaRPr>
          </a:p>
        </p:txBody>
      </p:sp>
      <p:cxnSp>
        <p:nvCxnSpPr>
          <p:cNvPr id="78" name="Straight Arrow Connector 77"/>
          <p:cNvCxnSpPr/>
          <p:nvPr/>
        </p:nvCxnSpPr>
        <p:spPr>
          <a:xfrm>
            <a:off x="4439239" y="4601899"/>
            <a:ext cx="198169" cy="169421"/>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 name="Oval 24"/>
          <p:cNvSpPr>
            <a:spLocks noChangeArrowheads="1"/>
          </p:cNvSpPr>
          <p:nvPr/>
        </p:nvSpPr>
        <p:spPr bwMode="auto">
          <a:xfrm>
            <a:off x="4343400" y="449419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85" name="Oval 24"/>
          <p:cNvSpPr>
            <a:spLocks noChangeArrowheads="1"/>
          </p:cNvSpPr>
          <p:nvPr/>
        </p:nvSpPr>
        <p:spPr bwMode="auto">
          <a:xfrm>
            <a:off x="5646056" y="3074164"/>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88" name="Straight Arrow Connector 87"/>
          <p:cNvCxnSpPr/>
          <p:nvPr/>
        </p:nvCxnSpPr>
        <p:spPr>
          <a:xfrm>
            <a:off x="5734237" y="3192698"/>
            <a:ext cx="82729" cy="122002"/>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1" name="Oval 24"/>
          <p:cNvSpPr>
            <a:spLocks noChangeArrowheads="1"/>
          </p:cNvSpPr>
          <p:nvPr/>
        </p:nvSpPr>
        <p:spPr bwMode="auto">
          <a:xfrm>
            <a:off x="5368107" y="3081864"/>
            <a:ext cx="141153" cy="121456"/>
          </a:xfrm>
          <a:prstGeom prst="ellipse">
            <a:avLst/>
          </a:prstGeom>
          <a:noFill/>
          <a:ln w="15875" algn="ctr">
            <a:solidFill>
              <a:schemeClr val="tx1"/>
            </a:solidFill>
            <a:round/>
            <a:headEnd/>
            <a:tailEnd/>
          </a:ln>
          <a:effectLst/>
        </p:spPr>
        <p:txBody>
          <a:bodyPr wrap="square" anchor="ctr">
            <a:spAutoFit/>
          </a:bodyPr>
          <a:lstStyle/>
          <a:p>
            <a:endParaRPr lang="en-US"/>
          </a:p>
        </p:txBody>
      </p:sp>
      <p:cxnSp>
        <p:nvCxnSpPr>
          <p:cNvPr id="94" name="Straight Arrow Connector 93"/>
          <p:cNvCxnSpPr/>
          <p:nvPr/>
        </p:nvCxnSpPr>
        <p:spPr>
          <a:xfrm flipV="1">
            <a:off x="5204674" y="3179813"/>
            <a:ext cx="224397" cy="1591508"/>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4" name="Oval 24"/>
          <p:cNvSpPr>
            <a:spLocks noChangeArrowheads="1"/>
          </p:cNvSpPr>
          <p:nvPr/>
        </p:nvSpPr>
        <p:spPr bwMode="auto">
          <a:xfrm>
            <a:off x="5064230" y="4427311"/>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97" name="Oval 24"/>
          <p:cNvSpPr>
            <a:spLocks noChangeArrowheads="1"/>
          </p:cNvSpPr>
          <p:nvPr/>
        </p:nvSpPr>
        <p:spPr bwMode="auto">
          <a:xfrm>
            <a:off x="5113020" y="4038600"/>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6" name="Freeform 15"/>
          <p:cNvSpPr/>
          <p:nvPr/>
        </p:nvSpPr>
        <p:spPr>
          <a:xfrm>
            <a:off x="5166573" y="4526393"/>
            <a:ext cx="882569" cy="1066800"/>
          </a:xfrm>
          <a:custGeom>
            <a:avLst/>
            <a:gdLst>
              <a:gd name="connsiteX0" fmla="*/ 556260 w 921833"/>
              <a:gd name="connsiteY0" fmla="*/ 1066800 h 1066800"/>
              <a:gd name="connsiteX1" fmla="*/ 601980 w 921833"/>
              <a:gd name="connsiteY1" fmla="*/ 1021080 h 1066800"/>
              <a:gd name="connsiteX2" fmla="*/ 647700 w 921833"/>
              <a:gd name="connsiteY2" fmla="*/ 960120 h 1066800"/>
              <a:gd name="connsiteX3" fmla="*/ 899160 w 921833"/>
              <a:gd name="connsiteY3" fmla="*/ 335280 h 1066800"/>
              <a:gd name="connsiteX4" fmla="*/ 0 w 921833"/>
              <a:gd name="connsiteY4" fmla="*/ 0 h 1066800"/>
              <a:gd name="connsiteX5" fmla="*/ 0 w 921833"/>
              <a:gd name="connsiteY5" fmla="*/ 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1833" h="1066800">
                <a:moveTo>
                  <a:pt x="556260" y="1066800"/>
                </a:moveTo>
                <a:cubicBezTo>
                  <a:pt x="571500" y="1052830"/>
                  <a:pt x="586740" y="1038860"/>
                  <a:pt x="601980" y="1021080"/>
                </a:cubicBezTo>
                <a:cubicBezTo>
                  <a:pt x="617220" y="1003300"/>
                  <a:pt x="598170" y="1074420"/>
                  <a:pt x="647700" y="960120"/>
                </a:cubicBezTo>
                <a:cubicBezTo>
                  <a:pt x="697230" y="845820"/>
                  <a:pt x="1007110" y="495300"/>
                  <a:pt x="899160" y="335280"/>
                </a:cubicBezTo>
                <a:cubicBezTo>
                  <a:pt x="791210" y="175260"/>
                  <a:pt x="0" y="0"/>
                  <a:pt x="0" y="0"/>
                </a:cubicBezTo>
                <a:lnTo>
                  <a:pt x="0" y="0"/>
                </a:ln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95" name="Straight Arrow Connector 94"/>
          <p:cNvCxnSpPr>
            <a:endCxn id="44" idx="1"/>
          </p:cNvCxnSpPr>
          <p:nvPr/>
        </p:nvCxnSpPr>
        <p:spPr>
          <a:xfrm>
            <a:off x="6088380" y="2181351"/>
            <a:ext cx="405199" cy="211926"/>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 name="Group 3"/>
          <p:cNvGrpSpPr/>
          <p:nvPr/>
        </p:nvGrpSpPr>
        <p:grpSpPr>
          <a:xfrm>
            <a:off x="3769693" y="3721376"/>
            <a:ext cx="316553" cy="2575322"/>
            <a:chOff x="3769693" y="3721376"/>
            <a:chExt cx="316553" cy="2575322"/>
          </a:xfrm>
        </p:grpSpPr>
        <p:sp>
          <p:nvSpPr>
            <p:cNvPr id="96" name="Oval 24"/>
            <p:cNvSpPr>
              <a:spLocks noChangeArrowheads="1"/>
            </p:cNvSpPr>
            <p:nvPr/>
          </p:nvSpPr>
          <p:spPr bwMode="auto">
            <a:xfrm>
              <a:off x="3769693" y="3721376"/>
              <a:ext cx="117199" cy="121456"/>
            </a:xfrm>
            <a:prstGeom prst="ellipse">
              <a:avLst/>
            </a:prstGeom>
            <a:noFill/>
            <a:ln w="15875" algn="ctr">
              <a:solidFill>
                <a:schemeClr val="tx1"/>
              </a:solidFill>
              <a:round/>
              <a:headEnd/>
              <a:tailEnd/>
            </a:ln>
            <a:effectLst/>
          </p:spPr>
          <p:txBody>
            <a:bodyPr anchor="ctr">
              <a:spAutoFit/>
            </a:bodyPr>
            <a:lstStyle/>
            <a:p>
              <a:endParaRPr lang="en-US"/>
            </a:p>
          </p:txBody>
        </p:sp>
        <p:cxnSp>
          <p:nvCxnSpPr>
            <p:cNvPr id="98" name="Straight Arrow Connector 97"/>
            <p:cNvCxnSpPr>
              <a:stCxn id="9" idx="0"/>
            </p:cNvCxnSpPr>
            <p:nvPr/>
          </p:nvCxnSpPr>
          <p:spPr>
            <a:xfrm flipH="1" flipV="1">
              <a:off x="3836547" y="3829051"/>
              <a:ext cx="249699" cy="2467647"/>
            </a:xfrm>
            <a:prstGeom prst="straightConnector1">
              <a:avLst/>
            </a:prstGeom>
            <a:ln>
              <a:solidFill>
                <a:schemeClr val="tx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99" name="Group 98"/>
          <p:cNvGrpSpPr/>
          <p:nvPr/>
        </p:nvGrpSpPr>
        <p:grpSpPr>
          <a:xfrm>
            <a:off x="155957" y="1769323"/>
            <a:ext cx="3799817" cy="3879612"/>
            <a:chOff x="155957" y="1769323"/>
            <a:chExt cx="3799817" cy="3879612"/>
          </a:xfrm>
        </p:grpSpPr>
        <p:sp>
          <p:nvSpPr>
            <p:cNvPr id="100" name="Oval 24"/>
            <p:cNvSpPr>
              <a:spLocks noChangeArrowheads="1"/>
            </p:cNvSpPr>
            <p:nvPr/>
          </p:nvSpPr>
          <p:spPr bwMode="auto">
            <a:xfrm>
              <a:off x="3838575" y="1783205"/>
              <a:ext cx="117199" cy="121456"/>
            </a:xfrm>
            <a:prstGeom prst="ellipse">
              <a:avLst/>
            </a:prstGeom>
            <a:noFill/>
            <a:ln w="15875" algn="ctr">
              <a:solidFill>
                <a:schemeClr val="tx1"/>
              </a:solidFill>
              <a:round/>
              <a:headEnd/>
              <a:tailEnd/>
            </a:ln>
            <a:effectLst/>
          </p:spPr>
          <p:txBody>
            <a:bodyPr anchor="ctr">
              <a:spAutoFit/>
            </a:bodyPr>
            <a:lstStyle/>
            <a:p>
              <a:endParaRPr lang="en-US"/>
            </a:p>
          </p:txBody>
        </p:sp>
        <p:sp>
          <p:nvSpPr>
            <p:cNvPr id="103" name="Freeform 102"/>
            <p:cNvSpPr/>
            <p:nvPr/>
          </p:nvSpPr>
          <p:spPr>
            <a:xfrm flipH="1">
              <a:off x="155957" y="1769323"/>
              <a:ext cx="3682617" cy="3879612"/>
            </a:xfrm>
            <a:custGeom>
              <a:avLst/>
              <a:gdLst>
                <a:gd name="connsiteX0" fmla="*/ 1628876 w 1791136"/>
                <a:gd name="connsiteY0" fmla="*/ 2772498 h 2772498"/>
                <a:gd name="connsiteX1" fmla="*/ 1638401 w 1791136"/>
                <a:gd name="connsiteY1" fmla="*/ 305523 h 2772498"/>
                <a:gd name="connsiteX2" fmla="*/ 19151 w 1791136"/>
                <a:gd name="connsiteY2" fmla="*/ 38823 h 2772498"/>
                <a:gd name="connsiteX3" fmla="*/ 19151 w 1791136"/>
                <a:gd name="connsiteY3" fmla="*/ 38823 h 2772498"/>
                <a:gd name="connsiteX4" fmla="*/ 101 w 1791136"/>
                <a:gd name="connsiteY4" fmla="*/ 57873 h 2772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136" h="2772498">
                  <a:moveTo>
                    <a:pt x="1628876" y="2772498"/>
                  </a:moveTo>
                  <a:cubicBezTo>
                    <a:pt x="1767782" y="1766816"/>
                    <a:pt x="1906689" y="761135"/>
                    <a:pt x="1638401" y="305523"/>
                  </a:cubicBezTo>
                  <a:cubicBezTo>
                    <a:pt x="1370113" y="-150090"/>
                    <a:pt x="19151" y="38823"/>
                    <a:pt x="19151" y="38823"/>
                  </a:cubicBezTo>
                  <a:lnTo>
                    <a:pt x="19151" y="38823"/>
                  </a:lnTo>
                  <a:cubicBezTo>
                    <a:pt x="15976" y="41998"/>
                    <a:pt x="-1486" y="40411"/>
                    <a:pt x="101" y="57873"/>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 name="Slide Number Placeholder 5"/>
          <p:cNvSpPr>
            <a:spLocks noGrp="1"/>
          </p:cNvSpPr>
          <p:nvPr>
            <p:ph type="sldNum" sz="quarter" idx="12"/>
          </p:nvPr>
        </p:nvSpPr>
        <p:spPr/>
        <p:txBody>
          <a:bodyPr/>
          <a:lstStyle/>
          <a:p>
            <a:pPr>
              <a:defRPr/>
            </a:pPr>
            <a:fld id="{361924D0-832B-4678-AB47-405888889344}" type="slidenum">
              <a:rPr lang="en-US" smtClean="0"/>
              <a:pPr>
                <a:defRPr/>
              </a:pPr>
              <a:t>808</a:t>
            </a:fld>
            <a:endParaRPr lang="en-US"/>
          </a:p>
        </p:txBody>
      </p:sp>
    </p:spTree>
    <p:extLst>
      <p:ext uri="{BB962C8B-B14F-4D97-AF65-F5344CB8AC3E}">
        <p14:creationId xmlns:p14="http://schemas.microsoft.com/office/powerpoint/2010/main" val="1162128611"/>
      </p:ext>
    </p:extLst>
  </p:cSld>
  <p:clrMapOvr>
    <a:masterClrMapping/>
  </p:clrMapOvr>
  <p:timing>
    <p:tnLst>
      <p:par>
        <p:cTn id="1" dur="indefinite" restart="never" nodeType="tmRoot"/>
      </p:par>
    </p:tnLst>
  </p:timing>
</p:sld>
</file>

<file path=ppt/slides/slide8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chemeClr val="accent2"/>
                </a:solidFill>
              </a:rPr>
              <a:t/>
            </a:r>
            <a:br>
              <a:rPr lang="en-US" sz="2400" dirty="0" smtClean="0">
                <a:solidFill>
                  <a:schemeClr val="accent2"/>
                </a:solidFill>
              </a:rPr>
            </a:br>
            <a:r>
              <a:rPr lang="en-US" sz="4000" dirty="0" smtClean="0">
                <a:solidFill>
                  <a:srgbClr val="00B0F0"/>
                </a:solidFill>
              </a:rPr>
              <a:t>Rendering Software as Components</a:t>
            </a:r>
            <a:endParaRPr lang="en-US" sz="4000" dirty="0" smtClean="0"/>
          </a:p>
        </p:txBody>
      </p:sp>
      <p:sp>
        <p:nvSpPr>
          <p:cNvPr id="4" name="Content Placeholder 3"/>
          <p:cNvSpPr>
            <a:spLocks noGrp="1"/>
          </p:cNvSpPr>
          <p:nvPr>
            <p:ph idx="1"/>
          </p:nvPr>
        </p:nvSpPr>
        <p:spPr>
          <a:xfrm>
            <a:off x="228600" y="1722438"/>
            <a:ext cx="8610600" cy="4754562"/>
          </a:xfrm>
          <a:solidFill>
            <a:schemeClr val="bg1"/>
          </a:solidFill>
        </p:spPr>
        <p:txBody>
          <a:bodyPr>
            <a:normAutofit/>
          </a:bodyPr>
          <a:lstStyle/>
          <a:p>
            <a:pPr algn="ctr" eaLnBrk="1" hangingPunct="1">
              <a:lnSpc>
                <a:spcPct val="80000"/>
              </a:lnSpc>
              <a:buNone/>
            </a:pPr>
            <a:r>
              <a:rPr lang="en-US" sz="4000" i="1" dirty="0" smtClean="0">
                <a:solidFill>
                  <a:srgbClr val="C00000"/>
                </a:solidFill>
              </a:rPr>
              <a:t>Logical</a:t>
            </a:r>
            <a:r>
              <a:rPr lang="en-US" sz="4000" dirty="0" smtClean="0"/>
              <a:t> content aggregated into a</a:t>
            </a:r>
          </a:p>
          <a:p>
            <a:pPr algn="ctr" eaLnBrk="1" hangingPunct="1">
              <a:lnSpc>
                <a:spcPct val="80000"/>
              </a:lnSpc>
              <a:buNone/>
            </a:pPr>
            <a:r>
              <a:rPr lang="en-US" sz="4000" i="1" dirty="0" smtClean="0">
                <a:solidFill>
                  <a:srgbClr val="C00000"/>
                </a:solidFill>
              </a:rPr>
              <a:t>Physical</a:t>
            </a:r>
            <a:r>
              <a:rPr lang="en-US" sz="4000" dirty="0" smtClean="0"/>
              <a:t> hierarchy of </a:t>
            </a:r>
            <a:r>
              <a:rPr lang="en-US" sz="4000" b="1" i="1" dirty="0" smtClean="0"/>
              <a:t>components</a:t>
            </a:r>
          </a:p>
        </p:txBody>
      </p:sp>
      <p:sp>
        <p:nvSpPr>
          <p:cNvPr id="54" name="Rectangle 2"/>
          <p:cNvSpPr>
            <a:spLocks noChangeArrowheads="1"/>
          </p:cNvSpPr>
          <p:nvPr/>
        </p:nvSpPr>
        <p:spPr bwMode="auto">
          <a:xfrm>
            <a:off x="6400800" y="3657600"/>
            <a:ext cx="1752600" cy="758825"/>
          </a:xfrm>
          <a:prstGeom prst="rect">
            <a:avLst/>
          </a:prstGeom>
          <a:solidFill>
            <a:schemeClr val="accent5">
              <a:lumMod val="40000"/>
              <a:lumOff val="60000"/>
            </a:schemeClr>
          </a:solidFill>
          <a:ln w="19050">
            <a:solidFill>
              <a:srgbClr val="800000"/>
            </a:solidFill>
            <a:miter lim="800000"/>
            <a:headEnd/>
            <a:tailEnd/>
          </a:ln>
          <a:effectLst/>
        </p:spPr>
        <p:txBody>
          <a:bodyPr wrap="none" anchor="ctr"/>
          <a:lstStyle/>
          <a:p>
            <a:endParaRPr lang="en-US"/>
          </a:p>
        </p:txBody>
      </p:sp>
      <p:sp>
        <p:nvSpPr>
          <p:cNvPr id="59" name="Rectangle 9"/>
          <p:cNvSpPr>
            <a:spLocks noChangeArrowheads="1"/>
          </p:cNvSpPr>
          <p:nvPr/>
        </p:nvSpPr>
        <p:spPr bwMode="auto">
          <a:xfrm>
            <a:off x="4136851" y="3352800"/>
            <a:ext cx="803449" cy="467458"/>
          </a:xfrm>
          <a:prstGeom prst="rect">
            <a:avLst/>
          </a:prstGeom>
          <a:solidFill>
            <a:schemeClr val="bg1">
              <a:lumMod val="75000"/>
            </a:schemeClr>
          </a:solidFill>
          <a:ln w="19050">
            <a:solidFill>
              <a:schemeClr val="tx2"/>
            </a:solidFill>
            <a:miter lim="800000"/>
            <a:headEnd/>
            <a:tailEnd/>
          </a:ln>
          <a:effectLst/>
        </p:spPr>
        <p:txBody>
          <a:bodyPr wrap="none" anchor="ctr"/>
          <a:lstStyle/>
          <a:p>
            <a:endParaRPr lang="en-US">
              <a:solidFill>
                <a:schemeClr val="bg1">
                  <a:lumMod val="85000"/>
                </a:schemeClr>
              </a:solidFill>
            </a:endParaRPr>
          </a:p>
        </p:txBody>
      </p:sp>
      <p:sp>
        <p:nvSpPr>
          <p:cNvPr id="60" name="AutoShape 10"/>
          <p:cNvSpPr>
            <a:spLocks noChangeArrowheads="1"/>
          </p:cNvSpPr>
          <p:nvPr/>
        </p:nvSpPr>
        <p:spPr bwMode="auto">
          <a:xfrm>
            <a:off x="4285685" y="3486150"/>
            <a:ext cx="505782" cy="200758"/>
          </a:xfrm>
          <a:prstGeom prst="roundRect">
            <a:avLst>
              <a:gd name="adj" fmla="val 12495"/>
            </a:avLst>
          </a:prstGeom>
          <a:solidFill>
            <a:schemeClr val="bg1"/>
          </a:solidFill>
          <a:ln w="25400">
            <a:solidFill>
              <a:schemeClr val="accent1">
                <a:lumMod val="75000"/>
              </a:schemeClr>
            </a:solidFill>
            <a:round/>
            <a:headEnd/>
            <a:tailEnd/>
          </a:ln>
          <a:effectLst/>
        </p:spPr>
        <p:txBody>
          <a:bodyPr wrap="none" anchor="ctr"/>
          <a:lstStyle/>
          <a:p>
            <a:endParaRPr lang="en-US"/>
          </a:p>
        </p:txBody>
      </p:sp>
      <p:sp>
        <p:nvSpPr>
          <p:cNvPr id="61" name="Rectangle 11"/>
          <p:cNvSpPr>
            <a:spLocks noChangeArrowheads="1"/>
          </p:cNvSpPr>
          <p:nvPr/>
        </p:nvSpPr>
        <p:spPr bwMode="auto">
          <a:xfrm>
            <a:off x="3713054" y="3897923"/>
            <a:ext cx="803449" cy="467458"/>
          </a:xfrm>
          <a:prstGeom prst="rect">
            <a:avLst/>
          </a:prstGeom>
          <a:solidFill>
            <a:schemeClr val="bg1">
              <a:lumMod val="75000"/>
            </a:schemeClr>
          </a:solidFill>
          <a:ln w="19050">
            <a:solidFill>
              <a:schemeClr val="tx2"/>
            </a:solidFill>
            <a:miter lim="800000"/>
            <a:headEnd/>
            <a:tailEnd/>
          </a:ln>
          <a:effectLst/>
        </p:spPr>
        <p:txBody>
          <a:bodyPr wrap="none" anchor="ctr"/>
          <a:lstStyle/>
          <a:p>
            <a:endParaRPr lang="en-US">
              <a:solidFill>
                <a:schemeClr val="bg1">
                  <a:lumMod val="85000"/>
                </a:schemeClr>
              </a:solidFill>
            </a:endParaRPr>
          </a:p>
        </p:txBody>
      </p:sp>
      <p:sp>
        <p:nvSpPr>
          <p:cNvPr id="62" name="AutoShape 12"/>
          <p:cNvSpPr>
            <a:spLocks noChangeArrowheads="1"/>
          </p:cNvSpPr>
          <p:nvPr/>
        </p:nvSpPr>
        <p:spPr bwMode="auto">
          <a:xfrm>
            <a:off x="3861887" y="4031273"/>
            <a:ext cx="505782" cy="200758"/>
          </a:xfrm>
          <a:prstGeom prst="roundRect">
            <a:avLst>
              <a:gd name="adj" fmla="val 12495"/>
            </a:avLst>
          </a:prstGeom>
          <a:solidFill>
            <a:schemeClr val="bg1"/>
          </a:solidFill>
          <a:ln w="25400">
            <a:solidFill>
              <a:schemeClr val="accent1">
                <a:lumMod val="75000"/>
              </a:schemeClr>
            </a:solidFill>
            <a:round/>
            <a:headEnd/>
            <a:tailEnd/>
          </a:ln>
          <a:effectLst/>
        </p:spPr>
        <p:txBody>
          <a:bodyPr wrap="none" anchor="ctr"/>
          <a:lstStyle/>
          <a:p>
            <a:endParaRPr lang="en-US"/>
          </a:p>
        </p:txBody>
      </p:sp>
      <p:sp>
        <p:nvSpPr>
          <p:cNvPr id="63" name="Rectangle 13"/>
          <p:cNvSpPr>
            <a:spLocks noChangeArrowheads="1"/>
          </p:cNvSpPr>
          <p:nvPr/>
        </p:nvSpPr>
        <p:spPr bwMode="auto">
          <a:xfrm>
            <a:off x="4621191" y="3897923"/>
            <a:ext cx="803449" cy="467458"/>
          </a:xfrm>
          <a:prstGeom prst="rect">
            <a:avLst/>
          </a:prstGeom>
          <a:solidFill>
            <a:schemeClr val="bg1">
              <a:lumMod val="75000"/>
            </a:schemeClr>
          </a:solidFill>
          <a:ln w="19050">
            <a:solidFill>
              <a:schemeClr val="tx2"/>
            </a:solidFill>
            <a:miter lim="800000"/>
            <a:headEnd/>
            <a:tailEnd/>
          </a:ln>
          <a:effectLst/>
        </p:spPr>
        <p:txBody>
          <a:bodyPr wrap="none" anchor="ctr"/>
          <a:lstStyle/>
          <a:p>
            <a:endParaRPr lang="en-US">
              <a:solidFill>
                <a:schemeClr val="bg1">
                  <a:lumMod val="85000"/>
                </a:schemeClr>
              </a:solidFill>
            </a:endParaRPr>
          </a:p>
        </p:txBody>
      </p:sp>
      <p:sp>
        <p:nvSpPr>
          <p:cNvPr id="64" name="AutoShape 14"/>
          <p:cNvSpPr>
            <a:spLocks noChangeArrowheads="1"/>
          </p:cNvSpPr>
          <p:nvPr/>
        </p:nvSpPr>
        <p:spPr bwMode="auto">
          <a:xfrm>
            <a:off x="4770024" y="4031273"/>
            <a:ext cx="505782" cy="200758"/>
          </a:xfrm>
          <a:prstGeom prst="roundRect">
            <a:avLst>
              <a:gd name="adj" fmla="val 12495"/>
            </a:avLst>
          </a:prstGeom>
          <a:solidFill>
            <a:schemeClr val="bg1"/>
          </a:solidFill>
          <a:ln w="25400">
            <a:solidFill>
              <a:schemeClr val="accent1">
                <a:lumMod val="75000"/>
              </a:schemeClr>
            </a:solidFill>
            <a:round/>
            <a:headEnd/>
            <a:tailEnd/>
          </a:ln>
          <a:effectLst/>
        </p:spPr>
        <p:txBody>
          <a:bodyPr wrap="none" anchor="ctr"/>
          <a:lstStyle/>
          <a:p>
            <a:endParaRPr lang="en-US"/>
          </a:p>
        </p:txBody>
      </p:sp>
      <p:sp>
        <p:nvSpPr>
          <p:cNvPr id="65" name="Rectangle 15"/>
          <p:cNvSpPr>
            <a:spLocks noChangeArrowheads="1"/>
          </p:cNvSpPr>
          <p:nvPr/>
        </p:nvSpPr>
        <p:spPr bwMode="auto">
          <a:xfrm>
            <a:off x="3228714" y="4460631"/>
            <a:ext cx="803449" cy="467458"/>
          </a:xfrm>
          <a:prstGeom prst="rect">
            <a:avLst/>
          </a:prstGeom>
          <a:solidFill>
            <a:schemeClr val="bg1">
              <a:lumMod val="75000"/>
            </a:schemeClr>
          </a:solidFill>
          <a:ln w="19050">
            <a:solidFill>
              <a:schemeClr val="tx2"/>
            </a:solidFill>
            <a:miter lim="800000"/>
            <a:headEnd/>
            <a:tailEnd/>
          </a:ln>
          <a:effectLst/>
        </p:spPr>
        <p:txBody>
          <a:bodyPr wrap="none" anchor="ctr"/>
          <a:lstStyle/>
          <a:p>
            <a:endParaRPr lang="en-US">
              <a:solidFill>
                <a:schemeClr val="bg1">
                  <a:lumMod val="85000"/>
                </a:schemeClr>
              </a:solidFill>
            </a:endParaRPr>
          </a:p>
        </p:txBody>
      </p:sp>
      <p:sp>
        <p:nvSpPr>
          <p:cNvPr id="66" name="AutoShape 16"/>
          <p:cNvSpPr>
            <a:spLocks noChangeArrowheads="1"/>
          </p:cNvSpPr>
          <p:nvPr/>
        </p:nvSpPr>
        <p:spPr bwMode="auto">
          <a:xfrm>
            <a:off x="3377548" y="4593981"/>
            <a:ext cx="505782" cy="200758"/>
          </a:xfrm>
          <a:prstGeom prst="roundRect">
            <a:avLst>
              <a:gd name="adj" fmla="val 12495"/>
            </a:avLst>
          </a:prstGeom>
          <a:solidFill>
            <a:schemeClr val="bg1"/>
          </a:solidFill>
          <a:ln w="25400">
            <a:solidFill>
              <a:schemeClr val="accent1">
                <a:lumMod val="75000"/>
              </a:schemeClr>
            </a:solidFill>
            <a:round/>
            <a:headEnd/>
            <a:tailEnd/>
          </a:ln>
          <a:effectLst/>
        </p:spPr>
        <p:txBody>
          <a:bodyPr wrap="none" anchor="ctr"/>
          <a:lstStyle/>
          <a:p>
            <a:endParaRPr lang="en-US"/>
          </a:p>
        </p:txBody>
      </p:sp>
      <p:sp>
        <p:nvSpPr>
          <p:cNvPr id="67" name="Rectangle 17"/>
          <p:cNvSpPr>
            <a:spLocks noChangeArrowheads="1"/>
          </p:cNvSpPr>
          <p:nvPr/>
        </p:nvSpPr>
        <p:spPr bwMode="auto">
          <a:xfrm>
            <a:off x="4136851" y="4460631"/>
            <a:ext cx="803449" cy="467458"/>
          </a:xfrm>
          <a:prstGeom prst="rect">
            <a:avLst/>
          </a:prstGeom>
          <a:solidFill>
            <a:schemeClr val="bg1">
              <a:lumMod val="75000"/>
            </a:schemeClr>
          </a:solidFill>
          <a:ln w="19050">
            <a:solidFill>
              <a:schemeClr val="tx2"/>
            </a:solidFill>
            <a:miter lim="800000"/>
            <a:headEnd/>
            <a:tailEnd/>
          </a:ln>
          <a:effectLst/>
        </p:spPr>
        <p:txBody>
          <a:bodyPr wrap="none" anchor="ctr"/>
          <a:lstStyle/>
          <a:p>
            <a:endParaRPr lang="en-US">
              <a:solidFill>
                <a:schemeClr val="bg1">
                  <a:lumMod val="85000"/>
                </a:schemeClr>
              </a:solidFill>
            </a:endParaRPr>
          </a:p>
        </p:txBody>
      </p:sp>
      <p:sp>
        <p:nvSpPr>
          <p:cNvPr id="68" name="AutoShape 18"/>
          <p:cNvSpPr>
            <a:spLocks noChangeArrowheads="1"/>
          </p:cNvSpPr>
          <p:nvPr/>
        </p:nvSpPr>
        <p:spPr bwMode="auto">
          <a:xfrm>
            <a:off x="4285685" y="4593981"/>
            <a:ext cx="505782" cy="200758"/>
          </a:xfrm>
          <a:prstGeom prst="roundRect">
            <a:avLst>
              <a:gd name="adj" fmla="val 12495"/>
            </a:avLst>
          </a:prstGeom>
          <a:solidFill>
            <a:schemeClr val="bg1"/>
          </a:solidFill>
          <a:ln w="25400">
            <a:solidFill>
              <a:schemeClr val="accent1">
                <a:lumMod val="75000"/>
              </a:schemeClr>
            </a:solidFill>
            <a:round/>
            <a:headEnd/>
            <a:tailEnd/>
          </a:ln>
          <a:effectLst/>
        </p:spPr>
        <p:txBody>
          <a:bodyPr wrap="none" anchor="ctr"/>
          <a:lstStyle/>
          <a:p>
            <a:endParaRPr lang="en-US"/>
          </a:p>
        </p:txBody>
      </p:sp>
      <p:sp>
        <p:nvSpPr>
          <p:cNvPr id="69" name="Rectangle 19"/>
          <p:cNvSpPr>
            <a:spLocks noChangeArrowheads="1"/>
          </p:cNvSpPr>
          <p:nvPr/>
        </p:nvSpPr>
        <p:spPr bwMode="auto">
          <a:xfrm>
            <a:off x="5063951" y="4467958"/>
            <a:ext cx="803449" cy="467458"/>
          </a:xfrm>
          <a:prstGeom prst="rect">
            <a:avLst/>
          </a:prstGeom>
          <a:solidFill>
            <a:schemeClr val="bg1">
              <a:lumMod val="75000"/>
            </a:schemeClr>
          </a:solidFill>
          <a:ln w="19050">
            <a:solidFill>
              <a:schemeClr val="tx2"/>
            </a:solidFill>
            <a:miter lim="800000"/>
            <a:headEnd/>
            <a:tailEnd/>
          </a:ln>
          <a:effectLst/>
        </p:spPr>
        <p:txBody>
          <a:bodyPr wrap="none" anchor="ctr"/>
          <a:lstStyle/>
          <a:p>
            <a:endParaRPr lang="en-US">
              <a:solidFill>
                <a:schemeClr val="bg1">
                  <a:lumMod val="85000"/>
                </a:schemeClr>
              </a:solidFill>
            </a:endParaRPr>
          </a:p>
        </p:txBody>
      </p:sp>
      <p:sp>
        <p:nvSpPr>
          <p:cNvPr id="70" name="AutoShape 20"/>
          <p:cNvSpPr>
            <a:spLocks noChangeArrowheads="1"/>
          </p:cNvSpPr>
          <p:nvPr/>
        </p:nvSpPr>
        <p:spPr bwMode="auto">
          <a:xfrm>
            <a:off x="5166073" y="4601308"/>
            <a:ext cx="505782" cy="200758"/>
          </a:xfrm>
          <a:prstGeom prst="roundRect">
            <a:avLst>
              <a:gd name="adj" fmla="val 12495"/>
            </a:avLst>
          </a:prstGeom>
          <a:solidFill>
            <a:schemeClr val="bg1"/>
          </a:solidFill>
          <a:ln w="25400">
            <a:solidFill>
              <a:schemeClr val="accent1">
                <a:lumMod val="75000"/>
              </a:schemeClr>
            </a:solidFill>
            <a:round/>
            <a:headEnd/>
            <a:tailEnd/>
          </a:ln>
          <a:effectLst/>
        </p:spPr>
        <p:txBody>
          <a:bodyPr wrap="none" anchor="ctr"/>
          <a:lstStyle/>
          <a:p>
            <a:endParaRPr lang="en-US"/>
          </a:p>
        </p:txBody>
      </p:sp>
      <p:sp>
        <p:nvSpPr>
          <p:cNvPr id="71" name="Rectangle 21"/>
          <p:cNvSpPr>
            <a:spLocks noChangeArrowheads="1"/>
          </p:cNvSpPr>
          <p:nvPr/>
        </p:nvSpPr>
        <p:spPr bwMode="auto">
          <a:xfrm>
            <a:off x="2785997" y="5065835"/>
            <a:ext cx="803449" cy="467458"/>
          </a:xfrm>
          <a:prstGeom prst="rect">
            <a:avLst/>
          </a:prstGeom>
          <a:solidFill>
            <a:schemeClr val="bg1">
              <a:lumMod val="75000"/>
            </a:schemeClr>
          </a:solidFill>
          <a:ln w="19050">
            <a:solidFill>
              <a:schemeClr val="tx2"/>
            </a:solidFill>
            <a:miter lim="800000"/>
            <a:headEnd/>
            <a:tailEnd/>
          </a:ln>
          <a:effectLst/>
        </p:spPr>
        <p:txBody>
          <a:bodyPr wrap="none" anchor="ctr"/>
          <a:lstStyle/>
          <a:p>
            <a:endParaRPr lang="en-US">
              <a:solidFill>
                <a:schemeClr val="bg1">
                  <a:lumMod val="85000"/>
                </a:schemeClr>
              </a:solidFill>
            </a:endParaRPr>
          </a:p>
        </p:txBody>
      </p:sp>
      <p:sp>
        <p:nvSpPr>
          <p:cNvPr id="72" name="AutoShape 22"/>
          <p:cNvSpPr>
            <a:spLocks noChangeArrowheads="1"/>
          </p:cNvSpPr>
          <p:nvPr/>
        </p:nvSpPr>
        <p:spPr bwMode="auto">
          <a:xfrm>
            <a:off x="2934831" y="5199185"/>
            <a:ext cx="505782" cy="200758"/>
          </a:xfrm>
          <a:prstGeom prst="roundRect">
            <a:avLst>
              <a:gd name="adj" fmla="val 12495"/>
            </a:avLst>
          </a:prstGeom>
          <a:solidFill>
            <a:schemeClr val="bg1"/>
          </a:solidFill>
          <a:ln w="25400">
            <a:solidFill>
              <a:schemeClr val="accent1">
                <a:lumMod val="75000"/>
              </a:schemeClr>
            </a:solidFill>
            <a:round/>
            <a:headEnd/>
            <a:tailEnd/>
          </a:ln>
          <a:effectLst/>
        </p:spPr>
        <p:txBody>
          <a:bodyPr wrap="none" anchor="ctr"/>
          <a:lstStyle/>
          <a:p>
            <a:endParaRPr lang="en-US"/>
          </a:p>
        </p:txBody>
      </p:sp>
      <p:sp>
        <p:nvSpPr>
          <p:cNvPr id="73" name="Rectangle 23"/>
          <p:cNvSpPr>
            <a:spLocks noChangeArrowheads="1"/>
          </p:cNvSpPr>
          <p:nvPr/>
        </p:nvSpPr>
        <p:spPr bwMode="auto">
          <a:xfrm>
            <a:off x="3694134" y="5065835"/>
            <a:ext cx="803449" cy="467458"/>
          </a:xfrm>
          <a:prstGeom prst="rect">
            <a:avLst/>
          </a:prstGeom>
          <a:solidFill>
            <a:schemeClr val="bg1">
              <a:lumMod val="75000"/>
            </a:schemeClr>
          </a:solidFill>
          <a:ln w="19050">
            <a:solidFill>
              <a:schemeClr val="tx2"/>
            </a:solidFill>
            <a:miter lim="800000"/>
            <a:headEnd/>
            <a:tailEnd/>
          </a:ln>
          <a:effectLst/>
        </p:spPr>
        <p:txBody>
          <a:bodyPr wrap="none" anchor="ctr"/>
          <a:lstStyle/>
          <a:p>
            <a:endParaRPr lang="en-US">
              <a:solidFill>
                <a:schemeClr val="bg1">
                  <a:lumMod val="85000"/>
                </a:schemeClr>
              </a:solidFill>
            </a:endParaRPr>
          </a:p>
        </p:txBody>
      </p:sp>
      <p:sp>
        <p:nvSpPr>
          <p:cNvPr id="74" name="AutoShape 24"/>
          <p:cNvSpPr>
            <a:spLocks noChangeArrowheads="1"/>
          </p:cNvSpPr>
          <p:nvPr/>
        </p:nvSpPr>
        <p:spPr bwMode="auto">
          <a:xfrm>
            <a:off x="3842968" y="5199185"/>
            <a:ext cx="505782" cy="200758"/>
          </a:xfrm>
          <a:prstGeom prst="roundRect">
            <a:avLst>
              <a:gd name="adj" fmla="val 12495"/>
            </a:avLst>
          </a:prstGeom>
          <a:solidFill>
            <a:schemeClr val="bg1"/>
          </a:solidFill>
          <a:ln w="25400">
            <a:solidFill>
              <a:schemeClr val="accent1">
                <a:lumMod val="75000"/>
              </a:schemeClr>
            </a:solidFill>
            <a:round/>
            <a:headEnd/>
            <a:tailEnd/>
          </a:ln>
          <a:effectLst/>
        </p:spPr>
        <p:txBody>
          <a:bodyPr wrap="none" anchor="ctr"/>
          <a:lstStyle/>
          <a:p>
            <a:endParaRPr lang="en-US"/>
          </a:p>
        </p:txBody>
      </p:sp>
      <p:sp>
        <p:nvSpPr>
          <p:cNvPr id="75" name="Rectangle 25"/>
          <p:cNvSpPr>
            <a:spLocks noChangeArrowheads="1"/>
          </p:cNvSpPr>
          <p:nvPr/>
        </p:nvSpPr>
        <p:spPr bwMode="auto">
          <a:xfrm>
            <a:off x="4602271" y="5065835"/>
            <a:ext cx="803449" cy="467458"/>
          </a:xfrm>
          <a:prstGeom prst="rect">
            <a:avLst/>
          </a:prstGeom>
          <a:solidFill>
            <a:schemeClr val="bg1">
              <a:lumMod val="75000"/>
            </a:schemeClr>
          </a:solidFill>
          <a:ln w="19050">
            <a:solidFill>
              <a:schemeClr val="tx2"/>
            </a:solidFill>
            <a:miter lim="800000"/>
            <a:headEnd/>
            <a:tailEnd/>
          </a:ln>
          <a:effectLst/>
        </p:spPr>
        <p:txBody>
          <a:bodyPr wrap="none" anchor="ctr"/>
          <a:lstStyle/>
          <a:p>
            <a:endParaRPr lang="en-US">
              <a:solidFill>
                <a:schemeClr val="bg1">
                  <a:lumMod val="85000"/>
                </a:schemeClr>
              </a:solidFill>
            </a:endParaRPr>
          </a:p>
        </p:txBody>
      </p:sp>
      <p:sp>
        <p:nvSpPr>
          <p:cNvPr id="76" name="AutoShape 26"/>
          <p:cNvSpPr>
            <a:spLocks noChangeArrowheads="1"/>
          </p:cNvSpPr>
          <p:nvPr/>
        </p:nvSpPr>
        <p:spPr bwMode="auto">
          <a:xfrm>
            <a:off x="4751105" y="5199185"/>
            <a:ext cx="505782" cy="200758"/>
          </a:xfrm>
          <a:prstGeom prst="roundRect">
            <a:avLst>
              <a:gd name="adj" fmla="val 12495"/>
            </a:avLst>
          </a:prstGeom>
          <a:solidFill>
            <a:schemeClr val="bg1"/>
          </a:solidFill>
          <a:ln w="25400">
            <a:solidFill>
              <a:schemeClr val="accent1">
                <a:lumMod val="75000"/>
              </a:schemeClr>
            </a:solidFill>
            <a:round/>
            <a:headEnd/>
            <a:tailEnd/>
          </a:ln>
          <a:effectLst/>
        </p:spPr>
        <p:txBody>
          <a:bodyPr wrap="none" anchor="ctr"/>
          <a:lstStyle/>
          <a:p>
            <a:endParaRPr lang="en-US"/>
          </a:p>
        </p:txBody>
      </p:sp>
      <p:sp>
        <p:nvSpPr>
          <p:cNvPr id="77" name="Rectangle 27"/>
          <p:cNvSpPr>
            <a:spLocks noChangeArrowheads="1"/>
          </p:cNvSpPr>
          <p:nvPr/>
        </p:nvSpPr>
        <p:spPr bwMode="auto">
          <a:xfrm>
            <a:off x="5510408" y="5065835"/>
            <a:ext cx="803449" cy="467458"/>
          </a:xfrm>
          <a:prstGeom prst="rect">
            <a:avLst/>
          </a:prstGeom>
          <a:solidFill>
            <a:schemeClr val="bg1">
              <a:lumMod val="75000"/>
            </a:schemeClr>
          </a:solidFill>
          <a:ln w="19050">
            <a:solidFill>
              <a:schemeClr val="tx2"/>
            </a:solidFill>
            <a:miter lim="800000"/>
            <a:headEnd/>
            <a:tailEnd/>
          </a:ln>
          <a:effectLst/>
        </p:spPr>
        <p:txBody>
          <a:bodyPr wrap="none" anchor="ctr"/>
          <a:lstStyle/>
          <a:p>
            <a:endParaRPr lang="en-US">
              <a:solidFill>
                <a:schemeClr val="bg1">
                  <a:lumMod val="85000"/>
                </a:schemeClr>
              </a:solidFill>
            </a:endParaRPr>
          </a:p>
        </p:txBody>
      </p:sp>
      <p:sp>
        <p:nvSpPr>
          <p:cNvPr id="78" name="AutoShape 28"/>
          <p:cNvSpPr>
            <a:spLocks noChangeArrowheads="1"/>
          </p:cNvSpPr>
          <p:nvPr/>
        </p:nvSpPr>
        <p:spPr bwMode="auto">
          <a:xfrm>
            <a:off x="5659242" y="5199185"/>
            <a:ext cx="505782" cy="200758"/>
          </a:xfrm>
          <a:prstGeom prst="roundRect">
            <a:avLst>
              <a:gd name="adj" fmla="val 12495"/>
            </a:avLst>
          </a:prstGeom>
          <a:solidFill>
            <a:schemeClr val="bg1"/>
          </a:solidFill>
          <a:ln w="25400">
            <a:solidFill>
              <a:schemeClr val="accent1">
                <a:lumMod val="75000"/>
              </a:schemeClr>
            </a:solidFill>
            <a:round/>
            <a:headEnd/>
            <a:tailEnd/>
          </a:ln>
          <a:effectLst/>
        </p:spPr>
        <p:txBody>
          <a:bodyPr wrap="none" anchor="ctr"/>
          <a:lstStyle/>
          <a:p>
            <a:endParaRPr lang="en-US"/>
          </a:p>
        </p:txBody>
      </p:sp>
      <p:sp>
        <p:nvSpPr>
          <p:cNvPr id="79" name="Rectangle 29"/>
          <p:cNvSpPr>
            <a:spLocks noChangeArrowheads="1"/>
          </p:cNvSpPr>
          <p:nvPr/>
        </p:nvSpPr>
        <p:spPr bwMode="auto">
          <a:xfrm>
            <a:off x="3253940" y="5628542"/>
            <a:ext cx="803449" cy="467458"/>
          </a:xfrm>
          <a:prstGeom prst="rect">
            <a:avLst/>
          </a:prstGeom>
          <a:solidFill>
            <a:schemeClr val="bg1">
              <a:lumMod val="75000"/>
            </a:schemeClr>
          </a:solidFill>
          <a:ln w="19050">
            <a:solidFill>
              <a:schemeClr val="tx2"/>
            </a:solidFill>
            <a:miter lim="800000"/>
            <a:headEnd/>
            <a:tailEnd/>
          </a:ln>
          <a:effectLst/>
        </p:spPr>
        <p:txBody>
          <a:bodyPr wrap="none" anchor="ctr"/>
          <a:lstStyle/>
          <a:p>
            <a:endParaRPr lang="en-US">
              <a:solidFill>
                <a:schemeClr val="bg1">
                  <a:lumMod val="85000"/>
                </a:schemeClr>
              </a:solidFill>
            </a:endParaRPr>
          </a:p>
        </p:txBody>
      </p:sp>
      <p:sp>
        <p:nvSpPr>
          <p:cNvPr id="80" name="AutoShape 30"/>
          <p:cNvSpPr>
            <a:spLocks noChangeArrowheads="1"/>
          </p:cNvSpPr>
          <p:nvPr/>
        </p:nvSpPr>
        <p:spPr bwMode="auto">
          <a:xfrm>
            <a:off x="3402774" y="5761892"/>
            <a:ext cx="505782" cy="200758"/>
          </a:xfrm>
          <a:prstGeom prst="roundRect">
            <a:avLst>
              <a:gd name="adj" fmla="val 12495"/>
            </a:avLst>
          </a:prstGeom>
          <a:solidFill>
            <a:schemeClr val="bg1"/>
          </a:solidFill>
          <a:ln w="25400">
            <a:solidFill>
              <a:schemeClr val="accent1">
                <a:lumMod val="75000"/>
              </a:schemeClr>
            </a:solidFill>
            <a:round/>
            <a:headEnd/>
            <a:tailEnd/>
          </a:ln>
          <a:effectLst/>
        </p:spPr>
        <p:txBody>
          <a:bodyPr wrap="none" anchor="ctr"/>
          <a:lstStyle/>
          <a:p>
            <a:endParaRPr lang="en-US"/>
          </a:p>
        </p:txBody>
      </p:sp>
      <p:sp>
        <p:nvSpPr>
          <p:cNvPr id="81" name="Rectangle 31"/>
          <p:cNvSpPr>
            <a:spLocks noChangeArrowheads="1"/>
          </p:cNvSpPr>
          <p:nvPr/>
        </p:nvSpPr>
        <p:spPr bwMode="auto">
          <a:xfrm>
            <a:off x="4162077" y="5628542"/>
            <a:ext cx="803449" cy="467458"/>
          </a:xfrm>
          <a:prstGeom prst="rect">
            <a:avLst/>
          </a:prstGeom>
          <a:solidFill>
            <a:schemeClr val="bg1">
              <a:lumMod val="75000"/>
            </a:schemeClr>
          </a:solidFill>
          <a:ln w="19050">
            <a:solidFill>
              <a:schemeClr val="tx2"/>
            </a:solidFill>
            <a:miter lim="800000"/>
            <a:headEnd/>
            <a:tailEnd/>
          </a:ln>
          <a:effectLst/>
        </p:spPr>
        <p:txBody>
          <a:bodyPr wrap="none" anchor="ctr"/>
          <a:lstStyle/>
          <a:p>
            <a:endParaRPr lang="en-US">
              <a:solidFill>
                <a:schemeClr val="bg1">
                  <a:lumMod val="85000"/>
                </a:schemeClr>
              </a:solidFill>
            </a:endParaRPr>
          </a:p>
        </p:txBody>
      </p:sp>
      <p:sp>
        <p:nvSpPr>
          <p:cNvPr id="82" name="AutoShape 32"/>
          <p:cNvSpPr>
            <a:spLocks noChangeArrowheads="1"/>
          </p:cNvSpPr>
          <p:nvPr/>
        </p:nvSpPr>
        <p:spPr bwMode="auto">
          <a:xfrm>
            <a:off x="4310911" y="5761892"/>
            <a:ext cx="505782" cy="200758"/>
          </a:xfrm>
          <a:prstGeom prst="roundRect">
            <a:avLst>
              <a:gd name="adj" fmla="val 12495"/>
            </a:avLst>
          </a:prstGeom>
          <a:solidFill>
            <a:schemeClr val="bg1"/>
          </a:solidFill>
          <a:ln w="25400">
            <a:solidFill>
              <a:schemeClr val="accent1">
                <a:lumMod val="75000"/>
              </a:schemeClr>
            </a:solidFill>
            <a:round/>
            <a:headEnd/>
            <a:tailEnd/>
          </a:ln>
          <a:effectLst/>
        </p:spPr>
        <p:txBody>
          <a:bodyPr wrap="none" anchor="ctr"/>
          <a:lstStyle/>
          <a:p>
            <a:endParaRPr lang="en-US"/>
          </a:p>
        </p:txBody>
      </p:sp>
      <p:sp>
        <p:nvSpPr>
          <p:cNvPr id="83" name="Rectangle 33"/>
          <p:cNvSpPr>
            <a:spLocks noChangeArrowheads="1"/>
          </p:cNvSpPr>
          <p:nvPr/>
        </p:nvSpPr>
        <p:spPr bwMode="auto">
          <a:xfrm>
            <a:off x="5070214" y="5628542"/>
            <a:ext cx="803449" cy="467458"/>
          </a:xfrm>
          <a:prstGeom prst="rect">
            <a:avLst/>
          </a:prstGeom>
          <a:solidFill>
            <a:schemeClr val="bg1">
              <a:lumMod val="75000"/>
            </a:schemeClr>
          </a:solidFill>
          <a:ln w="19050">
            <a:solidFill>
              <a:schemeClr val="tx2"/>
            </a:solidFill>
            <a:miter lim="800000"/>
            <a:headEnd/>
            <a:tailEnd/>
          </a:ln>
          <a:effectLst/>
        </p:spPr>
        <p:txBody>
          <a:bodyPr wrap="none" anchor="ctr"/>
          <a:lstStyle/>
          <a:p>
            <a:endParaRPr lang="en-US">
              <a:solidFill>
                <a:schemeClr val="bg1">
                  <a:lumMod val="85000"/>
                </a:schemeClr>
              </a:solidFill>
            </a:endParaRPr>
          </a:p>
        </p:txBody>
      </p:sp>
      <p:sp>
        <p:nvSpPr>
          <p:cNvPr id="84" name="AutoShape 34"/>
          <p:cNvSpPr>
            <a:spLocks noChangeArrowheads="1"/>
          </p:cNvSpPr>
          <p:nvPr/>
        </p:nvSpPr>
        <p:spPr bwMode="auto">
          <a:xfrm>
            <a:off x="5219048" y="5761892"/>
            <a:ext cx="505782" cy="200758"/>
          </a:xfrm>
          <a:prstGeom prst="roundRect">
            <a:avLst>
              <a:gd name="adj" fmla="val 12495"/>
            </a:avLst>
          </a:prstGeom>
          <a:solidFill>
            <a:schemeClr val="bg1"/>
          </a:solidFill>
          <a:ln w="25400">
            <a:solidFill>
              <a:schemeClr val="accent1">
                <a:lumMod val="75000"/>
              </a:schemeClr>
            </a:solidFill>
            <a:round/>
            <a:headEnd/>
            <a:tailEnd/>
          </a:ln>
          <a:effectLst/>
        </p:spPr>
        <p:txBody>
          <a:bodyPr wrap="none" anchor="ctr"/>
          <a:lstStyle/>
          <a:p>
            <a:endParaRPr lang="en-US"/>
          </a:p>
        </p:txBody>
      </p:sp>
      <p:sp>
        <p:nvSpPr>
          <p:cNvPr id="85" name="Rectangle 35"/>
          <p:cNvSpPr>
            <a:spLocks noChangeArrowheads="1"/>
          </p:cNvSpPr>
          <p:nvPr/>
        </p:nvSpPr>
        <p:spPr bwMode="auto">
          <a:xfrm>
            <a:off x="5978351" y="5628542"/>
            <a:ext cx="803449" cy="467458"/>
          </a:xfrm>
          <a:prstGeom prst="rect">
            <a:avLst/>
          </a:prstGeom>
          <a:solidFill>
            <a:schemeClr val="bg1">
              <a:lumMod val="75000"/>
            </a:schemeClr>
          </a:solidFill>
          <a:ln w="19050">
            <a:solidFill>
              <a:schemeClr val="tx2"/>
            </a:solidFill>
            <a:miter lim="800000"/>
            <a:headEnd/>
            <a:tailEnd/>
          </a:ln>
          <a:effectLst/>
        </p:spPr>
        <p:txBody>
          <a:bodyPr wrap="none" anchor="ctr"/>
          <a:lstStyle/>
          <a:p>
            <a:endParaRPr lang="en-US">
              <a:solidFill>
                <a:schemeClr val="bg1">
                  <a:lumMod val="85000"/>
                </a:schemeClr>
              </a:solidFill>
            </a:endParaRPr>
          </a:p>
        </p:txBody>
      </p:sp>
      <p:sp>
        <p:nvSpPr>
          <p:cNvPr id="86" name="AutoShape 36"/>
          <p:cNvSpPr>
            <a:spLocks noChangeArrowheads="1"/>
          </p:cNvSpPr>
          <p:nvPr/>
        </p:nvSpPr>
        <p:spPr bwMode="auto">
          <a:xfrm>
            <a:off x="6127185" y="5761892"/>
            <a:ext cx="505782" cy="200758"/>
          </a:xfrm>
          <a:prstGeom prst="roundRect">
            <a:avLst>
              <a:gd name="adj" fmla="val 12495"/>
            </a:avLst>
          </a:prstGeom>
          <a:solidFill>
            <a:schemeClr val="bg1"/>
          </a:solidFill>
          <a:ln w="25400">
            <a:solidFill>
              <a:schemeClr val="accent1">
                <a:lumMod val="75000"/>
              </a:schemeClr>
            </a:solidFill>
            <a:round/>
            <a:headEnd/>
            <a:tailEnd/>
          </a:ln>
          <a:effectLst/>
        </p:spPr>
        <p:txBody>
          <a:bodyPr wrap="none" anchor="ctr"/>
          <a:lstStyle/>
          <a:p>
            <a:endParaRPr lang="en-US"/>
          </a:p>
        </p:txBody>
      </p:sp>
      <p:sp>
        <p:nvSpPr>
          <p:cNvPr id="87" name="Rectangle 37"/>
          <p:cNvSpPr>
            <a:spLocks noChangeArrowheads="1"/>
          </p:cNvSpPr>
          <p:nvPr/>
        </p:nvSpPr>
        <p:spPr bwMode="auto">
          <a:xfrm>
            <a:off x="2362200" y="5603631"/>
            <a:ext cx="803449" cy="467458"/>
          </a:xfrm>
          <a:prstGeom prst="rect">
            <a:avLst/>
          </a:prstGeom>
          <a:solidFill>
            <a:schemeClr val="bg1">
              <a:lumMod val="75000"/>
            </a:schemeClr>
          </a:solidFill>
          <a:ln w="19050">
            <a:solidFill>
              <a:schemeClr val="tx2"/>
            </a:solidFill>
            <a:miter lim="800000"/>
            <a:headEnd/>
            <a:tailEnd/>
          </a:ln>
          <a:effectLst/>
        </p:spPr>
        <p:txBody>
          <a:bodyPr wrap="none" anchor="ctr"/>
          <a:lstStyle/>
          <a:p>
            <a:endParaRPr lang="en-US">
              <a:solidFill>
                <a:schemeClr val="bg1">
                  <a:lumMod val="85000"/>
                </a:schemeClr>
              </a:solidFill>
            </a:endParaRPr>
          </a:p>
        </p:txBody>
      </p:sp>
      <p:sp>
        <p:nvSpPr>
          <p:cNvPr id="88" name="AutoShape 38"/>
          <p:cNvSpPr>
            <a:spLocks noChangeArrowheads="1"/>
          </p:cNvSpPr>
          <p:nvPr/>
        </p:nvSpPr>
        <p:spPr bwMode="auto">
          <a:xfrm>
            <a:off x="2511034" y="5736981"/>
            <a:ext cx="505782" cy="200758"/>
          </a:xfrm>
          <a:prstGeom prst="roundRect">
            <a:avLst>
              <a:gd name="adj" fmla="val 12495"/>
            </a:avLst>
          </a:prstGeom>
          <a:solidFill>
            <a:schemeClr val="bg1"/>
          </a:solidFill>
          <a:ln w="25400">
            <a:solidFill>
              <a:schemeClr val="accent1">
                <a:lumMod val="75000"/>
              </a:schemeClr>
            </a:solidFill>
            <a:round/>
            <a:headEnd/>
            <a:tailEnd/>
          </a:ln>
          <a:effectLst/>
        </p:spPr>
        <p:txBody>
          <a:bodyPr wrap="none" anchor="ctr"/>
          <a:lstStyle/>
          <a:p>
            <a:endParaRPr lang="en-US"/>
          </a:p>
        </p:txBody>
      </p:sp>
      <p:sp>
        <p:nvSpPr>
          <p:cNvPr id="55" name="Line 3"/>
          <p:cNvSpPr>
            <a:spLocks noChangeShapeType="1"/>
          </p:cNvSpPr>
          <p:nvPr/>
        </p:nvSpPr>
        <p:spPr bwMode="auto">
          <a:xfrm flipV="1">
            <a:off x="6799263" y="4002088"/>
            <a:ext cx="338137" cy="220662"/>
          </a:xfrm>
          <a:prstGeom prst="line">
            <a:avLst/>
          </a:prstGeom>
          <a:noFill/>
          <a:ln w="12700">
            <a:solidFill>
              <a:schemeClr val="tx1"/>
            </a:solidFill>
            <a:round/>
            <a:headEnd type="none" w="sm" len="sm"/>
            <a:tailEnd type="none" w="sm" len="sm"/>
          </a:ln>
          <a:effectLst/>
        </p:spPr>
        <p:txBody>
          <a:bodyPr wrap="none" anchor="ctr"/>
          <a:lstStyle/>
          <a:p>
            <a:endParaRPr lang="en-US"/>
          </a:p>
        </p:txBody>
      </p:sp>
      <p:sp>
        <p:nvSpPr>
          <p:cNvPr id="56" name="AutoShape 4"/>
          <p:cNvSpPr>
            <a:spLocks noChangeArrowheads="1"/>
          </p:cNvSpPr>
          <p:nvPr/>
        </p:nvSpPr>
        <p:spPr bwMode="auto">
          <a:xfrm>
            <a:off x="6477000" y="4114800"/>
            <a:ext cx="647700" cy="239713"/>
          </a:xfrm>
          <a:prstGeom prst="roundRect">
            <a:avLst>
              <a:gd name="adj" fmla="val 49644"/>
            </a:avLst>
          </a:prstGeom>
          <a:solidFill>
            <a:schemeClr val="bg1"/>
          </a:solidFill>
          <a:ln w="15875">
            <a:solidFill>
              <a:schemeClr val="tx1"/>
            </a:solidFill>
            <a:round/>
            <a:headEnd/>
            <a:tailEnd/>
          </a:ln>
          <a:effectLst/>
        </p:spPr>
        <p:txBody>
          <a:bodyPr wrap="none" anchor="ctr"/>
          <a:lstStyle/>
          <a:p>
            <a:endParaRPr lang="en-US"/>
          </a:p>
        </p:txBody>
      </p:sp>
      <p:sp>
        <p:nvSpPr>
          <p:cNvPr id="57" name="AutoShape 5"/>
          <p:cNvSpPr>
            <a:spLocks noChangeArrowheads="1"/>
          </p:cNvSpPr>
          <p:nvPr/>
        </p:nvSpPr>
        <p:spPr bwMode="auto">
          <a:xfrm>
            <a:off x="6934200" y="3722688"/>
            <a:ext cx="647700" cy="239712"/>
          </a:xfrm>
          <a:prstGeom prst="roundRect">
            <a:avLst>
              <a:gd name="adj" fmla="val 49644"/>
            </a:avLst>
          </a:prstGeom>
          <a:solidFill>
            <a:schemeClr val="bg1"/>
          </a:solidFill>
          <a:ln w="15875">
            <a:solidFill>
              <a:schemeClr val="tx1"/>
            </a:solidFill>
            <a:round/>
            <a:headEnd/>
            <a:tailEnd/>
          </a:ln>
          <a:effectLst/>
        </p:spPr>
        <p:txBody>
          <a:bodyPr wrap="none" anchor="ctr"/>
          <a:lstStyle/>
          <a:p>
            <a:endParaRPr lang="en-US"/>
          </a:p>
        </p:txBody>
      </p:sp>
      <p:sp>
        <p:nvSpPr>
          <p:cNvPr id="89" name="Line 39"/>
          <p:cNvSpPr>
            <a:spLocks noChangeShapeType="1"/>
          </p:cNvSpPr>
          <p:nvPr/>
        </p:nvSpPr>
        <p:spPr bwMode="auto">
          <a:xfrm flipH="1" flipV="1">
            <a:off x="7445375" y="4006850"/>
            <a:ext cx="187325" cy="157163"/>
          </a:xfrm>
          <a:prstGeom prst="line">
            <a:avLst/>
          </a:prstGeom>
          <a:noFill/>
          <a:ln w="12700">
            <a:solidFill>
              <a:schemeClr val="tx1"/>
            </a:solidFill>
            <a:round/>
            <a:headEnd type="none" w="sm" len="sm"/>
            <a:tailEnd type="none" w="sm" len="sm"/>
          </a:ln>
          <a:effectLst/>
        </p:spPr>
        <p:txBody>
          <a:bodyPr wrap="none" anchor="ctr"/>
          <a:lstStyle/>
          <a:p>
            <a:endParaRPr lang="en-US"/>
          </a:p>
        </p:txBody>
      </p:sp>
      <p:sp>
        <p:nvSpPr>
          <p:cNvPr id="90" name="AutoShape 40"/>
          <p:cNvSpPr>
            <a:spLocks noChangeArrowheads="1"/>
          </p:cNvSpPr>
          <p:nvPr/>
        </p:nvSpPr>
        <p:spPr bwMode="auto">
          <a:xfrm>
            <a:off x="7429500" y="4132263"/>
            <a:ext cx="647700" cy="239712"/>
          </a:xfrm>
          <a:prstGeom prst="roundRect">
            <a:avLst>
              <a:gd name="adj" fmla="val 49644"/>
            </a:avLst>
          </a:prstGeom>
          <a:solidFill>
            <a:schemeClr val="bg1"/>
          </a:solidFill>
          <a:ln w="15875">
            <a:solidFill>
              <a:schemeClr val="tx1"/>
            </a:solidFill>
            <a:round/>
            <a:headEnd/>
            <a:tailEnd/>
          </a:ln>
          <a:effectLst/>
        </p:spPr>
        <p:txBody>
          <a:bodyPr wrap="none" anchor="ctr"/>
          <a:lstStyle/>
          <a:p>
            <a:endParaRPr lang="en-US"/>
          </a:p>
        </p:txBody>
      </p:sp>
      <p:sp>
        <p:nvSpPr>
          <p:cNvPr id="91" name="Rectangle 41"/>
          <p:cNvSpPr>
            <a:spLocks noChangeArrowheads="1"/>
          </p:cNvSpPr>
          <p:nvPr/>
        </p:nvSpPr>
        <p:spPr bwMode="auto">
          <a:xfrm>
            <a:off x="6677025" y="4068763"/>
            <a:ext cx="260350" cy="274637"/>
          </a:xfrm>
          <a:prstGeom prst="rect">
            <a:avLst/>
          </a:prstGeom>
          <a:noFill/>
          <a:ln w="9525">
            <a:noFill/>
            <a:miter lim="800000"/>
            <a:headEnd/>
            <a:tailEnd/>
          </a:ln>
          <a:effectLst/>
        </p:spPr>
        <p:txBody>
          <a:bodyPr wrap="none" lIns="92075" tIns="46038" rIns="92075" bIns="46038">
            <a:spAutoFit/>
          </a:bodyPr>
          <a:lstStyle/>
          <a:p>
            <a:pPr algn="ctr"/>
            <a:r>
              <a:rPr lang="en-US" sz="1200" b="1">
                <a:latin typeface="Times New Roman" pitchFamily="18" charset="0"/>
              </a:rPr>
              <a:t>a</a:t>
            </a:r>
            <a:endParaRPr lang="en-US" sz="1200">
              <a:latin typeface="Times New Roman" pitchFamily="18" charset="0"/>
            </a:endParaRPr>
          </a:p>
        </p:txBody>
      </p:sp>
      <p:sp>
        <p:nvSpPr>
          <p:cNvPr id="92" name="Rectangle 42"/>
          <p:cNvSpPr>
            <a:spLocks noChangeArrowheads="1"/>
          </p:cNvSpPr>
          <p:nvPr/>
        </p:nvSpPr>
        <p:spPr bwMode="auto">
          <a:xfrm>
            <a:off x="7620000" y="4111625"/>
            <a:ext cx="268288" cy="274638"/>
          </a:xfrm>
          <a:prstGeom prst="rect">
            <a:avLst/>
          </a:prstGeom>
          <a:noFill/>
          <a:ln w="9525">
            <a:noFill/>
            <a:miter lim="800000"/>
            <a:headEnd/>
            <a:tailEnd/>
          </a:ln>
          <a:effectLst/>
        </p:spPr>
        <p:txBody>
          <a:bodyPr wrap="none" lIns="92075" tIns="46038" rIns="92075" bIns="46038">
            <a:spAutoFit/>
          </a:bodyPr>
          <a:lstStyle/>
          <a:p>
            <a:pPr algn="ctr"/>
            <a:r>
              <a:rPr lang="en-US" sz="1200" b="1" dirty="0">
                <a:latin typeface="Times New Roman" pitchFamily="18" charset="0"/>
              </a:rPr>
              <a:t>b</a:t>
            </a:r>
          </a:p>
        </p:txBody>
      </p:sp>
      <p:sp>
        <p:nvSpPr>
          <p:cNvPr id="93" name="Oval 43"/>
          <p:cNvSpPr>
            <a:spLocks noChangeArrowheads="1"/>
          </p:cNvSpPr>
          <p:nvPr/>
        </p:nvSpPr>
        <p:spPr bwMode="auto">
          <a:xfrm>
            <a:off x="7099300" y="3975100"/>
            <a:ext cx="63500" cy="58738"/>
          </a:xfrm>
          <a:prstGeom prst="ellipse">
            <a:avLst/>
          </a:prstGeom>
          <a:solidFill>
            <a:schemeClr val="bg1"/>
          </a:solidFill>
          <a:ln w="12700">
            <a:solidFill>
              <a:schemeClr val="tx1"/>
            </a:solidFill>
            <a:round/>
            <a:headEnd/>
            <a:tailEnd/>
          </a:ln>
          <a:effectLst/>
        </p:spPr>
        <p:txBody>
          <a:bodyPr wrap="none" anchor="ctr"/>
          <a:lstStyle/>
          <a:p>
            <a:endParaRPr lang="en-US"/>
          </a:p>
        </p:txBody>
      </p:sp>
      <p:sp>
        <p:nvSpPr>
          <p:cNvPr id="94" name="Oval 44"/>
          <p:cNvSpPr>
            <a:spLocks noChangeArrowheads="1"/>
          </p:cNvSpPr>
          <p:nvPr/>
        </p:nvSpPr>
        <p:spPr bwMode="auto">
          <a:xfrm>
            <a:off x="7416800" y="3975100"/>
            <a:ext cx="63500" cy="58738"/>
          </a:xfrm>
          <a:prstGeom prst="ellipse">
            <a:avLst/>
          </a:prstGeom>
          <a:solidFill>
            <a:schemeClr val="bg1"/>
          </a:solidFill>
          <a:ln w="12700">
            <a:solidFill>
              <a:schemeClr val="tx1"/>
            </a:solidFill>
            <a:round/>
            <a:headEnd/>
            <a:tailEnd/>
          </a:ln>
          <a:effectLst/>
        </p:spPr>
        <p:txBody>
          <a:bodyPr wrap="none" anchor="ctr"/>
          <a:lstStyle/>
          <a:p>
            <a:endParaRPr lang="en-US"/>
          </a:p>
        </p:txBody>
      </p:sp>
      <p:sp>
        <p:nvSpPr>
          <p:cNvPr id="95" name="Rectangle 45"/>
          <p:cNvSpPr>
            <a:spLocks noChangeArrowheads="1"/>
          </p:cNvSpPr>
          <p:nvPr/>
        </p:nvSpPr>
        <p:spPr bwMode="auto">
          <a:xfrm>
            <a:off x="7121525" y="3687763"/>
            <a:ext cx="252413" cy="274637"/>
          </a:xfrm>
          <a:prstGeom prst="rect">
            <a:avLst/>
          </a:prstGeom>
          <a:noFill/>
          <a:ln w="9525">
            <a:noFill/>
            <a:miter lim="800000"/>
            <a:headEnd/>
            <a:tailEnd/>
          </a:ln>
          <a:effectLst/>
        </p:spPr>
        <p:txBody>
          <a:bodyPr wrap="none" lIns="92075" tIns="46038" rIns="92075" bIns="46038">
            <a:spAutoFit/>
          </a:bodyPr>
          <a:lstStyle/>
          <a:p>
            <a:pPr algn="ctr"/>
            <a:r>
              <a:rPr lang="en-US" sz="1200" b="1">
                <a:latin typeface="Times New Roman" pitchFamily="18" charset="0"/>
              </a:rPr>
              <a:t>c</a:t>
            </a:r>
            <a:endParaRPr lang="en-US" sz="1200">
              <a:latin typeface="Times New Roman" pitchFamily="18" charset="0"/>
            </a:endParaRPr>
          </a:p>
        </p:txBody>
      </p:sp>
      <p:sp>
        <p:nvSpPr>
          <p:cNvPr id="96" name="Line 46"/>
          <p:cNvSpPr>
            <a:spLocks noChangeShapeType="1"/>
          </p:cNvSpPr>
          <p:nvPr/>
        </p:nvSpPr>
        <p:spPr bwMode="auto">
          <a:xfrm flipH="1">
            <a:off x="5062540" y="3652836"/>
            <a:ext cx="1338259" cy="814385"/>
          </a:xfrm>
          <a:prstGeom prst="line">
            <a:avLst/>
          </a:prstGeom>
          <a:noFill/>
          <a:ln w="12700">
            <a:solidFill>
              <a:schemeClr val="tx1"/>
            </a:solidFill>
            <a:round/>
            <a:headEnd type="none" w="sm" len="sm"/>
            <a:tailEnd type="none" w="lg" len="lg"/>
          </a:ln>
          <a:effectLst/>
        </p:spPr>
        <p:txBody>
          <a:bodyPr wrap="none"/>
          <a:lstStyle/>
          <a:p>
            <a:endParaRPr lang="en-US"/>
          </a:p>
        </p:txBody>
      </p:sp>
      <p:sp>
        <p:nvSpPr>
          <p:cNvPr id="97" name="Line 47"/>
          <p:cNvSpPr>
            <a:spLocks noChangeShapeType="1"/>
          </p:cNvSpPr>
          <p:nvPr/>
        </p:nvSpPr>
        <p:spPr bwMode="auto">
          <a:xfrm flipH="1">
            <a:off x="5862645" y="4405311"/>
            <a:ext cx="2286000" cy="533400"/>
          </a:xfrm>
          <a:prstGeom prst="line">
            <a:avLst/>
          </a:prstGeom>
          <a:noFill/>
          <a:ln w="12700">
            <a:solidFill>
              <a:schemeClr val="tx1"/>
            </a:solidFill>
            <a:round/>
            <a:headEnd type="none" w="sm" len="sm"/>
            <a:tailEnd type="none" w="lg" len="lg"/>
          </a:ln>
          <a:effectLst/>
        </p:spPr>
        <p:txBody>
          <a:bodyPr wrap="none"/>
          <a:lstStyle/>
          <a:p>
            <a:endParaRPr lang="en-US"/>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809</a:t>
            </a:fld>
            <a:endParaRPr lang="en-US"/>
          </a:p>
        </p:txBody>
      </p:sp>
    </p:spTree>
    <p:extLst>
      <p:ext uri="{BB962C8B-B14F-4D97-AF65-F5344CB8AC3E}">
        <p14:creationId xmlns:p14="http://schemas.microsoft.com/office/powerpoint/2010/main" val="1305153445"/>
      </p:ext>
    </p:extLst>
  </p:cSld>
  <p:clrMapOvr>
    <a:masterClrMapping/>
  </p:clrMapOvr>
  <p:timing>
    <p:tnLst>
      <p:par>
        <p:cTn id="1" dur="indefinite" restart="never" nodeType="tmRoot"/>
      </p:par>
    </p:tnLst>
  </p:timing>
</p:sld>
</file>

<file path=ppt/slides/slide8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a:solidFill>
                  <a:srgbClr val="00B0F0"/>
                </a:solidFill>
              </a:rPr>
              <a:t/>
            </a:r>
            <a:br>
              <a:rPr lang="en-US" sz="2400" dirty="0">
                <a:solidFill>
                  <a:srgbClr val="00B0F0"/>
                </a:solidFill>
              </a:rPr>
            </a:br>
            <a:r>
              <a:rPr lang="en-US" sz="4000" dirty="0" smtClean="0">
                <a:solidFill>
                  <a:srgbClr val="00B0F0"/>
                </a:solidFill>
              </a:rPr>
              <a:t>Package Group Dependencies</a:t>
            </a:r>
          </a:p>
        </p:txBody>
      </p:sp>
      <p:sp>
        <p:nvSpPr>
          <p:cNvPr id="6" name="TextBox 5"/>
          <p:cNvSpPr txBox="1"/>
          <p:nvPr/>
        </p:nvSpPr>
        <p:spPr>
          <a:xfrm>
            <a:off x="3799114" y="3953470"/>
            <a:ext cx="1611086" cy="923330"/>
          </a:xfrm>
          <a:prstGeom prst="rect">
            <a:avLst/>
          </a:prstGeom>
          <a:solidFill>
            <a:schemeClr val="bg2"/>
          </a:solidFill>
          <a:ln w="3175">
            <a:solidFill>
              <a:schemeClr val="tx1"/>
            </a:solidFill>
          </a:ln>
        </p:spPr>
        <p:txBody>
          <a:bodyPr wrap="square" rtlCol="0">
            <a:spAutoFit/>
          </a:bodyPr>
          <a:lstStyle/>
          <a:p>
            <a:pPr algn="ctr"/>
            <a:r>
              <a:rPr lang="en-US" sz="5400" dirty="0" smtClean="0"/>
              <a:t>BSL</a:t>
            </a:r>
            <a:endParaRPr lang="en-US" sz="5400" dirty="0"/>
          </a:p>
        </p:txBody>
      </p:sp>
      <p:sp>
        <p:nvSpPr>
          <p:cNvPr id="8" name="TextBox 7"/>
          <p:cNvSpPr txBox="1"/>
          <p:nvPr/>
        </p:nvSpPr>
        <p:spPr>
          <a:xfrm>
            <a:off x="3799114" y="2674203"/>
            <a:ext cx="1611086" cy="923330"/>
          </a:xfrm>
          <a:prstGeom prst="rect">
            <a:avLst/>
          </a:prstGeom>
          <a:solidFill>
            <a:schemeClr val="bg2"/>
          </a:solidFill>
          <a:ln w="3175">
            <a:solidFill>
              <a:schemeClr val="tx1"/>
            </a:solidFill>
          </a:ln>
        </p:spPr>
        <p:txBody>
          <a:bodyPr wrap="square" rtlCol="0">
            <a:spAutoFit/>
          </a:bodyPr>
          <a:lstStyle/>
          <a:p>
            <a:pPr algn="ctr"/>
            <a:r>
              <a:rPr lang="en-US" sz="5400" dirty="0" smtClean="0"/>
              <a:t>BDE</a:t>
            </a:r>
            <a:endParaRPr lang="en-US" sz="5400" dirty="0"/>
          </a:p>
        </p:txBody>
      </p:sp>
      <p:cxnSp>
        <p:nvCxnSpPr>
          <p:cNvPr id="24" name="Straight Arrow Connector 23"/>
          <p:cNvCxnSpPr>
            <a:stCxn id="8" idx="2"/>
            <a:endCxn id="6" idx="0"/>
          </p:cNvCxnSpPr>
          <p:nvPr/>
        </p:nvCxnSpPr>
        <p:spPr>
          <a:xfrm>
            <a:off x="4604657" y="3597533"/>
            <a:ext cx="0" cy="355937"/>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810</a:t>
            </a:fld>
            <a:endParaRPr lang="en-US"/>
          </a:p>
        </p:txBody>
      </p:sp>
    </p:spTree>
    <p:extLst>
      <p:ext uri="{BB962C8B-B14F-4D97-AF65-F5344CB8AC3E}">
        <p14:creationId xmlns:p14="http://schemas.microsoft.com/office/powerpoint/2010/main" val="535941158"/>
      </p:ext>
    </p:extLst>
  </p:cSld>
  <p:clrMapOvr>
    <a:masterClrMapping/>
  </p:clrMapOvr>
  <p:timing>
    <p:tnLst>
      <p:par>
        <p:cTn id="1" dur="indefinite" restart="never" nodeType="tmRoot"/>
      </p:par>
    </p:tnLst>
  </p:timing>
</p:sld>
</file>

<file path=ppt/slides/slide8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a:solidFill>
                  <a:srgbClr val="00B0F0"/>
                </a:solidFill>
              </a:rPr>
              <a:t/>
            </a:r>
            <a:br>
              <a:rPr lang="en-US" sz="2400" dirty="0">
                <a:solidFill>
                  <a:srgbClr val="00B0F0"/>
                </a:solidFill>
              </a:rPr>
            </a:br>
            <a:r>
              <a:rPr lang="en-US" sz="4000" dirty="0" smtClean="0">
                <a:solidFill>
                  <a:srgbClr val="00B0F0"/>
                </a:solidFill>
              </a:rPr>
              <a:t>Client-Facing Component Diagram </a:t>
            </a:r>
          </a:p>
        </p:txBody>
      </p:sp>
      <p:sp>
        <p:nvSpPr>
          <p:cNvPr id="5" name="Content Placeholder 2"/>
          <p:cNvSpPr>
            <a:spLocks noGrp="1"/>
          </p:cNvSpPr>
          <p:nvPr>
            <p:ph idx="1"/>
          </p:nvPr>
        </p:nvSpPr>
        <p:spPr>
          <a:xfrm>
            <a:off x="457200" y="1600200"/>
            <a:ext cx="8229600" cy="4525963"/>
          </a:xfrm>
        </p:spPr>
        <p:txBody>
          <a:bodyPr/>
          <a:lstStyle/>
          <a:p>
            <a:pPr marL="0" indent="0">
              <a:buNone/>
            </a:pPr>
            <a:r>
              <a:rPr lang="en-US" dirty="0" smtClean="0"/>
              <a:t> </a:t>
            </a:r>
          </a:p>
          <a:p>
            <a:pPr>
              <a:buNone/>
            </a:pPr>
            <a:endParaRPr lang="en-US" dirty="0"/>
          </a:p>
        </p:txBody>
      </p:sp>
      <p:pic>
        <p:nvPicPr>
          <p:cNvPr id="1026" name="Picture 2" descr="F:\bdecs-graphs\20120426\1100\manual\interface\reduced-graph-ranked.png"/>
          <p:cNvPicPr>
            <a:picLocks noChangeAspect="1" noChangeArrowheads="1"/>
          </p:cNvPicPr>
          <p:nvPr/>
        </p:nvPicPr>
        <p:blipFill>
          <a:blip r:embed="rId2" cstate="print"/>
          <a:srcRect/>
          <a:stretch>
            <a:fillRect/>
          </a:stretch>
        </p:blipFill>
        <p:spPr bwMode="auto">
          <a:xfrm>
            <a:off x="249366" y="1524001"/>
            <a:ext cx="8742234" cy="5280300"/>
          </a:xfrm>
          <a:prstGeom prst="rect">
            <a:avLst/>
          </a:prstGeom>
          <a:noFill/>
        </p:spPr>
      </p:pic>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811</a:t>
            </a:fld>
            <a:endParaRPr lang="en-US"/>
          </a:p>
        </p:txBody>
      </p:sp>
    </p:spTree>
    <p:extLst>
      <p:ext uri="{BB962C8B-B14F-4D97-AF65-F5344CB8AC3E}">
        <p14:creationId xmlns:p14="http://schemas.microsoft.com/office/powerpoint/2010/main" val="1509778701"/>
      </p:ext>
    </p:extLst>
  </p:cSld>
  <p:clrMapOvr>
    <a:masterClrMapping/>
  </p:clrMapOvr>
  <p:timing>
    <p:tnLst>
      <p:par>
        <p:cTn id="1" dur="indefinite" restart="never" nodeType="tmRoot"/>
      </p:par>
    </p:tnLst>
  </p:timing>
</p:sld>
</file>

<file path=ppt/slides/slide8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a:solidFill>
                  <a:srgbClr val="00B0F0"/>
                </a:solidFill>
              </a:rPr>
              <a:t/>
            </a:r>
            <a:br>
              <a:rPr lang="en-US" sz="2400" dirty="0">
                <a:solidFill>
                  <a:srgbClr val="00B0F0"/>
                </a:solidFill>
              </a:rPr>
            </a:br>
            <a:r>
              <a:rPr lang="en-US" sz="4000" dirty="0" smtClean="0">
                <a:solidFill>
                  <a:srgbClr val="00B0F0"/>
                </a:solidFill>
              </a:rPr>
              <a:t>Client-Facing Component Diagram </a:t>
            </a:r>
          </a:p>
        </p:txBody>
      </p:sp>
      <p:sp>
        <p:nvSpPr>
          <p:cNvPr id="5" name="Content Placeholder 2"/>
          <p:cNvSpPr>
            <a:spLocks noGrp="1"/>
          </p:cNvSpPr>
          <p:nvPr>
            <p:ph idx="1"/>
          </p:nvPr>
        </p:nvSpPr>
        <p:spPr>
          <a:xfrm>
            <a:off x="457200" y="1600200"/>
            <a:ext cx="8229600" cy="4525963"/>
          </a:xfrm>
        </p:spPr>
        <p:txBody>
          <a:bodyPr/>
          <a:lstStyle/>
          <a:p>
            <a:pPr marL="0" indent="0">
              <a:buNone/>
            </a:pPr>
            <a:r>
              <a:rPr lang="en-US" dirty="0" smtClean="0"/>
              <a:t> </a:t>
            </a:r>
          </a:p>
          <a:p>
            <a:pPr>
              <a:buNone/>
            </a:pPr>
            <a:endParaRPr lang="en-US" dirty="0"/>
          </a:p>
        </p:txBody>
      </p:sp>
      <p:pic>
        <p:nvPicPr>
          <p:cNvPr id="1026" name="Picture 2" descr="F:\bdecs-graphs\20120426\1100\manual\interface\reduced-graph-ranked.png"/>
          <p:cNvPicPr>
            <a:picLocks noChangeAspect="1" noChangeArrowheads="1"/>
          </p:cNvPicPr>
          <p:nvPr/>
        </p:nvPicPr>
        <p:blipFill>
          <a:blip r:embed="rId2" cstate="print"/>
          <a:srcRect/>
          <a:stretch>
            <a:fillRect/>
          </a:stretch>
        </p:blipFill>
        <p:spPr bwMode="auto">
          <a:xfrm>
            <a:off x="249366" y="1524001"/>
            <a:ext cx="8742234" cy="5280300"/>
          </a:xfrm>
          <a:prstGeom prst="rect">
            <a:avLst/>
          </a:prstGeom>
          <a:noFill/>
        </p:spPr>
      </p:pic>
      <p:sp>
        <p:nvSpPr>
          <p:cNvPr id="2" name="Oval 1"/>
          <p:cNvSpPr/>
          <p:nvPr/>
        </p:nvSpPr>
        <p:spPr>
          <a:xfrm>
            <a:off x="2438400" y="4267200"/>
            <a:ext cx="838200" cy="685800"/>
          </a:xfrm>
          <a:prstGeom prst="ellipse">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812</a:t>
            </a:fld>
            <a:endParaRPr lang="en-US"/>
          </a:p>
        </p:txBody>
      </p:sp>
    </p:spTree>
    <p:extLst>
      <p:ext uri="{BB962C8B-B14F-4D97-AF65-F5344CB8AC3E}">
        <p14:creationId xmlns:p14="http://schemas.microsoft.com/office/powerpoint/2010/main" val="3263333271"/>
      </p:ext>
    </p:extLst>
  </p:cSld>
  <p:clrMapOvr>
    <a:masterClrMapping/>
  </p:clrMapOvr>
  <p:timing>
    <p:tnLst>
      <p:par>
        <p:cTn id="1" dur="indefinite" restart="never" nodeType="tmRoot"/>
      </p:par>
    </p:tnLst>
  </p:timing>
</p:sld>
</file>

<file path=ppt/slides/slide8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a:solidFill>
                  <a:srgbClr val="00B0F0"/>
                </a:solidFill>
              </a:rPr>
              <a:t/>
            </a:r>
            <a:br>
              <a:rPr lang="en-US" sz="2400" dirty="0">
                <a:solidFill>
                  <a:srgbClr val="00B0F0"/>
                </a:solidFill>
              </a:rPr>
            </a:br>
            <a:r>
              <a:rPr lang="en-US" sz="4000" dirty="0" smtClean="0">
                <a:solidFill>
                  <a:srgbClr val="00B0F0"/>
                </a:solidFill>
              </a:rPr>
              <a:t>Client-Facing Component Diagram </a:t>
            </a:r>
          </a:p>
        </p:txBody>
      </p:sp>
      <p:sp>
        <p:nvSpPr>
          <p:cNvPr id="5" name="Content Placeholder 2"/>
          <p:cNvSpPr>
            <a:spLocks noGrp="1"/>
          </p:cNvSpPr>
          <p:nvPr>
            <p:ph idx="1"/>
          </p:nvPr>
        </p:nvSpPr>
        <p:spPr>
          <a:xfrm>
            <a:off x="457200" y="1600200"/>
            <a:ext cx="8229600" cy="4525963"/>
          </a:xfrm>
        </p:spPr>
        <p:txBody>
          <a:bodyPr/>
          <a:lstStyle/>
          <a:p>
            <a:pPr marL="0" indent="0">
              <a:buNone/>
            </a:pPr>
            <a:r>
              <a:rPr lang="en-US" dirty="0" smtClean="0"/>
              <a:t> </a:t>
            </a:r>
          </a:p>
          <a:p>
            <a:pPr>
              <a:buNone/>
            </a:pPr>
            <a:endParaRPr lang="en-US" dirty="0"/>
          </a:p>
        </p:txBody>
      </p:sp>
      <p:pic>
        <p:nvPicPr>
          <p:cNvPr id="1026" name="Picture 2" descr="F:\bdecs-graphs\20120426\1100\manual\interface\reduced-graph-ranked.png"/>
          <p:cNvPicPr>
            <a:picLocks noChangeAspect="1" noChangeArrowheads="1"/>
          </p:cNvPicPr>
          <p:nvPr/>
        </p:nvPicPr>
        <p:blipFill>
          <a:blip r:embed="rId2" cstate="print"/>
          <a:srcRect/>
          <a:stretch>
            <a:fillRect/>
          </a:stretch>
        </p:blipFill>
        <p:spPr bwMode="auto">
          <a:xfrm>
            <a:off x="249366" y="1524001"/>
            <a:ext cx="8742234" cy="5280300"/>
          </a:xfrm>
          <a:prstGeom prst="rect">
            <a:avLst/>
          </a:prstGeom>
          <a:noFill/>
        </p:spPr>
      </p:pic>
      <p:sp>
        <p:nvSpPr>
          <p:cNvPr id="2" name="Oval 1"/>
          <p:cNvSpPr/>
          <p:nvPr/>
        </p:nvSpPr>
        <p:spPr>
          <a:xfrm>
            <a:off x="2438400" y="4267200"/>
            <a:ext cx="838200" cy="685800"/>
          </a:xfrm>
          <a:prstGeom prst="ellipse">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p:cNvSpPr txBox="1"/>
          <p:nvPr/>
        </p:nvSpPr>
        <p:spPr>
          <a:xfrm>
            <a:off x="249366" y="1600200"/>
            <a:ext cx="3276600" cy="830997"/>
          </a:xfrm>
          <a:prstGeom prst="rect">
            <a:avLst/>
          </a:prstGeom>
          <a:solidFill>
            <a:schemeClr val="bg1">
              <a:lumMod val="95000"/>
            </a:schemeClr>
          </a:solidFill>
          <a:ln>
            <a:solidFill>
              <a:srgbClr val="FF0000"/>
            </a:solidFill>
          </a:ln>
        </p:spPr>
        <p:txBody>
          <a:bodyPr wrap="square" rtlCol="0">
            <a:spAutoFit/>
          </a:bodyPr>
          <a:lstStyle/>
          <a:p>
            <a:r>
              <a:rPr lang="en-US" sz="2400" b="1" dirty="0" smtClean="0"/>
              <a:t>BDE</a:t>
            </a:r>
            <a:r>
              <a:rPr lang="en-US" sz="2400" dirty="0" smtClean="0"/>
              <a:t>   Package </a:t>
            </a:r>
            <a:r>
              <a:rPr lang="en-US" sz="2400" dirty="0"/>
              <a:t>G</a:t>
            </a:r>
            <a:r>
              <a:rPr lang="en-US" sz="2400" dirty="0" smtClean="0"/>
              <a:t>roup</a:t>
            </a:r>
          </a:p>
          <a:p>
            <a:r>
              <a:rPr lang="en-US" sz="2400" b="1" dirty="0" smtClean="0"/>
              <a:t>BDET</a:t>
            </a:r>
            <a:r>
              <a:rPr lang="en-US" sz="2400" dirty="0" smtClean="0"/>
              <a:t> Package</a:t>
            </a:r>
            <a:endParaRPr lang="en-US" sz="2400" dirty="0"/>
          </a:p>
        </p:txBody>
      </p:sp>
      <p:cxnSp>
        <p:nvCxnSpPr>
          <p:cNvPr id="6" name="Straight Connector 5"/>
          <p:cNvCxnSpPr/>
          <p:nvPr/>
        </p:nvCxnSpPr>
        <p:spPr>
          <a:xfrm>
            <a:off x="1447800" y="2431197"/>
            <a:ext cx="1219200" cy="1836003"/>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
        <p:nvSpPr>
          <p:cNvPr id="7" name="Slide Number Placeholder 6"/>
          <p:cNvSpPr>
            <a:spLocks noGrp="1"/>
          </p:cNvSpPr>
          <p:nvPr>
            <p:ph type="sldNum" sz="quarter" idx="12"/>
          </p:nvPr>
        </p:nvSpPr>
        <p:spPr/>
        <p:txBody>
          <a:bodyPr/>
          <a:lstStyle/>
          <a:p>
            <a:pPr>
              <a:defRPr/>
            </a:pPr>
            <a:fld id="{361924D0-832B-4678-AB47-405888889344}" type="slidenum">
              <a:rPr lang="en-US" smtClean="0"/>
              <a:pPr>
                <a:defRPr/>
              </a:pPr>
              <a:t>813</a:t>
            </a:fld>
            <a:endParaRPr lang="en-US"/>
          </a:p>
        </p:txBody>
      </p:sp>
    </p:spTree>
    <p:extLst>
      <p:ext uri="{BB962C8B-B14F-4D97-AF65-F5344CB8AC3E}">
        <p14:creationId xmlns:p14="http://schemas.microsoft.com/office/powerpoint/2010/main" val="867830449"/>
      </p:ext>
    </p:extLst>
  </p:cSld>
  <p:clrMapOvr>
    <a:masterClrMapping/>
  </p:clrMapOvr>
  <p:timing>
    <p:tnLst>
      <p:par>
        <p:cTn id="1" dur="indefinite" restart="never" nodeType="tmRoot"/>
      </p:par>
    </p:tnLst>
  </p:timing>
</p:sld>
</file>

<file path=ppt/slides/slide8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a:solidFill>
                  <a:srgbClr val="00B0F0"/>
                </a:solidFill>
              </a:rPr>
              <a:t/>
            </a:r>
            <a:br>
              <a:rPr lang="en-US" sz="2400" dirty="0">
                <a:solidFill>
                  <a:srgbClr val="00B0F0"/>
                </a:solidFill>
              </a:rPr>
            </a:br>
            <a:r>
              <a:rPr lang="en-US" sz="4000" dirty="0" smtClean="0">
                <a:solidFill>
                  <a:srgbClr val="00B0F0"/>
                </a:solidFill>
              </a:rPr>
              <a:t>Client-Facing Component Diagram </a:t>
            </a:r>
          </a:p>
        </p:txBody>
      </p:sp>
      <p:sp>
        <p:nvSpPr>
          <p:cNvPr id="5" name="Content Placeholder 2"/>
          <p:cNvSpPr>
            <a:spLocks noGrp="1"/>
          </p:cNvSpPr>
          <p:nvPr>
            <p:ph idx="1"/>
          </p:nvPr>
        </p:nvSpPr>
        <p:spPr>
          <a:xfrm>
            <a:off x="457200" y="1600200"/>
            <a:ext cx="8229600" cy="4525963"/>
          </a:xfrm>
        </p:spPr>
        <p:txBody>
          <a:bodyPr/>
          <a:lstStyle/>
          <a:p>
            <a:pPr marL="0" indent="0">
              <a:buNone/>
            </a:pPr>
            <a:r>
              <a:rPr lang="en-US" dirty="0" smtClean="0"/>
              <a:t> </a:t>
            </a:r>
          </a:p>
          <a:p>
            <a:pPr>
              <a:buNone/>
            </a:pPr>
            <a:endParaRPr lang="en-US" dirty="0"/>
          </a:p>
        </p:txBody>
      </p:sp>
      <p:pic>
        <p:nvPicPr>
          <p:cNvPr id="1026" name="Picture 2" descr="F:\bdecs-graphs\20120426\1100\manual\interface\reduced-graph-ranked.png"/>
          <p:cNvPicPr>
            <a:picLocks noChangeAspect="1" noChangeArrowheads="1"/>
          </p:cNvPicPr>
          <p:nvPr/>
        </p:nvPicPr>
        <p:blipFill>
          <a:blip r:embed="rId2" cstate="print"/>
          <a:srcRect/>
          <a:stretch>
            <a:fillRect/>
          </a:stretch>
        </p:blipFill>
        <p:spPr bwMode="auto">
          <a:xfrm>
            <a:off x="249366" y="1524001"/>
            <a:ext cx="8742234" cy="5280300"/>
          </a:xfrm>
          <a:prstGeom prst="rect">
            <a:avLst/>
          </a:prstGeom>
          <a:noFill/>
        </p:spPr>
      </p:pic>
      <p:sp>
        <p:nvSpPr>
          <p:cNvPr id="6" name="Oval 5"/>
          <p:cNvSpPr/>
          <p:nvPr/>
        </p:nvSpPr>
        <p:spPr>
          <a:xfrm>
            <a:off x="457200" y="6172930"/>
            <a:ext cx="838200" cy="685800"/>
          </a:xfrm>
          <a:prstGeom prst="ellipse">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814</a:t>
            </a:fld>
            <a:endParaRPr lang="en-US"/>
          </a:p>
        </p:txBody>
      </p:sp>
    </p:spTree>
    <p:extLst>
      <p:ext uri="{BB962C8B-B14F-4D97-AF65-F5344CB8AC3E}">
        <p14:creationId xmlns:p14="http://schemas.microsoft.com/office/powerpoint/2010/main" val="2456560661"/>
      </p:ext>
    </p:extLst>
  </p:cSld>
  <p:clrMapOvr>
    <a:masterClrMapping/>
  </p:clrMapOvr>
  <p:timing>
    <p:tnLst>
      <p:par>
        <p:cTn id="1" dur="indefinite" restart="never" nodeType="tmRoot"/>
      </p:par>
    </p:tnLst>
  </p:timing>
</p:sld>
</file>

<file path=ppt/slides/slide8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a:solidFill>
                  <a:srgbClr val="00B0F0"/>
                </a:solidFill>
              </a:rPr>
              <a:t/>
            </a:r>
            <a:br>
              <a:rPr lang="en-US" sz="2400" dirty="0">
                <a:solidFill>
                  <a:srgbClr val="00B0F0"/>
                </a:solidFill>
              </a:rPr>
            </a:br>
            <a:r>
              <a:rPr lang="en-US" sz="4000" dirty="0" smtClean="0">
                <a:solidFill>
                  <a:srgbClr val="00B0F0"/>
                </a:solidFill>
              </a:rPr>
              <a:t>Client-Facing Component Diagram </a:t>
            </a:r>
          </a:p>
        </p:txBody>
      </p:sp>
      <p:sp>
        <p:nvSpPr>
          <p:cNvPr id="5" name="Content Placeholder 2"/>
          <p:cNvSpPr>
            <a:spLocks noGrp="1"/>
          </p:cNvSpPr>
          <p:nvPr>
            <p:ph idx="1"/>
          </p:nvPr>
        </p:nvSpPr>
        <p:spPr>
          <a:xfrm>
            <a:off x="457200" y="1600200"/>
            <a:ext cx="8229600" cy="4525963"/>
          </a:xfrm>
        </p:spPr>
        <p:txBody>
          <a:bodyPr/>
          <a:lstStyle/>
          <a:p>
            <a:pPr marL="0" indent="0">
              <a:buNone/>
            </a:pPr>
            <a:r>
              <a:rPr lang="en-US" dirty="0" smtClean="0"/>
              <a:t> </a:t>
            </a:r>
          </a:p>
          <a:p>
            <a:pPr>
              <a:buNone/>
            </a:pPr>
            <a:endParaRPr lang="en-US" dirty="0"/>
          </a:p>
        </p:txBody>
      </p:sp>
      <p:pic>
        <p:nvPicPr>
          <p:cNvPr id="1026" name="Picture 2" descr="F:\bdecs-graphs\20120426\1100\manual\interface\reduced-graph-ranked.png"/>
          <p:cNvPicPr>
            <a:picLocks noChangeAspect="1" noChangeArrowheads="1"/>
          </p:cNvPicPr>
          <p:nvPr/>
        </p:nvPicPr>
        <p:blipFill>
          <a:blip r:embed="rId2" cstate="print"/>
          <a:srcRect/>
          <a:stretch>
            <a:fillRect/>
          </a:stretch>
        </p:blipFill>
        <p:spPr bwMode="auto">
          <a:xfrm>
            <a:off x="249366" y="1524001"/>
            <a:ext cx="8742234" cy="5280300"/>
          </a:xfrm>
          <a:prstGeom prst="rect">
            <a:avLst/>
          </a:prstGeom>
          <a:noFill/>
        </p:spPr>
      </p:pic>
      <p:sp>
        <p:nvSpPr>
          <p:cNvPr id="6" name="Oval 5"/>
          <p:cNvSpPr/>
          <p:nvPr/>
        </p:nvSpPr>
        <p:spPr>
          <a:xfrm>
            <a:off x="457200" y="6172930"/>
            <a:ext cx="838200" cy="685800"/>
          </a:xfrm>
          <a:prstGeom prst="ellipse">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8" name="Straight Connector 7"/>
          <p:cNvCxnSpPr/>
          <p:nvPr/>
        </p:nvCxnSpPr>
        <p:spPr>
          <a:xfrm flipH="1">
            <a:off x="914400" y="2431197"/>
            <a:ext cx="533400" cy="3741733"/>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TextBox 9"/>
          <p:cNvSpPr txBox="1"/>
          <p:nvPr/>
        </p:nvSpPr>
        <p:spPr>
          <a:xfrm>
            <a:off x="249366" y="1600200"/>
            <a:ext cx="3276600" cy="830997"/>
          </a:xfrm>
          <a:prstGeom prst="rect">
            <a:avLst/>
          </a:prstGeom>
          <a:solidFill>
            <a:schemeClr val="bg1">
              <a:lumMod val="95000"/>
            </a:schemeClr>
          </a:solidFill>
          <a:ln>
            <a:solidFill>
              <a:srgbClr val="FF0000"/>
            </a:solidFill>
          </a:ln>
        </p:spPr>
        <p:txBody>
          <a:bodyPr wrap="square" rtlCol="0">
            <a:spAutoFit/>
          </a:bodyPr>
          <a:lstStyle/>
          <a:p>
            <a:r>
              <a:rPr lang="en-US" sz="2400" b="1" dirty="0" smtClean="0"/>
              <a:t>BSL</a:t>
            </a:r>
            <a:r>
              <a:rPr lang="en-US" sz="2400" dirty="0" smtClean="0"/>
              <a:t>   Package </a:t>
            </a:r>
            <a:r>
              <a:rPr lang="en-US" sz="2400" dirty="0"/>
              <a:t>G</a:t>
            </a:r>
            <a:r>
              <a:rPr lang="en-US" sz="2400" dirty="0" smtClean="0"/>
              <a:t>roup</a:t>
            </a:r>
          </a:p>
          <a:p>
            <a:r>
              <a:rPr lang="en-US" sz="2400" b="1" dirty="0" smtClean="0"/>
              <a:t>BSLS</a:t>
            </a:r>
            <a:r>
              <a:rPr lang="en-US" sz="2400" dirty="0" smtClean="0"/>
              <a:t> Package</a:t>
            </a:r>
            <a:endParaRPr lang="en-US" sz="2400" dirty="0"/>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815</a:t>
            </a:fld>
            <a:endParaRPr lang="en-US"/>
          </a:p>
        </p:txBody>
      </p:sp>
    </p:spTree>
    <p:extLst>
      <p:ext uri="{BB962C8B-B14F-4D97-AF65-F5344CB8AC3E}">
        <p14:creationId xmlns:p14="http://schemas.microsoft.com/office/powerpoint/2010/main" val="1473085828"/>
      </p:ext>
    </p:extLst>
  </p:cSld>
  <p:clrMapOvr>
    <a:masterClrMapping/>
  </p:clrMapOvr>
  <p:timing>
    <p:tnLst>
      <p:par>
        <p:cTn id="1" dur="indefinite" restart="never" nodeType="tmRoot"/>
      </p:par>
    </p:tnLst>
  </p:timing>
</p:sld>
</file>

<file path=ppt/slides/slide8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a:solidFill>
                  <a:srgbClr val="00B0F0"/>
                </a:solidFill>
              </a:rPr>
              <a:t/>
            </a:r>
            <a:br>
              <a:rPr lang="en-US" sz="2400" dirty="0">
                <a:solidFill>
                  <a:srgbClr val="00B0F0"/>
                </a:solidFill>
              </a:rPr>
            </a:br>
            <a:r>
              <a:rPr lang="en-US" sz="4000" dirty="0" smtClean="0">
                <a:solidFill>
                  <a:srgbClr val="00B0F0"/>
                </a:solidFill>
              </a:rPr>
              <a:t>Implementing  </a:t>
            </a:r>
            <a:r>
              <a:rPr lang="en-US" sz="4000" dirty="0" err="1" smtClean="0">
                <a:solidFill>
                  <a:srgbClr val="00B0F0"/>
                </a:solidFill>
                <a:latin typeface="Courier New" pitchFamily="49" charset="0"/>
                <a:cs typeface="Courier New" pitchFamily="49" charset="0"/>
              </a:rPr>
              <a:t>bdet_date</a:t>
            </a:r>
            <a:r>
              <a:rPr lang="en-US" sz="4000" dirty="0" smtClean="0">
                <a:solidFill>
                  <a:srgbClr val="00B0F0"/>
                </a:solidFill>
              </a:rPr>
              <a:t> </a:t>
            </a:r>
          </a:p>
        </p:txBody>
      </p:sp>
      <p:sp>
        <p:nvSpPr>
          <p:cNvPr id="3" name="TextBox 2"/>
          <p:cNvSpPr txBox="1"/>
          <p:nvPr/>
        </p:nvSpPr>
        <p:spPr>
          <a:xfrm>
            <a:off x="3733800" y="2177495"/>
            <a:ext cx="19050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bdet_date</a:t>
            </a:r>
            <a:endParaRPr lang="en-US" sz="2800" dirty="0"/>
          </a:p>
        </p:txBody>
      </p:sp>
      <p:sp>
        <p:nvSpPr>
          <p:cNvPr id="6" name="TextBox 5"/>
          <p:cNvSpPr txBox="1"/>
          <p:nvPr/>
        </p:nvSpPr>
        <p:spPr>
          <a:xfrm>
            <a:off x="1447800" y="3427434"/>
            <a:ext cx="28956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bdet_dayofweek</a:t>
            </a:r>
            <a:endParaRPr lang="en-US" sz="2800" dirty="0"/>
          </a:p>
        </p:txBody>
      </p:sp>
      <p:cxnSp>
        <p:nvCxnSpPr>
          <p:cNvPr id="8" name="Straight Arrow Connector 7"/>
          <p:cNvCxnSpPr>
            <a:endCxn id="6" idx="0"/>
          </p:cNvCxnSpPr>
          <p:nvPr/>
        </p:nvCxnSpPr>
        <p:spPr>
          <a:xfrm flipH="1">
            <a:off x="2895600" y="2700714"/>
            <a:ext cx="1333500" cy="72672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816</a:t>
            </a:fld>
            <a:endParaRPr lang="en-US"/>
          </a:p>
        </p:txBody>
      </p:sp>
    </p:spTree>
    <p:extLst>
      <p:ext uri="{BB962C8B-B14F-4D97-AF65-F5344CB8AC3E}">
        <p14:creationId xmlns:p14="http://schemas.microsoft.com/office/powerpoint/2010/main" val="245132080"/>
      </p:ext>
    </p:extLst>
  </p:cSld>
  <p:clrMapOvr>
    <a:masterClrMapping/>
  </p:clrMapOvr>
  <p:timing>
    <p:tnLst>
      <p:par>
        <p:cTn id="1" dur="indefinite" restart="never" nodeType="tmRoot"/>
      </p:par>
    </p:tnLst>
  </p:timing>
</p:sld>
</file>

<file path=ppt/slides/slide8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a:solidFill>
                  <a:srgbClr val="00B0F0"/>
                </a:solidFill>
              </a:rPr>
              <a:t/>
            </a:r>
            <a:br>
              <a:rPr lang="en-US" sz="2400" dirty="0">
                <a:solidFill>
                  <a:srgbClr val="00B0F0"/>
                </a:solidFill>
              </a:rPr>
            </a:br>
            <a:r>
              <a:rPr lang="en-US" sz="4000" dirty="0">
                <a:solidFill>
                  <a:srgbClr val="00B0F0"/>
                </a:solidFill>
              </a:rPr>
              <a:t>I</a:t>
            </a:r>
            <a:r>
              <a:rPr lang="en-US" sz="4000" dirty="0" smtClean="0">
                <a:solidFill>
                  <a:srgbClr val="00B0F0"/>
                </a:solidFill>
              </a:rPr>
              <a:t>mplementing  </a:t>
            </a:r>
            <a:r>
              <a:rPr lang="en-US" sz="4000" dirty="0" err="1" smtClean="0">
                <a:solidFill>
                  <a:srgbClr val="00B0F0"/>
                </a:solidFill>
                <a:latin typeface="Courier New" pitchFamily="49" charset="0"/>
                <a:cs typeface="Courier New" pitchFamily="49" charset="0"/>
              </a:rPr>
              <a:t>bdet_date</a:t>
            </a:r>
            <a:r>
              <a:rPr lang="en-US" sz="4000" dirty="0" smtClean="0">
                <a:solidFill>
                  <a:srgbClr val="00B0F0"/>
                </a:solidFill>
              </a:rPr>
              <a:t> </a:t>
            </a:r>
          </a:p>
        </p:txBody>
      </p:sp>
      <p:sp>
        <p:nvSpPr>
          <p:cNvPr id="3" name="TextBox 2"/>
          <p:cNvSpPr txBox="1"/>
          <p:nvPr/>
        </p:nvSpPr>
        <p:spPr>
          <a:xfrm>
            <a:off x="3733800" y="2177495"/>
            <a:ext cx="19050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bdet_date</a:t>
            </a:r>
            <a:endParaRPr lang="en-US" sz="2800" dirty="0"/>
          </a:p>
        </p:txBody>
      </p:sp>
      <p:sp>
        <p:nvSpPr>
          <p:cNvPr id="6" name="TextBox 5"/>
          <p:cNvSpPr txBox="1"/>
          <p:nvPr/>
        </p:nvSpPr>
        <p:spPr>
          <a:xfrm>
            <a:off x="1447800" y="3427434"/>
            <a:ext cx="28956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bdet_dayofweek</a:t>
            </a:r>
            <a:endParaRPr lang="en-US" sz="2800" dirty="0"/>
          </a:p>
        </p:txBody>
      </p:sp>
      <p:cxnSp>
        <p:nvCxnSpPr>
          <p:cNvPr id="8" name="Straight Arrow Connector 7"/>
          <p:cNvCxnSpPr>
            <a:endCxn id="6" idx="0"/>
          </p:cNvCxnSpPr>
          <p:nvPr/>
        </p:nvCxnSpPr>
        <p:spPr>
          <a:xfrm flipH="1">
            <a:off x="2895600" y="2700714"/>
            <a:ext cx="1333500" cy="72672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 name="TextBox 8"/>
          <p:cNvSpPr txBox="1"/>
          <p:nvPr/>
        </p:nvSpPr>
        <p:spPr>
          <a:xfrm>
            <a:off x="5334001" y="3427434"/>
            <a:ext cx="2743200"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smtClean="0"/>
              <a:t>bdeimp_dateutil</a:t>
            </a:r>
            <a:endParaRPr lang="en-US" sz="2800" dirty="0"/>
          </a:p>
        </p:txBody>
      </p:sp>
      <p:cxnSp>
        <p:nvCxnSpPr>
          <p:cNvPr id="11" name="Straight Arrow Connector 10"/>
          <p:cNvCxnSpPr>
            <a:endCxn id="9" idx="0"/>
          </p:cNvCxnSpPr>
          <p:nvPr/>
        </p:nvCxnSpPr>
        <p:spPr>
          <a:xfrm>
            <a:off x="5148944" y="2700715"/>
            <a:ext cx="1556657" cy="726719"/>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817</a:t>
            </a:fld>
            <a:endParaRPr lang="en-US"/>
          </a:p>
        </p:txBody>
      </p:sp>
    </p:spTree>
    <p:extLst>
      <p:ext uri="{BB962C8B-B14F-4D97-AF65-F5344CB8AC3E}">
        <p14:creationId xmlns:p14="http://schemas.microsoft.com/office/powerpoint/2010/main" val="694562175"/>
      </p:ext>
    </p:extLst>
  </p:cSld>
  <p:clrMapOvr>
    <a:masterClrMapping/>
  </p:clrMapOvr>
  <p:timing>
    <p:tnLst>
      <p:par>
        <p:cTn id="1" dur="indefinite" restart="never" nodeType="tmRoot"/>
      </p:par>
    </p:tnLst>
  </p:timing>
</p:sld>
</file>

<file path=ppt/slides/slide8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Arrow Connector 7"/>
          <p:cNvCxnSpPr>
            <a:endCxn id="6" idx="0"/>
          </p:cNvCxnSpPr>
          <p:nvPr/>
        </p:nvCxnSpPr>
        <p:spPr>
          <a:xfrm flipH="1">
            <a:off x="2895600" y="2700714"/>
            <a:ext cx="1333500" cy="72672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a:endCxn id="9" idx="0"/>
          </p:cNvCxnSpPr>
          <p:nvPr/>
        </p:nvCxnSpPr>
        <p:spPr>
          <a:xfrm>
            <a:off x="5148944" y="2700715"/>
            <a:ext cx="1556657" cy="726719"/>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stCxn id="6" idx="2"/>
          </p:cNvCxnSpPr>
          <p:nvPr/>
        </p:nvCxnSpPr>
        <p:spPr>
          <a:xfrm>
            <a:off x="2895600" y="3950654"/>
            <a:ext cx="1333500" cy="904727"/>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stCxn id="9" idx="2"/>
          </p:cNvCxnSpPr>
          <p:nvPr/>
        </p:nvCxnSpPr>
        <p:spPr>
          <a:xfrm flipH="1">
            <a:off x="5148947" y="3950654"/>
            <a:ext cx="1556654" cy="904727"/>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a:solidFill>
                  <a:srgbClr val="00B0F0"/>
                </a:solidFill>
              </a:rPr>
              <a:t/>
            </a:r>
            <a:br>
              <a:rPr lang="en-US" sz="2400" dirty="0">
                <a:solidFill>
                  <a:srgbClr val="00B0F0"/>
                </a:solidFill>
              </a:rPr>
            </a:br>
            <a:r>
              <a:rPr lang="en-US" sz="4000" dirty="0">
                <a:solidFill>
                  <a:srgbClr val="00B0F0"/>
                </a:solidFill>
              </a:rPr>
              <a:t>I</a:t>
            </a:r>
            <a:r>
              <a:rPr lang="en-US" sz="4000" dirty="0" smtClean="0">
                <a:solidFill>
                  <a:srgbClr val="00B0F0"/>
                </a:solidFill>
              </a:rPr>
              <a:t>mplementing  </a:t>
            </a:r>
            <a:r>
              <a:rPr lang="en-US" sz="4000" dirty="0" err="1" smtClean="0">
                <a:solidFill>
                  <a:srgbClr val="00B0F0"/>
                </a:solidFill>
                <a:latin typeface="Courier New" pitchFamily="49" charset="0"/>
                <a:cs typeface="Courier New" pitchFamily="49" charset="0"/>
              </a:rPr>
              <a:t>bdet_date</a:t>
            </a:r>
            <a:r>
              <a:rPr lang="en-US" sz="4000" dirty="0" smtClean="0">
                <a:solidFill>
                  <a:srgbClr val="00B0F0"/>
                </a:solidFill>
                <a:latin typeface="Courier New" pitchFamily="49" charset="0"/>
                <a:cs typeface="Courier New" pitchFamily="49" charset="0"/>
              </a:rPr>
              <a:t> </a:t>
            </a:r>
          </a:p>
        </p:txBody>
      </p:sp>
      <p:sp>
        <p:nvSpPr>
          <p:cNvPr id="3" name="TextBox 2"/>
          <p:cNvSpPr txBox="1"/>
          <p:nvPr/>
        </p:nvSpPr>
        <p:spPr>
          <a:xfrm>
            <a:off x="3733800" y="2177495"/>
            <a:ext cx="19050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bdet_date</a:t>
            </a:r>
            <a:endParaRPr lang="en-US" sz="2800" dirty="0"/>
          </a:p>
        </p:txBody>
      </p:sp>
      <p:sp>
        <p:nvSpPr>
          <p:cNvPr id="6" name="TextBox 5"/>
          <p:cNvSpPr txBox="1"/>
          <p:nvPr/>
        </p:nvSpPr>
        <p:spPr>
          <a:xfrm>
            <a:off x="1447800" y="3427434"/>
            <a:ext cx="28956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bdet_dayofweek</a:t>
            </a:r>
            <a:endParaRPr lang="en-US" sz="2800" dirty="0"/>
          </a:p>
        </p:txBody>
      </p:sp>
      <p:sp>
        <p:nvSpPr>
          <p:cNvPr id="7" name="TextBox 6"/>
          <p:cNvSpPr txBox="1"/>
          <p:nvPr/>
        </p:nvSpPr>
        <p:spPr>
          <a:xfrm>
            <a:off x="3638550" y="4855381"/>
            <a:ext cx="2171700"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a:t>b</a:t>
            </a:r>
            <a:r>
              <a:rPr lang="en-US" sz="2800" dirty="0" err="1" smtClean="0"/>
              <a:t>sls_assert</a:t>
            </a:r>
            <a:endParaRPr lang="en-US" sz="2800" dirty="0"/>
          </a:p>
        </p:txBody>
      </p:sp>
      <p:sp>
        <p:nvSpPr>
          <p:cNvPr id="9" name="TextBox 8"/>
          <p:cNvSpPr txBox="1"/>
          <p:nvPr/>
        </p:nvSpPr>
        <p:spPr>
          <a:xfrm>
            <a:off x="5334001" y="3427434"/>
            <a:ext cx="2743200"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smtClean="0"/>
              <a:t>bdeimp_dateutil</a:t>
            </a:r>
            <a:endParaRPr lang="en-US" sz="2800" dirty="0"/>
          </a:p>
        </p:txBody>
      </p:sp>
      <p:cxnSp>
        <p:nvCxnSpPr>
          <p:cNvPr id="20" name="Straight Arrow Connector 19"/>
          <p:cNvCxnSpPr>
            <a:endCxn id="7" idx="0"/>
          </p:cNvCxnSpPr>
          <p:nvPr/>
        </p:nvCxnSpPr>
        <p:spPr>
          <a:xfrm>
            <a:off x="4724400" y="2700714"/>
            <a:ext cx="0" cy="2154667"/>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818</a:t>
            </a:fld>
            <a:endParaRPr lang="en-US"/>
          </a:p>
        </p:txBody>
      </p:sp>
    </p:spTree>
    <p:extLst>
      <p:ext uri="{BB962C8B-B14F-4D97-AF65-F5344CB8AC3E}">
        <p14:creationId xmlns:p14="http://schemas.microsoft.com/office/powerpoint/2010/main" val="3708500115"/>
      </p:ext>
    </p:extLst>
  </p:cSld>
  <p:clrMapOvr>
    <a:masterClrMapping/>
  </p:clrMapOvr>
  <p:timing>
    <p:tnLst>
      <p:par>
        <p:cTn id="1" dur="indefinite" restart="never" nodeType="tmRoot"/>
      </p:par>
    </p:tnLst>
  </p:timing>
</p:sld>
</file>

<file path=ppt/slides/slide8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Arrow Connector 7"/>
          <p:cNvCxnSpPr>
            <a:endCxn id="6" idx="0"/>
          </p:cNvCxnSpPr>
          <p:nvPr/>
        </p:nvCxnSpPr>
        <p:spPr>
          <a:xfrm flipH="1">
            <a:off x="2895600" y="2700714"/>
            <a:ext cx="1333500" cy="72672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a:endCxn id="9" idx="0"/>
          </p:cNvCxnSpPr>
          <p:nvPr/>
        </p:nvCxnSpPr>
        <p:spPr>
          <a:xfrm>
            <a:off x="5148944" y="2700715"/>
            <a:ext cx="1556657" cy="726719"/>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stCxn id="6" idx="2"/>
          </p:cNvCxnSpPr>
          <p:nvPr/>
        </p:nvCxnSpPr>
        <p:spPr>
          <a:xfrm>
            <a:off x="2895600" y="3950654"/>
            <a:ext cx="1333500" cy="904727"/>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stCxn id="9" idx="2"/>
          </p:cNvCxnSpPr>
          <p:nvPr/>
        </p:nvCxnSpPr>
        <p:spPr>
          <a:xfrm flipH="1">
            <a:off x="5148947" y="3950654"/>
            <a:ext cx="1556654" cy="904727"/>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a:endCxn id="7" idx="0"/>
          </p:cNvCxnSpPr>
          <p:nvPr/>
        </p:nvCxnSpPr>
        <p:spPr>
          <a:xfrm>
            <a:off x="4724400" y="2700714"/>
            <a:ext cx="0" cy="2154667"/>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a:solidFill>
                  <a:srgbClr val="00B0F0"/>
                </a:solidFill>
              </a:rPr>
              <a:t/>
            </a:r>
            <a:br>
              <a:rPr lang="en-US" sz="2400" dirty="0">
                <a:solidFill>
                  <a:srgbClr val="00B0F0"/>
                </a:solidFill>
              </a:rPr>
            </a:br>
            <a:r>
              <a:rPr lang="en-US" sz="4000" dirty="0">
                <a:solidFill>
                  <a:srgbClr val="00B0F0"/>
                </a:solidFill>
              </a:rPr>
              <a:t>I</a:t>
            </a:r>
            <a:r>
              <a:rPr lang="en-US" sz="4000" dirty="0" smtClean="0">
                <a:solidFill>
                  <a:srgbClr val="00B0F0"/>
                </a:solidFill>
              </a:rPr>
              <a:t>mplementing  </a:t>
            </a:r>
            <a:r>
              <a:rPr lang="en-US" sz="4000" dirty="0" err="1" smtClean="0">
                <a:solidFill>
                  <a:srgbClr val="00B0F0"/>
                </a:solidFill>
                <a:latin typeface="Courier New" pitchFamily="49" charset="0"/>
                <a:cs typeface="Courier New" pitchFamily="49" charset="0"/>
              </a:rPr>
              <a:t>bdet_date</a:t>
            </a:r>
            <a:r>
              <a:rPr lang="en-US" sz="4000" dirty="0" smtClean="0">
                <a:solidFill>
                  <a:srgbClr val="00B0F0"/>
                </a:solidFill>
                <a:latin typeface="Courier New" pitchFamily="49" charset="0"/>
                <a:cs typeface="Courier New" pitchFamily="49" charset="0"/>
              </a:rPr>
              <a:t> </a:t>
            </a:r>
          </a:p>
        </p:txBody>
      </p:sp>
      <p:sp>
        <p:nvSpPr>
          <p:cNvPr id="3" name="TextBox 2"/>
          <p:cNvSpPr txBox="1"/>
          <p:nvPr/>
        </p:nvSpPr>
        <p:spPr>
          <a:xfrm>
            <a:off x="3733800" y="2177495"/>
            <a:ext cx="19050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bdet_date</a:t>
            </a:r>
            <a:endParaRPr lang="en-US" sz="2800" dirty="0"/>
          </a:p>
        </p:txBody>
      </p:sp>
      <p:sp>
        <p:nvSpPr>
          <p:cNvPr id="6" name="TextBox 5"/>
          <p:cNvSpPr txBox="1"/>
          <p:nvPr/>
        </p:nvSpPr>
        <p:spPr>
          <a:xfrm>
            <a:off x="1447800" y="3427434"/>
            <a:ext cx="28956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bdet_dayofweek</a:t>
            </a:r>
            <a:endParaRPr lang="en-US" sz="2800" dirty="0"/>
          </a:p>
        </p:txBody>
      </p:sp>
      <p:sp>
        <p:nvSpPr>
          <p:cNvPr id="7" name="TextBox 6"/>
          <p:cNvSpPr txBox="1"/>
          <p:nvPr/>
        </p:nvSpPr>
        <p:spPr>
          <a:xfrm>
            <a:off x="3638550" y="4855381"/>
            <a:ext cx="2171700"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a:t>b</a:t>
            </a:r>
            <a:r>
              <a:rPr lang="en-US" sz="2800" dirty="0" err="1" smtClean="0"/>
              <a:t>sls_assert</a:t>
            </a:r>
            <a:endParaRPr lang="en-US" sz="2800" dirty="0"/>
          </a:p>
        </p:txBody>
      </p:sp>
      <p:sp>
        <p:nvSpPr>
          <p:cNvPr id="9" name="TextBox 8"/>
          <p:cNvSpPr txBox="1"/>
          <p:nvPr/>
        </p:nvSpPr>
        <p:spPr>
          <a:xfrm>
            <a:off x="5334001" y="3427434"/>
            <a:ext cx="2743200"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smtClean="0"/>
              <a:t>bdeimp_dateutil</a:t>
            </a:r>
            <a:endParaRPr lang="en-US" sz="2800" dirty="0"/>
          </a:p>
        </p:txBody>
      </p:sp>
      <p:sp>
        <p:nvSpPr>
          <p:cNvPr id="13" name="Cloud Callout 12"/>
          <p:cNvSpPr/>
          <p:nvPr/>
        </p:nvSpPr>
        <p:spPr>
          <a:xfrm>
            <a:off x="6096000" y="4849182"/>
            <a:ext cx="3048000" cy="2008818"/>
          </a:xfrm>
          <a:prstGeom prst="cloudCallout">
            <a:avLst>
              <a:gd name="adj1" fmla="val -56030"/>
              <a:gd name="adj2" fmla="val -37250"/>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C00000"/>
                </a:solidFill>
              </a:rPr>
              <a:t> Used by virtually every library component.</a:t>
            </a:r>
            <a:endParaRPr lang="en-US" dirty="0">
              <a:solidFill>
                <a:srgbClr val="C00000"/>
              </a:solidFill>
            </a:endParaRP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819</a:t>
            </a:fld>
            <a:endParaRPr lang="en-US"/>
          </a:p>
        </p:txBody>
      </p:sp>
    </p:spTree>
    <p:extLst>
      <p:ext uri="{BB962C8B-B14F-4D97-AF65-F5344CB8AC3E}">
        <p14:creationId xmlns:p14="http://schemas.microsoft.com/office/powerpoint/2010/main" val="837572780"/>
      </p:ext>
    </p:extLst>
  </p:cSld>
  <p:clrMapOvr>
    <a:masterClrMapping/>
  </p:clrMapOvr>
  <p:timing>
    <p:tnLst>
      <p:par>
        <p:cTn id="1" dur="indefinite" restart="never" nodeType="tmRoot"/>
      </p:par>
    </p:tnLst>
  </p:timing>
</p:sld>
</file>

<file path=ppt/slides/slide8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8" name="Straight Arrow Connector 17"/>
          <p:cNvCxnSpPr>
            <a:stCxn id="9" idx="2"/>
          </p:cNvCxnSpPr>
          <p:nvPr/>
        </p:nvCxnSpPr>
        <p:spPr>
          <a:xfrm flipH="1">
            <a:off x="5148947" y="3950654"/>
            <a:ext cx="1556654" cy="904727"/>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a:solidFill>
                  <a:srgbClr val="00B0F0"/>
                </a:solidFill>
              </a:rPr>
              <a:t/>
            </a:r>
            <a:br>
              <a:rPr lang="en-US" sz="2400" dirty="0">
                <a:solidFill>
                  <a:srgbClr val="00B0F0"/>
                </a:solidFill>
              </a:rPr>
            </a:br>
            <a:r>
              <a:rPr lang="en-US" sz="4000" dirty="0">
                <a:solidFill>
                  <a:srgbClr val="00B0F0"/>
                </a:solidFill>
              </a:rPr>
              <a:t>I</a:t>
            </a:r>
            <a:r>
              <a:rPr lang="en-US" sz="4000" dirty="0" smtClean="0">
                <a:solidFill>
                  <a:srgbClr val="00B0F0"/>
                </a:solidFill>
              </a:rPr>
              <a:t>mplementing  </a:t>
            </a:r>
            <a:r>
              <a:rPr lang="en-US" sz="4000" dirty="0" err="1" smtClean="0">
                <a:solidFill>
                  <a:srgbClr val="00B0F0"/>
                </a:solidFill>
                <a:latin typeface="Courier New" pitchFamily="49" charset="0"/>
                <a:cs typeface="Courier New" pitchFamily="49" charset="0"/>
              </a:rPr>
              <a:t>bdet_date</a:t>
            </a:r>
            <a:r>
              <a:rPr lang="en-US" sz="4000" dirty="0" smtClean="0">
                <a:solidFill>
                  <a:srgbClr val="00B0F0"/>
                </a:solidFill>
                <a:latin typeface="Courier New" pitchFamily="49" charset="0"/>
                <a:cs typeface="Courier New" pitchFamily="49" charset="0"/>
              </a:rPr>
              <a:t> </a:t>
            </a:r>
          </a:p>
        </p:txBody>
      </p:sp>
      <p:sp>
        <p:nvSpPr>
          <p:cNvPr id="3" name="TextBox 2"/>
          <p:cNvSpPr txBox="1"/>
          <p:nvPr/>
        </p:nvSpPr>
        <p:spPr>
          <a:xfrm>
            <a:off x="3733800" y="2177495"/>
            <a:ext cx="19050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bdet_date</a:t>
            </a:r>
            <a:endParaRPr lang="en-US" sz="2800" dirty="0"/>
          </a:p>
        </p:txBody>
      </p:sp>
      <p:sp>
        <p:nvSpPr>
          <p:cNvPr id="6" name="TextBox 5"/>
          <p:cNvSpPr txBox="1"/>
          <p:nvPr/>
        </p:nvSpPr>
        <p:spPr>
          <a:xfrm>
            <a:off x="1447800" y="3427434"/>
            <a:ext cx="28956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bdet_dayofweek</a:t>
            </a:r>
            <a:endParaRPr lang="en-US" sz="2800" dirty="0"/>
          </a:p>
        </p:txBody>
      </p:sp>
      <p:sp>
        <p:nvSpPr>
          <p:cNvPr id="7" name="TextBox 6"/>
          <p:cNvSpPr txBox="1"/>
          <p:nvPr/>
        </p:nvSpPr>
        <p:spPr>
          <a:xfrm>
            <a:off x="3638550" y="4855381"/>
            <a:ext cx="2171700"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a:t>b</a:t>
            </a:r>
            <a:r>
              <a:rPr lang="en-US" sz="2800" dirty="0" err="1" smtClean="0"/>
              <a:t>sls_assert</a:t>
            </a:r>
            <a:endParaRPr lang="en-US" sz="2800" dirty="0"/>
          </a:p>
        </p:txBody>
      </p:sp>
      <p:cxnSp>
        <p:nvCxnSpPr>
          <p:cNvPr id="8" name="Straight Arrow Connector 7"/>
          <p:cNvCxnSpPr>
            <a:endCxn id="6" idx="0"/>
          </p:cNvCxnSpPr>
          <p:nvPr/>
        </p:nvCxnSpPr>
        <p:spPr>
          <a:xfrm flipH="1">
            <a:off x="2895600" y="2700714"/>
            <a:ext cx="1333500" cy="72672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 name="TextBox 8"/>
          <p:cNvSpPr txBox="1"/>
          <p:nvPr/>
        </p:nvSpPr>
        <p:spPr>
          <a:xfrm>
            <a:off x="5334001" y="3427434"/>
            <a:ext cx="2743200"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smtClean="0"/>
              <a:t>bdeimp_dateutil</a:t>
            </a:r>
            <a:endParaRPr lang="en-US" sz="2800" dirty="0"/>
          </a:p>
        </p:txBody>
      </p:sp>
      <p:cxnSp>
        <p:nvCxnSpPr>
          <p:cNvPr id="11" name="Straight Arrow Connector 10"/>
          <p:cNvCxnSpPr>
            <a:endCxn id="9" idx="0"/>
          </p:cNvCxnSpPr>
          <p:nvPr/>
        </p:nvCxnSpPr>
        <p:spPr>
          <a:xfrm>
            <a:off x="5148944" y="2700715"/>
            <a:ext cx="1556657" cy="726719"/>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stCxn id="6" idx="2"/>
          </p:cNvCxnSpPr>
          <p:nvPr/>
        </p:nvCxnSpPr>
        <p:spPr>
          <a:xfrm>
            <a:off x="2895600" y="3950654"/>
            <a:ext cx="1333500" cy="904727"/>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p:nvPr/>
        </p:nvCxnSpPr>
        <p:spPr>
          <a:xfrm>
            <a:off x="4724400" y="2700714"/>
            <a:ext cx="0" cy="2154667"/>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 name="TextBox 9"/>
          <p:cNvSpPr txBox="1"/>
          <p:nvPr/>
        </p:nvSpPr>
        <p:spPr>
          <a:xfrm>
            <a:off x="5391150" y="2133600"/>
            <a:ext cx="247650" cy="369332"/>
          </a:xfrm>
          <a:prstGeom prst="rect">
            <a:avLst/>
          </a:prstGeom>
          <a:noFill/>
        </p:spPr>
        <p:txBody>
          <a:bodyPr wrap="square" rtlCol="0">
            <a:spAutoFit/>
          </a:bodyPr>
          <a:lstStyle/>
          <a:p>
            <a:r>
              <a:rPr lang="en-US" b="1" dirty="0" smtClean="0">
                <a:latin typeface="Courier New" pitchFamily="49" charset="0"/>
                <a:cs typeface="Courier New" pitchFamily="49" charset="0"/>
              </a:rPr>
              <a:t>3</a:t>
            </a:r>
            <a:endParaRPr lang="en-US" b="1" dirty="0">
              <a:latin typeface="Courier New" pitchFamily="49" charset="0"/>
              <a:cs typeface="Courier New" pitchFamily="49" charset="0"/>
            </a:endParaRPr>
          </a:p>
        </p:txBody>
      </p:sp>
      <p:sp>
        <p:nvSpPr>
          <p:cNvPr id="16" name="TextBox 15"/>
          <p:cNvSpPr txBox="1"/>
          <p:nvPr/>
        </p:nvSpPr>
        <p:spPr>
          <a:xfrm>
            <a:off x="7839075" y="3364468"/>
            <a:ext cx="247650" cy="369332"/>
          </a:xfrm>
          <a:prstGeom prst="rect">
            <a:avLst/>
          </a:prstGeom>
          <a:noFill/>
        </p:spPr>
        <p:txBody>
          <a:bodyPr wrap="square" rtlCol="0">
            <a:spAutoFit/>
          </a:bodyPr>
          <a:lstStyle/>
          <a:p>
            <a:r>
              <a:rPr lang="en-US" b="1" dirty="0">
                <a:latin typeface="Courier New" pitchFamily="49" charset="0"/>
                <a:cs typeface="Courier New" pitchFamily="49" charset="0"/>
              </a:rPr>
              <a:t>2</a:t>
            </a:r>
          </a:p>
        </p:txBody>
      </p:sp>
      <p:sp>
        <p:nvSpPr>
          <p:cNvPr id="17" name="TextBox 16"/>
          <p:cNvSpPr txBox="1"/>
          <p:nvPr/>
        </p:nvSpPr>
        <p:spPr>
          <a:xfrm>
            <a:off x="5572125" y="4812268"/>
            <a:ext cx="247650" cy="369332"/>
          </a:xfrm>
          <a:prstGeom prst="rect">
            <a:avLst/>
          </a:prstGeom>
          <a:noFill/>
        </p:spPr>
        <p:txBody>
          <a:bodyPr wrap="square" rtlCol="0">
            <a:spAutoFit/>
          </a:bodyPr>
          <a:lstStyle/>
          <a:p>
            <a:r>
              <a:rPr lang="en-US" b="1" dirty="0" smtClean="0">
                <a:latin typeface="Courier New" pitchFamily="49" charset="0"/>
                <a:cs typeface="Courier New" pitchFamily="49" charset="0"/>
              </a:rPr>
              <a:t>1</a:t>
            </a:r>
            <a:endParaRPr lang="en-US" b="1" dirty="0">
              <a:latin typeface="Courier New" pitchFamily="49" charset="0"/>
              <a:cs typeface="Courier New" pitchFamily="49" charset="0"/>
            </a:endParaRPr>
          </a:p>
        </p:txBody>
      </p:sp>
      <p:sp>
        <p:nvSpPr>
          <p:cNvPr id="19" name="TextBox 18"/>
          <p:cNvSpPr txBox="1"/>
          <p:nvPr/>
        </p:nvSpPr>
        <p:spPr>
          <a:xfrm>
            <a:off x="4105275" y="3362325"/>
            <a:ext cx="247650" cy="369332"/>
          </a:xfrm>
          <a:prstGeom prst="rect">
            <a:avLst/>
          </a:prstGeom>
          <a:noFill/>
        </p:spPr>
        <p:txBody>
          <a:bodyPr wrap="square" rtlCol="0">
            <a:spAutoFit/>
          </a:bodyPr>
          <a:lstStyle/>
          <a:p>
            <a:r>
              <a:rPr lang="en-US" b="1" dirty="0">
                <a:latin typeface="Courier New" pitchFamily="49" charset="0"/>
                <a:cs typeface="Courier New" pitchFamily="49" charset="0"/>
              </a:rPr>
              <a:t>2</a:t>
            </a: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820</a:t>
            </a:fld>
            <a:endParaRPr lang="en-US"/>
          </a:p>
        </p:txBody>
      </p:sp>
    </p:spTree>
    <p:extLst>
      <p:ext uri="{BB962C8B-B14F-4D97-AF65-F5344CB8AC3E}">
        <p14:creationId xmlns:p14="http://schemas.microsoft.com/office/powerpoint/2010/main" val="849613414"/>
      </p:ext>
    </p:extLst>
  </p:cSld>
  <p:clrMapOvr>
    <a:masterClrMapping/>
  </p:clrMapOvr>
  <p:timing>
    <p:tnLst>
      <p:par>
        <p:cTn id="1" dur="indefinite" restart="never" nodeType="tmRoot"/>
      </p:par>
    </p:tnLst>
  </p:timing>
</p:sld>
</file>

<file path=ppt/slides/slide8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8" name="Straight Arrow Connector 17"/>
          <p:cNvCxnSpPr>
            <a:stCxn id="9" idx="2"/>
          </p:cNvCxnSpPr>
          <p:nvPr/>
        </p:nvCxnSpPr>
        <p:spPr>
          <a:xfrm flipH="1">
            <a:off x="5148947" y="3950654"/>
            <a:ext cx="1556654" cy="904727"/>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a:solidFill>
                  <a:srgbClr val="00B0F0"/>
                </a:solidFill>
              </a:rPr>
              <a:t/>
            </a:r>
            <a:br>
              <a:rPr lang="en-US" sz="2400" dirty="0">
                <a:solidFill>
                  <a:srgbClr val="00B0F0"/>
                </a:solidFill>
              </a:rPr>
            </a:br>
            <a:r>
              <a:rPr lang="en-US" sz="4000" dirty="0">
                <a:solidFill>
                  <a:srgbClr val="00B0F0"/>
                </a:solidFill>
              </a:rPr>
              <a:t>I</a:t>
            </a:r>
            <a:r>
              <a:rPr lang="en-US" sz="4000" dirty="0" smtClean="0">
                <a:solidFill>
                  <a:srgbClr val="00B0F0"/>
                </a:solidFill>
              </a:rPr>
              <a:t>mplementing  </a:t>
            </a:r>
            <a:r>
              <a:rPr lang="en-US" sz="4000" dirty="0" err="1" smtClean="0">
                <a:solidFill>
                  <a:srgbClr val="00B0F0"/>
                </a:solidFill>
                <a:latin typeface="Courier New" pitchFamily="49" charset="0"/>
                <a:cs typeface="Courier New" pitchFamily="49" charset="0"/>
              </a:rPr>
              <a:t>bdet_date</a:t>
            </a:r>
            <a:r>
              <a:rPr lang="en-US" sz="4000" dirty="0" smtClean="0">
                <a:solidFill>
                  <a:srgbClr val="00B0F0"/>
                </a:solidFill>
                <a:latin typeface="Courier New" pitchFamily="49" charset="0"/>
                <a:cs typeface="Courier New" pitchFamily="49" charset="0"/>
              </a:rPr>
              <a:t> </a:t>
            </a:r>
          </a:p>
        </p:txBody>
      </p:sp>
      <p:sp>
        <p:nvSpPr>
          <p:cNvPr id="3" name="TextBox 2"/>
          <p:cNvSpPr txBox="1"/>
          <p:nvPr/>
        </p:nvSpPr>
        <p:spPr>
          <a:xfrm>
            <a:off x="3733800" y="2177495"/>
            <a:ext cx="19050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bdet_date</a:t>
            </a:r>
            <a:endParaRPr lang="en-US" sz="2800" dirty="0"/>
          </a:p>
        </p:txBody>
      </p:sp>
      <p:sp>
        <p:nvSpPr>
          <p:cNvPr id="6" name="TextBox 5"/>
          <p:cNvSpPr txBox="1"/>
          <p:nvPr/>
        </p:nvSpPr>
        <p:spPr>
          <a:xfrm>
            <a:off x="1447800" y="3427434"/>
            <a:ext cx="28956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bdet_dayofweek</a:t>
            </a:r>
            <a:endParaRPr lang="en-US" sz="2800" dirty="0"/>
          </a:p>
        </p:txBody>
      </p:sp>
      <p:sp>
        <p:nvSpPr>
          <p:cNvPr id="7" name="TextBox 6"/>
          <p:cNvSpPr txBox="1"/>
          <p:nvPr/>
        </p:nvSpPr>
        <p:spPr>
          <a:xfrm>
            <a:off x="3638550" y="4855381"/>
            <a:ext cx="2171700"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a:t>b</a:t>
            </a:r>
            <a:r>
              <a:rPr lang="en-US" sz="2800" dirty="0" err="1" smtClean="0"/>
              <a:t>sls_assert</a:t>
            </a:r>
            <a:endParaRPr lang="en-US" sz="2800" dirty="0"/>
          </a:p>
        </p:txBody>
      </p:sp>
      <p:cxnSp>
        <p:nvCxnSpPr>
          <p:cNvPr id="8" name="Straight Arrow Connector 7"/>
          <p:cNvCxnSpPr>
            <a:endCxn id="6" idx="0"/>
          </p:cNvCxnSpPr>
          <p:nvPr/>
        </p:nvCxnSpPr>
        <p:spPr>
          <a:xfrm flipH="1">
            <a:off x="2895600" y="2700714"/>
            <a:ext cx="1333500" cy="72672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 name="TextBox 8"/>
          <p:cNvSpPr txBox="1"/>
          <p:nvPr/>
        </p:nvSpPr>
        <p:spPr>
          <a:xfrm>
            <a:off x="5334001" y="3427434"/>
            <a:ext cx="2743200"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smtClean="0"/>
              <a:t>bdeimp_dateutil</a:t>
            </a:r>
            <a:endParaRPr lang="en-US" sz="2800" dirty="0"/>
          </a:p>
        </p:txBody>
      </p:sp>
      <p:cxnSp>
        <p:nvCxnSpPr>
          <p:cNvPr id="11" name="Straight Arrow Connector 10"/>
          <p:cNvCxnSpPr>
            <a:endCxn id="9" idx="0"/>
          </p:cNvCxnSpPr>
          <p:nvPr/>
        </p:nvCxnSpPr>
        <p:spPr>
          <a:xfrm>
            <a:off x="5148944" y="2700715"/>
            <a:ext cx="1556657" cy="726719"/>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stCxn id="6" idx="2"/>
          </p:cNvCxnSpPr>
          <p:nvPr/>
        </p:nvCxnSpPr>
        <p:spPr>
          <a:xfrm>
            <a:off x="2895600" y="3950654"/>
            <a:ext cx="1333500" cy="904727"/>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 name="TextBox 1"/>
          <p:cNvSpPr txBox="1"/>
          <p:nvPr/>
        </p:nvSpPr>
        <p:spPr>
          <a:xfrm>
            <a:off x="6477000" y="2254439"/>
            <a:ext cx="2279214" cy="369332"/>
          </a:xfrm>
          <a:prstGeom prst="rect">
            <a:avLst/>
          </a:prstGeom>
          <a:noFill/>
          <a:ln>
            <a:solidFill>
              <a:srgbClr val="FF0000"/>
            </a:solidFill>
          </a:ln>
        </p:spPr>
        <p:txBody>
          <a:bodyPr wrap="none" rtlCol="0">
            <a:spAutoFit/>
          </a:bodyPr>
          <a:lstStyle/>
          <a:p>
            <a:r>
              <a:rPr lang="en-US" dirty="0" smtClean="0">
                <a:solidFill>
                  <a:srgbClr val="FF0000"/>
                </a:solidFill>
              </a:rPr>
              <a:t>Transitive Reduction</a:t>
            </a:r>
            <a:endParaRPr lang="en-US" dirty="0">
              <a:solidFill>
                <a:srgbClr val="FF0000"/>
              </a:solidFill>
            </a:endParaRPr>
          </a:p>
        </p:txBody>
      </p:sp>
      <p:cxnSp>
        <p:nvCxnSpPr>
          <p:cNvPr id="5" name="Straight Connector 4"/>
          <p:cNvCxnSpPr>
            <a:stCxn id="2" idx="1"/>
          </p:cNvCxnSpPr>
          <p:nvPr/>
        </p:nvCxnSpPr>
        <p:spPr>
          <a:xfrm flipH="1">
            <a:off x="4724400" y="2439105"/>
            <a:ext cx="1752600" cy="1249939"/>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p:nvPr/>
        </p:nvCxnSpPr>
        <p:spPr>
          <a:xfrm>
            <a:off x="4724400" y="2700714"/>
            <a:ext cx="0" cy="2154667"/>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 name="TextBox 9"/>
          <p:cNvSpPr txBox="1"/>
          <p:nvPr/>
        </p:nvSpPr>
        <p:spPr>
          <a:xfrm>
            <a:off x="5391150" y="2133600"/>
            <a:ext cx="247650" cy="369332"/>
          </a:xfrm>
          <a:prstGeom prst="rect">
            <a:avLst/>
          </a:prstGeom>
          <a:noFill/>
        </p:spPr>
        <p:txBody>
          <a:bodyPr wrap="square" rtlCol="0">
            <a:spAutoFit/>
          </a:bodyPr>
          <a:lstStyle/>
          <a:p>
            <a:r>
              <a:rPr lang="en-US" b="1" dirty="0" smtClean="0">
                <a:latin typeface="Courier New" pitchFamily="49" charset="0"/>
                <a:cs typeface="Courier New" pitchFamily="49" charset="0"/>
              </a:rPr>
              <a:t>3</a:t>
            </a:r>
            <a:endParaRPr lang="en-US" b="1" dirty="0">
              <a:latin typeface="Courier New" pitchFamily="49" charset="0"/>
              <a:cs typeface="Courier New" pitchFamily="49" charset="0"/>
            </a:endParaRPr>
          </a:p>
        </p:txBody>
      </p:sp>
      <p:sp>
        <p:nvSpPr>
          <p:cNvPr id="16" name="TextBox 15"/>
          <p:cNvSpPr txBox="1"/>
          <p:nvPr/>
        </p:nvSpPr>
        <p:spPr>
          <a:xfrm>
            <a:off x="7839075" y="3364468"/>
            <a:ext cx="247650" cy="369332"/>
          </a:xfrm>
          <a:prstGeom prst="rect">
            <a:avLst/>
          </a:prstGeom>
          <a:noFill/>
        </p:spPr>
        <p:txBody>
          <a:bodyPr wrap="square" rtlCol="0">
            <a:spAutoFit/>
          </a:bodyPr>
          <a:lstStyle/>
          <a:p>
            <a:r>
              <a:rPr lang="en-US" b="1" dirty="0">
                <a:latin typeface="Courier New" pitchFamily="49" charset="0"/>
                <a:cs typeface="Courier New" pitchFamily="49" charset="0"/>
              </a:rPr>
              <a:t>2</a:t>
            </a:r>
          </a:p>
        </p:txBody>
      </p:sp>
      <p:sp>
        <p:nvSpPr>
          <p:cNvPr id="17" name="TextBox 16"/>
          <p:cNvSpPr txBox="1"/>
          <p:nvPr/>
        </p:nvSpPr>
        <p:spPr>
          <a:xfrm>
            <a:off x="5572125" y="4812268"/>
            <a:ext cx="247650" cy="369332"/>
          </a:xfrm>
          <a:prstGeom prst="rect">
            <a:avLst/>
          </a:prstGeom>
          <a:noFill/>
        </p:spPr>
        <p:txBody>
          <a:bodyPr wrap="square" rtlCol="0">
            <a:spAutoFit/>
          </a:bodyPr>
          <a:lstStyle/>
          <a:p>
            <a:r>
              <a:rPr lang="en-US" b="1" dirty="0" smtClean="0">
                <a:latin typeface="Courier New" pitchFamily="49" charset="0"/>
                <a:cs typeface="Courier New" pitchFamily="49" charset="0"/>
              </a:rPr>
              <a:t>1</a:t>
            </a:r>
            <a:endParaRPr lang="en-US" b="1" dirty="0">
              <a:latin typeface="Courier New" pitchFamily="49" charset="0"/>
              <a:cs typeface="Courier New" pitchFamily="49" charset="0"/>
            </a:endParaRPr>
          </a:p>
        </p:txBody>
      </p:sp>
      <p:sp>
        <p:nvSpPr>
          <p:cNvPr id="19" name="TextBox 18"/>
          <p:cNvSpPr txBox="1"/>
          <p:nvPr/>
        </p:nvSpPr>
        <p:spPr>
          <a:xfrm>
            <a:off x="4105275" y="3362325"/>
            <a:ext cx="247650" cy="369332"/>
          </a:xfrm>
          <a:prstGeom prst="rect">
            <a:avLst/>
          </a:prstGeom>
          <a:noFill/>
        </p:spPr>
        <p:txBody>
          <a:bodyPr wrap="square" rtlCol="0">
            <a:spAutoFit/>
          </a:bodyPr>
          <a:lstStyle/>
          <a:p>
            <a:r>
              <a:rPr lang="en-US" b="1" dirty="0">
                <a:latin typeface="Courier New" pitchFamily="49" charset="0"/>
                <a:cs typeface="Courier New" pitchFamily="49" charset="0"/>
              </a:rPr>
              <a:t>2</a:t>
            </a:r>
          </a:p>
        </p:txBody>
      </p:sp>
      <p:sp>
        <p:nvSpPr>
          <p:cNvPr id="12" name="Slide Number Placeholder 11"/>
          <p:cNvSpPr>
            <a:spLocks noGrp="1"/>
          </p:cNvSpPr>
          <p:nvPr>
            <p:ph type="sldNum" sz="quarter" idx="12"/>
          </p:nvPr>
        </p:nvSpPr>
        <p:spPr/>
        <p:txBody>
          <a:bodyPr/>
          <a:lstStyle/>
          <a:p>
            <a:pPr>
              <a:defRPr/>
            </a:pPr>
            <a:fld id="{361924D0-832B-4678-AB47-405888889344}" type="slidenum">
              <a:rPr lang="en-US" smtClean="0"/>
              <a:pPr>
                <a:defRPr/>
              </a:pPr>
              <a:t>821</a:t>
            </a:fld>
            <a:endParaRPr lang="en-US"/>
          </a:p>
        </p:txBody>
      </p:sp>
    </p:spTree>
    <p:extLst>
      <p:ext uri="{BB962C8B-B14F-4D97-AF65-F5344CB8AC3E}">
        <p14:creationId xmlns:p14="http://schemas.microsoft.com/office/powerpoint/2010/main" val="3235668296"/>
      </p:ext>
    </p:extLst>
  </p:cSld>
  <p:clrMapOvr>
    <a:masterClrMapping/>
  </p:clrMapOvr>
  <p:timing>
    <p:tnLst>
      <p:par>
        <p:cTn id="1" dur="indefinite" restart="never" nodeType="tmRoot"/>
      </p:par>
    </p:tnLst>
  </p:timing>
</p:sld>
</file>

<file path=ppt/slides/slide8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8" name="Straight Arrow Connector 17"/>
          <p:cNvCxnSpPr>
            <a:stCxn id="9" idx="2"/>
          </p:cNvCxnSpPr>
          <p:nvPr/>
        </p:nvCxnSpPr>
        <p:spPr>
          <a:xfrm flipH="1">
            <a:off x="5148947" y="3950654"/>
            <a:ext cx="1556654" cy="904727"/>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a:solidFill>
                  <a:srgbClr val="00B0F0"/>
                </a:solidFill>
              </a:rPr>
              <a:t/>
            </a:r>
            <a:br>
              <a:rPr lang="en-US" sz="2400" dirty="0">
                <a:solidFill>
                  <a:srgbClr val="00B0F0"/>
                </a:solidFill>
              </a:rPr>
            </a:br>
            <a:r>
              <a:rPr lang="en-US" sz="4000" dirty="0">
                <a:solidFill>
                  <a:srgbClr val="00B0F0"/>
                </a:solidFill>
              </a:rPr>
              <a:t>I</a:t>
            </a:r>
            <a:r>
              <a:rPr lang="en-US" sz="4000" dirty="0" smtClean="0">
                <a:solidFill>
                  <a:srgbClr val="00B0F0"/>
                </a:solidFill>
              </a:rPr>
              <a:t>mplementing  </a:t>
            </a:r>
            <a:r>
              <a:rPr lang="en-US" sz="4000" dirty="0" err="1" smtClean="0">
                <a:solidFill>
                  <a:srgbClr val="00B0F0"/>
                </a:solidFill>
                <a:latin typeface="Courier New" pitchFamily="49" charset="0"/>
                <a:cs typeface="Courier New" pitchFamily="49" charset="0"/>
              </a:rPr>
              <a:t>bdet_date</a:t>
            </a:r>
            <a:r>
              <a:rPr lang="en-US" sz="4000" dirty="0" smtClean="0">
                <a:solidFill>
                  <a:srgbClr val="00B0F0"/>
                </a:solidFill>
                <a:latin typeface="Courier New" pitchFamily="49" charset="0"/>
                <a:cs typeface="Courier New" pitchFamily="49" charset="0"/>
              </a:rPr>
              <a:t> </a:t>
            </a:r>
          </a:p>
        </p:txBody>
      </p:sp>
      <p:sp>
        <p:nvSpPr>
          <p:cNvPr id="3" name="TextBox 2"/>
          <p:cNvSpPr txBox="1"/>
          <p:nvPr/>
        </p:nvSpPr>
        <p:spPr>
          <a:xfrm>
            <a:off x="3733800" y="2177495"/>
            <a:ext cx="19050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bdet_date</a:t>
            </a:r>
            <a:endParaRPr lang="en-US" sz="2800" dirty="0"/>
          </a:p>
        </p:txBody>
      </p:sp>
      <p:sp>
        <p:nvSpPr>
          <p:cNvPr id="6" name="TextBox 5"/>
          <p:cNvSpPr txBox="1"/>
          <p:nvPr/>
        </p:nvSpPr>
        <p:spPr>
          <a:xfrm>
            <a:off x="1447800" y="3427434"/>
            <a:ext cx="28956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bdet_dayofweek</a:t>
            </a:r>
            <a:endParaRPr lang="en-US" sz="2800" dirty="0"/>
          </a:p>
        </p:txBody>
      </p:sp>
      <p:sp>
        <p:nvSpPr>
          <p:cNvPr id="7" name="TextBox 6"/>
          <p:cNvSpPr txBox="1"/>
          <p:nvPr/>
        </p:nvSpPr>
        <p:spPr>
          <a:xfrm>
            <a:off x="3638550" y="4855381"/>
            <a:ext cx="2171700"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a:t>b</a:t>
            </a:r>
            <a:r>
              <a:rPr lang="en-US" sz="2800" dirty="0" err="1" smtClean="0"/>
              <a:t>sls_assert</a:t>
            </a:r>
            <a:endParaRPr lang="en-US" sz="2800" dirty="0"/>
          </a:p>
        </p:txBody>
      </p:sp>
      <p:cxnSp>
        <p:nvCxnSpPr>
          <p:cNvPr id="8" name="Straight Arrow Connector 7"/>
          <p:cNvCxnSpPr>
            <a:endCxn id="6" idx="0"/>
          </p:cNvCxnSpPr>
          <p:nvPr/>
        </p:nvCxnSpPr>
        <p:spPr>
          <a:xfrm flipH="1">
            <a:off x="2895600" y="2700714"/>
            <a:ext cx="1333500" cy="72672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 name="TextBox 8"/>
          <p:cNvSpPr txBox="1"/>
          <p:nvPr/>
        </p:nvSpPr>
        <p:spPr>
          <a:xfrm>
            <a:off x="5334001" y="3427434"/>
            <a:ext cx="2743200"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smtClean="0"/>
              <a:t>bdeimp_dateutil</a:t>
            </a:r>
            <a:endParaRPr lang="en-US" sz="2800" dirty="0"/>
          </a:p>
        </p:txBody>
      </p:sp>
      <p:cxnSp>
        <p:nvCxnSpPr>
          <p:cNvPr id="11" name="Straight Arrow Connector 10"/>
          <p:cNvCxnSpPr>
            <a:endCxn id="9" idx="0"/>
          </p:cNvCxnSpPr>
          <p:nvPr/>
        </p:nvCxnSpPr>
        <p:spPr>
          <a:xfrm>
            <a:off x="5148944" y="2700715"/>
            <a:ext cx="1556657" cy="726719"/>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stCxn id="6" idx="2"/>
          </p:cNvCxnSpPr>
          <p:nvPr/>
        </p:nvCxnSpPr>
        <p:spPr>
          <a:xfrm>
            <a:off x="2895600" y="3950654"/>
            <a:ext cx="1333500" cy="904727"/>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 name="TextBox 1"/>
          <p:cNvSpPr txBox="1"/>
          <p:nvPr/>
        </p:nvSpPr>
        <p:spPr>
          <a:xfrm>
            <a:off x="6477000" y="2254439"/>
            <a:ext cx="2279214" cy="369332"/>
          </a:xfrm>
          <a:prstGeom prst="rect">
            <a:avLst/>
          </a:prstGeom>
          <a:noFill/>
          <a:ln>
            <a:solidFill>
              <a:srgbClr val="FF0000"/>
            </a:solidFill>
          </a:ln>
        </p:spPr>
        <p:txBody>
          <a:bodyPr wrap="none" rtlCol="0">
            <a:spAutoFit/>
          </a:bodyPr>
          <a:lstStyle/>
          <a:p>
            <a:r>
              <a:rPr lang="en-US" dirty="0" smtClean="0">
                <a:solidFill>
                  <a:srgbClr val="FF0000"/>
                </a:solidFill>
              </a:rPr>
              <a:t>Transitive Reduction</a:t>
            </a:r>
            <a:endParaRPr lang="en-US" dirty="0">
              <a:solidFill>
                <a:srgbClr val="FF0000"/>
              </a:solidFill>
            </a:endParaRPr>
          </a:p>
        </p:txBody>
      </p:sp>
      <p:cxnSp>
        <p:nvCxnSpPr>
          <p:cNvPr id="5" name="Straight Connector 4"/>
          <p:cNvCxnSpPr>
            <a:stCxn id="2" idx="1"/>
          </p:cNvCxnSpPr>
          <p:nvPr/>
        </p:nvCxnSpPr>
        <p:spPr>
          <a:xfrm flipH="1">
            <a:off x="4724400" y="2439105"/>
            <a:ext cx="1752600" cy="1249939"/>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p:nvPr/>
        </p:nvCxnSpPr>
        <p:spPr>
          <a:xfrm>
            <a:off x="4724400" y="2700714"/>
            <a:ext cx="0" cy="2154667"/>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 name="TextBox 9"/>
          <p:cNvSpPr txBox="1"/>
          <p:nvPr/>
        </p:nvSpPr>
        <p:spPr>
          <a:xfrm>
            <a:off x="5391150" y="2133600"/>
            <a:ext cx="247650" cy="369332"/>
          </a:xfrm>
          <a:prstGeom prst="rect">
            <a:avLst/>
          </a:prstGeom>
          <a:noFill/>
          <a:ln w="38100">
            <a:noFill/>
          </a:ln>
        </p:spPr>
        <p:txBody>
          <a:bodyPr wrap="square" rtlCol="0">
            <a:spAutoFit/>
          </a:bodyPr>
          <a:lstStyle/>
          <a:p>
            <a:r>
              <a:rPr lang="en-US" b="1" dirty="0" smtClean="0">
                <a:latin typeface="Courier New" pitchFamily="49" charset="0"/>
                <a:cs typeface="Courier New" pitchFamily="49" charset="0"/>
              </a:rPr>
              <a:t>3</a:t>
            </a:r>
            <a:endParaRPr lang="en-US" b="1" dirty="0">
              <a:latin typeface="Courier New" pitchFamily="49" charset="0"/>
              <a:cs typeface="Courier New" pitchFamily="49" charset="0"/>
            </a:endParaRPr>
          </a:p>
        </p:txBody>
      </p:sp>
      <p:sp>
        <p:nvSpPr>
          <p:cNvPr id="16" name="TextBox 15"/>
          <p:cNvSpPr txBox="1"/>
          <p:nvPr/>
        </p:nvSpPr>
        <p:spPr>
          <a:xfrm>
            <a:off x="7839075" y="3364468"/>
            <a:ext cx="247650" cy="369332"/>
          </a:xfrm>
          <a:prstGeom prst="rect">
            <a:avLst/>
          </a:prstGeom>
          <a:noFill/>
        </p:spPr>
        <p:txBody>
          <a:bodyPr wrap="square" rtlCol="0">
            <a:spAutoFit/>
          </a:bodyPr>
          <a:lstStyle/>
          <a:p>
            <a:r>
              <a:rPr lang="en-US" b="1" dirty="0">
                <a:latin typeface="Courier New" pitchFamily="49" charset="0"/>
                <a:cs typeface="Courier New" pitchFamily="49" charset="0"/>
              </a:rPr>
              <a:t>2</a:t>
            </a:r>
          </a:p>
        </p:txBody>
      </p:sp>
      <p:sp>
        <p:nvSpPr>
          <p:cNvPr id="17" name="TextBox 16"/>
          <p:cNvSpPr txBox="1"/>
          <p:nvPr/>
        </p:nvSpPr>
        <p:spPr>
          <a:xfrm>
            <a:off x="5572125" y="4812268"/>
            <a:ext cx="247650" cy="369332"/>
          </a:xfrm>
          <a:prstGeom prst="rect">
            <a:avLst/>
          </a:prstGeom>
          <a:noFill/>
        </p:spPr>
        <p:txBody>
          <a:bodyPr wrap="square" rtlCol="0">
            <a:spAutoFit/>
          </a:bodyPr>
          <a:lstStyle/>
          <a:p>
            <a:r>
              <a:rPr lang="en-US" b="1" dirty="0" smtClean="0">
                <a:latin typeface="Courier New" pitchFamily="49" charset="0"/>
                <a:cs typeface="Courier New" pitchFamily="49" charset="0"/>
              </a:rPr>
              <a:t>1</a:t>
            </a:r>
            <a:endParaRPr lang="en-US" b="1" dirty="0">
              <a:latin typeface="Courier New" pitchFamily="49" charset="0"/>
              <a:cs typeface="Courier New" pitchFamily="49" charset="0"/>
            </a:endParaRPr>
          </a:p>
        </p:txBody>
      </p:sp>
      <p:sp>
        <p:nvSpPr>
          <p:cNvPr id="19" name="TextBox 18"/>
          <p:cNvSpPr txBox="1"/>
          <p:nvPr/>
        </p:nvSpPr>
        <p:spPr>
          <a:xfrm>
            <a:off x="4105275" y="3362325"/>
            <a:ext cx="247650" cy="369332"/>
          </a:xfrm>
          <a:prstGeom prst="rect">
            <a:avLst/>
          </a:prstGeom>
          <a:noFill/>
        </p:spPr>
        <p:txBody>
          <a:bodyPr wrap="square" rtlCol="0">
            <a:spAutoFit/>
          </a:bodyPr>
          <a:lstStyle/>
          <a:p>
            <a:r>
              <a:rPr lang="en-US" b="1" dirty="0">
                <a:latin typeface="Courier New" pitchFamily="49" charset="0"/>
                <a:cs typeface="Courier New" pitchFamily="49" charset="0"/>
              </a:rPr>
              <a:t>2</a:t>
            </a:r>
          </a:p>
        </p:txBody>
      </p:sp>
      <p:sp>
        <p:nvSpPr>
          <p:cNvPr id="12" name="Oval 11"/>
          <p:cNvSpPr/>
          <p:nvPr/>
        </p:nvSpPr>
        <p:spPr>
          <a:xfrm>
            <a:off x="5391150" y="2160032"/>
            <a:ext cx="304800" cy="30480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p:cNvSpPr txBox="1"/>
          <p:nvPr/>
        </p:nvSpPr>
        <p:spPr>
          <a:xfrm>
            <a:off x="3124200" y="1600200"/>
            <a:ext cx="1676400" cy="369332"/>
          </a:xfrm>
          <a:prstGeom prst="rect">
            <a:avLst/>
          </a:prstGeom>
          <a:noFill/>
          <a:ln>
            <a:solidFill>
              <a:srgbClr val="FF0000"/>
            </a:solidFill>
          </a:ln>
        </p:spPr>
        <p:txBody>
          <a:bodyPr wrap="square" rtlCol="0">
            <a:spAutoFit/>
          </a:bodyPr>
          <a:lstStyle/>
          <a:p>
            <a:r>
              <a:rPr lang="en-US" dirty="0" smtClean="0">
                <a:solidFill>
                  <a:srgbClr val="FF0000"/>
                </a:solidFill>
              </a:rPr>
              <a:t>Level Number</a:t>
            </a:r>
            <a:endParaRPr lang="en-US" dirty="0">
              <a:solidFill>
                <a:srgbClr val="FF0000"/>
              </a:solidFill>
            </a:endParaRPr>
          </a:p>
        </p:txBody>
      </p:sp>
      <p:cxnSp>
        <p:nvCxnSpPr>
          <p:cNvPr id="27" name="Straight Connector 26"/>
          <p:cNvCxnSpPr>
            <a:stCxn id="25" idx="3"/>
            <a:endCxn id="12" idx="1"/>
          </p:cNvCxnSpPr>
          <p:nvPr/>
        </p:nvCxnSpPr>
        <p:spPr>
          <a:xfrm>
            <a:off x="4800600" y="1784866"/>
            <a:ext cx="635187" cy="419803"/>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Slide Number Placeholder 12"/>
          <p:cNvSpPr>
            <a:spLocks noGrp="1"/>
          </p:cNvSpPr>
          <p:nvPr>
            <p:ph type="sldNum" sz="quarter" idx="12"/>
          </p:nvPr>
        </p:nvSpPr>
        <p:spPr/>
        <p:txBody>
          <a:bodyPr/>
          <a:lstStyle/>
          <a:p>
            <a:pPr>
              <a:defRPr/>
            </a:pPr>
            <a:fld id="{361924D0-832B-4678-AB47-405888889344}" type="slidenum">
              <a:rPr lang="en-US" smtClean="0"/>
              <a:pPr>
                <a:defRPr/>
              </a:pPr>
              <a:t>822</a:t>
            </a:fld>
            <a:endParaRPr lang="en-US"/>
          </a:p>
        </p:txBody>
      </p:sp>
    </p:spTree>
    <p:extLst>
      <p:ext uri="{BB962C8B-B14F-4D97-AF65-F5344CB8AC3E}">
        <p14:creationId xmlns:p14="http://schemas.microsoft.com/office/powerpoint/2010/main" val="1596478971"/>
      </p:ext>
    </p:extLst>
  </p:cSld>
  <p:clrMapOvr>
    <a:masterClrMapping/>
  </p:clrMapOvr>
  <p:timing>
    <p:tnLst>
      <p:par>
        <p:cTn id="1" dur="indefinite" restart="never" nodeType="tmRoot"/>
      </p:par>
    </p:tnLst>
  </p:timing>
</p:sld>
</file>

<file path=ppt/slides/slide8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8" name="Straight Arrow Connector 17"/>
          <p:cNvCxnSpPr>
            <a:stCxn id="9" idx="2"/>
          </p:cNvCxnSpPr>
          <p:nvPr/>
        </p:nvCxnSpPr>
        <p:spPr>
          <a:xfrm flipH="1">
            <a:off x="5148947" y="3950654"/>
            <a:ext cx="1556654" cy="904727"/>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a:solidFill>
                  <a:srgbClr val="00B0F0"/>
                </a:solidFill>
              </a:rPr>
              <a:t/>
            </a:r>
            <a:br>
              <a:rPr lang="en-US" sz="2400" dirty="0">
                <a:solidFill>
                  <a:srgbClr val="00B0F0"/>
                </a:solidFill>
              </a:rPr>
            </a:br>
            <a:r>
              <a:rPr lang="en-US" sz="4000" dirty="0">
                <a:solidFill>
                  <a:srgbClr val="00B0F0"/>
                </a:solidFill>
              </a:rPr>
              <a:t>I</a:t>
            </a:r>
            <a:r>
              <a:rPr lang="en-US" sz="4000" dirty="0" smtClean="0">
                <a:solidFill>
                  <a:srgbClr val="00B0F0"/>
                </a:solidFill>
              </a:rPr>
              <a:t>mplementing  </a:t>
            </a:r>
            <a:r>
              <a:rPr lang="en-US" sz="4000" dirty="0" err="1" smtClean="0">
                <a:solidFill>
                  <a:srgbClr val="00B0F0"/>
                </a:solidFill>
                <a:latin typeface="Courier New" pitchFamily="49" charset="0"/>
                <a:cs typeface="Courier New" pitchFamily="49" charset="0"/>
              </a:rPr>
              <a:t>bdet_date</a:t>
            </a:r>
            <a:r>
              <a:rPr lang="en-US" sz="4000" dirty="0" smtClean="0">
                <a:solidFill>
                  <a:srgbClr val="00B0F0"/>
                </a:solidFill>
                <a:latin typeface="Courier New" pitchFamily="49" charset="0"/>
                <a:cs typeface="Courier New" pitchFamily="49" charset="0"/>
              </a:rPr>
              <a:t> </a:t>
            </a:r>
          </a:p>
        </p:txBody>
      </p:sp>
      <p:sp>
        <p:nvSpPr>
          <p:cNvPr id="3" name="TextBox 2"/>
          <p:cNvSpPr txBox="1"/>
          <p:nvPr/>
        </p:nvSpPr>
        <p:spPr>
          <a:xfrm>
            <a:off x="3733800" y="2177495"/>
            <a:ext cx="19050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bdet_date</a:t>
            </a:r>
            <a:endParaRPr lang="en-US" sz="2800" dirty="0"/>
          </a:p>
        </p:txBody>
      </p:sp>
      <p:sp>
        <p:nvSpPr>
          <p:cNvPr id="6" name="TextBox 5"/>
          <p:cNvSpPr txBox="1"/>
          <p:nvPr/>
        </p:nvSpPr>
        <p:spPr>
          <a:xfrm>
            <a:off x="1447800" y="3427434"/>
            <a:ext cx="28956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bdet_dayofweek</a:t>
            </a:r>
            <a:endParaRPr lang="en-US" sz="2800" dirty="0"/>
          </a:p>
        </p:txBody>
      </p:sp>
      <p:sp>
        <p:nvSpPr>
          <p:cNvPr id="7" name="TextBox 6"/>
          <p:cNvSpPr txBox="1"/>
          <p:nvPr/>
        </p:nvSpPr>
        <p:spPr>
          <a:xfrm>
            <a:off x="3638550" y="4855381"/>
            <a:ext cx="2171700"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a:t>b</a:t>
            </a:r>
            <a:r>
              <a:rPr lang="en-US" sz="2800" dirty="0" err="1" smtClean="0"/>
              <a:t>sls_assert</a:t>
            </a:r>
            <a:endParaRPr lang="en-US" sz="2800" dirty="0"/>
          </a:p>
        </p:txBody>
      </p:sp>
      <p:cxnSp>
        <p:nvCxnSpPr>
          <p:cNvPr id="8" name="Straight Arrow Connector 7"/>
          <p:cNvCxnSpPr>
            <a:endCxn id="6" idx="0"/>
          </p:cNvCxnSpPr>
          <p:nvPr/>
        </p:nvCxnSpPr>
        <p:spPr>
          <a:xfrm flipH="1">
            <a:off x="2895600" y="2700714"/>
            <a:ext cx="1333500" cy="72672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 name="TextBox 8"/>
          <p:cNvSpPr txBox="1"/>
          <p:nvPr/>
        </p:nvSpPr>
        <p:spPr>
          <a:xfrm>
            <a:off x="5334001" y="3427434"/>
            <a:ext cx="2743200"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smtClean="0"/>
              <a:t>bdeimp_dateutil</a:t>
            </a:r>
            <a:endParaRPr lang="en-US" sz="2800" dirty="0"/>
          </a:p>
        </p:txBody>
      </p:sp>
      <p:cxnSp>
        <p:nvCxnSpPr>
          <p:cNvPr id="11" name="Straight Arrow Connector 10"/>
          <p:cNvCxnSpPr>
            <a:endCxn id="9" idx="0"/>
          </p:cNvCxnSpPr>
          <p:nvPr/>
        </p:nvCxnSpPr>
        <p:spPr>
          <a:xfrm>
            <a:off x="5148944" y="2700715"/>
            <a:ext cx="1556657" cy="726719"/>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stCxn id="6" idx="2"/>
          </p:cNvCxnSpPr>
          <p:nvPr/>
        </p:nvCxnSpPr>
        <p:spPr>
          <a:xfrm>
            <a:off x="2895600" y="3950654"/>
            <a:ext cx="1333500" cy="904727"/>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 name="TextBox 1"/>
          <p:cNvSpPr txBox="1"/>
          <p:nvPr/>
        </p:nvSpPr>
        <p:spPr>
          <a:xfrm>
            <a:off x="6477000" y="2254439"/>
            <a:ext cx="2279214" cy="369332"/>
          </a:xfrm>
          <a:prstGeom prst="rect">
            <a:avLst/>
          </a:prstGeom>
          <a:noFill/>
          <a:ln>
            <a:solidFill>
              <a:srgbClr val="FF0000"/>
            </a:solidFill>
          </a:ln>
        </p:spPr>
        <p:txBody>
          <a:bodyPr wrap="none" rtlCol="0">
            <a:spAutoFit/>
          </a:bodyPr>
          <a:lstStyle/>
          <a:p>
            <a:r>
              <a:rPr lang="en-US" dirty="0" smtClean="0">
                <a:solidFill>
                  <a:srgbClr val="FF0000"/>
                </a:solidFill>
              </a:rPr>
              <a:t>Transitive Reduction</a:t>
            </a:r>
            <a:endParaRPr lang="en-US" dirty="0">
              <a:solidFill>
                <a:srgbClr val="FF0000"/>
              </a:solidFill>
            </a:endParaRPr>
          </a:p>
        </p:txBody>
      </p:sp>
      <p:cxnSp>
        <p:nvCxnSpPr>
          <p:cNvPr id="5" name="Straight Connector 4"/>
          <p:cNvCxnSpPr>
            <a:stCxn id="2" idx="1"/>
          </p:cNvCxnSpPr>
          <p:nvPr/>
        </p:nvCxnSpPr>
        <p:spPr>
          <a:xfrm flipH="1">
            <a:off x="4724400" y="2439105"/>
            <a:ext cx="1752600" cy="1249939"/>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TextBox 9"/>
          <p:cNvSpPr txBox="1"/>
          <p:nvPr/>
        </p:nvSpPr>
        <p:spPr>
          <a:xfrm>
            <a:off x="5391150" y="2133600"/>
            <a:ext cx="247650" cy="369332"/>
          </a:xfrm>
          <a:prstGeom prst="rect">
            <a:avLst/>
          </a:prstGeom>
          <a:noFill/>
          <a:ln w="38100">
            <a:noFill/>
          </a:ln>
        </p:spPr>
        <p:txBody>
          <a:bodyPr wrap="square" rtlCol="0">
            <a:spAutoFit/>
          </a:bodyPr>
          <a:lstStyle/>
          <a:p>
            <a:r>
              <a:rPr lang="en-US" b="1" dirty="0" smtClean="0">
                <a:latin typeface="Courier New" pitchFamily="49" charset="0"/>
                <a:cs typeface="Courier New" pitchFamily="49" charset="0"/>
              </a:rPr>
              <a:t>3</a:t>
            </a:r>
            <a:endParaRPr lang="en-US" b="1" dirty="0">
              <a:latin typeface="Courier New" pitchFamily="49" charset="0"/>
              <a:cs typeface="Courier New" pitchFamily="49" charset="0"/>
            </a:endParaRPr>
          </a:p>
        </p:txBody>
      </p:sp>
      <p:sp>
        <p:nvSpPr>
          <p:cNvPr id="16" name="TextBox 15"/>
          <p:cNvSpPr txBox="1"/>
          <p:nvPr/>
        </p:nvSpPr>
        <p:spPr>
          <a:xfrm>
            <a:off x="7839075" y="3364468"/>
            <a:ext cx="247650" cy="369332"/>
          </a:xfrm>
          <a:prstGeom prst="rect">
            <a:avLst/>
          </a:prstGeom>
          <a:noFill/>
        </p:spPr>
        <p:txBody>
          <a:bodyPr wrap="square" rtlCol="0">
            <a:spAutoFit/>
          </a:bodyPr>
          <a:lstStyle/>
          <a:p>
            <a:r>
              <a:rPr lang="en-US" b="1" dirty="0">
                <a:latin typeface="Courier New" pitchFamily="49" charset="0"/>
                <a:cs typeface="Courier New" pitchFamily="49" charset="0"/>
              </a:rPr>
              <a:t>2</a:t>
            </a:r>
          </a:p>
        </p:txBody>
      </p:sp>
      <p:sp>
        <p:nvSpPr>
          <p:cNvPr id="17" name="TextBox 16"/>
          <p:cNvSpPr txBox="1"/>
          <p:nvPr/>
        </p:nvSpPr>
        <p:spPr>
          <a:xfrm>
            <a:off x="5572125" y="4812268"/>
            <a:ext cx="247650" cy="369332"/>
          </a:xfrm>
          <a:prstGeom prst="rect">
            <a:avLst/>
          </a:prstGeom>
          <a:noFill/>
        </p:spPr>
        <p:txBody>
          <a:bodyPr wrap="square" rtlCol="0">
            <a:spAutoFit/>
          </a:bodyPr>
          <a:lstStyle/>
          <a:p>
            <a:r>
              <a:rPr lang="en-US" b="1" dirty="0" smtClean="0">
                <a:latin typeface="Courier New" pitchFamily="49" charset="0"/>
                <a:cs typeface="Courier New" pitchFamily="49" charset="0"/>
              </a:rPr>
              <a:t>1</a:t>
            </a:r>
            <a:endParaRPr lang="en-US" b="1" dirty="0">
              <a:latin typeface="Courier New" pitchFamily="49" charset="0"/>
              <a:cs typeface="Courier New" pitchFamily="49" charset="0"/>
            </a:endParaRPr>
          </a:p>
        </p:txBody>
      </p:sp>
      <p:sp>
        <p:nvSpPr>
          <p:cNvPr id="19" name="TextBox 18"/>
          <p:cNvSpPr txBox="1"/>
          <p:nvPr/>
        </p:nvSpPr>
        <p:spPr>
          <a:xfrm>
            <a:off x="4105275" y="3362325"/>
            <a:ext cx="247650" cy="369332"/>
          </a:xfrm>
          <a:prstGeom prst="rect">
            <a:avLst/>
          </a:prstGeom>
          <a:noFill/>
        </p:spPr>
        <p:txBody>
          <a:bodyPr wrap="square" rtlCol="0">
            <a:spAutoFit/>
          </a:bodyPr>
          <a:lstStyle/>
          <a:p>
            <a:r>
              <a:rPr lang="en-US" b="1" dirty="0">
                <a:latin typeface="Courier New" pitchFamily="49" charset="0"/>
                <a:cs typeface="Courier New" pitchFamily="49" charset="0"/>
              </a:rPr>
              <a:t>2</a:t>
            </a:r>
          </a:p>
        </p:txBody>
      </p:sp>
      <p:sp>
        <p:nvSpPr>
          <p:cNvPr id="12" name="Oval 11"/>
          <p:cNvSpPr/>
          <p:nvPr/>
        </p:nvSpPr>
        <p:spPr>
          <a:xfrm>
            <a:off x="5391150" y="2160032"/>
            <a:ext cx="304800" cy="30480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p:cNvSpPr txBox="1"/>
          <p:nvPr/>
        </p:nvSpPr>
        <p:spPr>
          <a:xfrm>
            <a:off x="3124200" y="1600200"/>
            <a:ext cx="1676400" cy="369332"/>
          </a:xfrm>
          <a:prstGeom prst="rect">
            <a:avLst/>
          </a:prstGeom>
          <a:noFill/>
          <a:ln>
            <a:solidFill>
              <a:srgbClr val="FF0000"/>
            </a:solidFill>
          </a:ln>
        </p:spPr>
        <p:txBody>
          <a:bodyPr wrap="square" rtlCol="0">
            <a:spAutoFit/>
          </a:bodyPr>
          <a:lstStyle/>
          <a:p>
            <a:r>
              <a:rPr lang="en-US" dirty="0" smtClean="0">
                <a:solidFill>
                  <a:srgbClr val="FF0000"/>
                </a:solidFill>
              </a:rPr>
              <a:t>Level Number</a:t>
            </a:r>
            <a:endParaRPr lang="en-US" dirty="0">
              <a:solidFill>
                <a:srgbClr val="FF0000"/>
              </a:solidFill>
            </a:endParaRPr>
          </a:p>
        </p:txBody>
      </p:sp>
      <p:cxnSp>
        <p:nvCxnSpPr>
          <p:cNvPr id="27" name="Straight Connector 26"/>
          <p:cNvCxnSpPr>
            <a:stCxn id="25" idx="3"/>
            <a:endCxn id="12" idx="1"/>
          </p:cNvCxnSpPr>
          <p:nvPr/>
        </p:nvCxnSpPr>
        <p:spPr>
          <a:xfrm>
            <a:off x="4800600" y="1784866"/>
            <a:ext cx="635187" cy="419803"/>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Slide Number Placeholder 12"/>
          <p:cNvSpPr>
            <a:spLocks noGrp="1"/>
          </p:cNvSpPr>
          <p:nvPr>
            <p:ph type="sldNum" sz="quarter" idx="12"/>
          </p:nvPr>
        </p:nvSpPr>
        <p:spPr/>
        <p:txBody>
          <a:bodyPr/>
          <a:lstStyle/>
          <a:p>
            <a:pPr>
              <a:defRPr/>
            </a:pPr>
            <a:fld id="{361924D0-832B-4678-AB47-405888889344}" type="slidenum">
              <a:rPr lang="en-US" smtClean="0"/>
              <a:pPr>
                <a:defRPr/>
              </a:pPr>
              <a:t>823</a:t>
            </a:fld>
            <a:endParaRPr lang="en-US"/>
          </a:p>
        </p:txBody>
      </p:sp>
    </p:spTree>
    <p:extLst>
      <p:ext uri="{BB962C8B-B14F-4D97-AF65-F5344CB8AC3E}">
        <p14:creationId xmlns:p14="http://schemas.microsoft.com/office/powerpoint/2010/main" val="3357096034"/>
      </p:ext>
    </p:extLst>
  </p:cSld>
  <p:clrMapOvr>
    <a:masterClrMapping/>
  </p:clrMapOvr>
  <p:timing>
    <p:tnLst>
      <p:par>
        <p:cTn id="1" dur="indefinite" restart="never" nodeType="tmRoot"/>
      </p:par>
    </p:tnLst>
  </p:timing>
</p:sld>
</file>

<file path=ppt/slides/slide8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8" name="Straight Arrow Connector 17"/>
          <p:cNvCxnSpPr>
            <a:stCxn id="9" idx="2"/>
          </p:cNvCxnSpPr>
          <p:nvPr/>
        </p:nvCxnSpPr>
        <p:spPr>
          <a:xfrm flipH="1">
            <a:off x="5148947" y="3950654"/>
            <a:ext cx="1556654" cy="904727"/>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a:solidFill>
                  <a:srgbClr val="00B0F0"/>
                </a:solidFill>
              </a:rPr>
              <a:t/>
            </a:r>
            <a:br>
              <a:rPr lang="en-US" sz="2400" dirty="0">
                <a:solidFill>
                  <a:srgbClr val="00B0F0"/>
                </a:solidFill>
              </a:rPr>
            </a:br>
            <a:r>
              <a:rPr lang="en-US" sz="4000" dirty="0">
                <a:solidFill>
                  <a:srgbClr val="00B0F0"/>
                </a:solidFill>
              </a:rPr>
              <a:t>I</a:t>
            </a:r>
            <a:r>
              <a:rPr lang="en-US" sz="4000" dirty="0" smtClean="0">
                <a:solidFill>
                  <a:srgbClr val="00B0F0"/>
                </a:solidFill>
              </a:rPr>
              <a:t>mplementing  </a:t>
            </a:r>
            <a:r>
              <a:rPr lang="en-US" sz="4000" dirty="0" err="1" smtClean="0">
                <a:solidFill>
                  <a:srgbClr val="00B0F0"/>
                </a:solidFill>
                <a:latin typeface="Courier New" pitchFamily="49" charset="0"/>
                <a:cs typeface="Courier New" pitchFamily="49" charset="0"/>
              </a:rPr>
              <a:t>bdet_date</a:t>
            </a:r>
            <a:r>
              <a:rPr lang="en-US" sz="4000" dirty="0" smtClean="0">
                <a:solidFill>
                  <a:srgbClr val="00B0F0"/>
                </a:solidFill>
                <a:latin typeface="Courier New" pitchFamily="49" charset="0"/>
                <a:cs typeface="Courier New" pitchFamily="49" charset="0"/>
              </a:rPr>
              <a:t> </a:t>
            </a:r>
          </a:p>
        </p:txBody>
      </p:sp>
      <p:sp>
        <p:nvSpPr>
          <p:cNvPr id="3" name="TextBox 2"/>
          <p:cNvSpPr txBox="1"/>
          <p:nvPr/>
        </p:nvSpPr>
        <p:spPr>
          <a:xfrm>
            <a:off x="3733800" y="2177495"/>
            <a:ext cx="19050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bdet_date</a:t>
            </a:r>
            <a:endParaRPr lang="en-US" sz="2800" dirty="0"/>
          </a:p>
        </p:txBody>
      </p:sp>
      <p:sp>
        <p:nvSpPr>
          <p:cNvPr id="6" name="TextBox 5"/>
          <p:cNvSpPr txBox="1"/>
          <p:nvPr/>
        </p:nvSpPr>
        <p:spPr>
          <a:xfrm>
            <a:off x="1447800" y="3427434"/>
            <a:ext cx="28956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bdet_dayofweek</a:t>
            </a:r>
            <a:endParaRPr lang="en-US" sz="2800" dirty="0"/>
          </a:p>
        </p:txBody>
      </p:sp>
      <p:sp>
        <p:nvSpPr>
          <p:cNvPr id="7" name="TextBox 6"/>
          <p:cNvSpPr txBox="1"/>
          <p:nvPr/>
        </p:nvSpPr>
        <p:spPr>
          <a:xfrm>
            <a:off x="3638550" y="4855381"/>
            <a:ext cx="2171700"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a:t>b</a:t>
            </a:r>
            <a:r>
              <a:rPr lang="en-US" sz="2800" dirty="0" err="1" smtClean="0"/>
              <a:t>sls_assert</a:t>
            </a:r>
            <a:endParaRPr lang="en-US" sz="2800" dirty="0"/>
          </a:p>
        </p:txBody>
      </p:sp>
      <p:cxnSp>
        <p:nvCxnSpPr>
          <p:cNvPr id="8" name="Straight Arrow Connector 7"/>
          <p:cNvCxnSpPr>
            <a:endCxn id="6" idx="0"/>
          </p:cNvCxnSpPr>
          <p:nvPr/>
        </p:nvCxnSpPr>
        <p:spPr>
          <a:xfrm flipH="1">
            <a:off x="2895600" y="2700714"/>
            <a:ext cx="1333500" cy="72672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 name="TextBox 8"/>
          <p:cNvSpPr txBox="1"/>
          <p:nvPr/>
        </p:nvSpPr>
        <p:spPr>
          <a:xfrm>
            <a:off x="5334001" y="3427434"/>
            <a:ext cx="2743200"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smtClean="0"/>
              <a:t>bdeimp_dateutil</a:t>
            </a:r>
            <a:endParaRPr lang="en-US" sz="2800" dirty="0"/>
          </a:p>
        </p:txBody>
      </p:sp>
      <p:cxnSp>
        <p:nvCxnSpPr>
          <p:cNvPr id="11" name="Straight Arrow Connector 10"/>
          <p:cNvCxnSpPr>
            <a:endCxn id="9" idx="0"/>
          </p:cNvCxnSpPr>
          <p:nvPr/>
        </p:nvCxnSpPr>
        <p:spPr>
          <a:xfrm>
            <a:off x="5148944" y="2700715"/>
            <a:ext cx="1556657" cy="726719"/>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stCxn id="6" idx="2"/>
          </p:cNvCxnSpPr>
          <p:nvPr/>
        </p:nvCxnSpPr>
        <p:spPr>
          <a:xfrm>
            <a:off x="2895600" y="3950654"/>
            <a:ext cx="1333500" cy="904727"/>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 name="TextBox 9"/>
          <p:cNvSpPr txBox="1"/>
          <p:nvPr/>
        </p:nvSpPr>
        <p:spPr>
          <a:xfrm>
            <a:off x="5391150" y="2133600"/>
            <a:ext cx="247650" cy="369332"/>
          </a:xfrm>
          <a:prstGeom prst="rect">
            <a:avLst/>
          </a:prstGeom>
          <a:noFill/>
          <a:ln w="38100">
            <a:noFill/>
          </a:ln>
        </p:spPr>
        <p:txBody>
          <a:bodyPr wrap="square" rtlCol="0">
            <a:spAutoFit/>
          </a:bodyPr>
          <a:lstStyle/>
          <a:p>
            <a:r>
              <a:rPr lang="en-US" b="1" dirty="0" smtClean="0">
                <a:latin typeface="Courier New" pitchFamily="49" charset="0"/>
                <a:cs typeface="Courier New" pitchFamily="49" charset="0"/>
              </a:rPr>
              <a:t>3</a:t>
            </a:r>
            <a:endParaRPr lang="en-US" b="1" dirty="0">
              <a:latin typeface="Courier New" pitchFamily="49" charset="0"/>
              <a:cs typeface="Courier New" pitchFamily="49" charset="0"/>
            </a:endParaRPr>
          </a:p>
        </p:txBody>
      </p:sp>
      <p:sp>
        <p:nvSpPr>
          <p:cNvPr id="16" name="TextBox 15"/>
          <p:cNvSpPr txBox="1"/>
          <p:nvPr/>
        </p:nvSpPr>
        <p:spPr>
          <a:xfrm>
            <a:off x="7839075" y="3364468"/>
            <a:ext cx="247650" cy="369332"/>
          </a:xfrm>
          <a:prstGeom prst="rect">
            <a:avLst/>
          </a:prstGeom>
          <a:noFill/>
        </p:spPr>
        <p:txBody>
          <a:bodyPr wrap="square" rtlCol="0">
            <a:spAutoFit/>
          </a:bodyPr>
          <a:lstStyle/>
          <a:p>
            <a:r>
              <a:rPr lang="en-US" b="1" dirty="0">
                <a:latin typeface="Courier New" pitchFamily="49" charset="0"/>
                <a:cs typeface="Courier New" pitchFamily="49" charset="0"/>
              </a:rPr>
              <a:t>2</a:t>
            </a:r>
          </a:p>
        </p:txBody>
      </p:sp>
      <p:sp>
        <p:nvSpPr>
          <p:cNvPr id="17" name="TextBox 16"/>
          <p:cNvSpPr txBox="1"/>
          <p:nvPr/>
        </p:nvSpPr>
        <p:spPr>
          <a:xfrm>
            <a:off x="5572125" y="4812268"/>
            <a:ext cx="247650" cy="369332"/>
          </a:xfrm>
          <a:prstGeom prst="rect">
            <a:avLst/>
          </a:prstGeom>
          <a:noFill/>
        </p:spPr>
        <p:txBody>
          <a:bodyPr wrap="square" rtlCol="0">
            <a:spAutoFit/>
          </a:bodyPr>
          <a:lstStyle/>
          <a:p>
            <a:r>
              <a:rPr lang="en-US" b="1" dirty="0" smtClean="0">
                <a:latin typeface="Courier New" pitchFamily="49" charset="0"/>
                <a:cs typeface="Courier New" pitchFamily="49" charset="0"/>
              </a:rPr>
              <a:t>1</a:t>
            </a:r>
            <a:endParaRPr lang="en-US" b="1" dirty="0">
              <a:latin typeface="Courier New" pitchFamily="49" charset="0"/>
              <a:cs typeface="Courier New" pitchFamily="49" charset="0"/>
            </a:endParaRPr>
          </a:p>
        </p:txBody>
      </p:sp>
      <p:sp>
        <p:nvSpPr>
          <p:cNvPr id="19" name="TextBox 18"/>
          <p:cNvSpPr txBox="1"/>
          <p:nvPr/>
        </p:nvSpPr>
        <p:spPr>
          <a:xfrm>
            <a:off x="4105275" y="3362325"/>
            <a:ext cx="247650" cy="369332"/>
          </a:xfrm>
          <a:prstGeom prst="rect">
            <a:avLst/>
          </a:prstGeom>
          <a:noFill/>
        </p:spPr>
        <p:txBody>
          <a:bodyPr wrap="square" rtlCol="0">
            <a:spAutoFit/>
          </a:bodyPr>
          <a:lstStyle/>
          <a:p>
            <a:r>
              <a:rPr lang="en-US" b="1" dirty="0">
                <a:latin typeface="Courier New" pitchFamily="49" charset="0"/>
                <a:cs typeface="Courier New" pitchFamily="49" charset="0"/>
              </a:rPr>
              <a:t>2</a:t>
            </a:r>
          </a:p>
        </p:txBody>
      </p:sp>
      <p:sp>
        <p:nvSpPr>
          <p:cNvPr id="12" name="Oval 11"/>
          <p:cNvSpPr/>
          <p:nvPr/>
        </p:nvSpPr>
        <p:spPr>
          <a:xfrm>
            <a:off x="5391150" y="2160032"/>
            <a:ext cx="304800" cy="30480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p:cNvSpPr txBox="1"/>
          <p:nvPr/>
        </p:nvSpPr>
        <p:spPr>
          <a:xfrm>
            <a:off x="3124200" y="1600200"/>
            <a:ext cx="1676400" cy="369332"/>
          </a:xfrm>
          <a:prstGeom prst="rect">
            <a:avLst/>
          </a:prstGeom>
          <a:noFill/>
          <a:ln>
            <a:solidFill>
              <a:srgbClr val="FF0000"/>
            </a:solidFill>
          </a:ln>
        </p:spPr>
        <p:txBody>
          <a:bodyPr wrap="square" rtlCol="0">
            <a:spAutoFit/>
          </a:bodyPr>
          <a:lstStyle/>
          <a:p>
            <a:r>
              <a:rPr lang="en-US" dirty="0" smtClean="0">
                <a:solidFill>
                  <a:srgbClr val="FF0000"/>
                </a:solidFill>
              </a:rPr>
              <a:t>Level Number</a:t>
            </a:r>
            <a:endParaRPr lang="en-US" dirty="0">
              <a:solidFill>
                <a:srgbClr val="FF0000"/>
              </a:solidFill>
            </a:endParaRPr>
          </a:p>
        </p:txBody>
      </p:sp>
      <p:cxnSp>
        <p:nvCxnSpPr>
          <p:cNvPr id="27" name="Straight Connector 26"/>
          <p:cNvCxnSpPr>
            <a:stCxn id="25" idx="3"/>
            <a:endCxn id="12" idx="1"/>
          </p:cNvCxnSpPr>
          <p:nvPr/>
        </p:nvCxnSpPr>
        <p:spPr>
          <a:xfrm>
            <a:off x="4800600" y="1784866"/>
            <a:ext cx="635187" cy="419803"/>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824</a:t>
            </a:fld>
            <a:endParaRPr lang="en-US"/>
          </a:p>
        </p:txBody>
      </p:sp>
    </p:spTree>
    <p:extLst>
      <p:ext uri="{BB962C8B-B14F-4D97-AF65-F5344CB8AC3E}">
        <p14:creationId xmlns:p14="http://schemas.microsoft.com/office/powerpoint/2010/main" val="433297711"/>
      </p:ext>
    </p:extLst>
  </p:cSld>
  <p:clrMapOvr>
    <a:masterClrMapping/>
  </p:clrMapOvr>
  <p:timing>
    <p:tnLst>
      <p:par>
        <p:cTn id="1" dur="indefinite" restart="never" nodeType="tmRoot"/>
      </p:par>
    </p:tnLst>
  </p:timing>
</p:sld>
</file>

<file path=ppt/slides/slide8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8" name="Straight Arrow Connector 17"/>
          <p:cNvCxnSpPr>
            <a:stCxn id="9" idx="2"/>
          </p:cNvCxnSpPr>
          <p:nvPr/>
        </p:nvCxnSpPr>
        <p:spPr>
          <a:xfrm flipH="1">
            <a:off x="5148947" y="3950654"/>
            <a:ext cx="1556654" cy="904727"/>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a:solidFill>
                  <a:srgbClr val="00B0F0"/>
                </a:solidFill>
              </a:rPr>
              <a:t/>
            </a:r>
            <a:br>
              <a:rPr lang="en-US" sz="2400" dirty="0">
                <a:solidFill>
                  <a:srgbClr val="00B0F0"/>
                </a:solidFill>
              </a:rPr>
            </a:br>
            <a:r>
              <a:rPr lang="en-US" sz="4000" dirty="0">
                <a:solidFill>
                  <a:srgbClr val="00B0F0"/>
                </a:solidFill>
              </a:rPr>
              <a:t>I</a:t>
            </a:r>
            <a:r>
              <a:rPr lang="en-US" sz="4000" dirty="0" smtClean="0">
                <a:solidFill>
                  <a:srgbClr val="00B0F0"/>
                </a:solidFill>
              </a:rPr>
              <a:t>mplementing  </a:t>
            </a:r>
            <a:r>
              <a:rPr lang="en-US" sz="4000" dirty="0" err="1" smtClean="0">
                <a:solidFill>
                  <a:srgbClr val="00B0F0"/>
                </a:solidFill>
                <a:latin typeface="Courier New" pitchFamily="49" charset="0"/>
                <a:cs typeface="Courier New" pitchFamily="49" charset="0"/>
              </a:rPr>
              <a:t>bdet_date</a:t>
            </a:r>
            <a:r>
              <a:rPr lang="en-US" sz="4000" dirty="0" smtClean="0">
                <a:solidFill>
                  <a:srgbClr val="00B0F0"/>
                </a:solidFill>
                <a:latin typeface="Courier New" pitchFamily="49" charset="0"/>
                <a:cs typeface="Courier New" pitchFamily="49" charset="0"/>
              </a:rPr>
              <a:t> </a:t>
            </a:r>
          </a:p>
        </p:txBody>
      </p:sp>
      <p:sp>
        <p:nvSpPr>
          <p:cNvPr id="3" name="TextBox 2"/>
          <p:cNvSpPr txBox="1"/>
          <p:nvPr/>
        </p:nvSpPr>
        <p:spPr>
          <a:xfrm>
            <a:off x="3733800" y="2177495"/>
            <a:ext cx="19050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bdet_date</a:t>
            </a:r>
            <a:endParaRPr lang="en-US" sz="2800" dirty="0"/>
          </a:p>
        </p:txBody>
      </p:sp>
      <p:sp>
        <p:nvSpPr>
          <p:cNvPr id="6" name="TextBox 5"/>
          <p:cNvSpPr txBox="1"/>
          <p:nvPr/>
        </p:nvSpPr>
        <p:spPr>
          <a:xfrm>
            <a:off x="1447800" y="3427434"/>
            <a:ext cx="28956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bdet_dayofweek</a:t>
            </a:r>
            <a:endParaRPr lang="en-US" sz="2800" dirty="0"/>
          </a:p>
        </p:txBody>
      </p:sp>
      <p:sp>
        <p:nvSpPr>
          <p:cNvPr id="7" name="TextBox 6"/>
          <p:cNvSpPr txBox="1"/>
          <p:nvPr/>
        </p:nvSpPr>
        <p:spPr>
          <a:xfrm>
            <a:off x="3638550" y="4855381"/>
            <a:ext cx="2171700"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a:t>b</a:t>
            </a:r>
            <a:r>
              <a:rPr lang="en-US" sz="2800" dirty="0" err="1" smtClean="0"/>
              <a:t>sls_assert</a:t>
            </a:r>
            <a:endParaRPr lang="en-US" sz="2800" dirty="0"/>
          </a:p>
        </p:txBody>
      </p:sp>
      <p:cxnSp>
        <p:nvCxnSpPr>
          <p:cNvPr id="8" name="Straight Arrow Connector 7"/>
          <p:cNvCxnSpPr>
            <a:endCxn id="6" idx="0"/>
          </p:cNvCxnSpPr>
          <p:nvPr/>
        </p:nvCxnSpPr>
        <p:spPr>
          <a:xfrm flipH="1">
            <a:off x="2895600" y="2700714"/>
            <a:ext cx="1333500" cy="72672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 name="TextBox 8"/>
          <p:cNvSpPr txBox="1"/>
          <p:nvPr/>
        </p:nvSpPr>
        <p:spPr>
          <a:xfrm>
            <a:off x="5334001" y="3427434"/>
            <a:ext cx="2743200"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smtClean="0"/>
              <a:t>bdeimp_dateutil</a:t>
            </a:r>
            <a:endParaRPr lang="en-US" sz="2800" dirty="0"/>
          </a:p>
        </p:txBody>
      </p:sp>
      <p:cxnSp>
        <p:nvCxnSpPr>
          <p:cNvPr id="11" name="Straight Arrow Connector 10"/>
          <p:cNvCxnSpPr>
            <a:endCxn id="9" idx="0"/>
          </p:cNvCxnSpPr>
          <p:nvPr/>
        </p:nvCxnSpPr>
        <p:spPr>
          <a:xfrm>
            <a:off x="5148944" y="2700715"/>
            <a:ext cx="1556657" cy="726719"/>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stCxn id="6" idx="2"/>
          </p:cNvCxnSpPr>
          <p:nvPr/>
        </p:nvCxnSpPr>
        <p:spPr>
          <a:xfrm>
            <a:off x="2895600" y="3950654"/>
            <a:ext cx="1333500" cy="904727"/>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 name="TextBox 9"/>
          <p:cNvSpPr txBox="1"/>
          <p:nvPr/>
        </p:nvSpPr>
        <p:spPr>
          <a:xfrm>
            <a:off x="5391150" y="2133600"/>
            <a:ext cx="247650" cy="369332"/>
          </a:xfrm>
          <a:prstGeom prst="rect">
            <a:avLst/>
          </a:prstGeom>
          <a:noFill/>
          <a:ln w="38100">
            <a:noFill/>
          </a:ln>
        </p:spPr>
        <p:txBody>
          <a:bodyPr wrap="square" rtlCol="0">
            <a:spAutoFit/>
          </a:bodyPr>
          <a:lstStyle/>
          <a:p>
            <a:r>
              <a:rPr lang="en-US" b="1" dirty="0" smtClean="0">
                <a:latin typeface="Courier New" pitchFamily="49" charset="0"/>
                <a:cs typeface="Courier New" pitchFamily="49" charset="0"/>
              </a:rPr>
              <a:t>3</a:t>
            </a:r>
            <a:endParaRPr lang="en-US" b="1" dirty="0">
              <a:latin typeface="Courier New" pitchFamily="49" charset="0"/>
              <a:cs typeface="Courier New" pitchFamily="49" charset="0"/>
            </a:endParaRPr>
          </a:p>
        </p:txBody>
      </p:sp>
      <p:sp>
        <p:nvSpPr>
          <p:cNvPr id="16" name="TextBox 15"/>
          <p:cNvSpPr txBox="1"/>
          <p:nvPr/>
        </p:nvSpPr>
        <p:spPr>
          <a:xfrm>
            <a:off x="7839075" y="3364468"/>
            <a:ext cx="247650" cy="369332"/>
          </a:xfrm>
          <a:prstGeom prst="rect">
            <a:avLst/>
          </a:prstGeom>
          <a:noFill/>
        </p:spPr>
        <p:txBody>
          <a:bodyPr wrap="square" rtlCol="0">
            <a:spAutoFit/>
          </a:bodyPr>
          <a:lstStyle/>
          <a:p>
            <a:r>
              <a:rPr lang="en-US" b="1" dirty="0">
                <a:latin typeface="Courier New" pitchFamily="49" charset="0"/>
                <a:cs typeface="Courier New" pitchFamily="49" charset="0"/>
              </a:rPr>
              <a:t>2</a:t>
            </a:r>
          </a:p>
        </p:txBody>
      </p:sp>
      <p:sp>
        <p:nvSpPr>
          <p:cNvPr id="17" name="TextBox 16"/>
          <p:cNvSpPr txBox="1"/>
          <p:nvPr/>
        </p:nvSpPr>
        <p:spPr>
          <a:xfrm>
            <a:off x="5572125" y="4812268"/>
            <a:ext cx="247650" cy="369332"/>
          </a:xfrm>
          <a:prstGeom prst="rect">
            <a:avLst/>
          </a:prstGeom>
          <a:noFill/>
        </p:spPr>
        <p:txBody>
          <a:bodyPr wrap="square" rtlCol="0">
            <a:spAutoFit/>
          </a:bodyPr>
          <a:lstStyle/>
          <a:p>
            <a:r>
              <a:rPr lang="en-US" b="1" dirty="0" smtClean="0">
                <a:latin typeface="Courier New" pitchFamily="49" charset="0"/>
                <a:cs typeface="Courier New" pitchFamily="49" charset="0"/>
              </a:rPr>
              <a:t>1</a:t>
            </a:r>
            <a:endParaRPr lang="en-US" b="1" dirty="0">
              <a:latin typeface="Courier New" pitchFamily="49" charset="0"/>
              <a:cs typeface="Courier New" pitchFamily="49" charset="0"/>
            </a:endParaRPr>
          </a:p>
        </p:txBody>
      </p:sp>
      <p:sp>
        <p:nvSpPr>
          <p:cNvPr id="19" name="TextBox 18"/>
          <p:cNvSpPr txBox="1"/>
          <p:nvPr/>
        </p:nvSpPr>
        <p:spPr>
          <a:xfrm>
            <a:off x="4105275" y="3362325"/>
            <a:ext cx="247650" cy="369332"/>
          </a:xfrm>
          <a:prstGeom prst="rect">
            <a:avLst/>
          </a:prstGeom>
          <a:noFill/>
        </p:spPr>
        <p:txBody>
          <a:bodyPr wrap="square" rtlCol="0">
            <a:spAutoFit/>
          </a:bodyPr>
          <a:lstStyle/>
          <a:p>
            <a:r>
              <a:rPr lang="en-US" b="1" dirty="0">
                <a:latin typeface="Courier New" pitchFamily="49" charset="0"/>
                <a:cs typeface="Courier New" pitchFamily="49" charset="0"/>
              </a:rPr>
              <a:t>2</a:t>
            </a:r>
          </a:p>
        </p:txBody>
      </p:sp>
      <p:sp>
        <p:nvSpPr>
          <p:cNvPr id="2" name="Slide Number Placeholder 1"/>
          <p:cNvSpPr>
            <a:spLocks noGrp="1"/>
          </p:cNvSpPr>
          <p:nvPr>
            <p:ph type="sldNum" sz="quarter" idx="12"/>
          </p:nvPr>
        </p:nvSpPr>
        <p:spPr/>
        <p:txBody>
          <a:bodyPr/>
          <a:lstStyle/>
          <a:p>
            <a:pPr>
              <a:defRPr/>
            </a:pPr>
            <a:fld id="{361924D0-832B-4678-AB47-405888889344}" type="slidenum">
              <a:rPr lang="en-US" smtClean="0"/>
              <a:pPr>
                <a:defRPr/>
              </a:pPr>
              <a:t>825</a:t>
            </a:fld>
            <a:endParaRPr lang="en-US"/>
          </a:p>
        </p:txBody>
      </p:sp>
    </p:spTree>
    <p:extLst>
      <p:ext uri="{BB962C8B-B14F-4D97-AF65-F5344CB8AC3E}">
        <p14:creationId xmlns:p14="http://schemas.microsoft.com/office/powerpoint/2010/main" val="4163143491"/>
      </p:ext>
    </p:extLst>
  </p:cSld>
  <p:clrMapOvr>
    <a:masterClrMapping/>
  </p:clrMapOvr>
  <p:timing>
    <p:tnLst>
      <p:par>
        <p:cTn id="1" dur="indefinite" restart="never" nodeType="tmRoot"/>
      </p:par>
    </p:tnLst>
  </p:timing>
</p:sld>
</file>

<file path=ppt/slides/slide8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Arrow Connector 7"/>
          <p:cNvCxnSpPr/>
          <p:nvPr/>
        </p:nvCxnSpPr>
        <p:spPr>
          <a:xfrm flipH="1">
            <a:off x="3352800" y="2232630"/>
            <a:ext cx="666750" cy="41673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rgbClr val="00B0F0"/>
                </a:solidFill>
              </a:rPr>
              <a:t/>
            </a:r>
            <a:br>
              <a:rPr lang="en-US" sz="2400" dirty="0" smtClean="0">
                <a:solidFill>
                  <a:srgbClr val="00B0F0"/>
                </a:solidFill>
              </a:rPr>
            </a:br>
            <a:r>
              <a:rPr lang="en-US" sz="4000" dirty="0" smtClean="0">
                <a:solidFill>
                  <a:srgbClr val="00B0F0"/>
                </a:solidFill>
              </a:rPr>
              <a:t>Implementing  </a:t>
            </a:r>
            <a:r>
              <a:rPr lang="en-US" sz="4000" dirty="0" err="1" smtClean="0">
                <a:solidFill>
                  <a:srgbClr val="00B0F0"/>
                </a:solidFill>
                <a:latin typeface="Courier New" pitchFamily="49" charset="0"/>
                <a:cs typeface="Courier New" pitchFamily="49" charset="0"/>
              </a:rPr>
              <a:t>bdecs_calendar</a:t>
            </a:r>
            <a:r>
              <a:rPr lang="en-US" sz="4000" dirty="0" smtClean="0">
                <a:solidFill>
                  <a:srgbClr val="00B0F0"/>
                </a:solidFill>
                <a:latin typeface="Courier New" pitchFamily="49" charset="0"/>
                <a:cs typeface="Courier New" pitchFamily="49" charset="0"/>
              </a:rPr>
              <a:t> </a:t>
            </a:r>
          </a:p>
        </p:txBody>
      </p:sp>
      <p:sp>
        <p:nvSpPr>
          <p:cNvPr id="3" name="TextBox 2"/>
          <p:cNvSpPr txBox="1"/>
          <p:nvPr/>
        </p:nvSpPr>
        <p:spPr>
          <a:xfrm>
            <a:off x="3399068" y="1709410"/>
            <a:ext cx="28956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bdecs_calendar</a:t>
            </a:r>
            <a:endParaRPr lang="en-US" sz="2800" dirty="0"/>
          </a:p>
        </p:txBody>
      </p:sp>
      <p:sp>
        <p:nvSpPr>
          <p:cNvPr id="6" name="TextBox 5"/>
          <p:cNvSpPr txBox="1"/>
          <p:nvPr/>
        </p:nvSpPr>
        <p:spPr>
          <a:xfrm>
            <a:off x="990600" y="2649360"/>
            <a:ext cx="409575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bdecs_packedcalendar</a:t>
            </a:r>
            <a:endParaRPr lang="en-US" sz="2800" dirty="0"/>
          </a:p>
        </p:txBody>
      </p:sp>
      <p:sp>
        <p:nvSpPr>
          <p:cNvPr id="29" name="TextBox 28"/>
          <p:cNvSpPr txBox="1"/>
          <p:nvPr/>
        </p:nvSpPr>
        <p:spPr>
          <a:xfrm>
            <a:off x="892174" y="6101090"/>
            <a:ext cx="3070226" cy="523220"/>
          </a:xfrm>
          <a:prstGeom prst="rect">
            <a:avLst/>
          </a:prstGeom>
          <a:solidFill>
            <a:srgbClr val="FAFFB4"/>
          </a:solidFill>
          <a:ln w="3175">
            <a:solidFill>
              <a:schemeClr val="tx1"/>
            </a:solidFill>
          </a:ln>
        </p:spPr>
        <p:txBody>
          <a:bodyPr wrap="square" rtlCol="0">
            <a:spAutoFit/>
          </a:bodyPr>
          <a:lstStyle/>
          <a:p>
            <a:pPr algn="ctr"/>
            <a:r>
              <a:rPr lang="en-US" sz="2800" dirty="0" err="1" smtClean="0"/>
              <a:t>bslma_allocator</a:t>
            </a:r>
            <a:endParaRPr lang="en-US" sz="28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826</a:t>
            </a:fld>
            <a:endParaRPr lang="en-US"/>
          </a:p>
        </p:txBody>
      </p:sp>
    </p:spTree>
    <p:extLst>
      <p:ext uri="{BB962C8B-B14F-4D97-AF65-F5344CB8AC3E}">
        <p14:creationId xmlns:p14="http://schemas.microsoft.com/office/powerpoint/2010/main" val="2883735743"/>
      </p:ext>
    </p:extLst>
  </p:cSld>
  <p:clrMapOvr>
    <a:masterClrMapping/>
  </p:clrMapOvr>
  <p:timing>
    <p:tnLst>
      <p:par>
        <p:cTn id="1" dur="indefinite" restart="never" nodeType="tmRoot"/>
      </p:par>
    </p:tnLst>
  </p:timing>
</p:sld>
</file>

<file path=ppt/slides/slide8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Arrow Connector 7"/>
          <p:cNvCxnSpPr/>
          <p:nvPr/>
        </p:nvCxnSpPr>
        <p:spPr>
          <a:xfrm flipH="1">
            <a:off x="3352800" y="2232630"/>
            <a:ext cx="666750" cy="41673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a:stCxn id="6" idx="2"/>
          </p:cNvCxnSpPr>
          <p:nvPr/>
        </p:nvCxnSpPr>
        <p:spPr>
          <a:xfrm flipH="1">
            <a:off x="2728912" y="3172580"/>
            <a:ext cx="309563" cy="44445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rgbClr val="00B0F0"/>
                </a:solidFill>
              </a:rPr>
              <a:t/>
            </a:r>
            <a:br>
              <a:rPr lang="en-US" sz="2400" dirty="0" smtClean="0">
                <a:solidFill>
                  <a:srgbClr val="00B0F0"/>
                </a:solidFill>
              </a:rPr>
            </a:br>
            <a:r>
              <a:rPr lang="en-US" sz="4000" dirty="0" smtClean="0">
                <a:solidFill>
                  <a:srgbClr val="00B0F0"/>
                </a:solidFill>
              </a:rPr>
              <a:t>Implementing  </a:t>
            </a:r>
            <a:r>
              <a:rPr lang="en-US" sz="4000" dirty="0" err="1" smtClean="0">
                <a:solidFill>
                  <a:srgbClr val="00B0F0"/>
                </a:solidFill>
                <a:latin typeface="Courier New" pitchFamily="49" charset="0"/>
                <a:cs typeface="Courier New" pitchFamily="49" charset="0"/>
              </a:rPr>
              <a:t>bdecs_calendar</a:t>
            </a:r>
            <a:r>
              <a:rPr lang="en-US" sz="4000" dirty="0" smtClean="0">
                <a:solidFill>
                  <a:srgbClr val="00B0F0"/>
                </a:solidFill>
                <a:latin typeface="Courier New" pitchFamily="49" charset="0"/>
                <a:cs typeface="Courier New" pitchFamily="49" charset="0"/>
              </a:rPr>
              <a:t> </a:t>
            </a:r>
          </a:p>
        </p:txBody>
      </p:sp>
      <p:sp>
        <p:nvSpPr>
          <p:cNvPr id="3" name="TextBox 2"/>
          <p:cNvSpPr txBox="1"/>
          <p:nvPr/>
        </p:nvSpPr>
        <p:spPr>
          <a:xfrm>
            <a:off x="3399068" y="1709410"/>
            <a:ext cx="28956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bdecs_calendar</a:t>
            </a:r>
            <a:endParaRPr lang="en-US" sz="2800" dirty="0"/>
          </a:p>
        </p:txBody>
      </p:sp>
      <p:sp>
        <p:nvSpPr>
          <p:cNvPr id="6" name="TextBox 5"/>
          <p:cNvSpPr txBox="1"/>
          <p:nvPr/>
        </p:nvSpPr>
        <p:spPr>
          <a:xfrm>
            <a:off x="990600" y="2649360"/>
            <a:ext cx="409575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bdecs_packedcalendar</a:t>
            </a:r>
            <a:endParaRPr lang="en-US" sz="2800" dirty="0"/>
          </a:p>
        </p:txBody>
      </p:sp>
      <p:sp>
        <p:nvSpPr>
          <p:cNvPr id="27" name="TextBox 26"/>
          <p:cNvSpPr txBox="1"/>
          <p:nvPr/>
        </p:nvSpPr>
        <p:spPr>
          <a:xfrm>
            <a:off x="762000" y="3617030"/>
            <a:ext cx="2713036"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bdea_uintarray</a:t>
            </a:r>
            <a:r>
              <a:rPr lang="en-US" sz="2800" dirty="0" smtClean="0"/>
              <a:t>  </a:t>
            </a:r>
            <a:endParaRPr lang="en-US" sz="2800" dirty="0"/>
          </a:p>
        </p:txBody>
      </p:sp>
      <p:sp>
        <p:nvSpPr>
          <p:cNvPr id="29" name="TextBox 28"/>
          <p:cNvSpPr txBox="1"/>
          <p:nvPr/>
        </p:nvSpPr>
        <p:spPr>
          <a:xfrm>
            <a:off x="892174" y="6101090"/>
            <a:ext cx="3070226" cy="523220"/>
          </a:xfrm>
          <a:prstGeom prst="rect">
            <a:avLst/>
          </a:prstGeom>
          <a:solidFill>
            <a:srgbClr val="FAFFB4"/>
          </a:solidFill>
          <a:ln w="3175">
            <a:solidFill>
              <a:schemeClr val="tx1"/>
            </a:solidFill>
          </a:ln>
        </p:spPr>
        <p:txBody>
          <a:bodyPr wrap="square" rtlCol="0">
            <a:spAutoFit/>
          </a:bodyPr>
          <a:lstStyle/>
          <a:p>
            <a:pPr algn="ctr"/>
            <a:r>
              <a:rPr lang="en-US" sz="2800" dirty="0" err="1" smtClean="0"/>
              <a:t>bslma_allocator</a:t>
            </a:r>
            <a:endParaRPr lang="en-US" sz="28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827</a:t>
            </a:fld>
            <a:endParaRPr lang="en-US"/>
          </a:p>
        </p:txBody>
      </p:sp>
    </p:spTree>
    <p:extLst>
      <p:ext uri="{BB962C8B-B14F-4D97-AF65-F5344CB8AC3E}">
        <p14:creationId xmlns:p14="http://schemas.microsoft.com/office/powerpoint/2010/main" val="2732983982"/>
      </p:ext>
    </p:extLst>
  </p:cSld>
  <p:clrMapOvr>
    <a:masterClrMapping/>
  </p:clrMapOvr>
  <p:timing>
    <p:tnLst>
      <p:par>
        <p:cTn id="1" dur="indefinite" restart="never" nodeType="tmRoot"/>
      </p:par>
    </p:tnLst>
  </p:timing>
</p:sld>
</file>

<file path=ppt/slides/slide8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Arrow Connector 7"/>
          <p:cNvCxnSpPr/>
          <p:nvPr/>
        </p:nvCxnSpPr>
        <p:spPr>
          <a:xfrm flipH="1">
            <a:off x="3352800" y="2232630"/>
            <a:ext cx="666750" cy="41673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a:stCxn id="6" idx="2"/>
          </p:cNvCxnSpPr>
          <p:nvPr/>
        </p:nvCxnSpPr>
        <p:spPr>
          <a:xfrm flipH="1">
            <a:off x="2728912" y="3172580"/>
            <a:ext cx="309563" cy="44445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7" name="Straight Arrow Connector 36"/>
          <p:cNvCxnSpPr>
            <a:endCxn id="28" idx="0"/>
          </p:cNvCxnSpPr>
          <p:nvPr/>
        </p:nvCxnSpPr>
        <p:spPr>
          <a:xfrm>
            <a:off x="2427287" y="4140250"/>
            <a:ext cx="301626" cy="34799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rgbClr val="00B0F0"/>
                </a:solidFill>
              </a:rPr>
              <a:t/>
            </a:r>
            <a:br>
              <a:rPr lang="en-US" sz="2400" dirty="0" smtClean="0">
                <a:solidFill>
                  <a:srgbClr val="00B0F0"/>
                </a:solidFill>
              </a:rPr>
            </a:br>
            <a:r>
              <a:rPr lang="en-US" sz="4000" dirty="0" smtClean="0">
                <a:solidFill>
                  <a:srgbClr val="00B0F0"/>
                </a:solidFill>
              </a:rPr>
              <a:t>Implementing  </a:t>
            </a:r>
            <a:r>
              <a:rPr lang="en-US" sz="4000" dirty="0" err="1" smtClean="0">
                <a:solidFill>
                  <a:srgbClr val="00B0F0"/>
                </a:solidFill>
                <a:latin typeface="Courier New" pitchFamily="49" charset="0"/>
                <a:cs typeface="Courier New" pitchFamily="49" charset="0"/>
              </a:rPr>
              <a:t>bdecs_calendar</a:t>
            </a:r>
            <a:r>
              <a:rPr lang="en-US" sz="4000" dirty="0" smtClean="0">
                <a:solidFill>
                  <a:srgbClr val="00B0F0"/>
                </a:solidFill>
                <a:latin typeface="Courier New" pitchFamily="49" charset="0"/>
                <a:cs typeface="Courier New" pitchFamily="49" charset="0"/>
              </a:rPr>
              <a:t> </a:t>
            </a:r>
          </a:p>
        </p:txBody>
      </p:sp>
      <p:sp>
        <p:nvSpPr>
          <p:cNvPr id="3" name="TextBox 2"/>
          <p:cNvSpPr txBox="1"/>
          <p:nvPr/>
        </p:nvSpPr>
        <p:spPr>
          <a:xfrm>
            <a:off x="3399068" y="1709410"/>
            <a:ext cx="28956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bdecs_calendar</a:t>
            </a:r>
            <a:endParaRPr lang="en-US" sz="2800" dirty="0"/>
          </a:p>
        </p:txBody>
      </p:sp>
      <p:sp>
        <p:nvSpPr>
          <p:cNvPr id="6" name="TextBox 5"/>
          <p:cNvSpPr txBox="1"/>
          <p:nvPr/>
        </p:nvSpPr>
        <p:spPr>
          <a:xfrm>
            <a:off x="990600" y="2649360"/>
            <a:ext cx="409575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bdecs_packedcalendar</a:t>
            </a:r>
            <a:endParaRPr lang="en-US" sz="2800" dirty="0"/>
          </a:p>
        </p:txBody>
      </p:sp>
      <p:sp>
        <p:nvSpPr>
          <p:cNvPr id="27" name="TextBox 26"/>
          <p:cNvSpPr txBox="1"/>
          <p:nvPr/>
        </p:nvSpPr>
        <p:spPr>
          <a:xfrm>
            <a:off x="762000" y="3617030"/>
            <a:ext cx="2713036"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bdea_uintarray</a:t>
            </a:r>
            <a:r>
              <a:rPr lang="en-US" sz="2800" dirty="0" smtClean="0"/>
              <a:t>  </a:t>
            </a:r>
            <a:endParaRPr lang="en-US" sz="2800" dirty="0"/>
          </a:p>
        </p:txBody>
      </p:sp>
      <p:sp>
        <p:nvSpPr>
          <p:cNvPr id="28" name="TextBox 27"/>
          <p:cNvSpPr txBox="1"/>
          <p:nvPr/>
        </p:nvSpPr>
        <p:spPr>
          <a:xfrm>
            <a:off x="1447800" y="4488240"/>
            <a:ext cx="2562225"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smtClean="0"/>
              <a:t>bslma_default</a:t>
            </a:r>
            <a:r>
              <a:rPr lang="en-US" sz="2800" dirty="0" smtClean="0"/>
              <a:t> </a:t>
            </a:r>
            <a:endParaRPr lang="en-US" sz="2800" dirty="0"/>
          </a:p>
        </p:txBody>
      </p:sp>
      <p:sp>
        <p:nvSpPr>
          <p:cNvPr id="29" name="TextBox 28"/>
          <p:cNvSpPr txBox="1"/>
          <p:nvPr/>
        </p:nvSpPr>
        <p:spPr>
          <a:xfrm>
            <a:off x="892174" y="6101090"/>
            <a:ext cx="3070226" cy="523220"/>
          </a:xfrm>
          <a:prstGeom prst="rect">
            <a:avLst/>
          </a:prstGeom>
          <a:solidFill>
            <a:srgbClr val="FAFFB4"/>
          </a:solidFill>
          <a:ln w="3175">
            <a:solidFill>
              <a:schemeClr val="tx1"/>
            </a:solidFill>
          </a:ln>
        </p:spPr>
        <p:txBody>
          <a:bodyPr wrap="square" rtlCol="0">
            <a:spAutoFit/>
          </a:bodyPr>
          <a:lstStyle/>
          <a:p>
            <a:pPr algn="ctr"/>
            <a:r>
              <a:rPr lang="en-US" sz="2800" dirty="0" err="1" smtClean="0"/>
              <a:t>bslma_allocator</a:t>
            </a:r>
            <a:endParaRPr lang="en-US" sz="28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828</a:t>
            </a:fld>
            <a:endParaRPr lang="en-US"/>
          </a:p>
        </p:txBody>
      </p:sp>
    </p:spTree>
    <p:extLst>
      <p:ext uri="{BB962C8B-B14F-4D97-AF65-F5344CB8AC3E}">
        <p14:creationId xmlns:p14="http://schemas.microsoft.com/office/powerpoint/2010/main" val="2977064239"/>
      </p:ext>
    </p:extLst>
  </p:cSld>
  <p:clrMapOvr>
    <a:masterClrMapping/>
  </p:clrMapOvr>
  <p:timing>
    <p:tnLst>
      <p:par>
        <p:cTn id="1" dur="indefinite" restart="never" nodeType="tmRoot"/>
      </p:par>
    </p:tnLst>
  </p:timing>
</p:sld>
</file>

<file path=ppt/slides/slide8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Arrow Connector 7"/>
          <p:cNvCxnSpPr/>
          <p:nvPr/>
        </p:nvCxnSpPr>
        <p:spPr>
          <a:xfrm flipH="1">
            <a:off x="3352800" y="2232630"/>
            <a:ext cx="666750" cy="41673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a:stCxn id="6" idx="2"/>
          </p:cNvCxnSpPr>
          <p:nvPr/>
        </p:nvCxnSpPr>
        <p:spPr>
          <a:xfrm flipH="1">
            <a:off x="2728912" y="3172580"/>
            <a:ext cx="309563" cy="44445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7" name="Straight Arrow Connector 36"/>
          <p:cNvCxnSpPr>
            <a:endCxn id="28" idx="0"/>
          </p:cNvCxnSpPr>
          <p:nvPr/>
        </p:nvCxnSpPr>
        <p:spPr>
          <a:xfrm>
            <a:off x="2427287" y="4140250"/>
            <a:ext cx="301626" cy="34799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9" name="Straight Arrow Connector 38"/>
          <p:cNvCxnSpPr/>
          <p:nvPr/>
        </p:nvCxnSpPr>
        <p:spPr>
          <a:xfrm flipH="1">
            <a:off x="2555877" y="4986769"/>
            <a:ext cx="173036" cy="322789"/>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rgbClr val="00B0F0"/>
                </a:solidFill>
              </a:rPr>
              <a:t/>
            </a:r>
            <a:br>
              <a:rPr lang="en-US" sz="2400" dirty="0" smtClean="0">
                <a:solidFill>
                  <a:srgbClr val="00B0F0"/>
                </a:solidFill>
              </a:rPr>
            </a:br>
            <a:r>
              <a:rPr lang="en-US" sz="4000" dirty="0" smtClean="0">
                <a:solidFill>
                  <a:srgbClr val="00B0F0"/>
                </a:solidFill>
              </a:rPr>
              <a:t>Implementing  </a:t>
            </a:r>
            <a:r>
              <a:rPr lang="en-US" sz="4000" dirty="0" err="1" smtClean="0">
                <a:solidFill>
                  <a:srgbClr val="00B0F0"/>
                </a:solidFill>
                <a:latin typeface="Courier New" pitchFamily="49" charset="0"/>
                <a:cs typeface="Courier New" pitchFamily="49" charset="0"/>
              </a:rPr>
              <a:t>bdecs_calendar</a:t>
            </a:r>
            <a:r>
              <a:rPr lang="en-US" sz="4000" dirty="0" smtClean="0">
                <a:solidFill>
                  <a:srgbClr val="00B0F0"/>
                </a:solidFill>
                <a:latin typeface="Courier New" pitchFamily="49" charset="0"/>
                <a:cs typeface="Courier New" pitchFamily="49" charset="0"/>
              </a:rPr>
              <a:t> </a:t>
            </a:r>
          </a:p>
        </p:txBody>
      </p:sp>
      <p:sp>
        <p:nvSpPr>
          <p:cNvPr id="3" name="TextBox 2"/>
          <p:cNvSpPr txBox="1"/>
          <p:nvPr/>
        </p:nvSpPr>
        <p:spPr>
          <a:xfrm>
            <a:off x="3399068" y="1709410"/>
            <a:ext cx="28956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bdecs_calendar</a:t>
            </a:r>
            <a:endParaRPr lang="en-US" sz="2800" dirty="0"/>
          </a:p>
        </p:txBody>
      </p:sp>
      <p:sp>
        <p:nvSpPr>
          <p:cNvPr id="6" name="TextBox 5"/>
          <p:cNvSpPr txBox="1"/>
          <p:nvPr/>
        </p:nvSpPr>
        <p:spPr>
          <a:xfrm>
            <a:off x="990600" y="2649360"/>
            <a:ext cx="409575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bdecs_packedcalendar</a:t>
            </a:r>
            <a:endParaRPr lang="en-US" sz="2800" dirty="0"/>
          </a:p>
        </p:txBody>
      </p:sp>
      <p:sp>
        <p:nvSpPr>
          <p:cNvPr id="27" name="TextBox 26"/>
          <p:cNvSpPr txBox="1"/>
          <p:nvPr/>
        </p:nvSpPr>
        <p:spPr>
          <a:xfrm>
            <a:off x="762000" y="3617030"/>
            <a:ext cx="2713036"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bdea_uintarray</a:t>
            </a:r>
            <a:r>
              <a:rPr lang="en-US" sz="2800" dirty="0" smtClean="0"/>
              <a:t>  </a:t>
            </a:r>
            <a:endParaRPr lang="en-US" sz="2800" dirty="0"/>
          </a:p>
        </p:txBody>
      </p:sp>
      <p:sp>
        <p:nvSpPr>
          <p:cNvPr id="28" name="TextBox 27"/>
          <p:cNvSpPr txBox="1"/>
          <p:nvPr/>
        </p:nvSpPr>
        <p:spPr>
          <a:xfrm>
            <a:off x="1447800" y="4488240"/>
            <a:ext cx="2562225"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smtClean="0"/>
              <a:t>bslma_default</a:t>
            </a:r>
            <a:r>
              <a:rPr lang="en-US" sz="2800" dirty="0" smtClean="0"/>
              <a:t> </a:t>
            </a:r>
            <a:endParaRPr lang="en-US" sz="2800" dirty="0"/>
          </a:p>
        </p:txBody>
      </p:sp>
      <p:sp>
        <p:nvSpPr>
          <p:cNvPr id="29" name="TextBox 28"/>
          <p:cNvSpPr txBox="1"/>
          <p:nvPr/>
        </p:nvSpPr>
        <p:spPr>
          <a:xfrm>
            <a:off x="892174" y="6101090"/>
            <a:ext cx="3070226" cy="523220"/>
          </a:xfrm>
          <a:prstGeom prst="rect">
            <a:avLst/>
          </a:prstGeom>
          <a:solidFill>
            <a:srgbClr val="FAFFB4"/>
          </a:solidFill>
          <a:ln w="3175">
            <a:solidFill>
              <a:schemeClr val="tx1"/>
            </a:solidFill>
          </a:ln>
        </p:spPr>
        <p:txBody>
          <a:bodyPr wrap="square" rtlCol="0">
            <a:spAutoFit/>
          </a:bodyPr>
          <a:lstStyle/>
          <a:p>
            <a:pPr algn="ctr"/>
            <a:r>
              <a:rPr lang="en-US" sz="2800" dirty="0" err="1" smtClean="0"/>
              <a:t>bslma_allocator</a:t>
            </a:r>
            <a:endParaRPr lang="en-US" sz="2800" dirty="0"/>
          </a:p>
        </p:txBody>
      </p:sp>
      <p:sp>
        <p:nvSpPr>
          <p:cNvPr id="30" name="TextBox 29"/>
          <p:cNvSpPr txBox="1"/>
          <p:nvPr/>
        </p:nvSpPr>
        <p:spPr>
          <a:xfrm>
            <a:off x="152400" y="5309558"/>
            <a:ext cx="4400550" cy="523220"/>
          </a:xfrm>
          <a:prstGeom prst="rect">
            <a:avLst/>
          </a:prstGeom>
          <a:solidFill>
            <a:srgbClr val="00FF00"/>
          </a:solidFill>
          <a:ln w="3175">
            <a:solidFill>
              <a:schemeClr val="tx1"/>
            </a:solidFill>
          </a:ln>
        </p:spPr>
        <p:txBody>
          <a:bodyPr wrap="square" rtlCol="0">
            <a:spAutoFit/>
          </a:bodyPr>
          <a:lstStyle/>
          <a:p>
            <a:pPr algn="ctr"/>
            <a:r>
              <a:rPr lang="en-US" sz="2800" dirty="0" err="1" smtClean="0"/>
              <a:t>bslma_newdeleteallocator</a:t>
            </a:r>
            <a:endParaRPr lang="en-US" sz="28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829</a:t>
            </a:fld>
            <a:endParaRPr lang="en-US"/>
          </a:p>
        </p:txBody>
      </p:sp>
    </p:spTree>
    <p:extLst>
      <p:ext uri="{BB962C8B-B14F-4D97-AF65-F5344CB8AC3E}">
        <p14:creationId xmlns:p14="http://schemas.microsoft.com/office/powerpoint/2010/main" val="101807211"/>
      </p:ext>
    </p:extLst>
  </p:cSld>
  <p:clrMapOvr>
    <a:masterClrMapping/>
  </p:clrMapOvr>
  <p:timing>
    <p:tnLst>
      <p:par>
        <p:cTn id="1" dur="indefinite" restart="never" nodeType="tmRoot"/>
      </p:par>
    </p:tnLst>
  </p:timing>
</p:sld>
</file>

<file path=ppt/slides/slide8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Arrow Connector 7"/>
          <p:cNvCxnSpPr/>
          <p:nvPr/>
        </p:nvCxnSpPr>
        <p:spPr>
          <a:xfrm flipH="1">
            <a:off x="3352800" y="2232630"/>
            <a:ext cx="666750" cy="41673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a:stCxn id="6" idx="2"/>
          </p:cNvCxnSpPr>
          <p:nvPr/>
        </p:nvCxnSpPr>
        <p:spPr>
          <a:xfrm flipH="1">
            <a:off x="2728912" y="3172580"/>
            <a:ext cx="309563" cy="44445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7" name="Straight Arrow Connector 36"/>
          <p:cNvCxnSpPr>
            <a:endCxn id="28" idx="0"/>
          </p:cNvCxnSpPr>
          <p:nvPr/>
        </p:nvCxnSpPr>
        <p:spPr>
          <a:xfrm>
            <a:off x="2427287" y="4140250"/>
            <a:ext cx="301626" cy="34799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9" name="Straight Arrow Connector 38"/>
          <p:cNvCxnSpPr/>
          <p:nvPr/>
        </p:nvCxnSpPr>
        <p:spPr>
          <a:xfrm flipH="1">
            <a:off x="2555877" y="4986769"/>
            <a:ext cx="173036" cy="322789"/>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3" name="Straight Arrow Connector 42"/>
          <p:cNvCxnSpPr/>
          <p:nvPr/>
        </p:nvCxnSpPr>
        <p:spPr>
          <a:xfrm>
            <a:off x="2335208" y="5778301"/>
            <a:ext cx="87316" cy="322789"/>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rgbClr val="00B0F0"/>
                </a:solidFill>
              </a:rPr>
              <a:t/>
            </a:r>
            <a:br>
              <a:rPr lang="en-US" sz="2400" dirty="0" smtClean="0">
                <a:solidFill>
                  <a:srgbClr val="00B0F0"/>
                </a:solidFill>
              </a:rPr>
            </a:br>
            <a:r>
              <a:rPr lang="en-US" sz="4000" dirty="0" smtClean="0">
                <a:solidFill>
                  <a:srgbClr val="00B0F0"/>
                </a:solidFill>
              </a:rPr>
              <a:t>Implementing  </a:t>
            </a:r>
            <a:r>
              <a:rPr lang="en-US" sz="4000" dirty="0" err="1" smtClean="0">
                <a:solidFill>
                  <a:srgbClr val="00B0F0"/>
                </a:solidFill>
                <a:latin typeface="Courier New" pitchFamily="49" charset="0"/>
                <a:cs typeface="Courier New" pitchFamily="49" charset="0"/>
              </a:rPr>
              <a:t>bdecs_calendar</a:t>
            </a:r>
            <a:r>
              <a:rPr lang="en-US" sz="4000" dirty="0" smtClean="0">
                <a:solidFill>
                  <a:srgbClr val="00B0F0"/>
                </a:solidFill>
                <a:latin typeface="Courier New" pitchFamily="49" charset="0"/>
                <a:cs typeface="Courier New" pitchFamily="49" charset="0"/>
              </a:rPr>
              <a:t> </a:t>
            </a:r>
          </a:p>
        </p:txBody>
      </p:sp>
      <p:sp>
        <p:nvSpPr>
          <p:cNvPr id="3" name="TextBox 2"/>
          <p:cNvSpPr txBox="1"/>
          <p:nvPr/>
        </p:nvSpPr>
        <p:spPr>
          <a:xfrm>
            <a:off x="3399068" y="1709410"/>
            <a:ext cx="28956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bdecs_calendar</a:t>
            </a:r>
            <a:endParaRPr lang="en-US" sz="2800" dirty="0"/>
          </a:p>
        </p:txBody>
      </p:sp>
      <p:sp>
        <p:nvSpPr>
          <p:cNvPr id="6" name="TextBox 5"/>
          <p:cNvSpPr txBox="1"/>
          <p:nvPr/>
        </p:nvSpPr>
        <p:spPr>
          <a:xfrm>
            <a:off x="990600" y="2649360"/>
            <a:ext cx="409575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bdecs_packedcalendar</a:t>
            </a:r>
            <a:endParaRPr lang="en-US" sz="2800" dirty="0"/>
          </a:p>
        </p:txBody>
      </p:sp>
      <p:sp>
        <p:nvSpPr>
          <p:cNvPr id="27" name="TextBox 26"/>
          <p:cNvSpPr txBox="1"/>
          <p:nvPr/>
        </p:nvSpPr>
        <p:spPr>
          <a:xfrm>
            <a:off x="762000" y="3617030"/>
            <a:ext cx="2713036"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bdea_uintarray</a:t>
            </a:r>
            <a:r>
              <a:rPr lang="en-US" sz="2800" dirty="0" smtClean="0"/>
              <a:t>  </a:t>
            </a:r>
            <a:endParaRPr lang="en-US" sz="2800" dirty="0"/>
          </a:p>
        </p:txBody>
      </p:sp>
      <p:sp>
        <p:nvSpPr>
          <p:cNvPr id="28" name="TextBox 27"/>
          <p:cNvSpPr txBox="1"/>
          <p:nvPr/>
        </p:nvSpPr>
        <p:spPr>
          <a:xfrm>
            <a:off x="1447800" y="4488240"/>
            <a:ext cx="2562225"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smtClean="0"/>
              <a:t>bslma_default</a:t>
            </a:r>
            <a:r>
              <a:rPr lang="en-US" sz="2800" dirty="0" smtClean="0"/>
              <a:t> </a:t>
            </a:r>
            <a:endParaRPr lang="en-US" sz="2800" dirty="0"/>
          </a:p>
        </p:txBody>
      </p:sp>
      <p:sp>
        <p:nvSpPr>
          <p:cNvPr id="29" name="TextBox 28"/>
          <p:cNvSpPr txBox="1"/>
          <p:nvPr/>
        </p:nvSpPr>
        <p:spPr>
          <a:xfrm>
            <a:off x="892174" y="6101090"/>
            <a:ext cx="3070226" cy="523220"/>
          </a:xfrm>
          <a:prstGeom prst="rect">
            <a:avLst/>
          </a:prstGeom>
          <a:solidFill>
            <a:srgbClr val="FAFFB4"/>
          </a:solidFill>
          <a:ln w="3175">
            <a:solidFill>
              <a:schemeClr val="tx1"/>
            </a:solidFill>
          </a:ln>
        </p:spPr>
        <p:txBody>
          <a:bodyPr wrap="square" rtlCol="0">
            <a:spAutoFit/>
          </a:bodyPr>
          <a:lstStyle/>
          <a:p>
            <a:pPr algn="ctr"/>
            <a:r>
              <a:rPr lang="en-US" sz="2800" dirty="0" err="1" smtClean="0"/>
              <a:t>bslma_allocator</a:t>
            </a:r>
            <a:endParaRPr lang="en-US" sz="2800" dirty="0"/>
          </a:p>
        </p:txBody>
      </p:sp>
      <p:sp>
        <p:nvSpPr>
          <p:cNvPr id="30" name="TextBox 29"/>
          <p:cNvSpPr txBox="1"/>
          <p:nvPr/>
        </p:nvSpPr>
        <p:spPr>
          <a:xfrm>
            <a:off x="152400" y="5309558"/>
            <a:ext cx="4400550" cy="523220"/>
          </a:xfrm>
          <a:prstGeom prst="rect">
            <a:avLst/>
          </a:prstGeom>
          <a:solidFill>
            <a:srgbClr val="00FF00"/>
          </a:solidFill>
          <a:ln w="3175">
            <a:solidFill>
              <a:schemeClr val="tx1"/>
            </a:solidFill>
          </a:ln>
        </p:spPr>
        <p:txBody>
          <a:bodyPr wrap="square" rtlCol="0">
            <a:spAutoFit/>
          </a:bodyPr>
          <a:lstStyle/>
          <a:p>
            <a:pPr algn="ctr"/>
            <a:r>
              <a:rPr lang="en-US" sz="2800" dirty="0" err="1" smtClean="0"/>
              <a:t>bslma_newdeleteallocator</a:t>
            </a:r>
            <a:endParaRPr lang="en-US" sz="28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830</a:t>
            </a:fld>
            <a:endParaRPr lang="en-US"/>
          </a:p>
        </p:txBody>
      </p:sp>
    </p:spTree>
    <p:extLst>
      <p:ext uri="{BB962C8B-B14F-4D97-AF65-F5344CB8AC3E}">
        <p14:creationId xmlns:p14="http://schemas.microsoft.com/office/powerpoint/2010/main" val="2806678019"/>
      </p:ext>
    </p:extLst>
  </p:cSld>
  <p:clrMapOvr>
    <a:masterClrMapping/>
  </p:clrMapOvr>
  <p:timing>
    <p:tnLst>
      <p:par>
        <p:cTn id="1" dur="indefinite" restart="never" nodeType="tmRoot"/>
      </p:par>
    </p:tnLst>
  </p:timing>
</p:sld>
</file>

<file path=ppt/slides/slide8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Arrow Connector 7"/>
          <p:cNvCxnSpPr/>
          <p:nvPr/>
        </p:nvCxnSpPr>
        <p:spPr>
          <a:xfrm flipH="1">
            <a:off x="3352800" y="2232630"/>
            <a:ext cx="666750" cy="41673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endCxn id="7" idx="0"/>
          </p:cNvCxnSpPr>
          <p:nvPr/>
        </p:nvCxnSpPr>
        <p:spPr>
          <a:xfrm>
            <a:off x="3972834" y="4857193"/>
            <a:ext cx="2637516" cy="1315007"/>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a:stCxn id="6" idx="2"/>
          </p:cNvCxnSpPr>
          <p:nvPr/>
        </p:nvCxnSpPr>
        <p:spPr>
          <a:xfrm flipH="1">
            <a:off x="2728912" y="3172580"/>
            <a:ext cx="309563" cy="44445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7" name="Straight Arrow Connector 36"/>
          <p:cNvCxnSpPr>
            <a:endCxn id="28" idx="0"/>
          </p:cNvCxnSpPr>
          <p:nvPr/>
        </p:nvCxnSpPr>
        <p:spPr>
          <a:xfrm>
            <a:off x="2427287" y="4140250"/>
            <a:ext cx="301626" cy="34799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9" name="Straight Arrow Connector 38"/>
          <p:cNvCxnSpPr/>
          <p:nvPr/>
        </p:nvCxnSpPr>
        <p:spPr>
          <a:xfrm flipH="1">
            <a:off x="2555877" y="4986769"/>
            <a:ext cx="173036" cy="322789"/>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3" name="Straight Arrow Connector 42"/>
          <p:cNvCxnSpPr/>
          <p:nvPr/>
        </p:nvCxnSpPr>
        <p:spPr>
          <a:xfrm>
            <a:off x="2335208" y="5778301"/>
            <a:ext cx="87316" cy="322789"/>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rgbClr val="00B0F0"/>
                </a:solidFill>
              </a:rPr>
              <a:t/>
            </a:r>
            <a:br>
              <a:rPr lang="en-US" sz="2400" dirty="0" smtClean="0">
                <a:solidFill>
                  <a:srgbClr val="00B0F0"/>
                </a:solidFill>
              </a:rPr>
            </a:br>
            <a:r>
              <a:rPr lang="en-US" sz="4000" dirty="0" smtClean="0">
                <a:solidFill>
                  <a:srgbClr val="00B0F0"/>
                </a:solidFill>
              </a:rPr>
              <a:t>Implementing  </a:t>
            </a:r>
            <a:r>
              <a:rPr lang="en-US" sz="4000" dirty="0" err="1" smtClean="0">
                <a:solidFill>
                  <a:srgbClr val="00B0F0"/>
                </a:solidFill>
                <a:latin typeface="Courier New" pitchFamily="49" charset="0"/>
                <a:cs typeface="Courier New" pitchFamily="49" charset="0"/>
              </a:rPr>
              <a:t>bdecs_calendar</a:t>
            </a:r>
            <a:r>
              <a:rPr lang="en-US" sz="4000" dirty="0" smtClean="0">
                <a:solidFill>
                  <a:srgbClr val="00B0F0"/>
                </a:solidFill>
                <a:latin typeface="Courier New" pitchFamily="49" charset="0"/>
                <a:cs typeface="Courier New" pitchFamily="49" charset="0"/>
              </a:rPr>
              <a:t> </a:t>
            </a:r>
          </a:p>
        </p:txBody>
      </p:sp>
      <p:sp>
        <p:nvSpPr>
          <p:cNvPr id="3" name="TextBox 2"/>
          <p:cNvSpPr txBox="1"/>
          <p:nvPr/>
        </p:nvSpPr>
        <p:spPr>
          <a:xfrm>
            <a:off x="3399068" y="1709410"/>
            <a:ext cx="28956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bdecs_calendar</a:t>
            </a:r>
            <a:endParaRPr lang="en-US" sz="2800" dirty="0"/>
          </a:p>
        </p:txBody>
      </p:sp>
      <p:sp>
        <p:nvSpPr>
          <p:cNvPr id="6" name="TextBox 5"/>
          <p:cNvSpPr txBox="1"/>
          <p:nvPr/>
        </p:nvSpPr>
        <p:spPr>
          <a:xfrm>
            <a:off x="990600" y="2649360"/>
            <a:ext cx="409575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bdecs_packedcalendar</a:t>
            </a:r>
            <a:endParaRPr lang="en-US" sz="2800" dirty="0"/>
          </a:p>
        </p:txBody>
      </p:sp>
      <p:sp>
        <p:nvSpPr>
          <p:cNvPr id="7" name="TextBox 6"/>
          <p:cNvSpPr txBox="1"/>
          <p:nvPr/>
        </p:nvSpPr>
        <p:spPr>
          <a:xfrm>
            <a:off x="5524500" y="6172200"/>
            <a:ext cx="2171700"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a:t>b</a:t>
            </a:r>
            <a:r>
              <a:rPr lang="en-US" sz="2800" dirty="0" err="1" smtClean="0"/>
              <a:t>sls_assert</a:t>
            </a:r>
            <a:endParaRPr lang="en-US" sz="2800" dirty="0"/>
          </a:p>
        </p:txBody>
      </p:sp>
      <p:sp>
        <p:nvSpPr>
          <p:cNvPr id="27" name="TextBox 26"/>
          <p:cNvSpPr txBox="1"/>
          <p:nvPr/>
        </p:nvSpPr>
        <p:spPr>
          <a:xfrm>
            <a:off x="762000" y="3617030"/>
            <a:ext cx="2713036"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bdea_uintarray</a:t>
            </a:r>
            <a:r>
              <a:rPr lang="en-US" sz="2800" dirty="0" smtClean="0"/>
              <a:t>  </a:t>
            </a:r>
            <a:endParaRPr lang="en-US" sz="2800" dirty="0"/>
          </a:p>
        </p:txBody>
      </p:sp>
      <p:sp>
        <p:nvSpPr>
          <p:cNvPr id="28" name="TextBox 27"/>
          <p:cNvSpPr txBox="1"/>
          <p:nvPr/>
        </p:nvSpPr>
        <p:spPr>
          <a:xfrm>
            <a:off x="1447800" y="4488240"/>
            <a:ext cx="2562225"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smtClean="0"/>
              <a:t>bslma_default</a:t>
            </a:r>
            <a:r>
              <a:rPr lang="en-US" sz="2800" dirty="0" smtClean="0"/>
              <a:t> </a:t>
            </a:r>
            <a:endParaRPr lang="en-US" sz="2800" dirty="0"/>
          </a:p>
        </p:txBody>
      </p:sp>
      <p:sp>
        <p:nvSpPr>
          <p:cNvPr id="29" name="TextBox 28"/>
          <p:cNvSpPr txBox="1"/>
          <p:nvPr/>
        </p:nvSpPr>
        <p:spPr>
          <a:xfrm>
            <a:off x="892174" y="6101090"/>
            <a:ext cx="3070226" cy="523220"/>
          </a:xfrm>
          <a:prstGeom prst="rect">
            <a:avLst/>
          </a:prstGeom>
          <a:solidFill>
            <a:srgbClr val="FAFFB4"/>
          </a:solidFill>
          <a:ln w="3175">
            <a:solidFill>
              <a:schemeClr val="tx1"/>
            </a:solidFill>
          </a:ln>
        </p:spPr>
        <p:txBody>
          <a:bodyPr wrap="square" rtlCol="0">
            <a:spAutoFit/>
          </a:bodyPr>
          <a:lstStyle/>
          <a:p>
            <a:pPr algn="ctr"/>
            <a:r>
              <a:rPr lang="en-US" sz="2800" dirty="0" err="1" smtClean="0"/>
              <a:t>bslma_allocator</a:t>
            </a:r>
            <a:endParaRPr lang="en-US" sz="2800" dirty="0"/>
          </a:p>
        </p:txBody>
      </p:sp>
      <p:sp>
        <p:nvSpPr>
          <p:cNvPr id="30" name="TextBox 29"/>
          <p:cNvSpPr txBox="1"/>
          <p:nvPr/>
        </p:nvSpPr>
        <p:spPr>
          <a:xfrm>
            <a:off x="152400" y="5309558"/>
            <a:ext cx="4400550" cy="523220"/>
          </a:xfrm>
          <a:prstGeom prst="rect">
            <a:avLst/>
          </a:prstGeom>
          <a:solidFill>
            <a:srgbClr val="00FF00"/>
          </a:solidFill>
          <a:ln w="3175">
            <a:solidFill>
              <a:schemeClr val="tx1"/>
            </a:solidFill>
          </a:ln>
        </p:spPr>
        <p:txBody>
          <a:bodyPr wrap="square" rtlCol="0">
            <a:spAutoFit/>
          </a:bodyPr>
          <a:lstStyle/>
          <a:p>
            <a:pPr algn="ctr"/>
            <a:r>
              <a:rPr lang="en-US" sz="2800" dirty="0" err="1" smtClean="0"/>
              <a:t>bslma_newdeleteallocator</a:t>
            </a:r>
            <a:endParaRPr lang="en-US" sz="28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831</a:t>
            </a:fld>
            <a:endParaRPr lang="en-US"/>
          </a:p>
        </p:txBody>
      </p:sp>
    </p:spTree>
    <p:extLst>
      <p:ext uri="{BB962C8B-B14F-4D97-AF65-F5344CB8AC3E}">
        <p14:creationId xmlns:p14="http://schemas.microsoft.com/office/powerpoint/2010/main" val="2607641793"/>
      </p:ext>
    </p:extLst>
  </p:cSld>
  <p:clrMapOvr>
    <a:masterClrMapping/>
  </p:clrMapOvr>
  <p:timing>
    <p:tnLst>
      <p:par>
        <p:cTn id="1" dur="indefinite" restart="never" nodeType="tmRoot"/>
      </p:par>
    </p:tnLst>
  </p:timing>
</p:sld>
</file>

<file path=ppt/slides/slide8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Arrow Connector 7"/>
          <p:cNvCxnSpPr/>
          <p:nvPr/>
        </p:nvCxnSpPr>
        <p:spPr>
          <a:xfrm flipH="1">
            <a:off x="3352800" y="2232630"/>
            <a:ext cx="666750" cy="41673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p:nvPr/>
        </p:nvCxnSpPr>
        <p:spPr>
          <a:xfrm>
            <a:off x="5638800" y="2232630"/>
            <a:ext cx="685800" cy="41673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endCxn id="7" idx="0"/>
          </p:cNvCxnSpPr>
          <p:nvPr/>
        </p:nvCxnSpPr>
        <p:spPr>
          <a:xfrm>
            <a:off x="3972834" y="4857193"/>
            <a:ext cx="2637516" cy="1315007"/>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a:stCxn id="6" idx="2"/>
          </p:cNvCxnSpPr>
          <p:nvPr/>
        </p:nvCxnSpPr>
        <p:spPr>
          <a:xfrm flipH="1">
            <a:off x="2728912" y="3172580"/>
            <a:ext cx="309563" cy="44445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7" name="Straight Arrow Connector 36"/>
          <p:cNvCxnSpPr>
            <a:endCxn id="28" idx="0"/>
          </p:cNvCxnSpPr>
          <p:nvPr/>
        </p:nvCxnSpPr>
        <p:spPr>
          <a:xfrm>
            <a:off x="2427287" y="4140250"/>
            <a:ext cx="301626" cy="34799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9" name="Straight Arrow Connector 38"/>
          <p:cNvCxnSpPr/>
          <p:nvPr/>
        </p:nvCxnSpPr>
        <p:spPr>
          <a:xfrm flipH="1">
            <a:off x="2555877" y="4986769"/>
            <a:ext cx="173036" cy="322789"/>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3" name="Straight Arrow Connector 42"/>
          <p:cNvCxnSpPr/>
          <p:nvPr/>
        </p:nvCxnSpPr>
        <p:spPr>
          <a:xfrm>
            <a:off x="2335208" y="5778301"/>
            <a:ext cx="87316" cy="322789"/>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rgbClr val="00B0F0"/>
                </a:solidFill>
              </a:rPr>
              <a:t/>
            </a:r>
            <a:br>
              <a:rPr lang="en-US" sz="2400" dirty="0" smtClean="0">
                <a:solidFill>
                  <a:srgbClr val="00B0F0"/>
                </a:solidFill>
              </a:rPr>
            </a:br>
            <a:r>
              <a:rPr lang="en-US" sz="4000" dirty="0" smtClean="0">
                <a:solidFill>
                  <a:srgbClr val="00B0F0"/>
                </a:solidFill>
              </a:rPr>
              <a:t>Implementing  </a:t>
            </a:r>
            <a:r>
              <a:rPr lang="en-US" sz="4000" dirty="0" err="1" smtClean="0">
                <a:solidFill>
                  <a:srgbClr val="00B0F0"/>
                </a:solidFill>
                <a:latin typeface="Courier New" pitchFamily="49" charset="0"/>
                <a:cs typeface="Courier New" pitchFamily="49" charset="0"/>
              </a:rPr>
              <a:t>bdecs_calendar</a:t>
            </a:r>
            <a:r>
              <a:rPr lang="en-US" sz="4000" dirty="0" smtClean="0">
                <a:solidFill>
                  <a:srgbClr val="00B0F0"/>
                </a:solidFill>
                <a:latin typeface="Courier New" pitchFamily="49" charset="0"/>
                <a:cs typeface="Courier New" pitchFamily="49" charset="0"/>
              </a:rPr>
              <a:t> </a:t>
            </a:r>
          </a:p>
        </p:txBody>
      </p:sp>
      <p:sp>
        <p:nvSpPr>
          <p:cNvPr id="3" name="TextBox 2"/>
          <p:cNvSpPr txBox="1"/>
          <p:nvPr/>
        </p:nvSpPr>
        <p:spPr>
          <a:xfrm>
            <a:off x="3399068" y="1709410"/>
            <a:ext cx="28956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bdecs_calendar</a:t>
            </a:r>
            <a:endParaRPr lang="en-US" sz="2800" dirty="0"/>
          </a:p>
        </p:txBody>
      </p:sp>
      <p:sp>
        <p:nvSpPr>
          <p:cNvPr id="6" name="TextBox 5"/>
          <p:cNvSpPr txBox="1"/>
          <p:nvPr/>
        </p:nvSpPr>
        <p:spPr>
          <a:xfrm>
            <a:off x="990600" y="2649360"/>
            <a:ext cx="409575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bdecs_packedcalendar</a:t>
            </a:r>
            <a:endParaRPr lang="en-US" sz="2800" dirty="0"/>
          </a:p>
        </p:txBody>
      </p:sp>
      <p:sp>
        <p:nvSpPr>
          <p:cNvPr id="7" name="TextBox 6"/>
          <p:cNvSpPr txBox="1"/>
          <p:nvPr/>
        </p:nvSpPr>
        <p:spPr>
          <a:xfrm>
            <a:off x="5524500" y="6172200"/>
            <a:ext cx="2171700"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a:t>b</a:t>
            </a:r>
            <a:r>
              <a:rPr lang="en-US" sz="2800" dirty="0" err="1" smtClean="0"/>
              <a:t>sls_assert</a:t>
            </a:r>
            <a:endParaRPr lang="en-US" sz="2800" dirty="0"/>
          </a:p>
        </p:txBody>
      </p:sp>
      <p:sp>
        <p:nvSpPr>
          <p:cNvPr id="9" name="TextBox 8"/>
          <p:cNvSpPr txBox="1"/>
          <p:nvPr/>
        </p:nvSpPr>
        <p:spPr>
          <a:xfrm>
            <a:off x="5638800" y="2649360"/>
            <a:ext cx="27432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bdea_bitarray</a:t>
            </a:r>
            <a:endParaRPr lang="en-US" sz="2800" dirty="0"/>
          </a:p>
        </p:txBody>
      </p:sp>
      <p:sp>
        <p:nvSpPr>
          <p:cNvPr id="27" name="TextBox 26"/>
          <p:cNvSpPr txBox="1"/>
          <p:nvPr/>
        </p:nvSpPr>
        <p:spPr>
          <a:xfrm>
            <a:off x="762000" y="3617030"/>
            <a:ext cx="2713036"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bdea_uintarray</a:t>
            </a:r>
            <a:r>
              <a:rPr lang="en-US" sz="2800" dirty="0" smtClean="0"/>
              <a:t>  </a:t>
            </a:r>
            <a:endParaRPr lang="en-US" sz="2800" dirty="0"/>
          </a:p>
        </p:txBody>
      </p:sp>
      <p:sp>
        <p:nvSpPr>
          <p:cNvPr id="28" name="TextBox 27"/>
          <p:cNvSpPr txBox="1"/>
          <p:nvPr/>
        </p:nvSpPr>
        <p:spPr>
          <a:xfrm>
            <a:off x="1447800" y="4488240"/>
            <a:ext cx="2562225"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smtClean="0"/>
              <a:t>bslma_default</a:t>
            </a:r>
            <a:r>
              <a:rPr lang="en-US" sz="2800" dirty="0" smtClean="0"/>
              <a:t> </a:t>
            </a:r>
            <a:endParaRPr lang="en-US" sz="2800" dirty="0"/>
          </a:p>
        </p:txBody>
      </p:sp>
      <p:sp>
        <p:nvSpPr>
          <p:cNvPr id="29" name="TextBox 28"/>
          <p:cNvSpPr txBox="1"/>
          <p:nvPr/>
        </p:nvSpPr>
        <p:spPr>
          <a:xfrm>
            <a:off x="892174" y="6101090"/>
            <a:ext cx="3070226" cy="523220"/>
          </a:xfrm>
          <a:prstGeom prst="rect">
            <a:avLst/>
          </a:prstGeom>
          <a:solidFill>
            <a:srgbClr val="FAFFB4"/>
          </a:solidFill>
          <a:ln w="3175">
            <a:solidFill>
              <a:schemeClr val="tx1"/>
            </a:solidFill>
          </a:ln>
        </p:spPr>
        <p:txBody>
          <a:bodyPr wrap="square" rtlCol="0">
            <a:spAutoFit/>
          </a:bodyPr>
          <a:lstStyle/>
          <a:p>
            <a:pPr algn="ctr"/>
            <a:r>
              <a:rPr lang="en-US" sz="2800" dirty="0" err="1" smtClean="0"/>
              <a:t>bslma_allocator</a:t>
            </a:r>
            <a:endParaRPr lang="en-US" sz="2800" dirty="0"/>
          </a:p>
        </p:txBody>
      </p:sp>
      <p:sp>
        <p:nvSpPr>
          <p:cNvPr id="30" name="TextBox 29"/>
          <p:cNvSpPr txBox="1"/>
          <p:nvPr/>
        </p:nvSpPr>
        <p:spPr>
          <a:xfrm>
            <a:off x="152400" y="5309558"/>
            <a:ext cx="4400550" cy="523220"/>
          </a:xfrm>
          <a:prstGeom prst="rect">
            <a:avLst/>
          </a:prstGeom>
          <a:solidFill>
            <a:srgbClr val="00FF00"/>
          </a:solidFill>
          <a:ln w="3175">
            <a:solidFill>
              <a:schemeClr val="tx1"/>
            </a:solidFill>
          </a:ln>
        </p:spPr>
        <p:txBody>
          <a:bodyPr wrap="square" rtlCol="0">
            <a:spAutoFit/>
          </a:bodyPr>
          <a:lstStyle/>
          <a:p>
            <a:pPr algn="ctr"/>
            <a:r>
              <a:rPr lang="en-US" sz="2800" dirty="0" err="1" smtClean="0"/>
              <a:t>bslma_newdeleteallocator</a:t>
            </a:r>
            <a:endParaRPr lang="en-US" sz="28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832</a:t>
            </a:fld>
            <a:endParaRPr lang="en-US"/>
          </a:p>
        </p:txBody>
      </p:sp>
    </p:spTree>
    <p:extLst>
      <p:ext uri="{BB962C8B-B14F-4D97-AF65-F5344CB8AC3E}">
        <p14:creationId xmlns:p14="http://schemas.microsoft.com/office/powerpoint/2010/main" val="2352753114"/>
      </p:ext>
    </p:extLst>
  </p:cSld>
  <p:clrMapOvr>
    <a:masterClrMapping/>
  </p:clrMapOvr>
  <p:timing>
    <p:tnLst>
      <p:par>
        <p:cTn id="1" dur="indefinite" restart="never" nodeType="tmRoot"/>
      </p:par>
    </p:tnLst>
  </p:timing>
</p:sld>
</file>

<file path=ppt/slides/slide8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Arrow Connector 7"/>
          <p:cNvCxnSpPr/>
          <p:nvPr/>
        </p:nvCxnSpPr>
        <p:spPr>
          <a:xfrm flipH="1">
            <a:off x="3352800" y="2232630"/>
            <a:ext cx="666750" cy="41673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p:nvPr/>
        </p:nvCxnSpPr>
        <p:spPr>
          <a:xfrm>
            <a:off x="5638800" y="2232630"/>
            <a:ext cx="685800" cy="41673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endCxn id="7" idx="0"/>
          </p:cNvCxnSpPr>
          <p:nvPr/>
        </p:nvCxnSpPr>
        <p:spPr>
          <a:xfrm>
            <a:off x="3972834" y="4857193"/>
            <a:ext cx="2637516" cy="1315007"/>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flipH="1">
            <a:off x="3810000" y="3172580"/>
            <a:ext cx="2209800" cy="131566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a:stCxn id="6" idx="2"/>
          </p:cNvCxnSpPr>
          <p:nvPr/>
        </p:nvCxnSpPr>
        <p:spPr>
          <a:xfrm flipH="1">
            <a:off x="2728912" y="3172580"/>
            <a:ext cx="309563" cy="44445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7" name="Straight Arrow Connector 36"/>
          <p:cNvCxnSpPr>
            <a:endCxn id="28" idx="0"/>
          </p:cNvCxnSpPr>
          <p:nvPr/>
        </p:nvCxnSpPr>
        <p:spPr>
          <a:xfrm>
            <a:off x="2427287" y="4140250"/>
            <a:ext cx="301626" cy="34799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9" name="Straight Arrow Connector 38"/>
          <p:cNvCxnSpPr/>
          <p:nvPr/>
        </p:nvCxnSpPr>
        <p:spPr>
          <a:xfrm flipH="1">
            <a:off x="2555877" y="4986769"/>
            <a:ext cx="173036" cy="322789"/>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3" name="Straight Arrow Connector 42"/>
          <p:cNvCxnSpPr/>
          <p:nvPr/>
        </p:nvCxnSpPr>
        <p:spPr>
          <a:xfrm>
            <a:off x="2335208" y="5778301"/>
            <a:ext cx="87316" cy="322789"/>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rgbClr val="00B0F0"/>
                </a:solidFill>
              </a:rPr>
              <a:t/>
            </a:r>
            <a:br>
              <a:rPr lang="en-US" sz="2400" dirty="0" smtClean="0">
                <a:solidFill>
                  <a:srgbClr val="00B0F0"/>
                </a:solidFill>
              </a:rPr>
            </a:br>
            <a:r>
              <a:rPr lang="en-US" sz="4000" dirty="0" smtClean="0">
                <a:solidFill>
                  <a:srgbClr val="00B0F0"/>
                </a:solidFill>
              </a:rPr>
              <a:t>Implementing  </a:t>
            </a:r>
            <a:r>
              <a:rPr lang="en-US" sz="4000" dirty="0" err="1" smtClean="0">
                <a:solidFill>
                  <a:srgbClr val="00B0F0"/>
                </a:solidFill>
                <a:latin typeface="Courier New" pitchFamily="49" charset="0"/>
                <a:cs typeface="Courier New" pitchFamily="49" charset="0"/>
              </a:rPr>
              <a:t>bdecs_calendar</a:t>
            </a:r>
            <a:r>
              <a:rPr lang="en-US" sz="4000" dirty="0" smtClean="0">
                <a:solidFill>
                  <a:srgbClr val="00B0F0"/>
                </a:solidFill>
                <a:latin typeface="Courier New" pitchFamily="49" charset="0"/>
                <a:cs typeface="Courier New" pitchFamily="49" charset="0"/>
              </a:rPr>
              <a:t> </a:t>
            </a:r>
          </a:p>
        </p:txBody>
      </p:sp>
      <p:sp>
        <p:nvSpPr>
          <p:cNvPr id="3" name="TextBox 2"/>
          <p:cNvSpPr txBox="1"/>
          <p:nvPr/>
        </p:nvSpPr>
        <p:spPr>
          <a:xfrm>
            <a:off x="3399068" y="1709410"/>
            <a:ext cx="28956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bdecs_calendar</a:t>
            </a:r>
            <a:endParaRPr lang="en-US" sz="2800" dirty="0"/>
          </a:p>
        </p:txBody>
      </p:sp>
      <p:sp>
        <p:nvSpPr>
          <p:cNvPr id="6" name="TextBox 5"/>
          <p:cNvSpPr txBox="1"/>
          <p:nvPr/>
        </p:nvSpPr>
        <p:spPr>
          <a:xfrm>
            <a:off x="990600" y="2649360"/>
            <a:ext cx="409575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bdecs_packedcalendar</a:t>
            </a:r>
            <a:endParaRPr lang="en-US" sz="2800" dirty="0"/>
          </a:p>
        </p:txBody>
      </p:sp>
      <p:sp>
        <p:nvSpPr>
          <p:cNvPr id="7" name="TextBox 6"/>
          <p:cNvSpPr txBox="1"/>
          <p:nvPr/>
        </p:nvSpPr>
        <p:spPr>
          <a:xfrm>
            <a:off x="5524500" y="6172200"/>
            <a:ext cx="2171700"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a:t>b</a:t>
            </a:r>
            <a:r>
              <a:rPr lang="en-US" sz="2800" dirty="0" err="1" smtClean="0"/>
              <a:t>sls_assert</a:t>
            </a:r>
            <a:endParaRPr lang="en-US" sz="2800" dirty="0"/>
          </a:p>
        </p:txBody>
      </p:sp>
      <p:sp>
        <p:nvSpPr>
          <p:cNvPr id="9" name="TextBox 8"/>
          <p:cNvSpPr txBox="1"/>
          <p:nvPr/>
        </p:nvSpPr>
        <p:spPr>
          <a:xfrm>
            <a:off x="5638800" y="2649360"/>
            <a:ext cx="27432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bdea_bitarray</a:t>
            </a:r>
            <a:endParaRPr lang="en-US" sz="2800" dirty="0"/>
          </a:p>
        </p:txBody>
      </p:sp>
      <p:sp>
        <p:nvSpPr>
          <p:cNvPr id="27" name="TextBox 26"/>
          <p:cNvSpPr txBox="1"/>
          <p:nvPr/>
        </p:nvSpPr>
        <p:spPr>
          <a:xfrm>
            <a:off x="762000" y="3617030"/>
            <a:ext cx="2713036"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bdea_uintarray</a:t>
            </a:r>
            <a:r>
              <a:rPr lang="en-US" sz="2800" dirty="0" smtClean="0"/>
              <a:t>  </a:t>
            </a:r>
            <a:endParaRPr lang="en-US" sz="2800" dirty="0"/>
          </a:p>
        </p:txBody>
      </p:sp>
      <p:sp>
        <p:nvSpPr>
          <p:cNvPr id="28" name="TextBox 27"/>
          <p:cNvSpPr txBox="1"/>
          <p:nvPr/>
        </p:nvSpPr>
        <p:spPr>
          <a:xfrm>
            <a:off x="1447800" y="4488240"/>
            <a:ext cx="2562225"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smtClean="0"/>
              <a:t>bslma_default</a:t>
            </a:r>
            <a:r>
              <a:rPr lang="en-US" sz="2800" dirty="0" smtClean="0"/>
              <a:t> </a:t>
            </a:r>
            <a:endParaRPr lang="en-US" sz="2800" dirty="0"/>
          </a:p>
        </p:txBody>
      </p:sp>
      <p:sp>
        <p:nvSpPr>
          <p:cNvPr id="29" name="TextBox 28"/>
          <p:cNvSpPr txBox="1"/>
          <p:nvPr/>
        </p:nvSpPr>
        <p:spPr>
          <a:xfrm>
            <a:off x="892174" y="6101090"/>
            <a:ext cx="3070226" cy="523220"/>
          </a:xfrm>
          <a:prstGeom prst="rect">
            <a:avLst/>
          </a:prstGeom>
          <a:solidFill>
            <a:srgbClr val="FAFFB4"/>
          </a:solidFill>
          <a:ln w="3175">
            <a:solidFill>
              <a:schemeClr val="tx1"/>
            </a:solidFill>
          </a:ln>
        </p:spPr>
        <p:txBody>
          <a:bodyPr wrap="square" rtlCol="0">
            <a:spAutoFit/>
          </a:bodyPr>
          <a:lstStyle/>
          <a:p>
            <a:pPr algn="ctr"/>
            <a:r>
              <a:rPr lang="en-US" sz="2800" dirty="0" err="1" smtClean="0"/>
              <a:t>bslma_allocator</a:t>
            </a:r>
            <a:endParaRPr lang="en-US" sz="2800" dirty="0"/>
          </a:p>
        </p:txBody>
      </p:sp>
      <p:sp>
        <p:nvSpPr>
          <p:cNvPr id="30" name="TextBox 29"/>
          <p:cNvSpPr txBox="1"/>
          <p:nvPr/>
        </p:nvSpPr>
        <p:spPr>
          <a:xfrm>
            <a:off x="152400" y="5309558"/>
            <a:ext cx="4400550" cy="523220"/>
          </a:xfrm>
          <a:prstGeom prst="rect">
            <a:avLst/>
          </a:prstGeom>
          <a:solidFill>
            <a:srgbClr val="00FF00"/>
          </a:solidFill>
          <a:ln w="3175">
            <a:solidFill>
              <a:schemeClr val="tx1"/>
            </a:solidFill>
          </a:ln>
        </p:spPr>
        <p:txBody>
          <a:bodyPr wrap="square" rtlCol="0">
            <a:spAutoFit/>
          </a:bodyPr>
          <a:lstStyle/>
          <a:p>
            <a:pPr algn="ctr"/>
            <a:r>
              <a:rPr lang="en-US" sz="2800" dirty="0" err="1" smtClean="0"/>
              <a:t>bslma_newdeleteallocator</a:t>
            </a:r>
            <a:endParaRPr lang="en-US" sz="28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833</a:t>
            </a:fld>
            <a:endParaRPr lang="en-US"/>
          </a:p>
        </p:txBody>
      </p:sp>
    </p:spTree>
    <p:extLst>
      <p:ext uri="{BB962C8B-B14F-4D97-AF65-F5344CB8AC3E}">
        <p14:creationId xmlns:p14="http://schemas.microsoft.com/office/powerpoint/2010/main" val="1237865086"/>
      </p:ext>
    </p:extLst>
  </p:cSld>
  <p:clrMapOvr>
    <a:masterClrMapping/>
  </p:clrMapOvr>
  <p:timing>
    <p:tnLst>
      <p:par>
        <p:cTn id="1" dur="indefinite" restart="never" nodeType="tmRoot"/>
      </p:par>
    </p:tnLst>
  </p:timing>
</p:sld>
</file>

<file path=ppt/slides/slide8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Arrow Connector 7"/>
          <p:cNvCxnSpPr/>
          <p:nvPr/>
        </p:nvCxnSpPr>
        <p:spPr>
          <a:xfrm flipH="1">
            <a:off x="3352800" y="2232630"/>
            <a:ext cx="666750" cy="41673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p:nvPr/>
        </p:nvCxnSpPr>
        <p:spPr>
          <a:xfrm>
            <a:off x="5638800" y="2232630"/>
            <a:ext cx="685800" cy="41673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endCxn id="7" idx="0"/>
          </p:cNvCxnSpPr>
          <p:nvPr/>
        </p:nvCxnSpPr>
        <p:spPr>
          <a:xfrm>
            <a:off x="3972834" y="4857193"/>
            <a:ext cx="2637516" cy="1315007"/>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flipH="1">
            <a:off x="3810000" y="3172580"/>
            <a:ext cx="2209800" cy="131566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a:stCxn id="6" idx="2"/>
          </p:cNvCxnSpPr>
          <p:nvPr/>
        </p:nvCxnSpPr>
        <p:spPr>
          <a:xfrm flipH="1">
            <a:off x="2728912" y="3172580"/>
            <a:ext cx="309563" cy="44445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7" name="Straight Arrow Connector 36"/>
          <p:cNvCxnSpPr>
            <a:endCxn id="28" idx="0"/>
          </p:cNvCxnSpPr>
          <p:nvPr/>
        </p:nvCxnSpPr>
        <p:spPr>
          <a:xfrm>
            <a:off x="2427287" y="4140250"/>
            <a:ext cx="301626" cy="34799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9" name="Straight Arrow Connector 38"/>
          <p:cNvCxnSpPr/>
          <p:nvPr/>
        </p:nvCxnSpPr>
        <p:spPr>
          <a:xfrm flipH="1">
            <a:off x="2555877" y="4986769"/>
            <a:ext cx="173036" cy="322789"/>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3" name="Straight Arrow Connector 42"/>
          <p:cNvCxnSpPr/>
          <p:nvPr/>
        </p:nvCxnSpPr>
        <p:spPr>
          <a:xfrm>
            <a:off x="2335208" y="5778301"/>
            <a:ext cx="87316" cy="322789"/>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6" name="Straight Arrow Connector 45"/>
          <p:cNvCxnSpPr/>
          <p:nvPr/>
        </p:nvCxnSpPr>
        <p:spPr>
          <a:xfrm>
            <a:off x="7241382" y="3172580"/>
            <a:ext cx="454818" cy="44445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rgbClr val="00B0F0"/>
                </a:solidFill>
              </a:rPr>
              <a:t/>
            </a:r>
            <a:br>
              <a:rPr lang="en-US" sz="2400" dirty="0" smtClean="0">
                <a:solidFill>
                  <a:srgbClr val="00B0F0"/>
                </a:solidFill>
              </a:rPr>
            </a:br>
            <a:r>
              <a:rPr lang="en-US" sz="4000" dirty="0" smtClean="0">
                <a:solidFill>
                  <a:srgbClr val="00B0F0"/>
                </a:solidFill>
              </a:rPr>
              <a:t>Implementing  </a:t>
            </a:r>
            <a:r>
              <a:rPr lang="en-US" sz="4000" dirty="0" err="1" smtClean="0">
                <a:solidFill>
                  <a:srgbClr val="00B0F0"/>
                </a:solidFill>
                <a:latin typeface="Courier New" pitchFamily="49" charset="0"/>
                <a:cs typeface="Courier New" pitchFamily="49" charset="0"/>
              </a:rPr>
              <a:t>bdecs_calendar</a:t>
            </a:r>
            <a:r>
              <a:rPr lang="en-US" sz="4000" dirty="0" smtClean="0">
                <a:solidFill>
                  <a:srgbClr val="00B0F0"/>
                </a:solidFill>
                <a:latin typeface="Courier New" pitchFamily="49" charset="0"/>
                <a:cs typeface="Courier New" pitchFamily="49" charset="0"/>
              </a:rPr>
              <a:t> </a:t>
            </a:r>
          </a:p>
        </p:txBody>
      </p:sp>
      <p:sp>
        <p:nvSpPr>
          <p:cNvPr id="3" name="TextBox 2"/>
          <p:cNvSpPr txBox="1"/>
          <p:nvPr/>
        </p:nvSpPr>
        <p:spPr>
          <a:xfrm>
            <a:off x="3399068" y="1709410"/>
            <a:ext cx="28956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bdecs_calendar</a:t>
            </a:r>
            <a:endParaRPr lang="en-US" sz="2800" dirty="0"/>
          </a:p>
        </p:txBody>
      </p:sp>
      <p:sp>
        <p:nvSpPr>
          <p:cNvPr id="6" name="TextBox 5"/>
          <p:cNvSpPr txBox="1"/>
          <p:nvPr/>
        </p:nvSpPr>
        <p:spPr>
          <a:xfrm>
            <a:off x="990600" y="2649360"/>
            <a:ext cx="409575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bdecs_packedcalendar</a:t>
            </a:r>
            <a:endParaRPr lang="en-US" sz="2800" dirty="0"/>
          </a:p>
        </p:txBody>
      </p:sp>
      <p:sp>
        <p:nvSpPr>
          <p:cNvPr id="7" name="TextBox 6"/>
          <p:cNvSpPr txBox="1"/>
          <p:nvPr/>
        </p:nvSpPr>
        <p:spPr>
          <a:xfrm>
            <a:off x="5524500" y="6172200"/>
            <a:ext cx="2171700"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a:t>b</a:t>
            </a:r>
            <a:r>
              <a:rPr lang="en-US" sz="2800" dirty="0" err="1" smtClean="0"/>
              <a:t>sls_assert</a:t>
            </a:r>
            <a:endParaRPr lang="en-US" sz="2800" dirty="0"/>
          </a:p>
        </p:txBody>
      </p:sp>
      <p:sp>
        <p:nvSpPr>
          <p:cNvPr id="9" name="TextBox 8"/>
          <p:cNvSpPr txBox="1"/>
          <p:nvPr/>
        </p:nvSpPr>
        <p:spPr>
          <a:xfrm>
            <a:off x="5638800" y="2649360"/>
            <a:ext cx="27432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bdea_bitarray</a:t>
            </a:r>
            <a:endParaRPr lang="en-US" sz="2800" dirty="0"/>
          </a:p>
        </p:txBody>
      </p:sp>
      <p:sp>
        <p:nvSpPr>
          <p:cNvPr id="19" name="TextBox 18"/>
          <p:cNvSpPr txBox="1"/>
          <p:nvPr/>
        </p:nvSpPr>
        <p:spPr>
          <a:xfrm>
            <a:off x="6019800" y="3581400"/>
            <a:ext cx="2895600"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smtClean="0"/>
              <a:t>bdeu_bitstringutil</a:t>
            </a:r>
            <a:endParaRPr lang="en-US" sz="2800" dirty="0"/>
          </a:p>
        </p:txBody>
      </p:sp>
      <p:sp>
        <p:nvSpPr>
          <p:cNvPr id="27" name="TextBox 26"/>
          <p:cNvSpPr txBox="1"/>
          <p:nvPr/>
        </p:nvSpPr>
        <p:spPr>
          <a:xfrm>
            <a:off x="762000" y="3617030"/>
            <a:ext cx="2713036"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bdea_uintarray</a:t>
            </a:r>
            <a:r>
              <a:rPr lang="en-US" sz="2800" dirty="0" smtClean="0"/>
              <a:t>  </a:t>
            </a:r>
            <a:endParaRPr lang="en-US" sz="2800" dirty="0"/>
          </a:p>
        </p:txBody>
      </p:sp>
      <p:sp>
        <p:nvSpPr>
          <p:cNvPr id="28" name="TextBox 27"/>
          <p:cNvSpPr txBox="1"/>
          <p:nvPr/>
        </p:nvSpPr>
        <p:spPr>
          <a:xfrm>
            <a:off x="1447800" y="4488240"/>
            <a:ext cx="2562225"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smtClean="0"/>
              <a:t>bslma_default</a:t>
            </a:r>
            <a:r>
              <a:rPr lang="en-US" sz="2800" dirty="0" smtClean="0"/>
              <a:t> </a:t>
            </a:r>
            <a:endParaRPr lang="en-US" sz="2800" dirty="0"/>
          </a:p>
        </p:txBody>
      </p:sp>
      <p:sp>
        <p:nvSpPr>
          <p:cNvPr id="29" name="TextBox 28"/>
          <p:cNvSpPr txBox="1"/>
          <p:nvPr/>
        </p:nvSpPr>
        <p:spPr>
          <a:xfrm>
            <a:off x="892174" y="6101090"/>
            <a:ext cx="3070226" cy="523220"/>
          </a:xfrm>
          <a:prstGeom prst="rect">
            <a:avLst/>
          </a:prstGeom>
          <a:solidFill>
            <a:srgbClr val="FAFFB4"/>
          </a:solidFill>
          <a:ln w="3175">
            <a:solidFill>
              <a:schemeClr val="tx1"/>
            </a:solidFill>
          </a:ln>
        </p:spPr>
        <p:txBody>
          <a:bodyPr wrap="square" rtlCol="0">
            <a:spAutoFit/>
          </a:bodyPr>
          <a:lstStyle/>
          <a:p>
            <a:pPr algn="ctr"/>
            <a:r>
              <a:rPr lang="en-US" sz="2800" dirty="0" err="1" smtClean="0"/>
              <a:t>bslma_allocator</a:t>
            </a:r>
            <a:endParaRPr lang="en-US" sz="2800" dirty="0"/>
          </a:p>
        </p:txBody>
      </p:sp>
      <p:sp>
        <p:nvSpPr>
          <p:cNvPr id="30" name="TextBox 29"/>
          <p:cNvSpPr txBox="1"/>
          <p:nvPr/>
        </p:nvSpPr>
        <p:spPr>
          <a:xfrm>
            <a:off x="152400" y="5309558"/>
            <a:ext cx="4400550" cy="523220"/>
          </a:xfrm>
          <a:prstGeom prst="rect">
            <a:avLst/>
          </a:prstGeom>
          <a:solidFill>
            <a:srgbClr val="00FF00"/>
          </a:solidFill>
          <a:ln w="3175">
            <a:solidFill>
              <a:schemeClr val="tx1"/>
            </a:solidFill>
          </a:ln>
        </p:spPr>
        <p:txBody>
          <a:bodyPr wrap="square" rtlCol="0">
            <a:spAutoFit/>
          </a:bodyPr>
          <a:lstStyle/>
          <a:p>
            <a:pPr algn="ctr"/>
            <a:r>
              <a:rPr lang="en-US" sz="2800" dirty="0" err="1" smtClean="0"/>
              <a:t>bslma_newdeleteallocator</a:t>
            </a:r>
            <a:endParaRPr lang="en-US" sz="28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834</a:t>
            </a:fld>
            <a:endParaRPr lang="en-US"/>
          </a:p>
        </p:txBody>
      </p:sp>
    </p:spTree>
    <p:extLst>
      <p:ext uri="{BB962C8B-B14F-4D97-AF65-F5344CB8AC3E}">
        <p14:creationId xmlns:p14="http://schemas.microsoft.com/office/powerpoint/2010/main" val="187868687"/>
      </p:ext>
    </p:extLst>
  </p:cSld>
  <p:clrMapOvr>
    <a:masterClrMapping/>
  </p:clrMapOvr>
  <p:timing>
    <p:tnLst>
      <p:par>
        <p:cTn id="1" dur="indefinite" restart="never" nodeType="tmRoot"/>
      </p:par>
    </p:tnLst>
  </p:timing>
</p:sld>
</file>

<file path=ppt/slides/slide8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Arrow Connector 7"/>
          <p:cNvCxnSpPr/>
          <p:nvPr/>
        </p:nvCxnSpPr>
        <p:spPr>
          <a:xfrm flipH="1">
            <a:off x="3352800" y="2232630"/>
            <a:ext cx="666750" cy="41673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p:nvPr/>
        </p:nvCxnSpPr>
        <p:spPr>
          <a:xfrm>
            <a:off x="5638800" y="2232630"/>
            <a:ext cx="685800" cy="41673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endCxn id="7" idx="0"/>
          </p:cNvCxnSpPr>
          <p:nvPr/>
        </p:nvCxnSpPr>
        <p:spPr>
          <a:xfrm>
            <a:off x="3972834" y="4857193"/>
            <a:ext cx="2637516" cy="1315007"/>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flipH="1">
            <a:off x="3810000" y="3172580"/>
            <a:ext cx="2209800" cy="131566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a:stCxn id="6" idx="2"/>
          </p:cNvCxnSpPr>
          <p:nvPr/>
        </p:nvCxnSpPr>
        <p:spPr>
          <a:xfrm flipH="1">
            <a:off x="2728912" y="3172580"/>
            <a:ext cx="309563" cy="44445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7" name="Straight Arrow Connector 36"/>
          <p:cNvCxnSpPr>
            <a:endCxn id="28" idx="0"/>
          </p:cNvCxnSpPr>
          <p:nvPr/>
        </p:nvCxnSpPr>
        <p:spPr>
          <a:xfrm>
            <a:off x="2427287" y="4140250"/>
            <a:ext cx="301626" cy="34799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9" name="Straight Arrow Connector 38"/>
          <p:cNvCxnSpPr/>
          <p:nvPr/>
        </p:nvCxnSpPr>
        <p:spPr>
          <a:xfrm flipH="1">
            <a:off x="2555877" y="4986769"/>
            <a:ext cx="173036" cy="322789"/>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3" name="Straight Arrow Connector 42"/>
          <p:cNvCxnSpPr/>
          <p:nvPr/>
        </p:nvCxnSpPr>
        <p:spPr>
          <a:xfrm>
            <a:off x="2335208" y="5778301"/>
            <a:ext cx="87316" cy="322789"/>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6" name="Straight Arrow Connector 45"/>
          <p:cNvCxnSpPr/>
          <p:nvPr/>
        </p:nvCxnSpPr>
        <p:spPr>
          <a:xfrm>
            <a:off x="7241382" y="3172580"/>
            <a:ext cx="454818" cy="44445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8" name="Straight Arrow Connector 47"/>
          <p:cNvCxnSpPr/>
          <p:nvPr/>
        </p:nvCxnSpPr>
        <p:spPr>
          <a:xfrm flipH="1">
            <a:off x="7295755" y="4104620"/>
            <a:ext cx="324245" cy="405189"/>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rgbClr val="00B0F0"/>
                </a:solidFill>
              </a:rPr>
              <a:t/>
            </a:r>
            <a:br>
              <a:rPr lang="en-US" sz="2400" dirty="0" smtClean="0">
                <a:solidFill>
                  <a:srgbClr val="00B0F0"/>
                </a:solidFill>
              </a:rPr>
            </a:br>
            <a:r>
              <a:rPr lang="en-US" sz="4000" dirty="0" smtClean="0">
                <a:solidFill>
                  <a:srgbClr val="00B0F0"/>
                </a:solidFill>
              </a:rPr>
              <a:t>Implementing  </a:t>
            </a:r>
            <a:r>
              <a:rPr lang="en-US" sz="4000" dirty="0" err="1" smtClean="0">
                <a:solidFill>
                  <a:srgbClr val="00B0F0"/>
                </a:solidFill>
                <a:latin typeface="Courier New" pitchFamily="49" charset="0"/>
                <a:cs typeface="Courier New" pitchFamily="49" charset="0"/>
              </a:rPr>
              <a:t>bdecs_calendar</a:t>
            </a:r>
            <a:r>
              <a:rPr lang="en-US" sz="4000" dirty="0" smtClean="0">
                <a:solidFill>
                  <a:srgbClr val="00B0F0"/>
                </a:solidFill>
                <a:latin typeface="Courier New" pitchFamily="49" charset="0"/>
                <a:cs typeface="Courier New" pitchFamily="49" charset="0"/>
              </a:rPr>
              <a:t> </a:t>
            </a:r>
          </a:p>
        </p:txBody>
      </p:sp>
      <p:sp>
        <p:nvSpPr>
          <p:cNvPr id="3" name="TextBox 2"/>
          <p:cNvSpPr txBox="1"/>
          <p:nvPr/>
        </p:nvSpPr>
        <p:spPr>
          <a:xfrm>
            <a:off x="3399068" y="1709410"/>
            <a:ext cx="28956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bdecs_calendar</a:t>
            </a:r>
            <a:endParaRPr lang="en-US" sz="2800" dirty="0"/>
          </a:p>
        </p:txBody>
      </p:sp>
      <p:sp>
        <p:nvSpPr>
          <p:cNvPr id="6" name="TextBox 5"/>
          <p:cNvSpPr txBox="1"/>
          <p:nvPr/>
        </p:nvSpPr>
        <p:spPr>
          <a:xfrm>
            <a:off x="990600" y="2649360"/>
            <a:ext cx="409575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bdecs_packedcalendar</a:t>
            </a:r>
            <a:endParaRPr lang="en-US" sz="2800" dirty="0"/>
          </a:p>
        </p:txBody>
      </p:sp>
      <p:sp>
        <p:nvSpPr>
          <p:cNvPr id="7" name="TextBox 6"/>
          <p:cNvSpPr txBox="1"/>
          <p:nvPr/>
        </p:nvSpPr>
        <p:spPr>
          <a:xfrm>
            <a:off x="5524500" y="6172200"/>
            <a:ext cx="2171700"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a:t>b</a:t>
            </a:r>
            <a:r>
              <a:rPr lang="en-US" sz="2800" dirty="0" err="1" smtClean="0"/>
              <a:t>sls_assert</a:t>
            </a:r>
            <a:endParaRPr lang="en-US" sz="2800" dirty="0"/>
          </a:p>
        </p:txBody>
      </p:sp>
      <p:sp>
        <p:nvSpPr>
          <p:cNvPr id="9" name="TextBox 8"/>
          <p:cNvSpPr txBox="1"/>
          <p:nvPr/>
        </p:nvSpPr>
        <p:spPr>
          <a:xfrm>
            <a:off x="5638800" y="2649360"/>
            <a:ext cx="27432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bdea_bitarray</a:t>
            </a:r>
            <a:endParaRPr lang="en-US" sz="2800" dirty="0"/>
          </a:p>
        </p:txBody>
      </p:sp>
      <p:sp>
        <p:nvSpPr>
          <p:cNvPr id="19" name="TextBox 18"/>
          <p:cNvSpPr txBox="1"/>
          <p:nvPr/>
        </p:nvSpPr>
        <p:spPr>
          <a:xfrm>
            <a:off x="6019800" y="3581400"/>
            <a:ext cx="2895600"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smtClean="0"/>
              <a:t>bdeu_bitstringutil</a:t>
            </a:r>
            <a:endParaRPr lang="en-US" sz="2800" dirty="0"/>
          </a:p>
        </p:txBody>
      </p:sp>
      <p:sp>
        <p:nvSpPr>
          <p:cNvPr id="20" name="TextBox 19"/>
          <p:cNvSpPr txBox="1"/>
          <p:nvPr/>
        </p:nvSpPr>
        <p:spPr>
          <a:xfrm>
            <a:off x="6000750" y="4505980"/>
            <a:ext cx="2171700"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smtClean="0"/>
              <a:t>bdes_bitutil</a:t>
            </a:r>
            <a:endParaRPr lang="en-US" sz="2800" dirty="0"/>
          </a:p>
        </p:txBody>
      </p:sp>
      <p:sp>
        <p:nvSpPr>
          <p:cNvPr id="27" name="TextBox 26"/>
          <p:cNvSpPr txBox="1"/>
          <p:nvPr/>
        </p:nvSpPr>
        <p:spPr>
          <a:xfrm>
            <a:off x="762000" y="3617030"/>
            <a:ext cx="2713036"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bdea_uintarray</a:t>
            </a:r>
            <a:r>
              <a:rPr lang="en-US" sz="2800" dirty="0" smtClean="0"/>
              <a:t>  </a:t>
            </a:r>
            <a:endParaRPr lang="en-US" sz="2800" dirty="0"/>
          </a:p>
        </p:txBody>
      </p:sp>
      <p:sp>
        <p:nvSpPr>
          <p:cNvPr id="28" name="TextBox 27"/>
          <p:cNvSpPr txBox="1"/>
          <p:nvPr/>
        </p:nvSpPr>
        <p:spPr>
          <a:xfrm>
            <a:off x="1447800" y="4488240"/>
            <a:ext cx="2562225"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smtClean="0"/>
              <a:t>bslma_default</a:t>
            </a:r>
            <a:r>
              <a:rPr lang="en-US" sz="2800" dirty="0" smtClean="0"/>
              <a:t> </a:t>
            </a:r>
            <a:endParaRPr lang="en-US" sz="2800" dirty="0"/>
          </a:p>
        </p:txBody>
      </p:sp>
      <p:sp>
        <p:nvSpPr>
          <p:cNvPr id="29" name="TextBox 28"/>
          <p:cNvSpPr txBox="1"/>
          <p:nvPr/>
        </p:nvSpPr>
        <p:spPr>
          <a:xfrm>
            <a:off x="892174" y="6101090"/>
            <a:ext cx="3070226" cy="523220"/>
          </a:xfrm>
          <a:prstGeom prst="rect">
            <a:avLst/>
          </a:prstGeom>
          <a:solidFill>
            <a:srgbClr val="FAFFB4"/>
          </a:solidFill>
          <a:ln w="3175">
            <a:solidFill>
              <a:schemeClr val="tx1"/>
            </a:solidFill>
          </a:ln>
        </p:spPr>
        <p:txBody>
          <a:bodyPr wrap="square" rtlCol="0">
            <a:spAutoFit/>
          </a:bodyPr>
          <a:lstStyle/>
          <a:p>
            <a:pPr algn="ctr"/>
            <a:r>
              <a:rPr lang="en-US" sz="2800" dirty="0" err="1" smtClean="0"/>
              <a:t>bslma_allocator</a:t>
            </a:r>
            <a:endParaRPr lang="en-US" sz="2800" dirty="0"/>
          </a:p>
        </p:txBody>
      </p:sp>
      <p:sp>
        <p:nvSpPr>
          <p:cNvPr id="30" name="TextBox 29"/>
          <p:cNvSpPr txBox="1"/>
          <p:nvPr/>
        </p:nvSpPr>
        <p:spPr>
          <a:xfrm>
            <a:off x="152400" y="5309558"/>
            <a:ext cx="4400550" cy="523220"/>
          </a:xfrm>
          <a:prstGeom prst="rect">
            <a:avLst/>
          </a:prstGeom>
          <a:solidFill>
            <a:srgbClr val="00FF00"/>
          </a:solidFill>
          <a:ln w="3175">
            <a:solidFill>
              <a:schemeClr val="tx1"/>
            </a:solidFill>
          </a:ln>
        </p:spPr>
        <p:txBody>
          <a:bodyPr wrap="square" rtlCol="0">
            <a:spAutoFit/>
          </a:bodyPr>
          <a:lstStyle/>
          <a:p>
            <a:pPr algn="ctr"/>
            <a:r>
              <a:rPr lang="en-US" sz="2800" dirty="0" err="1" smtClean="0"/>
              <a:t>bslma_newdeleteallocator</a:t>
            </a:r>
            <a:endParaRPr lang="en-US" sz="28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835</a:t>
            </a:fld>
            <a:endParaRPr lang="en-US"/>
          </a:p>
        </p:txBody>
      </p:sp>
    </p:spTree>
    <p:extLst>
      <p:ext uri="{BB962C8B-B14F-4D97-AF65-F5344CB8AC3E}">
        <p14:creationId xmlns:p14="http://schemas.microsoft.com/office/powerpoint/2010/main" val="3665603458"/>
      </p:ext>
    </p:extLst>
  </p:cSld>
  <p:clrMapOvr>
    <a:masterClrMapping/>
  </p:clrMapOvr>
  <p:timing>
    <p:tnLst>
      <p:par>
        <p:cTn id="1" dur="indefinite" restart="never" nodeType="tmRoot"/>
      </p:par>
    </p:tnLst>
  </p:timing>
</p:sld>
</file>

<file path=ppt/slides/slide8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Arrow Connector 7"/>
          <p:cNvCxnSpPr/>
          <p:nvPr/>
        </p:nvCxnSpPr>
        <p:spPr>
          <a:xfrm flipH="1">
            <a:off x="3352800" y="2232630"/>
            <a:ext cx="666750" cy="41673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p:nvPr/>
        </p:nvCxnSpPr>
        <p:spPr>
          <a:xfrm>
            <a:off x="5638800" y="2232630"/>
            <a:ext cx="685800" cy="41673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endCxn id="7" idx="0"/>
          </p:cNvCxnSpPr>
          <p:nvPr/>
        </p:nvCxnSpPr>
        <p:spPr>
          <a:xfrm>
            <a:off x="3972834" y="4857193"/>
            <a:ext cx="2637516" cy="1315007"/>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flipH="1">
            <a:off x="3810000" y="3172580"/>
            <a:ext cx="2209800" cy="131566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a:stCxn id="6" idx="2"/>
          </p:cNvCxnSpPr>
          <p:nvPr/>
        </p:nvCxnSpPr>
        <p:spPr>
          <a:xfrm flipH="1">
            <a:off x="2728912" y="3172580"/>
            <a:ext cx="309563" cy="44445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7" name="Straight Arrow Connector 36"/>
          <p:cNvCxnSpPr>
            <a:endCxn id="28" idx="0"/>
          </p:cNvCxnSpPr>
          <p:nvPr/>
        </p:nvCxnSpPr>
        <p:spPr>
          <a:xfrm>
            <a:off x="2427287" y="4140250"/>
            <a:ext cx="301626" cy="34799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9" name="Straight Arrow Connector 38"/>
          <p:cNvCxnSpPr/>
          <p:nvPr/>
        </p:nvCxnSpPr>
        <p:spPr>
          <a:xfrm flipH="1">
            <a:off x="2555877" y="4986769"/>
            <a:ext cx="173036" cy="322789"/>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3" name="Straight Arrow Connector 42"/>
          <p:cNvCxnSpPr/>
          <p:nvPr/>
        </p:nvCxnSpPr>
        <p:spPr>
          <a:xfrm>
            <a:off x="2335208" y="5778301"/>
            <a:ext cx="87316" cy="322789"/>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6" name="Straight Arrow Connector 45"/>
          <p:cNvCxnSpPr/>
          <p:nvPr/>
        </p:nvCxnSpPr>
        <p:spPr>
          <a:xfrm>
            <a:off x="7241382" y="3172580"/>
            <a:ext cx="454818" cy="44445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8" name="Straight Arrow Connector 47"/>
          <p:cNvCxnSpPr/>
          <p:nvPr/>
        </p:nvCxnSpPr>
        <p:spPr>
          <a:xfrm flipH="1">
            <a:off x="7295755" y="4104620"/>
            <a:ext cx="324245" cy="405189"/>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0" name="Straight Arrow Connector 49"/>
          <p:cNvCxnSpPr>
            <a:stCxn id="20" idx="2"/>
          </p:cNvCxnSpPr>
          <p:nvPr/>
        </p:nvCxnSpPr>
        <p:spPr>
          <a:xfrm flipH="1">
            <a:off x="7010400" y="5029200"/>
            <a:ext cx="76200" cy="114300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rgbClr val="00B0F0"/>
                </a:solidFill>
              </a:rPr>
              <a:t/>
            </a:r>
            <a:br>
              <a:rPr lang="en-US" sz="2400" dirty="0" smtClean="0">
                <a:solidFill>
                  <a:srgbClr val="00B0F0"/>
                </a:solidFill>
              </a:rPr>
            </a:br>
            <a:r>
              <a:rPr lang="en-US" sz="4000" dirty="0" smtClean="0">
                <a:solidFill>
                  <a:srgbClr val="00B0F0"/>
                </a:solidFill>
              </a:rPr>
              <a:t>Implementing  </a:t>
            </a:r>
            <a:r>
              <a:rPr lang="en-US" sz="4000" dirty="0" err="1" smtClean="0">
                <a:solidFill>
                  <a:srgbClr val="00B0F0"/>
                </a:solidFill>
                <a:latin typeface="Courier New" pitchFamily="49" charset="0"/>
                <a:cs typeface="Courier New" pitchFamily="49" charset="0"/>
              </a:rPr>
              <a:t>bdecs_calendar</a:t>
            </a:r>
            <a:r>
              <a:rPr lang="en-US" sz="4000" dirty="0" smtClean="0">
                <a:solidFill>
                  <a:srgbClr val="00B0F0"/>
                </a:solidFill>
                <a:latin typeface="Courier New" pitchFamily="49" charset="0"/>
                <a:cs typeface="Courier New" pitchFamily="49" charset="0"/>
              </a:rPr>
              <a:t> </a:t>
            </a:r>
          </a:p>
        </p:txBody>
      </p:sp>
      <p:sp>
        <p:nvSpPr>
          <p:cNvPr id="3" name="TextBox 2"/>
          <p:cNvSpPr txBox="1"/>
          <p:nvPr/>
        </p:nvSpPr>
        <p:spPr>
          <a:xfrm>
            <a:off x="3399068" y="1709410"/>
            <a:ext cx="28956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bdecs_calendar</a:t>
            </a:r>
            <a:endParaRPr lang="en-US" sz="2800" dirty="0"/>
          </a:p>
        </p:txBody>
      </p:sp>
      <p:sp>
        <p:nvSpPr>
          <p:cNvPr id="6" name="TextBox 5"/>
          <p:cNvSpPr txBox="1"/>
          <p:nvPr/>
        </p:nvSpPr>
        <p:spPr>
          <a:xfrm>
            <a:off x="990600" y="2649360"/>
            <a:ext cx="409575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bdecs_packedcalendar</a:t>
            </a:r>
            <a:endParaRPr lang="en-US" sz="2800" dirty="0"/>
          </a:p>
        </p:txBody>
      </p:sp>
      <p:sp>
        <p:nvSpPr>
          <p:cNvPr id="7" name="TextBox 6"/>
          <p:cNvSpPr txBox="1"/>
          <p:nvPr/>
        </p:nvSpPr>
        <p:spPr>
          <a:xfrm>
            <a:off x="5524500" y="6172200"/>
            <a:ext cx="2171700"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a:t>b</a:t>
            </a:r>
            <a:r>
              <a:rPr lang="en-US" sz="2800" dirty="0" err="1" smtClean="0"/>
              <a:t>sls_assert</a:t>
            </a:r>
            <a:endParaRPr lang="en-US" sz="2800" dirty="0"/>
          </a:p>
        </p:txBody>
      </p:sp>
      <p:sp>
        <p:nvSpPr>
          <p:cNvPr id="9" name="TextBox 8"/>
          <p:cNvSpPr txBox="1"/>
          <p:nvPr/>
        </p:nvSpPr>
        <p:spPr>
          <a:xfrm>
            <a:off x="5638800" y="2649360"/>
            <a:ext cx="2743200"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bdea_bitarray</a:t>
            </a:r>
            <a:endParaRPr lang="en-US" sz="2800" dirty="0"/>
          </a:p>
        </p:txBody>
      </p:sp>
      <p:sp>
        <p:nvSpPr>
          <p:cNvPr id="19" name="TextBox 18"/>
          <p:cNvSpPr txBox="1"/>
          <p:nvPr/>
        </p:nvSpPr>
        <p:spPr>
          <a:xfrm>
            <a:off x="6019800" y="3581400"/>
            <a:ext cx="2895600"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smtClean="0"/>
              <a:t>bdeu_bitstringutil</a:t>
            </a:r>
            <a:endParaRPr lang="en-US" sz="2800" dirty="0"/>
          </a:p>
        </p:txBody>
      </p:sp>
      <p:sp>
        <p:nvSpPr>
          <p:cNvPr id="20" name="TextBox 19"/>
          <p:cNvSpPr txBox="1"/>
          <p:nvPr/>
        </p:nvSpPr>
        <p:spPr>
          <a:xfrm>
            <a:off x="6000750" y="4505980"/>
            <a:ext cx="2171700"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smtClean="0"/>
              <a:t>bdes_bitutil</a:t>
            </a:r>
            <a:endParaRPr lang="en-US" sz="2800" dirty="0"/>
          </a:p>
        </p:txBody>
      </p:sp>
      <p:sp>
        <p:nvSpPr>
          <p:cNvPr id="27" name="TextBox 26"/>
          <p:cNvSpPr txBox="1"/>
          <p:nvPr/>
        </p:nvSpPr>
        <p:spPr>
          <a:xfrm>
            <a:off x="762000" y="3617030"/>
            <a:ext cx="2713036" cy="523220"/>
          </a:xfrm>
          <a:prstGeom prst="rect">
            <a:avLst/>
          </a:prstGeom>
          <a:solidFill>
            <a:schemeClr val="accent5">
              <a:lumMod val="20000"/>
              <a:lumOff val="80000"/>
            </a:schemeClr>
          </a:solidFill>
          <a:ln w="3175">
            <a:solidFill>
              <a:schemeClr val="tx1"/>
            </a:solidFill>
          </a:ln>
        </p:spPr>
        <p:txBody>
          <a:bodyPr wrap="square" rtlCol="0">
            <a:spAutoFit/>
          </a:bodyPr>
          <a:lstStyle/>
          <a:p>
            <a:pPr algn="ctr"/>
            <a:r>
              <a:rPr lang="en-US" sz="2800" dirty="0" err="1" smtClean="0"/>
              <a:t>bdea_uintarray</a:t>
            </a:r>
            <a:r>
              <a:rPr lang="en-US" sz="2800" dirty="0" smtClean="0"/>
              <a:t>  </a:t>
            </a:r>
            <a:endParaRPr lang="en-US" sz="2800" dirty="0"/>
          </a:p>
        </p:txBody>
      </p:sp>
      <p:sp>
        <p:nvSpPr>
          <p:cNvPr id="28" name="TextBox 27"/>
          <p:cNvSpPr txBox="1"/>
          <p:nvPr/>
        </p:nvSpPr>
        <p:spPr>
          <a:xfrm>
            <a:off x="1447800" y="4488240"/>
            <a:ext cx="2562225" cy="523220"/>
          </a:xfrm>
          <a:prstGeom prst="rect">
            <a:avLst/>
          </a:prstGeom>
          <a:solidFill>
            <a:schemeClr val="accent6">
              <a:lumMod val="20000"/>
              <a:lumOff val="80000"/>
            </a:schemeClr>
          </a:solidFill>
          <a:ln w="3175">
            <a:solidFill>
              <a:schemeClr val="tx1"/>
            </a:solidFill>
          </a:ln>
        </p:spPr>
        <p:txBody>
          <a:bodyPr wrap="square" rtlCol="0">
            <a:spAutoFit/>
          </a:bodyPr>
          <a:lstStyle/>
          <a:p>
            <a:pPr algn="ctr"/>
            <a:r>
              <a:rPr lang="en-US" sz="2800" dirty="0" err="1" smtClean="0"/>
              <a:t>bslma_default</a:t>
            </a:r>
            <a:r>
              <a:rPr lang="en-US" sz="2800" dirty="0" smtClean="0"/>
              <a:t> </a:t>
            </a:r>
            <a:endParaRPr lang="en-US" sz="2800" dirty="0"/>
          </a:p>
        </p:txBody>
      </p:sp>
      <p:sp>
        <p:nvSpPr>
          <p:cNvPr id="29" name="TextBox 28"/>
          <p:cNvSpPr txBox="1"/>
          <p:nvPr/>
        </p:nvSpPr>
        <p:spPr>
          <a:xfrm>
            <a:off x="892174" y="6101090"/>
            <a:ext cx="3070226" cy="523220"/>
          </a:xfrm>
          <a:prstGeom prst="rect">
            <a:avLst/>
          </a:prstGeom>
          <a:solidFill>
            <a:srgbClr val="FAFFB4"/>
          </a:solidFill>
          <a:ln w="3175">
            <a:solidFill>
              <a:schemeClr val="tx1"/>
            </a:solidFill>
          </a:ln>
        </p:spPr>
        <p:txBody>
          <a:bodyPr wrap="square" rtlCol="0">
            <a:spAutoFit/>
          </a:bodyPr>
          <a:lstStyle/>
          <a:p>
            <a:pPr algn="ctr"/>
            <a:r>
              <a:rPr lang="en-US" sz="2800" dirty="0" err="1" smtClean="0"/>
              <a:t>bslma_allocator</a:t>
            </a:r>
            <a:endParaRPr lang="en-US" sz="2800" dirty="0"/>
          </a:p>
        </p:txBody>
      </p:sp>
      <p:sp>
        <p:nvSpPr>
          <p:cNvPr id="30" name="TextBox 29"/>
          <p:cNvSpPr txBox="1"/>
          <p:nvPr/>
        </p:nvSpPr>
        <p:spPr>
          <a:xfrm>
            <a:off x="152400" y="5309558"/>
            <a:ext cx="4400550" cy="523220"/>
          </a:xfrm>
          <a:prstGeom prst="rect">
            <a:avLst/>
          </a:prstGeom>
          <a:solidFill>
            <a:srgbClr val="00FF00"/>
          </a:solidFill>
          <a:ln w="3175">
            <a:solidFill>
              <a:schemeClr val="tx1"/>
            </a:solidFill>
          </a:ln>
        </p:spPr>
        <p:txBody>
          <a:bodyPr wrap="square" rtlCol="0">
            <a:spAutoFit/>
          </a:bodyPr>
          <a:lstStyle/>
          <a:p>
            <a:pPr algn="ctr"/>
            <a:r>
              <a:rPr lang="en-US" sz="2800" dirty="0" err="1" smtClean="0"/>
              <a:t>bslma_newdeleteallocator</a:t>
            </a:r>
            <a:endParaRPr lang="en-US" sz="28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836</a:t>
            </a:fld>
            <a:endParaRPr lang="en-US"/>
          </a:p>
        </p:txBody>
      </p:sp>
    </p:spTree>
    <p:extLst>
      <p:ext uri="{BB962C8B-B14F-4D97-AF65-F5344CB8AC3E}">
        <p14:creationId xmlns:p14="http://schemas.microsoft.com/office/powerpoint/2010/main" val="2121060739"/>
      </p:ext>
    </p:extLst>
  </p:cSld>
  <p:clrMapOvr>
    <a:masterClrMapping/>
  </p:clrMapOvr>
  <p:timing>
    <p:tnLst>
      <p:par>
        <p:cTn id="1" dur="indefinite" restart="never" nodeType="tmRoot"/>
      </p:par>
    </p:tnLst>
  </p:timing>
</p:sld>
</file>

<file path=ppt/slides/slide8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8" name="Picture 4" descr="F:\bdecs-graphs\20120426\1500\manual\imps\reduced-graph-ranked.pn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96329" y="1660208"/>
            <a:ext cx="8795271" cy="5045392"/>
          </a:xfrm>
          <a:prstGeom prst="rect">
            <a:avLst/>
          </a:prstGeom>
          <a:solidFill>
            <a:schemeClr val="accent3">
              <a:lumMod val="20000"/>
              <a:lumOff val="80000"/>
            </a:schemeClr>
          </a:solidFill>
          <a:ln>
            <a:noFill/>
          </a:ln>
          <a:extLst/>
        </p:spPr>
      </p:pic>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rgbClr val="00B0F0"/>
                </a:solidFill>
              </a:rPr>
              <a:t/>
            </a:r>
            <a:br>
              <a:rPr lang="en-US" sz="2400" dirty="0" smtClean="0">
                <a:solidFill>
                  <a:srgbClr val="00B0F0"/>
                </a:solidFill>
              </a:rPr>
            </a:br>
            <a:r>
              <a:rPr lang="en-US" sz="4000" spc="-30" dirty="0" smtClean="0">
                <a:solidFill>
                  <a:srgbClr val="00B0F0"/>
                </a:solidFill>
              </a:rPr>
              <a:t>Hierarchically Reusable Implementation </a:t>
            </a: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837</a:t>
            </a:fld>
            <a:endParaRPr lang="en-US"/>
          </a:p>
        </p:txBody>
      </p:sp>
    </p:spTree>
    <p:extLst>
      <p:ext uri="{BB962C8B-B14F-4D97-AF65-F5344CB8AC3E}">
        <p14:creationId xmlns:p14="http://schemas.microsoft.com/office/powerpoint/2010/main" val="1526007624"/>
      </p:ext>
    </p:extLst>
  </p:cSld>
  <p:clrMapOvr>
    <a:masterClrMapping/>
  </p:clrMapOvr>
  <p:timing>
    <p:tnLst>
      <p:par>
        <p:cTn id="1" dur="indefinite" restart="never" nodeType="tmRoot"/>
      </p:par>
    </p:tnLst>
  </p:timing>
</p:sld>
</file>

<file path=ppt/slides/slide8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smtClean="0">
                <a:solidFill>
                  <a:srgbClr val="00B0F0"/>
                </a:solidFill>
              </a:rPr>
              <a:t/>
            </a:r>
            <a:br>
              <a:rPr lang="en-US" sz="2400" dirty="0" smtClean="0">
                <a:solidFill>
                  <a:srgbClr val="00B0F0"/>
                </a:solidFill>
              </a:rPr>
            </a:br>
            <a:r>
              <a:rPr lang="en-US" sz="4000" spc="-30" dirty="0">
                <a:solidFill>
                  <a:srgbClr val="00B0F0"/>
                </a:solidFill>
              </a:rPr>
              <a:t>Hierarchically Reusable Implementation</a:t>
            </a:r>
            <a:endParaRPr lang="en-US" sz="4000" dirty="0" smtClean="0">
              <a:solidFill>
                <a:srgbClr val="00B0F0"/>
              </a:solidFill>
            </a:endParaRPr>
          </a:p>
        </p:txBody>
      </p:sp>
      <p:sp>
        <p:nvSpPr>
          <p:cNvPr id="5" name="Content Placeholder 2"/>
          <p:cNvSpPr>
            <a:spLocks noGrp="1"/>
          </p:cNvSpPr>
          <p:nvPr>
            <p:ph idx="1"/>
          </p:nvPr>
        </p:nvSpPr>
        <p:spPr>
          <a:xfrm>
            <a:off x="457200" y="1600200"/>
            <a:ext cx="8229600" cy="4525963"/>
          </a:xfrm>
        </p:spPr>
        <p:txBody>
          <a:bodyPr/>
          <a:lstStyle/>
          <a:p>
            <a:pPr marL="0" indent="0">
              <a:buNone/>
            </a:pPr>
            <a:r>
              <a:rPr lang="en-US" dirty="0" smtClean="0"/>
              <a:t> </a:t>
            </a:r>
          </a:p>
          <a:p>
            <a:pPr>
              <a:buNone/>
            </a:pPr>
            <a:endParaRPr lang="en-US" dirty="0"/>
          </a:p>
        </p:txBody>
      </p:sp>
      <p:pic>
        <p:nvPicPr>
          <p:cNvPr id="3074" name="Picture 2" descr="F:\bdecs-graphs\20120426\1100\bsl-bde\reduced-graph-ranked.png"/>
          <p:cNvPicPr>
            <a:picLocks noChangeAspect="1" noChangeArrowheads="1"/>
          </p:cNvPicPr>
          <p:nvPr/>
        </p:nvPicPr>
        <p:blipFill>
          <a:blip r:embed="rId2" cstate="print"/>
          <a:srcRect/>
          <a:stretch>
            <a:fillRect/>
          </a:stretch>
        </p:blipFill>
        <p:spPr bwMode="auto">
          <a:xfrm>
            <a:off x="457200" y="1567659"/>
            <a:ext cx="8458200" cy="5137941"/>
          </a:xfrm>
          <a:prstGeom prst="rect">
            <a:avLst/>
          </a:prstGeom>
          <a:noFill/>
        </p:spPr>
      </p:pic>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838</a:t>
            </a:fld>
            <a:endParaRPr lang="en-US"/>
          </a:p>
        </p:txBody>
      </p:sp>
    </p:spTree>
    <p:extLst>
      <p:ext uri="{BB962C8B-B14F-4D97-AF65-F5344CB8AC3E}">
        <p14:creationId xmlns:p14="http://schemas.microsoft.com/office/powerpoint/2010/main" val="129355040"/>
      </p:ext>
    </p:extLst>
  </p:cSld>
  <p:clrMapOvr>
    <a:masterClrMapping/>
  </p:clrMapOvr>
  <p:timing>
    <p:tnLst>
      <p:par>
        <p:cTn id="1" dur="indefinite" restart="never" nodeType="tmRoot"/>
      </p:par>
    </p:tnLst>
  </p:timing>
</p:sld>
</file>

<file path=ppt/slides/slide8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a:solidFill>
                  <a:srgbClr val="00B0F0"/>
                </a:solidFill>
              </a:rPr>
              <a:t/>
            </a:r>
            <a:br>
              <a:rPr lang="en-US" sz="2400" dirty="0">
                <a:solidFill>
                  <a:srgbClr val="00B0F0"/>
                </a:solidFill>
              </a:rPr>
            </a:br>
            <a:r>
              <a:rPr lang="en-US" sz="4000" spc="-30" dirty="0">
                <a:solidFill>
                  <a:srgbClr val="00B0F0"/>
                </a:solidFill>
              </a:rPr>
              <a:t>Hierarchically Reusable Implementation</a:t>
            </a:r>
            <a:endParaRPr lang="en-US" sz="4000" dirty="0" smtClean="0">
              <a:solidFill>
                <a:srgbClr val="00B0F0"/>
              </a:solidFill>
            </a:endParaRPr>
          </a:p>
        </p:txBody>
      </p:sp>
      <p:pic>
        <p:nvPicPr>
          <p:cNvPr id="4098" name="Picture 2" descr="F:\bdecs-graphs\20120426\1100\full-picture\reduced-graph-ranked.png"/>
          <p:cNvPicPr>
            <a:picLocks noChangeAspect="1" noChangeArrowheads="1"/>
          </p:cNvPicPr>
          <p:nvPr/>
        </p:nvPicPr>
        <p:blipFill>
          <a:blip r:embed="rId2" cstate="print"/>
          <a:srcRect/>
          <a:stretch>
            <a:fillRect/>
          </a:stretch>
        </p:blipFill>
        <p:spPr bwMode="auto">
          <a:xfrm>
            <a:off x="0" y="1981200"/>
            <a:ext cx="9089684" cy="3748769"/>
          </a:xfrm>
          <a:prstGeom prst="rect">
            <a:avLst/>
          </a:prstGeom>
          <a:noFill/>
        </p:spPr>
      </p:pic>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839</a:t>
            </a:fld>
            <a:endParaRPr lang="en-US"/>
          </a:p>
        </p:txBody>
      </p:sp>
    </p:spTree>
    <p:extLst>
      <p:ext uri="{BB962C8B-B14F-4D97-AF65-F5344CB8AC3E}">
        <p14:creationId xmlns:p14="http://schemas.microsoft.com/office/powerpoint/2010/main" val="850674101"/>
      </p:ext>
    </p:extLst>
  </p:cSld>
  <p:clrMapOvr>
    <a:masterClrMapping/>
  </p:clrMapOvr>
  <p:timing>
    <p:tnLst>
      <p:par>
        <p:cTn id="1" dur="indefinite" restart="never" nodeType="tmRoot"/>
      </p:par>
    </p:tnLst>
  </p:timing>
</p:sld>
</file>

<file path=ppt/slides/slide8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z="2400" dirty="0">
                <a:solidFill>
                  <a:srgbClr val="00B0F0"/>
                </a:solidFill>
              </a:rPr>
              <a:t>4. </a:t>
            </a:r>
            <a:r>
              <a:rPr lang="en-US" sz="2400" spc="-30" dirty="0">
                <a:solidFill>
                  <a:srgbClr val="00B0F0"/>
                </a:solidFill>
              </a:rPr>
              <a:t>Bloomberg Development Environment</a:t>
            </a:r>
            <a:r>
              <a:rPr lang="en-US" sz="2400" dirty="0">
                <a:solidFill>
                  <a:srgbClr val="00B0F0"/>
                </a:solidFill>
              </a:rPr>
              <a:t/>
            </a:r>
            <a:br>
              <a:rPr lang="en-US" sz="2400" dirty="0">
                <a:solidFill>
                  <a:srgbClr val="00B0F0"/>
                </a:solidFill>
              </a:rPr>
            </a:br>
            <a:r>
              <a:rPr lang="en-US" sz="4000" dirty="0" smtClean="0">
                <a:solidFill>
                  <a:srgbClr val="00B0F0"/>
                </a:solidFill>
              </a:rPr>
              <a:t>Foundation “Package-Group” Libraries</a:t>
            </a:r>
          </a:p>
        </p:txBody>
      </p:sp>
      <p:sp>
        <p:nvSpPr>
          <p:cNvPr id="6" name="TextBox 5"/>
          <p:cNvSpPr txBox="1"/>
          <p:nvPr/>
        </p:nvSpPr>
        <p:spPr>
          <a:xfrm>
            <a:off x="3461657" y="5706070"/>
            <a:ext cx="1611086" cy="923330"/>
          </a:xfrm>
          <a:prstGeom prst="rect">
            <a:avLst/>
          </a:prstGeom>
          <a:solidFill>
            <a:schemeClr val="bg2"/>
          </a:solidFill>
          <a:ln w="3175">
            <a:solidFill>
              <a:schemeClr val="tx1"/>
            </a:solidFill>
          </a:ln>
        </p:spPr>
        <p:txBody>
          <a:bodyPr wrap="square" rtlCol="0">
            <a:spAutoFit/>
          </a:bodyPr>
          <a:lstStyle/>
          <a:p>
            <a:pPr algn="ctr"/>
            <a:r>
              <a:rPr lang="en-US" sz="5400" dirty="0" smtClean="0"/>
              <a:t>BSL</a:t>
            </a:r>
            <a:endParaRPr lang="en-US" sz="5400" dirty="0"/>
          </a:p>
        </p:txBody>
      </p:sp>
      <p:sp>
        <p:nvSpPr>
          <p:cNvPr id="8" name="TextBox 7"/>
          <p:cNvSpPr txBox="1"/>
          <p:nvPr/>
        </p:nvSpPr>
        <p:spPr>
          <a:xfrm>
            <a:off x="3461657" y="4426803"/>
            <a:ext cx="1611086" cy="923330"/>
          </a:xfrm>
          <a:prstGeom prst="rect">
            <a:avLst/>
          </a:prstGeom>
          <a:solidFill>
            <a:schemeClr val="bg2"/>
          </a:solidFill>
          <a:ln w="3175">
            <a:solidFill>
              <a:schemeClr val="tx1"/>
            </a:solidFill>
          </a:ln>
        </p:spPr>
        <p:txBody>
          <a:bodyPr wrap="square" rtlCol="0">
            <a:spAutoFit/>
          </a:bodyPr>
          <a:lstStyle/>
          <a:p>
            <a:pPr algn="ctr"/>
            <a:r>
              <a:rPr lang="en-US" sz="5400" dirty="0" smtClean="0"/>
              <a:t>BDE</a:t>
            </a:r>
            <a:endParaRPr lang="en-US" sz="5400" dirty="0"/>
          </a:p>
        </p:txBody>
      </p:sp>
      <p:cxnSp>
        <p:nvCxnSpPr>
          <p:cNvPr id="12" name="Straight Arrow Connector 11"/>
          <p:cNvCxnSpPr>
            <a:stCxn id="10" idx="2"/>
          </p:cNvCxnSpPr>
          <p:nvPr/>
        </p:nvCxnSpPr>
        <p:spPr>
          <a:xfrm flipH="1">
            <a:off x="6019800" y="2675930"/>
            <a:ext cx="653143" cy="419293"/>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9" idx="2"/>
          </p:cNvCxnSpPr>
          <p:nvPr/>
        </p:nvCxnSpPr>
        <p:spPr>
          <a:xfrm>
            <a:off x="4528457" y="2679613"/>
            <a:ext cx="729343" cy="41561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stCxn id="11" idx="2"/>
          </p:cNvCxnSpPr>
          <p:nvPr/>
        </p:nvCxnSpPr>
        <p:spPr>
          <a:xfrm flipH="1">
            <a:off x="4724400" y="4018553"/>
            <a:ext cx="870857" cy="40825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a:stCxn id="3" idx="2"/>
          </p:cNvCxnSpPr>
          <p:nvPr/>
        </p:nvCxnSpPr>
        <p:spPr>
          <a:xfrm>
            <a:off x="2928257" y="4047528"/>
            <a:ext cx="957943" cy="380999"/>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a:stCxn id="8" idx="2"/>
            <a:endCxn id="6" idx="0"/>
          </p:cNvCxnSpPr>
          <p:nvPr/>
        </p:nvCxnSpPr>
        <p:spPr>
          <a:xfrm>
            <a:off x="4267200" y="5350133"/>
            <a:ext cx="0" cy="355937"/>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 name="TextBox 2"/>
          <p:cNvSpPr txBox="1"/>
          <p:nvPr/>
        </p:nvSpPr>
        <p:spPr>
          <a:xfrm>
            <a:off x="2122714" y="3124198"/>
            <a:ext cx="1611086" cy="923330"/>
          </a:xfrm>
          <a:prstGeom prst="rect">
            <a:avLst/>
          </a:prstGeom>
          <a:solidFill>
            <a:schemeClr val="bg2"/>
          </a:solidFill>
          <a:ln w="3175">
            <a:solidFill>
              <a:schemeClr val="tx1"/>
            </a:solidFill>
          </a:ln>
        </p:spPr>
        <p:txBody>
          <a:bodyPr wrap="square" rtlCol="0">
            <a:spAutoFit/>
          </a:bodyPr>
          <a:lstStyle/>
          <a:p>
            <a:pPr algn="ctr"/>
            <a:r>
              <a:rPr lang="en-US" sz="5400" dirty="0" smtClean="0"/>
              <a:t>BBE</a:t>
            </a:r>
            <a:endParaRPr lang="en-US" sz="5400" dirty="0"/>
          </a:p>
        </p:txBody>
      </p:sp>
      <p:sp>
        <p:nvSpPr>
          <p:cNvPr id="9" name="TextBox 8"/>
          <p:cNvSpPr txBox="1"/>
          <p:nvPr/>
        </p:nvSpPr>
        <p:spPr>
          <a:xfrm>
            <a:off x="3722914" y="1756283"/>
            <a:ext cx="1611086" cy="923330"/>
          </a:xfrm>
          <a:prstGeom prst="rect">
            <a:avLst/>
          </a:prstGeom>
          <a:solidFill>
            <a:schemeClr val="bg2"/>
          </a:solidFill>
          <a:ln w="3175">
            <a:solidFill>
              <a:schemeClr val="tx1"/>
            </a:solidFill>
          </a:ln>
        </p:spPr>
        <p:txBody>
          <a:bodyPr wrap="square" rtlCol="0">
            <a:spAutoFit/>
          </a:bodyPr>
          <a:lstStyle/>
          <a:p>
            <a:pPr algn="ctr"/>
            <a:r>
              <a:rPr lang="en-US" sz="5400" dirty="0" smtClean="0"/>
              <a:t>BAE</a:t>
            </a:r>
            <a:endParaRPr lang="en-US" sz="5400" dirty="0"/>
          </a:p>
        </p:txBody>
      </p:sp>
      <p:sp>
        <p:nvSpPr>
          <p:cNvPr id="10" name="TextBox 9"/>
          <p:cNvSpPr txBox="1"/>
          <p:nvPr/>
        </p:nvSpPr>
        <p:spPr>
          <a:xfrm>
            <a:off x="5867400" y="1752600"/>
            <a:ext cx="1611086" cy="923330"/>
          </a:xfrm>
          <a:prstGeom prst="rect">
            <a:avLst/>
          </a:prstGeom>
          <a:solidFill>
            <a:schemeClr val="bg2"/>
          </a:solidFill>
          <a:ln w="3175">
            <a:solidFill>
              <a:schemeClr val="tx1"/>
            </a:solidFill>
          </a:ln>
        </p:spPr>
        <p:txBody>
          <a:bodyPr wrap="square" rtlCol="0">
            <a:spAutoFit/>
          </a:bodyPr>
          <a:lstStyle/>
          <a:p>
            <a:pPr algn="ctr"/>
            <a:r>
              <a:rPr lang="en-US" sz="5400" dirty="0" smtClean="0"/>
              <a:t>BTE </a:t>
            </a:r>
            <a:endParaRPr lang="en-US" sz="5400" dirty="0"/>
          </a:p>
        </p:txBody>
      </p:sp>
      <p:sp>
        <p:nvSpPr>
          <p:cNvPr id="11" name="TextBox 10"/>
          <p:cNvSpPr txBox="1"/>
          <p:nvPr/>
        </p:nvSpPr>
        <p:spPr>
          <a:xfrm>
            <a:off x="4789714" y="3095223"/>
            <a:ext cx="1611086" cy="923330"/>
          </a:xfrm>
          <a:prstGeom prst="rect">
            <a:avLst/>
          </a:prstGeom>
          <a:solidFill>
            <a:schemeClr val="bg2"/>
          </a:solidFill>
          <a:ln w="3175">
            <a:solidFill>
              <a:schemeClr val="tx1"/>
            </a:solidFill>
          </a:ln>
        </p:spPr>
        <p:txBody>
          <a:bodyPr wrap="square" rtlCol="0">
            <a:spAutoFit/>
          </a:bodyPr>
          <a:lstStyle/>
          <a:p>
            <a:pPr algn="ctr"/>
            <a:r>
              <a:rPr lang="en-US" sz="5400" dirty="0" smtClean="0"/>
              <a:t>BCE  </a:t>
            </a:r>
            <a:endParaRPr lang="en-US" sz="540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840</a:t>
            </a:fld>
            <a:endParaRPr lang="en-US"/>
          </a:p>
        </p:txBody>
      </p:sp>
    </p:spTree>
    <p:extLst>
      <p:ext uri="{BB962C8B-B14F-4D97-AF65-F5344CB8AC3E}">
        <p14:creationId xmlns:p14="http://schemas.microsoft.com/office/powerpoint/2010/main" val="1889234070"/>
      </p:ext>
    </p:extLst>
  </p:cSld>
  <p:clrMapOvr>
    <a:masterClrMapping/>
  </p:clrMapOvr>
  <p:timing>
    <p:tnLst>
      <p:par>
        <p:cTn id="1" dur="indefinite" restart="never" nodeType="tmRoot"/>
      </p:par>
    </p:tnLst>
  </p:timing>
</p:sld>
</file>

<file path=ppt/slides/slide8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dirty="0" smtClean="0"/>
              <a:t>Outline</a:t>
            </a:r>
          </a:p>
        </p:txBody>
      </p:sp>
      <p:sp>
        <p:nvSpPr>
          <p:cNvPr id="19458" name="Content Placeholder 2"/>
          <p:cNvSpPr>
            <a:spLocks noGrp="1"/>
          </p:cNvSpPr>
          <p:nvPr>
            <p:ph idx="1"/>
          </p:nvPr>
        </p:nvSpPr>
        <p:spPr>
          <a:xfrm>
            <a:off x="457200" y="1371600"/>
            <a:ext cx="8610600" cy="5181600"/>
          </a:xfrm>
        </p:spPr>
        <p:txBody>
          <a:bodyPr/>
          <a:lstStyle/>
          <a:p>
            <a:pPr marL="0" indent="0" eaLnBrk="1" hangingPunct="1">
              <a:buNone/>
            </a:pPr>
            <a:r>
              <a:rPr lang="en-US" dirty="0" smtClean="0">
                <a:solidFill>
                  <a:schemeClr val="accent6">
                    <a:lumMod val="50000"/>
                  </a:schemeClr>
                </a:solidFill>
              </a:rPr>
              <a:t>0.   Goals</a:t>
            </a:r>
            <a:br>
              <a:rPr lang="en-US" dirty="0" smtClean="0">
                <a:solidFill>
                  <a:schemeClr val="accent6">
                    <a:lumMod val="50000"/>
                  </a:schemeClr>
                </a:solidFill>
              </a:rPr>
            </a:br>
            <a:r>
              <a:rPr lang="en-US" sz="2400" spc="-100" dirty="0" smtClean="0">
                <a:solidFill>
                  <a:schemeClr val="accent6">
                    <a:lumMod val="50000"/>
                  </a:schemeClr>
                </a:solidFill>
              </a:rPr>
              <a:t>                What we are trying to do, for whom, and how.</a:t>
            </a:r>
            <a:endParaRPr lang="en-US" sz="2400" spc="-100" dirty="0">
              <a:solidFill>
                <a:schemeClr val="accent6">
                  <a:lumMod val="50000"/>
                </a:schemeClr>
              </a:solidFill>
            </a:endParaRPr>
          </a:p>
          <a:p>
            <a:pPr marL="609600" indent="-609600" eaLnBrk="1" hangingPunct="1">
              <a:buFont typeface="Arial" pitchFamily="34" charset="0"/>
              <a:buAutoNum type="arabicPeriod"/>
            </a:pPr>
            <a:r>
              <a:rPr lang="en-US" dirty="0" smtClean="0">
                <a:solidFill>
                  <a:schemeClr val="accent2"/>
                </a:solidFill>
              </a:rPr>
              <a:t>Process &amp; Architecture</a:t>
            </a:r>
            <a:endParaRPr lang="en-US" dirty="0">
              <a:solidFill>
                <a:schemeClr val="accent2"/>
              </a:solidFill>
            </a:endParaRPr>
          </a:p>
          <a:p>
            <a:pPr marL="1371600" lvl="2" indent="-457200" eaLnBrk="1" hangingPunct="1">
              <a:buNone/>
            </a:pPr>
            <a:r>
              <a:rPr lang="en-US" spc="-100" dirty="0">
                <a:solidFill>
                  <a:schemeClr val="accent2"/>
                </a:solidFill>
              </a:rPr>
              <a:t>Organizing </a:t>
            </a:r>
            <a:r>
              <a:rPr lang="en-US" spc="-100" dirty="0" smtClean="0">
                <a:solidFill>
                  <a:schemeClr val="accent2"/>
                </a:solidFill>
              </a:rPr>
              <a:t>Software </a:t>
            </a:r>
            <a:r>
              <a:rPr lang="en-US" spc="-100" dirty="0">
                <a:solidFill>
                  <a:schemeClr val="accent2"/>
                </a:solidFill>
              </a:rPr>
              <a:t>as Components, Packages, &amp; Package Groups. </a:t>
            </a:r>
          </a:p>
          <a:p>
            <a:pPr marL="609600" indent="-609600" eaLnBrk="1" hangingPunct="1">
              <a:buFont typeface="Arial" pitchFamily="34" charset="0"/>
              <a:buAutoNum type="arabicPeriod"/>
            </a:pPr>
            <a:r>
              <a:rPr lang="en-US" dirty="0" smtClean="0">
                <a:solidFill>
                  <a:schemeClr val="accent6">
                    <a:lumMod val="75000"/>
                  </a:schemeClr>
                </a:solidFill>
              </a:rPr>
              <a:t>Design &amp; Implementation</a:t>
            </a:r>
          </a:p>
          <a:p>
            <a:pPr marL="1371600" lvl="2" indent="-457200" eaLnBrk="1" hangingPunct="1">
              <a:buNone/>
            </a:pPr>
            <a:r>
              <a:rPr lang="en-US" spc="-10" dirty="0" smtClean="0">
                <a:solidFill>
                  <a:schemeClr val="accent6">
                    <a:lumMod val="75000"/>
                  </a:schemeClr>
                </a:solidFill>
              </a:rPr>
              <a:t>Using Class Categories, Value Semantics, &amp; Vocabulary Types.</a:t>
            </a:r>
            <a:endParaRPr lang="en-US" spc="-10" dirty="0" smtClean="0">
              <a:solidFill>
                <a:schemeClr val="bg1">
                  <a:lumMod val="75000"/>
                </a:schemeClr>
              </a:solidFill>
            </a:endParaRPr>
          </a:p>
          <a:p>
            <a:pPr marL="609600" indent="-609600" eaLnBrk="1" hangingPunct="1">
              <a:buFont typeface="Arial" pitchFamily="34" charset="0"/>
              <a:buAutoNum type="arabicPeriod"/>
            </a:pPr>
            <a:r>
              <a:rPr lang="en-US" dirty="0" smtClean="0">
                <a:solidFill>
                  <a:srgbClr val="00B050"/>
                </a:solidFill>
              </a:rPr>
              <a:t>Verification &amp; Testing</a:t>
            </a:r>
            <a:endParaRPr lang="en-US" dirty="0">
              <a:solidFill>
                <a:srgbClr val="00B050"/>
              </a:solidFill>
            </a:endParaRPr>
          </a:p>
          <a:p>
            <a:pPr marL="1371600" lvl="2" indent="-457200" eaLnBrk="1" hangingPunct="1">
              <a:buNone/>
            </a:pPr>
            <a:r>
              <a:rPr lang="en-US" spc="-90" dirty="0" smtClean="0">
                <a:solidFill>
                  <a:srgbClr val="00B050"/>
                </a:solidFill>
              </a:rPr>
              <a:t>Component-Level  Test Drivers, Peer Review, &amp; Defensive Checks.</a:t>
            </a:r>
            <a:endParaRPr lang="en-US" dirty="0" smtClean="0">
              <a:solidFill>
                <a:schemeClr val="accent6">
                  <a:lumMod val="75000"/>
                </a:schemeClr>
              </a:solidFill>
            </a:endParaRPr>
          </a:p>
          <a:p>
            <a:pPr marL="609600" indent="-609600" eaLnBrk="1" hangingPunct="1">
              <a:buFont typeface="Arial" pitchFamily="34" charset="0"/>
              <a:buAutoNum type="arabicPeriod"/>
            </a:pPr>
            <a:r>
              <a:rPr lang="en-US" spc="-30" dirty="0" smtClean="0">
                <a:solidFill>
                  <a:srgbClr val="00B0F0"/>
                </a:solidFill>
              </a:rPr>
              <a:t>Bloomberg Development Environment (BDE)</a:t>
            </a:r>
            <a:endParaRPr lang="en-US" spc="-30" dirty="0">
              <a:solidFill>
                <a:srgbClr val="00B0F0"/>
              </a:solidFill>
            </a:endParaRPr>
          </a:p>
          <a:p>
            <a:pPr marL="1371600" lvl="2" indent="-457200" eaLnBrk="1" hangingPunct="1">
              <a:buNone/>
            </a:pPr>
            <a:r>
              <a:rPr lang="en-US" spc="-70" dirty="0" smtClean="0">
                <a:solidFill>
                  <a:srgbClr val="00B0F0"/>
                </a:solidFill>
              </a:rPr>
              <a:t>Rendered as Fine-Grained </a:t>
            </a:r>
            <a:r>
              <a:rPr lang="en-US" i="1" u="sng" spc="-70" dirty="0" smtClean="0">
                <a:solidFill>
                  <a:srgbClr val="00B0F0"/>
                </a:solidFill>
              </a:rPr>
              <a:t>Hierarchically</a:t>
            </a:r>
            <a:r>
              <a:rPr lang="en-US" spc="-70" dirty="0" smtClean="0">
                <a:solidFill>
                  <a:srgbClr val="00B0F0"/>
                </a:solidFill>
              </a:rPr>
              <a:t> </a:t>
            </a:r>
            <a:r>
              <a:rPr lang="en-US" i="1" u="sng" spc="-70" dirty="0" smtClean="0">
                <a:solidFill>
                  <a:srgbClr val="00B0F0"/>
                </a:solidFill>
              </a:rPr>
              <a:t>Reusable</a:t>
            </a:r>
            <a:r>
              <a:rPr lang="en-US" i="1" spc="-70" dirty="0" smtClean="0">
                <a:solidFill>
                  <a:srgbClr val="00B0F0"/>
                </a:solidFill>
              </a:rPr>
              <a:t> </a:t>
            </a:r>
            <a:r>
              <a:rPr lang="en-US" spc="-70" dirty="0" smtClean="0">
                <a:solidFill>
                  <a:srgbClr val="00B0F0"/>
                </a:solidFill>
              </a:rPr>
              <a:t>Components.</a:t>
            </a:r>
            <a:endParaRPr lang="en-US" spc="-70" dirty="0">
              <a:solidFill>
                <a:srgbClr val="00B0F0"/>
              </a:solidFill>
            </a:endParaRPr>
          </a:p>
          <a:p>
            <a:pPr marL="400050" lvl="1" indent="0" eaLnBrk="1" hangingPunct="1">
              <a:buNone/>
            </a:pPr>
            <a:endParaRPr lang="en-US" dirty="0">
              <a:solidFill>
                <a:schemeClr val="accent6">
                  <a:lumMod val="75000"/>
                </a:schemeClr>
              </a:solidFill>
            </a:endParaRPr>
          </a:p>
          <a:p>
            <a:pPr marL="400050" lvl="1" indent="0" eaLnBrk="1" hangingPunct="1">
              <a:buNone/>
            </a:pPr>
            <a:r>
              <a:rPr lang="en-US" dirty="0">
                <a:solidFill>
                  <a:srgbClr val="00B0F0"/>
                </a:solidFill>
              </a:rPr>
              <a:t/>
            </a:r>
            <a:br>
              <a:rPr lang="en-US" dirty="0">
                <a:solidFill>
                  <a:srgbClr val="00B0F0"/>
                </a:solidFill>
              </a:rPr>
            </a:br>
            <a:endParaRPr lang="en-US" dirty="0" smtClean="0">
              <a:solidFill>
                <a:srgbClr val="00B0F0"/>
              </a:solidFill>
            </a:endParaRPr>
          </a:p>
          <a:p>
            <a:pPr marL="609600" indent="-609600" eaLnBrk="1" hangingPunct="1">
              <a:buNone/>
            </a:pPr>
            <a:endParaRPr lang="en-US" dirty="0" smtClean="0">
              <a:solidFill>
                <a:schemeClr val="accent2"/>
              </a:solidFill>
            </a:endParaRPr>
          </a:p>
          <a:p>
            <a:pPr marL="571500" indent="-457200" eaLnBrk="1" hangingPunct="1">
              <a:buFont typeface="Arial" pitchFamily="34" charset="0"/>
              <a:buNone/>
            </a:pPr>
            <a:r>
              <a:rPr lang="en-US" dirty="0" smtClean="0">
                <a:solidFill>
                  <a:schemeClr val="folHlink"/>
                </a:solidFill>
              </a:rPr>
              <a:t/>
            </a:r>
            <a:br>
              <a:rPr lang="en-US" dirty="0" smtClean="0">
                <a:solidFill>
                  <a:schemeClr val="folHlink"/>
                </a:solidFill>
              </a:rPr>
            </a:br>
            <a:endParaRPr lang="en-US" dirty="0" smtClean="0">
              <a:solidFill>
                <a:schemeClr val="folHlink"/>
              </a:solidFill>
            </a:endParaRPr>
          </a:p>
          <a:p>
            <a:pPr marL="1371600" lvl="2" indent="-457200" eaLnBrk="1" hangingPunct="1">
              <a:buFont typeface="Arial" pitchFamily="34" charset="0"/>
              <a:buNone/>
            </a:pPr>
            <a:endParaRPr lang="en-US" dirty="0" smtClean="0">
              <a:solidFill>
                <a:schemeClr val="folHlink"/>
              </a:solidFill>
            </a:endParaRPr>
          </a:p>
          <a:p>
            <a:pPr marL="1371600" lvl="2" indent="-457200" eaLnBrk="1" hangingPunct="1">
              <a:buFont typeface="Arial" pitchFamily="34" charset="0"/>
              <a:buNone/>
            </a:pPr>
            <a:endParaRPr lang="en-US" dirty="0" smtClean="0">
              <a:solidFill>
                <a:schemeClr val="folHlink"/>
              </a:solidFill>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841</a:t>
            </a:fld>
            <a:endParaRPr lang="en-US"/>
          </a:p>
        </p:txBody>
      </p:sp>
    </p:spTree>
    <p:extLst>
      <p:ext uri="{BB962C8B-B14F-4D97-AF65-F5344CB8AC3E}">
        <p14:creationId xmlns:p14="http://schemas.microsoft.com/office/powerpoint/2010/main" val="1345859695"/>
      </p:ext>
    </p:extLst>
  </p:cSld>
  <p:clrMapOvr>
    <a:masterClrMapping/>
  </p:clrMapOvr>
  <p:timing>
    <p:tnLst>
      <p:par>
        <p:cTn id="1" dur="indefinite" restart="never" nodeType="tmRoot"/>
      </p:par>
    </p:tnLst>
  </p:timing>
</p:sld>
</file>

<file path=ppt/slides/slide8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dirty="0" smtClean="0"/>
              <a:t>Outline</a:t>
            </a:r>
          </a:p>
        </p:txBody>
      </p:sp>
      <p:sp>
        <p:nvSpPr>
          <p:cNvPr id="19458" name="Content Placeholder 2"/>
          <p:cNvSpPr>
            <a:spLocks noGrp="1"/>
          </p:cNvSpPr>
          <p:nvPr>
            <p:ph idx="1"/>
          </p:nvPr>
        </p:nvSpPr>
        <p:spPr>
          <a:xfrm>
            <a:off x="457200" y="1371600"/>
            <a:ext cx="8610600" cy="5181600"/>
          </a:xfrm>
        </p:spPr>
        <p:txBody>
          <a:bodyPr/>
          <a:lstStyle/>
          <a:p>
            <a:pPr marL="0" indent="0" eaLnBrk="1" hangingPunct="1">
              <a:buNone/>
            </a:pPr>
            <a:r>
              <a:rPr lang="en-US" dirty="0" smtClean="0">
                <a:solidFill>
                  <a:schemeClr val="bg1">
                    <a:lumMod val="75000"/>
                  </a:schemeClr>
                </a:solidFill>
              </a:rPr>
              <a:t>0.   Goals</a:t>
            </a:r>
            <a:br>
              <a:rPr lang="en-US" dirty="0" smtClean="0">
                <a:solidFill>
                  <a:schemeClr val="bg1">
                    <a:lumMod val="75000"/>
                  </a:schemeClr>
                </a:solidFill>
              </a:rPr>
            </a:br>
            <a:r>
              <a:rPr lang="en-US" sz="2400" spc="-100" dirty="0" smtClean="0">
                <a:solidFill>
                  <a:schemeClr val="bg1">
                    <a:lumMod val="75000"/>
                  </a:schemeClr>
                </a:solidFill>
              </a:rPr>
              <a:t>                What we are trying to do, for whom, and how.</a:t>
            </a:r>
            <a:endParaRPr lang="en-US" sz="2400" spc="-100" dirty="0">
              <a:solidFill>
                <a:schemeClr val="bg1">
                  <a:lumMod val="75000"/>
                </a:schemeClr>
              </a:solidFill>
            </a:endParaRPr>
          </a:p>
          <a:p>
            <a:pPr marL="609600" indent="-609600" eaLnBrk="1" hangingPunct="1">
              <a:buFont typeface="Arial" pitchFamily="34" charset="0"/>
              <a:buAutoNum type="arabicPeriod"/>
            </a:pPr>
            <a:r>
              <a:rPr lang="en-US" dirty="0" smtClean="0">
                <a:solidFill>
                  <a:schemeClr val="bg1">
                    <a:lumMod val="75000"/>
                  </a:schemeClr>
                </a:solidFill>
              </a:rPr>
              <a:t>Process &amp; Architecture</a:t>
            </a:r>
            <a:endParaRPr lang="en-US" dirty="0">
              <a:solidFill>
                <a:schemeClr val="bg1">
                  <a:lumMod val="75000"/>
                </a:schemeClr>
              </a:solidFill>
            </a:endParaRPr>
          </a:p>
          <a:p>
            <a:pPr marL="1371600" lvl="2" indent="-457200" eaLnBrk="1" hangingPunct="1">
              <a:buNone/>
            </a:pPr>
            <a:r>
              <a:rPr lang="en-US" spc="-100" dirty="0">
                <a:solidFill>
                  <a:schemeClr val="bg1">
                    <a:lumMod val="75000"/>
                  </a:schemeClr>
                </a:solidFill>
              </a:rPr>
              <a:t>Organizing </a:t>
            </a:r>
            <a:r>
              <a:rPr lang="en-US" spc="-100" dirty="0" smtClean="0">
                <a:solidFill>
                  <a:schemeClr val="bg1">
                    <a:lumMod val="75000"/>
                  </a:schemeClr>
                </a:solidFill>
              </a:rPr>
              <a:t>Software </a:t>
            </a:r>
            <a:r>
              <a:rPr lang="en-US" spc="-100" dirty="0">
                <a:solidFill>
                  <a:schemeClr val="bg1">
                    <a:lumMod val="75000"/>
                  </a:schemeClr>
                </a:solidFill>
              </a:rPr>
              <a:t>as Components, Packages, &amp; Package Groups. </a:t>
            </a:r>
          </a:p>
          <a:p>
            <a:pPr marL="609600" indent="-609600" eaLnBrk="1" hangingPunct="1">
              <a:buFont typeface="Arial" pitchFamily="34" charset="0"/>
              <a:buAutoNum type="arabicPeriod"/>
            </a:pPr>
            <a:r>
              <a:rPr lang="en-US" dirty="0" smtClean="0">
                <a:solidFill>
                  <a:schemeClr val="bg1">
                    <a:lumMod val="75000"/>
                  </a:schemeClr>
                </a:solidFill>
              </a:rPr>
              <a:t>Design &amp; Implementation</a:t>
            </a:r>
          </a:p>
          <a:p>
            <a:pPr marL="1371600" lvl="2" indent="-457200" eaLnBrk="1" hangingPunct="1">
              <a:buNone/>
            </a:pPr>
            <a:r>
              <a:rPr lang="en-US" spc="-10" dirty="0" smtClean="0">
                <a:solidFill>
                  <a:schemeClr val="bg1">
                    <a:lumMod val="75000"/>
                  </a:schemeClr>
                </a:solidFill>
              </a:rPr>
              <a:t>Using Class Categories, Value Semantics, &amp; Vocabulary Types.</a:t>
            </a:r>
          </a:p>
          <a:p>
            <a:pPr marL="609600" indent="-609600" eaLnBrk="1" hangingPunct="1">
              <a:buFont typeface="Arial" pitchFamily="34" charset="0"/>
              <a:buAutoNum type="arabicPeriod"/>
            </a:pPr>
            <a:r>
              <a:rPr lang="en-US" dirty="0" smtClean="0">
                <a:solidFill>
                  <a:schemeClr val="bg1">
                    <a:lumMod val="75000"/>
                  </a:schemeClr>
                </a:solidFill>
              </a:rPr>
              <a:t>Verification &amp; Testing</a:t>
            </a:r>
            <a:endParaRPr lang="en-US" dirty="0">
              <a:solidFill>
                <a:schemeClr val="bg1">
                  <a:lumMod val="75000"/>
                </a:schemeClr>
              </a:solidFill>
            </a:endParaRPr>
          </a:p>
          <a:p>
            <a:pPr marL="1371600" lvl="2" indent="-457200" eaLnBrk="1" hangingPunct="1">
              <a:buNone/>
            </a:pPr>
            <a:r>
              <a:rPr lang="en-US" spc="-90" dirty="0" smtClean="0">
                <a:solidFill>
                  <a:schemeClr val="bg1">
                    <a:lumMod val="75000"/>
                  </a:schemeClr>
                </a:solidFill>
              </a:rPr>
              <a:t>Component-Level  Test Drivers, Peer Review, &amp; Defensive Checks.</a:t>
            </a:r>
            <a:endParaRPr lang="en-US" dirty="0" smtClean="0">
              <a:solidFill>
                <a:schemeClr val="bg1">
                  <a:lumMod val="75000"/>
                </a:schemeClr>
              </a:solidFill>
            </a:endParaRPr>
          </a:p>
          <a:p>
            <a:pPr marL="609600" indent="-609600" eaLnBrk="1" hangingPunct="1">
              <a:buFont typeface="Arial" pitchFamily="34" charset="0"/>
              <a:buAutoNum type="arabicPeriod"/>
            </a:pPr>
            <a:r>
              <a:rPr lang="en-US" spc="-30" dirty="0" smtClean="0">
                <a:solidFill>
                  <a:schemeClr val="bg1">
                    <a:lumMod val="75000"/>
                  </a:schemeClr>
                </a:solidFill>
              </a:rPr>
              <a:t>Bloomberg Development Environment (BDE)</a:t>
            </a:r>
            <a:endParaRPr lang="en-US" spc="-30" dirty="0">
              <a:solidFill>
                <a:schemeClr val="bg1">
                  <a:lumMod val="75000"/>
                </a:schemeClr>
              </a:solidFill>
            </a:endParaRPr>
          </a:p>
          <a:p>
            <a:pPr marL="1371600" lvl="2" indent="-457200" eaLnBrk="1" hangingPunct="1">
              <a:buNone/>
            </a:pPr>
            <a:r>
              <a:rPr lang="en-US" spc="-70" dirty="0" smtClean="0">
                <a:solidFill>
                  <a:schemeClr val="bg1">
                    <a:lumMod val="75000"/>
                  </a:schemeClr>
                </a:solidFill>
              </a:rPr>
              <a:t>Rendered as Fine-Grained </a:t>
            </a:r>
            <a:r>
              <a:rPr lang="en-US" i="1" u="sng" spc="-70" dirty="0" smtClean="0">
                <a:solidFill>
                  <a:schemeClr val="bg1">
                    <a:lumMod val="75000"/>
                  </a:schemeClr>
                </a:solidFill>
              </a:rPr>
              <a:t>Hierarchically</a:t>
            </a:r>
            <a:r>
              <a:rPr lang="en-US" spc="-70" dirty="0" smtClean="0">
                <a:solidFill>
                  <a:schemeClr val="bg1">
                    <a:lumMod val="75000"/>
                  </a:schemeClr>
                </a:solidFill>
              </a:rPr>
              <a:t> </a:t>
            </a:r>
            <a:r>
              <a:rPr lang="en-US" i="1" u="sng" spc="-70" dirty="0" smtClean="0">
                <a:solidFill>
                  <a:schemeClr val="bg1">
                    <a:lumMod val="75000"/>
                  </a:schemeClr>
                </a:solidFill>
              </a:rPr>
              <a:t>Reusable</a:t>
            </a:r>
            <a:r>
              <a:rPr lang="en-US" i="1" spc="-70" dirty="0" smtClean="0">
                <a:solidFill>
                  <a:schemeClr val="bg1">
                    <a:lumMod val="75000"/>
                  </a:schemeClr>
                </a:solidFill>
              </a:rPr>
              <a:t> </a:t>
            </a:r>
            <a:r>
              <a:rPr lang="en-US" spc="-70" dirty="0" smtClean="0">
                <a:solidFill>
                  <a:schemeClr val="bg1">
                    <a:lumMod val="75000"/>
                  </a:schemeClr>
                </a:solidFill>
              </a:rPr>
              <a:t>Components.</a:t>
            </a:r>
            <a:endParaRPr lang="en-US" spc="-70" dirty="0">
              <a:solidFill>
                <a:schemeClr val="bg1">
                  <a:lumMod val="75000"/>
                </a:schemeClr>
              </a:solidFill>
            </a:endParaRPr>
          </a:p>
          <a:p>
            <a:pPr marL="400050" lvl="1" indent="0" eaLnBrk="1" hangingPunct="1">
              <a:buNone/>
            </a:pPr>
            <a:endParaRPr lang="en-US" dirty="0">
              <a:solidFill>
                <a:schemeClr val="accent6">
                  <a:lumMod val="75000"/>
                </a:schemeClr>
              </a:solidFill>
            </a:endParaRPr>
          </a:p>
          <a:p>
            <a:pPr marL="400050" lvl="1" indent="0" eaLnBrk="1" hangingPunct="1">
              <a:buNone/>
            </a:pPr>
            <a:r>
              <a:rPr lang="en-US" dirty="0">
                <a:solidFill>
                  <a:srgbClr val="00B0F0"/>
                </a:solidFill>
              </a:rPr>
              <a:t/>
            </a:r>
            <a:br>
              <a:rPr lang="en-US" dirty="0">
                <a:solidFill>
                  <a:srgbClr val="00B0F0"/>
                </a:solidFill>
              </a:rPr>
            </a:br>
            <a:endParaRPr lang="en-US" dirty="0" smtClean="0">
              <a:solidFill>
                <a:srgbClr val="00B0F0"/>
              </a:solidFill>
            </a:endParaRPr>
          </a:p>
          <a:p>
            <a:pPr marL="609600" indent="-609600" eaLnBrk="1" hangingPunct="1">
              <a:buNone/>
            </a:pPr>
            <a:endParaRPr lang="en-US" dirty="0" smtClean="0">
              <a:solidFill>
                <a:schemeClr val="accent2"/>
              </a:solidFill>
            </a:endParaRPr>
          </a:p>
          <a:p>
            <a:pPr marL="571500" indent="-457200" eaLnBrk="1" hangingPunct="1">
              <a:buFont typeface="Arial" pitchFamily="34" charset="0"/>
              <a:buNone/>
            </a:pPr>
            <a:r>
              <a:rPr lang="en-US" dirty="0" smtClean="0">
                <a:solidFill>
                  <a:schemeClr val="folHlink"/>
                </a:solidFill>
              </a:rPr>
              <a:t/>
            </a:r>
            <a:br>
              <a:rPr lang="en-US" dirty="0" smtClean="0">
                <a:solidFill>
                  <a:schemeClr val="folHlink"/>
                </a:solidFill>
              </a:rPr>
            </a:br>
            <a:endParaRPr lang="en-US" dirty="0" smtClean="0">
              <a:solidFill>
                <a:schemeClr val="folHlink"/>
              </a:solidFill>
            </a:endParaRPr>
          </a:p>
          <a:p>
            <a:pPr marL="1371600" lvl="2" indent="-457200" eaLnBrk="1" hangingPunct="1">
              <a:buFont typeface="Arial" pitchFamily="34" charset="0"/>
              <a:buNone/>
            </a:pPr>
            <a:endParaRPr lang="en-US" dirty="0" smtClean="0">
              <a:solidFill>
                <a:schemeClr val="folHlink"/>
              </a:solidFill>
            </a:endParaRPr>
          </a:p>
          <a:p>
            <a:pPr marL="1371600" lvl="2" indent="-457200" eaLnBrk="1" hangingPunct="1">
              <a:buFont typeface="Arial" pitchFamily="34" charset="0"/>
              <a:buNone/>
            </a:pPr>
            <a:endParaRPr lang="en-US" dirty="0" smtClean="0">
              <a:solidFill>
                <a:schemeClr val="folHlink"/>
              </a:solidFill>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842</a:t>
            </a:fld>
            <a:endParaRPr lang="en-US"/>
          </a:p>
        </p:txBody>
      </p:sp>
    </p:spTree>
    <p:extLst>
      <p:ext uri="{BB962C8B-B14F-4D97-AF65-F5344CB8AC3E}">
        <p14:creationId xmlns:p14="http://schemas.microsoft.com/office/powerpoint/2010/main" val="2772166685"/>
      </p:ext>
    </p:extLst>
  </p:cSld>
  <p:clrMapOvr>
    <a:masterClrMapping/>
  </p:clrMapOvr>
  <p:timing>
    <p:tnLst>
      <p:par>
        <p:cTn id="1" dur="indefinite" restart="never" nodeType="tmRoot"/>
      </p:par>
    </p:tnLst>
  </p:timing>
</p:sld>
</file>

<file path=ppt/slides/slide8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mtClean="0"/>
              <a:t>Conclusion</a:t>
            </a:r>
          </a:p>
        </p:txBody>
      </p:sp>
      <p:sp>
        <p:nvSpPr>
          <p:cNvPr id="162818" name="Content Placeholder 2"/>
          <p:cNvSpPr>
            <a:spLocks noGrp="1"/>
          </p:cNvSpPr>
          <p:nvPr>
            <p:ph idx="1"/>
          </p:nvPr>
        </p:nvSpPr>
        <p:spPr>
          <a:xfrm>
            <a:off x="457200" y="1600200"/>
            <a:ext cx="8534400" cy="4648200"/>
          </a:xfrm>
        </p:spPr>
        <p:txBody>
          <a:bodyPr/>
          <a:lstStyle/>
          <a:p>
            <a:pPr marL="609600" indent="-609600" eaLnBrk="1" hangingPunct="1">
              <a:buFont typeface="Arial" pitchFamily="34" charset="0"/>
              <a:buNone/>
            </a:pPr>
            <a:r>
              <a:rPr lang="en-US" sz="4400" dirty="0" smtClean="0">
                <a:solidFill>
                  <a:schemeClr val="folHlink"/>
                </a:solidFill>
              </a:rPr>
              <a:t> </a:t>
            </a:r>
            <a:r>
              <a:rPr lang="en-US" sz="6000" dirty="0" smtClean="0">
                <a:solidFill>
                  <a:schemeClr val="folHlink"/>
                </a:solidFill>
              </a:rPr>
              <a:t/>
            </a:r>
            <a:br>
              <a:rPr lang="en-US" sz="6000" dirty="0" smtClean="0">
                <a:solidFill>
                  <a:schemeClr val="folHlink"/>
                </a:solidFill>
              </a:rPr>
            </a:br>
            <a:endParaRPr lang="en-US" sz="6000" dirty="0" smtClean="0">
              <a:solidFill>
                <a:schemeClr val="folHlink"/>
              </a:solidFill>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843</a:t>
            </a:fld>
            <a:endParaRPr lang="en-US"/>
          </a:p>
        </p:txBody>
      </p:sp>
    </p:spTree>
    <p:extLst>
      <p:ext uri="{BB962C8B-B14F-4D97-AF65-F5344CB8AC3E}">
        <p14:creationId xmlns:p14="http://schemas.microsoft.com/office/powerpoint/2010/main" val="1678428620"/>
      </p:ext>
    </p:extLst>
  </p:cSld>
  <p:clrMapOvr>
    <a:masterClrMapping/>
  </p:clrMapOvr>
  <p:timing>
    <p:tnLst>
      <p:par>
        <p:cTn id="1" dur="indefinite" restart="never" nodeType="tmRoot"/>
      </p:par>
    </p:tnLst>
  </p:timing>
</p:sld>
</file>

<file path=ppt/slides/slide8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mtClean="0"/>
              <a:t>Conclusion</a:t>
            </a:r>
          </a:p>
        </p:txBody>
      </p:sp>
      <p:sp>
        <p:nvSpPr>
          <p:cNvPr id="162818" name="Content Placeholder 2"/>
          <p:cNvSpPr>
            <a:spLocks noGrp="1"/>
          </p:cNvSpPr>
          <p:nvPr>
            <p:ph idx="1"/>
          </p:nvPr>
        </p:nvSpPr>
        <p:spPr>
          <a:xfrm>
            <a:off x="457200" y="1600200"/>
            <a:ext cx="8534400" cy="4648200"/>
          </a:xfrm>
        </p:spPr>
        <p:txBody>
          <a:bodyPr/>
          <a:lstStyle/>
          <a:p>
            <a:pPr marL="609600" indent="-609600" eaLnBrk="1" hangingPunct="1">
              <a:buFont typeface="Arial" pitchFamily="34" charset="0"/>
              <a:buNone/>
            </a:pPr>
            <a:r>
              <a:rPr lang="en-US" sz="4400" dirty="0" smtClean="0">
                <a:solidFill>
                  <a:schemeClr val="folHlink"/>
                </a:solidFill>
              </a:rPr>
              <a:t> </a:t>
            </a:r>
            <a:r>
              <a:rPr lang="en-US" sz="6000" dirty="0" smtClean="0">
                <a:solidFill>
                  <a:schemeClr val="folHlink"/>
                </a:solidFill>
              </a:rPr>
              <a:t/>
            </a:r>
            <a:br>
              <a:rPr lang="en-US" sz="6000" dirty="0" smtClean="0">
                <a:solidFill>
                  <a:schemeClr val="folHlink"/>
                </a:solidFill>
              </a:rPr>
            </a:br>
            <a:endParaRPr lang="en-US" sz="6000" dirty="0" smtClean="0">
              <a:solidFill>
                <a:schemeClr val="folHlink"/>
              </a:solidFill>
            </a:endParaRPr>
          </a:p>
        </p:txBody>
      </p:sp>
      <p:sp>
        <p:nvSpPr>
          <p:cNvPr id="16" name="Rectangle 2"/>
          <p:cNvSpPr txBox="1">
            <a:spLocks noChangeArrowheads="1"/>
          </p:cNvSpPr>
          <p:nvPr/>
        </p:nvSpPr>
        <p:spPr bwMode="auto">
          <a:xfrm>
            <a:off x="457200" y="9604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a:lstStyle>
          <a:p>
            <a:r>
              <a:rPr lang="en-US" smtClean="0"/>
              <a:t>The Goal: Faster, Better, Cheaper!</a:t>
            </a:r>
            <a:endParaRPr lang="en-US"/>
          </a:p>
        </p:txBody>
      </p:sp>
      <p:sp>
        <p:nvSpPr>
          <p:cNvPr id="17" name="AutoShape 3"/>
          <p:cNvSpPr>
            <a:spLocks noChangeArrowheads="1"/>
          </p:cNvSpPr>
          <p:nvPr/>
        </p:nvSpPr>
        <p:spPr bwMode="auto">
          <a:xfrm>
            <a:off x="2438400" y="2590800"/>
            <a:ext cx="3962400" cy="3124200"/>
          </a:xfrm>
          <a:prstGeom prst="triangle">
            <a:avLst>
              <a:gd name="adj" fmla="val 50000"/>
            </a:avLst>
          </a:prstGeom>
          <a:solidFill>
            <a:srgbClr val="EAEAEA"/>
          </a:solidFill>
          <a:ln w="381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8" name="Text Box 4"/>
          <p:cNvSpPr txBox="1">
            <a:spLocks noChangeArrowheads="1"/>
          </p:cNvSpPr>
          <p:nvPr/>
        </p:nvSpPr>
        <p:spPr bwMode="auto">
          <a:xfrm>
            <a:off x="3657600" y="1981200"/>
            <a:ext cx="1485900" cy="519112"/>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254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800">
                <a:latin typeface="Times New Roman" pitchFamily="18" charset="0"/>
              </a:rPr>
              <a:t>Schedule</a:t>
            </a:r>
          </a:p>
        </p:txBody>
      </p:sp>
      <p:sp>
        <p:nvSpPr>
          <p:cNvPr id="19" name="Text Box 5"/>
          <p:cNvSpPr txBox="1">
            <a:spLocks noChangeArrowheads="1"/>
          </p:cNvSpPr>
          <p:nvPr/>
        </p:nvSpPr>
        <p:spPr bwMode="auto">
          <a:xfrm>
            <a:off x="1981200" y="5943600"/>
            <a:ext cx="835025" cy="519112"/>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254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800">
                <a:latin typeface="Times New Roman" pitchFamily="18" charset="0"/>
              </a:rPr>
              <a:t>Cost</a:t>
            </a:r>
          </a:p>
        </p:txBody>
      </p:sp>
      <p:sp>
        <p:nvSpPr>
          <p:cNvPr id="20" name="Text Box 6"/>
          <p:cNvSpPr txBox="1">
            <a:spLocks noChangeArrowheads="1"/>
          </p:cNvSpPr>
          <p:nvPr/>
        </p:nvSpPr>
        <p:spPr bwMode="auto">
          <a:xfrm>
            <a:off x="5719763" y="5943600"/>
            <a:ext cx="1290637" cy="519112"/>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254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800">
                <a:latin typeface="Times New Roman" pitchFamily="18" charset="0"/>
              </a:rPr>
              <a:t>Product</a:t>
            </a:r>
          </a:p>
        </p:txBody>
      </p:sp>
      <p:sp>
        <p:nvSpPr>
          <p:cNvPr id="21" name="Text Box 7"/>
          <p:cNvSpPr txBox="1">
            <a:spLocks noChangeArrowheads="1"/>
          </p:cNvSpPr>
          <p:nvPr/>
        </p:nvSpPr>
        <p:spPr bwMode="auto">
          <a:xfrm>
            <a:off x="250825" y="4545012"/>
            <a:ext cx="1862138" cy="4572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254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400"/>
              <a:t>Lowest Cost</a:t>
            </a:r>
          </a:p>
        </p:txBody>
      </p:sp>
      <p:sp>
        <p:nvSpPr>
          <p:cNvPr id="22" name="Text Box 8"/>
          <p:cNvSpPr txBox="1">
            <a:spLocks noChangeArrowheads="1"/>
          </p:cNvSpPr>
          <p:nvPr/>
        </p:nvSpPr>
        <p:spPr bwMode="auto">
          <a:xfrm>
            <a:off x="6821488" y="4926012"/>
            <a:ext cx="1928812" cy="4572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254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400"/>
              <a:t>Best Product</a:t>
            </a:r>
          </a:p>
        </p:txBody>
      </p:sp>
      <p:sp>
        <p:nvSpPr>
          <p:cNvPr id="23" name="Text Box 9"/>
          <p:cNvSpPr txBox="1">
            <a:spLocks noChangeArrowheads="1"/>
          </p:cNvSpPr>
          <p:nvPr/>
        </p:nvSpPr>
        <p:spPr bwMode="auto">
          <a:xfrm>
            <a:off x="6029325" y="2106612"/>
            <a:ext cx="2540000" cy="4572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254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400"/>
              <a:t>Fastest Schedule</a:t>
            </a:r>
          </a:p>
        </p:txBody>
      </p:sp>
      <p:sp>
        <p:nvSpPr>
          <p:cNvPr id="24" name="Line 10"/>
          <p:cNvSpPr>
            <a:spLocks noChangeShapeType="1"/>
          </p:cNvSpPr>
          <p:nvPr/>
        </p:nvSpPr>
        <p:spPr bwMode="auto">
          <a:xfrm flipH="1">
            <a:off x="4572000" y="2362200"/>
            <a:ext cx="1524000" cy="2286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5" name="Line 11"/>
          <p:cNvSpPr>
            <a:spLocks noChangeShapeType="1"/>
          </p:cNvSpPr>
          <p:nvPr/>
        </p:nvSpPr>
        <p:spPr bwMode="auto">
          <a:xfrm flipH="1">
            <a:off x="6477000" y="5334000"/>
            <a:ext cx="1143000" cy="3810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6" name="Line 12"/>
          <p:cNvSpPr>
            <a:spLocks noChangeShapeType="1"/>
          </p:cNvSpPr>
          <p:nvPr/>
        </p:nvSpPr>
        <p:spPr bwMode="auto">
          <a:xfrm>
            <a:off x="1219200" y="4953000"/>
            <a:ext cx="1143000" cy="762000"/>
          </a:xfrm>
          <a:prstGeom prst="line">
            <a:avLst/>
          </a:prstGeom>
          <a:noFill/>
          <a:ln w="254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844</a:t>
            </a:fld>
            <a:endParaRPr lang="en-US"/>
          </a:p>
        </p:txBody>
      </p:sp>
    </p:spTree>
    <p:extLst>
      <p:ext uri="{BB962C8B-B14F-4D97-AF65-F5344CB8AC3E}">
        <p14:creationId xmlns:p14="http://schemas.microsoft.com/office/powerpoint/2010/main" val="3280167213"/>
      </p:ext>
    </p:extLst>
  </p:cSld>
  <p:clrMapOvr>
    <a:masterClrMapping/>
  </p:clrMapOvr>
  <p:timing>
    <p:tnLst>
      <p:par>
        <p:cTn id="1" dur="indefinite" restart="never" nodeType="tmRoot"/>
      </p:par>
    </p:tnLst>
  </p:timing>
</p:sld>
</file>

<file path=ppt/slides/slide8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dirty="0" smtClean="0"/>
              <a:t>Conclusion</a:t>
            </a:r>
          </a:p>
        </p:txBody>
      </p:sp>
      <p:sp>
        <p:nvSpPr>
          <p:cNvPr id="162818" name="Content Placeholder 2"/>
          <p:cNvSpPr>
            <a:spLocks noGrp="1"/>
          </p:cNvSpPr>
          <p:nvPr>
            <p:ph idx="1"/>
          </p:nvPr>
        </p:nvSpPr>
        <p:spPr>
          <a:xfrm>
            <a:off x="457200" y="1600200"/>
            <a:ext cx="8534400" cy="4648200"/>
          </a:xfrm>
        </p:spPr>
        <p:txBody>
          <a:bodyPr/>
          <a:lstStyle/>
          <a:p>
            <a:pPr marL="609600" indent="-609600" eaLnBrk="1" hangingPunct="1">
              <a:buFont typeface="Arial" pitchFamily="34" charset="0"/>
              <a:buNone/>
            </a:pPr>
            <a:r>
              <a:rPr lang="en-US" sz="4400" dirty="0" smtClean="0">
                <a:solidFill>
                  <a:schemeClr val="folHlink"/>
                </a:solidFill>
              </a:rPr>
              <a:t> </a:t>
            </a:r>
            <a:r>
              <a:rPr lang="en-US" sz="6000" dirty="0" smtClean="0">
                <a:solidFill>
                  <a:schemeClr val="folHlink"/>
                </a:solidFill>
              </a:rPr>
              <a:t/>
            </a:r>
            <a:br>
              <a:rPr lang="en-US" sz="6000" dirty="0" smtClean="0">
                <a:solidFill>
                  <a:schemeClr val="folHlink"/>
                </a:solidFill>
              </a:rPr>
            </a:br>
            <a:endParaRPr lang="en-US" sz="6000" dirty="0" smtClean="0">
              <a:solidFill>
                <a:schemeClr val="folHlink"/>
              </a:solidFill>
            </a:endParaRPr>
          </a:p>
        </p:txBody>
      </p:sp>
      <p:sp>
        <p:nvSpPr>
          <p:cNvPr id="9" name="Text Box 7"/>
          <p:cNvSpPr txBox="1">
            <a:spLocks noChangeArrowheads="1"/>
          </p:cNvSpPr>
          <p:nvPr/>
        </p:nvSpPr>
        <p:spPr bwMode="auto">
          <a:xfrm>
            <a:off x="1905000" y="1325563"/>
            <a:ext cx="7162800" cy="70167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254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defRPr sz="2400">
                <a:solidFill>
                  <a:schemeClr val="tx1"/>
                </a:solidFill>
                <a:latin typeface="Times New Roman" pitchFamily="18" charset="0"/>
              </a:defRPr>
            </a:lvl1pPr>
            <a:lvl2pPr marL="690563" indent="-233363" algn="l">
              <a:defRPr sz="2400">
                <a:solidFill>
                  <a:schemeClr val="tx1"/>
                </a:solidFill>
                <a:latin typeface="Times New Roman" pitchFamily="18" charset="0"/>
              </a:defRPr>
            </a:lvl2pPr>
            <a:lvl3pPr marL="1143000" indent="-228600" algn="l">
              <a:defRPr sz="2400">
                <a:solidFill>
                  <a:schemeClr val="tx1"/>
                </a:solidFill>
                <a:latin typeface="Times New Roman" pitchFamily="18" charset="0"/>
              </a:defRPr>
            </a:lvl3pPr>
            <a:lvl4pPr algn="l">
              <a:defRPr sz="2400">
                <a:solidFill>
                  <a:schemeClr val="tx1"/>
                </a:solidFill>
                <a:latin typeface="Times New Roman" pitchFamily="18" charset="0"/>
              </a:defRPr>
            </a:lvl4pPr>
            <a:lvl5pPr algn="l">
              <a:defRPr sz="2400">
                <a:solidFill>
                  <a:schemeClr val="tx1"/>
                </a:solidFill>
                <a:latin typeface="Times New Roman" pitchFamily="18" charset="0"/>
              </a:defRPr>
            </a:lvl5pPr>
            <a:lvl6pPr fontAlgn="base">
              <a:spcBef>
                <a:spcPct val="0"/>
              </a:spcBef>
              <a:spcAft>
                <a:spcPct val="0"/>
              </a:spcAft>
              <a:defRPr sz="2400">
                <a:solidFill>
                  <a:schemeClr val="tx1"/>
                </a:solidFill>
                <a:latin typeface="Times New Roman" pitchFamily="18" charset="0"/>
              </a:defRPr>
            </a:lvl6pPr>
            <a:lvl7pPr fontAlgn="base">
              <a:spcBef>
                <a:spcPct val="0"/>
              </a:spcBef>
              <a:spcAft>
                <a:spcPct val="0"/>
              </a:spcAft>
              <a:defRPr sz="2400">
                <a:solidFill>
                  <a:schemeClr val="tx1"/>
                </a:solidFill>
                <a:latin typeface="Times New Roman" pitchFamily="18" charset="0"/>
              </a:defRPr>
            </a:lvl7pPr>
            <a:lvl8pPr fontAlgn="base">
              <a:spcBef>
                <a:spcPct val="0"/>
              </a:spcBef>
              <a:spcAft>
                <a:spcPct val="0"/>
              </a:spcAft>
              <a:defRPr sz="2400">
                <a:solidFill>
                  <a:schemeClr val="tx1"/>
                </a:solidFill>
                <a:latin typeface="Times New Roman" pitchFamily="18" charset="0"/>
              </a:defRPr>
            </a:lvl8pPr>
            <a:lvl9pPr fontAlgn="base">
              <a:spcBef>
                <a:spcPct val="0"/>
              </a:spcBef>
              <a:spcAft>
                <a:spcPct val="0"/>
              </a:spcAft>
              <a:defRPr sz="2400">
                <a:solidFill>
                  <a:schemeClr val="tx1"/>
                </a:solidFill>
                <a:latin typeface="Times New Roman" pitchFamily="18" charset="0"/>
              </a:defRPr>
            </a:lvl9pPr>
          </a:lstStyle>
          <a:p>
            <a:r>
              <a:rPr lang="en-US" sz="3200" b="0" spc="-100" dirty="0" smtClean="0"/>
              <a:t>“</a:t>
            </a:r>
            <a:r>
              <a:rPr lang="en-US" sz="3200" spc="-100" dirty="0" smtClean="0"/>
              <a:t>Traditional choices </a:t>
            </a:r>
            <a:r>
              <a:rPr lang="en-US" sz="3200" b="0" spc="-100" dirty="0" smtClean="0"/>
              <a:t>get us only so </a:t>
            </a:r>
            <a:r>
              <a:rPr lang="en-US" sz="3200" b="0" spc="-100" dirty="0"/>
              <a:t>much</a:t>
            </a:r>
            <a:r>
              <a:rPr lang="en-US" sz="3200" b="0" spc="-100" dirty="0" smtClean="0"/>
              <a:t>…”</a:t>
            </a:r>
            <a:endParaRPr lang="en-US" sz="3200" b="0" spc="-100" dirty="0"/>
          </a:p>
        </p:txBody>
      </p:sp>
      <p:sp>
        <p:nvSpPr>
          <p:cNvPr id="16" name="Text Box 15"/>
          <p:cNvSpPr txBox="1">
            <a:spLocks noChangeArrowheads="1"/>
          </p:cNvSpPr>
          <p:nvPr/>
        </p:nvSpPr>
        <p:spPr bwMode="auto">
          <a:xfrm>
            <a:off x="5768975" y="6040438"/>
            <a:ext cx="1401763" cy="579437"/>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254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3200">
                <a:solidFill>
                  <a:srgbClr val="33CC33"/>
                </a:solidFill>
                <a:latin typeface="Arial" charset="0"/>
              </a:rPr>
              <a:t>Faster</a:t>
            </a:r>
          </a:p>
        </p:txBody>
      </p:sp>
      <p:grpSp>
        <p:nvGrpSpPr>
          <p:cNvPr id="2" name="Group 1"/>
          <p:cNvGrpSpPr/>
          <p:nvPr/>
        </p:nvGrpSpPr>
        <p:grpSpPr>
          <a:xfrm>
            <a:off x="704850" y="1628775"/>
            <a:ext cx="7905750" cy="4810125"/>
            <a:chOff x="485775" y="1466850"/>
            <a:chExt cx="7905750" cy="4810125"/>
          </a:xfrm>
        </p:grpSpPr>
        <p:sp>
          <p:nvSpPr>
            <p:cNvPr id="6" name="Freeform 22"/>
            <p:cNvSpPr>
              <a:spLocks/>
            </p:cNvSpPr>
            <p:nvPr/>
          </p:nvSpPr>
          <p:spPr bwMode="auto">
            <a:xfrm>
              <a:off x="1671638" y="3443288"/>
              <a:ext cx="1971675" cy="1885950"/>
            </a:xfrm>
            <a:custGeom>
              <a:avLst/>
              <a:gdLst>
                <a:gd name="T0" fmla="*/ 0 w 1242"/>
                <a:gd name="T1" fmla="*/ 687 h 1188"/>
                <a:gd name="T2" fmla="*/ 1041 w 1242"/>
                <a:gd name="T3" fmla="*/ 1188 h 1188"/>
                <a:gd name="T4" fmla="*/ 1242 w 1242"/>
                <a:gd name="T5" fmla="*/ 0 h 1188"/>
                <a:gd name="T6" fmla="*/ 0 w 1242"/>
                <a:gd name="T7" fmla="*/ 687 h 1188"/>
              </a:gdLst>
              <a:ahLst/>
              <a:cxnLst>
                <a:cxn ang="0">
                  <a:pos x="T0" y="T1"/>
                </a:cxn>
                <a:cxn ang="0">
                  <a:pos x="T2" y="T3"/>
                </a:cxn>
                <a:cxn ang="0">
                  <a:pos x="T4" y="T5"/>
                </a:cxn>
                <a:cxn ang="0">
                  <a:pos x="T6" y="T7"/>
                </a:cxn>
              </a:cxnLst>
              <a:rect l="0" t="0" r="r" b="b"/>
              <a:pathLst>
                <a:path w="1242" h="1188">
                  <a:moveTo>
                    <a:pt x="0" y="687"/>
                  </a:moveTo>
                  <a:lnTo>
                    <a:pt x="1041" y="1188"/>
                  </a:lnTo>
                  <a:lnTo>
                    <a:pt x="1242" y="0"/>
                  </a:lnTo>
                  <a:lnTo>
                    <a:pt x="0" y="687"/>
                  </a:lnTo>
                  <a:close/>
                </a:path>
              </a:pathLst>
            </a:custGeom>
            <a:solidFill>
              <a:srgbClr val="969696"/>
            </a:solidFill>
            <a:ln>
              <a:noFill/>
            </a:ln>
            <a:effectLst/>
            <a:extLst>
              <a:ext uri="{91240B29-F687-4F45-9708-019B960494DF}">
                <a14:hiddenLine xmlns:a14="http://schemas.microsoft.com/office/drawing/2010/main" w="1587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 name="Freeform 21"/>
            <p:cNvSpPr>
              <a:spLocks/>
            </p:cNvSpPr>
            <p:nvPr/>
          </p:nvSpPr>
          <p:spPr bwMode="auto">
            <a:xfrm>
              <a:off x="1657350" y="2543175"/>
              <a:ext cx="6734175" cy="3733800"/>
            </a:xfrm>
            <a:custGeom>
              <a:avLst/>
              <a:gdLst>
                <a:gd name="T0" fmla="*/ 0 w 4242"/>
                <a:gd name="T1" fmla="*/ 1254 h 2352"/>
                <a:gd name="T2" fmla="*/ 2334 w 4242"/>
                <a:gd name="T3" fmla="*/ 2352 h 2352"/>
                <a:gd name="T4" fmla="*/ 4242 w 4242"/>
                <a:gd name="T5" fmla="*/ 582 h 2352"/>
                <a:gd name="T6" fmla="*/ 2298 w 4242"/>
                <a:gd name="T7" fmla="*/ 0 h 2352"/>
                <a:gd name="T8" fmla="*/ 0 w 4242"/>
                <a:gd name="T9" fmla="*/ 1254 h 2352"/>
              </a:gdLst>
              <a:ahLst/>
              <a:cxnLst>
                <a:cxn ang="0">
                  <a:pos x="T0" y="T1"/>
                </a:cxn>
                <a:cxn ang="0">
                  <a:pos x="T2" y="T3"/>
                </a:cxn>
                <a:cxn ang="0">
                  <a:pos x="T4" y="T5"/>
                </a:cxn>
                <a:cxn ang="0">
                  <a:pos x="T6" y="T7"/>
                </a:cxn>
                <a:cxn ang="0">
                  <a:pos x="T8" y="T9"/>
                </a:cxn>
              </a:cxnLst>
              <a:rect l="0" t="0" r="r" b="b"/>
              <a:pathLst>
                <a:path w="4242" h="2352">
                  <a:moveTo>
                    <a:pt x="0" y="1254"/>
                  </a:moveTo>
                  <a:lnTo>
                    <a:pt x="2334" y="2352"/>
                  </a:lnTo>
                  <a:lnTo>
                    <a:pt x="4242" y="582"/>
                  </a:lnTo>
                  <a:lnTo>
                    <a:pt x="2298" y="0"/>
                  </a:lnTo>
                  <a:lnTo>
                    <a:pt x="0" y="1254"/>
                  </a:lnTo>
                  <a:close/>
                </a:path>
              </a:pathLst>
            </a:custGeom>
            <a:solidFill>
              <a:srgbClr val="C0C0C0">
                <a:alpha val="50000"/>
              </a:srgbClr>
            </a:solidFill>
            <a:ln>
              <a:noFill/>
            </a:ln>
            <a:effectLst/>
            <a:extLst>
              <a:ext uri="{91240B29-F687-4F45-9708-019B960494DF}">
                <a14:hiddenLine xmlns:a14="http://schemas.microsoft.com/office/drawing/2010/main" w="1587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 name="Line 8"/>
            <p:cNvSpPr>
              <a:spLocks noChangeShapeType="1"/>
            </p:cNvSpPr>
            <p:nvPr/>
          </p:nvSpPr>
          <p:spPr bwMode="auto">
            <a:xfrm flipV="1">
              <a:off x="1638300" y="1524000"/>
              <a:ext cx="6350" cy="3013075"/>
            </a:xfrm>
            <a:prstGeom prst="line">
              <a:avLst/>
            </a:prstGeom>
            <a:noFill/>
            <a:ln w="571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 name="Text Box 9"/>
            <p:cNvSpPr txBox="1">
              <a:spLocks noChangeArrowheads="1"/>
            </p:cNvSpPr>
            <p:nvPr/>
          </p:nvSpPr>
          <p:spPr bwMode="auto">
            <a:xfrm>
              <a:off x="485775" y="1466850"/>
              <a:ext cx="1066800" cy="4572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254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400">
                  <a:solidFill>
                    <a:srgbClr val="33CC33"/>
                  </a:solidFill>
                  <a:latin typeface="Arial" charset="0"/>
                </a:rPr>
                <a:t>Better</a:t>
              </a:r>
            </a:p>
          </p:txBody>
        </p:sp>
        <p:sp>
          <p:nvSpPr>
            <p:cNvPr id="12" name="AutoShape 11"/>
            <p:cNvSpPr>
              <a:spLocks noChangeArrowheads="1"/>
            </p:cNvSpPr>
            <p:nvPr/>
          </p:nvSpPr>
          <p:spPr bwMode="auto">
            <a:xfrm rot="3702720">
              <a:off x="3598069" y="1210469"/>
              <a:ext cx="42863" cy="4524375"/>
            </a:xfrm>
            <a:prstGeom prst="triangle">
              <a:avLst>
                <a:gd name="adj" fmla="val 0"/>
              </a:avLst>
            </a:prstGeom>
            <a:solidFill>
              <a:schemeClr val="tx1"/>
            </a:solidFill>
            <a:ln w="254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 name="Line 12"/>
            <p:cNvSpPr>
              <a:spLocks noChangeShapeType="1"/>
            </p:cNvSpPr>
            <p:nvPr/>
          </p:nvSpPr>
          <p:spPr bwMode="auto">
            <a:xfrm flipV="1">
              <a:off x="1744663" y="2332038"/>
              <a:ext cx="3948112" cy="2149475"/>
            </a:xfrm>
            <a:prstGeom prst="line">
              <a:avLst/>
            </a:prstGeom>
            <a:noFill/>
            <a:ln w="158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 name="AutoShape 13"/>
            <p:cNvSpPr>
              <a:spLocks noChangeArrowheads="1"/>
            </p:cNvSpPr>
            <p:nvPr/>
          </p:nvSpPr>
          <p:spPr bwMode="auto">
            <a:xfrm rot="6872439" flipV="1">
              <a:off x="3483769" y="3353594"/>
              <a:ext cx="80962" cy="4184650"/>
            </a:xfrm>
            <a:prstGeom prst="triangle">
              <a:avLst>
                <a:gd name="adj" fmla="val 0"/>
              </a:avLst>
            </a:prstGeom>
            <a:solidFill>
              <a:schemeClr val="tx1"/>
            </a:solidFill>
            <a:ln w="254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5" name="AutoShape 14"/>
            <p:cNvSpPr>
              <a:spLocks noChangeArrowheads="1"/>
            </p:cNvSpPr>
            <p:nvPr/>
          </p:nvSpPr>
          <p:spPr bwMode="auto">
            <a:xfrm rot="2984486">
              <a:off x="1765300" y="3140075"/>
              <a:ext cx="2568575" cy="1482725"/>
            </a:xfrm>
            <a:prstGeom prst="triangle">
              <a:avLst>
                <a:gd name="adj" fmla="val 52102"/>
              </a:avLst>
            </a:prstGeom>
            <a:solidFill>
              <a:srgbClr val="EAEAEA">
                <a:alpha val="50000"/>
              </a:srgbClr>
            </a:solidFill>
            <a:ln w="3175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7" name="Text Box 16"/>
            <p:cNvSpPr txBox="1">
              <a:spLocks noChangeArrowheads="1"/>
            </p:cNvSpPr>
            <p:nvPr/>
          </p:nvSpPr>
          <p:spPr bwMode="auto">
            <a:xfrm>
              <a:off x="5668963" y="1979613"/>
              <a:ext cx="1201737" cy="39687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254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33CC33"/>
                  </a:solidFill>
                  <a:latin typeface="Arial" charset="0"/>
                </a:rPr>
                <a:t>Cheaper</a:t>
              </a:r>
            </a:p>
          </p:txBody>
        </p:sp>
        <p:sp>
          <p:nvSpPr>
            <p:cNvPr id="18" name="Line 17"/>
            <p:cNvSpPr>
              <a:spLocks noChangeShapeType="1"/>
            </p:cNvSpPr>
            <p:nvPr/>
          </p:nvSpPr>
          <p:spPr bwMode="auto">
            <a:xfrm>
              <a:off x="1657350" y="3390900"/>
              <a:ext cx="1657350" cy="1943100"/>
            </a:xfrm>
            <a:prstGeom prst="line">
              <a:avLst/>
            </a:prstGeom>
            <a:noFill/>
            <a:ln w="508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9" name="Line 18"/>
            <p:cNvSpPr>
              <a:spLocks noChangeShapeType="1"/>
            </p:cNvSpPr>
            <p:nvPr/>
          </p:nvSpPr>
          <p:spPr bwMode="auto">
            <a:xfrm>
              <a:off x="1657350" y="4524375"/>
              <a:ext cx="1876425" cy="885825"/>
            </a:xfrm>
            <a:prstGeom prst="line">
              <a:avLst/>
            </a:prstGeom>
            <a:noFill/>
            <a:ln w="349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845</a:t>
            </a:fld>
            <a:endParaRPr lang="en-US"/>
          </a:p>
        </p:txBody>
      </p:sp>
    </p:spTree>
    <p:extLst>
      <p:ext uri="{BB962C8B-B14F-4D97-AF65-F5344CB8AC3E}">
        <p14:creationId xmlns:p14="http://schemas.microsoft.com/office/powerpoint/2010/main" val="2748330275"/>
      </p:ext>
    </p:extLst>
  </p:cSld>
  <p:clrMapOvr>
    <a:masterClrMapping/>
  </p:clrMapOvr>
  <p:timing>
    <p:tnLst>
      <p:par>
        <p:cTn id="1" dur="indefinite" restart="never" nodeType="tmRoot"/>
      </p:par>
    </p:tnLst>
  </p:timing>
</p:sld>
</file>

<file path=ppt/slides/slide8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mtClean="0"/>
              <a:t>Conclusion</a:t>
            </a:r>
          </a:p>
        </p:txBody>
      </p:sp>
      <p:sp>
        <p:nvSpPr>
          <p:cNvPr id="162818" name="Content Placeholder 2"/>
          <p:cNvSpPr>
            <a:spLocks noGrp="1"/>
          </p:cNvSpPr>
          <p:nvPr>
            <p:ph idx="1"/>
          </p:nvPr>
        </p:nvSpPr>
        <p:spPr>
          <a:xfrm>
            <a:off x="457200" y="1600200"/>
            <a:ext cx="8534400" cy="4648200"/>
          </a:xfrm>
        </p:spPr>
        <p:txBody>
          <a:bodyPr/>
          <a:lstStyle/>
          <a:p>
            <a:pPr marL="609600" indent="-609600" eaLnBrk="1" hangingPunct="1">
              <a:buFont typeface="Arial" pitchFamily="34" charset="0"/>
              <a:buNone/>
            </a:pPr>
            <a:r>
              <a:rPr lang="en-US" sz="4400" dirty="0" smtClean="0">
                <a:solidFill>
                  <a:schemeClr val="folHlink"/>
                </a:solidFill>
              </a:rPr>
              <a:t> </a:t>
            </a:r>
            <a:r>
              <a:rPr lang="en-US" sz="6000" dirty="0" smtClean="0">
                <a:solidFill>
                  <a:schemeClr val="folHlink"/>
                </a:solidFill>
              </a:rPr>
              <a:t/>
            </a:r>
            <a:br>
              <a:rPr lang="en-US" sz="6000" dirty="0" smtClean="0">
                <a:solidFill>
                  <a:schemeClr val="folHlink"/>
                </a:solidFill>
              </a:rPr>
            </a:br>
            <a:endParaRPr lang="en-US" sz="6000" dirty="0" smtClean="0">
              <a:solidFill>
                <a:schemeClr val="folHlink"/>
              </a:solidFill>
            </a:endParaRPr>
          </a:p>
        </p:txBody>
      </p:sp>
      <p:grpSp>
        <p:nvGrpSpPr>
          <p:cNvPr id="2" name="Group 1"/>
          <p:cNvGrpSpPr/>
          <p:nvPr/>
        </p:nvGrpSpPr>
        <p:grpSpPr>
          <a:xfrm>
            <a:off x="704850" y="1111250"/>
            <a:ext cx="7905750" cy="5670550"/>
            <a:chOff x="485775" y="568325"/>
            <a:chExt cx="7905750" cy="5670550"/>
          </a:xfrm>
        </p:grpSpPr>
        <p:sp>
          <p:nvSpPr>
            <p:cNvPr id="19" name="Freeform 26"/>
            <p:cNvSpPr>
              <a:spLocks/>
            </p:cNvSpPr>
            <p:nvPr/>
          </p:nvSpPr>
          <p:spPr bwMode="auto">
            <a:xfrm>
              <a:off x="1666875" y="2295525"/>
              <a:ext cx="3371850" cy="3362325"/>
            </a:xfrm>
            <a:custGeom>
              <a:avLst/>
              <a:gdLst>
                <a:gd name="T0" fmla="*/ 0 w 2124"/>
                <a:gd name="T1" fmla="*/ 1170 h 2118"/>
                <a:gd name="T2" fmla="*/ 2004 w 2124"/>
                <a:gd name="T3" fmla="*/ 2118 h 2118"/>
                <a:gd name="T4" fmla="*/ 2124 w 2124"/>
                <a:gd name="T5" fmla="*/ 0 h 2118"/>
                <a:gd name="T6" fmla="*/ 0 w 2124"/>
                <a:gd name="T7" fmla="*/ 1170 h 2118"/>
              </a:gdLst>
              <a:ahLst/>
              <a:cxnLst>
                <a:cxn ang="0">
                  <a:pos x="T0" y="T1"/>
                </a:cxn>
                <a:cxn ang="0">
                  <a:pos x="T2" y="T3"/>
                </a:cxn>
                <a:cxn ang="0">
                  <a:pos x="T4" y="T5"/>
                </a:cxn>
                <a:cxn ang="0">
                  <a:pos x="T6" y="T7"/>
                </a:cxn>
              </a:cxnLst>
              <a:rect l="0" t="0" r="r" b="b"/>
              <a:pathLst>
                <a:path w="2124" h="2118">
                  <a:moveTo>
                    <a:pt x="0" y="1170"/>
                  </a:moveTo>
                  <a:lnTo>
                    <a:pt x="2004" y="2118"/>
                  </a:lnTo>
                  <a:lnTo>
                    <a:pt x="2124" y="0"/>
                  </a:lnTo>
                  <a:lnTo>
                    <a:pt x="0" y="1170"/>
                  </a:lnTo>
                  <a:close/>
                </a:path>
              </a:pathLst>
            </a:custGeom>
            <a:solidFill>
              <a:srgbClr val="808080"/>
            </a:solidFill>
            <a:ln>
              <a:noFill/>
            </a:ln>
            <a:effectLst/>
            <a:extLst>
              <a:ext uri="{91240B29-F687-4F45-9708-019B960494DF}">
                <a14:hiddenLine xmlns:a14="http://schemas.microsoft.com/office/drawing/2010/main" w="1587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 name="Freeform 24"/>
            <p:cNvSpPr>
              <a:spLocks/>
            </p:cNvSpPr>
            <p:nvPr/>
          </p:nvSpPr>
          <p:spPr bwMode="auto">
            <a:xfrm>
              <a:off x="1671638" y="3062288"/>
              <a:ext cx="1971675" cy="1885950"/>
            </a:xfrm>
            <a:custGeom>
              <a:avLst/>
              <a:gdLst>
                <a:gd name="T0" fmla="*/ 0 w 1242"/>
                <a:gd name="T1" fmla="*/ 687 h 1188"/>
                <a:gd name="T2" fmla="*/ 1041 w 1242"/>
                <a:gd name="T3" fmla="*/ 1188 h 1188"/>
                <a:gd name="T4" fmla="*/ 1242 w 1242"/>
                <a:gd name="T5" fmla="*/ 0 h 1188"/>
                <a:gd name="T6" fmla="*/ 0 w 1242"/>
                <a:gd name="T7" fmla="*/ 687 h 1188"/>
              </a:gdLst>
              <a:ahLst/>
              <a:cxnLst>
                <a:cxn ang="0">
                  <a:pos x="T0" y="T1"/>
                </a:cxn>
                <a:cxn ang="0">
                  <a:pos x="T2" y="T3"/>
                </a:cxn>
                <a:cxn ang="0">
                  <a:pos x="T4" y="T5"/>
                </a:cxn>
                <a:cxn ang="0">
                  <a:pos x="T6" y="T7"/>
                </a:cxn>
              </a:cxnLst>
              <a:rect l="0" t="0" r="r" b="b"/>
              <a:pathLst>
                <a:path w="1242" h="1188">
                  <a:moveTo>
                    <a:pt x="0" y="687"/>
                  </a:moveTo>
                  <a:lnTo>
                    <a:pt x="1041" y="1188"/>
                  </a:lnTo>
                  <a:lnTo>
                    <a:pt x="1242" y="0"/>
                  </a:lnTo>
                  <a:lnTo>
                    <a:pt x="0" y="687"/>
                  </a:lnTo>
                  <a:close/>
                </a:path>
              </a:pathLst>
            </a:custGeom>
            <a:solidFill>
              <a:srgbClr val="4D4D4D"/>
            </a:solidFill>
            <a:ln>
              <a:noFill/>
            </a:ln>
            <a:effectLst/>
            <a:extLst>
              <a:ext uri="{91240B29-F687-4F45-9708-019B960494DF}">
                <a14:hiddenLine xmlns:a14="http://schemas.microsoft.com/office/drawing/2010/main" w="1587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 name="Freeform 23"/>
            <p:cNvSpPr>
              <a:spLocks/>
            </p:cNvSpPr>
            <p:nvPr/>
          </p:nvSpPr>
          <p:spPr bwMode="auto">
            <a:xfrm>
              <a:off x="1657350" y="2162175"/>
              <a:ext cx="6734175" cy="3733800"/>
            </a:xfrm>
            <a:custGeom>
              <a:avLst/>
              <a:gdLst>
                <a:gd name="T0" fmla="*/ 0 w 4242"/>
                <a:gd name="T1" fmla="*/ 1254 h 2352"/>
                <a:gd name="T2" fmla="*/ 2334 w 4242"/>
                <a:gd name="T3" fmla="*/ 2352 h 2352"/>
                <a:gd name="T4" fmla="*/ 4242 w 4242"/>
                <a:gd name="T5" fmla="*/ 582 h 2352"/>
                <a:gd name="T6" fmla="*/ 2298 w 4242"/>
                <a:gd name="T7" fmla="*/ 0 h 2352"/>
                <a:gd name="T8" fmla="*/ 0 w 4242"/>
                <a:gd name="T9" fmla="*/ 1254 h 2352"/>
              </a:gdLst>
              <a:ahLst/>
              <a:cxnLst>
                <a:cxn ang="0">
                  <a:pos x="T0" y="T1"/>
                </a:cxn>
                <a:cxn ang="0">
                  <a:pos x="T2" y="T3"/>
                </a:cxn>
                <a:cxn ang="0">
                  <a:pos x="T4" y="T5"/>
                </a:cxn>
                <a:cxn ang="0">
                  <a:pos x="T6" y="T7"/>
                </a:cxn>
                <a:cxn ang="0">
                  <a:pos x="T8" y="T9"/>
                </a:cxn>
              </a:cxnLst>
              <a:rect l="0" t="0" r="r" b="b"/>
              <a:pathLst>
                <a:path w="4242" h="2352">
                  <a:moveTo>
                    <a:pt x="0" y="1254"/>
                  </a:moveTo>
                  <a:lnTo>
                    <a:pt x="2334" y="2352"/>
                  </a:lnTo>
                  <a:lnTo>
                    <a:pt x="4242" y="582"/>
                  </a:lnTo>
                  <a:lnTo>
                    <a:pt x="2298" y="0"/>
                  </a:lnTo>
                  <a:lnTo>
                    <a:pt x="0" y="1254"/>
                  </a:lnTo>
                  <a:close/>
                </a:path>
              </a:pathLst>
            </a:custGeom>
            <a:solidFill>
              <a:srgbClr val="C0C0C0">
                <a:alpha val="50000"/>
              </a:srgbClr>
            </a:solidFill>
            <a:ln>
              <a:noFill/>
            </a:ln>
            <a:effectLst/>
            <a:extLst>
              <a:ext uri="{91240B29-F687-4F45-9708-019B960494DF}">
                <a14:hiddenLine xmlns:a14="http://schemas.microsoft.com/office/drawing/2010/main" w="1587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 name="Line 8"/>
            <p:cNvSpPr>
              <a:spLocks noChangeShapeType="1"/>
            </p:cNvSpPr>
            <p:nvPr/>
          </p:nvSpPr>
          <p:spPr bwMode="auto">
            <a:xfrm flipV="1">
              <a:off x="1638300" y="1143000"/>
              <a:ext cx="6350" cy="3013075"/>
            </a:xfrm>
            <a:prstGeom prst="line">
              <a:avLst/>
            </a:prstGeom>
            <a:noFill/>
            <a:ln w="571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 name="Text Box 9"/>
            <p:cNvSpPr txBox="1">
              <a:spLocks noChangeArrowheads="1"/>
            </p:cNvSpPr>
            <p:nvPr/>
          </p:nvSpPr>
          <p:spPr bwMode="auto">
            <a:xfrm>
              <a:off x="485775" y="1085850"/>
              <a:ext cx="1066800" cy="4572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254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400">
                  <a:solidFill>
                    <a:srgbClr val="33CC33"/>
                  </a:solidFill>
                  <a:latin typeface="Arial" charset="0"/>
                </a:rPr>
                <a:t>Better</a:t>
              </a:r>
            </a:p>
          </p:txBody>
        </p:sp>
        <p:sp>
          <p:nvSpPr>
            <p:cNvPr id="25" name="AutoShape 11"/>
            <p:cNvSpPr>
              <a:spLocks noChangeArrowheads="1"/>
            </p:cNvSpPr>
            <p:nvPr/>
          </p:nvSpPr>
          <p:spPr bwMode="auto">
            <a:xfrm rot="3702720">
              <a:off x="3598069" y="829469"/>
              <a:ext cx="42863" cy="4524375"/>
            </a:xfrm>
            <a:prstGeom prst="triangle">
              <a:avLst>
                <a:gd name="adj" fmla="val 0"/>
              </a:avLst>
            </a:prstGeom>
            <a:solidFill>
              <a:schemeClr val="tx1"/>
            </a:solidFill>
            <a:ln w="254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 name="Line 12"/>
            <p:cNvSpPr>
              <a:spLocks noChangeShapeType="1"/>
            </p:cNvSpPr>
            <p:nvPr/>
          </p:nvSpPr>
          <p:spPr bwMode="auto">
            <a:xfrm flipV="1">
              <a:off x="1744663" y="1951038"/>
              <a:ext cx="3948112" cy="2149475"/>
            </a:xfrm>
            <a:prstGeom prst="line">
              <a:avLst/>
            </a:prstGeom>
            <a:noFill/>
            <a:ln w="158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7" name="AutoShape 13"/>
            <p:cNvSpPr>
              <a:spLocks noChangeArrowheads="1"/>
            </p:cNvSpPr>
            <p:nvPr/>
          </p:nvSpPr>
          <p:spPr bwMode="auto">
            <a:xfrm rot="6872439" flipV="1">
              <a:off x="3483769" y="2972594"/>
              <a:ext cx="80962" cy="4184650"/>
            </a:xfrm>
            <a:prstGeom prst="triangle">
              <a:avLst>
                <a:gd name="adj" fmla="val 0"/>
              </a:avLst>
            </a:prstGeom>
            <a:solidFill>
              <a:schemeClr val="tx1"/>
            </a:solidFill>
            <a:ln w="254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8" name="AutoShape 14"/>
            <p:cNvSpPr>
              <a:spLocks noChangeArrowheads="1"/>
            </p:cNvSpPr>
            <p:nvPr/>
          </p:nvSpPr>
          <p:spPr bwMode="auto">
            <a:xfrm rot="2984486">
              <a:off x="1765300" y="2759075"/>
              <a:ext cx="2568575" cy="1482725"/>
            </a:xfrm>
            <a:prstGeom prst="triangle">
              <a:avLst>
                <a:gd name="adj" fmla="val 52102"/>
              </a:avLst>
            </a:prstGeom>
            <a:solidFill>
              <a:srgbClr val="EAEAEA">
                <a:alpha val="50000"/>
              </a:srgbClr>
            </a:solidFill>
            <a:ln w="1905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9" name="AutoShape 15"/>
            <p:cNvSpPr>
              <a:spLocks noChangeArrowheads="1"/>
            </p:cNvSpPr>
            <p:nvPr/>
          </p:nvSpPr>
          <p:spPr bwMode="auto">
            <a:xfrm rot="2950678">
              <a:off x="1661319" y="1858169"/>
              <a:ext cx="4911725" cy="2332037"/>
            </a:xfrm>
            <a:prstGeom prst="triangle">
              <a:avLst>
                <a:gd name="adj" fmla="val 51213"/>
              </a:avLst>
            </a:prstGeom>
            <a:solidFill>
              <a:srgbClr val="FFFF99">
                <a:alpha val="50000"/>
              </a:srgbClr>
            </a:solidFill>
            <a:ln w="2222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0" name="Text Box 16"/>
            <p:cNvSpPr txBox="1">
              <a:spLocks noChangeArrowheads="1"/>
            </p:cNvSpPr>
            <p:nvPr/>
          </p:nvSpPr>
          <p:spPr bwMode="auto">
            <a:xfrm>
              <a:off x="5768975" y="5659438"/>
              <a:ext cx="1401763" cy="579437"/>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254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3200">
                  <a:solidFill>
                    <a:srgbClr val="33CC33"/>
                  </a:solidFill>
                  <a:latin typeface="Arial" charset="0"/>
                </a:rPr>
                <a:t>Faster</a:t>
              </a:r>
            </a:p>
          </p:txBody>
        </p:sp>
        <p:sp>
          <p:nvSpPr>
            <p:cNvPr id="31" name="Text Box 17"/>
            <p:cNvSpPr txBox="1">
              <a:spLocks noChangeArrowheads="1"/>
            </p:cNvSpPr>
            <p:nvPr/>
          </p:nvSpPr>
          <p:spPr bwMode="auto">
            <a:xfrm>
              <a:off x="5668963" y="1598613"/>
              <a:ext cx="1201737" cy="39687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254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33CC33"/>
                  </a:solidFill>
                  <a:latin typeface="Arial" charset="0"/>
                </a:rPr>
                <a:t>Cheaper</a:t>
              </a:r>
            </a:p>
          </p:txBody>
        </p:sp>
        <p:sp>
          <p:nvSpPr>
            <p:cNvPr id="32" name="Line 18"/>
            <p:cNvSpPr>
              <a:spLocks noChangeShapeType="1"/>
            </p:cNvSpPr>
            <p:nvPr/>
          </p:nvSpPr>
          <p:spPr bwMode="auto">
            <a:xfrm>
              <a:off x="1657350" y="3009900"/>
              <a:ext cx="1657350" cy="1943100"/>
            </a:xfrm>
            <a:prstGeom prst="line">
              <a:avLst/>
            </a:prstGeom>
            <a:noFill/>
            <a:ln w="508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 name="Line 19"/>
            <p:cNvSpPr>
              <a:spLocks noChangeShapeType="1"/>
            </p:cNvSpPr>
            <p:nvPr/>
          </p:nvSpPr>
          <p:spPr bwMode="auto">
            <a:xfrm>
              <a:off x="1657350" y="1962150"/>
              <a:ext cx="3171825" cy="3667125"/>
            </a:xfrm>
            <a:prstGeom prst="line">
              <a:avLst/>
            </a:prstGeom>
            <a:noFill/>
            <a:ln w="508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 name="Line 20"/>
            <p:cNvSpPr>
              <a:spLocks noChangeShapeType="1"/>
            </p:cNvSpPr>
            <p:nvPr/>
          </p:nvSpPr>
          <p:spPr bwMode="auto">
            <a:xfrm>
              <a:off x="1657350" y="4143375"/>
              <a:ext cx="1876425" cy="885825"/>
            </a:xfrm>
            <a:prstGeom prst="line">
              <a:avLst/>
            </a:prstGeom>
            <a:noFill/>
            <a:ln w="349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36" name="Text Box 7"/>
          <p:cNvSpPr txBox="1">
            <a:spLocks noChangeArrowheads="1"/>
          </p:cNvSpPr>
          <p:nvPr/>
        </p:nvSpPr>
        <p:spPr bwMode="auto">
          <a:xfrm>
            <a:off x="1905000" y="1325563"/>
            <a:ext cx="7162800" cy="70167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254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defRPr sz="2400">
                <a:solidFill>
                  <a:schemeClr val="tx1"/>
                </a:solidFill>
                <a:latin typeface="Times New Roman" pitchFamily="18" charset="0"/>
              </a:defRPr>
            </a:lvl1pPr>
            <a:lvl2pPr marL="690563" indent="-233363" algn="l">
              <a:defRPr sz="2400">
                <a:solidFill>
                  <a:schemeClr val="tx1"/>
                </a:solidFill>
                <a:latin typeface="Times New Roman" pitchFamily="18" charset="0"/>
              </a:defRPr>
            </a:lvl2pPr>
            <a:lvl3pPr marL="1143000" indent="-228600" algn="l">
              <a:defRPr sz="2400">
                <a:solidFill>
                  <a:schemeClr val="tx1"/>
                </a:solidFill>
                <a:latin typeface="Times New Roman" pitchFamily="18" charset="0"/>
              </a:defRPr>
            </a:lvl3pPr>
            <a:lvl4pPr algn="l">
              <a:defRPr sz="2400">
                <a:solidFill>
                  <a:schemeClr val="tx1"/>
                </a:solidFill>
                <a:latin typeface="Times New Roman" pitchFamily="18" charset="0"/>
              </a:defRPr>
            </a:lvl4pPr>
            <a:lvl5pPr algn="l">
              <a:defRPr sz="2400">
                <a:solidFill>
                  <a:schemeClr val="tx1"/>
                </a:solidFill>
                <a:latin typeface="Times New Roman" pitchFamily="18" charset="0"/>
              </a:defRPr>
            </a:lvl5pPr>
            <a:lvl6pPr fontAlgn="base">
              <a:spcBef>
                <a:spcPct val="0"/>
              </a:spcBef>
              <a:spcAft>
                <a:spcPct val="0"/>
              </a:spcAft>
              <a:defRPr sz="2400">
                <a:solidFill>
                  <a:schemeClr val="tx1"/>
                </a:solidFill>
                <a:latin typeface="Times New Roman" pitchFamily="18" charset="0"/>
              </a:defRPr>
            </a:lvl6pPr>
            <a:lvl7pPr fontAlgn="base">
              <a:spcBef>
                <a:spcPct val="0"/>
              </a:spcBef>
              <a:spcAft>
                <a:spcPct val="0"/>
              </a:spcAft>
              <a:defRPr sz="2400">
                <a:solidFill>
                  <a:schemeClr val="tx1"/>
                </a:solidFill>
                <a:latin typeface="Times New Roman" pitchFamily="18" charset="0"/>
              </a:defRPr>
            </a:lvl7pPr>
            <a:lvl8pPr fontAlgn="base">
              <a:spcBef>
                <a:spcPct val="0"/>
              </a:spcBef>
              <a:spcAft>
                <a:spcPct val="0"/>
              </a:spcAft>
              <a:defRPr sz="2400">
                <a:solidFill>
                  <a:schemeClr val="tx1"/>
                </a:solidFill>
                <a:latin typeface="Times New Roman" pitchFamily="18" charset="0"/>
              </a:defRPr>
            </a:lvl8pPr>
            <a:lvl9pPr fontAlgn="base">
              <a:spcBef>
                <a:spcPct val="0"/>
              </a:spcBef>
              <a:spcAft>
                <a:spcPct val="0"/>
              </a:spcAft>
              <a:defRPr sz="2400">
                <a:solidFill>
                  <a:schemeClr val="tx1"/>
                </a:solidFill>
                <a:latin typeface="Times New Roman" pitchFamily="18" charset="0"/>
              </a:defRPr>
            </a:lvl9pPr>
          </a:lstStyle>
          <a:p>
            <a:r>
              <a:rPr lang="en-US" sz="3200" dirty="0"/>
              <a:t> </a:t>
            </a:r>
            <a:r>
              <a:rPr lang="en-US" sz="3200" dirty="0" smtClean="0"/>
              <a:t>Our approach: Not just more choices…</a:t>
            </a:r>
            <a:endParaRPr lang="en-US" sz="3200" b="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846</a:t>
            </a:fld>
            <a:endParaRPr lang="en-US"/>
          </a:p>
        </p:txBody>
      </p:sp>
    </p:spTree>
    <p:extLst>
      <p:ext uri="{BB962C8B-B14F-4D97-AF65-F5344CB8AC3E}">
        <p14:creationId xmlns:p14="http://schemas.microsoft.com/office/powerpoint/2010/main" val="3273385653"/>
      </p:ext>
    </p:extLst>
  </p:cSld>
  <p:clrMapOvr>
    <a:masterClrMapping/>
  </p:clrMapOvr>
  <p:timing>
    <p:tnLst>
      <p:par>
        <p:cTn id="1" dur="indefinite" restart="never" nodeType="tmRoot"/>
      </p:par>
    </p:tnLst>
  </p:timing>
</p:sld>
</file>

<file path=ppt/slides/slide8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dirty="0" smtClean="0"/>
              <a:t>Conclusion</a:t>
            </a:r>
          </a:p>
        </p:txBody>
      </p:sp>
      <p:sp>
        <p:nvSpPr>
          <p:cNvPr id="162818" name="Content Placeholder 2"/>
          <p:cNvSpPr>
            <a:spLocks noGrp="1"/>
          </p:cNvSpPr>
          <p:nvPr>
            <p:ph idx="1"/>
          </p:nvPr>
        </p:nvSpPr>
        <p:spPr>
          <a:xfrm>
            <a:off x="457200" y="1812925"/>
            <a:ext cx="8534400" cy="4648200"/>
          </a:xfrm>
        </p:spPr>
        <p:txBody>
          <a:bodyPr/>
          <a:lstStyle/>
          <a:p>
            <a:pPr marL="609600" indent="-609600" eaLnBrk="1" hangingPunct="1">
              <a:buFont typeface="Arial" pitchFamily="34" charset="0"/>
              <a:buNone/>
            </a:pPr>
            <a:r>
              <a:rPr lang="en-US" sz="4400" dirty="0" smtClean="0">
                <a:solidFill>
                  <a:schemeClr val="folHlink"/>
                </a:solidFill>
              </a:rPr>
              <a:t> </a:t>
            </a:r>
            <a:r>
              <a:rPr lang="en-US" sz="6000" dirty="0" smtClean="0">
                <a:solidFill>
                  <a:schemeClr val="folHlink"/>
                </a:solidFill>
              </a:rPr>
              <a:t/>
            </a:r>
            <a:br>
              <a:rPr lang="en-US" sz="6000" dirty="0" smtClean="0">
                <a:solidFill>
                  <a:schemeClr val="folHlink"/>
                </a:solidFill>
              </a:rPr>
            </a:br>
            <a:endParaRPr lang="en-US" sz="6000" dirty="0" smtClean="0">
              <a:solidFill>
                <a:schemeClr val="folHlink"/>
              </a:solidFill>
            </a:endParaRPr>
          </a:p>
        </p:txBody>
      </p:sp>
      <p:grpSp>
        <p:nvGrpSpPr>
          <p:cNvPr id="2" name="Group 1"/>
          <p:cNvGrpSpPr/>
          <p:nvPr/>
        </p:nvGrpSpPr>
        <p:grpSpPr>
          <a:xfrm>
            <a:off x="219075" y="1628775"/>
            <a:ext cx="9144000" cy="5153025"/>
            <a:chOff x="0" y="1298575"/>
            <a:chExt cx="9144000" cy="5153025"/>
          </a:xfrm>
        </p:grpSpPr>
        <p:sp>
          <p:nvSpPr>
            <p:cNvPr id="39" name="Freeform 45"/>
            <p:cNvSpPr>
              <a:spLocks/>
            </p:cNvSpPr>
            <p:nvPr/>
          </p:nvSpPr>
          <p:spPr bwMode="auto">
            <a:xfrm>
              <a:off x="2806700" y="2638425"/>
              <a:ext cx="2838450" cy="2914650"/>
            </a:xfrm>
            <a:custGeom>
              <a:avLst/>
              <a:gdLst>
                <a:gd name="T0" fmla="*/ 1788 w 1788"/>
                <a:gd name="T1" fmla="*/ 1836 h 1836"/>
                <a:gd name="T2" fmla="*/ 0 w 1788"/>
                <a:gd name="T3" fmla="*/ 968 h 1836"/>
                <a:gd name="T4" fmla="*/ 1652 w 1788"/>
                <a:gd name="T5" fmla="*/ 0 h 1836"/>
                <a:gd name="T6" fmla="*/ 1788 w 1788"/>
                <a:gd name="T7" fmla="*/ 1836 h 1836"/>
              </a:gdLst>
              <a:ahLst/>
              <a:cxnLst>
                <a:cxn ang="0">
                  <a:pos x="T0" y="T1"/>
                </a:cxn>
                <a:cxn ang="0">
                  <a:pos x="T2" y="T3"/>
                </a:cxn>
                <a:cxn ang="0">
                  <a:pos x="T4" y="T5"/>
                </a:cxn>
                <a:cxn ang="0">
                  <a:pos x="T6" y="T7"/>
                </a:cxn>
              </a:cxnLst>
              <a:rect l="0" t="0" r="r" b="b"/>
              <a:pathLst>
                <a:path w="1788" h="1836">
                  <a:moveTo>
                    <a:pt x="1788" y="1836"/>
                  </a:moveTo>
                  <a:lnTo>
                    <a:pt x="0" y="968"/>
                  </a:lnTo>
                  <a:lnTo>
                    <a:pt x="1652" y="0"/>
                  </a:lnTo>
                  <a:lnTo>
                    <a:pt x="1788" y="1836"/>
                  </a:lnTo>
                  <a:close/>
                </a:path>
              </a:pathLst>
            </a:custGeom>
            <a:solidFill>
              <a:srgbClr val="969696"/>
            </a:solidFill>
            <a:ln>
              <a:noFill/>
            </a:ln>
            <a:effectLst/>
            <a:extLst>
              <a:ext uri="{91240B29-F687-4F45-9708-019B960494DF}">
                <a14:hiddenLine xmlns:a14="http://schemas.microsoft.com/office/drawing/2010/main" w="1587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0" name="Freeform 44"/>
            <p:cNvSpPr>
              <a:spLocks/>
            </p:cNvSpPr>
            <p:nvPr/>
          </p:nvSpPr>
          <p:spPr bwMode="auto">
            <a:xfrm>
              <a:off x="1657350" y="2374900"/>
              <a:ext cx="6734175" cy="3733800"/>
            </a:xfrm>
            <a:custGeom>
              <a:avLst/>
              <a:gdLst>
                <a:gd name="T0" fmla="*/ 0 w 4242"/>
                <a:gd name="T1" fmla="*/ 1254 h 2352"/>
                <a:gd name="T2" fmla="*/ 2334 w 4242"/>
                <a:gd name="T3" fmla="*/ 2352 h 2352"/>
                <a:gd name="T4" fmla="*/ 4242 w 4242"/>
                <a:gd name="T5" fmla="*/ 582 h 2352"/>
                <a:gd name="T6" fmla="*/ 2298 w 4242"/>
                <a:gd name="T7" fmla="*/ 0 h 2352"/>
                <a:gd name="T8" fmla="*/ 0 w 4242"/>
                <a:gd name="T9" fmla="*/ 1254 h 2352"/>
              </a:gdLst>
              <a:ahLst/>
              <a:cxnLst>
                <a:cxn ang="0">
                  <a:pos x="T0" y="T1"/>
                </a:cxn>
                <a:cxn ang="0">
                  <a:pos x="T2" y="T3"/>
                </a:cxn>
                <a:cxn ang="0">
                  <a:pos x="T4" y="T5"/>
                </a:cxn>
                <a:cxn ang="0">
                  <a:pos x="T6" y="T7"/>
                </a:cxn>
                <a:cxn ang="0">
                  <a:pos x="T8" y="T9"/>
                </a:cxn>
              </a:cxnLst>
              <a:rect l="0" t="0" r="r" b="b"/>
              <a:pathLst>
                <a:path w="4242" h="2352">
                  <a:moveTo>
                    <a:pt x="0" y="1254"/>
                  </a:moveTo>
                  <a:lnTo>
                    <a:pt x="2334" y="2352"/>
                  </a:lnTo>
                  <a:lnTo>
                    <a:pt x="4242" y="582"/>
                  </a:lnTo>
                  <a:lnTo>
                    <a:pt x="2298" y="0"/>
                  </a:lnTo>
                  <a:lnTo>
                    <a:pt x="0" y="1254"/>
                  </a:lnTo>
                  <a:close/>
                </a:path>
              </a:pathLst>
            </a:custGeom>
            <a:solidFill>
              <a:srgbClr val="C0C0C0">
                <a:alpha val="50000"/>
              </a:srgbClr>
            </a:solidFill>
            <a:ln>
              <a:noFill/>
            </a:ln>
            <a:effectLst/>
            <a:extLst>
              <a:ext uri="{91240B29-F687-4F45-9708-019B960494DF}">
                <a14:hiddenLine xmlns:a14="http://schemas.microsoft.com/office/drawing/2010/main" w="1587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1" name="Line 3"/>
            <p:cNvSpPr>
              <a:spLocks noChangeShapeType="1"/>
            </p:cNvSpPr>
            <p:nvPr/>
          </p:nvSpPr>
          <p:spPr bwMode="auto">
            <a:xfrm>
              <a:off x="5105400" y="2495550"/>
              <a:ext cx="341313" cy="152400"/>
            </a:xfrm>
            <a:prstGeom prst="line">
              <a:avLst/>
            </a:prstGeom>
            <a:noFill/>
            <a:ln w="254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 name="Line 4"/>
            <p:cNvSpPr>
              <a:spLocks noChangeShapeType="1"/>
            </p:cNvSpPr>
            <p:nvPr/>
          </p:nvSpPr>
          <p:spPr bwMode="auto">
            <a:xfrm flipV="1">
              <a:off x="2120900" y="2622550"/>
              <a:ext cx="3333750" cy="1963738"/>
            </a:xfrm>
            <a:prstGeom prst="line">
              <a:avLst/>
            </a:prstGeom>
            <a:noFill/>
            <a:ln w="254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 name="Line 7"/>
            <p:cNvSpPr>
              <a:spLocks noChangeShapeType="1"/>
            </p:cNvSpPr>
            <p:nvPr/>
          </p:nvSpPr>
          <p:spPr bwMode="auto">
            <a:xfrm flipV="1">
              <a:off x="1716088" y="3332163"/>
              <a:ext cx="636587" cy="344487"/>
            </a:xfrm>
            <a:prstGeom prst="line">
              <a:avLst/>
            </a:prstGeom>
            <a:noFill/>
            <a:ln w="254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 name="Line 8"/>
            <p:cNvSpPr>
              <a:spLocks noChangeShapeType="1"/>
            </p:cNvSpPr>
            <p:nvPr/>
          </p:nvSpPr>
          <p:spPr bwMode="auto">
            <a:xfrm flipH="1" flipV="1">
              <a:off x="2405063" y="3321050"/>
              <a:ext cx="3259137" cy="1563688"/>
            </a:xfrm>
            <a:prstGeom prst="line">
              <a:avLst/>
            </a:prstGeom>
            <a:noFill/>
            <a:ln w="254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5" name="Line 9"/>
            <p:cNvSpPr>
              <a:spLocks noChangeShapeType="1"/>
            </p:cNvSpPr>
            <p:nvPr/>
          </p:nvSpPr>
          <p:spPr bwMode="auto">
            <a:xfrm flipH="1" flipV="1">
              <a:off x="2392363" y="1903413"/>
              <a:ext cx="12700" cy="2039937"/>
            </a:xfrm>
            <a:prstGeom prst="line">
              <a:avLst/>
            </a:prstGeom>
            <a:noFill/>
            <a:ln w="254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6" name="Line 10"/>
            <p:cNvSpPr>
              <a:spLocks noChangeShapeType="1"/>
            </p:cNvSpPr>
            <p:nvPr/>
          </p:nvSpPr>
          <p:spPr bwMode="auto">
            <a:xfrm flipH="1" flipV="1">
              <a:off x="2398713" y="3989388"/>
              <a:ext cx="3259137" cy="1563687"/>
            </a:xfrm>
            <a:prstGeom prst="line">
              <a:avLst/>
            </a:prstGeom>
            <a:noFill/>
            <a:ln w="254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 name="Line 13"/>
            <p:cNvSpPr>
              <a:spLocks noChangeShapeType="1"/>
            </p:cNvSpPr>
            <p:nvPr/>
          </p:nvSpPr>
          <p:spPr bwMode="auto">
            <a:xfrm flipV="1">
              <a:off x="1638300" y="1355725"/>
              <a:ext cx="6350" cy="3013075"/>
            </a:xfrm>
            <a:prstGeom prst="line">
              <a:avLst/>
            </a:prstGeom>
            <a:noFill/>
            <a:ln w="571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0" name="Text Box 14"/>
            <p:cNvSpPr txBox="1">
              <a:spLocks noChangeArrowheads="1"/>
            </p:cNvSpPr>
            <p:nvPr/>
          </p:nvSpPr>
          <p:spPr bwMode="auto">
            <a:xfrm>
              <a:off x="485775" y="1298575"/>
              <a:ext cx="1066800" cy="4572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254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400">
                  <a:solidFill>
                    <a:srgbClr val="33CC33"/>
                  </a:solidFill>
                  <a:latin typeface="Arial" charset="0"/>
                </a:rPr>
                <a:t>Better</a:t>
              </a:r>
            </a:p>
          </p:txBody>
        </p:sp>
        <p:sp>
          <p:nvSpPr>
            <p:cNvPr id="51" name="AutoShape 16"/>
            <p:cNvSpPr>
              <a:spLocks noChangeArrowheads="1"/>
            </p:cNvSpPr>
            <p:nvPr/>
          </p:nvSpPr>
          <p:spPr bwMode="auto">
            <a:xfrm rot="3702720">
              <a:off x="3598069" y="1042194"/>
              <a:ext cx="42863" cy="4524375"/>
            </a:xfrm>
            <a:prstGeom prst="triangle">
              <a:avLst>
                <a:gd name="adj" fmla="val 0"/>
              </a:avLst>
            </a:prstGeom>
            <a:solidFill>
              <a:schemeClr val="tx1"/>
            </a:solidFill>
            <a:ln w="254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 name="Line 17"/>
            <p:cNvSpPr>
              <a:spLocks noChangeShapeType="1"/>
            </p:cNvSpPr>
            <p:nvPr/>
          </p:nvSpPr>
          <p:spPr bwMode="auto">
            <a:xfrm flipV="1">
              <a:off x="1744663" y="2163763"/>
              <a:ext cx="3948112" cy="2149475"/>
            </a:xfrm>
            <a:prstGeom prst="line">
              <a:avLst/>
            </a:prstGeom>
            <a:noFill/>
            <a:ln w="158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3" name="AutoShape 18"/>
            <p:cNvSpPr>
              <a:spLocks noChangeArrowheads="1"/>
            </p:cNvSpPr>
            <p:nvPr/>
          </p:nvSpPr>
          <p:spPr bwMode="auto">
            <a:xfrm rot="6872439" flipV="1">
              <a:off x="3483769" y="3185319"/>
              <a:ext cx="80962" cy="4184650"/>
            </a:xfrm>
            <a:prstGeom prst="triangle">
              <a:avLst>
                <a:gd name="adj" fmla="val 0"/>
              </a:avLst>
            </a:prstGeom>
            <a:solidFill>
              <a:schemeClr val="tx1"/>
            </a:solidFill>
            <a:ln w="254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4" name="AutoShape 19"/>
            <p:cNvSpPr>
              <a:spLocks noChangeArrowheads="1"/>
            </p:cNvSpPr>
            <p:nvPr/>
          </p:nvSpPr>
          <p:spPr bwMode="auto">
            <a:xfrm rot="2984486">
              <a:off x="1765300" y="2971800"/>
              <a:ext cx="2568575" cy="1482725"/>
            </a:xfrm>
            <a:prstGeom prst="triangle">
              <a:avLst>
                <a:gd name="adj" fmla="val 52102"/>
              </a:avLst>
            </a:prstGeom>
            <a:solidFill>
              <a:srgbClr val="EAEAEA">
                <a:alpha val="50000"/>
              </a:srgbClr>
            </a:solidFill>
            <a:ln w="22225">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5" name="AutoShape 20"/>
            <p:cNvSpPr>
              <a:spLocks noChangeArrowheads="1"/>
            </p:cNvSpPr>
            <p:nvPr/>
          </p:nvSpPr>
          <p:spPr bwMode="auto">
            <a:xfrm rot="2646880">
              <a:off x="2814638" y="2055813"/>
              <a:ext cx="3957637" cy="1627187"/>
            </a:xfrm>
            <a:prstGeom prst="triangle">
              <a:avLst>
                <a:gd name="adj" fmla="val 53106"/>
              </a:avLst>
            </a:prstGeom>
            <a:solidFill>
              <a:srgbClr val="FFFF99">
                <a:alpha val="50000"/>
              </a:srgbClr>
            </a:solidFill>
            <a:ln w="25400">
              <a:solidFill>
                <a:schemeClr val="tx1"/>
              </a:solidFill>
              <a:miter lim="800000"/>
              <a:headEnd type="none" w="sm" len="sm"/>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6" name="Text Box 21"/>
            <p:cNvSpPr txBox="1">
              <a:spLocks noChangeArrowheads="1"/>
            </p:cNvSpPr>
            <p:nvPr/>
          </p:nvSpPr>
          <p:spPr bwMode="auto">
            <a:xfrm>
              <a:off x="5768975" y="5872163"/>
              <a:ext cx="1401763" cy="579437"/>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254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3200">
                  <a:solidFill>
                    <a:srgbClr val="33CC33"/>
                  </a:solidFill>
                  <a:latin typeface="Arial" charset="0"/>
                </a:rPr>
                <a:t>Faster</a:t>
              </a:r>
            </a:p>
          </p:txBody>
        </p:sp>
        <p:sp>
          <p:nvSpPr>
            <p:cNvPr id="57" name="Line 22"/>
            <p:cNvSpPr>
              <a:spLocks noChangeShapeType="1"/>
            </p:cNvSpPr>
            <p:nvPr/>
          </p:nvSpPr>
          <p:spPr bwMode="auto">
            <a:xfrm flipV="1">
              <a:off x="1695450" y="1952625"/>
              <a:ext cx="636588" cy="344488"/>
            </a:xfrm>
            <a:prstGeom prst="line">
              <a:avLst/>
            </a:prstGeom>
            <a:noFill/>
            <a:ln w="254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8" name="Line 23"/>
            <p:cNvSpPr>
              <a:spLocks noChangeShapeType="1"/>
            </p:cNvSpPr>
            <p:nvPr/>
          </p:nvSpPr>
          <p:spPr bwMode="auto">
            <a:xfrm flipV="1">
              <a:off x="5081588" y="5559425"/>
              <a:ext cx="582612" cy="376238"/>
            </a:xfrm>
            <a:prstGeom prst="line">
              <a:avLst/>
            </a:prstGeom>
            <a:noFill/>
            <a:ln w="254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9" name="Line 24"/>
            <p:cNvSpPr>
              <a:spLocks noChangeShapeType="1"/>
            </p:cNvSpPr>
            <p:nvPr/>
          </p:nvSpPr>
          <p:spPr bwMode="auto">
            <a:xfrm flipH="1" flipV="1">
              <a:off x="5645150" y="4849813"/>
              <a:ext cx="12700" cy="703262"/>
            </a:xfrm>
            <a:prstGeom prst="line">
              <a:avLst/>
            </a:prstGeom>
            <a:noFill/>
            <a:ln w="254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0" name="Line 25"/>
            <p:cNvSpPr>
              <a:spLocks noChangeShapeType="1"/>
            </p:cNvSpPr>
            <p:nvPr/>
          </p:nvSpPr>
          <p:spPr bwMode="auto">
            <a:xfrm>
              <a:off x="1657350" y="3222625"/>
              <a:ext cx="1657350" cy="1943100"/>
            </a:xfrm>
            <a:prstGeom prst="line">
              <a:avLst/>
            </a:prstGeom>
            <a:noFill/>
            <a:ln w="508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1" name="Line 26"/>
            <p:cNvSpPr>
              <a:spLocks noChangeShapeType="1"/>
            </p:cNvSpPr>
            <p:nvPr/>
          </p:nvSpPr>
          <p:spPr bwMode="auto">
            <a:xfrm>
              <a:off x="2798763" y="2089150"/>
              <a:ext cx="2840037" cy="2781300"/>
            </a:xfrm>
            <a:prstGeom prst="line">
              <a:avLst/>
            </a:prstGeom>
            <a:noFill/>
            <a:ln w="508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2" name="Line 27"/>
            <p:cNvSpPr>
              <a:spLocks noChangeShapeType="1"/>
            </p:cNvSpPr>
            <p:nvPr/>
          </p:nvSpPr>
          <p:spPr bwMode="auto">
            <a:xfrm>
              <a:off x="1657350" y="4356100"/>
              <a:ext cx="1876425" cy="885825"/>
            </a:xfrm>
            <a:prstGeom prst="line">
              <a:avLst/>
            </a:prstGeom>
            <a:noFill/>
            <a:ln w="349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3" name="Text Box 28"/>
            <p:cNvSpPr txBox="1">
              <a:spLocks noChangeArrowheads="1"/>
            </p:cNvSpPr>
            <p:nvPr/>
          </p:nvSpPr>
          <p:spPr bwMode="auto">
            <a:xfrm>
              <a:off x="5668963" y="1811338"/>
              <a:ext cx="1201737" cy="39687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254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sz="2000">
                  <a:solidFill>
                    <a:srgbClr val="33CC33"/>
                  </a:solidFill>
                  <a:latin typeface="Arial" charset="0"/>
                </a:rPr>
                <a:t>Cheaper</a:t>
              </a:r>
            </a:p>
          </p:txBody>
        </p:sp>
        <p:sp>
          <p:nvSpPr>
            <p:cNvPr id="64" name="Text Box 29"/>
            <p:cNvSpPr txBox="1">
              <a:spLocks noChangeArrowheads="1"/>
            </p:cNvSpPr>
            <p:nvPr/>
          </p:nvSpPr>
          <p:spPr bwMode="auto">
            <a:xfrm>
              <a:off x="1135063" y="5557838"/>
              <a:ext cx="2652712" cy="4572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58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400" dirty="0">
                  <a:solidFill>
                    <a:srgbClr val="0000FF"/>
                  </a:solidFill>
                  <a:latin typeface="Arial" charset="0"/>
                </a:rPr>
                <a:t>“Built-In Quality”</a:t>
              </a:r>
            </a:p>
          </p:txBody>
        </p:sp>
        <p:sp>
          <p:nvSpPr>
            <p:cNvPr id="65" name="Text Box 30"/>
            <p:cNvSpPr txBox="1">
              <a:spLocks noChangeArrowheads="1"/>
            </p:cNvSpPr>
            <p:nvPr/>
          </p:nvSpPr>
          <p:spPr bwMode="auto">
            <a:xfrm>
              <a:off x="6486525" y="5245100"/>
              <a:ext cx="2657475" cy="4572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58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400" dirty="0">
                  <a:solidFill>
                    <a:srgbClr val="0000FF"/>
                  </a:solidFill>
                  <a:latin typeface="Arial" charset="0"/>
                </a:rPr>
                <a:t>“Pre-Paid Costs”</a:t>
              </a:r>
            </a:p>
          </p:txBody>
        </p:sp>
        <p:sp>
          <p:nvSpPr>
            <p:cNvPr id="66" name="Oval 31"/>
            <p:cNvSpPr>
              <a:spLocks noChangeArrowheads="1"/>
            </p:cNvSpPr>
            <p:nvPr/>
          </p:nvSpPr>
          <p:spPr bwMode="auto">
            <a:xfrm flipH="1">
              <a:off x="5603875" y="5145088"/>
              <a:ext cx="90488" cy="82550"/>
            </a:xfrm>
            <a:prstGeom prst="ellipse">
              <a:avLst/>
            </a:prstGeom>
            <a:noFill/>
            <a:ln w="15875">
              <a:solidFill>
                <a:schemeClr val="tx1"/>
              </a:solidFill>
              <a:round/>
              <a:headEnd/>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7" name="Oval 32"/>
            <p:cNvSpPr>
              <a:spLocks noChangeArrowheads="1"/>
            </p:cNvSpPr>
            <p:nvPr/>
          </p:nvSpPr>
          <p:spPr bwMode="auto">
            <a:xfrm>
              <a:off x="5334000" y="5705475"/>
              <a:ext cx="93663" cy="79375"/>
            </a:xfrm>
            <a:prstGeom prst="ellipse">
              <a:avLst/>
            </a:prstGeom>
            <a:noFill/>
            <a:ln w="15875">
              <a:solidFill>
                <a:schemeClr val="tx1"/>
              </a:solidFill>
              <a:round/>
              <a:headEnd/>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cxnSp>
          <p:nvCxnSpPr>
            <p:cNvPr id="68" name="AutoShape 33"/>
            <p:cNvCxnSpPr>
              <a:cxnSpLocks noChangeShapeType="1"/>
              <a:stCxn id="64" idx="3"/>
              <a:endCxn id="66" idx="6"/>
            </p:cNvCxnSpPr>
            <p:nvPr/>
          </p:nvCxnSpPr>
          <p:spPr bwMode="auto">
            <a:xfrm flipV="1">
              <a:off x="3787775" y="5184775"/>
              <a:ext cx="1809750" cy="601663"/>
            </a:xfrm>
            <a:prstGeom prst="curvedConnector3">
              <a:avLst>
                <a:gd name="adj1" fmla="val 50176"/>
              </a:avLst>
            </a:prstGeom>
            <a:noFill/>
            <a:ln w="190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9" name="AutoShape 34"/>
            <p:cNvCxnSpPr>
              <a:cxnSpLocks noChangeShapeType="1"/>
              <a:stCxn id="65" idx="1"/>
              <a:endCxn id="67" idx="6"/>
            </p:cNvCxnSpPr>
            <p:nvPr/>
          </p:nvCxnSpPr>
          <p:spPr bwMode="auto">
            <a:xfrm rot="10800000" flipV="1">
              <a:off x="5435600" y="5473700"/>
              <a:ext cx="1050925" cy="271463"/>
            </a:xfrm>
            <a:prstGeom prst="curvedConnector3">
              <a:avLst>
                <a:gd name="adj1" fmla="val 50301"/>
              </a:avLst>
            </a:prstGeom>
            <a:noFill/>
            <a:ln w="190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0" name="Line 37"/>
            <p:cNvSpPr>
              <a:spLocks noChangeShapeType="1"/>
            </p:cNvSpPr>
            <p:nvPr/>
          </p:nvSpPr>
          <p:spPr bwMode="auto">
            <a:xfrm flipH="1" flipV="1">
              <a:off x="3146425" y="3681413"/>
              <a:ext cx="414338" cy="195262"/>
            </a:xfrm>
            <a:prstGeom prst="line">
              <a:avLst/>
            </a:prstGeom>
            <a:noFill/>
            <a:ln w="254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1" name="Line 38"/>
            <p:cNvSpPr>
              <a:spLocks noChangeShapeType="1"/>
            </p:cNvSpPr>
            <p:nvPr/>
          </p:nvSpPr>
          <p:spPr bwMode="auto">
            <a:xfrm flipH="1" flipV="1">
              <a:off x="2809875" y="2095500"/>
              <a:ext cx="0" cy="2093913"/>
            </a:xfrm>
            <a:prstGeom prst="line">
              <a:avLst/>
            </a:prstGeom>
            <a:noFill/>
            <a:ln w="254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2" name="Text Box 39"/>
            <p:cNvSpPr txBox="1">
              <a:spLocks noChangeArrowheads="1"/>
            </p:cNvSpPr>
            <p:nvPr/>
          </p:nvSpPr>
          <p:spPr bwMode="auto">
            <a:xfrm>
              <a:off x="0" y="4867275"/>
              <a:ext cx="2606675" cy="4572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58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sz="2400">
                  <a:solidFill>
                    <a:srgbClr val="0000FF"/>
                  </a:solidFill>
                  <a:latin typeface="Arial" charset="0"/>
                </a:rPr>
                <a:t>“Pre-Built Parts”</a:t>
              </a:r>
            </a:p>
          </p:txBody>
        </p:sp>
        <p:sp>
          <p:nvSpPr>
            <p:cNvPr id="73" name="Oval 40"/>
            <p:cNvSpPr>
              <a:spLocks noChangeArrowheads="1"/>
            </p:cNvSpPr>
            <p:nvPr/>
          </p:nvSpPr>
          <p:spPr bwMode="auto">
            <a:xfrm>
              <a:off x="1830388" y="4445000"/>
              <a:ext cx="93662" cy="73025"/>
            </a:xfrm>
            <a:prstGeom prst="ellipse">
              <a:avLst/>
            </a:prstGeom>
            <a:noFill/>
            <a:ln w="6350">
              <a:solidFill>
                <a:schemeClr val="tx1"/>
              </a:solidFill>
              <a:round/>
              <a:headEnd/>
              <a:tailEnd/>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cxnSp>
          <p:nvCxnSpPr>
            <p:cNvPr id="74" name="AutoShape 41"/>
            <p:cNvCxnSpPr>
              <a:cxnSpLocks noChangeShapeType="1"/>
              <a:stCxn id="72" idx="0"/>
              <a:endCxn id="73" idx="3"/>
            </p:cNvCxnSpPr>
            <p:nvPr/>
          </p:nvCxnSpPr>
          <p:spPr bwMode="auto">
            <a:xfrm rot="16200000">
              <a:off x="1393826" y="4416425"/>
              <a:ext cx="360362" cy="541337"/>
            </a:xfrm>
            <a:prstGeom prst="curvedConnector3">
              <a:avLst>
                <a:gd name="adj1" fmla="val 48458"/>
              </a:avLst>
            </a:prstGeom>
            <a:noFill/>
            <a:ln w="190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5" name="Line 42"/>
            <p:cNvSpPr>
              <a:spLocks noChangeShapeType="1"/>
            </p:cNvSpPr>
            <p:nvPr/>
          </p:nvSpPr>
          <p:spPr bwMode="auto">
            <a:xfrm>
              <a:off x="2405063" y="1939925"/>
              <a:ext cx="423862" cy="160338"/>
            </a:xfrm>
            <a:prstGeom prst="line">
              <a:avLst/>
            </a:prstGeom>
            <a:noFill/>
            <a:ln w="254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6" name="Line 43"/>
            <p:cNvSpPr>
              <a:spLocks noChangeShapeType="1"/>
            </p:cNvSpPr>
            <p:nvPr/>
          </p:nvSpPr>
          <p:spPr bwMode="auto">
            <a:xfrm flipH="1" flipV="1">
              <a:off x="5422900" y="2359025"/>
              <a:ext cx="12700" cy="269875"/>
            </a:xfrm>
            <a:prstGeom prst="line">
              <a:avLst/>
            </a:prstGeom>
            <a:noFill/>
            <a:ln w="254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8" name="Text Box 7"/>
          <p:cNvSpPr txBox="1">
            <a:spLocks noChangeArrowheads="1"/>
          </p:cNvSpPr>
          <p:nvPr/>
        </p:nvSpPr>
        <p:spPr bwMode="auto">
          <a:xfrm>
            <a:off x="1905000" y="1325563"/>
            <a:ext cx="7162800" cy="70167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25400">
                <a:solidFill>
                  <a:schemeClr val="tx1"/>
                </a:solidFill>
                <a:miter lim="800000"/>
                <a:headEnd type="none" w="sm" len="sm"/>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defRPr sz="2400">
                <a:solidFill>
                  <a:schemeClr val="tx1"/>
                </a:solidFill>
                <a:latin typeface="Times New Roman" pitchFamily="18" charset="0"/>
              </a:defRPr>
            </a:lvl1pPr>
            <a:lvl2pPr marL="690563" indent="-233363" algn="l">
              <a:defRPr sz="2400">
                <a:solidFill>
                  <a:schemeClr val="tx1"/>
                </a:solidFill>
                <a:latin typeface="Times New Roman" pitchFamily="18" charset="0"/>
              </a:defRPr>
            </a:lvl2pPr>
            <a:lvl3pPr marL="1143000" indent="-228600" algn="l">
              <a:defRPr sz="2400">
                <a:solidFill>
                  <a:schemeClr val="tx1"/>
                </a:solidFill>
                <a:latin typeface="Times New Roman" pitchFamily="18" charset="0"/>
              </a:defRPr>
            </a:lvl3pPr>
            <a:lvl4pPr algn="l">
              <a:defRPr sz="2400">
                <a:solidFill>
                  <a:schemeClr val="tx1"/>
                </a:solidFill>
                <a:latin typeface="Times New Roman" pitchFamily="18" charset="0"/>
              </a:defRPr>
            </a:lvl4pPr>
            <a:lvl5pPr algn="l">
              <a:defRPr sz="2400">
                <a:solidFill>
                  <a:schemeClr val="tx1"/>
                </a:solidFill>
                <a:latin typeface="Times New Roman" pitchFamily="18" charset="0"/>
              </a:defRPr>
            </a:lvl5pPr>
            <a:lvl6pPr fontAlgn="base">
              <a:spcBef>
                <a:spcPct val="0"/>
              </a:spcBef>
              <a:spcAft>
                <a:spcPct val="0"/>
              </a:spcAft>
              <a:defRPr sz="2400">
                <a:solidFill>
                  <a:schemeClr val="tx1"/>
                </a:solidFill>
                <a:latin typeface="Times New Roman" pitchFamily="18" charset="0"/>
              </a:defRPr>
            </a:lvl6pPr>
            <a:lvl7pPr fontAlgn="base">
              <a:spcBef>
                <a:spcPct val="0"/>
              </a:spcBef>
              <a:spcAft>
                <a:spcPct val="0"/>
              </a:spcAft>
              <a:defRPr sz="2400">
                <a:solidFill>
                  <a:schemeClr val="tx1"/>
                </a:solidFill>
                <a:latin typeface="Times New Roman" pitchFamily="18" charset="0"/>
              </a:defRPr>
            </a:lvl7pPr>
            <a:lvl8pPr fontAlgn="base">
              <a:spcBef>
                <a:spcPct val="0"/>
              </a:spcBef>
              <a:spcAft>
                <a:spcPct val="0"/>
              </a:spcAft>
              <a:defRPr sz="2400">
                <a:solidFill>
                  <a:schemeClr val="tx1"/>
                </a:solidFill>
                <a:latin typeface="Times New Roman" pitchFamily="18" charset="0"/>
              </a:defRPr>
            </a:lvl8pPr>
            <a:lvl9pPr fontAlgn="base">
              <a:spcBef>
                <a:spcPct val="0"/>
              </a:spcBef>
              <a:spcAft>
                <a:spcPct val="0"/>
              </a:spcAft>
              <a:defRPr sz="2400">
                <a:solidFill>
                  <a:schemeClr val="tx1"/>
                </a:solidFill>
                <a:latin typeface="Times New Roman" pitchFamily="18" charset="0"/>
              </a:defRPr>
            </a:lvl9pPr>
          </a:lstStyle>
          <a:p>
            <a:r>
              <a:rPr lang="en-US" sz="3200" b="0" dirty="0" smtClean="0"/>
              <a:t>            </a:t>
            </a:r>
            <a:r>
              <a:rPr lang="en-US" sz="3200" dirty="0" smtClean="0"/>
              <a:t>Built-In Value!</a:t>
            </a:r>
            <a:endParaRPr lang="en-US" sz="3200" b="0" dirty="0"/>
          </a:p>
        </p:txBody>
      </p:sp>
      <p:sp>
        <p:nvSpPr>
          <p:cNvPr id="4" name="Slide Number Placeholder 3"/>
          <p:cNvSpPr>
            <a:spLocks noGrp="1"/>
          </p:cNvSpPr>
          <p:nvPr>
            <p:ph type="sldNum" sz="quarter" idx="12"/>
          </p:nvPr>
        </p:nvSpPr>
        <p:spPr/>
        <p:txBody>
          <a:bodyPr/>
          <a:lstStyle/>
          <a:p>
            <a:pPr>
              <a:defRPr/>
            </a:pPr>
            <a:fld id="{361924D0-832B-4678-AB47-405888889344}" type="slidenum">
              <a:rPr lang="en-US" smtClean="0"/>
              <a:pPr>
                <a:defRPr/>
              </a:pPr>
              <a:t>847</a:t>
            </a:fld>
            <a:endParaRPr lang="en-US"/>
          </a:p>
        </p:txBody>
      </p:sp>
    </p:spTree>
    <p:extLst>
      <p:ext uri="{BB962C8B-B14F-4D97-AF65-F5344CB8AC3E}">
        <p14:creationId xmlns:p14="http://schemas.microsoft.com/office/powerpoint/2010/main" val="1303588111"/>
      </p:ext>
    </p:extLst>
  </p:cSld>
  <p:clrMapOvr>
    <a:masterClrMapping/>
  </p:clrMapOvr>
  <p:timing>
    <p:tnLst>
      <p:par>
        <p:cTn id="1" dur="indefinite" restart="never" nodeType="tmRoot"/>
      </p:par>
    </p:tnLst>
  </p:timing>
</p:sld>
</file>

<file path=ppt/slides/slide8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dirty="0" smtClean="0"/>
              <a:t>Conclusion</a:t>
            </a:r>
          </a:p>
        </p:txBody>
      </p:sp>
      <p:sp>
        <p:nvSpPr>
          <p:cNvPr id="162818" name="Content Placeholder 2"/>
          <p:cNvSpPr>
            <a:spLocks noGrp="1"/>
          </p:cNvSpPr>
          <p:nvPr>
            <p:ph idx="1"/>
          </p:nvPr>
        </p:nvSpPr>
        <p:spPr>
          <a:xfrm>
            <a:off x="457200" y="1600200"/>
            <a:ext cx="8534400" cy="4648200"/>
          </a:xfrm>
        </p:spPr>
        <p:txBody>
          <a:bodyPr/>
          <a:lstStyle/>
          <a:p>
            <a:pPr marL="609600" indent="-609600" eaLnBrk="1" hangingPunct="1">
              <a:buFont typeface="Arial" pitchFamily="34" charset="0"/>
              <a:buNone/>
            </a:pPr>
            <a:r>
              <a:rPr lang="en-US" sz="4400" dirty="0" smtClean="0">
                <a:solidFill>
                  <a:schemeClr val="folHlink"/>
                </a:solidFill>
              </a:rPr>
              <a:t> </a:t>
            </a:r>
            <a:r>
              <a:rPr lang="en-US" sz="6000" dirty="0" smtClean="0">
                <a:solidFill>
                  <a:schemeClr val="folHlink"/>
                </a:solidFill>
              </a:rPr>
              <a:t/>
            </a:r>
            <a:br>
              <a:rPr lang="en-US" sz="6000" dirty="0" smtClean="0">
                <a:solidFill>
                  <a:schemeClr val="folHlink"/>
                </a:solidFill>
              </a:rPr>
            </a:br>
            <a:endParaRPr lang="en-US" sz="6000" dirty="0" smtClean="0">
              <a:solidFill>
                <a:schemeClr val="folHlink"/>
              </a:solidFill>
            </a:endParaRPr>
          </a:p>
        </p:txBody>
      </p:sp>
      <p:grpSp>
        <p:nvGrpSpPr>
          <p:cNvPr id="4" name="Group 3"/>
          <p:cNvGrpSpPr/>
          <p:nvPr/>
        </p:nvGrpSpPr>
        <p:grpSpPr>
          <a:xfrm>
            <a:off x="762000" y="2009775"/>
            <a:ext cx="6629400" cy="4543425"/>
            <a:chOff x="762000" y="1400175"/>
            <a:chExt cx="6629400" cy="4543425"/>
          </a:xfrm>
        </p:grpSpPr>
        <p:sp>
          <p:nvSpPr>
            <p:cNvPr id="5" name="Line 3"/>
            <p:cNvSpPr>
              <a:spLocks noChangeShapeType="1"/>
            </p:cNvSpPr>
            <p:nvPr/>
          </p:nvSpPr>
          <p:spPr bwMode="auto">
            <a:xfrm flipV="1">
              <a:off x="1752600" y="1447800"/>
              <a:ext cx="0" cy="36576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 name="Line 4"/>
            <p:cNvSpPr>
              <a:spLocks noChangeShapeType="1"/>
            </p:cNvSpPr>
            <p:nvPr/>
          </p:nvSpPr>
          <p:spPr bwMode="auto">
            <a:xfrm>
              <a:off x="1752600" y="5105400"/>
              <a:ext cx="5334000" cy="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7" name="Text Box 5"/>
            <p:cNvSpPr txBox="1">
              <a:spLocks noChangeArrowheads="1"/>
            </p:cNvSpPr>
            <p:nvPr/>
          </p:nvSpPr>
          <p:spPr bwMode="auto">
            <a:xfrm rot="-5400000">
              <a:off x="242094" y="3045619"/>
              <a:ext cx="1436687" cy="39687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000">
                  <a:latin typeface="Times New Roman" pitchFamily="18" charset="0"/>
                </a:rPr>
                <a:t>Productivity</a:t>
              </a:r>
            </a:p>
          </p:txBody>
        </p:sp>
        <p:sp>
          <p:nvSpPr>
            <p:cNvPr id="8" name="Text Box 6"/>
            <p:cNvSpPr txBox="1">
              <a:spLocks noChangeArrowheads="1"/>
            </p:cNvSpPr>
            <p:nvPr/>
          </p:nvSpPr>
          <p:spPr bwMode="auto">
            <a:xfrm>
              <a:off x="4343400" y="5546725"/>
              <a:ext cx="719138" cy="39687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000">
                  <a:latin typeface="Times New Roman" pitchFamily="18" charset="0"/>
                </a:rPr>
                <a:t>Time</a:t>
              </a:r>
            </a:p>
          </p:txBody>
        </p:sp>
        <p:sp>
          <p:nvSpPr>
            <p:cNvPr id="9" name="Freeform 7"/>
            <p:cNvSpPr>
              <a:spLocks/>
            </p:cNvSpPr>
            <p:nvPr/>
          </p:nvSpPr>
          <p:spPr bwMode="auto">
            <a:xfrm>
              <a:off x="1752600" y="2552700"/>
              <a:ext cx="5638800" cy="419100"/>
            </a:xfrm>
            <a:custGeom>
              <a:avLst/>
              <a:gdLst>
                <a:gd name="T0" fmla="*/ 0 w 3552"/>
                <a:gd name="T1" fmla="*/ 120 h 264"/>
                <a:gd name="T2" fmla="*/ 1056 w 3552"/>
                <a:gd name="T3" fmla="*/ 24 h 264"/>
                <a:gd name="T4" fmla="*/ 3552 w 3552"/>
                <a:gd name="T5" fmla="*/ 264 h 264"/>
              </a:gdLst>
              <a:ahLst/>
              <a:cxnLst>
                <a:cxn ang="0">
                  <a:pos x="T0" y="T1"/>
                </a:cxn>
                <a:cxn ang="0">
                  <a:pos x="T2" y="T3"/>
                </a:cxn>
                <a:cxn ang="0">
                  <a:pos x="T4" y="T5"/>
                </a:cxn>
              </a:cxnLst>
              <a:rect l="0" t="0" r="r" b="b"/>
              <a:pathLst>
                <a:path w="3552" h="264">
                  <a:moveTo>
                    <a:pt x="0" y="120"/>
                  </a:moveTo>
                  <a:cubicBezTo>
                    <a:pt x="232" y="60"/>
                    <a:pt x="464" y="0"/>
                    <a:pt x="1056" y="24"/>
                  </a:cubicBezTo>
                  <a:cubicBezTo>
                    <a:pt x="1648" y="48"/>
                    <a:pt x="2600" y="156"/>
                    <a:pt x="3552" y="264"/>
                  </a:cubicBezTo>
                </a:path>
              </a:pathLst>
            </a:custGeom>
            <a:noFill/>
            <a:ln w="25400" cap="flat" cmpd="sng">
              <a:solidFill>
                <a:srgbClr val="FF0000"/>
              </a:solidFill>
              <a:prstDash val="solid"/>
              <a:round/>
              <a:headEnd type="none" w="sm" len="sm"/>
              <a:tailEnd type="none" w="lg" len="lg"/>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0" name="Text Box 8"/>
            <p:cNvSpPr txBox="1">
              <a:spLocks noChangeArrowheads="1"/>
            </p:cNvSpPr>
            <p:nvPr/>
          </p:nvSpPr>
          <p:spPr bwMode="auto">
            <a:xfrm>
              <a:off x="1295400" y="2590800"/>
              <a:ext cx="381000"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spcBef>
                  <a:spcPct val="50000"/>
                </a:spcBef>
              </a:pPr>
              <a:r>
                <a:rPr lang="en-US" sz="1600">
                  <a:latin typeface="Times New Roman" pitchFamily="18" charset="0"/>
                </a:rPr>
                <a:t>N</a:t>
              </a:r>
            </a:p>
          </p:txBody>
        </p:sp>
        <p:sp>
          <p:nvSpPr>
            <p:cNvPr id="11" name="Freeform 9"/>
            <p:cNvSpPr>
              <a:spLocks/>
            </p:cNvSpPr>
            <p:nvPr/>
          </p:nvSpPr>
          <p:spPr bwMode="auto">
            <a:xfrm flipH="1" flipV="1">
              <a:off x="2819400" y="1981200"/>
              <a:ext cx="533400" cy="609600"/>
            </a:xfrm>
            <a:custGeom>
              <a:avLst/>
              <a:gdLst>
                <a:gd name="T0" fmla="*/ 0 w 336"/>
                <a:gd name="T1" fmla="*/ 384 h 384"/>
                <a:gd name="T2" fmla="*/ 96 w 336"/>
                <a:gd name="T3" fmla="*/ 192 h 384"/>
                <a:gd name="T4" fmla="*/ 192 w 336"/>
                <a:gd name="T5" fmla="*/ 288 h 384"/>
                <a:gd name="T6" fmla="*/ 336 w 336"/>
                <a:gd name="T7" fmla="*/ 0 h 384"/>
              </a:gdLst>
              <a:ahLst/>
              <a:cxnLst>
                <a:cxn ang="0">
                  <a:pos x="T0" y="T1"/>
                </a:cxn>
                <a:cxn ang="0">
                  <a:pos x="T2" y="T3"/>
                </a:cxn>
                <a:cxn ang="0">
                  <a:pos x="T4" y="T5"/>
                </a:cxn>
                <a:cxn ang="0">
                  <a:pos x="T6" y="T7"/>
                </a:cxn>
              </a:cxnLst>
              <a:rect l="0" t="0" r="r" b="b"/>
              <a:pathLst>
                <a:path w="336" h="384">
                  <a:moveTo>
                    <a:pt x="0" y="384"/>
                  </a:moveTo>
                  <a:cubicBezTo>
                    <a:pt x="32" y="296"/>
                    <a:pt x="64" y="208"/>
                    <a:pt x="96" y="192"/>
                  </a:cubicBezTo>
                  <a:cubicBezTo>
                    <a:pt x="128" y="176"/>
                    <a:pt x="152" y="320"/>
                    <a:pt x="192" y="288"/>
                  </a:cubicBezTo>
                  <a:cubicBezTo>
                    <a:pt x="232" y="256"/>
                    <a:pt x="284" y="128"/>
                    <a:pt x="336" y="0"/>
                  </a:cubicBezTo>
                </a:path>
              </a:pathLst>
            </a:custGeom>
            <a:noFill/>
            <a:ln w="12700" cap="flat" cmpd="sng">
              <a:solidFill>
                <a:schemeClr val="tx1"/>
              </a:solidFill>
              <a:prstDash val="solid"/>
              <a:round/>
              <a:headEnd type="none" w="sm" len="sm"/>
              <a:tailEnd type="triangle" w="lg" len="lg"/>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2" name="Text Box 10"/>
            <p:cNvSpPr txBox="1">
              <a:spLocks noChangeArrowheads="1"/>
            </p:cNvSpPr>
            <p:nvPr/>
          </p:nvSpPr>
          <p:spPr bwMode="auto">
            <a:xfrm>
              <a:off x="3429000" y="3505200"/>
              <a:ext cx="2971800" cy="58102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r>
                <a:rPr lang="en-US" sz="1600">
                  <a:latin typeface="Times New Roman" pitchFamily="18" charset="0"/>
                </a:rPr>
                <a:t>Decreasing productivity due to increasing cost of ownership.</a:t>
              </a:r>
            </a:p>
          </p:txBody>
        </p:sp>
        <p:sp>
          <p:nvSpPr>
            <p:cNvPr id="13" name="Freeform 11"/>
            <p:cNvSpPr>
              <a:spLocks/>
            </p:cNvSpPr>
            <p:nvPr/>
          </p:nvSpPr>
          <p:spPr bwMode="auto">
            <a:xfrm>
              <a:off x="4648200" y="2743200"/>
              <a:ext cx="609600" cy="762000"/>
            </a:xfrm>
            <a:custGeom>
              <a:avLst/>
              <a:gdLst>
                <a:gd name="T0" fmla="*/ 0 w 336"/>
                <a:gd name="T1" fmla="*/ 384 h 384"/>
                <a:gd name="T2" fmla="*/ 96 w 336"/>
                <a:gd name="T3" fmla="*/ 192 h 384"/>
                <a:gd name="T4" fmla="*/ 192 w 336"/>
                <a:gd name="T5" fmla="*/ 288 h 384"/>
                <a:gd name="T6" fmla="*/ 336 w 336"/>
                <a:gd name="T7" fmla="*/ 0 h 384"/>
              </a:gdLst>
              <a:ahLst/>
              <a:cxnLst>
                <a:cxn ang="0">
                  <a:pos x="T0" y="T1"/>
                </a:cxn>
                <a:cxn ang="0">
                  <a:pos x="T2" y="T3"/>
                </a:cxn>
                <a:cxn ang="0">
                  <a:pos x="T4" y="T5"/>
                </a:cxn>
                <a:cxn ang="0">
                  <a:pos x="T6" y="T7"/>
                </a:cxn>
              </a:cxnLst>
              <a:rect l="0" t="0" r="r" b="b"/>
              <a:pathLst>
                <a:path w="336" h="384">
                  <a:moveTo>
                    <a:pt x="0" y="384"/>
                  </a:moveTo>
                  <a:cubicBezTo>
                    <a:pt x="32" y="296"/>
                    <a:pt x="64" y="208"/>
                    <a:pt x="96" y="192"/>
                  </a:cubicBezTo>
                  <a:cubicBezTo>
                    <a:pt x="128" y="176"/>
                    <a:pt x="152" y="320"/>
                    <a:pt x="192" y="288"/>
                  </a:cubicBezTo>
                  <a:cubicBezTo>
                    <a:pt x="232" y="256"/>
                    <a:pt x="284" y="128"/>
                    <a:pt x="336" y="0"/>
                  </a:cubicBezTo>
                </a:path>
              </a:pathLst>
            </a:custGeom>
            <a:noFill/>
            <a:ln w="12700" cap="flat" cmpd="sng">
              <a:solidFill>
                <a:schemeClr val="tx1"/>
              </a:solidFill>
              <a:prstDash val="solid"/>
              <a:round/>
              <a:headEnd type="none" w="sm" len="sm"/>
              <a:tailEnd type="triangle" w="lg" len="lg"/>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4" name="Text Box 12"/>
            <p:cNvSpPr txBox="1">
              <a:spLocks noChangeArrowheads="1"/>
            </p:cNvSpPr>
            <p:nvPr/>
          </p:nvSpPr>
          <p:spPr bwMode="auto">
            <a:xfrm>
              <a:off x="2438400" y="1400175"/>
              <a:ext cx="2209800" cy="58102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r>
                <a:rPr lang="en-US" sz="1600">
                  <a:latin typeface="Times New Roman" pitchFamily="18" charset="0"/>
                </a:rPr>
                <a:t>Increasing productivity due to experience.</a:t>
              </a:r>
            </a:p>
          </p:txBody>
        </p:sp>
      </p:grpSp>
      <p:sp>
        <p:nvSpPr>
          <p:cNvPr id="15" name="Rectangle 2"/>
          <p:cNvSpPr txBox="1">
            <a:spLocks noChangeArrowheads="1"/>
          </p:cNvSpPr>
          <p:nvPr/>
        </p:nvSpPr>
        <p:spPr bwMode="auto">
          <a:xfrm>
            <a:off x="228600" y="1219200"/>
            <a:ext cx="8686800" cy="609600"/>
          </a:xfrm>
          <a:prstGeom prst="rect">
            <a:avLst/>
          </a:prstGeom>
          <a:noFill/>
          <a:ln w="9525">
            <a:noFill/>
            <a:miter lim="800000"/>
            <a:headEnd/>
            <a:tailEnd/>
          </a:ln>
        </p:spPr>
        <p:txBody>
          <a:bodyPr vert="horz" wrap="square" lIns="92075" tIns="46038" rIns="92075" bIns="46038" numCol="1" anchor="ctr"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a:lstStyle>
          <a:p>
            <a:r>
              <a:rPr lang="en-US" sz="2400" dirty="0" smtClean="0"/>
              <a:t>  Productivity: </a:t>
            </a:r>
            <a:r>
              <a:rPr lang="en-US" sz="2800" spc="80" dirty="0" smtClean="0">
                <a:solidFill>
                  <a:srgbClr val="FF0000"/>
                </a:solidFill>
              </a:rPr>
              <a:t>Homogeneous</a:t>
            </a:r>
            <a:r>
              <a:rPr lang="en-US" sz="2800" dirty="0" smtClean="0"/>
              <a:t> Development Team  </a:t>
            </a:r>
            <a:r>
              <a:rPr lang="en-US" sz="2400" dirty="0" smtClean="0"/>
              <a:t> </a:t>
            </a:r>
            <a:endParaRPr lang="en-US" sz="2400" dirty="0"/>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848</a:t>
            </a:fld>
            <a:endParaRPr lang="en-US"/>
          </a:p>
        </p:txBody>
      </p:sp>
    </p:spTree>
    <p:extLst>
      <p:ext uri="{BB962C8B-B14F-4D97-AF65-F5344CB8AC3E}">
        <p14:creationId xmlns:p14="http://schemas.microsoft.com/office/powerpoint/2010/main" val="4291490525"/>
      </p:ext>
    </p:extLst>
  </p:cSld>
  <p:clrMapOvr>
    <a:masterClrMapping/>
  </p:clrMapOvr>
  <p:timing>
    <p:tnLst>
      <p:par>
        <p:cTn id="1" dur="indefinite" restart="never" nodeType="tmRoot"/>
      </p:par>
    </p:tnLst>
  </p:timing>
</p:sld>
</file>

<file path=ppt/slides/slide8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smtClean="0"/>
              <a:t>Conclusion</a:t>
            </a:r>
          </a:p>
        </p:txBody>
      </p:sp>
      <p:sp>
        <p:nvSpPr>
          <p:cNvPr id="162818" name="Content Placeholder 2"/>
          <p:cNvSpPr>
            <a:spLocks noGrp="1"/>
          </p:cNvSpPr>
          <p:nvPr>
            <p:ph idx="1"/>
          </p:nvPr>
        </p:nvSpPr>
        <p:spPr>
          <a:xfrm>
            <a:off x="457200" y="1600200"/>
            <a:ext cx="8534400" cy="4648200"/>
          </a:xfrm>
        </p:spPr>
        <p:txBody>
          <a:bodyPr/>
          <a:lstStyle/>
          <a:p>
            <a:pPr marL="609600" indent="-609600" eaLnBrk="1" hangingPunct="1">
              <a:buFont typeface="Arial" pitchFamily="34" charset="0"/>
              <a:buNone/>
            </a:pPr>
            <a:r>
              <a:rPr lang="en-US" sz="4400" dirty="0" smtClean="0">
                <a:solidFill>
                  <a:schemeClr val="folHlink"/>
                </a:solidFill>
              </a:rPr>
              <a:t> </a:t>
            </a:r>
            <a:r>
              <a:rPr lang="en-US" sz="6000" dirty="0" smtClean="0">
                <a:solidFill>
                  <a:schemeClr val="folHlink"/>
                </a:solidFill>
              </a:rPr>
              <a:t/>
            </a:r>
            <a:br>
              <a:rPr lang="en-US" sz="6000" dirty="0" smtClean="0">
                <a:solidFill>
                  <a:schemeClr val="folHlink"/>
                </a:solidFill>
              </a:rPr>
            </a:br>
            <a:endParaRPr lang="en-US" sz="6000" dirty="0" smtClean="0">
              <a:solidFill>
                <a:schemeClr val="folHlink"/>
              </a:solidFill>
            </a:endParaRPr>
          </a:p>
        </p:txBody>
      </p:sp>
      <p:sp>
        <p:nvSpPr>
          <p:cNvPr id="5" name="Line 3"/>
          <p:cNvSpPr>
            <a:spLocks noChangeShapeType="1"/>
          </p:cNvSpPr>
          <p:nvPr/>
        </p:nvSpPr>
        <p:spPr bwMode="auto">
          <a:xfrm flipV="1">
            <a:off x="1752600" y="2057400"/>
            <a:ext cx="0" cy="36576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6" name="Line 4"/>
          <p:cNvSpPr>
            <a:spLocks noChangeShapeType="1"/>
          </p:cNvSpPr>
          <p:nvPr/>
        </p:nvSpPr>
        <p:spPr bwMode="auto">
          <a:xfrm>
            <a:off x="1752600" y="5715000"/>
            <a:ext cx="5334000" cy="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7" name="Text Box 5"/>
          <p:cNvSpPr txBox="1">
            <a:spLocks noChangeArrowheads="1"/>
          </p:cNvSpPr>
          <p:nvPr/>
        </p:nvSpPr>
        <p:spPr bwMode="auto">
          <a:xfrm rot="16200000">
            <a:off x="242094" y="3655219"/>
            <a:ext cx="1436687" cy="39687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000">
                <a:latin typeface="Times New Roman" pitchFamily="18" charset="0"/>
              </a:rPr>
              <a:t>Productivity</a:t>
            </a:r>
          </a:p>
        </p:txBody>
      </p:sp>
      <p:sp>
        <p:nvSpPr>
          <p:cNvPr id="8" name="Text Box 6"/>
          <p:cNvSpPr txBox="1">
            <a:spLocks noChangeArrowheads="1"/>
          </p:cNvSpPr>
          <p:nvPr/>
        </p:nvSpPr>
        <p:spPr bwMode="auto">
          <a:xfrm>
            <a:off x="4343400" y="6156325"/>
            <a:ext cx="719138" cy="39687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sz="2000">
                <a:latin typeface="Times New Roman" pitchFamily="18" charset="0"/>
              </a:rPr>
              <a:t>Time</a:t>
            </a:r>
          </a:p>
        </p:txBody>
      </p:sp>
      <p:sp>
        <p:nvSpPr>
          <p:cNvPr id="9" name="Freeform 7"/>
          <p:cNvSpPr>
            <a:spLocks/>
          </p:cNvSpPr>
          <p:nvPr/>
        </p:nvSpPr>
        <p:spPr bwMode="auto">
          <a:xfrm>
            <a:off x="1752600" y="3162300"/>
            <a:ext cx="5638800" cy="419100"/>
          </a:xfrm>
          <a:custGeom>
            <a:avLst/>
            <a:gdLst>
              <a:gd name="T0" fmla="*/ 0 w 3552"/>
              <a:gd name="T1" fmla="*/ 120 h 264"/>
              <a:gd name="T2" fmla="*/ 1056 w 3552"/>
              <a:gd name="T3" fmla="*/ 24 h 264"/>
              <a:gd name="T4" fmla="*/ 3552 w 3552"/>
              <a:gd name="T5" fmla="*/ 264 h 264"/>
            </a:gdLst>
            <a:ahLst/>
            <a:cxnLst>
              <a:cxn ang="0">
                <a:pos x="T0" y="T1"/>
              </a:cxn>
              <a:cxn ang="0">
                <a:pos x="T2" y="T3"/>
              </a:cxn>
              <a:cxn ang="0">
                <a:pos x="T4" y="T5"/>
              </a:cxn>
            </a:cxnLst>
            <a:rect l="0" t="0" r="r" b="b"/>
            <a:pathLst>
              <a:path w="3552" h="264">
                <a:moveTo>
                  <a:pt x="0" y="120"/>
                </a:moveTo>
                <a:cubicBezTo>
                  <a:pt x="232" y="60"/>
                  <a:pt x="464" y="0"/>
                  <a:pt x="1056" y="24"/>
                </a:cubicBezTo>
                <a:cubicBezTo>
                  <a:pt x="1648" y="48"/>
                  <a:pt x="2600" y="156"/>
                  <a:pt x="3552" y="264"/>
                </a:cubicBezTo>
              </a:path>
            </a:pathLst>
          </a:custGeom>
          <a:noFill/>
          <a:ln w="25400" cap="flat" cmpd="sng">
            <a:solidFill>
              <a:srgbClr val="FF0000"/>
            </a:solidFill>
            <a:prstDash val="solid"/>
            <a:round/>
            <a:headEnd type="none" w="sm" len="sm"/>
            <a:tailEnd type="none" w="lg" len="lg"/>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0" name="Freeform 8"/>
          <p:cNvSpPr>
            <a:spLocks/>
          </p:cNvSpPr>
          <p:nvPr/>
        </p:nvSpPr>
        <p:spPr bwMode="auto">
          <a:xfrm>
            <a:off x="1752600" y="4953000"/>
            <a:ext cx="5715000" cy="762000"/>
          </a:xfrm>
          <a:custGeom>
            <a:avLst/>
            <a:gdLst>
              <a:gd name="T0" fmla="*/ 0 w 3600"/>
              <a:gd name="T1" fmla="*/ 480 h 480"/>
              <a:gd name="T2" fmla="*/ 1872 w 3600"/>
              <a:gd name="T3" fmla="*/ 384 h 480"/>
              <a:gd name="T4" fmla="*/ 3600 w 3600"/>
              <a:gd name="T5" fmla="*/ 0 h 480"/>
            </a:gdLst>
            <a:ahLst/>
            <a:cxnLst>
              <a:cxn ang="0">
                <a:pos x="T0" y="T1"/>
              </a:cxn>
              <a:cxn ang="0">
                <a:pos x="T2" y="T3"/>
              </a:cxn>
              <a:cxn ang="0">
                <a:pos x="T4" y="T5"/>
              </a:cxn>
            </a:cxnLst>
            <a:rect l="0" t="0" r="r" b="b"/>
            <a:pathLst>
              <a:path w="3600" h="480">
                <a:moveTo>
                  <a:pt x="0" y="480"/>
                </a:moveTo>
                <a:cubicBezTo>
                  <a:pt x="636" y="472"/>
                  <a:pt x="1272" y="464"/>
                  <a:pt x="1872" y="384"/>
                </a:cubicBezTo>
                <a:cubicBezTo>
                  <a:pt x="2472" y="304"/>
                  <a:pt x="3036" y="152"/>
                  <a:pt x="3600" y="0"/>
                </a:cubicBezTo>
              </a:path>
            </a:pathLst>
          </a:custGeom>
          <a:noFill/>
          <a:ln w="25400" cap="flat" cmpd="sng">
            <a:solidFill>
              <a:srgbClr val="00B0F0"/>
            </a:solidFill>
            <a:prstDash val="solid"/>
            <a:round/>
            <a:headEnd type="none" w="sm" len="sm"/>
            <a:tailEnd type="none" w="lg" len="lg"/>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1" name="Freeform 9"/>
          <p:cNvSpPr>
            <a:spLocks/>
          </p:cNvSpPr>
          <p:nvPr/>
        </p:nvSpPr>
        <p:spPr bwMode="auto">
          <a:xfrm>
            <a:off x="1752600" y="2057400"/>
            <a:ext cx="5638800" cy="1905000"/>
          </a:xfrm>
          <a:custGeom>
            <a:avLst/>
            <a:gdLst>
              <a:gd name="T0" fmla="*/ 0 w 3552"/>
              <a:gd name="T1" fmla="*/ 1200 h 1200"/>
              <a:gd name="T2" fmla="*/ 720 w 3552"/>
              <a:gd name="T3" fmla="*/ 1056 h 1200"/>
              <a:gd name="T4" fmla="*/ 1392 w 3552"/>
              <a:gd name="T5" fmla="*/ 1104 h 1200"/>
              <a:gd name="T6" fmla="*/ 1728 w 3552"/>
              <a:gd name="T7" fmla="*/ 1104 h 1200"/>
              <a:gd name="T8" fmla="*/ 2208 w 3552"/>
              <a:gd name="T9" fmla="*/ 1056 h 1200"/>
              <a:gd name="T10" fmla="*/ 2640 w 3552"/>
              <a:gd name="T11" fmla="*/ 912 h 1200"/>
              <a:gd name="T12" fmla="*/ 3072 w 3552"/>
              <a:gd name="T13" fmla="*/ 624 h 1200"/>
              <a:gd name="T14" fmla="*/ 3552 w 3552"/>
              <a:gd name="T15" fmla="*/ 0 h 1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52" h="1200">
                <a:moveTo>
                  <a:pt x="0" y="1200"/>
                </a:moveTo>
                <a:cubicBezTo>
                  <a:pt x="244" y="1136"/>
                  <a:pt x="488" y="1072"/>
                  <a:pt x="720" y="1056"/>
                </a:cubicBezTo>
                <a:cubicBezTo>
                  <a:pt x="952" y="1040"/>
                  <a:pt x="1224" y="1096"/>
                  <a:pt x="1392" y="1104"/>
                </a:cubicBezTo>
                <a:cubicBezTo>
                  <a:pt x="1560" y="1112"/>
                  <a:pt x="1592" y="1112"/>
                  <a:pt x="1728" y="1104"/>
                </a:cubicBezTo>
                <a:cubicBezTo>
                  <a:pt x="1864" y="1096"/>
                  <a:pt x="2056" y="1088"/>
                  <a:pt x="2208" y="1056"/>
                </a:cubicBezTo>
                <a:cubicBezTo>
                  <a:pt x="2360" y="1024"/>
                  <a:pt x="2496" y="984"/>
                  <a:pt x="2640" y="912"/>
                </a:cubicBezTo>
                <a:cubicBezTo>
                  <a:pt x="2784" y="840"/>
                  <a:pt x="2920" y="776"/>
                  <a:pt x="3072" y="624"/>
                </a:cubicBezTo>
                <a:cubicBezTo>
                  <a:pt x="3224" y="472"/>
                  <a:pt x="3464" y="80"/>
                  <a:pt x="3552" y="0"/>
                </a:cubicBezTo>
              </a:path>
            </a:pathLst>
          </a:custGeom>
          <a:noFill/>
          <a:ln w="25400" cap="flat" cmpd="sng">
            <a:solidFill>
              <a:srgbClr val="00B050"/>
            </a:solidFill>
            <a:prstDash val="solid"/>
            <a:round/>
            <a:headEnd type="none" w="sm" len="sm"/>
            <a:tailEnd type="none" w="lg" len="lg"/>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2" name="Text Box 10"/>
          <p:cNvSpPr txBox="1">
            <a:spLocks noChangeArrowheads="1"/>
          </p:cNvSpPr>
          <p:nvPr/>
        </p:nvSpPr>
        <p:spPr bwMode="auto">
          <a:xfrm>
            <a:off x="1066800" y="3733800"/>
            <a:ext cx="762000"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spcBef>
                <a:spcPct val="50000"/>
              </a:spcBef>
            </a:pPr>
            <a:r>
              <a:rPr lang="en-US" sz="1600">
                <a:latin typeface="Times New Roman" pitchFamily="18" charset="0"/>
              </a:rPr>
              <a:t>N - m</a:t>
            </a:r>
          </a:p>
        </p:txBody>
      </p:sp>
      <p:sp>
        <p:nvSpPr>
          <p:cNvPr id="13" name="Text Box 11"/>
          <p:cNvSpPr txBox="1">
            <a:spLocks noChangeArrowheads="1"/>
          </p:cNvSpPr>
          <p:nvPr/>
        </p:nvSpPr>
        <p:spPr bwMode="auto">
          <a:xfrm>
            <a:off x="1295400" y="3200400"/>
            <a:ext cx="381000"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spcBef>
                <a:spcPct val="50000"/>
              </a:spcBef>
            </a:pPr>
            <a:r>
              <a:rPr lang="en-US" sz="1600">
                <a:latin typeface="Times New Roman" pitchFamily="18" charset="0"/>
              </a:rPr>
              <a:t>N</a:t>
            </a:r>
          </a:p>
        </p:txBody>
      </p:sp>
      <p:sp>
        <p:nvSpPr>
          <p:cNvPr id="14" name="Text Box 12"/>
          <p:cNvSpPr txBox="1">
            <a:spLocks noChangeArrowheads="1"/>
          </p:cNvSpPr>
          <p:nvPr/>
        </p:nvSpPr>
        <p:spPr bwMode="auto">
          <a:xfrm>
            <a:off x="2438400" y="1981200"/>
            <a:ext cx="1752600" cy="58102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spcBef>
                <a:spcPct val="50000"/>
              </a:spcBef>
            </a:pPr>
            <a:r>
              <a:rPr lang="en-US" sz="1600">
                <a:latin typeface="Times New Roman" pitchFamily="18" charset="0"/>
              </a:rPr>
              <a:t>100% Application Developers</a:t>
            </a:r>
          </a:p>
        </p:txBody>
      </p:sp>
      <p:sp>
        <p:nvSpPr>
          <p:cNvPr id="15" name="Freeform 13"/>
          <p:cNvSpPr>
            <a:spLocks/>
          </p:cNvSpPr>
          <p:nvPr/>
        </p:nvSpPr>
        <p:spPr bwMode="auto">
          <a:xfrm flipH="1" flipV="1">
            <a:off x="2819400" y="2590800"/>
            <a:ext cx="533400" cy="609600"/>
          </a:xfrm>
          <a:custGeom>
            <a:avLst/>
            <a:gdLst>
              <a:gd name="T0" fmla="*/ 0 w 336"/>
              <a:gd name="T1" fmla="*/ 384 h 384"/>
              <a:gd name="T2" fmla="*/ 96 w 336"/>
              <a:gd name="T3" fmla="*/ 192 h 384"/>
              <a:gd name="T4" fmla="*/ 192 w 336"/>
              <a:gd name="T5" fmla="*/ 288 h 384"/>
              <a:gd name="T6" fmla="*/ 336 w 336"/>
              <a:gd name="T7" fmla="*/ 0 h 384"/>
            </a:gdLst>
            <a:ahLst/>
            <a:cxnLst>
              <a:cxn ang="0">
                <a:pos x="T0" y="T1"/>
              </a:cxn>
              <a:cxn ang="0">
                <a:pos x="T2" y="T3"/>
              </a:cxn>
              <a:cxn ang="0">
                <a:pos x="T4" y="T5"/>
              </a:cxn>
              <a:cxn ang="0">
                <a:pos x="T6" y="T7"/>
              </a:cxn>
            </a:cxnLst>
            <a:rect l="0" t="0" r="r" b="b"/>
            <a:pathLst>
              <a:path w="336" h="384">
                <a:moveTo>
                  <a:pt x="0" y="384"/>
                </a:moveTo>
                <a:cubicBezTo>
                  <a:pt x="32" y="296"/>
                  <a:pt x="64" y="208"/>
                  <a:pt x="96" y="192"/>
                </a:cubicBezTo>
                <a:cubicBezTo>
                  <a:pt x="128" y="176"/>
                  <a:pt x="152" y="320"/>
                  <a:pt x="192" y="288"/>
                </a:cubicBezTo>
                <a:cubicBezTo>
                  <a:pt x="232" y="256"/>
                  <a:pt x="284" y="128"/>
                  <a:pt x="336" y="0"/>
                </a:cubicBezTo>
              </a:path>
            </a:pathLst>
          </a:custGeom>
          <a:noFill/>
          <a:ln w="12700" cap="flat" cmpd="sng">
            <a:solidFill>
              <a:schemeClr val="tx1"/>
            </a:solidFill>
            <a:prstDash val="solid"/>
            <a:round/>
            <a:headEnd type="none" w="sm" len="sm"/>
            <a:tailEnd type="triangle" w="lg" len="lg"/>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6" name="Text Box 14"/>
          <p:cNvSpPr txBox="1">
            <a:spLocks noChangeArrowheads="1"/>
          </p:cNvSpPr>
          <p:nvPr/>
        </p:nvSpPr>
        <p:spPr bwMode="auto">
          <a:xfrm>
            <a:off x="4572000" y="1905000"/>
            <a:ext cx="1600200" cy="8255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r>
              <a:rPr lang="en-US" sz="1600">
                <a:latin typeface="Times New Roman" pitchFamily="18" charset="0"/>
              </a:rPr>
              <a:t>Application</a:t>
            </a:r>
          </a:p>
          <a:p>
            <a:pPr algn="ctr"/>
            <a:r>
              <a:rPr lang="en-US" sz="1600">
                <a:latin typeface="Times New Roman" pitchFamily="18" charset="0"/>
              </a:rPr>
              <a:t> + Library Developers</a:t>
            </a:r>
          </a:p>
        </p:txBody>
      </p:sp>
      <p:sp>
        <p:nvSpPr>
          <p:cNvPr id="17" name="Freeform 15"/>
          <p:cNvSpPr>
            <a:spLocks/>
          </p:cNvSpPr>
          <p:nvPr/>
        </p:nvSpPr>
        <p:spPr bwMode="auto">
          <a:xfrm flipV="1">
            <a:off x="5867400" y="2286000"/>
            <a:ext cx="685800" cy="838200"/>
          </a:xfrm>
          <a:custGeom>
            <a:avLst/>
            <a:gdLst>
              <a:gd name="T0" fmla="*/ 0 w 336"/>
              <a:gd name="T1" fmla="*/ 384 h 384"/>
              <a:gd name="T2" fmla="*/ 96 w 336"/>
              <a:gd name="T3" fmla="*/ 192 h 384"/>
              <a:gd name="T4" fmla="*/ 192 w 336"/>
              <a:gd name="T5" fmla="*/ 288 h 384"/>
              <a:gd name="T6" fmla="*/ 336 w 336"/>
              <a:gd name="T7" fmla="*/ 0 h 384"/>
            </a:gdLst>
            <a:ahLst/>
            <a:cxnLst>
              <a:cxn ang="0">
                <a:pos x="T0" y="T1"/>
              </a:cxn>
              <a:cxn ang="0">
                <a:pos x="T2" y="T3"/>
              </a:cxn>
              <a:cxn ang="0">
                <a:pos x="T4" y="T5"/>
              </a:cxn>
              <a:cxn ang="0">
                <a:pos x="T6" y="T7"/>
              </a:cxn>
            </a:cxnLst>
            <a:rect l="0" t="0" r="r" b="b"/>
            <a:pathLst>
              <a:path w="336" h="384">
                <a:moveTo>
                  <a:pt x="0" y="384"/>
                </a:moveTo>
                <a:cubicBezTo>
                  <a:pt x="32" y="296"/>
                  <a:pt x="64" y="208"/>
                  <a:pt x="96" y="192"/>
                </a:cubicBezTo>
                <a:cubicBezTo>
                  <a:pt x="128" y="176"/>
                  <a:pt x="152" y="320"/>
                  <a:pt x="192" y="288"/>
                </a:cubicBezTo>
                <a:cubicBezTo>
                  <a:pt x="232" y="256"/>
                  <a:pt x="284" y="128"/>
                  <a:pt x="336" y="0"/>
                </a:cubicBezTo>
              </a:path>
            </a:pathLst>
          </a:custGeom>
          <a:noFill/>
          <a:ln w="12700" cap="flat" cmpd="sng">
            <a:solidFill>
              <a:schemeClr val="tx1"/>
            </a:solidFill>
            <a:prstDash val="solid"/>
            <a:round/>
            <a:headEnd type="none" w="sm" len="sm"/>
            <a:tailEnd type="triangle" w="lg" len="lg"/>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18" name="Text Box 16"/>
          <p:cNvSpPr txBox="1">
            <a:spLocks noChangeArrowheads="1"/>
          </p:cNvSpPr>
          <p:nvPr/>
        </p:nvSpPr>
        <p:spPr bwMode="auto">
          <a:xfrm>
            <a:off x="2362200" y="4343400"/>
            <a:ext cx="1752600" cy="8255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spcBef>
                <a:spcPct val="50000"/>
              </a:spcBef>
            </a:pPr>
            <a:r>
              <a:rPr lang="en-US" sz="1600">
                <a:latin typeface="Times New Roman" pitchFamily="18" charset="0"/>
              </a:rPr>
              <a:t>Developing Software Capital Infrastructure</a:t>
            </a:r>
          </a:p>
        </p:txBody>
      </p:sp>
      <p:sp>
        <p:nvSpPr>
          <p:cNvPr id="19" name="Freeform 17"/>
          <p:cNvSpPr>
            <a:spLocks/>
          </p:cNvSpPr>
          <p:nvPr/>
        </p:nvSpPr>
        <p:spPr bwMode="auto">
          <a:xfrm flipH="1" flipV="1">
            <a:off x="2514600" y="5105400"/>
            <a:ext cx="533400" cy="609600"/>
          </a:xfrm>
          <a:custGeom>
            <a:avLst/>
            <a:gdLst>
              <a:gd name="T0" fmla="*/ 0 w 336"/>
              <a:gd name="T1" fmla="*/ 384 h 384"/>
              <a:gd name="T2" fmla="*/ 96 w 336"/>
              <a:gd name="T3" fmla="*/ 192 h 384"/>
              <a:gd name="T4" fmla="*/ 192 w 336"/>
              <a:gd name="T5" fmla="*/ 288 h 384"/>
              <a:gd name="T6" fmla="*/ 336 w 336"/>
              <a:gd name="T7" fmla="*/ 0 h 384"/>
            </a:gdLst>
            <a:ahLst/>
            <a:cxnLst>
              <a:cxn ang="0">
                <a:pos x="T0" y="T1"/>
              </a:cxn>
              <a:cxn ang="0">
                <a:pos x="T2" y="T3"/>
              </a:cxn>
              <a:cxn ang="0">
                <a:pos x="T4" y="T5"/>
              </a:cxn>
              <a:cxn ang="0">
                <a:pos x="T6" y="T7"/>
              </a:cxn>
            </a:cxnLst>
            <a:rect l="0" t="0" r="r" b="b"/>
            <a:pathLst>
              <a:path w="336" h="384">
                <a:moveTo>
                  <a:pt x="0" y="384"/>
                </a:moveTo>
                <a:cubicBezTo>
                  <a:pt x="32" y="296"/>
                  <a:pt x="64" y="208"/>
                  <a:pt x="96" y="192"/>
                </a:cubicBezTo>
                <a:cubicBezTo>
                  <a:pt x="128" y="176"/>
                  <a:pt x="152" y="320"/>
                  <a:pt x="192" y="288"/>
                </a:cubicBezTo>
                <a:cubicBezTo>
                  <a:pt x="232" y="256"/>
                  <a:pt x="284" y="128"/>
                  <a:pt x="336" y="0"/>
                </a:cubicBezTo>
              </a:path>
            </a:pathLst>
          </a:custGeom>
          <a:noFill/>
          <a:ln w="12700" cap="flat" cmpd="sng">
            <a:solidFill>
              <a:schemeClr val="tx1"/>
            </a:solidFill>
            <a:prstDash val="solid"/>
            <a:round/>
            <a:headEnd type="none" w="sm" len="sm"/>
            <a:tailEnd type="triangle" w="lg" len="lg"/>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0" name="Text Box 18"/>
          <p:cNvSpPr txBox="1">
            <a:spLocks noChangeArrowheads="1"/>
          </p:cNvSpPr>
          <p:nvPr/>
        </p:nvSpPr>
        <p:spPr bwMode="auto">
          <a:xfrm>
            <a:off x="4800600" y="4191000"/>
            <a:ext cx="1600200" cy="8255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r>
              <a:rPr lang="en-US" sz="1600">
                <a:latin typeface="Times New Roman" pitchFamily="18" charset="0"/>
              </a:rPr>
              <a:t>Software Capital Usable Directly By Applications</a:t>
            </a:r>
          </a:p>
        </p:txBody>
      </p:sp>
      <p:sp>
        <p:nvSpPr>
          <p:cNvPr id="21" name="Freeform 19"/>
          <p:cNvSpPr>
            <a:spLocks/>
          </p:cNvSpPr>
          <p:nvPr/>
        </p:nvSpPr>
        <p:spPr bwMode="auto">
          <a:xfrm flipV="1">
            <a:off x="6324600" y="4648200"/>
            <a:ext cx="381000" cy="533400"/>
          </a:xfrm>
          <a:custGeom>
            <a:avLst/>
            <a:gdLst>
              <a:gd name="T0" fmla="*/ 0 w 336"/>
              <a:gd name="T1" fmla="*/ 384 h 384"/>
              <a:gd name="T2" fmla="*/ 96 w 336"/>
              <a:gd name="T3" fmla="*/ 192 h 384"/>
              <a:gd name="T4" fmla="*/ 192 w 336"/>
              <a:gd name="T5" fmla="*/ 288 h 384"/>
              <a:gd name="T6" fmla="*/ 336 w 336"/>
              <a:gd name="T7" fmla="*/ 0 h 384"/>
            </a:gdLst>
            <a:ahLst/>
            <a:cxnLst>
              <a:cxn ang="0">
                <a:pos x="T0" y="T1"/>
              </a:cxn>
              <a:cxn ang="0">
                <a:pos x="T2" y="T3"/>
              </a:cxn>
              <a:cxn ang="0">
                <a:pos x="T4" y="T5"/>
              </a:cxn>
              <a:cxn ang="0">
                <a:pos x="T6" y="T7"/>
              </a:cxn>
            </a:cxnLst>
            <a:rect l="0" t="0" r="r" b="b"/>
            <a:pathLst>
              <a:path w="336" h="384">
                <a:moveTo>
                  <a:pt x="0" y="384"/>
                </a:moveTo>
                <a:cubicBezTo>
                  <a:pt x="32" y="296"/>
                  <a:pt x="64" y="208"/>
                  <a:pt x="96" y="192"/>
                </a:cubicBezTo>
                <a:cubicBezTo>
                  <a:pt x="128" y="176"/>
                  <a:pt x="152" y="320"/>
                  <a:pt x="192" y="288"/>
                </a:cubicBezTo>
                <a:cubicBezTo>
                  <a:pt x="232" y="256"/>
                  <a:pt x="284" y="128"/>
                  <a:pt x="336" y="0"/>
                </a:cubicBezTo>
              </a:path>
            </a:pathLst>
          </a:custGeom>
          <a:noFill/>
          <a:ln w="12700" cap="flat" cmpd="sng">
            <a:solidFill>
              <a:schemeClr val="tx1"/>
            </a:solidFill>
            <a:prstDash val="solid"/>
            <a:round/>
            <a:headEnd type="none" w="sm" len="sm"/>
            <a:tailEnd type="triangle" w="lg" len="lg"/>
          </a:ln>
          <a:effectLst/>
          <a:extLst>
            <a:ext uri="{909E8E84-426E-40DD-AFC4-6F175D3DCCD1}">
              <a14:hiddenFill xmlns:a14="http://schemas.microsoft.com/office/drawing/2010/main">
                <a:solidFill>
                  <a:srgbClr val="EAEAEA"/>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 name="Text Box 20"/>
          <p:cNvSpPr txBox="1">
            <a:spLocks noChangeArrowheads="1"/>
          </p:cNvSpPr>
          <p:nvPr/>
        </p:nvSpPr>
        <p:spPr bwMode="auto">
          <a:xfrm>
            <a:off x="6781800" y="5029200"/>
            <a:ext cx="1981200" cy="58102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r>
              <a:rPr lang="en-US" sz="1600">
                <a:latin typeface="Times New Roman" pitchFamily="18" charset="0"/>
              </a:rPr>
              <a:t>Slope</a:t>
            </a:r>
          </a:p>
          <a:p>
            <a:pPr algn="ctr"/>
            <a:r>
              <a:rPr lang="en-US" sz="1600">
                <a:latin typeface="Times New Roman" pitchFamily="18" charset="0"/>
              </a:rPr>
              <a:t>(Proportional to m)</a:t>
            </a:r>
          </a:p>
        </p:txBody>
      </p:sp>
      <p:sp>
        <p:nvSpPr>
          <p:cNvPr id="23" name="Line 21"/>
          <p:cNvSpPr>
            <a:spLocks noChangeShapeType="1"/>
          </p:cNvSpPr>
          <p:nvPr/>
        </p:nvSpPr>
        <p:spPr bwMode="auto">
          <a:xfrm flipH="1" flipV="1">
            <a:off x="7315200" y="5029200"/>
            <a:ext cx="152400" cy="152400"/>
          </a:xfrm>
          <a:prstGeom prst="line">
            <a:avLst/>
          </a:prstGeom>
          <a:noFill/>
          <a:ln w="12700">
            <a:solidFill>
              <a:schemeClr val="tx1"/>
            </a:solidFill>
            <a:round/>
            <a:headEnd type="none" w="sm" len="sm"/>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 name="Text Box 22"/>
          <p:cNvSpPr txBox="1">
            <a:spLocks noChangeArrowheads="1"/>
          </p:cNvSpPr>
          <p:nvPr/>
        </p:nvSpPr>
        <p:spPr bwMode="auto">
          <a:xfrm>
            <a:off x="3124200" y="5791200"/>
            <a:ext cx="533400"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spcBef>
                <a:spcPct val="50000"/>
              </a:spcBef>
            </a:pPr>
            <a:r>
              <a:rPr lang="en-US" sz="1600">
                <a:latin typeface="Times New Roman" pitchFamily="18" charset="0"/>
              </a:rPr>
              <a:t>T</a:t>
            </a:r>
            <a:r>
              <a:rPr lang="en-US" sz="1600" baseline="-25000">
                <a:latin typeface="Times New Roman" pitchFamily="18" charset="0"/>
              </a:rPr>
              <a:t>1</a:t>
            </a:r>
          </a:p>
        </p:txBody>
      </p:sp>
      <p:sp>
        <p:nvSpPr>
          <p:cNvPr id="25" name="Text Box 23"/>
          <p:cNvSpPr txBox="1">
            <a:spLocks noChangeArrowheads="1"/>
          </p:cNvSpPr>
          <p:nvPr/>
        </p:nvSpPr>
        <p:spPr bwMode="auto">
          <a:xfrm>
            <a:off x="5867400" y="5759450"/>
            <a:ext cx="533400" cy="33655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type="none" w="sm" len="sm"/>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spcBef>
                <a:spcPct val="50000"/>
              </a:spcBef>
            </a:pPr>
            <a:r>
              <a:rPr lang="en-US" sz="1600">
                <a:latin typeface="Times New Roman" pitchFamily="18" charset="0"/>
              </a:rPr>
              <a:t>T</a:t>
            </a:r>
            <a:r>
              <a:rPr lang="en-US" sz="1600" baseline="-25000">
                <a:latin typeface="Times New Roman" pitchFamily="18" charset="0"/>
              </a:rPr>
              <a:t>2</a:t>
            </a:r>
          </a:p>
        </p:txBody>
      </p:sp>
      <p:sp>
        <p:nvSpPr>
          <p:cNvPr id="26" name="Rectangle 2"/>
          <p:cNvSpPr txBox="1">
            <a:spLocks noChangeArrowheads="1"/>
          </p:cNvSpPr>
          <p:nvPr/>
        </p:nvSpPr>
        <p:spPr bwMode="auto">
          <a:xfrm>
            <a:off x="228600" y="1219200"/>
            <a:ext cx="8686800" cy="609600"/>
          </a:xfrm>
          <a:prstGeom prst="rect">
            <a:avLst/>
          </a:prstGeom>
          <a:noFill/>
          <a:ln w="9525">
            <a:noFill/>
            <a:miter lim="800000"/>
            <a:headEnd/>
            <a:tailEnd/>
          </a:ln>
        </p:spPr>
        <p:txBody>
          <a:bodyPr vert="horz" wrap="square" lIns="92075" tIns="46038" rIns="92075" bIns="46038" numCol="1" anchor="ctr"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a:lstStyle>
          <a:p>
            <a:r>
              <a:rPr lang="en-US" sz="2400" dirty="0" smtClean="0"/>
              <a:t>  Productivity: </a:t>
            </a:r>
            <a:r>
              <a:rPr lang="en-US" sz="2800" dirty="0" smtClean="0">
                <a:solidFill>
                  <a:srgbClr val="00B050"/>
                </a:solidFill>
              </a:rPr>
              <a:t>Heterogeneous</a:t>
            </a:r>
            <a:r>
              <a:rPr lang="en-US" sz="2800" dirty="0"/>
              <a:t> </a:t>
            </a:r>
            <a:r>
              <a:rPr lang="en-US" sz="2800" dirty="0" smtClean="0"/>
              <a:t>Development Team  </a:t>
            </a:r>
            <a:r>
              <a:rPr lang="en-US" sz="2400" dirty="0" smtClean="0"/>
              <a:t> </a:t>
            </a:r>
            <a:endParaRPr lang="en-US" sz="2400" dirty="0"/>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849</a:t>
            </a:fld>
            <a:endParaRPr lang="en-US"/>
          </a:p>
        </p:txBody>
      </p:sp>
    </p:spTree>
    <p:extLst>
      <p:ext uri="{BB962C8B-B14F-4D97-AF65-F5344CB8AC3E}">
        <p14:creationId xmlns:p14="http://schemas.microsoft.com/office/powerpoint/2010/main" val="920212723"/>
      </p:ext>
    </p:extLst>
  </p:cSld>
  <p:clrMapOvr>
    <a:masterClrMapping/>
  </p:clrMapOvr>
  <p:timing>
    <p:tnLst>
      <p:par>
        <p:cTn id="1" dur="indefinite" restart="never" nodeType="tmRoot"/>
      </p:par>
    </p:tnLst>
  </p:timing>
</p:sld>
</file>

<file path=ppt/slides/slide8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dirty="0" smtClean="0"/>
              <a:t>Conclusion</a:t>
            </a:r>
          </a:p>
        </p:txBody>
      </p:sp>
      <p:sp>
        <p:nvSpPr>
          <p:cNvPr id="162818" name="Content Placeholder 2"/>
          <p:cNvSpPr>
            <a:spLocks noGrp="1"/>
          </p:cNvSpPr>
          <p:nvPr>
            <p:ph idx="1"/>
          </p:nvPr>
        </p:nvSpPr>
        <p:spPr>
          <a:xfrm>
            <a:off x="457200" y="1295400"/>
            <a:ext cx="8534400" cy="5105400"/>
          </a:xfrm>
        </p:spPr>
        <p:txBody>
          <a:bodyPr/>
          <a:lstStyle/>
          <a:p>
            <a:pPr marL="609600" indent="-609600" eaLnBrk="1" hangingPunct="1">
              <a:buFont typeface="Arial" pitchFamily="34" charset="0"/>
              <a:buNone/>
            </a:pPr>
            <a:r>
              <a:rPr lang="en-US" sz="4400" dirty="0" smtClean="0">
                <a:solidFill>
                  <a:srgbClr val="7030A0"/>
                </a:solidFill>
              </a:rPr>
              <a:t>So what are the take-</a:t>
            </a:r>
            <a:r>
              <a:rPr lang="en-US" sz="4400" dirty="0" err="1" smtClean="0">
                <a:solidFill>
                  <a:srgbClr val="7030A0"/>
                </a:solidFill>
              </a:rPr>
              <a:t>aways</a:t>
            </a:r>
            <a:r>
              <a:rPr lang="en-US" sz="4400" dirty="0" smtClean="0">
                <a:solidFill>
                  <a:srgbClr val="7030A0"/>
                </a:solidFill>
              </a:rPr>
              <a:t>?</a:t>
            </a:r>
          </a:p>
          <a:p>
            <a:pPr marL="0" indent="0" eaLnBrk="1" hangingPunct="1">
              <a:buNone/>
            </a:pPr>
            <a:r>
              <a:rPr lang="en-US" sz="6000" dirty="0" smtClean="0">
                <a:solidFill>
                  <a:schemeClr val="folHlink"/>
                </a:solidFill>
              </a:rPr>
              <a:t/>
            </a:r>
            <a:br>
              <a:rPr lang="en-US" sz="6000" dirty="0" smtClean="0">
                <a:solidFill>
                  <a:schemeClr val="folHlink"/>
                </a:solidFill>
              </a:rPr>
            </a:br>
            <a:endParaRPr lang="en-US" sz="6000" dirty="0" smtClean="0">
              <a:solidFill>
                <a:schemeClr val="folHlink"/>
              </a:solidFill>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850</a:t>
            </a:fld>
            <a:endParaRPr lang="en-US"/>
          </a:p>
        </p:txBody>
      </p:sp>
    </p:spTree>
    <p:extLst>
      <p:ext uri="{BB962C8B-B14F-4D97-AF65-F5344CB8AC3E}">
        <p14:creationId xmlns:p14="http://schemas.microsoft.com/office/powerpoint/2010/main" val="3981086555"/>
      </p:ext>
    </p:extLst>
  </p:cSld>
  <p:clrMapOvr>
    <a:masterClrMapping/>
  </p:clrMapOvr>
  <p:timing>
    <p:tnLst>
      <p:par>
        <p:cTn id="1" dur="indefinite" restart="never" nodeType="tmRoot"/>
      </p:par>
    </p:tnLst>
  </p:timing>
</p:sld>
</file>

<file path=ppt/slides/slide8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dirty="0" smtClean="0"/>
              <a:t>Conclusion</a:t>
            </a:r>
          </a:p>
        </p:txBody>
      </p:sp>
      <p:sp>
        <p:nvSpPr>
          <p:cNvPr id="162818" name="Content Placeholder 2"/>
          <p:cNvSpPr>
            <a:spLocks noGrp="1"/>
          </p:cNvSpPr>
          <p:nvPr>
            <p:ph idx="1"/>
          </p:nvPr>
        </p:nvSpPr>
        <p:spPr>
          <a:xfrm>
            <a:off x="457200" y="1295400"/>
            <a:ext cx="8534400" cy="5105400"/>
          </a:xfrm>
        </p:spPr>
        <p:txBody>
          <a:bodyPr/>
          <a:lstStyle/>
          <a:p>
            <a:pPr marL="609600" indent="-609600" eaLnBrk="1" hangingPunct="1">
              <a:buFont typeface="Arial" pitchFamily="34" charset="0"/>
              <a:buNone/>
            </a:pPr>
            <a:r>
              <a:rPr lang="en-US" sz="4400" dirty="0" smtClean="0">
                <a:solidFill>
                  <a:srgbClr val="7030A0"/>
                </a:solidFill>
              </a:rPr>
              <a:t>So what are the take-</a:t>
            </a:r>
            <a:r>
              <a:rPr lang="en-US" sz="4400" dirty="0" err="1" smtClean="0">
                <a:solidFill>
                  <a:srgbClr val="7030A0"/>
                </a:solidFill>
              </a:rPr>
              <a:t>aways</a:t>
            </a:r>
            <a:r>
              <a:rPr lang="en-US" sz="4400" dirty="0" smtClean="0">
                <a:solidFill>
                  <a:srgbClr val="7030A0"/>
                </a:solidFill>
              </a:rPr>
              <a:t>?</a:t>
            </a:r>
          </a:p>
          <a:p>
            <a:pPr eaLnBrk="1" hangingPunct="1">
              <a:buFont typeface="Wingdings" pitchFamily="2" charset="2"/>
              <a:buChar char="§"/>
            </a:pPr>
            <a:r>
              <a:rPr lang="en-US" sz="4400" dirty="0" smtClean="0">
                <a:solidFill>
                  <a:srgbClr val="00B050"/>
                </a:solidFill>
              </a:rPr>
              <a:t>We have exhibited a proven methodology that yields hierarchically reusable  libraries.</a:t>
            </a:r>
          </a:p>
          <a:p>
            <a:pPr marL="0" indent="0" eaLnBrk="1" hangingPunct="1">
              <a:buNone/>
            </a:pPr>
            <a:r>
              <a:rPr lang="en-US" sz="6000" dirty="0" smtClean="0">
                <a:solidFill>
                  <a:schemeClr val="folHlink"/>
                </a:solidFill>
              </a:rPr>
              <a:t/>
            </a:r>
            <a:br>
              <a:rPr lang="en-US" sz="6000" dirty="0" smtClean="0">
                <a:solidFill>
                  <a:schemeClr val="folHlink"/>
                </a:solidFill>
              </a:rPr>
            </a:br>
            <a:endParaRPr lang="en-US" sz="6000" dirty="0" smtClean="0">
              <a:solidFill>
                <a:schemeClr val="folHlink"/>
              </a:solidFill>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851</a:t>
            </a:fld>
            <a:endParaRPr lang="en-US"/>
          </a:p>
        </p:txBody>
      </p:sp>
    </p:spTree>
    <p:extLst>
      <p:ext uri="{BB962C8B-B14F-4D97-AF65-F5344CB8AC3E}">
        <p14:creationId xmlns:p14="http://schemas.microsoft.com/office/powerpoint/2010/main" val="2145256592"/>
      </p:ext>
    </p:extLst>
  </p:cSld>
  <p:clrMapOvr>
    <a:masterClrMapping/>
  </p:clrMapOvr>
  <p:timing>
    <p:tnLst>
      <p:par>
        <p:cTn id="1" dur="indefinite" restart="never" nodeType="tmRoot"/>
      </p:par>
    </p:tnLst>
  </p:timing>
</p:sld>
</file>

<file path=ppt/slides/slide8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dirty="0" smtClean="0"/>
              <a:t>Conclusion</a:t>
            </a:r>
          </a:p>
        </p:txBody>
      </p:sp>
      <p:sp>
        <p:nvSpPr>
          <p:cNvPr id="162818" name="Content Placeholder 2"/>
          <p:cNvSpPr>
            <a:spLocks noGrp="1"/>
          </p:cNvSpPr>
          <p:nvPr>
            <p:ph idx="1"/>
          </p:nvPr>
        </p:nvSpPr>
        <p:spPr>
          <a:xfrm>
            <a:off x="457200" y="1295400"/>
            <a:ext cx="8534400" cy="5105400"/>
          </a:xfrm>
        </p:spPr>
        <p:txBody>
          <a:bodyPr/>
          <a:lstStyle/>
          <a:p>
            <a:pPr marL="609600" indent="-609600" eaLnBrk="1" hangingPunct="1">
              <a:buFont typeface="Arial" pitchFamily="34" charset="0"/>
              <a:buNone/>
            </a:pPr>
            <a:r>
              <a:rPr lang="en-US" sz="4400" dirty="0" smtClean="0">
                <a:solidFill>
                  <a:srgbClr val="7030A0"/>
                </a:solidFill>
              </a:rPr>
              <a:t>So what are the take-</a:t>
            </a:r>
            <a:r>
              <a:rPr lang="en-US" sz="4400" dirty="0" err="1" smtClean="0">
                <a:solidFill>
                  <a:srgbClr val="7030A0"/>
                </a:solidFill>
              </a:rPr>
              <a:t>aways</a:t>
            </a:r>
            <a:r>
              <a:rPr lang="en-US" sz="4400" dirty="0" smtClean="0">
                <a:solidFill>
                  <a:srgbClr val="7030A0"/>
                </a:solidFill>
              </a:rPr>
              <a:t>?</a:t>
            </a:r>
          </a:p>
          <a:p>
            <a:pPr eaLnBrk="1" hangingPunct="1">
              <a:buFont typeface="Wingdings" pitchFamily="2" charset="2"/>
              <a:buChar char="§"/>
            </a:pPr>
            <a:r>
              <a:rPr lang="en-US" sz="4400" dirty="0" smtClean="0">
                <a:solidFill>
                  <a:srgbClr val="00B050"/>
                </a:solidFill>
              </a:rPr>
              <a:t>We have exhibited a proven methodology that yields hierarchically reusable  libraries.</a:t>
            </a:r>
          </a:p>
          <a:p>
            <a:pPr eaLnBrk="1" hangingPunct="1">
              <a:buFont typeface="Wingdings" pitchFamily="2" charset="2"/>
              <a:buChar char="§"/>
            </a:pPr>
            <a:r>
              <a:rPr lang="en-US" sz="4400" dirty="0" smtClean="0">
                <a:solidFill>
                  <a:srgbClr val="00B0F0"/>
                </a:solidFill>
              </a:rPr>
              <a:t>We are open-sourcing the root of such a hierarchy as a framework and to demonstrate how it is done. </a:t>
            </a:r>
            <a:r>
              <a:rPr lang="en-US" sz="6000" dirty="0" smtClean="0">
                <a:solidFill>
                  <a:schemeClr val="folHlink"/>
                </a:solidFill>
              </a:rPr>
              <a:t/>
            </a:r>
            <a:br>
              <a:rPr lang="en-US" sz="6000" dirty="0" smtClean="0">
                <a:solidFill>
                  <a:schemeClr val="folHlink"/>
                </a:solidFill>
              </a:rPr>
            </a:br>
            <a:endParaRPr lang="en-US" sz="6000" dirty="0" smtClean="0">
              <a:solidFill>
                <a:schemeClr val="folHlink"/>
              </a:solidFill>
            </a:endParaRPr>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852</a:t>
            </a:fld>
            <a:endParaRPr lang="en-US"/>
          </a:p>
        </p:txBody>
      </p:sp>
    </p:spTree>
    <p:extLst>
      <p:ext uri="{BB962C8B-B14F-4D97-AF65-F5344CB8AC3E}">
        <p14:creationId xmlns:p14="http://schemas.microsoft.com/office/powerpoint/2010/main" val="3622535543"/>
      </p:ext>
    </p:extLst>
  </p:cSld>
  <p:clrMapOvr>
    <a:masterClrMapping/>
  </p:clrMapOvr>
  <p:timing>
    <p:tnLst>
      <p:par>
        <p:cTn id="1" dur="indefinite" restart="never" nodeType="tmRoot"/>
      </p:par>
    </p:tnLst>
  </p:timing>
</p:sld>
</file>

<file path=ppt/slides/slide8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Content Placeholder 2"/>
          <p:cNvSpPr>
            <a:spLocks noGrp="1"/>
          </p:cNvSpPr>
          <p:nvPr>
            <p:ph idx="1"/>
          </p:nvPr>
        </p:nvSpPr>
        <p:spPr>
          <a:xfrm>
            <a:off x="457200" y="1600200"/>
            <a:ext cx="8229600" cy="4525963"/>
          </a:xfrm>
        </p:spPr>
        <p:txBody>
          <a:bodyPr/>
          <a:lstStyle/>
          <a:p>
            <a:r>
              <a:rPr lang="en-US" dirty="0" smtClean="0"/>
              <a:t>Find our open-source </a:t>
            </a:r>
            <a:r>
              <a:rPr lang="en-US" dirty="0"/>
              <a:t>distribution </a:t>
            </a:r>
            <a:r>
              <a:rPr lang="en-US" dirty="0" smtClean="0"/>
              <a:t>at: </a:t>
            </a:r>
            <a:r>
              <a:rPr lang="en-US" sz="2800" b="1" dirty="0" smtClean="0">
                <a:latin typeface="Courier New" pitchFamily="49" charset="0"/>
                <a:cs typeface="Courier New" pitchFamily="49" charset="0"/>
              </a:rPr>
              <a:t>http</a:t>
            </a:r>
            <a:r>
              <a:rPr lang="en-US" sz="2800" b="1" dirty="0">
                <a:latin typeface="Courier New" pitchFamily="49" charset="0"/>
                <a:cs typeface="Courier New" pitchFamily="49" charset="0"/>
              </a:rPr>
              <a:t>://www.openbloomberg.com/bsl</a:t>
            </a:r>
            <a:endParaRPr lang="en-US" sz="2800" b="1" dirty="0" smtClean="0">
              <a:latin typeface="Courier New" pitchFamily="49" charset="0"/>
              <a:cs typeface="Courier New" pitchFamily="49" charset="0"/>
            </a:endParaRPr>
          </a:p>
          <a:p>
            <a:r>
              <a:rPr lang="en-US" dirty="0"/>
              <a:t>Moderator: </a:t>
            </a:r>
            <a:r>
              <a:rPr lang="en-US" sz="2800" b="1" dirty="0" smtClean="0">
                <a:latin typeface="Courier New" pitchFamily="49" charset="0"/>
                <a:cs typeface="Courier New" pitchFamily="49" charset="0"/>
              </a:rPr>
              <a:t>kpfleming@bloomberg.net</a:t>
            </a:r>
          </a:p>
          <a:p>
            <a:r>
              <a:rPr lang="en-US" dirty="0" smtClean="0"/>
              <a:t>How to contribute?  </a:t>
            </a:r>
            <a:r>
              <a:rPr lang="en-US" i="1" dirty="0" smtClean="0"/>
              <a:t>See our site.</a:t>
            </a:r>
            <a:endParaRPr lang="en-US" i="1" dirty="0"/>
          </a:p>
          <a:p>
            <a:r>
              <a:rPr lang="en-US" dirty="0" smtClean="0"/>
              <a:t>All comments and criticisms welcome...</a:t>
            </a:r>
          </a:p>
          <a:p>
            <a:pPr marL="0" indent="0" algn="ctr">
              <a:buNone/>
            </a:pPr>
            <a:r>
              <a:rPr lang="en-US" sz="9600" dirty="0" smtClean="0"/>
              <a:t> </a:t>
            </a:r>
            <a:endParaRPr lang="en-US" sz="9600" dirty="0"/>
          </a:p>
        </p:txBody>
      </p:sp>
      <p:sp>
        <p:nvSpPr>
          <p:cNvPr id="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dirty="0" smtClean="0"/>
              <a:t>Conclusion</a:t>
            </a:r>
            <a:endParaRPr lang="en-US" dirty="0"/>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853</a:t>
            </a:fld>
            <a:endParaRPr lang="en-US"/>
          </a:p>
        </p:txBody>
      </p:sp>
    </p:spTree>
    <p:extLst>
      <p:ext uri="{BB962C8B-B14F-4D97-AF65-F5344CB8AC3E}">
        <p14:creationId xmlns:p14="http://schemas.microsoft.com/office/powerpoint/2010/main" val="803219898"/>
      </p:ext>
    </p:extLst>
  </p:cSld>
  <p:clrMapOvr>
    <a:masterClrMapping/>
  </p:clrMapOvr>
  <p:timing>
    <p:tnLst>
      <p:par>
        <p:cTn id="1" dur="indefinite" restart="never" nodeType="tmRoot"/>
      </p:par>
    </p:tnLst>
  </p:timing>
</p:sld>
</file>

<file path=ppt/slides/slide8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Content Placeholder 2"/>
          <p:cNvSpPr>
            <a:spLocks noGrp="1"/>
          </p:cNvSpPr>
          <p:nvPr>
            <p:ph idx="1"/>
          </p:nvPr>
        </p:nvSpPr>
        <p:spPr>
          <a:xfrm>
            <a:off x="457200" y="1600200"/>
            <a:ext cx="8229600" cy="4525963"/>
          </a:xfrm>
        </p:spPr>
        <p:txBody>
          <a:bodyPr/>
          <a:lstStyle/>
          <a:p>
            <a:r>
              <a:rPr lang="en-US" dirty="0" smtClean="0"/>
              <a:t>Find our open-source </a:t>
            </a:r>
            <a:r>
              <a:rPr lang="en-US" dirty="0"/>
              <a:t>distribution </a:t>
            </a:r>
            <a:r>
              <a:rPr lang="en-US" dirty="0" smtClean="0"/>
              <a:t>at: </a:t>
            </a:r>
            <a:r>
              <a:rPr lang="en-US" sz="2800" b="1" dirty="0" smtClean="0">
                <a:latin typeface="Courier New" pitchFamily="49" charset="0"/>
                <a:cs typeface="Courier New" pitchFamily="49" charset="0"/>
              </a:rPr>
              <a:t>http</a:t>
            </a:r>
            <a:r>
              <a:rPr lang="en-US" sz="2800" b="1" dirty="0">
                <a:latin typeface="Courier New" pitchFamily="49" charset="0"/>
                <a:cs typeface="Courier New" pitchFamily="49" charset="0"/>
              </a:rPr>
              <a:t>://www.openbloomberg.com/bsl</a:t>
            </a:r>
            <a:endParaRPr lang="en-US" sz="2800" b="1" dirty="0" smtClean="0">
              <a:latin typeface="Courier New" pitchFamily="49" charset="0"/>
              <a:cs typeface="Courier New" pitchFamily="49" charset="0"/>
            </a:endParaRPr>
          </a:p>
          <a:p>
            <a:r>
              <a:rPr lang="en-US" dirty="0"/>
              <a:t>Moderator: </a:t>
            </a:r>
            <a:r>
              <a:rPr lang="en-US" sz="2800" b="1" dirty="0" smtClean="0">
                <a:latin typeface="Courier New" pitchFamily="49" charset="0"/>
                <a:cs typeface="Courier New" pitchFamily="49" charset="0"/>
              </a:rPr>
              <a:t>kpfleming@bloomberg.net</a:t>
            </a:r>
          </a:p>
          <a:p>
            <a:r>
              <a:rPr lang="en-US" dirty="0" smtClean="0"/>
              <a:t>How to contribute?  </a:t>
            </a:r>
            <a:r>
              <a:rPr lang="en-US" i="1" dirty="0" smtClean="0"/>
              <a:t>See our site.</a:t>
            </a:r>
            <a:endParaRPr lang="en-US" i="1" dirty="0"/>
          </a:p>
          <a:p>
            <a:r>
              <a:rPr lang="en-US" dirty="0" smtClean="0"/>
              <a:t>All comments and criticisms welcome...</a:t>
            </a:r>
          </a:p>
          <a:p>
            <a:pPr marL="0" indent="0" algn="ctr">
              <a:buNone/>
            </a:pPr>
            <a:r>
              <a:rPr lang="en-US" sz="9600" dirty="0" smtClean="0"/>
              <a:t>The End</a:t>
            </a:r>
            <a:endParaRPr lang="en-US" sz="9600" dirty="0"/>
          </a:p>
        </p:txBody>
      </p:sp>
      <p:sp>
        <p:nvSpPr>
          <p:cNvPr id="5" name="Title 1"/>
          <p:cNvSpPr>
            <a:spLocks noGrp="1"/>
          </p:cNvSpPr>
          <p:nvPr>
            <p:ph type="title"/>
          </p:nvPr>
        </p:nvSpPr>
        <p:spPr>
          <a:xfrm>
            <a:off x="457200" y="274638"/>
            <a:ext cx="8229600" cy="1143000"/>
          </a:xfrm>
        </p:spPr>
        <p:txBody>
          <a:bodyPr wrap="none" lIns="91440" tIns="45720" rIns="91440" bIns="45720" anchor="ctr" anchorCtr="0">
            <a:noAutofit/>
          </a:bodyPr>
          <a:lstStyle/>
          <a:p>
            <a:pPr eaLnBrk="1" hangingPunct="1"/>
            <a:r>
              <a:rPr lang="en-US" dirty="0" smtClean="0"/>
              <a:t>Conclusion</a:t>
            </a:r>
            <a:endParaRPr lang="en-US" dirty="0"/>
          </a:p>
        </p:txBody>
      </p:sp>
      <p:sp>
        <p:nvSpPr>
          <p:cNvPr id="3" name="Slide Number Placeholder 2"/>
          <p:cNvSpPr>
            <a:spLocks noGrp="1"/>
          </p:cNvSpPr>
          <p:nvPr>
            <p:ph type="sldNum" sz="quarter" idx="12"/>
          </p:nvPr>
        </p:nvSpPr>
        <p:spPr/>
        <p:txBody>
          <a:bodyPr/>
          <a:lstStyle/>
          <a:p>
            <a:pPr>
              <a:defRPr/>
            </a:pPr>
            <a:fld id="{361924D0-832B-4678-AB47-405888889344}" type="slidenum">
              <a:rPr lang="en-US" smtClean="0"/>
              <a:pPr>
                <a:defRPr/>
              </a:pPr>
              <a:t>854</a:t>
            </a:fld>
            <a:endParaRPr lang="en-US"/>
          </a:p>
        </p:txBody>
      </p:sp>
    </p:spTree>
    <p:extLst>
      <p:ext uri="{BB962C8B-B14F-4D97-AF65-F5344CB8AC3E}">
        <p14:creationId xmlns:p14="http://schemas.microsoft.com/office/powerpoint/2010/main" val="698683430"/>
      </p:ext>
    </p:extLst>
  </p:cSld>
  <p:clrMapOvr>
    <a:masterClrMapping/>
  </p:clrMapOvr>
  <p:timing>
    <p:tnLst>
      <p:par>
        <p:cTn id="1" dur="indefinite" restart="never" nodeType="tmRoot"/>
      </p:par>
    </p:tn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w="3175">
          <a:solidFill>
            <a:schemeClr val="tx1"/>
          </a:solid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168430</TotalTime>
  <Words>31260</Words>
  <Application>Microsoft Office PowerPoint</Application>
  <PresentationFormat>On-screen Show (4:3)</PresentationFormat>
  <Paragraphs>11908</Paragraphs>
  <Slides>854</Slides>
  <Notes>26</Notes>
  <HiddenSlides>1</HiddenSlides>
  <MMClips>0</MMClips>
  <ScaleCrop>false</ScaleCrop>
  <HeadingPairs>
    <vt:vector size="6" baseType="variant">
      <vt:variant>
        <vt:lpstr>Theme</vt:lpstr>
      </vt:variant>
      <vt:variant>
        <vt:i4>1</vt:i4>
      </vt:variant>
      <vt:variant>
        <vt:lpstr>Embedded OLE Servers</vt:lpstr>
      </vt:variant>
      <vt:variant>
        <vt:i4>2</vt:i4>
      </vt:variant>
      <vt:variant>
        <vt:lpstr>Slide Titles</vt:lpstr>
      </vt:variant>
      <vt:variant>
        <vt:i4>854</vt:i4>
      </vt:variant>
    </vt:vector>
  </HeadingPairs>
  <TitlesOfParts>
    <vt:vector size="857" baseType="lpstr">
      <vt:lpstr>Office Theme</vt:lpstr>
      <vt:lpstr>Visio</vt:lpstr>
      <vt:lpstr>Document</vt:lpstr>
      <vt:lpstr>Applied Hierarchical Reuse Capitalizing on Bloomberg’s Foundation Libraries</vt:lpstr>
      <vt:lpstr>Copyright Notice</vt:lpstr>
      <vt:lpstr>Abstract</vt:lpstr>
      <vt:lpstr>What’s The Problem?</vt:lpstr>
      <vt:lpstr>What’s The Problem?</vt:lpstr>
      <vt:lpstr>What’s The Problem?</vt:lpstr>
      <vt:lpstr>What’s The Problem?</vt:lpstr>
      <vt:lpstr>What’s The Problem?</vt:lpstr>
      <vt:lpstr>Purpose of this Talk</vt:lpstr>
      <vt:lpstr>Purpose of this Talk</vt:lpstr>
      <vt:lpstr>Purpose of this Talk</vt:lpstr>
      <vt:lpstr>Purpose of this Talk</vt:lpstr>
      <vt:lpstr>Outline</vt:lpstr>
      <vt:lpstr>Outline</vt:lpstr>
      <vt:lpstr>0. Goals What Are We Trying To Do?</vt:lpstr>
      <vt:lpstr>0. Goals What Are We Trying To Do?</vt:lpstr>
      <vt:lpstr>0. Goals What Are We Trying To Do?</vt:lpstr>
      <vt:lpstr>0. Goals What Are We Trying To Do?</vt:lpstr>
      <vt:lpstr>0. Goals Our Intended Clients</vt:lpstr>
      <vt:lpstr>0. Goals Our Intended Clients</vt:lpstr>
      <vt:lpstr>0. Goals Our Intended Clients</vt:lpstr>
      <vt:lpstr>0. Goals Our Intended Clients</vt:lpstr>
      <vt:lpstr>0. Goals Our Intended Clients</vt:lpstr>
      <vt:lpstr>0. Goals Our Intended Clients</vt:lpstr>
      <vt:lpstr>0. Goals Our Intended Clients</vt:lpstr>
      <vt:lpstr>0. Goals Our Intended Clients</vt:lpstr>
      <vt:lpstr>0. Goals Our Intended Clients</vt:lpstr>
      <vt:lpstr>0. Goals Our Primary Goal</vt:lpstr>
      <vt:lpstr>0. Goals Our Primary Goal</vt:lpstr>
      <vt:lpstr>0. Goals Our Primary Goal</vt:lpstr>
      <vt:lpstr>0. Goals Our Primary Goal</vt:lpstr>
      <vt:lpstr>0. Goals Our Primary Goal</vt:lpstr>
      <vt:lpstr>0. Goals Our Primary Goal</vt:lpstr>
      <vt:lpstr>0. Goals Our Primary Goal</vt:lpstr>
      <vt:lpstr>0. Goals Our Primary Goal</vt:lpstr>
      <vt:lpstr>0. Goals Our Primary Goal</vt:lpstr>
      <vt:lpstr>0. Goals Achieving Reuse</vt:lpstr>
      <vt:lpstr>0. Goals Achieving Reuse</vt:lpstr>
      <vt:lpstr>0. Goals Achieving Reuse</vt:lpstr>
      <vt:lpstr>0. Goals Achieving Reuse</vt:lpstr>
      <vt:lpstr>0. Goals Achieving Reuse</vt:lpstr>
      <vt:lpstr>0. Goals Achieving Reuse</vt:lpstr>
      <vt:lpstr>0. Goals Achieving Reuse</vt:lpstr>
      <vt:lpstr>0. Goals Achieving Reuse</vt:lpstr>
      <vt:lpstr>0. Goals Achieving Reuse</vt:lpstr>
      <vt:lpstr>0. Goals Achieving Reuse</vt:lpstr>
      <vt:lpstr>0. Goals Achieving Fine-Grained Reuse</vt:lpstr>
      <vt:lpstr>0. Goals Achieving Fine-Grained Reuse</vt:lpstr>
      <vt:lpstr>0. Goals Achieving Fine-Grained Reuse</vt:lpstr>
      <vt:lpstr>0. Goals Achieving Fine-Grained Reuse</vt:lpstr>
      <vt:lpstr>0. Goals Achieving Fine-Grained Reuse</vt:lpstr>
      <vt:lpstr>0. Goals Achieving Fine-Grained Reuse</vt:lpstr>
      <vt:lpstr>0. Goals Achieving Fine-Grained Reuse</vt:lpstr>
      <vt:lpstr>0. Goals Achieving Fine-Grained Reuse</vt:lpstr>
      <vt:lpstr>0. Goals Achieving Fine-Grained Reuse</vt:lpstr>
      <vt:lpstr>0. Goals Achieving Fine-Grained Reuse</vt:lpstr>
      <vt:lpstr>0. Goals Achieving Fine-Grained Reuse</vt:lpstr>
      <vt:lpstr>0. Goals Achieving Fine-Grained Reuse</vt:lpstr>
      <vt:lpstr>0. Goals Achieving Fine-Grained Reuse</vt:lpstr>
      <vt:lpstr>0. Goals Achieving Fine-Grained Reuse</vt:lpstr>
      <vt:lpstr>0. Goals Achieving Fine-Grained Reuse</vt:lpstr>
      <vt:lpstr>0. Goals Achieving Fine-Grained Reuse</vt:lpstr>
      <vt:lpstr>0. Goals Achieving Fine-Grained Reuse</vt:lpstr>
      <vt:lpstr>0. Goals Achieving Fine-Grained Reuse</vt:lpstr>
      <vt:lpstr>0. Goals Achieving Fine-Grained Reuse</vt:lpstr>
      <vt:lpstr>0. Goals Achieving Fine-Grained Reuse</vt:lpstr>
      <vt:lpstr>0. Goals Achieving Fine-Grained Reuse</vt:lpstr>
      <vt:lpstr>0. Goals Achieving Fine-Grained Reuse</vt:lpstr>
      <vt:lpstr>0. Goals Achieving Hierarchical Reuse</vt:lpstr>
      <vt:lpstr>0. Goals Achieving Hierarchical Reuse</vt:lpstr>
      <vt:lpstr>0. Goals Achieving Hierarchical Reuse</vt:lpstr>
      <vt:lpstr>0. Goals Achieving Hierarchical Reuse</vt:lpstr>
      <vt:lpstr>0. Goals Achieving Hierarchical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0. Goals Achieving Wide-Spread Reuse</vt:lpstr>
      <vt:lpstr>Outline</vt:lpstr>
      <vt:lpstr>Outline</vt:lpstr>
      <vt:lpstr>1. Process &amp; Architecture  Introduction</vt:lpstr>
      <vt:lpstr>1. Process &amp; Architecture  Introduction</vt:lpstr>
      <vt:lpstr>1. Process &amp; Architecture  Creating a Big Ball of Mud</vt:lpstr>
      <vt:lpstr>1. Process &amp; Architecture  Creating a Big Ball of Mud</vt:lpstr>
      <vt:lpstr>1. Process &amp; Architecture  Creating a Big Ball of Mud</vt:lpstr>
      <vt:lpstr>1. Process &amp; Architecture  Creating a Big Ball of Mud</vt:lpstr>
      <vt:lpstr>1. Process &amp; Architecture  Creating a Big Ball of Mud</vt:lpstr>
      <vt:lpstr>1. Process &amp; Architecture  Creating a Big Ball of Mud</vt:lpstr>
      <vt:lpstr>1. Process &amp; Architecture  Creating a Big Ball of Mud</vt:lpstr>
      <vt:lpstr>1. Process &amp; Architecture  Creating a Big Ball of Mud</vt:lpstr>
      <vt:lpstr>1. Process &amp; Architecture  Creating a Big Ball of Mud</vt:lpstr>
      <vt:lpstr>1. Process &amp; Architecture  Creating a Big Ball of Mud</vt:lpstr>
      <vt:lpstr>1. Process &amp; Architecture  Creating a Big Ball of Mud</vt:lpstr>
      <vt:lpstr>1. Process &amp; Architecture  Creating a Big Ball of Mud</vt:lpstr>
      <vt:lpstr>1. Process &amp; Architecture  Creating a Big Ball of Mud</vt:lpstr>
      <vt:lpstr>1. Process &amp; Architecture  Creating a Big Ball of Mud</vt:lpstr>
      <vt:lpstr>1. Process &amp; Architecture  Creating a Big Ball of Mud</vt:lpstr>
      <vt:lpstr>1. Process &amp; Architecture  Creating a Big Ball of Mud</vt:lpstr>
      <vt:lpstr>1. Process &amp; Architecture  Creating a Big Ball of Mud</vt:lpstr>
      <vt:lpstr>1. Process &amp; Architecture  Organizing Principles</vt:lpstr>
      <vt:lpstr>1. Process &amp; Architecture  Organizing Principles</vt:lpstr>
      <vt:lpstr>1. Process &amp; Architecture  Logical versus Physical Design</vt:lpstr>
      <vt:lpstr>1. Process &amp; Architecture  Logical versus Physical Design</vt:lpstr>
      <vt:lpstr>1. Process &amp; Architecture  Logical versus Physical Design</vt:lpstr>
      <vt:lpstr>1. Process &amp; Architecture  Logical versus Physical Design</vt:lpstr>
      <vt:lpstr>1. Process &amp; Architecture   Component: Uniform Physical Structure</vt:lpstr>
      <vt:lpstr>1. Process &amp; Architecture   Component: Uniform Physical Structure</vt:lpstr>
      <vt:lpstr>1. Process &amp; Architecture   Component: Uniform Physical Structure</vt:lpstr>
      <vt:lpstr>1. Process &amp; Architecture   Component: Uniform Physical Structure</vt:lpstr>
      <vt:lpstr>1. Process &amp; Architecture   Component: Uniform Physical Structure</vt:lpstr>
      <vt:lpstr>1. Process &amp; Architecture  Component: Not Just a .h /.cpp  Pair</vt:lpstr>
      <vt:lpstr>1. Process &amp; Architecture  Component: Not Just a .h /.cpp  Pair</vt:lpstr>
      <vt:lpstr>1. Process &amp; Architecture  Component: Not Just a .h /.cpp  Pair</vt:lpstr>
      <vt:lpstr>1. Process &amp; Architecture  Component: Not Just a .h /.cpp  Pair</vt:lpstr>
      <vt:lpstr>1. Process &amp; Architecture  Component: Not Just a .h /.cpp  Pair</vt:lpstr>
      <vt:lpstr>1. Process &amp; Architecture  Logical Relationships</vt:lpstr>
      <vt:lpstr>1. Process &amp; Architecture  Logical Relationships</vt:lpstr>
      <vt:lpstr>1. Process &amp; Architecture  Implied Dependency</vt:lpstr>
      <vt:lpstr>1. Process &amp; Architecture  Implied Dependency</vt:lpstr>
      <vt:lpstr>1. Process &amp; Architecture  Level Numbers</vt:lpstr>
      <vt:lpstr>1. Process &amp; Architecture  Level Numbers</vt:lpstr>
      <vt:lpstr>1. Process &amp; Architecture  Levelization</vt:lpstr>
      <vt:lpstr>1. Process &amp; Architecture  Levelization</vt:lpstr>
      <vt:lpstr>1. Process &amp; Architecture  Levelization</vt:lpstr>
      <vt:lpstr>1. Process &amp; Architecture  Levelization</vt:lpstr>
      <vt:lpstr>1. Process &amp; Architecture  Levelization</vt:lpstr>
      <vt:lpstr>1. Process &amp; Architecture  Levelization</vt:lpstr>
      <vt:lpstr>1. Process &amp; Architecture  Levelization</vt:lpstr>
      <vt:lpstr>1. Process &amp; Architecture  Levelization</vt:lpstr>
      <vt:lpstr>1. Process &amp; Architecture  Levelization</vt:lpstr>
      <vt:lpstr>1. Process &amp; Architecture  Levelization Techniques (Summary)</vt:lpstr>
      <vt:lpstr>1. Process &amp; Architecture  Levelization Techniques (Summary)</vt:lpstr>
      <vt:lpstr>1. Process &amp; Architecture  Essential Physical Design Rules</vt:lpstr>
      <vt:lpstr>1. Process &amp; Architecture  Essential Physical Design Rules</vt:lpstr>
      <vt:lpstr>1. Process &amp; Architecture  Essential Physical Design Rules</vt:lpstr>
      <vt:lpstr>1. Process &amp; Architecture  Essential Physical Design Rules</vt:lpstr>
      <vt:lpstr>1. Process &amp; Architecture  Criteria for Collocating “Public” Classes</vt:lpstr>
      <vt:lpstr>1. Process &amp; Architecture  Criteria for Collocating “Public” Classes</vt:lpstr>
      <vt:lpstr>1. Process &amp; Architecture  Criteria for Collocating “Public” Classes</vt:lpstr>
      <vt:lpstr>1. Process &amp; Architecture  Criteria for Collocating “Public” Classes</vt:lpstr>
      <vt:lpstr>1. Process &amp; Architecture  Criteria for Collocating “Public” Classes</vt:lpstr>
      <vt:lpstr>1. Process &amp; Architecture  Criteria for Collocating “Public” Classes</vt:lpstr>
      <vt:lpstr>1. Process &amp; Architecture  Criteria for Collocating “Public” Classes</vt:lpstr>
      <vt:lpstr>1. Process &amp; Architecture  Criteria for Collocating “Public” Classes</vt:lpstr>
      <vt:lpstr>1. Process &amp; Architecture  Organizing Principles</vt:lpstr>
      <vt:lpstr>1. Process &amp; Architecture  Organizing Principles</vt:lpstr>
      <vt:lpstr>1. Process &amp; Architecture  Uniform Depth of Physical Aggregation</vt:lpstr>
      <vt:lpstr>1. Process &amp; Architecture  Uniform Depth of Physical Aggregation</vt:lpstr>
      <vt:lpstr>1. Process &amp; Architecture  Uniform Depth of Physical Aggregation</vt:lpstr>
      <vt:lpstr>1. Process &amp; Architecture  Uniform Depth of Physical Aggregation</vt:lpstr>
      <vt:lpstr>1. Process &amp; Architecture  Uniform Depth of Physical Aggregation</vt:lpstr>
      <vt:lpstr>1. Process &amp; Architecture  Uniform Depth of Physical Aggregation</vt:lpstr>
      <vt:lpstr>1. Process &amp; Architecture  Uniform Depth of Physical Aggregation</vt:lpstr>
      <vt:lpstr>1. Process &amp; Architecture  Uniform Depth of Physical Aggregation</vt:lpstr>
      <vt:lpstr>1. Process &amp; Architecture  Components </vt:lpstr>
      <vt:lpstr>1. Process &amp; Architecture  Components </vt:lpstr>
      <vt:lpstr>1. Process &amp; Architecture  Packages </vt:lpstr>
      <vt:lpstr>1. Process &amp; Architecture  Packages </vt:lpstr>
      <vt:lpstr>1. Process &amp; Architecture  Packages </vt:lpstr>
      <vt:lpstr>1. Process &amp; Architecture  Packages </vt:lpstr>
      <vt:lpstr>1. Process &amp; Architecture  Packages </vt:lpstr>
      <vt:lpstr>1. Process &amp; Architecture  Packages </vt:lpstr>
      <vt:lpstr>1. Process &amp; Architecture  Packages </vt:lpstr>
      <vt:lpstr>1. Process &amp; Architecture  Package Groups </vt:lpstr>
      <vt:lpstr>1. Process &amp; Architecture  What About a Fourth-Level Aggregate? </vt:lpstr>
      <vt:lpstr>1. Process &amp; Architecture  What About a Fourth-Level Aggregate? </vt:lpstr>
      <vt:lpstr>1. Process &amp; Architecture  What About a Fourth-Level Aggregate? </vt:lpstr>
      <vt:lpstr>1. Process &amp; Architecture  Organizing Principles</vt:lpstr>
      <vt:lpstr>1. Process &amp; Architecture  Organizing Principles</vt:lpstr>
      <vt:lpstr>1. Process &amp; Architecture  Logical/Physical Synergy</vt:lpstr>
      <vt:lpstr>1. Process &amp; Architecture  Logical/Physical Synergy</vt:lpstr>
      <vt:lpstr>1. Process &amp; Architecture  Logical/Physical Incoherence</vt:lpstr>
      <vt:lpstr>1. Process &amp; Architecture  Logical/Physical Incoherence</vt:lpstr>
      <vt:lpstr>1. Process &amp; Architecture  Logical/Physical Incoherence</vt:lpstr>
      <vt:lpstr>1. Process &amp; Architecture  Logical/Physical Incoherence</vt:lpstr>
      <vt:lpstr>1. Process &amp; Architecture  Logical/Physical Incoherence</vt:lpstr>
      <vt:lpstr>1. Process &amp; Architecture  Logical/Physical Incoherence</vt:lpstr>
      <vt:lpstr>1. Process &amp; Architecture  Logical/Physical Incoherence</vt:lpstr>
      <vt:lpstr>1. Process &amp; Architecture  Logical/Physical Incoherence</vt:lpstr>
      <vt:lpstr>1. Process &amp; Architecture  Logical/Physical Incoherence</vt:lpstr>
      <vt:lpstr>1. Process &amp; Architecture  Logical/Physical Coherence</vt:lpstr>
      <vt:lpstr>1. Process &amp; Architecture  Logical/Physical Coherence</vt:lpstr>
      <vt:lpstr>1. Process &amp; Architecture  Logical/Physical Coherence</vt:lpstr>
      <vt:lpstr>1. Process &amp; Architecture  Logical/Physical Coherence</vt:lpstr>
      <vt:lpstr>1. Process &amp; Architecture  Logical/Physical Coherence</vt:lpstr>
      <vt:lpstr>1. Process &amp; Architecture  Logical/Physical Incoherence</vt:lpstr>
      <vt:lpstr>1. Process &amp; Architecture  Logical/Physical Incoherence</vt:lpstr>
      <vt:lpstr>1. Process &amp; Architecture  Logical/Physical Incoherence</vt:lpstr>
      <vt:lpstr>1. Process &amp; Architecture  Logical/Physical Incoherence</vt:lpstr>
      <vt:lpstr>1. Process &amp; Architecture  Logical/Physical Incoherence</vt:lpstr>
      <vt:lpstr>1. Process &amp; Architecture  Logical/Physical Incoherence</vt:lpstr>
      <vt:lpstr>1. Process &amp; Architecture  Logical/Physical Incoherence</vt:lpstr>
      <vt:lpstr>1. Process &amp; Architecture  Logical/Physical Incoherence</vt:lpstr>
      <vt:lpstr>1. Process &amp; Architecture  Logical/Physical Incoherence</vt:lpstr>
      <vt:lpstr>1. Process &amp; Architecture  Logical/Physical Incoherence</vt:lpstr>
      <vt:lpstr>1. Process &amp; Architecture  Logical/Physical Incoherence</vt:lpstr>
      <vt:lpstr>1. Process &amp; Architecture  Logical/Physical Incoherence</vt:lpstr>
      <vt:lpstr>1. Process &amp; Architecture  Logical/Physical Coherence</vt:lpstr>
      <vt:lpstr>1. Process &amp; Architecture  Logical/Physical Coherence</vt:lpstr>
      <vt:lpstr>1. Process &amp; Architecture  Logical/Physical Coherence</vt:lpstr>
      <vt:lpstr>1. Process &amp; Architecture  Logical/Physical Coherence</vt:lpstr>
      <vt:lpstr>1. Process &amp; Architecture  Logical/Physical Coherence</vt:lpstr>
      <vt:lpstr>1. Process &amp; Architecture  Logical/Physical Coherence</vt:lpstr>
      <vt:lpstr>1. Process &amp; Architecture  Logical/Physical Synergy</vt:lpstr>
      <vt:lpstr>1. Process &amp; Architecture  Logical/Physical Name Cohesion</vt:lpstr>
      <vt:lpstr>1. Process &amp; Architecture  Packages</vt:lpstr>
      <vt:lpstr>1. Process &amp; Architecture  Packages</vt:lpstr>
      <vt:lpstr>1. Process &amp; Architecture  Architecturally Significant Names</vt:lpstr>
      <vt:lpstr>1. Process &amp; Architecture  Architecturally Significant Names</vt:lpstr>
      <vt:lpstr>1. Process &amp; Architecture  Architecturally Significant Names</vt:lpstr>
      <vt:lpstr>1. Process &amp; Architecture  Architecturally Significant Names</vt:lpstr>
      <vt:lpstr>1. Process &amp; Architecture  Architecturally Significant Names</vt:lpstr>
      <vt:lpstr>1. Process &amp; Architecture  Architecturally Significant Names</vt:lpstr>
      <vt:lpstr>1. Process &amp; Architecture  Physical Package Prefixes</vt:lpstr>
      <vt:lpstr>1. Process &amp; Architecture  Physical Package Prefixes</vt:lpstr>
      <vt:lpstr>1. Process &amp; Architecture  Physical Package Prefixes</vt:lpstr>
      <vt:lpstr>1. Process &amp; Architecture  Physical Package Prefixes</vt:lpstr>
      <vt:lpstr>1. Process &amp; Architecture  Physical Package Prefixes</vt:lpstr>
      <vt:lpstr>1. Process &amp; Architecture  Physical Package Prefixes</vt:lpstr>
      <vt:lpstr>1. Process &amp; Architecture  Physical Package Prefixes</vt:lpstr>
      <vt:lpstr>1. Process &amp; Architecture  Logical Package Namespaces</vt:lpstr>
      <vt:lpstr>1. Process &amp; Architecture  Logical Package Namespaces</vt:lpstr>
      <vt:lpstr>1. Process &amp; Architecture  Logical Package Namespaces</vt:lpstr>
      <vt:lpstr>1. Process &amp; Architecture  (Logical) Enterprise-Wide Namespace</vt:lpstr>
      <vt:lpstr>1. Process &amp; Architecture  Logical Package Namespaces</vt:lpstr>
      <vt:lpstr>1. Process &amp; Architecture  Logical/Physical Name Cohesion</vt:lpstr>
      <vt:lpstr>1. Process &amp; Architecture  Logical/Physical Name Cohesion</vt:lpstr>
      <vt:lpstr>1. Process &amp; Architecture  Logical/Physical Name Cohesion</vt:lpstr>
      <vt:lpstr>1. Process &amp; Architecture  Logical/Physical Name Cohesion</vt:lpstr>
      <vt:lpstr>1. Process &amp; Architecture  Logical/Physical Name Cohesion</vt:lpstr>
      <vt:lpstr>1. Process &amp; Architecture  Logical/Physical Name Cohesion</vt:lpstr>
      <vt:lpstr>1. Process &amp; Architecture  Logical/Physical Name Cohesion</vt:lpstr>
      <vt:lpstr>1. Process &amp; Architecture  Logical/Physical Name Cohesion</vt:lpstr>
      <vt:lpstr>1. Process &amp; Architecture  Logical/Physical Name Cohesion</vt:lpstr>
      <vt:lpstr>1. Process &amp; Architecture  Logical/Physical Name Cohesion</vt:lpstr>
      <vt:lpstr>1. Process &amp; Architecture  Logical/Physical Name Cohesion</vt:lpstr>
      <vt:lpstr>1. Process &amp; Architecture  Logical/Physical Name Cohesion</vt:lpstr>
      <vt:lpstr>1. Process &amp; Architecture  Logical/Physical Name Cohesion</vt:lpstr>
      <vt:lpstr>1. Process &amp; Architecture  Logical/Physical Name Cohesion</vt:lpstr>
      <vt:lpstr>1. Process &amp; Architecture  Logical/Physical Name Cohesion</vt:lpstr>
      <vt:lpstr>1. Process &amp; Architecture  Logical/Physical Name Cohesion</vt:lpstr>
      <vt:lpstr>1. Process &amp; Architecture  Logical/Physical Name Cohesion</vt:lpstr>
      <vt:lpstr>1. Process &amp; Architecture  Logical/Physical Name Cohesion</vt:lpstr>
      <vt:lpstr>1. Process &amp; Architecture  Logical/Physical Name Cohesion</vt:lpstr>
      <vt:lpstr>1. Process &amp; Architecture  Logical/Physical Name Cohesion</vt:lpstr>
      <vt:lpstr>1. Process &amp; Architecture  Logical/Physical Name Cohesion</vt:lpstr>
      <vt:lpstr>1. Process &amp; Architecture  Logical/Physical Name Cohesion</vt:lpstr>
      <vt:lpstr>1. Process &amp; Architecture  Logical/Physical Name Cohesion</vt:lpstr>
      <vt:lpstr>1. Process &amp; Architecture  Logical/Physical Name Cohesion</vt:lpstr>
      <vt:lpstr>1. Process &amp; Architecture  Logical/Physical Name Cohesion</vt:lpstr>
      <vt:lpstr>1. Process &amp; Architecture  Logical/Physical Name Cohesion</vt:lpstr>
      <vt:lpstr>1. Process &amp; Architecture  Logical/Physical Name Cohesion</vt:lpstr>
      <vt:lpstr>1. Process &amp; Architecture  Logical/Physical Name Cohesion</vt:lpstr>
      <vt:lpstr>1. Process &amp; Architecture  Logical/Physical Name Cohesion</vt:lpstr>
      <vt:lpstr>1. Process &amp; Architecture  Logical/Physical Name Cohesion</vt:lpstr>
      <vt:lpstr>1. Process &amp; Architecture  Unit Of Release</vt:lpstr>
      <vt:lpstr>1. Process &amp; Architecture  Development vs. Deployment</vt:lpstr>
      <vt:lpstr>1. Process &amp; Architecture  Development vs. Deployment</vt:lpstr>
      <vt:lpstr>1. Process &amp; Architecture  Development vs. Deployment</vt:lpstr>
      <vt:lpstr>1. Process &amp; Architecture  Designing with Dependency in Mind</vt:lpstr>
      <vt:lpstr>1. Process &amp; Architecture  Designing with Dependency in Mind</vt:lpstr>
      <vt:lpstr>1. Process &amp; Architecture  Designing with Dependency in Mind</vt:lpstr>
      <vt:lpstr>1. Process &amp; Architecture  Designing with Dependency in Mind</vt:lpstr>
      <vt:lpstr>1. Process &amp; Architecture  Designing with Dependency in Mind</vt:lpstr>
      <vt:lpstr>Outline</vt:lpstr>
      <vt:lpstr>Outline</vt:lpstr>
      <vt:lpstr>2. Design &amp; Implementation Essential Strategies and Techniques</vt:lpstr>
      <vt:lpstr>2. Design &amp; Implementation Essential Strategies and Techniques</vt:lpstr>
      <vt:lpstr>2. Design &amp; Implementation The Value of a “Value”</vt:lpstr>
      <vt:lpstr>2. Design &amp; Implementation The Value of a “Value”</vt:lpstr>
      <vt:lpstr>2. Design &amp; Implementation The Value of a “Value”</vt:lpstr>
      <vt:lpstr>2. Design &amp; Implementation The Value of a “Value”</vt:lpstr>
      <vt:lpstr>2. Design &amp; Implementation So, what do we mean by “value”?</vt:lpstr>
      <vt:lpstr>2. Design &amp; Implementation So, what do we mean by “value”?</vt:lpstr>
      <vt:lpstr>2. Design &amp; Implementation So, what do we mean by “value”?</vt:lpstr>
      <vt:lpstr>2. Design &amp; Implementation So, what do we mean by “value”?</vt:lpstr>
      <vt:lpstr>2. Design &amp; Implementation So, what do we mean by “value”?</vt:lpstr>
      <vt:lpstr>2. Design &amp; Implementation So, what do we mean by “value”?</vt:lpstr>
      <vt:lpstr>2. Design &amp; Implementation So, what do we mean by “value”?</vt:lpstr>
      <vt:lpstr>2. Design &amp; Implementation So, what do we mean by “value”?</vt:lpstr>
      <vt:lpstr>2. Design &amp; Implementation So, what do we mean by “value”?</vt:lpstr>
      <vt:lpstr>2. Design &amp; Implementation So, what do we mean by “value”?</vt:lpstr>
      <vt:lpstr>2. Design &amp; Implementation So, what do we mean by “value”?</vt:lpstr>
      <vt:lpstr>2. Design &amp; Implementation So, what do we mean by “value”?</vt:lpstr>
      <vt:lpstr>2. Design &amp; Implementation So, what do we mean by “value”?</vt:lpstr>
      <vt:lpstr>2. Design &amp; Implementation So, what do we mean by “value”?</vt:lpstr>
      <vt:lpstr>2. Design &amp; Implementation So, what do we mean by “value”?</vt:lpstr>
      <vt:lpstr>2. Design &amp; Implementation What are “Salient Attributes”?</vt:lpstr>
      <vt:lpstr>2. Design &amp; Implementation What are “Salient Attributes”?</vt:lpstr>
      <vt:lpstr>2. Design &amp; Implementation What are “Salient Attributes”?</vt:lpstr>
      <vt:lpstr>2. Design &amp; Implementation What are “Salient Attributes”?</vt:lpstr>
      <vt:lpstr>2. Design &amp; Implementation What are “Salient Attributes”?</vt:lpstr>
      <vt:lpstr>2. Design &amp; Implementation What are “Salient Attributes”?</vt:lpstr>
      <vt:lpstr>2. Design &amp; Implementation What are “Salient Attributes”?</vt:lpstr>
      <vt:lpstr>2. Design &amp; Implementation What are “Salient Attributes”?</vt:lpstr>
      <vt:lpstr>2. Design &amp; Implementation What are “Salient Attributes”?</vt:lpstr>
      <vt:lpstr>2. Design &amp; Implementation Value-Semantic Properties</vt:lpstr>
      <vt:lpstr>2. Design &amp; Implementation Value-Semantic Properties</vt:lpstr>
      <vt:lpstr>2. Design &amp; Implementation Value-Semantic Properties</vt:lpstr>
      <vt:lpstr>2. Design &amp; Implementation Value-Semantic Properties</vt:lpstr>
      <vt:lpstr>2. Design &amp; Implementation Value-Semantic Properties</vt:lpstr>
      <vt:lpstr>2. Design &amp; Implementation Value-Semantic Properties</vt:lpstr>
      <vt:lpstr>2. Design &amp; Implementation Value-Semantic Properties</vt:lpstr>
      <vt:lpstr>2. Design &amp; Implementation Value-Semantic Properties</vt:lpstr>
      <vt:lpstr>2. Design &amp; Implementation Value-Semantic Properties</vt:lpstr>
      <vt:lpstr>2. Design &amp; Implementation Value-Semantic Properties</vt:lpstr>
      <vt:lpstr>2. Design &amp; Implementation Does state always imply a “value”?</vt:lpstr>
      <vt:lpstr>2. Design &amp; Implementation Does state always imply a “value”?</vt:lpstr>
      <vt:lpstr>2. Design &amp; Implementation Does state always imply a “value”?</vt:lpstr>
      <vt:lpstr>2. Design &amp; Implementation Does state always imply a “value”?</vt:lpstr>
      <vt:lpstr>2. Design &amp; Implementation Does state always imply a “value”?</vt:lpstr>
      <vt:lpstr>2. Design &amp; Implementation Does state always imply a “value”?</vt:lpstr>
      <vt:lpstr>2. Design &amp; Implementation Does state always imply a “value”?</vt:lpstr>
      <vt:lpstr>2. Design &amp; Implementation Does state always imply a “value”?</vt:lpstr>
      <vt:lpstr>2. Design &amp; Implementation Does state always imply a “value”?</vt:lpstr>
      <vt:lpstr>2. Design &amp; Implementation Does state always imply a “value”?</vt:lpstr>
      <vt:lpstr>2. Design &amp; Implementation Does state always imply a “value”?</vt:lpstr>
      <vt:lpstr>2. Design &amp; Implementation Does state always imply a “value”?</vt:lpstr>
      <vt:lpstr>2. Design &amp; Implementation Does state always imply a “value”?</vt:lpstr>
      <vt:lpstr>2. Design &amp; Implementation Does state always imply a “value”?</vt:lpstr>
      <vt:lpstr>2. Design &amp; Implementation Does state always imply a “value”?</vt:lpstr>
      <vt:lpstr>2. Design &amp; Implementation Does state always imply a “value”?</vt:lpstr>
      <vt:lpstr>2. Design &amp; Implementation Categorizing Object Types</vt:lpstr>
      <vt:lpstr>2. Design &amp; Implementation Categorizing Object Types</vt:lpstr>
      <vt:lpstr>2. Design &amp; Implementation Categorizing Object Types</vt:lpstr>
      <vt:lpstr>2. Design &amp; Implementation Categorizing Object Types</vt:lpstr>
      <vt:lpstr>2. Design &amp; Implementation Categorizing Object Types</vt:lpstr>
      <vt:lpstr>2. Design &amp; Implementation Categorizing Object Types</vt:lpstr>
      <vt:lpstr>2. Design &amp; Implementation Categorizing Object Types</vt:lpstr>
      <vt:lpstr>2. Design &amp; Implementation Categorizing Object Types</vt:lpstr>
      <vt:lpstr>2. Design &amp; Implementation Top-Level Categorizations</vt:lpstr>
      <vt:lpstr>2. Design &amp; Implementation The Big Picture </vt:lpstr>
      <vt:lpstr>2. Design &amp; Implementation The Big Picture </vt:lpstr>
      <vt:lpstr>2. Design &amp; Implementation The Big Picture </vt:lpstr>
      <vt:lpstr>2. Design &amp; Implementation Essential Strategies and Techniques</vt:lpstr>
      <vt:lpstr>2. Design &amp; Implementation Essential Strategies and Techniques</vt:lpstr>
      <vt:lpstr>2. Design &amp; Implementation Vocabulary Types</vt:lpstr>
      <vt:lpstr>2. Design &amp; Implementation Vocabulary Types</vt:lpstr>
      <vt:lpstr>2. Design &amp; Implementation Vocabulary Types</vt:lpstr>
      <vt:lpstr>2. Design &amp; Implementation Vocabulary Types</vt:lpstr>
      <vt:lpstr>2. Design &amp; Implementation Vocabulary Types</vt:lpstr>
      <vt:lpstr>2. Design &amp; Implementation Vocabulary Types</vt:lpstr>
      <vt:lpstr>2. Design &amp; Implementation Vocabulary Types</vt:lpstr>
      <vt:lpstr>2. Design &amp; Implementation Vocabulary Types</vt:lpstr>
      <vt:lpstr>2. Design &amp; Implementation Vocabulary Types</vt:lpstr>
      <vt:lpstr>2. Design &amp; Implementation Vocabulary Types</vt:lpstr>
      <vt:lpstr>2. Design &amp; Implementation Vocabulary Types</vt:lpstr>
      <vt:lpstr>2. Design &amp; Implementation Vocabulary Types</vt:lpstr>
      <vt:lpstr>2. Design &amp; Implementation Vocabulary Types</vt:lpstr>
      <vt:lpstr>2. Design &amp; Implementation Vocabulary Types</vt:lpstr>
      <vt:lpstr>2. Design &amp; Implementation Vocabulary Types</vt:lpstr>
      <vt:lpstr>2. Design &amp; Implementation Vocabulary Types</vt:lpstr>
      <vt:lpstr>2. Design &amp; Implementation Vocabulary Types</vt:lpstr>
      <vt:lpstr>2. Design &amp; Implementation Vocabulary Types</vt:lpstr>
      <vt:lpstr>2. Design &amp; Implementation Vocabulary Types</vt:lpstr>
      <vt:lpstr>2. Design &amp; Implementation Vocabulary Types</vt:lpstr>
      <vt:lpstr>2. Design &amp; Implementation Template Policies</vt:lpstr>
      <vt:lpstr>2. Design &amp; Implementation Template Policies</vt:lpstr>
      <vt:lpstr>2. Design &amp; Implementation Template Policies</vt:lpstr>
      <vt:lpstr>2. Design &amp; Implementation Template Policies</vt:lpstr>
      <vt:lpstr>2. Design &amp; Implementation Template Policies</vt:lpstr>
      <vt:lpstr>2. Design &amp; Implementation Template Policies</vt:lpstr>
      <vt:lpstr>2. Design &amp; Implementation Template Policies</vt:lpstr>
      <vt:lpstr>2. Design &amp; Implementation Template Policies</vt:lpstr>
      <vt:lpstr>2. Design &amp; Implementation Template Policies</vt:lpstr>
      <vt:lpstr>2. Design &amp; Implementation Template Policies</vt:lpstr>
      <vt:lpstr>2. Design &amp; Implementation Template Policies</vt:lpstr>
      <vt:lpstr>2. Design &amp; Implementation Template Policies</vt:lpstr>
      <vt:lpstr>2. Design &amp; Implementation Template Policies</vt:lpstr>
      <vt:lpstr>2. Design &amp; Implementation Template Policies</vt:lpstr>
      <vt:lpstr>2. Design &amp; Implementation Template Policies</vt:lpstr>
      <vt:lpstr>2. Design &amp; Implementation Template Policies</vt:lpstr>
      <vt:lpstr>2. Design &amp; Implementation Template Policies</vt:lpstr>
      <vt:lpstr>2. Design &amp; Implementation Template Policies</vt:lpstr>
      <vt:lpstr>2. Design &amp; Implementation Template Policies</vt:lpstr>
      <vt:lpstr>2. Design &amp; Implementation Template Policies</vt:lpstr>
      <vt:lpstr>2. Design &amp; Implementation Template Policies</vt:lpstr>
      <vt:lpstr>2. Design &amp; Implementation Template Policies</vt:lpstr>
      <vt:lpstr>2. Design &amp; Implementation Runtime Implementation Policies</vt:lpstr>
      <vt:lpstr>2. Design &amp; Implementation Runtime Implementation Policies</vt:lpstr>
      <vt:lpstr>2. Design &amp; Implementation Runtime Implementation Policies</vt:lpstr>
      <vt:lpstr>2. Design &amp; Implementation Runtime Implementation Policies</vt:lpstr>
      <vt:lpstr>2. Design &amp; Implementation Runtime Implementation Policies</vt:lpstr>
      <vt:lpstr>2. Design &amp; Implementation Runtime Implementation Policies</vt:lpstr>
      <vt:lpstr>2. Design &amp; Implementation Runtime Implementation Policies</vt:lpstr>
      <vt:lpstr>2. Design &amp; Implementation Runtime Implementation Policies</vt:lpstr>
      <vt:lpstr>2. Design &amp; Implementation Runtime Implementation Policies</vt:lpstr>
      <vt:lpstr>2. Design &amp; Implementation Runtime Implementation Policies</vt:lpstr>
      <vt:lpstr>2. Design &amp; Implementation Runtime Implementation Policies</vt:lpstr>
      <vt:lpstr>2. Design &amp; Implementation Runtime Implementation Policies</vt:lpstr>
      <vt:lpstr>2. Design &amp; Implementation Runtime Implementation Policies</vt:lpstr>
      <vt:lpstr>2. Design &amp; Implementation Runtime Implementation Policies</vt:lpstr>
      <vt:lpstr>2. Design &amp; Implementation Runtime Implementation Policies</vt:lpstr>
      <vt:lpstr>2. Design &amp; Implementation Memory Allocators</vt:lpstr>
      <vt:lpstr>2. Design &amp; Implementation Memory Allocators</vt:lpstr>
      <vt:lpstr>2. Design &amp; Implementation Memory Allocators</vt:lpstr>
      <vt:lpstr>2. Design &amp; Implementation Memory Allocators</vt:lpstr>
      <vt:lpstr>2. Design &amp; Implementation Memory Allocators</vt:lpstr>
      <vt:lpstr>2. Design &amp; Implementation Memory Allocators</vt:lpstr>
      <vt:lpstr>2. Design &amp; Implementation Polymorphic Memory Allocators</vt:lpstr>
      <vt:lpstr>2. Design &amp; Implementation Polymorphic Memory Allocators</vt:lpstr>
      <vt:lpstr>2. Design &amp; Implementation Polymorphic Memory Allocators</vt:lpstr>
      <vt:lpstr>2. Design &amp; Implementation Polymorphic Memory Allocators</vt:lpstr>
      <vt:lpstr>2. Design &amp; Implementation Polymorphic Memory Allocators</vt:lpstr>
      <vt:lpstr>2. Design &amp; Implementation Essential Strategies and Techniques</vt:lpstr>
      <vt:lpstr>2. Design &amp; Implementation Essential Strategies and Techniques</vt:lpstr>
      <vt:lpstr>2. Design &amp; Implementation Interfaces and Contracts</vt:lpstr>
      <vt:lpstr>2. Design &amp; Implementation Interfaces and Contracts</vt:lpstr>
      <vt:lpstr>2. Design &amp; Implementation Interfaces and Contracts</vt:lpstr>
      <vt:lpstr>2. Design &amp; Implementation Interfaces and Contracts</vt:lpstr>
      <vt:lpstr>2. Design &amp; Implementation Interfaces and Contracts</vt:lpstr>
      <vt:lpstr>2. Design &amp; Implementation Interfaces and Contracts</vt:lpstr>
      <vt:lpstr>2. Design &amp; Implementation Interfaces and Contracts</vt:lpstr>
      <vt:lpstr>2. Design &amp; Implementation Interfaces and Contracts</vt:lpstr>
      <vt:lpstr>2. Design &amp; Implementation Interfaces and Contracts</vt:lpstr>
      <vt:lpstr>2. Design &amp; Implementation Interfaces and Contracts</vt:lpstr>
      <vt:lpstr>2. Design &amp; Implementation Interfaces and Contracts</vt:lpstr>
      <vt:lpstr>2. Design &amp; Implementation Interfaces and Contracts</vt:lpstr>
      <vt:lpstr>2. Design &amp; Implementation Interfaces and Contracts</vt:lpstr>
      <vt:lpstr>2. Design &amp; Implementation Preconditions and Postconditions</vt:lpstr>
      <vt:lpstr>2. Design &amp; Implementation Preconditions and Postconditions</vt:lpstr>
      <vt:lpstr>2. Design &amp; Implementation Preconditions and Postconditions</vt:lpstr>
      <vt:lpstr>2. Design &amp; Implementation Preconditions and Postconditions</vt:lpstr>
      <vt:lpstr>2. Design &amp; Implementation Preconditions and Postconditions</vt:lpstr>
      <vt:lpstr>2. Design &amp; Implementation Preconditions and Postconditions</vt:lpstr>
      <vt:lpstr>2. Design &amp; Implementation Preconditions and Postconditions</vt:lpstr>
      <vt:lpstr>2. Design &amp; Implementation Preconditions and Postconditions</vt:lpstr>
      <vt:lpstr>2. Design &amp; Implementation Preconditions and Postconditions</vt:lpstr>
      <vt:lpstr>2. Design &amp; Implementation Preconditions and Postconditions</vt:lpstr>
      <vt:lpstr>2. Design &amp; Implementation Preconditions and Postconditions</vt:lpstr>
      <vt:lpstr>2. Design &amp; Implementation Preconditions and Postconditions</vt:lpstr>
      <vt:lpstr>2. Design &amp; Implementation Preconditions and Postconditions</vt:lpstr>
      <vt:lpstr>2. Design &amp; Implementation Preconditions and Postconditions</vt:lpstr>
      <vt:lpstr>2. Design &amp; Implementation Preconditions and Postconditions</vt:lpstr>
      <vt:lpstr>2. Design &amp; Implementation Preconditions and Postconditions</vt:lpstr>
      <vt:lpstr>2. Design &amp; Implementation Preconditions and Postconditions</vt:lpstr>
      <vt:lpstr>2. Design &amp; Implementation Preconditions and Postconditions</vt:lpstr>
      <vt:lpstr>2. Design &amp; Implementation Preconditions and Postconditions</vt:lpstr>
      <vt:lpstr>2. Design &amp; Implementation Preconditions and Postconditions</vt:lpstr>
      <vt:lpstr>2. Design &amp; Implementation Preconditions and Postconditions</vt:lpstr>
      <vt:lpstr>2. Design &amp; Implementation Preconditions and Postconditions</vt:lpstr>
      <vt:lpstr>2. Design &amp; Implementation Preconditions and Postconditions</vt:lpstr>
      <vt:lpstr>2. Design &amp; Implementation Preconditions and Postconditions</vt:lpstr>
      <vt:lpstr>2. Design &amp; Implementation Preconditions and Postconditions</vt:lpstr>
      <vt:lpstr>2. Design &amp; Implementation Preconditions and Postconditions</vt:lpstr>
      <vt:lpstr>2. Design &amp; Implementation Preconditions and Postconditions</vt:lpstr>
      <vt:lpstr>2. Design &amp; Implementation Preconditions and Postconditions</vt:lpstr>
      <vt:lpstr>2. Design &amp; Implementation Preconditions and Postconditions</vt:lpstr>
      <vt:lpstr>2. Design &amp; Implementation Preconditions and Postconditions</vt:lpstr>
      <vt:lpstr>2. Design &amp; Implementation Preconditions and Postconditions</vt:lpstr>
      <vt:lpstr>2. Design &amp; Implementation Preconditions and Postconditions</vt:lpstr>
      <vt:lpstr>2. Design &amp; Implementation Preconditions and Postconditions</vt:lpstr>
      <vt:lpstr>2. Design &amp; Implementation Preconditions and Postconditions</vt:lpstr>
      <vt:lpstr>2. Design &amp; Implementation Preconditions and Postconditions</vt:lpstr>
      <vt:lpstr>2. Design &amp; Implementation Preconditions and Postconditions</vt:lpstr>
      <vt:lpstr>2. Design &amp; Implementation Design by Contract</vt:lpstr>
      <vt:lpstr>2. Design &amp; Implementation Design by Contract</vt:lpstr>
      <vt:lpstr>2. Design &amp; Implementation Design by Contract</vt:lpstr>
      <vt:lpstr>2. Design &amp; Implementation Design by Contract</vt:lpstr>
      <vt:lpstr>2. Design &amp; Implementation Design by Contract</vt:lpstr>
      <vt:lpstr>2. Design &amp; Implementation Design by Contract</vt:lpstr>
      <vt:lpstr>2. Design &amp; Implementation Design by Contract</vt:lpstr>
      <vt:lpstr>2. Design &amp; Implementation Design by Contract</vt:lpstr>
      <vt:lpstr>2. Design &amp; Implementation Design by Contract</vt:lpstr>
      <vt:lpstr>2. Design &amp; Implementation Design by Contract</vt:lpstr>
      <vt:lpstr>2. Design &amp; Implementation Design by Contract</vt:lpstr>
      <vt:lpstr>2. Design &amp; Implementation Design by Contract</vt:lpstr>
      <vt:lpstr>2. Design &amp; Implementation Design by Contract</vt:lpstr>
      <vt:lpstr>2. Design &amp; Implementation Design by Contract</vt:lpstr>
      <vt:lpstr>2. Design &amp; Implementation Design by Contract</vt:lpstr>
      <vt:lpstr>2. Design &amp; Implementation Design by Contract</vt:lpstr>
      <vt:lpstr>2. Design &amp; Implementation Essential Strategies and Techniques</vt:lpstr>
      <vt:lpstr>2. Design &amp; Implementation Essential Strategies and Techniques</vt:lpstr>
      <vt:lpstr>2. Design &amp; Implementation Defensive Programming</vt:lpstr>
      <vt:lpstr>2. Design &amp; Implementation Defensive Programming</vt:lpstr>
      <vt:lpstr>2. Design &amp; Implementation Defensive Programming</vt:lpstr>
      <vt:lpstr>2. Design &amp; Implementation Defensive Programming</vt:lpstr>
      <vt:lpstr>2. Design &amp; Implementation Defensive Programming</vt:lpstr>
      <vt:lpstr>2. Design &amp; Implementation Defensive Programming</vt:lpstr>
      <vt:lpstr>2. Design &amp; Implementation Defensive Programming</vt:lpstr>
      <vt:lpstr>2. Design &amp; Implementation Defensive Programming</vt:lpstr>
      <vt:lpstr>2. Design &amp; Implementation Defensive Programming</vt:lpstr>
      <vt:lpstr>2. Design &amp; Implementation Defensive Programming</vt:lpstr>
      <vt:lpstr>2. Design &amp; Implementation Defensive Programming</vt:lpstr>
      <vt:lpstr>2. Design &amp; Implementation Defensive Programming</vt:lpstr>
      <vt:lpstr>2. Design &amp; Implementation Defensive Programming</vt:lpstr>
      <vt:lpstr>2. Design &amp; Implementation Defensive Programming</vt:lpstr>
      <vt:lpstr>2. Design &amp; Implementation Defensive Programming</vt:lpstr>
      <vt:lpstr>2. Design &amp; Implementation Narrow versus Wide Contracts</vt:lpstr>
      <vt:lpstr>2. Design &amp; Implementation Narrow versus Wide Contracts</vt:lpstr>
      <vt:lpstr>2. Design &amp; Implementation Narrow versus Wide Contracts</vt:lpstr>
      <vt:lpstr>2. Design &amp; Implementation Narrow versus Wide Contracts</vt:lpstr>
      <vt:lpstr>2. Design &amp; Implementation Narrow versus Wide Contracts</vt:lpstr>
      <vt:lpstr>2. Design &amp; Implementation Narrow versus Wide Contracts</vt:lpstr>
      <vt:lpstr>2. Design &amp; Implementation Narrow versus Wide Contracts</vt:lpstr>
      <vt:lpstr>2. Design &amp; Implementation Narrow versus Wide Contracts</vt:lpstr>
      <vt:lpstr>2. Design &amp; Implementation Narrow versus Wide Contracts</vt:lpstr>
      <vt:lpstr>2. Design &amp; Implementation Narrow versus Wide Contracts</vt:lpstr>
      <vt:lpstr>2. Design &amp; Implementation Narrow versus Wide Contracts</vt:lpstr>
      <vt:lpstr>2. Design &amp; Implementation Narrow versus Wide Contracts</vt:lpstr>
      <vt:lpstr>2. Design &amp; Implementation Narrow versus Wide Contracts</vt:lpstr>
      <vt:lpstr>2. Design &amp; Implementation Narrow versus Wide Contracts</vt:lpstr>
      <vt:lpstr>2. Design &amp; Implementation Narrow versus Wide Contracts</vt:lpstr>
      <vt:lpstr>2. Design &amp; Implementation Narrow versus Wide Contracts</vt:lpstr>
      <vt:lpstr>2. Design &amp; Implementation Narrow versus Wide Contracts</vt:lpstr>
      <vt:lpstr>2. Design &amp; Implementation Narrow versus Wide Contracts</vt:lpstr>
      <vt:lpstr>2. Design &amp; Implementation Narrow versus Wide Contracts</vt:lpstr>
      <vt:lpstr>2. Design &amp; Implementation Narrow versus Wide Contracts</vt:lpstr>
      <vt:lpstr>2. Design &amp; Implementation Narrow versus Wide Contracts</vt:lpstr>
      <vt:lpstr>2. Design &amp; Implementation Narrow versus Wide Contracts</vt:lpstr>
      <vt:lpstr>2. Design &amp; Implementation Narrow versus Wide Contracts</vt:lpstr>
      <vt:lpstr>2. Design &amp; Implementation Narrow versus Wide Contracts</vt:lpstr>
      <vt:lpstr>2. Design &amp; Implementation Narrow versus Wide Contracts</vt:lpstr>
      <vt:lpstr>2. Design &amp; Implementation Narrow versus Wide Contracts</vt:lpstr>
      <vt:lpstr>2. Design &amp; Implementation Narrow versus Wide Contracts</vt:lpstr>
      <vt:lpstr>2. Design &amp; Implementation Narrow versus Wide Contracts</vt:lpstr>
      <vt:lpstr>2. Design &amp; Implementation Narrow versus Wide Contracts</vt:lpstr>
      <vt:lpstr>2. Design &amp; Implementation Narrow versus Wide Contracts</vt:lpstr>
      <vt:lpstr>2. Design &amp; Implementation Narrow versus Wide Contracts</vt:lpstr>
      <vt:lpstr>2. Design &amp; Implementation Contracts and Exceptions</vt:lpstr>
      <vt:lpstr>2. Design &amp; Implementation Contracts and Exceptions</vt:lpstr>
      <vt:lpstr>2. Design &amp; Implementation Contracts and Exceptions</vt:lpstr>
      <vt:lpstr>2. Design &amp; Implementation Contracts and Exceptions</vt:lpstr>
      <vt:lpstr>2. Design &amp; Implementation Appropriately Narrow Contracts</vt:lpstr>
      <vt:lpstr>2. Design &amp; Implementation Appropriately Narrow Contracts</vt:lpstr>
      <vt:lpstr>2. Design &amp; Implementation Appropriately Narrow Contracts</vt:lpstr>
      <vt:lpstr>2. Design &amp; Implementation Appropriately Narrow Contracts</vt:lpstr>
      <vt:lpstr>2. Design &amp; Implementation Appropriately Narrow Contracts</vt:lpstr>
      <vt:lpstr>2. Design &amp; Implementation Appropriately Narrow Contracts</vt:lpstr>
      <vt:lpstr>2. Design &amp; Implementation Appropriately Narrow Contracts</vt:lpstr>
      <vt:lpstr>2. Design &amp; Implementation Essential Strategies and Techniques</vt:lpstr>
      <vt:lpstr>2. Design &amp; Implementation Essential Strategies and Techniques</vt:lpstr>
      <vt:lpstr>2. Design &amp; Implementation An Overriding Customer Focus</vt:lpstr>
      <vt:lpstr>2. Design &amp; Implementation An Overriding Customer Focus</vt:lpstr>
      <vt:lpstr>2. Design &amp; Implementation An Overriding Customer Focus</vt:lpstr>
      <vt:lpstr>2. Design &amp; Implementation An Overriding Customer Focus</vt:lpstr>
      <vt:lpstr>2. Design &amp; Implementation An Overriding Customer Focus</vt:lpstr>
      <vt:lpstr>2. Design &amp; Implementation An Overriding Customer Focus</vt:lpstr>
      <vt:lpstr>2. Design &amp; Implementation Usage Example</vt:lpstr>
      <vt:lpstr>2. Design &amp; Implementation An Overriding Customer Focus</vt:lpstr>
      <vt:lpstr>2. Design &amp; Implementation An Overriding Customer Focus</vt:lpstr>
      <vt:lpstr>2. Design &amp; Implementation An Overriding Customer Focus</vt:lpstr>
      <vt:lpstr>2. Design &amp; Implementation An Overriding Customer Focus</vt:lpstr>
      <vt:lpstr>2. Design &amp; Implementation An Overriding Customer Focus</vt:lpstr>
      <vt:lpstr>2. Design &amp; Implementation An Overriding Customer Focus</vt:lpstr>
      <vt:lpstr>2. Design &amp; Implementation An Overriding Customer Focus</vt:lpstr>
      <vt:lpstr>2. Design &amp; Implementation An Overriding Customer Focus</vt:lpstr>
      <vt:lpstr>2. Design &amp; Implementation An Overriding Customer Focus</vt:lpstr>
      <vt:lpstr>2. Design &amp; Implementation An Overriding Customer Focus</vt:lpstr>
      <vt:lpstr>2. Design &amp; Implementation An Overriding Customer Focus</vt:lpstr>
      <vt:lpstr>2. Design &amp; Implementation An Overriding Customer Focus</vt:lpstr>
      <vt:lpstr>2. Design &amp; Implementation An Overriding Customer Focus</vt:lpstr>
      <vt:lpstr>2. Design &amp; Implementation An Overriding Customer Focus</vt:lpstr>
      <vt:lpstr>2. Design &amp; Implementation An Overriding Customer Focus</vt:lpstr>
      <vt:lpstr>Outline</vt:lpstr>
      <vt:lpstr>Outline</vt:lpstr>
      <vt:lpstr>3. Verification &amp; Testing Essential Strategies and Techniques</vt:lpstr>
      <vt:lpstr>3. Verification &amp; Testing Essential Strategies and Techniques</vt:lpstr>
      <vt:lpstr>3. Verification &amp; Testing Testing Proximately?</vt:lpstr>
      <vt:lpstr>3. Verification &amp; Testing Testing Proximately?</vt:lpstr>
      <vt:lpstr>3. Verification &amp; Testing Testing Proximately?</vt:lpstr>
      <vt:lpstr>3. Verification &amp; Testing Testing Proximately?</vt:lpstr>
      <vt:lpstr>3. Verification &amp; Testing Component-Level Testing</vt:lpstr>
      <vt:lpstr>3. Verification &amp; Testing Component-Level Testing</vt:lpstr>
      <vt:lpstr>3. Verification &amp; Testing Component-Level Testing</vt:lpstr>
      <vt:lpstr>3. Verification &amp; Testing Component-Level Testing</vt:lpstr>
      <vt:lpstr>3. Verification &amp; Testing Component-Level Testing</vt:lpstr>
      <vt:lpstr>3. Verification &amp; Testing Component-Level Testing</vt:lpstr>
      <vt:lpstr>3. Verification &amp; Testing Component-Level Testing</vt:lpstr>
      <vt:lpstr>3. Verification &amp; Testing Component-Level Testing</vt:lpstr>
      <vt:lpstr>3. Verification &amp; Testing The Component-Level Test Driver</vt:lpstr>
      <vt:lpstr>3. Verification &amp; Testing The Component-Level Test Driver</vt:lpstr>
      <vt:lpstr>3. Verification &amp; Testing The Component-Level Test Driver</vt:lpstr>
      <vt:lpstr>3. Verification &amp; Testing The Component-Level Test Driver</vt:lpstr>
      <vt:lpstr>3. Verification &amp; Testing  The Component-Level Test Driver</vt:lpstr>
      <vt:lpstr>3. Verification &amp; Testing  The Component-Level Test Driver</vt:lpstr>
      <vt:lpstr>3. Verification &amp; Testing  The Component-Level Test Driver</vt:lpstr>
      <vt:lpstr>3. Verification &amp; Testing  The Component-Level Test Driver</vt:lpstr>
      <vt:lpstr>3. Verification &amp; Testing  The Component-Level Test Driver</vt:lpstr>
      <vt:lpstr>3. Verification &amp; Testing  The Component-Level Test Driver</vt:lpstr>
      <vt:lpstr>3. Verification &amp; Testing  The Component-Level Test Driver</vt:lpstr>
      <vt:lpstr>3. Verification &amp; Testing  The Component-Level Test Driver</vt:lpstr>
      <vt:lpstr>3. Verification &amp; Testing  BDE Test-Driver Layout</vt:lpstr>
      <vt:lpstr>3. Verification &amp; Testing  BDE Test-Driver Layout</vt:lpstr>
      <vt:lpstr>3. Verification &amp; Testing  Test Case</vt:lpstr>
      <vt:lpstr>3. Verification &amp; Testing  Test Case</vt:lpstr>
      <vt:lpstr>3. Verification &amp; Testing  Test Case</vt:lpstr>
      <vt:lpstr>3. Verification &amp; Testing  BDE Test-Case Layout</vt:lpstr>
      <vt:lpstr>3. Verification &amp; Testing  BDE Test-Case Layout</vt:lpstr>
      <vt:lpstr>3. Verification &amp; Testing  BDE Test-Case Layout</vt:lpstr>
      <vt:lpstr>3. Verification &amp; Testing Essential Strategies and Techniques</vt:lpstr>
      <vt:lpstr>3. Verification &amp; Testing Essential Strategies and Techniques</vt:lpstr>
      <vt:lpstr>3. Verification &amp; Testing Peer Review</vt:lpstr>
      <vt:lpstr>3. Verification &amp; Testing Peer Review</vt:lpstr>
      <vt:lpstr>3. Verification &amp; Testing Peer Review</vt:lpstr>
      <vt:lpstr>3. Verification &amp; Testing Peer Review</vt:lpstr>
      <vt:lpstr>3. Verification &amp; Testing Essential Strategies and Techniques</vt:lpstr>
      <vt:lpstr>3. Verification &amp; Testing Essential Strategies and Techniques</vt:lpstr>
      <vt:lpstr>3. Verification &amp; Testing Static Analysis Tools</vt:lpstr>
      <vt:lpstr>3. Verification &amp; Testing Static Analysis Tools</vt:lpstr>
      <vt:lpstr>3. Verification &amp; Testing Static Analysis Tools</vt:lpstr>
      <vt:lpstr>3. Verification &amp; Testing Static Analysis Tools</vt:lpstr>
      <vt:lpstr>3. Verification &amp; Testing Essential Strategies and Techniques</vt:lpstr>
      <vt:lpstr>3. Verification &amp; Testing Essential Strategies and Techniques</vt:lpstr>
      <vt:lpstr>3. Verification &amp; Testing Addressing Client Misuse</vt:lpstr>
      <vt:lpstr>3. Verification &amp; Testing Addressing Client Misuse</vt:lpstr>
      <vt:lpstr>3. Verification &amp; Testing Addressing Client Misuse</vt:lpstr>
      <vt:lpstr>3. Verification &amp; Testing Addressing Client Misuse</vt:lpstr>
      <vt:lpstr>3. Verification &amp; Testing Addressing Client Misuse</vt:lpstr>
      <vt:lpstr>3. Verification &amp; Testing Addressing Client Misuse</vt:lpstr>
      <vt:lpstr>3. Verification &amp; Testing Addressing Client Misuse</vt:lpstr>
      <vt:lpstr>3. Verification &amp; Testing Addressing Client Misuse</vt:lpstr>
      <vt:lpstr>3. Verification &amp; Testing Addressing Client Misuse</vt:lpstr>
      <vt:lpstr>3. Verification &amp; Testing Addressing Client Misuse</vt:lpstr>
      <vt:lpstr>3. Verification &amp; Testing Addressing Client Misuse</vt:lpstr>
      <vt:lpstr>3. Verification &amp; Testing Addressing Client Misuse</vt:lpstr>
      <vt:lpstr>3. Verification &amp; Testing Addressing Client Misuse</vt:lpstr>
      <vt:lpstr>3. Verification &amp; Testing Addressing Client Misuse</vt:lpstr>
      <vt:lpstr>3. Verification &amp; Testing Addressing Client Misuse</vt:lpstr>
      <vt:lpstr>3. Verification &amp; Testing Addressing Client Misuse</vt:lpstr>
      <vt:lpstr>3. Verification &amp; Testing Addressing Client Misuse</vt:lpstr>
      <vt:lpstr>3. Verification &amp; Testing Addressing Client Misuse</vt:lpstr>
      <vt:lpstr>3. Verification &amp; Testing Addressing Client Misuse</vt:lpstr>
      <vt:lpstr>3. Verification &amp; Testing Addressing Client Misuse</vt:lpstr>
      <vt:lpstr>3. Verification &amp; Testing Addressing Client Misuse</vt:lpstr>
      <vt:lpstr>3. Verification &amp; Testing Addressing Client Misuse</vt:lpstr>
      <vt:lpstr>3. Verification &amp; Testing Addressing Client Misuse</vt:lpstr>
      <vt:lpstr>3. Verification &amp; Testing Addressing Client Misuse</vt:lpstr>
      <vt:lpstr>3. Verification &amp; Testing Addressing Client Misuse</vt:lpstr>
      <vt:lpstr>3. Verification &amp; Testing Addressing Client Misuse</vt:lpstr>
      <vt:lpstr>3. Verification &amp; Testing Addressing Client Misuse</vt:lpstr>
      <vt:lpstr>3. Verification &amp; Testing Addressing Client Misuse</vt:lpstr>
      <vt:lpstr>3. Verification &amp; Testing Addressing Client Misuse</vt:lpstr>
      <vt:lpstr>3. Verification &amp; Testing Addressing Client Misuse</vt:lpstr>
      <vt:lpstr>3. Verification &amp; Testing Addressing Client Misuse</vt:lpstr>
      <vt:lpstr>3. Verification &amp; Testing Addressing Client Misuse</vt:lpstr>
      <vt:lpstr>3. Verification &amp; Testing Addressing Client Misuse</vt:lpstr>
      <vt:lpstr>Outline</vt:lpstr>
      <vt:lpstr>Outline</vt:lpstr>
      <vt:lpstr>4. Bloomberg Development Environment The BSL Package Group</vt:lpstr>
      <vt:lpstr>4. Bloomberg Development Environment The BSL Package Group</vt:lpstr>
      <vt:lpstr>4. Bloomberg Development Environment Package bsls</vt:lpstr>
      <vt:lpstr>4. Bloomberg Development Environment Package bsls</vt:lpstr>
      <vt:lpstr>4. Bloomberg Development Environment Package bsls</vt:lpstr>
      <vt:lpstr>4. Bloomberg Development Environment Package bsls</vt:lpstr>
      <vt:lpstr>4. Bloomberg Development Environment Package bslma</vt:lpstr>
      <vt:lpstr>4. Bloomberg Development Environment Package bslma</vt:lpstr>
      <vt:lpstr>4. Bloomberg Development Environment Package bslma</vt:lpstr>
      <vt:lpstr>4. Bloomberg Development Environment Package bslma</vt:lpstr>
      <vt:lpstr>4. Bloomberg Development Environment Package bslma</vt:lpstr>
      <vt:lpstr>4. Bloomberg Development Environment Package bslma</vt:lpstr>
      <vt:lpstr>4. Bloomberg Development Environment Package bslma</vt:lpstr>
      <vt:lpstr>4. Bloomberg Development Environment Package bslma</vt:lpstr>
      <vt:lpstr>4. Bloomberg Development Environment Package bslstl</vt:lpstr>
      <vt:lpstr>4. Bloomberg Development Environment Package bslstl</vt:lpstr>
      <vt:lpstr>4. Bloomberg Development Environment Package bslstl</vt:lpstr>
      <vt:lpstr>4. Bloomberg Development Environment Package bslstl</vt:lpstr>
      <vt:lpstr>4. Bloomberg Development Environment Our Open Source Distribution</vt:lpstr>
      <vt:lpstr>4. Bloomberg Development Environment Our Open Source Distribution</vt:lpstr>
      <vt:lpstr>4. Bloomberg Development Environment Our Open Source Distribution</vt:lpstr>
      <vt:lpstr>4. Bloomberg Development Environment Our Open Source Distribution</vt:lpstr>
      <vt:lpstr>4. Bloomberg Development Environment Our Open Source Distribution</vt:lpstr>
      <vt:lpstr>4. Bloomberg Development Environment Our Open Source Distribution</vt:lpstr>
      <vt:lpstr>4. Bloomberg Development Environment Our Open Source Distribution</vt:lpstr>
      <vt:lpstr>4. Bloomberg Development Environment Our Open Source Distribution</vt:lpstr>
      <vt:lpstr>4. Bloomberg Development Environment Our Open Source Distribution</vt:lpstr>
      <vt:lpstr>4. Bloomberg Development Environment Our Open Source Distribution</vt:lpstr>
      <vt:lpstr>4. Bloomberg Development Environment Our Open Source Distribution</vt:lpstr>
      <vt:lpstr>4. Bloomberg Development Environment Moving Upward and Onward</vt:lpstr>
      <vt:lpstr>4. Bloomberg Development Environment Moving Upward and Onward</vt:lpstr>
      <vt:lpstr>4. Bloomberg Development Environment Moving Upward and Onward</vt:lpstr>
      <vt:lpstr>4. Bloomberg Development Environment Moving Upward and Onward</vt:lpstr>
      <vt:lpstr>4. Bloomberg Development Environment Moving Upward and Onward</vt:lpstr>
      <vt:lpstr>4. Bloomberg Development Environment Moving Upward and Onward</vt:lpstr>
      <vt:lpstr>4. Bloomberg Development Environment Buffered Sequential Allocator</vt:lpstr>
      <vt:lpstr>4. Bloomberg Development Environment Buffered Sequential Allocator</vt:lpstr>
      <vt:lpstr>4. Bloomberg Development Environment Multipool Allocator</vt:lpstr>
      <vt:lpstr>4. Bloomberg Development Environment Multipool Allocator</vt:lpstr>
      <vt:lpstr>4. Bloomberg Development Environment A Business Request</vt:lpstr>
      <vt:lpstr>4. Bloomberg Development Environment What’s the Problem?</vt:lpstr>
      <vt:lpstr>4. Bloomberg Development Environment What’s the Problem?</vt:lpstr>
      <vt:lpstr>4. Bloomberg Development Environment What’s the Problem?</vt:lpstr>
      <vt:lpstr>4. Bloomberg Development Environment What’s the Problem?</vt:lpstr>
      <vt:lpstr>4. Bloomberg Development Environment What’s the Problem?</vt:lpstr>
      <vt:lpstr>4. Bloomberg Development Environment What’s the Problem?</vt:lpstr>
      <vt:lpstr>4. Bloomberg Development Environment What’s the Problem?</vt:lpstr>
      <vt:lpstr>4. Bloomberg Development Environment The Original Request  </vt:lpstr>
      <vt:lpstr>4. Bloomberg Development Environment The Original Request  </vt:lpstr>
      <vt:lpstr>4. Bloomberg Development Environment The Original Request  </vt:lpstr>
      <vt:lpstr>4. Bloomberg Development Environment The Original Request  </vt:lpstr>
      <vt:lpstr>4. Bloomberg Development Environment The Original Request  </vt:lpstr>
      <vt:lpstr>4. Bloomberg Development Environment The Original Request  </vt:lpstr>
      <vt:lpstr>4. Bloomberg Development Environment Represent a Date Value as a C++ Type</vt:lpstr>
      <vt:lpstr>4. Bloomberg Development Environment Represent a Date Value as a C++ Type</vt:lpstr>
      <vt:lpstr>4. Bloomberg Development Environment Represent a Date Value as a C++ Type</vt:lpstr>
      <vt:lpstr>4. Bloomberg Development Environment Represent a Date Value as a C++ Type</vt:lpstr>
      <vt:lpstr>4. Bloomberg Development Environment Represent a Date Value as a C++ Type</vt:lpstr>
      <vt:lpstr>4. Bloomberg Development Environment Represent a Date Value as a C++ Type</vt:lpstr>
      <vt:lpstr>4. Bloomberg Development Environment Represent a Date Value as a C++ Type</vt:lpstr>
      <vt:lpstr>4. Bloomberg Development Environment Represent a Date Value as a C++ Type</vt:lpstr>
      <vt:lpstr>4. Bloomberg Development Environment Represent a Date Value as a C++ Type</vt:lpstr>
      <vt:lpstr>4. Bloomberg Development Environment Represent a Date Value as a C++ Type</vt:lpstr>
      <vt:lpstr>4. Bloomberg Development Environment Solution 1: Represent a Date Value.</vt:lpstr>
      <vt:lpstr>4. Bloomberg Development Environment The Original Request  </vt:lpstr>
      <vt:lpstr>4. Bloomberg Development Environment Determine what Date Value today is</vt:lpstr>
      <vt:lpstr>4. Bloomberg Development Environment Determine what Date Value today is</vt:lpstr>
      <vt:lpstr>4. Bloomberg Development Environment Determine what Date Value today is</vt:lpstr>
      <vt:lpstr>4. Bloomberg Development Environment Determine what Date Value today is</vt:lpstr>
      <vt:lpstr>4. Bloomberg Development Environment Determine what Date Value today is</vt:lpstr>
      <vt:lpstr>4. Bloomberg Development Environment Determine what Date Value today is</vt:lpstr>
      <vt:lpstr>4. Bloomberg Development Environment Determine what Date Value today is</vt:lpstr>
      <vt:lpstr>4. Bloomberg Development Environment Determine what Date Value today is</vt:lpstr>
      <vt:lpstr>4. Bloomberg Development Environment Determine what Date Value today is</vt:lpstr>
      <vt:lpstr>4. Bloomberg Development Environment Determine what Date Value today is</vt:lpstr>
      <vt:lpstr>4. Bloomberg Development Environment Determine what Date Value today is</vt:lpstr>
      <vt:lpstr>4. Bloomberg Development Environment Determine what Date Value today is</vt:lpstr>
      <vt:lpstr>4. Bloomberg Development Environment Determine what Date Value today is</vt:lpstr>
      <vt:lpstr>4. Bloomberg Development Environment Determine what Date Value today is</vt:lpstr>
      <vt:lpstr>4. Bloomberg Development Environment Determine what Date Value today is</vt:lpstr>
      <vt:lpstr>4. Bloomberg Development Environment Determine what Date Value today is</vt:lpstr>
      <vt:lpstr>4. Bloomberg Development Environment Determine what Date Value today is</vt:lpstr>
      <vt:lpstr>4. Bloomberg Development Environment Determine what Date Value today is</vt:lpstr>
      <vt:lpstr>4. Bloomberg Development Environment Solution 2: What Date is Today?</vt:lpstr>
      <vt:lpstr>4. Bloomberg Development Environment The Original Request  </vt:lpstr>
      <vt:lpstr>4. Bloomberg Development Environment Determine if a Date Value is a Business Day</vt:lpstr>
      <vt:lpstr>4. Bloomberg Development Environment Determine if a Date Value is a Business Day</vt:lpstr>
      <vt:lpstr>4. Bloomberg Development Environment Determine if a Date Value is a Business Day</vt:lpstr>
      <vt:lpstr>4. Bloomberg Development Environment Determine if a Date Value is a Business Day</vt:lpstr>
      <vt:lpstr>4. Bloomberg Development Environment Determine if a Date Value is a Business Day</vt:lpstr>
      <vt:lpstr>4. Bloomberg Development Environment Determine if a Date Value is a Business Day</vt:lpstr>
      <vt:lpstr>4. Bloomberg Development Environment Determine if a Date Value is a Business Day</vt:lpstr>
      <vt:lpstr>4. Bloomberg Development Environment Determine if a Date Value is a Business Day</vt:lpstr>
      <vt:lpstr>4. Bloomberg Development Environment Determine if a Date Value is a Business Day</vt:lpstr>
      <vt:lpstr>4. Bloomberg Development Environment Determine if a Date Value is a Business Day</vt:lpstr>
      <vt:lpstr>4. Bloomberg Development Environment Determine if a Date Value is a Business Day</vt:lpstr>
      <vt:lpstr>4. Bloomberg Development Environment Determine if a Date Value is a Business Day</vt:lpstr>
      <vt:lpstr>4. Bloomberg Development Environment Determine if a Date Value is a Business Day</vt:lpstr>
      <vt:lpstr>4. Bloomberg Development Environment Determine if a Date Value is a Business Day</vt:lpstr>
      <vt:lpstr>4. Bloomberg Development Environment Determine if a Date Value is a Business Day</vt:lpstr>
      <vt:lpstr>4. Bloomberg Development Environment Determine if a Date Value is a Business Day</vt:lpstr>
      <vt:lpstr>4. Bloomberg Development Environment Wait a Minute: Where is the Data Source?</vt:lpstr>
      <vt:lpstr>4. Bloomberg Development Environment Wait a Minute: Where is the Data Source?</vt:lpstr>
      <vt:lpstr>4. Bloomberg Development Environment Wait a Minute: Where is the Data Source?</vt:lpstr>
      <vt:lpstr>4. Bloomberg Development Environment Wait a Minute: Where is the Data Source?</vt:lpstr>
      <vt:lpstr>4. Bloomberg Development Environment Wait a Minute: Where is the Data Source?</vt:lpstr>
      <vt:lpstr>4. Bloomberg Development Environment Wait a Minute: Where is the Data Source?</vt:lpstr>
      <vt:lpstr>4. Bloomberg Development Environment Wait a Minute: Where is the Data Source?</vt:lpstr>
      <vt:lpstr>4. Bloomberg Development Environment Wait a Minute: Where is the Data Source?</vt:lpstr>
      <vt:lpstr>4. Bloomberg Development Environment Wait a Minute: Where is the Data Source?</vt:lpstr>
      <vt:lpstr>4. Bloomberg Development Environment Wait a Minute: Where is the Data Source?</vt:lpstr>
      <vt:lpstr>4. Bloomberg Development Environment Wait a Minute: Where is the Data Source?</vt:lpstr>
      <vt:lpstr>4. Bloomberg Development Environment Wait a Minute: Where is the Data Source?</vt:lpstr>
      <vt:lpstr>4. Bloomberg Development Environment Wait a Minute: Where is the Data Source?</vt:lpstr>
      <vt:lpstr>4. Bloomberg Development Environment Wait a Minute: Where is the Data Source?</vt:lpstr>
      <vt:lpstr>4. Bloomberg Development Environment Solution 3: Is Date a Business Day?</vt:lpstr>
      <vt:lpstr>4. Bloomberg Development Environment The Original Request  </vt:lpstr>
      <vt:lpstr>4. Bloomberg Development Environment Non-Primitive Functionality</vt:lpstr>
      <vt:lpstr>4. Bloomberg Development Environment Non-Primitive Functionality</vt:lpstr>
      <vt:lpstr>4. Bloomberg Development Environment Non-Primitive Functionality</vt:lpstr>
      <vt:lpstr>4. Bloomberg Development Environment Non-Primitive Functionality</vt:lpstr>
      <vt:lpstr>4. Bloomberg Development Environment Non-Primitive Functionality</vt:lpstr>
      <vt:lpstr>4. Bloomberg Development Environment Fine-Grained Reusable Class Design</vt:lpstr>
      <vt:lpstr>4. Bloomberg Development Environment Rendering Software as Components</vt:lpstr>
      <vt:lpstr>4. Bloomberg Development Environment Package Group Dependencies</vt:lpstr>
      <vt:lpstr>4. Bloomberg Development Environment Client-Facing Component Diagram </vt:lpstr>
      <vt:lpstr>4. Bloomberg Development Environment Client-Facing Component Diagram </vt:lpstr>
      <vt:lpstr>4. Bloomberg Development Environment Client-Facing Component Diagram </vt:lpstr>
      <vt:lpstr>4. Bloomberg Development Environment Client-Facing Component Diagram </vt:lpstr>
      <vt:lpstr>4. Bloomberg Development Environment Client-Facing Component Diagram </vt:lpstr>
      <vt:lpstr>4. Bloomberg Development Environment Implementing  bdet_date </vt:lpstr>
      <vt:lpstr>4. Bloomberg Development Environment Implementing  bdet_date </vt:lpstr>
      <vt:lpstr>4. Bloomberg Development Environment Implementing  bdet_date </vt:lpstr>
      <vt:lpstr>4. Bloomberg Development Environment Implementing  bdet_date </vt:lpstr>
      <vt:lpstr>4. Bloomberg Development Environment Implementing  bdet_date </vt:lpstr>
      <vt:lpstr>4. Bloomberg Development Environment Implementing  bdet_date </vt:lpstr>
      <vt:lpstr>4. Bloomberg Development Environment Implementing  bdet_date </vt:lpstr>
      <vt:lpstr>4. Bloomberg Development Environment Implementing  bdet_date </vt:lpstr>
      <vt:lpstr>4. Bloomberg Development Environment Implementing  bdet_date </vt:lpstr>
      <vt:lpstr>4. Bloomberg Development Environment Implementing  bdet_date </vt:lpstr>
      <vt:lpstr>4. Bloomberg Development Environment Implementing  bdecs_calendar </vt:lpstr>
      <vt:lpstr>4. Bloomberg Development Environment Implementing  bdecs_calendar </vt:lpstr>
      <vt:lpstr>4. Bloomberg Development Environment Implementing  bdecs_calendar </vt:lpstr>
      <vt:lpstr>4. Bloomberg Development Environment Implementing  bdecs_calendar </vt:lpstr>
      <vt:lpstr>4. Bloomberg Development Environment Implementing  bdecs_calendar </vt:lpstr>
      <vt:lpstr>4. Bloomberg Development Environment Implementing  bdecs_calendar </vt:lpstr>
      <vt:lpstr>4. Bloomberg Development Environment Implementing  bdecs_calendar </vt:lpstr>
      <vt:lpstr>4. Bloomberg Development Environment Implementing  bdecs_calendar </vt:lpstr>
      <vt:lpstr>4. Bloomberg Development Environment Implementing  bdecs_calendar </vt:lpstr>
      <vt:lpstr>4. Bloomberg Development Environment Implementing  bdecs_calendar </vt:lpstr>
      <vt:lpstr>4. Bloomberg Development Environment Implementing  bdecs_calendar </vt:lpstr>
      <vt:lpstr>4. Bloomberg Development Environment Hierarchically Reusable Implementation </vt:lpstr>
      <vt:lpstr>4. Bloomberg Development Environment Hierarchically Reusable Implementation</vt:lpstr>
      <vt:lpstr>4. Bloomberg Development Environment Hierarchically Reusable Implementation</vt:lpstr>
      <vt:lpstr>4. Bloomberg Development Environment Foundation “Package-Group” Libraries</vt:lpstr>
      <vt:lpstr>Outline</vt:lpstr>
      <vt:lpstr>Outline</vt:lpstr>
      <vt:lpstr>Conclusion</vt:lpstr>
      <vt:lpstr>Conclusion</vt:lpstr>
      <vt:lpstr>Conclusion</vt:lpstr>
      <vt:lpstr>Conclusion</vt:lpstr>
      <vt:lpstr>Conclusion</vt:lpstr>
      <vt:lpstr>Conclusion</vt:lpstr>
      <vt:lpstr>Conclusion</vt:lpstr>
      <vt:lpstr>Conclusion</vt:lpstr>
      <vt:lpstr>Conclusion</vt:lpstr>
      <vt:lpstr>Conclusion</vt:lpstr>
      <vt:lpstr>Conclusion</vt:lpstr>
      <vt:lpstr>Conclusion</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Applied Hierarchical Reuse</dc:title>
  <dc:creator>John Lakos</dc:creator>
  <cp:lastModifiedBy>John Lakos</cp:lastModifiedBy>
  <cp:revision>3372</cp:revision>
  <cp:lastPrinted>2009-04-08T21:42:13Z</cp:lastPrinted>
  <dcterms:created xsi:type="dcterms:W3CDTF">2008-02-14T20:57:07Z</dcterms:created>
  <dcterms:modified xsi:type="dcterms:W3CDTF">2013-05-11T20:20:50Z</dcterms:modified>
</cp:coreProperties>
</file>